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04:55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614 0,'0'0'0,"21"-106"78,-423 932 203</inkml:trace>
  <inkml:trace contextRef="#ctx0" brushRef="#br0" timeOffset="536.69">3069 529 0,'0'0'0,"0"-42"16,0 21-1,0 0 1,-21 42 15,0 0-31,21 0 16,-21 0-16,21 22 0,0-22 16,0 21-16,-22 0 0,22 1 0,-21-1 15,21 22-15,-21-22 0,21 21 16,-21 1-16,0-22 0,21 22 0,-21-22 15,-1 0-15,22 1 0,0-1 16,-21 0-16,21-20 0,-21 20 16,21-21-16,-21 0 0,21 0 0,0 1 15,0-1 1,0-42 15,0-1-15,0 1-16,0 0 15,0-21-15,0 21 0,0-1 0,21 1 16,0-21-16</inkml:trace>
  <inkml:trace contextRef="#ctx0" brushRef="#br0" timeOffset="1552.1">3090 550 0,'0'0'0,"0"-42"31,-21 63 16,21 0-32,-21 1-15,21-1 0,0 0 16,0 21-16,0 1 0,-21-1 0,21 0 16,-21 1-16,21 20 0,-22-21 15,22 22-15,0-22 0,-21 22 16,0-22-16,21 0 0,-21 1 0,21 20 16,-21-42-16,0 22 15,21-1-15,-22-21 0,22 22 0,0-22 16,0 0-16,-21 0 0,21 0 15,0 0-15,-21-21 0,21 22 0,0-44 47,0 1-31,0 0-16,0 0 0,0-21 0,0 20 16,0-20-16,21 21 0,-21-43 15,21 22-15,-21 0 0,22-22 16,-1 1-16,0 20 0,-21-20 0,21-1 15,0 22-15,-21 0 16,21-1-16,1 1 0,-22 0 0,21-1 16,-21 22-16,0 0 0,21-21 15,0 21-15,-21-1 0,0 1 0,21 0 16,0 0-16,-21 0 16,0 0-16,22 21 0,-1 0 15,0-22-15,-21 44 31,21-1-31,-21 0 16,0 0-16,0 21 0,0-20 16,0-1-16,0 21 0,0-21 15,0 22-15,0-1 0,0 0 0,0 1 16,0-1-16,0 21 0,0-20 16,0-1-16,0 0 0,0 22 15,0-22-15,0 1 0,0-1 0,0 0 16,0-21-16,0 22 0,0-1 15,0-21-15,0 22 0,0-22 0,0 0 16,0 21-16,0-21 0,0 1 16,0 20-16,0-21 0,0 0 15,0 0-15,0 1 16,0-1-16,-21-21 47,21-21-47,0-1 0,-21 1 15,21 0-15,0 0 16,0 0-16,0 0 0,-21-1 0,21 1 16,-22 0-16</inkml:trace>
  <inkml:trace contextRef="#ctx0" brushRef="#br0" timeOffset="1850.93">2879 1376 0,'21'0'31,"-21"-21"-31,21 21 0,0-21 0,0 21 16,0 0-16,22-22 16,-22 22-16,0 0 0,0 0 15,0-21-15,1 21 0,-1 0 0,0 0 16,0 0-16,0 0 0,-21-21 15,21 21 1,1 0 15,-22-21-15,0 0-16,21 21 0,0-21 16</inkml:trace>
  <inkml:trace contextRef="#ctx0" brushRef="#br0" timeOffset="2624.49">3662 635 0,'0'0'0,"0"-21"0,0 0 15,0 0 1,21 21-16,-21 21 47,0 0-47,0 0 0,0 0 16,0 0-16,0 22 0,0-22 15,0 21-15,0 1 0,0-1 0,0 0 16,0 1-16,0 20 15,0-21-15,0 1 0,0-1 0,-21 0 16,0 1-16,-1-1 0,22 0 16,0-20-16,-21 20 0,21-21 0,-21 0 15,21 0-15,-21 1 0,21-1 16,0 0-16,0 0 0,0 0 16,0-42 15,0 0-16,0 0-15,0 0 0,0-1 16,0 1-16,0 0 0,21 0 16,0 0-16,-21 0 0,21-1 15,1 22-15,-22-21 0,21 0 16,0 0-16,-21 0 0,21 0 0,0 21 16,0-22-16,1 22 0,-1-21 15,0 21-15,0-21 0,0 21 16,0 0-16,1 0 0,-1 0 0,0 0 15,0 0-15,0 21 0,0 0 16,1 1-16,-1-22 0,-21 21 0,0 0 16,21 0-16,-21 0 15,0 0-15,0 1 0,0-1 0,0 0 0,0 0 16,-21 0-16,0 0 0,-1 1 16,1-1-16,-21 0 0,21-21 15,-22 42-15,22-42 16,0 0-16,0 21 0,0-21 15,0 0-15,-1 0 16,1 0 0,0 0-1,21-21 1,0 0-16,0 0 16,21 0-16,0 21 15,-21-21-15,22-1 16</inkml:trace>
  <inkml:trace contextRef="#ctx0" brushRef="#br0" timeOffset="3639.93">4593 1164 0,'0'0'0,"21"0"0,0-21 15,1 21-15,-1 0 0,0-21 16,-21 0-16,21 0 0,0-1 15,-21 1-15,0 0 16,0 0-16,0 0 0,0 0 16,-42 21-1,21 0 1,0 0-16,-1 21 0,1-21 16,-21 21-16,21 0 0,0 0 15,-1-21-15,1 21 0,0 1 0,0-1 16,0-21-16,21 21 0,0 0 15,0 0-15,0 0 0,0 1 16,0-1 0,21-21-16,0 0 0,0 21 15,22-21-15,-22 21 16,0-21-16,0 0 0,21 21 0,-20-21 16,-1 0-16,0 21 0,0-21 15,21 22-15,-20-1 0,-1-21 16,-21 21-16,21-21 0,-21 21 15,0 0-15,-21 0 16,0-21-16,-1 22 0,1-22 16,-21 0-16,0 21 0,20-21 0,-20 0 15,0 21-15,-1-21 0,22 0 16,-21 0-16,21 0 0,-22 0 0,22 0 16,-21 0-16,21-21 0,0 21 15,-1-21-15,1 21 0,0-22 16,0 22-16,0-21 15,21 42 17,0 1-17,21-22-15,0 21 16,0-21-16,0 21 0,1-21 0,-1 21 16,0-21-16,0 0 0,21 0 15,-20 21-15,20-21 0,0 0 0,-21 0 16,22 0-16,-1 0 0,0 0 15,1 0-15,-1-21 0,0 21 0,1-21 16,-1 0-16,-21 21 0,22-21 16,-22-1-16,0 1 0,21 0 15,-21 0-15,1-21 0,-1-1 0,0 1 16,-21 0-16,21-1 0,0-20 16,-21-1-16,21 22 0,-21-22 0,0 1 15,22-1-15,-22 22 0,0 0 16,0-1-16,0 1 0,0 0 15,0 21-15,0-1 0,0 1 0,0 0 16,-22 42 15,22 0-31,0 1 0,-21-1 16,21 0-16,0 21 0,0 1 16,0-1-16,0 0 0,0 1 15,0 20-15,0-21 0,0 22 0,0-22 16,-21 22-16,21-22 0,0 0 15,-21 1-15,21-1 0,0 0 0,0-20 16,0-1-16,0 21 0,0-21 16,0 0-16,0 1 0,0-1 15,21-21 17,0-21-17,0-1-15,-21 1 16,0 0-16,0-21 0,0 21 15</inkml:trace>
  <inkml:trace contextRef="#ctx0" brushRef="#br0" timeOffset="3914.91">4974 1101 0,'-21'0'16,"42"0"-1,0 0 1,0 0-16,1 0 0,20-21 16,-21 21-16,0 0 0,0 0 15,1 0-15,20-22 0,-21 22 16,0 0-16,0 0 0</inkml:trace>
  <inkml:trace contextRef="#ctx0" brushRef="#br0" timeOffset="4467.89">5355 1228 0,'-21'-21'16,"21"-1"-16,0 1 16,0 0-16,21 21 0,-21-21 15,21 21-15,0-21 0,1 21 16,-1 0-16,0-21 0,0 21 15,0 0-15,0 0 0,1 0 16,-1 0-16,0 21 0,0 0 0,21 0 16,-20 21-16,-1-20 15,-21-1-15,0 21 0,21-21 0,-21 22 16,0-22-16,0 0 0,0 21 0,0-21 16,0 1-16,0-1 0,0 0 15,0 0-15,-21-21 0,0 21 0,21 0 16,-22-21-1,1 0-15,21-21 16,0 0 0,0 0-16,0 0 0,0 0 15,0-1-15,0 1 0,21-21 16,-21 21-16,22-22 0,-1 1 0,-21 21 16,21-21-16,0 20 0,0 1 15,-21 0-15,21 0 0,1 0 0,-22 0 16,21 21-16,0-22 15,0 22 1,0 0-16,-21 22 16,0-1-1,0 0 1,0 0 0</inkml:trace>
  <inkml:trace contextRef="#ctx0" brushRef="#br0" timeOffset="5167.32">6286 1334 0,'22'0'46,"-1"-22"-46,0 1 16,0 0 0,-21 0-16,21 0 0,-21 0 15,0-1-15,0 1 0,0 0 16,0 0-16,0 0 0,-21 0 0,21-1 16,-21 1-16,-21 0 15,20 21-15,1 0 0,0 0 0,-21 0 16,21 0-16,-1 0 0,1 21 15,-21-21-15,21 21 0,0 22 0,-1-22 16,1 0-16,0 21 0,0 1 16,0 20-16,21-42 15,0 43-15,0-22 16,0-21-16,0 22 0,0-22 0,21 0 16,0 0-16,0 0 0,0 1 15,1-22-15,-1 0 0,0 21 0,0-21 16,0 0-16,0 0 0,1 0 15,-1 0-15,0-21 0,0-1 0,0 22 16,0-21-16,1 0 0,-1 0 0,0 0 16,0 0-16,0-1 0,0-20 15,1 21-15,-22 0 0,21-22 0,-21 22 16,21-21-16,-21 21 16,0 0-16,0-1 0,0 1 0,0 0 15,0 42 16,0 0-31,0 1 16,0-1-16,0 0 0,0 21 0,-21-21 16,21 22-16,0-22 0,0 0 15,0 0-15,0 43 0,0-43 16,0 0-16,21 21 16,0-42-16,0 0 15,0 0-15,1 0 16,-1 0-16,0 0 0,0 0 0,21 0 15,-20-21-15,20 0 0,0 0 0,-21 0 16,22 0-16,-22-1 0</inkml:trace>
  <inkml:trace contextRef="#ctx0" brushRef="#br0" timeOffset="7079.75">7218 1037 0,'0'0'16,"0"-21"-16,0 0 0,-21 0 15,-1 21-15,1 0 0,0 0 16,0 0-16,0 0 16,0 21-16,-1 0 15,1 0-15,0 22 0,21-22 0,-21 0 16,21 21-16,-21 1 0,21-22 16,0 21-16,0-21 0,-21 22 0,21-22 15,0 0-15,0 0 0,0 21 16,0-20-16,21-1 0,-21 0 0,21 0 15,0-21-15,0 21 0,0 0 16,1-21-16,-1 0 0,0 0 0,21 0 16,-21 0-16,1 0 0,20 0 15,-21 0-15,21-21 0,-20 21 0,-1-21 16,21 0-16,-21 21 16,22-21-16,-22-22 0,0 22 0,0-21 15,21 21-15,-20-22 0,-1 1 0,0-21 16,0-1-16,0 22 0,-21-43 15,21 22-15,-21-1 0,22 1 0,-22 20 16,21-20-16,-21 20 0,0 1 16,0 0-16,0 21 0,0-22 15,0 22-15,0 0 0,0 0 16,0 42 0,0 0-1,-21 0-15,21 0 0,-22 1 16,22 20-16,0 0 0,0-21 0,-21 43 15,21-22-15,-21 22 0,21-22 16,0 22-16,0-1 0,-21 43 16,21-64-16,-21 1 0,21-1 15,0 0-15,0 1 0,0-1 16,0-21-16,0 0 0,21 22 0,0-22 16,-21 0-16,21-21 0,0 21 15,1-21-15,-1 0 0,0 0 0,21 0 16,-21 0-16,1 0 15,-1 0-15,21-21 0,-21 21 0,0-21 16,22 0-16,-22-1 0,0 1 16,0-21-16,0 21 0,1 0 0,-1-22 15,0 22-15,0-21 0,-21 21 16,0-1-16,0 1 0,0 0 16,21 21-16,-21-21 0,0 42 31,0 0-16,0 0-15,0 1 0,0-1 16,0 21-16,-21-21 0,21 0 0,0 1 16,0 20-16,0-21 0,0 0 15,0 0-15,0 1 0,0-1 0,0 0 16,21 0-16,0-21 16,1 0-16,-22 21 0,21-21 15,0 0-15,0 0 0,0 0 0,0 0 16,1 0-16,-1-21 0,0 21 15,0-21-15,0 0 0,0 0 0,1-1 16,-1 1-16,0 0 0,0 0 16,0-21-16,0 20 0,1-20 0,-1 21 15,0 0-15,-21-22 0,0 22 0,21 0 16,-21 0-16,0 42 31,0 0-15,0 0-16,-21 1 0,21-1 0,-21 0 15,21 21-15,0-21 16,0 1-16,0-1 0,0 0 0,0 0 16,0 0-16,0 0 0,0 1 15,0-1-15,21 0 0,0 0 16,0-21-16,0 0 0,22 0 16,-22 0-16,0 0 0,0 0 15,0 0-15,1 0 0,20-21 0,-21 21 16,0-21-16,0 0 0,1-1 15,-1 1-15,0 0 0,0 0 0,-21-21 16,0 20-16,21-20 0,-21 0 16,0-1-16,0 1 0,0 21 0,0-21 15,-21 20-15,0-20 0,0 21 16,0 21-16,-1-21 0,1 21 16,-21 0-16,21 0 0,0 0 0,-22 0 15,22 21-15,0 0 0,-21 0 16,20 0-16,1 1 0,0 20 0,21-21 15,0 0-15,-21 22 0,21-22 16,0 21-16,0-21 0,0 0 0,0 1 16,21-1-16,0 0 0,0 0 15,1 0-15,-1 0 0,21 1 0,-21-22 16,22 21-16,-1-21 0,0 0 0,1 0 16,-1 0-16,21 0 15,-20 0-15,-1 0 0,0 0 0,1-21 16,-1-1-16,-21 22 0,22-21 15,-22 0-15,21 0 0,-21 0 0,0-22 16,-21 22-16,22 0 0,-22-21 16,21 21-16,-21-1 0,0 1 0,0 0 15,0 0-15,0 0 0,0 0 16,0 42 0,0 0-1,0 0-15,-21 0 16,21 0-16,0 22 0,0-22 15,-22 0-15,22 0 0,0 0 16,0 1-16,0 20 0,0-21 0,0 0 16,0 0-16,0 1 15,0-1-15,0 0 0,0-42 47,0 0-31,0-1-16,0-20 15,0 21-15,22 0 0,-1 0 0,0-22 16,-21 1-16,21 21 0,0-22 16,0 1-16,1 0 0,-1 21 15,0-22-15,21 22 0,-21 0 0,1 0 16,20 0-16,-21 21 0,21 0 16,-20 0-16,-1 0 0,0 0 0,0 0 15,0 21-15,-21 0 0,0 0 16,21 21-16,-21-20 0,0 20 0,0-21 15,0 21-15,0 1 0,0-22 16,0 21-16,0-21 0,0 1 0,0 20 16,0-21-16,0 0 0,0 0 15,22 1-15,-1-1 0,0-21 16,0 0-16,0 0 0,0 0 16,1 0-16,-1 0 0,0 0 15,21 0-15,-21 0 0,1 0 0,-1-21 16,0-1-16,0 22 0,0-21 15,0 0-15,1 0 0,-1 0 0,0 0 16,-21-1-16,0 1 0,0 0 16,0 0-16,0 0 0,0 0 15,0-1-15,-21 1 0,0 0 0,-1-21 16</inkml:trace>
  <inkml:trace contextRef="#ctx0" brushRef="#br0" timeOffset="7563.75">8721 360 0,'-64'0'31,"43"21"-15,21 0-16,-21-21 0,21 21 0,0 1 16,0-1-16,0 0 15,0 0-15,21-21 16,0 0-1,0 0-15,0 0 16,1-42 0,-22 21-16,0-1 15,0 1-15,0 0 16,-22 21 15,1 0-15,0 0-1,21 21-15,0 0 16,0 1 0,-21-22-1</inkml:trace>
  <inkml:trace contextRef="#ctx0" brushRef="#br0" timeOffset="7886.84">7768 762 0,'0'0'0,"-63"21"32,84-21-17,0 0-15,21 0 0,-21 0 0,1 0 16,20 0-16,-21 0 0,21 0 15,-20 0-15,20-21 0,-21 21 0,21 0 16,-20 0-16,-1 0 0,21-21 16,-21 21-16,0 0 0,1 0 15,-1 0-15,-21-21 16,21 21 0,-42 0 15,0 0-31,-1 0 0,-20 21 0</inkml:trace>
  <inkml:trace contextRef="#ctx0" brushRef="#br0" timeOffset="9166.7">2794 1926 0,'0'0'0,"-21"0"0,0 0 0,-22 0 16,22 0-16,-21 0 0,21 0 15,-1 0-15,-20 21 0,21-21 16,0 0-16,0 0 0,-1 0 16,1 0-16,21 22 15,21-22 1,1 0-1,-1 0-15,127 0 32,-106 0-32,-21 0 15,22 0-15,-1 0 0,-21 0 0,22 0 16,-1 0-16,0 0 0,1 0 16,-1 0-16,64 0 15,-43 0-15,-20 0 0,20 0 16,1 0-16,-1 0 0,1 0 0,-1 0 15,22 0-15,-22 0 0,22 0 16,0 0-16,-22 0 0,43 0 0,-21 0 16,-1 0-16,22 0 0,0 0 15,0 0-15,21 0 0,-21 0 16,21 0-16,-22 0 0,1 0 0,21 0 16,0 21-16,0-21 0,0 0 0,-21 0 15,21 0-15,0 0 0,0 21 0,0-21 16,0 0-16,21 0 0,-21 0 15,21 0-15,-21 0 0,22 0 0,-22 0 16,21 0-16,0 0 0,0 0 16,0 0-16,-21 0 0,21 0 15,1 0-15,-22 0 0,21 0 16,-21 0-16,21 0 0,-21 0 0,0 0 16,0 0-16,0 0 0,0 0 0,-21 0 15,21 0-15,-21 0 0,21-21 16,-22 21-16,1 0 0,0-21 0,0 21 15,-21 0-15,-1 0 0,1 0 16,0 0-16,-1 0 0,1-22 0,0 22 16,-1 0-16,-20 0 0,-1 0 15,22 0-15,-22 0 0,-20 0 0,20 0 16,-20 0-16,-1 0 0,0 0 16,1 0-16,-22 0 0,0 0 15,0 0-15,0 0 16,-21-21 109</inkml:trace>
  <inkml:trace contextRef="#ctx0" brushRef="#br0" timeOffset="9295.67">11599 1926 0,'-21'0'16,"0"0"-16,0 0 31,0 0 0,-1 0-15,1 0-16,0 0 0,0 21 0</inkml:trace>
  <inkml:trace contextRef="#ctx0" brushRef="#br0" timeOffset="10861.19">2942 2032 0,'0'0'16,"-21"-21"-16,-21 21 0,20-21 0,1 21 16,0 0-16,0 0 0,0 0 15,21-21-15,21 21 94,0-22-78,0 22-16,0 0 0,1 0 0,20 0 15,-21-21-15,0 21 0,22 0 16,-22 0-16,21 0 0,-21-21 0,22 21 16,-1 0-16,0 0 0,1-21 15,-1 21-15,0 0 0,22 0 0,-22 0 16,22-21-16,-22 21 0,21 0 15,1 0-15,-1-21 0,1 21 0,-1 0 16,1 0-16,21 0 16,-22 0-16,1 0 0,-1 0 0,22-22 0,-22 22 15,1 0-15,20 0 16,1 0-16,-21 0 0,20 0 0,-20 0 16,20 0-16,1 0 0,-21 0 15,20 0-15,-20 0 0,20-21 0,-20 21 16,21 0-16,-22 0 0,22 0 15,-1 0-15,1 0 0,0 0 0,-22-21 16,22 21-16,0 0 0,-22 0 16,22 0-16,-1 0 0,1 0 0,0 0 15,-1 0-15,22 0 0,-21 0 16,0-21-16,20 21 0,-20 0 0,0 0 16,-1 0-16,22 0 0,-21 0 15,0 0-15,20 0 0,1 0 16,-21 0-16,21 0 0,0 0 0,-22 0 15,22 0-15,-21 0 0,-1 0 16,22 0-16,0 0 0,-21 0 0,21 0 16,-1 0-16,1 0 0,-21 0 15,21 0-15,-22 0 0,22 0 0,-21 0 16,21 0-16,-22 0 0,22 0 16,-21 0-16,21 0 0,0 0 0,-22 0 15,22 0-15,-21 0 0,-1 0 16,1 0-16,0 0 0,-22 0 0,22 0 15,0 0-15,-22 0 16,22 0-16,-22 0 0,22 0 0,-22 0 16,1 0-16,-1 0 0,1 0 0,-1 0 15,-20 0-15,-1 0 0,22 0 16,-22 0-16,-21 0 0,21 0 0,-20 0 16,20 0-16,-21 0 0,0 0 15,0 0-15,1 0 0,-1 0 0,0 0 16,0 0-1,-21-21-15,21 21 0,0 0 32,-21-21 15</inkml:trace>
  <inkml:trace contextRef="#ctx0" brushRef="#br0" timeOffset="11003.2">11938 1715 0,'0'21'16,"-21"-21"31,21 21-47,-21-21 15,-1 21-15,1-21 16,0 21-16</inkml:trace>
  <inkml:trace contextRef="#ctx0" brushRef="#br0" timeOffset="28843.23">2963 5482 0,'0'21'62,"0"1"-62,0-1 16,0 0-16,0 21 0,0-21 0,0 22 15,0-1-15,21 0 0,-21 22 16,22-22-16,-1 22 0,-21-1 0,21 1 16,0-1-16,0 1 0,0 20 15,1-20-15,-1 21 0,0-1 0,0 1 16,0 0-16,0-22 0,1 22 15,-22-1-15,21-20 0,0 21 16,0-1-16,-21 1 0,0-22 0,21 22 16,-21 0-16,21-22 0,-21 22 15,0-22-15,0 1 0,0 21 0,0-22 16,0 22-16,0-22 0,0 1 16,0 20-16,0-20 0,0-1 0,0 1 15,0-1-15,0-20 0,0-1 0,0 0 16,0 1-16,0-1 0,0-21 15,0 0-15,0 1 0,-21-1 0,21 0 16,-21-21-16,21-21 31,-21 0-31,0-1 0,21-20 16,0 0-16,0-1 0,0 1 0,0-21 16</inkml:trace>
  <inkml:trace contextRef="#ctx0" brushRef="#br0" timeOffset="30708.19">3090 5588 0,'0'0'0,"0"-21"31,21 21 94,1 0-125,-1 0 15,0 0-15,0 0 0,0 0 0,22 0 16,-22 0-16,21 0 0,-21 0 16,22 0-16,-1 0 0,0-21 0,22 21 15,-22 0-15,0 0 0,22 0 16,-22 0-16,22 0 0,-22 0 16,22 0-16,-1 0 0,1 0 0,20 0 15,-20 0-15,42 0 0,-22 0 16,1 0-16,21 0 0,0 0 0,-1 0 15,-20 0-15,21 0 0,-21 0 16,20 0-16,-20 0 0,21 0 0,0 21 16,0-21-16,-1 0 0,1 0 15,-21 0-15,0 0 0,20 0 0,-20 0 16,0 0-16,-1 0 0,1 0 16,0 0-16,-1 0 0,1 0 0,0 0 15,-22 0-15,22 0 0,-22 0 16,22 0-16,-21 0 0,-22 0 15,21 0-15,-20 0 0,20 0 16,-20 0-16,-1 0 0,0 0 0,1 0 16,-1 0-16,0 0 0,-21 0 0,22 0 15,-22 0-15,0 0 0,0 0 16,0 0-16,1 0 0,-1 0 0,0 0 16,0 0-1,0 0-15,-21 21 31,21 0-15,-21 0-16,0 1 0,0-1 16,0 0-16,0 0 15,0 0-15,0 0 0,0 22 0,0-22 16,0 0-16,0 21 0,0-20 16,0 20-16,0 0 0,0 1 0,22-1 15,-22 0-15,21 1 0,0 20 0,-21-21 16,21 22-16,0-1 0,-21 1 15,21-1-15,1 1 0,-22-1 0,21 1 16,-21-1-16,0-20 0,21 20 0,0 1 16,-21-1-16,21-20 0,-21 20 15,0 1-15,0-1 0,21 1 0,-21-1 16,0 1-16,0-1 0,22 1 0,-22-22 16,21 21-16,-21-20 15,21 20-15,-21-20 0,0-1 0,0 21 16,0-20-16,21-1 0,-21 0 0,0 1 15,21-1-15,-21 0 0,0 1 16,0-1-16,0-21 0,0 0 0,0 22 16,0-22-16,0 0 0,0 0 0,0 0 15,0 1-15,0-1 16,0 0-16,0 0 16,-21-21-16,21 21 0,-21-21 15,0 0-15,21 21 0,-21-21 16,-1 0-1,1 22-15,0-22 0,0 21 16,0-21-16,0 0 0,-1 21 0,1 0 16,0-21-16,-21 0 0,21 21 15,-1-21-15,-20 0 0,21 21 0,-21-21 16,-1 0-16,22 22 0,-21-1 0,-1-21 16,1 21-16,0-21 0,-1 0 0,1 21 15,0-21-15,-22 0 0,22 0 16,0 21-16,-22-21 0,22 0 0,-1 0 15,-20 21-15,-1-21 0,22 0 0,-21 0 16,20 0-16,-20 22 0,-1-22 16,1 0-16,-1 0 0,1 0 15,-1 0-15,1 0 0,-1 0 0,1 0 16,-22 0-16,22 0 0,-22-22 0,0 22 16,22 0-16,-22 0 0,22-21 15,-22 21-15,21 0 0,1 0 0,-1 0 16,1-21-16,-1 21 0,1 0 0,-1 0 15,1 0-15,-1 0 0,1 0 16,-1-21-16,1 21 0,-22 0 0,22 0 16,-1 0-16,1 0 0,-1 0 0,1 0 15,20 0-15,1 0 0,0 0 16,-1 0-16,1 0 0,21 0 16,-21 0-16,20 0 0,1-21 0,-21 21 15,21 0-15,0 0 0,-1 0 16,1 0-16,0 0 0,0 0 15,0 0-15,0 0 0,-1 0 0,1-21 16,0 21-16,0 0 16,0 0-16,0 0 0,-1 0 0,1-22 15,0 22-15,0 0 0,0 0 0,-22 0 16,22 0-16,0 0 0,0 0 16,0 0-16,0 0 0,-1 0 0,1 0 15,0 0-15,0 0 16,0 0-16,0 0 15,-1 0-15,1 22 16,0-22 15</inkml:trace>
  <inkml:trace contextRef="#ctx0" brushRef="#br0" timeOffset="32604.1">4233 4763 0,'0'-22'15,"0"1"-15,0 0 0,0 0 16,0 42 31,0 0-47,0 0 16,0 1-16,0 20 0,0-21 0,0 21 15,0-20-15,0 20 0,0 0 16,0-21-16,0 22 0,-21-22 0,21 21 15,-21-21-15,21 1 0,0-1 16,0 21-16,-21-21 0,21 0 0,-21 1 16,21-1-16,0-42 47</inkml:trace>
  <inkml:trace contextRef="#ctx0" brushRef="#br0" timeOffset="32970.89">4233 4763 0,'0'0'0,"0"-22"0,21-62 32,-21 63-32,22 21 0,-1-22 0,0 1 15,0 0-15,0 21 0,0-21 16,1 0-16,-1 21 0,21-21 15,0 21-15,-20 0 0,20 0 0,0 0 16,-21 0-16,22 0 0,-22 21 16,21 0-16,-21 0 0,1 0 0,-1 0 15,0 1-15,0 20 0,-21-21 16,0 21-16,0 1 0,0-1 0,0 0 16,0 1-16,0-22 0,-21 21 15,21 1-15,-21-22 0,21 21 0,-21-21 16,-1 0-16,22 1 0,0-1 15,0 0-15,-21-21 0,21 21 16,-21-42 15,21 0-15,0 0 0,-21-1-16</inkml:trace>
  <inkml:trace contextRef="#ctx0" brushRef="#br0" timeOffset="33240.73">4297 4995 0,'0'0'0,"-21"0"16,42 0 15,0 0-31,0 0 0,0 0 0,0-21 16,1 21-16,-1 0 15,0 0-15,0 0 0,21 0 0,-20-21 16,-1 21-16,0 0 0,0 0 16,0 0-16,0-21 0,1 21 15,-1 0-15,-21-21 16,21 21-16,0 0 0,-21-21 0,21 21 16,-21-22-16,21 1 0</inkml:trace>
  <inkml:trace contextRef="#ctx0" brushRef="#br0" timeOffset="33535.56">4995 4678 0,'0'0'0,"21"0"0,-21-21 16,22 21-1,-1 0-15,-21-21 0,21 21 0,0 0 16,0-22-16,0 22 0,1 0 16,-1 0-16,0 0 15,0-21-15,0 21 0,0 0 0,1 0 0,20 0 16,-21 0-16,0 0 0,0 0 16,1-21-16,-1 21 0,0 0 15,0 0-15,-42 0 31,0 0-15</inkml:trace>
  <inkml:trace contextRef="#ctx0" brushRef="#br0" timeOffset="33828.4">5249 4614 0,'-21'0'15,"21"22"1,-21-22 0,21 21-16,0 0 0,0 0 15,0 0-15,0 0 16,0 1-16,0 20 0,0-21 0,-21 0 16,21 22-16,0-22 0,0 0 15,0 21-15,0-21 0,0 1 0,-21-1 16,21 0-16,0 0 0,0 0 15,0 0 1,0 1-16,21-44 31,0 1-15</inkml:trace>
  <inkml:trace contextRef="#ctx0" brushRef="#br0" timeOffset="34211.18">5694 4657 0,'0'0'0,"-21"0"31,21 21 1,0 0-32,0 0 0,0 0 15,0 22-15,0-22 0,0 0 0,0 21 16,0-20-16,0 20 0,0-21 16,0 21-16,0-20 0,0 20 0,-22-21 15,22 0-15,0 0 16,-21 22-16,21-22 0,0 0 0,0 0 15,0 0-15,-21 1 16,21-44 31,0 1-47,0 0 0</inkml:trace>
  <inkml:trace contextRef="#ctx0" brushRef="#br0" timeOffset="34503.01">5651 4720 0,'0'0'0,"43"0"31,-22 0-31,0 0 16,0 0-16,-21 21 0,21 1 15,1-1-15,-1 0 0,-21 0 16,21 21-16,0-20 0,-21-1 0,21 21 15,-21-21-15,21 0 0,1 1 16,-22-1-16,0 0 0,0 0 0,21 0 16,0 0-16,0-21 15,-21 22-15,0-44 47,0 1-47,0 0 0,0 0 16,21 0-16</inkml:trace>
  <inkml:trace contextRef="#ctx0" brushRef="#br0" timeOffset="35040.69">6244 4678 0,'0'21'16,"0"0"-16,-21-21 15,0 21-15,0 1 0,21-1 16,-22 0-16,1 0 0,21 0 0,-21 0 16,0 1-16,0-1 0,21 0 0,-21 0 15,21 0-15,-22-21 0,22 21 16,22-42 31,-1 0-47,-21 0 15,21 0-15,0 0 0,0-1 0,0 1 16,-21-21-16,22 21 0,-1 0 0,0-22 16,0 22-16,0 0 15,0 0-15,1 0 0,-1-1 0,0 1 16,0 21-16,0 0 16,-21 21-1,0 1 1,0-1-16,0 0 0,0 0 15,0 21-15,0-20 0,0 20 0,0-21 16,0 21-16,0 1 0,0-22 16,0 21-16,0-21 0,0 22 0,0-22 15,0 0-15,0 0 0,0 0 16,-21 1-16,21-1 0,0 0 0,0 0 16,0 0-16,0 0 31,-21-21-16</inkml:trace>
  <inkml:trace contextRef="#ctx0" brushRef="#br0" timeOffset="37747.15">4106 6371 0,'0'21'32,"0"1"-32,0-1 15,0 0-15,0 0 0,0 21 16,-21-20-16,21 20 0,-21 0 0,21 1 16,0-1-16,0 0 0,-21 1 15,21-1-15,0 0 0,-21 1 0,21-22 16,0 21-16,0-21 0,0 0 0,0 1 15,0-1-15,0 0 16,0 0-16,0 0 0,0-42 47,0 0-31,0 0-16,0 0 15,0-1-15,0 1 0,0 0 0</inkml:trace>
  <inkml:trace contextRef="#ctx0" brushRef="#br0" timeOffset="38876.5">4106 6414 0,'-21'0'16,"42"0"15,22 0-15,-22 0-16,0 0 0,21 0 15,22 0-15,-22 0 0,22 0 0,-1 0 16,1 0-16,20 0 0,-20 0 15,20 0-15,-20 0 0,21 0 0,-1 0 16,-20 0-16,20 0 0,107 0 16,-85 0-16,0 0 0,-1 0 15,22 0-15,-21 0 0,21 0 16,-21-22-16,0 22 0,21 0 0,-21 0 16,127 0-16,-128 0 0,1 0 15,-21-21-15,0 21 0,-1 0 16,64 0-16,-63 0 15,-43-21-15,22 21 0,-22 0 16,22 0-16,-22 0 0,-21 0 0,22 0 16,-22-21-16,0 21 0,0 0 15,0 0-15,0 0 0,-21 21 47,0 0-31,0 0-16,0 1 0,0-1 15,0 0-15,0 0 0,0 0 0,0 22 16,0-1-16,0-21 0,0 21 16,0-20-16,22 62 15,-1-63-15,-21 22 0,0-22 16,0 21-16,0-21 0,0 22 0,0-22 16,0 0-16,0 0 0,0 0 15,0 1-15,0 20 0,0-21 16,0 0-16,0 0 15,0 1-15,0-1 16,-21-21-16,-1 0 16,1 0-16,0 21 15,0-21-15,0 0 0,0 0 0,-1 0 0,1 0 16,0 0-16,0 0 0,0 0 16,-22 0-16,22 0 0,-21 0 15,21 0-15,-22 0 0,22 0 0,-21 0 16,0 0-16,-1 0 0,1 0 0,-22 0 15,22 0-15,-85 0 16,42 0-16,22 0 0,-22 0 0,1 0 16,-1 0-16,0 0 0,1 0 15,-65 0-15,65 0 0,20 0 16,1 0-16,-1 0 0,1 0 0,-85 0 16,84 0-16,1 0 15,-22 0-15,21 0 0,1 0 0,-22 0 16,22 0-16,-1 0 0,-20 0 0,20 21 15,-63-21 1,85 0-16,-64 0 0,64 0 16,-1 0-16,1 0 0,0 0 15,-1 0-15,1 0 0,21 0 0,-22 0 16,22 0-16,0 0 0,0 0 16,0-21-16,0 21 0,-1 0 0,1 0 15,0 0-15,0 0 0,21-21 16,-21 21 46</inkml:trace>
  <inkml:trace contextRef="#ctx0" brushRef="#br0" timeOffset="39027.41">4318 7176 0</inkml:trace>
  <inkml:trace contextRef="#ctx0" brushRef="#br0" timeOffset="42331.44">741 6392 0,'0'0'0,"-21"0"16,21 22-16,0-1 15,0 0 1,0 0-1,21-21-15,0 0 0,0 0 16,0 0-16,0 0 0,1 0 16,-1 0-16,0 0 0,0 0 15,0 0-15,0-21 0,1 21 16,-22-21-16,21 21 0,0-21 0,0 21 16,-21-43-16,0 22 15,0 0 1,0 0-1,-21 42 17,21 0-17,-21 0-15,21 0 0,0 1 16,0 20-16,0-21 0,0 21 16,0 1-16,0-1 0,0 0 15,0 1-15,0-1 0,0 0 0,0 1 16,0-1-16,0 0 0,0 1 15,0-22-15,0 21 0,0-21 0,0 1 16,0-1-16,0 0 0,0 0 16,-21-21-1,-1 0-15,1 0 16,0 0-16,0 0 16,0 0-16,-22-21 0,22 0 0,0 21 15,0-21-15,-21-1 0,20 1 16,1 0-16,-21 0 0,21 21 15,0-21-15,-1 0 0,22 42 47,0 0-47,22 0 16,-1-21-16,0 21 0,0 0 0,0 1 16,22-1-16,-22-21 0,0 21 15,0-21-15,0 21 0,22-21 0,-22 0 16,0 0-16,0 0 0,21 0 15,-20 0-15,-1 0 0,0 0 0,21 0 16,-21-21-16,1 21 0,-1-21 16,0 0-16,0 21 15,0-22-15,0 1 0,-21 0 0,22 0 16,-22 0-16,21 0 0,-21-1 16,0 1-16,0 0 0,0 0 0,0 0 15,0 0 1,21 21 15,-21 21-15,21 0-1,-21 0 1,0-42 125,0 0-79,0 0-15,-21 21 0,21 21-47,-21 0 15,21 0-15,0 0 16,0 0-16,0 1 0,0-1 0,-21 21 16,21-21-1,0 0-15,-22 1 0,22-1 16,0 0-16,0 0 16,0-42 30,0 0-46,22 21 16,-22-21-16,21-1 0,-21 1 16,21 0-16,-21 0 0,0 0 0,21 0 15,-21-1-15,21 1 16,-21 0-16,21 0 0,1 0 0,-1 0 16,0 21-16,0 0 15,0 0 1,0 0-16,-21 21 15,0 0-15,22 0 0,-22 0 16,21 0-16,-21 1 0,0-1 0,0 0 16,21 0-16,-21 0 15,21 0-15,-21 1 0,21-22 16,0 21-16,1-21 16,-1 0-16,0 0 15,0 0-15,0 0 16,0-21-16,1 21 0,-1-22 15,-21 1-15,21 21 0,0-21 16,0 0-16,0 0 0,-21 0 16,22-1-16,-22 1 0,0 0 15,0 0-15,21 0 0,-21 0 0,0-1 16,0 1 0,0 42-1,0 1 1,0-1-16,0 0 0,0 0 15,0 0-15,0 0 16,0 1-16,21-1 0,-21 0 16,0 0-16,21 0 15,-21 0 1,-21-21 31,0 0-47,0-21 15,-1 0-15,22 0 16,-21 21-16,0 0 16,0-21-16,21 42 47,0 0-47,0 0 15,0 0-15,21 1 16,0-1-16,0-21 0,-21 21 15,22-21-15,-1 0 0,0 21 16,0-21-16,0 0 16,0 0-16,1 0 0,-1 0 15,0 0-15,-21-21 0,21 0 16,0 21-16,0-21 0,1-1 0,-1 22 16,0-21-16,0 0 0,0 0 15,22-21-15,-22 20 16,-21 1-16,0 0 0,0 0 0,0 0 15,0 0-15,0-1 16,-21 22 15,-1 22-31,1-1 0,0 0 16,21 0-16,0 0 0,0 0 16,0 1-16,0-1 0,0 0 15,0 0-15,0 0 0,0 0 16,0 1-16,0-1 15,21-21 1,0 0-16,1 0 0,-1 0 0,0 0 16,0 0-16,0 0 0,0 0 15,1 0-15,-22-21 0,21 21 16,0-22-16,0 1 0,0 21 16,0-21-16,-21 0 0,22 21 0,-1-21 15,-21 0-15,0-1 0,21 1 16,0 0-1,0 42 17,-21 0-32,0 1 15,0-1-15,21 0 0,-21 0 16,0 0-16,0 0 0,22-21 16,-22 22-16,21-22 0,0 21 15,0-21-15,0 0 16,0 0-16,1 0 15,-1 0-15,0 0 0,0-21 0,0-1 16,0 1-16,1 0 16,-1 0-16,0 0 0,0 0 15,-21-22-15,21 22 0,0-21 0,1-1 16,-22-20-16,21 21 0,-21-1 16,21 1-16,-21 0 0,0-1 15,0 22-15,0-21 0,0 21 0,21-1 16,-21 1-16,0 42 31,0 1-15,0 20-16,-21-21 0,21 21 0,0-20 15,0 20-15,-21 0 0,21 1 0,-21-22 16,21 21-16,-22 0 0,22-20 16,0 20-16,0-21 0,0 0 0,0 0 15,0 1-15,0-1 0,0 0 16,0 0-16,0 0 0,0 0 15,0 1 1,0-44 15,0 1-15</inkml:trace>
  <inkml:trace contextRef="#ctx0" brushRef="#br0" timeOffset="42643.4">2773 6710 0,'21'0'16,"0"0"-16,0 0 0,0-21 15,1 21-15,-1-21 0,0 21 16,0 0-16,0-22 0,0 22 0,1 0 15,-1-21-15,0 21 0,0 0 0,0-21 16,0 21-16,1-21 0,-1 21 16,0 0-16,0-21 0,0 21 0,0 0 15,1 0 1,-44 21 31,1 0-47,0-21 0,0 21 0,0 0 15</inkml:trace>
  <inkml:trace contextRef="#ctx0" brushRef="#br0" timeOffset="43171.2">1101 7535 0,'0'0'0,"21"-21"0,-21 0 0,21 0 0,-21-21 15,0 20-15,0-20 16,-21 21-16,0 0 0,-1 21 16,22-21-16,-21 21 0,0 0 15,0 0-15,0 0 0,0 21 16,-1 0-16,1 0 0,0 0 0,0 22 15,0-22-15,0 21 0,-1 0 16,1 1-16,21-1 0,0 0 0,-21 1 16,21-22-16,0 21 0,0 1 15,0 20-15,0-21 16,0-20-16,21-1 0,22 21 16,-22-21-16,0-21 0,0 0 15,21 0-15,-20 0 16,20 0-16,21 0 0,-20-21 15,-1 21-15,-21-21 0,22 0 16,-1 0-16,-21 21 0,21-22 16</inkml:trace>
  <inkml:trace contextRef="#ctx0" brushRef="#br0" timeOffset="44109.87">1503 7705 0,'21'-127'31,"-42"254"-31,42-275 0,-21 126 16,-21 22-16,0 0 15,-1 0-15,-20 22 16,42-1 0,0 0-16,-21 0 0,21 0 0,-21 0 15,21 1-15,0-1 0,0 21 16,0-21-16,0 0 0,0 1 0,0 20 16,0-21-16,0 0 0,0 0 15,0 1-15,0-1 16,21-21-16,0 0 15,0 0-15,0 0 16,1-21-16,-1 21 0,0-22 16,-21 1-16,21 21 0,0-21 15,-21 0-15,0 0 0,0 0 0,21-1 16,-21 1-16,22 0 16,-22 0-16,0 0 0,21 0 0,-21-1 15,0 44 16,21-1-31,-21 0 16,0 0-16,0 0 0,21 0 0,-21 1 16,21-1-16,0 0 15,-21 0-15,0 0 0,22 0 0,-1-21 16,-21 22-16,21-22 16,0 0-16,0 0 15,0 0 1,1-22-16,-22 1 15,21 0-15,0 21 0,-21-21 16,21 0-16,-21 0 0,0-1 0,21 1 16,-21 0-16,21 0 0,-21 0 15,0 0-15,0 42 32,22 0-32,-22 0 15,0 0-15,0 22 16,0-22-16,21 0 0,-21 0 0,0 0 15,0 0-15,0 1 0,21-1 16,0 0-16,0-21 0,0 21 16,1-21-16,-1 0 0,0 0 15,0 0-15,0-21 0,0 0 16,1 21-16,-1-21 0,0-1 0,0 1 16,0 0-16,0 0 0,1 0 15,-1 0-15,0-22 0,0 22 0,0-21 16,0-1-16,1 1 0,-22 0 15,0 21-15,21-64 16,0 43-16,-21 20 0,0 1 0,0 0 16,0 42-1,0 0 1,-21 1-16,21-1 0,-21 42 16,21-20-16,0-22 0,0 21 15,0-21-15,0 22 0,0-22 16,0 21-16,0-21 0,0 0 0,0 1 15,0-1-15,0 0 0,0 0 16,0 0-16,0 0 16,21-21-16,0 0 15,0 0-15,0 0 0,0-21 16,-21 0-16,22 0 16,-22 0-16,0 0 0,0-1 15</inkml:trace>
  <inkml:trace contextRef="#ctx0" brushRef="#br0" timeOffset="44311.94">2392 7620 0,'21'0'16,"0"0"-16,0 0 0,0 0 15,1 0-15,20 0 0,-21 0 16,0 0-16,22 0 0,-22 0 15,21-21-15,-21 21 0,22-21 0,-22 21 0,21-21 16,-21 21-16,0 0 16,22-22-16,-22 22 15</inkml:trace>
  <inkml:trace contextRef="#ctx0" brushRef="#br0" timeOffset="44860.11">4191 7832 0,'0'0'0,"0"-21"0,0-1 0,0 1 16,0 0-1,0 42 1,0 0 0,0 1-16,0 41 15,0-21-15,0 1 0,0 63 16,0-64-16,-21 21 15,21-20-15,0-1 0,0 0 0,0-20 16,0 20-16,0-21 0,0 43 16,0-43-16,21-21 31,0 0-31,0-21 16,-21-1-16,21 1 0,-21 0 15</inkml:trace>
  <inkml:trace contextRef="#ctx0" brushRef="#br0" timeOffset="45659.24">4233 7874 0,'21'0'15,"1"0"1,20 0-16,-21 0 0,21 0 15,1 0-15,20 0 0,-20 0 0,20 0 16,22 0-16,-22 0 0,22 0 16,0 0-16,-1 0 0,22 0 0,0 0 15,0 0-15,0 0 0,-1 0 0,22 0 16,-21-21-16,0 21 0,0 0 16,0 0-16,0 0 0,-1 0 0,1 0 15,0 0-15,-21 0 0,21 0 0,-22 0 16,1 0-16,0 0 0,-1 0 15,-20 0-15,-1 0 0,-20 0 16,-1 0-16,0 0 0,1 0 0,-22 0 16,0 0-16,0 0 0,0 0 0,0 0 15,-21 21 1,0 0 15,-21 0-31,21 1 16,0-1-16,0 0 0,0 0 15,0 0-15,0 22 0,0-22 16,0 0-16,21 21 0,-21-21 0,22 43 16,-22-43-16,21 21 15,-21-20-15,21 20 0,-21-21 0,0 0 16,0 0-16,0 22 0,0-22 16,0 0-16,0 0 0,0 0 15,0 1-15,-21-22 0,0 21 0,-1-21 16,1 0-16,0 21 15,0-21-15,-21 0 0,20 0 0,1 0 16,-21 21-16,0-21 0,-1 0 0,1 0 16,0 0-16,-22 0 15,1 0-15,-1 0 0,-21 0 0,22 0 0,-43 0 16,21 0-16,1 0 0,-22 0 16,0 0-16,-21 0 0,21 0 0,-21 0 15,0 0-15,0 0 0,0 0 16,21 0-16,-21 0 0,22 0 0,-1 0 15,0 0-15,21 0 0,-21 0 0,22 0 16,-1 0-16,0 0 0,1 0 16,20 0-16,22 0 0,-22 0 0,22 0 15,0 0-15,21 0 0,-1 0 0,1 0 16,0 0 0,42 0 30,-21-21-46,21 0 16</inkml:trace>
  <inkml:trace contextRef="#ctx0" brushRef="#br0" timeOffset="45967.05">4720 8192 0,'0'0'0,"0"-22"0,21 22 0,-21 22 47,0-1-47,0 0 16,0 0-16,0 0 0,0 0 15,0 22-15,0-22 0,0 0 0,0 0 16,0 22-16,0-22 0,0 0 15,0 0-15,0 0 0,0 0 16,0 1-16,21-22 16,1 0-1,-22-22 1,21 1 0</inkml:trace>
  <inkml:trace contextRef="#ctx0" brushRef="#br0" timeOffset="46287.13">4720 8213 0,'0'0'16,"0"-21"-16,0-1 0,0 1 15,0 0-15,0 0 16,21 21-16,0-21 0,1 21 0,-1-21 16,0 21-16,0 0 0,21 0 0,-20 0 15,-1 0-15,0 0 16,0 0-16,21 0 0,-20 21 0,-1 0 15,-21 0-15,21 0 0,-21 0 0,0 1 16,0-1-16,0 0 0,0 0 16,0 0-16,-21-21 0,0 21 0,-1 1 15,1-22-15,-21 21 0,21 0 0,0-21 16,-1 0-16,1 21 0,0-21 16,0 21-16,0-21 15,42 0 16,0 0-31,0 0 16,0 0-16</inkml:trace>
  <inkml:trace contextRef="#ctx0" brushRef="#br0" timeOffset="46579.51">5482 8213 0,'-21'21'16,"0"0"-1,0-21-15,21 21 0,0 0 16,0 1-16,-22-22 0,22 21 16,-21 0-16,21 0 0,0 0 15,0 0-15,0 1 0,0-1 16,-21 0-16,21 0 15,21-21 32,0 0-47,1-21 16</inkml:trace>
  <inkml:trace contextRef="#ctx0" brushRef="#br0" timeOffset="46840.1">5736 8149 0,'0'-21'0,"0"42"31,0 0-31,0 1 0,0-1 16,0 21-16,0-21 16,0 0-16,0 1 0,0-1 15,0 0-15,0 0 0,0 0 0,0 0 0,-21 1 16,0-1-16,21 0 15,-21-21 17,21-21-1,0 0-31,0-1 0</inkml:trace>
  <inkml:trace contextRef="#ctx0" brushRef="#br0" timeOffset="47087.95">5736 8149 0,'21'0'0,"-42"0"0,63-21 16,-20 21 0,-1 0-16,0 21 0,0 0 15,0 1-15,0-1 16,1 0-16,-1 0 0,0 0 16,-21 0-16,21 1 0,0-1 0,-21 0 15,21-21-15,-21 21 0,22 0 0,-1 0 16,0-21 15,-21-21-15,0 0-1,0 0-15,0 0 0,21 0 16,-21-1-16,0 1 0</inkml:trace>
  <inkml:trace contextRef="#ctx0" brushRef="#br0" timeOffset="47280.84">6202 7980 0,'0'0'15,"0"21"1,-21 0 0,21 0-16,-22 22 0,22-22 15,-21 0-15,21 21 0,-21-20 0,21 20 16,0-21-16,0 21 0,0 1 16,0-22-16,0 0 15,-21 0-15,21 0 0,-21-21 16,0 0-1,-1 0-15</inkml:trace>
  <inkml:trace contextRef="#ctx0" brushRef="#br0" timeOffset="47611.65">5292 8213 0,'0'-21'31,"21"42"-15,-21 0-16,0 0 16,0 0-16,0 0 0,0 1 15,0-1-15,0 21 0,-21-21 0,21 0 16,0 1-16,-22-1 16,1 0-16,21 0 0,-21 0 0</inkml:trace>
  <inkml:trace contextRef="#ctx0" brushRef="#br0" timeOffset="48167.14">3852 9335 0,'0'0'0,"0"21"46,0 0-46,0 0 0,0 0 0,0 0 16,0 22-16,0-22 0,0 21 16,0 1-16,0-22 0,0 21 0,0 0 15,0 1-15,0-22 0,0 21 0,0-21 16,0 22-16,0-22 0,-21 0 16,21 0-16,0 0 0,0 1 0,0-1 15,0-42 16,21-1-15,-21 1-16,21-21 0</inkml:trace>
  <inkml:trace contextRef="#ctx0" brushRef="#br0" timeOffset="49066.76">3916 9419 0,'21'0'47,"0"0"-47,0 0 0,0 0 15,1 0-15,20 0 0,-21 0 0,21 0 16,1 0-16,20 0 0,-20 0 16,41 0-16,-20-21 0,20 21 0,1 0 15,0-21-15,-1 21 0,22 0 0,-21 0 16,21 0-16,0-21 0,-1 21 15,22 0-15,-21 0 0,21 0 0,0 0 16,0 0-16,0 0 0,0 0 0,0-21 16,0 21-16,0 0 0,21 0 15,-21 0-15,0 0 0,22 0 0,-22 0 16,0 0-16,0 0 0,21 0 16,-21 0-16,-21 0 0,21 0 15,-22 0-15,1 0 0,-21 0 0,0 0 16,-1 0-16,-20 0 0,-1 0 0,1 0 15,-1 0-15,-20 0 0,-1 0 16,-21 0-16,0 0 0,0 0 0,1 0 16,-22 21 31,0 0-32,0 0-15,0 0 0,0 0 16,0 1-16,0 20 15,0-21-15,0 21 0,0-20 0,21 20 16,0-21-16,0 21 0,-21 1 0,0-1 16,21-21-16,0 22 0,-21-1 15,22-21-15,-22 21 0,0-20 0,0 20 16,0-21-16,0 0 0,0 0 0,0 1 16,0-1-16,0 0 0,0 0 15,0 0 1,-22-21-16,22 21 0,-21-21 0,0 0 15,0 0-15,-21 0 0,20 0 0,1 0 16,-21 0-16,0 0 0,-22 0 0,-42 0 16,43 0-16,-1 0 15,-20 0-15,-1 0 0,0 0 0,1 0 16,-1 0-16,-21 0 0,0 0 0,0 0 16,1 0-16,-22 0 0,21 0 0,-21 0 15,-21 0-15,21 0 0,-22 0 16,22 0-16,-21 0 0,0 0 0,-21 0 15,21 0-15,-191 0 16,191 0-16,0 0 0,-22 0 0,22-21 0,-21 21 16,21 0-16,-22 0 0,22-21 15,0 21-15,0 0 0,21 0 0,0-21 16,21 21-16,0 0 0,0-21 16,43 21-16,-1-21 0,1 21 15,20 0-15,1 0 0,21 0 0,0-22 16,0 22-16,21-21 15,21 21 1,0 0-16,0 0 0,0 0 0,0-21 16,22 21-16,-22 0 0,21-21 15,1 0-15</inkml:trace>
  <inkml:trace contextRef="#ctx0" brushRef="#br0" timeOffset="49627.95">4445 9525 0,'0'0'16,"21"0"-16,-21-21 0,21 0 0,-21 42 31,0 0-15,0 0-16,0 22 0,0-22 0,-21 21 15,0 0-15,21-20 0,0 20 16,-21 0-16,21 1 0,-21-22 16,21 21-16,-22-21 0,22 22 0,0-22 15,0 0-15,0 0 0,-21 0 0,21 0 16,21-42 15,-21 0-31,22 0 16,-22 0-16,21 0 0,-21-1 15,21-20-15,-21 21 0,0-21 0,21-1 16,-21 1-16,21 0 0,-21 20 0,21-20 16,-21 0-16,0 21 0,0-1 15,22 1-15,-22 0 0,21 21 16,-21 21 0,0 22-16,0-22 15,0 0-15,0 21 0,0-21 0,0 22 16,0-22-16,21 21 0,-21-21 0,0 22 15,0-22-15,0 0 0,21 43 16,-21-43-16,0 0 16,0 0-16,0 0 15,-21-21 1,0 0 0,0 0-16,-1-21 0,1 21 0,0-21 15,0 21-15,0-21 0,-22 0 16</inkml:trace>
  <inkml:trace contextRef="#ctx0" brushRef="#br0" timeOffset="50372.52">4254 9948 0,'22'0'31,"-1"0"-31,0 0 0,0 0 16,0 0-16,0 0 0,1 0 16,20 0-16,-21-21 0,21 21 0,1-21 15,-22 21-15,21-21 0,1 21 0,-1-21 16,0 0-16,-21 21 0,22-22 15,-22 22-15,0 0 0,21-21 0,-20 21 16,-1 0-16,-21 21 31,0 1-31,0-1 16,0 0-16,0 0 0,0 0 0,0 0 16,0 1-16,0-1 15,0 0-15,0 0 0,0 0 0,0 0 16,0-42 31,0 0-32,21 0-15,-21 0 0,21 0 16,-21-1-16,0 1 0,0 0 16,21 0-16,0 0 0,1 0 15,-22-1-15,21 22 0,-21-21 0,21 21 16,0 0-16,0 0 15,-21 21 1,0 1-16,0-1 0,21-21 0,-21 21 16,22 0-16,-22 0 0,0 0 0,0 1 15,21-1-15,-21 0 16,21-21-16,-21 21 16,21-21 30,-21-21-46,0 0 0,42-43 32,-20 43-32,-1 0 0,-21 0 0,21 0 15,0-1-15,43-20 16,-43 42-16,0 0 0,0 0 0,0 0 16,0 0-16,1 21 15,-1 0-15,-21 1 0,21-1 0,-21 0 16,0 0-16,0 0 0,0 0 0,0 1 15,0-1-15,0 0 0,0 0 16,0 0-16,0 0 16,-21-21-16,42 0 47,0-21-32,0 0-15</inkml:trace>
  <inkml:trace contextRef="#ctx0" brushRef="#br0" timeOffset="51263.01">6117 9758 0,'0'21'0,"-21"0"16,0 0-16,21 1 0,-21-22 15,-1 21-15,1 0 0,21 0 0,-21 0 16,21 0-16,-21 1 0,21-1 16,-21 0-16,21 0 0,0 0 0,0 0 15,0 1-15,0-1 0,0 0 16,21-21 0,0 0-16,0 0 0,0 0 15,1 0-15,-1 0 0,0-21 0,0 21 16,0-21-16,0 21 0,1-22 0,-1 22 15,0-21-15,0 0 16,-21 0-16,0 0 0,21 21 0,-21-21 16,0-1-16,0-41 0,0 42 15,0 0-15,0-1 0,0 1 0,-21 0 16,21 0-16,-21 21 16,0 0-16,0 0 0,-1 0 15,1 0-15,0 0 0,0 21 0,0 0 16,21 0-16,-21-21 0,-1 22 15,1-1-15,21 0 0,0 0 0,0 0 16,0 0-16,0 1 0,0-1 16,0 0-16,0 0 0,0 0 15,21-21-15,1 21 16,-1-21-16,0 0 0,21 0 0,-21 0 16,1 0-16,20 0 0,-21 0 0,0 0 15,43 0-15,-43 0 16,21 0-16,-21-21 0,1 21 0,-1-21 15,0 0-15,0 21 0,-21-21 0,21 0 16,0-1-16,-21 1 0,22 0 16,-22 0-16,21 21 15,-21-21-15,0 42 32,0 0-32,0 0 15,0 0-15,0 1 16,0-1-16,0 0 0,0 0 15,21 0-15,0 0 0,0-21 16,0 22-16,1-22 0,-1 0 0,0 21 16,0-21-16,21 0 0,-20 0 15,-1 0-15,0 0 0,0 0 0,21 0 16,-20 0-16,-1-21 0,0 21 0,0-22 16,0 1-16,0 0 0,-21 0 15,22 21-15,-22-21 16,0 0-16,0-22 0,21 22 0,-21 0 15,0 0-15,0 0 0,0 42 32,0 0-17,0 0-15,0 0 0,0 0 16,0 1-16,0-1 0,0 0 16,21 0-16,0 0 15,0 0-15,0-21 0,1 0 16,-22 22-16,21-22 0</inkml:trace>
  <inkml:trace contextRef="#ctx0" brushRef="#br0" timeOffset="51654.79">7366 10075 0,'0'0'16,"21"0"-16,0-21 16,-21 0-16,21 21 15,-21-21-15,0 0 0,0 0 16,0-1-16,0 1 0,0 0 16,0 0-16,0 0 15,0 42 1,0 0-1,0 0-15,0 0 0,0 1 16,0-1-16,0 0 0,0 0 16,0 0-16,0 0 15,0-42 48,22 0-48,-22 0-15,21 21 0,0-21 0,-21 0 16,0-1-16,21 22 0,0-21 0,0 0 16,1 21-16,-22-21 0,21 21 15,0 0-15,0 0 0,0 0 0,0 0 16,1 21 0,-22 0-16,0 0 0,0 1 15,0-1 1,0 0-16,21-21 0,0 21 15,0-21-15,0 0 0</inkml:trace>
  <inkml:trace contextRef="#ctx0" brushRef="#br0" timeOffset="51883.65">8043 10033 0,'0'0'0,"0"-21"16,21 21-16,1-21 0,-1 0 16,-21-1-16,21 1 0,-21 0 15,21-21-15,-21 21 0,0-22 0,21 1 16,0 0-16,1-43 15,-22 64-15,0-22 0,21 22 0,-21 0 16,21 0-16,-21 42 31,0 0-15,0 0-16,-21 22 0,21-22 0,-21 0 16,21 21-16,0-20 0,0 20 0,-22-21 15,22 21-15,0-20 0,-21-1 0,21 0 16</inkml:trace>
  <inkml:trace contextRef="#ctx0" brushRef="#br0" timeOffset="52019.58">8170 10054 0,'0'0'0,"21"0"32,1 0-17,-1 0-15,0 0 16,0 0-16,0 0 0,0 0 16,1-21-16,-1 0 15,0 21-15,0-21 0,-21 0 16,0-1-16,21 22 0,0-21 0,-21 0 15</inkml:trace>
  <inkml:trace contextRef="#ctx0" brushRef="#br0" timeOffset="52128.52">8191 9673 0,'-21'0'16,"42"0"-16</inkml:trace>
  <inkml:trace contextRef="#ctx0" brushRef="#br0" timeOffset="52251.44">8297 9716 0,'64'0'16,"-43"0"0,0 0-16,0 0 0,0-22 0,1 22 15,-1 0-15,21 0 0,-21-21 0,0 21 16,1 0-16,-1 0 0,0 0 0,0-21 16,-21 0-1</inkml:trace>
  <inkml:trace contextRef="#ctx0" brushRef="#br0" timeOffset="53187.91">7535 9948 0,'0'0'0,"0"22"15,0-1 1,-21 0-16,21 0 16,0 0-1,-21-21-15,21 21 0,0-42 94,0 0-78,0 0-16,0 0 15,0 0-15,21-1 0,-21 1 16,21 0-16,0 21 16,1-21-16,-1 0 0,0 0 15,0-1-15,0 22 0,0 0 0,1 0 16,-1 0-16,0 0 0,0 0 15,0 0-15,0 0 16,1 22-16,-1-1 16,-21 0-16,0 0 0,0 0 15,0 0-15,0 1 16,0-1-16,0 0 16,0 0-1,0-42 48</inkml:trace>
  <inkml:trace contextRef="#ctx0" brushRef="#br0" timeOffset="59187.1">9991 4445 0,'0'-21'16,"0"0"31,-22 21-31,1-21-1,0 21-15,0-22 16,0 22-1,0 0-15,-1-21 0,1 21 16,-21-21-16,21 21 0,0 0 0,-22 0 16,22 0-16,-21-21 0,21 21 15,-22 0-15,22 0 0,-21 0 0,21 0 16,-1-21-16,1 21 0,0 0 0,0 0 16,0 0-16,0 0 0,-1 0 15,1 0-15,21 21 0,-21-21 0,0 21 16,0-21-16,21 21 0,-21 0 0,-1-21 15,1 22-15,0-1 0,0 0 16,0 0-16,0 0 0,-1 0 16,1 1-16,21-1 0,-21 0 0,0 0 15,0 0-15,0 0 0,-1 1 16,22 20-16,-21-21 0,0 0 0,21 22 16,-21 20-16,0-42 0,21 22 15,-21-22-15,21 21 0,0-21 16,0 22-16,0-22 0,0 21 0,0-21 15,-22 0-15,22 22 0,0-22 0,0 0 16,0 21-16,0-20 0,0-1 16,0 0-16,0 0 0,0 21 0,22-20 15,-22-1-15,21 0 0,0 0 16,0 0-16,-21 0 0,21 1 0,0-1 16,1 0-16,-1 0 0,0 0 0,0-21 15,0 21-15,22 1 0,-22-1 16,0 0-16,0-21 0,0 21 15,0 0-15,1-21 0,-1 21 16,21-21-16,-21 0 0,0 22 0,22-22 0,-1 0 16,-21 21-16,22-21 0,-1 0 0,0 0 15,22 0-15,-22 0 0,0 0 16,1 0-16,20 0 0,-20 0 0,-1 0 16,0 0-16,1 0 0,-1 0 0,0 0 15,-21 0-15,22-21 0,-1-1 16,-21 22-16,22-21 0,-22 0 15,21 0-15,-21 0 0,22 0 0,-22-22 16,21 22-16,22-42 0,-43 20 16,21 1-16,-21 0 0,0-1 15,1 1-15,-1 0 0,0-1 0,0 1 16,0 0-16,-21-1 0,0 1 0,0 0 16,0-1-16,0-20 15,0 20-15,0 1 0,-21 21 0,21-21 16,-21 20-16,0-20 0,21 21 0,-21-21 15,-1 20-15,1 1 16,21 0-16,-21 0 0,0 0 0,-43-22 16,43 22-16,0 0 0,0 21 15,-21-21-15,20 21 0,-20 0 16,0-21-16,-1 21 0,1-21 0,-43 21 16,43 0-16,21 0 0,-21 0 15,-1 0-15,22 0 0,-21 0 16,21 0-16,-22 0 0,22 0 0,-21 0 15,21 0-15,-22 0 0,22 21 0,-21-21 16,21 21-16,-22-21 0,22 21 16,-21-21-16,-22 42 0,43-20 15,-21-1-15,-1 0 16,22 0-16,0 0 0,0 0 0,0 1 16,0-1-16,-1 0 0,1 21 15,0-21-15,0 22 0,0 20 16,21-20-16,-21-1 0,21 0 15,0 1-15,0-1 0,0 0 0,0-21 16,0 22-16,0-1 0,0-21 0,0 22 16,21-22-16,0 21 0,0-21 15,-21 0-15,21 1 0,0 20 0,1-21 16,-1 0-16,0-21 0,0 21 0,-21 1 16,21-1-16,0 0 15,22-21-15,-22 21 0,0-21 0,0 0 16,43 21-16,-43-21 0,21 0 0,1 0 15,-22 0-15,21 0 16,0 0-16,1 0 0,-1 0 0,0 0 16,1 0-16,-1-21 0,0 21 0,1-21 15,-1 21-15,0-21 0,1 0 0,-1 21 16,-21-22-16,22 1 0,-1 0 16,0 0-16,-21 0 0,22 0 0,-22-1 15,0-20-15,64-43 16,-64 43-16,0 0 0,-21 21 15,21-22-15,-21 22 0,0-21 16,0-1-16,0 22 0,0-21 0,0 21 16,0-22-16,0 22 0,-21-21 15,0 21-15,0 0 0,0-1 0,-43-41 16,43 42-16,0 0 16,0-1-16,-1 1 0,1 0 15,0 21-15,0-21 0,-21 21 0,20 0 16,-41-21-16,42 21 0,-22 0 15,1 0-15,21 0 0,-21 0 16,-1 0-16,1 0 0,0 0 0,20 0 16,-20 21-16,0-21 0,21 21 15,-22-21-15,1 21 16,0 0-16,20-21 0,1 22 0,21-1 16,-21 0-16,21 0 0,-21 0 15,21 0-15,0 1 0,0-1 0,0 0 16,0 21-16,0-21 0,-21 1 0,21 20 15,0-21-15,0 0 0,0 22 16,0-22-16,0 0 0,0 21 0,0-21 16,0 1-16,0-1 0,0 0 0,21 0 15,-21 0-15,21-21 0,0 21 16,0 1-16,1-22 0,-1 21 0,0-21 16,0 21-16,21-21 0,-20 0 0,20 0 15,-21 0-15,21 0 0,1 0 16,20 0-16,-42 0 15,22 0-15,-22 0 0,0 0 0,0 0 16,0 0-16,1 0 0,-1 0 16,-21-21-16</inkml:trace>
  <inkml:trace contextRef="#ctx0" brushRef="#br0" timeOffset="59220.08">10160 5271 0,'0'0'16,"-21"0"-16</inkml:trace>
  <inkml:trace contextRef="#ctx0" brushRef="#br0" timeOffset="117331.42">5757 5927 0,'0'0'0,"21"0"0,1-21 16,-1-1-16</inkml:trace>
  <inkml:trace contextRef="#ctx0" brushRef="#br0" timeOffset="120903.5">9969 4487 0,'-21'-21'0,"0"21"32,21-21-32,-21 21 0,21-21 15,-21 21-15,0-21 0,-1 21 0,-20-21 16,21 21-16,0-22 0,-22 22 16,1 0-16,21 0 0,-21-21 0,-1 21 15,22 0-15,-21 0 0,21 0 16,-22 0-16,22 0 0,-21 21 0,21 1 15,-22-1-15,22-21 0</inkml:trace>
  <inkml:trace contextRef="#ctx0" brushRef="#br0" timeOffset="121252.3">9059 4614 0,'0'22'0,"-21"-1"0,0 21 15,21 0-15,0 1 0,0-1 16,-21 22-16,21-22 0,0 21 0,-21-20 16,21 20-16,0-20 0,0 20 15,0-21-15,0 1 0,0-1 16,21 0-16,0 1 0,0-1 0,0 0 15,0 1-15,1-22 0,-1 21 0,0 1 16,0-22-16,0 0 0,22 21 16,-22-21-16,0 1 0,21-1 0,-21-21 15,22 21-15,-22-21 0,21 0 0,1 0 16,-22 0-16,21 0 0,0 0 16,1 0-16,-1 0 0,-21 0 0,22 0 15,-1-21-15,21 0 0,-20-1 0,-1 1 16,22 0-16,-22 0 0,21-21 15,-20 20-15,20-20 0,-20 21 16,-1-21-16,21 20 0,-20-20 0,-1 0 16,0 21-16,1-22 0,-22 1 15,21 0-15,-21-1 0,1 1 0,-1 0 16,0-1-16,0 1 0,-21 0 0,0-1 16,0 1-16,0-22 0,0 22 15,0 0-15,-21-1 0,0 1 0</inkml:trace>
  <inkml:trace contextRef="#ctx0" brushRef="#br0" timeOffset="121982.73">10414 4403 0,'-21'0'0,"0"-21"16,-22 21-16,1-22 0,-22 1 0,-105 21 16,106-21-16,-22 21 0,21 0 15,1 0-15,-1-21 0,22 21 16,-21 0-16,20 0 0,1 0 16,0 0-16,-1 0 0,22 21 0,-21-21 15,21 21-15,-1-21 0,-20 21 16,21 43-16,-21-22 15,-1-21-15,1 22 0,0-22 0,20 0 16,22 21-16,0 1 0,0-1 0,0 0 16,0 1-16,0-1 0,0 22 15,22-22-15,-1 0 0,-21 1 0,21-1 16,0 0-16,0 1 0,0-1 16,1 0-16,-1-21 0,0 22 15,0-22-15,21 0 0,-20 0 0,-1 22 16,21-43-16,-21 21 0,22 0 0,-1 0 15,-21 0-15,21-21 0,1 0 16,-1 21-16,0-21 0,1 0 0,-22 0 16,21 0-16,1-21 0,-1 21 0,0 0 15,1-21-15,-1 21 0,0-21 16,1 0-16,-1 0 0,0-1 16,1 1-16,-1-21 0,-21 21 0,21-22 15,-20 1-15,20 0 0,-21-1 0,-21 22 16,21-21-16,-21-22 0,0 22 15,0 0-15,0-1 0,0 1 0,0 0 16,-21-1-16,0 43 0,-43-63 16,22 21-16,21 20 0,-21 1 15,20 0-15,-20 0 0,0 0 0,-1 21 16,1-21-16,0 21 0,-1 0 16,1 0-16,-21 0 0,20 0 0,1 0 15,21 0-15,-22 0 0,1 0 16,0 0-16,-1 0 0,1 21 15,0 0-15,21-21 0,-22 21 0,22 0 16,0 22-16,0-1 0,0 0 16,21 22-16,0-22 0,-22 22 15,22-22-15,0 21 0,0-20 0,0-1 16,0 22-16,0 20 16,22-63-16,-1 43 0,0-43 15,0 0-15,0 0 0,0 1 0,22-1 16,-22 0-16,21-21 0,-21 21 15,22-21-15,-1 0 0,0 0 0,22 0 16,-22 0-16,1 0 0,-1 0 16,0-21-16,-21 0 0,22 0 15,-1-1-15,-21 1 0,22 0 0,-22-21 16,0 21-16,64-22 0,-43-20 0,-21 20 16,-21 1-16,0 0 0</inkml:trace>
  <inkml:trace contextRef="#ctx0" brushRef="#br0" timeOffset="122138.64">9461 5017 0,'0'127'31,"0"-106"-31,0 0 0,22 21 16,-22-21-16</inkml:trace>
  <inkml:trace contextRef="#ctx0" brushRef="#br0" timeOffset="122431.48">9715 5398 0,'22'0'0,"-44"0"0,65 0 0,-22 0 16,0 0-16,21 0 0,-20 0 0,20 0 15,0-22-15,-21 22 0,22-21 0,-22 0 16,21 0-16,-21 21 0,1-21 16,-1-22-16,0 22 0,0 0 0,0-21 15,-21-1-15,0 22 0,0-21 16,21 0-16,-21-1 0,0 1 0,0 21 15,0-22-15,0 22 0,-21 21 16,0 0-16,0 0 0,0 0 16,0 21-16,-22 1 0,22-1 15,-21 21-15,21-21 0,-1 0 0,1 22 16,0-22-16,21 21 0,0-21 16,0 1-16,0 20 0,0-21 0,0 0 15,0 0-15,21 1 0,0-1 16,22-21-16,-22 21 0,0 0 15,21-21-15,-20 0 0,-1 0 0,21 0 16,-21 0-16,0 0 0,1-21 16,-22 0-16</inkml:trace>
  <inkml:trace contextRef="#ctx0" brushRef="#br0" timeOffset="122543.41">10350 5122 0,'0'-21'0,"0"0"0,0 0 16,0 0-1,0 0 16,-21 21-31,0 0 16,0-22-16</inkml:trace>
  <inkml:trace contextRef="#ctx0" brushRef="#br0" timeOffset="122606.37">10139 5122 0,'-43'0'16</inkml:trace>
  <inkml:trace contextRef="#ctx0" brushRef="#br0" timeOffset="175671.08">9631 3175 0,'0'0'0,"21"0"16,-21-21-16,0 0 16,21 0-16,-21-1 0,0 1 15,0 0-15,0 0 16,21 21-16,-21-21 0,0 0 0,0-1 16,0 44 30,0-1-46,0 0 0,0 0 16,0 21-16,0-20 0,0 20 0,0 0 16,0 1-16,0-1 0,0 0 0,-21 1 15,21-22-15,0 21 0,0 0 16,0 1-16,0-1 0,0-21 0,0 22 16,-21-22-16,21 21 0,0-21 15,0 0-15,0 1 0,0-1 0,0 0 16,0 0-16,0 0 0,0 0 15,0 1 1,0-44 15,0 1-15,0 0-16,0 0 0,0 0 0,21 0 16,0-1-16,0-41 0,1 21 15,-1 20-15,0-20 0,-21 21 16,21 0-16,0 0 0,0-1 15,1 1-15,-1 21 0,0 0 16,0 0-16,0 0 0,0 21 16,-21 1-16,0-1 0,0 0 15,0 0-15,0 0 16,22 0-16,-22 22 0,0-22 0,21 0 16,-21 0-16,21 0 0,-21 1 0,21-22 15,0 21-15,-21 0 0,21-21 16,1 21-16,-1-21 0,0 0 15,0 0-15,0 0 0,0 0 16,1 0-16,-1 0 0,0 0 16,0 0-16,0-21 0,0 21 0,-21-21 0,22 0 15,-1-1-15,0 1 0,0 0 16,-21-21-16,21 21 0,-21-1 0,21 1 16,-21-21-16,0 21 0,0 0 15,0-1-15,0 44 31,0-1-31,0 0 16,0 0-16,0 0 0,0 0 16,0 1-16,0-1 0,0 0 0,0 0 15,0 0-15,0 0 16,0 1-16,0-1 0,0 0 16,0-42 30,0 0-46,0-1 16,0 1-16,0 0 16</inkml:trace>
  <inkml:trace contextRef="#ctx0" brushRef="#br0" timeOffset="175870.96">10562 3154 0,'0'-21'63,"-85"529"-63,170-995 0,-85 487 16,0 21-1</inkml:trace>
  <inkml:trace contextRef="#ctx0" brushRef="#br0" timeOffset="176579.07">11218 3620 0,'0'0'0,"21"-64"32,-21 43-32,0 0 0,0 0 15,0-1-15,0 1 0,-21 0 16,0 21-16,0-21 0,0 21 16,0 0-16,-1 0 0,1 0 0,0 0 15,0 0-15,-21 0 0,20 21 16,1-21-16,0 21 0,0 0 15,0 1-15,0 20 0,-1-21 0,1 0 16,0 22-16,0-22 0,21 21 16,-21-21-16,21 0 0,0 22 15,0-1-15,0-21 0,0 0 16,21-21-16,0 22 16,0-22-16,0 0 0,1 0 0,-1 0 15,0 0-15,0 0 0,0 0 0,0-22 16,22 22-16,-22-21 0,0 0 15,0 0-15,0 0 0,22 0 16,-22-1-16,0-20 0,0 0 0,0 21 16,1-22-16,-1-20 0,-21 20 15,21 1-15,0-21 0,0 20 0,-21-20 16,0 20-16,0 1 0,0 0 16,0-1-16,0 1 0,0 21 0,0 0 15,0 0-15,0-1 0,0 1 0,-21 21 31,0 21-31,21 1 0,0-1 16,0 21-16,0-21 0,0 22 16,0-1-16,0 21 0,0-20 0,0-1 15,0 22-15,-21-22 0,21 0 0,0 1 16,0-1-16,0 0 16,0 1-16,0-22 0,0 42 15,0-42-15,0 1 0,21 20 16,0-21-16,0-21 15,0 0-15,1 0 0,-1 0 16,0 0-16,0 0 0,0-21 16,0 0-16,1 21 15,-1-21-15,0-1 0,0 1 16</inkml:trace>
  <inkml:trace contextRef="#ctx0" brushRef="#br0" timeOffset="177195.66">11874 3493 0,'0'0'0,"0"-22"0,0 1 0,0 0 16,0 0-16,0 0 16,0 0-16,0-1 0,-21 22 15,0 0-15,0 0 0,0 0 16,0 0-16,-1 0 0,1 0 15,0 0-15,0 22 0,0-1 0,0 0 16,-1 0-16,1 0 0,0 22 16,21-22-16,0 0 0,-21 0 15,21 21-15,0-20 0,0-1 0,0 0 16,0 0-16,0 0 16,0 0-16,21-21 0,0 0 15,0 0-15,1 0 16,-1 0-16,0 0 0,0-21 15,0 0-15,0 21 0,1-21 16,-1 0-16,-21 0 0,21-22 16,-21 22-16,21-21 0,-21-1 0,0 1 15,21 0-15,-21-22 0,21 22 0,-21 0 16,0-22-16,0 22 0,0-1 16,0 1-16,0 0 0,0 21 15,0-1-15,0 1 0,0 0 0,0 0 16,0 42-1,0 0 1,-21 0-16,21 22 0,0-22 0,0 21 16,0 1-16,0-1 0,0 21 15,0-20-15,0-1 0,0 0 0,0 1 16,0-1-16,0 0 0,0 1 16,0-22-16,0 0 0,0 21 0,0-20 15,0-1-15,21 0 0,-21 0 16,22-21-16,-1 0 15,0 21-15,0-21 0,0 0 16,0 0-16,1 0 0,-1 0 16,0-21-16,0 0 15,0 21-15,-21-21 0</inkml:trace>
  <inkml:trace contextRef="#ctx0" brushRef="#br0" timeOffset="178114.74">12128 3535 0,'0'0'0,"0"21"0,22-21 32,-1 0-32,0 0 15,0 0-15,0-21 0,0 21 16,1-21-16,20 0 0,-21-1 15,0 1-15,0 0 0,-21 0 16,0 0-16,22 0 0,-22-1 16,0 1-16,0 0 0,0 0 15,-22 21 1,1 0-16,0 21 0,0-21 16,0 21-16,0 0 0,-1 1 15,1 20-15,0-21 0,0 43 16,21-43-16,-21 0 0,21 0 15,0 21-15,0-20 0,0-1 16,0 0-16,0 0 0,0 0 16,21-21-16,0 21 0,0-21 0,0 0 15,1 0-15,20 0 0,0 0 16,-21 0-16,22 0 0,-22 0 16,0 0-16,21-21 0,-20 0 0,-1 21 15,0-21-15,0 0 0,0 0 16,0-1-16,-21 1 0,22 0 15,-22-21-15,21-1 0,-21 1 16,0 21-16,0 0 0,0 0 16,0-1-16,0 1 15,0 42 1,0 1-16,0-1 16,0 0-16,0 0 0,0 0 0,-21 22 15,21-22-15,0 0 0,0 0 16,0 0-16,0 0 0,0 1 0,0-1 15,0 0-15,0 0 0,0 0 16,0 0 0,0 1-16,0-1 15,-22-42 32,22-1-47,0 1 0,0 0 16,0-21-16,0 21 15,0-1-15,0 1 0,0-21 0,0 21 16,0 0-16,22-22 0,-1 22 16,0-21-16,0 21 0,0-1 0,0 1 15,1 0-15,20 0 0,-21 0 0,0 0 16,22 21-16,-22 0 16,21 0-16,-21 0 0,0 21 0,1 0 15,-1 0-15,0 0 0,-21 0 0,21 22 16,-21-22-16,21 0 0,-21 21 15,0-20-15,0 20 0,0-21 0,0 21 16,0-20-16,0-1 0,0 0 16,0 0-16,-21 0 0,0 0 0,0 1 15,21-1-15,-21-21 0,-1 0 16,1 0-16,21 21 16,-21-21-16,0 0 0,0 0 15</inkml:trace>
  <inkml:trace contextRef="#ctx0" brushRef="#br0" timeOffset="178939.5">10414 3175 0,'0'21'15,"-21"0"1,21 1-16,-21-1 0,21 0 0,0 0 16,0 0-16,0 0 0,0 1 15,0-1-15,21-21 16,0 0-16,0 0 0,0 0 16,0 0-16,1 0 0,20 0 15,-21-21-15,21 21 0,-20-22 0,20 1 16,-21 0-16,0 21 0,22-21 15,-22 0-15,-21 0 0,0-1 0,0 1 16,0 0-16,0-21 16,0 21-16,-21 21 0,-1-22 0,1 22 15,0 0-15,0 0 0,0 0 16,0 0-16,-1 0 0,1 0 16,0 22-16,21-1 0,0 0 15,0 21-15,0-21 0,0 1 0,0-1 16,0 0-16,0 0 0,0 0 15,0 0-15,0 1 0,0-1 0,0 0 16,21 0 0,0 0-16</inkml:trace>
  <inkml:trace contextRef="#ctx0" brushRef="#br0" timeOffset="-186725.4">9694 4614 0,'0'-21'0,"0"0"32,-21 0-32,0 0 15,0 21-15,0 0 16,-1 0-16,1 0 16,0 0-16,0 0 0,0 0 0,0 0 15,-1 0-15,1 0 0,0 0 16,0 0-16,-21 0 15,20 21-15,1-21 0,0 21 16,0-21-16,0 21 0,0 0 16,-43 1-16,43-1 0,0 0 15,0 21-15,-1 1 0,1-1 0,0-21 16,0 21-16,0 22 0,21-22 16,-21 1-16,21-1 0,-22 0 0,22 1 15,0-1-15,0 0 0,0 1 0,0-1 16,22 0-16,-1 1 0</inkml:trace>
  <inkml:trace contextRef="#ctx0" brushRef="#br0" timeOffset="-186489.54">10604 5228 0,'0'-84'16,"0"41"-16,0 1 16,-21 0-16,0-1 0,0 1 15,0 0-15,21-1 0,-43 1 0,22 0 16,0-1-16,-21 1 0,-1 0 16,22 20-16,-21-20 0,-22 21 0,22-21 15,0-1-15,-22 1 0,1 0 16,20 20-16</inkml:trace>
  <inkml:trace contextRef="#ctx0" brushRef="#br0" timeOffset="-186361.61">9546 4255 0,'-254'169'47,"508"-338"-47,-529 401 0,233-189 16,20-1-16,1 0 0,0 22 16,0-1-16,0-20 0,21 20 0,0 22 15,-21-22-15,21-20 0,0-1 0,0 22 16,0-22-16</inkml:trace>
  <inkml:trace contextRef="#ctx0" brushRef="#br0" timeOffset="-186043.8">10308 5334 0,'0'-21'0,"21"0"0,43-254 31,-64 232-31,0 1 0,0 0 16,-21-22-16,-1 43 0,1-21 0,0-1 15,-21 1-15,21 21 0,-22 0 16,1-1-16,0 1 0,-1 0 16,-20 0-16,20 0 0,-20 21 0,-1-21 15,1-1-15,-1 22 0,22 0 16,-21 0-16,20 0 0,-20 22 15,-1-1-15,22 0 0,0 0 0,20 0 0,-20 0 16,21 1-16,0-1 0,-22 21 0,22 0 16,0 1-16,21-1 0,-42 64 15,21-64-15</inkml:trace>
  <inkml:trace contextRef="#ctx0" brushRef="#br0" timeOffset="-186013.81">9525 5355 0,'-42'0'0,"84"0"0,-127 21 0,43-21 15</inkml:trace>
  <inkml:trace contextRef="#ctx0" brushRef="#br0" timeOffset="-185550.08">10223 5355 0,'22'0'16,"-1"-21"-16,21 0 0,-21 0 15,0 0-15,22-1 0,-22 1 0,0-21 16,0 21-16,0-22 0,-21 1 16,0 0-16,0-1 0,0 1 0,0 0 15,-21-1-15,0 22 0,0-21 0,-21 0 16,20 20-16,-20-20 15,0 21-15,-1 0 0,-20 0 0,-85-1 16,84 22-16,1 0 16,20 0-16,-20 0 0,21 22 15,-1-1-15,-20 0 0,20 0 0,1 0 16,21 22-16,-21-22 0,20 21 0,1 0 16,21 1-16,0-1 0,0 22 15,0-43-15,-42 21 0,42-21 0,0 22 16,42-22-16,-42 0 0,21 0 0,1 0 15,20 0-15,0-21 0,1 0 16,-1 0-16,0 0 0,1 0 16,20 0-16,-21 0 0,22 0 0,-22-21 15,1 0-15,-1 0 0,0 0 16,1 0-16,-1-1 0,-21 1 0,0 0 16,0-21-16,-21 21 0,0-43 15,0 43-15,0 0 0,-21 0 16,0-1-16,-21 1 0,-43 0 15,43 21-15,-1 0 0,1 0 0,-21 0 16,20 0-16,1 21 0,-22 0 16,22 1-16,0 20 0,21-21 0,-22 21 15,1-20-15</inkml:trace>
  <inkml:trace contextRef="#ctx0" brushRef="#br0" timeOffset="-185490.11">9504 5398 0,'0'21'16,"21"-21"-16,-21 21 0</inkml:trace>
  <inkml:trace contextRef="#ctx0" brushRef="#br0" timeOffset="-181818">8064 6435 0,'0'-21'15,"22"21"48,-22 21-63,0 0 16,21 0-16,-21 0 15,0 0-15,0 1 0,0 20 16,0-21-16,21 0 15,-21 22-15,0-22 0,0 21 0,0-21 16,0 0-16,0 22 0,0-22 0,0 0 16</inkml:trace>
  <inkml:trace contextRef="#ctx0" brushRef="#br0" timeOffset="-181553.66">8170 6964 0,'0'0'16,"21"0"0,1 0-16,-22-21 0,21 21 15,21-21-15,-21 21 0,0-22 16,22 1-16,-1 0 0,-21 42 15,43-42-15,-1 0 0,1-21 0,-1-1 0,22 22 16,-22-21-16,1-1 0,21 22 16,-43 0-16,21 0 0,-20 0 15,-1 0-15,0 21 0,1-22 16,-22 22-16,0 0 0,0 0 16,0 0-16,-21 22 78,-21-1-63,0 0-15</inkml:trace>
  <inkml:trace contextRef="#ctx0" brushRef="#br0" timeOffset="-181273.48">7895 7705 0,'0'0'0,"0"-21"0</inkml:trace>
  <inkml:trace contextRef="#ctx0" brushRef="#br0" timeOffset="-181108.57">7937 7620 0,'0'0'16,"0"-21"15,22 21-31,-22 21 16,0 0-1,0 0-15,0 1 16,0-1-16,0 0 0,0 0 16,0 0-16,0 0 0,0 1 0,0 20 15,0-21-15,0 0 0,0 0 0,0 22 16,-22-22-16,1 0 0</inkml:trace>
  <inkml:trace contextRef="#ctx0" brushRef="#br0" timeOffset="-181083.59">7959 8107 0</inkml:trace>
  <inkml:trace contextRef="#ctx0" brushRef="#br0" timeOffset="-180885.7">8022 8128 0,'-63'-21'0,"126"42"0,-42-21 15,0-21-15,22 0 0,-1-43 16,0 22-16,1 21 0,20 0 16,-20-22-16,20 22 0,22 0 0,148-85 15,-149 85 1,1 0-16,-22-22 0,22 22 15,-21 0-15,-1 0 0,-21 21 0,1-21 16,-1 0-16,0 21 0,-20-22 0,-1 22 16,0 0-16,0-21 0,0 21 0,-21-21 15,0 0-15,43 21 16,-22 0-16,0-21 16,-21 0-16</inkml:trace>
  <inkml:trace contextRef="#ctx0" brushRef="#br0" timeOffset="-180821.74">9588 7451 0,'0'0'15,"-21"21"1,0-21 0</inkml:trace>
  <inkml:trace contextRef="#ctx0" brushRef="#br0" timeOffset="-167881.77">12700 1270 0,'-21'0'16,"0"0"30</inkml:trace>
  <inkml:trace contextRef="#ctx0" brushRef="#br0" timeOffset="-167293.95">12615 1249 0,'-21'0'16,"-21"0"0,21 0-16,-1 0 0,1 0 15,0 0-15,0 0 0,0 0 16,0 0 0,-1 0-16,1 0 15,0 0 1,42 0 46,0 0-62,1 0 0,-1 0 16,21 0-16,0 0 0,-20 0 16,20 0-16,21 0 0,1 0 0,-1 0 15,1 0-15,21 0 0,-1 0 0,1-21 16,0 21-16,-22 0 0,22 0 15,-1 0-15,1 0 0,-21 0 16,20-21-16,-20 21 0,-1 0 0,22 0 16,-43 0-16,22 0 0,-1 0 15,-20 0-15,-1 0 0,0 0 0,1 0 16,-1 0-16,-21 0 0,0 0 16,0 0-16,1 0 0,-1-22 0,-42 22 78,-1 0-78,1-21 15,0 21-15,0 0 0,0 0 16</inkml:trace>
  <inkml:trace contextRef="#ctx0" brushRef="#br0" timeOffset="-166701.84">13822 868 0,'0'21'32,"0"0"-32,0 0 15,21 1-15,0-1 16,0 0-16,22-21 0,-22 21 16,21 0-16,0-21 0,1 21 0,-1-21 15,0 0-15,1 0 0,-1 22 16,0-22-16,1 0 0,-1 0 15,0 0-15,-20 0 0,20 0 0,-21 0 16,0 0-16,0 0 0,1 0 16,-1 0-16,0 0 0,-42 0 47,0 0-47,-22 21 15,22 0-15,-21 0 0,21 0 0,-22 0 16,1 1-16,0-1 0,-1 21 0,1-21 15,0 0-15,-1 1 16,22 20-16,-21-21 0,21 0 0,-1 0 16,1 1-16,0-22 0,0 21 0,21 0 15,-21-21-15,21 21 16,21-42 46,0 21-62,-21-21 0,21 0 16,0 21-16,-21-22 0,22 1 0</inkml:trace>
  <inkml:trace contextRef="#ctx0" brushRef="#br0" timeOffset="-165733.41">16171 1080 0,'0'-22'47,"0"1"-32,21 0-15,-21 0 0,22 21 0,-22-42 16,0 20-16,0 1 0,21 0 16,-21 0-16,21-21 0,-21 20 0,0 1 15,0 0-15,0 0 0,0 0 16,0 0-16,0-1 0,0 1 0,0 0 15,21 0-15,-21 0 16,21 21 0,-21 21-16,0 0 15,0 0-15,0 0 16,0 22-16,0-22 0,0 21 0,0 1 16,0-1-16,0 0 15,0 1-15,0-1 0,0 21 0,0-20 16,0-1-16,0 0 0,0 1 15,0-1-15,-21 0 0,21 1 0,0 20 16,0-42-16,-21 22 0,21-22 16,0 0-16,0 0 0,0 0 15,0 1-15,-21-1 0,0-21 16,-1 0-16,1 0 16,0 0-16,0 0 0,0 0 15,-22 0-15,22 0 0,0-21 16,0 21-16,0-22 0,-22 1 15,22 21-15,-21-21 16,21 0-16,0 21 0,-1-21 0,1 21 16,0 0-16,42 0 62,0 0-62,1 0 0,-1 0 16,0 0-16,0 0 0,0 0 0</inkml:trace>
  <inkml:trace contextRef="#ctx0" brushRef="#br0" timeOffset="-165125.47">16425 1270 0,'0'0'0,"0"21"47,-21-21-47,21 21 0,-21 1 16,21-1-16,0 0 0,0 0 0,0 0 16,-21 0-16,21 1 0,0-1 0,0 0 15,0 0-15,0 0 16,0 0-16,0 1 0,0-1 0,0 0 15,0 0 1,0-42 31,0 0-47,0 0 16,0-1-16,0 1 0,0 0 15,0 0-15,0 0 0,0 0 0,0-1 16,21-20-16,-21 21 0,21 0 15,0 0-15,0-1 0,22-20 16,-22 21-16,0 0 16,0 21-16,22 0 0,-22 0 0,0 0 15,0 0-15,0 0 0,0 0 16,1 21-16,-1 0 0,0 0 0,0 0 16,-21 1-16,0-1 0,21 0 0,-21 0 15,0 0-15,0 0 0,0 1 16,0-1-16,0 0 0,0 0 0,0 0 15,0 0-15,0 1 16,0-1-16,-21-21 0,21 21 16,0-42 31,0 0-47,0-1 15,0 1-15,0 0 0</inkml:trace>
  <inkml:trace contextRef="#ctx0" brushRef="#br0" timeOffset="-164733.43">17187 783 0,'-21'0'16,"0"21"0,21 1-16,-21-1 0,21 0 0,0 0 15,-21 0-15,21 22 0,0-22 16,-22 42-16,22-20 0,0-1 16,0-21-16,0 21 0,0 1 15,0-22-15,0 21 0,-21-21 16,21 22-16,0-22 0,0 0 0,0 0 15,0 22-15,0-22 16,0 0-16,0 0 0,0 0 16,21-21-1,1 0 1,-1 0-16,0 0 16,-21-21-16,21 21 15,0-21-15,-21 0 0,0 0 16,21-1-16,-21 1 0</inkml:trace>
  <inkml:trace contextRef="#ctx0" brushRef="#br0" timeOffset="-164496.16">16912 1228 0,'21'0'16,"0"0"-16,1 0 16,-1 0-16,0 0 0,0 0 15,0 0-15,0 0 0,1 0 0,41 0 16,-42 0-16,0 0 0,1 0 16,-1 0-1,-21-21-15,21 21 0</inkml:trace>
  <inkml:trace contextRef="#ctx0" brushRef="#br0" timeOffset="-164052.87">17399 1355 0,'21'0'15,"-42"0"-15,63 0 16,-21 0-16,1 0 0,-1-21 16,0 21-16,-21-22 15,21 22-15,0 0 0,-21-21 16,0 0-16,0 0 16,0 0-1,-21 21 1,0 0-1,0 0-15,0 0 16,-1 21-16,1 0 0,0 0 0,0 0 16,0-21-16,21 22 0,-21-1 0,-1 0 15,1 0-15,21 0 16,0 0-16,0 1 0,-21-1 0,21 0 16,0 0-16,0 0 15,0 0-15,21-21 0,0 0 16,1 0-16,20 0 15,-21 0-15,0 0 0,0 0 0,1 0 16,-1 0-16,0 0 0,0 0 0,0 0 16,0 0-16,1-21 15,-1 21-15,0 0 0</inkml:trace>
  <inkml:trace contextRef="#ctx0" brushRef="#br0" timeOffset="-163552.77">17780 1312 0,'0'0'0,"0"-21"15,0 0 1,0 0 0,21 21-1,0 0-15,0 0 16,1 0-16,-1 0 15,0 0-15,-21 21 16,21 0-16,0 0 16,0 1-16,-21-1 0,0 0 15,0 0-15,0 0 0,0 0 16,0 1-16,0-1 0,0 0 0,0 0 16,0 0-16,-21 0 0,0 1 15,0-22-15,21 21 16,-21-21-1,21-21 1,0-1-16,0 1 16,0 0-16,21 0 15,-21 0-15,0 0 0,21-1 16,0 1-16,0 0 0,-21 0 16,22 0-16,-1 0 0,-21-1 0,21 1 15,0 21-15,-21-21 0,21 0 16,0 21-16,1 0 0,-22-21 15,21 21-15,0 0 16,0 0-16,0 0 16</inkml:trace>
  <inkml:trace contextRef="#ctx0" brushRef="#br0" timeOffset="-162673.06">18140 1524 0,'0'0'0,"-21"21"0,42-21 31,0 0-15,0 0-16,0 0 0,0 0 0,1-21 15,-1 21-15,0-21 0,21 0 16,1 21-16,20-43 15,-21 22-15,1 0 0,-1 0 0,-21-21 16,22 20-16,-22-20 0,0 0 16,0 21-16,0-22 0,0 1 0,-21 0 15,22-1-15,-22 1 0,0 21 16,0-22-16,0 1 0,0 21 0,0 0 16,0 0-16,0-1 0,-22 1 15,1 21-15,0 0 0,0 0 16,0 0-1,0 0-15,21 21 0,0 1 0,-22-1 16,1 0-16,21 21 0,0-21 16,0 22-16,-21-1 0,21 0 15,-21 1-15,21-1 0,-21 0 0,21 1 16,-21-1-16,21 0 0,-22 22 16,22-22-16,-21 1 0,0 20 0,21-21 15,-21 22-15,0-1 0,21-20 16,-21 20-16,-1 1 0,1-1 0,21-20 15,0 20-15,0 1 0,0-1 16,0-21-16,0 22 0,0-1 16,0 22-16,0-21 0,0-1 0,0 1 0,0-1 15,0 22-15,0-22 0,0 1 16,0-1-16,0 1 0,0-22 0,0 22 16,0-1-16,0-21 0,0 1 15,0-1-15,0 0 0,0 1 16,0-22-16,0 0 0,21 0 0,1-21 15,-1 0-15,0 0 0,0 0 16,0 0-16,22 0 0,-22 0 16,21-21-16,-21 0 0,22 0 0,-1 0 15,-21-22-15,21 1 0,1 0 0,-1-1 16,-21 1-16,22-22 16,-22 22-16,0-21 0,0-1 0,0 1 0,-21-22 15,0 21-15,0-20 0,0 20 16,0 1-16,-84-107 15,41 107-15,1 21 0,0-1 16,-22 1-16,22 21 0,-22-22 16,1 22-16,-1-21 0,22 21 0,0 0 15,-1-1-15,1 22 0,21-21 16,0 21-16,-1 0 0,22-21 0,0 0 16,0 0-1,22 21-15,-1 0 16,0 0-16,-21-21 0,42 21 0,-21 0 15,1-22-15,-1 1 0,21 0 16,-21 21-16,0-21 0,1 21 16,20-21-16,-21 0 15,21-1-15,-20 1 0</inkml:trace>
  <inkml:trace contextRef="#ctx0" brushRef="#br0" timeOffset="-162093.03">19029 1376 0,'21'0'0,"-21"-64"31,0 43-31,0 0 16,0 0-16,-21 21 15,0 0-15,-1 0 16,1 0-16,0 0 0,0 0 0,0 0 15,0 0-15,-1 21 0,1 0 16,0 0-16,-42 22 0,41-22 16,1 0-16,0 21 0,21-20 15,-21-1-15,21 0 0,-21 0 0,21 0 16,0 0-16,0 1 0,0-1 16,0 0-16,0 0 0,0 0 15,21-21-15,0 0 0,0 0 16,0 0-16,1 0 0,-1 0 0,0 0 15,0 0-15,0-21 0,0 21 16,1-21-16,-1 0 0,21 0 16,-21-1-16,0 1 0,1 0 0,-1 0 15,0-21-15,-21 20 0,21 1 16,-21 0-16,21 0 0,-21 0 0,21 0 16,-21-1-1,-21 44 16,21-1-31,-21 0 0,0 0 16,21 0-16,0 0 0,0 1 0,0-1 16,0 0-16,0 0 15,0 0-15,0 0 0,0 1 16,0-1-16,21-21 16,0 0-16,0 0 0,1 0 15,-1 0-15,0 0 0,21 0 16,-21 0-16,1-21 0,-1 21 15,21-22-15,-21 22 0,0-21 0</inkml:trace>
  <inkml:trace contextRef="#ctx0" brushRef="#br0" timeOffset="-161782.21">19791 1164 0,'0'0'0,"0"-21"0,-21 21 15,-1 0 1,1 0-16,0 21 0,0-21 16,21 21-16,-21 1 0,0-1 0,-1 0 15,1 0-15,21 0 0,0 0 0,-21 22 16,21-22-16,-21 0 0,21 0 16,0 0-16,0 1 0,0-1 0,0 0 15,0 0-15,0 0 16,21 0-16,0-21 15,0 0-15,1 0 16,-1 0-16,0 0 0,0 0 16,0 0-16,0 0 0,1 0 15,20-21-15,-21 21 0,21-21 0,-20 0 16,20 0-16,-21 0 0,21-1 0</inkml:trace>
  <inkml:trace contextRef="#ctx0" brushRef="#br0" timeOffset="-161311.96">20214 1249 0,'21'0'47,"0"0"-31,1 0-16,20 0 0,-21 0 0,0-21 15,0 0-15,1 21 0,20-22 16,-21 22-16,0-21 0,0 0 16,1 21-16,-1-21 0,-21 0 0,0 0 15,0-1-15,0 1 0,0 0 16,-43 21-16,22 0 16,0 0-16,0 0 0,0 0 0,0 0 15,-22 21-15,22-21 16,-21 21-16,21 22 0,-1-22 0,1 21 15,0-21-15,0 22 0,-21-22 0,42 21 16,-22 1-16,22-22 0,-21 21 16,21 0-16,0-20 0,0-1 0,21 0 15,22 21-15,-1-21 16,-21 1-16,22-1 0,-1-21 0,21 0 16,-20 0-16,-1 0 0,22 0 15,-22 0-15,0 0 0,1-21 0,-22 21 16,21-22-16,0 1 15,-20 0-15,-1 0 0,0 0 16,-21 0-16,0-1 0,0 1 16</inkml:trace>
  <inkml:trace contextRef="#ctx0" brushRef="#br0" timeOffset="-160609.37">16214 2117 0,'0'0'16,"21"0"31,0 0-47,0 0 15,0 0-15,22 0 0,-22 0 0,21 0 16,22 0-16,-22 0 0,21 0 0,22 0 15,-21 0-15,20-21 16,22 21-16,0 0 0,21 0 0,0-22 16,0 22-16,21 0 0,0-21 0,22 21 15,-1 0-15,0 0 0,1-21 16,-1 21-16,-21-21 0,21 21 0,1 0 16,-22-21-16,0 21 0,0 0 15,-21-21-15,0 21 0,0 0 0,-21 0 16,0-22-16,0 22 0,-22-21 15,1 21-15,-21 0 0,-1 0 0,-21-21 16,1 21-16,-1 0 0,-21 0 16,0-21-16,1 21 0,-1 0 0,-21-21 31,-21 21 0,-1 0-31,1 0 0,0 0 16,-21 0-16,-1-21 0,1 21 0</inkml:trace>
  <inkml:trace contextRef="#ctx0" brushRef="#br0" timeOffset="-159964.74">16214 2138 0,'0'0'15,"-22"0"-15,1 0 0,0 0 16,21 21 0,-21-21-1,21 21 17,21-21-32,0 0 15,22 0-15,-22 0 0,21 0 0,0 0 16,22 0-16,-1 0 0,-20 0 15,41 0-15,-20 0 0,-1 0 0,22 0 16,0 0-16,21 0 0,-1 0 16,1 0-16,21-21 0,0 21 0,0 0 15,21 0-15,-21 0 0,22 0 0,-1 0 16,0 0-16,0 0 16,0 0-16,0-21 0,-21 21 0,22 0 15,-22 0-15,21 0 0,-21-21 16,-21 21-16,21 0 0,-22 0 0,1 0 15,-21-21-15,0 21 0,-1 0 0,1 0 16,-22 0-16,22 0 0,-21-22 16,-22 22-16,21 0 0,-20 0 0,-1 0 15,0 0-15,1 0 0,-1 0 16,-21 0-16,0 0 0,1 0 0,-1 0 16,0 0-16,0 0 0,0-21 15,-21 0 16</inkml:trace>
  <inkml:trace contextRef="#ctx0" brushRef="#br0" timeOffset="-159797.83">20532 2180 0,'0'0'0,"-43"0"15</inkml:trace>
  <inkml:trace contextRef="#ctx0" brushRef="#br0" timeOffset="-146035.02">2984 16341 0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0:07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16616 2413 0,'0'0'0,"-339"0"47,297 0-47,21 0 16,-22 0-16,22 0 0,-21 0 15,21 0-15,-1 0 0,1 0 0,-21 0 16,42 21-1,21-21 32,0 0-47,22 0 0,-22 0 16,21 0-16,-21 0 0,22 0 0,-1 0 16,0 0-16,22 0 0,-22 0 15,0 0-15,22 0 0,-22 0 0,22 0 16,-22 21-16,22-21 15,-22 0-15,43 0 0,-22 0 16,-21 0-16,1 0 0,-1 0 0,0 0 16,1 0-16,20 0 0,-20 0 15,20 0-15,-21 0 0,22 0 0,-1 0 16,1 0-16,-22 0 0,22 0 16,-1 0-16,1 0 0,-22 0 0,22 22 15,-22-22-15,21 0 0,43 0 16,-63 0-16,20 0 0,-21 0 15,22 0-15,-1 0 0,1 0 16,-1 0-16,-20 0 0,20 0 0,1 0 16,-1 0-16,-20 0 0,20 21 15,-21-21-15,22 0 0,-22 0 16,1 0-16,-1 0 0,0 0 16,1 0-16,62 0 0,-62 0 15,-1 0-15,22 0 0,-22 0 16,0 0-16,22 0 0,-22 0 0,22 0 15,-22 0-15,0 21 0,1-21 16,20 0-16,-21 0 0,1 0 0,-1 0 16,0 0-16,-20 0 0,20 0 15,64 0 1,-64 0-16,-21 0 0,22 0 0,-1 0 16,-21 0-16,21 0 0,1 0 15,-22 0-15,21 0 0,-21 0 16,22 0-16,-22 0 0,42 0 15,-41 0-15,20 0 0,-21 0 0,0 0 16,0 0-16,1 0 16,-1 0-16,-21-21 31,-21 0 0,-1 21-31,-20-22 0,21 22 0,-21-21 16</inkml:trace>
  <inkml:trace contextRef="#ctx0" brushRef="#br0" timeOffset="976.23">16637 2180 0,'21'-21'62,"0"21"-62,0 0 0,22 0 16,-22 0-16,21 0 0,1 0 0,-1 0 16,0 0-16,1 0 0,20 0 15,64 0-15,-63 0 0,84 0 16,-64 0-16,1 0 15,0 0-15,-1 0 0,1 0 16,0 0-16,-1 0 0,86 0 16,-86 0-16,1 0 0,0 0 15,-1 0-15,1 0 0,0 0 0,-22 0 16,22 0-16,-22 0 0,1 0 16,-1 0-16,-20 0 0,20 0 0,-20 0 15,20 0-15,-21 0 0,1 0 16,20 0-16,-20 0 0,-1 0 0,64-21 15,-64 21-15,0 0 16,1 0-16,-1 0 0,0 0 16,1 0-16,-1 0 0,-21 0 0,22 0 15,-1 0-15,-21 0 0,21 0 16,-20 0-16,20 0 0,0 0 0,-21 0 16,22 0-16,-22 0 0,21 0 15,1 0-15,-1 0 0,-21 0 0,21 0 16,-20 0-16,20 0 0,0 0 15,-21 0-15,22 0 0,-22 0 16,21 0-16,-21 0 0,22 0 0,-22 0 16,0 0-16,0 0 0,0 0 0,1 0 15,-1 0-15,0 0 32,0 0-17,-42 0 79,0 0-94,0 0 16,-22 0-16,22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1:17.2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381 0,'0'-21'15,"0"0"48,0 0-16,-21 21-47,21-22 15,-21 22-15,21-21 16,-22 0 0,1 21-16,21-21 15,-21 21-15,0 0 0,0-21 16,0 21-16,-1 0 15,1 0-15,0 0 0,0 0 0,0 0 16,0 0-16,-1 0 0,1 0 16,0 0-16,-21 0 0,21 0 15,-1 21-15,1-21 0,0 0 16,0 21-16,0 0 16,0 0-16,-1-21 0,1 22 0,0-1 15,0 0-15,0 0 0,0 0 16,21 0-16,-22 1 0,1-1 0,0 0 15,0 21-15,0-21 0,0 1 16,-1 20-16,1-21 0,21 21 16,-21-20-16,21 20 0,-21 0 0,21-21 15,0 22-15,0-1 0,0 0 16,0 1-16,0-22 0,0 21 16,0-21-16,0 22 0,0-22 0,21 0 15,0 21-15,0-20 16,1-1-16,-1-21 0,0 21 0,0 0 15,0-21-15,0 21 0,1-21 16,-1 0-16,21 21 0,-21-21 0,0 0 16,1 0-16,20 0 0,-21 0 15,0 0-15,22 0 0,-22 0 16,0 0-16,21 0 0,-21 0 0,1-21 16,-1 21-16,0-21 0,21 0 15,-21 21-15,-21-21 0,22 21 0,-1 0 16,0-21-16,-21-1 15,21 22-15,-21-21 16,0 0-16,0 0 31,0 0 1,21 21-32</inkml:trace>
  <inkml:trace contextRef="#ctx0" brushRef="#br0" timeOffset="644.62">1863 804 0,'0'0'0,"0"-21"0,0 0 0,0 0 16,0 0-1,0 0-15,-22 21 16,1 0-16,0 0 16,0 0-16,0 0 15,0 0-15,-1 0 16,1 21-16,0 0 16,0 0-16,0 0 0,21 0 15,0 22-15,-21-22 0,21 21 16,-22-21-16,1 1 0,21 20 15,0-21-15,0 21 0,0-20 0,-21-1 16,21 21-16,0-21 0,0 0 16,0 1-16,0-1 0,0 0 0,21 0 15,0 0-15,1 0 16,-1-21-16,0 0 16,0 0-16,0 0 0,0 0 15,1 0-15,-1 0 0,0 0 16,21 0-16,-21 0 0,1-21 0,-1 0 15,0 0-15,0 21 0,21-21 0,-20 0 16,-1-1-16,42-62 16,-63 41-16,21 22 15,-21-21-15,0 21 0,0-22 0,0 22 16,0-21-16,0 21 0,0 0 16,-21-22-16,0 22 0,0 21 15,0-21-15,0 0 0,-1 21 0,1 0 16,0 0-16,-21 0 0,21 0 15,-1 0-15,1 0 0,-21 0 0,21 0 16,0 0-16,-1 21 16,1-21-16,0 21 0,0 0 0,0 0 15,21 1-15,-21-1 0,21 0 16,0 0-16,0 0 0,0 0 16,0 1-16,21-1 0,0-21 0,-21 21 15,21-21-15,21 0 0,-20 0 16</inkml:trace>
  <inkml:trace contextRef="#ctx0" brushRef="#br0" timeOffset="2876.08">2498 762 0,'0'-21'15,"-22"21"1,1 0 0,0 0-16,21 21 15,-21-21-15,21 21 0,-21 22 16,21-22-16,0 21 0,0-21 16,-21 0-16,21 22 0,0-22 15,-22 21-15,22-21 0,0 22 0,-21-22 16,21 0-16,0 0 0,0 0 0,0 1 15,0-1-15,0 0 16,0 0-16,0-42 47,0 0-31,0 0-16,0-1 0,0 1 0,0 0 15,0-21-15,0-1 0,0 1 16,21 21-16,-21-21 0,22-1 15,-1 1-15,0 0 0,0 20 0,0-20 16,0 21-16,1 0 0,-1 0 16,21-1-16,-21 1 0,0 21 0,1 0 15,-1 0-15,0 0 16,21 0-16,-21 0 0,1 21 0,-1 1 16,0-1-16,0 0 0,-21 21 15,21-21-15,0 22 0,-21-22 0,22 21 16,-22 1-16,21-22 0,0 21 15,-21-21-15,0 22 0,21-22 16,0 0-16,-21 0 0,0 0 0,21-21 16,1 21-16,-1-21 0,0 0 15,0 0 1,0 0-16,0-21 16,-21 0-16,0 0 0,22 0 0,-1 0 15,0-22-15,0 1 16,-21 21-16,21-22 0,0 1 0,1 0 15,20-43-15,0 64 16,-21-21-16,1 20 0,-1 1 0,0 0 16,0 21-16,0-21 0,0 21 15,1 0-15,-1 0 16,0 21 0,-21 0-16,21 0 0,-21 1 15,0-1-15,0 0 16,0 0-1,0-42 32,0 0-47,0 0 16,0-1-16,0 1 16,0 0-16,0 0 15,-21 0 1,0 21-16,21-21 0,-21 21 15,-1 0 1,1 21-16,0 0 0,21 0 16,-21 0-16,0 0 0,21 1 15,-21-1-15,21 0 0,0 0 16,0 21-16,-22-20 0,22 20 16,-21-21-16,21 21 0,0-20 0,-21 20 15,21-21-15,0 21 0,0-20 16,0-1-16,0 21 0,0-21 0,0 0 15,0 1-15,21-1 16,0 0-16,1-21 0,-1 0 0,-21 21 16,21-21-16,21 0 15,-21 0-15,22 0 0,-22 0 0,0 0 16,0-21-16,22 0 0,20-22 16,-42 22-16,22-21 0,-22 21 15,21-22-15,0 1 0,-20 21 16,20-64-16,-21 64 15,0-21-15,-21 21 0,0-1 16,0 1-16,0 0 0,-21 21 16,0 0-1,0 0-15,0 0 0,-1 0 16,22 21 0,0 0-16,0 1 0,0-1 15,22 0-15,-1 0 0,0 0 16,0 0-16,0 1 0,0-22 15,1 21-15,-22 0 16,21 0-16,0 0 0,-21 0 0,21-21 16,-21 22-16,0-1 15,0 0-15,0 0 0,0 0 16,0 0-16,0 1 16,21-22-16,-21 21 15,21-21-15,1 0 0,-1 0 16,0 0-16,21 0 15,-21 0-15,1 0 0,-1 0 0,0-21 16,21-1-16,-21 22 0,22-21 16,-22 0-16,0 0 0,21 0 0,-20-22 15,-1 22-15,0 0 16,-21-21-16,21 21 0,-21-1 0,21 1 0,-21 0 16,0 0-16,0 0 15,0 0-15,0-1 0,-21 22 16,21-21-16,-21 21 0,0 0 15,0 0-15,-1 21 16,1-21-16,21 22 16,-21-1-16,21 0 0,-21 21 0,21-21 15,0 1-15,0 20 0,0-21 16,0 0-16,0 22 0,0-22 0,0 0 16,0 0-16,0 0 0,21 0 15,0 1-15,0-1 16,22-21-16,-22 0 0,21 0 0,-21 0 15,22 0-15,-1 0 0,-21 0 16,64-21-16,-43 21 0,-21-22 16,22 1-16,20-21 15,-20 0-15,-22 20 0,0-20 0,0 0 16,0-1-16,0 1 0,1 0 16,-1-1-16,-21-20 0,0 21 0,0-1 15,21 1-15,-21 21 0,0-22 16,0 22-16,0-21 0,0 0 15,0 20-15,0 1 16,-21 21-16,0 21 31,21 1-31,-22-1 0,22 0 0,-21 0 16,21 21-16,0-20 0,0 20 0,-21 0 16,21 1-16,0-1 0,-21 0 15,21 1-15,0-1 0,0 0 0,0-21 16,0 22-16,0-1 0,0-21 15,0 22-15,0-22 0,0 0 0,21 0 16,0 0-16,0 0 0,1-21 16,-1 22-16,0-22 0,0 0 0,0 0 15,0 0-15,1 0 16,-1 0-16,0 0 0,0 0 16,21 0-16,-20 0 0,-1-22 0,0 1 0,21 0 15,-21 0-15,1 0 0,-1 0 16,0-22-16,0 22 0,-21-21 0,21 21 15,-21-22-15,21 22 0,-21-21 16,0 21-16,0-1 0,0 1 0,0 0 16,0 0-1,-21 21-15,0 0 0,0 21 16,21 0-16,-21 0 0,21 1 16,-21-1-16,21 0 0,0 21 0,0-21 15,0 1-15,0 20 0,0-21 16,0 21-16,0-20 0,0-1 15,0 0-15,0 0 0,0 0 0,21-21 16,0 21-16,0 1 0,0-22 16,0 0-16,1 0 0,20 0 0,-21 0 15,0 0-15,0 0 16,22 0-16,20-64 0,-20 43 16,-22 0-16,0-22 0,0 22 0</inkml:trace>
  <inkml:trace contextRef="#ctx0" brushRef="#br0" timeOffset="3175.91">5038 741 0,'0'0'0,"-22"0"0,44 0 31,-1 0-15,0 0-16,0 0 0,0 0 15,22 0-15,-22 0 0,21-21 16,-21 21-16,22 0 0,-22 0 0,21-21 16,-21 21-16,0 0 0,1 0 15,-1 0-15</inkml:trace>
  <inkml:trace contextRef="#ctx0" brushRef="#br0" timeOffset="3741.57">6837 720 0,'0'0'0,"0"-21"0,0-1 0,0 1 16,0 0-16,0 0 0,0 0 15,-21 21 17,21 21-32,-22 21 15,22-21-15,0 1 16,-21 20-16,21 0 0,-21 1 0,21-1 16,0 0-16,0 22 15,0-22-15,-21 0 0,21-20 0,-21 62 16,21-63-16,0 22 0,0-22 0,0 0 15,0 0-15,0 0 0,0 1 16,0-44 31,0 1-47,0 0 0,0 0 16</inkml:trace>
  <inkml:trace contextRef="#ctx0" brushRef="#br0" timeOffset="4352.22">6477 826 0,'0'0'16,"-21"-22"-16,21 1 0,-21 0 0,21 0 15,0 0-15,0 0 0,0-1 16,0 1-16,0 0 0,21 0 16,0 21-16,0-21 0,21 0 15,-20-1-15,20 22 0,0-21 0,1 21 16,-1 0-16,0 0 0,1 0 0,-1 0 15,21 0-15,-20 0 16,-1 21-16,-21 1 0,22 20 0,-22-21 16,21 21-16,-21-20 0,0 20 15,-21 0-15,0 1 0,0-1 0,0 0 16,0 1-16,0-1 0,0 0 16,0 22-16,0-43 0,0 21 15,0-21-15,0 1 0,-21-1 16,0-21-1,21-21 1,0-1 0,0 1-16,0-21 0,0 21 0,0-22 15,21 1-15,-21 0 16,21-22-16,1 22 0,-1-22 0,0 22 16,0 0-16,0-22 0,0 22 15,1 0-15,20-1 0,-21 22 0,21-21 16,-20 21-16,20-1 0,0 1 15,-21 0-15,1 21 0,20 0 0,-21 0 16,0 0-16,0 0 0,1 21 16,-1 22-16,0-22 0,-21 21 0,0 0 15,0 64-15,0-42 0,0-1 16,-21 1-16,0-22 0,-1 22 16,1-22-16,21 0 0,0 1 0,-21-1 15,21 0-15,-21-21 16,21 1-16,0-1 0,0 0 0,0 0 15,0 0-15,21-42 32,0 0-17,0 0-15,-21 0 0,22-1 16,-1 1-16</inkml:trace>
  <inkml:trace contextRef="#ctx0" brushRef="#br0" timeOffset="4756.24">7916 953 0,'0'21'15,"21"-21"1,1 0-16,-1 0 16,0 0-16,0 0 0,21 0 15,-20 0-15,-1 0 0,0-21 16,0-1-16,43 1 0,-43 21 15,0-21-15,-21 0 0,0 0 16,21 0-16,-21-1 0,0 1 16,0 0-16,-21 21 15,0 0-15,0 0 16,-1 0-16,1 0 16,-21 0-16,21 21 0,-43 22 0,43-22 15,0 0-15,0 21 0,0-21 16,-1 22-16,22-22 0,0 21 0,-21 1 15,21-1-15,0-21 0,0 0 16,0 0-16,21 1 16,-21-1-16,22-21 0,-1 0 0,0 0 15,0 0-15,0 0 0,0 0 16,1 0-16,-1 0 0,0 0 0,0 0 16,21 0-16,-20-21 0,-1-1 15</inkml:trace>
  <inkml:trace contextRef="#ctx0" brushRef="#br0" timeOffset="5084.06">8784 466 0,'0'0'0,"0"-21"0,0-1 0,0 1 16,0 0-16,-21 0 0,0 0 15,0 42 1,21 0-1,0 0-15,0 0 0,-22 22 16,22-1-16,0-21 0,0 22 16,0-1-16,-21 0 0,21 22 15,0 20-15,0-41 0,-21-1 16,21 0-16,-21 1 0,21-1 16,0-21-16,0 0 0,0 22 0,0-22 15,0 0-15,0 0 0,-21-21 16,42 0 15,-21-21-31,21 0 16,0 0-16,0 0 0,1-22 0,-1 22 15</inkml:trace>
  <inkml:trace contextRef="#ctx0" brushRef="#br0" timeOffset="5624.58">9207 318 0,'0'0'15,"0"-22"-15,0 1 0,0 0 16,0 42 15,0 0-31,0 1 0,0-1 0,0 21 16,0 0-16,0 1 0,0-1 0,0 0 16,0 1-16,0-1 15,0 0-15,-21 22 0,0-22 0,21 1 0,0 20 16,0-21-16,-21 1 15,21-1-15,-21-21 0,21 22 0,-21-22 16,21 0-16,0 0 0,0 0 16,0 0-16,0 1 0,-22-22 15,22-22 17,0 1-32,0 0 0,0 0 15,0 0-15,22 0 0,-22-22 16,21 1-16,0 21 0,0-22 0,0 1 15,0 0-15,1-1 16,-1 22-16,0-21 0,0 21 0,0 0 16,0-1-16,22 1 0,-22 21 0,0 0 15,0 0-15,0 0 0,1 0 16,-1 43-16,-21-22 0,21 0 16,-21 21-16,0-21 0,0 22 15,0-22-15,0 21 0,0 1 0,0-22 16,0 0-16,-21 21 0,21-21 15,-21 1-15,21-1 0,-22 0 0,1-21 16,21 21-16,-21-21 0,21 21 16,-21-21-1,0 0-15,21-21 16,-21 0 0,21 0-16,-22 21 0,22-21 0</inkml:trace>
  <inkml:trace contextRef="#ctx0" brushRef="#br0" timeOffset="5868.44">8488 783 0,'-21'-21'31,"42"21"-31,0 0 16,0 0-16,21 0 0,1 0 15,-22 0-15,21-21 0,-21 21 16,22 0-16,-1 0 0,-21 0 0,22 0 16,-22 0-16,0 0 0,21 0 15,-21 0-15,1 0 16,-1 0-16,0 0 0,21-21 0,-21 21 16</inkml:trace>
  <inkml:trace contextRef="#ctx0" brushRef="#br0" timeOffset="6356.16">9991 699 0,'0'0'15,"-22"0"1,1 0-16,0 0 15,0 0-15,0 0 0,0 0 16,-1 0-16,1 21 0,0 0 16,0-21-16,-21 63 15,20-41-15,-20 41 16,21-42-16,21 43 0,-21-43 16,21 0-16,0 0 0,0 0 15,0 1-15,0-1 0,21 21 16,0-42-16,0 21 15,22-21-15,-22 0 0,21 0 16,-21 0-16,0 0 0,22-21 0,-1 0 16,-21 0-16,22 0 15,-22-1-15,0 1 0,-21 0 0,21 0 16,-21-21-16,0 20 0,0-20 16,0 21-16,0-21 0,0 20 0,-42-41 15,21 42 1,-1 21-16,1 0 0,0 0 15,0 0-15,0 0 0,0 0 16,21 21 0,0 0-16,0 0 15,21 0 1,0-21-16</inkml:trace>
  <inkml:trace contextRef="#ctx0" brushRef="#br0" timeOffset="6984.8">10668 741 0,'0'0'0,"-21"-21"0,0 21 15,-1 0-15,1 0 16,0 0-16,0 0 0,0 0 15,0 0-15,-1 0 0,1 21 16,0 0-16,0 0 0,21 0 0,-21 1 16,-22 41-1,43-21-15,-21-20 0,21-1 16,-21 21-16,21-21 0,0 0 0,0 1 16,0-1-16,0 0 0,0 0 15,0 0-15,21-21 0,22 21 16,-22-21-16,0 0 15,0 0-15,0 0 0,0 0 16,1 0-16,-1-21 0,0 21 16,0-21-16,0 0 0,0 0 0,1 0 15,-1-22-15,0 22 0,0-21 0,0-1 16,0 1-16,-21 0 0,22-22 16,-1 22-16,0-22 0,-21 22 0,0-21 15,21 20-15,-21 1 0,0-22 0,0 22 16,0 21-16,0-21 15,0 20-15,0 1 0,0 0 0,0 0 16,0 0-16,0 42 16,0 0-1,0 0-15,-21 22 0,21-22 16,0 21-16,0 0 0,0 1 0,-21-1 16,21 0-16,-21 1 0,21-1 15,0 0-15,0 1 0,-22-1 0,22 22 16,0-22-16,0-21 0,0 64 15,0-43-15,0-21 16,0 0-16,22 22 0,-1-22 0,0 0 16,0 0-16,0-21 0,22 21 0,-22-21 15,21 0-15,-21 0 0,22 0 16,20 0-16,-42 0 0</inkml:trace>
  <inkml:trace contextRef="#ctx0" brushRef="#br0" timeOffset="8408.21">1037 1820 0,'0'0'0,"-21"0"16,-64 0-1,106 0 32,1 0-47,-1 0 16,0 0-16,-21 22 0,21-22 0,0 0 15,0 0-15,22 0 0,-22 0 16,0 0-16,21 0 0,1 0 0,-1 0 16,22 0-16,-22 0 0,21 0 15,1 0-15,-1 0 0,22 0 16,-21 0-16,-1 0 0,22 0 15,63 0-15,-63 0 0,-1 0 16,22-22-16,-21 22 0,21 0 16,-1 0-16,128-21 15,-127 0-15,21 21 0,0 0 0,0 0 16,0 0-16,0-21 0,0 21 0,21 0 16,-21 0-16,21 0 0,1-21 15,-1 21-15,21 0 0,-21 0 0,0 0 16,1 0-16,-1 0 0,0-21 15,21 21-15,128 0 16,-149 0-16,0 0 0,0 0 0,21 0 16,-20 0-16,-1 0 0,21 0 15,-21 0-15,0 0 0,1 0 0,20 0 16,148-22-16,-168 22 16,-1 0-16,0 0 0,0 0 0,0 0 15,-21 0-15,21 0 0,1 0 0,-22 0 16,0 0-16,0 0 0,0 0 15,0 0-15,0 0 0,0 0 0,0 0 16,0 0-16,-22 0 0,1 0 16,0 0-16,0 0 0,-21 0 0,20 0 15,-20 0-15,0 0 0,-1 0 16,-20 0-16,-1 0 0,1 22 16,-22-22-16,1 0 0,-22 0 0,0 0 15,0 0-15,0 0 0,0 0 16,1 0-1,-1 0 110,-21-22-15</inkml:trace>
  <inkml:trace contextRef="#ctx0" brushRef="#br0" timeOffset="11458.01">952 2879 0,'0'0'0,"22"-64"31,-1 64-31,-21-21 0,21 0 0,-21 0 16,0 0-16,0-1 0,0 1 15,0-21-15,0 21 0,0 0 16,0-1-16,0 1 0,-21 0 16,21-21-16,-21 21 0,-1-1 15,1 1-15,0 21 0,0-21 0,0 0 16,0 21-16,-1 0 0,1 0 16,-21 0-16,21 0 0,0 21 0,-22 0 15,1 0-15,21 1 0,-22-1 16,1 21-16,21 0 0,-21 1 15,-1-1-15,22 0 0,0 1 16,0-22-16,0 21 0,21 1 16,-22-1-16,22-21 0,0 43 15,22-43-15,-1-21 0,0 21 16,21 0-16,1-21 0,-1 0 16,-21 0-16,21 0 0,1 0 15,-1-21-15,0 0 0,-20 21 16,20-21-16,0-1 0,-21 1 0,22 0 15,-22 0-15,0 0 0,0-22 16,0 22-16,1 0 0,-22-21 0,0-1 16,21 22-16,-21-21 0,0 21 15,21-64-15,-21 64 16,0 0-16,0 42 31,0 0-31,-21 0 16,21 22-16,0-22 0,0 21 15,0-21-15,0 22 0,0-1 0,0-21 16,0 21-16,0-20 0,0-1 16,0 0-16,0 0 0,21 0 0,0 0 15,-21 1-15,21-22 0,0 0 16,1 0-16,-1 0 0,21 0 0,-21 0 16,0 0-16,22 0 0,-22 0 15,0-22-15,21 1 0,-20 0 0,-1 0 16,0 0-16,0 0 15,0-22-15,0 22 0,1 0 0,-22-21 16,0 20-16,21-20 0,-21 21 16,0 0-16,0 0 0,0-1 0,0 1 15,-21 21 17,21 21-32,0 1 0,0-1 15,-22 0-15,22 0 0,0 0 16,-21 22-16,21-22 0,0 0 15,0 21-15,0-21 0,0 1 16,0-1-16,-21 0 0,21 0 0,0 0 16,0 0-16,0 1 15,0-44 17,21 1-32,-21 0 15,21 0-15,-21 0 0,22 0 16,-1-22-16,-21 22 0,0 0 15,21-21-15,0 20 0,0 1 0,-21-21 16,0 21-16,21 21 0,-21-21 16,22-1-16,-22 44 31,0-1-31,21 0 0,-21 0 16,0 0-16,0 22 0,0-22 15,0 0-15,0 0 0,0 21 0,0-20 16,21-1-16,-21 0 0,0 0 15,21 0-15,0 0 0,0-21 16,1 0-16,-1 0 16,0 0-16,0 0 0,0 0 0,22 0 15,-22 0-15,0-21 0,0 0 16,0 21-16,0-21 0,43-21 16,-43 20-16,0-20 0,0 21 15,-21 0-15,22-22 0,-1 22 16,0 0-16,-21 0 0,0 0 15,0 0-15,21 21 0,-21-22 16,0 44 0,0-1-1,0 0-15,-21 0 0,21 0 16,0 0-16,0 1 0,0-1 16,0 0-16,0 21 0,0 1 15,0-22-15,0 0 0,21 0 16,0 0-16,0-21 0,1 0 15,-1 0-15,21 0 0,-21 0 16,22 0-16,-22 0 0,21 0 16,-21-21-16,22 0 0,-22 21 0,0-21 15,21 0-15,-21-1 0,1 1 16,-1 0-16,0 0 0,0-21 0,0 20 16,-21 1-16,0 0 0,21 0 15,1 0-15,-22 0 0,0-1 0,0 1 16,21 21-16,-21-21 15,0 42 1,0 0 0,0 22-16,0-22 0,0 0 15,0 21-15,0-20 0,-21 20 16,21-21-16,0 21 0,0 1 16,0-1-16,0 0 0,0 1 15,0-1-15,0 0 0,0 1 0,0 20 16,0-20-16,0 20 0,0 1 0,0-22 15,0 21-15,0 1 0,0 42 16,0-43-16,0 1 0,0-22 16,0 22-16,0-22 0,0 0 15,0 1-15,0-1 0,0 0 0,-22-21 16,1 22-16,21-22 0,-21-21 16,0 21-16,0 0 0,0-21 0,-43 0 15,22 0-15,21 0 16,-22-21-16,1 0 0,0 0 15,-1 0-15,-63-43 0,64 22 16,0-1-16,-1 1 0,22-21 16,0 20-16,0 1 0,21-22 0,-21 22 15,21-21-15,0 20 0,0-20 16,21 20-16,0 1 0,0-21 0,0 20 16,1 1-16,-1 0 0,21-1 15,-21 1-15,22 21 0,-22-22 0,21 22 16,-21-21-16,43 0 15,-22-1-15,-21 22 0,0 0 16,1 0-16,-1 21 0,-21-21 0,0-1 16,21 22-16,-21-21 0,21 0 15</inkml:trace>
  <inkml:trace contextRef="#ctx0" brushRef="#br0" timeOffset="12500.19">3429 2625 0,'0'-21'0,"0"42"0,0-64 31,0 65-15,0-1 0,0 0-16,0 0 0,0 0 15,0 0-15,0 22 0,0-22 16,0 0-16,0 43 15,-21-43-15,21 0 0,0 0 0,0 0 16,-21 0-16,21 1 0,0-1 16,-22-21-16,22-21 47,22-1-47,-1 1 0,-21 0 15,0 0-15,21 0 0,0 0 16,0-1-16,-21-20 0,21 21 0,1 0 15,-22-22-15,21 22 0,0-21 16,0 21-16,0 0 0,0-1 0,1 1 16,-1 21-16,0 0 15,0 0-15,0 0 16,0 21-16,1-21 0,-22 22 0,21-1 16,0 0-16,-21 0 0,21 0 15,-21 0-15,0 1 0,0-1 0,0 0 16,0 21-16,0-21 0,0 1 15,0-1-15,0 0 0,0 0 16,-21 0 15,0-21-31,21-21 16,0 0 0,0 0-16,0 0 0,0-1 15,0 1-15,21-21 0,0 21 16,0-22-16,0 22 0,1-21 15,-1 21-15,21-22 0,-21 22 0,22-21 16,-22 21-16,21 0 0,0-1 16,1 1-16,-22 21 0,21 0 0,-21 0 15,22 0-15,-22 0 0,0 0 16,0 21-16,0 1 0,1-1 0,-22 21 16,0-21-16,0 0 0,0 22 15,0-1-15,0 22 16,-22-43-16,1 21 0,0-21 0,0 0 15,0 1-15,21-1 0,-21 0 0,21 0 16,-22 0-16,22-42 63,0 0-63,22 0 0,-1 21 0</inkml:trace>
  <inkml:trace contextRef="#ctx0" brushRef="#br0" timeOffset="12919.95">4635 2794 0,'0'0'16,"22"0"-16,-1 0 0,0 0 0,0-21 15,0 21-15,0-21 0,1 0 16,-1 21-16,0-22 0,0 1 0,0 0 16,0 0-16,-21 0 0,22 0 15,-1-1-15,-21 1 0,21 0 0,-21 0 16,0 0-16,0 0 16,-21 21-1,0 21-15,-1-21 16,1 21-16,0 0 0,0 0 15,0 22-15,0-22 0,-1 21 0,1-21 16,21 22-16,-21-22 0,21 21 16,-21-21-16,21 22 0,0-22 15,0 0-15,0 0 0,0 0 0,0 0 0,0 1 16,21-22-16,0 21 0,0-21 16,1 0-16,-1 0 0,0 0 15,0 0-15,21 0 0,-20 0 16,-1-21-16,21-1 0,-21 1 0,0 21 15,22-21-15,-1-21 0</inkml:trace>
  <inkml:trace contextRef="#ctx0" brushRef="#br0" timeOffset="13210.78">5609 2201 0,'0'-21'0,"0"42"0,0-63 0,-21 42 31,0 0-31,21 21 0,-21 0 16,21 1-16,0 20 0,-22-21 16,1 21-16,21 1 0,-21-1 0,21 22 15,0-22-15,-42 43 16,42-22-16,-21-21 0,21-20 16,0 20-16,-22 0 0,22-21 0,-21 1 15,21-1-15,0 0 0,0 0 16,-21 0-16,42-21 31,0-21-15,1 21-16,-22-21 0,21 0 15</inkml:trace>
  <inkml:trace contextRef="#ctx0" brushRef="#br0" timeOffset="13723.84">5905 2138 0,'0'63'31,"0"-41"-31,-21 20 16,21 21-16,0-20 16,-21-1-16,0 0 0,21 1 0,-21-1 15,21 0-15,0 1 0,-21-1 16,-1 0-16,22 1 0,-21-22 15,21 21-15,-21-21 0,21 1 0,0-1 16,0 0-16,0 0 16,0-42 15,0 0-15,0 0-16,0-1 0,0 1 0,0 0 15,0-21-15,21 21 0,-21-22 16,21 22-16,1-21 0,-1-1 0,0 22 15,0-21-15,0 21 0,0 0 16,22-22-16,-22 43 0,0-21 0,21 21 16,-20 0-16,20 0 15,-21 21-15,0 0 0,0 1 16,1-1-16,-22 42 0,0-42 16,0 22-16,0-22 0,0 21 0,0-21 15,0 22-15,0-22 0,-22 0 16,22 0-16,-21 0 0,21 1 0,-21-22 15,0 21-15,21 0 0,-21-21 16,0 0 0,21-21-1,0 0 1</inkml:trace>
  <inkml:trace contextRef="#ctx0" brushRef="#br0" timeOffset="13919.73">5355 2540 0,'0'0'0,"-21"0"0,42 0 31,0 0-31,0 0 0,1-21 16,-1 21-16,0 0 0,21 0 15,1 0-15,-22 0 0,21 0 0,0 0 16,-20-21-16,20 21 0,0-21 15,-21 21-15,22 0 0</inkml:trace>
  <inkml:trace contextRef="#ctx0" brushRef="#br0" timeOffset="14387.95">6646 2498 0,'0'0'0,"-21"0"0,0 0 0,0 0 16,0 0-16,-1 0 0,1 0 15,0 0-15,21 21 0,-21 0 16,0-21-16,0 21 0,-1 0 16,1 1-16,21 20 0,0-21 15,-21 0-15,21 0 0,0 22 0,0-22 16,0 0-16,0 0 0,0 0 0,0 1 15,21-22-15,0 21 0,1-21 16,-1 0-16,0 21 0,0-21 0,0 0 16,22 0-16,-22 0 0,0 0 15,21 0-15,-21-21 0,22 21 0,-22-21 16,0 21-16,0-22 0,0 1 0,22-21 16,-43 21-16,0-22 15,0 22-15,0 0 0,0-21 0,0 21 16,0-22-16,-21 22 0,-1 0 15,1 0-15,0 0 0,0 21 16,0 0-16,-22 0 0,22 0 0,-21 0 16,21 0-16,0 0 0,-1 0 15,-20 21-15,21-21 0,21 21 0,-21 0 16,21 0-16,0 0 0,0 1 16,0-1-16,21-21 15,0 21-15</inkml:trace>
  <inkml:trace contextRef="#ctx0" brushRef="#br0" timeOffset="14935.65">7366 2540 0,'0'0'0,"-21"-63"31,0 63-31,-1-22 0,1 22 15,0 0-15,0 0 0,0 0 16,-22 0-16,22 22 0,0-22 0,0 21 16,0 0-16,0 0 0,21 21 15,-22-20-15,1-1 0,0 21 16,21-21-16,0 22 0,0-22 0,0 0 16,0 0-16,0 21 0,0-20 15,0-1-15,0 0 0,21 0 16,0-21-16,1 0 0,-1 0 0,21 0 15,-21 0-15,0 0 0,1 0 16,20 0-16,-21-21 0,21 21 0,-20-21 16,20 0-16,-21-1 0,21 1 15,-20-21-15,-1 0 0,42-43 16,-20 43-16,-22-22 0,0 22 0,0-22 16,0 1-16,0 20 0,1-20 15,-22 21-15,0-1 0,0-20 0,21-22 16,-21 64-1,0 0-15,0 0 0,0 42 16,-21 21 0,-1-21-16,22 22 0,-21-22 15,21 21-15,-21 22 0,0-22 0,21 0 16,0 22-16,0-22 0,0 0 0,0 1 16,0-1-16,0 0 0,0 1 15,0-1-15,0-21 0,0 0 16,0 1-16,42 20 0,-21-42 15,1 0-15,-1 0 16,0 0-16,0 0 0,0 0 0</inkml:trace>
  <inkml:trace contextRef="#ctx0" brushRef="#br0" timeOffset="16632.04">8848 2350 0,'21'-22'0,"-42"44"0,42-65 0,0 43 0,-21-21 16,0 0 0,0 42-1,0 0-15,0 0 16,0 1-16,0-1 0,-21 21 16,21 0-16,-21 22 0,21-22 15,0-21-15,-22 22 0,22-22 16,0 21-16,-21-21 0,21 1 15,0-1-15,0 0 0,21-21 32,1 0-17,-1-21-15,0 0 16,0-1-16,0 1 0,0 0 0,1 0 16,-1-21-16,-21 20 0,21-20 0,0 21 15,0 0-15,-21 0 0,21-22 16,-21 22-16,22 0 0,-22 42 31,0 0-31,0 0 0,0 1 16,0 20-16,0-21 0,0 21 15,0-20-15,0 20 0,0-21 16,0 0-16,0 0 0,21 22 16,-21-22-16,21 21 15,0-42-15,0 0 0,0 0 16,1 0-16,-1 0 0,0 0 0,0 0 15,0-21-15,0 21 0,1-21 16,-1 0-16,0 0 0,21-1 0,-21-20 16,1 21-16,-1-21 0,0 20 0,0-20 15,0 0-15,-21-1 0,21-20 16,1 21-16,-22 20 0,0 1 16,21 0-16,-21 0 15,-21 42 1,-1 21-1,22-20-15,-21-1 16,21 21-16,0-21 0,0 22 0,0-22 16,0 21-16,0 0 0,0-20 0,0 20 15,0-21-15,0 0 0,0 0 16,0 1-16,0-1 0,0 0 0,0 0 16,21-21-16,1 0 15,-1 0-15,0 0 0,0 0 0,21 0 16,-20-21-16,-1 21 0,21-21 15,0 0-15,-20-1 0,20-20 16,-21 21-16,21-21 0,1 20 0,-22-20 16,0 0-16,21-1 0,-20 1 0,-1 0 15,0-1-15,0 1 0,0 0 16,-21 21-16,0-22 0,0 22 0,0 0 16,0 0-16,0 0 15,-21 21 1,0 21-16,0 0 15,21 0-15,-21 0 0,21 22 16,0-22-16,0 21 0,-22 0 0,22-20 16,-21 20-16,21 0 0,-21 1 15,21-1-15,0-21 0,-21 21 16,0-20-16,21 20 0,-21-21 0,21 0 16,0 0-16,0 1 15,0-1-15,0-42 31,0-1-31,0 1 16,0 0-16,21 0 0,0 0 0,0-43 16,0 43-16,0 0 15,1-21-15,-1 20 0,0 1 0,0 0 16,0 0-16,0 0 0,1 21 16,-1-21-16,0 21 0,0 0 0,0 0 15,0 0-15,1 0 0,-1 21 16,0 0-16,-21 0 15,21 21-15,-21-20 0,0-1 16,0 0-16,0 21 0,0-21 0,0 1 16,0 20-16,0-21 0,0 0 15,0 0-15,21 1 0,0-22 0,-21 21 16,22 0-16,-1-21 0,0 0 16,0 0-16,0 0 0,0 0 15,1 0-15,-1 0 0,42-21 16,-42 0-16,1-1 0,20 1 15,-21 0-15,0 0 0,0 0 0,1 0 16,-1-22-16,-21 22 0,21-42 16,0 41-16,-21 1 0,21 0 15,-21 0-15,0 0 0,0 42 32,0 0-32,-21 0 15,21 0-15,-21 1 0,21 20 16,-21-21-16,21 0 0,0 22 0,0-22 0,0 21 15,0-21-15,0 0 16,0 1-16,0-1 0,0 0 16,21-21-16,0 0 0,0 0 0,0 0 15,1 0-15,-1 0 16,0 0-16,0 0 0,-21-21 16,21 0-16,0-1 0,1 1 0,-22-21 15</inkml:trace>
  <inkml:trace contextRef="#ctx0" brushRef="#br0" timeOffset="16824.93">11049 2223 0,'0'0'0,"-21"0"16,0 0-16,-1 0 0,1 0 31,0 0-31,21 21 16,21 0 15,0-21-31,1 0 0,-1 0 16,0 0-16,0 21 0</inkml:trace>
  <inkml:trace contextRef="#ctx0" brushRef="#br0" timeOffset="17140.25">11536 2307 0,'0'-21'0,"-43"21"16,22 0-1,0 0-15,0 0 16,0 0-16,0 21 0,-1 0 0,22 1 16,-21-1-16,0 0 0,21 21 15,0-21-15,-21 22 0,21-1 0,-21-21 16,21 22-16,0-1 0,0-21 0,0 0 15,0 22-15,0-22 0,21 0 16,0 0-16,0 0 0,0-21 16,22 0-16,-22 0 0,0 0 15,21 0-15,1 0 0,-22 0 16,21 0-16,-21-21 0,22 21 0,-1-21 16,-21 0-16,22 0 0,-22-1 15,21-20-15,-21 21 0</inkml:trace>
  <inkml:trace contextRef="#ctx0" brushRef="#br0" timeOffset="17612">12065 2011 0,'0'-21'0,"0"42"0,0-63 15,-21 42 1,0 0-16,-1 0 0,1 21 16,0 0-16,0 21 0,21-21 0,-21 1 15,0 20-15,21 0 0,0 1 16,-22-22-16,1 21 0,21 0 0,-21 1 15,21-1-15,-21 0 0,21 1 16,0-22-16,0 21 0,0-21 0,0 1 16,-21 20-16,21-21 0,0 0 15,0 0-15,0-42 47,0 0-47,0 0 16,0 0-16,0 0 0,21-43 15,0 43-15,0 0 0,0-22 16,1 22-16,20-21 0,-21 21 16,21 0-16,1-1 0,-1 1 0,0 0 15,1 21-15,-22 0 0,21 0 16,-21 0-16,22 0 0,-22 21 0,0 0 16,0 1-16,-21-1 0,0 0 0,0 0 15,0 21-15,0-20 0,0 20 16,0-21-16,0 21 0,0-20 0,-21-1 15,21 0-15,-21 21 0,0-21 0,21 1 16,-21-22-16,21 21 0,-22 0 16,22-42 31</inkml:trace>
  <inkml:trace contextRef="#ctx0" brushRef="#br0" timeOffset="18107.73">13293 2392 0,'0'0'0,"0"-21"0,0 0 15,21-1-15,-21 1 0,0 42 63,-21 22-63,21-22 0,0 21 0,0-21 16,-22 22-16,22-22 0,-21 21 15,21-21-15,-21 22 0,21-22 0,-21 21 16,21-21-16,0 1 0,0-1 15,0 0-15,0 0 16,21-21 15,0-21-31,0 21 0,1-21 16,-1 0-16,0-1 0,21 1 0</inkml:trace>
  <inkml:trace contextRef="#ctx0" brushRef="#br0" timeOffset="18527.5">13801 2307 0,'21'0'0,"-42"0"0,42-21 16,-42 21-1,-1 0-15,1 0 16,0 0-16,0 0 0,0 21 16,0-21-16,-1 21 0,-20 1 0,21-1 15,0-21-15,0 21 16,21 0-16,0 0 0,-22 0 0,22 1 15,0-1-15,0 0 0,22 0 16,-1-21 0,0 0-16,0 0 0,0 0 0,22 0 15,-22 21-15,0-21 0,21 0 0,-21 0 16,1 0-16,-1 21 0,0-21 16,0 22-16,0-22 0,0 21 15,-21 0-15,0 0 0,0 0 16,-21-21-16,0 21 15,0-21-15,0 0 0,0 22 16,-22-22-16,22 0 0,0 0 0,-21 21 16,20-21-16,1 0 0,0 0 15,0 0-15,0 0 0,0 0 0,-1 0 16,22-21 0,-21 21-16,21-22 0,0 1 15,-21 0-15,21 0 0,0-21 16</inkml:trace>
  <inkml:trace contextRef="#ctx0" brushRef="#br0" timeOffset="18740">13377 2053 0,'-21'-21'15,"0"21"1,21-21 15,21 21 1</inkml:trace>
  <inkml:trace contextRef="#ctx0" brushRef="#br0" timeOffset="22065.61">14541 2773 0,'0'-21'31,"22"0"-31,-1-1 16,0 1-16,0 0 0,0 0 0,0 0 16,1-22-16,-1 22 0,0-21 15,0 0-15,0-1 0,0 1 0,1-22 16,20 22-16,-21-21 0,0 20 0,0-20 15,1-1-15,-1 1 0,0-1 16,-21 22-16,0-22 0,0 22 0,0 0 16,0-1-16,0 1 0,0 21 15,0 0-15,-21 21 0,-22 0 16,22 0-16,0 0 0,0 0 0,0 21 16,0 0-16,-1 21 15,1 1-15,0-1 0,0 0 0,0 22 16,21-22-16,0 22 0,0-1 15,-21-20-15,21 20 0,0 1 0,-22-22 16,22 21-16,0 1 0,-21-22 0,21 1 16,0-1-16,0 0 0,0 1 15,0-22-15,0 0 0,0 0 0,0 0 16,0 0-16,21-21 31,1-21-31,-1 0 0,0 0 16,0 0-16,-21-22 0,21 22 15,0 0-15,1-21 0,-1-22 16,0 43-16,0 0 0,0-21 16,0 20-16,1 1 15,-22 0-15,0 42 16,0 0 0,0 1-16,0 20 0,0-21 15,0 0-15,0 22 0,0-22 0,21 21 16,0 0-16,0-20 0,-21 20 15,21-21-15,0 0 0,1-21 16,-1 21-16,0 1 0,0-22 0,21 0 16,-20 0-16,-1 0 0,21 0 0,0 0 15,22 0 1,-22 0-16,-21-22 0,22 1 0,-1 21 16,-21-21-16,0 0 0,22 0 15,-22-22-15,0 22 0,0-21 0,0 21 16,1-22-16,-22 1 0,0 21 0,21-21 15,-21-1-15,0 22 0,0 0 16,0-21-16,0 20 0,-21 1 16,-1 21-16,1-21 0,0 21 0,-21 0 15,21 0-15,-22 0 0,22 0 0,-21 21 16,-1 0-16,1 1 0,0-1 0,-1 0 16,22 21-16,-21 1 0,21-22 15,0 21-15,-1 0 0,1 1 16,21-22-16,0 21 0,0 1 0,0-22 15,0 0-15,0 0 0,21 0 16,1 0-16,-1 1 0,0-22 0,21 0 16,-21 0-16,22 0 0,-22 0 0,21 0 15,1 0-15,-22 0 0,21-22 16,-21 1-16,43 0 16,-43 0-16,0-21 0,0 20 0,0 1 0,1-21 15,-22 21-15,0-22 16,21 22-16,-21-21 0,0 21 0,0 0 0,0-1 15,0 1-15,0 0 16,0 42 15,-21 0-31,21 1 0,0-1 16,0 0-16,0 0 0,0 21 0,0-20 16,0-1-16,0 0 0,0 21 0,0-21 15,0 1-15,0-1 0,0 0 16,21 0-16,0 0 0,0-21 15,0 0-15,0 0 0,1 0 16,-1 0-16,21 0 0,-21 0 16,0-21-16,1 0 0,-1 21 15,0-21-15,21 0 0,-21-1 0,1-20 16,-22 21-16,21-21 0,0 20 16,0-20-16,0 21 0,-21-21 0,0 20 15,21 1-15,-21 0 0,22 0 16,-22 0-16,0 0 0,0 42 31,0 0-31,0 0 0,0 0 16,0 0-16,-22 22 0,22-22 0,0 21 15,-21-21-15,21 1 0,0 20 16,0-21-16,0 0 0,0 0 0,0 1 16,0-1-16,21-21 15,1 21-15,-1-21 0,0 0 16,0 0-16,21 0 0,-20 0 0,-1-21 15,21 0-15,-21-1 0,22 1 16,-22 0-16,21 0 0,-21 0 0,22-22 16,-22 22-16,0-21 0,21 21 0,-21-22 15,1 22-15,-1 0 0,-21-21 16,21 21-16,-21-1 0,21 1 0,-21 0 16,0 0-16,0 0 15,-21 42 1,21 0-16,-21 0 15,21 0-15,0 1 16,-21 20-16,-1-21 0,1 43 16,21-22-16,0 0 0,0-21 15,0 22-15,0-22 0,0 0 0,0 21 16,0-20-16,0-1 0,21 0 16,1-21-16,-1 0 0,0 0 15,0 0-15,0 0 0,0 0 0,1 0 16,20 0-16,0-21 0,-21 0 15,22-1-15,-22 1 0,42-21 16,-41 0-16,-1 20 0,0-20 16,21 0-16,-42 21 0,21-22 15,1 1-15,20 0 16,-42-1-16,0 22 0,0 0 0,0 0 16,0 0-16,-21 21 15,0 0 1,-1 0-16,1 21 0,0 0 15,0-21-15,21 21 0,-21 21 0,0-20 16,21-1-16,0 21 0,-22-21 0,22 0 16,-21 22-16,21-22 0,0 21 15,0-21-15,0 1 0,0-1 0,0 0 16,0 0-16,21 0 0,1 0 16,-1-21-16,0 0 0,0 0 0,0 0 15,0 0-15,22 0 0,-22 0 16,64 0-16,-43-21 0,0 0 15,-21 0-15,22 21 0,-1-42 16,-21 20-16,22 1 0,-22 0 0,0-21 16,0 21-16,0-22 0,0 22 15,-21 0-15,0 0 0,0 0 0,0-1 16,0 1-16,0 0 0,-21 42 31,21 0-15,-21 1-16,21-1 0,0 0 15,0 0-15,0 21 0,0-20 0,0-1 16,0 21-16,0-21 0,0 0 16,0 1-16,0-1 0,21 0 15,0 0-15,1-21 0,-1 0 0,0 21 16,0-21-16,0 0 0,0 0 16,22 0-16,-22 0 0,0-21 0,0 0 15,22-21-15,-22 20 0,0 1 16,0 0-16,-21-21 0,21 21 15,0-1-15,-21-20 0,22 21 0,-22 0 16,0 0-16,0-1 0,0 1 16,0 0-16,0 42 31,-22 0-31,22 1 16,-21-1-16,21 0 0,-21 0 0,0 0 15,21 0-15,0 22 0,-21-22 16,21 0-16,-21 0 0,21 0 0,0 1 15,0-1-15,0 0 0,-22-21 16,22-21 15,0 0-15,0-1-16,0 1 0,22 0 0,-22 0 16,21 0-16,0 0 0,-21-1 0,21 1 15,0 0-15,0 0 16,1 0-16,-1 0 0,0-1 0,0 22 15,21-21-15,-20 21 16,-1 0-16,0 0 0,0 0 0,0 0 16,-21 21-16,0 1 0,0-1 15,0 0-15,0 0 16,0 0-16,0 0 0,0 1 0,0-1 16,0 0-16,0 0 0,0 0 15,21 0-15,-21 1 0,22-22 0,-22 21 16,21-21-16,0 0 0,0 21 0,0-21 15,0 0-15,43 0 16,-22 0-16,43 0 16,-43-21-16,-21 21 0,22-21 15,-1-1-15,0 22 0,-20-21 0,20 0 16,-21-21-16,0 21 0,0-1 0,1 1 16,-1 0-16,-21-21 0,21 21 15,-21-1-15,0 1 0,0 0 0,0 0 16,0 0-16,-21 21 15,0-21-15,-1 21 0,1 0 0,-21 0 16,21 0-16,0 21 0,-22 0 0,22 0 16,0 0-16,-21 0 0,20 1 15,-20 41 1,42-21-16,0-20 0,0-1 16,0 0-16,0 0 0,0 0 15,21 0-15,0-21 0,1 0 0,-1 22 16,0-22-16,42 0 15,-41 0-15,-1 0 0,42-22 16,-42 1-16,1 0 0,-1 21 16,0-21-16,-21 0 0,21 0 0,0-1 15,-21 1-15,0 0 0,21 0 16,-21 0-16,0 0 0,-21 21 47,21 21-32,-21 0-15,0 0 0,0 0 16,21 0-16,-21 22 0,-1-22 16,22 21-16,-21 43 0,0-43 15,21 1-15,0-1 0,0 0 16,-21 22-16,21-22 0,0 0 0,0 1 16,0 20-16,0-20 0,0-1 0,0 21 15,0-20-15,0 20 0,0-20 16,0-1-16,0 21 0,0-20 15,0-1-15,0 0 0,0 1 0,0-1 16,-21 0-16,0 1 0,-1-22 0,1 21 16,0-21-16,0 1 0,-21-1 15,-1 0-15,-20-21 16,42 0-16,-22 0 0,22 0 16,-21 0-16,21 0 0,-1 0 0,1-21 15,0 21-15,0-21 0,21-1 0,0 1 16,0 0-16,0 0 15,0 0-15,0 0 0,0-1 0,0-20 16,0 21-16,0-21 0,0 20 0</inkml:trace>
  <inkml:trace contextRef="#ctx0" brushRef="#br0" timeOffset="22287.95">17865 1947 0,'0'0'0,"-64"-21"31,64 0-31,-21 21 0,21-21 62,21 21-62</inkml:trace>
  <inkml:trace contextRef="#ctx0" brushRef="#br0" timeOffset="23126.47">20066 1799 0,'0'0'0,"21"-42"0,0 21 16,-21-22-16,0 22 0,21 0 15,-21 0-15,0 0 0,0 0 0,22-1 16,-22 44 15,0-1-31,0 0 0,0 0 16,0 21-16,0 1 0,0-1 0,0 0 15,0 22-15,0-22 0,0 1 16,0-1-16,0 0 0,0 1 0,0-1 16,-22 0-16,22-21 0,0 22 15,-21-22-15,21 0 0,0 21 16,0-20-16,-21-1 0,21 0 0,-21-21 31,21-21-15,0 0-1,0-1-15,0 1 16,0 0-16,0 0 0,0 0 0,0 0 16,21-1-16,0 1 0,0 0 15,1 0-15,20 0 0,-21 0 16,21 21-16,1-22 0,-1 1 15,0 21-15,1 0 0,-1 0 0,0 0 16,1 0-16,-1 0 0,-21 0 0,22 0 16,-22 21-16,0 1 0,0-1 15,0 0-15,-21 21 0,0-21 0,0 1 16,0-1-16,0 0 0,-21 0 16,0 21-16,0-20 0,-22-1 0,-20 0 15,21 0-15,-1 0 0,22-21 16,-21 0-16,-1 21 0,22-21 15,-21 0-15,21 0 0,0 0 0,-1 0 16,1 0-16,0-21 16,21 0-16,0 0 15,0 0 1,0 0-16,21 21 16,-21-22-16,21 22 0,1-21 0</inkml:trace>
  <inkml:trace contextRef="#ctx0" brushRef="#br0" timeOffset="23612.19">21082 2011 0,'0'0'0,"0"-21"16,-21 21-1,0 0-15,-1 0 16,1 0-16,0 21 15,0-21-15,0 21 0,-22 0 0,22 0 16,0 1-16,0 20 0,0-21 16,21 0-16,-21 0 0,21 1 0,-22-1 15,22 21-15,0-21 0,0 0 16,0 1-16,22-1 0,-1 0 16,0 0-16,0-21 0,0 0 0,0 21 15,22-21-15,-22 0 0,0 0 16,21 0-16,-20 0 0,-1 0 15,21-21-15,-21 0 0,0 21 0,1-21 16,20 0-16,-21-1 0,0 1 16,-21-21-16,0 21 0,21 0 0,-21-22 15,0 22-15,0-42 16,0 20-16,-21 22 0,0 0 0,0 0 16,0 21-16,0 0 0,-1-21 15,1 21-15,0 0 0,-21 0 0,21 0 16,-1 21-16,1 0 15,21 0-15,-21-21 0,21 21 0,0 0 16,0 1-16,0-1 0,0 0 16,0 0-16,21-21 15,0 0-15,1 0 0,-1 0 16,21 0-16,-21 0 16</inkml:trace>
  <inkml:trace contextRef="#ctx0" brushRef="#br0" timeOffset="23936.65">21738 1799 0,'0'0'16,"0"-169"-1,0 148-15,0 0 16,0-1-16,0 44 31,0 20-31,-21-21 16,21 21-16,0-20 0,0 20 15,-21 0-15,21 22 0,0-22 16,0 0-16,0 1 0,0-1 0,0 0 16,-21 1-16,21-22 0,0 21 0,0 1 15,0-22-15,0 0 0,0 0 16,0 0-16,0 0 0,0 1 0,0-1 16,0-42 30,21-1-46,-21 1 0,21 0 16,0 0-16,0 0 0,-21 0 0</inkml:trace>
  <inkml:trace contextRef="#ctx0" brushRef="#br0" timeOffset="24447.35">22204 1461 0,'0'0'0,"0"42"31,0 0-31,0-21 0,0 22 0,0-1 16,0 0-16,-21 1 0,21-1 0,0 0 15,-22 1-15,22-1 16,-21 0-16,21 1 0,0-1 0,0 0 16,-21-20-16,0 20 0,21-21 15,-21 0-15,21 22 0,-21-22 16,21 0-16,-22 0 0,22-42 47,0 0-32,0 0-15,0-1 0,0 1 16,0-21-16,22 21 0,-1 0 16,-21-22-16,21 22 0,0 0 0,0 0 15,22 0-15,-22-1 0,0 1 16,21 0-16,1 21 0,20 0 15,-21 0-15,1 0 0,-22 0 16,21 21-16,-21 0 0,1 1 16,-1 20-16,-21 0 0,0 1 15,0-22-15,0 0 0,0 0 16,-21 21-16,21-20 0,-22-1 16,1 0-16,21 0 0,-21-21 0,0 21 15,0-21-15,0 21 16,-1-21-16,1 0 15,0-21 17,0 0-32</inkml:trace>
  <inkml:trace contextRef="#ctx0" brushRef="#br0" timeOffset="24700.2">21484 1947 0,'0'0'0,"-21"0"0,0 0 0,0 0 16,42 0 15,0 0-31,0 0 0,0 0 16,22-21-16,-1 21 0,0 0 0,1-21 15,41 21-15,-63 0 16,22 0-16,-22 0 0,0-21 0,0 21 15,-42 0 1,0 0-16,-21 0 16,-1 21-16,-20-21 0</inkml:trace>
  <inkml:trace contextRef="#ctx0" brushRef="#br0" timeOffset="26031.61">1672 4466 0,'0'0'0,"21"0"47,0-21-31,1 0-16,-1 0 0,-21 0 15,0-1-15,0 1 16,0 0-16,0 0 0,0 0 0,0-22 16,-21 22-16,-1 0 0,1-21 15,-21 21-15,21-1 0,0 1 0,-22 0 16,1 0-16,0 0 16,-1 21-16,1 0 0,21 0 0,-22 0 15,1 21-15,0-21 0,-1 21 16,1 0-16,21 22 0,-21-22 15,20 21-15,1-21 0,0 22 0,0-1 16,0-21-16,21 21 0,0-20 16,0 20-16,0-21 0,0 43 15,21-43-15,0 0 16,0-21-16,22 0 0,-22 0 0,0 0 16,21 0-16,-21 0 0,22 0 15,-1 0-15,0-21 0,-20 0 16,20-1-16,0 1 0,1-21 15,-1 21-15,0-22 0,-21 1 0,22 0 16,-1-1-16,-21 1 0,22-21 16,-22 20-16,21-63 0,-21 64 15,-21-21-15,0 20 0,0 1 16,0 0-16,0 20 0,0 1 16,0 0-16,0 0 0,-21 21 0,0 0 15,0 0-15,0 21 16,-1 0-16,1 22 0,0-22 0,0 21 15,21 22-15,-21-22 16,21 0-16,-21 22 0,21-1 0,0 22 16,0-22-16,0-20 15,0-1-15,0-21 0,42 43 16,-21-43-16,0 0 0,0-21 16,1 21-16,20-21 0,-21 0 0,0 0 15,0 0-15,1 0 0,-1-21 16,0 21-16,0-21 0,0 0 0</inkml:trace>
  <inkml:trace contextRef="#ctx0" brushRef="#br0" timeOffset="26409.4">2074 4233 0,'0'22'15,"21"-22"16,1 0-15,-1 0-16,0 0 0,0-22 0,0 22 16,0-21-16,22 0 15,-22 21-15,0-21 0,0 0 0,0 0 16,-21-1-16,0 1 16,-21 21-1,0 0-15,-21 0 16,21 0-16,-1 21 0,-20 1 0,21-1 15,-21 0-15,20 0 0,1 21 16,0-20-16,0 20 0,0-21 0,21 43 16,0-43-16,0 21 15,0-21-15,0 0 0,0 1 0,21-1 16,0-21-16,0 0 16,0 0-16,22 0 0,-22 0 0,21 0 15,1 0-15,-1 0 0,0-21 16,1-1-16,20 1 0,-21 21 0</inkml:trace>
  <inkml:trace contextRef="#ctx0" brushRef="#br0" timeOffset="26700.23">2942 4064 0,'0'0'16,"0"-21"-16,0 0 0,0 0 0,0-1 15,0 1-15,0 0 16,-21 21-16,0 0 15,0 21-15,21 0 0,-43 22 16,22-22-16,0 21 0,0-21 16,0 22-16,21-1 0,-22 0 15,1 1-15,0 20 16,21-20-16,0-22 0,0 0 16,0 0-16,0 0 0,0 0 0,21 1 15,0-22-15,1 0 0,-1 0 16,21 0-16,-21 0 0,0 0 0,22 0 15,-22-22-15,21 22 0,-21-21 0,1 0 16,20 0-16,-21 0 16,0 0-16,22-22 0,-22 22 0</inkml:trace>
  <inkml:trace contextRef="#ctx0" brushRef="#br0" timeOffset="26980.07">3429 3556 0,'0'0'0,"0"-21"0,0 0 15,-21 0-15,0-1 0,-1 22 16,1 0-16,0 0 0,0 22 16,0-1-16,21 0 15,-21 21-15,21 1 0,0-22 0,0 21 16,0 0-16,-22 22 0,22-22 16,-21 1-16,21 20 0,0-21 0,-21 22 15,21-22-15,0 22 0,0-22 16,0 0-16,0-20 0,0 41 15,0-42-15,0 0 16,0 1-16,21-22 16,0 0-1,1 0-15,-1 0 0,0-22 16,0 1-16,0 21 0</inkml:trace>
  <inkml:trace contextRef="#ctx0" brushRef="#br0" timeOffset="29628.07">3852 4064 0,'0'-21'0,"0"-85"32,-21 106-32,21-21 0,-21 21 15,0 0-15,0 0 0,-1 0 0,1 0 16,-21 0-16,21 0 15,0 21-15,-1 21 0,1-20 0,-21 20 16,21 0-16,0 1 0,-1-1 0,1 0 16,0 1-16,0-22 0,0 21 15,21 0-15,0-20 0,0-1 0,0 0 16,0 0-16,0 0 0,21-21 16,0 0-16,0 0 0,0 0 15,1 0-15,-1 0 0,21 0 16,-21-21-16,0 21 0,22-21 15,-22 0-15,0 0 0,0-1 0,0-20 16,1 21-16,-1-21 0,-21-22 16,21 43-16,-21-21 0,0 20 15,21-20-15,-21 21 0,0 0 16,0 0-16,0-1 0,0 44 31,-21-1-15,21 0-16,0 21 0,-21 1 15,21-1-15,0-21 0,0 21 16,0-20-16,0 20 0,0-21 16,0 0-16,0 0 0,0 1 0,0-1 15,0 0-15,21 0 0,0-21 16,0 0-16,0 0 0,1 0 0,-1 0 16,0 0-16,0 0 0,0 0 15,22 0-15,-22-21 0,0 0 0,21 0 16,-21-1-16,1 1 0,-1 0 0,21 0 15,-21-21-15,0 20 16,1-20-16,-1 21 0,-21-21 0,0 20 0,0 1 16,0-21-16,0 21 0,0 0 15,-21 21-15,-1 0 16,22 21-16,-21-21 16,21 21-16,-21 0 0,21 0 15,0 0-15,0 22 0,0-22 0,0 0 16,0 0-16,0 22 0,0-22 15,0 0-15,0 0 0,21 0 0,0 0 16,1 1-16,-22-1 0,21 0 16,0-21-16,0 21 0,0-21 15,0 21-15,1-21 0,-1 0 0,21 0 16,-21 0-16,0 0 0,1 0 16,20 0-16,-21 0 0,0-21 15,22 21-15,-22-21 0,21 0 0,0 0 16,-20-1-16,-1 1 0,21 0 15,-21 0-15,0 0 0,1-22 0,-1 22 16,-21 0-16,0-21 0,0 21 0,0-1 16,0 1-16,0 0 0,0 0 15,0 0-15,-21 0 0,-1 21 16,22-22-16,-21 22 0,0 0 16,0 0-16,0 0 0,0 0 0,-1 22 15,1-22-15,0 21 0,0 0 0,0 0 16,0 21-16,21-20 0,-22-1 15,22 21-15,-21 43 16,21-64-16,0 0 16,0 0-16,0 0 0,0 22 15,0-22-15,21-21 0,1 0 16,-1 0-16,0 0 0,0 0 16,0 0-16,0 0 0,1 0 0,-1-21 15,0 0-15,0 21 0,0-22 0,0 1 16,1 0-16,20-64 15,-42 43-15,21 21 0,-21-21 16,21 20-16,-21-20 0,0 21 16,0 0-16,0 0 0,0-1 15,0 44 17,0-1-32,-21 0 0,21 0 0,0 0 15,-21 22-15,21-22 0,0 42 16,0-42-16,0 1 0,0-1 15,0 21-15,0-21 0,0 0 0,21 1 16,0-22-16,-21 21 0,21 0 0,1-21 16,-1 0-16,0 0 15,0 0-15,0 0 0,0 0 0,1 0 16,-1 0-16,0-21 0,0 0 16,0 21-16,0-22 0,-21-20 0,43 0 15,-22-1-15,0-41 16,0 41-16,0-20 15,1 21-15,-22-1 0,21-20 0,0 20 16,-21-41-16,0 20 0,21 22 16,-21 0-16,0-1 0,0 1 15,0 21-15,0-22 0,0 22 0,0 0 16,0 0-16,-21 21 16,21 21-16,-21 0 15,21 0-15,-21 1 0,21 20 0,0 0 16,0 1-16,0-22 0,0 21 15,0 0-15,0 1 0,0 41 16,0-20-16,0-22 0,0 1 16,0-1-16,0 0 0,0-21 15,0 22-15,0-1 0,0-21 0,21 0 16,0 1-16,-21-1 0,21 0 16,0 0-16,0 0 0,1-21 15,-1 0-15,0 0 0,0 0 0,0 0 16,0-21-16,1 0 15,-1 0-15,0 21 0,21-21 0,-42-1 16,43-20-16,-43 21 0,21 0 0,0-22 16,0 1-16,-21 21 15,0-21-15,21 20 0,-21 1 0,21 0 16,-21 0-16,0 42 31,0 0-31,-21 0 0,21 1 16,-21-1-16,21 21 0,-21-21 15,21 0-15,0 22 0,0-22 0,0 0 16,0 0-16,0 0 0,0 1 0,0-1 16,0 0-16,21-21 15,0 21-15,0-21 0,1 0 0,-1 0 16,0 0-16,0 0 0,0 0 0,0-21 16,1 21-16,-1-21 0,0 21 15,0-21-15,0-1 16,0 1-16,1 0 0,-1 0 0,0-21 15,-21 20-15,21-20 0,-21 21 0,21 0 16,-21-22-16,21 22 0,-21 0 16,0 0-16,0 42 31,0 0-31,-21 0 0,21 1 0,-21-1 16,21 21-16,-21-21 0,21 0 15,0 1-15,0 20 0,0-21 0,0 0 16,0 0-16,0 1 0,0-1 15,21-21-15,0 21 16,0-21-16,1 0 16,-1 0-16,0 0 0,0-21 15,-21 0 1,21 21-16,-21-22 0,21 1 0,-21 0 16,0 0-16,0 0 0,0 0 0,0-1 15,0 1-15,-21-21 0,0 21 16,0 0-16,0-1 0,0 1 0,-1 21 15,1-21-15,0 21 0,0 0 16,0 0-16,42 0 47,0 0-47,21 0 16,-20 0-16,-1 0 0,21 0 0,0-21 15,1 21-15,-22 0 0,21 0 16,1 0-16,-1 0 0,0-21 0,1 21 15,-22 0-15,21 0 0,-21 0 0,0 0 16,1 0-16,-22 21 0,0 0 16,0 0-16,0 0 0,0 1 15,0-1-15,0 21 0,-22-21 16,1 0-16,0 1 16,21-1-16,0 0 0,-21 0 0,21 0 0,-21 22 15,21-22-15,0 0 0,0 0 16,0 0-1,0 0-15,0-42 47,0 0-47,0 0 16,0 0-16,42-22 0,-42 22 16,21-21-16,0 21 0,1-22 15,20 1-15,-21 0 0,21-1 0,1 1 16,-1 21-16,-21-21 15,22 20-15,-1 1 0,0 0 0,1 21 16,-22 0-16,0 0 0,21 0 16,-42 21-16,21 0 0,-21 1 15,0-1-15,0 0 0,0 21 0,0 22 16,0-22-16,0-21 0,-21 22 16,21-22-16,-21 0 0,21 0 15,-21 0-15,21 0 0,0 1 0,0-1 16,0 0-16,21-21 31,0 0-31,0 0 16,1 0-16,-22-21 0,21 0 15,0 21-15,-21-22 0,0 1 16,0 0-16,21 0 16,-21 0-16,0 0 0,0-1 15</inkml:trace>
  <inkml:trace contextRef="#ctx0" brushRef="#br0" timeOffset="29896.92">6583 3683 0,'-21'0'0,"-1"0"0,1 0 16,0 0-1,0 0 48,0 0-47,0 0-16,-1 0 15,-20 0-15,21 0 16</inkml:trace>
  <inkml:trace contextRef="#ctx0" brushRef="#br0" timeOffset="30143.67">5101 3874 0,'0'0'0,"-21"21"31,42-21-31,0 0 16,0 0-16,1 0 0,-1-21 0,0 21 16,21 0-16,-21 0 0,1 0 15,20-22-15,-21 22 0,0 0 0,22 0 16,-22 0-16,0 0 16,0 0-16,-21-21 15,21 21 1</inkml:trace>
  <inkml:trace contextRef="#ctx0" brushRef="#br0" timeOffset="32092.68">8340 4233 0,'21'0'16,"0"0"-16,0 0 15,0 0 1,0 0-16,1-21 16,-1 21-16,-21-21 0,21 0 15,0 0-15,-21 0 16,21 21-16,-21-22 0,0 1 0,0 0 15,0 0-15,0 0 0,0 0 0,0-1 16,0-20-16,-21 21 0,0 0 16,0 0-16,0-1 0,21 1 0,-22 0 15,-20 21-15,21 0 16,0 0-16,0 0 0,-1 0 16,-20 21-16,21 0 0,0 1 0,0-1 15,-22 21-15,22-21 0,0 22 16,0-1-16,0 0 0,21 43 15,0-43-15,0-21 0,0 22 16,0-22-16,0 21 0,0-21 16,21 1-16,0-1 0,0-21 0,0 21 15,22-21-15,-22 0 0,21 0 0,22 0 16,-43 0-16,21-21 16,-21 0-16,22 21 0,-1-22 0,-21 1 0,21 0 15,-20 0-15,20-21 0,-21 20 16,0 1-16,0-21 0,1 21 15,-1-22-15,-21 1 0,21 21 0,-21-21 16,0 20-16,0 1 0,0 0 0,-21 21 31,0 0-31,-1 0 0,1 21 16,0 22-16,21-22 0,0 0 0,-21 21 16,21-21-16,-21 1 0,21 20 15,0-21-15,0 21 16,0-20-16,21-1 0,0 0 0,0 0 15,0-21-15,1 0 0,41 21 16,43-21 0,-85 0-16,21-21 0,1 0 0,-1 0 15,0 21-15,-20-21 0,20-1 16,-21 1-16,0-21 0,0 21 0,1-43 16,-22 43-16,0 0 15,0-21-15,0 20 0,0 1 0,0 0 16,-22 21-16,1 0 15,21 21 1,-21-21-16,0 21 0,21 22 0,0-22 16,0 0-16,-21 21 0,21-20 0,-21 41 15,-1-42 1,22 22-16,0-22 0,0 0 0,0 0 16,0 0-16,-21 0 15,21-42 16,0 0-31,21 0 16,-21 0-16,0 0 0,22-1 16,-1-20-16,-21 21 0,21-21 0,0 20 15,0-20-15,0 0 0,1 21 0,-1-22 16,0 22-16,0 0 16,21 0-16,-20 0 0,-1-1 0,21 22 15,-21 0-15,-21 22 0,0-1 16,21 0-16,-21 0 0,0 0 15,0 22-15,0-22 0,0 21 0,22 0 16,-22-20-16,21 20 0,-21-21 0,21 21 16,0-20-16,-21-1 0,21 0 15,0-21-15,1 21 0,-1 0 16,21-21-16,-21 0 16,0 0-16,-21-21 0,22 0 15,-1 21-15,0-21 0,0 0 0,0-1 16,0 1-16,1 0 0,-1-21 15,0 21-15,21-22 0,-21 22 0,22-21 16,-22 21-16,21-22 0,1 22 16,-22-21-16,21 21 0,0 21 0,-20-22 15,20 22-15,-21 0 0,21 0 16,-20 0-16,-1 0 0,0 0 0,0 22 16,-21-1-16,0 0 0,21 0 0,-21 0 15,21 0-15,-21 1 0,0-1 16,0 0-16,0 0 0,0 0 0,0 0 15,0 1-15,0-44 47,0 1-31,0 0-16,0 0 16,0 0-16,0 0 0,-21-22 15,0 22-15,0 0 0,0 0 0,0 0 16,-1-1-16,1 22 0,0 0 15,-21-21-15,21 21 0,-22 0 0,1 0 16,21 0-16,-22 21 0,1-21 0,21 22 16,-21-1-16,20 0 15,-20 21-15,21-21 0,0 22 0,0-22 16,-1 21-16,22-21 0,0 22 0,0 20 16,0-42-16,0 43 15,0-43-15,22 0 0,-1-21 16,0 21-16,21-21 0,-21 0 0,1 0 15,20 0-15,0 0 0,-21 0 16,22 0-16,-22 0 0,21 0 0,43-63 16,-64 42-16,0 0 15,0-1-15,1-20 0,-1 21 16,0-21-16,-21-1 0,21-20 0,0 20 16,-21 1-16,0 0 0,21-22 15,-21 22-15,22-22 0,-22 22 0,0 0 16,0-1-16,0 1 0,21 21 15,-21-21-15,0 20 0,-21 44 32,21-1-32,-22 0 0,22 21 15,0-21-15,-21 22 0,21-1 16,0 0-16,-21 1 0,21-1 0,0 0 16,0 22-16,0-22 0,0 1 0,0-1 15,0 0-15,0 1 0,21-22 16,0 21-16,1-21 0,-1 0 0,0 1 15,21 20-15,-21-42 0,22 0 16,-22 0-16,21 0 0,1 0 16,-22 0-16,21 0 0,0-21 15,1 0-15,-22-1 0,21 1 0</inkml:trace>
  <inkml:trace contextRef="#ctx0" brushRef="#br0" timeOffset="36073.14">12488 4022 0,'21'0'47,"1"-21"-32,-1 21 1,0-22-16,-21 1 0,21 21 0,0-21 16,-21 0-16,21 0 15,-21 0-15,0-1 0,0 1 16,0 0-16,0 0 0,0 0 16,-21 0-16,0-1 0,0-20 0,-21 21 15,20 0-15,-20 21 0,21-21 0,-64 21 16,43 0-16,0 0 15,-1 21-15,1-21 0,-22 21 0,22 21 16,0-21-16,-1 22 0,1-1 0,21 0 16,-21 1-16,20-1 0,1 0 15,21-20-15,0 20 0,0 0 16,0-21-16,0 22 0,0-1 16,0-21-16,21-21 0,22 21 15,-22-21-15,0 0 0,21 0 0,-20 0 16,20 0-16,0-21 0,1 21 0,-1-21 15,-21 0-15,21 0 0,1 0 16,-1-22-16,-21 22 0,22-21 0,-22-1 16,0 22-16,0-21 0,21 0 15,-20-22-15,-22 22 0,21-1 0,0-20 16,-21 21-16,21-22 0,-21 22 16,0-1-16,0 1 0,0 0 0,0-1 15,0 22-15,0-21 0,0 21 16,0 0-16,0 42 31,0 0-31,0 21 0,0 1 0,0-1 16,0 21-16,0-20 0,0-1 15,0 22-15,0-22 0,0 21 0,0-20 16,0-1-16,0 0 0,0 1 0,0-22 16,0 21-16,21-21 0,0 22 15,1-22-15,-22 0 0,21-21 16,0 21-16,0-21 0,0 0 0,0 0 15,22 0-15,-22 0 0,0 0 16,21 0-16,-20-21 0,-1 0 0,21 0 16,-21 0-16,0-1 0,1 1 15,-1 0-15,0 0 0,21-21 16,-42 20-16,0 1 0,0-21 16,0 21-16,0 0 15,-21 21-15,0 0 16,0 0-16,0 0 0,-1 0 0,1 0 15,0 21-15,0 0 16,0 0-16,0 0 0,21 0 0,0 1 16,0 41-16,0-42 0,0 0 15,0 1-15,0-1 0,0 0 16,0 0-16,21 0 0,0 0 16,0-21-16,0 0 0,0 22 0,22-22 15,-22 0-15,21 0 0,1 0 16,-22 0-16,21-22 0,0 22 0,1-21 15,-1 0-15,0 0 0,-20 0 16,20 0-16,-21-1 0,21-20 16,-20 21-16,-1-21 0,0 20 0,0-20 15,0 0-15,0 21 0,-21-22 0,0 1 16,0 0-16,22-1 0,-22 1 0,21 21 16,-21-22-16,0 1 0,0 21 15,0 0-15,0 0 0,0-1 0,0 1 16,0 42-1,-21 22 1,21-22-16,-22 21 0,22 1 16,0-1-16,-21 0 0,21 1 0,-21 20 15,0-21-15,21 22 0,-21-1 16,0 1-16,-1-22 0,22 22 0,-21-1 16,0 22-16,21-22 0,-21 1 0,0-1 15,21 1-15,0-1 0,-21 1 16,-1-1-16,1 22 0,0-21 15,0-1-15,21 22 0,-21-22 0,0 1 16,-1-1-16,1 1 0,0-1 0,0 1 16,0-22-16,21 0 0,-21 1 15,21-22-15,0 21 0,0-21 0,0 1 16,21-22-16,0 0 0,0 0 16,0 0-16,0-22 0,22 22 0,-22-21 15,21 0-15,1 0 0,-22 0 16,21 0-16,0-22 0,1 22 0,-22-21 15,42-43-15,-41 43 16,-1-1-16,0-20 0,0 21 0,-21-22 16,0 1-16,0-1 0,0 1 0,0 20 15,0-20-15,-21-1 0,0 1 16,0 20-16,-1-20 0,-20 21 16,21-1-16,-21 1 0,20 21 0,-20-22 15,21 22-15,0 0 0,0 21 0,-1-21 16,1 21-16,42 0 31,1 0-31,-1-21 0,0 21 16,21 0-16,-21 0 0,1-21 15,20 21-15,-21-22 0,21 1 0,22 0 16,-22 0-16,-21 0 16,22 0-16,-1-1 0,-21 1 0,22 0 15,-22 0-15,21-21 0,-21 20 16,0 1-16,-21 0 0,22 0 15,-22 0-15,21 0 0,-21-1 0,0 1 16,0 0-16,0 42 31,-21-21-31,21 21 16,-22 1-16,22-1 0,0 0 0,0 21 16,0-21-16,0 1 0,0 20 15,0-21-15,0 0 0,0 0 0,0 1 16,0-1-16,0 0 0,0 0 15,22 0-15,-1 0 0,0-21 0,0 0 16,0 0-16,0 0 0,1 0 16,-1 0-16,0 0 0,0 0 15,21-21-15,-20 21 0,20-21 0,-21 0 16,0 0-16,22 0 0,-22-1 0,21-20 16,-21 21-16,0 0 0,1 0 15,-1-22-15,-21 22 0,0 0 0,21 0 16,0 0-16,-21-1 0,0 44 47,-21-22-47,0 21 0,21 0 0,-21 0 0,-1 0 15,1 22-15,21-22 0,-21 21 16,0-21-16,21 22 0,-21-22 16,21 0-16,0 0 0,0 0 0,0 0 15,-21 1-15,21-1 0,0-42 47,0-1-31,21 1-16,-21 0 0,0 0 0,21 0 15,0 0-15,-21-22 0,21 22 16,0 0-16,1 0 0,-1 0 16,0-1-16,0 1 0,0 0 0,0 0 15,1 21-15,-1 0 0,0 0 0,0 0 16,0 0-1,-21 21-15,0 0 0,0 0 16,0 1-16,0-1 0,0 21 16,0-21-16,0 0 0,0 1 0,0 20 15,0-21-15,0 0 0,21 0 0,-21 1 16,22-1-16,-1 0 16,0-21-16,0 0 0,0 0 15,0 0-15,1 0 0,-1 0 0,21 0 16,-21 0-16,0-21 0,22 0 15,-22-1-15,21 1 16,-21-21-16,1 21 0,-1 0 0,0-22 16,-21 22-16,21 0 0,-21 0 15,21-22-15,-21 22 0,0 0 16,0 0-16,0 42 31,0 0-31,-21 0 16,21 1-16,-21-1 0,21 0 0,-21 0 15,21 21-15,0-20 0,0-1 16,0 0-16,0 0 0,0 21 0,0-20 16,0-1-16,0 0 15,21-21-15,0 0 0,0 21 16,0-21-16,1 0 0,-1 0 0,0 0 16,0 0-16,0 0 0,0-21 15,1 21-15,-1-21 0,42-22 16,-42 22-16,1-21 0,-1 21 15,-21-22-15,21 22 0,0-21 0,0 0 16,0-1-16,1 1 0,-1 0 0,-21-1 16,21 1-16,-21 0 0,21-43 15,-21 43-15,0-1 16,0 22-16,0 0 0,0 0 16,0 42-1,0 0-15,-21 0 16,21 0-16,-21 1 0,21 20 0,-21 21 15,21-20-15,0-1 16,-22-21-16,22 22 0,0-1 0,0 0 16,0-21-16,0 22 0,0-1 0,0-21 15,0 22-15,0-22 0,22 0 16,-1 0-16,-21 0 0,21 0 0,0 1 16,0-22-16,0 21 0,1-21 15,-1 0-15,0 0 0,21 0 16,-21 0-16,1-21 0,-1 21 0,0-22 15,0 1-15,0 0 0,0 0 16,1 0-16,-1-22 0,0 22 16,-21 0-16,0 0 0,21 0 0,0-22 15,-21 22-15,0 0 16,0 0-16,0 42 31,-21 0-15,21 0-16,0 1 0,0-1 15,0 21-15,0-21 0,0 0 0,0 1 16,0-1-16,0 0 0,0 0 16,0 0-16,0 0 0,0 1 15,42-1-15,-20-21 0,-1 0 16,0 0 0,0 0-16,0 0 0,0-21 0,1-1 15,-1 22-15,0-21 0,0 0 0,0 0 16,0 0-16,1-22 0,-1 22 15,0 0-15,0-21 0,-21 21 0,21-1 16,0 1-16,-21 0 0,22 0 0,-22 0 16,0 0-1,0 42 17,0 0-32,-22 0 0,22 21 15,0-20-15,-21-1 0,21 0 16,0 0-16,-21 0 0,21 0 15,0 1-15,0-1 0,0 0 0,0 0 16,0 0-16,0 0 0,42-21 16,-20 0-16,-1 0 15,0 0-15,0 0 0,0 0 16,22-42-16,-22 42 16,0-21-16,-21 0 0,0 0 15,0-22-15,0 22 0,0 0 0,0 0 16,0 0-16,0-22 0,0 22 15,-21 0-15,21 0 16,-21 21-16,-1 0 0,-20 0 16,21 0-16,0 0 0,0 0 0,-1 0 15,44 0 17,-1 0-17,21 0-15,-21 0 0,0 0 16,1 0-16,20 0 0,-21-21 0,21 21 15,-20-22-15,20 22 16,-21 0-16,0-21 0,0 21 0,1 0 0,-1 0 16,0 0-16,0-21 0,0 21 15,0 0 1,1 21-16,-22 0 16,0 1-16,0-1 0,0 0 15,0 0-15,0 0 0,0 0 16,-22 1-16,22-1 0,-21 0 0,21 0 15,0 0-15,0 0 0,0 1 16,0-1-16,0 0 0,0 0 16,0 0-16,0-42 31,0 0-15,21 0-16,-21 0 0,22-1 15,-22 1-15,21 0 16,-21 0-16,21 0 0,0 0 0,0-22 15,22-20-15,-22 42 0,0-1 16,21-20-16,-21 21 16,1 0-16,-1 0 0,0 21 0,0-22 15,0 22-15,0 0 0,1 0 16,-22 22-16,0-1 0,0 0 0,0 0 16,0 0-16,0 0 0,0 1 0,0-1 15,0 21-15,0-21 0,0 0 16,0 1-16,0-1 0,0 0 0,21 0 15,-21 0-15,42 0 16,-21 1-16,22-22 16,-22 0-16,0 21 0,0-21 0,0 0 15,0 0-15,22 0 0,-22-21 0,0 21 16,0-22-16,-21 1 0,21 21 16,1-21-16,-1 0 0,-21 0 0,0 0 15,0-1-15,21 1 0,-21 0 16,0 0-16,21 21 0,-21-21 0,0 0 15,0-1-15,0 1 0,0 0 16,-21 0-16,0 21 16,0-21-16</inkml:trace>
  <inkml:trace contextRef="#ctx0" brushRef="#br0" timeOffset="36351.85">16573 3302 0,'0'0'0,"-21"0"16,21-21-16,-21 21 93,0 0-93,0 0 16,0 0-16</inkml:trace>
  <inkml:trace contextRef="#ctx0" brushRef="#br0" timeOffset="36591.33">15579 3556 0,'42'0'31,"-21"0"-31,21 0 16,-20 0-16,-1 0 0,21 0 0,-21 0 15,22 0-15,-22-21 0,21 21 16,-21 0-16,22 0 0,-22-21 0,0 21 15,0 0-15,0 0 0,0 0 0,-21-21 16,0-1 0,-21 22-1,0 0-15,0-21 0</inkml:trace>
  <inkml:trace contextRef="#ctx0" brushRef="#br0" timeOffset="36837.19">15219 3408 0,'-21'0'31,"-1"0"63,1 0-79</inkml:trace>
  <inkml:trace contextRef="#ctx0" brushRef="#br0" timeOffset="37048.08">14690 3408 0,'0'0'0,"21"0"62,0 0-46</inkml:trace>
  <inkml:trace contextRef="#ctx0" brushRef="#br0" timeOffset="51712.24">847 5694 0,'0'0'0,"-22"0"0,1 21 16,0 0 15,21 0-16,21-21 17,0 0-17,1 0-15,-1 0 16,0 0-16,0 0 0,0-21 0,0 21 16,1-21-16,-1 0 15,0 21-15,0-21 0,21 0 0,-20 21 16,-1-22-16,0 1 0,-21 0 15,0 0-15,0 0 16,0 0-16,0-1 16,-21 22-16,0 0 15,-1 0-15,1 0 0,0 0 0,0 0 16,0 0-16,-22 22 0,22-1 16,0 0-16,0 0 0,-21 0 0,20 22 15,1-22-15,0 0 0,0 21 16,0-21-16,21 22 15,0-22-15,0 0 0,0 0 0,0 0 16,0 1-16,21-1 0,0 0 16,0-21-16,0 0 0,1 21 0,-1-21 15,21 0-15,-21 0 0,22 0 16,-22 0-16,0 0 0,0 0 0,0 0 16,0 0-16,1-21 15,-44 21 1,1 0-16,0 0 15,-21 0-15,21 0 0,-1 0 16,-20 21-16,21 0 0,-21-21 0,20 21 16,-20 1-16,21-1 0,0 0 15,0 0-15,-1 0 0,1 0 16,0 1-16,21-1 0,0 0 16,0 0-16,0 0 0,0 0 0,0 1 15,21-1-15,0-21 16,1 21-16,-1-21 0,0 0 15,0 0-15,0 0 0,0 0 0,1 0 16,20 0-16,-21 0 0,0 0 0,0-21 16,1 0-16,-1 21 0,21-22 15,-21 1-15</inkml:trace>
  <inkml:trace contextRef="#ctx0" brushRef="#br0" timeOffset="52503.9">1757 5927 0,'-106'-21'32,"85"21"-32,-22 0 0,22 0 0,0 0 0,0 21 15,0-21-15,0 21 0,-1 0 16,1 0-16,0-21 0,21 21 15,-21 22-15,21-22 16,0 0-16,0 0 0,0 0 0,0 1 16,21-22-16,0 21 15,0-21-15,1 0 0,-1 0 16,0 0-16,21 0 0,-21 0 16,1 0-16,-1-21 0,0 21 0,0-22 15,0 1-15,0 21 0,1-21 16,-22 0-16,21 0 0,0 0 15,-21-1-15,21 22 16,-21-21-16,0 0 16,21 21-16,-21 21 47,0 0-47,0 1 15,0-1-15,0 0 0,0 0 16,0 21-16,0-20 0,0-1 0,0 21 15,0 0-15,0 1 0,0-1 16,0 0-16,0 1 0,0 20 0,0-20 16,0 20-16,0-21 0,21 22 15,-21-22-15,22 22 0,-22-22 0,0 0 16,0 22-16,0-22 0,0 22 16,0-22-16,21 0 0,-21 1 15,0 20-15,0-20 0,0-22 0,0 21 16,0 0-16,-21-20 0,21-1 15,-22 0-15,1 0 0,0 0 0,0 0 16,-21-21-16,20 0 0,-62 0 16,41 0-16,1 0 0,0-21 15,21 0-15,-22 0 0,1-21 16,21-1-16,-22 1 0,22 0 0,0-1 16,21-20-16,0 20 0,0 1 15,0-21-15,0 20 0,0 1 0,0-22 16,0 22-16,0 0 0,21-1 15,0 1-15,1 0 0,-1-1 0,0 22 16,0-21-16,0 21 0,0-22 16,1 22-16,-1 0 0,0 0 15,0 0-15,0 0 0,0-1 16,1 1-16,-1 0 0,0 21 0,0-21 16,0 0-16,0 0 0,1 21 15</inkml:trace>
  <inkml:trace contextRef="#ctx0" brushRef="#br0" timeOffset="52743.99">2349 6054 0,'0'-21'16,"-21"21"-1,21 21 48,0 0-47</inkml:trace>
  <inkml:trace contextRef="#ctx0" brushRef="#br0" timeOffset="52940.87">2328 6308 0,'0'0'0,"0"21"15,21-21 48,1 0-48,-1 0 1,0-21-16</inkml:trace>
  <inkml:trace contextRef="#ctx0" brushRef="#br0" timeOffset="53652.48">4678 6350 0,'21'0'0,"-42"0"0,42-21 0,-21 0 16,0 0-1,0-1 1,0 44 31,0-1-47,0 21 15,0-21-15,0 22 0,0-1 16,0 21-16,0-20 0,0 20 0,0 1 16,0-1-16,0 1 0,-21 84 15,21-63-15,0 20 0,0-20 16,-21 0-16,21 21 0,0-22 0,-22 1 15,22 21-15,0-22 0,-21 149 16,21-148-16,-21-22 16,21-20-16,0-1 0,0 0 0,0 1 15,0-22-15,0 0 0,-21-21 16,21-21 0,0 0-16,0 0 0,-21-1 15,21-20-15,0 0 0,0-1 0,0-20 16,-21 21-16,21-22 0</inkml:trace>
  <inkml:trace contextRef="#ctx0" brushRef="#br0" timeOffset="54032.59">4318 6731 0,'0'0'0,"-21"-42"0,0-1 0,-1 1 15,22-21-15,0 20 0,0-20 16,0 20-16,0 22 15,0 0-15,0 0 0,22 0 0,41-22 16,-21 43-16,1 0 0,-1-21 16,22 21-16,-22 0 0,21 0 15,1 0-15,-22 21 0,22 1 16,-22 20-16,0-21 0,1 21 0,-22-20 16,0 20-16,0 0 0,-21 1 0,0-22 15,0 21-15,-21 0 0,-21-20 0,21 20 16,-22-21-16,1 0 0,-22 0 15,22 1-15,0-1 0,-1 0 16,1 0-16,0-21 0,-1 0 0,22 0 0,0 0 16,0 0-16,42-21 31,0 21-31,22-21 0,-22 21 16,21-21-16,-21-1 0,22 22 15,-1-21-15,0 0 0,22-42 16,-22 41-16,0 1 0</inkml:trace>
  <inkml:trace contextRef="#ctx0" brushRef="#br0" timeOffset="54432.56">5122 6435 0,'0'0'16,"21"-21"-16,-21 42 31,0 0-15,0 0-16,0 21 0,0-20 15,0 20-15,0 0 0,-21-21 0,21 22 16,-21-1-16,21-21 0,0 22 15,0-22-15,0 0 0,0 0 0,0 0 16,0 0-16,21-21 0,0 0 16,1 0-16,-1 0 0,0 0 15,0 0-15,21-21 0,-20 21 16,-1-21-16,0 0 0,21 0 0,-21-22 0,1 22 16,-1 0-16,0-21 15,0 21-15,-21-22 0,0 22 0,21-64 16,-21 64-16,0-21 15,0 21-15,0 0 0,0 42 32,0 0-32,-21 0 0,21 0 0,0 22 15,0-22-15,0 21 0,0 0 16,0-20-16,0 20 0,0-21 0,0 21 16,0-20-16,0-1 0,0 0 0,0 0 15,21 0-15,0-21 0,1 0 16,41 21-16,-21-21 15,-20 0-15,20-21 0,0 0 16,1 0-16</inkml:trace>
  <inkml:trace contextRef="#ctx0" brushRef="#br0" timeOffset="54943.92">6117 6075 0,'0'0'16,"-21"-21"-16,0 21 0,0 0 15,-1 0-15,1 0 0,0 0 0,21 21 16,-21 0-16,0 21 0,0-20 0,21 20 16,0-21-16,0 21 0,-22 22 15,22-22-15,0 1 0,0 20 0,0-21 16,0 1-16,0-1 0,0 22 16,0-43-16,0 21 0,0 0 15,0-20-15,0-1 0,0 0 0,0 0 16,0 0-16,22-21 31,-22-21-31,0 0 16,0 0-16,0-22 0,21 22 15,-21 0-15,21 0 0,0-21 16,0 20-16,0 1 0,1-21 0,-1 21 16,0 0-16,21-1 0,-21 22 15,1 0-15,20 0 0,-21 0 16,0 0-16,22 0 0,-22 0 0,0 22 15,0-1-15,-21 0 0,0 0 0,0 0 16,0 22-16,0-22 0,0 42 16,0-42-16,-21 1 0,0-1 15,0 0-15,-1 0 0,1 0 0,0 0 16,0-21-16,0 22 0,0-22 16,-1 0-16,1 0 0,0 0 15,0 0-15,0 0 0,21-22 31,0 1-31,0 0 16,0 0-16</inkml:trace>
  <inkml:trace contextRef="#ctx0" brushRef="#br0" timeOffset="55858.42">6837 6075 0,'0'0'0,"0"-21"0,-21 21 31,21 21-31,-22-21 16,1 42-16,21-21 0,0 1 15,0 20-15,-21-21 0,0 21 16,21 1-16,-21 20 0,21-20 15,0-1-15,-21 0 0,21 1 0,0-1 0,0 0 16,0-21-16,0 22 0,0-22 16,0 0-16,0 0 0,21 0 0,0-21 15,0 0-15,0 0 0,0 0 16,1 0-16,41 0 0,-42-21 16,0 0-16,22 0 0,-22 0 0,0 0 15,0-1-15,0-20 0,1 21 16,-1-21-16,0 20 0,0-20 15,-21 21-15,0 0 0,21 0 0,-21 42 32,0 0-17,0 0-15,0 0 0,0 0 0,0 22 16,0-22-16,0 0 0,0 21 0,0-20 16,0-1-16,0 0 0,0 0 15,21 0-15,1 0 0,-1-21 16,0 0-16,0 0 0,0 0 0,0 0 15,1 0-15,-1 0 16,21 0-16,-21-21 0,0 0 0,1 0 0,20 0 16,-21 0-16,0-22 0,0 22 15,22-21-15,-22-1 0,0 1 16,-21 21-16,21-21 0,0 20 0,1 1 16,-22 0-16,0 0 0,21 21 15,0 0-15,-21 21 31,0 0-31,0 0 16,0 1-16,0-1 31,0-42 1,0-1-32,0 1 15,0 0-15,0 0 16,0 0-16,0 0 15,-21 21-15,0 0 16,-1 0 0,1 0-16,0 21 0,0 0 15,21 21-15,-21-21 0,0 1 16,21 20-16,0-21 0,-22 21 0,22 1 16,0-22-16,0 0 0,0 21 0,0-20 15,0-1-15,0 0 0,0 0 16,22-21-16,-1 21 0,0-21 15,0 0-15,21 0 0,-20 0 0,41 0 16,-42 0-16,22 0 0,-1-21 16,-21 21-16,0-21 0,0 0 15,1 0-15,-1-1 0,0 1 0,-21 0 16,0-42-16</inkml:trace>
  <inkml:trace contextRef="#ctx0" brushRef="#br0" timeOffset="56068.33">7239 6138 0,'0'0'16,"-21"0"-16,21 22 0,-21-22 15,21 21 1,21-21 15</inkml:trace>
  <inkml:trace contextRef="#ctx0" brushRef="#br0" timeOffset="56540.07">8975 6202 0,'0'0'0,"0"-21"0,21 0 16,0 21-16,0-22 0,0 22 16,0 0-16,1 0 15,-1 0-15,0 22 0,-21-1 16,21 21-16,-21-21 0,21 22 15,-21-22-15,21 63 16,1-62-16,-22 20 0,0 0 0,0-21 16,0 1-16,21-1 0,-21 21 15,0-21-15,0 0 16,0 1-16,0-44 31,0 1-31,0 0 16,21 0-16,-21 0 0,21-22 0,-21 22 15,21-21-15</inkml:trace>
  <inkml:trace contextRef="#ctx0" brushRef="#br0" timeOffset="56759.36">9461 6096 0,'0'0'0,"0"-21"16,0 42 0,0 0-1,-21 0-15,0 22 0,21-22 0,-21 0 16,0 21-16,0 1 0,-1-22 15,1 21-15,0 1 0,21-22 0,-21 21 16,21-21-16,-21 0 0,21 1 0,-21-1 16,21 0-16,0 0 15,0 0-15,21-21 16,0 0-16,0 0 16,0-21-16,0 0 0,1 21 15,-1-21-15</inkml:trace>
  <inkml:trace contextRef="#ctx0" brushRef="#br0" timeOffset="57168.13">9758 6223 0,'0'0'0,"0"-21"0,0 0 0,21 21 15,-42 0 1,0 21 0,21 0-16,-22 0 0,1 0 0,0 1 15,0-1-15,0 21 0,0-21 0,21 22 16,-22-22-16,22 0 0,-21 21 15,21-21-15,0 43 16,0-43-16,0 0 0,0 0 0,21 1 16,1-22-16,-1 21 0,0-21 15,21 0-15,-21 0 0,22 0 0,-22 0 16,21 0-16,-21 0 0,43-43 16,-22 22-16,-21 21 0,22-21 15,-22-21-15,0 21 0,0-1 0,0-20 16,-21 0-16,0 21 0,0-22 0,0 1 15,0 0-15,0 20 0,0 1 16,0-21-16,-21 21 0,0 21 0,-21-21 16,21 21-16,-1 0 0,-20 0 0,0 0 15,21 0-15,-22 0 0,22 21 16,-42 0-16,41 0 16,-20 0-16,42 0 0,-21 1 0,21-1 15,0 21-15,0-21 0,0 0 16,0 1-16,21-1 0,0-21 15,0 0-15,22 0 0</inkml:trace>
  <inkml:trace contextRef="#ctx0" brushRef="#br0" timeOffset="57420.05">10499 6202 0,'0'21'31,"0"0"-31,-22 0 16,22 1-16,0 20 0,0-21 16,-21 0-16,21 22 0,-21-22 0,21 0 15,0 0-15,0 21 0,0-20 0,0-1 16,0 0-16,0 0 16,0-42 15,0 0-31,0 0 0,0-1 15,0 1-15</inkml:trace>
  <inkml:trace contextRef="#ctx0" brushRef="#br0" timeOffset="57583.48">10456 6096 0,'0'0'0,"0"-21"0,0 0 0,0 0 16,0 42 30,21 0-30,-21 0 0,22-21-16,-1 0 0,-21 21 0,21-21 15</inkml:trace>
  <inkml:trace contextRef="#ctx0" brushRef="#br0" timeOffset="58133.8">11282 6287 0,'0'0'16,"0"-22"-1,-21 1-15,-1 0 16,1 0-16,0 0 0,0 21 16,0 0-16,21-21 0,-21 21 15,-1 0-15,1 0 0,0 0 16,0 21-16,0-21 0,0 21 0,-1 0 15,1 21-15,0-20 0,0 20 16,0-21-16,0 21 0,21 1 0,0-1 16,0-21-16,0 22 0,0-22 0,0 21 15,0 0-15,0-20 16,21-22-16,0 21 0,0-21 0,0 0 16,0 0-16,1 0 0,-1 0 0,21 0 15,0-21-15,-20-1 16,20 1-16,-21-21 0,0 21 0,0-22 15,22 1-15,-22 0 0,0-1 16,0 1-16,0-21 0,22 20 0,-22-20 16,0 20-16,-21-20 0,21-1 15,0 1-15,-21 21 0,0-22 0,0 22 16,0 21-16,0-22 0,0 22 16,0 0-16,0 42 15,-21 0-15,0 22 0,0-1 0,0 0 16,0 1-16,21-1 0,-22 21 15,22-20-15,-21 20 0,21-20 0,0-1 16,0 0-16,0 22 0,0-22 0,0 0 16,0-20-16,0 20 0,21-21 15,1 21-15,-1-20 0,0-1 0,0-21 16,0 0-16,0 0 0,1 0 16,20 0-16,-21 0 0,21 0 15,-20-21-15</inkml:trace>
  <inkml:trace contextRef="#ctx0" brushRef="#br0" timeOffset="59736.41">13652 6583 0,'22'0'31,"-22"-21"-31,0 0 0,21-1 16,0 1-16,-21 0 0,21 0 15,-21 0-15,0 0 0,21-1 0,-21 1 16,21-21-16,-21 21 16,0-22-16,0 22 0,0 0 15,-21 0-15,0 0 0,0 0 0,0-1 16,0 1-16,-1 21 0,-41 0 16,42 0-16,-22 0 0,22 0 15,-21 21-15,21 1 0,-22-1 0,1 0 16,21 21-16,-21-21 0,20 22 0,1-1 15,0 0-15,0 1 0,21-1 16,-21-21-16,21 22 0,0-1 16,0-21-16,21 0 0,0 0 15,0-21-15,22 0 0,-22 0 0,0 0 16,42-21-16,-20 0 16,-1 21-16,-21-42 0,22 21 0,-1-1 15,-21-20-15,21 21 0,-20-21 16,-1-1-16,21 22 0,-21-21 0,-21-1 15,21 1-15,1-43 16,-1 22-16,-21 21 0,0-1 0,0 1 16,0 0-16,0-1 0,0 22 15,0-21-15,0 21 0,0-1 0,-21 22 32,-1 22-32,22 20 0,-21-21 0,21 21 15,-21-20-15,21 20 0,0 0 0,0 22 16,-21-22-16,21 0 0,0-20 15,0 20-15,0 0 0,0 1 0,0-1 16,0-21-16,0 21 0,21 1 16,0-22-16,0 0 0,1 0 15,-1-21-15,21 0 0,-21 0 0,22 0 16,-1 0-16,-21 0 0,21-21 16,1 0-16,-1 0 0,0 0 0,1-1 15,-1 1-15,-21 0 0,0 0 16,22-43-16,-22 43 15,-21-42-15,0 42 0,0-1 16,-21 22-16,0 0 16,-1 0-16,1 0 15,0 0-15,0 0 0,0 22 0,0-1 16,-1 0-16,1 0 0,21 0 0,0 0 16,0 1-16,0-1 15,0 21-15,0-21 0,0 0 0,0 1 0,43 20 16,-43-21-16,42-21 15,-21 21-15,0-21 0,0 0 0,1 0 16,20 0-16,-21 0 0,0 0 0,22 0 16,-22-21-16,0 0 0,21 21 15,-21-21-15,1 0 0,-1-22 16,21 1-16,-21 0 0,0 20 0,-21 1 16,0-21-16,0 21 0,22 0 15,-22-22-15,0 22 16,0 0-16,0 42 31,-22 0-31,22 0 0,0 1 16,0-1-16,-21 0 0,21 42 0,-21-41 15,21 20-15,0-21 0,0 0 16,-21 0-16,21 1 0,0-1 0,0 0 16,0 0-16,0 0 0,0-42 46,0 0-46,0 0 16,0 0-16,0-1 0,0 1 0,0 0 16,0-21-16,0 21 0,21-22 15,0 22-15,0 0 0,1-21 0,-22 20 16,21 1-16,0 0 0,0 0 0,0 0 16,22 0-16,-22 21 15,0 0-15,0 0 0,0 0 0,0 0 0,1 21 16,-1 0-16,-21 0 0,21 0 15,-21 0-15,21 1 0,-21 20 0,0-21 16,0 0-16,0 43 16,0-43-16,0 42 0,0-41 15,0-1-15,0 0 16,0-42 15,0 0-31,0-1 0,0 1 16,0 0-16,0 0 0,21 0 15,0-22-15,1 22 0,-22 0 0,42 0 16,-21-21-16,0 20 0,22-20 16,-22 21-16,21 0 0,0 0 15,-20-1-15,20 22 0,0 0 0,-21 0 16,1 0-16,-1 0 0,0 0 16,0 22-16,-21-1 0,21 0 0,-21 0 15,0 21-15,0-20 0,0-1 0,0 0 16,0 0-16,0 0 0,-21 0 15,0 1-15,21-1 0,-21 0 16,21 0-16,0 0 0,0 0 0,0-42 47,42 0-31</inkml:trace>
  <inkml:trace contextRef="#ctx0" brushRef="#br0" timeOffset="60152.72">15960 6011 0,'0'0'0,"-22"0"15,1 0-15,0 22 0,0-1 16,0-21-16,0 21 0,-1 0 16,1 21-16,0-20 0,21-1 0,-21 0 15,0 21-15,0-21 0,21 22 0,-22-1 16,22 0-16,0-20 15,0-1-15,0 0 0,0 0 16,22 0-16,-1 0 0,0-21 0,0 0 16,21 22-16,22-22 15,-43 0-15,21 0 0,1 0 0,-22-22 16,21 1-16,1 0 0,-22 0 0,21 0 16,-21 0-16,0-22 0,1 22 15,-1-21-15,-21-1 0,0 22 0,0-21 16,0 0-16,0 20 0,-21-41 15,-1 42-15,1 0 0,0-1 16,0 22-16,-21 0 0,-1 0 0,22 0 16,-21 0-16,21 0 0,-1 0 0,-20 22 15,21-22-15,0 21 16,21 0-16,-21-21 0,21 21 0,0 0 16,21-21-1,0 0-15,0 0 0,0 0 16,0 0-16,22 0 0</inkml:trace>
  <inkml:trace contextRef="#ctx0" brushRef="#br0" timeOffset="60424.51">16806 5800 0,'0'0'0,"0"-21"15,0-1-15,-21 22 16,0 22-16,0-1 15,0 0-15,-1 0 0,1 0 16,0 22-16,0-22 0,0 21 0,0 0 16,21-20-16,-22 20 0,22 0 0,-21-21 15,21 22-15,0-22 0,0 21 16,0-21-16,0 22 0,0-22 0,0 0 16,21 0-16,-21 0 0,22 1 0,-1-1 15,0 0-15,0-21 0,0 0 16,0 21-16,22-21 0,-22 0 0,0 0 15,0 0-15,0-21 0,22 21 16</inkml:trace>
  <inkml:trace contextRef="#ctx0" brushRef="#br0" timeOffset="60707.98">17462 5673 0,'0'-21'15,"0"42"-15,22-42 0,-1 21 16,0 0 0,0 0-16,0 21 0,22 0 0,-22 0 15,21 0-15,-21 22 0,22-22 16,-1 21-16,0 0 0,1 1 16,-1 20-16,0 22 0,-21-43 15,-21 1-15,0-22 0,0 21 16,-21 0-16,0 1 0,0-22 0,0 21 15,-22-21-15,1 22 0,0-22 0,-1 0 16,1 21-16,0-20 0,-1-22 16,-20 21-16,21 0 0,-1-21 0,1 21 15</inkml:trace>
  <inkml:trace contextRef="#ctx0" brushRef="#br0" timeOffset="61617.26">9588 7281 0,'0'0'0,"22"-21"0,-22 0 16,21 0-16,0 0 15,-21 0-15,0-1 16,0 1-16,0 0 0,-21 21 15,-22 0 1,22 0-16,0 0 0,-21 0 16,21 0-16,-22 21 0,1-21 0,0 43 15,-1-22-15,22 0 0,-21 0 16,21 0-16,-22 0 0,43 1 0,0-1 16,-21 0-16,21 0 0,0 0 0,0 0 15,0 1-15,21-1 0,0-21 16,1 21-16,-1 0 0,21 0 15,-21-21-15,22 21 0,-22 1 0,0-22 16,21 21-16,-21 0 0,1-21 0,-1 21 16,0 0-16,0-21 0,0 21 15,-21 1-15,0-1 0,0 0 16,-21-21-16,0 21 0,0-21 16,-22 21-16,22-21 0,0 0 15,-21 0-15,21 21 0,-1-21 16,1 0-16,0 0 0,0 0 0,21-21 31,21 0-15,0 21-16,0-21 0,1 21 0,-1 0 15,0 0-15,0 0 0,0 0 16,0 0-16,1 0 0,-22 21 16,21-21-16,-21 21 0,0 0 0,0 1 15,0-1-15,0 0 0,0 0 16,-21 0-16,-1 22 0,1-22 0,0 0 15,0 0-15,21 0 0,-21 0 0,0 1 16,-1-1-16,22 0 0,0 0 16,-21 0-16,21 0 0,-21 1 0,21-1 15,0 0-15,0 0 16,0 0-16,0 0 0,0 1 16</inkml:trace>
  <inkml:trace contextRef="#ctx0" brushRef="#br0" timeOffset="62204.92">9610 10118 0,'0'-21'0,"0"42"0,0-64 16,0 22-16,21 0 0,0 0 0,0 0 15,0 0-15,0-1 16,22 1-16,-22 0 0,0 21 0,0 0 15,-21 21 17,0 0-32,-21 1 0,0-1 15,-21 0-15,20 21 0,-20-21 0,21 1 16,-21-1-16,20 0 0,-20 21 16,21-21-16,0 1 0,0-1 0,21 0 15,0 0-15,0 0 0,0 0 16,0 1-16,21-1 0,0-21 0,0 21 15,21 0-15,-20 0 0,20 0 0,0-21 16,1 22-16,-1-1 0,0-21 0,22 42 16,-43-42-16,0 21 15,0 0-15,-21 1 0,0-1 16,-21 0-16,0 0 0,0 0 16,-22 0-16,1 1 0,0-22 0,-1 21 15,-62 21-15,62-21 16,1-21-16,0 21 0,-1-21 0,22 0 15,-21 0-15,21 0 0,-1 0 0,22-21 16,0 0 0,0-21-16,22 21 0</inkml:trace>
  <inkml:trace contextRef="#ctx0" brushRef="#br0" timeOffset="62624.69">10118 8869 0,'0'0'0,"-43"0"0,-20 0 16,-22 0-16,43 21 15,21-21-15,-22 0 0,64 0 16,1 0-16,20 0 16,21 0-16,1 0 0,21 0 15,-1 0-15,22 0 0,-21 0 16,42 0-16,0-21 0,0 0 0,21 21 16,-21-21-16,21 21 0,-21 0 0,0-22 15,-21 22-15,0 0 0,0-21 16,-22 21-16,22 0 0,-42 0 0,63 0 15,-85 0-15,0 0 16,-63 0 0,0 0-16,-21 0 0,-1 0 15,-63 21-15,43-21 0,-1 0 16,-20 22-16,-1-1 0,-21-21 16,0 21-16,1-21 0</inkml:trace>
  <inkml:trace contextRef="#ctx0" brushRef="#br0" timeOffset="62908.04">10223 9123 0,'-42'21'16,"84"-42"-16,-126 63 0,63-21 0,-1 1 0,22-1 16,22 0-1,20-21-15,-21 0 0,21 0 16,22 0-16,-22 0 0,85 0 16,-42 0-16,0 0 0,-1 0 15,1 0-15,21 0 0,0 0 16,-1 0-16,1 0 0,-21 0 0,21 0 15,-22-21-15,1 21 0,-21 0 0,-1 0 16,1-21-16,-22 21 0,0 0 16,1 0-16,-22 0 0,0-22 0,-42 22 15,0 0-15,-22 0 16,1 0-16,0 0 0,-107 0 16,65 22-16,-22-22 0,0 21 15,-21-21-15,0 21 0,0 0 0,0 0 16,0-21-16</inkml:trace>
  <inkml:trace contextRef="#ctx0" brushRef="#br0" timeOffset="63133.94">10096 9419 0,'-84'21'16,"20"1"-16,424-128 0,-572 169 0,1 1 0,168-43 16,22-21-16,21 21 0,21-21 15,22 0-15,20 0 16,-20 0-16,41 0 0,-20 0 0,20 0 16,1 0-16,21 0 0,0 0 15,0 0-15,21 0 0,0 0 16,0 0-16,0 0 0,0 0 0,-22 0 0,1 0 15,0 0-15,-21 0 0,42 0 16,-64 0-16,1 21 16,-43-21-16,-21 21 0,-21-21 15,-22 0-15,1 22 0,0-22 16,-22 21-16,-20-21 16,-1 21-16,-21-21 0,0 21 0,-21-21 15,0 21-15</inkml:trace>
  <inkml:trace contextRef="#ctx0" brushRef="#br0" timeOffset="63303.61">10456 9779 0,'106'-21'0,"-212"42"0,0 0 15,22 0-15,20 1 0,1-22 0,20 21 16,22-21-16,21 21 0,21-21 16,22 0-16,-1 0 0,22 0 0,-1 0 15,1 0-15,20 0 0,1 0 16,21-21-16,0 21 0,-1-21 16,22 21-16,0 0 0,-21-22 0,0 22 15,0 0-15,-21-21 0,-1 21 0,-20 0 16,20 0-16,-41-21 0,-1 21 15,0 0-15,-20 0 0,-1 0 0,-21-21 16</inkml:trace>
  <inkml:trace contextRef="#ctx0" brushRef="#br1" timeOffset="69432.37">18373 6117 0,'0'0'0,"-22"0"0,1 0 16,-21 0-16,21 0 15,0 0-15,-1 0 0,-20 0 0,21 0 16,0 0-16,0 0 0,-22 0 16,22 0-16,0 0 0,0 0 0,0 0 15,-1 0-15,44 0 47,20 0-31,-21 0-16,21 0 0,1 0 15,20 0-15,-20 0 0,84 0 16,-64 0-16,22 0 0,-22 0 0,1-21 16,20 21-16,-20 0 0,126 0 15,-126 0-15,-22 0 16,1 0-16,-1 0 0,-21 0 16,0 0-16,0 0 0,1 0 15,-44 0 16,1-21-31,0 21 16</inkml:trace>
  <inkml:trace contextRef="#ctx0" brushRef="#br1" timeOffset="69853.13">19050 5863 0,'0'0'16,"-21"0"-16,0 0 16,21 21 15,0 1-15,21-22-16,0 21 0,0-21 0,0 0 15,0 0-15,1 21 0,20-21 0,-21 0 16,21 0-16,-20 0 0,20 21 15,-21-21-15,21 0 0,-20 0 16,-22 21-16,0 0 16,0 1-16,0-1 15,-22 0-15,1 0 0,0-21 16,0 21-16,-21 22 0,-1-22 16,1 0-16,0 0 0,-1 21 0,1-20 15,0-1-15,-1 21 0,22-21 16,-21 0-16,21 1 0,-1-1 15,-20 0-15,42 0 0,-21-21 0,21 21 16,-21-21-16,21-21 31,0 0-31,0 0 16,0 0-16</inkml:trace>
  <inkml:trace contextRef="#ctx0" brushRef="#br1" timeOffset="70701.16">20172 5525 0,'0'0'15,"0"-22"-15,21 22 16,-21-21-16,0 0 0,0 0 16,0 0-16,0 0 15,-21-1-15,0 1 0,21 0 16,-22 21-16,1-21 0,0 0 15,0 0-15,0 21 0,-22 0 16,22 0-16,0 0 0,0 0 0,-21 0 16,20 21-16,-20-21 0,21 21 0,-21 21 15,-1-21-15,22 22 0,-85 63 16,85-64-16,21 0 16,0-21-16,0 22 0,0-22 15,0 0-15,0 21 0,21-20 16,0-22-16,22 21 0,-22-21 0,0 0 0,21 0 15,1 0-15,-22 0 0,21 0 16,-21 0-16,64-43 16,-64 22-16,22 0 0,-22 0 0,21 0 15,-21-22-15,22 22 0,-22-21 16,21 0-16,-21-1 0,0 1 0,1 21 16,-1-22-16,0-20 0,0 21 15,0-1-15,0-20 0,-21 20 0,0 1 16,0-21-16,0 41 0,0-20 15,0 0-15,0 21 0,-21 21 16,0 21-16,0 0 16,0 0-16,21 21 0,-21 1 15,-1-1-15,22 0 0,0 22 16,-21-22-16,0 1 0,21 20 0,-21-21 16,21 1-16,0-1 0,0 0 15,0 1-15,0-22 0,0 21 0,0-21 16,0 1-16,0-1 0,0 0 0,21 0 15,21-21-15,-20 0 16,-1 0-16,0 0 0,0 0 16,0-21-16,0 0 0</inkml:trace>
  <inkml:trace contextRef="#ctx0" brushRef="#br1" timeOffset="71093.96">20532 5419 0,'0'0'0,"0"21"0,0 0 16,21-21 15,0 0-31,0 0 16,21 0-16,-20-21 0,20 21 15,-21-21-15,0 21 0,0-21 0,1 21 16,-1-22-16,-21 1 15,0 0-15,-21 21 32,-1 0-32,1 0 0,0 0 15,-85 42-15,85-20 16,0-1-16,0 0 0,0 0 16,-1 0-16,1 0 0,21 1 0,-21-1 15,21 0-15,0 0 0,0 21 16,0-20-16,21-1 15,0-21-15,1 21 0,-1-21 0,0 0 16,0 0-16,21 0 0,-20 0 0,-1 0 16,21 0-16,0 0 0,-20-21 0,20 21 15,-21-21-15,21-1 0</inkml:trace>
  <inkml:trace contextRef="#ctx0" brushRef="#br1" timeOffset="71619.64">21251 5334 0,'0'0'0,"21"-21"0,-21 0 16,-21 21 0,0 0-16,0 0 15,0 21-15,0 0 0,-1 0 16,1 0-16,0 22 0,21-22 0,-21 0 16,21 0-16,-21 0 15,21 22-15,0-22 0,0 0 0,0 0 0,0 0 16,0 1-16,0 20 15,0-21-15,21 0 16,0-21-16,0 0 0,0 0 0,1 0 16,41 0-16,-42 0 0,0 0 15,22-21-15,-22 0 0,0 0 16,21 0-16,-20-1 0,-1-20 0,0 21 16,0-21-16,0 20 0,0-20 15,1 0-15,-1-1 0,0 1 0,-21 0 16,21-1-16,-21-20 0,21 21 15,-21-1-15,0 1 0,0 0 0,0 20 16,0-20-16,0 63 31,-21 22-31,0-22 0,0 21 16,0 0-16,21 1 0,-22-1 0,1 0 16,0 1-16,0-1 0,21 0 15,-21-20-15,21 20 0,-21 0 0,21-21 16,-22 22-16,22-22 0,0 0 0,0 21 15,0-20-15,0-1 16,0 0-16,22-21 0,-1 21 16,0-21-16,0 0 0,0 0 15,22 0-15,-22 0 0,0 0 16,0-21-16,21 0 0,-20 21 16,20-21-16,-21 21 0</inkml:trace>
  <inkml:trace contextRef="#ctx0" brushRef="#br1" timeOffset="72328.25">21950 5503 0,'0'0'0,"0"-21"0,0 0 16,0 0-1,0 0-15,0 0 0,0-1 0,0 1 16,0 0 0,-21 21-16,-1 0 0,1 0 15,0 0-15,0 0 16,0 21-16,0 0 0,-1 1 0,1-1 15,0 0-15,0 0 0,0 0 0,21 0 16,-21 1-16,21 20 0,-22-21 16,22 0-16,0 0 0,0 22 15,0-22-15,0 0 16,22-21-16,-1 0 0,0 0 16,0 0-16,0 0 0,0 0 15,1 0-15,-1-21 0,-21 0 16,21 0-16,0-1 0,0 1 0,0 0 15,-21 0-15,22 0 0,-22 0 16,21-22-16,-21 22 16,0 0-16,21 0 0,-21 42 31,0 0-15,0 0-16,0 0 0,0 1 0,0-1 15,0 0-15,0 0 0,0 0 0,0 0 16,0 1-16,0-1 0,0 0 15,0 0-15,21-21 16,-21 21-16,21-21 0,0 0 16,1 0-16,-1 0 0,0-21 15,0 21-15,0-21 16,0 0-16,1 0 0,-1-1 16,0 1-16,0 0 0,0 0 0,-21-21 15,21 20-15,-21 1 0,22 0 0,-22 0 16,0 0-16,0 42 31,0 0-15,0 0-16,0 0 15,0 1-15,0-1 0,0 0 0,0 0 16,0 0-16,0 0 0,0 1 16,0-1-16,21-21 15,0 21-15,0-21 16,0 0-16,0 0 0,1 0 0,20 0 15,-21 0-15,0 0 0,22 0 16,-1-21-16,-21 21 0,21-21 0,22-22 16,-43 22-16,21 0 0</inkml:trace>
  <inkml:trace contextRef="#ctx0" brushRef="#br1" timeOffset="72771.99">22902 5461 0,'0'0'0,"21"-21"0,-21 0 0,0 0 16,0-1-16,0 1 15,0 0-15,-21 21 16,0 0-16,0 0 0,0 0 0,-22 0 15,22 0-15,0 21 16,0-21-16,0 21 0,0 1 16,-1-1-16,1 0 0,0 0 0,0 0 15,0 0-15,0 1 0,21-1 16,0 0-16,0 0 0,0 0 0,0 0 16,0 1-16,0-1 0,0 0 0,0 0 15,21-21-15,0 0 16,0 0-16,0 0 0,0 0 0,1 0 15,-1 0-15,0-21 0,0 21 0,0-21 16,0 0-16,22-1 0,-22 1 16,0 0-16,-21-21 0,42-1 15,-20 1-15,-22 21 0,0 0 0,21 0 16,-21-1-16,21 1 16,-21 0-16,0 42 15,0 0 1,0 1-16,0-1 15,-21 0-15,0 42 0,21-41 16,0-1-16,-22 0 0,22 0 16,0 0-16,0 0 0,0 1 0,0-1 15,0 0-15,22 0 16,-1-21-16,0 0 0,0 0 16,0 0-16,0 0 0,1-21 15,-1 0-15,-21 0 0,21-1 0,0 1 16</inkml:trace>
  <inkml:trace contextRef="#ctx0" brushRef="#br1" timeOffset="73051.83">23347 4868 0,'0'-21'16,"0"42"-16,0-21 31,-21 22-31,21-1 0,-22 0 15,22 21-15,-21-21 0,21 22 0,0-1 16,0 22-16,-21-22 0,21 0 0,-21 1 16,0-1-16,21 0 15,-21 1-15,21-1 0,0-21 0,-22 21 16,22-20-16,0 20 0,0-21 0,0 0 16,0 0-16,0 1 0,0-1 15,22-21 1,-1 0-16,0 0 0,0-21 15,0-1-15,0 22 0,1-21 16</inkml:trace>
  <inkml:trace contextRef="#ctx0" brushRef="#br1" timeOffset="74125.22">23580 5355 0,'0'-21'31,"-22"42"-16,1 0-15,21 1 0,-21-22 16,21 21-16,0 0 0,-21 0 16,21 0-16,-21 0 0,21 1 0,0-1 15,0 0-15,0 0 0,0 0 0,0 0 16,0 1-16,0-1 16,21-21-16,0 0 15,0 0-15,0 0 0,1 0 16,-1 0-16,0 0 0,0-21 0,0 21 15,22-22-15,-22 1 0,0 0 16,0 0-16,21 0 0,-20 0 0,-1-1 16,0 1-16,0 0 0,0 0 15,0 0-15,-21 0 0,0-1 16,-21 44 15,21-1-31,0 0 16,-21-21-16,0 21 0,21 0 15,-21 0-15,21 1 0,0-1 16,0 0-16,0 0 0,0 0 0,0 0 16,0 1-16,0-1 0,0 0 15,21-21-15,-21 21 16,21-21-16,0 0 0,0 0 16,1 0-16,-1 0 0,0 0 15,0-21-15,-21 0 0,0 0 16,21-1-16,-21 1 0,0 0 15,0 0-15,0 0 0,0 0 0,0-1 16,0 1-16,-21 0 0,21 0 16,-21 0-16,0 21 0,21-21 0,-21 21 15,-1 0 17,22-22-32,22 22 15,-1 0 1,0 0-16,0 0 0,0 0 15,0 0-15,1-21 0,-1 21 0,0 0 16,21 0-16,-21 0 0,1 0 0,-1 0 16,0 0-16,0 0 0,0 0 15,0 0-15,-21 21 0,22-21 16,-22 22-16,0-1 16,0 0-16,0 0 0,0 0 15,0 0-15,0 1 0,0-1 16,0 21-16,0-21 0,0 0 15,0 1-15,0-1 0,0 0 0,0 0 16,0 0-16,0 0 16,-22-21 15,22-21-31,0 0 16,0 0-16,0 0 0,0 0 15,0-1-15,0 1 0,0 0 0,0 0 16,22-21-16,-1 20 0,-21 1 0,21-21 15,0 21-15,0 0 0,22-1 16,-22 1-16,0 0 0,0 0 16,0 21-16,43 0 0,-43 0 15,0 0-15,0 0 0,0 21 16,-21 0-16,0 22 16,0-22-16,0 0 0,0 0 0,0 0 15,0 0-15,0 1 16,0-1-16,0 0 0,0 0 0,0 0 15,0 0-15,0 1 0,-21-22 0,21 21 16,-21-21-16,21 21 0,-21-21 16,0-21 15,21 0-15,0-1-16,0 1 0</inkml:trace>
  <inkml:trace contextRef="#ctx0" brushRef="#br1" timeOffset="74356.08">24299 4995 0,'0'0'0,"-21"-21"0,0 21 15,21-21-15,-21 21 16,21 21 31,-21-21-16,-1 21-31</inkml:trace>
  <inkml:trace contextRef="#ctx0" brushRef="#br1" timeOffset="74620.92">22945 5271 0,'0'0'16,"-22"0"-16,1 0 0,0 0 16,42 0-1,0 0-15,1 0 16,20 0-16,-21 0 0,0 0 0,22 0 15,-22 0-15,21 0 0,-21-22 0,22 22 16,-22 0-16,21 0 0,-21 0 16,0 0-16,1 0 0,20 0 15,-21 0-15,0 0 16</inkml:trace>
  <inkml:trace contextRef="#ctx0" brushRef="#br1" timeOffset="76438.2">16319 7620 0,'0'0'0,"-21"0"15,64 0 32,-22 0-47,21 0 0,0 0 16,1 0-16,20 0 0,-20 0 15,20-21-15,-21 21 0,22 0 0,-1 0 16,1 0-16,-22 0 0,22 0 16,-22-21-16,22 21 0,-43 0 0,21 0 15,-21 0-15,0 0 0,-21 21 31,0 0-31,0 0 16,0 0-16,-21 1 0,21-1 16,-21 0-16,21 0 0,-21 0 15,21 0-15,0 22 0,0-22 0,0 21 16,0 1-16,0-1 0,0 0 16,0 1-16,-21-1 0,21 0 15,0 1-15,-21 20 0,21-21 0,0 1 16,0-1-16,0 0 0,0 22 0,-22-22 15,22 1-15,0-1 0,0 0 16,0 22-16,0-22 0,0 0 0,0 22 16,0-22-16,0 64 15,0-64-15,0 1 0,0 20 0,0-20 16,0-1-16,0 43 16,0-43-16,0 0 0,0 1 0,0-1 0,0-21 15,-21 21-15,21 1 16,0-1-16,0-21 15,0 0-15,-21-21 0,0 0 16,0 0 0,0 0-16,-1 0 0,1 0 15,0 0-15,0 0 0,-106 0 16,85 0-16,-22 0 0,-84 0 16,63 0-16,-21 0 0,22 0 15,-1 0-15,-21 0 0,22 0 16,-86 0-16,107 0 0,-85 0 15,84 0-15,22 0 0,-22 0 16,22 0-16,0 0 16,-1 0-16,1 0 0,21 0 0,0 0 15,-1 0-15,1 0 0,0 0 16,21-21 0,0 0-1,21 21-15,0-21 16,1 0-16,-1 21 0,-21-21 15,21-1-15,0 1 0,0 21 16,0-21-16,-21 0 0,22 0 0,-1 0 16,0-1-16,0 1 0,0 0 0,0-21 15,1 42 1,-1-21-16,0-1 0,0 1 0,0 21 16,0-21-16,1 21 15,-22 21 16,-22-21-31,22 21 0,-21-21 16,-21 22-16,0-1 0,20 0 16,-20 0-16,0 0 0,21-21 15,-22 21-15,22 1 0,-21-1 16,-1 0-16,1-21 0,21 21 0,-21 0 16,-1 0-16,22 1 0,-21-1 15,21 0-15,21 0 16,0 0-1,21-21-15,0 0 0,0 21 0,21 1 16,-20-22-16,20 21 0,-21-21 16,21 21-16,1 0 0,-1 0 0,0-21 15,1 21-15,-1 1 0,-21-1 0,22 0 16,-22-21-16,21 21 0,-21 0 16,0-21-16,1 21 0,-1-21 15,0 0 1,-21-21-16,21 21 15,-21-21-15,21 0 0,-21 0 0,0-22 16,0 22-16,21-21 0</inkml:trace>
  <inkml:trace contextRef="#ctx0" brushRef="#br1" timeOffset="77503.87">16468 7662 0,'-22'0'15,"44"0"-15,-86 0 16,43 0-16,-21 0 0,-1 0 0,1 0 16,0 22-16,-1-22 0,-20 0 0,-1 0 15,22 0-15,-22 0 0,22 0 16,0 0-16,-1 0 0,-41 0 16,41 0-16,22 0 0,0 0 15,0 0-15,0 0 0,0 0 0,21-22 47,21 22-31,0-21-16,0 21 0,0 0 15,0-21-15,1 21 0,-1 0 16,0-21-16,0 21 16,0-21-16,0 21 0,1-21 0,-1-1 15,0 22-15,-21-21 0,21 0 16,0 21-16,0-21 0,1 0 0,-1 0 15,42-22-15,-42 22 16,1 0-16,-1 21 0,0-21 16,-42 21 15,-22 0-31,22 21 0,0 0 16,-21-21-16,-1 21 0,22 0 0,-21 1 15,21-22-15,-22 21 0,22 0 16,0 0-16,-21-21 0,-1 42 15,22-42-15,0 22 0,0-22 32,21 21-17,21-21 17,0 0-32,0 21 0,1 0 15,-1 0-15,0-21 0,0 21 0,0 1 16,0 20-16,1-21 0,-1 0 15,0 0-15,0 1 0,-21-1 16,21 21-16,0-21 0,1 0 0,-1 1 0,-21-1 16,21 0-16,0 0 15,0 0-15,-21 0 0,21-21 16,1 22-16,-1-22 16,0 0-1</inkml:trace>
  <inkml:trace contextRef="#ctx0" brushRef="#br1" timeOffset="78325.39">18944 8742 0,'0'-42'32,"21"20"-17,-21 1-15,21 21 0,-21-21 0,0 0 16,0 0-16,0 0 16,0-1-16,0 1 15,0 0-15,0 0 0,-21 0 0,0 21 16,0-21-16,0-1 0,0 1 15,-43 0-15,43 21 16,-21 0-16,20 0 0,-20 0 0,0 0 16,-1 21-16,1 0 0,0 1 15,21 20-15,-64 21 0,43-20 16,20-22-16,1 21 0,0 1 0,0-22 16,21 21-16,0 0 0,0-20 15,0-1-15,0 0 0,21 0 0,0 0 16,0-21-16,1 0 0,-1 21 0,21-21 15,-21 0-15,22 0 0,20-21 16,-21 0-16,1 0 0,-1 0 16,0 0-16,-20-1 0,20-20 0,0 21 15,-21-21-15,22-1 16,-22 1-16,0 0 0,0-1 0,0 1 16,1-22-16,-1 22 0,0-21 15,-21-1-15,0 1 0,0-1 0,0 1 16,0 20-16,0 1 0,0 0 0,0 20 15,0 1-15,0 0 0,-21 21 16,0 0-16,-1 0 0,22 21 0,0 0 16,-21 22-16,0-1 0,21 0 0,0 1 15,0 20-15,0 1 0,0-22 16,0 22-16,0 20 16,0-41-16,0-1 0,0 0 0,0 1 15,21-22-15,0 0 0,-21 0 16,0 0-16,22 0 0,-1 1 0,0-22 15,0 0-15,0 0 0,0 0 16,1 0-16,-1 0 16,0-22-16,0 22 0</inkml:trace>
  <inkml:trace contextRef="#ctx0" brushRef="#br1" timeOffset="78700.17">19346 8446 0,'-21'21'0,"0"0"31,0-21-31,21 21 16,21-21-1,0 0-15,0 0 16,0 0-16,22-21 0,-22 21 16,0-21-16,21 21 0,-20-21 0,-1-1 15,0 22-15,0-21 0,0 0 0,0 0 16,-21 0-16,0 0 15,-21 21-15,0 0 16,0 0-16,0 0 0,0 21 0,-22-21 16,22 21-16,0 0 0,0 0 15,-22 0-15,22 1 0,0 20 16,21-21-16,0 0 0,0 0 16,0 1-16,0-1 0,0 0 15,21-21-15,0 21 16,1-21-16,20 0 0,0 0 15,-21 0-15,22 0 0,-1 0 16,22-42-16,-22 42 0,0-21 16,1-1-16,-1-20 0</inkml:trace>
  <inkml:trace contextRef="#ctx0" brushRef="#br1" timeOffset="81376.64">20278 7789 0,'0'-21'15,"0"42"-15,0-63 0,-22 42 0,1 0 0,0 0 16,0 0-16,0 0 0,0 0 16,-1 21-16,1 0 0,21 1 15,-21 20-15,0 0 0,21 1 0,-21-1 16,21 0-16,0 22 0,-21-1 16,-1 1-16,22-1 0,-21 1 0,0-1 15,0 85-15,0-84 16,-22 84-16,22-63 0,0-1 15,0 1-15,21 0 0,-21-1 16,0 1-16,-1 0 0,1-1 0,0 1 16,0 0-16,-43 148 15,22-85-15,21-85 16,0 1-16,21-22 0,0 22 0,0-22 16,0 0-16,0-21 0,0 1 0,0 20 15,21-21-15,21-21 16,-21 0-16,22-21 0,-22 0 15,21 0-15,1-1 0,-1-20 16,0 21-16,22-21 0,-22-1 0,0-20 16,1 20-16,-1-20 0,0-1 0,64-147 15,-42 63 1,-43 84-16,-21-21 0,0 22 16,0-22-16,-21 22 0,0-1 0,-1 1 15,-20 20-15,0-20 0,21 21 0,-22 20 16,1-20-16,0 21 0,-1 0 15,22 21-15,0-21 0,-21 21 0,20 0 16,1-22-16,21 1 31,21 21-31,1 0 0,-1-21 16,21 0-16,-21 0 0,0 21 16,1-21-16,20-1 0,-21 22 15,21-21-15,-20 0 0,20 0 0,0 0 16,-21-22-16,22 22 0,-1-42 15,-21 42-15,0-22 16,1 22-16,-22 0 0,0-21 16,0 20-16,0 44 31,-22-1-31,22 0 16,-21 0-16,21 0 0,0 0 0,0 1 15,0-1-15,0 0 0,0 0 16,0 0-16,0 0 15,0 1-15,21-22 0,1 0 0,-1 0 16,0 0-16,0 0 0,0 0 16,0 0-16,22 0 0,-22 0 0,0-22 15,21 22-15,43-63 16,-43 42-16,-20 0 0,-1-1 16,0 1-16,-21 0 0,0 0 0,21 0 15,-21 0-15,0-1 0,0 44 31,-21-22-31,21 21 16,0 0-16,-21 0 0,0 0 0,21 0 16,-22 1-16,22-1 15,0 0-15,0 0 0,-21 0 0,21 0 0,0 1 16,-21-1-16,21-42 47,21-1-32,-21 1-15,21 0 0,1 0 16,-22 0-16,21 0 0,0-22 0,-21 22 16,21 0-16,21-21 15,-42 20-15,22 1 0,-1 21 0,0 0 16,0 0-16,0 21 16,-21 1-16,0-1 15,0 0-15,0 0 0,0 0 16,0 0-16,21 43 15,-21-43-15,22 0 0,-22 0 16,21-21-16,0 0 16,0 22-16,0-22 0,0 0 15,1 0-15,-1-22 0,0 22 16,0-21-16,0 0 0,0 0 0,1 21 16,-1-21-16,0-22 0,0 22 15,0 0-15,-21 0 0,21-21 0,1-22 16,-1 43-1,-21 0-15,0 42 32,0 0-32,-21 0 0,21 0 0,-22 22 15,22-22-15,-21 0 0,21 21 16,0-20-16,0 20 0,0-21 16,0 0-16,0 22 0,0-22 15,21-21 1,1 0-16,-1 0 0,0 0 0,0 0 15,0 0-15,0 0 0,1-21 0,20-22 16,-21 22-16,0 0 16,0 0-16,1 0 0,-1-22 0,0 1 15,-21 0-15,21-1 0,0-20 16,-21 20-16,21-20 0,-21 21 16,0-22-16,0 1 0,0 20 0,0-63 15,0 64-15,0 0 0,0 21 16,0-22-16,0 22 0,-21 21 31,21 21-31,0 0 0,0 1 16,-21-1-16,21 21 0,0 0 15,-21 1-15,21 41 0,0-41 16,0 20-16,0-20 0,0-1 16,-21 0-16,21 1 0,0 41 0,0-41 15,0-1-15,0 21 16,0-41-16,0-1 15,0 0-15,0 0 0,21-21 0,0 0 16,0 0-16,0 0 0,1 0 16,-1 0-16,21-21 15,-21 0-15,0 0 0,1-1 0,-1 1 16,0 0-16,0 0 0,0-21 0,0 20 16,1-20-16,-1 21 0,-21 0 15,21 0-15,-21-1 0,0 44 31,0-1-31,0 21 16,0-21-16,0 0 16,0 1-16,0-1 0,-21 0 0,21 0 0,0 0 15,0 0-15,0 22 0,0-22 16,0 0-16,21-21 16,0 0-1,0 0-15,0 0 0,1 0 16,-1-21-16,0 0 15,0 21-15,43-64 16,-43 43-16,-21 0 0,21-21 16,0 20-16,-21 1 0,21-21 15,-21 21-15,0 42 32,0 0-17,0 0-15,0 0 0,0 1 0,-21-1 16,0 42-16,0-42 15,21 1-15,0-1 16,0 0-16,21-21 16,0 0-16,0 0 15,0 0-15,1 0 16,-1 0-16,0-21 0,0 0 16,0-1-16,0 1 0,-21 0 0,22 0 15,-22 0-15,0 0 0,0-1 16,0 1-16,0 0 0,0 0 15,0 0-15,-22 0 0,1-1 0,-21 22 16,-22 0 0,43 0-16,0 0 0,0 0 0,0 0 15,0 22-15,42-22 32,0 0-17,0 0-15,0 0 0,0 0 0,22-22 16,-22 22-16,21-21 0,-21 21 15,22 0-15,-22-21 0,0 0 0,21 21 16,-20 0-16,41 0 0,-42 0 16,0 0-1,-21 21-15,22-21 0,-22 21 0,0 0 16,0 1-16,0-1 0,0 0 0,0 0 16,0 21-16,0-20 0,0-1 15,0 0-15,0 0 0,0 0 16,0 0-16,0 1 0,0-1 15,0 0-15,0-42 47,21 0-31,-21-1-16,21 1 0,-21 0 16,0 0-16,21 0 0,0 0 0,0-1 15,-21-20-15,22 21 0,-1-21 16,21-1-16,-21 22 15,0 0-15,1 0 0,-1 21 0,0 0 16,0 21 0,-21 0-16,0 0 0,0 0 15,0 1-15,0 41 0,0-42 16,0 22-16,0-22 0,0 0 0,0 0 16,0 0-16,21 0 0,0 1 15,-21-1-15,43-21 16,-22 0-16,0 0 15,0 0-15,0 0 0,1 0 0,-1 0 16,0 0-16,0-21 0,-21-1 16,21 1-16,-21 0 15,21 0-15,-21 0 0,0 0 16,0-1-16,22 1 0,-22-21 0,21 0 16,-21 20-16</inkml:trace>
  <inkml:trace contextRef="#ctx0" brushRef="#br1" timeOffset="81623.5">22733 7684 0,'-21'0'0,"42"0"0,-63 0 0,20 0 16,1 0-16,0 0 94,0 0-94,0 0 0</inkml:trace>
  <inkml:trace contextRef="#ctx0" brushRef="#br1" timeOffset="81872.36">21675 7811 0,'0'0'0,"0"21"0,21-21 31,0 0-31,0 0 16,0 0-16,0 0 0,22 0 0,-22 0 15,21 0-15,1-21 0,20 21 16,-21 0-16,1 0 0,-1 0 16,-21-22-16,0 22 0,22 0 0,-22 0 15,-21-21 1,0 0 0,-21 21-16</inkml:trace>
  <inkml:trace contextRef="#ctx0" brushRef="#br1" timeOffset="82132.21">21103 7789 0,'0'22'31,"21"-22"-31,0 0 15,1 0-15,-1 0 16,-42 0 47,-1 0-63,1 0 15,0 0-15</inkml:trace>
  <inkml:trace contextRef="#ctx0" brushRef="#br1" timeOffset="82300.11">20595 7959 0,'0'0'16,"0"21"-16,21-21 16,-21 21-16,-21-21 46,0 0-46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3:28.8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1058 0,'0'-21'0,"21"21"16,-21-21-16,21 0 0,-21 0 16,0 0-16,22-1 15,-22 1-15,21 0 0,-21 0 16,0 0-16,0 0 15,0-1-15,0 1 16,0 42 31,0 1-47,0-1 16,0 0-16,-21 0 0,-1 21 15,1-20-15,21 20 0,-21 0 0,21 1 16,-21-1-16,0 0 0,0 1 15,21 20-15,-22-21 0,1 1 0,0-1 16,0 0-16,0 1 16,0 20-16,21-20 0,-22-1 0,1 0 15,21 1-15,-21-1 0,21-21 16,0 0-16,0 22 0,0-22 0,-21 0 16,21 0-16,0 0 15,0-42 32,0 0-47,0 0 0,0 0 0,0-22 16,0 22-16,0-21 0,21-1 15</inkml:trace>
  <inkml:trace contextRef="#ctx0" brushRef="#br0" timeOffset="347.8">2392 995 0,'0'-21'0,"0"42"0,21-63 0,-21 20 16,0 1-16,0 0 0,0 0 15,21 21 17,-21 21-32,21 0 15,-21 0-15,0 22 0,0-22 16,0 21-16,0 1 15,0-1-15,0 0 0,21 1 0,-21-1 16,0 0-16,0 1 0,0-1 16,0 0-16,0 1 0,0-1 15,-21 0-15,0 22 0,21-22 16,0-21-16,0 0 0,0 1 16,0-1-16,0 0 0,0 0 0,-21 0 15,0-21 16,21-21-15,0 0-16</inkml:trace>
  <inkml:trace contextRef="#ctx0" brushRef="#br0" timeOffset="556.67">1990 1482 0,'0'0'0,"21"0"32,21 0-32,-21 0 15,22 0-15,-22 0 16,21 0-16,0 0 0,22 0 0,-22 0 0,22-21 16,-22 21-16,0-22 15,1 22-15,-1-21 0,0 0 0</inkml:trace>
  <inkml:trace contextRef="#ctx0" brushRef="#br0" timeOffset="1191.56">3069 953 0,'0'0'0,"0"-22"15,0 1-15,0 0 16,-21 21-16,0 0 15,0 21 1,-1 0-16,22 1 0,-21-1 16,21 21-16,-21-21 0,21 22 15,0-1-15,0 0 0,-21 43 16,0-43-16,21 1 16,0-22-16,0 21 0,0 0 0,-21 1 15,21-22-15,0 21 0,0 1 0,-22-22 16,22 0-16,0 21 0,0-21 0,0 1 15,0-1-15,0 0 16,-21-21-16,0-21 31,21 0-15,-21-1-16,21 1 16,0 0-16,0 0 0,0-21 0,0 20 15,0 1-15,21 0 0,0 0 16,0 0-16,1 0 0,20-1 0,-21 1 15,0 0-15,0 21 0,22 0 16,-22-21-16,0 21 0,21 0 0,-20 0 16,-1 0-16,0 21 15,0-21-15,0 21 0,0 0 0,1 1 0,-1-1 16,-21 0-16,21 0 16,-21 0-16,0 0 0,0 1 0,-21-1 15,0 21-15,-1-21 0,1 0 16,0 1-16,-21-1 0,21 0 0,-22 0 15,22 0-15,-21 0 0,21-21 16,-1 22-16,1-22 0,-21 0 0,21 0 16,0 0-16,-1 0 15,1 0-15,21-22 47,0 1-47,21 21 0,1-21 0,-1 0 16,0 0-16</inkml:trace>
  <inkml:trace contextRef="#ctx0" brushRef="#br0" timeOffset="2292.92">3789 1397 0,'84'-85'31,"-62"64"-31,-22 0 16,21 0-16,-21 0 16,-21 21-1,-1 0 1,1 0-16,0 21 0,0-21 15,0 21-15,0-21 0,-22 21 0,22-21 16,0 21-16,0-21 0,0 22 16,-1-22-16,22 21 0,-21 0 15,21 0 1,21-21 15,1 21-31,-1-21 0,0 0 16,0 0-16,21 0 0,-20 0 15,-1 0-15,0 0 0,0 21 0,0-21 16,0 0-16,1 22 0,-1-22 16,0 21-16,0 0 15,-21 0-15,0 0 16,0 0-16,0 1 0,-21-1 16,0 0-16,21 0 15,-21-21-15,-1 21 0,1 0 16,0-21-16,-21 22 0,21-22 0,-1 0 15,1 0-15,0 21 0,-21-21 16,21 0-16,-1 0 0,1 0 0,0 0 16,0 0-16,0-21 0,0-1 15,-1 1-15,22 0 0,0 0 16,-21 0-16,21 0 0,-21-1 0,21 1 16,0 0-16,0 0 15,0 0-15,0 0 0,0 42 47,0 0-47,21 0 16,0 0-16,-21 0 0,22 1 15,-22-1-15,21 0 0,0 0 16,0 0-16,0-21 0,0 21 0,1 1 16,-1-22-16,0 21 0,21-21 15,-21 0-15,22 0 0,-22 0 0,21 0 16,-21 0-16,22 0 0,-22 0 0,21 0 15,-21-21-15,22-1 0,-22 1 16,0 0-16,43-21 16,-43 21-16,0-22 0,0 22 0,0-21 15,-21-1-15,21 22 0,1-42 16,-1 20-16,-21 1 0,21 0 16,0-22-16,-21 1 0,21 20 0,-21 1 15,0-21-15,21 20 0,-21 22 16,0-21-16,0 21 0,0-1 15,0 1-15,0 0 16,0 42 0,0 0-16,0 1 0,-21 20 15,21-21-15,0 21 0,0 1 16,0-1-16,-21 0 0,21 22 0,-21-22 16,21 1-16,-21-1 0,21 0 15,-21 1-15,21-1 0,0-21 0,0 21 16,-22-20-16,22 20 15,0-21-15,0 0 0,0 0 0,0 1 16,0-1-16,0 0 0,0 0 16,22-21-1,-1 0 1,0-21-16,-21 0 0,21 21 16,0-21-16,0-1 0</inkml:trace>
  <inkml:trace contextRef="#ctx0" brushRef="#br0" timeOffset="2511.31">4212 1312 0,'0'0'0,"21"0"15,0 0 1,1 0-16,-1 0 0,0 0 15,0 0-15,0 0 0,0 0 0,1 0 16,-1 0-16,-21-21 0,21 21 16,0 0-16,0 0 0</inkml:trace>
  <inkml:trace contextRef="#ctx0" brushRef="#br0" timeOffset="3023.03">4635 1418 0,'0'-21'15,"0"0"-15,0 0 16,0 0-16,0-1 15,22 22 1,-1-21-16,0 21 0,0 0 0,0 0 16,0 0-16,1 0 0,-1 0 15,0 0-15,21 0 0,-21 21 0,1 1 16,-1-1-16,0 0 0,-21 0 16,0 0-16,21 0 0,-21 1 0,0 20 15,0-21-15,0 21 0,0-20 16,0-1-16,-21 0 0,21 0 15,-21 21-15,0-42 0,21 22 0,0-1 16,-22-21-16,1 21 16,0-21-16,21-21 15,0 0 1,0-1-16,0 1 0,0-21 16,0 21-16,0 0 0,21-22 15,0 22-15,1-21 0,-22 21 0,21-1 16,0-20-16,0 21 0,-21 0 15,21 0-15,0-1 0,1 22 0,-22-21 16,21 21 0,0 0-16</inkml:trace>
  <inkml:trace contextRef="#ctx0" brushRef="#br0" timeOffset="3675.66">5503 1566 0,'21'0'0,"-42"0"0,64 0 15,-22 0-15,0 0 16,0-21-16,0 0 15,0 21-15,-21-21 0,22 0 16,-22 0-16,0-1 0,0 1 16,0 0-16,0 0 0,0 0 15,0 0-15,-22-1 0,1 1 16,0 21-16,0-21 0,0 0 16,0 21-16,-1 0 0,-20 0 0,21 0 15,0 0-15,-22 0 0,22 0 0,-21 21 16,21-21-16,0 21 0,-1 0 15,1 1-15,0 20 0,21-21 16,-21 0-16,21 22 0,-21-22 0,21 21 16,-21-21-16,21 22 0,0-22 15,0 0-15,0 21 0,0-21 16,0 1-16,0-1 0,0 0 0,21-21 16,0 21-16,0-21 0,0 0 15,0 0-15,1 0 0,-1 0 16,21 0-16,-21-21 0,0 0 15,22 0-15,-22-1 0,0 1 0,21 0 16,-20 0-16,-1 0 0,0-22 16,0 22-16,0-21 0,0 21 0,1-22 15,-22 22-15,0 0 0,21 0 16,-21 0-16,0 0 0,0 42 47,-21 0-47,-1 0 0,22 0 15,0 0-15,0 1 0,-21-1 16,21 21-16,-21-21 0,21 0 0,0 1 16,0 20-16,0-21 0,0 0 15,0 0-15,0 1 0,0-1 16,21-21-16,0 0 16,1 0-16,-1 0 0,0 0 0,0 0 15</inkml:trace>
  <inkml:trace contextRef="#ctx0" brushRef="#br0" timeOffset="4334.28">6202 1291 0,'0'0'0,"0"-21"16,0 0-16,-21 21 0,-1 0 15,22-21-15,-21 21 0,0 0 16,0 0-16,0 0 0,0 0 15,-1 21-15,1 0 16,0 0-16,21 0 0,-21 1 0,0 20 16,21-21-16,0 0 15,-21 22-15,-1-22 0,22 21 0,-21 0 16,21-20-16,0 20 0,0-21 0,0 21 16,0-20-16,0-1 0,0 0 15,21 0-15,1 0 0,-1 0 0,0-21 16,0 0-16,0 0 0,22 0 15,-22 0-15,0 0 0,0 0 0,21-21 16,-20 21-16,20-21 0,-21 0 16,43-43-16,-43 22 0,21 21 15,22-64-15,-22 43 16,-21 0-16,21-22 0,-20 22 0,20-1 16,-21-20-16,0-1 0,0 22 15,-21-21-15,0-1 0,22 1 16,-22 20-16,0-20 0,0 20 0,0 1 15,0 21-15,0-21 0,0 20 16,0 1-16,0 0 0,-22 21 16,1 0-1,21 21-15,-21 22 16,21-22-16,0 21 0,0 0 16,0 1-16,-21 20 0,21-20 0,-21 20 15,21-21-15,-21 22 16,21-22-16,0 22 0,-22-22 0,1 0 15,21 1-15,0-1 0,-21 0 16,21 1-16,-21-1 0,21-21 16,0 22-16,-21-22 0,21 21 0,0-21 15,0 0-15,0 1 0,0-1 0,0 0 16,21 0-16,0-21 16,0 0-16,0 0 15,1 0-15,-1-21 0,0 0 0,0 0 16,0-1-16,0 1 0,1 0 15,-1 0-15</inkml:trace>
  <inkml:trace contextRef="#ctx0" brushRef="#br0" timeOffset="4556.14">6371 1228 0,'0'0'0,"-21"0"0,21 21 31,21-21-31,21 0 16,-20 0-16,20 0 0,0 0 15,1 0-15,-1 0 0,0 0 16,1 0-16,-22 0 0,21 0 16,0-21-16,-20 21 0,-1 0 0,0 0 15,0 0-15,-21-21 0</inkml:trace>
  <inkml:trace contextRef="#ctx0" brushRef="#br0" timeOffset="5592.57">7768 1312 0,'0'0'15,"0"22"17,0-1-32,0 0 15,0 0-15,0 0 0,0 0 0,0 1 16,0-1-16,0 0 0,0 0 16,0 0-16,0 0 0,0 1 0,0-1 15,-21 0-15,21 0 0,-21 0 16,21 0-16,-21-21 15,-1 0 1,1 0-16,0 0 16,21-21-16,0 0 0,0 0 15,0-21-15,0 20 0,0 1 16,0 0-16,21-21 0,0 21 16,1-22-16,-1 22 0,0 0 0,42-43 15,-41 43-15,20 0 16,-21 0-16,0 21 0,22 0 15,-22 0-15,21 0 0,-21 0 0,22 0 16,-22 21-16,0 0 0,0-21 16,0 21-16,0 1 0,-21 20 0,0-21 15,0 0-15,0 0 0,0 22 16,0-22-16,0 0 0,0 0 16,0 0-16,0 1 0,0-1 0,0 0 15,-21 0-15,0-21 16,21-21 15,0 0-31,0 0 16,0-1-16,0-20 15,0 0-15,21-1 0,0 22 16,1-21-16,-1 21 0,21-43 16,0 22-16,-20 21 0,20 0 15,-21-1-15,21 22 0,1 0 16,-22 0-16,21 0 0,-21 0 0,22 22 15,-22-1-15,0 0 0,0 0 16,-21 21-16,0-20 0,0 20 0,0-21 16,0 21-16,-21-20 0,0 20 15,0-21-15,0 0 0,-1 22 0,1-22 16,0 0-16,0 0 0,0 0 16,21 0-16,0 1 15,21-22 1,-21-22-1,21 1-15,21 21 0,-20-21 0</inkml:trace>
  <inkml:trace contextRef="#ctx0" brushRef="#br0" timeOffset="5987.37">8869 1418 0,'0'0'0,"0"21"0,0 1 16,21-22 0,0 0-16,0 0 15,0 0-15,22 0 0,-22-22 16,21 22-16,-21-21 0,22 0 0,-1 21 16,-21-21-16,22 0 0,-22 0 15,0-1-15,0 1 0,-21 0 0,0 0 16,0 0-16,0-22 0,0 22 15,0 0-15,-21 0 16,0 21-16,-22 0 0,22 0 16,-21 0-16,21 21 0,-22-21 0,1 21 15,21 0-15,-21 22 0,20-22 0,-20 0 16,21 21-16,0-20 0,21 20 16,0-21-16,0 0 0,0 22 0,0-22 15,0 0-15,0 0 0,0 0 16,21-21-16,0 21 0,0-21 0,22 0 15,-22 22-15,0-22 0,21 0 16,-21 0-16,1 0 0,20-22 0,-21 22 16,21-21-16</inkml:trace>
  <inkml:trace contextRef="#ctx0" brushRef="#br0" timeOffset="6315.29">9821 423 0,'0'0'0,"-21"43"16,21-22-16,-21 0 0,21 21 16,0 1-16,-21 20 0,21 1 15,-21-1-15,-1 1 0,1-1 16,0 1-16,0 20 0,21-20 15,-21-1-15,0-20 0,-1 20 0,22-20 16,-21-1-16,21 0 0,-21-21 16,21 22-16,-21-22 0,21 0 0,0 0 15,0 0-15,0 1 0,21-22 32,0-22-32,0 22 15,1-21-15,-1 0 0,0-21 16,0 21-16</inkml:trace>
  <inkml:trace contextRef="#ctx0" brushRef="#br0" timeOffset="6835.2">10266 466 0,'0'0'0,"0"21"16,-21 21-16,21-21 0,0 22 0,-22-1 15,1 0-15,0 22 0,21-22 16,-21 22-16,0-1 0,21 1 0,-21-1 16,-1 1-16,1-1 0,0-20 15,21 20-15,-21-21 0,21 1 16,-21-22-16,21 21 0,-21-21 0,21 1 16,0-1-16,0 0 0,0 0 15,0 0-15,0-42 31,0 0-15,0 0-16,0-22 16,21 22-16,0 0 0,-21-21 0,21-1 15,0 22-15,0-21 0,1 0 0,-1-1 16,21 22-16,-21-21 0,0 21 16,22-22-16,-22 22 0,21 0 0,1 21 15,-22 0-15,21 0 16,-21 0-16,22 42 0,-22-21 15,0 1-15,-21 20 0,0 0 16,0-21-16,0 22 0,0-1 0,0-21 16,0 22-16,-21-22 0,0 0 15,-1 21-15,1-21 0,0 1 0,21-1 16,-21 0-16,0 0 0,0 0 16,-1-21-1,1-21 16,21 0-31</inkml:trace>
  <inkml:trace contextRef="#ctx0" brushRef="#br0" timeOffset="7049.08">9504 1101 0,'21'21'32,"0"-21"-32,0 0 0,0 0 0,22 0 15,20 0-15,-42 0 0,22 0 16,-1 0-16,0 0 16,-20 0-16,20-21 0,-21 21 0,21 0 15,-20 0-15</inkml:trace>
  <inkml:trace contextRef="#ctx0" brushRef="#br0" timeOffset="7508.35">10943 1122 0,'-42'0'31,"21"0"-31,-1 21 0,1 0 16,0 0-16,0 1 0,0-1 15,0 0-15,-22 42 0,43-41 16,0 20-16,0-21 0,0 0 16,0 0-16,0 1 0,0-1 0,0 0 15,21 0-15,1-21 16,-1 0-16,0 21 0,21-21 0,-21 0 15,1 0-15,-1 0 0,0 0 16,21 0-16,-21 0 0,1 0 16,-1-21-16,0 21 0,0-21 0,0 0 15,0 0-15,1-1 0,-22 1 0,21-21 16,-21 21-16,0 0 0,0-22 16,0 22-16,0-21 0,-21 21 0,-1-1 15,1 1-15,0 0 0,0 21 16,-21-21-16,20 21 0,1 0 0,0 0 15,0 0-15,-21 0 0,20 0 16,1 21-16,21 0 16,0 0-1,0 1-15,21-22 0</inkml:trace>
  <inkml:trace contextRef="#ctx0" brushRef="#br0" timeOffset="8135.71">11747 1122 0,'0'0'16,"-105"-21"15,83 21-31,-20 21 0,21 0 0,0 0 16,-43 22-16,22-22 0,21 0 15,0 0-15,-1 21 0,-20-20 16,42-1-16,-21 21 0,0-21 16,21 0-16,0 1 0,0-1 15,0 0-15,0 0 0,21-21 0,-21 21 16,21 0-16,0-21 0,0 0 16,1 22-16,-1-22 0,21 0 15,0 0-15,-20 0 0,-1 0 0,0-22 16,0 22-16,0-21 0,0 0 15,22 0-15,-22 0 0,0 0 16,0-22-16,0 22 0,1-21 16,-1-1-16,21 1 0,-21-21 0,43-43 15,-43 42-15,0 1 16,21-43-16,-42 64 0,22-1 16,-22 22-16,0-21 0,0 21 0,0-1 15,-22 22 1,1 0-16,21 22 0,-21-1 15,0 0-15,0 21 0,21 1 16,0-1-16,-21 0 0,-1 22 0,22-22 16,-21 0-16,21 22 0,0-22 15,0 1-15,0-1 0,0 0 0,0-21 16,0 22-16,21-22 0,1 0 16,-1 21-16,0-20 0,21-22 15,-21 21-15,22 0 0,-1-21 0,0 0 16,-20 0-16,20 0 0,0 0 15,1 0-15,-1 0 0,-21 0 0,21 0 16,1 0-16,-22-21 0,21 0 16,-21 21-16,1-22 0,-1-20 0,0 21 15,0 0-15,-21 0 0,0-1 0</inkml:trace>
  <inkml:trace contextRef="#ctx0" brushRef="#br0" timeOffset="9263.57">1736 2223 0,'0'0'0,"-22"0"15,44 0 48,-1 0-63,0 0 16,0 0-16,21 0 0,-20 0 15,-1 0-15,21 0 0,-21 0 16,22 0-16,20 0 0,-21 0 0,22 0 15,-1 0-15,1 0 0,-1 0 16,22 0-16,0-22 0,-1 22 0,22 0 16,-21 0-16,0 0 15,20 0-15,1-21 0,0 21 0,21 0 16,0 0-16,0-21 0,0 21 16,21 0-16,0 0 0,22 0 0,-1-21 15,0 21-15,1 0 0,20 0 16,-20 0-16,20 0 0,1-21 0,-1 21 15,170 0-15,-170 0 0,22 0 16,-21-21-16,-1 21 0,22 0 16,-22 0-16,22 0 0,0 0 0,-22-22 15,22 22-15,-22 0 16,22 0-16,0 0 0,-22 0 0,1 0 0,20-21 16,-20 21-16,-1 0 15,1 0-15,-1 0 0,1 0 0,-22 0 16,0 0-16,22 0 0,126 0 15,-168 0-15,-1 0 0,0 0 16,-21 0-16,0 0 0,0-21 0,0 21 16,-21 0-16,-22 0 0,1 0 15,-21 0-15,-1 0 0,1 0 0,-43 0 16,21 0-16,-21 0 0,0 0 0,-42 0 78,21-21-78,-21 21 16,0-21-1,0 21-15,0 0 16</inkml:trace>
  <inkml:trace contextRef="#ctx0" brushRef="#br0" timeOffset="9427.14">12340 1990 0,'0'21'47,"-21"-21"-31,0 0-16,0 21 15,-1-21-15</inkml:trace>
  <inkml:trace contextRef="#ctx0" brushRef="#br0" timeOffset="12583.2">1355 3768 0,'21'-21'31,"0"21"-16,-21-22 1,21 1-16,0 21 0,0-21 0,1 0 16,-1 0-1,-21 0-15,0-1 0,21 1 0,0 0 16,-21 0-16,0-21 0,0 20 16,0-20-16,0 21 0,0-21 15,0 20-15,-21-20 0,0 21 0,-22 0 16,22 0-16,-21-1 0,-22 1 15,22 21-15,0 0 0,-1 0 16,1 0-16,21 21 0,-21 1 16,-1-1-16,22 0 0,-21 21 15,-1 1-15,22-1 0,0 0 16,0 1-16,0-1 0,0 0 16,21-21-16,0 22 0,0 20 15,0-42-15,0 1 0,21-1 16,0 0-16,0 0 0,0 0 0,0-21 15,1 0-15,-1 21 0,0-21 16,0 0-16,0 0 0,22 0 0,-22 0 16,0-21-16,21 0 0,-21 21 15,22-21-15,-22 0 0,21 0 16,-21-1-16,22-20 0,-22 21 0,0-21 16,0 20-16,0-20 0,1 21 15,-22-21-15,0 20 0,0-20 16,0 21-16,0 0 15,-22 21 1,22 21-16,0 0 0,-21 0 16,0 0-16,0 43 0,21-43 15,0 21-15,0-20 0,0 20 16,0-21-16,0 0 0,0 0 16,0 1-16,21-1 0,0 0 0,0 0 15,1 0-15,-1-21 0,0 0 16,21 21-16,-21-21 0,22 0 0,-22 0 15,21 0-15,-21 0 0,22-21 16,-22 0-16,0 21 0,21-21 16,-20 0-16,-1 0 0,0-1 15,-21 1-15,21 0 0,-21 0 0,21-21 16,-21 20-16,0 1 0,0 0 16,0-21-16,0 21 0,0-1 15,0 44 1,0-1-1,-21 0-15,21 0 0,-21 0 16,21 0-16,0 1 0,0-1 0,-21 0 16,21 0-16,-21 0 0,21 0 15,0 1-15,0-1 0,0 0 0,0 0 16,21-21 31,-21-21-47,21 0 15,-21 0-15,0-1 0,21 1 16,0 0-16,-21 0 0,21-21 0,-21 20 16,22-20-16,-22 21 0,0 0 15,21 0-15,0-1 0,-21 1 0,21 21 16,0 0-16,-21 21 16,21 1-1,-21-1-15,0 0 0,0 0 16,0 0-16,0 22 0,0-22 15,0 0-15,22 0 0,-22 21 16,0-20-16,0-1 0,0 0 0,21 0 16,0 0-16,0 0 15,0-21-15,0 0 0,1 0 16,-1 0-16,0 0 0,21 0 16,-21 0-16,22 0 0,-22-21 0,21 21 15,-21-21-15,1 0 0,20 0 16,-21 21-16,0-21 0,0-1 15,1-20-15,-22 21 0,21 0 0,0 0 16,-21-1-16,21 1 0,-21 0 16,0 0-16,0 42 31,0 0-15,-21 0-16,21 1 0,0-1 15,0 0-15,0 0 0,0 0 16,0 0-16,21 1 15,0-22-15,0 0 16,1 0-16,-1 0 16,0 0-16,0 0 0,0 0 0,0 0 15,1-22-15,-1 22 0,0-21 16,0 21-16,0-21 0,0 0 16,1 21-16,-22-21 0,0 0 15,0-1-15,21 1 0,-21 0 0,21 0 16,-21 0-16,0 0 0,0-1 0,0 1 15,0 42 32,0 1-47,0-1 0,0 0 0,0 0 16,0 0-16,0 0 0,0 22 16,0-22-16,0 21 0,0 22 15,0-22-15,0 22 0,0-22 16,0 0-16,0 22 0,0-1 0,0 1 15,0-1-15,0 1 0,0-1 16,0 1-16,0-1 0,0 1 16,0-1-16,0 22 0,21-22 0,-21 22 15,21-21-15,-21 20 0,0-20 16,0-1-16,21 1 0,1 63 16,-1-85-16,-21 22 0,0-22 15,0 0-15,0 1 0,0-1 0,0 0 16,0-21-16,0 22 0,0-22 0,-21 0 15,21 0-15,-22-21 0,1 0 16,0 0-16,0 0 0,0 0 16,0 0-16,-22-21 0,1 0 0,0-21 15,-1 20-15,1-20 0,-22 0 16,22-22-16,0 22 0,-1-22 0,1 1 16,-21-106-16,41 84 15,22-21-15,0 21 0,0 1 0,0-1 16,0 0-16,0 1 0,22 20 15,-1-20-15,0 20 0,0 1 0,21 20 16,-20-20-16,20 20 0,0 1 0,-21 0 16,22 21-16,-1-22 0,-21 22 15,22 0-15,-22 0 0,0 21 16,0-21-16,0 21 0,0 0 16,1 0-16,-1 0 0</inkml:trace>
  <inkml:trace contextRef="#ctx0" brushRef="#br0" timeOffset="13559.6">3937 3620 0,'0'0'0,"0"-22"16,0 1-16,0 0 0,0 0 0,0-21 15,0 20 1,0 1-16,0 42 31,0 1-31,0-1 16,0 0-16,0 0 0,0 21 0,-21-20 15,21-1-15,0 21 0,0-21 16,0 0-16,-21 22 0,21-22 16,0 0-16,0 0 0,0 0 15,0 1-15,0-1 0,-22 0 16,22-42 15,0 0-31,0-1 16,0 1-16,0 0 15,22 0-15,-22-21 0,21 20 0,-21-20 16,21 21-16,0-21 0,-21-1 16,21 22-16,0-21 0,1 21 0,20-22 15,-21 22-15,0 0 16,0 21-16,1 0 0,-1 0 0,0 21 15,21 21-15,-42-20 16,21 20-16,1-21 0,-22 0 16,21 22-16,-21-22 0,0 21 0,0-21 15,0 0-15,0 1 16,0-1-16,0 21 0,0-21 0,0 0 16,0-42 15,0 0-16,0 0 1,0 0-16,0 0 0,0-1 0,21-20 0,0 21 16,0-21-16,0 20 15,1-20-15,20 0 0,-21 21 0,21-22 16,1 22-16,-1 0 0,0 0 0,1 0 16,-1 21-16,0 0 0,1 0 15,-1 0-15,0 21 0,-20 0 0,-1 0 16,0 21-16,0-20 0,-21 20 15,21-21-15,-21 21 0,0-20 0,0 20 16,0-21-16,-42 43 0,42-43 16,-21 0-16,0 0 0,21 0 15,0 0-15,-22-21 0,22 22 16,22-44 15,-1 1-31,0 21 16</inkml:trace>
  <inkml:trace contextRef="#ctx0" brushRef="#br0" timeOffset="13965.15">5165 3598 0,'21'22'31,"0"-22"-31,0 0 0,0 0 15,0 0-15,1 0 0,-1 0 16,21-22-16,-21 1 0,0 21 16,22-21-16,-22 0 0,0 21 0,21-21 15,-20 0-15,-22-1 0,21 1 16,-21 0-16,0 0 0,0-21 16,0 20-16,-43 1 15,22 21-15,-21 0 0,21 0 0,0 0 16,-22 21-16,22 1 0,-21-1 0,21 0 15,-22 21-15,22-21 16,0 22-16,0-1 0,21-21 0,0 22 16,0-1-16,0-21 0,0 0 0,0 22 15,0-22-15,0 0 0,21-21 16,0 21-16,0-21 0,0 0 0,85 21 16,-85-21-1,22 0-15,-1 0 0,0-21 0,22 21 16,-22-21-16,1 0 0,20 0 0,-21-1 15,64-20-15</inkml:trace>
  <inkml:trace contextRef="#ctx0" brushRef="#br0" timeOffset="14249.95">6329 2921 0,'0'-21'0,"0"42"0,0-63 0,0 21 0,0-1 16,0 44-1,0-1-15,0 0 0,-21 0 16,21 21-16,-22 1 0,1-1 16,0 22-16,21-22 0,-21 21 0,0 1 15,0-1-15,-1-20 0,1 20 0,-21 22 16,42-43-16,-21 1 16,21-22-16,-21 21 0,21-21 15,0 22-15,0-22 0,21-21 31,0 0-31,0-21 16,0-1-16,0 22 0,1-42 0,-1 21 16,0 0-16,0-22 0,21 1 15</inkml:trace>
  <inkml:trace contextRef="#ctx0" brushRef="#br0" timeOffset="14747.67">6667 2836 0,'0'0'0,"0"-21"15,0 42 1,0 1-16,0 20 16,0-21-16,0 0 0,0 22 15,0-1-15,0 0 0,0 1 0,0 20 16,-21-21-16,21 22 0,-21-22 16,21 1-16,-21 20 0,21-21 0,-21 1 15,0-22-15,21 21 0,0-21 16,0 22-16,-22-22 0,22 0 0,-21-21 15,21 21-15,-21-21 0,21 21 16,-21-21 0,21-21-1,0 0-15,0 0 0,0 0 16,0-22-16,0 22 16,0-21-16,0 0 0,21-1 0,0 1 15,0 0-15,1-1 0,-1 1 16,21 0-16,-21 20 0,22-20 15,-1 21-15,0 0 0,1 21 0,-22 0 16,21 0-16,0 0 0,1 0 0,-22 21 16,0 0-16,21 0 0,-20 0 0,-1 22 15,-21-1-15,0 0 0,0-20 16,0 20-16,0 0 0,0 1 0,0-22 16,0 0-16,-21 21 0,21-21 0,-43 22 15,22-22-15,0 0 16,0-21-16,0 21 15,-1-21 1,1 0-16,21-21 16,0 0-16,-21 21 0,0-21 15</inkml:trace>
  <inkml:trace contextRef="#ctx0" brushRef="#br0" timeOffset="14963.54">6117 3260 0,'0'0'0,"-21"0"15,42 0 1,0 0 0,0 0-16,22-21 15,-22 21-15,0 0 0,21 0 0,-20 0 16,20 0-16,-21 0 0,21-22 0,-20 22 15,-1 0-15,21 0 0</inkml:trace>
  <inkml:trace contextRef="#ctx0" brushRef="#br0" timeOffset="15455.94">7429 3302 0,'-21'0'47,"0"21"-47,0 0 0,0 1 16,0-1-16,-1 21 0,1-21 15,0 0-15,0 22 0,0-22 16,0 21-16,21-21 0,-22 1 0,22 20 15,0-21-15,0 0 0,0 0 16,22 1-16,-1-22 0,0 0 16,0 21-16,0-21 0,0 0 15,22 0-15,-22 0 0,0 0 0,0 0 16,22 0-16,-22-21 0,0-1 0,21 22 16,-21-21-16,1 0 0,-1 0 15,0 0-15,-21-22 0,0 22 0,21-21 16,-21 21-16,0-22 0,0 1 0,0 21 15,-21-21-15,0 20 0,0-20 16,-22 21-16,22 0 0,0 21 16,-21-21-16,20 21 0,-20 0 15,21 0-15,-21 0 0,20 0 0,1 0 16,-21 21-16,21-21 0,21 21 0,0 0 16,0 0-16,0 0 15,0 1-15,0-1 0,21 0 16,0 0-16,0-21 0,0 0 15,1 21-15</inkml:trace>
  <inkml:trace contextRef="#ctx0" brushRef="#br0" timeOffset="16035.6">8318 3302 0,'0'0'0,"0"-21"0,0 0 0,0 0 15,-21 21-15,0 0 16,0 0-16,0 0 0,-22 0 16,22 0-16,0 0 0,-21 0 0,21 21 15,-22 0-15,1 0 0,21 0 16,-22 0-16,1 1 0,21 20 0,0-21 16,0 21-16,-1-20 0,1 20 15,21-21-15,0 0 0,0 22 0,0-22 16,0 0-16,0 0 0,21 0 15,64 22-15,-64-43 16,0 0-16,22 0 0,-22 0 16,21 0-16,-21 0 0,22 0 0,-22 0 15,21 0-15,-21-22 16,1 22-16,41-42 0,-42 21 0,0 0 16,1-22-16,20-20 15,-21 21-15,0-1 0,0 1 0,1 0 16,-1-22-16,0 22 0,0-22 0,0 22 15,0 0-15,1-1 0,-1 1 16,0 0-16,-21-1 0,21 22 0,-21 0 16,0 0-16,0 0 0,-21 42 31,0 0-31,0 0 0,-1 21 16,1-20-16,-21 41 0,21-21 0,0 1 15,-1 20-15,1-20 0,21 20 16,-21-21-16,21 22 0,0-22 0,-21 1 15,21-1-15,0 0 0,0 1 16,0-22-16,0 0 0,21 0 0,0 0 16,22 0-16,-22 1 0,0-22 0,0 0 15,21 0-15,-20 0 0,20 0 16,-21 0-16,21 0 0,-20-22 16,20 1-16,-21 0 0</inkml:trace>
  <inkml:trace contextRef="#ctx0" brushRef="#br0" timeOffset="17783.04">10160 3239 0,'0'-22'0,"0"44"0,0-65 0,0 22 16,0-21-16,0 21 15,0-1-15,0 1 0,-21 21 32,0 21-17,-1 1-15,22-1 0,0 0 16,-21 21-16,21-21 0,-21 22 0,0-22 16,21 21-16,0-21 0,0 22 15,-21-22-15,21 0 0,0 0 0,-21 0 16,21 1-16,21-22 31,0 0-31,0-22 16,0 1-16,0 0 15,1 0-15,-1 0 0,0 0 0,0-1 16,0 1-16,22 0 0,-22-21 16,0 21-16,0-1 0,0 1 0,0 0 15,1 21-15,-1 0 16,-21 21-1,0 0-15,0 1 16,0-1-16,0 21 0,0-21 0,0 0 16,0 1-16,0-1 0,21 0 15,-21 0-15,0 0 0,21-21 16,-21 21-16,21-21 0,0 0 16,1 0-16,-1 0 15,0 0-15,0 0 0,21 0 0,-20-21 16,-1 0-16,0 0 0,21 21 15,-21-21-15,1-22 0,-1 22 0,0 0 16,0-21-16,0 21 0,0-22 0,1 1 16,-1 21-16,0-22 15,-21 22-15,0 0 0,0 0 0,0 0 16,0 0-16,-21 21 31,0 21-31,-1 0 0,22 0 16,-21 0-16,0 0 0,0 22 15,21-22-15,0 21 0,-21 1 0,21-22 16,0 21-16,0 0 0,0-20 0,0-1 16,0 21-16,0-21 0,0 0 15,0 1-15,21-1 0,0 0 16,0-21-16,0 0 0,1 0 0,20 0 16,-21 0-16,21 0 15,-20-21-15,20 21 0,0-21 0,-21-1 16,22 1-16,-1 0 0,0 0 0,-20-21 15,20-1-15,-21 1 0,0 21 16,22-22-16,-22 1 0,0-21 0,0 20 16,-21 1-16,0 0 0,21-1 15,-21 1-15,0 0 0,0 20 0,0-41 16,0 42-16,-21 0 16,0 21-16,0 0 15,0 21-15,-1 0 0,22 0 16,0 21-16,0-20 0,-21 20 15,21 0-15,-21 1 0,21-1 16,0-21-16,-21 21 0,21 1 0,0-1 16,0 0-16,0 1 0,0-1 15,0-21-15,0 0 0,0 1 0,0-1 16,0 0-16,0 0 0,0 0 16,0-42-1,0 0 1,0 0-16,0 0 0,21-1 15,-21 1-15,21 0 16,-21-21-16,21 21 0,1-1 0,-22-20 16,21 21-16,0 0 0,0 0 0,0-1 15,0 22-15,-21-21 0,22 21 16,-1 0-16,0 21 16,-21 1-16,0-1 0,0 0 15,0 0-15,0 21 0,0-20 16,0-1-16,0 21 0,0-21 0,0 0 15,0 1-15,0-1 0,0 0 16,0 0-16,0 0 0,0 0 16,0 1-16,21-22 0,-21 21 0,21-21 15,0 0-15,1 0 16,-1 0-16,21 0 0,-21-21 16,22 21-16,-22-22 0,0 1 0,21 0 15,-21 0-15,1 0 0,-1 0 16,0-1-16,0-20 0,0 21 0,22-64 15,-22 64-15,-21 0 16,0 0-16,21 0 0,-21-1 0,-21 22 31,21 22-15,-21-1-16,21 0 0,0 0 16,-22 0-16,22 22 0,-21-22 0,21 0 15,0 0-15,0 0 0,0 0 16,0 22-16,0-22 15,0 0-15,21 0 16,1-21-16,-1 0 0,0 0 16,0 0-16,0 0 0,0 0 15,1 0-15,-1-21 0,0 0 0,0 0 16,0 0-16,-21-1 0,21 1 16,-21 0-16</inkml:trace>
  <inkml:trace contextRef="#ctx0" brushRef="#br0" timeOffset="17986.91">12150 2858 0,'-22'0'15,"44"0"-15,-65 0 16,22 0-16,21 21 47,0 0-16,21-21-31,0 0 16,1 0-16</inkml:trace>
  <inkml:trace contextRef="#ctx0" brushRef="#br0" timeOffset="18791.47">12869 2942 0,'-21'0'0,"0"0"15,0 0-15,0 0 0,-1 0 16,1 0-16,0 0 0,0 0 0,0 21 16,0 1-16,-1-22 0,1 21 0,0 0 15,0 0-15,-21 43 16,20-22-16,1-21 0,21 21 15,0-20-15,0 20 0,0-21 0,0 0 16,0 22-16,0-22 0,0 0 16,21 0-16,1-21 0,-1 21 0,0 0 15,0-21-15,21 0 0,-20 0 16,20 0-16,0 0 0,1 0 0,-1 0 16,0 0-16,-21-21 0,22 0 0,-1 0 15,0 0-15,-20 0 0,20-1 16,-21-20-16,0 0 0,0-1 15,1 1-15,20 0 0,-21-1 0,0 1 16,0-21-16,1 20 0,-22 1 16,21-22-16,0 22 0,0 0 0,-21-1 15,21 22-15,-21 0 0,0 0 0,0 0 16,0 42 0,-21 0-16,0 0 15,0 22-15,21-1 0,-21-21 16,-1 21-16,22 1 0,-21-1 0,0 0 15,21-20-15,-21 20 0,0 0 0,21-21 16,0 22-16,-21-1 0,-1-21 16,22 0-16,-21 43 15,0-43-15,21 0 0,0 0 16,0-42 15,0 0-31,0 0 16,21-21-16,-21 20 0,21 1 15,1 0-15,-1-21 0,21 21 0,-21-22 16,22 22-16,-22-21 16,21 21-16,-21-1 0,22 1 0,-1 0 15,-21 21-15,21 0 0,1 0 0,-22 0 0,0 0 16,0 0-16,0 0 0,1 21 16,-22 0-16,0 1 0,0-1 0,0 0 15,0 21-15,0-21 0,0 1 16,0 20-16,0-21 0,0 21 0,-43 1 15,43-22-15,-21 0 16,21 0-16,-21 0 0,0 1 16,21-1-16,-21-21 15,21-21 17,0-1-32</inkml:trace>
  <inkml:trace contextRef="#ctx0" brushRef="#br0" timeOffset="19223.22">14859 3069 0,'0'0'0,"21"-21"0,0 0 15,-21 0 1,0 42 15,0 0-31,0 0 0,0 0 0,0 1 16,0-1-16,0 21 0,0-21 0,0 0 15,-21 22-15,21-22 0,-21 0 16,21 0-16,-21 22 0,21-22 16,0 0-16,0 0 0,-21 0 15,21 0 1,21-21-1,0 0 1,0-21-16,0 0 0</inkml:trace>
  <inkml:trace contextRef="#ctx0" brushRef="#br0" timeOffset="19695.95">15579 3027 0,'0'0'16,"-22"0"-1,1 0-15,-21 0 16,21 0-16,-22 0 0,1 21 16,0 0-16,21-21 0,-22 21 15,1-21-15,21 22 0,0-22 0,-1 21 16,1 0-16,21 0 16,21-21-1,1 0-15,-1 0 0,0 0 0,0 0 16,21 0-16,-20 0 0,-1 0 15,21 0-15,-21 0 0,0 0 0,22 21 16,-22-21-16,0 21 0,0-21 16,0 22-16,1-1 0,-1-21 15,-21 42-15,21-21 0,-21 0 16,0 1-16,0-1 16,0 0-16,0 0 0,-21 0 15,0-21-15,-1 21 0,1-21 16,-21 0-16,21 22 0,-22-22 0,22 0 15,-21 21-15,0-21 0,20 0 0,-20 0 16,21 0-16,0 0 0,-22 0 16,22 0-16,0 0 0,0 0 15,21-21-15,-21 21 0,0-22 16,21 1-16,0 0 16,0 0-16,0 0 15,21 0-15,-21-1 16,21 1-16,0 0 0</inkml:trace>
  <inkml:trace contextRef="#ctx0" brushRef="#br0" timeOffset="19910.83">14965 2836 0,'0'-21'16,"-21"21"0,-1 0-1,1 0 1</inkml:trace>
  <inkml:trace contextRef="#ctx0" brushRef="#br0" timeOffset="23904.39">16891 3450 0,'21'0'32,"0"0"-17,0-21-15,1 0 16,-1 21-16,0-21 0,0 0 0,0-1 15,0-20-15,1 21 0,20 0 16,-21-22-16,0 1 0,22 0 0,-1-43 16,0 43-16,-21-22 15,1 22-15,-22-22 0,21-41 16,0 41-16,-21 22 0,0-22 16,0 22-16,0 0 0,0 20 0,0-20 15,0 21-15,-42 21 16,20 0-16,22 21 15,-21 0-15,0 0 0,0 22 0,21-1 16,-21 22-16,0-22 0,21 0 16,-22 22-16,1-22 0,21 22 15,0-22-15,-42 64 0,42-64 0,-21 0 16,21 1-16,0-1 0,0 0 16,0-20-16,0 20 0,0-21 0,0 0 15,0 0-15,0 1 16,0-44-1,0 1-15,0 0 16,0 0 0,21 0-16,-21 0 0,42-43 15,-21 43-15,1 0 0,-1-22 0,0 22 16,0 0-16,0 0 0,0 0 16,1 0-16,-22-1 0,21 22 0,0 0 15,-21 22 1,21-1-16,-21 0 0,0 0 15,0 21-15,0-20 0,0-1 16,21 21-16,-21-21 0,0 0 0,21 22 16,-21-22-16,22 0 0,-1 0 15,-21 0-15,21 1 0,0-22 0,0 21 16,43-21-16,-43 0 16,0 0-16,21 0 0,-20 0 15,20 0-15,-21 0 0,21 0 0,22-43 16,-1 1-16,-41 21 15,20-21-15,-21 20 0,0-20 16,0 21-16,1-21 0,-1-1 0,-21-20 16,0 20-16,0 22 15,0-21-15,0 21 0,-43-22 16,22 43-16,-21 0 0,21 0 16,0 0-16,-22 0 0,22 22 0,-42-1 15,20 21-15,-20 0 16,42 1-16,-1-22 15,1 21-15,21 1 0,0-22 0,0 21 16,0-21-16,0 22 0,0-22 16,0 0-16,0 0 0,21 0 0,-21 0 15,22-21-15,-1 0 0,0 22 0,0-22 16,0 0-16,0 0 0,1 0 16,20 0-16,-21-22 0,0 1 0,0 21 15,1-21-15,20-21 16,-21-1-16,0 22 0,0 0 15,1-21-15,-22 21 0,0-22 0,0 22 16,21 0-16,-21 0 0,0 0 0,0-1 16,0 44 15,-21-1-31,21 21 0,0-21 16,0 0-16,-22 22 0,22-22 0,0 21 15,0-21-15,0 22 0,0-22 16,0 0-16,0 0 0,0 0 0,0 1 15,22-1-15,-22 0 0,21-21 16,0 0-16,0 0 0,0 0 16,0 0-16,1 0 0,20 0 15,-21 0-15,0-21 0,0 21 0,22-21 16,41-64 0,-62 64-16,-1 0 0,0-22 15,0 22-15,21-21 0,-20 21 0,-22-1 16,21-20-16,0 21 0,-21 0 15,21 21-15,-21-21 0,0 42 16,0 0 0,-21 0-16,21 0 0,-21 22 15,21-22-15,0 0 0,-21 21 0,21-21 16,0 1-16,-22-1 0,22 21 16,0-21-16,0 0 0,0 1 15,0-1-15,22-21 16,-1 21-16,0-21 15,0 0-15,0 0 0,0 0 0,1 0 16,20-42-16,-21 42 16,21-22-16,-20 1 0,-1 0 0,0 0 15,0 0-15,0 0 16,0-22-16,1 22 0,-1-21 0,0 21 0,-21-1 16,21-20-16,0 0 15,0 21-15,-21-1 0,0 44 31,-21-1-15,0 0-16,0 21 0,21-21 16,0 1-16,0 20 0,-21-21 15,21 0-15,0 22 0,-21-22 0,21 0 16,0 0-16,0 0 0,0 0 16,0 1-16,21-22 0,0 21 0,0-21 15,0 0-15,0 0 0,22 0 16,-22 0-16,21 0 0,-21 0 0,64 0 15,-43-21-15,1-1 0,-1 22 16,0-21-16,-20 0 0,20-21 16,-21 21-16,0-1 0,22-20 15,-43 21-15,21-21 0,-21 20 16,21-20-16,-21 21 0,0 0 0,0 0 16,0-1-16,0 1 0,-21 21 0,0 0 15,-1 0-15,1 0 16,0 0-16,0 21 0,0 1 0,0-1 15,-1 0-15,1 0 0,0 21 16,0-20-16,21 20 0,0-21 0,-21 43 16,21-43-16,0 0 15,0 21-15,0-21 0,0 1 16,21-1-16,0-21 0,0 0 0,0 21 16,1-21-16,-1 0 0,21 0 15,-21 0-15,22 0 0,-1 0 16,0 0-16,1-21 0,-1 0 15,-21 21-15,21-22 0,1 1 0,-22-21 16,21 21-16,-21 0 0,1-22 0,-1 22 16,0-21-16,0 21 15,-21-1-15,21-41 0,-21 42 0,0 0 16,0 42 15,-21 0-31,21 0 0,-21 0 16,21 0-16,0 22 0,0-22 0,0 0 15,0 0-15,0 22 0,0-22 0,0 0 16,0 0 0,0 0-16,0 0 0,21-21 15,0 0-15,0 0 0,1 0 16,-1 0-16,0 0 0,0 0 0,0 0 16,0 0-16,22-21 0,-22 0 0,0 21 15,0-21-15,0 0 0,1-22 16,20 1-16,-42 21 0,21 0 15,-21 0-15,21-1 0,-21 1 16,0 0-16,-21 21 16,0 21-1,0 0-15,0 1 0,21-1 16,-22 0-16,1 21 0,0-21 16,21 1-16,0-1 0,-21 0 15,21 0-15,-21 0 0,21 0 0,-21 1 16,21-44 31,0 1-47,21 0 15,0 0-15,0 0 0,0-22 16,0 22-16,1 0 0,20 0 0,-21-21 16,21 20-16,-20 1 0,-1 0 15,0 0-15,0 0 0,0 21 16,0 0-16,-21 21 15,0 0 1,0 0-16,0 0 0,0 1 0,-21-1 16,0 0-16,21 21 0,0-21 15,0 1-15,0-1 0,0 0 0,0 0 16,0 0-16,21 0 16,0 1-16,1-22 0,-1 0 0,0 21 15,21-21-15,-21 0 0,22 0 0,-22 0 16,21 0-16,1 0 0,-1 0 15,0-21-15,1-1 0,-22 22 0,21-21 16,0 0-16,1-21 16,-1 21-16,-21-1 0,0 1 0,1-21 15,20 21-15,-42-22 0,21 22 0,-21-21 16,0 21-16,0 0 0,0-1 16,0 1-16,-21 0 0,0 0 0,-22 21 15,22 0-15,-21 0 16,21 0-16,-22 21 0,22 0 0,-21 0 15,21 1-15,0-1 0,-1 0 0,1 21 16,0-21-16,21 1 0,0-1 16,0 0-16,0 0 15,0 0-15,21-21 0,0 21 0,1-21 16,-1 0-16,21 0 16,-21 0-16,0 0 0,1 0 0,-1 0 15,21-21-15,-21 21 0,0-21 16,1 0-16,-1 21 0,0-21 0,-21 0 15,21 21-15,0-22 0,-21 1 16,0 0-16,0 42 31,-21-21-15,0 21-16,21 1 0,-21-1 0,21 21 16,-21-21-16,-1 0 0,22 22 15,0-1-15,-21 0 0,21-20 0,-21 20 16,21 43-16,0-43 0,0 0 15,0 1-15,-21-1 16,21 0-16,-21 22 0,21-22 0,0 0 16,-21 1-16,21 20 0,0-20 0,0-1 15,-22 0-15,22 1 0,-21-1 16,21-21-16,-21 21 0,21-20 16,-21-1-16,-21 0 0,20 0 0,1-21 15,0 0-15,0 0 0,-21 21 16,20-21-16,1 0 0,-21 0 15,21 0-15,0-21 0,-1 21 16,1-21-16,0 21 0,21-21 16,0 0-16,0-1 0,0 1 15,0 0-15,0 0 0,0 0 16,0 0-16,-21-22 0,21 22 0,0-21 16</inkml:trace>
  <inkml:trace contextRef="#ctx0" brushRef="#br0" timeOffset="24176.24">19748 2455 0,'0'0'16,"0"-21"-16,-21 0 0,21 0 0,-21 21 15,21-21-15,-21 21 32,21 21-1,-21-21-31,21 21 16,-21 0-16,-1 0 0,1-21 15,0 22-15</inkml:trace>
  <inkml:trace contextRef="#ctx0" brushRef="#br0" timeOffset="26836.51">5186 4657 0,'0'0'16,"0"-21"-16,-21-1 0,21 1 15,0 0-15,-22 0 0,1 0 16,21 0-16,-21-1 0,0 1 16,21 0-16,-21 0 0,0 21 15,21-21-15,-22 21 0,1 0 16,-21 0-16,21 21 0,0 0 15,-1 0-15,1 0 0,0 1 16,0 20-16,0-21 0,0 21 0,-1 1 16,1-1-16,0 22 15,0-22-15,0 21 0,21-20 0,0 20 0,-21-20 16,21 20-16,0-21 0,0 1 16,0-1-16,0 0 0,0 1 15,21-22-15,0 0 0,0 21 0,0-20 16,22-22-16,-22 21 15,21-21-15,-21 0 0,22 0 0,-1 0 0,0 0 16,1 0-16,-22-21 0,21 21 0,0-22 16,1 1-16,-1 0 0,43-42 15,-43 41-15,0-20 0,1 0 16,-1-1-16,0 1 0,22-43 16,-43 22-16,-21 21 0,0-22 15,0 22-15,0-1 0,0 1 0,0 0 16,-21-1-16,0 1 15,0 0-15,-22-1 0,22 22 0,-21 0 16,-1 0-16,22-21 0,-21 42 16,0-22-16,-1 22 0,1 0 0,0 0 15,-85 64-15,84-43 16,1 21-16,0-20 0,-1 20 16,22 21-16,-21-20 0,21 20 0,-1 1 15,22-1-15,0 1 16,0-22-16,0 22 0,43 41 0,-22-62 15,21-22-15,-21 21 0,22-21 16,-1 22-16,0-22 0,1-21 0,20 21 16,-20-21-16,-1 0 0,21 0 15,-20 0-15,20 0 0,-20 0 16,-1 0-16,21-21 0,-20 0 0,-1 0 16,0-1-16,1 1 0,-1 0 0,0 0 15,-20-21-15,20 20 0,-21 1 16,0-63-16,-21 62 0,21-20 15,-21 21-15,0 0 0,0-22 16,0 22-16,0 42 16,-21 22-1,0-22-15,21 0 16,0 0-16,0 22 0,-21-22 16,21 21-16,-21-21 0,21 0 0,0 1 15,0-1-15,0 0 0,0 0 16,0 0-16,0 0 0,0-42 47,0 0-32,0 0-15,21 0 0,0-22 16,-21 22-16,21-21 0,0 21 0,-21-22 16,22 1-16,-1 21 0,0-21 15,0-1-15,0 22 0,0 0 16,-21 0-16,22 0 0,-1 21 0,0 0 15,-21 21 1,0 0-16,21 0 0,-21 0 0,0 0 16,21 22-16,-21-22 0,0 21 0,0-21 15,0 22-15,0-22 0,0 21 16,21-21-16,-21 1 0,22-1 16,-22 0-16,0 0 0,21 0 0,0 0 15,0 1-15,0-22 0,0 0 16,1 0-16,-1 0 0,0 0 15,0 0-15,0-22 16,0 22-16,22-21 0,-22 0 0,0 0 16,0 0-16,0 0 0,1-22 0,-1 22 15,0-21-15,0-1 0,0 1 16,0-21-16,1 20 0,-1-20 0,0 20 16,0-20-16,0 21 0,0-1 0,-21-20 15,22 20-15,-22 1 0,21 0 16,-21-1-16,21 1 0,-21 0 0,0 21 15,0-22-15,0 22 0,-21 63 32,21-20-17,-21-1-15,-1 21 0,22 22 16,0-22-16,0 0 0,-21 64 16,21-42-16,-21-22 0,21 21 15,0-20-15,0 20 0,0-20 0,0 20 16,0-21-16,0 1 0,0-22 0,21 21 15,0 1-15,1-22 0,-1 0 16,0 0-16,0 0 0,0-21 0,22 21 16,-22-21-16,21 0 0,-21 0 15,22 0-15,-22 0 0,21 0 16,-21-21-16,22 21 0,-22-21 0,0 0 0,42-21 16,-41 20-16,-1-20 15,0 21-15,0 0 0,0-22 0,-21 1 16,0 21-16,0-21 0,21 20 15,-21-20-15,0 21 0,0 0 16,0 42 15,-21 0-31,21 0 0,0 0 16,-21 1-16,21-1 0,0 21 0,0-21 16,0 0-16,0 1 0,0-1 15,0 0-15,21-21 16,0 0-16,1 0 0,-1 0 15,0 0-15,0 0 0,43 0 16,-43-21-16,0 21 0,21-21 16,-21-1-16,22 1 0,-22 0 0,0 0 15,0 0-15,0 0 0,1-1 16,-22 1-16,21 0 0,-21 0 0,21 0 16,-21 0-16,0-1 0,-21 22 46,0 22-46,21-1 16,0 0-16,-22 0 0,22 21 16,0-20-16,-21 62 15,21-41-15,0-1 0,0 0 0,0 1 16,0 20-16,0-21 0,0 1 0,0-1 16,0 22-16,0-22 0,0 0 15,0 22-15,0-22 0,0 85 16,0-85-16,0 22 0,0-1 15,0-20-15,0 20 0,0-20 0,0-1 16,0 21-16,0-20 0,0-1 0,0 0 16,0 1-16,0-1 0,0-21 15,0 22-15,0-22 0,-21 21 16,0-42-16,0 0 0,0 0 16,-1 0-16,1-21 15,0 0-15,0 0 0,0-1 0,0 1 16,-1-21-16,1 0 0,-21-1 0,21 1 15,0 0-15,-1-22 16,1 22-16,0-22 0,0-20 0,0 20 16,21-84-16,0 84 0,0 22 15,0-21-15,0-1 0,21 22 16,0-1-16,0 1 0,0 0 0,1 21 16,-1-22-16,0 22 0,0 0 15,0-21-15,-21 20 0,21 22 0,1-21 16,-1 0-16,0 0 0,-21 0 15,21 21-15,0-21 0</inkml:trace>
  <inkml:trace contextRef="#ctx0" brushRef="#br0" timeOffset="27643.6">10012 5122 0,'-21'-21'16,"21"0"-1,0 0-15,21 0 16,0 0-16,-21-1 0,42-83 16,-42 83-1,0 1-15,0-21 0,0 21 0,-21-43 16,0 43-16,-21 0 15,20 0-15,-20 0 0,21-1 16,-21 1-16,-1 0 0,1 21 0,0 0 16,-85 0-16,84 21 15,1 0-15,0 1 0,20-1 16,-20 21-16,21 0 0,0 1 0,0-1 16,-1 22-16,1-22 0,21 0 0,0 1 15,0-1-15,0 0 0,0-21 16,0 1-16,43 20 15,-22-21-15,0 0 0,0-21 0,0 0 16,0 0-16,1 0 0,20 0 0,-21 0 16,21 0-16,1-21 0,-1 0 15,-21 0-15,22 0 0,-1-1 0,0-20 16,1 21-16,-1-21 0,-21-1 16,21 1-16,1 0 0,-22-1 0,42-63 15,-41 64-15,41-64 16,-63 64-16,21 0 0,-21-22 15,21 22-15,-21-1 0,0 22 0,0-21 16,0 21-16,0 0 0,-21 21 16,0 21-1,21 0-15,-21 21 0,0-21 16,0 22-16,21-1 0,0 0 0,0 1 16,0-1-16,0 64 15,0-64-15,0 1 0,0-1 16,0 0-16,0 1 0,0-22 0,0 21 15,0-21-15,0 0 0,42 22 16,-42-22-16,21 0 0,0-21 16,0 0-16,1 0 0,-1 0 15,0-21-15,0 0 0,0 21 16</inkml:trace>
  <inkml:trace contextRef="#ctx0" brushRef="#br0" timeOffset="28027.38">10499 4763 0,'21'0'47,"0"0"-47,0-22 0,0 22 15,0-21-15,1 21 0,-1-21 16,21 0-16,-21 0 0,0 21 0,-21-21 15,0-1-15,22 22 0,-22-21 16,0 0-16,-22 21 16,1 0-1,0 0-15,0 0 0,0 0 0,0 21 16,-1-21-16,-20 21 0,21 1 16,-21 41-16,42-42 0,-22 22 15,22-22-15,-21 21 0,21-21 16,0 0-16,0 22 0,0-22 0,0 21 15,0-21-15,21 1 0,1-22 16,-22 21-16,21-21 0,0 21 16,0-21-16,0 0 0,0 0 0,1 0 15,20 0-15,-21 0 0,21-21 16,1 0-16,-22 21 0,21-22 16</inkml:trace>
  <inkml:trace contextRef="#ctx0" brushRef="#br0" timeOffset="31183.75">11409 4530 0,'0'-21'0,"0"42"0,-21-64 15,-1 43 1,1 0-16,0 0 0,0 0 0,0 0 16,0 22-16,-1-1 0,1-21 0,0 21 15,0 0-15,0 0 16,21 0-16,-21 22 0,21-22 0,-22 0 15,22 85-15,0-85 16,0 0-16,0 22 0,0-22 16,0 0-16,0 0 0,22 0 0,-1-21 15,0 21-15,0-21 0,0 0 16,0 0-16,1 0 0,-1 0 16,0 0-16,0 0 0,21 0 0,-20 0 0,-1 0 15,21-21-15,-21 0 0,0 0 16,1 0-16,20 0 0,-21-22 0,0 22 15,0-21-15,1-1 0,20 1 16,-21 0-16,0-1 0,0 1 16,1 0-16,-1-22 0,0 22 0,0 0 15,0-1-15,-21 1 0,0-43 16,21 43-16,-21 0 0,0 20 16,0 1-16,0 0 0,-21 21 15,0 0-15,0 0 16,0 21-16,21 0 0,0 1 15,0-1-15,-21 21 0,21 0 0,-22 1 16,22-1-16,0 0 0,-21 43 16,21-43-16,0 1 0,0-1 15,0 0-15,0 1 0,0-22 16,0 21-16,0 1 0,0-22 0,0 0 16,21 0-16,22 43 15,-22-43-15,0-21 0,0 21 16,22 0-16,-22-21 0,21 0 0,-21 0 15,22 0-15,-1 0 0,64 0 16,-22 0 0,-62-21-16,20 0 0,-21 0 0,21 21 15,-20-22-15,-1 1 0,0 0 0,0 0 16,0-21-16,-21 20 0,21 1 16,-21 0-16,0-21 0,0 21 0,0-1 15,0 1-15,0 0 0,-21 0 16,0 0-16,0 0 0,0 21 15,0 0-15,-1 0 0,1 0 0,-21 0 16,21 0-16,0 21 0,-22 0 0,22-21 16,0 21-16,-21 0 0,20 22 15,1-22-15,21 42 16,-21-42-16,21 22 0,0-22 0,0 21 0,0-21 16,0 1-16,0-1 0,21 0 15,-21 0-15,21-21 0,1 21 0,-1-21 16,0 0-16,21 0 15,-21 0-15,1 0 0,-1 0 16,0-21-16,0 0 0,21 21 16,-42-21-16,43 0 0,-22-22 15,0 22-15,-21 0 0,21 0 0,0-22 16,1 22-16,-1-21 0,-21 21 0,0 0 16,0-22-16,21 22 0,-21 0 15,0 0-15,0 42 31,0 0-31,-21 0 16,21 0-16,0 1 0,0 20 0,0-21 16,0 0-16,0 22 0,0-22 0,0 0 15,0 0-15,0 21 0,0-20 16,0-1-16,0 0 0,21-21 16,0 0-16,0 0 15,0 0-15,1 0 16,-1 0-16,0 0 0,0-21 0,0 0 15,0 21-15,1-22 0,20-20 0,-21 21 16,0 0-16,0 0 0,22-1 16,-22-20-16,0 21 0,0 0 0,22 0 15,-22-1-15,0 1 0,-21 0 16,21 21-16,-21 21 31,0 0-31,0 1 16,-21-1-16,21 0 0,0 0 15,0 0-15,0 0 0,0 1 16,0-1-16,0 21 0,21-21 16,0 0-16,22 1 0,-22-1 15,0-21-15,21 21 0,1 0 0,-22-21 16,21 0-16,0 0 0,1 0 16,-22 0-16,21 0 0,1 0 0,-22 0 15,21-21-15,-21 0 0,22 0 0,-22-1 16,0 1-16,0 0 0,0 0 15,0-21-15,1 20 0,-1 1 16,0-21-16,-21 21 0,21-22 0,-21 22 0,0-21 16,0 21-16,0 0 15,0-1-15,0 1 0,-21 0 0,0 21 16,0 0-16,-1 0 0,1 0 0,0 0 16,0 0-16,0 0 0,0 21 15,-1 0-15,22 22 0,-21-22 0,0 0 16,0 21-16,21-20 0,0 20 0,-21-21 15,21 21-15,0-20 0,0-1 16,0 0-16,0 0 0,0 0 0,0 0 16,0 1-16,21-22 0,0 0 15,0 0-15,0 0 16,1 0-16,-1 0 16,-21-22-16,21 1 0,0 0 0,-21 0 15,21 0-15,0 0 0,-21-22 16,22 22-16,-1 0 0,-21-21 0,21 20 15,0-20-15,0 21 0,-21 0 0,0 0 16,0-1-16,21 1 0,-21 42 31,-21 1-31,0-1 0,21 0 16,0 0-16,-21 21 0,21-20 16,0-1-16,-21 21 0,21-21 0,0 0 15,0 22-15,0-22 0,0 0 16,0 0-16,21 0 0,0 1 15,0-22-15,-21 21 0,21-21 0,1 0 16,-1 0-16,21 0 0,0 0 16,-20 0-16,20-21 0,-21-1 15,0 22-15,22-21 0,-22-21 0,0 21 16,0 0-16,0-22 0,0 1 16,1 21-16,-1-22 0,0-20 0,0 21 15,0-1-15,0-20 0,-21 20 0,0-20 16,0-1-16,22 22 0,-22-21 15,0 20-15,0-20 0,0 20 16,0 22-16,-22 21 31,1 21-31,21 1 0,-21 20 16,21-21-16,-21 21 0,21 1 16,0 20-16,0-20 0,0-1 0,0 106 15,0-106-15,0-20 16,0 20-16,0 0 0,0 1 15,0-22-15,0 21 0,0-21 0,0 22 16,21-22-16,0 0 0,0 0 0,1 0 16,-1-21-16,0 0 15,0 0-15,0 0 0,0 0 0,1 0 16,-1 0-16,0 0 0,0-21 16,0 0-16,22 0 0,-22 0 15,0-1-15,0 1 0,0 0 0,22 0 16,-22-21-16,0 20 0,0-20 15,-21 21-15,21 0 0,-21 0 0,21-1 16,-21 1-16,0 0 0,0 42 31,0 0-31,-21 1 16,0-1-16,21 0 0,-21 0 0,21 0 16,0 0-16,0 1 0,0-1 15,0 0-15,0 0 0,0 0 16,0 0-16,0 1 0,0-1 15,0 0-15,21-21 0,0 0 16,0 0-16,1 0 0,-1 0 0,0 0 16,0 0-16,0 0 0,0-21 15,22 21-15,-22-21 0,0-1 16,0 1-16,0 0 0,1 0 0,-1 0 16,21 0-16,-21-22 0,-21 22 0,21 0 15,1 0-15,-1 0 0,-21-1 16,0 44-1,-21-1 1,-1 0 0,22 0-16,-21 0 0,21 0 0,0 1 15,-21-1-15,21 0 0,0 0 16,0 0-16,0 0 0,0 1 16,21-22-1,0 0-15,1 0 16,-1 0-16,0 0 0,0 0 0,0 0 15,0-22-15,1 1 0,-1 21 16,-21-21-16,0 0 0,21 0 16,-21 0-16,0-1 0,0-20 0,0 21 15,0 0-15,0 0 0,0-1 16,0 1-16,0 0 0,-21 21 16,0 0-16,-1 0 0,1 0 15,0 0-15,0 0 0,0 0 0,0 0 16,-1 21-16,22 0 0,-21-21 15,21 22-15,0-1 0,21-21 16,1 21-16,-1-21 16,0 0-16,0 0 0,21 0 15,-20 0-15,-1 0 0,21 0 0,-21 0 16,22 0-16,-1 0 0,-21-21 16,21 21-16,-20 0 0,20-21 0,-21 21 15,0-22-15,0 22 0,1-21 0,-1 21 16,0 0-16,0 0 15,-21 21 1,0 1-16,0-1 16,0 0-16,0 21 15,0-21-15,0 1 0,-21-1 0,21 0 16,0 0-16,-21 21 0,21-20 0,0-1 16,-21 0-16,21 21 15,0-21-15,0 1 0,0-1 0,0 0 16,0 0-1,0-42 1,0 0 0,0 0-16,0-1 15,0 1-15,0 0 0,21 0 0,0 0 16,0-22-16,-21 22 0,21-21 0,0 21 16,1-22-16,20 1 0,-21 21 15,21-21-15,-20 20 0,20-20 0,0 21 16,-21 0-16,22 0 0,-22 21 15,21 0-15,-21 0 0,1 0 16,-22 21-16,0 0 0,0 21 16,0-21-16,0 1 0,0 20 0,0-21 15,0 0-15,-22 22 0,22-22 16,0 21-16,0-21 0,0 0 0,0 1 16,0 20-16,0-21 0,0 0 15,22-21-15,-1 21 0,-21 1 16,21-22-16,0 0 0,0 0 15,0 0-15,1 0 16,-1 0-16,0 0 0,0 0 0,-21-22 16,21 1-16,0 0 0,-21 0 0,22 0 15,-1 0-15,0-1 0,0 1 16,-21 0-16,21-21 0,0 21 0,-21-1 16,0 1-16,22 0 0,-22 0 0,0-43 15,0 43-15</inkml:trace>
  <inkml:trace contextRef="#ctx0" brushRef="#br0" timeOffset="31459.59">15367 4001 0,'-21'0'0,"42"0"0,-42-22 16,21 1 62,-21 21-63,-1 0-15,1 0 0</inkml:trace>
  <inkml:trace contextRef="#ctx0" brushRef="#br0" timeOffset="31695.19">14055 4318 0,'0'0'0,"0"21"0,0 0 15,21-21 1,0 0-16,0 0 0,0 0 0,22 0 16,-22 0-16,21 0 0,0 0 0,1 0 15,-1 0-15,-21-21 0,22 21 16,-1 0-16,-21 0 0,21 0 0,-20 0 16,-1-21-16,0 21 0,-21-21 15,0 0 1,0 0-16</inkml:trace>
  <inkml:trace contextRef="#ctx0" brushRef="#br0" timeOffset="33588.62">17865 4763 0,'0'-22'15,"0"1"1,21 0-16,-21 0 15,0 0-15,0-22 0,0 22 16,0-21-16,21 21 0,-21-22 0,21 1 16,-21-64-16,21 43 0,-21 20 15,21-20-15,1 21 0,-22-1 16,0-63-16,0 85 16,0 0-16,0 42 15,0 0-15,-22 22 16,22-1-16,-21 0 0,0 22 15,0-22-15,0 22 0,21-1 16,-21-20-16,21 20 0,-22-21 0,22 22 16,0-22-16,0 1 0,-21-1 0,21 0 15,0-21-15,-21 22 0,21-22 16,0 0-16,0 0 16,-21-42-1,21 0 1,0 0-16,0-22 0,0 22 15,0 0-15,21 0 0,-21-21 0,21 20 16,0-20-16,1 21 0,-1-21 16,0 20-16,0-20 0,0 21 0,22 0 15,-22 0-15,0-1 0,21 22 16,-21 0-16,1 0 0,20 0 16,-21 0-16,0 22 0,22-22 0,-22 21 15,0 0-15,0 0 0,-21 21 16,21-20-16,-21-1 0,21 21 15,-21-21-15,0 0 0,0 1 0,0-1 16,-21 0-16,-21 0 0,21 0 16,0 0-16,-1-21 0,-20 22 0,21-22 15,-21 0-15,20 0 0,-20 0 0,21 0 16,0 0-16,-22 0 16,22 0-16,0 0 0,0-22 0,21 1 15,-21 21 1,21-21-16,0 0 15,-21 21-15,21 21 32,0 0-32,0 0 0,0 1 15,21-22-15,0 21 0,-21 0 16,21-21-16,0 21 0,0-21 0,1 21 16,20-21-16,-21 0 0,21 0 0,-20 0 15,20 0-15,0 0 0,1 0 16,-1 0-16,0 0 0,22 0 0,-22-21 15,-21 21-15,22-21 0,-1 0 16,0 0-16,-21-1 0,43-20 16,-43 0-16,0 21 0,0-1 15,-21-20-15,0 21 0,22-21 16,-22 20-16,0 1 0,21 0 0,-21 0 16,0 0-16,0 42 15,-21-21 1,-1 21-16,22 0 0,-21 22 0,0-22 15,0 0-15,21 0 0,0 21 16,-21-20-16,21-1 0,0 21 0,0-21 16,0 0-16,0 1 15,0-1-15,21-21 0,0 21 16,0-21-16,0 0 0,1 0 16,-1 0-16,0 0 0,0-21 15,0 21-15,22-21 0,-22 21 0,0-22 16,0 1-16,21 0 0,-20 21 15,-1-21-15,0 0 0,0-22 0,0 22 16,0 0-16,1 0 0,-1-21 16,0 20-16,-21 1 0,0 0 0,0 0 15,0 42 1,0 0-16,0 0 16,-21 1-16,21 20 15,-21-21-15,21 0 0,0 0 16,0 1-16,0-1 0,0 0 15,0 0-15,0 0 0,0 0 0,21-21 16,-21 22-16,21-22 0,0 0 0,0 0 16,0 0-16,1 0 0,-1 0 15,0 0-15,0 0 0,0-22 0,22 22 16,-22-21-16,0 0 0,0 0 0,0 0 16,0 0-16,1-22 0,-1 22 15,21-21-15,22-85 16,-43 84-16,0-20 0,0 21 15,0-1-15,22-63 16,-22 64-16,-21 0 0,0 21 0,0-22 16,0 22-16,0 0 15,0 42-15,0 21 16,-21-20-16,-1 20 16,1 21-16,0-20 0,21-1 0,-21 22 15,0-22-15,21 21 0,-21-20 16,21-1-16,0 0 0,0 1 0,0-22 15,0 21-15,0-21 0,0 1 0,0-1 16,0 0-16,21 0 0,0 0 16,0-21-16,0 0 0,0 21 0,1-21 15,-1 0-15,42 0 16,-42 0-16,1-21 0,20 21 0,-21-21 16,0 0-16,22 21 0,-22-21 15,0 0-15,0-22 16,-21 22-16,21 0 0,-21 0 0,0 0 15,0-1-15,-21-20 0</inkml:trace>
  <inkml:trace contextRef="#ctx0" brushRef="#br0" timeOffset="33799.62">19516 4318 0,'-22'21'31,"22"0"-31,22-21 0,-1 0 15,0 0-15,0 0 0,0 0 16,22 0-16,-1 0 16,-21 0-16,0 0 0,22-21 0,-22 21 15,21 0-15,-21 0 0,0 0 0,1 0 16,-1-21-16,0 21 0,0 0 16,-21-21-16,0 0 15</inkml:trace>
  <inkml:trace contextRef="#ctx0" brushRef="#br0" timeOffset="35094.97">21442 4445 0,'0'0'0,"-21"-63"32,21 41-32,0 1 0,0 0 15,0 0-15,0 0 0,0 0 16,0-22-16,0 22 0,21 0 0,-21 0 16,21 0-16,0-1 0,0 1 0,22 0 15,-1 21-15,-21 0 0,0 0 16,22 0-16,-22 0 0,0 21 15,0 0-15,21 1 0,-42-1 16,22 21-16,-1-21 0,-21 22 0,0-1 16,0 0-16,0 1 0,0-22 15,0 21-15,0 0 0,-21-20 0,-1 20 16,1-21-16,21 0 0,-21 22 16,0-22-16,0-21 0,21 21 0,0 0 15,-21-21-15,-1 21 0,1-21 16,21-21 15,0 0-15,0 0-16,0 0 15,0-1-15,21 1 0,1 0 0,-22 0 16,21-21-16,0 20 0,0-20 0,21 0 16,-20 21-16,-1-22 0,21 1 15,-21 0-15,22-1 0,-22 22 0,63-42 16,-62 41-16,20 1 15,-21 21-15,21 0 0,-20 0 0,-1 0 16,0 0-16,0 0 0,-21 21 16,0 1-16,0-1 0,0 0 0,0 0 15,0 21-15,0-20 0,0 20 16,0-21-16,0 21 0,0-20 16,-21-1-16,21 0 0,-21 21 0,21-21 15,0 1-15,0-1 16,0 0-16,0 0 0,21-21 15,0 21-15,0-21 16,0 0-16,1 0 0,20 0 16,-21 0-16,0 0 0,0 0 15,1-21-15,20 0 0,-21 21 16,0-21-16,22 0 0,-22-1 0,42-41 16,-42 21-16,22 20 0,-22-20 15,0 21-15,0 0 16,0-22-16,1 22 0,-1 0 15,-21 0-15,-21 21 32,-1 21-32,1 0 0,0 0 0,0 1 15,21-1-15,-21 0 0,0 21 16,-1-21-16,-20 43 0,42-43 16,0 0-16,-21 0 0,21 22 15,0-22-15,0 0 0,0 0 0,0 0 16,0 1-16,0-1 0,21-21 15,0 21-15,0-21 0,1 21 16,-1-21-16,0 0 0,0 0 16,21 0-16,-20 0 0,-1 0 0,0 0 15,0-21-15,21 0 0,-20 21 16,-1-21-16,21-1 0,-21 1 0,0-21 16,1 21-16,-1-22 0,0 22 15,0-21-15,-21 0 0,0-1 0,0 1 16,0 0-16,0-1 0,0 1 15,0 0-15,-21 20 0,0-20 0,-22 21 16,-20-21-16,42 42 16,-22 0-16,22 0 0,-21 0 0,0 0 15,20 0-15,1 0 0,0 21 16,0 0-16,0-21 16,21 21-16,-21 21 15,21-20-15,0-1 0,0 0 16,0 0-16,0 0 0,0 0 15,-22 1-15,22-1 0,-21 0 16</inkml:trace>
  <inkml:trace contextRef="#ctx0" brushRef="#br0" timeOffset="39509.26">9483 6477 0,'0'21'31,"21"-21"-31,-21-21 16,0 0-16,0 0 16,0 0-16,0-1 0,0 1 15,0 0-15,0 0 0,-21 0 0,21 0 16,-22-1-16,1 1 0,0 21 15,-21-21-15,21 0 0,-1 21 0,-20 0 16,21 0-16,-21 0 0,20 0 0,-41 0 16,21 21-16,-1 0 15,1 0-15,21 1 0,-22 20 0,22-21 16,-21 21-16,0 43 16,42-43-16,0 1 0,0-1 15,0 0-15,0-20 0,0-1 0,0 21 16,21-21-16,0-21 0,0 21 0,0-21 15,22 0-15,-22 0 0,21 0 16,0 0-16,-20 0 0,20-21 0,0 0 16,1 0-16,-22 0 0,63-22 15,-62 1-15,20 21 0,-21-21 16,0-1-16,22 22 0,-22-21 0,0-1 16,0 1-16,-21 0 0,21-1 0,0-20 15,-21 21-15,0-1 16,22 1-16,-22-22 0,21 22 0,-21 0 15,0-1-15,0 1 0,0 0 0,0 21 16,0-1-16,0 1 0,0 0 16,0 42-16,0 0 15,0 1-15,0 20 0,-21-21 16,-1 21-16,22 22 0,-21-22 0,21 1 16,0-1-16,-21 64 0,0-43 15,21-20-15,-21 20 0,21-21 16,0 64-16,0-63 0,0-1 15,21-21-15,42 64 16,-41-64-16,-1-21 0,0 0 16,21 0-16,-21 0 0,22 0 15,-1 0-15,0 0 0,1-21 0,-1 0 16,0-1-16,1 1 0,-1 0 0,-21 0 16,22 0-16,-22-22 0,21 22 15,-21-21-15,-21 0 0,0 20 0,21-20 16,-21 0-16,0 21 0,0-22 0,0 22 15,0 0-15,0 0 0,-21 21 16,0 0 0,0 0-16,0 21 0,0 0 15,21 0-15,-22 0 0,22 1 16,0-1-16,-21 21 0,21-21 0,0 22 16,0-22-16,0 21 0,0-21 15,0 0-15,21 1 0,1-1 16,-1 0-16,0 0 0,42 0 15,-20-21-15,-22 0 0,21 0 16,1 0-16,-1 0 0,-21 0 0,21-21 16,1 0-16,-1 0 0,0 0 0,1-1 15,-1 1-15,0-21 0,-20 21 16,20-22-16,-21 22 0,21-21 16,-20 21-16,-1-22 0,0 1 0,-21 21 0,0-21 15,0-1-15,0 22 0,0-21 0,0 21 16,0-22-16,0 22 15,0 0-15,0 0 0,0 0 0,0-1 16,-21 22-16,0 0 0,-1 0 16,22 22-16,0-1 0,-21 0 15,0 0-15,0 21 0,21 1 0,-21-1 16,0 64-16,-1-64 16,22 22-16,-21-1 0,0 1 0,0-1 15,0 1-15,21-1 0,-21 1 0,-1-1 16,1 1-16,21 63 15,-21-64-15,0 22 0,21-22 16,-21 22-16,0-21 0,21 20 0,-22-20 16,1 20-16,21 1 0,-21-21 0,0 84 15,0-85-15,0 43 16,21-42-16,0-22 0,0 0 16,0-21-16,0 1 0,0-1 0,0 0 15,21-21-15,0 0 0,0-21 0,0 0 16,43-22-16,-22 22 0,0-21 15,1-1-15,-1 1 0,0 0 0,22-1 16,-22-20-16,1-1 0,-1 1 16,0-1-16,-21 1 0,22-22 0,-22 22 15,21-107-15,-42 86 16,0 20-16,0 1 0,-21-22 16,0 22-16,0 20 0,-22-20 0,1 20 15,0 22-15,-22-21 0,22 21 0,0 0 16,-22 21-16,22 0 0,-22-22 15,22 22-15,0 0 0,20 0 0,1 0 16,0 0-16,0 0 0,42-21 31,0 21-31,0 0 16,1-21-16,20 21 0,0-21 0,1 0 16,20 0-16,-21-1 0,22 1 15,-1 0-15,-20 0 0,20-21 16,43-1-16,-42 22 0,20-42 15,-63 41-15,1-20 16,-1 21-16,0 0 0,-21 0 0,21-1 16,-21 1-16,0 0 0,-21 21 15,0 0 1,0 0-16,-1 0 0,1 0 16,0 21-16,21 0 0,-21 1 0,21-1 15,0 0-15,0 0 0,0 0 16,0 0-16,0 22 0,0-22 0,0 0 15,0 21-15,21-20 0,0-1 0,0 0 16,1-21-16,-1 21 16,0-21-16,21 0 0,-21 0 0,22 0 15,-1 0-15,-21 0 0,22 0 0,-1-21 16,0 0-16,1 0 0,-1-1 16,-21 1-16,21 0 0,1 0 0,-22 0 15,21 0-15,-21-1 0,1-20 0,-22 21 16,21 0-16,-21 0 0,21-1 15,-21 1-15,0 0 0,0 0 0,-21 21 32,0 0-32,21 21 15,-22 0-15,22 0 0,-21 1 16,21-1-16,-21 0 0,21 0 16,0 43-1,-21-43-15,21 0 0,0 0 0,-21 0 16,21 0-16,0 1 0,0-1 15,0-42 17,0-1-17,0 1-15,0 0 0,0 0 0,0 0 16,21 0-16,-21-1 0,21-20 16,0 21-16,0 0 0,1 0 0,-1-22 15,0 22-15,0 21 0,21-21 16,-20 0-16,-1 21 0,0 0 0,0 0 15,21 0-15,-20 21 16,-22 0-16,21 0 0,-21 0 16,0 1-16,0-1 0,0 0 0,0 21 15,0-21-15,0 1 0,0-1 16,0 0-16,21 0 0,-21 0 0,0 0 16,21-21-16,0 22 0,0-22 15,1 0-15,-1 0 0,21 0 16,-21 0-16,0 0 0,22 0 15,-22-22-15,0 1 0,0 21 0,0-21 16,22 0-16,-22 0 0,-21-22 0,21 22 16,0 0-16,0-21 0,-21 21 15,0-1-15,0-20 0,22 21 0,-22 0 16,0-22-16,0 22 0,0 0 16,-22 21-1,22 21-15,0 0 16,-21 1-16,21-1 15,-21 21-15,21-21 0,0 0 0,0 1 16,0 41-16,0-42 16,0 0-16,0 22 0,0-22 0,21 0 15,-21 0-15,21-21 0,1 21 16,-1-21-16,0 0 0,0 0 0,0 0 16,0 0-16,1 0 15,-1 0-15,42-42 16,-42 21-16,1 0 0,-1 0 0,-21-1 15,21-20-15,0 21 0,0-21 16,0-1-16,22-84 16,-43 64-16,0 20 0,21 1 0,-21 0 15,0-22-15,0 43 0,21-21 16,-21-1-16,0 22 0,0 0 16,-21 21-1,21 21 1,-21 0-16,21 1 0,-21 20 0,21 0 15,0 1-15,0-22 0,0 21 16,-22 0-16,22 22 0,0-22 0,-21-21 16,21 22-16,0 41 0,0-62 15,0 20-15,0-21 0,0 21 16,0-20-16,21-1 0,1 0 0,-1-21 16,0 21-16,21-21 0,-21 0 15,1 0-15,-1 0 0,0 0 16,0 0-16,21-21 0,1 0 15,-1 0-15,-21-1 0,0 1 16,1 0-16,20 0 0,-21 0 0,0 0 16,0-1-16,-21 1 0,22 0 15,-22 0-15,21 0 0,-21 0 16,0 42 15,-21 0-31,-1 0 16,22 0-16,-21 0 0,21 64 31,0-64-31,0 0 0,0 1 16,21-1-16,1-21 15,-1 0-15,0 21 0,0-21 16,0 0-16,0 0 0,1 0 16,-1 0-16,0-21 0,0 0 15,21-1-15,-42 1 16,22 0-16,-1 21 0,0-21 0,0-21 15,-21 20-15,21 1 0,0 0 16,-21 0-16,0 0 0,22 0 0,-22-1 16,21 1-16,-21 0 15,0 42 1,0 0 0,-21 1-16,21-1 0,-22-21 0,22 21 15,-21 0-15,21 0 0,0 0 16,0 1-16,0-1 0,0 0 15,0 0-15,0 0 16,21-21 15,1 0-31,-1 0 0,-21-21 16,21 21-16,21-21 0,-21 0 16,1 0-16,-22-1 0,0 1 15,21 0-15,-21 0 0,0 0 0,0-22 16,0 22-16,0 0 0,0 0 15,0 0-15,-21 0 0,-1-1 16,1 22-16,0 0 0,0-21 16,0 21-16,0 0 0,-1 0 0,1 0 15,21 21 1,21-21 15,1 0-31,-1 0 0,0 0 16,0 0-16,0 0 0,0 0 0,1 0 15,20-21-15,-21 21 0,21 0 16,-20-21-16,-1 21 0,21-21 0,-21 21 16,0 0-16,1 0 0,-1 0 15,0 0-15,0 0 16,0 21 0,-21 0-16,0 0 0,0 1 15,0-1-15,0 0 0,0 0 16,0 0-16,0 0 0,0 22 15,0-22-15,0 0 0,0 0 16,0 0-16,0 1 16,0-1-16,-21-21 0,21 21 15,-21-21-15,21-21 47,0 0-47,0-1 16,0 1-16,0 0 0,21 21 0,0-42 15,0 21-15,-21-1 0,43-41 16,-1 42-16,-21 0 0,22-22 16,-22 22-16,21 0 0,0 0 15,-20 0-15,41-1 0,-42 22 16,0 0-16,1 0 0,-1 0 16,-21 22-16,0-1 0,0 0 15,0 0-15,0 0 0,0 22 0,0-22 16,0 21-16,0-21 15,0 0-15,0 43 0,0-43 16,0 0-16,0 0 0,0 1 0,0-1 16,21-21-16,0 0 0,0 21 15,0-21-15,1 0 16,-1 0-16,0 0 0,0 0 0,21 0 16,-20-21-16,-1 0 0,0 21 0,0-22 15,0 1-15,0 21 0,1-21 16,-1 0-16,-21 0 0,0 0 15,21-22-15,-21 22 0,21 0 0,-21 0 16,0-22-16,0 22 0,0 0 0,0 0 16,0 0-16,0 0 0,0-1 0,-21-20 15,-21 21-15</inkml:trace>
  <inkml:trace contextRef="#ctx0" brushRef="#br0" timeOffset="39803.49">13991 5440 0,'0'0'0,"-42"-21"31,21 21-15</inkml:trace>
  <inkml:trace contextRef="#ctx0" brushRef="#br0" timeOffset="40063.33">12975 5800 0,'0'0'0,"21"0"15,22 0 1,-22 0-16,0 0 0,0-21 16,21 21-16,-20 0 0,20 0 15,21-43-15,-41 43 16,20 0-16,-21-21 0,0 21 0,0 0 16,1 0-16,-22-21 0,0 0 15</inkml:trace>
  <inkml:trace contextRef="#ctx0" brushRef="#br0" timeOffset="40331.6">12467 5673 0,'21'-21'31,"0"21"-15,-21-22 62,0 1-63</inkml:trace>
  <inkml:trace contextRef="#ctx0" brushRef="#br0" timeOffset="40583.44">11684 5694 0,'0'0'0,"0"21"32</inkml:trace>
  <inkml:trace contextRef="#ctx0" brushRef="#br1" timeOffset="61836.38">2709 8721 0,'0'-21'16,"0"-1"-16,0 1 0,0 0 15,0 0 1,-21 21-16,0 0 16,21 21-1,0 0-15,0 0 16,0 1-16,0 20 0,0-21 0,0 21 16,0 1-16,0 20 15,0-20-15,0 20 0,0 1 0,-21 63 16,0-64-16,-1 1 15,1-1-15,0 1 0,0-1 0,-64 128 16,64-128 0,0-21-16,0 1 0,21-1 0,-21 22 15,-1-43-15,22 0 0,0 0 16,0 0-16,22-42 31,-22 0-31,21 0 16,-21 0-16,0-1 0,0-20 0,0 21 15,21-21-15,-21-1 0</inkml:trace>
  <inkml:trace contextRef="#ctx0" brushRef="#br1" timeOffset="62229.16">2307 8954 0,'0'0'0,"0"-22"0,0 1 16,0 0-16,0 0 0,0 0 0,0 0 16,0-1-16,21 22 0,0-21 0,1 0 15,-1 0-15,21 21 0,0-21 16,43 0-16,-21 21 16,-22 0-16,21 0 0,-20 0 0,20 0 15,-20 0-15,-1 21 0,0 0 16,-21 21-16,22-21 0,-22 22 0,-21-22 15,0 21-15,0 1 0,0-1 16,0-21-16,-21 21 0,0-20 0,-1 20 16,-20-21-16,-43 43 0,43-43 15,0 0-15,-1 0 0,1 0 16,0 0-16,21-21 0,-43 22 16,43-22-16,0 0 0,0 0 15,21-22 16,21 1-31,0 21 16,0-21-16,0 0 0,0 21 0</inkml:trace>
  <inkml:trace contextRef="#ctx0" brushRef="#br1" timeOffset="62753.85">3281 8784 0,'0'21'31,"0"1"-31,0-1 16,0 0-16,0 0 0,0 21 16,0 1-16,-21-22 0,21 0 15,0 21-15,0-20 0,-22-1 0,22 0 16,0 0-16,0 21 15,0-20-15,22-1 0,-1-21 16,-21 21-16,21-21 0,0 0 0,0 0 16,0 0-16,1 0 0,-1 0 15,0-21-15,0 0 0,0-1 0,0 22 16,1-21-16,-1 0 16,0-21-16,0 21 0,0-1 0,0-20 15,-21 21-15,22-64 0,-1 64 16,-21-21-16,0 21 0,0-1 15,0 1-15,0 0 0,0 0 0,0 42 32,0 0-32,0 0 15,0 1-15,0 20 0,-21-21 0,21 21 16,0-20-16,0 20 0,-22-21 16,22 21-16,0-20 0,0-1 0,0 0 15,0 0-15,0 0 0,22 0 16,-1 1-16,0-22 0,0 0 15,0 21-15,0-21 0,1 0 0,-1 0 16,0 0-16,0 0 0,0-21 16,0 21-16,22-22 0,-22 1 0,0 0 15,0 0-15</inkml:trace>
  <inkml:trace contextRef="#ctx0" brushRef="#br1" timeOffset="63347.61">4191 8424 0,'-21'0'0,"0"0"15,-1 0-15,22 43 16,0-22-16,0 0 0,-21 0 16,21 22-16,0-22 0,0 21 0,0 0 15,0 1-15,0-1 0,-21 0 0,21 1 16,0-1-16,0-21 0,0 22 0,0-1 15,0-21-15,0 21 0,0-20 16,0-1-16,0 0 0,0 21 16,-21-42-16,21-21 31,0 0-15,0 0-16,0 0 15,0-22-15,0 22 0,0 0 16,0 0-16,0-22 0,21 22 15,-21 0-15,42-21 0,-20 21 0,-1-1 16,0 1-16,0 0 16,21 21-16,-20 0 0,-1 0 0,21 0 15,-21 0-15,22 0 0,-1 42 16,0-20-16,1 20 0,-22-21 16,0 0-16,-21 0 0,0 1 15,0 20-15,0-21 0,0 0 16,-21 0-16,0 1 0,-1-1 0,-41 21 15,21-21-15,20 0 0,-20 1 16,0-22-16,21 21 0,-22-21 16,1 0-16,21 0 0,0 0 0,-22 0 15,22 0-15,0 0 0,0 0 0,0 0 16,-1 0-16,1 0 16,21-21-1,0-1 1,21 1-1,1 21-15,-1-21 0,0 0 16,0 0-16</inkml:trace>
  <inkml:trace contextRef="#ctx0" brushRef="#br1" timeOffset="64310.15">4911 8403 0,'0'-21'16,"0"42"-16,0-21 31,-22 21-31,22 1 0,0 20 16,0-21-16,0 0 15,0 22-15,-21 41 0,21-41 16,-21-1-16,21 0 0,-21-21 0,21 22 15,0-1-15,0 0 0,0 1 16,0-22-16,0 21 0,0-21 0,0 1 16,0-1-16,21 0 0,-21 0 15,42-21 1,-20 0-16,-1 0 0,0 0 0,0 0 0,0-21 16,0 21-16,1-21 0,-1 0 15,0-1-15,0 1 0,0 0 0,0-21 16,1 21-16,-22-22 0,21 22 15,-21-21-15,21 21 0,-21-1 16,21 1-16,-21 0 0,0 0 0,0 42 31,0 0-15,0 0-16,0 22 0,0-22 0,0 0 16,0 21-16,0-20 0,0-1 0,0 0 15,0 21-15,0-21 0,0 1 16,21-1-16,0-21 15,1 21-15,-1-21 0,0 0 0,0 0 16,0 0-16,0 0 0,1-21 16,-1 21-16,0-21 0,21-1 15,-21 22-15,1-21 0,-1 0 0,21 0 16,-21-21-16,0 20 0,1 1 16,-1-21-16,0 21 0,0-22 0,0 22 15,-21 0-15,21 0 0,22-21 16,-22 20-16,0 22 15,-21 22 17,0-1-32,0 0 15,0 0 1,0-42 31,0 0-47,0 0 15,0-1 1,-21 22 0,0 0-16,0 0 15,-1 0-15,1 0 16,21 22-16,-21-1 0,0 0 16,21 0-16,-21 0 0,21 22 0,-21-22 15,21 21-15,-22 22 16,22-43-16,0 0 0,0 0 15,0 0-15,0 0 0,0 1 0,22-1 16,-1 0-16,0 0 0,0-21 16,0 0-16,0 0 0,22 0 15,-22 0-15,0 0 0,21 0 0,22-21 16,-43 0-16,21 21 0,-20-21 16,-1-1-16,21 1 0,-21-21 15,-21 21-15,43-43 0</inkml:trace>
  <inkml:trace contextRef="#ctx0" brushRef="#br1" timeOffset="64555.09">5524 8446 0,'0'0'0,"-42"21"32,21-21-32</inkml:trace>
  <inkml:trace contextRef="#ctx0" brushRef="#br1" timeOffset="65191.73">8001 8678 0,'-21'-21'0,"42"42"0,-42-63 15,21 21-15,0 0 16,0 0-16,0-1 0,21 22 16,0-21-16,0 21 0,0 0 15,1-21-15,-1 21 0,0 0 16,0 0-16,0 0 0,0 0 0,1 0 15,-1 21-15,0-21 0,0 21 0,0 1 16,0 20-16,1-21 0,-22 0 16,0 22-16,21-1 0,-21-21 0,0 85 15,0-85-15,0 21 16,0-20-16,0-1 0,0 0 16,-21 0-16,21 0 15,0-42 16,0 0-15,0 0-16,0 0 0,0-1 16,0 1-16,21 0 0,-21 0 0,0-21 0,21 20 15,-21-20-15,0 21 0,21-21 16,0 20-16,0 1 0,-21-21 0,0 21 16,22 21-16,-22-21 0,21-1 0,0 22 15,-21-21-15</inkml:trace>
  <inkml:trace contextRef="#ctx0" brushRef="#br1" timeOffset="65716.52">8869 8467 0,'-21'0'16,"-1"0"-16,1 0 0,0 0 16,21 21-16,-21 0 0,0-21 15,0 21-15,-1 0 0,1 1 0,0-1 16,21 21-16,-21-21 0,-21 43 16,42-43-16,0 0 15,-22 21-15,22-20 0,0-1 0,0 0 16,0 0-16,0 0 0,0 0 0,22 22 15,-1-22-15,0-21 16,0 0-16,0 0 0,22 0 0,-22 0 16,21 0-16,0 0 0,-20 0 0,20-21 15,0 0-15,-21 21 0,22-22 16,-22 1-16,0 0 0,0-21 0,0 21 16,-21-1-16,0-20 0,0 21 15,0 0-15,0-22 0,0 22 16,0-21-16,-21 21 0,0-22 0,0 22 15,0 0-15,0 0 0,-1 0 0,1 21 16,0 0-16,-21 0 0,21 0 16,-1 0-16,1 0 0,-21 0 0,21 21 15,0 0-15,-1 0 0,-20 22 16,21-22-16,21 21 0,0-21 16,-21 0-16,21 22 0,0-22 15,0 0-15,0 0 0,0 0 0,21 1 16,0-1-16,0-21 0,0 0 15,1 21-15,20-21 0,-21 0 0,21 0 16</inkml:trace>
  <inkml:trace contextRef="#ctx0" brushRef="#br1" timeOffset="65975.37">9377 8615 0,'0'21'31,"0"0"-31,0 0 0,0 1 16,-21 20-16,21-21 0,0 0 15,0 0-15,-22 22 0,22-22 16,0 0-16,-21 0 0,21 0 0,0 1 16,0-1-16,21-42 46,-21-1-30,0 1-16</inkml:trace>
  <inkml:trace contextRef="#ctx0" brushRef="#br1" timeOffset="66147.28">9377 8446 0,'0'-22'0,"0"44"0,0-65 31,-21 43-31,21 21 47,0 1-47,21-1 16,0-21-16</inkml:trace>
  <inkml:trace contextRef="#ctx0" brushRef="#br1" timeOffset="66719.64">10139 8700 0,'0'0'0,"0"-22"0,0 1 15,0 0-15,0 0 0,0 0 16,-21 0-16,-1 21 15,1 0-15,0 0 0,0 0 16,0 0-16,0 0 0,-22 0 16,22 0-16,0 0 0,0 21 15,0 0-15,-1 0 0,1 21 16,0-20-16,0 41 0,21-21 16,-21-20-16,21 20 0,0-21 15,0 21-15,0-20 0,0-1 0,0 0 16,0 0-16,21 0 0,0-21 0,0 21 15,22-21-15,-22 0 0,0 0 0,21 0 16,-21 0-16,1 0 0,20-21 16,-21 0-16,0 0 0,22 0 0,-22 0 15,0-1-15,0-20 0,0 21 16,0-21-16,1-1 0,-1 1 0,0 0 16,-21-1-16,0 1 0,21 0 15,-21-1-15,21 1 0,-21 0 0,0-1 16,0-20-16,0 42 15,-21 21 1,0 21-16,21 0 0,0 21 16,-21-21-16,0 22 0,21-22 15,-22 21-15,22 1 0,0-22 0,0 21 16,0 0-16,0 1 0,0-1 0,0-21 16,0 22-16,0-22 0,22 42 15,-1-42-15,0-21 16,0 22-16,0-1 0,0-21 0,1 0 15,-1 0-15,0 0 0,0 0 0,0 0 16,0-21-16</inkml:trace>
  <inkml:trace contextRef="#ctx0" brushRef="#br1" timeOffset="67568.77">12509 8721 0,'43'0'31,"-22"0"-31,0 0 0,-21-21 16,42-1-16,-42 1 0,0 0 15,0 0 1,0 0-16,0 0 0,0-1 16,0 1-16,0 0 0,-21 0 0,0 0 15,0-22-15,0 43 0,0-21 16,-1 0-16,-20 21 0,21 0 0,0 0 16,-22 0-16,22 0 0,-21 0 15,21 0-15,-22 21 0,22 0 16,0 1-16,0-1 0,-43 21 15,43 0-15,21-20 0,-21 20 0,21-21 16,0 21-16,0 1 0,0-22 16,0 0-16,0 21 0,0-20 0,0-1 15,21 0-15,0 0 0,1-21 0,-1 0 16,0 21-16,0-21 0,0 0 16,0 0-16,22 0 0,-22-21 0,0 21 15,21-21-15,-20 0 0,-1 0 0,21-1 16,0-41-1,1 21-15,-22 20 0,0-20 0,0 0 0,0-1 16,1 1-16,-1 0 0,0-22 16,0 22-16,-21-22 0,0 1 15,21-1-15,-21 22 0,0-21 0,0 20 16,0-20-16,0 42 0,0-22 0,0 22 16,-21 0-16,21 0 0,-21 21 15,0 21-15,21 0 0,-21 0 16,-1 22-16,22 20 0,0-21 0,0 22 15,0-1-15,0 1 0,0-1 16,0-20-16,0 20 0,0-20 0,0 20 16,0-21-16,0 1 0,0-22 0,0 21 15,0 1-15,0-22 0,22 0 16,-1 0-16,0 21 16,0-42-16,0 0 0,0 0 15,1 0 1,-1-21-16,0 21 0</inkml:trace>
  <inkml:trace contextRef="#ctx0" brushRef="#br1" timeOffset="67985.28">12996 8573 0,'0'0'15,"21"0"-15,1 0 0,-1 0 16,0 0-16,0 0 16,0 0-16,0 0 0,1 0 0,41-43 15,-42 43-15,0-21 0,1 21 16,-1-21-16,-21 0 0,21 21 16,-21-21-16,21-1 0,-21 1 15,0 0-15,0 0 0,-21 21 16,0 0-1,0 0-15,21 21 0,-22 0 16,1 0-16,-21 1 0,21 20 0,0-21 16,-1 0-16,22 0 15,0 1-15,-21-1 0,21 0 0,0 0 16,0 0-16,0 0 0,0 1 16,21-22-16,1 21 0,-1-21 15,0 0-15,0 0 0,0 0 16,0 0-16,22 0 0,-22 0 0,0 0 15,21 0-15,-20-21 0,-1 21 16,21-22-16,-21 1 0,0 21 0</inkml:trace>
  <inkml:trace contextRef="#ctx0" brushRef="#br1" timeOffset="68711.86">13758 8340 0,'0'0'16,"-21"21"-1,0-21-15,21 21 16,-21 0-16,21 0 0,0 1 16,-21-1-16,21 0 0,0 0 15,-22-21-15,22 21 0,0 0 0,0 1 16,0-1-16,0 0 16,0-42 46,0 0-46,0-1-16,0 1 0,0 0 15,0 0-15,0 0 0,0 0 16,22-1-16,-22-20 0,21 21 0,0 0 16,0 0-16,0-1 0,0 1 0,1 0 15,-1 21-15,0-21 0,0 21 16,0 0-16,0 0 0,1 0 0,-1 0 15,0 0-15,0 21 0,-21 0 16,21 0-16,-21 1 16,0 20-16,0-21 0,21 21 15,-21-20-15,0 41 0,0-42 16,0 0-16,0 1 16,0-1-16,0 0 0,-21-21 15,21 21-15,-21-21 0,0 0 16,0 0-1,21-21 1,0 0-16,0 0 0,0-1 16,0 1-16,0 0 0,0 0 0,21 0 15,-21 0-15,21-1 0,0-20 16,0 21-16,1 0 0,20-22 16,-21 22-16,21 0 0,1 0 0,-22 0 15,21 21-15,-21 0 0,22 0 16,-22 0-16,21 21 0,-42 0 15,0 0-15,21 0 0,-21 1 0,0-1 16,0 0-16,0 21 0,0-21 16,0 1-16,0-1 0,0 0 0,0 0 15,0 0-15,0 0 0,0 1 0,0-1 16,-21 0 0,0-21-16,21-21 46,21 21-46</inkml:trace>
  <inkml:trace contextRef="#ctx0" brushRef="#br1" timeOffset="69189.59">14795 8255 0,'-21'0'15,"0"0"-15,0 0 0,0 21 16,0 0-16,-1 1 16,1-1-16,21 0 15,0 21-15,-21-21 0,0 1 0,21-1 16,0 0-16,0 0 0,0 0 0,0 0 16,0 1-16,0-1 0,0 0 15,0 0-15,0 0 0,21-21 0,-21 21 16,21-21-16,0 0 0,1 22 0,-1-22 15,21 0-15,-21 0 0,0 0 16,1 0-16,20 0 0,-21 0 0,0-22 16,22 1-16,-22 21 0,0-21 0,0 0 15,0-21-15,0 20 0,1 1 16,-22-21-16,0 21 0,21-22 0,-21 22 16,0-21-16,0 0 0,0 20 15,-21-41-15,-1 42 0,1 0 16,0-1-16,0 1 0,0 21 15,0 0-15,-1 0 0,1 0 0,-21 0 16,21 0-16,0 0 0,-1 0 16,1 21-16,0-21 0,0 22 0,0-1 15,21 0-15,-21 0 0,21 0 16,0 0-16,0 1 16,0-1-1,21-21-15,0 0 0,0 0 16,0 0-16</inkml:trace>
  <inkml:trace contextRef="#ctx0" brushRef="#br1" timeOffset="69527.39">15706 8001 0,'0'0'0,"0"-21"0,0-21 31,-22 42-15,22 21-16,-21 0 16,0-21-16,0 21 0,0 21 15,0-20-15,-1 20 0,22-21 16,-21 21-16,0 1 0,0-1 0,0 0 16,0 1-16,-1-22 0,22 21 15,0 1-15,-21-22 0,21 21 16,0-21-16,0 0 0,0 22 0,0-22 15,0 0-15,0 0 0,21-21 16,1 21-16,-1 1 0,0-22 0,0 0 16,0 21-16,0-21 0,1 0 0,20 0 0,-21 0 15,0 0-15,22-21 16,-22-1-16,0 22 0,21-21 0,-21 0 16</inkml:trace>
  <inkml:trace contextRef="#ctx0" brushRef="#br1" timeOffset="69871.82">16129 8001 0,'127'0'31,"-106"0"-31,21 0 0,22 21 16,-22 0-16,1 1 0,-22-1 15,21 0-15,-21 21 0,0-21 0,1 22 16,-1-22-16,-21 21 0,0 1 16,0-22-16,0 21 0,-21 0 0,-1-20 15,1 20-15,0-21 0,-21 21 0,21-20 16,-22 20-16,22-21 0,-21 21 16,-22 1-16,43-22 0,0 0 15,-21 0-15,20 0 0,1 1 16,0-1-16,0-21 0,21 21 15,-21-21-15,0 0 0,21-21 32,0 0-32,0-1 15</inkml:trace>
  <inkml:trace contextRef="#ctx0" brushRef="#br1" timeOffset="70583.25">17568 8192 0,'21'0'47,"1"0"-47,-1 0 16,0-22-1,-21 1-15,0 0 16,0 0-16,-21 21 16,0 0-16,-1 0 15,1 0-15,0 0 0,0 21 16,21 0-1,-21 0-15,21 1 16,21-22 47,0 0-48,0 0 1,-21 21-1,0 0-15</inkml:trace>
  <inkml:trace contextRef="#ctx0" brushRef="#br1" timeOffset="71135.95">17547 8636 0,'-42'0'31,"42"-21"-31,21 21 32,0 0-32,0 0 15,0 0-15,-21 21 16,0 0-16,0 0 15,0 1-15,0-1 16,0 0 0,-21-21-16,0 21 15,0-21-15,0 0 0,0 0 16,-1 0 0,22-21-16,0 0 0,0 0 15,0-1-15,22 1 16,-1 0-16,0 0 15,0 21-15,0 0 16,0-21-16,1 21 0,-1 0 16,0 0-16,-21 21 15,21-21-15,0 21 0,-21 0 16,21 0-16,-21 1 0,0 20 16,0-21-16,0 0 0,0 22 0,0-1 15,0-21-15,-42 21 0,21 1 16,0-22-16,-64 64 0,43-64 15,-1 0-15,-20 0 0,21 0 0,-1 0 16,1 1-16,0-22 0,-1 0 16,22 21-16,-21-21 0,21 0 15,-22 0-15,22 0 0,0 0 0,0-21 0</inkml:trace>
  <inkml:trace contextRef="#ctx0" brushRef="#br1" timeOffset="71811.42">17611 8107 0,'0'21'31,"-22"0"-31,1 0 16,21 1-16,0-1 15,21-21 17,1 0-17,-1 0-15,-21-21 16,21-1-16,-21 1 0,0 0 16,0 0-16,0 0 15,0 0-15,0-1 0,0 1 16,-21 21-16,0 0 15,-1 0-15,1 0 0,0 0 16,21 21-16,-21-21 0,21 22 0,-21-1 16,21 0-16,0 0 0,0 0 15,0 22-15,0-22 16,21-21-16,0 0 0,0 0 0,-21 21 16,21-21-16,1 0 0,-1 0 15,0 0-15,-21-21 0,21 21 0,-21-21 16,0-1-16,0 1 15,0 0-15,0 0 16,0 0-16,0 0 0,0-1 16,-21 22-1,0 22-15,21-1 16,0 0-16,0 0 16,0 0-16,0 0 0,0 1 15,0-1-15,0 0 0,0 0 0</inkml:trace>
  <inkml:trace contextRef="#ctx0" brushRef="#br1" timeOffset="72475.49">17568 8784 0,'-21'0'15,"21"-21"79,0 0-78,-21 21-1,0-21 1,0 21-16,-1 0 15,1 0 1,0 21-16,21 0 16,0 0-16,0 0 0,0 1 15,0-1 1,21-21 0,-21 21-16,21-21 0,1 0 0,-1 0 15,0 0-15,0-21 16,0 21-16,-21-21 0,21 21 0,-21-22 15,22 1-15,-22 0 0,0 0 16,0 0-16,0 0 16,0-1-16,0 1 0,-22 21 15,1 0 1,0 0 0,0 0-16,0 0 15,21 21-15,0 1 31</inkml:trace>
  <inkml:trace contextRef="#ctx0" brushRef="#br1" timeOffset="91363.07">3408 9843 0,'-21'0'0,"-1"0"15,1 0 1,0 0-16,0 21 0,0-21 16,0 0-16,-1 21 15,1-21-15,0 0 0,0 0 16,0 0-16,0 21 0,-1-21 16,1 0-16,0 0 0,0 0 15,0 0-15,0 0 0,-1 0 16,1 0-16,0 0 15,0 0-15,0 0 16,42 0 62,0 0-62,0 0-16,0 0 15,22 0-15,-22 0 0,21 0 0,-21-21 16,43 21-16,-22 0 0,22-21 16,-22 21-16,22 0 0,-1-21 0,1 21 15,-1 0-15,1 0 0,-1-22 0,22 22 16,-22 0-16,1 0 0,-1-21 16,-20 21-16,20-21 0,1 21 0,20 0 15,-20 0-15,-1 0 16,1 0-16,-1-21 0,1 21 0,-1 0 15,1 0-15,-1 0 0,-20 0 0,20 0 16,-21 0-16,1 0 0,-22 0 16,21 0-16,-21 0 0,1-21 0,-1 21 15,0 0-15,0 0 0,0 0 16,0 0 78</inkml:trace>
  <inkml:trace contextRef="#ctx0" brushRef="#br1" timeOffset="92307.74">8382 9716 0,'0'0'0,"-21"0"0,0 0 0,-1 0 16,1 0-16,0 0 15,0 0-15,0 0 0,0 0 32,-1 0-17,44 0 16,-1 0-31,0 0 16,0 0-16,21 0 0,1 0 0,-1 0 16,0 0-16,22 0 0,-1 0 0,1 0 15,-1 0-15,1 0 0,21 0 16,-22-22-16,22 22 0,-22 0 16,1 0-16,-22 0 0,22 0 0,-22-21 0,0 21 15,1 0-15,-1 0 16,0 0-16,-21 0 0,1 0 0,-1 0 15,0 0-15,0 0 0,0 0 0,0 0 16,1 0-16,-1 0 16</inkml:trace>
  <inkml:trace contextRef="#ctx0" brushRef="#br1" timeOffset="93527.74">12658 9631 0,'-22'0'0,"-41"21"16,42 0-16,0-21 15,-1 0-15,1 0 16,0 0-16,0 0 15,0 0-15,0 0 0,-1 0 0,1 0 16,0 0-16,0 0 16,0 0-16,0 0 15,-1 0-15,44 0 110,-1 0-95,0 0-15,0 0 0,0 0 0,0 0 16,1 0-16,-1 0 0,21 0 16,-21-21-16,22 21 0,-22 0 0,21 0 15,0 0-15,1 0 0,20 0 0,-20 0 16,41 0-16,-20 0 15,20 0-15,1 0 0,84 0 16,-63 0-16,64 0 16,-65 0-16,-20 0 0,106 0 15,-86 0-15,1 0 0,-21 0 0,84 0 16,-84 0-16,0 0 16,-22 0-16,22 0 0,-22 0 0,1 0 15,-1 0-15,1 0 0,-1 0 0,1 0 16,-1 0-16,1-21 15,-1 21-15,-20 0 0,-1 0 0,21-21 0,-20 21 16,-22 0-16,21 0 0,-21 0 16,1 0-16,-1-21 0,0 21 15,0 0-15,0 0 0,-21-22 47,21 22 31</inkml:trace>
  <inkml:trace contextRef="#ctx0" brushRef="#br1" timeOffset="93731.62">15642 9589 0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6:26.6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1291 0,'0'0'0,"0"-21"78,22 0-78,-22 0 16,0 0-1,0-1-15,0 1 0,0 0 16,0 0-16,0 0 16,0 0-16,-22 21 0,1-22 0,0 22 15,0-21-15,0 21 16,0 0-16,-22 0 15,22 0-15,0 0 0,0 0 0,-22 21 16,22-21-16,-21 22 0,21-1 16,-22-21-16,1 21 0,21 0 0,-21 0 15,-1 0-15,22 1 0,-21-1 16,21 21-16,-1-21 0,-20 22 16,42-1-16,-21 0 0,0 1 0,21-1 15,-21 0-15,21 22 16,0-22-16,0 22 0,0-1 15,0-21-15,0 22 0,0-22 0,0 22 16,0-22-16,0 0 0,0 1 16,0-1-16,0 0 0,0 1 0,21-22 15,0 0-15,0 21 0,0-20 16,22-1-16,-22-21 0,0 21 16,21-21-16,-21 0 0,22 0 15,-1 0-15,0 0 0,-20 0 16,20 0-16,0 0 0,-21 0 0,22 0 0,-22-21 15,21 21-15,-21-21 16,1-1-16,-1 22 0,21-21 0,-21 0 16,0 0-16,1 0 0,-1 0 15,0-43-15,0 43 0,0-43 16</inkml:trace>
  <inkml:trace contextRef="#ctx0" brushRef="#br0" timeOffset="515.7">2265 1778 0,'0'-21'0,"-21"21"31,-1 0-15,1 21-16,21 0 16,-21 0-16,21 1 15,-21-1-15,21 0 0,-21 0 0,21 21 16,-21-20-16,21-1 0,0 21 15,0-21-15,-22 0 0,22 22 0,0-22 16,-21 0-16,21 0 0,0 0 16,0 1-16,0-1 0,0 0 0,0 0 15,0 0-15,21-21 0,1 0 16,-1 21-16,0-21 0,21 0 16,-21 0-16,22 0 0,-1 0 15,22-21-15,-22 0 0,0 0 16,1 21-16,-22-21 0,21 0 15,-21-1-15,0 1 0,1-21 0,-1 21 16,-21-22-16,0 22 0,0-21 16,0 0-16,0-1 0,0 1 15,0 21-15,-21-22 0,-1 1 16,1 21-16,0 0 0,0 0 0,-21-1 16,20 22-16,-20 0 0,21 0 15,-21 0-15,20 0 0,-20 0 0,21 22 16,-21-22-16,20 21 0,1 0 15,0 0-15,0 0 0,0 22 16,0-22-16,21 0 0,-22 0 0,22 0 16,0 22-16,0-22 0,0 0 15,0 0-15,0 0 0,22 0 16,-1-21-16,0 0 0,21 0 16,-21 0-16,22 0 0</inkml:trace>
  <inkml:trace contextRef="#ctx0" brushRef="#br0" timeOffset="2710.44">2900 1736 0,'0'0'0,"0"-21"0,0 42 31,0 0-16,-21 0-15,21 0 16,-22 0-16,22 22 0,-21-22 0,21 0 16,-21 21-16,21-20 0,0-1 15,0 21-15,0-21 0,0 0 0,0 22 16,0-22-16,0 0 16,0 21-16,0-20 0,0-1 15,0 0 1,0-42 15,0 0-31,0-1 16,0 1-16,0 0 0,0-21 15,0 21-15,21-22 0,-21 1 0,21 0 16,1 20-16,-22-20 0,21 0 16,0-1-16,0 1 0,21 21 0,-20-21 15,-1 20-15,0 1 16,0 0-16,21 21 0,-20 0 0,-1 0 15,0 0-15,0 0 0,0 21 0,0 0 16,1 1-16,-22 20 0,21-21 16,-21 21-16,21-20 0,-21 20 15,0 0-15,0-21 0,21 22 0,-21-22 16,21 21-16,-21-21 0,21 1 16,1-1-16,-22 0 0,21-21 0,0 21 15,0-21-15,0 0 0,0 0 16,1 0-16,-1 0 15,0 0-15,0 0 0,-21-21 16,21 0-16,0 0 0,1-1 16,-22 1-16,21 0 0,0-21 0,0-1 15,0 1-15,0 21 0,1-21 16,-1-1-16,0 1 0,0 21 0,21-43 16,-42 43-16,22 0 15,-1 0-15,0 21 0,0 21 31,-21 0-31,0 0 16,0 0-16,0 1 0,0-1 16,0 0-16,0 0 0,0 0 15,0-42 48,0 0-63,0 0 15,0 0-15,0-1 0,0 1 16,0 0-16,0 0 0,0 0 16,-21 0-16,0 21 15,21-22-15,-21 22 16,-1 0-16,1 0 16,0 22-16,0-1 0,21 0 15,-21 21-15,21-21 0,-21 1 16,21 20-16,-22-21 0,1 21 0,21 1 15,0-22-15,-21 21 0,0 1 16,21-22-16,0 21 0,0-21 16,-21 0-16,21 22 0,0-22 0,0 0 15,0 0-15,0 0 0,21 1 16,0-1-16,0-21 0,0 0 16,1 21-16,-1-21 0,0 0 15,0 0-15,21 0 0,-20 0 0,20 0 16,-21 0-16,21-21 0,-20 0 15,20-1-15,-21 22 0,21-21 16,-20 0-16,41-42 0,-21 41 16,-20-20-16,-1 21 0,0-21 0,0 20 15,0-20-15,0 21 0,1-43 16,-22 43-16,0 0 16,0 0-16,0 42 46,0 0-46,0 0 16,0 1-16,0-1 16,0 0-16,0 0 0,0 0 15,0 0-15,0 1 0,0-1 16,0 0-16,0 0 0,0 0 16,0 0-16,21 1 15,-21-1-15,0 0 16,21-21-16,0 0 0,0 21 15,0-21-15,1 0 0,-1 0 16,0 0-16,0 0 0,0 0 16,22 0-16,-22 0 0,0-21 15,0 0-15,0 21 0,0-21 0,22-1 16,-22 1-16,0 0 0,0 0 16,0-21-16,1 20 0,-1 1 0,0 0 15,-21 0-15,0 0 0,21 0 16,-21-1-16,0 1 0,0 0 15,-21 21 1,0 0 0,0 21-16,21 0 0,-22 1 15,1-1-15,21 0 0,0 0 16,-21 0-16,21 0 0,-21 1 0,21 20 16,0 0-16,0-21 0,0 1 15,0-1-15,0 0 16,0 0-16,21-21 0,0 21 0,0 0 15,1-21-15,20 0 16,-21 0-16,0 0 0,0 0 16,1 0-16,20 0 0,-21 0 0,0 0 15,0 0-15,1-21 0,20 21 16,-21-21-16,0 0 0,0 0 0,1-22 16,-1 22-16,-21-21 0,21 0 15,0-1-15,0 1 0,0 0 0,1-43 16,-1 43-16,-21-22 15,0 22-15,0 21 0,0-22 0,21-20 16,-21 42-16,0-1 0,0 1 16,0 0-16,0 0 15,-21 21 17,21 21-32,-21 0 0,21 0 15,0 1-15,-22-1 0,1 21 16,0-21-16,21 22 0,-21-1 0,21 0 15,0 1-15,-21-1 0,21 0 16,-21 1-16,21-22 0,0 21 0,0 0 16,0-20-16,0 20 0,0-21 15,0 0-15,0 0 0,0 1 0,21-1 16,0 0-16,0 0 0,0 0 0,0-21 16,1 21-16,-1-21 0,0 0 15,21 0-15,-21 0 0,1 0 0,20 0 16,-21 0-16,21 0 15,-20 0-15,-1-21 0,0 0 16,0 0-16,0 0 0,0 0 0,1-1 16,20-20-16,-42 0 15,21 21-15,0-1 0,-21 1 0,21 0 16,-21 0-16,0 0 0,0 0 0,0 42 31,-21-21-15,21 21-16,-21 0 0,0 21 15,21-20-15,0-1 0,-21 0 0,21 0 16,-21 21-16,21-20 0,0-1 16,0 0-16,0 0 0,21 0 15,-21 0-15,21-21 0,0 22 16,0-22-16,0 0 0,22 0 0,-22 0 16,0 0-16,0 0 0,0 0 15,22 0-15,-22 0 0,0 0 0,21-22 16,-20 22-16,-1-21 15,-21 0-15,21 21 0,-21-21 0,21 0 16,-21 0-16,0-1 0,21 1 0,-21 0 16</inkml:trace>
  <inkml:trace contextRef="#ctx0" brushRef="#br0" timeOffset="2967.14">5292 1693 0,'63'0'31,"-42"0"-31,0 0 0,1 0 16,-1 0-16,21-21 0,-21 21 15,22-21-15,-22 21 0,21 0 0,0-21 16,-20 21-16,-1 0 0,0-21 15,0 21-15,-21-21 32</inkml:trace>
  <inkml:trace contextRef="#ctx0" brushRef="#br0" timeOffset="5503.86">7112 2117 0,'0'-21'31,"0"-1"-31,0 1 16,0 0-16,0 0 0,0 0 15,0 0-15,0-22 0,0 22 16,0-21-16,21-1 0,0 1 0,0 0 16,-21-1-16,22 1 0,-22 0 0,21 21 15,0-22-15,-21 22 0,0 0 16,21 0-16,0 21 0,0 0 31,-21 21-15,0 0-16,22-21 15,-22 21-15,21-21 47,-21-21-47,0 0 0,0 0 16,0 0 0,0-1-16,-21 22 15,-1-21-15,1 21 16,0 0-1,0 0-15,0 21 16,21 1-16,-21-1 0,-1 0 16,22 0-16,0 64 0,-21-64 15,21 21-15,0 1 0,0-1 16,0 0-16,0-21 0,0 22 0,0-1 16,0-21-16,21 0 0,-21 1 15,22-1-15,-1 0 0,21 0 16,0-21-16,-20 0 0,-1 0 15,21 0-15,0 0 0,1 0 0,-1 0 16,-21 0-16,22-21 0,-1 0 0,0 0 16,1-1-16,-1 1 0,-21 0 15,21-21-15,-20-1 0,20 1 0,-21 0 16,0-22-16,0 22 16,-21 0-16,22-22 0,-1 22 0,-21-1 15,21 1-15,-21 0 0,0-1 0,0 1 16,0 21-16,0-21 0,0 20 15,0 1-15,0 0 0,0 42 32,-21 0-32,21 22 0,-21-22 15,21 21-15,-22 1 0,22-1 16,0 0-16,0 1 0,0-1 0,0 0 16,-21 22-16,21-22 0,0 0 15,0 22-15,0-22 0,0 1 0,0-22 16,21 21-16,1 0 0,-1-20 15,-21-1-15,21 0 0,0 0 16,0-21-16,0 21 0,1-21 0,-1 0 16,0 0-16,0 0 0,0 0 15,0 0-15,1 0 0,-1 0 0,0 0 16,0-21-16,21-21 0,-20 21 16,-1-1-16,0 1 0,0-21 15,21 21-15,-20-22 0,-1 1 0,0 0 16,21 21-16,-21-22 0,1 1 15,-1 21-15,21-22 16,-21 22-16,0 0 0,1 21 0,-1 0 31,-21 21-31,0 0 0,0 1 16,0-1-16,0 0 0,0 0 16,0 0-16,0 0 0,0 1 0,0-1 15,0 0-15,0 0 0,0 0 16,0-42 31,0 0-47,0 0 15,0 0-15,0-1 0,0 1 16,0 0-16,0 0 0,-21 0 16,21 0-16,-22-1 0,22 1 0,-21 0 15,0 21-15,0-21 0,0 21 16,0 0-16,-1 0 0,1 0 15,0 0-15,0 0 0,0 0 16,0 21-16,-1 0 0,-20 0 0,42 22 16,-21-22-16,0 21 0,0-21 0,-1 22 15,22-1-15,0 0 0,-21-20 16,21 20-16,-21 0 0,21-21 0,0 43 16,0-43-16,0 0 15,0 0-15,0 1 0,21-1 16,0-21-16,1 0 15,-1 0-15,0 0 0,0 0 16,0 0-16,0 0 0,1-21 0,-1-1 16,21 1-16,-21 0 0,0 0 0,1 0 15,20-22-15,-21 1 0,0 21 16,22-21-16,-22-1 0,0-20 0,0 20 16,21-20-1,-42 42-15,22-22 0,-22 22 0,0 0 16,0 0-16,0 42 31,-22 0-31,1 0 0,0 22 0,21-22 0,0 21 16,-21 1-16,0-1 15,21-21-15,-21 21 0,21 1 0,0-1 16,0 0-16,0-20 16,0-1-16,0 0 0,21-21 0,0 21 15,0 0-15,0-21 0,0 0 16,1 0-16,-1 0 0,21 0 15,-21 0-15,0 0 0,22 0 0,-22-21 16,21 21-16,-21-21 0,22 0 0,-22 0 16,21-1-16,-21-20 0,1 21 15,41-43-15,-42 22 0,0 0 16,1-1-16,-1 1 16,-21 21-16,0 0 0,0 0 0,0-1 15,0 1-15,-21 21 31,21 21-31,-22 1 16,22-1-16,-21 0 0,21 0 16,0 0-16,0 0 0,0 43 15,21-22 1,1-42-16,-22 21 0,21 1 0,0-1 16,-21 0-16,21 0 0,0 0 15,0 22 1,-21-22-16,0 0 31,-21-21-15,0 0-1,21-21-15,-21 0 16,0 21-16,21-22 0,0 1 0,-21 21 16,21-21-16,-22 0 0,1 42 46,21 0-46,0 0 16,0 1-16,0-1 16,0 0-16,21 0 0,1-21 15,-22 21-15,21-21 0,0 0 16,0 0-16,0 0 0,0 0 0,22 0 16,-1 0-16,-21 0 15,22 0-15,-1 0 0,-21-21 0,21 21 16,1-21-16,-1 0 0,0 0 0,1-22 15,-1 22-15,-21-21 0,22 21 16,41-64-16,22-42 16,-85 106-16,0-22 15,-21 22-15,0 0 0,0 0 0,0 0 16,-21 21 0,0 0-16,-21 21 0,21-21 15,-1 21-15,-20 43 16,21-43-16,0 21 0,0-21 15,21 22-15,0-1 0,0-21 0,0 21 16,0-20-16,21-1 0,0 21 0,0-21 16,21 0-16,-20 1 0,20 20 15,-21-21-15,21 0 0,1-21 16,-22 21-16,0 1 0,0-1 0,0-21 16,-21 21-16,-21-21 15,0 0-15,0 0 16,0 0-16,-22 0 0,1 0 0,0 0 15,-1 0-15,1 0 0,21 0 16,-21 0-16,20 0 0,1 0 0,0 0 16,42 0-1,0 0-15,1 0 16,-1 0-16,0 0 0</inkml:trace>
  <inkml:trace contextRef="#ctx0" brushRef="#br0" timeOffset="6803.29">2095 2794 0,'-42'0'16,"84"0"-16,-126 0 0,41 0 0,1 0 16,21 0-16,-21 0 0,20 0 0,-20 0 15,21 0-15,0 0 16,0 0-16,42 0 31,0 0-15,0 0-16,21 0 15,-20 0-15,20 0 0,0 0 0,-21 0 16,43 0-16,21 0 16,-22 0-16,1 0 0,84 0 15,-85 0-15,22 0 0,84 0 16,-63 0-16,-21 0 0,-1 0 15,22 0-15,0 0 0,21 0 16,0 0-16,0 0 0,0 0 0,0-21 16,169 21-16,-147 0 15,-1 0-15,21 0 0,0-21 0,-20 21 16,-1 0-16,21 0 0,-21 0 0,0 0 16,1 0-16,-1 0 15,0 0-15,0 0 0,21-21 0,-20 21 16,-1 0-16,21 0 0,-21 0 0,0 0 15,1 0-15,-1 0 0,0-22 16,0 22-16,0 0 0,0 0 0,-21 0 16,0 0-16,0 0 0,0 0 15,-21 0-15,127-21 16,-127 21-16,0 0 0,0 0 0,-22 0 16,1 0-16,0 0 0,-22 0 15,22 0-15,-22 0 0,-20 0 0,84 0 16,-85 0-16,-21-21 15,0 21-15,0 0 0,1 0 16,-1 0-16,0 0 0,-21-21 16,21 21-16,0 0 15,0 0-15,-21-21 16,22 21 0,-44 0 249,1 0-249,0 0-1</inkml:trace>
  <inkml:trace contextRef="#ctx0" brushRef="#br0" timeOffset="9123.2">2117 4614 0,'21'0'47,"0"0"-47,-21-21 0,21 21 0,-21-21 15,0 0-15,0 0 16,0 0-16,0-1 0,0 1 16,0 0-16,-21 0 15,21 0-15,-21 0 0,0-1 0,-1 1 16,1 0-16,0 21 0,0-21 15,0 21-15,0 0 0,-1 0 0,1 0 16,0 0-16,0 0 0,-21 0 16,20 21-16,1 0 0,-21 22 15,0-22-15,20 21 16,1-21-16,-21 0 0,21 22 0,0-22 16,-22 21-16,22 1 0,0-22 15,0 21-15,21-21 0,0 0 0,0 22 16,0-22-16,0 0 0,21 0 15,0-21-15,0 21 0,22-21 0,-22 0 16,0 0-16,21 0 0,-21 0 16,22-21-16,-22 21 0,0-21 0,21 0 15,-20 0-15,20 0 0,-21-1 16,21-41-16,-20 42 16,-1 0-16,0-1 0,0-20 15,-21 21-15,0-21 0,0 20 0,21-20 16,-21 21-16,0 0 0,0 0 15,0-1-15,0 1 0,0 42 32,0 1-32,0-1 15,0 21-15,0-21 0,0 22 16,0-22-16,0 21 0,0-21 0,0 22 16,21-22-16,-21 0 0,0 0 15,22 21-15,-1-20 0,0-22 0,0 21 16,0 0-16,0-21 15,1 0-15,-1 0 0,0 0 0,21 0 16,-21 0-16,1-21 0,-1 0 16,0-1-16,21 22 0,-21-21 0,1 0 15,-1 0-15,-21-21 0,21 20 16,-21 1-16,21 0 0,-21-21 0,0 21 16,0-1-16,0 1 0,0 0 0,0 0 15,0 42 16,-21-21-31,21 42 0,-21-20 16,0-1-16,21 0 0,0 21 16,-22-21-16,1 1 0,21 20 15,0-21-15,0 0 0,0 0 0,-21 22 16,21-22-16,0 0 16,0 0-16,0-42 31,21 21-31,-21-21 15,21 0-15,-21 0 0,22-1 16,-1-20-16,-21 21 0,21 0 0,0-22 16,0-20-16,0 42 0,-21 0 15,22-1-15,-22 1 0,21 0 16,0 21-16,0 0 16,0 0-1,-21 21-15,21 0 0,-21 1 16,0-1-16,0 0 0,0 0 15,0 0-15,0 0 0,22 22 0,-22-22 16,0 0-16,0 0 0,21 0 16,0 1-16,-21-1 0,21 0 0,0-21 15,-21 21-15,21-21 0,1 0 16,-1 0-16,0 0 0,0 0 0,0 0 16,0 0-16,22-21 0,-1-21 15,-21 20-15,0 1 0,22 0 16,-22 0-16,0 0 0,0 0 15,-21-1-15,21-20 0,-21 21 16,22 0-16,-22 0 0,0-1 16,0 44 15,-22-22-31,22 21 0,-21 0 0,21 0 16,0 0-16,-21 0 0,21 1 15,0-1-15,0 0 0,0 0 0,0 0 16,21 0-16,0-21 15,1 22-15,-1-22 0,0 0 16,0 0-16,21 0 0,-20 0 16,-1-22-16,21 22 0,-21-21 15,22 0-15,-22 21 0,0-21 0,21 0 16,-21 0-16,1-1 0,-1 1 16,0 0-16,0 0 0,0-21 15,0 20-15,-21 1 0,0 0 16,22 21-16,-22-21 0,21 0 0,-21 42 47,0 0-47,0 0 0,0 0 15,0 22-15,0-22 0,0 0 16,-21 21-16,21 1 0,0-1 0,-22 0 16,22 1-16,0-1 0,0 0 15,-21 22-15,21-1 0,0-20 16,0 20-16,0 1 0,0-1 0,0 1 15,0-1-15,0 1 0,0-1 16,0 22-16,0-22 0,0 1 0,0-1 16,0 1-16,0-1 0,0-20 0,0 20 15,0-20-15,0 20 0,0-21 16,0-20-16,0 20 0,0 0 16,0-21-16,0 1 0,0-1 0,-21 0 15,0-21-15,0 21 0,0-21 0,-1 0 16,1 0-16,0 0 0,0 0 0,0-21 15,-22 0-15,22 0 0,-21-1 16,21-20-16,-22 0 0,22-1 16,-21-20-16,21-1 0,0 1 0,-1-22 15,1 1-15,0-1 0,0 0 0,21 1 16,-21-1-16,21 0 0,0-126 16,0 147-16,21 22 15,0-22-15,0 22 0,0 0 16,-21 20-16,64-41 15,-43 42-15,0 0 0,0-1 0,1 1 16,-1 21-16,21-21 0,-21 21 0,0 0 16,1 0-16,-1-21 15,0 21-15,0 0 16,0-21-16,0 21 0</inkml:trace>
  <inkml:trace contextRef="#ctx0" brushRef="#br0" timeOffset="11963.2">4466 4678 0,'0'21'31,"0"0"-31,0-42 140,0 0-108,21 21 15,0 0-47,1 0 15,-1 0 1,0 0-1,0 0 1,0 0-16,0 0 16,1 21-1,-1-21 1,0 0 0,0 0-16,0 0 15,0-21-15,-21 0 16,22 21-16,-1-21 0,0 21 15,-21-22-15,21 1 0,0 0 16,0 0-16,1 0 0,-22 0 0,21-1 16,0 1-16,0-21 0,0 21 0,-21 0 15,21-22-15,1 22 0,-22-21 16,0 21-16,21-1 0,-21 1 0,21 0 16,-21 0-16,21 0 0,-21 42 31,0 0-16,0 0 1,0 0-16,0 1 0,0-1 16,0 0-16,21-21 31,0 0-15,-21-21-16,0 0 15,0-1 1,0 1-16,0 0 0,0 0 15,0 0-15,0 0 0,-21-1 16,21 1-16,-21 21 0,21-21 0,-21 21 16,0-21-16,0 21 15,-1 0 1,1 21-16,0 0 0,21 0 0,-21 1 16,0-1-16,21 21 0,-21-21 15,21 22-15,-22-1 0,1 0 0,21-21 16,0 22-16,0-1 0,0-21 0,0 22 15,0-22-15,0 21 0,0-21 16,21 0-16,1 1 0,-1-1 0,0 0 16,0-21-16,21 0 0,-20 21 0,-1-21 15,21 0-15,-21 0 0,22 0 16,-22 0-16,21-21 0,-21 0 0,22 21 16,-1-21-16,-21-1 15,43-20-15,-22 0 0,-21 21 16,43-64-16,-43 43 0,0-1 15,21-20-15,-21 20 0,1-20 16,-1-1-16,0-84 16,0 106-16,-21 0 0,0 20 15,0-20-15,0 21 0,0 0 0,-21 21 32,0 21-32,0 0 15,21 21-15,0-20 0,-22 20 0,1 0 16,21 1-16,-21-1 0,21 21 15,0-20-15,0-1 0,0 0 16,0 1-16,0 20 0,0-42 0,0 22 16,0 20-16,0-20 15,21-22-15,0 0 0,1 0 0,-1 0 16,0-21-16,0 0 0,0 21 0,0-21 16,1 0-16,-1 0 0,21 0 15,-21 0-15,22-42 16,-1 42-16,-21-21 0,0 0 0,0 0 0,1-22 15,-1 22-15,0 0 0,21-21 16,-21-1-16,1 1 0,-1 0 16,0 20-16,0-20 0,21 0 0,-20 21 15,-1-1-15,0 1 0,0 0 16,0 0-16,0 21 0,1 0 16,-1 0-16,-21 21 0,21 0 15,-21 0-15,0 1 0,0 20 0,0-21 16,21 0-16,-21 0 0,0 1 0,0 20 15,0-21-15,21-21 0,-21 21 16,0 0-16,0 1 0,0-1 16,0-42 15,0-1-15,0 1-16,0 0 15,0 0-15,0 0 0,0-22 16,0 22-16,0 0 0,0-21 0,-21 21 15,21-1-15,-21 1 0,0-21 16,0 21-16,-1 21 0,1 0 16,0 0-16,0 0 0,0 0 15,21 21-15,-43 0 0,43 0 0,-21 22 16,0-22-16,0 21 0,0-21 16,0 22-16,-1-1 0,1 0 0,21-21 15,-21 22-15,21-1 0,-21-21 16,21 0-16,0 22 0,0-22 0,0 21 15,21-42-15,21 21 16,-20-21-16,-1 0 0,0 0 16,0 0-16,0 0 0,0 0 0,1 0 15,-1 0-15,0 0 0,21-21 16,-21 0-16,1 0 0,-1 0 0,0 0 16,0-1-16,0 1 0,0 0 0,1-21 15,-1 21-15,0-22 0,-21 1 16,0 21-16,21-43 15,-21 43-15,0 0 0,0 0 16,-21 21 15,21 21-31,0 0 16,-21 21-16,21-20 0,-21-1 0,21 21 16,-22-21-16,22 0 0,0 22 0,0-22 15,0 0-15,0 21 0,0-20 16,0-1-16,0 0 0,0 0 15,22 0-15,-1-21 16,0 0-16,21 0 0,-21 0 16,43 0-16,-43-21 0,21 21 15,-20-21-15,20 0 0,0 21 0,1-21 16,-22-22-16,21 22 16,0 0-16,-20-21 0,20 20 0,-21-20 15,0 21-15,0-21 0,1 20 0,-22 1 16,0 0-16,0 0 0,0 0 15,-22 21 1,1 0-16,0 0 16,0 21-16,21 0 0,0 0 0,0 0 15,0 22-15,0-22 0,0 0 0,0 0 16,0 0-16,0 1 0,0 20 16,0-21-16,0 0 0,0 0 15,0 1-15,0-1 0,21-21 0,-21 21 16,0 0-1,-21-21 17,0 0-17,21-21-15,-21 0 16,-1 21-16,22-21 0,-21-1 0,21 1 16,-21 21-1,0 0 1,21 21-1,0 1 1,0-1-16,0 0 0,0 0 16,0 0-16,21-21 15,0 21-15,0-21 16,1 22-16,-1-22 0,0 0 16,0 0-16,21 0 0,-20 0 0,-1 0 15,0-22-15,42 1 16,-41 0-16,-1 0 0,21 21 0,-21-21 15,0 0-15,22-1 0,-22-20 0,0 21 16,0-21-16,22 20 0,-22-20 16,0 21-16,-21-21 0,21 20 15,-21 1-15,0 0 0,0 0 0,-21 21 32,0 0-32,21 21 15,-21 0-15,21 0 0,0 1 16,0-1-16,0 21 0,0-21 0,0 0 15,0 1-15,21-1 0,0 0 16,0 0-16,-21 0 0,21 0 16,0 1-16,1-22 0,-1 21 0,-21 0 0,21 0 15,-21 0 1,-21-21 0,0 0-16,-1 21 0,1-21 0,0 0 15,0 0-15,0 0 0,0 0 16,-1 0-16,1 0 0,0 0 0,0 0 15,0 0-15,21-21 16,0 0 0,0 0-16</inkml:trace>
  <inkml:trace contextRef="#ctx0" brushRef="#br0" timeOffset="13615.43">8848 4212 0,'0'-21'0,"0"42"0,21-63 0,0 21 16,-21-22-16,21 22 0,-21 0 15,21 0-15,-21 0 0,21 0 0,-21-1 16,22 22-1,-22 22 17,0-1-32,0 0 0,-22 42 15,1-20-15,21-1 0,0 0 0,0 1 16,-21-22-16,21 21 0,-21 1 16,21-22-16,0 21 0,0-21 15,0 0-15,0 1 0,0-1 0,0 0 16,0 0-1,21-21-15,0 0 0,0 0 16,1-21-16,20 0 16,-21 0-16,0-1 15,0 1-15,1 0 0,-1 0 0,0-21 16,0 20-16,0-20 0,0 21 0,1-21 16,-22 20-16,21-20 0,-21 21 15,21 0-15,-21 0 0,0-1 16,0 44-1,0-1 1,0 0-16,0 21 0,0-21 16,0 1-16,0 20 0,0-21 0,0 0 15,0 22-15,0-22 0,0 21 16,0-21-16,0 0 0,21 1 16,0-22-16,-21 21 0,21-21 15,1 0-15,-1 0 0,0 0 16,0 0-16,0 0 0,0 0 0,1 0 0,41-21 15,-42 21-15,0-22 16,1 1-16,20 0 0,-21 0 0,0-21 16,0 20-16,-21-20 0,22 0 0,-1-22 15,-21 22-15,0-22 16,0 22-16,0 21 16,0 0-16,0 0 0,0 42 31,0 0-31,-21 21 15,-1-21-15,22 22 0,-21-22 0,21 21 16,0 1-16,-21-22 0,21 21 16,0 0-16,0-20 0,0-1 15,0 0-15,0 0 0,21 21 0,0-20 16,1-22-16,-1 0 0,0 21 16,21-21-16,1 0 0,-22 0 0,21 0 15,0 0-15,1-21 0,-1-1 0,0 22 16,1-21-16,-1 0 15,0-21-15,-20 21 0,20-22 0,-21 1 16,21 0-16,-20-1 0,20-20 0,-21 20 16,0-20-16,0-1 0,1 22 15,-22-21-15,0 20 0,21-20 0,-21 20 16,0 1-16,0 0 0,0 21 16,0-1-16,0 1 0,0 0 0,-21 21 15,-1 0-15,22 21 0,-21 0 16,0 1-16,21-1 0,0 21 15,0 0-15,-21 1 0,21-1 0,-21 0 16,21 1-16,0 20 0,0-20 0,0-1 16,0 0-16,0 22 15,-21-22-15,21-21 0,0 64 16,0-64-16,0 0 0,0 22 16,0-22-1,0-42 1,21-1-16,-21 1 15,21 0-15,0 0 0,-21 0 16,21 0-16,0-22 0,-21 22 0,22-21 16,-1 21-16,0-1 0,-21 1 15,0 0-15,21 0 0,-21 0 0,21 21 16,-21 21 0,21 0-1,-21 21-15,0-20 0,0-1 0,22 21 16,-22-21-16,0 22 0,0-22 0,0 21 15,0-21-15,0 0 0,21 1 16,-21-1-16,21 0 0,0 0 16,0 0-16,0-21 0,1 0 15,-1 0-15,0 0 0,0 0 0,0 0 16,0 0-16,1 0 0,20 0 0,-21-21 16,0 0-16,22 0 0,-22 0 15,0-1-15,0 1 0,0 0 16,0-21-16,1 21 0,-1-22 0,-21 1 15,21 21-15,-21 0 0,21-1 0,-21 1 16,0 42 15,-21 1-31,21-1 0,-21 0 0,21 21 16,0-21-16,0 1 0,-21-1 16,21 0-16,0 0 0,0 0 0,0 0 15,0 1-15,21-1 0,0-21 16,0 0-16,0 0 15,0 0-15,1 0 0,-1 0 16,0 0-16,0 0 0,0 0 0,0-21 16,1-1-16,-1 1 15,0 0-15,-21 0 0,0 0 16</inkml:trace>
  <inkml:trace contextRef="#ctx0" brushRef="#br0" timeOffset="13799.33">11303 3810 0,'0'0'0,"-21"0"15,0 0-15,21 21 16,0 0-16,0 1 31,21-1-15,0-21-16</inkml:trace>
  <inkml:trace contextRef="#ctx0" brushRef="#br0" timeOffset="14583.27">11747 3916 0,'-21'0'0,"0"0"15,0 0-15,21 21 0,-21-21 16,0 21-16,-1 0 0,1 22 16,0-22-16,21 21 0,-21-21 15,0 1-15,21 20 0,-21-21 0,21 21 16,0-20-16,0-1 0,0 42 16,0-42-16,0 1 0,0-1 15,21 0-15,0-21 0,0 0 16,0 21-16,0-21 0,1 0 15,20 0-15,-21 0 0,0 0 0,22 0 16,-22 0-16,0-21 0,21 0 16,-21 0-16,1-1 0,20 1 0,-21-21 15,0 21-15,0-22 0,1 1 16,-1-21-16,0 20 0,21-84 16,1 85-16,-43-22 0,21 22 15,0-21-15,-21 20 0,21 1 0,-21 0 16,0 20-16,0-20 0,0 21 15,0 42 1,-21-21-16,0 21 0,0 22 16,21-22-16,-22 21 0,1-21 15,0 64-15,21-43 16,0 1-16,0-1 0,0 21 0,-21-20 16,21-1-16,0 0 0,0 1 0,-21-1 15,21-21-15,0 22 0,0-22 16,0 0-16,0 0 0,0 0 0,-21 0 15,21-42 32,0 0-47,21 0 0,-21 0 0,21 0 16,0-1-16,0 1 0,0-21 0,1 21 16,-1-22-16,21 22 0,-21-21 15,22 21-15,-22 0 0,42-22 16,-20 22-16,-22 21 0,0 0 15,0 0-15,0 0 0,-21 21 16,21 0-16,-21 1 0,22-1 16,-22 0-16,0 21 0,0-21 0,0 1 15,0-1-15,0 21 0,0-21 16,-22 0-16,22 1 0,-21-1 0,21 0 16,0 0-16,-21-21 0,0 21 0,0 0 15,0-21 1,-1 0-1</inkml:trace>
  <inkml:trace contextRef="#ctx0" brushRef="#br0" timeOffset="15070.86">13822 4043 0,'0'-21'15,"0"42"-15,0-63 0,0 20 16,0 1-16,0 0 0,0 0 16,0 0-1,0 42 16,0 0-15,0 0-16,0 22 0,0-22 16,0 0-16,-21 21 0,21-21 0,-22 22 15,22-22-15,0 21 0,-21-21 0,21 1 16,-21-1-16,21 0 0,-21 0 16,21 0-16,0 0 15,21-21 16,0-21-31,0 21 0,1-21 0,20 0 16</inkml:trace>
  <inkml:trace contextRef="#ctx0" brushRef="#br0" timeOffset="15488.62">14414 3895 0,'0'-21'31,"-21"21"-31,0 0 0,-21 21 0,21-21 16,-1 21-16,-20-21 0,21 21 0,0 0 16,-22-21-16,22 21 0,21 1 15,-21-22-15,21 21 16,0 0-16,21-21 16,0 0-1,1 21-15,20-21 0,-21 0 0,0 0 16,22 0-16,-22 21 0,21-21 15,-21 0-15,0 21 0,1-21 0,-1 22 16,0-22-16,0 21 0,-21 0 0,21-21 16,-21 21-16,0 0 0,0 0 15,-21 1-15,0-22 16,0 21-16,-22-21 0,22 0 0,-21 21 16,21-21-16,-22 0 0,22 0 15,-21 0-15,21 0 0,0 0 16,-22 0-16,22 0 0,0 0 15,21-21 1,-21 21-16,21-21 16,0-1-1,0 1-15,0 0 0</inkml:trace>
  <inkml:trace contextRef="#ctx0" brushRef="#br0" timeOffset="15696.5">13843 3662 0,'0'0'0,"-21"0"0,0-21 16,42 21 46,0 0-62,21 0 16</inkml:trace>
  <inkml:trace contextRef="#ctx0" brushRef="#br0" timeOffset="18579.72">16171 4170 0,'-21'21'0,"42"-42"0,-84 42 0,42-21 0,-1 0 0,1 21 15,0-21-15,0 0 0,0 0 16,21-21 0,21 0-16,0 21 15,0-21-15,22 0 0,-1-1 16,0-20-16,1 21 0,-1-21 0,0 20 16,22-20-16,-22 0 0,0-1 0,22 1 15,-22-21-15,1 20 0,-1-20 16,-21-1-16,43-63 15,-43-63-15,-21 147 16,0-20-16,0 42 0,0-22 0,-21 22 16,-1 0-16,-20 21 0,21 0 15,0 0-15,-22 0 0,22 0 16,0 21-16,-21 22 0,21-1 0,-1 0 16,1 1-16,0 20 0,21-21 15,-21 22-15,21-1 0,-21 1 0,21-1 16,-21 1-16,21-22 0,0 22 0,0-22 15,0 22-15,0-22 0,0 0 16,0 1-16,-22-1 0,22-21 0,0 21 16,0-20-16,0-1 0,0 0 15,0-42 17,0 0-32,22-1 15,-22 1-15,21 0 0,0-21 0,0 21 16,-21-1-16,21-20 0,0 21 0,-21 0 15,22 0-15,-22-1 0,21 22 16,0 0 0,-21 22-1,21-1-15,-21 0 0,0 0 0,0 0 16,0 22-16,21-22 0,0 0 0,-21 21 16,22-21-16,-1 1 15,-21-1-15,21-21 0,0 21 0,43 0 16,-22-21-16,0 0 15,-21 0-15,22 0 0,-22 0 16,21 0-16,-21 0 0,22-21 0,63-43 16,-85 43-1,21 0-15,-21-21 0,0 21 0,1-22 16,-1 1-16,0 21 0,-21-22 0,0 1 16,0 0-16,0 21 0,0-1 15,-64-41-15,43 42 16,0 21-16,-21 0 0,21 0 15,-22 21-15,22-21 0,0 21 0,-21 21 16,20-20-16,1-1 0,0 21 0,0-21 16,0 22-16,0-1 15,-1 0-15,22-21 0,0 64 16,0-64-16,0 22 0,0-22 0,0 0 16,0 0-16,22 0 0,-1-21 15,-21 21-15,21-21 0,0 0 0,21 0 16,-20 0-16,-1 0 15,0-21-15,0 0 0,21 0 16,-20 0-16,20-22 0,-21 22 16,0-21-16,0 21 0,1-22 0,-1 22 15,0-21-15,-21 21 0,21 0 16,-21-1-16,21 1 0,-21 0 0,21 21 16,-21 21 15,0 0-31,0 1 0,0-1 15,-21 0-15,21 21 0,0-21 16,0 1-16,0 20 0,0-21 0,0 0 0,0 0 16,0 1-16,0-1 0,0 0 15,21 0-15,1-21 0,-1 0 16,0 0-16,0 0 0,0 0 16,0 0-16,22 0 0,-22 0 0,0-21 15,0 0-15,0 21 0,1-43 0,-1 22 16,0 0-16,0-21 15,0 21-15,0-22 0,1 22 0,-1-21 16,-21-1-16,21 22 0,0 0 0,-21 0 16,0 0-16,0 0 0,0 42 31,0 0-31,0 0 16,0 0-16,0 0 0,-21 1 0,21 20 15,0-21-15,0 21 0,0-20 0,0-1 16,0 0-16,0 21 0,0-21 15,0 1-15,21-1 0,0 0 16,0-21 0,1 0-16,-1 0 0,0 0 0,0 0 0,0 0 15,0-21-15,1 21 0,-1-21 16,0-1-16,21 1 0,-21 0 16,1 0-16,-1-21 0,0 20 0,0-20 15,0 21-15,-21-21 0,21 20 0,1 1 16,-22 0-16,21-21 0,-21 21 15,0-1-15,0 44 32,-21-1-17,21 0-15,-22 0 0,22 0 0,-21 22 16,0-22 0,21 0-16,0 21 0,0-21 0,0 1 15,0-1-15,0 0 0,0 0 16,0 0-16,0 0 0,21 1 15,0-22-15,1 0 0,20 21 16,-21-21-16,0 0 0,22 0 16,-22 0-16,21 0 0,0-21 0,-20 21 15,20-22-15,0 1 0,-21 0 16,1 0-16,20 0 0,0-43 16,-21 43-16,1 0 0,-22 0 0,21 0 15,-21-1-15,21 1 16,-21 0-16,0 0 0,0 0 0,-21 21 31,0 0-31,-1 0 16,22 21-16,-21-21 0,0 21 0,0 0 15,0 0-15,21 1 0,0-1 16,-21 21-16,21-21 0,0 0 0,0 1 16,0 41-16,0-42 0,0 0 15,0 1-15,0-1 0,21-21 16,0 21-16,0-21 0,0 0 15,22 21-15,-22-21 0,0 0 0,21 0 16,-21 0-16,22 0 0,-22 0 0,21-21 16,-21 21-16,22-21 0,-1 0 15,-21-1-15,22 1 0,-22 0 16,21-21-16,-21 21 0,22-1 0,-22-20 16,0 21-16,0-21 0,0 20 0,0 1 15,1 21-15,-22-21 0,0 42 31,0 0-31,-22 1 0,1-1 16,0 0-16,0 0 0,0 21 0,0-20 16,21-1-16,-22 21 0,22-21 0,-21 0 15,21 1-15,0-1 0,0 0 16,0 0-16,21-21 47,-21-21-47,0 0 0,0 0 15,22-1-15,-22 1 0,21 0 16,0-21-16,-21 21 0,21-1 0,0-20 16,0 21-16,1 0 0,-1-22 15,0 22-15,21 0 0,-21 0 16,1 21-16,20-21 16,-21 21-16,0 0 15,-21 21-15,0 0 0,0 0 0,0 0 16,0 1-16,0-1 15,0 0-15,0 21 0,0-21 16,0 1-16,0-1 0,0 0 0,0 0 16,0 0-16,0 0 15,0 1-15,21-22 0,1 21 16,-1-21-16,0 0 0,0 0 0,0 0 16,0 0-16,22 0 0,-22 0 15,21 0-15,-21 0 0,22-21 0,-22-1 16,0 22-16,21-21 0,-20 0 0,-1-21 15,0 21-15,0-1 0,0-20 16,0 21-16,-21-21 0,0 20 0,0 1 16,0 0-16,0 0 15,0 0-15,0 0 16,-21 21-16,0 0 0,0 0 16,-21 21-16,20-21 0,1 21 15,0 0-15,0 0 0,0 0 16,0 1-16,-1-1 0,1 0 0,21 0 15,0 0-15,0 0 0,0 1 16,0-1-16,21-21 16,1 0-16,-1 0 15,0 0-15,0 0 0,0 0 16,0 0-16,1 0 0,-22-21 16,21-1-16,0 22 0,-21-21 0,21 21 15,-21-21-15,0 0 16,21 21-1,-21 21 1,-21-21 0,0 21-16,21 0 0,-21 1 15,0-1-15,21 21 0,-22 0 0,1-20 16,0 20-16,21 0 0,-21 1 16,21-1-16,-21 0 0,0 85 15,21-21 1,-22-85-16,22 43 0,0-22 15,0 0-15,0 1 0,-21-1 0,21 0 16,0 1-16,-21-22 0,21 21 0,-21 1 16,21 20-16,-21-42 15,0 0-15,-1 1 0,-20-1 0,21-21 16,-21 21-16,20-21 0,-20 0 0,0 0 16,-1 0-16,22 0 0,-21 0 15,21 0-15,-22-21 0,22 0 0,0-1 16,0 22-16,0-42 0,0 21 15,21 0-15,-22-43 0,22 43 0,0-21 16,0-1-16</inkml:trace>
  <inkml:trace contextRef="#ctx0" brushRef="#br0" timeOffset="18788.05">19029 3556 0,'0'0'0,"-43"-21"31,65 21 16,20 0-47,-21 0 16</inkml:trace>
  <inkml:trace contextRef="#ctx0" brushRef="#br0" timeOffset="20820.06">22056 3302 0,'0'-21'0,"0"42"0,0-63 0,0 21 0,0-22 15,0 22-15,0 0 0,0 0 16,0 0-16,21-1 0,-21-20 0,0 21 15,21 0-15,-21 0 0,0-1 0,0 1 16,0 0-16,0 0 0,-21 21 16,0 0-1,-1 0-15,1 21 0,0 0 16,0 0-16,0 1 0,0 20 0,-22 43 16,1-22-16,21-21 0,0 22 15,-1-1-15,1 1 0,21-22 16,-21 22-16,21-22 0,-21 22 0,21-22 15,0 0-15,0 1 0,0-1 16,0-21-16,21 21 0,0-20 0,0-1 16,1 21-16,-1-42 0,21 21 0,-21 0 15,0-21-15,22 0 0,-22 0 16,64 0-16,-64 0 0,21 0 16,0-21-16,1 0 15,-1 0-15,0 0 0,1-22 0,-1 22 16,106-106-16,-105 85 15,-1-22-15,0 1 0,-21-1 16,22 1-16,-43-1 0,0 1 0,0-1 16,0 1-16,0-1 0,-21 1 15,-22 21-15,1-1 0,-43-20 16,43 20-16,-22 22 0,22 21 16,0 0-16,-22 0 0,22 0 0,0 0 15,-1 21-15,1 1 0,21 20 0,-22 0 16,22 1-16,-21 20 15,21 1-15,0-1 0,21 1 0,0-1 16,0 1-16,0-1 0,0 1 16,0-22-16,0 0 0,21 22 0,0-43 15,0 21-15,0 1 0,22-22 0,-22 0 16,21 0-16,0-21 0,1 21 16,20-21-16,-20 0 0,-1 0 0,21 0 15,-20 0-15,20 0 0,1-21 16,-22 0-16,22 21 0,-22-21 0,21 0 15,-20-1-15,-1 1 0,-21-21 0,22 21 16,-22 0-16,0-1 0,0 1 16,0 21-16,-21-21 0,-21 42 31,0-21-31,0 21 16,0 1-16,-1-1 0,22 0 0,-21 0 15,0 0-15,0 0 0,0 1 16,21-1-16,0 0 0,-21-21 15,21 21-15,-22-21 16,44 0 15,-1-21-15,0 21-16,0-21 0,-21 0 0,21-1 16,0 1-16,1 0 15,-1-21-15,21 21 0,-21-1 0,0 1 16,1 0-16,-1 0 0,0 21 15,-21 21 1,0 0 0,0 22-16,0-22 0,0 0 15,0 0-15,0 0 0,0 0 0,0 1 16,0-1-16,0 0 0,0 0 16,21 0-16,0-21 0,0 21 0,1-21 15,-1 0-15,0 0 0,21 0 16,-21 0-16,1 0 15,-1 0-15,0 0 0,0 0 0,0 0 16,0-21-16,22 0 0,-22 0 0,0 0 16,0-22-16,0 22 0,22-63 15,-22 20-15,0 22 0,0-22 16,0 1-16,1-1 0,-1 1 16,-21-1-16,0 22 0,0 0 15,21-1-15,-21 22 0,0-21 0,0 21 16,-21 42-1,21 0-15,-21 0 16,21 21-16,-22 1 0,1-1 16,21 22-16,-21-22 0,21 0 15,-21 1-15,21 20 0,-21-21 16,21 1-16,0-1 0,0 22 16,0-22-16,0 21 15,0-41-15,0-1 0,0 21 16,21-21-16,0-21 0,0 0 15,0 0-15,1 0 16,-1 0-16,0 0 0,0 0 0,0 0 16,22-21-16,-22 21 0,0-21 0,0 0 15,0 0-15,0-1 0,1 1 16,-1 0-16,0 0 0,21-21 16,-21 42-1,-21 21 1,0 0-1,0 0-15,0 0 16,0 0-16,0 1 0,0-1 16,0 0-16,22-21 0,-22 21 15,21-21-15,0 0 0,0 0 16,0 0-16,0 0 16,1 0-16,-1 0 15,0 0-15,0 0 0,-21-21 0,21 0 16,0 0-16,-21-1 15,0 1-15,22 0 0,-1 0 16,0 0-16,-21 0 0,0 42 47,0 0-47,0 0 0,0 0 0,-21 0 16,0 1-16,-1-1 0,22 21 15,-21-21-15,0 0 0,21 22 0,0-1 16,-21 0-16,21-20 0,-21 20 15,21 21-15,-21-20 0,21-1 0,0 0 16,0 1-16,0 20 0,0-20 0,0-1 16,0 0-16,0 22 0,0-22 15,0 0-15,0 22 0,0-1 16,0-20-16,0 20 0,0 1 0,0-22 16,0 22-16,0-22 0,0 0 15,0 22-15,0-22 0,0 22 16,0-22-16,0 0 0,0-21 15,0 22-15,0-22 0,0 0 0,-22 21 16,1-20-16,21-1 0,-21-21 16,0 21-16,0-21 0,0 0 15,-22 21-15,22-21 16,0 0-16,0 0 0,0 0 16,-1 0-16,-20 0 0,21 0 0,0 0 15,0 0-15,-1 0 0,-20 0 16,21 0-16,-21 0 0,-1 0 15,1-21-15,0 21 0,-1 0 0,-20-21 16</inkml:trace>
  <inkml:trace contextRef="#ctx0" brushRef="#br0" timeOffset="24462.83">995 6646 0,'0'0'0,"-21"0"0,-1-21 0,1 0 16,0 21-1,0 0-15,0 21 16,21 0 0,0 1-16,0-1 0,0 0 0,0 0 15,0 0-15,0 0 0,0 1 16,0-1-16,21-21 15,-21 21-15,21-21 32,-21-21-32,21 0 0,-21-1 15,21-20-15,1 21 0,-22-21 16,21-1-16,-21 22 0,21-42 16,-21 20-16,21 1 0,-21-22 15,0 22-15,21 0 0,0-22 0,1 22 16,-22 0-16,21-1 0,0 1 15,0 21-15,0 0 0,-21-1 16,21 22-16,1 0 0,-1 0 0,-21 22 16,21-1-16,0 0 15,-21 0-15,0 0 0,0 43 16,21-43-16,-21 0 16,21 0-16,-21 0 15,22-21 16,-22-21-31,0 0 16,0 0-16,0 0 0,0 0 16,0-1-16,-22 1 0,22 0 15,-42-21-15,21 21 0,0-1 16,0 22-16,-1-21 0,-41 21 16,42 0-16,0 0 15,-1 0-15,1 21 0,0 1 0,21-1 16,-21 0-16,0 21 0,21-21 15,-21 22-15,21-1 0,0 0 0,0 1 16,0 20-16,0-20 0,0 20 16,0-21-16,0 22 0,0-22 15,21 1-15,0-1 0,0-21 16,0 21-16,22-20 0,-22-1 0,21 0 16,0 0-16,-20-21 0,20 0 15,0 0-15,1 0 0,-1 0 0,0 0 16,1-21-16,41-21 15,-63 20-15,22 1 0,-22 0 16,21-21-16,-21 21 0,1-22 0,-1 1 16,-21 21-16,0-22 0,0 22 0,21-21 15,-21 21-15,0-22 16,0 22-16,-21 42 31,21 1-31,0 20 0,0-21 0,0 21 16,0-20-16,0 20 0,0 0 15,0-21-15,0 22 0,0-22 0,0 21 16,0-21-16,0 1 0,0-1 16,21 0-16,0 0 0,0-21 15,0 21-15,22-21 0,-22 0 16,0 0-16,0 0 0,0 0 0,1-21 16,20 21-16,-21-21 15,0 0-15,0 0 0,1-1 0,20-20 16,-21 0-16,-21 21 0,21-22 15,-21 1-15,0 0 0,0-1 16,0 1-16,0 0 0,-21-1 16,0 1-16,-21 0 0,20 20 0,1-20 15,0 21-15,-21 0 16,21 0-16,-1 21 0,-20 0 0,21 0 0,0 21 16,0 0-16,-22 0 0,22 21 15,0 1-15,0-1 0,0 0 0,-1 22 16,22-1-16,0-20 0,0-1 15,0 22-15,0-43 0,0 21 0,43-21 16,-22 22-16,0-22 0,0-21 16,22 21-16,-22-21 0,21 0 15,0 0-15,1 0 0,-1 0 16,0 0-16,1-21 0,-1 0 0,22 21 16,-22-22-16,0 1 0,1 0 15,-1-21-15,0 21 0,1-1 0,-22 1 16,0-21-16,0 21 0,0 0 15,-21-22-15,0 22 0,0 0 16,0 0-16,-21 42 31,21 0-31,0 0 0,-21 0 16,21 1-16,-21-1 16,21 21-16,-21 0 0,21-20 15,0 20-15,0-21 16,0 0-16,-22 0 0,22 1 15,0-44 17,22 1-32,-1 0 15,-21 0-15,21-21 0,-21 20 16,21 1-16,0-21 0,-21 0 0,21 20 16,1-20-16,-22 0 15,21 21-15,0-1 0,0 1 0,0 0 16,0 21-16,1 0 15,-1 21-15,-21 0 0,0 1 16,0 20-16,21-21 0,-21 21 0,21-20 16,-21 20-16,0 0 0,0-21 15,21 22-15,0-22 0,1 0 16,-22 0-16,21-21 0,0 0 16,0 0-16,0 0 0,0 0 15,1 0-15,-1-21 16,0 21-16,0-21 0,0 0 0,0 0 15,1-1-15,-1 1 0,0-21 0,-21 21 16,21-22-16,0 22 16,0-21-16,-21 0 0,43-1 15,-43 22-15,21 0 0,-21 0 16,0 42 15,0 0-31,0 0 16,0-42 46,0 0-46,0 0 0,-21 21-1,0 0-15,-1 0 16,1 0-16,0 21 15,0 0-15,21 0 0,-21 0 16,21 1-16,0-1 0,0 21 16,-21-21-16,21 22 0,0-22 0,-22 21 15,22-21-15,0 0 0,0 22 0,0-22 16,0 0-16,0 0 0,22-21 16,-1 21-16,0-21 0,0 22 15,0-22-15,0 0 16,22 0-16,-22 0 0,0 0 0,21 0 15,1-22-15,-22 22 0,21-21 0,22-21 16,-22 42-16,-21-42 16,0 20-16,22 1 0,-22 0 0,0-21 15,0 21-15,-21-22 0,21-41 16,-21 62-16,0-20 16,0 21-1,0 42 1,0 0-1,0 0-15,0 1 0,0-1 16,0 0-16,0 21 0,0-21 0,22 1 16,-22-1-16,21 21 0,-21-21 15,0 0-15,21 1 0,0-22 16,-21 21-16,21 0 0,0-21 0,1 21 16,-1-21-16,0 0 15,0 0-15,0 0 0,0 0 16,1-21-16,-1 21 0,0-21 0,0 0 15,0-1-15,0 22 0,-21-21 16,22-21-16,-1 21 0,0-43 16,0 43-16,-21-21 0,21 21 0,-21-22 15,21 22-15,-21 0 0,0 0 16,0 0-16,-21 21 31,0 0-31,-21 127 16,21-106-1,21 0-15,0 21 0,0-21 16,0 22-16,0-22 0,0 0 0,0 0 16,0 0-16,21 1 0,0-1 15,0-21-15,0 21 16,0-21-16,1 0 0,-1 0 0,0 0 0,21 0 16,-21 0-16,1-21 0,20 0 15,-21 21-15,0-22 0,22 1 0,-22 0 16,0 0-16,0 0 0,0-22 15,0 22-15,1-21 0,-1 0 16,-21-1-16,21 1 0,0 0 0,0-85 16,0 105-16,1-20 15,-22 0-15,0-1 0,21 22 16,-21-21-16,0 21 0,0 0 0,0-1 16,0 44 15,-21-22-31,21 42 0,-22-21 0,22 21 15,0-20-15,0 20 16,0 0-16,-21-21 0,21 22 0,0-1 0,0 0 16,0 1-16,0-1 0,0 0 15,0 1-15,0-22 0,0 21 16,0-21-16,0 22 0,0-22 0,21 0 16,-21 0-16,22 0 0,-1-21 15,0 22-15,0-22 0,0 0 16,0 0-16,1 0 0,-1 0 0,0 0 15,21-22-15,-21 22 16,1-21-16,-1 0 0,0 0 0,21 0 0,-21 0 16,1-1-16,-1 1 0,0-21 15,0 21-15,-21 0 0,0-22 16,21 22-16,-21-21 0,21 21 0,-21-1 16,0 1-16,0 0 0,-21 21 31,0 21-31,21 0 15,-21 1-15,21 20 0,-21-21 16,21 0-16,0 22 0,-21-22 0,21 21 16,0-21-16,0 0 0,0 1 0,0-1 15,0 0-15,21 0 0,0-21 16,0 21-16,0-21 0,0 0 16,22 0-16,-22 0 0,0 0 0,21 0 15,-20 0-15,-1-21 16,21 21-16,-21-21 0,22 0 0,-22 0 0,0-1 15,21 1-15,-21 0 0,1 0 16,-22 0-16,21 0 0,-21-22 16</inkml:trace>
  <inkml:trace contextRef="#ctx0" brushRef="#br0" timeOffset="24690.48">4593 6096 0,'0'0'16,"0"21"-16,0 0 0,21-21 31,0 0-31,1 0 0,20 0 0,-21 0 16,0 0-16,22 0 0,-22 0 0,21 0 16,0 0-16,-20 0 0,20 0 15,-21 0-15,21 0 0,-20-21 0,-1 21 16,0 0-16,0 0 0,-21-21 0,21 21 15</inkml:trace>
  <inkml:trace contextRef="#ctx0" brushRef="#br0" timeOffset="27974.93">6689 6308 0,'0'0'0,"0"-21"0,0-1 15,0 1-15,0 0 16,0 0-1,0 42 17,0 0-32,0 0 15,0 1-15,0-1 0,0 21 16,0-21-16,0 22 0,0-1 16,-22-21-16,22 21 0,-21-20 15,21 20-15,-21-21 0,21 0 0,0 22 0,0-22 16,-21 0-16,21 0 15,0-42 17,0 0-17,0 0-15,0-1 0,0 1 0,21 0 16,-21-21-16,0-1 0,21 1 16,0 21-16,1-21 0,-22-1 15,42-20-15,-21 20 0,0 22 16,0 0-16,1 21 0,-22-21 15,21 21-15,0-21 0,0 21 0,0 21 16,0 0-16,-21 0 16,0 0-16,0 1 0,22-1 15,-22 0-15,0 21 0,0-21 0,0 22 16,0-1-16,0-21 0,0 0 16,0 22-16,0-22 0,0 0 0,0 0 15,0 0-15,0 1 16,21-22 15,-21-22-31,0 1 0,0 0 16,21 0-16,-21 0 0,21 0 15,-21-1-15,0-20 0,21 21 0,0-21 16,1 20-16,-1-20 0,-21 21 0,21-21 16,0 20-16,0 1 0,-21 0 15,21 0-15,1 21 0,-1 0 16,0 0-16,0 0 0,-21 21 15,0 0-15,21-21 16,-21 43-16,0-22 0,0 0 0,0 0 16,0 21-16,0-20 0,0-1 0,0 0 15,21 21-15,-21-21 16,22 1-16,-1-1 0,-21 0 0,21-21 16,0 21-16,0-21 0,0 21 15,22-21-15,-22 0 0,0 0 16,0 0-16,22 0 0,-22-21 0,0 21 15,21-21-15,43-21 16,-64 20-16,0 1 0,0-21 16,1 21-16,-22 0 0,21-22 0,0 22 15,-21-21-15,21 21 0,-21-1 16,0 1-16,0 0 0,0 0 16,0 0-16,0 0 0,-21 21 15,0 0-15,0 0 16,-1 0-16,22 21 0,-21 0 15,0 0-15,21 0 0,-21 0 0,21 22 16,0-22-16,0 21 0,0-21 16,0 22-16,0-22 0,0 21 15,0-21-15,0 1 0,0-1 0,0 0 0,21 0 16,0 0-16,0-21 0,1 0 16,-1 21-16,21-21 0,-21 0 0,22 0 15,-22 0-15,21 0 0,22-21 16,-43 0-16,21 0 0,-21 0 15,22 0-15,-22-1 0,0 1 16,0-21-16,21 21 0,-20-22 0,-1 1 16,0 21-16,0-21 0,0-1 0,0 1 15,-21 0-15,22-1 0,-1 1 16,-21 0-16,21-1 0,-21 22 0,0-21 16,0 21-16,0-22 0,0 22 15,0 0-15,0 0 0,-21 21 16,0 0-1,21 21-15,-22 0 0,22 21 16,-21-20-16,21 20 0,0 0 0,0 1 16,-21-1-16,21 43 15,0-64-15,0 21 0,-21 0 16,21 1-16,0-1 0,0-21 0,0 22 16,0-22-16,0 0 0,0 21 15,21-21-15,0 1 0,0-1 16,1-21-16,-1 0 0,0 0 15,21 0-15,-21 0 0,1 0 0,-1-21 16,21 21-16,-21-22 0,0 1 16,22 0-16,-22 0 0,0-21 0,0 20 15,22-20-15,-22 21 0,0-21 0,0-1 16,0 1-16,-21 0 0,43-43 16,-43 64-16,21-22 15,-21 1-15,0 21 0,0 0 0,0 0 16,-21 42-1,-1 0 1,1 0-16,21 21 0,-21-20 0,0 20 16,21-21-16,-21 21 0,0 1 15,21-22-15,-22 106 16,1-106-16,21 21 0,-21-20 0,21-1 16,0 21-16,0-21 0,0 0 15,0-42 32,21 0-47,0 21 0,1-42 16,-1 21-16,0-1 0,0 1 0,0-21 15,0 21-15,22 0 0,-22-1 16,21 1-16,-21 0 0,1 0 16,20 0-16,-21 21 0,0 0 0,-21 21 31,0 0-31,0 0 0,0 22 15,0-22-15,0 0 0,0 0 0,0 21 16,-21-20-16,21-1 0,0 0 16,0 21-16,0-21 0,0 1 15,0-1-15,21 0 16,0-21-16,1 0 0,-1 0 16,0 0-16,0 0 15,21-21-15,-20 21 0,-1-21 0,0-1 16,0 22-16,0-21 0,0 0 0,1-21 15,-1 21-15,0-1 0,0-41 16,0 42-16,0 0 16,-21-1-16,22 1 0,-22 0 0,0 0 0,0 42 47,-22 0-47,22 0 0,-21 1 15,21-1-15,-21 0 16,21 21-16,0-21 0,0 1 0,0-1 15,0 0-15,0 0 0,0 0 0,0 0 16,0 1-16,0-1 0,21-21 16,0 0-16,1 0 15,-1 0-15,0 0 0,0 0 0,0 0 16,0 0-16,1-21 0,41-1 16,-42 1-16,0 0 0,1 0 15,-22 0-15,21-22 0,-21 22 16,0 0-16,0 0 0,0-21 0,0 20 15,0 1-15,0 0 0,-64-42 16,22 41-16,21 22 16,0 0-16,-1 0 0,-20-21 0,21 21 15,0 0-15,42 21 32,0-21-17,21 0-15,1 0 0,-1 0 16,0 0-16,22 0 0,-22 0 15,22 0-15,-1 0 0,1 0 0,-1 0 0,-20 0 16,20-21-16,-21 21 16,22 0-16,-22 0 0,1-21 0,-22 21 15,21-21-15,-21 21 0,0 0 16,-21-21-16,-21 21 31,0 0-31,0 0 0,0 0 0,0 21 16,-22 0-16,22-21 15,0 21-15,-21 0 0,20 1 0,-20 20 16,21-21-16,-21 0 0,42 0 16,-22 1-16,1-1 0,21 21 0,-21-21 15,21 0-15,0 1 0,0-1 0,0 0 16,0 0-16,21-21 16,0 21-16,1-21 0,-1 0 15,0 0-15,0 0 0,0 0 16,0 0-16,1 0 0,-1-21 0,0 0 15,21 0-15,-21 0 0,1-1 16,-1-20-16,0 21 0,0 0 16,0-22-16,0 1 0,1 0 15,-1-1-15,0 1 0,0 0 0,0-1 0,0 1 16,1-21-16,-1-22 16,-21 43-16,21-1 0,-21 1 15,21 21-15,-21 0 0,0-1 0,0 1 16,0 42-1,-21 1 1,0-1-16,21 0 0,0 21 16,0-21-16,-21 22 0,-1-1 0,22 0 15,-21 1-15,21-1 0,0 0 0,0 1 16,-21-22-16,21 21 0,0 1 16,-21-22-16,21 21 0,0-21 0,0 0 15,0 43-15,0-43 0,0 0 16,0 0-16,0 1 15,21-22-15,0 0 0,-21 21 0,21-21 16,1 0-16,-1 0 0,0 0 0,21 0 16,-21 0-16,22-21 15,-1-1-15,43 1 0,-43 0 16,43 0-16,-43 0 0,0 0 16,1-1-16,-22-20 0,21 21 0,-21 0 15,1 0-15,-1-64 16,-21 64-16,0 0 15,0-1-15,-21 22 16,-1 0-16,1 0 0,0 0 16,0 0-16,0 22 0,0-22 0,-1 21 15,1 0-15,0 0 0,21 0 16,0 0-16,0 1 0,0-1 16,0 0-16,21 0 15,0-21-15,1 0 16,-22 21-16,21-21 0,0 0 0,0 21 15,0-21-15,0 22 0,1-22 16,-1 0-16,-21 21 0,21-21 0,-21 21 16,0 0-1,-21-21 1,0 21-16,-1 0 0,1-21 16,0 0-16,-21 22 15,21-22-15,-1 0 0,1 0 0,0 21 16,0-21-16,0 0 15,0 0 17,21-21-32,-22 21 0,22-22 0,-21 1 15</inkml:trace>
  <inkml:trace contextRef="#ctx0" brushRef="#br0" timeOffset="28395.32">8086 5990 0,'21'0'31,"0"0"-31,0 0 0,0 0 0,22 0 16,20 0-16,-21 0 0,1 0 15,-1 0-15,0 0 0,-20 0 16,20 0-16,-21-21 0,0 21 0,0 0 16,1 0-16,-1 0 15,-42 0 17,-1 0-32</inkml:trace>
  <inkml:trace contextRef="#ctx0" brushRef="#br0" timeOffset="46938.74">550 8848 0,'0'21'0,"21"-21"31,1 0-15,-1 0-1,0 0-15,0-21 0,0 21 16,-21-21-16,21-1 0,1 22 0,-1-21 16,0 21-16,0-21 0,0 0 15,0 21-15,1-21 0,-1 0 16,0-1-16,-21 1 0,21 0 16,-21 0-16,0 0 15,-21 21 1,0 0-1,0 0-15,-1 0 0,1 0 0,0 21 16,-21 0-16,21-21 0,-1 21 16,-20 0-16,21 22 0,0-22 0,0 0 15,-1 21-15,1-20 16,21 20-16,0-21 0,0 0 0,0 22 16,0-22-16,0 0 0,0 0 15,21 0-15,1 0 0,-1-21 0,0 22 16,0-22-16,21 0 0,-20 21 15,-1-21-15,21 0 0,-21 0 0,0 0 16,22 0-16,-22 0 0,21 0 16,-42-21-16,21 21 15,-21-22 1,-21 22-16,0 0 16,0 0-16,0 0 0,0 0 15,-1 0-15,-20 22 0,21-22 16,-21 21-16,20 0 0,-20 0 15,0 0-15,21 0 0,-22 1 0,22-1 16,0 0-16,-21 0 0,42 0 16,-22 0-16,22 1 15,0-1-15,0 0 0,0 0 16,22-21-16,-1 21 16,0-21-16,0 0 0,0 0 0,0 0 15,22 0-15,-22 0 0,0 0 16,0 0-16,22 0 0,-22-21 15,21 0-15,-21 21 0,22-21 0</inkml:trace>
  <inkml:trace contextRef="#ctx0" brushRef="#br0" timeOffset="47779.26">1587 9038 0,'0'0'0,"0"-21"0,0 0 0,0 0 15,-21 21 1,0 0-16,0 0 0,0 0 16,0 0-16,-1 0 0,1 0 15,-21 0-15,21 0 0,0 21 0,-22 0 16,22 0-16,0 0 0,0 1 16,0-1-16,21 0 0,0 0 0,-22 0 15,22 0-15,0 1 0,0-1 16,0 0-16,0 0 0,0 0 15,22-21-15,-1 0 16,21 0-16,-21 0 0,0 0 16,1 0-16,20 0 0,-21 0 15,21 0-15,-20-21 0,-1 0 0,0 21 16,0-21-16,0 21 16,22-43-16,-43 22 15,21 0-15,0 0 0,-21 0 16,0 0-16,21 21 15,-21-22-15,0 44 32,0-1-17,0 0-15,0 0 0,0 0 16,0 0-16,0 22 0,0-22 16,21 0-16,-21 21 0,0-20 15,0 20-15,0-21 0,0 21 0,0 1 16,0-1-16,21 0 0,-21 22 15,0-22-15,22 22 0,-22-22 0,0 22 16,0-1-16,0-21 0,0 22 16,0-1-16,0-20 0,21 20 0,-21 1 15,21-22-15,-21 22 0,0-1 16,0-21-16,21 22 0,-21-22 0,0 1 16,0-1-16,0-21 0,0 21 0,0-20 15,0-1-15,-21 0 0,-21 21 16,20-42-16,1 0 0,-21 21 15,21-21-15,-22 0 0,1 0 16,0 0-16,-1-21 0,1 0 0,0 0 16,-1 0-16,1 0 0,0-22 15,-1 1-15,22 0 0,-21-22 16,21 22-16,-22-85 0,43 84 16,0-20-16,0 21 0,0-22 15,0 22-15,22-1 0,-1-20 0,21 21 16,-21-1-16,0 1 0,1 0 15,-1 20-15,21-20 0,-21 0 16,0 21-16,22-1 0,-22-20 0,0 21 16,0 0-16,0 0 0,1-1 15,-22 1-15,21 21 16,0-21-16,-21 0 0,21 0 16,0 0-1,0 21-15,-21-22 0</inkml:trace>
  <inkml:trace contextRef="#ctx0" brushRef="#br0" timeOffset="48199.02">2667 8932 0,'0'22'0,"0"-1"15,21-21 17,-21-21-17,21 21-15,-21-22 16,0 1 15,-21 21-15,0 0-1,0 0 1,21 21 0,0 1-1,0-1 1,0 0-1,0 0-15</inkml:trace>
  <inkml:trace contextRef="#ctx0" brushRef="#br0" timeOffset="48527.84">2730 9313 0,'0'-21'47,"22"0"-16,-44 21 16,1 0-31,0 21-16,0-21 15,21 21 1,21-21 15,0-21-31</inkml:trace>
  <inkml:trace contextRef="#ctx0" brushRef="#br0" timeOffset="49967.01">5715 8594 0,'0'-21'31,"21"-1"-15,-21 1 62</inkml:trace>
  <inkml:trace contextRef="#ctx0" brushRef="#br0" timeOffset="52410.76">5757 8615 0,'0'-21'141,"0"0"-126,0-1 1,0 44 281,0-1 78,-21-21-250,0 0 343,21-21-296,21-1-140,-21 1 311,21 21-343,-21-21 16,0 0 0,21 0-16,1 0 15,-22 42 48,0 0-63,0 21 0,0-21 15,0 22-15,0-1 0,0 0 0,0 1 16,0 20-16,0-20 0,0 20 16,0-21-16,21 22 0,-21-22 0,0 22 15,0-22-15,0 0 0,0 43 16,0-64-16,0 85 15,0-85-15,0 0 16,0 1-16,0-1 0,0 0 0,0-42 47,0 0-47,0-1 16,0 1-16,0-21 0,0 21 15,0-43-15,0 22 0</inkml:trace>
  <inkml:trace contextRef="#ctx0" brushRef="#br0" timeOffset="52738.7">5651 8678 0,'0'0'0,"-21"-21"15,0 0-15,0 0 0,0 0 16,0 0-16,21-1 0,0 1 0,0-42 16,21 42-1,0-1-15,21 1 0,1 21 16,-1-21-16,0 21 0,1 0 0,62 0 15,-41 0-15,-22 0 0,1 0 16,41 42 0,-20 1-16,-64-22 0,21 0 15,-21 0-15,0 0 0,0 1 0,0-1 16,-21 0-16,0 0 0,-1 0 16,1 0-16,-21 1 0,-22-1 15,43 0-15,-21 0 0,21-21 16,0 0-16,-1 0 15,44 0 1,-1 0-16,0 0 16,0-21-16,0 0 0,0 21 15,1-21-15,-1-1 0,0 1 0</inkml:trace>
  <inkml:trace contextRef="#ctx0" brushRef="#br0" timeOffset="54654.53">6371 8446 0,'0'0'0,"21"-22"0,0 22 0,1-21 0,-22 0 15,0 42 1,0 0 0,0 1-16,0-1 0,0 0 15,0 0-15,0 0 0,0 22 0,0-22 16,0 0-16,0 21 0,0-21 0,0 22 16,0-22-16,0 0 0,0 0 15,0 0-15,0 1 0,0-1 0,0 0 16,21-21-16,0 0 15,0 0-15,0 0 0,0 0 0,1 0 16,-1 0-16,0-21 0,0 0 16,21-1-16,-20 1 0,-1 0 0,0-21 15,0 21-15,0-22 0,0 22 16,-21-21-16,0 21 0,0-22 0,0-20 16,0 42-16,0-1 0,22 1 15,-22 0-15,0 42 16,0 0-1,0 1-15,0-1 0,0 21 0,0-21 16,0 0-16,0 1 0,-22 20 16,22-21-16,0 0 0,0 0 15,0 1-15,0 20 0,0-21 16,22 0-16,-22 0 0,21-21 16,0 0-16,-21 22 0,21-22 0,0 0 15,0 0-15,1 0 0,-1 0 0,-21-22 16,21 22-16,0-21 0,0 0 15,0 0-15,1 0 0,-1 0 0,0-22 16,-21 22-16,0-21 0,21 21 16,0-22-16,-21 1 0,0 0 0,0-1 15,21 1-15,-21 0 0,0 20 16,22 1-16,-22 0 0,0 0 0,0 0 16,0 42-1,0 0-15,0 21 0,0-20 16,0-1-16,0 21 0,0 0 0,0-20 15,0 105-15,-22-106 16,22 21-16,0-21 0,-21 0 16,21 1-16,0-1 0,0 0 0,0 0 15,0 0-15,0 0 16,0-42 0,0 0-1,0 0-15,0 0 0,0 0 16,0-1-16,21 1 0,-21-21 15,22 21-15,-22 0 0,21-22 16,-21 22-16,0 0 0,21 0 0,0 0 16,0 21-16,0 0 15,1 0-15,-1 0 0,0 21 16,0 0-16,-21 0 0,21 0 16,0 0-16,1 1 0,-22-1 15,0 0-15,0 0 0,0 0 16,0 0-16,0 1 0,0-1 15,-22 0-15,1 0 16,0-21-16,0 0 0,0 0 0,0 0 16,-1 0-16,1 0 0,0 0 15,0 0-15,0 0 0,0 0 16,-1 0-16,1-21 0,0 21 0,21-21 16,-21 21-16,21 21 31,0 0-16,0 0-15,21 0 16,0-21-16,0 0 0,-21 22 0,22-22 16,-1 0-16,0 0 0,0 0 15,0 0-15,0 0 16,22 0-16,-22 0 0,0-22 0,0 1 16,22 21-16,-22-21 0,0 0 0,42-43 15,-41 43-15,20-42 16,-21 20-16,-21 1 0,21 21 15,-21-43-15,21 22 0,-21 0 16,0-1-16,0 1 0,0 0 0,22-43 16,-22 64-16,0 42 31,0 0-31,0 22 16,0-22-16,0 21 0,0 0 15,0 1-15,0-1 0,0 0 16,-22 1-16,22-1 0,0 0 0,0-20 0,0 20 15,0-21-15,0 21 0,0-20 16,0-1-16,0 0 0,0 0 16,22 0-16,-1-21 15,0 0-15,0 0 0,0 0 0,0-21 16,1 0-16,20 0 16,-21 21-16,0-21 0,0-1 0,1 1 15,-1 0-15,0-21 0,0 21 0,0-1 16,0 1-16,1-21 0,-22 21 15,21 0-15,-21 42 32,0 0-32,0 0 0,0 0 15,0 0-15,0 1 0,0-1 16,0 0-16,0 0 0,0 0 0,21 0 16,-21 1-16,0-1 0,21-21 15,-21 21-15,21-21 0,0 0 16,1 0-16,-1 0 0,0 0 15,0 0-15,0 0 0,0-21 16,1 0-16,-1-1 0,0 22 0,0-21 16,0-21-16,0 21 0,1 0 0,-1-43 15,0 22-15,0 21 16,-21-22-16,0 22 0,21-21 16,-21 21-16,21 21 0,-21-22 0,0 44 31,0-1-16,0 0-15,0 0 16,0 0-16,0 0 16,22-21 15,-1-21-15,-21 0-1,0 0-15,0 0 0,0 0 16,0-1-1,-21 22 1,-1 0-16,1 0 0,0 22 16,21-1-16,-21 0 0,0 0 0,0 0 15,21 0-15,0 22 0,-22-22 16,22 0-16,-21 21 0,21-20 0,-21-1 16,21 21-16,0-21 0,0 0 0,0 1 15,0-1-15,21 0 16,0 0-16,1-21 0,-1 0 15,0 0-15,0 0 0,0 0 0,22 0 16,-22 0-16,0-21 0,0 21 16,21-21-16,-20 21 0,-1-21 15,0-1-15,21-20 0,-21 21 16,1-21-16,-22 20 16,0 1-16,0 0 0,0 0 0,0 0 15,0 0-15,0-1 0</inkml:trace>
  <inkml:trace contextRef="#ctx0" brushRef="#br0" timeOffset="54887.39">7895 8192 0,'0'0'16,"-21"0"-16,21 21 0,-21-21 0,0 0 15,21 21-15,21-21 63,0 0-47</inkml:trace>
  <inkml:trace contextRef="#ctx0" brushRef="#br0" timeOffset="55578.58">9652 8297 0,'0'0'0,"-21"-63"31,0 42-31,21 0 0,0-1 16,0 1-16,0 0 0,0 0 15,0 0-15,21 0 0,0-1 16,21 1-16,-21 21 0,1-21 0,20 0 16,-21 21-16,21 0 0,1 0 15,20 0-15,-42 21 16,22 0-16,-22 22 0,0-22 0,0 21 15,0 0-15,1 22 0,-22-22 0,0 22 16,0-22-16,0 0 0,0 22 16,0-22-16,0 1 0,-22-22 0,22 21 15,-21-21-15,21 22 0,0-22 0,0 0 16,0 0-16,0-42 31,0 0-31,0 0 16,0-1-16,0 1 0,0-21 15,21 21-15,-21-22 0,22 1 16,-22-21-16,0 20 0,0-20 0,21-43 16,0 42-16,-21 22 15,21 0-15,-21-1 0,0-41 16,0 63-16,21 21 16,-21 21-1,0 0-15,0 0 16,21 0-16,-21 0 0,0 1 0,0-1 15,0 0-15,0 0 0,0 0 16,22 0-16</inkml:trace>
  <inkml:trace contextRef="#ctx0" brushRef="#br0" timeOffset="57523.15">10626 8213 0,'0'0'0,"0"-43"31,-22 43-31,22-21 0,-21 21 16,21-21 0,0 42 46,0 0-31,-21-42 157,0 21-173,0 0 1,21 21-16,-21 1 16,21-1-16,0 0 0,-22 0 15,22 0-15,0 0 0,-21 1 0,21-1 16,0 0-16,0 21 0,0-21 16,0 1-16,0-1 0,0 21 0,-21-21 15,21 0-15,0 1 0,0-1 16,0 0-16,0 0 0,21-21 15,-21 21-15,21-21 0,1 0 16,-1 0-16,0 0 0,0 0 16,0 0-16,0 0 15,1 0-15,-1-21 0,0 21 0,-21-21 16,21 0-16,0 21 0,0-21 16,1-1-16,-1 1 0,-21 0 0,21-21 15,-21 21-15,21-1 0,-21-20 16,0 21-16,0-21 0,0 20 0,0-20 15,0 21-15,0-21 0,0 20 0,0 1 16,-42-21-16,21 21 16,-1 21-16,1-21 0,0 21 15,0 0-15,0 0 0,0 0 0,-1 0 16,1 21-16,0-21 0,21 21 16,-21 0-16,21 0 0,-21 0 0,21 1 15,-21-1-15,21 0 0,0 0 0,0 0 16,0 22-16,0-22 0,0 0 15,0 0-15,0 0 0,21 0 16,0 1-16,-21-1 0,21 0 0,0 0 16,0-21-16,1 21 0,20-21 15,-21 21-15,0-21 0,22 0 0,-22 0 16,21 0-16,-21 0 0,22 0 0,-22 0 16,21 0-16,0 0 0,-20 0 0,20 0 15,-21-21-15,21 21 0,-20-21 16,20 0-16,-21 0 0,21 0 0,-20-1 15,-1 1-15,0 0 0,0 0 0,21-21 16,-42 20 0,0 1-16,22 0 0,-22 42 47,0 0-47,0 1 0,0-1 0,0 0 15,0 0-15,0 0 0,0 0 0,0 1 16,0-1-16,0 0 0,0 0 15,0 0-15,0 0 16,21-21-16,0 22 0,0-22 0,21 21 16,-20-21-16,-1 21 0,0-21 15,0 0-15,0 0 0,22 0 16,-22 0-16,21 0 0,22 0 16,-43 0-16,0-21 0,21 0 15,-21 21-15,1-22 0,-1 1 0,0 21 16,0-21-16,0 0 0,0 0 15,-21 0-15,0-1 0,0 1 0,0 0 16,0-21-16,0 21 0,0-1 0,0 1 16,0 0-16,-21 0 15,0 21 1,0 0-16,0 0 16,0 0-16,-1 0 31,22 21 0,-21-21 0,21 21 219,-21-21-250,0 0 32,0 0 233</inkml:trace>
  <inkml:trace contextRef="#ctx0" brushRef="#br0" timeOffset="58658.51">10287 8382 0,'0'0'0,"-148"42"31,148-20-31,21-22 15,21 0-15,-21 0 16,22 0-16,20 0 0,1 0 16,-1 0-16,1 0 0,20 0 0,22 0 15,-21 0-15,21 0 0,0-22 0,-22 22 16,22 0-16,-21 0 0,-1-21 16,1 21-16,-21 0 0,-1 0 0,-21 0 15,1 0-15,-1 0 0,-21 0 0,0-21 16,-42 21-1,0 0-15,-21 0 16,-1 0-16,1 0 0,-21 0 16,-1 0-16,-21 0 0,1 21 0,-22-21 15,0 0-15,0 21 0,0-21 16,1 0-16,-1 22 0,0-22 0,21 0 16,1 21-16,20-21 0,22 0 15,-1 0-15,1 21 0,21-21 0,21 21 16,21-21-1,21 0-15,1 0 0,-1 0 16,0 0-16,22 0 0,-1 0 16,1 0-16,21 0 0,-1 0 0,1 0 15,0 0-15,-1 0 0,1 0 0,0 0 16,-1-21-16,1 21 0,-22 0 16,-20 0-16,20-21 0,22 21 15,-64 0-15,0-21 0,0 21 0,1-22 16,-22 1-1,-22 0-15,1 21 0,-21 0 16,0-21-16,-1 21 0,-20 0 0,-1-21 16,-20 21-16,-1 0 0,-21 0 15,0 0-15,-84 0 16,-107 0-16,213 0 0,-1 0 16,43 0-16,-22 0 0,22 0 15,21 0-15,0 0 0,21 21 16,21-21-1,21 0-15,-21 0 16,22 0-16,-1 0 0,0-21 0,22 21 16,-22-21-16,22 21 0,-1-22 0,1 1 15,-1 21-15,1-21 0,-1 21 16,-21-21-16,22 0 0,-22 21 0,1 0 16,-22-21-16,0 21 0,-21-22 15,-21 22-15,-22 0 16,22 0-16,-21 0 0,-22 0 0,22 0 15,-85 0-15,85 0 16,-22 0-16,22 0 0,0 0 0,-1 22 16,22-22-16,0 0 0,0 21 15,21 0 1,21-21 0,0 0-16,0 0 0,0 0 0,22 0 15,-1-21-15,0 21 0,1-21 0</inkml:trace>
  <inkml:trace contextRef="#ctx0" brushRef="#br0" timeOffset="60770.69">13017 8382 0,'0'21'31,"0"-42"0,0 0-15,0 0-16,0 0 16,0-1-16,0 1 0,0 0 0,0-21 15,0 21-15,0-22 0,0 1 0,0 0 16,22-1-16,-22 1 0,21 0 15,0-1-15,0 1 0,0 0 0,0-22 16,1 43-16,-1 0 0,0 0 16,0-1-16,0 22 15,0 0-15,-21 22 16,22-1-16,-22 0 16,21-21-16,-21 21 15,0 0-15,0 0 16,0-42 31,0 0-47,0 0 15,0 0-15,-21 0 16,-1-1-16,1 22 0,21-21 0,-21 21 16,0 0-16,0-21 0,0 21 0,-1 0 15,1 0-15,0 21 16,0 0-16,0 1 0,0-1 0,-22 21 15,22-21-15,0 43 0,0-22 0,0 0 16,-1 22-16,1-22 0,21 1 16,0 20-16,0-21 0,0 1 0,0-1 15,43 0-15,-22-20 0,0-1 0,64 42 16,-43-42-16,0-21 16,43 22-16,-43-22 15,22 0-15,-22 0 0,0 0 0,22-22 0,-22 1 16,1 0-16,-1 0 15,0-21-15,1 20 0,-22-20 0,21 0 16,0-22-16,-20 22 0,20-22 0,-21 1 16,0-1-16,0 22 0,1-21 15,-1-1-15,0 1 0,0-1 0,-21 1 16,0-1-16,0 22 0,0-22 16,0 22-16,0 0 0,0 20 0,0 1 15,0 0-15,-21 21 16,0 21-16,21 0 0,-21 22 15,-1-1-15,22 0 0,0 22 0,-21-1 16,0 43-16,0-42 0,21-1 16,0 1-16,0-1 0,-21 1 15,21-1-15,0-20 0,0 20 16,0-21-16,0 1 0,0-1 0,0-21 16,21 22-16,0-22 15,0 0-15,0 0 0,1-21 0,-1 0 0,21 21 16,-21-21-16,22 0 0,-22 0 0,21 0 15,0-21-15,-20 0 0,20 0 16,0 0-16,-21-1 0,43-41 16,-43 21-16,0-1 0,0 1 15,1 0-15,-1-1 0,-21 1 0,0 0 16,0-1-16,0 22 0,0-21 0,-21 21 16,-1-1-16,1 22 15,0 0-15,-21 0 0,-22 22 16,43-1-16,-21 0 0,21 0 15,-22 21-15,22-20 0,0 20 0,0 0 16,0 1-16,-1-22 0,1 63 16,21-62-16,0-1 0,0 21 15,0-21-15,0 0 0,0 1 0,21-22 16,1 21-16,-1-21 0,0 0 16,0 0-16,43 0 15,-43 0-15,0 0 0,0 0 0,0-21 0,0-1 16,1 1-16,-1 0 0,0 0 15,0-21-15,-21 20 0,21-20 16,-21 0-16,21-1 0,-21 1 0,0 21 16,0-21-16,0 20 0,0 1 15,0 0-15,0 42 16,0 0 0,0 1-16,-21 20 0,21-21 15,-21 21-15,21-20 0,0 20 0,0-21 16,0 0-16,0 22 0,0-22 0,0 0 15,0 0-15,0 0 0,21 0 16,0-21-16,1 0 0,-1 0 16,0 0-16,0 0 0,0 0 0,0 0 15,1 0-15,-1 0 0,0-21 16,21 0-16,-21 0 0,1 0 16,-1-22-16,21 22 0,-21-21 0,0 0 15,22-1-15,-22 1 0,0 21 0,0-22 16,0 22-16,1-21 15,-22 21-15,0 0 0,-22 42 16,1 0 0,0-21-16,21 42 0,0-21 15,-21 1-15,21 20 0,0-21 16,0 21-16,0-20 0,0-1 0,0 42 16,0-42-16,0 1 15,0-1-15,0 0 0,0 0 16,0 0-1,-21-42 1,0 0 0,21 0-16,0 0 15,-22-1-15,22 1 0,-21 0 16,21 0-16,0 0 0,0 0 0,-21 21 16,0 21 15,21 0-31,0 0 0,0 0 15,0 0-15,0 1 0,0-1 0,0 0 16,0 0-16,0 0 16,21 0-16,0-21 0,-21 22 0,43-22 15,-22 0-15,0 0 16,0 0-16,21 0 0,-20 0 0,20 0 0,0 0 16,-21 0-16,22-22 0,-1 1 15,0 0-15,-20 0 0,20 0 0,64-85 16,-64 64-1,-21 20-15,0-20 0,1 0 16,20-22-16,-42 43 0,0 0 16,0 0-16,0 0 0,-21 21 15,0 21 1,21 0-16,0 21 0,0-21 16,0 1-16,0-1 0,0 0 0,0 21 15,0-21-15,0 1 0,0-1 16,21 0-16,-21 0 0,21 0 15,-21 0-15,21 22 0,-21-22 16,0 0 0,-21-21-16,0 0 15,0 0-15,-1 0 0,1 0 16,0 0-16,0 0 16,0 0-16,0-21 0,-1 21 0,22-21 15</inkml:trace>
  <inkml:trace contextRef="#ctx0" brushRef="#br0" timeOffset="62961.62">17399 7705 0,'0'0'16,"21"0"15,0 0-31,0 0 16,1-21-16,20-1 0,-21 22 0,21-21 15,-20 21-15,20-21 0,0 0 0,1 21 16,-22-21-16,21-22 0,0 22 16,1 0-16,-22-21 0,21 21 15,-21-22-15,1 1 0,-1 0 0,-21-1 16,0 22-16,0-21 0,0 21 16,-21-1-16,-22 1 0,22 0 0,-21 0 15,-1 21-15,1 0 0,-21 0 16,20 0-16,-20 21 0,-1 0 0,22 0 15,-22 1-15,22-1 0,21 21 0,-21 0 16,20 1-16,22-1 0,0 0 16,0 1-16,22-1 0,-1 0 0,0 1 15,21-1-15,-21 0 0,22 1 16,-22-1-16,21 0 0,-21-20 16,22 20-16,-22 0 0,0 1 0,-21-1 15,0-21-15,0 21 0,0-20 0,0-1 16,0 0-16,-21 0 0,0 0 15,-22-21-15,1 21 0,0-21 0,-1 0 16,-20 0-16,-1 0 0,22 0 0,-21 0 16,20 0-16,1-21 0,0 0 15,-1 21-15,-20-63 0,42 41 16,-1 1-16,1-21 0,0 21 16,21-22-16,0 1 0,-21 0 0,21 21 15,0-22-15,0 1 0,0 21 0,0 0 16,0-1-16,21 22 15,0 22 1,-21-1-16,21 21 0,-21-21 16,0 22-16,0-22 0,22 21 15,-22 0-15,21 1 0,-21-1 0,21-21 16,-21 22-16,21-1 0,0-21 0,0 21 16,1-20-16,20-1 0,-21-21 15,21 21-15,-20 0 0,20-21 0,0 0 16,43 0-16,-43 0 0,22-21 15,-22 0-15,0 21 0,22-21 16,-22-1-16,1 1 0,20-21 0,-21 21 16,-20-22-16,20 1 0,-21 21 0,0-21 15,0-1-15,-21 1 16,22 21-16,-22-22 0,0 22 0,0 0 16,0 0-16,-22 21 0,1 0 0,0 0 15,-21 0-15,-1 0 16,1 21-16,21 0 0,-21 22 0,20-22 15,-20 21-15,21-21 0,0 22 0,0-1 16,-1-21-16,22 21 0,0-20 16,0 20-16,0-21 0,0 0 0,0 0 15,0 1-15,43-1 16,-22-21-16,0 0 0,0 0 0,0 0 16,1 0-16,20 0 0,-21 0 15,0-21-15,22-1 0,-22 22 0,0-21 16,0-21-16,0 21 0,0 0 15,1-22-15,-1 22 0,-21-21 0,0 21 16,21-43-16,-21 43 0,0-21 16,0 20-16,0 44 31,0-1-31,0 0 16,0 0-16,0 0 0,0 22 15,0-22-15,0 0 0,0 0 0,0 0 16,0 0-16,0 1 0,21-22 15,0 21-15,-21 0 0,21-21 16,1 0-16,-1 0 0,21 0 16,-21 0-16,0 0 0,22 0 0,-1-21 0,-21 0 15,22-1-15,-1 1 0,0-21 16,1 21-16,-22 0 0,0-22 16,0 22-16,-21-21 0,0 21 15,21-1-15,-21 1 0,0 0 0,0 0 16,-21 42 15,21 0-31,-21 22 0,21-22 0,-21 0 16,21 42-16,-21-20 15,21-22-15,-22 21 0,22-21 16,0 1-16,0-1 0,0 0 0,0 0 16,0 0-16,0 0 15,0-42 16,0 0-31,0 0 0,0 0 16,0 0-16,0-22 0,0 22 16,22-21-16,-1 21 0,-21-22 0,21 1 15,0 21-15,0-22 0,0 22 16,1 0-16,-1 0 0,-21 0 0,42 21 16,-21 0-16,0 0 15,1 0 1,-22 21-16,0 0 0,0 0 15,0 22-15,0-22 0,0 0 0,0 21 16,0-21-16,0 22 0,0-22 0,0 0 16,21 0-16,-21 22 0,0-22 15,0 0-15,0 0 16,0-42 15,21 21-31,-21-21 0,21 0 16,-21-1-16,0 1 0,21 0 0,0 0 0,1-21 15,-1 20-15,0-20 16,0 0-16,0 21 0,22-22 0,-22 22 16,0 0-16,21 0 0,-21 0 0,1-1 15,-1 22-15,0 0 0,-21 22 16,0-1-16,0 0 0,0 21 16,0-21-16,0 22 0,0-22 15,0 0-15,-21 21 0,21-20 16,-21 20-16,21-21 0,0 21 0,0-20 15,0-1-15,0 0 0,0 0 16,21-21 0,0 0-16,0 0 0,0 0 15,22 0-15,-22 0 0,0-21 16,0 0-16,21 0 0,-20-1 16,-1 1-16,21 0 0,0-42 15,-20 20-15,-1 22 0,21 0 16,-42-21-16,21 20 0,0 1 0,1 0 15,-22-21-15,0 21 0,-22 21 32,1 21-32,0 0 15,0 0-15,0 0 0,0 22 0,21-1 16,-22-21-16,22 21 0,-21 64 16,21-63-16,-21-1 15,21 0-15,0 22 0,0-22 0,0 0 16,0 1-16,0 20 0,-21-20 0,0-1 15,0 43-15,-1-22 0,1-21 16,0 1-16,0-1 0,0 0 16,0 1-16,-1-1 0,1 0 0,0-20 15,21 20-15,0-21 0,0 0 0,0 0 16,-21 22-16,42-43 31,0-21-15,0-1-16,1 1 15,-1 0-15,0 0 0,0-21 16,0 20-16,0-20 0,1 0 0,-1-1 16</inkml:trace>
  <inkml:trace contextRef="#ctx0" brushRef="#br0" timeOffset="63279.44">19621 8043 0,'0'-63'15,"0"126"-15,0-190 0,0 85 0,22 0 0,-22-1 16,21 1-16,0 0 0,0 21 15,0-1-15,0 1 0,1 0 0,-1 0 16,0 0-16,0 21 0,0 0 16,22 0-16,-22 0 0,0 0 15,0 0-15,0 21 0,0 0 0,-21 0 16,0 22-16,0-22 0,0 21 16,0-21-16,0 22 0,0-22 0,0 21 15,-42 0-15,0 22 16,21-43-16,-1 0 0,-20 0 0,21 1 15,0-1-15,-22 0 0,22-21 0,-21 21 16,21-21-16,-22 0 0,1 0 16,0 0-16,21 0 15,-1 0-15,22-21 16,22 0 0,-1 21-16,0-21 15,0-1-15,21 1 0</inkml:trace>
  <inkml:trace contextRef="#ctx0" brushRef="#br0" timeOffset="63591.26">20341 7239 0,'0'0'0,"-21"21"31,0 22-31,0-22 0,21 0 15,0 21-15,-22 1 16,1-1-16,21 0 0,0 1 0,0-1 0,-21 0 16,21 1-16,-21-1 0,21 0 15,0 1-15,-21-1 0,21 0 16,0 1-16,0-22 0,0 21 0,0-21 16,0 0-16,0 1 0,0-1 0,0 0 15,0 0-15,21-21 31,0-21-15,0 0-16,0 21 0,-21-21 0,22-1 16,-1-20-16</inkml:trace>
  <inkml:trace contextRef="#ctx0" brushRef="#br0" timeOffset="63995.11">20426 7853 0,'0'0'16,"21"0"-1,0 0-15,0 0 16,0 0-16,1 0 16,-1 0-16,0 0 0,21 0 0,-21 0 15,1 0-15,-1 0 0,0 0 16,0-21-16,0 21 0,0-21 16,-21-1-16,22 22 0,-22-21 15,0 0-15,0 0 0,0 0 16,-22 21-1,1 0-15,0 0 0,0 0 0,0 0 16,0 0-16,-1 21 0,1-21 16,0 21-16,0 0 0,0 0 0,0 1 15,-1-1-15,1 21 0,21-21 16,-21 22-16,21-22 0,0 0 16,0 0-16,0 0 0,0 0 0,0 1 15,0-1-15,21 0 16,0-21-16,1 0 0,-1 0 15,0 0-15,0 0 16,0 0-16,0 0 0,1 0 16,-1-21-16,-21 0 0,42 21 15,-21-22-15,0 1 0,1 0 0,-1 0 16,21 0-16</inkml:trace>
  <inkml:trace contextRef="#ctx0" brushRef="#br0" timeOffset="65190.91">21780 7281 0,'0'0'16,"22"-21"-16,-1 21 0,0-21 0,0 21 16,-21-21-16,-21 21 125,0-21-125,0 21 15,-1 0-15,1 0 0,0 0 16,0 0-16,0 0 0,0 0 15,-1 0-15,1 0 0,0 0 0,0 0 16,0 21-16,21 0 31,0 0-15,21-21-16,0 0 16,0 0-16,0 21 0,1-21 0,-1 22 15,21-1-15,-42 0 16,21-21-16,0 21 0,1 0 0,-1-21 15,-21 21-15,0 1 0,21-1 16,-21 0-16,0 0 0,0 0 0,0 0 16,0 1-16,-21-1 0,0 0 15,-1 0-15,1 0 0,0 0 16,-21-21-16,21 22 0,-22-1 0,1-21 16,0 21-16,20-21 0,-20 21 15,21-21-15,-21 0 0,20 21 16,1-21-16,42 0 47,1 0-47,-1 0 0,0 0 15,0 0-15,0 0 0,0 0 0,1 0 16,-1 0-16,0 0 0,0 0 16,0 0-16,22 0 0,-22 0 15,0 0-15,-21 21 0,0 1 16,0-1-16,0 0 15,0 0-15,0 0 0,0 0 16,-21 22-16,21-22 16,-21 21-16,-1-21 0,-20 22 0,21-1 0,0-21 15,0 22-15,-1-1 0,-41 43 16,63-43-16,0-21 16,0 0-16,0 0 0,0 1 0,0-1 15,0 0-15,0 0 0,0 0 16,21-21-16,0 21 0,0-21 15,1 0-15,-1 0 16,0 0-16,0 0 0,0 0 0,0 0 16,1 0-16,20-21 0,-21 21 0,0-21 15,0 21-15,1 0 16,-1-21-16,0 21 0,0 0 0,-21-21 16,0 0 15,0-1-16</inkml:trace>
  <inkml:trace contextRef="#ctx0" brushRef="#br0" timeOffset="65390.82">21886 8594 0,'0'0'0,"0"21"16,-42-21 0,21 0-16,0 0 31,21 21-15</inkml:trace>
  <inkml:trace contextRef="#ctx0" brushRef="#br0" timeOffset="67350.8">9842 10816 0,'0'-21'187</inkml:trace>
  <inkml:trace contextRef="#ctx0" brushRef="#br0" timeOffset="68343.52">9800 10859 0,'0'-22'16,"0"1"-16,0 0 16,0 0-16,0 0 15,0 0-15,0-1 16,0 1-16,0 0 16,0 0-1,0 42 48,0 0-48,0-42 48,21 21-48,-21-21-15,0 0 16,0 0 0,0-1-1,0 44 32,0-1-47,0 0 16,0 0-16,0 0 0,0 0 15,0 1 1,0-1 0,0-42 77,21-1-93,-21 1 16,22 21-16,-22-21 16,0 0-16,0 42 47,0 21-32,0-20-15,0 20 0,0-21 0,0 43 16,0-22-16,0 0 0,0 22 15,0-1-15,0 1 0,-22-1 0,1 1 16,21-1-16,-21 1 0,21-1 0,-21 1 16,0-22-16,21 22 0,-21-22 15,21 0-15,-22 43 0,1-43 16,0 1-16,21-22 0,-21 0 16,21 0-16,0 0 0,0-42 31,0 0-16,0 0-15,0 0 0,0-1 0,0-20 16,0 0-16,0 21 0,0-22 16,0-20-16,21 20 0</inkml:trace>
  <inkml:trace contextRef="#ctx0" brushRef="#br0" timeOffset="68691.32">9631 10859 0,'0'0'0,"-21"-43"0,-1 22 16,22-21-16,-21 21 15,0-1-15,21 1 0,0-21 0,0 21 16,0 0-16,0-1 0,0 1 0,0 0 16,21 21-16,0-21 0,22 0 15,-22 21-15,21 0 0,1-21 0,62 21 16,-62 0-16,20 0 0,-20 21 16,20 0-16,-21 0 15,1 21-15,-1-20 0,-21 20 0,43 21 16,-64-41-16,0 20 0,0-21 0,0 21 15,0-20-15,-64 41 16,43-42-16,-21 0 0,-1 1 0,1-1 16,0 0-16,-1 0 0,1 0 15,-43 0-15,43-21 16,21 0-16,0 0 0,0 0 0,-1 0 16,22-21-1,22 0 1,-1 0-16,0 21 0,0-21 15,21 0-15,22-1 0,-22 1 0</inkml:trace>
  <inkml:trace contextRef="#ctx0" brushRef="#br0" timeOffset="69142.8">10499 10668 0,'0'0'0,"0"21"15,-22 0 1,1-21-16,21 22 0,0-1 15,-21 0-15,21 21 0,-21-21 0,21 1 16,0-1-16,0 0 0,0 21 0,0-21 16,0 1-16,0-1 0,0 0 15,0 0-15,0 0 0,21 0 16,-21 1-16,21-22 0,0 0 0,1 0 16,-1 0-16,0 0 15,0-22-15,43 1 16,-43 0-16,0 0 0,0 0 0,21 0 15,-20-1-15,-1 1 0,0-21 0,0 21 16,0-22-16,-21 22 0,21-21 16,-21 21-16,22-22 0,-22 1 15,0 21-15,0 42 32,0 21-32,0-20 15,0-1-15,-22 21 0,22-21 16,0 22-16,0-22 0,0 21 0,0-21 15,0 0-15,0 1 0,0-1 0,0 0 16,22 0-16,-1 0 0,0-21 16,0 0-16,0 0 0,22 0 15,-1 0-15,-21-21 0,21 0 16,1 0-16,-22 21 0,21-43 16,-21 22-16,22 0 0</inkml:trace>
  <inkml:trace contextRef="#ctx0" brushRef="#br0" timeOffset="69630.52">11515 10224 0,'0'-22'0,"0"44"0,0-65 0,-22 43 15,1 21 1,21 1 0,0-1-16,0 21 0,0 0 0,0 22 15,0-22-15,0 22 0,0-1 0,0-20 16,0 62-16,0-62 15,0-1-15,0 0 0,-21 1 0,21-22 16,0 0-16,0 0 0,0 0 0,0 1 16,-21-22-1,21-22 1,0 1-16,0 0 0,0 0 0,0 0 16,0 0-16,0-22 0,21 22 0,0-21 15,-21 21-15,21-22 0,1 22 16,-1 0-16,21 0 0,-21 0 15,0 21-15,22 0 0,20 0 16,-42 21-16,22 0 0,-22 0 16,0 0-16,0 0 0,0 1 0,1-1 15,-22 0-15,0 0 0,0 0 0,0 0 16,-22 1-16,1-1 0,0 0 16,-21 0-16,21 0 0,-22-21 0,-41 43 15,41-43-15,22 0 0,-21 21 16,21-21-16,-22 0 0,22 0 0,0 0 15,0 0-15,0 0 0,21-21 32,0-1-32,21 1 15,0 21-15,0-21 0,0 21 16,0-21-16,1 21 0,-1-21 16</inkml:trace>
  <inkml:trace contextRef="#ctx0" brushRef="#br0" timeOffset="70503.95">12319 10287 0,'0'0'0,"0"-21"0,-21 42 31,21 21-31,-21-20 16,21 20-16,-22 0 0,22 1 15,-21 20-15,21-21 0,-21 1 16,0 41-16,21-41 0,0-1 15,0 0-15,0-20 0,0-1 0,0 0 16,0 0-16,0 0 0,21 0 16,0-21-16,0 0 0,1 0 0,-1 0 15,21 0-15,-21 0 0,0 0 0,1 0 16,20 0-16,-21-21 0,0 0 0,0 21 16,1-21-16,-1 0 0,0-22 15,21 1-15,-42 0 0,0 21 16,21-1-16,-21 1 0,0 0 0,0 0 15,0 42 1,0 0 0,0 0-16,0 1 0,0-1 0,0 0 15,0 0-15,0 0 0,0 0 0,0 1 16,0-1-16,0 0 0,0 0 16,0 0-16,22-21 15,-1 0-15,0 0 0,0 0 16,0 0-16,0 0 0,1 0 15,-1 0-15,0-21 0,21 0 0,-21 0 16,22 0-16,-22-1 0,21 1 0,-21 0 16,22 0-16,-22 0 0,0-22 0,21 22 15,-20 0-15,-1 0 16,0 0-16,-21 0 0,0-1 0,21 22 16,-21 22-1,0-1 1,0 0-16,0 0 0,0 0 15,0 0-15,0 1 0,0-1 16,21-21 15,0 0-31,-21-21 0,0-1 16,22 22-16,-22-21 0,0 0 16,0 0-16,0 0 15,0 0-15,0-1 0,0 1 0,-22 0 16,1 0-16,21 0 0,0-22 0,-21 43 15,0-21-15,21 0 0,-21 21 16,0 0-16,-1 21 0,1 0 16,0 1-16,0-1 0,0 21 0,21 0 15,-21 1-15,-1-1 0,1-21 16,21 22-16,0-1 0,0 0 0,0-21 16,21 64-16,1-64 15,-1 0-15,0-21 0,0 22 0,21-22 16,-20 0-16,20 0 0,-21 21 15,0-21-15,22 0 0,-22 0 16,21 0-16,-21 0 0,0-21 0,1-1 16,-1 22-16,0-21 0,21-21 15,-42 21-15,21 0 0,-21-22 16,0 22-16,0 0 0,0-21 0</inkml:trace>
  <inkml:trace contextRef="#ctx0" brushRef="#br0" timeOffset="70719.45">12912 10224 0,'-22'0'0,"44"0"0,-65 0 0,22 0 16,0 0-1,21-22 17</inkml:trace>
  <inkml:trace contextRef="#ctx0" brushRef="#br0" timeOffset="71330.44">14139 10287 0,'0'-21'15,"0"42"1,0 0-1,0 0-15,0 22 0,0-22 16,0 0-16,0 0 0,0 22 16,0-22-16,21 0 0,-21 0 0,0 21 15,0-20-15,0-1 0,0 0 16,0 0-16,0 0 16,0 0-16,0-42 31,0 0-16,0 0-15,22 0 0,-1 0 16,0-22-16,0 22 0,-21-21 0,21-1 16,0 1-16,1 0 0,-1-1 15,0 1-15,-21 21 0,21-21 16,0 20-16,-21 1 0,0 0 0,21 21 16,-21 21 15,0 0-31,0 1 0,0-1 0,0 0 15,0 0-15,0 0 0,0 0 16,0 1-16,0-1 0</inkml:trace>
  <inkml:trace contextRef="#ctx0" brushRef="#br0" timeOffset="72011.57">14668 10266 0,'0'-21'0,"0"42"0,-21-21 32,0 21-32,21 0 15,-21 0-15,0 1 0,0-1 0,-1 21 16,1 0-16,0-20 0,21 20 0,0-21 16,-21 21-16,21-20 0,0 20 15,0-21-15,0 0 0,0 0 0,21 1 16,-21-1-16,21-21 0,0 0 15,1 0-15,-1 0 0,0 0 16,21 0-16,-21 0 0,1 0 0,-1-21 16,42-1-16,-42 1 15,1 0-15,20 0 0,-21-21 0,0 20 16,0-20-16,-21 21 0,0-21 16,22-43-16,-22 43 0,0-1 15,0 22-15,-22-42 16,1 41-16,0 1 0,0 21 0,0 0 15,0-21-15,-22 21 0,22 0 0,0 0 16,0 0-16,-43 21 0,43 0 16,0 1-16,0-1 0,21 0 15,-21 0-15,21 0 0,0 0 16,0 1-16,0-1 0,0 0 16,0 0-16,21 0 15,0-21-15,0 0 0,0 0 0,0 21 16,1-21-16,20 0 0,-21 0 0,21 0 15,1-21-15,-1 0 0,0 21 16,1-21-16,-22 0 0,21 0 0,1-1 16,-1 1-16,-21 21 0,0-21 15,22 0-15,-22 21 16,-21 21 0,0 0-1,0 0-15,0 22 0,-21-22 0,21 0 16,-22 0-16,22 0 0,0 43 15,0-43-15,-21-21 0,21 21 16,0 0-16,0 1 16,0-44 15,0 1-15</inkml:trace>
  <inkml:trace contextRef="#ctx0" brushRef="#br0" timeOffset="72194.46">15240 10118 0,'0'0'0,"-21"-21"16,0 21-16,-1 0 0,1 0 15,0 0-15,0 0 16,0 0-16,21 21 16,0 0-1,0 0-15,21-21 16,0 21-16,0-21 0,0 0 15,1 0-15,-1 21 0,0-21 0,0 22 16</inkml:trace>
  <inkml:trace contextRef="#ctx0" brushRef="#br0" timeOffset="72779.12">15875 10478 0,'0'-43'32,"-21"22"-32,21 0 0,-21 0 0,21 0 15,-22-1-15,22 1 0,-21 0 16,0 0-16,0 21 0,21-21 0,-21 0 16,0 21-16,-1-22 15,1 22-15,0 0 0,0 0 0,0 0 16,21 22-16,-43-1 0,22 0 0,0 0 15,0 21-15,0-20 16,0 20-16,-1 0 0,1 1 0,0-1 16,21 0-16,0 1 0,0-22 0,0 0 15,0 21-15,21-21 16,0 1-16,1-22 0,-1 0 0,0 0 16,0 0-16,21 0 0,-20 0 0,41-22 15,-42 1-15,22 0 16,-22 0-16,21 0 0,-21 0 0,0-22 15,1 1-15,-1 21 0,0-22 0,21-41 16,-21 20-16,1 22 16,-1 0-16,-21-1 0,21 1 0,0-64 15,-21 85-15,0-21 16,0 20-16,0 1 0,0 42 16,0 1-1,-21-1-15,21 0 0,-21 21 0,0-21 16,21 22-16,-22-1 0,22 0 15,0 1-15,0-1 0,0 0 16,0 1-16,0-1 0,0 22 0,0-43 16,0 21-16,0-21 0,0 0 15,0 1-15,0-1 16,22-21 0,-1 0-1,0 0-15,0 0 0</inkml:trace>
  <inkml:trace contextRef="#ctx0" brushRef="#br0" timeOffset="73518.33">17187 10351 0,'0'0'0,"0"-22"0,0 1 0,0 0 16,0 0-16,-21 0 15,0 0-15,0 21 16,0-22-16,-1 22 0,1 0 0,-21 0 16,21 0-16,0 0 0,-1 0 15,-20 22-15,21-1 0,0 0 0,0 0 16,-22 21-16,22-20 0,21 20 0,-21 21 16,0-20-16,21-22 15,0 21-15,0-21 0,0 22 16,21-22-16,-21 0 0,21 0 0,0 0 15,0-21-15,1 0 0,-1 0 16,0 0-16,21 0 0,-21 0 0,64-42 16,-64 21-16,0 0 15,1 0-15,20-1 0,-21-20 16,0 0-16,0-1 0,1-20 16,20-22-16,-21 22 0,0 20 15,0-20-15,1 21 0,-22-22 0,0 43 16,21-21-16,-21 20 0,0 1 15,0 0-15,0 42 16,-21 0-16,-1 1 0,1-1 16,0 21-16,0 0 0,0-20 0,0 20 15,-1 0-15,1 1 0,0-1 16,21 0-16,-21 1 0,21-1 0,0 0 16,0-21-16,0 22 0,0-22 15,0 0-15,0 0 0,21 0 0,0 1 16,0-22-16,1 0 0,-1 0 0,0 0 15,0 0-15,0 0 0,64-22 16,-43 1-16,-21 0 16,1 0-16,20-21 0,-21 20 0,0 1 15,0-21-15,1 21 0,-1 0 16,0-1-16,-21 1 0,0 0 0,0 42 16,0 0-1,0 1-15,-21-1 16,21 0-16,-21 0 0,-1 0 0,22 0 15,0 1-15,-21-1 0,21 0 16,-21 0-16,21 0 0,0 0 16,-21-21-16,21 22 0,0-1 15,0-42 17,21-1-32</inkml:trace>
  <inkml:trace contextRef="#ctx0" brushRef="#br0" timeOffset="73691.23">17801 10139 0,'0'0'0,"0"-21"0,-21 21 16,0 0 0,42 0 30,0 0-46,0 0 0,0 0 0</inkml:trace>
  <inkml:trace contextRef="#ctx0" brushRef="#br0" timeOffset="74071">18203 10139 0,'-42'21'31,"21"-21"-31,-22 0 0,22 0 0,0 21 15,-21-21-15,21 0 0,-1 21 0,-20-21 16,21 22-16,0-22 0,0 21 16,-1-21-16,22 21 0,0 0 15,0 0-15,22-21 16,-1 0-16,0 21 0,0-21 16,0 0-16,0 22 0,1-22 0,20 0 15,-21 21-15,43 0 16,-43 0-16,0-21 0,0 21 15,0 0-15,-21 1 0,0-1 16,0 0-16,0 0 16,-21-21-16,0 0 0,0 21 0,0-21 15,-1 0-15,1 0 0,-21 21 16,21-21-16,0 0 0,-1 0 0,1 0 16,0 0-16,0 0 0,0 0 15,42 0 16,0-21-15</inkml:trace>
  <inkml:trace contextRef="#ctx0" brushRef="#br0" timeOffset="74415.02">18457 10224 0,'0'0'0,"0"-22"15,0 44 17,0-1-32,0 0 0,0 0 15,0 21-15,0-20 0,0 20 16,0 0-16,0 1 0,0-1 0,0 0 16,0 1-16,-21-1 0,21 21 15,-21-20-15,21-1 0,0 0 0,0-20 16,-21 20-16,21 0 0,-21 1 0,21-1 15,0-21-15,0 21 0,-22-20 16,22 20-16,-21-21 0,21 0 0,0 0 16,0 22-16,0-22 15,0-42 17,0 0-32,0-1 0,0 1 0,0 0 15,0 0-15,21-21 0,1-1 0,-22 22 16</inkml:trace>
  <inkml:trace contextRef="#ctx0" brushRef="#br0" timeOffset="74688.02">18457 10329 0,'0'0'0,"0"-42"0,21 21 0,-21 0 16,0 0-16,0-1 0,43-20 16,-22 42-16,0 0 15,0-21-15,22 21 0,-22 0 16,0 0-16,21 0 0,-21 0 0,22 0 15,-22 0-15,0 21 0,0 0 0,0-21 16,-21 21-16,0 1 0,0-1 16,0 0-16,0 21 0,-21-21 0,0 1 15,-21-1-15,21 0 0,-22 0 16,22 0-16,-21-21 0,-1 21 16,-41 22-16,63-43 15,42 0 16</inkml:trace>
  <inkml:trace contextRef="#ctx0" brushRef="#br0" timeOffset="74971.47">19389 10033 0,'0'0'0,"-22"0"0,1 0 0,0 0 0,0 0 16,-21 21-16,20 0 15,1-21-15,0 22 0,0-1 0,21 0 16,-21 21-16,0-21 0,-1 1 16,22 20-16,0-21 0,0 21 0,0 1 0,0-22 15,0 21-15,0-21 0,0 22 16,0-22-16,0 0 0,22 0 15,-1 0-15,0 1 0,0-22 0,0 21 16,0-21-16,22 0 0,-22 0 16,21 0-16,1 0 0,-22 0 0</inkml:trace>
  <inkml:trace contextRef="#ctx0" brushRef="#br0" timeOffset="75244.31">19960 9970 0,'0'0'0,"21"0"0,0 0 15,1 0-15,-22 21 16,21-21-16,0 42 0,-21-21 0,21 0 16,-21 22-16,0-22 0,0 21 0,0-21 15,0 22-15,0-1 0,0 0 16,-21 1-16,0-22 0,0 21 0,-1 1 15,-20-22-15,21 21 0,-21-21 0,20 0 16,-20 1-16,0-1 0,-1 0 16,22 0-16,-21-21 0,-43 42 15,43-42-15,0 22 0,-1-22 16,1 21-16</inkml:trace>
  <inkml:trace contextRef="#ctx0" brushRef="#br0" timeOffset="75914.92">15198 11557 0,'0'0'0,"-22"-21"0,1 21 0,-21-42 16,21 42-16,21-22 0,-21 22 16,-1 0-16,1 0 15,0 22 16,0-1-15,21 0-16,0 0 0,-21 0 16,21 0-16,-21-21 15,21 22-15,-22-1 0,22 0 16,0 0-16,0 0 16,22 0-1,-1-21-15,0 22 16,-21-1-1,0 0 1,0 0-16,-21-21 16,0 0-16,-1 21 0,1-21 15,0 0-15,42 0 47,0 0-31,1 0-16,-1 21 15,0 1-15,-21-1 0,21 0 16,-21 0-16,0 0 16,0 0-16,0 1 0,0-1 0,-21 0 15,0 0-15,0 0 0,-1 0 0,22 1 16,-21-1-16,0 0 16,21 0-16,0 0 0,0 0 15</inkml:trace>
  <inkml:trace contextRef="#ctx0" brushRef="#br0" timeOffset="76391.37">15028 13187 0,'0'0'0,"21"-21"31,1 21-31,-1-21 0,0 21 16,0-22-16,0 22 0,0 0 16,-21-21-16,22 21 0,-44 21 31,1 1-31,0-22 15,0 21-15,0 0 0,-43 21 16,43-21-16,0 1 0,0-22 0,21 21 16,0 0-16,0 0 0,0 0 15,0 0-15,0 1 16,21-22-16,0 0 0,0 21 0,0-21 16,1 0-16,20 0 0,-21 0 15,0 21-15,0-21 0,1 0 16,-1 0-16,-21 21 15,0 0-15,-21 0 16,-1-21-16,1 22 0,0-1 16,0-21-16,0 21 0,0 0 0,-1-21 15,1 42-15,0-20 16,21-1-16,-21-21 0,21 21 16,-21 0-16</inkml:trace>
  <inkml:trace contextRef="#ctx0" brushRef="#br0" timeOffset="76919.07">14414 15261 0,'0'0'0,"22"0"0,-1 0 16,0 0-16,0-21 31,-21 42-31,-21-21 0,0 21 15,0 1-15,-1-22 0,-20 21 16,21 0-16,-21 0 0,-22 21 16,43-20-16,-21-1 0,42 0 0,-22 0 15,22 0-15,0 0 16,0 1-16,22-22 0,-1 21 0,42 21 16,-20-21-16,-1 0 0,21 1 15,1-1-15,-22-21 0,22 21 16,-1 0-16,1 0 0,-1 0 0,1 1 15,-22-1-15,22 0 0,-43 0 0,0 0 16,0-21-16,-21 21 0,0 1 16,-21-1-16,0 0 0,-22 0 0,1 0 15,0 0-15,-1 1 0,-20-1 0,-1 0 16,22 0-16,-43-21 0,22 21 16,-1 0-16,22-21 0,-21 0 0,20 22 15,1-22-15,0 0 0,-1 0 0,22 0 16,0 0-16</inkml:trace>
  <inkml:trace contextRef="#ctx0" brushRef="#br1" timeOffset="84962.55">8996 10795 0,'0'0'0,"0"-21"15,21 21-15,0-21 16,0 21-16,-21-21 16,21 21-16,-21-22 15,22 1-15,-22 0 16,0 0 0,21 0-16,-21 0 15,21-1-15,-21 1 0,0 0 16,0 0-16,0 0 15,0 0-15,0-1 0,0 1 0,0 0 16,0 0-16,-21 0 0,0 21 16,-1-21-16,1 21 0,-21 0 0,21 0 15,-22 0-15,1 0 0,0 0 16,-22 0-16,22 21 0,0 0 0,-64 0 16,63 0-16,1 0 15,0 1-15,-1-1 0,1 21 0,0-21 16,21 0-16,-22 22 0,22-22 0,-42 42 15,20-41 1,22 20-16,0 0 0,-21-21 0,20 22 16,22-22-16,-21 21 0,-21 22 15,42-22-15,0 0 0,0-20 16,0 20-16,0 0 0,0 1 0,0-1 16,0-21-16,0 21 0,0 1 15,0-1-15,21-21 0,0 22 16,0-1-16,1-21 0,-1 21 0,0-20 0,0 20 15,21-21-15,-20 21 0,-1-20 16,0 20-16,0-21 0,21 21 0,-20-20 16,-1 20-16,21-21 0,-21 21 0,22 1 15,-22-22-15,21 21 16,-21 1-16,22-1 0,-22-21 0,21 21 16,-21 1-16,0-22 0,22 21 15,-22-21-15,0 22 0,0-22 0,-21 21 16,21-21-16,1 43 0,-22-22 15,21-21-15,-21 1 16,0 20-16,0-21 0,0 21 0,0-20 0,0 20 16,0-21-16,0 21 0,0-20 15,-21-1-15,-1 21 0,1-21 16,0 22-16,0-22 0,21 0 0,-21 21 16,-22-21-16,22 1 0,0-1 0,-21 21 15,21-21-15,-1 0 0,-20 1 16,21-1-16,-21 0 0,-1 0 0,22 0 15,-21 0-15,21 1 0,-22-22 16,22 21-16,-21 0 0,-1-21 0,22 21 16,0-21-16,0 0 0,0 0 0,0 0 15,-1 21-15,1-21 16,21-21 0,0 0-1,0 0-15,21 21 16,1 0-16,-1-21 0,0 21 15,0 0-15,0 0 16,22 0-16,-22 0 0,0 0 16,0 0-16,0 0 0,0 0 0,1 0 15,20 0-15,-21 0 0,0 21 16,0-21-16,1 21 0,-1 0 0,-21 0 16,21 0-16,0 1 0,0-1 15,-21 21-15,0-21 0,0 22 0,0-22 16,21 21-16,-21-21 0,0 22 0,0-22 15,0 21-15,0 0 0,0 22 16,0-43-16,-21 21 16,21 1-16,0-22 0,0 21 0,-21 1 15,0-22-15,0 21 0,21 0 0,-21 1 16,21-1-16,-22 0 0,22 1 16,-21-1-16,0 64 0,21-64 15,0 1-15,-21-1 0,21-21 16,-21 21-16,21 1 0,-21-1 0,21 0 15,0 1-15,0-22 0,0 21 16,0 1-16,-22-1 0,22-21 16,0 21-16,0 1 0,0-22 0,0 21 0,0 1 15,0-22-15,0 21 0,22-21 16,-1 0-16,0 22 0,-21-22 16,21 0-16,0 0 0,0 22 0,1-22 15,-1 0-15,0-21 0,21 21 16,-21 0-16,22 0 0,-1-21 0,-21 22 15,22-22-15,-1 0 0,21 0 0,-20 0 16,-22 0-16,21 0 0,1 0 16,20 0-16,-21 0 0,-20 0 15,20-22-15,-21 22 0,0 0 0,0-21 16,1 21-16,-1-21 0,0 21 16,0-21-16,-21 0 0,21 21 15,0 0-15,-21-21 0,0-1 31,0 1 1</inkml:trace>
  <inkml:trace contextRef="#ctx0" brushRef="#br1" timeOffset="90903.72">17018 11218 0,'-21'0'16,"0"0"0,-1 0 15,1-21-16,0 21 1,21-21 0,0 0 46,21 21-46,0 0-16,1 0 0,20 0 0,0 0 15,1-21-15,-1 21 0,21 0 16,1 0-16,21-21 0,-1 21 0,1 0 16,21 0-16,0 0 0,-1 0 0,1-22 15,21 22-15,-21 0 16,21-21-16,-21 21 0,127 0 16,-127-21-16,-22 21 0,22 0 0,-21-21 15,-1 21-15,-20 0 0,21 0 16,-22-21-16,1 21 0,-1 0 0,-21 0 15,1 0-15,-1 0 0,0-21 0,-20 21 16,-1 0-16,0 0 16,-42 0 15,0 0-31,-1 0 0,1 21 16,-63-21-16,41 21 0,1-21 15,0 21-15</inkml:trace>
  <inkml:trace contextRef="#ctx0" brushRef="#br1" timeOffset="91658.8">16468 12234 0,'-22'0'31,"22"-21"-31,-21 21 16,21-21 31,0 0-16,0 0-31,0 0 15,0-1-15,-21 22 16,0-21-16,0 21 0,0 0 16,-22-21-16,22 21 0,0 0 15,-21 0-15,20 0 0,-20 0 16,0 0-16,21 21 0,-22-21 0,22 21 16,0-21-16,0 22 0,0-1 15,-1 0-15,1 0 0,21 0 16,0 0-16,0 1 0,21-1 15,1-21-15,-1 21 0,21 0 16,-21-21-16,22 21 0,-1-21 16,0 21-16,22 1 0,-22-1 15,-21 0-15,0-21 0,1 21 16,-1-21-16,-21 21 0,0 0 16,0 1-16,-21-22 0,-22 0 15,22 21-15,-21-21 0,-1 0 16,1 0-16,0 21 0,-1-21 15,1 0-15,0 0 0,-1 0 0,1 0 16,21 0-16,-21 0 0,20 0 0,1 0 16,0 0-16,42 0 47,0 0-47,1-21 0,-1 21 15,0 0-15,0 0 0,0-21 0</inkml:trace>
  <inkml:trace contextRef="#ctx0" brushRef="#br1" timeOffset="92111.24">16637 12234 0,'0'0'0,"21"0"16,-21-21-16,0 0 15,-21 21 1,0 21-1,21 0-15,-21 1 16,21-1-16,-22 0 0,22 0 16,-21 21-16,21-20 0,0-1 0,0 0 15,-21 21-15,21-21 0,0 1 16,0-1-16,0 0 0,0 0 16,0 0-16,0 0 0,0 1 0,21-22 15,0 0-15,1 21 0,-1-21 0,0 0 16,0 0-16,0 0 0,0 0 15,1 0-15,-1-21 0,21-1 0,-21 22 16,0-21-16,1 0 0,-1 0 16,0 0-16,-21 0 0,0-1 15,21 1-15,-21-21 0,0 0 16,0-1-16,0 22 0,0 0 16,-21 0-16,0 0 0,0-1 0,-1 22 15,1 0-15,0 0 0,0 0 16,0 0-16,0 0 0,-1 0 15,22 22-15,-21-22 0,21 21 0,-21 0 16,21 0-16,0 0 0,0 0 16,21-21-16,0 0 15,1 0-15,-1 0 0</inkml:trace>
  <inkml:trace contextRef="#ctx0" brushRef="#br1" timeOffset="92399.15">17462 12107 0,'0'0'0,"0"22"15,0-1 1,-21 0-16,21 21 16,-21-21-16,21 1 0,0 20 15,0-21-15,-21 21 0,21-20 0,0 20 16,0-21-16,0 0 0,0 0 15,0 22-15,0-22 0,0 0 16,0 0-16,0 0 0,0 1 16,0-44 15,0 1-15,0 0-16,0 0 0,21 0 15</inkml:trace>
  <inkml:trace contextRef="#ctx0" brushRef="#br1" timeOffset="92675.58">17441 12065 0,'0'0'16,"21"0"-16,1 0 0,-1 0 0,0-21 16,0 21-16,21 0 0,-20 0 0,-1 0 15,0 0-15,0 0 0,0 21 16,0 0-16,1-21 0,-22 21 0,0 1 15,0-1-15,0 0 0,0 0 16,0 0-16,-22 22 16,1-43-16,0 21 0,0-21 15,-21 21-15,20-21 0,1 21 16,0-21-16,-21 0 0,21 0 0,21 21 16,-22-21-16,1 0 15,42 0 1,1-21-16,-1 21 0</inkml:trace>
  <inkml:trace contextRef="#ctx0" brushRef="#br1" timeOffset="93045.37">18732 11853 0,'0'0'15,"22"0"-15,-22-21 16,-22 21 0,1 0-16,21 21 0,-21-21 15,0 22-15,0 20 0,21-21 16,-21 21-16,-1-20 0,22 20 0,0 0 16,-21 1-16,21-1 0,-21 0 15,21 1-15,0-1 0,-21-21 0,21 21 16,0 1-16,0-22 0,0 0 15,0 21-15,0-20 0,0-1 16,21 0-16,0-21 0,-21 21 0,21 0 16,1-21-16,-22 21 0,21-21 0,0 0 15,0 0-15,0 0 16,0 0-16,1 0 0,-1 0 0,42 0 16,-42-21-16,1 21 0,-1-21 15,0 0-15,-21 0 0,21 0 16,0-1-16</inkml:trace>
  <inkml:trace contextRef="#ctx0" brushRef="#br1" timeOffset="93294.22">19029 12086 0,'0'-21'31,"-21"21"-16,21 21-15,-22 0 16,22 1-16,-21-1 16,21 0-16,-21 0 0,21 0 15,0 0 1,21-21 31,0 0-47,1-21 0</inkml:trace>
  <inkml:trace contextRef="#ctx0" brushRef="#br1" timeOffset="93487.67">19135 12044 0,'0'0'0,"0"-21"32,0 42-17,0 0-15,0 0 0,-22-21 16,22 21-16,-21 1 15,0-1-15,21 0 16,0 0 0,21-21-1,0 0-15</inkml:trace>
  <inkml:trace contextRef="#ctx0" brushRef="#br1" timeOffset="93774.51">19643 11959 0,'0'0'15,"-22"21"1,1 1-16,0-1 16,0 0-16,21 0 0,0 21 15,-21-20-15,0-1 0,21 21 0,-22-21 16,22 22-16,0-22 0,-21 0 15,21 0-15,-21 21 0,21-20 0,-21-1 16,21 0-16,0 0 0,0 0 0,0 0 16,-21-21-16,21 22 15,0-1-15,0 0 0,21-21 16,0 0 0,0 0-16,0 0 0,1-21 15,-1 0-15</inkml:trace>
  <inkml:trace contextRef="#ctx0" brushRef="#br1" timeOffset="94030.36">19939 12023 0,'21'-21'0,"-42"42"15,63-85-15,-42 43 0,0 0 16,0 42 0,0 0-16,0 0 0,-21 1 15,21 20-15,-21-21 0,0 21 16,0 1-16,21-1 0,-22-21 15,1 22-15,0-22 0,21 21 0,0-21 16,-21 0-16,21 1 0,-21-1 16,21 0-16,0 0 0,-21 0 0,21 0 15,0-42 32,0 0-47</inkml:trace>
  <inkml:trace contextRef="#ctx0" brushRef="#br1" timeOffset="94592.04">19537 12319 0,'-21'0'0,"42"0"0,-64 0 15,22 0-15,21 21 16,0 0-16,43 1 31,-22-22-31,0 0 0,21 0 0,1 0 16,-1 0-16,0 0 0,1 0 15,-1 0-15,0 0 0,1 0 0,-1 0 16,-21-22-16,21 22 0,1-21 0,-22 21 16,0-21-16,0 21 0,0-21 15,1 0-15,-1 21 0,-21-21 0,0-1 16,-21 22 15,-1 0-31,1 0 16,0 22-1,0-1 1,21 0 0,21-21-16,0 0 15,0 0-15,1 0 0,-1 0 16,0-21-16,0 21 0,0-21 0,0-1 16,1 22-16,-22-21 0,0 0 0,21 0 15,-21 0-15,0 0 0,0-1 16,0 1-16,0 0 15,-21 21-15,-1 0 16,1 21-16,0 0 16,0 1-16,0-1 0,0 0 0,21 0 15,-22 0-15,22 0 0,-21 22 16,21-22-16,0 0 0,0 0 0,0 0 16,0 1-16,0-1 0,0 0 15,0 0-15,21 0 0,1-21 0,-22 21 16,21-21-16,0 0 0,42 22 15,-41-22-15,20 0 16,-21 0-16,0 0 0,0 0 0,1-22 16,-1 1-16</inkml:trace>
  <inkml:trace contextRef="#ctx0" brushRef="#br1" timeOffset="94842.9">20764 11853 0,'0'0'0,"0"-21"0,0 0 0,-21 42 31,0 22-31,0-22 16,0 21-16,21 0 0,-21 22 15,-1-22-15,22 1 0,-21-1 16,21 0-16,0 1 0,-21-1 0,21-21 0,0 21 16,0-20-16,0-1 0,0 0 15,0 0-15,0 0 16,21-21 15,0 0-31,1-21 0,-1 0 16,0 0-16,0 0 0</inkml:trace>
  <inkml:trace contextRef="#ctx0" brushRef="#br1" timeOffset="95071.76">21040 11790 0,'0'-21'0,"0"42"0,0-63 0,0 20 16,0 1-16,0 42 15,0 1-15,-22-1 0,1 0 16,0 21-16,21 1 16,-21-1-16,0 0 0,0 1 0,21-1 15,-22 21-15,22-20 0,-21-1 16,21-21-16,-21 43 16,21-22-16,0-21 0,0 0 15,0 1-15,0-1 0,21-21 16,0 0-1,1 0-15,-1 0 0,0 0 0,0-21 16</inkml:trace>
  <inkml:trace contextRef="#ctx0" brushRef="#br1" timeOffset="95382.92">21145 12213 0,'-42'21'16,"21"-21"-1,21 22-15,-21-1 0,0 0 0,21 0 16,0 0-16,0 0 15,0 1-15,0-1 0,0 0 16,0 0-16,21-21 16,0 0-16,0 0 0,0 0 15,0 0-15,1 0 0,-1-21 16,-21 0-16,21 21 0,0-21 16,-21-1-16,0 1 0,0-21 0,0 21 15,0 0-15,0-22 0,0 22 16,0 0-16,0 0 0,0 0 0,-21 21 15,0 0-15,0 0 16,-1 0-16,1 0 0,0 0 0,0 0 16,0 0-16,0 21 0,-1 0 15,22 0 1,22-21-16,-1 0 0,0 0 16</inkml:trace>
  <inkml:trace contextRef="#ctx0" brushRef="#br1" timeOffset="95599.79">21526 11853 0,'-42'0'32,"21"22"-32,0-1 0,21 0 15,0 0-15,-21-21 0,21 21 16,0 0-16,21-21 47,0 0-47,-21-21 0,21 21 15</inkml:trace>
  <inkml:trace contextRef="#ctx0" brushRef="#br1" timeOffset="95754.39">21653 11832 0,'0'21'31,"-21"-21"-31,21 22 16,-21-1-16,21 0 16,-21-21-16,21 21 0,-21-21 15,21 21-15,21-21 16</inkml:trace>
  <inkml:trace contextRef="#ctx0" brushRef="#br1" timeOffset="96094.2">21950 11472 0,'0'0'16,"0"-21"-16,21 21 16,0 21-16,-21 1 15,21-1-15,0 21 0,-21-21 16,22 22-16,-1-1 0,-21 0 0,21 43 15,0-22-15,-21 1 16,0-22-16,0 22 0,0-1 16,0-20-16,-21 20 0,-21 22 15,-1-43-15,-20 22 0,42-22 16,-22-21-16,22 0 0,-21 0 16,-1 1-16,-20-1 15,42-21-15,0 0 0,-1 21 0,1-21 16,0 0-16,42 0 31,0-21-31,1 21 16,20-21-16,-21 21 0</inkml:trace>
  <inkml:trace contextRef="#ctx0" brushRef="#br1" timeOffset="96287.09">22691 12086 0,'-43'0'16,"22"21"-1,0 1-15,21-1 16,0 0 0,0 0-16,0 0 15</inkml:trace>
  <inkml:trace contextRef="#ctx0" brushRef="#br1" timeOffset="96466.98">22627 12552 0,'0'0'16,"-21"21"-16,0 0 0,0 0 0,21 1 0,-22-1 15,1 0-15,0 0 0,0 0 0,21 0 16,-21 1-16,-22-1 0,22-21 15,0 21-15,-21 0 0,21 0 0,-22 0 16,1-21-16,-22 22 0,22-1 16,0-21-16,-22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8:14.6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1990 1291 0,'0'0'0,"0"-21"0,0 0 0,0 0 0,21 0 15,-21-1-15,0 1 0,0-21 16,0 21-16,21-22 0,-21 22 15,0-21-15,0 21 0,0 0 0,0-1 16,0-20-16,0 21 16,0 0-16,0 0 0,-21 42 31,21 0-15,-21 0-16,21 21 0,-22-20 15,22 20-15,0 0 0,0 1 0,-21 20 16,0-21-16,0 1 0,21 20 15,-21-20-15,0 20 0,-1-21 0,1 22 16,21-22-16,-21 1 16,0 20-16,0-21 0,21 1 0,0-1 15,-21 0-15,21-20 0,0-1 16,0 0-16,0 0 0,0 0 0,0-42 47,0 0-47,0 0 0,0 0 0,0-1 15,0-20-15</inkml:trace>
  <inkml:trace contextRef="#ctx0" brushRef="#br0" timeOffset="329.81">1990 910 0,'0'0'0,"21"21"32,0 1-32,-21-1 15,0 21-15,0-21 0,21 22 0,-21-1 16,21 0-16,-21 1 0,0-1 0,0 0 16,0 1-16,0-1 15,0 0-15,0 1 0,0-1 0,0 0 16,0 1-16,0-22 0,0 21 15,0-21-15,0 22 0,0-22 0,0 0 16,0 0-16,0-42 47,0 0-47,0 0 16,0-1-16</inkml:trace>
  <inkml:trace contextRef="#ctx0" brushRef="#br0" timeOffset="517.7">1757 1588 0,'0'0'0,"-21"0"0,42 0 31,0 0-15,0-22-16,0 22 0,22 0 0,-22-21 15,0 0-15,21 21 0,-21-21 16,22 21-16,63-42 15,-85 20-15,0 22 16,21-21-16,-21 0 0</inkml:trace>
  <inkml:trace contextRef="#ctx0" brushRef="#br0" timeOffset="1116.34">2688 1016 0,'0'-42'0,"0"84"0,0-105 0,0 41 0,0 1 15,0 0-15,-21 21 16,0 0-16,0 0 16,-1 21-16,22 0 15,-21 1-15,21 20 16,0-21-16,0 21 0,0 1 0,0-1 0,0 0 16,0 1-16,0-1 0,0 0 15,-21 64 1,21-63-16,0-22 0,0 21 15,0 0-15,0-20 0,0 20 16,0-21-16,0 0 0,0 0 0,0 1 16,-21-1-16,21-42 31,0-1-15,0 1-16,0 0 15,0 0-15,0 0 0,0 0 0,0-22 16,0 22-16,21 0 15,-21 0-15,21 0 0,22-1 0,-22 1 0,0 0 16,21 0-16,1 0 16,-22 0-16,21 21 0,0 0 0,1 0 15,-1 0-15,-21 0 0,22 0 16,-1 0-16,-21 21 0,0-21 0,0 21 16,1 0-16,-22 0 0,0 0 15,0 1-15,0-1 0,-22 0 16,1 21-16,0-21 0,-21 1 0,21 20 15,-22-21-15,1 0 0,0 0 0,-1 1 16,1-1-16,0 0 0,-1 0 16,1-21-16,21 0 0,-22 0 15,22 0-15,0 0 0,0 0 16,0 0-16,21-21 16,0 0-1,0 0-15,0-1 16,21 1-16,-21 0 0</inkml:trace>
  <inkml:trace contextRef="#ctx0" brushRef="#br0" timeOffset="1745">3619 1376 0,'0'0'0,"22"0"0,-22-21 15,21 21-15,0-21 16,-21-1-16,21 1 0,-21 0 16,21 21-16,-21-21 0,0 0 15,0 0-15,0-1 0,-21 22 31,0 0-31,0 0 0,0 0 0,-22 0 16,22 22-16,-21-22 16,21 21-16,-22 0 0,22 0 0,-21 0 15,21 0-15,-1-21 0,1 22 16,0-1-16,0 0 0,21 0 16,0 0-16,0 0 0,0 1 15,21-1 1,0-21-16,0 0 15,1 0-15,-1 0 0,21 21 0,22-21 16,-22 0-16,0 21 16,-21-21-16,22 0 0,-1 21 15,-21-21-15,0 21 0,1-21 0,-1 22 16,-21-1-16,0 0 16,0 0-16,-21 0 0,-1 0 0,-20 1 15,0-1-15,-1 0 0,1 0 16,0 0-16,-22 0 0,22 1 0,0-1 15,-1-21-15,1 0 0,0 0 16,20 0-16,-20 0 0,21 0 0,0 0 16,0 0-16,-1 0 0,1-21 15,0 21-15,21-22 0,0 1 0,0 0 16,0 0-16,0 0 16,0 0-16,0-1 0,0 1 15,21 0-15,-21 0 0,21 0 16,1 0-16,-1-1 0,0 22 0,21-21 15</inkml:trace>
  <inkml:trace contextRef="#ctx0" brushRef="#br0" timeOffset="2140.77">4360 656 0,'0'0'0,"-21"0"31,0 21-31,21 1 16,-21-1-16,21 0 0,0 21 15,0 1-15,-21 20 0,21-21 0,-22 1 16,22 20-16,0 1 0,-21-22 15,0 22-15,0-22 0,21 21 0,-21-20 16,21-1-16,-21 0 16,21 1-16,-22-1 0,22 0 0,0-20 15,0 20-15,0-21 0,0 0 16,0 0-16,0 1 0,0-1 16,22-21-1,-1 0-15,0 0 0,0-21 16,0 21-16,0-22 0,1 1 15,-22 0-15,21 0 0,0 0 0,0-22 16,-21 22-16</inkml:trace>
  <inkml:trace contextRef="#ctx0" brushRef="#br0" timeOffset="2348.65">4106 1312 0,'0'0'0,"-21"0"0,42 0 47,0 0-47,1 0 0,-1 0 15,0 0-15,0 0 0,0 0 16,22 0-16,-22-21 0,0 21 0,0 0 16,21-21-16,-20 21 0,-1-21 15,0 21-15</inkml:trace>
  <inkml:trace contextRef="#ctx0" brushRef="#br0" timeOffset="2944.3">4445 1418 0,'0'-21'0,"21"0"16,-21 0-16,21 21 0,0-21 15,1-1-15,-1 22 0,0-21 16,21 0-16,-21 21 0,22-21 0,-1 21 16,-21 0-16,22 0 0,-1 0 15,0 0-15,1 0 0,-22 0 0,21 21 16,-21 0-16,0 0 0,1 1 16,-1-1-16,-21 21 0,0-21 0,0 0 15,0 1-15,0 20 0,0-21 16,-21 0-16,-1 0 0,1 1 15,-21-1-15,21 0 0,0 0 0,-1-21 16,1 0-16,0 21 0,0-21 16,0 0-16,0-21 15,21 0-15,0 0 16,0 0-16,0-1 0,21 1 16,-21 0-16,21-21 0,0 21 15,0-1-15,0 1 0,1-21 0,-1 21 16,0 0-16,0-22 0,0 22 15,0 0-15,1 0 0,-1 0 0,0 21 16,0-22-16,0 22 0,0 0 16,1 0-16,-1 0 15,0 0 1,-21 22-16</inkml:trace>
  <inkml:trace contextRef="#ctx0" brushRef="#br0" timeOffset="3536.64">5757 1376 0,'43'-42'15,"-43"20"-15,0 1 16,0 0-16,0 0 0,0-21 15,-22 42-15,1-22 16,0 1-16,0 21 0,0 0 0,0 0 16,-22 0-16,22 0 15,-21 0-15,-22 21 0,22 1 0,21-1 16,-22 0-16,22 0 0,0 21 16,-21-20-16,21 20 0,-1-21 15,1 21-15,21-20 0,0 20 16,-21-21-16,21 21 0,0-20 0,0-1 15,0 21-15,0-21 0,0 0 16,21 1-16,0-22 0,1 0 16,-1 0-16,0 0 0,0 0 0,21 0 15,-20 0-15,-1-22 0,21 1 16,-21 0-16,0 21 0,22-21 0,-22-21 16,21 20-16,-21 1 0,1 0 15,-1 0-15,0-21 0,0 20 0,0 1 16,-21 0-16,0-21 0,0 21 15,0-1-15,0 1 16,0 0-16,0 42 16,0 0-1,-21-21-15,0 22 0,21-1 0,-21 0 16,21 0-16,-21 21 0,21-20 16,0-1-16,0 0 0,0 0 15,0 0-15,0 0 0,0 1 16,0-1-16,0 0 0,0 0 0,21-21 15,0 0-15,0 0 0,0 0 16,0 0-16,1 0 0,-1 0 0,21-21 16,-21 21-16,0-21 0</inkml:trace>
  <inkml:trace contextRef="#ctx0" brushRef="#br0" timeOffset="3816.52">6265 1207 0,'0'0'0,"0"-22"0,0 1 16,-21 21-16,0 0 0,0 0 16,0 0-16,-1 21 15,1 1-15,0-1 0,0 0 16,0 0-16,21 21 0,-21-20 16,21-1-16,-22 21 0,22-21 15,0 0-15,0 1 0,0 20 16,0-21-16,0 0 0,0 0 0,0 1 15,0-1-15,22 0 0,-1 0 16,0 0-16,21-21 16,-21 0-16,1 0 0,20 0 15,-21-21-15,0 0 0,22 21 16,-22-21-16,21 0 0</inkml:trace>
  <inkml:trace contextRef="#ctx0" brushRef="#br0" timeOffset="4152.32">6837 614 0,'0'0'0,"0"-21"0,-21 21 32,-1 0-32,1 0 0,21 21 15,-21 0-15,0 21 0,0 1 16,21-1-16,-21 0 0,-1 22 0,22-22 15,0 22-15,-21-1 0,0-20 16,21 20-16,-21-21 0,0 22 0,21-22 16,-21 1-16,21-1 0,-22 21 15,22-41-15,0 20 0,0 0 16,0-21-16,0 22 0,0-22 0,0 0 16,0 0-16,0 0 0,22-21 15,-1 0-15,0 0 16,0 0-16,0 0 0,0 0 15,1-21-15,-1 0 0,21 0 0,-21 0 16,0-22-16,22 1 0</inkml:trace>
  <inkml:trace contextRef="#ctx0" brushRef="#br0" timeOffset="4352.42">6392 1228 0,'0'21'0,"0"-42"0,0 63 16,21-42 0,1 0-16,-1 0 15,21 0-15,-21 0 0,22 0 16,-1 0-16,-21 0 0,21 0 0,1-21 16,-22 21-16,21-21 0,-21 21 0,1 0 15,-1-21-15,0 21 16</inkml:trace>
  <inkml:trace contextRef="#ctx0" brushRef="#br0" timeOffset="4900.18">7959 1228 0,'0'0'16,"0"-21"-16,-64-43 31,43 64-31,0 0 16,0 21-16,-64 0 0,64 22 15,-22-22-15,22 21 0,-21-21 16,21 22-16,-22-1 0,-20 64 16,63-64-16,0 1 15,0-22-15,0 21 0,0 0 16,0-20-16,21-1 0,0 0 0,0 0 16,1-21-16,20 0 0,-21 0 15,21 0-15,1 0 0,-1 0 0,0 0 16,1 0-16,-1-21 15,22 0-15,-22 0 0,0-1 0,1-20 0,-1 21 16,0 0-16,-21-22 16</inkml:trace>
  <inkml:trace contextRef="#ctx0" brushRef="#br0" timeOffset="5188.02">8445 593 0,'0'0'0,"-21"0"0,21 42 16,0-21-16,-21 22 15,21-1-15,0 21 0,-21-20 0,21 20 16,0 1-16,0-1 0,0 1 0,-21-22 16,21 22-16,-21-22 0,-1 0 15,22 1-15,0-1 0,-21 0 0,21 1 16,-21-22-16,21 21 0,0-21 15,0 0-15,0 1 0,0-1 0,0 0 16,0 0-16,21-42 31,0 21-15,1-21-16</inkml:trace>
  <inkml:trace contextRef="#ctx0" brushRef="#br0" timeOffset="5724.71">9038 1270 0,'0'0'0,"0"-21"0,0 0 16,0 0-16,0-1 0,-21 1 16,0 0-16,0 21 0,-1-21 15,1 21-15,0 0 0,0 0 0,-21 0 16,20 0-16,-20 0 0,21 0 15,0 21-15,-22 0 0,22 0 16,0 1-16,-21 20 0,21-21 0,-1 21 16,1 1-16,21-22 0,-21 21 15,0-21-15,21 22 0,-21-22 0,21 0 16,0 21-16,0 1 16,0-22-16,21-21 0,0 21 0,0-21 15,0 0-15,1 0 0,20 0 16,-21 0-16,21 0 0,-20 0 0,20-21 15,-21 0-15,43 0 16,-22-1-16,-21 1 0,0 0 16,0 0-16,1-21 0,-1 20 0,-21 1 15,21-21-15,-21 21 0,21-22 16,-21 22-16,0 0 0,0 0 0,0-21 16,0 20-16,0 44 31,0-1-31,0 0 0,0 21 15,0-21-15,0 1 0,0 20 0,-21-21 16,21 21-16,0-20 0,0 20 0,0-21 16,0 0-16,0 0 0,0 1 15,0-1-15,0 0 0,0 0 0,21 0 16,0-21 0,0 0-16,1 0 15,-1 0-15,0-21 0,21 0 0</inkml:trace>
  <inkml:trace contextRef="#ctx0" brushRef="#br0" timeOffset="6170.38">9821 1122 0,'0'0'16,"0"-21"-16,-21 21 0,0 0 15,0 0-15,-22 0 0,1 0 16,0 21-16,-1 0 0,22 0 0,-21-21 15,21 21-15,0 1 16,-22-1-16,43 0 0,-21-21 16,21 21-16,21-21 31,0 0-31,1 0 0,-1 0 0,21 0 16,-21 0-16,0 21 0,22-21 15,-22 0-15,0 21 0,43 1 16,-43-22-16,0 21 15,0 0-15,-21 0 0,21 0 0,-21 0 16,0 1-16,0-1 0,0 0 16,-21 0-16,0-21 0,-21 21 0,20 0 15,-20 1-15,0-22 0,21 21 16,-22 0-16,1-21 0,21 0 16,-22 0-16,22 21 0,0-21 0,-21 0 15,21 0-15,-1 0 16,22-21-16,-21 21 0,21-21 0,0 0 15,0-1-15,0 1 16,0 0-16,0 0 16,21 0-16,1 0 0,-1 21 15</inkml:trace>
  <inkml:trace contextRef="#ctx0" brushRef="#br0" timeOffset="6699.94">10477 1185 0,'0'-21'16,"0"42"-16,0-63 0,0 21 15,0 0-15,-42 21 16,21 0-1,0 0-15,0 0 0,-1 0 0,-20 21 16,21 0-16,0 0 0,-22 0 0,22 1 16,0-1-16,0 0 0,0 0 15,0 0-15,-1 22 16,22-22-16,0 0 0,0 0 16,0 0-16,22-21 0,-1 0 15,0 21-15,0-21 0,0 0 16,0 0-16,1 22 0,20-22 15,-21 21-15,21-21 16,-20 0-16,-22 21 0,21 0 16,0 0-16,-21 0 15,21-21-15,-21 22 16,0-1 0,-21-21-16,0 0 0,0 21 15,-1-21-15,-20 0 0,21 0 16,-43 21-16,43-21 0,-21 0 15,21 0-15,0 0 0,-22 0 16,22 0-16,0 0 0,0 0 0,0 0 16,-1 0-1,1 0-15,0 0 16,0 0-16,0 0 16</inkml:trace>
  <inkml:trace contextRef="#ctx0" brushRef="#br0" timeOffset="7684.4">1968 2201 0,'0'0'0,"-21"0"0,0-21 16,0 21-1,0 0-15,21-21 31,21 21-15,0 0-16,0 0 16,0 0-16,1 0 0,20 0 15,-21 0-15,21 0 0,22 0 0,-22 0 16,22 0-16,-1 0 0,1 0 16,20 0-16,1 0 0,21 0 0,-21 0 15,20 0-15,1-21 0,21 21 0,0 0 16,21 0-16,1-21 0,-1 21 15,169 0-15,-126-21 16,-22 21-16,22 0 0,20 0 16,-20 0-16,-1-22 0,1 22 0,20 0 15,-20 0-15,-1 0 0,22 0 0,-21 0 16,20-21-16,-20 21 0,-1 0 16,1 0-16,-1 0 0,1 0 0,-1 0 15,-20 0-15,20 0 0,-21 0 16,1 0-16,-22 0 0,21 0 0,-21 0 15,1 0-15,-22 0 0,0 0 16,0 0-16,0 0 0,-22 0 0,22 0 16,-21 21-16,-21-21 0,21 0 0,-22 0 15,-20 0-15,-1 0 16,1 0-16,-22 0 0,1 0 0,-22 0 16,0 22-16,0-22 0,0 0 15,-21-22 79</inkml:trace>
  <inkml:trace contextRef="#ctx0" brushRef="#br0" timeOffset="7840.31">10604 2096 0,'0'0'0,"0"21"31,0 0 1,-21-21-32</inkml:trace>
  <inkml:trace contextRef="#ctx0" brushRef="#br0" timeOffset="9668.11">1355 3683 0,'0'-21'0,"0"0"16,0 0-1,0-1-15,21 1 16,-21 0-16,21 0 16,0 0-16,-21 0 0,0-1 0,21 1 15,-21 0-15,0 0 0,0 0 16,0 0-16,0-22 0,0 22 15,0 0-15,-21 0 0,0 0 0,0-1 16,-22 1-16,22 21 0,-21-21 16,0 21-16,-1 0 0,1 0 15,0 0-15,-1 21 0,1-21 0,0 21 16,-1 22-16,1-22 0,21 21 16,-22 1-16,22-1 0,0-21 0,0 21 15,0 1-15,21-1 0,0 0 16,0 1-16,0-22 0,0 0 15,21 21-15,0-20 0,0-1 0,0-21 16,1 21-16,-1-21 0,0 0 16,0 0-16,21 0 0,-20 0 15,20 0-15,-21-21 0,21 21 16,-20-21-16,20-1 0,-21 1 0,21 0 16,-20 0-16,20 0 0,-21 0 15,0-22-15,0 22 0,1 0 16,-22-21-16,0 20 0,21-20 15,-21 21-15,0 0 0,0 0 0,0-1 16,0 1-16,0 0 0,0 42 31,0 0-31,0 1 0,0-1 16,0 0-16,0 21 0,0-21 16,0 1-16,0-1 0,0 21 0,0-21 15,0 0-15,0 1 0,0-1 16,0 0-16,21-21 15,-21 21-15,21-21 16,0 0-16,0 0 0,1-21 16,-1 0-16,0 21 0,-21-21 15</inkml:trace>
  <inkml:trace contextRef="#ctx0" brushRef="#br0" timeOffset="10164.53">1714 3217 0,'-21'0'16,"0"0"0,21 22-16,-21-22 0,21 21 15,0 0-15,0 0 0,0 21 16,-21-20-16,21-1 0,0 21 0,0-21 16,0 0-16,-21 22 0,21-22 15,-22 0-15,22 0 0,0 0 16,-21 1-16,21-1 15,0-42 32,0-1-47,21 1 0,-21 0 0,22 0 16,-1 0-16,-21-22 0,21 22 16,0 0-16,-21-21 0,21 21 0,0-22 15,1 22-15,-1 0 0,0 0 16,0 0-16,0 21 0,0 0 0,1 0 15,-1 0-15,0 0 0,-21 21 16,0 0-16,21 0 0,-21 21 16,21-20-16,-21 41 15,0-42-15,0 0 0,0 1 0,0 20 16,0-21-16,0 21 16,0-20-16,0-1 15,0 0-15,21-21 31,-21-21-31,22 0 16,-1-1-16,-21 1 16,21 0-16,0 0 0,0 0 0</inkml:trace>
  <inkml:trace contextRef="#ctx0" brushRef="#br0" timeOffset="10924.57">2349 3154 0,'0'-21'16,"0"42"0,-21 0-16,21 0 0,-21 0 0,21 1 15,0 20-15,0-21 0,0 21 16,-21-20-16,21 20 0,0 0 0,0-21 16,0 1-16,0 20 0,0-21 15,0 0-15,0 0 0,0 1 0,21-22 16,-21 21-16,21-21 0,0 0 15,22 0-15,-22 0 0,21 0 0,-21 0 16,22-21-16,-1 21 16,-21-22-16,22 1 0,-1 0 0,-21 0 15,21 0-15,-20 0 0,-1-22 16,0 22-16,0 0 0,-21-21 0,0 20 16,21-20-16,-21 21 0,0 0 15,0-22-15,21 22 0,-21 0 0,0 0 16,0 0-1,0 42 17,0 0-32,0 0 0,0 0 15,0 1-15,0-1 0,0 21 0,0 0 16,0-20-16,0 20 0,0 0 16,0 1-16,0-1 0,0 0 0,0 1 15,0 20-15,0-21 0,0 1 16,0 20-16,0-20 0,0 20 0,0 1 15,0 20-15,0-20 0,0 20 16,0-20-16,0 21 0,0-22 0,0 22 16,0-1-16,0-20 0,0 21 15,0-1-15,0-20 0,0 20 0,0-20 16,-21-1-16,0-20 0,21 20 0,-21-20 16,0-22-16,0 21 15,-1-21-15,1 0 0,-21-21 0,21 22 16,-22-22-16,1 0 0,0 0 15,-1 0-15,1-22 0,-21 22 0,20-21 16,-20-21-16,20 0 0,1-1 16,0 1-16,-1-22 0,22 1 0,0-1 15,0-20-15,0 20 0,0-20 16,21-1-16,0 21 0,0-20 0,0-1 16,21 22-16,-21-1 0,42-21 15,-21 22-15,0-1 0,22 1 0,84-106 31,-85 126-31,0 1 0,1 0 0,-1-1 16,0 1-16,1 21 0,-1-22 0,-21 22 16,43-42-16,-43 42 15,0-1-15,0 1 0</inkml:trace>
  <inkml:trace contextRef="#ctx0" brushRef="#br0" timeOffset="11940.36">3492 3620 0,'0'0'0,"22"0"0,-1 0 31,-21-22-15,21 1-16,-21 0 15,0 0-15,0 0 0,0 0 0,0-22 16,0 1-16,21 21 0,0-22 16,-21 1-16,0 0 0,21-1 0,1-20 15,-1 42-15,0-22 16,-21 22-16,21 21 0,0-21 0,0 21 16,1 0-1,-1 0 1,-21 21-16,21 0 15,-21 1 1,0-44 47,0 1-48,0 0-15,0 0 16,-21 21-16,0 0 15,-1 0-15,1 0 0,0 0 16,0 0-16,0 0 0,21 21 16,-21-21-16,-1 21 0,22 0 15,-21 1-15,21 20 0,0-21 0,-21 21 16,21 1-16,-21 41 16,21-41-16,0-22 0,0 21 0,0 1 15,0-22-15,0 21 0,0-21 16,21 0-16,0 1 0,0-1 0,1-21 15,20 21-15,-21-21 0,0 0 16,22 0-16,-22 0 0,0 0 0,21 0 16,-21 0-16,22-21 0,-22 21 15,21-21-15,-21-1 0,22 1 0,-22 0 16,21-42-16,-21 20 16,1 1-16,-1 0 0,0-1 15,0-20-15,0 20 0,-21 1 0,0 0 16,0-1-16,21-20 0,-21 21 15,0-1-15,0 22 0,0-21 0,0 21 16,0-22-16,0 22 16,-21 21-16,21 21 15,0 22-15,-21-22 0,21 21 16,0-21-16,0 22 0,0-1 16,0 0-16,0 1 0,0 20 0,0-21 15,0 1-15,0-1 0,0 0 16,0 1-16,0-22 0,0 21 0,0-21 15,0 22-15,21-22 0,-21 0 16,21-21-16,-21 21 0,22 0 16,-1-21-16,0 0 0,0 0 15,0 0-15,0 0 0,1 0 16,-1 0-16,21-21 0</inkml:trace>
  <inkml:trace contextRef="#ctx0" brushRef="#br0" timeOffset="12472.93">5101 3090 0,'0'-21'0,"0"42"0,-21-63 16,0 42-16,0 0 0,-1-21 16,1 21-16,0 0 0,0 0 0,-21 0 15,20 0-15,1 0 0,-21 21 16,21 0-16,0 0 0,-22 1 0,22-1 15,-21 42-15,21-20 16,-1-22-16,1 21 0,21 0 0,0 1 16,0-1-16,0-21 0,0 22 0,0-22 15,0 0-15,0 21 0,21-21 16,1 1-16,-1-1 16,0-21-16,0 0 0,21 0 15,-20 0-15,-1 0 0,0 0 0,0 0 0,21-21 16,-20-1-16,-1 1 0,0 0 15,0 0-15,0 0 0,0 0 16,1-22-16,-1 1 0,-21 21 0,21-22 16,0 1-16,-21 0 0,0-1 15,21 1-15,-21 21 0,21-21 0,-21 20 16,0 1-16,0 42 31,-21 1-31,21-1 0,-21 21 16,21-21-16,0 22 15,-21-1-15,21-21 0,0 21 0,0-20 16,0 20-16,0 21 0,0-41 16,0-1-16,0 0 0,21 0 15,0 0-15,0-21 0,1 21 16,-1-21-16,0 0 0,0 0 16,0 0-16,0 0 0,1 0 0,20-21 15,-21 0-15,0 0 0</inkml:trace>
  <inkml:trace contextRef="#ctx0" brushRef="#br0" timeOffset="12933.67">5800 3112 0,'0'0'0,"0"-22"0,0 1 32,-22 21-32,1 0 15,0 0-15,0 0 0,0 0 0,-22 0 16,22 21-16,0 1 0,0-1 15,0 0-15,0-21 0,21 21 0,0 0 16,-22 22-16,22-22 16,0 0-16,0 0 0,22 0 15,-1-21-15,0 0 16,21 0-16,-21 0 16,1 21-16,-1-21 0,21 0 15,-21 0-15,0 0 0,1 22 0,-1-22 16,0 21-16,0-21 0,-21 21 15,0 0-15,0 0 0,0 0 16,0 1-16,0-1 16,-21 0-16,-21-21 0,-1 21 15,1 0-15,21-21 0,-22 0 16,22 0-16,0 0 0,-21 0 16,21 0-16,-1 0 0,1 0 0,0 0 15,0 0-15,0 0 0,0 0 16,21-21-16,-22 0 15,22 0-15,0 0 16,0-1 0,0 1-16,0 0 0,22 0 15,-1 21 1</inkml:trace>
  <inkml:trace contextRef="#ctx0" brushRef="#br0" timeOffset="13416.39">6519 3048 0,'0'0'0,"0"-21"0,0 0 16,0 0-16,-21 21 31,0 0-31,0 0 0,0 0 0,-22 0 15,22 21-15,0 0 0,0-21 16,0 21-16,-1 0 0,1-21 0,21 21 16,-21 1-16,21-1 15,0 0-15,0 0 16,0 0-16,21-21 0,0 21 0,1-21 0,-1 22 16,0-22-16,0 0 0,0 21 15,22-21-15,-22 21 0,0 0 16,21-21-16,-21 21 0,1-21 15,-1 21-15,0 1 0,-21-1 16,0 0-16,0 0 16,0 0-16,-21-21 15,-22 21-15,22-21 0,-21 0 0,21 0 16,-22 0-16,1 0 0,21 0 16,0 0-16,-22 0 0,22 0 0,0 0 15,0 0-15,0 0 0,0 0 16,-1 0-16,22-21 15,0 0 1,-21 21-16,21-21 16</inkml:trace>
  <inkml:trace contextRef="#ctx0" brushRef="#br0" timeOffset="14816.59">8107 3133 0,'0'0'0,"42"-106"32,-42 85-32,0 0 0,0-1 31,0 44-16,0-1 1,0 0-16,0 21 0,0-21 0,0 43 16,-21-43-16,21 21 0,-21-20 15,21 20-15,0-21 0,0 0 16,0 22-16,0-22 0,0 0 16,21-21 15,0 0-31,0-21 15,0 0-15,1-1 16,-1 1-16,-21-21 0,21 21 0,0 0 16,-21-22-16,21 22 0,-21 0 0,21 0 15,-21-22-15,22 22 0,-1 0 16,-21 0-16,0 0 0,21 21 16,-21 21-1,0 0 1,0 0-16,0 22 0,0-22 0,0 0 15,0 21-15,0-21 0,0 22 16,0-22-16,0 0 0,0 0 16,0 22-16,21-22 0,-21 0 15,21 0-15,0-21 0,1 0 16,-1 0-16,21 0 0,-21 0 16,0 0-16,1 0 0,-1-21 15,0 0-15,0 0 0,21-1 0,-20 1 16,-1-21-16,0 21 0,0-22 0,0 22 15,0-21-15,1 0 0,-1 20 16,-21-20-16,0 21 0,21-21 0,-21 20 16,0 1-16,0 0 0,0 0 15,-21 42 1,21 0-16,-21 0 16,21 1-16,-22-1 15,22 21-15,-21-21 0,21 0 0,0 22 16,0-22-16,0 21 0,0-21 0,0 22 15,0-22-15,0 0 0,0 0 16,21 0-16,1 1 0,-1-1 0,0-21 16,0 21-16,0-21 0,0 0 15,22 0-15,-22 0 0,21 0 0,-21 0 16,22-21-16,-22 21 0,21-21 0,-21-1 16,22-20-16,-22 21 0,21-21 15,-21 20-15,1-20 0,20 0 0,-21-43 16,0 43-16,0-1 15,-21-20-15,22 21 0,-22-1 16,0 1-16,0 0 0,0-1 0,0 1 16,0 21-16,0 0 0,0-1 15,-22 22-15,1 22 16,0-1-16,21 0 0,0 0 0,0 21 16,0 1-16,-21-1 0,21 0 15,0 1-15,0-1 0,0 0 0,-21 1 16,21-1-16,0 0 0,0 1 15,0-1-15,0-21 0,0 22 0,0-22 16,0 21-16,0-21 0,0 0 0,0 1 16,0-1-16,0-42 31,0-1-15,0 1-16,21 0 15,-21 0-15,21-21 0,0 20 0,0-20 16,-21 21-16,22-21 0,-1 20 15,21-20-15,-21 21 0,0 0 0,22 0 16,-22-1-16,21 1 0,-21 21 0,1 0 16,20 0-16,-21 0 0,0 0 15,22 64 1,-22-43-16,21 42 0,-42-41 16,0 41-16,0-21 0,0-20 15,0-1-15,0 21 0,0-21 16,0 0-16,0 1 0,0-1 15,0 0-15,0 0 0,21-21 47,-21-21-47,21 0 0,1 0 16,-1-1-16,-21 1 0</inkml:trace>
  <inkml:trace contextRef="#ctx0" brushRef="#br0" timeOffset="15044.11">10414 2985 0,'0'0'15,"0"21"-15,0 0 0,0 0 16,-21 0-16,21 0 0,0 1 0,-21 20 16,21-21-16,-22 0 0,22 0 0,0 1 15,0-1-15,0 0 0,-21 0 16,21 0-16,0 0 0,0 1 15,21-22 17,-21-22-32,0 1 0,0 0 15,22 21-15</inkml:trace>
  <inkml:trace contextRef="#ctx0" brushRef="#br0" timeOffset="15224">10372 2709 0,'-22'0'0,"22"22"31,-21-22-31,21 21 0,0 0 16,0 0 0,21 0-1,1-21-15,-1 21 0</inkml:trace>
  <inkml:trace contextRef="#ctx0" brushRef="#br0" timeOffset="15541.82">10922 2858 0,'-42'0'31,"20"0"-31,1 0 16,0 0-16,0 21 0,0 0 0,0-21 16,-1 42-16,1-21 0,0 1 0,0-1 15,0 21-15,0-21 0,21 22 16,0-22-16,0 21 0,0-21 16,0 0-16,0 22 0,0-22 0,0 0 0,21 0 15,0-21-15,0 21 0,0 1 16,22-22-16,-22 0 0,21 0 0,0 0 15,1 0-15,-1 0 0,-21 0 16,22-22-16,-1 22 0,0-21 16,1 0-16,-22-21 0,0 21 0,21-22 15</inkml:trace>
  <inkml:trace contextRef="#ctx0" brushRef="#br0" timeOffset="16013.55">11409 2477 0,'0'0'0,"-21"0"16,-1 0-16,1 21 0,21 21 16,0-21-16,-21 22 0,0-1 0,21 0 15,-21 1-15,21-1 0,0 0 16,0 1-16,-21-1 0,21 0 0,0 1 16,-22-22-16,22 21 0,0-21 15,0 22-15,0-22 0,-21 0 16,21 0-16,0 0 0,-21 0 0,21 1 15,0-44 17,0 1-17,0 0-15,0 0 16,0 0-16,0 0 0,21-22 0,0 22 16,1 0-16,-1-21 0,21 20 0,-21-20 15,0 21-15,22 0 0,-1-22 16,-21 43-16,22-21 0,-1 21 15,0 0-15,1 0 0,-1 0 0,0 21 16,-21-21-16,22 43 0,-22-22 16,0 0-16,0 0 0,-21 22 0,0-22 15,0 21-15,0-21 0,0 0 0,0 22 16,-21-22-16,0 0 0,0 0 16,0 0-16,-1 1 0,1-1 15,0 0-15,21 0 0,-21-21 0,21 21 0,-21-21 16,42 0 15,0 0-31</inkml:trace>
  <inkml:trace contextRef="#ctx0" brushRef="#br0" timeOffset="16529.25">13102 3006 0,'21'0'0,"-42"0"0,42-21 16,0 21-16,-21 21 31,0 0-31,-21 0 0,0 0 16,0 0-16,21 22 0,0-22 0,-21 21 15,0-21-15,21 22 0,0-22 16,-22 0-16,1 21 0,21-20 0,-21-1 16,21 0-16,0 0 0,0 0 15,21-21 1,0 0-16,1 0 15,20-21-15,-21 0 16,0 21-16,0-21 0,22 0 16,-22-1-16</inkml:trace>
  <inkml:trace contextRef="#ctx0" brushRef="#br0" timeOffset="16912.73">13716 2985 0,'0'0'16,"0"-22"-16,-21 22 15,0 0-15,-1 0 16,-20 22-16,21-22 0,-21 21 0,20-21 16,-20 21-16,21-21 0,-21 21 0,20-21 15,22 21-15,0 0 16,22-21 0,-1 0-16,0 0 15,21 22-15,-21-22 0,22 0 16,-22 21-16,0-21 0,21 21 15,-20-21-15,20 21 0,-21 0 16,0 0-16,-21 1 0,21-1 16,-21 0-16,0 0 0,-21 21 15,0-20-15,-21-22 16,21 21-16,-22-21 0,22 0 0,-21 0 16,-1 0-16,1 0 0,0 0 0,21 0 15,-22 0-15,22 0 0,0 0 16,0 0-16,0 0 0,-1-21 0,1 21 15,21-22-15,0 1 0,0 0 16,0 0-16,0-21 16,0 20-16,0 1 0,0 0 0</inkml:trace>
  <inkml:trace contextRef="#ctx0" brushRef="#br0" timeOffset="17100.62">13102 2646 0,'0'0'0,"-21"0"0,0 0 16,21 21 31,21-21-32,0 0-15,0 0 0,0 0 0</inkml:trace>
  <inkml:trace contextRef="#ctx0" brushRef="#br0" timeOffset="20161.58">14817 3323 0,'-22'0'0,"44"0"0,-65 0 15,43 21-15,21-21 31,1-21-31,-1 21 16,21-21-16,-21 0 0,22 0 16,-1 0-16,43-22 0,-22 22 15,-21 0-15,1-21 0,-1 20 16,43-62-16,-43 41 0,-21 1 16,22 0-16,-22-1 0,-21-20 15,0 21-15,0-22 0,0-42 16,0 64-16,0 0 0,-21-1 0,-1 22 15,1 0-15,0 0 16,-21 0-16,21 21 0,-1 0 0,1 0 16,0 21-16,0 0 0,0 21 0,0 1 15,21-1-15,0 0 0,0 22 16,0-22-16,0 22 0,-22-22 16,22 21-16,0-20 0,0-1 0,-21 43 15,21-43-15,0 0 0,-21 22 16,21-43-16,-21 0 15,21 0-15,0 1 0,0-1 16,0-42 15,0-1-31,0 1 0,0 0 0,21 0 16,0 0-16,0-22 0,1 22 16,-1 0-16,0-21 0,0 21 15,0-1-15,43-41 0,-22 42 16,-21 0-16,0 21 15,1 0-15,-1 0 0,-21 21 16,0 0-16,0 0 16,0 0-16,0 0 0,0 1 0,0 20 15,0-21-15,0 0 0,0 22 0,0-22 16,0 21-16,0-21 0,21 43 16,0-43-16,21 21 15,-20-21-15,-1-21 0,21 22 16,-21-22-16,0 0 0,22 0 0,-1 0 15,-21 0-15,22 0 0,-1-22 16,0 1-16,1 0 0,-1 21 16,0-21-16,1-21 0,-1 20 0,-21 1 15,0-21-15,22 21 0,-22-22 16,-21 22-16,0-21 0,0 0 0,0-1 16,0 22-16,0-21 0,0 21 0,-21-22 15,-1 22-15,1 0 0,0 21 16,0 0-16,-21 0 0,20 0 0,-20 0 15,21 0-15,-21 21 16,20 0-16,1 0 0,0 22 0,0-22 16,0 21-16,0-21 0,-1 22 0,22-1 15,-21-21-15,21 22 0,0-1 16,0-21-16,0 0 0,0 22 0,0-22 16,0 0-16,21 0 15,1-21-15,-1 0 0,0 0 16,0 0-16,0 0 0,0 0 15,1 0-15,20-21 0,-21 0 0,0 0 16,0-1-16,1 1 0,-1 0 0,0 0 16,0-21-16,0 20 0,0 1 15,1 0-15,-1-21 0,-21 21 0,0-1 16,0 1-16,0 0 0,0 42 31,0 22-15,0-22-16,0 0 15,-21 0-15,21 21 0,0-20 0,-22 20 16,22-21-16,0 0 0,0 22 16,0-22-16,0 0 0,0 0 0,22 0 15,-1 0-15,0-21 16,0 0-16,0 0 0,0 0 0,1 0 16,-1 0-16,21 0 0,-21 0 15,0 0-15,22-21 0,-22 21 0,0-21 16,0 0-16,0 0 0,22 0 0,-22-22 15,0 22-15,-21 0 0,21-21 0,0 20 16,-21 1-16,0-21 16,22 21-16,-22-22 0,21 22 15,-21 42 17,0 1-32,0-1 0,0 0 0,0 0 15,-21 21-15,21-20 0,0-1 16,-22 21-16,22-21 0,0 22 0,0-22 15,0 0-15,0 0 0,0 0 16,0 0-16,0 1 0,22-22 0,-1 21 16,0-21-16,0 0 0,0 0 15,0 0-15,22 0 16,-22 0-16,0-21 0,0-1 16,0 22-16,1-21 0,-1 0 0,0 0 15,0-21-15,0 20 0,0 1 16,-21-21-16,0 21 0,22-22 0,-1 22 15,-21 0-15,0-21 0,0 21 16,0-1-16,0 1 0,0 42 47,-21 1-47,21-1 0,-22 0 16,22 0-16,-21 0 15,21 0-15,0 22 0,0-22 0,0 21 16,-21-21-16,21 1 0,0 20 0,0-21 15,0 0-15,0 0 0,0 1 16,21-1-16,0-21 0,1 21 0,20-21 16,-21 0-16,21 0 15,-20 0-15,20 0 0,43 0 16,-43 0-16,0-21 0,-21 0 0,22-1 16,-1 22-16,0-42 0,-20 21 15,41-21-15,-42-22 16,0 43-16,-21-21 15,0 20-15,0 1 0,0 0 0,0 0 0,0 0 16,-21 21 0,0 0-1,0 0-15,0 21 0,0 0 16,21 0-16,0 0 0,-22 22 16,1-22-16,21 0 0,-21 0 0,21 22 15,0-22-15,0 0 0,0 0 0,0 0 16,0 0-16,21 22 15,0-22-15,1-21 0,-1 21 0,0-21 16,0 0-16,21 0 16,-20 0-16,20 0 0,-21 0 0,21 0 15,-20 0-15,20 0 0,-21-21 0,21 0 16,1 21-16,20-43 16,-42 22-16,1-21 0,20 21 0,-21 0 15,0-22-15,0 22 0,1-21 16,-1 21-16,0-1 0,0 1 0,-21 0 15,0 42 17,0 0-32,-21 1 0,21-1 15,-21 0-15,21 0 0,0 0 16,0 0-16,0 1 0,0-1 16,0 0-16,0 0 15,21-21-15,0 0 16,0 0-16,0 0 0,43 0 15,-43 0-15,0 0 0,22 0 16,-22 0-16,0-21 0,21 0 0,-21 0 16,1-1-16,-1 1 0,0 0 15,-21 0-15,21 0 0,-21-22 16,21 22-16,-21 0 0,0 0 0,0 0 16,0 0-16,-21 42 15,0-21 1,0 21-16,0 21 0,-1-21 15,22 1-15,-21-1 0,0 0 16,0 21-16,0-21 0,21 1 16,-21-1-16,21 0 0,-22-21 15,22 21-15,0-42 32,0 0-32,22 21 15,-1-21-15,0-1 0,0 1 16,0 0-16,22 0 0,-22-21 0,21 20 15,-21 1-15,0 0 0,1 0 16,-1 0-16,21 0 16,-21 21-16,-21 21 15,0 0 1,0 21-16,0-21 0,0 1 0,0-1 16,0 21-16,0-21 0,0 0 15,0 1-15,0-1 0,0 0 0,0 0 16,0 0-16,21 0 0,1-21 0,-1 22 15,0-22-15,0 0 0,21 0 16,-20 0-16,-1 0 0,21 0 0,0 0 16,1 0-16,-1 0 0,-21 0 15,22-22-15,-1 1 0,0 0 16,22-21-16,-22-1 0,-21 1 16,0 21-16,1-21 0,-1-1 15,-21 1-15,21 0 0,-21-1 0,0 22 16,0 0-16,0 0 0,-21 0 15,0 21-15,-1 0 0,-20 0 0,21 21 16,-21 0-16,-1 0 0,22 21 16,-21-20-16,21 20 0,-43 21 15,43-41-15,21 20 0,0-21 0,0 0 16,0 0-16,0 1 0,0-1 16,0 0-16,0 0 0,21-21 15,0 0-15,0 0 0,1 0 16,-1 0-16,0 0 0,0 0 0,0 0 15,0-21-15,1 21 16,-1-21-16,0 0 0,0-1 0,0 22 16,0-21-16,1 0 15,-22 42 1,0 0 0,-22-21-16,1 43 0,21-22 15,-21 0-15,0 0 0,0 22 0,0-22 16,21 21-16,-22-21 0,1 22 15,0-1-15,21 0 0,0-21 16,-21 22-16,0-1 0,21 0 0,-21 22 16,-1-22-16,1 1 15,0-1-15,0 0 0,21-21 0,-42 22 16,20-1-16,1-21 0,0 0 0,0 1 16,0-1-16,0 0 0,-1 0 15,1-21-15,0 0 0,0 0 0,0 0 16,0 0-16,-1 0 0,1 0 0,0 0 15,21-21-15,-21 0 16,21 0-16,-21-22 0,21 22 0,0-21 16,-21-1-16</inkml:trace>
  <inkml:trace contextRef="#ctx0" brushRef="#br0" timeOffset="20368.46">17822 2794 0,'0'0'0,"-21"0"16,0 0-16,0 0 0,42 0 47,0 0-47,0-21 0,0 0 0</inkml:trace>
  <inkml:trace contextRef="#ctx0" brushRef="#br0" timeOffset="21130.25">21061 2180 0,'0'0'0,"21"-21"0,-21 0 0,21 21 16,-21-21-16,-21 42 31,0 0-31,21 21 16,0-20-16,-21 20 0,-1 21 15,22-20-15,-21 20 0,0-20 0,21 20 16,0-21-16,-21 22 0,0-22 16,21 1-16,0-1 0,-21 0 0,-1 1 15,1-22-15,0 0 0,21 21 16,-21-21-16,0 1 16,21-1-16,0-42 31,0-1-16,0 1-15,0 0 0,0 0 0,0 0 16,21 0-16,0-22 0,-21 22 16,21-21-16,22-22 0,-22 22 15,21 21-15,-21-22 0,22 22 16,-1-21-16,0 21 0,1 21 0,-1 0 16,0 0-16,1 0 0,-1 0 15,-21 21-15,21 0 0,-20 0 0,-1 0 16,-21 22-16,0 20 15,0-42-15,0 22 0,0-22 0,-21 0 16,-1 21-16,1-42 0,-21 22 16,21-1-16,-22 0 0,-20 0 15,42-21-15,0 0 0,-1 0 16,1 0 0,21-21 15,0 0-31,21 21 15,1-21-15,-1-1 0</inkml:trace>
  <inkml:trace contextRef="#ctx0" brushRef="#br0" timeOffset="21528.74">21759 2519 0,'21'-21'0,"-42"42"0,64-42 0,-65 21 31,22 21-31,-21 0 15,0 21-15,-21-20 0,21-1 0,-1 21 16,-20 0-16,21-20 0,0 20 16,0-21-16,-1 0 0,1 22 0,21-22 15,0 0-15,0 0 0,0 0 16,0 0-16,21 1 0,1-22 16,20 0-16,-21 0 0,21 0 0,-20 0 15,20 0-15,0 0 0,-21 0 16,22 0-16,-1 0 0,-21-22 0,22 1 15,-22 0-15,21 0 0,-21-21 16,0 20-16,1-20 0,-1 21 16,-21-21-16,21-43 0,-21 43 15,0-1-15,0 1 0,0 21 16,0-22-16,-21 22 0,0 0 0,-1 21 16,-20 0-16,0 0 0,21 0 15,-22 0-15,1 0 0,0 21 16,-1-21-16,22 21 0,0 1 0,-21-1 0,42 0 15,0 0-15,-22 0 16,22 0-16,22-21 16</inkml:trace>
  <inkml:trace contextRef="#ctx0" brushRef="#br0" timeOffset="21824.58">22691 2074 0,'21'-21'16,"-42"42"-16,42-84 0,-21 42 0,0 0 0,0-1 16,-21 44-1,-1-1-15,1 21 16,21-21-16,-21 22 0,0-1 16,0 21-16,21-20 0,-21 20 0,21-20 15,-22 20-15,22 1 16,0-22-16,0 0 0,0 22 0,0-43 15,0 21-15,0 1 0,0-22 0,0 0 16,0 0-16,0 0 0,0 0 16,22-42 15,-1 0-31,-21 0 16</inkml:trace>
  <inkml:trace contextRef="#ctx0" brushRef="#br0" timeOffset="22312.31">23241 1863 0,'0'0'0,"0"21"16,0 21 0,0-21-16,-21 22 0,21-1 0,-21 0 15,-1 22-15,1-22 0,0 22 16,0-22-16,0 22 0,-22 41 15,43-41-15,-21-22 0,0 1 0,0-1 16,0 0-16,0-21 0,21 1 16,0-1-16,-22 0 0,22 0 0,-21-21 15,21-21 17,0 0-17,0 0-15,21-1 0,1-20 16,-1 21-16,0-21 0,0-1 0,21 1 15,1 0-15,-1-1 0,0 1 16,43-22-16,-21 43 0,-22 0 16,0 21-16,1 0 0,-1 0 15,-21 0-15,0 21 0,0 22 0,-21-22 16,0 21-16,0 0 0,0 1 16,0-1-16,0 0 0,-21 1 0,0-1 15,0 0-15,0-20 0,0-1 16,-1 21-16,1-21 0,0 0 15,0 1-15,0-1 16,0-21-16,-1 0 16,22-21-1,-21-1-15,0 1 16</inkml:trace>
  <inkml:trace contextRef="#ctx0" brushRef="#br0" timeOffset="22551.83">22310 2392 0,'0'0'16,"0"21"-16,21-21 16,0 0-1,0 0-15,0 0 0,22 0 16,-22 0-16,21-21 0,22 21 0,-22 0 15,0-21-15,22 21 0,-22 0 16,0-21-16,1 21 0,-1 0 0,0 0 16,-20 0-16</inkml:trace>
  <inkml:trace contextRef="#ctx0" brushRef="#br0" timeOffset="23428.31">3768 4572 0,'0'0'0,"0"-21"0,0-43 31,0 43-31,0 0 0,-22 0 0,1 21 15,0-21-15,-21 0 0,-1 21 16,1 0-16,0 0 0,-1 0 0,1 0 16,-21 0-16,20 21 15,-20 0-15,20 21 0,1 1 0,0-1 0,-1 0 16,22 22-16,-21-22 0,21 22 16,21-1-16,0 1 0,-21-1 0,21-21 15,0 22-15,0-22 16,0-21-16,0 22 0,0-1 0,21-21 15,0 0-15,0 1 0,0-22 0,22 0 16,-1 0-16,0 0 0,1 0 16,-1 0-16,64-22 0,-64 1 15,22 0-15,-22 0 0</inkml:trace>
  <inkml:trace contextRef="#ctx0" brushRef="#br0" timeOffset="23830.14">3873 4763 0,'0'0'0,"0"-22"0,-21-41 15,0 63 1,0 0-16,0 21 0,-22 0 16,22 0-16,0 1 0,0 20 15,0 0-15,0 1 0,-1-1 0,1 0 16,21 1-16,0-1 0,0 0 16,0-21-16,0 22 0,0-22 0,21 21 15,1-42-15,-1 21 16,0-21-16,21 0 0,-21 0 0,22 0 15,-1 0-15,0 0 0,-20 0 16,41-42-16,-42 42 0,22-21 16,-22 0-16,0 0 0,-21-1 0,0-20 15,21 21-15,-21 0 0,0-22 16,0 22-16,0-21 0,-21 21 16,0-22-16,21 22 0,-21-21 0,-22 21 15,22 21-15,0-21 0,0 21 16,0 0-16,-22 0 0,22 0 0,0 21 15,-21 0-15,20 0 0,1 0 16,0 22-16,21-22 0,0 0 0,0 21 16,0-21-16,0 22 15,0-22-15,21 0 0,0-21 16,22 0-16,-22 0 0,0 0 16,21 0-16</inkml:trace>
  <inkml:trace contextRef="#ctx0" brushRef="#br0" timeOffset="25612.36">4424 4678 0,'0'-21'16,"-21"21"-16,-1 21 16,22 0-16,-21 0 0,21 0 0,-21 22 15,21-22-15,0 21 0,0-21 16,-21 22-16,21-1 0,-21-21 15,21 22-15,0-22 0,-21 42 16,21-42-16,0 1 0,0-1 16,0 0-16,0-42 31,0 0-15,0-1-16,21 1 15,-21 0-15,21-21 0,-21 21 0,21-22 16,0 1-16,0 0 0,1-1 15,-1 22-15,0-21 0,0-1 0,21 22 16,-20-21-16,20 42 0,-21-21 0,0 21 16,0 0-16,1 0 0,-1 0 15,0 21-15,0 0 0,0 21 0,-21-20 16,0 20-16,21 0 0,1 1 16,-22-1-16,0-21 0,0 21 0,21-20 15,-21 20-15,21-21 16,-21 0-16,0 0 0,21-21 15,0 0-15,0 0 16,-21-21-16,0 0 0,22 0 16,-1 0-16,-21 0 0,21-22 15,0 22-15,-21-21 0,21-1 0,0 22 16,1-21-16,-1 0 0,0-1 16,0 22-16,0-21 0,0 21 0,22-22 15,-43 22-15,21 21 0,0 0 16,-21 21-1,0 0 1,0 1-16,0-1 0,0 0 16,0 0-16,0 0 15,0-42 32,0 0-47,0 0 16,0 0-16,0-1 15,-21 22-15,0-21 16,0 0-16,-1 21 16,1 0-16,0 0 15,21 21-15,0 0 0,-21-21 0,0 22 16,21-1-16,-21 21 0,-1-21 16,22 0-16,0 22 0,0-1 0,-21 22 15,21-22-15,0 0 0,0-21 16,0 22-16,0-22 0,0 0 15,21 0-15,1 0 0,-1-21 0,0 22 16,21-22-16,-21 0 0,1 0 16,-1 0-16,21 0 0,-21 0 15,22 0-15,-22-22 0,0 22 0,21-21 0,-21 0 16,1 0-16,20 0 0,-21-22 16,0 22-16,0 0 0,1-21 15,20-1-15,-21 22 0,-21-21 16,21 21-16,0 0 0,-21-1 0,0 1 15,0 0-15,0 42 32,0 0-32,0 1 15,0-1-15,0 0 0,0 0 0,0 21 16,0-20-16,0-1 0,0 0 16,0 0-16,0 0 0,0 0 0,43 22 15,-22-22-15,0-21 16,0 21-16,22-21 15,-1 0-15,-21 0 0,0 0 16,0 0-16,1-21 0,41 0 16,-42 0-16,0-1 0,1 1 15,-1 0-15,-21 0 0,21 0 0,-21-22 16,21 1-16,-21 0 16,0-1-16,0 22 0,0 0 15,0 0-15,-21 21 16,0 0-16,21 21 15,-21-21-15,21 21 0,0 0 0,-22 1 16,22 20-16,-21-21 0,21 0 16,0 22-16,0-22 0,0 21 0,0-21 15,0 0-15,0 1 0,0-1 16,0 0-16,0 0 0,21-21 16,1 21-16,-1-21 0,0 0 0,0 0 15,0 0-15,22 0 0,-22 0 0,0 0 16,21-21-16,-21 21 0,22-21 15,-22 0-15,21 0 0,-21-22 0,22 22 16,-22-21-16,0 21 0,0-22 0,0 1 16,1 0-16,-1-1 0,-21 1 15,0 0-15,21-1 0,-21 1 16,0 0-16,0-1 0,0 22 0,0-21 16,0 21-16,0-1 0,0 1 0,-21 21 15,0 0-15,-1 0 16,1 21-16,21 1 15,0 20-15,-21-21 0,0 21 0,21-20 16,-21 20-16,21 0 0,0 22 0,0-22 16,0 0-16,0 1 0,0-1 15,0 0-15,0 1 0,21-1 0,0 0 16,0-20-16,0-1 0,1 0 16,20 0-16,-21 0 0,21 0 0,-20-21 15,20 0-15,-21 0 0,21 0 16,-20 0-16,20 0 0,-21-21 0,21 0 15,-20 0-15,20 21 0,-21-21 16,21-22-16,-20 22 0,-1 0 0,0 0 16,0-21-16,-21 20 0,0-20 15,0 21-15,0 0 0,0-22 0,0 22 16,-21 21 0,0 0-16,0 21 15,-1 1-15,22-1 0,0 0 0,-21 0 16,21 21-16,0-20 0,0 20 15,0-21-15,0 0 0,0 0 0,0 1 16,0-1-16,21 0 0,22 0 16,-22-21-16,0 21 0,0-21 15,0 0-15,22 0 0,-22 0 16,0 0-16,0 0 0,22-21 0,-22 21 16,0-21-16,0 0 0,0 0 15,0-1-15,1 1 0,-1-21 0,0-22 16,-21 43-16</inkml:trace>
  <inkml:trace contextRef="#ctx0" brushRef="#br0" timeOffset="25824.98">6519 4530 0,'-42'21'0,"84"-42"0,-126 42 15,62-21-15,1 21 0,0-21 0,21 21 16,21-21-1,0 0-15,1 0 0,20 0 16,0 0-16,1 0 0,20 0 0,-21 0 16,22 0-16,-22-21 0,22 21 0,-1 0 15,-20-21-15,-1 21 0,0 0 16,-21-21-16,22 0 0,-22 21 0</inkml:trace>
  <inkml:trace contextRef="#ctx0" brushRef="#br0" timeOffset="26745.45">8742 4784 0,'-21'0'16,"42"0"-16,-64-21 0,1-1 0,21 1 15,21 0-15,-21 0 0,0 21 0,21-21 16,-22 0-16,22-1 0,0 1 16,0 42-1,0 1 1,0-1-16,0 0 0,0 0 16,0 21-16,0 1 0,0-22 15,0 21-15,0 1 0,0 20 16,0-21-16,0-20 0,0-1 15,0 0-15,-21 0 0,21 0 0,-21 0 16,0-21-16,0 0 31,21-21-31,0 0 0,0 0 16,0-21-16,0 20 16,0 1-16,0-21 0,0 21 0,21-43 15,0 22-15,-21 0 16,21 20-16,0-20 0,1 21 0,-1-21 15,21 20-15,-21 22 0,22-21 16,-22 21-16,21 0 0,0 0 16,-20 0-16,20 0 0,-21 21 0,21-21 15,-20 22-15,-1-1 0,0 21 0,0-21 16,-21 0-16,0 1 0,0 20 16,0-21-16,0 0 0,0 0 0,0 1 15,0-1-15,0 0 0,0 0 0,-21 0 16,0-21-16,0 0 15,21-21 1,0 0 0,0 0-16,0 0 0,0-1 15,21 1-15,0-21 0,0 21 16,0-22-16,0 22 0,1 0 16,-1-21-16,0 21 0,0-1 0,21 1 15,-20 0-15,-1 0 0,21 21 0,-21 0 16,0 0-16,1 0 0,-1 21 15,0 0-15,0 0 0,-21 1 0,21 20 16,-21-21-16,0 21 0,0-20 16,0 20-16,0-21 0,0 0 0,0 22 15,-21-22-15,0 0 0,21 0 0,-21 0 16,21 0-16,0-42 47,0 0-47,0 0 15</inkml:trace>
  <inkml:trace contextRef="#ctx0" brushRef="#br0" timeOffset="27121.24">9652 4720 0,'0'0'0,"21"0"15,0 0-15,0 0 0,1 0 0,20-21 0,-21 21 16,21-21-16,1 21 16,-22-21-16,21 21 0,1-21 0,-22 21 15,21-22-15,-21 1 0,0 0 0,1 0 16,-22 0-16,0 0 16,0-1-16,0 1 0,-22 21 0,1 0 15,0 0-15,-21 0 16,21 0-16,-64 21 0,43 1 0,-1-1 15,1 0-15,0 21 0,20-21 0,-20 22 16,21-1-16,0-21 16,0 22-16,-1-1 0,22-21 0,0 21 15,0-20-15,0-1 0,0 0 0,22 0 16,-1 0-16,0 0 0,21-21 16,-21 0-16,22 0 0,-1 0 0,0 0 15,1 0-15,20 0 0,-20-21 0,-1 0 16,21 0-16,-20 0 0,-1 0 15</inkml:trace>
  <inkml:trace contextRef="#ctx0" brushRef="#br0" timeOffset="27376.11">10710 4149 0,'0'0'0,"0"-21"15,-63 21 1,42 21-16,-1 0 15,1 21-15,0 1 0,21-1 0,-21 0 16,0 22-16,0-22 0,21 0 0,0 1 16,-22 20-16,22-20 0,-21-1 15,21 0-15,0 1 0,0-22 0,0 21 16,0-21-16,0 0 0,0 1 0,0-1 16,0 0-16,21-21 15,1 0-15,-1 0 16,0-21-16,0 0 0,0-1 15,0 1-15</inkml:trace>
  <inkml:trace contextRef="#ctx0" brushRef="#br0" timeOffset="27807.87">10985 4106 0,'0'43'16,"0"-86"-16,0 107 0,0-22 0,-21 1 15,21-1-15,-21 0 0,21 1 0,-21-1 16,21 0-16,0 1 0,-21-1 0,0 0 16,21-21-16,-22 22 0,22-22 15,0 21-15,0-21 0,0 1 16,-21-1-16,21 0 0,0 0 16,0-42-1,0 0 1,0 0-16,21-1 0,1 1 15,-1 0-15,0-21 0,0 21 16,43-43-16,-22 43 0,-21 0 16,21 0-16,-20-1 0,20 22 0,-21 0 15,0 0-15,0 0 0,1 0 16,-22 22-16,0-1 0,0 0 0,0 0 16,0 21-1,0-20-15,0-1 0,0 0 0,0 0 16,0 0-16,0 0 0,0 1 0,0-1 15,-22 0-15,1-21 0,21 21 16,-21-21-16,0 0 0,0 0 16,0 0-16,-1 0 15,1-21-15,0 21 16</inkml:trace>
  <inkml:trace contextRef="#ctx0" brushRef="#br0" timeOffset="27980.43">10520 4360 0,'0'0'0,"-21"0"31,42 0-15,0 0-16,0 0 16,21 0-16,-20 0 0,20 0 0,0 0 15,1 0-15,-1 0 0,21 0 16</inkml:trace>
  <inkml:trace contextRef="#ctx0" brushRef="#br0" timeOffset="28364.04">11599 4382 0,'0'0'0,"-21"21"0,-85 85 31,85-85-31,0 0 0,0 21 0,0-21 0,-1 1 16,22 20-16,0-21 0,-21 43 16,21-43-16,0 0 15,21 0-15,22 0 16,-22-21-16,0 0 0,0 0 16,22 0-16,-22 0 0,21 0 0,0-21 15,-20 21-15,20-21 0,-21 0 16,21 0-16,-20-1 0,-1 1 0,0 0 15,0 0-15,-21-21 0,0 20 16,0-20-16,0 21 0,0 0 16,-21 0-16,0-1 0,0 1 0,-22 0 15,22 21-15,-21 0 0,21 0 16,-22 0-16,1 0 0,21 0 0,0 0 16,-1 21-16,1-21 0,0 21 0,21 1 15</inkml:trace>
  <inkml:trace contextRef="#ctx0" brushRef="#br0" timeOffset="28881.74">12340 4424 0,'-21'0'0,"-106"0"16,106 0 0,-22 21-16,22-21 0,-21 21 15,21 0-15,-22 1 0,22 20 0,0-21 16,-21 21-16,21-20 0,-1 20 16,1-21-16,21 21 0,0-20 0,0 20 15,0-21-15,0 0 0,21 0 0,1 1 16,20-1-16,-21-21 0,0 0 15,22 0-15,-22 0 0,21 0 0,-21 0 16,22 0-16,-1-21 0,-21 21 0,21-22 16,1 1-16,-22-21 0,21 21 15,-21 0-15,22-22 0,-22 22 0,0-21 16,0-1-16,0 1 0,1 0 16,-1-1-16,0-20 0,0-1 15,0 22-15,-21-21 0,0 20 0,0-20 16,0 20-16,0 22 0,0-21 15,-21 63 1,21 0-16,-21 22 0,0-1 16,0 21-16,-1-20 0,1 20 0,0-20 15,0 20-15,0-21 0,0 22 0,21-22 16,-22 1-16,22 20 0,0-21 16,0-20-16,0 20 0,22-21 15,-1 21-15,-21-20 0,42-1 0,-21 0 16,0-21-16,22 0 0,-22 21 0,64-21 15,-43 0-15</inkml:trace>
  <inkml:trace contextRef="#ctx0" brushRef="#br0" timeOffset="29588.35">13991 4741 0,'0'22'31,"21"-22"-15,0-22-16,1 1 0,-1 0 16,0 21-16,0-21 0,0 0 15,0 0-15,1-1 0,-22 1 16,0 0-16,0 0 0,0 0 0,0 0 16,0-1-16,0 1 15,0 0-15,-22 0 0,1 0 0,0 0 16,0 21-16,-21 0 0,-1 0 0,22 0 15,-21 0-15,-1 0 0,1 21 16,0 21-16,21-21 0,-22 22 16,22-1-16,0 0 0,0 1 0,21-1 15,0 0-15,-21-21 0,21 22 0,0-1 16,0 0-16,0-20 0,0-1 0,0 0 16,21 0-16,0-21 0,0 0 15,0 0-15,0 0 0,22 0 16,-1 0-16,-21-21 0,22 21 0,-1-21 15,0 0-15,1-22 0,-1 22 0,0 0 16,1-21-16,-22 20 0,0-20 16,0 21-16,0-21 0,0 20 15,1-62-15,-22 63 0,0-1 16,0 1-16,0 0 0,0 0 0,-22 42 31,1 0-31,21 0 0,-21 22 16,21-22-16,0 21 0,-21-21 0,21 22 15,0-22-15,0 21 0,0-21 0,0 1 16,0 20-16,0-21 0,0 0 0,21 0 16,0-21-16,22 22 15,-22-22-15,0 0 0,0 0 16,0 0-16,0 0 0,1 0 0,20-22 16,-21 1-16,0 0 0,0 0 15</inkml:trace>
  <inkml:trace contextRef="#ctx0" brushRef="#br0" timeOffset="30020.56">14711 4424 0,'0'42'31,"0"1"-31,0-22 0,-21 0 16,21 0-16,-22 43 0,22-43 15,0 0-15,-21 21 0,0-21 16,21 1-16,-21-1 0,21 0 0,0 0 15,0 0-15,-21-21 16,21 21-16,-21-42 31,21 0-31,0 0 16,0 0-16,0 0 0,21-1 0,0 1 16,0-21-16,0 21 0,0-22 0,1 22 15,20-21-15,-21 21 0,21-22 16,1 22-16,-1 0 0,0 21 15,1 0-15,-1 0 0,0 0 0,1 0 16,-22 21-16,0 0 0,0 1 16,0 20-16,-21-21 0,0 21 0,0 1 15,0-22-15,0 21 0,-21-21 16,0 22-16,-21-1 0,21-21 16,-1 0-16,1 1 0,0-22 0,21 21 15,21-21 16,0 0-31,1-21 0,-1 21 0,21-22 16,0 1-16</inkml:trace>
  <inkml:trace contextRef="#ctx0" brushRef="#br0" timeOffset="30508.11">16002 4466 0,'0'0'0,"-21"0"0,21-21 0,-21 21 0,-1-21 16,-20 0-16,21 21 0,0-21 0,-22 21 16,22 0-16,0 0 0,-21 0 15,21 0-15,-1 21 0,-20 0 0,21 0 16,0 0-16,0 22 0,-22-22 16,22 21-16,0-21 0,0 22 0,0-22 15,21 21-15,0-21 0,0 22 16,0-22-16,0 0 0,0 0 15,0 0-15,21 0 0,21 1 16,-21-22-16,0 0 0,22 0 0,-22 0 16,21 0-16,-21 0 0,22-22 15,-22 1-15,21 0 0,-21 0 0,22 0 16,-22 0-16,0-22 0,21 22 16,-20-21-16,20-1 0,-21 1 0,0 0 15,0-1-15,22 1 0,-22-21 0,0-1 16,0 22-16,-21-22 15,21 22-15,-21-22 0,22 43 0,-22-21 0,0 21 16,0 0-16,0 42 16,-22 21-16,1 0 15,0 1-15,0-1 0,0 22 0,0-22 16,21 0-16,-22 22 0,1-22 16,0 0-16,21 43 0,0-43 15,0-20-15,0 20 0,0-21 0,0 0 16,0 0-16,21-21 0,0 22 15,1-22-15,-1 0 0</inkml:trace>
  <inkml:trace contextRef="#ctx0" brushRef="#br0" timeOffset="31168.74">17589 4487 0,'22'0'0,"-44"0"0,65 0 15,20 0 1,-42 0-16,1-21 0,-1 0 16,0 21-16,0-21 0,-21 0 15,0 0-15,0-1 0,0 1 0,0 0 16,0 0-16,0-21 0,-21 20 16,0 1-16,-64-42 15,43 63-15,-1 0 0,-41 21 16,41 0-16,1 0 15,0 0-15,-1 22 0,22-22 0,-21 21 16,21 1-16,0-1 0,-1 0 0,22-21 16,0 22-16,0-22 0,0 0 15,0 0-15,0 0 0,0 1 0,22-1 16,41-21-16,-42 21 16,0-21-16,22 0 0,-1 0 0,0 0 15,-20 0-15,20-21 0,0 0 0,-21 21 16,22-22-16,-22 1 0,0 0 15,0 0-15,0-21 0,1 20 0,-1 1 16,-21-21-16,0 0 0,0 20 16,21-20-16,-21 21 0,0 0 15,0 0-15,0 42 16,0 0-16,0 0 16,-21 0-16,21 22 0,0-22 0,0 21 15,0-21-15,0 22 0,0-22 0,0 0 16,0 21-16,0-21 0,0 1 15,0-1-15,21 0 0,0-21 16,0 0-16,0 0 16,1 0-16,-1 0 0,0 0 0,0 0 15</inkml:trace>
  <inkml:trace contextRef="#ctx0" brushRef="#br0" timeOffset="31657.45">18309 3874 0,'0'-22'0,"0"44"0,-21-22 31,21 21-31,-21 21 0,0 0 0,-1 1 16,1-1-16,21 22 0,-21-22 0,0 21 16,0-20-16,0-1 0,21 43 15,-22-43-15,1 22 16,21-43-16,-21 0 0,21 0 15,0 0-15,0 0 0,0-42 47,0 0-47,0 0 0,21 21 0,0-42 16,1 20-16,-1 1 0,0 0 16,0-21-16,21 21 0,-20-22 0,20 22 15,0 0-15,22-21 16,-43 42-16,21 0 0,-21 0 0,1 0 15,-1 21-15,0 0 0,0 0 0,-21 0 16,21 0-16,-21 1 16,21 20-16,-21-21 0,0 21 15,0-20-15,-21-1 0,0 0 16,0 0-16,-21 0 0,20-21 0,-20 21 16,21 1-16,-21-22 0,-1 0 0,22 0 15,-21 0-15,21 0 0,-22 0 0,22 0 16,0 0-16,0 0 0,0 0 15,21-22-15,0 1 16,0 0-16,21 0 16,0 0-16</inkml:trace>
  <inkml:trace contextRef="#ctx0" brushRef="#br0" timeOffset="32068.25">19219 4170 0,'0'0'0,"0"-21"0,-21 21 15,0 0-15,-21 0 0,20 0 0,1 0 16,-21 0-16,21 0 0,-22 0 16,22 21-16,0-21 0,-21 21 0,21 0 15,21 0-15,-22 1 16,22-1-16,0 0 15,22-21-15,-1 0 0,0 21 16,0-21-16,21 21 0,-20-21 16,20 21-16,-21 1 0,0-1 0,22 0 15,-22 0-15,0 0 0,0 0 16,-21 1-16,0-1 0,0 0 0,0 0 16,0 0-16,-21 0 0,0 1 15,0-22-15,-22 0 0,22 21 16,-42-21-16,20 0 0,1 0 15,21 0-15,-22 0 0,22 0 16,0 0-16,-21 0 0,21-21 16,21-1-16,0 1 15,21 0-15,0 0 16,0 0-16,0 0 0</inkml:trace>
  <inkml:trace contextRef="#ctx0" brushRef="#br0" timeOffset="32321.11">19706 3852 0,'0'0'0,"-21"22"16,0 20-16,0 21 0,-1-20 15,1 20-15,-21-20 0,0 62 16,20-41-16,1-22 0,21 1 15,0-1-15,-21-21 0,21 21 0,0-20 16,0-1-16,0 0 0,0 0 0,0 0 16,21-21-16,-21 21 15,21-21-15,1 0 0,-1 0 0,0 0 16,0-21-16,-21 0 0</inkml:trace>
  <inkml:trace contextRef="#ctx0" brushRef="#br0" timeOffset="32484.02">19262 4318 0,'0'0'0,"-22"0"0,44 0 31,-1 0-31,0 0 0,0 0 16,0 0-16,22 0 0,-1 0 0,0 0 15,1 0-15,-1 0 0,0-21 16,1 21-16</inkml:trace>
  <inkml:trace contextRef="#ctx0" brushRef="#br0" timeOffset="32868.53">19897 4297 0,'0'0'0,"-43"-64"15,43 43 1,0 0-16,21 21 15,1 0-15,-1 0 0,21 0 16,-21 0-16,0 0 0,1 0 16,-1 21-16,0 0 0,0 1 0,0-1 15,0 0-15,-21 21 0,0-21 16,22 22-16,-22-22 0,0 0 0,0 43 16,0-43-16,0 0 15,0 0-15,-22 0 16,1-21-16,0 21 15,0-21-15,0 0 16,0 0-16,21-21 16,0 0-16,0 0 0,0 0 15,0 0-15,21-1 0,0 1 0,0 0 16,0-21-16,0 21 0,1-22 16,20 22-16,0-21 0,-21 21 0,22-1 15,-1 1-15,0 0 0,22 0 16,-22 21-16,1 0 15</inkml:trace>
  <inkml:trace contextRef="#ctx0" brushRef="#br0" timeOffset="33360.07">20807 4276 0,'0'0'0,"0"-21"15,0-1-15,0 1 0,-21 0 0,-1 0 16,1 21-16,0-21 16,0 0-16,0 21 0,0 0 0,-1 0 15,1 0-15,-21 0 0,21 21 0,0 21 16,-22-21-16,22 0 0,0 22 16,-21-1-16,20-21 0,1 22 0,0-1 15,0-21-15,21 21 0,0-20 16,0-1-16,0 0 0,0 0 0,0 0 15,21 0-15,0 1 0,0-22 0,1 0 16,20 0-16,64 0 16,-64 0-16,0 0 0,1 0 15,-22-22-15,21 1 0,1 21 0,-22-21 16,0 0-16,0 0 16,21-22-16,-42 22 0,22 0 0,-1-21 15,-21 21-15,0-1 0,0 1 16,-21 21-1,-1 21-15,1 1 0,0-1 16,21 0-16,-21 0 0,21 0 16,-21 0-16,21 1 0,0-1 0,0 0 15,0 0-15,0 0 0,0 0 16,0 1-16,0-1 0,42 0 16,-21-21-16,0 0 0,1 0 0,-1 0 15,21 0-15,-21 0 0,22 0 0,-22 0 16</inkml:trace>
  <inkml:trace contextRef="#ctx0" brushRef="#br0" timeOffset="33606.98">21399 4191 0,'0'0'0,"0"-21"0,-21 21 16,0 0-1,0 0-15,-21 63 0,20-41 16,1-1-16,0 21 15,0-21-15,21 22 0,0-22 0,-21 0 0,21 21 16,0-21-16,0 1 0,0-1 16,0 0-16,0 0 15,0 0-15,21-21 0,0 0 0,21 21 16,-20-21-16,20 0 16,-21 0-16,0 0 0,43-21 15,-22 0-15,-21 0 0,43-21 16</inkml:trace>
  <inkml:trace contextRef="#ctx0" brushRef="#br0" timeOffset="33860.58">21929 3725 0,'0'-21'16,"0"42"-16,0-63 0,-22 42 16,1 21-16,-21 0 15,21 1-15,0 20 0,-1 0 16,-20-21-16,21 43 0,0-22 0,0 22 15,-1-22-15,22 22 0,0-22 16,-21 21-16,21 43 0,0-63 16,0-1-16,0-21 0,0 21 0,0-20 15,0 20-15,0-21 0,0 0 16,21-21-16,-21 21 0,22-21 16,-1 0-16,0 0 0,0 0 15,0 0-15,0-21 0,1 21 0,-1-21 16,0 0-16</inkml:trace>
  <inkml:trace contextRef="#ctx0" brushRef="#br0" timeOffset="34048.48">21526 4128 0,'0'0'0,"0"21"0,0 0 0,0 0 16,22-21-16,-1 0 15,21 0-15,-21 0 0,22 0 16,-1 0-16,0 0 0,1 0 16,-22-21-16,21 0 0,0 21 15,1-21-15,-1-1 0</inkml:trace>
  <inkml:trace contextRef="#ctx0" brushRef="#br0" timeOffset="35004.92">22881 4106 0,'0'0'0,"-21"-21"32,0 42-32,21 1 15,0 20-15,0-21 0,0 0 16,0 0-16,-21 22 0,21-22 15,-22 0-15,22 0 0,0 0 0,0 1 16,0-1 0,-21-21-16,0 0 0,0 0 15,0 0 1,21-21 0,-21-1-16,21 1 0,0 0 15,0 0-15,0 0 0,0-22 16,21 22-16,0-21 0,0 21 0,0-22 15,22 1-15,-22 21 0,21-21 16,0 20-16,1 1 0,-1 0 0,0 21 16,22 0-16,-22 0 0,-21 21 15,1 0-15,-1 22 0,21 20 16,-42-20-16,21-22 0,-21 21 16,0 0-16,0-20 0,0 20 15,0-21-15,0 0 0,0 0 16,0 1-16,-21-22 0,21 21 15,-21 0-15,0-21 16,21-21 0,0 0-1,0-1-15,0 1 0,0 0 16,21 0-16,0-21 0,0 20 16,0-20-16,1 21 0,20-21 0,-21-1 15,21 22-15,1-21 16,-1 21-16,0-1 0,1 1 0,-1 0 15,-21 21-15,22 0 0,-22 21 0,0-21 0,0 43 16,-21-22-16,0 21 16,0-21-16,0 22 0,0-1 0,-21-21 15,-21 43-15,20-43 16,1 0-16,0 0 0,0 0 0,21 0 16,-21 1-16,0-22 0,21 21 15,0-42 16,21-1-31</inkml:trace>
  <inkml:trace contextRef="#ctx0" brushRef="#br0" timeOffset="35341.12">23812 4128 0,'22'0'16,"-1"0"-16,0-22 15,0 22-15,0-21 16,0 21-16,1 0 0,20-21 16,-21 21-16,-21-21 0,21 0 15,-21 0-15,0-1 16,-21 22 0,0 0-1,0 0-15,0 0 0,-1 22 0,-20-1 0,21 21 16,0-21-16,0 0 15,-1 22-15,1-22 0,0 0 0,21 21 16,-21-20-16,21-1 0,0 0 0,0 0 16,0 0-16,0 0 15,21-21-15,0 0 16,0 0-16,1 0 0,-1 0 16,21 0-16,-21 0 0,0-21 0,1 0 15</inkml:trace>
  <inkml:trace contextRef="#ctx0" brushRef="#br0" timeOffset="35609.16">24426 3556 0,'-63'21'16,"42"-21"-1,21 43-15,-22-22 0,1 0 0,0 21 16,0 1-16,21-1 0,-21 0 0,0 1 15,-1-1-15,22 0 16,0 1-16,0-1 0,-21 0 0,21-21 16,0 22-16,0-1 0,0-21 15,0 22-15,0-22 0,0 0 0,0 0 16,0 0-16,21-21 31,1 0-31,-1 0 0,0-21 16,-21 0-16</inkml:trace>
  <inkml:trace contextRef="#ctx0" brushRef="#br0" timeOffset="36063.9">24701 3598 0,'-42'127'31,"21"-84"-31,0-1 15,0 0-15,-1 1 0,1 41 16,0-20-16,0-22 0,0 1 16,0-1-16,-1-21 0,22 21 0,0-20 15,-21 20-15,0-21 0,21 0 0,-21 0 16,21 1 0,0-44 15,0 1-31,0 0 0,21 0 15,0 0-15,-21-22 0,21 22 16,1 0-16,20-21 0,-21 21 16,0-1-16,22 1 0,-1 0 0,-21 0 15,21 0-15,1 21 0,-1 0 16,-21 21-16,0 0 0,-21 0 16,0 22-16,0-22 15,0 0-15,0 0 0,0 21 0,0-20 16,-21-1-16,0 0 0,0 0 15,21 0-15,-21-21 0,0 21 16,-1-21 0</inkml:trace>
  <inkml:trace contextRef="#ctx0" brushRef="#br0" timeOffset="36409.97">24998 4064 0,'0'0'15,"-21"21"-15,-1 0 0,-20-21 0,21 22 16,0-1-16,0 0 0,-1 0 16,1 21-16,0-42 0,0 22 15,21 20-15,0-21 0,0 0 16,21-21-1,0 0 1,0 0-16,1 0 0,-1 0 0,0 0 16,0-21-16,0 0 15,0 21-15,-21-21 0,0 0 0,22-1 16,-22-20-16,21 21 0,-21 0 16,0 0-16,0-1 0,0 1 0,0 0 15,-21 21-15,-1 0 16,1 0-1,21 21-15,0 0 16,0 1-16</inkml:trace>
  <inkml:trace contextRef="#ctx0" brushRef="#br0" timeOffset="36915.68">25273 4149 0,'0'0'0,"-21"-21"0,-64 21 31,64 0-31,0 21 0,-22-21 16,22 21-16,0 0 0,0 0 16,0 0-16,21 1 0,-21-1 0,21 0 15,-22 0-15,22 0 0,0 0 16,0 1-16,0-1 15,22-21-15,-1 0 0,0 21 16,0-21-16,0 0 0,0 0 16,1 0-16,-1-21 0,0 21 15,0-43-15,21 1 16,-20 21-16,-22-21 0,21 20 16,-21-41-16,21 21 0,0-1 15,-21 1-15,21 0 0,-21-22 16,21 22-16,-21-1 0,22-20 15,-22 42-15,0 0 0,0-1 0,0 44 32,-22-1-32,1 0 0,21 21 15,-21-21-15,0 22 16,0-1-16,21 0 0,-21 1 0,-1-1 0,1 0 16,21-20-16,-21 20 0,21 0 15,-21 1-15,21-22 0,0 63 16,0-62-1,0-1-15,21-21 0,0 0 16,0 0-16,1 0 0,-1 0 16,0 0-16,0 0 0</inkml:trace>
  <inkml:trace contextRef="#ctx0" brushRef="#br0" timeOffset="37176.89">23749 3895 0,'127'0'31,"-85"0"-31,22 0 0,-22 0 0,64 0 16,-64 0-16,1 0 16,-1 0-16,0 0 0,1 0 0,-22 0 15</inkml:trace>
  <inkml:trace contextRef="#ctx0" brushRef="#br1" timeOffset="51560.69">3492 6287 0,'0'0'0,"0"-22"16,0 1-16,0 0 0,0 0 16,0 0-16,0 0 0,0-1 0,0 1 15,0 0-15,0 0 0,0 0 16,0 42 15,0 0-31,0 0 16,-21 0-16,21 22 0,0-22 15,0 21-15,0 22 0,0-22 0,0 22 16,0-22-16,-21 21 0,21 1 0,0-1 16,-21-20-16,21 20 0,-21-20 15,21 20-15,0-21 0,0 1 0,-21-1 16,21 0-16,-22 1 0,1-1 15,21-21-15,0 43 16,0-43-16,0 0 0,-21-21 0,21-21 31,0 0-31,0 0 16</inkml:trace>
  <inkml:trace contextRef="#ctx0" brushRef="#br1" timeOffset="51956.46">3260 6244 0,'0'0'16,"-22"-21"-16,22 0 0,-21 0 0,0 0 16,21-1-16,0 1 0,0 0 15,0 0-15,0 0 16,21 0-16,0-1 0,22 22 15,-22-21-15,21 0 0,1 21 0,-1 0 16,0-21-16,1 21 0,-1 0 16,0 0-16,1 21 0,-1 0 0,0 0 15,-21 1-15,22-1 0,-43 0 0,0 21 16,0-21-16,0 22 0,0-22 16,-21 21-16,-1-21 0,-20 22 0,0-22 15,-1 21-15,1-21 16,0 1-16,-1-1 0,1 0 0,0 0 15,21 0-15,-22-21 0,22 0 0,0 0 16,21-21 15,21 21-31,0-21 16,0 21-16,1-21 0,-22 0 0,21 21 16,0-22-16</inkml:trace>
  <inkml:trace contextRef="#ctx0" brushRef="#br1" timeOffset="52420.2">3937 6054 0,'0'0'0,"0"21"15,0 0-15,0 0 0,0 0 0,0 1 16,0-1-16,-21 63 15,21-62-15,0-1 0,-21 21 16,21-21-16,0 0 0,0 1 0,0-1 16,0 0-16,0 0 15,21-21-15,0 0 0,0 0 0,0 0 16,0 0-16,1 0 0,-1 0 0,0-21 16,0 0-16,0 21 0,0-21 15,-21-1-15,43 1 0,-43 0 16,21 0-16,0 0 0,0-22 15,0 22-15,-21 0 0,0 0 16,22-21-16,-22 20 0,0 1 0,0 0 0,0 0 16,0 0-16,-22 42 31,22 0-15,0 0-16,-21 0 0,0 22 0,21-22 15,-21 21-15,21-21 0,0 22 16,0-22-16,0 21 0,0-21 15,0 1-15,0-1 0,0 0 0,0 0 0,21-21 32,0 0-32,0 0 0,1 0 15,-1-21-15</inkml:trace>
  <inkml:trace contextRef="#ctx0" brushRef="#br1" timeOffset="52980.88">4635 5842 0,'0'0'0,"0"42"15,0-20-15,0 20 0,0 0 0,0 1 16,0-22-16,0 21 0,0-21 0,0 22 15,-21-22-15,21 21 16,0-21-16,-21 0 0,21 1 0,-21 20 16,0-42-1,0 0-15,21-21 32,0 0-17,0-1-15,0 1 0,21 0 16,0 0-16,0 0 0,21 0 15,-20-1-15,-1 22 0,21-21 16,-21 0-16,22 21 0,-22 0 0,21 0 0,-21 0 16,22 0-16,-22 0 0,21 0 15,-21 0-15,0 0 0,1 21 0,-1 0 16,-21 1-16,0-1 16,0 0-16,0 21 0,0-21 0,-21 1 15,-1-1-15,-20 0 0,21 0 16,-21 0-16,-1 0 0,22 1 15,-21-1-15,21-21 0,-22 21 0,22-21 16,-21 0-16,21 0 0,-1 0 0,1 0 16,0 0-16,0 0 0,0 0 15,21-21 17,0 0-32,0-1 15,21 22-15,-21-21 0,21 21 16,-21-21-16</inkml:trace>
  <inkml:trace contextRef="#ctx0" brushRef="#br1" timeOffset="53844.38">5270 5800 0,'0'21'32,"0"0"-32,0 0 0,0 0 15,-21 1-15,21 20 0,0-21 16,0 0-16,-21 22 0,21-1 0,-21-21 16,21 21-16,-21-20 0,21 20 15,0-21-15,0 0 0,0 0 0,0 22 16,0-22-16,0 0 0,0 0 15,21-21 1,0 0-16,0 0 16,0 0-16,1-21 0,-1 21 0,0-21 15,0 0-15,21 0 16,-20 21-16,-1-22 0,0 1 0,0 0 16,-21 0-16,21 0 0,0 0 15,-21-1-15,0 1 0,0 0 16,0 42 15,0 0-31,0 1 0,0-1 16,0 0-16,0 0 0,0 0 0,0 0 15,0 1-15,0-1 0,0 0 16,0 0-16,0 0 0,22-21 16,-1 21-16,0-21 0,0 0 15,0 0-15,0 0 16,1 0-16,-1-21 0,21 21 0,-21-21 15,0 21-15,1-21 0,-1 0 0,0 0 16,0-1-16,0 1 0,22 0 16,-22 0-16,0 0 0,0 0 15,0-1-15,0 1 0,22-42 0,-22 42 16,0-1-16,0 1 16,0 21-16</inkml:trace>
  <inkml:trace contextRef="#ctx0" brushRef="#br1" timeOffset="54185.19">6181 5948 0,'-22'0'16,"1"0"-16,0 0 15,0 21-15,0 0 16,0-21-16,21 21 0,-22 22 16,1-22-16,0 0 0,0 0 15,21 22-15,-21-1 0,21-21 16,0 0-16,0 0 0,0 1 16,0-1-16,0 0 0,21 0 0,0-21 15,0 21-15,0-21 0,22 0 16,-1 0-16,-21 0 0,0 0 15,1 0-15,-1 0 0,21-21 0,-21 0 16,0 21-16,1-21 0,-1 0 0,0 21 16,-21-22-16,21 1 0,-21 0 15,21 0-15,-21 0 0,0-22 0,0 22 16</inkml:trace>
  <inkml:trace contextRef="#ctx0" brushRef="#br1" timeOffset="54384.07">5863 5821 0,'0'0'0,"-21"0"0,42 0 62,0 0-46</inkml:trace>
  <inkml:trace contextRef="#ctx0" brushRef="#br1" timeOffset="56489.88">8170 5736 0,'21'-21'0,"-21"0"16,0 0 0,-21 21-16,0 0 15,0 0-15,-21 0 0,20 0 16,-20 21-16,21 0 0,-64 21 16,43 1-16,0-1 0,-1 0 15,1 1-15,-22 41 16,43-62-16,0 20 0,0 0 0,21-21 15,0 22-15,0-22 0,0 0 16,21 21-16,21-20 16,1-22-16,-22 0 0,21 0 0,1 0 15,-1 0-15,0 0 0,1 0 16,-1-22-16,0 22 0,1-21 0,-1 0 16,0 0-16,1 0 0,-1 0 0,43-43 15,-64 22 1</inkml:trace>
  <inkml:trace contextRef="#ctx0" brushRef="#br1" timeOffset="56716.76">8530 5503 0,'0'-21'0,"0"42"0,-21-21 32,21 43-32,-21-22 15,21 21-15,0 1 0,0-1 16,-21 0-16,21 1 0,-22 20 0,22-21 15,0 1-15,0-1 0,0 0 0,0-20 16,-21 20-16,21-21 0,0 21 16,0-20-16,0-1 0,0 0 15,21-21 1,1 0 0,-1 0-16,0 0 0,0-21 15,0 0-15</inkml:trace>
  <inkml:trace contextRef="#ctx0" brushRef="#br1" timeOffset="57218.81">8996 5821 0,'0'0'0,"0"-21"0,0-43 31,-21 43-31,-1 21 0,1-21 0,0 21 16,0 0-16,-21 0 0,20 0 15,1 0-15,0 21 16,-21 0-16,21 0 0,-22 22 0,22-22 16,0 21-16,0 1 0,0-22 0,-22 42 15,43-20-15,0-22 16,0 0-16,0 21 0,0-21 16,0 1-16,21-22 0,1 0 15,-1 0-15,0 0 0,0 0 16,0 0-16,0 0 0,1 0 0,20-22 15,-21 1-15,21-21 16,1 21-16,-22 0 0,0-1 0,0 1 16,-21 0-16,21-21 0,1 21 15,-1-22-15,-21 22 0,0 0 0,0-21 16,0 20-16,21 22 0,-21-21 16,-21 42-1,21 1-15,0-1 16,-21 21-16,21-21 0,-22 22 0,1 20 15,21-42-15,0 0 0,0 22 16,-21-22-16,21 0 0,0 0 16,0 0-16,0 1 0,0-1 0,21-21 15,-21 21-15,21-21 0,1 0 16,-1 0-16,0 0 0,0 0 16,0 0-16,0-21 0,1 0 15,-1-1-15</inkml:trace>
  <inkml:trace contextRef="#ctx0" brushRef="#br1" timeOffset="57608.59">9546 5736 0,'0'0'0,"21"0"15,-21-21-15,-21 21 16,0 0-16,0 0 16,-22 0-16,22 21 0,0-21 15,-21 21-15,21 1 0,-1-1 0,1-21 16,0 21-16,0 0 0,21 0 0,0 0 15,0 1 1,0-1 0,21-21-16,0 21 15,0-21-15,1 0 0,-1 21 16,0 0-16,0-21 0,0 21 0,0-21 16,1 22-16,-1-22 0,0 21 0,-21 0 15,0 0-15,0 0 16,0 0-16,-21-21 15,0 22-15,-1-22 0,1 0 16,0 0-16,-21 21 16,21-21-16,-1 0 0,-20 0 0,21 0 0,0 0 15,-22 0-15,22 0 16,0 0-16,0-21 16,21-1-16,-21 22 15,21-21-15,0 0 0,0 0 16,21 21-16</inkml:trace>
  <inkml:trace contextRef="#ctx0" brushRef="#br1" timeOffset="58052.82">10245 5652 0,'0'0'0,"0"-22"15,-22 22-15,1 0 16,0 0-16,-21 0 0,21 0 16,-22 0-16,1 0 0,21 22 0,-22-22 15,22 21-15,-21 0 0,21 0 0,-22 21 16,22-20-16,21-1 0,0 0 16,-21 0-16,21 0 0,0 22 15,0-22-15,21 0 0,0-21 16,1 21-16,-1-21 15,21 0-15,-21 0 0,22 21 0,-22-21 16,0 0-16,21 21 0,-21-21 0,22 0 16,-22 22-16,0-1 0,0-21 15,0 0-15,-21 21 0,0 0 0,0 0 16,-21 0-16,0-21 16,-21 0-16,21 22 0,-22-22 15,1 0-15,0 21 0,-1-21 0,22 0 16,-21 0-16,-1 0 0,22 0 0,-21 0 15,21 0-15,0 0 0,-1 0 16,22-21 0,0-1-1,0 1-15,0 0 0</inkml:trace>
  <inkml:trace contextRef="#ctx0" brushRef="#br1" timeOffset="58744.59">11853 5673 0,'0'0'0,"43"-21"0,-22 21 0,0 0 16,21-22-16,-21 1 0,22 21 0,-22-21 0,21 0 15,-21 0-15,22 21 16,-22-21-16,0-1 0,0 1 0,-21 0 16,0 0-16,0 0 0,0 0 0,0-1 15,-21 1-15,0 0 0,-21 0 16,-1 21-16,-20 0 0,20-21 0,-20 21 16,21 0-16,-22 0 0,1 21 0,20-21 15,1 21-15,-22 0 0,22 0 16,21 22-16,0-22 0,0 0 0,21 21 15,0-20-15,0 20 0,0-21 16,21 21-16,0-20 0,0 20 0,21-21 16,-20 21-16,20-20 0,0 20 0,1-21 15,-1 0-15,-21 0 16,21 22-16,-20-22 0,20 0 0,-42 0 16,0 0-16,0 1 0,0-1 15,-21 0-15,0-21 0,-22 21 16,1-21-16,-22 0 0,1 0 0,-43 0 15,43 0-15,20 0 0,-20 0 16,20-21-16,1 21 0,0-21 16,-1 0-16,22-1 0,0 1 0,21 0 15,0-21-15,0 21 0,0-22 16,21 22-16,0-21 0,22-1 0,63-41 16,-64 63-16,0 21 15,1-22-15,-1 22 16,0 0-16,1 0 0,-1 0 0,0 0 15</inkml:trace>
  <inkml:trace contextRef="#ctx0" brushRef="#br1" timeOffset="59248.65">12255 5948 0,'0'0'0,"22"0"0,-1 0 15,0 0-15,0 0 0,0 0 0,0 0 16,1-21-16,-1 0 0,0 21 15,0-22-15,-21 1 0,0 0 16,21 0-16,-21-21 0,0 20 16,0 1-16,0 0 0,0 0 0,-21 0 15,0 21-15,0-21 0,0 21 16,-22 0-16,22 0 0,-21 21 0,21-21 16,-22 21-16,1 0 0,0 21 15,-1-20-15,1 20 0,21 0 0,-22-21 16,22 22-16,0-1 0,0-21 0,21 22 15,0-22-15,0 0 0,0 0 16,0 0-16,0 0 0,21-21 0,0 0 16,0 22-16,1-22 0,-1 0 15,42 0-15,-20-22 16,-22 22-16,21-21 0,0 0 0,-20 0 16,20 21-16,-21-21 0,0 0 0,0-22 15,1 22-15,-1 0 0,0 0 16,-21-22-16,0 22 0,0-21 15,0 21-15,0 0 0,0 42 32,0 0-32,0 0 15,0 21-15,-21-20 0,21-1 0,0 0 16,0 0-16,0 0 0,0 0 16,0 1-16,0-1 15,21-21-15,0 0 16,0 0-16,0 0 0,1 0 15</inkml:trace>
  <inkml:trace contextRef="#ctx0" brushRef="#br1" timeOffset="59896.31">12806 5715 0,'0'42'31,"0"-20"-31,-21-1 0,21 0 15,-22 0-15,22 21 16,-21-20-16,21-1 0,0 0 0,0 0 16,-21 0-16,21 0 0,-21 1 0,21-1 15,0 0-15,0-42 47,0 0-31,0-1-16,0 1 0,0 0 15,0 0-15,21 0 0,0-22 0,-21 22 16,21-21-16,1 21 0,-1 0 16,0-22-16,0 43 0,0-21 0,0 0 15,22 21-15,-22 0 16,21 0-16,-21 21 0,1 0 16,-1 0-16,0 1 0,0 20 15,-21-21-15,0 0 0,21 0 16,-21 1-16,0 20 0,0-21 15,0 0-15,0 0 0,0 1 0,0-1 16,-21-21-16,0 0 16,0 0-16,0 0 15,-1 0-15,22-21 16,0-1-16,0 1 16,0 0-16,0 0 0,22 0 0,-1 0 15,0-1-15,0-20 0,21 21 16,-20 0-16,20 0 0,-21-1 15,21 1-15,-20 0 0,-1 21 0,21 0 16,0 0-16,-20 21 0,-22 0 16,21 1-16,-21-1 0,21 0 15,-21 0-15,0 0 0,0 0 0,0 1 16,0-1-16,0 0 0,0 0 0,0 0 16,0 0-16,-21 1 15,21-1-15,21-21 31,0 0-31,0 0 16,0-21-16,1 21 0</inkml:trace>
  <inkml:trace contextRef="#ctx0" brushRef="#br1" timeOffset="60206.32">13801 5652 0,'0'0'16,"0"21"-1,0 0-15,-22 0 0,22 0 16,0 0-16,-21 1 16,21 20-16,0-21 0,0 21 0,-21 1 0,21-1 15,-21 0-15,21 1 0,0-1 16,0 0-16,-21 43 16,0-21-16,-1-22 0,22 21 0,0-20 15,-21 20-15,0-20 0,21 20 16,-21-21-16,21 1 0,0-1 0,0 0 15,0-20-15,0-1 0,0 0 0,0 0 16,0-42 15,0 0-31,21 0 16,-21-22-16,21 22 0,-21-21 0,21-1 16,-21-20-16</inkml:trace>
  <inkml:trace contextRef="#ctx0" brushRef="#br1" timeOffset="60492.16">13737 5884 0,'0'-42'0,"0"84"0,0-105 16,0 21-16,0-1 0,0 22 15,0 0-15,0 0 0,21 0 0,0 21 16,1-22-16,-1 22 0,0 0 16,21 0-16,43 22 15,-64-1-15,21 21 16,-20-21-16,-22 64 15,0-64-15,0 21 0,0-20 0,-22-1 16,-20 0-16,21 21 0,-21-21 0,20-21 16,1 22-16,-21-1 0,21-21 15,0 0-15,-1 21 0,1-21 0,0 0 16,21-21 15,21 21-31,0-21 0,1-1 0,-1 1 16,21-21-16</inkml:trace>
  <inkml:trace contextRef="#ctx0" brushRef="#br1" timeOffset="60739.02">14309 5376 0,'21'0'0,"0"64"31,-21-43-31,0 21 0,0 1 0,0-1 15,0 0-15,0 1 0,-21-1 16,0 0-16,-1 1 0,22-22 0,-21 21 16,0 1-16,0-22 0,21 0 0,-21 21 15,21-21-15,0 1 16,21-22 0,0 0-16,0 0 15,0 0-15,1-22 0,-1 22 16,21-42-16</inkml:trace>
  <inkml:trace contextRef="#ctx0" brushRef="#br1" timeOffset="61075.82">14520 5800 0,'0'21'16,"21"-21"15,1 0-31,-1 0 15,0 0-15,0 0 0,0 0 16,0-21-16,1 21 0,-1-21 0,0-1 16,-21 1-16,21 21 0,-21-21 15,0 0-15,0 0 0,0 0 16,-21 21 0,0 0-16,0 0 0,-1 0 15,1 21-15,0 0 0,0 0 0,0 0 16,0 0-16,-1 22 0,1-22 0,21 0 15,-21 43-15,21-22 16,0-21-16,0 0 0,0 0 16,21 1-16,0-22 15,1 0-15,-1 0 0,0 0 16,0 0-16,64 0 0,-43-22 16,0 1-16</inkml:trace>
  <inkml:trace contextRef="#ctx0" brushRef="#br1" timeOffset="61716.45">15663 5355 0,'0'-21'0,"-21"21"16,0 0-1,0 0-15,0 0 0,-1 0 16,-20 0-16,0 0 0,21 21 15,-1-21-15,1 21 0,0-21 16,21 22-16,-21-1 0,21 0 16,0 0-1,21-21-15,0 0 16,0 21-16,1-21 0,-1 0 0,0 0 16,0 21-16,0-21 0,-21 22 15,21-1-15,-21 0 0,0 0 16,0 0-16,0 0 0,0 1 15,0-1-15,0 0 0,-21 0 16,0 0-16,-21 0 0,21 1 16,-22-1-16,22 0 0,-21-21 0,-1 21 15,22 0-15,-21-21 0,21 0 16,0 21-16,42-21 31,0 0-15,0 0-16,0-21 0,22 21 0,-22 0 15,21-21-15,-21 21 0,0 0 0,1 0 16,-1 0-16,0 0 16,-21 21-16,0 0 0,21 1 0,-21-1 15,0 0-15,0 0 0,-21 0 16,0 0-16,0 1 0,-1-1 16,1 21-16,-21-21 0,21 0 0,-22 1 15,22 20-15,0-21 0,-21 21 16,21-20-16,21-1 0,0 0 15,0 0-15,0 0 0,21-21 16,0 0-16,21 21 0,22-21 16,-22 0-16,0 0 15,1 0-15,-22 0 0,21-21 0,-21 21 16,1 0-16,-1-21 0,0 21 16,-42 0-1</inkml:trace>
  <inkml:trace contextRef="#ctx0" brushRef="#br1" timeOffset="63204.7">15854 16510 0,'0'0'0,"-21"-21"31,21 0-31,0 0 16,0-1-1,0 1-15,21 21 0,0 0 16,0-21-16,0 21 0,22 0 16,-22 0-16,21 0 0,0 0 15,-20 0-15,20 0 0,0 0 16,-21 0-16,1 21 0,-1 0 0,0 1 15,-21-1-15,0 21 0,0-21 0,0 22 16,-64 20-16,43-21 16,-21 1-16,0-1 0,-1 0 0,1 1 15,0-1-15,-1 0 0,1-20 16,21 20-16,0-21 0,-1 0 0,1 0 16,21 1-16,-21-1 0,21 0 15,21-21 16,0 0-15,-21-21-16,0 0 16,22 21-16,-22-22 0,0 1 15,0 42 17,-22 1-17,1-1-15,21 0 0,0 0 16,0 0-16,-21 0 0,21 22 15,0-22-15,0 0 0,0 0 0,0 22 16,0-22-16,0 0 0,0 21 16,0-21-16,21 22 0,-21-22 15,21 0-15,-21 21 0,22-20 16,-22-1-16,21 0 0,-21 0 0,0 0 16,0 0-16,-21-21 15,-1 0-15,1 22 0,-21-22 0,21 0 16,-22 0-16,1 0 0,0 0 15,21 0-15,-22 0 0,1 0 0,21 0 16,-22 0-16,22 0 0,0-22 16,0 22-16,0 0 0,0 0 0,21-21 15,-22 0-15,22 0 16,0 0-16,0 0 0,0-1 0,0 1 16,0 0-16</inkml:trace>
  <inkml:trace contextRef="#ctx0" brushRef="#br1" timeOffset="64579.76">4593 8107 0,'0'0'0,"-21"-21"16,21 0-16,-21-1 0,0 1 0,21 0 15,-22 0-15,1 21 16,21 21 15,0 21-31,0 1 0,0-1 0,0 0 16,21 22-16,1-22 0,-1 22 0,0-22 16,-21 22-16,0-1 0,21-21 15,-21 22-15,0-22 0,21 22 0,-21-22 16,0 22-16,0-22 0,0 0 0,0 1 15,0-22-15,0 21 0,0-21 16,0 0-16,0 1 0,0-1 0,0-42 47,-21 21-47,21-22 16,-21 1-16,21-21 0</inkml:trace>
  <inkml:trace contextRef="#ctx0" brushRef="#br1" timeOffset="64940.55">4318 8340 0,'-42'-43'0,"84"86"0,-84-128 0,20 43 15,1 21-15,21-22 0,-21 22 16,21 0-16,0-21 0,0 20 0,0 1 16,0 0-16,21 0 15,0 0-15,1 0 0,20 21 0,0-22 16,1 1-16,20 0 0,1 21 0,-22-21 15,21 21-15,1 0 0,-1 0 16,-20 0-16,20 21 0,-20-21 0,-1 42 16,-21-20-16,21 20 0,-42 0 0,0 22 15,0-22-15,0 0 0,0 1 16,-21 20-16,0-20 0,-21-1 0,-1 0 16,1-21-16,0 22 0,-1-22 15,1 0-15,0 21 0,-1-20 0,1-22 16,21 21-16,-21 0 15,20-21-15,1 0 0,21-21 32,21 0-32,1 21 15,-1-22-15,0 1 0,0 0 0,0 0 16,0-21-16</inkml:trace>
  <inkml:trace contextRef="#ctx0" brushRef="#br1" timeOffset="65392.56">5228 7938 0,'0'0'0,"0"21"15,0 0 1,0 0-16,0 0 0,0 22 0,0-22 16,0 21-16,0-21 0,0 22 0,0-1 15,0-21-15,0 43 16,0-43-16,0 21 0,0 0 15,0-20-15,21-22 0,0 21 16,-21 0-16,22-21 0,-1 0 0,0 0 16,0 0-16,0 0 0,0 0 0,1 0 15,-1-21-15,0 0 0,0 21 0,0-22 16,22 1-16,-22 0 0,0 0 16,-21 0-16,21 0 0,-21-22 15,21 22-15,-21 0 0,0-21 0,0 20 16,0-20-16,0 21 0,0-21 15,0 20-15,0 1 0,-21 21 16,0 0-16,21 43 16,0-22-16,0 0 15,0 64-15,0-64 0,0 21 16,0 0-16,0-20 0,0 20 0,0-21 16,0 21-16,0-20 0,0-1 15,0 0-15,21-21 0,0 21 16,0-21-16,1 0 0,-1 0 0,0 0 15,0 0 1,0-21-16,0 21 0</inkml:trace>
  <inkml:trace contextRef="#ctx0" brushRef="#br1" timeOffset="65912.27">6054 7789 0,'0'0'0,"-22"22"15,1 20 1,21-21-16,-21 0 0,21 22 16,0-1-16,0 0 0,0 1 0,-21-1 15,21 0-15,0 1 16,-21-1-16,21-21 0,0 21 0,0 1 16,0-22-16,0 0 0,0 0 0,0 0 15,-21-21-15,21 22 0,0-44 31,0 1-15,0 0-16,0 0 16,0 0-16,0 0 0,21-1 0,-21-20 15,21 21-15,0-21 0,-21 20 0,21 1 16,0 0-16,1-21 0,-1 21 16,0 21-16,0 0 0,21 0 0,-20 0 15,20 0-15,-21 21 16,21 0-16,-20 0 0,-1 21 15,0-20-15,0 20 0,0-21 0,-21 21 16,0-20-16,0 20 0,0-21 0,0 0 16,-21 22-16,21-22 0,-42 0 15,21 0-15,-1 0 0,1-21 0,-21 21 16,21 1-16,0-22 0,-22 0 0,22 0 16,0 0-16,0 0 0,-22 0 15,22 0-15,0 0 16,0-22-16,21 1 0,0 0 15,0 0-15,0 0 0,0 0 0,0-22 16,21 22-16,0 0 16,0 0-16,1-22 0,20 22 0</inkml:trace>
  <inkml:trace contextRef="#ctx0" brushRef="#br1" timeOffset="66756.78">6752 7726 0,'0'0'0,"0"21"16,0 0-16,0 0 0,0 1 16,-21-1-16,0 21 0,21 0 0,21 1 15,-21-1-15,-21 0 0,21 22 0,-21-22 16,21 43-16,0-43 16,0 1-16,0-22 0,0 21 0,0-21 15,0 0-15,21 1 0,0-1 0,0 0 16,0-21-16,0 0 15,1 0-15,20 0 0,-21 0 0,0 0 16,0-21-16,1 21 0,-1-21 0,21-1 16,-21 1-16,0 0 0,1 0 15,-1-21-15,0 20 0,0-20 0,-21 0 16,21 21-16,-21-22 0,21 22 16,-21 0-16,0 0 0,0 0 15,0 42-15,0 0 16,0 21-16,0-21 15,0 1-15,0-1 0,0 21 16,0-21-16,0 0 0,22 1 0,-22-1 16,21 0-16,-21 0 0,21 0 15,0 0-15,0-21 16,0 0-16,1 0 0,-1 0 16,0-21-16,0 0 0,0 0 15,0 0-15,1 0 0,-1-1 16,0 1-16,0 0 0,0-21 15,-21 21-15,21-22 0,1 22 0,-1-21 16,-21 21-16,21-22 0,0 22 0,0 0 31,0 21-31,-21 21 32,0 0-32,0-42 62,0 0-46,0 0-16,0 0 15,-21 21 1,0 0 0,0 0-16,0 21 0,21 0 15,0 0-15,-21 0 0,21 0 16,-22 22-16,1-1 0,21-21 0,0 22 15,0-1-15,0-21 0,0 0 0,0 22 16,0-22-16,0 0 0,0 0 16,0 0-16,21-21 0,-21 21 0,43-21 15,-22 0-15,21 0 16,1 0-16,-22 0 0,0 0 16,0-21-16,0 21 0,0-21 15,22 0-15,-22 0 0,-21 0 16,21-22-16,-21 1 0,0 21 15,0 0-15,0-22 0</inkml:trace>
  <inkml:trace contextRef="#ctx0" brushRef="#br1" timeOffset="67464.64">9165 7747 0,'0'-21'16,"21"21"-1,-21 21 1,0 0-16,21-21 0,1 43 0,-22-22 16,0 0-16,21 21 0,-21 1 15,21-22-15,-21 21 0,0 0 16,0 1-16,0 63 15,0-85-15,0 0 0,0 0 16,0 0-16,0 0 0,0 1 0,21-22 16,0 0 15,-21-22-31,21 1 16,-21 0-16,22 0 0,-1-21 0</inkml:trace>
  <inkml:trace contextRef="#ctx0" brushRef="#br1" timeOffset="67573.59">9610 7684 0,'-22'42'15,"-20"-21"1,21 0-16,0 0 0,-22-21 16</inkml:trace>
  <inkml:trace contextRef="#ctx0" brushRef="#br1" timeOffset="67683.53">9334 8128 0,'0'0'16,"0"21"-16,0 0 0,-21 1 15,21-1-15,0 0 0,21-21 32,1 0-32,-1 0 0,0-21 15,0 21-15,-21-21 0</inkml:trace>
  <inkml:trace contextRef="#ctx0" brushRef="#br1" timeOffset="68108.28">9864 7789 0,'-22'0'16,"22"22"-1,-21 20-15,0-21 0,-21 0 16,21 22-16,-1-22 0,1 21 16,21 0-16,-21-20 0,21 20 0,-21-21 15,21 0-15,0 43 0,0-43 16,0 0-16,21 0 15,0-21-15,0 0 0,1 0 16,-1 0-16,42 0 16,-42 0-16,1 0 0,20 0 0,-21-21 15,0 21-15,0-21 0,1 0 0,-1 0 16,0-1-16,0 1 0,-21-21 16,0 21-16,0-22 0,0 22 0,0-42 15,0 20-15,-21 1 0,0 21 16,0 0-16,-1 0 0,1-1 15,0 1-15,0 21 0,0 0 0,0 0 16,-1 0-16,1 21 0,0 1 0,0-22 16,0 21-16,21 0 15,0 0-15,-21 21 0,21-20 0,0-1 0,0 0 16,0 0-16,0 0 0,0 0 16,0 1-16,0-1 0,21-21 15,0 0-15,0 0 16,0 0-16</inkml:trace>
  <inkml:trace contextRef="#ctx0" brushRef="#br1" timeOffset="68585.22">9673 7811 0,'21'0'0,"-42"0"0,21 0 16,-21 0-16,21 21 16,-21 0-16,21 0 15,-43 21-15,43-20 0,-21 41 16,0-21-16,0 1 0,21-22 15,-21 21-15,21-21 0,0 22 16,-21-22-16,21 0 0,0 0 0,-22 0 16,22 1-16,0-1 15,22-21 17,-1 0-32,0-21 0,0-1 0</inkml:trace>
  <inkml:trace contextRef="#ctx0" brushRef="#br1" timeOffset="68988.63">10435 7811 0,'0'-22'15,"0"44"-15,0-1 16,0 0-16,0 21 15,0-21-15,-63 1 16,63-1-16,0 21 0,0 0 0,0-20 16,-22 20-16,22-21 0,0 0 0,0 0 15,0 1-15,22-22 32,-22-22-17,0 1-15,0 0 16,0 0-16,-22-21 0</inkml:trace>
  <inkml:trace contextRef="#ctx0" brushRef="#br1" timeOffset="69140.53">10350 7578 0,'0'0'15,"-21"0"16</inkml:trace>
  <inkml:trace contextRef="#ctx0" brushRef="#br1" timeOffset="69173.52">10372 7662 0,'-22'-21'15</inkml:trace>
  <inkml:trace contextRef="#ctx0" brushRef="#br1" timeOffset="69444.38">10901 7747 0,'-21'0'0,"-1"0"16,1 0-16,0 21 16,0-21-16,0 21 0,0 1 15,21-1-15,-22 0 0,1 0 0,0 21 16,0-20-16,0-1 0</inkml:trace>
  <inkml:trace contextRef="#ctx0" brushRef="#br1" timeOffset="69800.64">10604 8192 0,'0'0'15,"0"21"1,22-21-16,-1 21 0,0-21 0,0 0 15,0 0-15,43 0 16,-43 0-16,-21-21 16,42 21-16,1-21 0,-43-1 15,21 1-15,0 0 0,21-21 0,-21 21 16,1-22-16,-1 22 0,0-21 16,0-1-16,0 1 0,0 0 0,1-1 15,-22 1-15,0 0 0,42-1 0,-21 1 16,-21 0-16,0-1 0,0 1 15,0 0-15,0-1 16,0 22-16,0 0 0,-21 42 16,21 0-16,0 1 15,0-1-15,-21 21 0,0 0 0,21 1 16,-22-1-16,1 0 0,21 1 0,0-1 16,0 22-16,-21-22 15,21 0-15,0 1 0,0-1 0,0 0 0,-21-21 16,21 22-16,0-22 0,0 21 15,0-21-15,0 1 16,21-22-16,0 0 0,0 0 16,1 0-1,-1 0-15,-21-22 0</inkml:trace>
  <inkml:trace contextRef="#ctx0" brushRef="#br1" timeOffset="70888.5">11049 7853 0,'0'-21'15</inkml:trace>
  <inkml:trace contextRef="#ctx0" brushRef="#br1" timeOffset="71088.38">10816 8361 0,'64'-21'16,"-22"21"-16,-21-21 16,21 21-16,1-22 0,-22 1 0,21 0 15</inkml:trace>
  <inkml:trace contextRef="#ctx0" brushRef="#br1" timeOffset="73822.52">12700 7726 0,'-21'0'15,"0"0"-15,-1 0 0,1 0 16,0 21-16,-42 0 0,41 0 15,-20-21-15,21 22 0,-21-1 0,20 0 16,1 0-16,0 0 0,0 0 16,0 43-16,21-43 0,0 21 15,0 1-15,0-22 16,0 0-16,0 0 0</inkml:trace>
  <inkml:trace contextRef="#ctx0" brushRef="#br1" timeOffset="73860.5">12594 8065 0,'0'21'16</inkml:trace>
  <inkml:trace contextRef="#ctx0" brushRef="#br1" timeOffset="74241.28">12700 8107 0,'42'-64'16,"-84"128"-16,105-149 0,-41 64 16,-1 0-16,-21-21 0,21-1 15,0 1-15,-21 21 0,21-43 16,-21 43-16,0 0 0,0 0 16,0 0-16,0-1 0,0 44 46,0-1-30,0 0 0,0-42 31,21 21-47,-21-21 0,22 21 15,-22-22-15,0 1 0,0 0 0,21 0 16,-21 0-16,0 0 15,0-1-15,0 1 0,0-21 0,0 21 16,0 0-16,0-1 0,0 1 0,0 0 16,0 42 15,-21 0-31,-1 1 16,22 20-16,0-21 0,-21 21 0,21-20 15,-21 20-15,21-21 0,0 21 16,-21 1-16,-21-22 0</inkml:trace>
  <inkml:trace contextRef="#ctx0" brushRef="#br1" timeOffset="74372.37">12785 8107 0,'0'21'16,"0"0"-1,21-21-15,0 0 0,-21 21 16,21-21-16,0 0 16,0 0-1,1-21-15,-1 21 0,0-21 16,-21 42-16,63-42 0,-20 0 0,-22 0 15</inkml:trace>
  <inkml:trace contextRef="#ctx0" brushRef="#br1" timeOffset="77212.44">13229 7811 0,'-21'0'16,"0"0"0,21 21-16,-21-21 15,21 21 1,0 0 0,21-21 30,0 0-46,0 0 16,0 0 0,0 0-1,1 0 1,-1 0-16,-21-21 16,0 0-16,21 0 15,-21-1-15,21 22 0,-21-21 16,0 0-16,0 0 15,0 0-15,0 0 16,-21 21 0,0 0-16,0 0 0,-1 0 15,1 21-15,0-21 16,0 21-16,21 0 0,-21 0 0,0 22 16,21-22-16,0 0 0,-22 0 0,1 21 15,21-20-15,-21 20 0,21-21 16,0 43-16,0-43 0,0 0 15,0 0-15,0 0 0,21 0 16,0-21-16,1 22 0,-1-22 16,0 0-16,21 0 0,-21 0 15,1 0-15,20 0 0,-21-22 0,21 1 16,1 21-16,-22-21 0,21 0 16,-21 21-16,22-21 0,20-22 15,-42 22-15,1 0 0,-1 0 0,-21-21 16,21 20-16,-21 1 0,21 0 15,-21 0-15,0 0 0,21 0 16,-21-1-16,0 1 0,0 0 0,-21 42 47,21 0-47,-21 1 16,21-1-16,0 0 15,-21 0-15,21 0 0,0 0 0,0 22 16,-21-22-16,21 0 0,-22 0 0,22 0 15,0 1-15,0-1 0,0 0 0,0 0 16,0-42 31,0 0-31,0 0-16,0-1 0,0-20 15,0 21-15,0 0 0,22 0 16,-1-22-16,0 22 0,-21 0 15,21-21-15,0 20 0,0 1 0,1 0 16,20 0-16,-21 0 0,0 21 0,0 0 16,22 0-16,-22 0 0,0 0 15,0 0-15,0 21 0,1-21 0,-22 21 16,21 21-16,-21-20 0,21-1 0,-21 42 16,0-42-16,0 22 0,0-22 15,0 0-15,0 0 0,0 0 16,0 22-16,0-22 0,0 0 15,0-42 32,0 0-47,0 0 16,0-1-16,21 1 16,0-21-16,0 21 0,1-22 15,-1 1-15,0 21 0,0 0 0,0 0 16,0-1-16,22 1 0,-22 0 15,0 21-15,0 0 0,0 0 16,1 0-16,-22 21 16,0 0-16,0 1 0,0-1 0,0 0 15,0 0-15,0 21 16,0-20-16,0-1 0,0 0 0,0 0 0,0 43 16,0-43-16,0 0 15,0 0-15,21 0 16,0-21-16,0 0 15,0 0-15,0 0 0,1 0 16,-1-21-16,0 0 0,0 0 16,0 21-16,0-21 0,1-1 15,-1 1-15,0-21 0,-21 21 0,0 0 16,21-1-16,0 1 0,-21 0 16,0 0-16,0 0 0,0 0 0,0-1 15,0 1-15,0 42 31,0 1-31,0-1 16,0 0-16,0 21 0,-21-21 16,21 1-16,-21-1 0,21 0 0,0 21 15,0-21-15,0 1 0,0-1 0,0 0 16,0 0-16,21-21 16,0 21-16,0-21 0,22 0 15,-22 0-15,21 0 0,-21 0 16,1-21-16,20 21 0,0-42 15,1 21-15,-22-1 0,21 1 16,-21 0-16,0 0 0,1-21 16,-22 20-16,0-41 0,0 42 15,0-22-15,0 1 0,0 21 0,-22-21 16,1 20-16,0 1 0,0 0 16,0 21-16,0 0 0,-1 0 0,-20 0 15,21 0-15,0 0 0,-22 21 16,22 0-16,0 1 0,0-1 0,0 21 15,21-21-15,-21 22 0,-1-22 0,22 0 16,-21 21-16,21-21 16,0 1-16,0-1 0,0 0 0,0 0 0,0 0 15,0 0 1,21-21-16,1 0 16,-1 0-16</inkml:trace>
  <inkml:trace contextRef="#ctx0" brushRef="#br1" timeOffset="77567.78">15896 7493 0,'0'0'0,"0"-21"0,0 0 15,0 0 1,-21 21 0,0 0-16,0 0 0,-1 21 15,22 21-15,-21-21 0,0 22 16,0-22-16,21 21 0,-21 0 0,0 1 16,-1 20-16,22-20 0,-21-22 15,21 21-15,-21 0 0,21-20 16,0-1-16,0 21 0,0-21 0,0 0 15,0 1-15,0-1 0,21 0 0,0-21 16,1 0-16,-1 21 0,0-21 16,0 0-16,0 0 0,0 0 15,22 0-15,-22 0 0,21-21 0,-21 21 16,1-21-16,-1 0 0</inkml:trace>
  <inkml:trace contextRef="#ctx0" brushRef="#br1" timeOffset="77861.09">16446 7303 0,'22'0'0,"-44"0"0,65 0 16,-22 0-16,0 21 0,0 0 0,0 0 15,1 0-15,-1 0 0,0 22 16,0-22-16,21 21 0,-42 1 0,22-1 15,-1 0-15,-21 1 0,0-22 0,0 21 16,0 43-16,-21-64 16,-1 21-16,1-21 0,0 22 0,-21-22 15,21 21-15,-22-21 0,22 1 0,-21-1 16,21 0-16,-1-21 0,1 21 0,0-21 16,0 0-16,0 0 0,21-21 31</inkml:trace>
  <inkml:trace contextRef="#ctx0" brushRef="#br1" timeOffset="78491.97">17505 7281 0,'0'0'0,"0"-21"0,-21 21 16,-1-21-16,1 21 0,0 0 16,0 0-16,0 0 0,-22 0 15,22 0-15,-21 0 0,21 21 0,-22 0 16,22-21-16,-21 22 0,21-1 16,0-21-16,21 21 0,0 0 15,0 0-15,0 0 16,21 1-16,0-1 15,0 0-15,0-21 0,0 21 16,1 0-16,-1-21 0,0 21 16,0 1-16,0-1 0,-21 0 15,0 0-15,0 0 0,0 0 0,0 1 16,0-1-16,-21 0 0,0 0 0,21 0 16,-42-21-16,20 21 15,1 1-15,0-22 0,0 0 0,0 0 0,-22 0 16,22 0-16,0 21 15,42-42 17,0 21-32,1 0 15,20 0-15,-21-22 0,0 22 0,0 0 16,22 0-16,-22 0 0,0 0 16,0 0-16,0 22 0,1-1 15,-22 0-15,0 0 0,0 0 16,0 0-16,0 22 15,-22-22-15,1 0 0,0 21 0,0-20 16,0-1-16,0 0 0,-1 0 0,1 21 16,0-20-16,0-22 0,0 21 15,0 0-15,21 0 0,-22 0 16,1-21 31,21-21-47,21 0 0</inkml:trace>
  <inkml:trace contextRef="#ctx0" brushRef="#br1" timeOffset="79144.42">16954 9483 0,'-21'-21'0,"0"-1"0,0 1 15,21 0-15,0 0 16,0 0-16,21 0 16,0 21-16,0-22 0,1 22 15,41-21-15,-42 21 0,22 0 16,-22 0-16,21 0 0,-21 0 16,-21 21-1,-42-21-15,21 22 16,0-1-16,-22-21 0,-20 42 15,42-21-15,-22-21 16,22 21-16,0 1 0,-21-1 0,20 0 16,1 0-16,21 0 0,0 0 15,0 1-15,0-1 0,0 0 16,21 0-16,22 0 16,-22-21-16,0 21 0,21-21 15,-20 22-15,20-22 0,-21 21 0,0 0 16,22 0-16,-22 0 15,0 0-15,-21 1 0,0-1 0,0 0 0,0 0 16,0 0-16,0 22 0,0-22 0,-21 0 16,0 0-16,-1 0 0,1 0 15,0 1-15,-21 20 16,21-21-16,-1 0 0,1-21 0,21 21 16,-21-21-16,0 22 0,0-22 15,0 0-15,-1 0 0,1 0 16,0 0-16,0 0 15,0-22-15,0 22 0,-1-21 0,1 0 16,0 0-16,0 0 0</inkml:trace>
  <inkml:trace contextRef="#ctx0" brushRef="#br1" timeOffset="79596.55">16044 8848 0,'-21'0'0,"42"0"0,-63 0 16,42-21-16,0-1 47,21 22-47,21 0 15,1 0-15,-1 0 0,22-21 0,-1 21 16,1 0-16,-1 0 0,1 0 16,20 0-16,-20 0 0,20-21 0,43 21 15,-42 0-15,-21 0 0,-1-21 16,1 21-16,-1 0 0,-21 0 15,1 0-15,-1 0 0,-21 0 0,0 0 16,-42 0 0,0 0-1,0 0-15,-21 21 0,20-21 16,1 0-16,-21 21 0,21-21 0,-22 0 16,1 0-16,0 21 0,-1-21 15,1 0-15,0 22 0</inkml:trace>
  <inkml:trace contextRef="#ctx0" brushRef="#br1" timeOffset="79891.75">16023 9081 0,'-21'0'0,"42"0"0,-42 21 16,63-21-1,-21 0-15,1 0 0,20 0 16,0 0-16,1 0 0,-1 0 15,21 0-15,1-21 0,-1 21 0,1-22 16,-1 22-16,-20 0 0,20 0 0,1-21 16,-1 21-16,-20 0 0,20 0 15,-21 0-15,1-21 0,-22 21 0,21 0 16,-21 0-16,1 0 0,-1 0 0,-42 0 31,-1 0-31,1 0 16,0 0-16,-42 0 0,41 0 15,-20 0-15,0 0 0,-1 0 16,-20 0-16</inkml:trace>
  <inkml:trace contextRef="#ctx0" brushRef="#br1" timeOffset="80175.58">15811 9250 0,'0'21'31,"22"-21"-15,20 0-16,-21 0 0,21 0 16,1 0-16,-1 0 0,22 0 0,-1 0 0,1 0 15,63 0-15,-43 0 16,-20 0-16,-1 0 0,1 0 16,-22-21-16,22 21 0,-22 0 0,0 0 15,1 0-15,-22 0 0,0 0 0,21 0 16,-21 0-16,-21-21 15,22 21-15,-44 0 32,1 0-32,0 0 0,0 0 15,0 21-15,0-21 0</inkml:trace>
  <inkml:trace contextRef="#ctx0" brushRef="#br1" timeOffset="81284.72">6329 12234 0,'0'0'0,"0"-42"0,0 21 15,0 0-15,0-64 16,0 64-16,0-21 0,0 20 0,0-20 16,0 0-16,21 21 0,-21-1 15,21-20-15,-21 21 0,0 0 16,0 0-16,21 21 0,-21-22 0,0 44 31,0-1-31,0 0 0,0 21 16,0 1-16,0-1 0,0 21 0,0 1 15,0-1-15,0 1 0,-21-1 16,21 1-16,0-1 0,-21-20 0,0 20 16,0 1-16,21-1 0,-22 1 15,22-22-15,0 22 0,-21-22 0,21 21 16,-21-20-16,21-1 0,0-21 16,0 22-16,0-22 0,0 0 0,0 0 15,0-42 16,0 0-31,0 0 16,0-1-16,0 1 0,0-21 16,0 21-16,0-22 0</inkml:trace>
  <inkml:trace contextRef="#ctx0" brushRef="#br1" timeOffset="81637.52">6096 12277 0,'0'0'16,"-21"-21"-16,0-1 0,21 1 0,0 0 15,-22 21-15,22-21 0,0 0 16,0 0-16,0-1 0,0 1 0,0 0 16,0 0-16,22 0 0,-1 0 15,0 21-15,0-22 0,64-20 16,-43 21-16,0 21 0,22-21 16,-22 21-16,22 0 0,-1 0 0,22 21 15,-43 0-15,1 0 0,-22 0 16,0 22-16,-21-22 0,0 21 15,0-21-15,0 22 0,-21-22 0,0 21 16,-22-21-16,1 22 0,0-22 0,-1 0 16,1 0-16,21 0 15,-22 1-15,1-1 0,21-21 0,0 21 16,-22-21-16,43 21 0,-21-21 16,42 0 15,1-21-31,-1 0 15,21 21-15,-21-21 0,0-1 0,22 1 16</inkml:trace>
  <inkml:trace contextRef="#ctx0" brushRef="#br1" timeOffset="82109.83">7048 11917 0,'0'0'0,"22"0"0,-22 21 16,0 0-1,0 0-15,-22 22 16,1-1-16,21 0 0,0-20 16,0 20-16,-21-21 0,21 21 0,-21 1 15,21-1-15,0 0 16,0-20-16,0-1 0,0 0 0,21 0 16,0-21-16,0 0 15,1 0-15,-1 0 0,21 0 16,-21 0-16,0 0 0,22-21 0,-22 21 0,21-21 15,-21 0-15,1-1 0,-1 1 16,21 0-16,-21 0 0,0-21 16,1 20-16,-22-20 0,0 21 0,21-21 15,-21 20-15,0-20 0,0 21 16,0 0-16,0-22 0,0 22 16,-21 21-1,21 21-15,0 1 16,0-1-16,0 21 0,-22-21 0,22 22 15,0-22-15,0 21 0,0-21 16,0 22-16,0-1 0,0-21 16,0 0-16,0 22 0,0-22 0,0 0 0,22 0 15,-1 0 1,0-21-16,0 0 0,0 0 0,0 0 16,1 0-16,20 0 0,-21-21 0,21 0 15,-20 0-15,20 0 0,-21-22 16,21 22-16</inkml:trace>
  <inkml:trace contextRef="#ctx0" brushRef="#br1" timeOffset="82611.53">7980 11599 0,'0'0'0,"-21"0"0,-1 0 16,22 22-16,-21-1 15,21 0-15,0 0 0,0 21 0,0-20 16,0 20-16,0 0 0,0 1 0,0-1 15,0 0-15,0 1 0,0-1 16,0 0-16,0 1 0,0-1 0,0 0 16,0-21-16,0 22 0,0-22 0,0 0 15,0 0-15,0 0 0,0 1 16,0-44 15,0 1-15,0 0-16,0 0 0,0-43 15,0 43-15,0-21 0,21 0 16,-21 20-16,22-20 0,-1 21 16,0-21-16,0 20 0,0 1 0,0 0 15,1 21-15,-1 0 0,0 0 16,0 0-16,0 0 0,0 21 0,1 0 16,-1 1-16,0 20 0,-21-21 0,21 85 15,-21-85 1,0 21-16,0-20 0,0-1 0,-21 21 15,0-21-15,0 0 0,-1 1 0,1-1 16,0 0-16,-21-21 0,21 21 16,-1-21-16,1 0 0,-21 21 0,21-21 15,-43 0-15,43 0 16,0 0-16,0-21 16,21 0-16,0 0 15,0 0-15,0-1 0,21 22 0,-21-21 16,21-21-16,0 21 0</inkml:trace>
  <inkml:trace contextRef="#ctx0" brushRef="#br1" timeOffset="83473.78">8699 11621 0,'-42'63'31,"21"-21"-31,21-20 16,-21 20-16,0 0 0,21 22 0,-22-22 16,1 0-16,21 22 0,-21-22 0,21 1 15,-21 62-15,21-83 16,0 20-16,0 0 0,0-21 0,0 1 16,21 20-16,0-42 15,0 0-15,1 21 0,-1-21 0,0 0 16,0 0-16,0 0 0,0-21 15,22 21-15,-22-21 0,0 0 16,0-1-16,0 1 0,1 0 0,-1-21 16,0 21-16,0-22 0,0 22 0,0-64 15,-21 64-15,22-21 16,-22 21-16,0 0 0,0-1 16,21 22-16,0 22 15,-21-1-15,0 0 0,0 0 16,0 21-16,21-20 0,-21-1 0,21 0 15,-21 0-15,0 0 0,0 0 0,21 1 16,1-1-16,-1-21 16,0 0-1,0 0-15,0 0 0,0 0 16,1-21-16,-1-1 0,-21 1 16,21 21-16,0-21 0,0-21 0,0 21 15,1-1-15,-1 1 0,0-21 0,-21 21 16,21 0-16,0-1 0,-21 1 15,21 0-15,1 0 0,-1 21 16,0 0-16,0 0 16,0 21-1,-21 0-15,0 0 16,0-42 31,0 0-32,0 0-15,0 0 16,0 0-16,0-1 16,-21 22-16,0 0 0,0 0 15,0 0-15,-1 0 0,1 0 16,0 22-16,0-1 0,0 0 16,0 21-16,-1-21 0,1 22 15,21-1-15,-21 0 0,21-20 0,-21 20 16,21 0-16,0-21 0,0 22 15,0-22-15,21 21 0,0-21 16,0 1-16,1-22 16,-1 0-16,21 0 0,-21 0 0,0 0 15,1 0-15,-1 0 0,21-22 0,-21 22 16,0-21-16,1 0 0,-1 21 16,0-21-16,0 0 0,-21-22 0,0 22 15,21 0-15,-21 0 0</inkml:trace>
  <inkml:trace contextRef="#ctx0" brushRef="#br1" timeOffset="83656.69">9207 11642 0,'-21'21'0,"42"-42"0,-63 42 0,21-21 15,21 21-15,-21-21 0,21 21 16,21-21 15,0 0-31,-21 43 0,21-43 0,0 0 16</inkml:trace>
  <inkml:trace contextRef="#ctx0" brushRef="#br1" timeOffset="84204.37">11176 11938 0,'-21'-21'0,"42"42"0,-42-63 0,21 21 16,0-1-16,0 1 0,0 0 0,21 0 15,-21 0-15,21 0 0,0-1 16,0 22-16,1 0 0,-1-21 0,21 21 16,-21 0-16,0 0 0,1 21 0,-1 1 15,0-1-15,0 21 0,0 0 16,0-20-16,-21 41 0,22-21 0,-22 1 15,0-1-15,0 0 0,0 1 0,0 41 16,0-62-16,0 20 16,0-21-16,0 0 0,0 0 15,0-42 17,0 0-32,0 0 0,0 0 0,0 0 15,0-1-15,0 1 0,0-42 16,0 20-16,0 22 0,21-21 15,-21 0-15,0-1 0,21 22 0,-21-21 16,0-1-16,0 22 0,21 0 0,0 0 16,-21 0-16,21 21 0,1 0 15,-1 0 1,-21 21-16,0 0 16</inkml:trace>
  <inkml:trace contextRef="#ctx0" brushRef="#br1" timeOffset="84676.11">12065 11853 0,'0'-21'0,"-64"-21"16,43 21-16,0 21 15,0 0-15,0 0 0,0 0 16,-1 0-16,1 21 0,0 0 0,0 0 15,0 0-15,21 1 0,-21-1 16,-1 21-16,1 0 0,21-20 0,-21 20 16,21 0-16,-21-21 0,21 22 15,0-1-15,0-21 0,0 22 0,21-22 16,0 0-16,0 0 0,43 21 16,-22-42-16,1 0 0,-1 0 15,0 0-15,1 0 0,-1 0 0,0-21 16,1 0-16,-1 0 0,0 0 15,-21 0-15,1-1 0,20 1 0,-21-21 16,-21 21-16,0-22 0,0 22 0,0-21 16,0 0-16,0-1 0,0 22 0,-21-21 15,0 21-15,0-22 16,-1 22-16,-20 21 0,21-21 0,-21 21 16,20 0-16,-62 0 0,63 21 15,-22-21-15,22 21 0,-21 0 0,21 1 16,-1-1-16,1 0 0,21 21 15,-21-21-15,21 22 0,0-22 16,21 0-16,22 0 0,-22-21 16,21 0-16,-21 0 0,22 0 15,-1 0-15,0 0 0</inkml:trace>
  <inkml:trace contextRef="#ctx0" brushRef="#br1" timeOffset="84907.98">12615 11832 0,'0'0'0,"0"21"32,0 1-32,0-1 0,0 0 0,0 0 15,0 0-15,0 22 0,0-22 0,0 21 16,-21-21-16,21 0 0,0 22 0,0-22 16,0 0-16,0 0 0,0 0 15,0 1-15,0-44 47,0 1-47,0 0 16,0 0-16</inkml:trace>
  <inkml:trace contextRef="#ctx0" brushRef="#br1" timeOffset="85068.89">12679 11726 0,'0'-21'0,"0"42"0,0-63 0,0 21 0,0 0 16,0 42 31,0 0-32,0 0-15,21-21 0,0 21 0,0-21 16,0 22-16,1-1 0,20-21 0</inkml:trace>
  <inkml:trace contextRef="#ctx0" brushRef="#br1" timeOffset="85576.6">13462 11980 0,'0'0'0,"0"-21"0,0 0 16,-21 0-16,21 0 16,-21 0-16,-1 21 0,1-22 15,0 22-15,0 0 0,-21 0 0,20 0 16,1 0-16,-21 0 0,21 22 15,0-1-15,-22 0 0,22 0 0,0 21 16,-21-20-16,-1 41 0,43-21 16,0 1-16,-21-22 0,21 21 15,0-21-15,0 1 0,0-1 0,21 0 16,0 0-16,22 0 0,-22-21 16,21 0-16,-21 0 0,22 0 15,-22 0-15,21 0 0,1 0 0,-22-21 16,21 0-16,0 21 0,-20-21 0,20-22 15,-21 22-15,43-42 16,-22 20-16,-21-20 0,0 21 16,0-1-16,1 1 0,-1-22 0,-21 22 15,21-21-15,0-1 0,-21 22 0,0-22 16,21 22-16,-21 0 0,0-1 16,21 22-16,-21 0 0,0 0 0,0 42 15,0 0-15,0 0 16,-21 22-16,0-1 0,21 0 15,0 22-15,-21-22 0,0 0 0,21 22 16,-21 42-16,21-64 16,0 0-16,0 1 0,0-1 0,0 0 15,21-20-15,0-1 0,0 0 16,0 0-16,0-21 0,1 0 0,-1 0 16,0 0-16</inkml:trace>
  <inkml:trace contextRef="#ctx0" brushRef="#br1" timeOffset="85965.51">15409 11557 0,'0'-21'0,"0"42"0,0-63 15,-21 21-15,21-1 0,0 1 16,0 0-16,-21 21 16,0 0-16,21 21 15,0 22-15,0-1 0,0-21 16,-21 21-16,21 1 0,0 20 15,0-20-15,-22-1 0,22 0 0,0 1 16,0-1-16,-21 0 0,21 1 16,0-22-16,0 21 0,0-21 0,0 0 15,0 1-15,0-1 0,21-21 16,-21-21 15</inkml:trace>
  <inkml:trace contextRef="#ctx0" brushRef="#br1" timeOffset="86172.27">15049 11832 0,'0'0'0,"22"0"32,-1 0-17,0 0-15,21 0 0,-21 0 16,22 0-16,-22 0 0,21 0 0,1 0 15,-1 0-15,21 0 16,-20 0-16,-22 0 0,0 0 0,0 0 16,0 0-16,1-21 0,-1 21 15</inkml:trace>
  <inkml:trace contextRef="#ctx0" brushRef="#br1" timeOffset="87152.65">15621 11875 0,'21'0'32,"0"0"-32,0 0 0,1 0 15,-1 0-15,0-22 0,0 1 0,0 21 16,0-21-16,1 21 0,-1-21 16,0 0-16,-21 0 0,21-1 15,-21 1-15,0 0 0,0 0 0,0 0 16,-21 21-1,0 0-15,0 0 0,-1 21 16,22 0-16,-21 0 0,0 0 16,0 22-16,0-22 0,-22 42 15,43-20-15,0-22 0,-21 21 16,21-21-16,0 1 0,0-1 0,0 0 16,0 0-16,21 0 0,1-21 15,-1 0-15,0 0 0,0 0 0,0 0 16,22 0-16,-22 0 0,21 0 0,0 0 15,1-21-15,20 0 0,-20 0 16,-1 0-16,21-1 0,-20-20 16,20 21-16,-20 0 0,-1-22 0,0 22 0,-21-21 15,22 0-15,-22 20 16,-21-20-16,0 21 0,0 0 0,0 0 16,0-1-16,-21 22 15,0 0-15,-1 22 16,1-22-16,0 21 0,0 21 0,21-21 15,0 0-15,0 1 0,0-1 16,0 21-16,0-21 0,0 0 0,0 1 16,0 20-16,0-21 0,21 0 15,0 0-15,-21 1 0,0-1 0,21 0 0,1-21 16,-22 21 0,-22-42-1,1 0 1,0 0-16,0-1 15,0 1-15,0 21 0,21-21 0,-22 0 16,1 21-16,0-21 0,21 42 31,0 0-31,0 0 16,0 0-16,0 1 0,21-1 16,0 0-16,1-21 15,-1 21-15,0-21 0,21 21 0,-21-21 16,22 0-16,41 0 15,-41 0-15,-22 0 16,21 0-16,-21-21 0,1 0 0,20 0 16,-21 0-16,0-1 0,0-20 0,1 21 15,-1-21-15,-21 20 0,42-62 16,-21 41-16,-21-20 0,0 21 16,21-22-16,1 22 0,-22-22 0,0 22 15,0 0-15,0-1 0,21 22 16,-21 0-16,0 0 0,0 42 15,0 0-15,0 0 16,-21 22-16,21-1 0,-22 0 16,22 1-16,0-1 0,0 0 15,0 43-15,0-43 0,0 1 16,0-1-16,0 0 0,0-21 16,0 22-16,0-22 0,0 0 0,0 0 15,22 0-15,-1 22 16,0-43-16,0 0 15,0 0-15,-21-21 16,0-1-16,0 1 16</inkml:trace>
  <inkml:trace contextRef="#ctx0" brushRef="#br1" timeOffset="87336.55">16785 11684 0,'0'0'0,"-21"0"0,42 0 31,0 0-31,0 0 16,1 0-16,-1 0 0,21 0 15,-21 0-15,22 0 0,-1 0 0,0 0 16,1 0-16,-1 0 0,0 0 0,1 0 16,-1-21-16,0 21 0</inkml:trace>
  <inkml:trace contextRef="#ctx0" brushRef="#br1" timeOffset="87604.39">17907 11324 0,'-21'0'16,"42"0"-16,-63 0 0,20 0 0,1 0 16,0 0-16,0 21 0,0 1 0,0-1 15,-1 0-15,1 0 0,0 0 16,21 22-16,-21-1 0,0-21 0,0 21 15,21 1-15,0-1 0,-22-21 16,22 22-16,-21-22 0,21 21 0,0 43 16,0-43-1,0-21-15,0 0 0,21 1 0,1-22 16,-1 21-16,21-21 0,-21 0 16,0 0-16,22 0 0,-22 0 0,21 0 15,-21 0-15,22 0 0,-1-21 0</inkml:trace>
  <inkml:trace contextRef="#ctx0" brushRef="#br1" timeOffset="87908.22">18500 11218 0,'0'0'15,"21"0"1,0 0-16,0 22 15,0-1-15,0 0 0,1 21 0,20-21 16,-21 22-16,21-1 0,-20-21 16,20 22-16,-21-1 0,0 0 0,0 1 15,-21-1-15,0 0 0,0 1 0,0-22 16,0 21-16,-21 0 0,0-20 16,-21 20-16,21-21 0,-22 0 0,22 0 15,-21 1-15,-22 20 16,22-21-16,21-21 0,0 0 15,-1 21-15,1-21 0,0 0 0,21-21 32,21 0-32</inkml:trace>
  <inkml:trace contextRef="#ctx0" brushRef="#br1" timeOffset="88488.69">19854 11388 0,'-21'-21'0,"21"-1"16,-21 22 93,21-21-109,-21 21 16,0 0-1,-1 0-15,22 21 16,-21-21-16,21 22 0,-21-1 16,21 0-16,21-21 31,0 0-31,1 0 0,-1 0 16,0 0-16,0-21 0,-21 0 15,0-1-15,0 1 16,0 0-1,0 0 1,-21 21-16,0 0 0,0 21 16,-1-21-1,22 21-15,-21 0 0,21 1 16,0-1-16,0 0 16,0 0-1,21-21-15,1 21 16</inkml:trace>
  <inkml:trace contextRef="#ctx0" brushRef="#br1" timeOffset="89020.39">19854 11917 0,'0'-21'15,"0"0"1,0-1 0,21 22-1,1 0-15,-1 0 16,0 0-16,-21 22 16,0-1-16,0 0 0,0 0 15,0 0-15,0 0 16,0 1-16,-21-1 0,21 0 0,-21-21 15,-1 21-15,1 0 0,0-21 16,0 0-16,21 21 0,-21-21 16,0 0-16,21-21 15,0 0-15,0 0 16,0 0-16,0 0 16,0-1-16,0 1 0,0 0 0,0 0 15,0 0-15,21 21 0,-21-21 16,21 21-16,0-22 15,0 22-15,0 0 0,1 0 0,-1 0 16,0 22-16,0-1 16,0 0-16,0 0 0,1 0 0,-1 22 15,-21-22-15,0 21 0,0 0 0,0-20 16,0 20-16,0 0 0,-21-21 16,-22 22-16,1-22 0,0 21 0,-22-21 15,1 1-15,-1 20 0,1-21 0,-22 0 16,21-21-16,1 21 0,-22 1 15,43-22-15,-22 0 0,1 0 0,21 0 16,-1 0-16,1 0 0</inkml:trace>
  <inkml:trace contextRef="#ctx0" brushRef="#br1" timeOffset="89739.99">19748 11345 0,'22'0'63,"-1"0"-63,0 0 0,0 0 16,0 0-16,0-21 0,1 21 15,-22-21-15,21 0 16,-21 0-16,-21 0 15,-1 21-15,1 0 16,0 0-16,0 0 0,0 0 16,0 0-16,-1 21 0,1-21 15,0 21-15,21 0 0,0 0 16,0 0 0,21-21-1,0 0 1,1 0-16,-1 0 15,0 0-15,-21-21 16,0 0 0,0 0-16,0 0 15,0 0 1,21 21 0,-21-22-16,21 22 0,0 0 15,-21-21-15,22 21 16</inkml:trace>
  <inkml:trace contextRef="#ctx0" brushRef="#br2" timeOffset="99154.31">4424 11938 0,'0'0'0,"21"-21"0,0 0 16,-21 0-16,21-1 16,0 1-16,1 21 0,-22-21 0,0 0 15,21 0-15,0 0 0,-21-1 16,0 1-16,0 42 31,-21 1-31,-22-1 16,22 0-16,0 21 0,-21 1 15,-1-1-15,1 21 0,0-20 0,-1 20 16,-20 1-16,21-22 0,-22 22 16,22-1-16,-22-21 0,1 22 0,20-22 15,-20 1-15,21-1 0,-1 0 0,1 1 16,0-22-16,-1 21 16,22-21-16,21 0 0,-21-21 0,21 22 15,21-44 16,-21 1-31,21 0 0,0 0 0,1 0 16,-1-22-16,21 22 0,-21 0 16</inkml:trace>
  <inkml:trace contextRef="#ctx0" brushRef="#br2" timeOffset="99492.18">4932 11726 0,'0'0'0,"21"-21"0,-42 21 47,0 21-47,-1-21 0,1 22 0,0 20 16,-21-21-16,-1 21 0,1 1 0,0 20 15,-1-20-15,-20 20 0,21 1 16,-22-1-16,22 1 0,-22-1 0,22-21 15,-22 22-15,22-1 0,0-20 16,-1 20-16,1-20 0,21-1 16,-21 0-16,20 1 0,1-1 0,0-21 15,0 0-15,21 0 0,-21 1 16,21-1-16,21-42 31,0 21-31,-21-22 16,21 1-16,0 0 0,1 0 0</inkml:trace>
  <inkml:trace contextRef="#ctx0" brushRef="#br2" timeOffset="104264.28">3069 7916 0,'0'-21'0,"21"0"16,-21 0-16,21 21 0,-21-21 15,22 21-15,-22-21 0,0-1 16,21 1-16,-21 0 16,21 0-16,-21 0 0,0 0 15,0-1 1,0 44 0,0-1-16,0 21 15,0 22-15,0-22 0,-21 21 16,0 1-16,-1-22 15,1 22-15,0-1 0,0 1 0,0-1 0,0-20 16,-22 20-16,22-21 0,0 1 0,0-1 16,0 0-16,-1-20 0,1 20 15,21-21-15,0 0 0,-21 0 0,21 1 16,-21-22-16,21 21 0,0-42 47,0-1-47,21 1 0,-21 0 15,21 0-15,0 0 0,-21 0 16,22-22-16</inkml:trace>
  <inkml:trace contextRef="#ctx0" brushRef="#br2" timeOffset="104565.13">3408 7726 0,'21'-42'0,"-42"84"0,84-106 16,-42 43-16,1 0 0,-22 0 0,0 0 15,21 21-15,-21 21 16,0 0 0,0 0-16,0 22 0,0-1 0,0 0 15,-21 1-15,-1 20 0,1 1 16,0-1-16,0 1 0,0-1 16,-22 1-16,1-1 0,21 1 0,-21-1 0,20-21 15,1 22-15,-21-22 0,21 1 16,21-1-16,-21-21 0,21 21 0,-22-20 15,22 20-15,0-21 0,0 0 0,0 0 16,0 1-16,0-1 16,22-21 15</inkml:trace>
  <inkml:trace contextRef="#ctx0" brushRef="#br2" timeOffset="125428.95">974 7472 0,'0'0'0,"0"-21"16,0 0-16,0-1 16,0 1-16,0 0 15,0 0-15,0 0 0,0 0 16,-22 21 0,1 0-16,0 0 15,-21 0-15,21 0 16,-1 21-16,-20 0 0,21 0 15,-21 21-15,-1-20 0,22 20 0,-21 0 16,-1 1-16,22-1 0,-21 0 16,21 1-16,0-1 0,-1 21 0,1-20 15,21-1-15,0 22 0,0-22 16,0 0-16,0 1 0,0-1 16,21-21-16,1 21 0,-1-20 15,0-1-15,0 0 0,21 0 16,-20-21-16,41 0 15,-42 0-15,22 0 0,-22-21 16,0 21-16,21-21 0,-21 0 0,1-22 16,-1 22-16,0 0 0,0-21 15,0 20-15,0-20 0,1 21 0,-1-43 16,0 22-16,-21 21 16,0 0-16,21 0 0,-21-22 0,21 22 15,-21 42 32,0 0-47,0 1 0,0-1 16,0 0-16,0 0 0,0 21 0,-21-20 15,21-1-15,0 21 0,0-21 16,0 0-16,0 1 0,0-1 0,0 0 16,21 0-16,0-21 15,1 0-15,-1 0 0,0 0 16,0 0-16,21 0 0,-20-21 15,20 21-15,-21-42 0,21 20 0,-20 1 16,20 0-16,-21 0 0,0-21 0,0 20 16,1 1-16,-22-21 0,0 21 0,0 0 15,0-22-15,-22 1 16,1 21-16,-21 0 0,21 21 16,-22 0-16,22 0 0,-21 0 15,0 0-15,-1 0 0,22 21 16,-42 21-16,41-21 0,1 22 15,0-22-15,21 21 0,0-21 16,0 22-16,0-22 0,0 21 0,0-21 16,21 0-16,0 1 0,1-1 15,-1 0-15,21-21 0,-21 0 0,22 0 16,-22 0-16,21 0 0,0 0 16,1 0-16,63-64 15,-85 43-15,0 0 16,21-21-16,-21 21 0,1-1 0,-1 1 15,0 0-15,0-21 0,0-1 16,-21 1-16,21 21 0,-21 0 16,0 0-16,0 42 31,0 0-15,0 0-16,0 0 0,0 0 0,0 1 15,0-1-15,0 0 0,0 0 16,0 0-16,0 0 0,0 1 0,0-1 15,0 0-15,0 0 16,22-42 15,-22 0-15,0 0-16,0-1 0,0 1 16,0 0-16,21 0 0,-21 0 0,21-22 15,-21 22-15,0 0 0,21 0 16,-21 0-16,21 21 0,0 0 31,1 21-31,-22 0 0,0 0 16,21 0-16,0 1 0,-21-1 15,21 0-15,-21 0 0,21 0 16,0 0-16,1-21 16,-1 0-16,0 0 15,0 0 1,0-21-16,0 0 15,1 0-15,-1 0 0,-21 0 0,21-1 16,21-41-16,-42 42 16,43-43-16,-22 22 0,-21 21 15,21 0-15,0-1 16,-21 1-16,21 21 0,0 0 31,-21 21-31,0 1 16,0-1-1,0-42 17,0-1-17,0 1-15,0 0 0,0 0 16,0 0-16,0 0 16,-21 21-16,0 0 15,0 0 1,21 21-1,-21 0-15,21 0 16,0 0-16,-21 0 0,21 1 0,0 20 16,0-21-16,0 0 0,0 0 15,0 1-15,0 20 0,0-21 0,0 0 16,0 0-16,0 1 0,21-1 16,0-21-16,0 0 15,0 0-15,0 0 0,1 0 16,-1 0-16,0 0 0,0-21 15,0-1-15,0 1 0,1 0 16,-1 0-16,-21 0 0,21 0 0,0-1 16,-21 1-16,21-21 0,-21 21 15,0 0-15,0-1 0,0 1 0,0 0 16,0 0-16,21 21 31,-21 21-31,0 0 16,22 0-16,-22 1 0,21-1 15,-21 0-15,0 0 0,0 0 16,21-21-16,-21 21 0,21 1 0,0-22 16,-21 21-16,21-21 0,1 0 0,-1 0 15,0 0-15,0 0 16,21-21 0,-20-1-16,-1 22 0,0-21 15,-21 0-15,21 0 0,-21 0 16,21 0-16,-21-1 0,0 1 0,0-21 15,0 21-15,0 0 16,0-1-16,0 1 0,0 42 31,0 1-31,0-1 16,0 0-16,0 0 0,0 0 16,0 0-16,21-21 0,-21 22 15,22-1-15,-22 0 0,21 0 16,0-21-16,0 0 0,0 0 15,0 0-15,1 0 0,-1 0 16,0 0-16,0 0 0,0 0 16,0-21-16,1 0 15,-1 0-15,0-1 0,0 1 0,0 0 16,-21 0-16,0-21 0,21-1 16,-21 22-16,22-21 0,-22-1 0,0-20 15,0 21-15,0-1 0,0 22 0,0-21 16,0 21-16,0-22 0,0 22 15,0 0-15,-22 21 16,1 0 0,21 21-16,-21 0 0,21 0 15,0 1-15,-21-1 0,21 21 16,0-21-16,0 22 0,0-1 16,0-21-16,0 21 0,21-20 0,0 20 15,0-21-15,1 0 0,-1 22 16,0-22-16,0-21 0,0 21 0,0 0 15,1-21-15,-1 0 0,0 21 0,21-21 16,-21 0-16,1 0 0,20 0 16,-21 0-16,0 0 0,22-21 0,-22 21 15,0-21-15,0 0 0,0 0 16,0-1-16,1 1 0,-22 0 16,21-21-16,-21 21 0,21-1 0,-21-20 15,0 21-15,0 0 0,0 0 16,0-1-16,-21 44 31,0-1-31,21 0 0,0 0 16,0 0-16,0 0 0,-22 1 0,22 41 15,0-42-15,0 0 16,0 1-16,0-1 0,22 0 16,-1-21-16,0 21 0,0-21 15,0 0-15,0 0 16,1 0-16,-1 0 0,0-21 0,0 21 15,0-21-15,0 0 0,1 21 16,-1-22-16,0 1 0,0 0 16,-21 0-16,21 0 0,0-22 15,-21 1-15,0 21 0,0 0 0</inkml:trace>
  <inkml:trace contextRef="#ctx0" brushRef="#br2" timeOffset="125760.41">3175 7154 0,'-21'0'0,"42"0"0,-21 0 31,21-21-31,0 0 0,22 21 16,-1-21-16,43-21 0,-22 20 15,1 22-15,-1-21 0,1 0 16,-1 0-16,1 0 0,-22 0 16,21 21-16,1-22 0,-22 1 0,1 21 0,-1 0 15,43-21 1,-43 21 0,-42-21-16,-21 21 31,0 0-16,-1 0-15,22 21 16</inkml:trace>
  <inkml:trace contextRef="#ctx0" brushRef="#br2" timeOffset="128510.47">1355 12510 0,'0'-22'47,"0"1"-32,0 0-15,21 0 0,0 0 16,-21 0-16,0-1 0,0 1 0,0 0 15,0 0-15,0 0 0,0 0 16,-21-1-16,-22 22 0,22 0 16,-21 0-16,21 0 0,-22 0 15,-84 43-15,85-1 16,21-21-16,-21 22 0,20-1 16,1 0-16,0 1 0,0-1 0,21-21 15,0 21-15,0 43 16,0-43-1,21-20-15,-21-1 0,21 0 0,0-21 0,1 0 16,-1 0-16,0 0 0,0-21 16,0 0-16,0-1 0,22 1 15,-1-21-15,0-22 16,-20 22-16,-1 21 0,0-21 16,-21-1-16,21 22 0,-21-21 0,0 21 15,0-1-15,0 1 0,0 0 16,0 42-1,0 0 1,0 22-16,21-22 0,0 0 16,-21 0-16,22 22 0,-1-22 15,0 0-15,0 0 0,0 0 0,0 0 16,1 1-16,-1-22 0,0 0 16,0 21-16,21-21 0,-20 0 0,-1 0 15,0 0-15,0-21 0,0-1 16,0 1-16,1 0 0,-1 0 0,0 0 15,0-22-15,0 22 0</inkml:trace>
  <inkml:trace contextRef="#ctx0" brushRef="#br2" timeOffset="128980.5">1820 11980 0,'-21'-42'0,"42"84"0,-63-126 0,42 63 16,-21-22-16,0 22 0,-1 21 15,1 0 1,21 21-16,0 0 0,0 22 0,0-1 15,0 0-15,0 1 0,0-1 16,21 22-16,-21-22 0,22 0 0,-1 22 16,-21-22-16,21-21 0,0 22 15,-21-22-15,21 21 0,-21-21 0,21 0 16,-21 1-16,22-1 16,-22-42 15,0-1-16,0 1-15,0 0 0,0 0 16,-22 0-16,22 0 0,0-1 0,0-20 16,0 21-16,0 0 0,0-22 15,0 22-15,22 0 0,-1 0 0,21 0 16,-21 21-16,0 0 0,22 0 0,63 0 31,-85 0-31,21 21 0,-21 0 0,0 0 0,-21 0 16,0 1-16,0-1 0,0 21 15,0-21-15,-21 0 0,-21 1 16,21 20-16,-43 0 16,43-21-16,-21 1 0,21-1 0,-1-21 15,1 21-15,0-21 0,21-21 32,0 0-32,0-1 15,0 1-15,21 0 0</inkml:trace>
  <inkml:trace contextRef="#ctx0" brushRef="#br2" timeOffset="129360.12">2561 12002 0,'0'0'0,"21"-22"0,0 1 31,-42 21-31,0 0 16,0 0-16,-21 21 0,20-21 15,1 22-15,-42 20 0,42-21 16,21 0-16,-22-21 0,22 21 16,0 1-16,0-1 0,0 0 15,22-21-15,20 21 16,-21-21-16,0 0 0,0 0 16,22 0-16,-22 21 0,21-21 0,-21 0 15,1 0-15,20 21 0,-21-21 16,-21 22-16,21-22 0,-21 21 15,0 0 1,-21 0-16,0-21 0,0 21 0,0-21 16,-22 21-16,22-21 0,0 0 15,-21 22-15,20-22 0,1 0 0,0 0 16,0 0-16,0 0 16,21-22-16,0 1 15,0 0-15,0 0 0,0-21 16,0 20-16</inkml:trace>
  <inkml:trace contextRef="#ctx0" brushRef="#br2" timeOffset="129864.83">2646 11621 0,'0'0'0,"0"-22"0,21-20 16,-21 0-16,0 21 16,0-1-16,0 1 0,0 0 15,0 42 1,0 0-1,0 1-15,0 20 16,0 0-16,0-21 0,21 22 0,-21-1 16,0 22-16,21-22 0,-21 0 15,0 22-15,0-22 0,0 0 0,21 85 16,1-105-16,-1 20 16,-21-21-16,21 0 0,0 0 15,0-21-15,0 0 0,-21 22 0,22-22 16,-1 0-16,0 0 0,0-22 15,43-20 1,-1-21-16,-63 41 16,0-20-16,0 21 0,0 0 0,0-22 15,0 22-15,0 0 0,0 0 0,0 0 16,0 0-16,0-1 0,0 44 47,21-1-47,-21 0 0,21 0 0,-21 0 15,0 0-15,22 1 0,-22-1 16,21 0-16,-21 0 0,0 0 16,21-21-16,-21 21 0,21-21 0,0 0 15,0 0-15,1 0 16,-1 0-16,0-21 16,0 0-16,0 0 0,0 0 15,-21 0-15,22-1 0,-1 1 16,-21 0-16,21 0 0</inkml:trace>
  <inkml:trace contextRef="#ctx0" brushRef="#br2" timeOffset="130268.6">3492 11684 0,'0'106'0,"0"-212"15,-21 106 1,0 0-16,0 0 0,0 21 16,0-21-16,-1 21 0,1 1 15,21-1-15,0 0 0,0 0 0,-21 0 16,21 0-16,0 1 0,0-1 0,0 0 15,0 0-15,0 21 16,21-20-16,0-22 16,1 0-16,-1 0 15,0 0-15,-21-22 16,0 1-16,21 21 0,-21-21 0,21 0 16,-21 0-16,0 0 0,0-1 15,0 1-15,0 0 0,0 0 0,0 0 16,0 0-16,21 21 0,-21 21 31,22 0-31,-22 0 16,0 0-16,0 0 15,0 1-15,21-1 0,-21 0 16,21 0-16,21 0 16,-21 0-16,1-21 0,-1 0 15,0 0-15,0 0 16,0-21-16,0 0 0,1 21 0,-1-21 15,0 0-15,0 0 0,0-1 16,-21-20-16,21 21 0</inkml:trace>
  <inkml:trace contextRef="#ctx0" brushRef="#br2" timeOffset="130768.32">3916 11494 0,'0'0'0,"0"-22"0,-21 22 31,-1 22-31,1-1 16,21 0-16,0 0 0,0 21 15,0-20-15,-21-1 16,21 0-16,0 0 0,0 21 0,0-20 16,0-1-16,0 0 0,0 0 15,21 0-15,0-21 0,1 0 16,-1 0-16,0 0 0,0 0 16,0 0-16,0 0 0,1 0 0,-1-21 15,0 21-15,0-21 0,0 0 16,0 0-16,1-1 0,-1-41 15,0 42-15,-21-22 16,0 1-16,0 0 0,0-1 16,0 1-16,0 0 0,0-22 0,0 22 0,0 0 15,0-1-15,0 1 16,0 21-16,0-22 0,0 22 0,0 0 16,0 42 15,0 0-31,0 22 0,0-22 15,0 21-15,0 22 0,0-22 16,0 0-16,21 1 0,0-1 16,-21-21-16,21 22 0,1-1 15,-22-21-15,42 43 0,-21-43 16,0-21-16,-21 21 0,21 0 16,22-21-16,-22 0 0,0 0 0,0 0 0,0 0 15,1 0-15,-1 0 16,0-21-16,0 21 0,0-21 15,-21 0-15,21-1 0,1-62 16</inkml:trace>
  <inkml:trace contextRef="#ctx0" brushRef="#br2" timeOffset="131004.18">4233 11218 0,'0'0'0,"21"-21"32,1 21-32,20-21 15,-21 0-15,0 0 0,22 0 0,-1-1 16,-21 22-16,21-21 0,1 0 0,-22 0 16,21 0-16,-21 21 0,1-21 15,-22-1-15,0 1 16,-22 21-1</inkml:trace>
  <inkml:trace contextRef="#ctx0" brushRef="#br2" timeOffset="131340.96">2773 11599 0,'0'0'0,"42"-21"47,-21 21-47,0-21 0,1 0 0,20 0 16,0 0-16,1-1 0,-22 1 15,21 0-15,0 0 0,1 0 0,-1 0 16,-21-1-16,22 1 0,-22 21 16,0 0-16,-21-21 0,21 21 15,-21-21 1,0 42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21:21.43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550 0,'0'-21'0,"0"0"0,0 0 15,0 0 1,0 0-16,0-1 0,0 1 16,0 0-16,0 0 15,0 42 79,0 0-94,0 0 0,-22 1 16,22 20-16,0-21 0,0 0 15,-21 22-15,21-22 0,0 21 16,0 0-16,0-20 0,0 20 16,0 0-16,0 1 0,0-1 15,0 0-15,0 1 0,0 41 16,0-63-16,0 22 0,0-22 15,0 21-15,0-21 0,0 1 0,0-1 16,-21 0-16,21 0 0,0 0 16,0 0-16,0 1 15,-21-22 63</inkml:trace>
  <inkml:trace contextRef="#ctx0" brushRef="#br0" timeOffset="412.91">1736 1397 0,'0'0'0,"-22"42"16,22-20-16,0-1 15,0 0-15,0 0 16,0 0-16,22 0 15,-1-21-15,0 0 16,0 22-16,0-22 0,0 0 16,43 0-16,-43 0 0,21 0 15,1 0-15,-22 0 0,21 0 16,1-22-16,-1 22 0,-21-21 16,21 21-16,1-21 0,-1 21 15,-21-21-15,22 21 0,-22 0 0,0-21 16,0 0-16,0 21 0,0 0 15,1-22-15,-22 1 16,0 0 0,0 0-16,-22 21 0,22-21 15,-21 21-15</inkml:trace>
  <inkml:trace contextRef="#ctx0" brushRef="#br0" timeOffset="863.35">1587 529 0,'22'0'31,"-1"-21"-15,0 21-16,21-21 0,1 21 16,-1-21-16,21 21 0,-20-21 0,20 21 15,1-22-15,-1 1 0,1 21 16,-1-21-16,-20 21 0,20 0 0,1-21 15,-1 21-15,-21 0 0,1 0 16,-1-21-16,-21 21 0,0 0 16,1 0-16,-1 0 0,-42 0 47,-1 21-47,1-21 15,21 21-15,0 0 16,0 0-16,0 1 15</inkml:trace>
  <inkml:trace contextRef="#ctx0" brushRef="#br0" timeOffset="1631.98">2625 1122 0,'0'0'0,"-22"-21"0,22 0 16,-21 21-16,21-22 0,0 1 15,0 42 32,0 1-47,0-1 16,0 0-16,0 0 0,0 0 0,0 0 16,0 1-16,0-1 0,0 0 15,0 0-15,0 0 0,-21 0 0,21 1 16,0-1-16,0 0 0,-21 0 15,21 0-15,0 0 0,0 1 16,0-44 47,0 1-48,0 0-15,0 0 0,0 0 0,21 0 16,0-1-16,-21 1 0,21 0 15,1-21-15,-1 21 0,0-1 0,0 1 16,0 0-16,0-21 0,1 21 16,-1 21-16,0-22 0,0 1 15,0 21-15,0 0 0,1 0 0,-1 0 16,0 0-16,0 0 0,0 0 16,0 21-16,1 1 0,-22-1 0,0 0 15,21 0-15,-21 0 16,21 0-16,-21 1 0,0-1 0,0 0 15,0 0-15,0 0 0,0 0 16,0 1-16,0-1 0,0 0 16,0 0-16,-21 0 0,0 0 15,21 1-15,-22-22 16,22-22 31,0 1-32,0-21-15,22 21 16,-22 0-16</inkml:trace>
  <inkml:trace contextRef="#ctx0" brushRef="#br0" timeOffset="2036.33">3514 148 0,'0'0'15,"-22"21"-15,22 1 0,0-1 0,0 0 16,-21 21-16,21 1 0,-21 20 15,21 1-15,0 20 16,-21-41-16,21 20 0,-21-21 0,21 22 16,0-1-16,0 1 0,-21-22 15,21 22-15,-22-22 0,22 22 16,-21-22-16,21 0 0,0 1 0,0 20 16,0-42-16,0 0 15,0 1-15,0-1 0,0 0 16,21-21-16,1 0 15,-1 0-15,0 0 16,0 0-16,0-21 0,0 0 16,1-1-16,-22 1 15,21 0-15</inkml:trace>
  <inkml:trace contextRef="#ctx0" brushRef="#br0" timeOffset="2359.14">3196 931 0,'21'0'31,"0"0"-31,1 0 16,20 0-16,-21 0 15,0 0-15,0 0 0,1 0 0,-1 0 16,0-21-16,0 21 16,0 0-16,22 0 0,-43-21 15,21 21-15,0 0 16,-21 21 31</inkml:trace>
  <inkml:trace contextRef="#ctx0" brushRef="#br0" timeOffset="2847.86">3789 1101 0,'21'-21'47,"0"21"-47,0-22 16,0 22-16,1-21 0,-1 0 15,0 0-15,0 21 16,0-21-16,-21 0 0,21 21 15,-21-22-15,0 1 0,-21 21 32,0 0-32,0 0 15,0 0-15,0 0 0,-1 21 16,1 1-16,-21-1 0,21 0 0,0 0 16,-1 0-16,1 22 0,0-22 15,21 0-15,0 21 0,-21-21 0,21 1 16,0-1-16,0 0 0,0 0 15,0 0-15,0 0 0,0 1 0,0-1 16,21-21-16,0 0 16,0 21-16,1-21 0,-1 0 15,0 0-15,0 0 16,0 0-16,0 0 0,1 0 16,-1-21-16,0 0 0,0 21 15,0-22-15,0 22 0,-21-21 0,22 0 16</inkml:trace>
  <inkml:trace contextRef="#ctx0" brushRef="#br0" timeOffset="3331.19">4149 995 0,'0'0'0,"21"-21"31,0 0-31,-21-1 0,21 22 15,0 0-15,0 0 0,1 0 16,-1 0-16,0 0 0,0 0 0,0 0 16,0 0-16,1 0 0,41 43 15,-42-22-15,0 0 0,1 0 16,-1 0-16,0 22 0,-21-22 0,0 0 16,0 21-16,0-20 0,0-1 15,0 0-15,0 0 0,0 0 16,0 0-16,-21 1 0,0-1 15,-1 0-15,1-21 16,0 0 0,0 0-16,21-21 15,0 0 1,0-1-16,0 1 16,0-21-16,0 21 0,0 0 0,0-22 15,21 22-15,0-21 0,-21-1 16,21 22-16,1-21 0,-1 21 0,-21 0 15,21-1-15,0 1 0,0 0 16,0 0-16,-21 0 0,22 21 0,-1-21 16,0 21-1,0 0-15</inkml:trace>
  <inkml:trace contextRef="#ctx0" brushRef="#br0" timeOffset="4444.26">4911 1291 0,'21'0'31,"0"0"-31,0 0 0,0 0 15,0 0-15,1-21 0,-1 0 0,0 21 16,0-21-16,0 0 16,0-1-16,22 1 0,-22 0 0,0 0 15,0 0-15,22 0 0,-22-22 16,0 1-16,0 21 0,0-22 0,0 1 16,1 0-16,-1-1 0,0-20 15,0 21-15,-21-1 0,21 1 0,-21 0 16,0-1-16,0 1 0,0 21 15,0-22-15,-21 22 0,0-21 0,0 21 16,21 0-16,-21-1 0,-1 1 16,1 0-16,21 0 0,-21 21 15,0 0 1,0 0 0,21 21-16,0 0 0,0 0 15,0 22-15,-21-22 0,21 21 0,0-21 16,-22 22-16,22-1 0,0 0 15,0 1-15,0 20 0,0-20 0,-21-1 16,21 21-16,0 1 0,0-22 16,0 22-16,0-22 0,-21 22 0,21-1 15,0-21-15,0 1 0,0 20 0,0-20 16,0 20-16,0-21 0,-21 1 16,21 63-16,-21-43 0,21 1 15,0-22-15,0 0 16,0 22-16,0-22 0,0 22 0,0-22 15,-21 0-15,21 1 0,0-1 0,0-21 16,0 21-16,0 1 0,0-22 16,0 21-16,0-21 0,0 22 0,0-1 15,0-21-15,0 0 0,0 22 16,0-22-16,0 21 0,0 1 16,0-22-16,0 21 0,0-21 15,0 0-15,21-21 16,0 0-16,0 0 15,0 0-15,0 0 16,1 0-16,-1-21 0,0 0 16,0 0-16,0 0 0,22 0 0,-22-1 15,0-20-15,21 0 0,1 21 0,-22-22 16,21 1-16,0 0 0,-20-22 16,-1 22-16,21-1 0,-21-20 0,0 21 15,1-22-15,-22 1 0,0-1 16,0 1-16,0 20 0,0-20 0,0-1 15,-22 22-15,1 0 0,-21-1 16,21 1-16,-22 0 0,22 20 0,-21 1 16,0 0-16,-1 0 0,-20 0 0,20 21 15,22 0-15,-21 0 16,0 0-16,20 0 0,1 0 0,0 0 16,0 0-16,42 0 31,0 0-16,0 0-15,1 0 0,-1 0 16,0-21-16,0 21 0,0 0 0,0 0 16,1-22-16,-1 22 0,0 0 15,0 0-15,0-21 0,0 21 0,1 0 16,-1-21-16,0 21 0,0-21 16</inkml:trace>
  <inkml:trace contextRef="#ctx0" brushRef="#br0" timeOffset="5071.89">6202 974 0,'0'-85'15,"0"64"1,0 0-16,-21 0 0,-1 21 15,1-22-15,0 1 0,0 21 0,0 0 16,0 0-16,-1 0 0,1 0 16,-21 0-16,21 0 0,0 21 0,-1 1 15,1-1-15,-21 0 0,21 21 16,0-21-16,21 22 0,-22-1 0,22 0 16,-21 1-16,21-1 0,0-21 15,0 22-15,0-22 0,0 0 0,0 21 16,21-21-16,1 1 0,-1-22 0,-21 21 15,21-21-15,0 0 16,21 21-16,-20-21 0,-1 0 0,0 0 16,0 0-16,0 0 0,0 0 15,1-21-15,-1 21 0,0-21 16,0-1-16,0 1 0,0 0 16,1 0-16,-22 0 0,21-22 0,0 22 15,-21-21-15,0 21 0,42-64 16,-42 64-16,0 0 0,0-22 15,0 22-15,0 0 0,0 0 16,0 0-16,0 42 31,0 0-31,0 0 0,0 0 16,0 1-16,0 20 0,-21-21 16,21 21-16,0-20 0,0 83 15,0-83-15,0-1 0,0 21 16,0-21-16,0 0 15,0 1-15,0-1 0,21-21 16,0 21-16,1-21 16,-1 0-16,0 0 0,0 0 15,0 0-15,0 0 0,1-21 16,-1 0-16,21-1 0,-21 22 16,0-21-16,22 0 0</inkml:trace>
  <inkml:trace contextRef="#ctx0" brushRef="#br0" timeOffset="5439.22">7027 783 0,'-42'-42'31,"21"42"-31,0 0 16,-1 0-16,1 0 0,0 0 0,0 21 15,0 0-15,21 0 0,-21 1 16,-1-1-16,1 21 0,0-21 0,21 22 16,0-22-16,0 21 0,-21-21 15,21 22-15,0-22 0,0 0 16,0 85 0,0-85-16,21-21 0,0 21 15,-21 0-15,21 0 0,22 1 16,-22-22-16,0 0 0,0 0 15,0 0-15,1 0 0,20 0 16,-21 0-16,0 0 0,0 0 16,1 0-16,-1 0 0,21 0 0,-21-22 15,0 1-15,1 21 0,-1-21 0,-21 0 16,21 0-16,0 0 0,0-22 16</inkml:trace>
  <inkml:trace contextRef="#ctx0" brushRef="#br0" timeOffset="5979.91">7429 995 0,'0'0'0,"22"0"47,-1 0-47,0 0 15,0-21 1,0 21-16,0-21 0,1 21 0,-1-22 16,0 1-16,0 21 0,0-21 15,-21 0-15,0 0 0,0 0 0,21 21 16,-21-22-16,0 1 0,0 0 16,0 0-16,-21 21 0,0-21 15,0 21-15,0 0 0,0 0 16,-1 0-16,1 0 0,0 0 15,0 0-15,0 0 0,0 0 16,-1 21-16,22 0 0,-21 0 16,0 0-16,21 43 15,-21-43-15,21 21 0,-21-20 0,21 20 16,0-21-16,0 21 0,0-20 16,0 20-16,0-21 0,0 0 0,0 0 15,0 22-15,0-22 0,0 0 16,0 0-16,21 0 0,0-21 15,-21 22-15,21-22 0,0 0 16,1 0-16,-1 0 0,0 0 0,21 0 16,-21 0-16,1 0 0,-1 0 15,21 0-15,-21-22 0,0 22 0,1-21 16,-1 21-16,0-21 0,0 21 16,-21-21-16,0 0 0,21 21 0,-21-21 15,21-1-15,-21 1 0,0 0 16</inkml:trace>
  <inkml:trace contextRef="#ctx0" brushRef="#br0" timeOffset="7134.03">1609 1820 0,'0'0'0,"-43"0"0,22 0 0,0 0 15,0 0-15,0 0 0,-1 0 0,1 0 16,0 0-16,0 0 16,0 0-1,21-21 1,21 21 46,0 0-62,0 0 16,0 0-16,1 0 0,-1-21 0,21 21 16,-21 0-16,22 0 0,-22 0 15,21 0-15,0 0 0,-20 0 0,20 0 16,0 0-16,1 0 0,-1 0 15,0 0-15,1 0 0,20-21 0,-21 21 16,22 0-16,-1 0 0,22 0 16,-21 0-16,20-21 0,1 21 0,21 0 15,-22 0-15,22 0 16,-21-21-16,21 21 0,0 0 0,-1 0 16,1 0-16,21-22 0,-21 22 15,21 0-15,0 0 0,0 0 0,0 0 16,0 0-16,0 0 0,0 0 15,21 0-15,0 0 0,-21 0 0,22-21 16,-1 21-16,-21 0 0,21 0 0,21 0 16,-42 0-16,21 0 0,1 0 15,-1 0-15,0 0 0,0-21 0,-21 21 16,21 0-16,-21 0 0,0 0 16,0 0-16,-21 0 0,21 0 15,64 0-15,-86 0 0,-20 0 16,0 0-16,-1 0 0,-20 0 15,21 0-15,-43 0 0,21 0 0,-20 0 16,-1 0-16,-21 0 16,0 0-16,22 0 0,-43-21 62,-21 21-62,-1 0 0,1 0 16,-21 0-16,21 0 0,0 0 0,-22 0 15,1 0-15,-22 0 0,22 0 16,-21 0-16</inkml:trace>
  <inkml:trace contextRef="#ctx0" brushRef="#br0" timeOffset="8095.17">1693 1884 0,'0'0'0,"-21"0"32,42 0 14,0 0-30,1 0-16,-1 0 0,0 0 0,0 0 16,0 0-16,0 0 15,1 0-15,20 0 0,21 0 16,-20 0-16,20 0 0,-20 0 16,20 0-16,1 0 0,-1 0 0,1 0 15,-1 0-15,1 0 0,20 0 16,-20 0-16,20 0 0,-20 0 0,21 0 15,-22-21-15,22 21 0,-1 0 16,22 0-16,-21 0 0,21-21 0,0 21 16,21 0-16,-22 0 0,22 0 15,0 0-15,106-22 16,-106 22-16,127 0 0,-106 0 16,-21 0-16,0 0 0,-21-21 15,21 21-15,0 0 0,0 0 0,0 0 16,0 0-16,-21 0 0,21 0 15,-21 0-15,21 0 0,85 0 16,-85 0-16,-22 0 0,22 0 16,-21 0-16,0 0 0,-21 0 0,21 0 15,-22 0-15,1 0 0,0 0 0,63 0 16,-21 0 0,-64 0-16,-20 0 0,-1 0 15,0 0-15,-21 0 0,1 0 16,-1 0-16</inkml:trace>
  <inkml:trace contextRef="#ctx0" brushRef="#br1" timeOffset="17896.08">1587 3048 0,'0'-21'46,"0"0"-46,0 0 16,0-1 0,0 1-1,0 42 32,0 1-47,0-1 16,0 0-16,0 0 0,0 0 0,0 0 15,0 22-15,0-22 0,0 21 16,0 1-16,-21 20 0,21 1 16,-21-22-16,21-21 15,0 21-15,0-20 0,0 20 0,0-21 16,0 0-16,-21 0 16,21 1-16,0-1 0,0-42 62,21-1-46,0 22-16</inkml:trace>
  <inkml:trace contextRef="#ctx0" brushRef="#br1" timeOffset="20375.68">1884 3493 0,'0'0'0,"21"-22"0,-42 22 125,21-21-62,21 0-63,-21 0 16,21 0-1,-21 0 1,0 42 31,0 0-47,0 0 15,-21-21-15,21 21 0,0 0 16,0 1 0,21-22 15,0-22-16,-21 1 1,0 0 0,0 0-16,0 0 15,0 0-15,-21 42 47,21 0-31,0 0-16,0 0 15,21-21 48,-21-21-47,0 0-16,0 0 15,0 0-15,0-1 16,0 1-1,-21 21 1,21 21 0,-21 1-1,21-1-15,0 0 16,0 0 0,0-42 62,0 0-78,0 0 15,0-1-15,0 1 16,0 42 31,-21-21-47,21 22 0,0-1 15,0 0-15,0 0 32,21-21 15,-21-21-32,0 0-15,0 0 16,0-1-1,0 44 64,0-1-64,-21-21 16,21 21-15</inkml:trace>
  <inkml:trace contextRef="#ctx0" brushRef="#br1" timeOffset="25679.88">3514 2879 0,'-22'0'15,"1"0"1,0 0 15,0 0-15,21-21-16,-21 21 16,0 0-1,-1 0 16,1 0-15,0 0 0,0 0-16,0 0 15,0 0 1,-1 0-16,1 0 0,0 0 16,0 0-16,0 0 15,0 0 1,-1 0-1,44 0 32,-1 0-47,0 0 0,0 0 16,0 0-16</inkml:trace>
  <inkml:trace contextRef="#ctx0" brushRef="#br1" timeOffset="25863.77">3492 2879 0,'22'0'15,"-44"0"-15,65 0 0,-22 0 0,21 0 16,-21 0-16,22 0 0,-1 0 0,0 0 15,1 0-15,-1 0 0,-21 0 16,22 0-16,-22 0 0,21 0 0,-21-21 16,0 21-16,1 0 0,-1 0 15,-42 0 32,-1 0-31,1 0-16,0 0 0,0 0 0,0 21 15,0-21-15</inkml:trace>
  <inkml:trace contextRef="#ctx0" brushRef="#br1" timeOffset="26208.92">3662 2921 0,'0'0'0,"-21"0"0,-1 21 31,1-21-15,21 21-16,0 1 0,0-1 16,0 0-16,0 0 15,0 0-15,0 0 0,0 1 16,0 20-16,0-21 0,0 21 0,0-20 0,0 20 16,0-21-16,0 21 0,0-20 15,0 20-15,0 0 0,0-21 0,0 22 16,0-22-16,0 21 0,0-21 15,0 1-15,0-1 0,0 0 16,0 0-16,0 0 0,0 0 16,0 1-16,-21-22 0,0 21 0,21 0 15,-21-21-15,0 0 0,-22 21 0,22-21 16,0 0-16,-21 0 0,20 0 16,-20 0-16,21 0 0,-21 0 0,-22-21 15</inkml:trace>
  <inkml:trace contextRef="#ctx0" brushRef="#br1" timeOffset="26335.84">2963 3641 0,'0'-21'32,"21"-1"-17,1 22 1,-1 0-16,0 0 16,0-21-16,0 21 0,0 0 15,22 0-15,-22-21 0</inkml:trace>
  <inkml:trace contextRef="#ctx0" brushRef="#br1" timeOffset="26979.8">4149 3302 0,'0'0'0,"21"-21"0,-21 0 15,0 0-15,0-1 0,0 1 16,0 0-16,-21 21 0,-1 0 16,22-21-16,-21 21 0,0 0 15,0 0-15,0 0 0,0 21 16,-1 0-16,22 0 0,-21 1 16,0-1-16,0 0 0,0 21 0,0-21 15,-1 22-15,22-22 0,0 21 0,-21 1 16,21-22-16,-21 21 0,21-21 15,0 0-15,0 1 0,0-1 16,0 21-16,0-21 16,21 0-16,0-21 15,1 0-15,-1 0 0,0 0 16,0 0-16,0 0 0,0 0 16,1-21-16,-22 0 0,21 21 0,0-21 15,0 0-15,-21 0 0,0-1 0,0 1 16,21 0-16,-21-21 0,0 21 15,0-22-15,0 22 0,0-21 0,0 21 16,21-22-16,-21 22 0,0 0 0,0 0 16,0 0-16,0-1 0,0 1 15,0 42 17,0 1-32,0-1 15,0 0-15,0 21 0,0-21 0,0 22 16,0-22-16,0 0 0,0 21 15,0-20-15,0 20 0,0-21 0,22 0 16,-22 0-16,21 22 16,-21-22-16,21-21 0,0 0 15,-21 21-15,21-21 0,0 0 0,1 0 16,-1 0-16,0 0 16,0 0-16,0 0 0,-21-21 15,21 21-15,1-21 0,-1 0 0,0 21 0,-21-22 16,21 1-16</inkml:trace>
  <inkml:trace contextRef="#ctx0" brushRef="#br1" timeOffset="27320.18">4530 3196 0,'0'0'16,"0"-21"-16,-22 21 0,22-21 15,0 42 17,0 0-17,0 0-15,22 1 0,-22-1 0,0 21 16,0-21-16,21 0 0,-21 22 16,21-22-16,-21 0 0,0 0 0,0 22 15,0-22-15,0 0 0,21 0 16,-21 0-16,0 0 0,0 1 15,0-1-15,0-42 63,21-1-63,-21 1 16,21 0-16,-21 0 0</inkml:trace>
  <inkml:trace contextRef="#ctx0" brushRef="#br1" timeOffset="27616.01">4911 3154 0,'0'0'0,"0"-21"16,-22 21-1,1 0-15,0 0 16,0 21-16,21 0 0,-21 0 15,0 0-15,21 1 0,-22-1 16,22 21-16,-21-21 0,0 0 0,21 22 16,-21-22-16,0 0 0,21 21 0,-21-20 15,21-1-15,0 0 0,-22 0 16,22 0-16,0 0 0,22-21 47,-1 0-47,0-21 15,0 21-15</inkml:trace>
  <inkml:trace contextRef="#ctx0" brushRef="#br1" timeOffset="28227.82">5461 3196 0,'0'0'0,"0"-21"15,0 0-15,0 0 16,-21 21-16,21-21 0,-21 21 16,-1 0-16,1 0 15,0 0-15,0 0 0,0 0 16,0 0-16,-1 0 0,1 0 0,0 21 15,0 0-15,0 0 0,0 0 16,-1 0-16,1 1 0,0-1 0,21 21 16,-21-21-16,0 0 0,21 22 15,-21-22-15,21 0 0,0 64 16,0-64-16,0 0 16,0 0-16,0 0 15,0 1-15,21-22 0,0 0 16,0 0-16,0 0 15,0 0-15,1 0 16,-1 0-16,0-22 0,-21 1 0,21 21 16,0-21-16,0 0 0,1 0 15,-22 0-15,21-1 0,-21 1 16,0 0-16,21-21 0,0 21 0,-21-1 16,0-20-16,0 21 0,21 0 0,-21-22 15,0 22-15,0 0 0,0 0 16,21 0-16,-21 42 31,0 0-15,0 0-16,0 22 15,0-22-15,0 21 0,0-21 16,0 22-16,0-22 0,-21 21 0,21-21 16,0 22-16,0-22 0,0 0 0,0 0 15,0 0-15,21 0 0,1 1 16,-1-22-16</inkml:trace>
  <inkml:trace contextRef="#ctx0" brushRef="#br1" timeOffset="28287.79">5630 3662 0,'21'0'16,"1"-21"-16,20 21 0,-21-21 16,0-1-16,0 1 0,1 21 0,-1-21 15,0 0-15</inkml:trace>
  <inkml:trace contextRef="#ctx0" brushRef="#br1" timeOffset="29075.94">3196 3514 0,'0'-21'0,"-21"21"16,0 0 15,0 0-15,-1 0 0,22 21-16,0 0 15,-21-21-15,21 21 0,0 0 16,0 0-16,0 1 0,0-1 0,0 0 15,0 0-15,0 0 0,0 0 16,0 1-16,21-1 0,-21 0 0,22 0 16,-1-21-16,0 21 15,0-21-15,0 0 0,22 0 16,-22 0-16,0 0 0,21 0 0,1-21 16,-1 21-16,0-21 0</inkml:trace>
  <inkml:trace contextRef="#ctx0" brushRef="#br1" timeOffset="29935.13">6646 2900 0,'0'0'0,"-21"0"0,0 0 15,0 0-15,0 0 0,-1 0 16,1 0-16,0 0 0,0 0 0,0 0 16,0 0-16,-1 0 15,1 0-15,0 0 0,0 0 16,42 0 31,0 0-47,22 0 0,-1 0 15,0 0-15,22 0 0,-1 0 16,1 0-16,-1 0 0,1 0 16,20 0-16,-20 0 0,63 0 15,-64 0-15,43 0 0,-63 0 16,-1 0-16,-21 0 0,0 0 15,0 0-15,1 0 0,-44 0 32,1 0-17,0 0-15,0 0 0,0 0 16,0 0-16,-1 0 0</inkml:trace>
  <inkml:trace contextRef="#ctx0" brushRef="#br1" timeOffset="30279.93">7006 2921 0,'-21'0'0,"21"21"47,0 0-47,-21-21 0,21 22 15,0-1-15,0 0 0,0 0 16,0 0-16,0 0 0,0 22 16,0-1-16,0 0 0,-21-20 0,21 20 15,0 0-15,-22 1 0,22-1 16,0 0-16,0 1 0,-21-22 0,21 21 16,-21-21-16,21 22 0,0-22 0,0 0 15,0 0-15,-21 0 16,21 0-16,21-21 31,-21-21-15,21 0-16,0 0 0</inkml:trace>
  <inkml:trace contextRef="#ctx0" brushRef="#br1" timeOffset="31008.11">7429 3175 0,'0'0'0,"0"21"31,-21 0-15,21 1-16,-21-1 0,0 0 0,21 0 15,0 0-15,0 22 0,-21-22 0,21 0 16,0 0-16,-21 0 0,21 22 15,0-22-15,0 0 0,0 0 16,0 0-16,21-21 16,0 21-16,0-21 0,0 0 0,0 0 15,1 0-15,-1 0 0,0 0 0,0 0 16,0 0-16,0-21 0,22 0 16,-22 0-16,0 0 0,21 21 0,-20-43 15,-1 22-15,0 0 0,0 0 0,0-21 16,0 20-16,-21 1 0,22-21 15,-1 21-15,-21-43 16,21 43-16,-21 0 16,0 0-1,0 42 17,0 0-32,0 0 0,-21 0 15,21 1-15,0-1 0,0 21 0,-21-21 16,-1 43-16,22-22 15,0-21-15,0 22 0,-21-22 0,21 21 16,0-21-16,0 22 0,0-1 0,0-21 16,0 21-16,0-20 0,0 20 15,0-21-15,0 21 0,0-20 16,0-1-16,0 21 0,0-21 0,-21 0 16,21 22-16,-21-22 0,21 0 0,0 0 15,-21-21-15,0 21 0,-1 1 16,1-22-16,0 21 0,0-21 15,-21 0-15,20 0 0,1 0 0,-21 0 16,21 0-16,-22 0 0,1-21 16,21 21-16,-21-22 0,-1 22 0,1-21 15,21 0-15,0 21 0,-22-21 0,22 21 16,0-21-16,21 0 16,-21 21-16,21-22 0,0 1 15,0 0 1,21 0-16,0 21 15,0-21-15,0 21 0,1-21 0,-1 21 16,-21-22-16,21 1 0</inkml:trace>
  <inkml:trace contextRef="#ctx0" brushRef="#br1" timeOffset="31396.89">8128 3133 0,'0'0'0,"-21"0"32,21 21-17,0 0-15,0 0 0,0 0 0,0 22 16,0-22-16,0 21 0,0 1 0,0-1 15,0 0-15,0 1 0,0-1 16,0 21-16,0-20 0,0-1 0,0 0 16,-21 1-16,21-1 0,0 0 0,-22 1 15,22-1-15,0 0 0,0-20 16,-21 20-16,21-21 0,-21 21 16,21-20-16,0 20 0,0-21 15,0 0-15,0-42 47,0 0-47,0 0 0,0 0 16,0-1-16</inkml:trace>
  <inkml:trace contextRef="#ctx0" brushRef="#br1" timeOffset="31815.65">8128 3260 0,'0'-21'0,"0"42"0,0-64 16,0 22-16,0 0 0,0 0 15,0 0 1,21 21-16,0-21 0,0 21 16,1 0-16,-1 0 0,0 0 0,0 0 15,0 0-15,0 0 0,1 0 16,20 0-16,-21 0 0,0 0 15,0 21-15,1 0 0,-22 0 0,0 0 0,0 0 16,0 1-16,0-1 16,0 21-16,0-21 0,-22 0 0,22 1 15,-21 20-15,0-21 0,-42 0 16,41 0-16,-20 1 0,21-1 16,0-21-16,0 21 0,-1-21 0,1 0 15,0 0-15,21 21 0,-21-21 16,0 0-16,21-21 78,21 21-78,0-21 0,0 21 0,-21-21 16</inkml:trace>
  <inkml:trace contextRef="#ctx0" brushRef="#br1" timeOffset="32319.36">8636 3260 0,'21'0'47,"0"0"-32,0-21-15,1-1 16,-1 22-16,0-21 0,0 21 16,0-21-16,0 0 0,-21 0 0,22 21 15,-1-21-15,-21-1 0,21 1 16,-21 0-16,0 0 0,0 0 0,0 0 16,0-1-16,-21 22 15,0 0 1,-1 0-16,1 0 0,0 0 15,0 0-15,0 22 0,0-1 16,-1 0-16,1 0 0,0 0 16,-21 0-16,21 1 0,-1 20 0,1-21 15,21 21-15,0-20 0,0 41 16,0-42-16,0 0 0,0 1 16,0-1-16,0 0 0,21 0 15,1-21-15,-1 0 0,42 0 16,-42 0-16,1 0 0,20 0 15,-21 0-15,21 0 0,-20 0 0,20-21 16,-21 0-16,21 21 0,1-21 16,20-22-16,-42 43 0,22-42 15,-22 21-15,0 0 16,-21-1-16,21 22 0,-21-21 0,0 0 16</inkml:trace>
  <inkml:trace contextRef="#ctx0" brushRef="#br1" timeOffset="33709.12">5334 3535 0,'0'21'31,"0"0"-15,0 0 0,0 1-1,21-22 1,-21 21-16,21-21 15,-21 21 1,21-21 15,1 0-31,-1 0 32,0 0-17,0 0 1,0 0-16,0-21 15,1 21-15,-1 0 0,-21-21 16,21 21-16,-21-22 0,21 22 16,0 0-16,0-21 15,-21 0 17,0 0-17</inkml:trace>
  <inkml:trace contextRef="#ctx0" brushRef="#br1" timeOffset="42551.68">1228 4847 0,'0'0'0,"0"21"16,-22-21-16,1 22 16,0-22-1,0 21 1,0-21-16,0 0 15,-1 0-15,1 0 16,0 0-16,0 0 16,0 0-1,21-21 1,0-1-16,0 1 16,0 0-16,0 0 15,0 0-15,0 0 0,0-1 0,0 1 16,0 0-16,21 0 15,0 21-15,0-21 0,-21 0 16,21 21-16,1 0 0,-1 0 0,0 0 16,0 0-16,0 0 0,0 0 15,1 0-15,-1 21 0,0-21 0,-21 21 16,0 0-16,21 0 0,-21 22 16,0-22-16,0 21 0,0-21 0,0 22 15,-21-1-15,0-21 0,0 21 16,-1 1-16,1-1 0,0 0 15,-21 1-15,21-22 0,-22 21 16,1 1-16,21-22 0,-22 21 0,22-21 16,-21 0-16,0 22 15,-1-22-15,22 0 0,21 0 0,-21-21 16,21 21-16,-21-21 0,21 22 16,0-44 30,0 1-46,0 0 0,21 0 16,0 0-16,-21 0 16,21-1-16,-21 1 0,21 21 0,1-21 15,-1 0-15,0 21 0,0-21 16,0 21-16,0 0 0,1 0 16,-1 0-1,0 21-15,0 0 0,0-21 0,-21 21 16,21 0-16,1 1 0,-1-22 15,-21 21-15,0 0 0,21 0 0,0-21 16,0 0-16,0 21 0,1-21 16,-1 0-16,0 0 15,0 0-15,0 0 0,-21-21 16,21 0-16,1 21 0,-22-21 0,21 0 16,0 21-16,-21-22 15,0 1-15,0 0 0,0 0 0,0 0 16,0 0-1</inkml:trace>
  <inkml:trace contextRef="#ctx0" brushRef="#br1" timeOffset="43076.07">1736 5080 0,'0'21'32,"0"0"-17,0 1 1,0-1-1,21-21-15,0 0 16,0 0 0,0-21-16,-21-1 15,21 1-15,1 0 16,-22 0-16,0 0 16,0 0-16,-22 21 31,1 0-31,21 21 15,0 0 1,0 0-16,0 0 0,0 0 16,0 1-16,0-1 15,21-21 17,1 0-32</inkml:trace>
  <inkml:trace contextRef="#ctx0" brushRef="#br1" timeOffset="47208.06">3323 4805 0,'0'-21'16,"0"0"15,0-1-15,0 1-1,0 0 1,0 0-1,0 0 1,0 0 0,0-1-16,0 1 15,0 0-15,21 21 16,-21-21-16,0 0 31,0 0 94,0 42-62,0 0-63,0 0 15,0 21-15,0-20 0,0 20 16,0 0-16,0 1 0,0-1 0,0 21 16,0-20-16,0 41 0,0-41 15,0-1-15,0 0 0,0 1 16,0-22-16,0 0 0,0 21 0,0-20 15,0-1-15,0 0 16,0 0-16,0-42 47,0 0-31,0 0-16,0-1 0,0 1 0,0-21 15</inkml:trace>
  <inkml:trace contextRef="#ctx0" brushRef="#br1" timeOffset="47896.31">3154 4763 0,'0'-22'0,"0"44"0,0-65 15,-21 22 1,21 0-16,0 0 0,0 0 15,0-1-15,0 1 16,21 0-16,-21 0 0,21 21 16,0-21-16,0 0 0,0 21 0,22-22 15,-22 22-15,0 0 0,21 0 16,1 0-16,-22 0 0,21 0 0,-21 0 16,22 22-16,-22-1 0,0 0 15,21 0-15,-20 21 0,-1-20 0,0 20 16,0 0-16,-21 1 0,0-1 15,0 0-15,0-21 0,0 22 16,0-1-16,0-21 0,0 22 0,0-22 16,0 21-16,0-21 0,0 22 15,0-22-15,0 0 16,0-42 15,0 0-31,0-1 16,0 1-16,0 0 0,0 0 15,0-21-15,0-1 0,0 1 16,21 0-16,-21-1 0,21 1 0,1 0 16,-22-1-16,21 1 0,0 0 15,0-1-15,21 22 0,1-42 16,-1 41-16,-21 1 0,0 0 16,1 21-16,20 0 0,-21 0 0,0 0 15,0 0-15,1 0 0,-1 0 0,0 42 16,-21-20-16,21-1 0,-21 21 15,21 22-15,-21-22 0,0 0 16,0 1-16,0-1 0,0 0 16,0 1-16,-21-1 0,21 0 0,-21 1 15,21-1-15,0 0 0,0-21 16,0 1-16,-21-1 0,21 0 16,0 0-16,0 0 0,0 0 0,-21 1 15,21-1-15,0-42 47,0-1-47,0 1 0,0 0 16,0 0-16</inkml:trace>
  <inkml:trace contextRef="#ctx0" brushRef="#br1" timeOffset="48317.08">4339 5080 0,'85'0'31,"-64"0"-31,0-21 0,0 21 16,0-21-16,1 0 0,-1 21 15,0-22-15,0-20 16,21-21-16,-42 41 15,0 1-15,0 0 0,0 0 0,0 0 16,-21 21 0,0 0-16,0 0 0,0 0 15,0 0-15,-1 21 0,1-21 0,0 21 16,0 0-16,0 0 0,0 22 16,-1-22-16,1 0 0,21 21 0,0-20 15,0 20-15,0-21 0,0 0 0,0 22 16,0-22-16,0 0 0,0 0 15,21 0-15,1-21 0,-1 0 16,0 21-16,0-21 0,0 0 0,0 0 16,1 0-16,-1 0 0,0 0 15,0-21-15,21 21 0,-20-21 0,-1 0 16,42-21-16,-42 20 16,1 1-16</inkml:trace>
  <inkml:trace contextRef="#ctx0" brushRef="#br1" timeOffset="49045.65">4953 4784 0,'0'21'31,"0"0"-31,0 0 0,0 43 16,0-43-16,0 0 15,0 0-15,-21 0 0,21 1 0,0-1 16,0 0-16,0 0 0,0 21 15,0-20-15,0-1 16,0 0 0,0-42 31,0 0-47,0-1 15,0 1-15,0 0 0,0-21 0,0 21 16,0-1-16,0 1 0,21-21 15,-21 21-15,0 0 0,21-1 16,0 1-16,0 0 0,-21 0 0,22 0 16,-1 21-16,0 0 0,0 0 15,0 0-15,0 0 0,1 0 16,-1 21-16,-21 0 0,21 0 0,0 0 16,-21 1-16,0-1 0,0 21 15,21-21-15,-21 0 0,0 1 0,0-1 16,0 0-16,0 0 0,0 0 15,0 0-15,0 1 0,0-1 0,0 0 16,-21-21 31,21-21-47,0 0 16,0-1-16,0 1 0,0 0 0,0 0 15,0-21-15,0 20 0,0-20 16,21 21-16,0-21 0,1 20 15,-1-20-15,0 21 0,0 0 0,0 21 16,22-21-16,-22 21 0,0 0 0,21 0 16,-21 0-16,1 0 0,20 21 0,-21-21 15,0 21-15,0 0 0,1 21 16,-22-20-16,0-1 0,0 21 16,0-21-16,0 0 0,0 1 0,0 20 15,0-21-15,0 0 0,0 0 0,-22-21 16,22 22-16,0-1 0,-21-21 15,0 21-15,21-42 47,0 0-47,21-1 0,0 1 0</inkml:trace>
  <inkml:trace contextRef="#ctx0" brushRef="#br1" timeOffset="49661.51">6032 4297 0,'0'0'0,"0"-21"0,0 0 0,-21 21 16,0 0 0,21 21-1,0 21-15,0-21 0,0 0 0,0 22 16,0-1-16,0-21 0,0 22 15,0-1-15,0 0 0,0 1 0,0-1 16,0 0-16,0 1 0,0-1 0,0 0 16,-21 43-16,21-64 15,0 21-15,0-20 0,-21-1 0,21 21 16,0-21-16,0 0 0,0 1 16,0-44 15,0 1-16,-21 0-15,21 0 0,0 0 16,0 0-16,0-1 0,0-20 16,0 21-16,21-21 15,0 20-15,-21 1 0,21 0 0,0 0 16,0 0-16,1 0 0,-1-1 16,0 22-16,0 0 0,21-21 0,-20 21 15,-1 0-15,0 0 0,0 0 0,21 21 16,-20 1-16,-1-1 15,-21 0-15,21 0 0,-21 0 0,0 43 16,0-43-16,0 21 0,0-21 16,0 1-16,-21 20 0,0-21 15,-1 0-15,1 0 0,0 1 0,-21-1 16,21-21-16,-1 21 0,1 0 0,-21-21 16,21 21-16,0-21 0,-1 0 15,1 21-15,0-21 0,0 0 16,21-21 31,0 0-47,0 0 0,21 0 15,0 21-15</inkml:trace>
  <inkml:trace contextRef="#ctx0" brushRef="#br1" timeOffset="50123.72">6625 4932 0,'0'21'15,"21"-21"1,0 0-16,-21-21 15,22 21-15,-22-21 0,21 21 0,0-21 16,0-1-16,0 1 0,-21 0 16,21 21-16,1-21 0,-22 0 0,0 0 15,0-1-15,0 1 0,0 0 16,0 0 0,-22 21-16,1 0 15,0 0-15,0 0 0,21 21 0,-42 0 16,42 0-16,-22 1 15,1-1-15,21 0 0,0 42 16,0-41-16,-21-1 0,21 42 16,0-42-16,0 1 0,0-1 15,0 0-15,21 0 16,-21 0-16,21-21 0,1 0 0,-22 21 16,21-21-16,0 0 0,0 0 0,0 0 15,0 0-15,1 0 16,-1 0-16,0 0 0,0-21 0,0 0 15,0 21-15,1-21 0,-1 0 0</inkml:trace>
  <inkml:trace contextRef="#ctx0" brushRef="#br1" timeOffset="50587.75">7154 4720 0,'0'-21'15,"0"0"-15,21 0 16,1 21 0,-1 0-16,0 0 15,0 0-15,0 0 0,0 0 16,1 21-16,-1 0 0,0 0 16,0 22-16,0-22 15,-21 21-15,21-21 0,-21 22 16,0-1-16,0-21 0,0 0 15,0 0-15,0 1 0,0-1 16,-21-21-16,21 21 0,-21-21 16,21 21-16,-21-21 15,21-21 17,0 0-32,0 0 0,0-1 15,0 1-15,21 0 0,0 0 16,-21-21-16,21 20 0,1-20 15,-1 21-15,21-21 0,-21 20 0,0 1 16,22-21-16,-22 21 0,0-22 16,0 43-1,-21-21-15,21 21 0,1 0 16,-1-21 0,0 21-1</inkml:trace>
  <inkml:trace contextRef="#ctx0" brushRef="#br1" timeOffset="51220.1">8340 4636 0,'21'-22'0,"-42"44"0,42-65 16,0 43-16,-21-21 0,21 21 16,-21-21-16,0 0 0,0 0 15,-21 21 17,0 0-32,0 0 0,-1 0 0,-20 0 15,21 0-15,0 21 0,0 0 0,-1 0 16,-20-21-16,21 21 0,0 0 15,0 1-15,-1-1 0,1 0 16,21 0-16,0 0 0,0 0 0,0 1 16,0-1-1,21-21-15,1 0 16,-1 0-16,0 0 0,0 0 0,0 0 16,0 0-16,1 0 0,-1 0 15,0 0-15,0 0 0,0 0 0,0 0 16,1 0-16,-1 21 0,0-21 15,0 21-15,0 0 16,-21 0-16,0 1 16,0-1-16,0 0 15,0 0 1,-21-21-16,0 21 0,0-21 0,0 0 16,-43 21-16,43-21 0,0 22 15,-22-22-15,22 0 0,0 0 16,-21 0-16,21 0 0,-1 0 0,-20 0 15,21 0-15,0 0 0,0 0 16,-1 0-16,1 0 0,0 0 16,0 0-1,21-22-15,0 1 16</inkml:trace>
  <inkml:trace contextRef="#ctx0" brushRef="#br1" timeOffset="55323.59">2815 6329 0,'0'-21'0,"0"0"31,0-1-15,0 1-16,0 0 15,0 0-15,0 0 16,0 0-16,0-1 16,0 1-1,0 0-15,0 0 0,0 0 16,0 0 0,0 42 46,0 0-62,0 0 16,0 0-16,0 0 0,0 22 15,0-22-15,0 21 0,0 1 16,0-22-16,0 42 0,0-20 0,0-1 16,0 0-16,0 1 0,-21-22 15,21 21-15,-21 0 0,21-20 0,0 41 16,-21-42-16,21 0 0,0 1 15,0-1-15,0 0 16,0-42 31,0 0-47,0-1 16,0 1-16,0 0 0</inkml:trace>
  <inkml:trace contextRef="#ctx0" brushRef="#br1" timeOffset="56651.56">3260 6456 0,'0'-21'47,"0"42"31,-22-21-78,22 21 16,0 0 0,0 0 15,22-42 16,-22 0-32,0 0-15,0 0 16,0 0 0,0-1-16,-22 22 31,1 22-15,21-1-16,0 0 0,-21 0 15,21 0 1,0 0-16,0 1 0,0-1 15,21-21 1,0 21-16,1-21 0,-1 0 16,0 0-16,-21-21 15,0 0 1,21 21-16,-21-22 0,0 1 16,0 0-1,-21 21-15,21-21 16,21 21 31,0 0-47,0 0 0</inkml:trace>
  <inkml:trace contextRef="#ctx0" brushRef="#br1" timeOffset="57252.38">4276 6033 0,'0'0'15,"0"-22"-15,0 1 0,0 0 16,21 21 15,0 0-31,0 0 0,0 21 16,0-21-16,1 21 0,-1 22 0,0-22 16,0 0-16,0 0 0,0 22 15,1-22-15,-22 21 0,21 0 16,-21-20-16,21 20 0,-21 0 0,21 1 15,-21-22-15,0 21 0,0 0 16,0-20-16,0-1 0,0 0 0,0 0 16,0 0-16,0 0 0,0 1 0,0-1 15,0-42 17,0-1-17,0 1-15,0 0 16,0-21-16,0 21 0,0-22 0,0 22 15,0-21-15,0-1 0,0 22 16</inkml:trace>
  <inkml:trace contextRef="#ctx0" brushRef="#br1" timeOffset="57532.22">4932 5842 0,'0'0'0,"21"0"0,-21-21 16,0 42 15,-21 21-31,21-20 0,-21-1 16,-1 21-16,1-21 0,0 22 15,0-1-15,0-21 0,-22 21 0,22 1 16,0-1-16,-21 0 0,21-20 16,-1 20-16,1 0 0,0-21 0,21 22 15,0-22-15,0 21 0,0-21 16,0 1-16,0-1 0,0 0 15,0 0-15,21-21 16,0 0-16,1 0 16,-1 0-16,0 0 0,-21-21 15</inkml:trace>
  <inkml:trace contextRef="#ctx0" brushRef="#br1" timeOffset="58471.7">5334 6223 0,'0'0'0,"0"-21"0,-21 21 0,0-21 15,-1 0-15,1-1 16,0 22-16,0-21 0,0 21 15,0 0-15,-1 0 0,1 0 16,0 0-16,21 21 0,-21 1 16,0-1-16,21 0 0,0 0 0,0 0 15,-21 22-15,21-22 0,-22 21 16,22-21-16,0 22 0,-21-1 16,21-21-16,0 21 0,0-20 0,0-1 15,0 0-15,0 21 0,0-21 16,0 1-16,21-22 15,1 0-15,-1 0 0,0 0 16,0 0-16,0-22 0,0 22 0,1-21 16,-1 0-16,-21 0 0,21 0 15,0 0-15,0-1 0,0 1 0,1-21 16,-22 21-16,21-43 16,-21 22-16,21 21 0,-21 0 0,0-1 15,0 1-15,0 0 0,0 0 0,0 0 16,0 42 15,0 0-31,0 0 16,0 0-16,0 1 0,0 41 15,0-42-15,0 22 16,0-22-16,0 0 0,0 0 0,0 21 16,0-20-16,0-1 0,0 0 0,21 0 15,0 0-15,0-21 16,1 0-16,-1 0 0,0 0 15,0 0-15,0 0 0,0 0 0,1 0 16,-1-21-16,0 21 0,21-21 16,-21 0-16,1 0 0,-1-22 15,0 22-15,21 0 0,-42-21 0,21 20 16,1 1-16,-22-21 0,21 21 0,-21 0 16,0-1-16,0 1 0,0 0 15,-21 21-15,-1 0 16,1 0-16,0 0 0,0 0 15,0 0-15,21 21 16,21-21 0,0 0-1,0 0-15,0 21 16,1-21-16,-1 0 0,0 0 16,0 0-16,-21 22 0,21-1 15,0 0 1,-21 0-16,0 0 0,0 0 15,0 1-15,0-1 0,0 0 16,0 0-16,0 0 16,0 0-16,0 1 0,0-1 15,0 0-15,0 0 16,22-21 0,-1 0-16,0 0 15,0 0-15,0 0 0,0 0 0,1-21 16</inkml:trace>
  <inkml:trace contextRef="#ctx0" brushRef="#br1" timeOffset="59243.08">6456 6223 0,'0'0'0,"0"-21"0,-21 0 15,-1 21-15,22-21 0,-21 21 0,0 0 16,0-22-16,0 22 0,0 0 16,-1 0-16,1 0 0,0 0 15,0 0-15,0 22 0,21-1 16,-21 0-16,-1-21 0,22 21 16,0 21-16,-21-20 0,21-1 0,-21 21 15,21-21-15,0 22 0,0-22 0,0 21 16,0-21-16,0 0 0,0 22 15,0-22-15,0 0 0,0 0 16,21-21-16,0 0 0,-21 21 0,22-21 16,-1 0-16,0 0 0,0 0 15,21 0-15,-42-21 0,43 0 16,-22 21-16,0-21 0,0 0 16,0 0-16,1-1 0,-1-20 15,0 21-15,0 0 0,-21 0 0,21-22 16,-21 22-16,21 0 0,-21-21 0,0 20 15,0 1-15,0 0 16,0 42 0,0 0-1,0 1-15,-21 20 0,21-21 16,0 0-16,-21 22 0,21-22 0,0 21 16,0-21-16,0 22 0,0-22 0,0 0 15,0 0-15,0 0 0,21 0 16,0-21-16,1 0 15,-1 0-15,0 0 0,0 0 0,0 0 16,0 0-16,1 0 0,-1 0 0,0-21 16,21 21-16,-21-21 0,1 0 15,20 21-15,-21-21 0,21 0 0,-20-22 16,20 1-16,-21 21 16,-21-43-16,21 43 0,-21 0 15,21 0-15,-21 0 0,0 42 31,-21-21-31,21 21 0,-21 21 16,21-21-16,0 1 16,-21-1-16,21 0 0,0 21 0,-21-21 15,21 1-15,0-1 0,0 0 16,0 0-16,0 0 16,21-21-1,0 0 1,-21-21-16,21 21 0,-21-21 15,0 0-15,21 0 0</inkml:trace>
  <inkml:trace contextRef="#ctx0" brushRef="#br1" timeOffset="59419.97">7112 6096 0,'0'0'0,"-21"-21"15,0 21 1,-1 0-1,44 0 32</inkml:trace>
  <inkml:trace contextRef="#ctx0" brushRef="#br1" timeOffset="60015.4">7578 5800 0,'0'0'0,"-22"0"0,1 0 0,21-21 16,-21 21-16,0 0 0,0 0 16,0 21-1,21 0-15,0 0 0,-22 0 0,22 0 16,0 22-16,0-22 0,0 21 0,0 1 15,0-22-15,0 21 0,0 0 16,0 1-16,0-22 0,0 21 0,0 1 16,0-1-16,0-21 0,0 21 15,0-20-15,0 20 0,0-21 16,0 0-16,0 0 0,0 1 0,0-1 16,-21-21-16,21 21 0,0-42 31,0 0-16,0-1-15,0 1 0,0 0 16,0-21-16,21 21 0,-21-1 16,22-20-16,-22 21 0,21 0 15,0-22-15,0 22 0,0 0 0,0 0 0,22 0 16,-22 0-16,0 21 0,21-22 16,-20 22-16,-1 0 0,21 0 15,-21 0-15,22 0 0,-22 0 0,0 22 16,0-1-16,0-21 0,0 21 0,1 21 15,-1-21-15,-21 1 0,21-1 16,-21 21-16,0-21 0,0 0 0,0 22 16,-21-22-16,-43 42 15,43-41-15,-21-22 0,21 21 16,-22 0-16,22-21 0,0 21 0,-21-21 16,20 21-16,1-21 0,0 0 15,0 0-15,0 0 0,0 0 16,21-21 15,0 0-15</inkml:trace>
  <inkml:trace contextRef="#ctx0" brushRef="#br1" timeOffset="60356.21">8382 5694 0,'0'0'0,"0"-21"0,0 0 16,0 42 0,0 0-16,0 21 15,0-21-15,0 22 0,0-1 0,-21 0 16,21 1-16,0-1 0,0 22 0,-21 20 15,21-41-15,-22-1 16,1 0-16,0 1 0,21-22 0,0 21 16,-21-21-16,21 22 0,-21-22 0,21 21 15,0-21 1,21-21 15,0 0-31,0-21 0,0 0 16,1 0-16,-1 0 0,0-1 0</inkml:trace>
  <inkml:trace contextRef="#ctx0" brushRef="#br1" timeOffset="60807.95">8572 6160 0,'22'0'31,"-1"21"-31,0-21 0,0 0 16,0 0-16,0 0 0,1 0 16,20 0-16,-21-21 0,0 21 15,0 0-15,1-22 0,-22 1 16,0 0-16,0 0 16,0 0-16,0 0 15,-22-1-15,1 22 16,0 0-16,0 0 0,0 0 15,0 0-15,-1 0 0,1 0 0,0 22 16,21-1-16,-42 21 16,21-21-16,21 0 0,-22 1 0,22 20 15,-21-21-15,21 0 0,0 0 16,0 1-16,0-1 0,0 0 16,0 0-16,0 0 0,0 0 0,0 1 0,21-22 15,1 21-15,-1-21 0,0 0 0,0 0 16,0 0-16,22 0 0,-22 0 15,0 0-15,0 0 0,0 0 0,0 0 16,1-21-16,-1 21 0,0-22 0,-21 1 16,21 21-16,0-21 0,-21 0 15,21 21-15,-21-21 0,22 0 0,-1-1 16,-21 1-16</inkml:trace>
  <inkml:trace contextRef="#ctx0" brushRef="#br1" timeOffset="61664.32">9927 6033 0,'0'0'0,"-21"0"0,0 0 16,0 0-16,-1 0 0,1 0 16,42 0 46,1 0-62,-1 0 0,21 0 16,-21 0-16,43 0 0,42 0 15,-64 0-15,21 0 0,1 0 0,-1 0 16,-20 0-16,20 0 0,1-22 16,-1 22-16,1 0 0,-22 0 0,22 0 15,41-21-15,-62 21 0,-1 0 16,0 0-16,-20 0 0,20 0 16,-21 0-16,0 0 15,-42 0 16,0 0-15,0 0-16,0 0 0,-1 0 16,1 0-16,0 0 0,0 0 15,0 0-15,0 0 0</inkml:trace>
  <inkml:trace contextRef="#ctx0" brushRef="#br1" timeOffset="62124.06">10033 6117 0,'0'0'16,"-21"0"-16,21 21 31,21-21-31,0 0 16,0 0-16,22 0 15,-22 0-15,0 0 0,42 0 16,-20 0-16,-1-21 0,0 21 16,1-21-16,-1 21 0,0 0 0,22 0 15,-22-21-15,1 21 0,20 0 16,-21 0-16,1-21 0,20 21 0,-20 0 15,-1 0-15,0 0 0,-21 0 0,22-21 16,-22 21-16,0 0 0,0 0 16,0 0-16,1 0 0,-22-22 47,-22 22-32,1 0 1,21-21-1,-21 21-15</inkml:trace>
  <inkml:trace contextRef="#ctx0" brushRef="#br1" timeOffset="62671.74">10880 5630 0,'0'0'0,"-22"0"15,22 22 1,0-1 0,0 0-16,0 0 15,0 0-15,0 0 16,22-21-16,-22 22 0,21-1 0,0 0 15,0-21-15,0 21 0,22 0 16,-22-21-16,0 21 0,21-21 0,-21 22 16,1-22-16,20 0 0,-21 0 0,21 21 15,-20-21-15,-1 0 0,21 0 16,-21 0-16,0 0 0,1 0 16,-1 0-16,0 0 0,0 0 0,0 0 15,-21-21 1,-21 21 15,0 0-31,0 0 0,21 21 16,-21 0-16,-1-21 0,-20 42 15,21-21-15,-21 1 0,20-1 0,-20 0 16,21 0-16,-21 0 0,-1 22 16,22-22-16,-21 0 0,21 0 15,-22 0-15,1 0 0,21 1 0,0-22 16,21 21-16,-22-21 15,1 21-15,0-21 32,21-21-17,0 0-15,0-1 16</inkml:trace>
  <inkml:trace contextRef="#ctx0" brushRef="#br1" timeOffset="63279.41">10308 6054 0,'-21'0'16,"0"0"-1,0 21-15,-1-21 0,1 0 16,0 0-16,0 0 0,0 0 15,0 0-15,-1 0 0,-20 0 16,21 0-16,0 0 0,0 0 16,-1 0-16,1 0 0,0 0 0,0 0 15,0 0-15,0 0 0,-1 0 16,1 0 0,0 0-1,21-21 16,21 21-15,0 0 0,1 0-16,-1 0 0</inkml:trace>
  <inkml:trace contextRef="#ctx0" brushRef="#br1" timeOffset="71746.97">12382 5906 0,'-21'0'16,"21"-22"-1,-21 22-15,21-21 16,0 0-16,0 0 16,0 0-1,0 0-15,0-1 16,0 1-16,0 0 0,0 0 15,0 0 1,0 42 31,0 0-47,0 0 0,0 0 0,0 1 16,0 20-16,0 0 0,0-21 15,0 22-15,0-1 0,0 0 0,-21 1 16,21 20-16,0-20 0,-21-1 0,21 21 15,0-20-15,0 20 0,-21-20 0,21-1 16,-22 0-16,22 22 16,0-1-16,0-20 0,0-22 15,0 0-15,0 0 0,0 0 0,0 0 16,0 1-16,0-1 16,0-42 15,0-1-31,0 1 0,0 0 0,0 0 15,0 0-15,0-22 0</inkml:trace>
  <inkml:trace contextRef="#ctx0" brushRef="#br1" timeOffset="72169.73">12150 5884 0,'-22'-21'0,"44"42"0,-65-63 16,43 21-16,0 0 0,-21 0 0,21-1 16,0 1-16,0 0 15,0 0-15,0 0 0,21 21 16,0-21-16,1-1 0,-1 22 0,21-21 16,-21 21-16,22 0 0,-1-21 15,0 21-15,1 0 0,41 0 16,-41 0-16,-1 0 15,0 0-15,-21 21 0,22 22 0,-22-22 16,-21 0-16,0 21 0,0 1 0,0-22 16,0 21-16,0 0 0,-21-20 15,-22 20-15,22-21 0,0 21 0,-21-20 16,-1-1-16,22 0 0,-21 0 0,21 0 16,-22-21-16,22 21 0,0-21 0,0 0 15,0 22-15,0-22 0,42 0 47,0-22-31,0 22-16,0-21 0,0 0 15,1 21-15,-1-21 0,0 0 0</inkml:trace>
  <inkml:trace contextRef="#ctx0" brushRef="#br1" timeOffset="72700.05">12827 5694 0,'21'0'16,"-42"0"-16,63 0 0,-42-21 0,21 21 31,-21 21-31,0 0 16,0 0-16,0 22 15,0-22-15,0 0 0,0 21 0,0-21 16,0 22-16,0-22 0,0 0 15,0 21-15,0-20 0,0-1 0,0 0 16,0 0-16,0 0 0,0 0 0,0 1 16,0-1-16,22-21 15,-1 0-15,0 0 16,0 0-16,0 0 0,0 0 16,1 0-16,-1-21 0,0-1 15,0 1-15,0 0 0,0 0 16,1 0-16,-1 0 0,21-43 15,-42 22-15,0 21 0,0-22 16,21 22-16,-21-21 0,0 21 0,0-22 16,0 22-16,0 0 0,0 0 15,0 42 1,0 0-16,0 0 16,-21 0-16,21 22 0,0-22 0,0 0 15,0 21-15,0-20 0,0 20 16,0-21-16,0 0 0,0 0 0,0 22 15,0-22-15,0 0 0,0 0 16,0 0-16,21-21 16,0 22-16,1-22 15,-1 0-15,0 0 0,0 0 16,0 0-16,0-22 0,1 1 0,-1 0 16,0 21-16</inkml:trace>
  <inkml:trace contextRef="#ctx0" brushRef="#br1" timeOffset="73303.7">13716 5398 0,'0'-22'0,"0"44"0,0-65 0,0 22 16,-21 21 0,0 0-16,-1 0 15,22 21-15,0 22 0,-21 20 16,21-42-16,0 22 15,0-22-15,0 21 0,0 0 0,0 1 16,0-1-16,0 0 0,-21-20 16,21 20-16,0 0 0,0 1 0,0-22 15,0 0-15,0 21 0,0-21 0,-21 1 16,21-1-16,-21 0 0,21 0 16,-21-21 15,21-21-16,0 0 1,0 0-16,0-1 0,0 1 0,0 0 16,0-21-16,21-1 15,0 22-15,0 0 0,-21 0 16,21 21-16,0-21 0,1 0 0,-1 21 16,21 0-16,-21 0 0,0 0 0,1 0 15,-1 0-15,0 0 0,21 21 16,-21 0-16,1-21 0,-22 21 15,21 0-15,0 0 0,0 1 0,-21-1 16,0 0-16,0 0 0,0 0 0,0 0 16,0 1-16,-21 20 15,0-21-15,0-21 0,-22 21 0,22 0 16,0-21-16,-21 22 0,20-22 16,1 21-16,0-21 0,0 0 15,0 0-15,0 0 16,-1 0-16,1 0 15,21-21-15,0-1 16,0 1-16,0 0 16,21 0-16,1 0 15,-1 0-15,0-1 16,0 1-16</inkml:trace>
  <inkml:trace contextRef="#ctx0" brushRef="#br1" timeOffset="74324.95">14287 5355 0,'0'0'0,"0"-21"0,0 0 0,22 21 0,-22-21 16,0 42 31,0 0-47,0 21 0,0-20 15,-22-1-15,22 21 0,0 0 16,0-20-16,-21 20 0,21 0 0,0 1 16,0-1-16,0 0 0,0 43 15,0-64-15,0 21 0,0 1 16,-21-22-16,21 21 0,0-21 0,0 1 16,0-1-16,0 0 0,0 0 0,21 0 15,0-21 1,1 0-16,-1 0 0,0 0 15,0 0-15,0 0 16,0-21-16,1 21 0,-22-21 16,21 0-16,0 0 0,0-1 0,0 1 15,0-21-15,1 21 0,-22-22 0,21 22 16,0 0-16,-21-21 0,0 21 16,21-1-16,-21 1 0,21 21 0,-21-21 15,0 42 1,0 0-1,0 1-15,0-1 0,0 0 0,0 42 16,0-41-16,0-1 0,0 0 16,0 0-16,0 0 0,0 0 15,0 1-15,0-1 0,0 0 16,21-21-16,1 0 0,-1 0 16,0 0-1,0 0-15,0 0 0,0 0 16,1 0-16,-1-21 0,0 0 15,0 21-15,0-43 0,0 22 16,1-21-16,-1 21 0,0-1 16,0-20-16,0 21 0,0 0 0,1 0 15,-1-1-15,21-20 16,-21 42-16,0 0 0,1 0 16,-1 0-1,-21 21 1,0 0-1,0 1-15,0-44 63,0 1-47,0 0-16,0 0 0,0 0 15,0 0-15,-21 21 31,-1 0-31,1 0 0,0 0 16,0 0 0,0 21-16,21 0 0,-21 0 15,-1 0-15,1 0 0,0 43 16,0-43-16,21 0 0,-21 22 0,21-22 16,0 0-16,0 0 0,0 0 15,0 0-15,0 1 0,0-1 16,21-21-16,0 21 0,0-21 0,0 21 15,1-21-15,-1 0 0,0 0 16,0 0-16,0 0 0,0 0 0,22 0 16,-22-21-16,0 0 0,0 21 15,0-21-15,1-1 0,-1 1 16,0 0-16,-21 0 0,21 0 16,0 0-16,-21-1 0,21 1 0</inkml:trace>
  <inkml:trace contextRef="#ctx0" brushRef="#br1" timeOffset="74548.82">14880 5461 0,'0'0'0,"-21"0"0,0 0 16,0 0-16,42 0 62,0 0-62,0-21 0,0 21 16</inkml:trace>
  <inkml:trace contextRef="#ctx0" brushRef="#br1" timeOffset="75346.39">16573 5588 0,'22'0'31,"-1"-21"-31,-21 0 0,0 0 16,21 21 0,-21-22-16,0 1 15,0 0 1,-21 21-16,0 0 0,-1 0 15,1 0-15,-21 0 0,21 0 16,-22 0-16,22 0 0,-21 0 0,0 0 16,20 21-16,-20-21 0,21 21 0,0 1 15,0-22-15,-1 21 0,1-21 16,21 21-16,0 0 0,0 0 16,0 0-16,21 1 15,1-1-15,-1-21 0,0 21 16,0-21-16,21 21 0,-20-21 0,20 21 15,-21 0-15,21-21 0,-20 22 16,20-1-16,-21-21 0,21 21 16,1 0-16,-22 0 0,-21 0 15,0 1-15,0-1 16,0 0-16,-21-21 0,0 21 16,-22-21-16,1 21 0,0-21 0,-1 0 15,-20 21-15,20-21 0,-20 0 16,21 0-16,-1 0 0,1 0 0,21 0 15,-22 0-15,22 0 0,-21 0 16,21-21-16,0 0 16,-1 0-16,22 0 15,0 0-15,0-1 16,22 22 0,-1-21-16,0 0 0,0 21 0,0 0 15,22-21-15,-22 21 0,21-21 0,0 0 16</inkml:trace>
  <inkml:trace contextRef="#ctx0" brushRef="#br1" timeOffset="75653.17">16912 5355 0,'0'-21'0,"0"42"0,0-63 16,0 21-16,21 21 0,-21-21 15,0-1-15,0 44 47,0-1-47,0 0 0,0 0 0,-21 21 16,21-20-16,0 20 0,0 0 0,0 1 15,-21-1-15,21 0 0,-21 1 16,21-1-16,-21 0 0,21 1 0,0 20 16,0-21-16,0-20 0,0-1 15,0 0-15,0 0 0,0 0 16,0 0-16,21-21 31,0 0-15,-21-21-16,21 0 0</inkml:trace>
  <inkml:trace contextRef="#ctx0" brushRef="#br1" timeOffset="75875.07">16700 5694 0,'22'0'31,"-1"0"-31,0 0 0,0 0 16,0 0-16,22 0 16,-22 0-16,0 0 0,0-21 0,21 21 15,-20 0-15,-1 0 0,0 0 0,0 0 16,0 0-1,-21-21-15,21 21 0</inkml:trace>
  <inkml:trace contextRef="#ctx0" brushRef="#br1" timeOffset="76496.48">17484 5800 0,'42'0'15,"-42"-21"1,21-1-16,-21 1 16,21 0-16,-21 0 0,0 0 15,0 0-15,0-1 16,0 1-16,0 0 0,0 0 0,-21 0 15,21 0-15,-21 21 16,0 0-16,0 0 0,-1 0 16,1 0-16,0 0 0,0 21 15,0-21-15,0 21 0,-1 21 16,-20-21-16,21 1 0,-21 41 16,20-42-16,1 43 0,21-43 15,-21 21-15,21-21 0,0 1 16,0-1-16,0 0 0,21-21 15,0 0-15,1 0 16,-1 0-16,0 0 0,0 0 16,0 0-16,0-21 0,1 21 0,-1-21 15,0-1-15,0 22 0,0-21 16,0 0-16,1 0 0,-22 0 16,21 0-16,-21-22 0,21 22 0,-21 0 15,0 0-15,0 0 0,0-1 0,0 1 16,0 0-16,0 42 31,0 0-31,0 1 16,0 20-16,-21-21 0,21 0 0,0 0 15,0 22-15,0-22 0,0 0 0,0 0 16,0 0-16,0 1 0,0-1 16,0 0-16,0 0 0,21-21 15,0 0-15,0 0 16,0 0-16,1 0 15,-1 0-15,0-21 0,0 0 0</inkml:trace>
  <inkml:trace contextRef="#ctx0" brushRef="#br1" timeOffset="77448.53">18076 5059 0,'0'0'0,"-21"42"16,0-21-16,0 1 16,21 20-16,0 0 0,-21 1 15,21-22-15,-43 63 0,43-20 16,0-22-16,0 1 0,-21-1 16,21 0-16,-21 1 0,21-1 0,0 0 15,0-21-15,0 22 0,0-22 0,0 0 16,0 21-16,0-20 0,0-1 15,21-21 1,0 21-16,0-21 0,1 0 16,-1 0-16,0-21 0,-21 0 0,21 21 15,0-22-15,0 1 0,1 0 16,-1-21-16,0 21 0,0-43 16,-21 43-16,21-21 0,-21 20 15,21 1-15,-21 0 0,0 0 16,0 42 15,0 0-31,0 0 0,0 1 16,0-1-16,0 0 0,0 21 15,0-21-15,0 1 0,0-1 16,0 0-16,0 0 0,0 0 0,0 0 16,22-21-16,-1 0 15,0 0-15,-21 22 0,21-22 16,0 0-16,0 0 15,1-22-15,-1 22 0,0-21 16,-21 0-16,21 0 0,0 0 0,0 0 16,1-1-16,-1 1 0,0-21 15,0 21-15,0 0 0,0-22 0,1 22 16,20 0-16,-21 0 0,0 0 16,0 21-16,1 0 0,-1 0 15,0 0-15,0 0 16,-21 21 15,0-42 16,0-1-31,0 1-1,0 0-15,-21 0 16,0 21-16,0 0 15,-1 0-15,1 0 16,0 0-16,0 21 0,0-21 16,0 21-16,21 0 0,-22 1 15,1 20-15,0-21 0,0 21 0,21-20 16,-21 20-16,21-21 0,-21 0 16,21 22-16,0-22 0,0 0 0,0 0 15,0 0-15,0 0 0,0 1 16,21-1-16,0-21 0,0 21 0,0-21 15,0 0-15,1 0 0,-1 0 0,0 0 16,42 0-16,-41 0 16,-1 0-16,0-21 0,0 0 0,21-1 15,-20 1-15,-1 0 0,0 0 16,0 0-16,0 0 0,0-22 16,-21 22-16,22-21 0,-1 21 0</inkml:trace>
  <inkml:trace contextRef="#ctx0" brushRef="#br1" timeOffset="77687.39">18838 5207 0,'0'0'0,"-21"0"0,0 0 0,21-21 16,-21 21-16,0 0 15,-1 0 1,22-21-16,-21 21 31,0 0-15,0 0-16,0 0 16</inkml:trace>
  <inkml:trace contextRef="#ctx0" brushRef="#br1" timeOffset="77927.25">17674 5334 0,'0'0'0,"0"21"16,0 0 0,21-21-1,0 0-15,1 0 16,-1 0-16,0 0 0,0 0 0,-21-21 15,42 21-15,-20 0 16,-1 0-16,0 0 0,0 0 0,-21-21 16,21 21-16,0 0 0,1 0 15,-1 0-15,-21-21 16,21 21-16</inkml:trace>
  <inkml:trace contextRef="#ctx0" brushRef="#br1" timeOffset="79155.78">19918 5588 0,'42'21'31,"-21"-21"-31,0 0 16,1 0 0,-1 0-16,0-21 0,0 21 15,0-21-15,0 0 0,1 21 0,-1-21 16,0-1-16,0 1 0,0 0 15,0 0-15,-21 0 0,22 0 0,-22-1 16,21-41-16,0 42 0,-21 0 16,0-1-16,0-20 0,0 21 15,0 0-15,0 0 0,-21-1 0,0 1 16,-1-21-16,1 42 16,0 0-16,0 0 0,0 0 15,0 0-15,21 21 16,-22 0-16,1 0 0,21 1 15,0 20-15,0-21 0,-21 21 0,21 1 16,-21-1-16,21 0 0,-21 1 0,21-1 16,0 0-16,0 22 0,-21-22 15,21 1-15,-22 20 0,1 43 16,21-64-16,0 22 0,0-22 0,0 0 16,-21 22-16,21-22 0,-21 1 15,21 20-15,-21-21 0,21 22 0,-21 42 16,21-43-16,0 1 0,-22 20 15,1-20-15,21-22 16,-21 1-16,21-22 0,0 21 16,0-21-16,0 43 15,0-43-15,0 0 0,21-21 16,0 0-16,1 0 16,-1 0-16,0 0 0,42-42 15,-41 21-15,-1-1 0,21 1 16,0 0-16,-20 0 0,20-21 0,0 20 15,-21-20-15,22 0 0,-22-1 0,21 1 16,-21-21-16,1 20 0,-22 1 0,0-22 16,0 22-16,0 0 0,0-1 0,-64-41 15,43 41-15,-21 1 16,20 21-16,-20 0 0,0 0 16,21-1-16,-22 1 0,1 0 0,21 21 15,0 0-15,-1-21 0,1 21 16,0 0-16,21-21 31,21 21-31,0 0 0,1 0 16,20-21-16,-21 21 0,0-22 0,22 22 15,-1-21-15,21 0 16,-20 0-16,-1 0 0,0 0 0,-20-1 16,20-20-16,-21 21 0,0 0 15,22-22-15,-22 22 0,0 0 0,-21 0 16,21 0-16,-21 0 0,0-1 15,0 44 1,0-1 0,0 0-16,0 21 15,0-21-15,0 1 0,0-1 0,0 0 16,-21 42-16,21-41 16,0-1-16,-21 0 0,21 0 15,0 0-15,21-21 31,0-21-15,-21 0-16,0 0 16,0 0-16,0-1 15</inkml:trace>
  <inkml:trace contextRef="#ctx0" brushRef="#br1" timeOffset="79355.67">20680 5355 0,'0'21'63,"21"-21"-32,0 22-31</inkml:trace>
  <inkml:trace contextRef="#ctx0" brushRef="#br1" timeOffset="79896.13">20976 5503 0,'0'0'0,"-21"64"31,21-43-31,0 0 0,0 0 16,0 1-16,0-1 0,0 0 16,0 0-16,0 0 0,0 0 15,0 1 1,0-1-16,0 0 16,0-42 46,0 0-62,0-1 16,0 1-16,0 0 0,0 0 15,0 0-15,0 0 0,0-1 16,21-20-16,0 21 0,0 0 0,1 0 16,-1-1-16,21 1 0,0 0 15,-20 0-15,-1 21 0,21 0 16,-21 0-16,22 0 0,20 0 15,-42 0-15,22 0 0,-22 21 16,0 0-16,0 22 0,0-22 0,-21 21 16,0-21-16,0 22 0,0-1 0,0-21 15,0 0-15,0 22 0,0-22 16,-42 0-16,42 0 0,-21 0 16,0 0-16,-1-21 0,22 22 0,0-1 15,-21-21-15,0 0 16,21-21 15,0-1-31,0 1 0,21 0 16,0 21-16</inkml:trace>
  <inkml:trace contextRef="#ctx0" brushRef="#br1" timeOffset="80467.8">22119 5546 0,'0'-43'15,"0"22"-15,0 0 0,0 0 16,0 0-16,0 0 0,0-1 16,-21 22-16,0-21 15,0 21-15,-1 0 0,1 0 16,0 0-16,21 21 0,-21 1 0,0-22 15,-22 21-15,22 21 0,0-21 16,0 0-16,0 22 0,0-22 16,-1 21-16,1-21 0,0 22 0,0-22 15,0 21-15,21-21 0,0 1 16,0 20-16,0-21 0,0 0 0,0 0 16,0 1-16,21-22 0,0 21 0,0-21 15,0 0-15,1 0 0,-1 0 16,0 0-16,0 0 0,0 0 0,0-21 15,22-1-15,-22 22 0,0-21 0,0 0 16,0-21-16,1 21 16,-1-1-16,-21-20 0,21 0 0,0 21 0,0-22 15,-21 22-15,0-21 0,21 21 16,-21-1-16,0 1 0,0 0 16,0 42 15,0 0-31,-21 22 0,21-22 15,-21 21-15,21 1 0,-21-22 0,21 21 16,0 0-16,0-20 0,0-1 16,0 21-16,0-21 0,0 0 0,0 1 15,0-1-15,21-21 0,0 21 0,0-21 16,1 0 0,-1 0-16,0 0 0,0 0 0,21 0 0,-20-21 15,-1 0-15,0 21 0</inkml:trace>
  <inkml:trace contextRef="#ctx0" brushRef="#br1" timeOffset="80815.6">22881 5059 0,'0'0'0,"0"-21"16,0 0-16,0-1 0,0 1 15,0 42 16,-21 1-31,21-1 0,-21 0 16,21 21-16,-21-21 0,-1 22 16,1-1-16,0-21 0,0 22 0,0-1 15,-22 0-15,22 1 0,0-1 16,-21 0-16,21 1 0,-1-1 0,1 0 16,0 1-16,21 62 15,0-83-15,0 20 0,0-21 16,0 0-16,21 0 0,0-21 15,1 0-15,-1 0 0,0 0 0,21 0 16,-21 0-16,22 0 0,20 0 16,-42-21-16,22 0 15,-1 21-15,0-21 0,-20-21 0,20 20 16,-21 1-16,0 0 0,0-21 16,1 21-16</inkml:trace>
  <inkml:trace contextRef="#ctx0" brushRef="#br1" timeOffset="103577.3">2857 8128 0,'0'21'16,"22"-21"62,-1 0-47,-21-21 16,0 0-31</inkml:trace>
  <inkml:trace contextRef="#ctx0" brushRef="#br1" timeOffset="104023.04">2900 8086 0,'0'21'16,"0"-42"140,-21 21-156</inkml:trace>
  <inkml:trace contextRef="#ctx0" brushRef="#br1" timeOffset="104823.58">2879 8065 0,'0'0'0,"-22"0"31,1 0-15,0 0-16,0 0 31,0 0-16,21-22-15,0 1 0,0 0 16,0 0 0,-21 0-16,21 0 0,0-1 0,0 1 15,0 0-15,0 0 0,0 0 16,0 0-16,0-1 16,21 1-16,0 0 0,0 21 0,-21-21 15,21 21-15,0 0 0,1-21 16,-1 21-16,0 0 0,0 0 0,0 0 15,0 0-15,1 0 0,20 0 0,-21 21 16,0-21-16,0 21 0,1 0 16,-1 0-16,-21 1 0,21-1 0,0 21 15,-21-21-15,0 22 0,0-22 16,0 21-16,0-21 0,0 22 0,0-1 16,0 0-16,0-21 0,-21 22 15,0-22-15,0 21 0,-1-21 16,1 22-16,0-22 0,0 0 0,-21 21 15,20-20-15,1-1 0,-21 0 16,21 0-16,-22 0 0,22 0 0,0 1 16,-21-1-16,21 0 0,-1-21 0,1 21 15,0-21-15,0 0 0,0 0 16,0 0-16,-1 0 0,1 0 16,0 0-16,0-21 0,0 21 15,21-21-15,-21 0 0,21-1 0,0 1 16,0 0-16,0 0 0,0 0 0,0 0 15,0-1-15,0 1 0,0 0 16,0 0-16,21 0 16,0 0-16,0 21 0,0 0 15,0 0-15,1 0 0,-1 0 16,0 0-16,0 0 0,21 21 0,-20-21 16,-1 21-16,0 0 0,0-21 15,0 21-15,0 0 0,1 1 0,-1-1 16,0 0-16,0-21 15,0 21-15,0-21 0,1 0 16,-22 21-16,21-21 0,0 0 0,0 0 16,0 0-1,0-21 1,1 0-16,-22 0 16</inkml:trace>
  <inkml:trace contextRef="#ctx0" brushRef="#br1" timeOffset="105322.88">3471 8255 0,'-21'21'0,"21"0"16,21-21 31,0-21-32,-21 0-15,0 0 16,0 0-16,0 0 15,0-1-15,-21 22 16,0 0 0,0 0-16,0 0 0,0 0 15,21 22-15,-22-1 16,22 0-16,-21-21 16,21 21-16,21-21 46,1 0-46,-22-21 47,0 0-31</inkml:trace>
  <inkml:trace contextRef="#ctx0" brushRef="#br1" timeOffset="110687.35">4953 7726 0,'0'0'0,"21"0"16,-21-21 78</inkml:trace>
  <inkml:trace contextRef="#ctx0" brushRef="#br1" timeOffset="111551.85">5016 7747 0,'22'0'47,"-1"0"0,0 0-47,-21-21 15,21 21-15,0 0 16,-21-21-16,21 21 15,-21-21-15,22 21 0,-1-22 16,-21 1-16,21 0 16,0 0-16,-21 0 15,0 0-15,0-1 16,0 1 0,-21 21-1,0 0-15,0 0 0,-22 0 16,22 0-16,0 0 0,0 21 15,0-21-15,-1 22 0,1-22 0,0 42 16,0-42-16,0 21 16,0 0-16,21 0 0,-22 1 15,22-1 1,0 0 0,22 0-16,-1-21 15,0 0-15,-21 21 16,21-21-16,0 0 0,0 0 15,1 0-15,-22 21 0,21-21 0,0 0 16,0 0-16,0 0 0,-21 22 16,21-22-16,1 0 0,-1 0 0,-21 21 15,21-21-15,0 21 0,-21 0 16,21 0-16,0 0 16,-21 1-16,0-1 0,0 0 15,0 0-15,0 0 0,0 0 0,0 1 16,0-1-16,-21 0 0,0 0 15,21 0-15,-21 0 0,0 1 0,0-22 16,-1 21-16,1 0 0,0 0 0,0-21 16,-21 21-16,20-21 0,1 0 15,0 0-15,0 0 0,0 0 0,0 0 16,-22 0-16,22 0 0,0 0 16,0 0-16,0-21 0,-1 0 0,1 21 15,-21-42-15,21 20 0,0 1 16,-1 0-16,22 0 0,-21-21 15,0 20-15,21 1 16,0 0-16,0 0 0,0 0 0,0 0 16,0-1-16,21 22 0,0-21 15,1 0-15,-1 21 0,21-21 16,-21 21-16</inkml:trace>
  <inkml:trace contextRef="#ctx0" brushRef="#br1" timeOffset="111943.63">5694 7535 0,'0'-21'0,"0"42"47,0 1-47,0-1 0,0 0 15,-21 0-15,21 0 0,-22 0 0,22 22 16,-21-22-16,21 0 0,0 21 16,-21-20-16,21 20 0,-21-21 15,21 21-15,0-20 0,0 20 0,0-21 16,0 21-16,0-20 0,0-1 15,0 0-15,0 0 0,0 0 0,0 0 16,0 1-16,21-22 31,0 0-15,-21-22-16,0 1 0,21 0 0,1 21 16,-22-21-16</inkml:trace>
  <inkml:trace contextRef="#ctx0" brushRef="#br1" timeOffset="112179.49">5503 7832 0,'21'-21'31,"1"21"-31,-1 0 15,0-22-15,0 22 0,0 0 0,0 0 16,1 0-16,-1-21 0,0 21 16,0 0-16,0 0 0,0 0 15,1 0-15,-1-21 0,0 21 16</inkml:trace>
  <inkml:trace contextRef="#ctx0" brushRef="#br1" timeOffset="112879.87">6223 7874 0,'42'-21'31,"-42"0"-15,0 0-16,0-1 16,0 1-16,0 0 0,-21 21 15,21-21-15,-21 21 0,0 0 16,21-21-16,-21 21 0,-1 0 0,1 0 16,0 0-16,0 0 0,0 0 15,0 0-15,-1 0 16,1 21-16,0 0 0,0-21 0,0 21 15,0 0-15,-1 1 0,22-1 0,0 21 16,-21-21-16,21 0 0,-21 22 16,21-22-16,0 0 0,0 21 0,0-20 15,0-1-15,0 0 0,0 0 0,0 0 16,0 0-16,0 1 16,0-1-16,21-21 0,0 0 0,1 0 15,-1 0-15,0 0 16,0 0-16,0 0 0,0-21 0,1 21 15,-1-22-15,0 1 0,0 0 16,0 0-16,-21 0 0,21-22 16,1 22-16,-1 0 0,-21-21 0,0 21 15,21-1-15,-21-20 0,0 21 16,0 0-16,0 0 0,0-1 0,0 1 16,0 0-16,0 42 46,0 0-46,0 1 16,0 20-16,0-21 0,0 0 0,0 22 16,0-22-16,0 21 0,0-21 15,0 22-15,0-22 0,0 0 16,0 0-16,0 0 0,0 0 0,0 1 16,21-22-1,0 0-15,0 0 16,1 0-16,-1 0 0,0 0 15,0 0-15,0-22 0,0 1 0</inkml:trace>
  <inkml:trace contextRef="#ctx0" brushRef="#br1" timeOffset="113901.11">6752 7430 0,'0'0'0,"-21"-22"31,0 22-31,21 22 16,0-1 0,-21 0-16,21 0 0,0 0 0,0 0 15,-22 22-15,22-22 0,0 21 0,0-21 16,0 22-16,0-22 0,0 21 0,0-21 15,0 22-15,-21-1 0,21-21 16,0 22-16,0-22 0,0 21 0,0-21 16,0 0-16,0 1 0,0-1 15,0 0-15,0 0 0,21 0 16,1-21-16,-1 0 0,-21 21 16,21-21-16,0 0 0,0 0 15,0-21-15,1 21 0,-22-21 0,21 0 16,0 0-16,0 21 0,-21-21 15,21-22-15,-21 22 0,21 0 16,-21 0-16,0 0 0,0-22 0,22 22 0,-22 0 16,0 0-16,21 0 0,-21-1 15,0 1-15,0 42 32,0 1-17,0-1-15,0 0 0,0 0 16,0 0-16,0 0 0,21 1 0,-21-1 15,0 0-15,0 0 0,0 0 0,21 0 16,-21 1-16,21-1 0,0 0 16,1-21-16,-1 0 15,0 0-15,0 0 16,0 0-16,0-21 16,1 0-16,-1 21 0,-21-22 0,21 1 15,0 0-15,-21 0 0,21 0 16,0-22-16,1 22 0,-1-21 15,0 0-15,0 20 0,0 1 16,0 0-16,-21 0 0,22 21 16,-1-21-16,0 21 31,-21 21-31,0 0 16,0-42 46,0 0-46,0 0 15,-21 21-31,0 0 16,-1 0-16,1 0 15,0 21-15,21 0 0,-21 0 16,21 0-16,-21 0 0,21 22 15,-21-22-15,21 0 0,-22 0 16,22 22-16,0-22 0,0 0 0,0 21 16,0-21-16,0 22 15,0-22-15,0 0 0,22 0 16,-1-21-16,0 0 16,0 0-16,0 0 0,0 0 0,1 0 15,-1 0-15,0 0 0,0 0 0,0-21 16,0 21-16,1-21 0,-1 0 15,0 0-15,0-1 0,0 1 0,0 0 16,-21 0-16,22-21 0,-1 20 0,0-20 16,-21 21-16</inkml:trace>
  <inkml:trace contextRef="#ctx0" brushRef="#br1" timeOffset="114119.99">7535 7451 0,'0'0'0,"-21"0"0,0 0 0,0 0 15,0 0 1,-1 0 0</inkml:trace>
  <inkml:trace contextRef="#ctx0" brushRef="#br1" timeOffset="114352.85">6519 7662 0,'0'22'16,"0"-44"-16,21 44 16,1-22-1,-1 0-15,0 0 0,0 0 16,0 0-16,22 0 0,-22 0 16,0-22-16,0 22 0,21 0 0,-20 0 15,-1 0-15,0-21 0,0 21 16,0 0-16,0 0 0</inkml:trace>
  <inkml:trace contextRef="#ctx0" brushRef="#br1" timeOffset="115399.7">8234 7747 0,'-21'0'47,"21"21"-32,-22 0-15,22 1 0,-21-1 16,21 0-16,0 0 0,0 0 16,0 22-16,0-22 0,0 0 15,0 0-15,0 0 0,0 0 0,0 1 16,0-1-16,0 0 0,-21-21 15,21 21-15,-21-42 47,21 0-31,0 0-16,0-1 0,0 1 0,0 0 16,0 0-16,0 0 0,0-22 0,0 22 15,0 0-15,0 0 0,0-21 0,21 20 16,0 1-16,-21 0 15,21 0-15,1 0 0,-1 0 0,0-1 16,0 1-16,0 21 0,0 0 0,1-21 16,-1 21-16,0 0 0,0 0 15,0 0-15,0 21 0,22 22 16,-43-22-16,21 0 0,0 0 0,-21 0 16,0 0-16,0 1 0,0 20 15,0-21-15,0 0 0,0 22 16,0-22-16,0 0 0,0 0 15,0 0-15,-21-21 16,21 21-16,-21-21 16,21-21-1,0 0 1,0 0-16,0 0 0,0 0 16,0-22-16,0 1 0,0 21 15,21 0-15,0-1 0,0-20 16,0 21-16,1 0 0,-1 21 0,0-21 15,0-1-15,21 22 0,-20 0 0,20 0 16,-21 0-16,0 0 0,22 0 16,-22 0-16,0 22 0,0-1 0,0 0 15,0 0-15,-21 21 16,0-20-16,0-1 0,0 0 16,0 0-16,0 0 0,0 0 0,-21 1 15,21-1-15,-21 0 0,0 0 0,0 0 16,21 0-16,-21-21 0,21 22 15,0-44 17</inkml:trace>
  <inkml:trace contextRef="#ctx0" brushRef="#br1" timeOffset="115795.6">9102 7874 0,'21'0'0,"0"0"0,0 0 16,0-21-16,0 21 0,-21-21 16,22 0-16,-1 21 0,0-22 0,-21 1 15,21 21-15,0-21 0,0 0 16,-21 0-16,0 0 0,0-1 15,0 1-15,0 0 16,-21 21 0,0 0-16,0 0 15,0 21-15,0-21 0,-1 21 0,1 1 16,0-1-16,21 0 0,-21 0 0,0 0 16,21 0-16,-21 22 0,21-22 15,0 0-15,0 0 0,0 0 0,0 1 16,0 20-16,0-21 0,0 0 15,21 0-15,0-21 16,0 0-16,0 0 0,0 0 16,1 0-16,-1 0 0,0 0 15,0-21-15,0 0 16</inkml:trace>
  <inkml:trace contextRef="#ctx0" brushRef="#br1" timeOffset="116107.08">9737 7218 0,'0'0'0,"-22"0"0,1 0 32,21 21-32,-21 21 15,21-20-15,0 41 0,0-21 0,0 1 16,-21-1-16,21 0 0,0 1 0,-21-1 15,21 0-15,-21 1 16,21-1-16,0-21 0,-22 43 16,22-43-16,0 21 0,0-21 15,0 1-15,0-1 16,22-21 15,-1-21-31,0-1 16,0 1-16,0-21 0,-21 21 0</inkml:trace>
  <inkml:trace contextRef="#ctx0" brushRef="#br1" timeOffset="116648.77">10096 7197 0,'0'21'16,"0"0"-1,0 21-15,0-20 0,0-1 0,-21 21 16,21 0-16,-21-20 0,21 20 16,0 0-16,0 1 0,0-1 0,-21-21 15,21 21-15,-21 1 0,0 20 16,21-42-16,0 22 16,0-22-16,0 0 0,-22 0 0,22 0 15,0 1-15,0-1 0,-21-21 16,21 21-16,0-42 31,0 0-15,0-1-16,0 1 0,0 0 15,0 0-15,0 0 0,0-22 16,0 22-16,0 0 0,21 0 0,1 0 16,-1 0-16,-21-22 0,21 22 0,0 0 15,43-21-15,-43 20 16,21 1-16,-21 21 0,0-21 15,1 21-15,20 0 0,-21 0 0,0 0 16,0 0-16,-21 21 0,22 0 0,-22 1 16,21 20-16,-21-21 0,0 0 15,0 22-15,0-22 0,0 21 0,0-21 16,0 0-16,0 1 0,-21 20 0,21-21 16,-22-21-16,22 21 0,0 0 15,-21 1-15,21-1 0,-21-21 0,0 21 16,21-42 15,0 0-31,0-1 16</inkml:trace>
  <inkml:trace contextRef="#ctx0" brushRef="#br1" timeOffset="116920.61">9588 7578 0,'0'0'0,"-21"0"0,42 0 47,1 0-47,-1 0 15,21-21-15,-21 21 0,22 0 16,-1 0-16,-21 0 0,0 0 15,0 0-15,1 0 0,-1 0 0,0 0 16,0 0-16,0 0 16,0 0-1</inkml:trace>
  <inkml:trace contextRef="#ctx0" brushRef="#br1" timeOffset="117483.94">10731 7599 0,'0'-21'15,"-21"21"1,0 0-1,0 0-15,0 21 16,0-21 0,21 21-16,-22 0 0,22 0 0,-21 22 15,21-22-15,-21 0 0,21 0 16,-21 0-16,21 1 0,0-1 16,0 0-16,0 0 0,0 0 0,0 0 15,0 1-15,0-1 0,21 0 16,0-21-1,0 0-15,1 0 0,-1 0 16,0 0-16,0 0 0,0 0 16,0 0-16,1-21 0,20 0 15,-21-1-15,0 1 0,0 0 0,1 21 16,-1-21-16,0 0 0,-21 0 16,0-22-16,21 22 0,-21 0 0,0-21 15,0 20-15,0 1 0,0 0 0,0 0 16,0 0-16,0 0 0,-21 21 15,0-22-15,0 22 16,-1 0-16,1 0 0,0 0 0,0 0 16,0 0-16,0 22 0,-1-22 15,1 21-15,0 0 0,0 0 16,0-21-16,21 21 16,0 0-1,21-21-15,0 0 16,0 0-16,0 0 0</inkml:trace>
  <inkml:trace contextRef="#ctx0" brushRef="#br1" timeOffset="118194.53">11557 7557 0,'-21'0'0,"42"0"0,-63-22 15,20 22-15,1 0 16,21-21-16,-21 21 0,0 0 16,0 0-1,0 0-15,-1 0 0,22 21 0,-21 1 16,0-22-16,0 21 0,21 0 15,-21-21-15,0 21 0,-1 0 16,1 0-16,0 1 0,0-1 0,21 0 0,-21 0 16,0 0-16,-1 0 0,1 1 0,21 20 15,0-21-15,0 0 0,0 0 16,0 1-16,0-1 0,0 0 16,21 0-16,1-21 15,-1 0-15,0 21 0,0-21 0,0 0 16,0 0-16,1 0 0,-1 0 15,0 0-15,0 0 0,21 0 0,-20-21 16,-1 0-16,0 0 0,0 21 0,0-21 16,0-1-16,-21-20 0,22 21 15,-1 0-15,0-22 0,0 22 0,-21-21 16,21 0-16,0 20 0,-21-20 0,22 0 16,-1-1-16,-21 1 0,0 0 15,0-1-15,21 22 0,-21-21 0,0 21 16,21-43-1,-21 43-15,0 0 0,-21 63 47,21-21-47,-21 1 0,21 20 0,-21-21 16,21 21-16,0 1 0,-22-1 16,22 0-16,-21 1 0,0 20 15,21-20-15,0-1 0,0-21 16,0 0-16,0 22 0,0-22 0,0 0 15,0 0-15,0 0 0,0 0 0,21 22 16,0-43-16,1 0 0,-1 0 16,0 21-16,0-21 15,0 0-15,22 0 0,-22 0 16,0 0-16,0-21 0,0 0 0,0 21 16,1-22-16</inkml:trace>
  <inkml:trace contextRef="#ctx0" brushRef="#br1" timeOffset="118952.77">12700 7684 0,'-21'0'31,"0"0"-15,-1 0-16,1 0 15,0 0-15,0 0 16,0 0-16,42 0 47,0 0-47,0 0 0,0 0 0,22 0 15,-1 0-15,0-22 0,22 22 16,-22 0-16,22 0 0,-1 0 16,1 0-16,-1 0 0,22 0 0,-22 0 15,1 0-15,-22 0 0,22 0 0,-22 0 16,0 0-16,-20 0 0,-1 0 15,0 0-15,0 0 0,0 0 16,-21-21-16,-21 21 31,0 0-31,0 0 0,-22 0 0,22 0 16,-21 0-16,0 0 0,-1 0 0,1 0 16,0 0-16,-1 0 0</inkml:trace>
  <inkml:trace contextRef="#ctx0" brushRef="#br1" timeOffset="119320.56">12425 7662 0,'0'0'16,"0"22"-16,-21-22 15,42 0 16,0 0-31,0 0 16,0 0-16,22 0 0,-22 0 16,21 0-16,0 0 0,1 0 15,-1 0-15,22 0 0,-22 0 0,21 0 16,-20 0-16,20 0 0,-20 0 0,20 0 16,-21 0-16,1 0 0,-1 0 15,0 0-15,1-22 0,-22 22 16,64 0-16,-64 0 0,0 0 15,0 0-15,-21-21 16,0 0 31,0 0-31</inkml:trace>
  <inkml:trace contextRef="#ctx0" brushRef="#br1" timeOffset="119864.03">13293 7324 0,'0'0'16,"-22"0"-1,1 0 1,21 21-16,0 0 15,0 0-15,0 0 16,0 1-16,21-22 16,1 21-16,-1-21 0,0 21 0,0 0 15,0-21-15,0 0 16,22 0-16,-22 21 0,0-21 0,0 21 16,0-21-16,22 0 0,-22 0 0,0 0 15,0 0-15,0 0 0,1 0 0,-1 0 16,0 0-16,0 0 15,-42 0 32,0 0-47,0 0 16,-1 22-16,1-1 16,0 0-16,21 0 0,-21 0 0,0 0 15,0 1-15,-1-1 0,1 0 0,0 0 16,0 0-16,0 22 0,-22-22 0,22 0 15,0 21 1,-21 1-16,21-22 0,-1-21 0,22 21 16,0 0-16,0 0 0,-21-21 0,21 21 15,0 1 1,0-44 31,0 1-47,0 0 15</inkml:trace>
  <inkml:trace contextRef="#ctx0" brushRef="#br1" timeOffset="122203.65">14457 7260 0,'0'0'0,"0"-21"16,-21 0-16,21 0 0,0 0 16,-22 21-16,22-22 15,0 44 1,0-1-1,0 0-15,0 0 0,0 0 16,0 22-16,0-1 0,0-21 0,0 21 16,22 1-16,-22-1 0,0-21 0,0 22 15,0-1-15,0-21 0,0 0 16,0 22-16,0-22 0,0 21 16,0-21-16,0 0 0,0 1 15,0-1-15,0-42 47,0-1-47,0 1 16,0 0-16,0 0 15,0 0-15,0 0 0,0-1 0,0 1 16,0 0-16,21 0 0,-21 0 0,21 0 16,0-1-16,0 1 0,0 0 15,1 21-15,-1-21 0,21 21 0,-21 0 16,22 0-16,-22 0 0,21 0 15,0 0-15,-20 21 0,-1 0 0,21-21 16,-21 21-16,0 1 0,1-1 16,-22 0-16,0 0 0,0 0 0,0 0 15,0 1-15,0-1 0,-22-21 0,1 21 16,0 0-16,0 0 0,0-21 16,-22 21-16,22-21 0,-21 22 15,21-22-15,0 0 0,-1 0 16,1 0-16,0 0 0,0 0 0,0 0 15,0 0 1,-1 0-16,1 0 0,21-22 47,21 1-31,1 21-16,-1-21 0,0 21 0,0-21 15</inkml:trace>
  <inkml:trace contextRef="#ctx0" brushRef="#br1" timeOffset="122653.39">15155 7408 0,'0'0'0,"0"-21"31,-21 42-15,0 1-16,0-1 15,0 0-15,21 0 0,-22 21 16,1-20-16,21-1 0,-21 0 0,21 21 16,0-21-16,0 1 0,-21-1 15,21 0-15,0 0 0,0 0 0,0 0 16,0 1-16,21-22 0,0 21 16,0-21-16,1 0 15,20 0-15,-21 0 0,0 0 0,0 0 16,1 0-16,20-21 0,-21-1 15,0 1-15,0 21 0,1-21 0,-1 0 16,-21 0-16,0 0 0,21-22 16,-21 22-16,0 0 0,0-21 0,0 20 15,0-20-15,-21 21 0,-22-21 16,22 20-16,0 1 0,0 21 16,0 0-16,0 0 0,-1 0 15,1 0-15,0 0 0,0 0 0,-21 0 16,20 21-16,22 1 15,0-1-15,22-21 16,-1 0 0,21 0-16,-21 0 0</inkml:trace>
  <inkml:trace contextRef="#ctx0" brushRef="#br1" timeOffset="122950.95">15684 7112 0,'0'0'0,"22"-21"0,-22 0 16,0 42 15,-22 0-31,22 21 16,0-20-16,0 20 0,-21 0 16,21 1-16,0-1 0,-21 0 15,21 1-15,0-22 0,0 21 0,-21 0 16,21-20-16,0 20 0,0-21 0,0 0 15,0 0-15,0 1 0,0-1 0,0 0 16,0 0 0,0-42 15,21 0-31,-21 0 0,21-1 16,0 1-16,-21 0 0,22 0 0</inkml:trace>
  <inkml:trace contextRef="#ctx0" brushRef="#br1" timeOffset="123463.65">16023 6943 0,'0'106'31,"0"-64"-31,0-21 0,-21 21 16,0 1-16,21-1 0,0 0 15,-21 22-15,21-22 0,-22 1 0,22-1 0,-21 0 16,21-21-16,0 22 0,0-22 0,-21 0 16,21 21-16,0-20 15,0-1-15,0 0 0,0 0 16,0-42 15,0 0-15,0 0-16,0-1 0,0 1 15,0 0-15,0 0 0,21 0 0,-21-22 16,21 22-16,1 0 0,-1 0 16,-21-21-16,21 20 0,21 1 0,-21 0 15,1 21-15,20-21 0,-21 0 16,0 21-16,22 0 0,-22 0 0,21 0 16,-21 0-16,0 0 0,1 21 15,-1 0-15,0 0 0,0 0 0,-21 1 16,0-1-16,0 0 0,0 21 15,0-21-15,0 1 0,0 20 0,0-21 16,0 0-16,0 0 0,0 1 0,-21-22 16,0 42-16,0-42 15,21 21-15,-22-21 16,1 0 0,21-21-16,0 0 15,-21 0-15</inkml:trace>
  <inkml:trace contextRef="#ctx0" brushRef="#br1" timeOffset="123672.4">15557 7366 0,'0'0'0,"-21"0"31,42 0-31,1 0 16,-1 0-16,0 0 0,0 0 0,0 0 15,22 0-15,-22 0 0,0-21 16,21 21-16,-21 0 0,1 0 0,20 0 16,-21 0-16,0-21 0,0 21 0,1-21 15,-1 21 1</inkml:trace>
  <inkml:trace contextRef="#ctx0" brushRef="#br1" timeOffset="124509.06">17716 7599 0,'0'-21'0,"0"0"16,22-1-16,-22 1 16,0 0-16,0 0 15,0 0-15,0 0 0,0-1 16,0 1-16,0 0 0,0 0 16,-22 0-16,22 0 0,-21-1 15,0 1-15,0 21 0,-21 0 0,20 0 16,1 0-16,-42 0 15,20 0-15,22 21 0,-21 1 16,0-1-16,20 21 0,-20-21 0,0 22 16,-1 20-16,22-42 0,0 22 15,0-22-15,0 21 0,21-21 16,0 0-16,0 1 0,0-1 0,0 0 16,0 0-16,0 0 0,21-21 15,0 0-15,0 0 0,0 0 0,43 0 16,-43 0-16,0 0 15,22-21-15,-1 21 0,-21-21 0,21 0 16,-20 0-16,20-1 0,-21 1 16,21-21-16,-20 21 0,-1-22 0,21 22 15,-21-21-15,0-43 16,1 22-16,-1 20 0,-21 1 0,0 0 16,0-1-16,0 1 0,0 0 15,0 21-15,0-1 0,0-20 0,0 21 16,0 42 15,0 21-31,-21-20 0,21 20 16,0 0-16,0 1 0,0 20 0,-22-21 15,22 22-15,0-22 0,0 1 16,0 41-16,0-41 16,0-22-16,0 0 0,0 0 0,0 0 0,0 0 15,0 1-15,22-1 16,-1-21-16,0 0 0,0 0 15,0 0-15,0 0 16,1-21-16</inkml:trace>
  <inkml:trace contextRef="#ctx0" brushRef="#br1" timeOffset="125267.41">17992 7451 0,'0'21'15,"21"-21"79,-21-21-78,21 21-16,0-21 31,0 21-31,-21-22 16,21 22-16,1 0 0,-1 0 15,-21-21-15,21 21 16,0 0-16,-21-21 15,0 0 17,0 0-1,-21 21 94,21-21-125,-21 21 16,0 0 15,-1 0-16,1 0-15,0 0 16,0 21-16,21 0 0,-21 0 16,0 0-16,21 0 15,-22 1-15,1-1 0,21 0 16,0 0-16,0 0 0,0 0 0,0 1 16,0-1-16,0 0 0,0 0 15,0 0-15,0 0 16,21-21-16,1 0 15,-1 0-15,0 0 0,0 0 0,0 0 16,0 0-16,1 0 0,-1 0 16</inkml:trace>
  <inkml:trace contextRef="#ctx0" brushRef="#br1" timeOffset="125548.24">18584 7303 0,'0'-22'15,"0"44"-15,-21-44 16,0 22-16,-21 0 16,20 22-16,1-1 15,0 0-15,0 0 0,0 0 16,0 22-16,21-22 0,-22 0 0,22 0 16,-21 0-16,21 0 0,0 1 0,0-1 15,0 0-15,0 0 0,0 0 16,21 0-16,1-21 15,-1 0-15,0 0 0,0 0 16,0 0-16,0 0 0,1 0 16,-1 0-16,0 0 0,0 0 0,0 0 15,0-21-15,22-21 0,-22 21 16</inkml:trace>
  <inkml:trace contextRef="#ctx0" brushRef="#br1" timeOffset="125828.08">18944 6943 0,'0'0'0,"0"-21"0,0-1 16,-21 22 15,0 22-31,21-1 0,0 21 16,0-21-16,-21 22 0,21-22 0,0 21 15,0 0-15,0 1 0,0-1 16,-22 0-16,22 43 0,-21-43 15,21 22-15,0-43 0,0 21 16,0-20-16,0-1 0,0 0 16,0 0-16,0 0 15,21-21 17,1 0-32,-1-21 15</inkml:trace>
  <inkml:trace contextRef="#ctx0" brushRef="#br1" timeOffset="126567.66">19367 7324 0,'0'0'0,"0"-21"0,0-1 0,0 1 16,0 0-16,0 0 15,-21 21-15,0 0 0,0 0 16,0 0-16,0 0 0,-22 0 15,22 0-15,0 21 0,0 0 0,0 0 16,-1 1-16,1 20 0,0-21 16,0 21-16,0-20 0,0 20 0,21-21 15,0 0-15,0 22 0,0-22 0,0 0 16,0 0-16,0 21 16,0-20-16,21-22 15,0 0-15,0 0 0,0 0 16,0 0-16,1 0 15,-1 0-15,0 0 0,0-22 0,0 1 16,0 0-16,1 0 0,-1 0 16,0 0-16,-21-1 0,21 1 0,-21-21 15,21 21-15,0 0 0,-21-1 16,0 1-16,0 0 0,0 0 0,22 21 16,-22 21 15,0 0-31,0 0 0,0 22 15,0-22-15,0 0 0,0 0 0,0 0 16,0 1-16,0-1 0,0 0 16,0 0-16,0 0 0,0 0 15,21-21-15,0 22 0,0-22 16,0 0 0,0 0-16,1 0 0,-1 0 15,0-22-15,0 22 0,-21-21 0,21 0 16,0 0-16,1 0 0,-1 0 15,0-1-15,0 1 0,0 0 0,0-21 16,-21 21-16,0-1 0,0 1 0,22-21 16,-1 21-16,-21 42 31,0 0-15,0 0-16,0 0 0,0 1 15,0-1-15,0 0 0,0 21 0,0-21 16,0 1-16,0-1 0,0 0 15,0 0-15,0 0 0,0 0 16,0 1 0,21-22-16,0 0 0,0 0 0,0 0 15,1 0-15,-1 0 0,0 0 16,0 0-16,0-22 0,0 1 16,1 21-16</inkml:trace>
  <inkml:trace contextRef="#ctx0" brushRef="#br1" timeOffset="127044.04">20278 7345 0,'0'0'0,"0"-21"16,0 0-16,-22-1 15,1 22 1,0 0-16,0 0 0,0 0 16,0 0-16,-1 0 15,1 22-15,0-1 0,0 0 16,21 0-16,-21 0 0,21 0 0,0 22 15,-21-22-15,21 0 0,-22 0 16,22 0-16,0 1 0,0-1 0,0 0 16,0 0-16,0 0 15,22-21-15,-22 21 0,21-21 16,0 0-16,0 0 16,0 0-16,0 0 0,-21-21 15,22 21-15,-1-21 0,0 0 0,0 0 16,-21 0-16,21-1 0,0 1 15,-21 0-15,22 0 0,-22-21 0,21 20 16,-21 1-16,21 0 0,-21 0 0,0 0 16,0 42 15,0 0-31,0 0 0,0 0 0,0 1 16,0 20-16,0-21 0,0 0 15,0 0-15,0 22 0,0-22 16,0 0-16,0 0 0,0 0 15,0 1-15,0-1 16,21-21-16,0 0 16,0 0-16,1 0 0,-1 0 15,0-21-15,0-1 0,0 22 0</inkml:trace>
  <inkml:trace contextRef="#ctx0" brushRef="#br1" timeOffset="127377.85">20807 6795 0,'0'0'0,"-21"0"16,-1 0-16,1 21 16,0 0-16,21 0 0,-21 0 0,21 0 15,0 1-15,0 20 0,-21-21 16,21 21-16,-21 43 0,21-43 15,-22 1-15,22-1 0,0 0 0,0 1 16,-21-1-16,21 0 0,-21 1 16,21-22-16,0 0 0,0 21 0,0-20 15,0-1-15,0 0 0,0 0 16,21-21 15,0 0-15,1-21-16,-1 21 15,0-21-15,0 0 0,0-1 0,22 1 16</inkml:trace>
  <inkml:trace contextRef="#ctx0" brushRef="#br1" timeOffset="128433.23">21040 7197 0,'0'21'47,"-22"0"-47,1 0 15,21 0-15,-21 1 16,21 20-16,-21-21 0,21 0 0,-21 0 16,21 1-16,0-1 0,0 0 0,0 0 15,0 0-15,0 0 0,0 1 16,0-1 0,21-21-1,0 0-15,0 0 0,0 0 16,1-21-16,-1 21 0,0-22 15,0 1-15,0 21 0,0-21 0,1 0 16,-1 0-16,0 0 16,0-1-16,-21 1 0,21 21 15,-21-21-15,0 42 32,0 0-32,-21 1 15,21-1-15,-21 0 0,21 0 0,0 0 16,0 0-16,0 1 15,0-1-15,0 0 16,0 0-16,21-21 31,0 0-15,0-21-16,-21 0 0,0 0 16,22-1-16,-22 1 0,0 0 15,0 0-15,0-21 16,0-1-16,0 22 0,0 0 15,-22 0-15,1 21 16,42-21 31,1 21-31,-1 0-16,0 0 0,0-22 15,0 22-15,0 0 0,1 0 0,-1-21 0,21 21 16,-21 0-16,0 0 0,1 0 15,-1 0-15,0 0 16,-21 21-16,0 1 16,0-1-16,0 0 0,0 0 15,0 0-15,0 0 0,0 1 0,0-1 16,-21 0-16,21 0 0,-21 0 16,21 0-16,0 1 0,0-1 15,0 0-15,-22 0 0,22 0 16,-21-21-1,21-21 32,0 0-31,0 0-16,0 0 0,0-1 16,0 1-16,21 0 0,1-21 0,-1 21 15,0-22-15,0 22 0,21-21 16,-20 21-16,41-43 0,-21 43 15,-20 0-15,20 0 0,-21-1 0,21 22 16,-20 0-16,-1-21 0,0 21 16,0 0-16,0 0 0,-21 21 0,0 1 15,0-1-15,0 21 16,0 0-16,0-20 0,0-1 16,0 21-16,0-21 0,0 43 15,-21-43-15,21 0 0,-21 0 0,0 0 16,21 1-16,0-1 15,-21-21-15,21 21 16,0-42 15,0 0-31,0-1 16,0 1-16</inkml:trace>
  <inkml:trace contextRef="#ctx0" brushRef="#br1" timeOffset="128693.09">21590 6943 0,'0'0'0,"-42"0"31,20 0-31,1 0 62,-21 0-46,21 0-16,0 0 16</inkml:trace>
  <inkml:trace contextRef="#ctx0" brushRef="#br1" timeOffset="128899.96">20532 7112 0,'0'0'16,"-22"0"-16,22 21 16,22-21-1,-1 0-15,0 0 0,0 0 16,0 0-16,0 0 0,1-21 0,20 21 15,-21 0-15,0 0 0,0 0 0,1-21 16,-1 21-16,0 0 0,0-21 16,0 0-16</inkml:trace>
  <inkml:trace contextRef="#ctx0" brushRef="#br1" timeOffset="129995.84">23495 7154 0,'0'0'0,"0"-21"16,0 0 0,0 0-16,0 0 15,0 0-15,0-1 16,-21 22-1,21-21-15,-21 21 0,-22 0 16,22 0-16,0 0 0,0 0 0,0 0 16,-1 0-16,-20 0 0,21 21 15,-21-21-15,-1 22 0,22-1 0,-21-21 16,-22 42-16,43-21 16,-21 0-16,21 1 0,-1-1 0,22 0 15,0 0-15,0 0 16,0 0-16,0 1 15,22-22-15,-1 21 16,0-21-16,0 21 0,0-21 0,0 0 16,1 0-16,-1 0 0,21 0 15,-21 0-15,0 0 0,1 0 0,-1 0 16,0 0-16,-21-21 16,-21 21-1,0 0-15,-1 0 16,1 0-16,-21 0 0,21 0 0,-22 21 15,1-21-15,21 21 0,-21 0 16,20-21-16,-20 21 0,-21 22 16,41-43-16,1 21 0,0 0 15,0-21-15,21 21 0,0 0 16,0 1-16,21-22 31,0 0-31,0 0 0,1 0 16,-1 0-16,42 0 0,-42 0 15,43 0-15,-22 0 0,1 0 16,-22-22-16,21 22 0,-21-21 16,0 21-16,1 0 0,-1 0 0,0 0 15,0 0-15,0 0 16,-21 21 0,0 1-16,0-1 15,0 0-15,0 0 0,0 0 16,-21 0-16,21 1 0,-21 20 15,0-21-15,21 0 0,-21 22 0,-1-1 16,1-21-16,0 21 0,21 1 0,-21-22 16,0 21-16,0-21 0,-1 1 15,1 41-15,21-42 0,-21 0 16,21 1-16,-21-1 0,21-42 47,0-1-32,0 1-15,21-21 0</inkml:trace>
  <inkml:trace contextRef="#ctx0" brushRef="#br1" timeOffset="133319.32">24236 7408 0,'0'0'0,"21"0"16,0 0 0,0 0-16,0-21 0,1 21 15,-1-21-15,0 0 0,-21 0 16,21 21-16,0-21 0,0 21 16,-21-22-16,0 1 0,0 0 15,0 0-15,0 0 16,0 0-16,0-1 0,-21 22 0,21-21 15,-42 21-15,21 0 0,0-21 16,-1 21-16,1 0 0,0 0 0,0 0 16,-21 0-16,20 0 0,1 0 0,0 21 15,0 0-15,0 1 0,0-1 16,-1 0-16,1 21 0,0-21 0,0 1 16,0 41-16,21-21 15,0-20-15,0-1 0,0 0 0,0 0 16,0 0-16,21 0 0,0 1 0,0-22 15,0 21-15,1-21 0,-1 0 16,0 0-16,0 0 0,0 0 16,0 0-16,1 0 0,-1 0 0,0-21 15,0 21-15,0-22 0,0 1 0,-21 0 16,22 0-16,-1 0 0,0 0 16,-21-22-16,21 1 0,0 21 0,0-22 15,1-20-15,-22 21 0,21-1 16,0 1-16,0 0 0,0-1 0,0-20 15,-21 20-15,0 1 0,22 0 16,-22 21-16,21-22 0,-21 22 0,0 0 0,0 0 16,0 42 15,-21 0-31,-1 0 0,22 22 0,-21-22 16,21 21-16,-21 0 0,21 1 15,-21-1-15,21 0 0,0 1 0,-21-1 16,21 0-16,0 1 0,0-1 0,0 0 15,0 1-15,0-22 0,0 21 16,0 1-16,21-22 0,0 0 16,0 0-16,0-21 0,1 0 15,-1 0-15,0 0 16,0 0-16,0-21 0,0 0 16,1 21-16,-1-21 0</inkml:trace>
  <inkml:trace contextRef="#ctx0" brushRef="#br1" timeOffset="133715.29">24807 7176 0,'0'0'0,"-21"0"15,21 21 1,21-21 0,0 0-16,1 0 15,-1 0-15,0 0 0,0 0 16,0 0-16,0-21 0,1 21 0,-1-22 15,21 22-15,-21-21 0,0 21 16,-21-21-16,22 21 0,-22-21 0,21 21 16,-21-21-16,0 0 0,-21 21 15,-1 0 1,1 0-16,0 0 0,-21 0 0,21 0 16,-1 0-16,-20 0 0,21 21 0,0 0 15,0 0-15,-1 0 0,1 22 16,0-22-16,0 21 0,21-21 0,-21 0 15,21 1-15,0 20 0,0-21 16,0 0-16,21 0 0,0 1 16,0-22-16,0 0 15,43 0-15,-43 0 0,0 0 16,0 0-16,22 0 0,-22 0 0,0 0 16,0-22-16,0 1 0,22 21 15,-22-21-15,0 0 0,21-21 0</inkml:trace>
  <inkml:trace contextRef="#ctx0" brushRef="#br1" timeOffset="134996.2">25590 6668 0,'0'0'0,"0"-22"0,0 1 0,0-21 15,0 21-15,-21 0 0,21-1 16,-21 22-16,0 0 0,0 22 15,0-1-15,-1 0 0,1 0 16,21 21-16,-21-20 0,0 20 0,0 0 16,0 1-16,-1 20 0,1-21 15,21 1-15,-21-1 0,0 22 0,21-22 16,-21 21-16,21 1 0,-21-1 0,-1 1 16,22-22-16,-21 22 0,21-1 15,0 1-15,0-1 0,-21-20 16,0 20-16,21 1 0,-21-1 0,21 1 15,-21-1-15,-1-21 0,22 22 16,-21-1-16,0-20 0,-21 63 16,42-43-16,0-21 0,-21 1 0,21-22 15,0 0-15,0 0 0,0 0 0,0 1 16,0-1-16,21-21 0,0 0 0,0 0 16,0 0-16,0 0 0,22 0 15,-1-21-15,0-1 0,-20 1 16,20 21-16,0-21 0,-21 0 0,22 0 15,-1-22-15,-21 22 0,0 0 0,1-21 0,20-1 16,-42 1-16,21 0 0,-21-1 16,21-20-16,-21 21 0,0-85 15,0 84-15,-21-20 0,0 20 16,0-20-16,-22 21 0,22-1 16,-21 1-16,21 21 0,0-22 0,-22 22 15,1 0-15,21 0 0,0 21 16,-1 0-16,22-21 31,22 21-31,-1-21 16,21 21-16,-21 0 0,0-22 15,1 22-15,20-21 0,-21 21 0,0-21 16,22 0-16,-22 21 0,21-21 16,-21 0-16,22-1 0,-22 1 0,0 0 15,21 0-15,-21 0 0,1-43 16,-1 43-16,0 0 15,-21 0-15,0 0 0,0-1 16,-21 22 0,21 22-1,-21-22-15,-1 21 0,22 0 0,0 0 16,0 0-16,-21 0 0,21 1 16,0-1-16,0 0 0,0 0 0,0 0 15,0 0-15,0 1 0,0-1 16,21-21-16,1 0 15,-1 21-15,0-21 0,0 0 16,0 0-16,0 0 0,1 0 0,-1-21 16,0 21-16,0-21 0,0-1 15,0 22-15,1-21 0,-1 0 0,0 0 16,0-21-16,0 20 0,0-20 16,1 21-16,-22 0 15,0 42 16,0 0-15,0 0-16,0 22 0,-22-22 16,22 0-16,0 0 0,0 0 0,0 22 15,-21-22-15,21 0 0,0 0 16,-21 0-16,21 0 16,0-42 30,0 0-46,0 0 0,0 0 16,0 0-16,0-1 0,0-20 16,21 21-16,-21 0 0,21-22 0,1 22 15,-1 0-15,0 0 0,0 0 16,0 0-16,0 21 0,1-22 16,20 22-16,-21 0 0,0 0 0,22 0 15,-22 0-15,0 0 0,0 0 0,21 22 16,-20-1-16,-1 0 15,-21 0-15,0 0 0,0 0 0,0 22 16,0-22-16,0 0 0,0 21 0,0-20 16,0-1-16,0 0 0,-43 21 15,43-21-15,0 1 16,-21-22-16,21 21 0,-21-21 16,21-21 15,0-1-16,21 22-15,0-21 0,-21 0 0</inkml:trace>
  <inkml:trace contextRef="#ctx0" brushRef="#br1" timeOffset="136571.53">26860 7049 0,'-21'0'31,"0"21"-31,0-21 0,21 21 16,-21 0-16,21 0 16,-21 0-16,21 1 0,0-1 0,-22 0 15,22 0-15,0 0 0,0 0 16,0 1-16,0-1 0,0 0 16,22 0-16,-1-21 15,0 0-15,0 0 16,0 0-16,0 0 0,1 0 0,-1 0 15,0-21-15,0 21 0,0-21 0,0 0 16,-21-1-16,22 1 0,-1-21 16,0 21-16,0-22 0,0 1 0,0 21 15,1-21-15,-1-1 0,-21 22 0,21-21 16,0-1-16,-21 1 16,0 0-16,21-1 0,-21 1 0,21 21 15,-21 0-15,0 0 0,0-1 0,-21 22 31,0 22-15,21-1-16,-21 0 16,21 0-16,-21 0 0,0 22 0,21-22 15,-22 21-15,22 0 0,0-20 0,-21 62 16,0-63-16,21 22 16,0-1-16,0-21 0,0 22 0,0-22 15,0 0-15,0 0 0,0 0 16,0 22-16,21-22 15,0-21-15,1 0 0,-1 0 16,0 0-16,0 0 0,0 0 0,0 0 16,1 0-16,-1-21 0,0 21 15,0-22-15,0 1 0,0 0 0,1-21 16,-1 21-16,0-1 0,-21-20 0,21 21 16,-21 0-16,21 0 0,-21-1 15,0 1-15,0 42 31,0 1-15,0-1-16,0 0 0,-21 0 16,21 0-16,0 0 0,-21 22 0,21-22 15,0 0-15,0 0 0,0 0 16,0 1-16,0-1 0,0 0 16,21-21-16,0 21 15,0-21-15,1 0 0,-1 0 16,0 0-16,21-21 0,-21 0 15,1 21-15,20-21 0,-21-1 0,0 1 16,22 0-16,-22 0 0,0-21 16,21 20-16,-21 1 0,1 0 0,-22 0 15,21 0-15,-21 0 0,21-1 0,-42 44 47,0-1-47,-1-21 0,22 21 16,-21 0-16,0 0 0,0 22 15,21-22-15,0 0 0,0 0 0,-21 0 16,21 0-16,0 1 0,0-1 16,21-21-1,0 0-15,0 0 16,0 0-16,1-21 0,-1 21 16,-21-22-16,21 1 0,-21 0 15,21 0-15,-21 0 0,0 0 0,0-1 16,0 1-16,0 0 0,0 0 15,0 0-15,0 0 0,0-1 16,0 1-16,-21 0 0,0 21 16,0 0-16,-1 0 0,1 0 15,42 0 17,1 0-17,-1 0-15,0 0 0,0-21 16,21 21-16,-20 0 0,20 0 15,-21 0-15,21 0 0,1 0 0,-22 0 16,21 0-16,-21 0 0,1 0 0,-1 0 16,0 0-16,0 0 0,-21 21 15,0 0-15,0 0 16,0 1-16,0-1 0,0 0 16,0 0-16,0 0 0,0 0 0,0 1 15,0-1-15,0 0 0,-21 0 0,21 0 16,0 0-16,-21 1 0,21-1 15,-21 0-15,21-42 47,0 0-31,0-1-16,0 1 16,0 0-16,0 0 0,0-21 15,21-1-15,0 22 0,-21 0 16,21-21-16,0 20 0,0 1 15,22 0-15,-22 0 0,21 0 16,-21 0-16,22-1 0,-22 1 0,21 21 0,1 0 16,-1 0-16,0 0 0,-21 0 15,22 0-15,-1 0 0,-21 0 16,0 21-16,1-21 0,-22 22 0,0-1 0,0 0 16,0 0-16,0 0 0,0 22 15,0-22-15,-22 0 0,22 0 0,-21 21 16,0-20-16,0-1 0,0 21 15,0-21-15,-1 0 0,1 1 16,0 20-16,21-21 0,-21-21 16,21 21-16,0 0 0,0-42 47</inkml:trace>
  <inkml:trace contextRef="#ctx0" brushRef="#br1" timeOffset="136839.38">28173 6519 0,'0'0'0,"-21"0"0,-1 0 0,1 0 31,21 22 16,-21-22-16,0 0-31,0 21 0</inkml:trace>
  <inkml:trace contextRef="#ctx0" brushRef="#br1" timeOffset="137117.22">26882 6795 0,'0'0'16,"21"21"-1,21-21-15,-21 0 0,0 0 16,1 0-16,20 0 0,-21 0 16,21 0-16,-20 0 0,20 0 0,0 0 15,-21-21-15,22 21 0,-22 0 0,0 0 16,21 0-16,-42-22 0,22 22 16,-1 0-16,-21-21 31,0 0-31,-21 21 15,-1 0-15</inkml:trace>
  <inkml:trace contextRef="#ctx0" brushRef="#br1" timeOffset="137383.06">26543 6604 0,'0'0'0,"-21"0"16,0 0-16,-1 0 109</inkml:trace>
  <inkml:trace contextRef="#ctx0" brushRef="#br1" timeOffset="137570.95">25950 6752 0,'0'0'0,"-21"0"16,-21 21 0,21-21 15,-1 0-31,1 0 16</inkml:trace>
  <inkml:trace contextRef="#ctx0" brushRef="#br1" timeOffset="139435.7">2688 9631 0,'-21'0'0,"0"0"32,21 21-32,-21-21 15,-1 0-15,1 0 16,0 0-1,21-21 17,0 0-17,21 21-15,0-21 0,1-1 16,-1 22-16,0-21 0,0 0 16,0 21-16,22 0 0,-22-21 0,21 21 15,-21 0-15,0 0 0,1 0 16,-1 0-1,-21 21-15,21 0 0,-21 0 0,0 1 16,0-1-16,0 21 0,0-21 0,0 0 16,-42 1-16,20 20 0,1-21 15,-21 0-15,21 0 0,-22 1 16,22-1-16,-21-21 0,21 21 0,0 0 0,-1-21 16,1 0-16,0 0 0,0 0 15,21-21 16,21 21-31,0-21 0,-21 0 16,21 21-16,1-22 0,-1 22 16,0 0-16,21 0 0,-21-21 15,1 21-15,-1 0 0,0 0 0,0 0 16,21 0-16,-20 0 0,-1 0 0,0 0 16,0 21-16,0-21 0,0 22 15,1-1-15,-1 0 0,-21 0 16,21 0-16,-21 0 0,21-21 15,-21 22-15,0-1 0,0 0 0,0 0 16,0 0-16,-21-21 0,0 21 0,-43 1 16,22-1-16,0 0 15,-1-21-15,22 21 0,-21-21 0,-22 0 16,22 0-16,-43 0 16,43 0-16,0 0 0,-1 0 15,22 0-15,-21 0 0,-1-21 0,22 21 16,-21-21-16,21 21 0,21-21 15,0-1-15,0 1 16,21 21 15,0-21-31,0 21 0,0 0 0,1 0 16,-1-21-16,0 0 0,0 21 0</inkml:trace>
  <inkml:trace contextRef="#ctx0" brushRef="#br1" timeOffset="139604.6">3217 9843 0,'0'0'0,"21"0"0,-42-22 31</inkml:trace>
  <inkml:trace contextRef="#ctx0" brushRef="#br1" timeOffset="139676.57">3217 9821 0</inkml:trace>
  <inkml:trace contextRef="#ctx0" brushRef="#br1" timeOffset="140234.95">4593 9440 0,'0'0'0,"0"-21"15,0-21 1,0 21-16,-21 21 31,0 21-15,21 0-16,-21 0 0,-1 0 0,22 22 15,0-22-15,0 21 0,0 1 0,0-1 16,-21 0-16,21 1 16,-21-1-16,21 0 0,0 1 0,0-1 15,0-21-15,0 0 0,0 0 0,0 1 16,0-1-16,0 0 0,-21 0 16,21 0-1,0-42 1,-21 21-1</inkml:trace>
  <inkml:trace contextRef="#ctx0" brushRef="#br1" timeOffset="140743.74">4170 9694 0,'0'0'0,"-21"-21"0,21-21 0,0 21 0,-22 0 15,22-1-15,-21 1 0,21 0 0,0 0 16,0-21-16,0 20 15,0 1-15,21 0 0,1 21 0,-1-21 16,0 0-16,0 0 0,21 21 0,-20-22 16,20 22-16,0 0 0,1 0 15,-1 0-15,21 0 0,-20 22 0,-1-1 16,22 0-16,-22 0 0,21 21 0,-20 1 16,-22-1-16,21 0 0,-21 1 15,22 20-15,-22-20 0,0-1 0,-21 0 16,0 1-16,0-1 0,0-21 15,0 21-15,0-20 0,0-1 16,0 0-16,0 0 0,0 0 0,0 0 16,-21-21-16,0 0 15,0 0 1,21-21-16,0 0 0,0 0 16,0 0-16,0-22 0,0 22 0,0-21 15,0 21-15,0-22 0,0-20 16,21 21-16,0-64 15,0 42-15,0 22 0,-21 0 0,21-1 16,22 1-16,-43 0 0,21 20 0,0-41 16,0 42-1,0 21 1,1 0-16,-22 21 16,0 0-1,0 0-15,0 0 16,0 1-16,0-1 0,0 0 0,0 0 15,21 0-15</inkml:trace>
  <inkml:trace contextRef="#ctx0" brushRef="#br1" timeOffset="141475.88">5419 9631 0,'-22'21'47,"1"-21"-47,0 21 0,21 0 0,-21 1 16,0-1-16,21 0 0,-21 0 0,21 0 15,0 0-15,0 1 0,0-1 16,0 0-16,0 0 0,0 0 0,0 0 16,0 1-16,0-1 0,21 0 31,0-21-31,0 0 0,0 0 15,0-21-15,1 21 16,-22-21-16,0-1 16,0 1-16,0 0 0,0-64 31,0 43-31,0 21 0,-22 0 0,22 0 16,0-22-16,0 22 0,0-21 15,22 21-15,-1-1 0,0 1 16,0 21-16,0 0 0,43-21 15,-43 21-15,0 0 0,21 0 0,-20 21 16,-1 0-16,0 1 0,0-1 16,0 0-16,0 0 0,1 0 0,-22 0 15,21 22-15,-21-22 0,0 0 16,0 0-16,0 22 0,0-22 0,0 0 16,0 0-16,0 0 0,0 0 15,0 1 1,0-44 15,0 1-31,0 0 16,0 0-16,0 0 0,0-22 15,0 22-15,0 0 0,0-21 0,21 21 16,0-22-16,0 1 0,0 21 16,1 0-16,-1-22 0,21 22 15,-21 0-15,22 21 0,41-21 16,-63 21-16,22 0 0,-22 0 15,0 21-15,0 0 0,0 0 16,1 0-16,-1 1 0,-21 20 0,0-21 16,0 21-16,0-20 0,0-1 0,0 42 15,0-42-15,0 1 16,-21-1-16,21 0 0,-22-21 0,22 21 16,0 0-16,-21-21 15,0 0-15</inkml:trace>
  <inkml:trace contextRef="#ctx0" brushRef="#br1" timeOffset="141595.81">7387 9673 0,'0'0'0,"85"-21"0,-1 21 0,1-21 0,-21 21 16</inkml:trace>
  <inkml:trace contextRef="#ctx0" brushRef="#br1" timeOffset="142251.44">7281 9546 0,'21'0'0,"-42"0"0,64-21 16,-22 0-16,0 21 0,0-21 0,21 21 15,-20-21-15,-1-1 0,0 22 16,0-21-16,0 0 0,0 21 0,-21-21 15,0 0-15,0 0 0,0-1 16,-42 1-16,21 0 16,0 21-16,-22 0 0,1 0 0,0 0 15,-1 0-15,1 0 0,0 0 0,-43 21 16,64-21-16,-21 21 16,20 1-16,-20-22 0,42 21 0,0 0 15,-21 0-15,21 0 16,0 0-16,21-21 0,0 22 0,0-1 15,1 0-15,-1-21 0,21 21 16,-21 0-16,22 0 0,-22 1 0,21-22 16,-21 21-16,22 0 0,-22 0 15,21-21-15,-21 21 0,0 0 0,1 1 16,-1-1-16,-21 0 0,0 0 16,0 0-16,0 0 0,-21-21 0,-1 22 15,-20-1-15,21 0 0,-21-21 16,-1 21-16,1-21 0,-22 21 0,22-21 15,0 0-15,-1 0 0,1 0 16,0 0-16,-1 0 0,1 0 0,21 0 16,0 0-16,-22-21 0,22 21 15,0-21-15,21 0 0,-21 0 0,0-1 16,21 1-16,-21 0 0,21 0 0,0 0 16,0 0-16,0-1 0,0 1 15,21 0-15,0 21 0,0 0 16,0-21-16,0 21 0,22-21 0,-22 21 15,0 0-15,21-21 0,-20 21 16</inkml:trace>
  <inkml:trace contextRef="#ctx0" brushRef="#br1" timeOffset="142599.24">7705 9208 0,'0'0'16,"0"21"15,-22 0-31,22 0 16,0 0-16,-21 22 0,21-22 0,0 0 15,0 21-15,0 1 0,0-22 16,0 21-16,0 0 0,-21 1 15,0-22-15,21 21 0,-21 1 0,21-22 16,0 21-16,-21-21 0,-1 0 0,22 1 16,0-1-16,0 0 0,22-42 47,-1 21-47,-21-21 15,0-1-15,21 22 0,0-21 16,-21 0-16</inkml:trace>
  <inkml:trace contextRef="#ctx0" brushRef="#br1" timeOffset="142840.15">7493 9567 0,'0'0'0,"-21"0"0,21 22 16,21-22-1,0 0-15,0 0 16,0 0-16,22 0 16,-22 0-16,0 0 0,0 0 0,0-22 15,22 22-15,-22 0 0,0 0 16,0 0-16,0 0 16,-21-21-16,22 21 0</inkml:trace>
  <inkml:trace contextRef="#ctx0" brushRef="#br1" timeOffset="143484.85">8255 9631 0,'42'0'31,"-21"-21"-15,1 0-16,-22-1 16,0 1-16,0 0 15,0 0-15,0 0 0,0 0 16,0-1-16,-22 1 16,1 21-16,0-21 15,0 21-15,0 0 0,0 0 0,-1 0 16,1 0-16,0 21 0,0-21 0,0 21 15,0 1-15,-1-1 0,1 0 16,0 21-16,0-21 0,0 22 16,0-22-16,-1 21 0,1 1 0,0 62 15,21-83 1,0-1-16,0 0 0,0 0 0,0 0 16,0 0-16,21-21 0,0 0 0,1 0 15,-1 0-15,0 0 0,0 0 0,0 0 16,0 0-16,22 0 0,-22-21 15,0 0-15,0 21 0,22-21 0,-22 0 16,0 0-16,0-1 0,0 1 0,0-21 16,22 21-16,-43 0 0,21-22 15,0 22-15,-21-21 0,0 21 0,0-1 16,0-20-16,0 0 16,0 21-16,-21 21 31,0 0-31,21 21 0,0 0 15,0 0-15,0 0 0,0 22 0,0-22 16,0 0-16,0 21 0,0-21 16,0 1-16,0 20 0,0-21 0,0 0 15,0 0-15,0 1 0,0-1 16,21-21 0,0 0-16,0 0 15,0 0-15,-21-21 0,22 21 0,-1-22 16,0 1-16,0 0 0,0 0 15</inkml:trace>
  <inkml:trace contextRef="#ctx0" brushRef="#br1" timeOffset="144440.31">8826 9144 0,'0'0'0,"0"-21"0,0 0 15,-21 21 1,0 0-1,21 21 1,0 0-16,0 0 0,0 0 0,0 1 16,0-1-16,0 21 0,0-21 15,0 22-15,0-1 0,0-21 0,0 21 16,0 43-16,0-43 0,-21-20 16,21 20-16,0 0 0,0-21 0,-21 1 15,21 20-15,0-21 0,0 0 16,0 0-16,0 1 0,21-22 31,0 0-31,0 0 16,0 0-16,1-43 15,-1 43-15,0-21 0,0 0 0,0 0 16,0-22-16,1 22 0,-1 0 0,0-21 16,-21 21-16,21-1 0,0 1 15,-21 0-15,0 0 0,21 0 0,1 21 16,-22 21 15,0 0-31,0 21 0,0-20 16,0-1-16,0 0 0,0 21 0,0-21 15,0 1-15,0-1 0,0 0 16,0 0-16,0 0 0,0 0 0,0 1 16,21-22-16,0 0 15,0 0-15,0 0 16,0 0-16,1-22 0,-1 1 15,0 21-15,0-21 16,-21 0-16,21 0 0,0-22 0,1 22 16,-1-21-16,-21 21 0,42-22 0,-21 22 15,0-21-15,1 21 0,-1 0 16,0-1-16,0 1 0,-21 0 0,21 0 16,0 21-16,1 0 0,-1 0 31,0 0 0,-21-21 32,0 0-32,-21 21-31,0 0 15,-1 0-15,1 0 0,21 21 16,0 0-16,-21-21 0,0 21 16,21 0-16,0 0 0,-21 1 0,0 20 15,-1 21-15,22-41 16,-21-1-16,21 21 0,0-21 0,0 0 16,0 22-16,0-22 0,0 0 15,21 0-15,1 0 0,-1-21 16,0 0-16,0 0 0,21 0 15,-20 0-15,-1 0 0,0 0 16,0 0-16,21 0 0,-20-21 0,-1 0 16,0 21-16,0-21 0,0 0 0,22 0 15,-22-1-15,0 1 0,0-21 0,0 21 16,-21-22-16,0 22 0,21-21 16</inkml:trace>
  <inkml:trace contextRef="#ctx0" brushRef="#br1" timeOffset="144663.2">9758 9081 0,'-43'0'16,"22"0"-16,0 0 62,0 0-46,0 0-1,0 0-15,-1 0 0</inkml:trace>
  <inkml:trace contextRef="#ctx0" brushRef="#br1" timeOffset="144871.82">8869 9335 0,'0'42'31,"21"-42"-15,0 0-16,0 0 0,0 0 15,1 0-15,-1 0 0,21 0 0,-21 0 16,0 0-16,22 0 0,-22-21 0,0 21 15,0-21-15,0 21 0</inkml:trace>
  <inkml:trace contextRef="#ctx0" brushRef="#br1" timeOffset="145916">10308 9462 0,'0'21'47,"0"0"-31,0 0-16,0 21 15,0-20-15,0-1 0,0 0 0,0 0 16,0 0-16,0 0 0,0 1 0,0-1 15,0 0-15,0 0 0,0 0 16,0-42 31,0 0-47,0 0 16,0 0-16,0-1 0,0 1 0,0 0 15,0 0-15,0 0 0,0 0 16,21-1-16,0-20 0,-21 21 15,22 0-15,-1 0 0,-21-1 0,21 1 16,0 0-16,0 21 0,0-21 0,1 21 16,-1 0-16,21 0 0,-21 0 15,0 0-15,1 21 0,20-21 16,-21 21-16,0 0 0,0 1 0,1 20 16,-1-21-16,-21 0 0,0 22 0,0-22 15,0 0-15,0 0 0,0 0 16,0 0-16,0 1 0,0-1 0,0 0 15,-21 0-15,-1-21 16,22-21 15,0 0-31,0 0 16,0-1-16,0 1 16,0 0-16,0 0 0,22 0 0,-1-22 15,-21 22-15,21 0 0,0 0 0,0 0 16,0-22-16,22 22 0,-22 21 15,21-21-15,1 0 0,-22 21 0,21 0 16,0 0-16,1 0 0,-1 0 0,0 0 16,-20 0-16,-1 21 0,21 0 0,-42 0 15,21 43 1,-21-43-16,0 43 0,0-22 16,0-21-16,-21 21 0,0-20 0,0-1 15,0 0-15,21 0 0,-22 0 16,1-21-16,21 21 0,-21-21 15,42 0 17,0-21-32,-21 0 0,22 21 15,-1-21-15,0 0 0</inkml:trace>
  <inkml:trace contextRef="#ctx0" brushRef="#br1" timeOffset="146319.76">11578 9525 0,'0'0'0,"21"0"47,0-21-47,1 0 0,-1 0 15,0 21-15,0-22 0,0 22 16,-21-21-16,21 0 0,1 21 0,-22-21 15,21 0-15,-21 0 16,0-1-16,0 1 0,0 0 16,0 0-16,-21 21 0,-1 0 0,1 0 15,0 0-15,0 0 0,0 0 16,0 0-16,-1 21 0,1 0 0,0 0 16,21 1-16,-21 20 0,0-21 0,0 21 15,21-20-15,0 20 0,0-21 0,0 21 16,0-20-16,0 20 0,0-21 15,0 0-15,0 0 0,21 1 0,-21-1 16,21-21-16,0 21 0,0-21 0,0 0 16,1 0-16,-1 0 0,21 0 0,-21 0 15,0-21-15,1 21 0,20-21 16,-21-1-16,21 1 0,1 0 16,-1 0-16,0 0 0</inkml:trace>
  <inkml:trace contextRef="#ctx0" brushRef="#br1" timeOffset="146599.6">12361 8996 0,'0'0'0,"0"-21"0,-21 21 31,21 21-15,-21 0-16,21 21 0,-21-20 15,21 20-15,0 0 0,0-21 0,-21 22 16,21-1-16,-22 0 0,22 1 15,0-1-15,-21-21 0,21 22 0,0-1 16,0 0-16,0-21 0,-21 1 16,21 20-16,0-21 0,0 0 0,0 0 15,0 1-15,21-22 32,-21-22-17,21 1-15,1 0 0,-1 0 0,0 0 16,-21 0-16</inkml:trace>
  <inkml:trace contextRef="#ctx0" brushRef="#br1" timeOffset="147111.65">12721 8890 0,'0'0'0,"-21"21"0,21 0 16,-21 1-16,21-1 0,-21 21 15,21-21-15,0 22 0,0-1 0,0 0 16,-22 1-16,22 41 0,0-41 16,0-1-16,0-21 0,0 21 0,-21 1 15,21-1-15,0-21 0,0 0 16,0 1-16,0-1 0,-21 0 0,21 0 16,0 0-16,0 0 15,0-42 16,0 0-31,0 0 0,0 0 16,0-22-16,0 22 0,0 0 16,0 0-16,0-21 0,0 20 15,21-20-15,0 21 0,1 0 0,-1-22 16,0 22-16,0 0 0,21 0 0,-20 21 16,-1-21-16,21 21 0,-21 0 15,22 0-15,-22 0 0,0 0 16,0 0-16,0 21 0,-21 0 0,0 0 15,21 0-15,-21 1 0,0-1 0,0 0 16,0 21-16,0-21 0,0 1 16,0 20-16,-21-21 0,21 0 0,-21 0 15,0 1-15,0-1 0,21 0 0,0 0 16,-21 0-16,-1-21 16,1 0-1,21-21 1,0 0-16,-21 0 15</inkml:trace>
  <inkml:trace contextRef="#ctx0" brushRef="#br1" timeOffset="147324.51">12213 9292 0,'0'0'16,"21"0"15,0 0-15,1 0-16,20 0 0,-21 0 15,0 0-15,0 0 0,1 0 0,-1 0 16,21 0-16,-21 0 0,0-21 16,1 21-16,20-21 0,-21 21 0</inkml:trace>
  <inkml:trace contextRef="#ctx0" brushRef="#br1" timeOffset="147797.45">13441 9250 0,'-21'0'16,"-1"21"-1,1-21-15,0 21 0,0 0 0,0-21 16,0 22-16,21-1 0,-22 0 16,1 0-16,0 0 0,0 0 0,21 1 15,-21 20-15,21-21 0,-21 0 0,21 0 16,0 1-16,0-1 0,0 0 16,0 0-16,21 0 0,0-21 15,0 21-15,0-21 0,0 0 16,1 0-16,-1 0 0,21 0 0,-21 0 15,0 0-15,1-21 16,-1 21-16,0-21 0,0 0 0,0 21 0,0-21 16,-21 0-16,22-1 0,-1 1 15,0-21-15,-21 21 0,0 0 16,0-1-16,0 1 0,0 0 0,0-21 16,-21 21-16,0-1 0,-1 1 0,1 21 15,0-21-15,0 21 0,-21 0 0,20 0 16,1 0-16,0 0 0,0 0 15,0 0-15,0 21 16,21 0-16,0 1 16,21-22-1,-21 21-15,21-21 0,0 0 16</inkml:trace>
  <inkml:trace contextRef="#ctx0" brushRef="#br1" timeOffset="148411.88">14203 9271 0,'-21'0'16,"42"0"-16,-64 0 0,22-21 0,0 21 15,0 0-15,0 0 16,0 0-16,-1 0 0,1 0 15,0 0-15,0 21 0,-21-21 0,20 21 16,1 0-16,21 1 0,-21-22 0,0 21 16,21 0-16,-21 21 0,21-21 15,0 1-15,0-1 0,0 0 0,0 0 16,0 0-16,0 0 0,0 1 0,0-1 16,0 0-16,21-21 15,0 21-15,0-21 0,0 0 16,22 0-16,-22 0 0,0 0 15,0 0-15,0-21 0,22 21 16,-22-21-16,0 0 0,0 21 16,0-22-16,22 1 0,-22 0 0,0 0 15,0-21-15,0 20 0,1-20 0,-1 21 16,-21-21-16,21-1 0,0 1 16,0 0-16,0-1 0,-21 1 0,0 0 15,22-22-15,-22 43 0,21-21 0,-21-1 16,0 1-16,0 21 0,0 0 15,0-1-15,-21 44 16,-1-22 0,22 42-16,0-21 0,-21 21 15,0 1-15,21-1 0,-21 0 0,0 1 16,21-1-16,-21 22 0,21-43 16,0 42-16,0-42 0,0 22 15,0-1-15,0-21 0,0 22 0,0-22 16,0 21-16,0-21 0,0 0 0,0 1 15,21-22-15,0 21 0,21-21 16,-21 0-16,1 0 0,-1 0 16,21 0-16,-21 0 0,22-21 0,-22 21 15,0-22-15</inkml:trace>
  <inkml:trace contextRef="#ctx0" brushRef="#br1" timeOffset="149183.44">15494 9440 0,'-21'0'0,"42"0"0,-63 0 0,20 0 16,1 0-16,0-21 0,-21 21 0,21 0 16,-1 0-16,1 0 0,0 0 0,0 0 15,0 0-15,0 0 0,-1 0 16,1 0-16,42 0 31,22 0-15,-22 0-16,21 0 0,1 0 0,-1 0 15,21 0-15,-20 0 0,20 0 0,1 0 16,-22 0-16,22 0 0,-1 0 0,1 0 16,-22 0-16,21 0 0,-20 0 15,-1 0-15,22 0 0,-22 0 0,-21 0 16,21 0-16,-20 0 0,-1 0 15,0 0-15,-21-21 16,-21 21 15,0-21-31,-1 21 16,1 0-16</inkml:trace>
  <inkml:trace contextRef="#ctx0" brushRef="#br1" timeOffset="149616.04">16023 9208 0,'0'0'0,"-21"0"16,0 0 0,0 21-1,21 0-15,0 0 16,21-21-16,0 21 15,0-21-15,0 0 0,64 21 16,-64-21-16,43 0 16,-22 0-16,0 0 0,-21 0 15,22 0-15,-22 0 0,21 0 0,-21 0 16,1 0-16,-1 0 0,-42 22 31,-1-22-15,-20 21-16,21-21 0,-21 21 0,20 0 15,-20 0-15,21 0 0,-21 1 16,-1 20-16,22-21 0,-21 0 16,-1 22-16,22-22 0,0 21 0,0-21 15,-21 0-15,-1 22 0,22-22 16,21 0-16,0 0 0,-21-21 16,21 21-16,0-42 46</inkml:trace>
  <inkml:trace contextRef="#ctx0" brushRef="#br1" timeOffset="151235.04">17589 9356 0,'0'-21'62,"0"-1"-46,0 1-16,0 0 16,0 0-16,0 0 15,0 0-15,0-1 0,-21 1 16,0 21-16,0-21 0,0 21 0,0 0 15,-1 0-15,1 0 0,-42 0 16,42 0-16,-22 21 0,1 0 16,21 1-16,-22 20 0,1-21 0,0 21 15,21 1-15,-22-1 0,22-21 16,0 22-16,0-1 0,0 0 0,21 1 16,-22-22-16,22 21 0,0-21 0,0 0 15,0 1-15,22-22 16,-1 21-16,0-21 0,0 0 0,0 0 15,22 0-15,-22 0 0,21 0 0,0-21 16,-20-1-16,20 1 0,0 21 16,1-21-16,-22 0 0,21-21 0,-21 20 15,0 1-15,1 0 0,-1 0 0,0-21 16,0 20-16,-21 1 16,0-21-16,21 21 0,-21 0 0,0-1 0,21 1 15,-21 0-15,0 0 16,0 42-1,0 0-15,0 0 16,0 1-16,0 20 0,0-21 16,0 0-16,0 0 0,0 1 0,0-1 15,0 21-15,22-21 16,-22 0-16,0 1 0,0-1 0,42 0 16,-21-21-1,0 0 1,0 0-16,-21-21 0,22 21 15</inkml:trace>
  <inkml:trace contextRef="#ctx0" brushRef="#br1" timeOffset="151819.7">18034 8932 0,'0'-42'0,"0"84"0,0-105 0,0 42 0,0 0 16,0-1-16,0 1 0,0 42 31,0 1-31,0-1 0,0 0 0,0 21 16,0-21-16,0 22 0,0-1 15,0 0-15,0 1 0,0-1 0,0 0 16,0 1-16,0-1 0,0-21 0,-21 22 16,21-22-16,0 0 0,-21 0 0,21 0 15,0 0-15,0 1 0,0-1 16,0-42 31,0-1-47,0 1 15,0 0-15,0 0 0,0 0 16,0 0-16,0-1 0,21 1 16,0 0-16,-21 0 0,21 21 0,0-21 15,0 0-15,1-1 0,20 22 0,-21 0 16,0 0-16,22 0 0,-22 0 15,21 0-15,22 0 0,-43 22 16,21-22-16,-21 21 0,0 0 16,1 0-16,-1 0 0,-21 0 0,0 1 15,0-1-15,0 0 0,0 0 16,0 0-16,-43 0 0,22 1 0,0-1 16,-21 0-16,-1-21 0,1 21 0,0 0 15,-1-21-15,1 21 0,0-21 16,21 0-16,-22 0 0,22 22 0,0-22 15,0 0-15,0 0 0,-1 0 16,1 0-16,21-22 31,21 22-31,1-21 16,-1 0-16,0 21 0,0-21 16,0 21-16</inkml:trace>
  <inkml:trace contextRef="#ctx0" brushRef="#br1" timeOffset="152315.07">19071 9292 0,'0'0'0,"0"-21"0,0 0 0,21 21 0,-21-21 16,0 0-16,0-1 15,0 1-15,0 0 16,-21 21-16,0 0 0,0 0 15,0 0-15,-1 0 16,1 0-16,0 0 0,0 21 0,-21-21 16,20 21-16,1 1 0,0-1 0,0 0 15,0-21-15,21 21 0,0 0 16,0 0-16,0 1 0,0-1 16,0 0-16,21-21 15,-21 21-15,21-21 0,0 0 16,0 21-16,1-21 0,-1 0 0,0 21 15,0-21-15,21 0 0,-20 22 0,-1-1 16,0-21-16,0 21 16,0 0-16,-21 0 15,0 0-15,-21-21 16,0 22-16,0-22 0,-22 21 0,22-21 16,0 0-16,-21 21 0,-1-21 15,1 0-15,21 0 0,-21 0 0,-1 21 16,22-21-16,-21 0 0,21 0 0,-1 0 15,1 0-15,0 0 16,21-21-16,-21 21 16,21-21-16,0 0 0,0-1 15,21 1-15,-21 0 16,21 21-16,0-21 0,1 0 16,-1 0-16</inkml:trace>
  <inkml:trace contextRef="#ctx0" brushRef="#br1" timeOffset="152681.87">19579 8869 0,'0'-21'0,"0"42"0,0-63 0,0 20 16,0 1-16,0 0 0,-21 21 15,0 0 1,21 21-16,0 0 16,-21 1-16,21 20 0,-22 0 0,22-21 15,-21 22-15,21-1 0,0 0 0,-21 1 16,0-1-16,21 0 0,-21 1 16,0-1-16,21 0 0,-22-20 0,1 20 15,21-21-15,-21 21 0,21-20 0,0 20 16,0-21-16,-21 0 0,21 0 15,0 1-15,0-1 0,0 0 16,21-21 0,0 0-1,0 0-15,1 0 0,-22-21 16,21 0-16,0 21 0</inkml:trace>
  <inkml:trace contextRef="#ctx0" brushRef="#br1" timeOffset="152903.75">19219 9271 0,'0'0'0,"21"0"16,1 0-16,-1 0 15,0-21-15,0 21 0,0 0 16,22 0-16,-22 0 0,0-21 15,0 21-15,0 0 0,0 0 0,22 0 16,-22 0-16,0 0 0,0 0 16,0 0-16</inkml:trace>
  <inkml:trace contextRef="#ctx0" brushRef="#br1" timeOffset="153364.7">19833 9271 0,'0'-21'31,"0"0"-31,0 0 16,21 21 0,0 0-16,1 0 0,-1 0 15,0 0-15,0 0 0,0 0 16,0 21-16,1 0 0,20 21 15,-21-21-15,0 1 0,0 20 16,1-21-16,-1 21 0,-21-20 16,0-1-16,0 21 0,0-21 0,0 0 15,0 1-15,0-1 0,0 0 0,0 0 16,0 0-16,-21-21 0,21 21 0,-22-21 16,1 0-1,0-21 1,21 0-16,0 0 15,-21 0-15,21 0 0,0-1 16,0 1-16,21 0 0,0 0 0,0-21 16,1 20-16,-1-20 0,0 21 0,0 0 15,0 0-15,0-22 0,1 43 16,-1-21-16,0 0 0,0 21 0,0 0 16,0 0-16,1 0 0,-1 0 15,0 0-15,0 0 0,0 0 16,0 0-16,1 0 15</inkml:trace>
  <inkml:trace contextRef="#ctx0" brushRef="#br1" timeOffset="153920.96">21061 9356 0,'0'-21'0,"0"42"0,0-64 16,0 22-16,0 0 0,0 0 16,0 0-16,0 0 15,-21-1-15,-1 22 16,1 0-16,0 0 0,0 0 0,0 0 16,0 22-16,-1-1 0,-20 0 15,21 0-15,-21 0 0,20 0 0,-20 1 16,21 20-16,0-21 0,0 0 0,-1 22 15,1-22-15,0 0 0,21 21 16,-21-21-16,21 1 0,0-1 16,0 0-16,0 0 0,21 0 15,0-21-15,0 21 0,1-21 16,-1 0-16,0 0 0,0 0 0,0 0 16,0 0-16,22-21 0,-22 0 0,0 0 15,0 0-15,0 0 0,1-1 16,-1 1-16,0 0 0,0 0 0,0-21 15,22-1-15,-43 1 16,0 21-16,21 0 0,-21-1 0,21 1 0,-21 0 16,0 42-1,-21 0 1,21 1-16,-21-1 16,21 0-16,0 0 0,0 0 15,0 0-15,0 22 0,0-22 0,0 0 16,0 0-16,0 0 0,0 1 15,0-1-15,0 0 16,21-21-16,0 0 0,0 0 16,0 0-16,0 0 0,1 0 0,-1 0 15,0-21-15,21 21 0,-21-21 0</inkml:trace>
  <inkml:trace contextRef="#ctx0" brushRef="#br1" timeOffset="154522.6">21738 9144 0,'0'0'0,"0"-21"0,-21 21 31,0 0-31,0 0 0,21 21 16,-22-21-16,1 21 0,0 0 0,0 1 16,21 20-16,-21-21 0,0 0 0,21 22 15,0-22-15,0 21 0,-22-21 16,22 0-16,0 1 0,0 20 15,0-21-15,0 0 0,0 0 0,22 1 16,-22-1-16,21-21 0,0 21 0,0-21 16,0 0-16,0 0 15,1 0-15,-1 0 0,21 0 16,-21-21-16,22 21 0,-22-21 0,0-1 16,0 1-16,0 0 0,0-21 15,43-22-15,-43 43 0,0-21 16,0-1-16,1 1 0,-1-21 0,0 20 15,0 1-15,0-22 0,-21 22 16,21 0-16,-21-22 0,22 22 0,-22 0 16,0-43-1,0 64-15,0 0 16,-22 21-16,1 21 16,0-21-16,21 42 15,-42 0-15,42 1 0,-21-1 16,-1 0-16,22 1 0,0-1 0,0 0 15,-21 1-15,21-1 0,0 0 0,0 1 16,-21-22-16,21 21 0,0 22 16,0-43-16,0 0 0,21 0 15,-21 0-15,0 1 0,21-1 0,-21 0 16,22-21-16,-1 0 16,0 0-16,0 0 15,0 0-15,0 0 0,1 0 16,-1-21-16,0 21 15,0-21-15,-21-1 0,21 22 16,0-21-16,1 0 0,-22 0 16,21 0-16</inkml:trace>
  <inkml:trace contextRef="#ctx0" brushRef="#br1" timeOffset="154791.48">22013 9081 0,'21'0'16,"1"0"-16,-1 0 16,21-22-16,-21 22 0,0 0 15,22 0-15,-22-21 0,21 21 0,1 0 16,-22 0-16,0 0 0,21 0 0,-21 0 15,1 0-15,-1 0 0,0 0 16,0 0-16,0 0 0,0 0 16</inkml:trace>
  <inkml:trace contextRef="#ctx0" brushRef="#br1" timeOffset="155058.74">22945 9462 0</inkml:trace>
  <inkml:trace contextRef="#ctx0" brushRef="#br1" timeOffset="166559.44">2519 11028 0,'0'-21'0,"-21"21"15,-1 0-15,22 21 47,0 0-31,0 21-16,0-20 0,-21 20 0,21 0 15,0 1-15,-21-1 0,0 21 0,21-20 16,-21-1-16,21 0 0,-21 1 16,-22-22-16,22 21 0,0-21 0,0 1 15,0-1-15,21 0 16,0 0-16,-22-21 0,22-21 47,0 0-47,0 0 15,22 21-15,-1 0 16,-21-22-16,21 22 0,0 0 0,0 0 16,0-21-16,1 21 0,-1 0 0,0 0 15,0 0-15,0 0 0,0 0 16,1 0-16,-1 0 0,21 0 0,-21 0 15,0 0-15,1 0 16,-1 0-16,0 0 0,0-21 0,-21 0 16,21 21-16,-21-21 15,21 0-15,-21-1 0,0 1 16,22 0-16,-22 0 0,0 0 0,0 0 16,0-22-16,0 22 15,0 0-15,0 0 0,0 0 16,0-1-16,-22 22 0,1 0 31,21 22-31,0-1 0,-21 0 0,21 0 16,0 0-16,0 0 0,0 22 0,0-22 15,-21 21-15,21-21 0,0 22 16,-21-1-16,21-21 0,0 0 16,0 22-16,0-22 0,0 0 15,0 21-15,-21-20 0,21-1 0,0 0 0,-22 0 16,22 0-16,0 0 15,0-42 32,22 21-47,-22-21 16,21 0-16,0 0 0</inkml:trace>
  <inkml:trace contextRef="#ctx0" brushRef="#br1" timeOffset="166911.23">3069 11557 0,'0'0'0,"21"0"0,-21 21 16,21-21-1,1 0 1,-1 0-1,-21-21-15,0 0 16,0 0-16,0 0 16,0-1-16,0 1 15,-21 21 1,-1 0 0,22 21-16,0 1 15,0-1-15,0 0 16,0 0-16,0 0 15</inkml:trace>
  <inkml:trace contextRef="#ctx0" brushRef="#br1" timeOffset="167760.75">4974 11134 0,'21'0'0,"-42"0"0,42-21 0,-21-1 15,21 22-15,-21-21 16,0 0-16,0 0 15,0 0-15,-21 0 16,0 21-16,0-22 0,0 1 16,0 21-16,-22 0 0,22-21 15,0 21-15,0 0 0,0 0 0,-22 0 16,22 0-16,0 0 0,-21 21 16,20 0-16,-20 1 0,0-1 0,21 0 15,-22 0-15,1 21 0,21 1 0,0-22 16,-1 21-16,1 1 15,0 20-15,21-21 0,0 1 0,-21-1 0,21 0 16,0 1-16,0 20 16,0-20-16,0-22 0,21 0 15,0 0-15,0 21 0,1-20 16,-1-1-16,0 0 0,0-21 0,0 21 16,0-21-16,1 0 0,-1 0 15,21 0-15,-21 0 0,0 0 0,43 0 16,-22 0-16,1-21 0,-22 0 15,21 0-15,-21 21 0,22-22 16,20-20-16</inkml:trace>
  <inkml:trace contextRef="#ctx0" brushRef="#br1" timeOffset="170131.21">5186 11451 0,'0'-21'16,"0"42"-16,0-63 0,0 21 0,-21 21 31,-1 0-16,1 21-15,21 0 16,-21 0-16,21 0 0,-21 1 16,21-1-16,0 21 0,0-21 0,0 0 15,0 1-15,0-1 0,0 21 16,0-21-16,0 0 0,0 1 16,0-1-16,0 0 0,21-21 15,-21 21-15,21-21 0,0 0 0,1 0 16,-1 0-16,0 0 0,0 0 15,0 0-15,0-21 16,1 0-16,-1 21 0,0-21 0,0 21 16,-21-22-16,0 1 0,0 0 15,0 0-15,0 0 0,0 0 0,0-1 16,0 1-16,0 0 0,0 0 0,-21-21 16,0 20-16,0 22 0,-1-21 15,1 21-15,0 0 0,0 0 16,0 0-16,0 0 15,42 0 17,0 0-17,0 0-15,0-21 0,0 0 16,1 21-16,20-21 0,0 21 0,-21-21 16,22 21-16,-1-22 0,0 1 0,-20 21 15,20 0-15,0 0 0,-21 0 16,22 0-16,-22 0 0,0 21 0,0-21 15,0 43-15,-21-22 0,0 0 16,0 0-16,0 0 0,0 1 16,0 20-16,0-21 0,0 0 0,0 0 15,0 1-15,0-1 0,0 0 0,0 0 16,0 21-16,0-20 16,-21-1-16,21 0 15,-21-21 1,21-21 15,0 0-31,0-1 16,0 1-16,0 0 0,0-21 15,21 21-15,0-1 0,1-20 16,-22 21-16,21 0 0,21-22 0,-21 22 16,22 0-16,-22 0 0,21 0 0,0 0 15,-20-1-15,20 1 16,-21 21-16,0 0 0,22 0 0,-22 0 15,0 21-15,-21 1 0,21-1 16,-21 21-16,0-21 0,0 0 16,0 22-16,0-22 0,0 0 0,0 21 15,0 1-15,0-22 0,0 0 16,0 0-16,0 0 0,0 1 0,0-1 16,21-21-1,0 0 1,1 0-16,-1 0 0,0 0 0,0-21 15,0 21-15,0-22 0,1 1 16,20 21-16,-21-21 0,21-42 16,1 41-16,-22-20 0,0 21 15,0-21-15,22 20 0,-43-20 0,21 21 16,-21 0-16,21 0 0,-21-1 16,0 1-16,-21 21 15,0 0-15,-1 0 0,1 0 16,0 21-16,0 1 0,0-1 15,21 0-15,0 0 0,0 0 0,0 0 16,0 1-16,0-1 0,0 0 16,0 0-16,0 0 15,21-21-15,-21 21 0,21-21 0,0 22 16,0-22-16,1 21 16,-1-21-16,-21 21 15,21-21 1,-42 0 15,0 0-31,-1-21 16,1 21-1,21-21-15,-21 21 16,0 0 15,21 21-31,0 0 16,0 0-1,0 0-15,0 0 16,21-21-16,0 22 16,0-22-16,1 0 15,-1 0-15,0 0 0,21 0 16,-21 0-16,1 0 0,-1 0 16,0 0-16,21 0 0,-21-22 0,1 22 15,-1-21-15,0 0 0,0 0 0,0 0 16,0 0-16,-21-1 0,22-20 15,-1 21-15,0-21 0,0-1 16,0-20-16,0 20 0,1 1 0,-1-21 16,-21 20-16,21 1 0,0 0 15,-21-1-15,0 1 0,21 0 0,-21 20 16,0-20-16,0 21 0,0 0 0,0-22 16,0 22-1,-21 21 1,21 21-16,0 1 15,-21-1-15,0 0 0,21 21 0,0-21 16,0 22-16,-21-1 0,21-21 16,0 22-16,-22-1 0,22 0 0,0 1 15,-21-1-15,21 0 0,0 1 0,0-1 16,-21 0-16,21-21 0,0 22 16,-21-22-16,21 0 0,0 21 15,0-20-15,0-1 0,0 0 0,0 0 16,0 0-16,21-21 15,0 0-15,-21 21 0,21-21 0,1 0 16,-1 0-16,21 0 16,-21 0-16,0-21 0,1 0 15,-1 21-15,0-21 0,0 0 0,0 0 16,0-1-16,-21 1 0,22-21 0,-1 0 16,-21-1-16,0 22 0,0 0 15,0 0-15,0 0 16,0-1-16,-21 22 15,21 22 1,0-1-16,0 0 16,0 0-16,0 0 0,0 0 15,0 1-15,0-1 0,0 0 16,0 0-16,0 0 0,0 0 16,0 1-16,0-1 0,21-21 15,-21 21-15,0 0 0,21-21 16,0 21-16,0-21 15,0 0-15,1 0 16,-1 0-16,0 0 16,0 0-16,0 0 0,0 0 0,1-21 15,-1 21-15,0-21 0,-21 0 16,0 0-16,21-1 0,0 1 16,-21 0-16,0 0 0,0-21 0,21 20 15,-21 1-15,0 0 0,0 0 0,0 0 16,22 0-16,-22-1 0,0 1 0,0 42 31,0 22-15,0-22-16,0 0 0,0 0 15,0 0-15,0 22 0,0-22 16,0 0-16,0 0 0,0 0 16,0 1-16,0-1 0,0 0 0,0 0 15,0 0-15,21 0 16,0-21-16,0 0 15,0 0-15,0 0 0,1 0 16,-1 0-16,0-21 0,0 21 0,0-21 16,0 0-16,1 21 0,-1-21 15,0 0-15,0-22 0,0 22 16,22 0-16,-22-21 0,0 20 0,21-62 16,-42 63-16,21-1 15,-21 1-15,-21 42 31,21 1-31,-21-1 16,0 0-16,21 21 0,0-21 16,0 22-16,-21-22 0,21 0 0,0 0 15,0 0-15,0 1 0,0-1 0,0 0 16,0 0-16,0 0 16,21-21-16,0 21 0,0-21 15,0 0-15,1 0 16,-1 0-16,0 0 0,0-21 15,0 21-15,0-21 0,1 0 16,-1 21-16</inkml:trace>
  <inkml:trace contextRef="#ctx0" brushRef="#br1" timeOffset="170777.44">8869 11240 0,'-21'-22'16,"42"44"-16,-64-44 0,43 1 0,-21 21 0,0 0 15,0 0-15,0-21 0,0 21 16,-1 0-16,1 0 0,0 21 16,21 0-16,-21 1 0,21-1 15,0 0-15,-21 21 0,21-21 0,-21 22 16,21-22-16,0 0 16,0 21-16,0 43 15,0-64-15,0 22 0,0-22 16,21 0-16,0-21 15,0 21-15,0-21 0,0 0 16,1 0-16,-1 0 0,21 0 16,-21 0-16,0 0 0,1 0 0,20 0 15,-21-21-15,0 0 0,0 21 16,22-21-16,-22-1 0,0 1 0,21-42 16,-20 20-16,20-20 15,-21-1-15,-21 22 0,21 0 16,0-22-16,-21 22 0,0 0 15,22-1-15,-22 1 0,21 0 0,-21-1 16,21-20-16,-21 42 0,0-1 16,0 1-16,0 0 0,0 0 15,0 0-15,-21 21 16,0 21 0,-1 0-16,22 21 15,0-20-15,0 20 0,0 0 0,0 1 16,0-1-16,0 0 0,0 22 0,0-22 15,0 0-15,0 22 0,0-22 16,0 1-16,0-1 0,0 21 16,0-20-16,0-22 0,0 0 15,0 0-15,0 0 0,0 1 16,22-22-16,-22 21 16,21-21-16,0 0 0,0 0 15,0 0-15,0 0 0,1 0 16,-1-21-16,0-1 0,0 22 15,0-21-15,0 0 0,1 0 0,20 0 16,-21 0-16,0-1 0,0 1 0,1-21 16,20 0-16</inkml:trace>
  <inkml:trace contextRef="#ctx0" brushRef="#br1" timeOffset="171177.24">9694 11303 0,'0'-85'16,"0"22"0,0 211-16,-21-275 31,0 127-31,21 21 0,0 0 15,-21 22-15,0-22 0,-1 21 16,22-21-16,-21 22 0,21-22 0,0 0 0,0 21 16,-21-20-16,21-1 0,0 21 15,0-21-15,0 0 0,0 1 16,21-22-16,-21 21 0,21-21 16,1 0-16,-1 0 0,0 0 0,0 0 15,0 0-15,0 0 0,1 0 16,-1 0-16,0 0 0,0-43 0,0 22 15,0 0-15,1 0 16,-1 0-16,0-22 0,0 1 0,-21 21 16,0-21-16,0-1 0,0 22 15,0-21-15,0-1 0,-21 22 16,0 21-16,0 0 0,-1-21 0,1 21 16,0 0-16,0 0 0,-21 21 0,20 0 15,1 1-15,0-1 0,0 0 16,0 0-16,21 21 15,-21-20-15,21-1 0,0 0 0,0 0 16,0 0-16,21-21 16,0 21-16,0-21 15,21 0-15,-20 0 0,20 0 0,0 0 16,1-21-16</inkml:trace>
  <inkml:trace contextRef="#ctx0" brushRef="#br1" timeOffset="171275.19">10308 11261 0,'0'-21'16,"0"42"-16,0-64 0,-21 22 16</inkml:trace>
  <inkml:trace contextRef="#ctx0" brushRef="#br1" timeOffset="171611.48">10689 11261 0,'21'42'31,"-21"-21"-31,21 0 0,1 1 0,-22-1 16,0 0-16,0 0 0,0 21 16,0-20-16,-22-1 15,1 0-15,21 0 0,-21-21 0,0 21 16,0-21-16,0 21 16,21-42 15,0 0-16,0 0-15,0 0 0,0 0 0,0-1 16,21 1-16,0-21 0,0 0 0,21-43 16,-20 43-16,-1 20 0,0-20 15,0 21-15,0 0 0,0 0 16,1-1-16,20 1 0,-42 0 16,21 21-16</inkml:trace>
  <inkml:trace contextRef="#ctx0" brushRef="#br1" timeOffset="172007.55">9398 10837 0,'0'0'0,"-21"0"0,-22 0 15,22 0-15,-42 0 16,42 0-16,21-21 31,21 21-31,0 0 0,0 0 16,21 0-16,1-21 0,-1 21 0,22 0 15,-22 0-15,21-21 0,-20 21 0,20 0 16,1 0-16,-22 0 0,22-21 0,-22 21 16,0 0-16,1 0 15,-22 0-15,0 0 0,0 0 0,0 0 16</inkml:trace>
  <inkml:trace contextRef="#ctx0" brushRef="#br1" timeOffset="172059.52">10202 10880 0</inkml:trace>
  <inkml:trace contextRef="#ctx0" brushRef="#br1" timeOffset="172514.94">10266 11197 0,'21'0'31,"0"0"-31,0 0 31,0 0-31,-21 21 0,22 1 16,-1-1-16,0 0 0,-21 0 16,21 0-16,0 0 15,-21 1-15,21-1 0,-21 0 0,22 0 0,-1 0 16,-21 0-16,0 1 15,21-1-15,0 0 16</inkml:trace>
  <inkml:trace contextRef="#ctx0" brushRef="#br1" timeOffset="173087.61">7578 10986 0,'0'0'16,"-22"0"-16,1 0 0,0 0 0,0 0 15,0 0-15,0 0 16,-1 0 0,44 0-1,20 0 1,-21 0-16,21 0 0,1 0 15,20 0-15,-20 0 0,20 0 0,22 0 16,63 0-16,-85-22 0,1 22 16,21 0-16,-22 0 0,-21 0 15,1-21-15,20 21 0,-42 0 0,22-21 16,-22 21-16,0 0 0,-21-21 31</inkml:trace>
  <inkml:trace contextRef="#ctx0" brushRef="#br1" timeOffset="173130.59">8551 10880 0</inkml:trace>
  <inkml:trace contextRef="#ctx0" brushRef="#br1" timeOffset="173859.87">12700 11007 0,'0'0'16,"-21"0"-16,21-21 0,-21-1 0,21 1 15,0 0-15,0 0 16,0 0-16,0 0 15,0 42 17,0 0-17,21 0-15,0 0 0,-21 22 0,21-22 16,0 21-16,0 0 0,1 1 0,-1-1 16,0 0-16,21 1 0,-21 20 15,1-42-15,-1 22 0,0-1 0,21 0 16,-21-20-16,1 20 0,-1-21 0,0 0 15,0 0-15,0 1 0,0-22 16,1 21-16,-1 0 16,0-21-16,-21-21 47,0 0-47,0-1 15,0 1-15,0 0 0,0 0 16,0 0-16,0 0 15</inkml:trace>
  <inkml:trace contextRef="#ctx0" brushRef="#br1" timeOffset="174228.66">13356 10986 0,'0'0'0,"0"-22"0,0 1 15,-21 21 17,0 0-32,0 0 0,-1 0 15,1 0-15,0 21 0,0 1 0,-21-1 16,-1 0-16,1 21 0,0 1 0,-1-1 16,1 0-16,-22 1 0,22-1 15,0 0-15,-22 1 0,1-1 0,20 0 16,1 1-16,0-1 0,-1-21 0,1 21 15,0-20-15,21-1 16,-1 0-16,-20 0 0,0 0 16,42 0-16,-21-21 0,-1 0 31,22-21 16</inkml:trace>
  <inkml:trace contextRef="#ctx0" brushRef="#br1" timeOffset="201610.86">2413 12912 0,'0'0'0,"-21"0"15,0 0-15,-1 0 16,1 0 0,0 0-16,42 0 47,22 0-47,-22 0 0,0-21 15,21 21-15,1 0 0,-22 0 16,21 0-16,0 0 0,-20-22 15,20 22-15,0 0 0,-21-21 16,1 21-16,20 0 0,-21 0 0,0 0 16,0 0-16,-42 0 47,0 0-47,0 0 15,0 0-15,0 0 0,-1 0 0,1 0 16,0 0-16,0 0 0,-21 0 15</inkml:trace>
  <inkml:trace contextRef="#ctx0" brushRef="#br1" timeOffset="202215.52">2392 12891 0,'0'0'0,"-43"63"31,43-42-31,-21-21 15,21 21-15,-21 1 16,21-1-16,0 0 0,0 0 16,0 0-16,0 0 0,-21 1 15,21-1-15,0 0 0,-21-21 0,21 21 16,0 0-16,0 0 16,0 1-1,0-44 32,0 1-31,21 0-16,0 21 15,0 0-15,0-21 16,1 0-16,-1 21 0,0 0 16,21 0-16,-21 0 0,1 0 15,-1 0-15,21 0 0,-21 0 0,0 0 16,1 0-16,20 0 15,-21 0-15,0 21 0,0-21 0,1 21 16,-1 0-16,0-21 0,-21 21 16,0 1-16,0-1 0,0 0 15,0 0-15,0 0 0,-21-21 16,0 21-16,-1 1 0,1-1 16,0-21-16,-21 21 0,21-21 0,-22 21 15,1 0-15,21 0 0,-22-21 16,22 22-16,-21-22 0,21 0 0,-22 0 15,22 0-15,0 0 0,0 0 16,0 0-16,-22 0 16,22 0-1,21-22-15,-21 22 0,21-21 0,0 0 32,21 21-17,0 0-15,1-21 0,-1 21 0</inkml:trace>
  <inkml:trace contextRef="#ctx0" brushRef="#br1" timeOffset="202647.21">3196 13314 0,'0'0'0,"0"21"16,0-42 46,0 0-46,21 21 109,0 0-109,1 0-16</inkml:trace>
  <inkml:trace contextRef="#ctx0" brushRef="#br1" timeOffset="213227.34">4424 13018 0,'0'21'78,"0"0"16,0 0-63</inkml:trace>
  <inkml:trace contextRef="#ctx0" brushRef="#br1" timeOffset="214016.52">4466 12933 0,'0'-21'16,"0"0"0,-21-1-16,21 1 0,0 0 15,0 0-15,0 0 16,0 0 0,0 42 155,0 0-155</inkml:trace>
  <inkml:trace contextRef="#ctx0" brushRef="#br1" timeOffset="214485.14">4445 12933 0,'0'0'0,"0"-21"0,0 0 16,0-1-16,0 1 0,0 0 15,0 0-15,0 0 16,0 0-1,-21 21 1,21 21 47,0 0 62,0 0-110,0 0 1,0 0-1</inkml:trace>
  <inkml:trace contextRef="#ctx0" brushRef="#br1" timeOffset="-214522.07">4445 12912 0,'0'0'0,"0"-21"0,0-1 16,0 1-16,0 0 0,0 0 16,0 0-16,0 0 0,0-1 15,0 1-15,-21 0 16,21 0-16,0 0 0,-21 21 16,21-21-1,0 42 16,0 0-31,0 0 16,0 0-16,0 0 0,21 43 16,0-43-16,-21 0 0,0 22 15,0-22-15,0 21 0,0-21 16,21 22-16,-21-22 0,0 21 16,0-21-16,0 0 0,0 1 0,21-1 15,-21 0-15,0 0 0,0 0 16,0 0-16,0 1 0,0-1 15,0 0 1,0-42 47,0 0-63,0-1 0,0 1 15,0 0-15,0 0 0,0 0 16</inkml:trace>
  <inkml:trace contextRef="#ctx0" brushRef="#br1" timeOffset="-213264.17">4424 12806 0,'0'0'16,"0"-21"-16,0 0 0,0-1 15,0 1-15,0 0 16,0 0-16,21 0 15,0 21-15,21-21 0,-20 21 0,20-22 16,-21 22-16,21 0 0,-20 0 16,62 0-16,-63 0 15,22 0-15,-22 22 0,-21-1 0,0 0 16,0 0-16,0 0 16,0 22-16,-21-22 0,0 0 0,-22 0 15,22 0-15,-21 0 0,-1 1 16,1-1-16,21 0 0,0 0 0,-22-21 15,22 21-15,42-21 32,1-21-17,-1 21-15,0-21 0,0 21 0,21 0 16,-20 0-16,20-21 0,0 21 16,-21 0-16,22 0 0,-1 0 15,-21 0-15,22 0 0,-1 0 0,-21 21 16,21-21-16,-20 21 0,-1-21 15,0 21-15,0 0 0,-21 1 0,0-1 16,0 21-16,-21-21 16,0 0-16,0 1 0,-1-1 15,-41 21-15,21-21 0,-1-21 16,22 21-16,-21-21 0,-1 0 0,22 22 16,-21-22-16,21 0 15,-22 0-15,22 0 0,0 0 0,0 0 16,0 0-16,0 0 0,-1-22 0,1 22 15,0-21-15,21 0 16,21 21 15,0 21-15,1-21-16,-22 21 0,21-21 0,0 22 16,21-22-16,-21 21 15,1-21-15,-1 0 0,0 0 0,0 0 16,0 0-16,22 0 0,-22 0 0,21 0 15,-21 0-15,22-21 0,-22-1 16,21 1-16,0 0 0,1 0 16,-22 0-16,21 0 0,-21-1 0,22 1 15,-22 0-15,0-42 16,0 41-16,0-20 0,-21 21 16,0 0-16,0 0 15,0 42 1,0 0-1,0 0-15,0 0 0,0 0 0,0 1 16,0-1-16,0 0 0,0 0 16,0 0-16,0 0 0,0 1 0,0-1 15,0 0-15,0 0 0,22-21 16,-1 0-16,0 0 16,0 0-16,0 0 0,0 0 0,1 0 15,20-21-15,-21 0 0,0 21 0,0-21 16,1-1-16,20-20 0,-21 21 15,0 0-15,0 0 0,-21-1 16,0 1-16,22 0 0,-22 0 16,0 0-16,0 42 47,0 0-47,0 0 0,0 0 15,0 1-15,-22-1 0,22 0 16,0 0-16,0 21 0,0 1 15,0-1-15,0-21 0,0 22 16,-21-22-16,21 21 0,0 0 16,0 1-16,0-1 0,0 22 0,21-22 15,-21 0-15,0 1 0,0-1 0,0 43 16,0-43-16,0-21 0,-21 21 16,21-20-16,-21-1 0,0 0 15,21 0-15,-21-21 0,0 0 16,-1 0-16,1 0 0,0-21 15,0 0-15,21 0 0,0-22 16,0 1-16,-21 21 0,21-22 16,-21-20-16,21 21 0,0-1 15,0 1-15,0 0 0,0 20 0,0-20 16,21 21-16,0 0 0,-21 0 16,21-1-16,0 1 0,-21 0 0,21 21 15,1-21-15,20 0 0,-21 0 0,21 21 16,1-22-16,-22 1 0,21 0 0</inkml:trace>
  <inkml:trace contextRef="#ctx0" brushRef="#br1" timeOffset="-210252.39">7324 13123 0,'0'-21'0,"0"0"15,0 0 1,0 0-16,0 0 0,21 21 16,-21-22-16,0 1 0,0 0 15,0 0-15,0 0 0,0 0 16,-21-1-16,-1 1 0,1 0 0,0 0 15,0 21-15,0-21 0,-22 21 16,22 0-16,-21 0 0,0 0 16,-1 21-16,1 0 0,0 0 15,-1 0-15,1 22 0,21-22 0,-22 21 16,22 1-16,-21 20 16,21-42-16,21 22 0,0-22 0,0 0 15,0 0-15,0 0 0,0 0 16,0 1-16,0-1 0,21-21 0,0 0 15,0 21-15,0-21 0,1 0 0,20 0 16,0 0-16,-21-21 0,22 0 16,-1-1-16,-21 1 0,22 0 15,-22 0-15,21 0 0,-21-22 16,22 1-16,-22 21 0,0-21 0,0-1 16,0 1-16,0-22 0,1 22 0,-22 0 15,0-1-15,0 22 0,0-21 16,0 21-16,0-22 0,0 22 0,0 0 15,0 0-15,0 42 32,0 0-32,0 22 15,0-22-15,0 21 0,0-21 0,-22 22 16,22-1-16,0 0 0,0 1 16,0-1-16,0 0 0,0-21 0,0 22 15,0-1-15,0-21 0,0 0 0,22 1 16,-22-1-16,21 0 0,0 0 15,0-21-15,0 0 0,0 21 16,1-21-16,-1 0 0,0 0 0,0 0 16,0 0-16,22-21 0,-22 21 15,0-21-15,0 21 0,0-21 0,0 0 16,22-22-16,-22 22 0,-21 0 16,0 0-16,0 0 0,0-1 15,0 1-15,0 0 0,0 0 0,0 0 16,-21 0-16,0 21 0,-1 0 0,1-22 15,0 22-15,0 0 16,0 0-16,0 22 16,21-1-16,0 0 0,0 0 15,0 0-15,0 0 0,0 1 16,0-1-16,0 0 0,0 0 0,21 0 16,0 0-16,0 1 0,0-1 0,0-21 15,-21 21-15,22-21 0,20 0 0,-21 0 16,0 0-16,22 0 0,20 0 15,-42 0-15,22 0 0,-22-21 16,21 0-16,-21-1 0,22 1 16,-22 0-16,0 0 0,21 0 0,-21 0 15,-21-1-15,22-20 0,-1 21 0,-21-21 16,0 20-16,0-20 0,0 21 16,0-21-16,0 20 0,0 1 15,0 0-15,0 0 0,0 0 0,0 42 47,0 0-47,0 0 0,0 22 16,-21-22-16,21 21 0,0-21 0,0 22 15,0-1-15,-22 0 0,22 1 0,0-1 16,0 0-16,0 22 0,-21-22 16,21 0-16,-21 1 0,21 20 0,0-20 15,0 20-15,0 1 0,-21-1 0,0 1 16,21-1-16,-21 1 15,21-1-15,-22 1 0,22-1 0,-21 1 16,21-1-16,0 1 0,0-22 0,-21 21 16,21-20-16,0 20 0,0-20 0,0 20 15,0-21-15,0-20 16,0-1-16,21-21 0,0 0 16,1 0-16,-1 0 0,0 0 0,21-21 15,-21-1-15,1 1 0,-1 0 0,21 0 16,-21-21-16,22-1 0,-22 22 15,0-21-15,0-1 0,0 1 0,0 0 16,-21-22-16,22 22 0,-22 0 0,0-22 16,0 22-16,0-1 0,0-20 0,-22-1 15,1 22-15,0-21 16,-21 20-16,-1 1 0,-20-43 16,21 64-16,20-21 0,-20 21 0,21-1 15,-21 22-15,20-21 0,1 0 16,0 21-16,0 0 0,42 0 31,0 0-15,0 0-16,1-21 0,20 21 15,-21 0-15,21-21 0,-20 21 0,20-21 16,-21-1-16,21 22 0,1-21 0,-1 0 16,-21 0-16,22 0 0,-1-22 15,0 22-15,1 0 0,-1-21 16,-21 21-16,0-22 0,0 22 0,-21-21 15,0 21-15,0-1 0,0 1 16,0 0-16,0 0 0,0 0 0,-21 0 16,0 21-16,0 0 0,0 0 0,0 0 15,-1 0-15,1 0 0,0 0 16,0 21-16,0-21 0,0 21 16,21 0-16,0 21 0,-22-20 15,22-1-15,-21 21 0,21-21 16,0 0-16,0 22 0,0-22 0,0 0 0,0 0 15,0 0-15,0 1 16,0-1-16,21-21 16,1 0-16,-1 0 15,0 0-15,0 0 0,0 0 16,0-21-16,1-1 0,-22 1 16,21 0-16,0 0 0,-21 0 0,21 0 15,-21-1-15,0 1 0,21 0 0,-21 0 16,0 0-16,0 0 0,0-1 0,21 22 15,1 0 17,-22 22-32,0-1 0,0 0 0,0 0 15,0 0-15,0 0 16,0 1-16,0-1 0,0 0 0,21 0 16,-21 0-16,21 0 0,-21 1 0,21-1 15,0-21-15,0 21 0,1-21 16,-1 0-16,0 0 15,0 0-15,0 0 0,0 0 16,1-21-16,-1 21 0,0-21 16,-21-1-16,21 1 0,0 0 15,-21 0-15,21 0 0,1 0 0,-22-22 16,21 22-16,-21 0 0,0 0 0,0 0 16,0-1-16,0 1 0,21 21 15,-21 21 16,0 1-31,0-1 0,-21 0 16,21 0-16,0 43 0,0-43 16,0 0-16,0 0 0,0 0 0,0 0 15,0 1-15,0-1 16,21-21-16,0 0 0,0 0 16,0 0-16,1 0 0,-1 0 15,0 0 1,0-21-16,0 21 0,-21-22 0,21 1 15,1 0-15,-1 0 0,-21 0 0,21 0 16,0-1-16,-21-20 0,0 21 0,21 0 16,-21-22-16,0 22 0,21 0 15,-21 0-15,0 42 32,0 0-32,0 0 15,0 1-15,0-1 0,0 0 0,0 21 16,0 1-16,0-22 15,0 0-15,0 0 0,0 0 0,22 0 16,-1 1-16,0-1 0,0-21 0,-21 21 16,42-21-16,-20 0 0,-1 0 15,0 0-15,0 0 0,0 0 16,22 0-16,-22 0 0,0-21 0,0 0 16,0 21-16,0-22 0,1 1 0,-1 0 15,0-21-15,-21 21 0,21-22 16,-21 22-16,21-21 0,-21-1 15,0 1-15,0 0 0,0-1 0,21 1 16,-21 0-16,0-1 0,0 1 0,0 21 16,0 0-16,22 0 0,-22-1 15,0 1-15,0 42 16,0 22 0,0-22-16,0 0 15,-22 21-15,22-20 0,0 20 0,-21 0 16,21 1-16,0-1 0,0 0 0,0 1 15,0-1-15,0 0 0,0-21 16,0 22-16,0 20 0,0-42 16,0 1-16,0-1 0,21 0 0,1 0 15,-1 0-15,0-21 0,0 0 16,0 0-16,0 0 0,1 0 16,-1 0-16,0 0 0,21-21 15,-21 0-15,1 21 0,-1-21 0,21 0 16,-21-22-16,0 22 0,1-21 15,20-1-15,-21 1 0,-21-21 0,21-43 16,0 63-16,-21 1 0,0 0 16,0-1-16,0 1 0,0 0 0,0 21 15,0-22-15,0 22 0,0 0 16,0 42 0,0 0-1,0 0-15,0 22 0,-21-22 16,21 21-16,-21 1 0,21-1 0,0 0 15,-21 43-15,21-43 16,0 1-16,-21 20 0,21-21 16,0-20-16,0 20 0,0-21 15,0 0-15,0 0 0,0 1 0,0-1 16,21 0-16,42 0 16,-41-21-16,-1 0 0,0 0 15,0 0-15,0 0 0,0 0 16,1 0-16,-1-21 0,0 0 15,0 0-15,0-1 0</inkml:trace>
  <inkml:trace contextRef="#ctx0" brushRef="#br1" timeOffset="-210009.53">10329 12679 0,'0'0'0,"-21"0"0,0 21 15,0-21-15,21 21 16,21-21 0,0 0-16,0 0 0,0 0 15,22 0-15,-22 0 0,0 0 0,21 0 16,-20 0-16,20-21 0,-21 21 16,0 0-16,22 0 0,-22-21 0,0 21 15,0 0-15,0 0 0,-21-21 16,21 0-16</inkml:trace>
  <inkml:trace contextRef="#ctx0" brushRef="#br1" timeOffset="-207473.46">12319 12954 0,'21'0'16,"0"0"-1,-21-21-15,21 0 16,-21 0-16,0-1 0,0 1 0,0 0 16,22 0-16,-22-43 15,0 43-15,0 0 0,0-21 16,0-1-16,-22 1 0,1 21 0,0 0 16,0 0-16,0 21 0,0-22 0,-22 22 15,22 0-15,-42 0 16,20 0-16,-20 22 15,42-1-15,-22 0 0,22 0 0,-21 0 16,21 22-16,-1-22 0,1 21 0,21 0 16,0-20-16,0 20 0,0 0 15,0-21-15,0 22 0,0-22 0,0 21 16,0-21-16,21 1 0,1-1 0,-1 0 16,0-21-16,0 0 15,21 0-15,1 0 0,-22 0 16,0 0-16,0 0 0,22-21 0,-22 0 15,21 21-15,-21-22 16,0-20-16,1 21 0,-1 0 0,0-22 0,0 22 16,0-21-16,0 21 0,-21-22 15,22 22-15,-22-21 0,0 21 16,0 0-16,0-1 0,0 1 0,0 42 31,0 1-31,0-1 16,0 0-16,0 21 0,0-21 15,21 1-15,-21 20 0,21-21 0,0 21 16,-21-20-16,0-1 0,42 21 16,-20-21-16,-1 0 15,0-21-15,0 0 16,0 0-16,0 0 0,1 0 0,-1 0 16,0 0-16,0-21 0,0 0 15,0-21-15,1 21 0,-22-22 16,21 1-16,-21 21 0,21-22 0,0 1 15,0-21-15,0 20 0,1 22 16,-22 0-16,21 0 0,0 0 16,0 21-16,0 0 15,0 0-15,-21 21 16,0 0 0,22-21-16,-22 21 0,0 0 15,21 0 1,-21-42 15,21 21-15,-21-21-16,0 0 0,0 0 15,0 0-15,0-1 16,0 1-16,-21 0 0,0 21 16,-1 0-16,1 0 15,0 0-15,21 21 0,-21-21 16,21 21-16,0 1 0,-21 20 0,0-21 15,21 21-15,-22-20 0,22 20 0,0 0 16,0-21 0,0 22-16,0-1 0,0-21 0,0 0 0,0 22 15,22-22-15,-1 0 0,0 0 0,0 0 16,0 1-16,22-22 0,-22 0 16,0 0-16,0 0 0,21 0 15,-20 0-15,-1-22 0,21 1 0,0 0 16,-20 0-16,-1 0 0,21-22 0,-21 22 15,0-21-15,1 0 0,-1 20 16,21-20-16,-21 0 0,0-1 0,22-20 16,-1 42-16,-21 0 15,0-1-15,1 1 0,-1 21 0,0 0 16,0 0-16,0 0 16,0 0-16,-21 21 15,0 1-15,22-22 0,-22 21 16,0 0-16,0 0 0,0 0 15,0 0-15,0-42 47,0 0-31,0 0 0,0 0-16,0 0 0,0-1 15,0 1-15,0 0 0,-22 21 16,22-21-16,-21 21 0,0 0 15,0 0-15,0 0 16,0 0-16,-1 21 0,22 0 16,-21 0-16,0 1 0,21-1 0,-21 0 15,0 21-15,0 64 16,21-85-16,0 22 0,0-22 16,0 21-16,0-21 0,0 22 0,0-22 15,21 0-15,-21 0 0,21 0 16,0-21-16,21 21 0,64-21 15,-85 0-15,22 0 0,-1 0 16,0 0-16,1 0 0,-1-21 16,0 0-16,1 0 0,-1 0 15,0 0-15,1-1 0,-1-20 0,0 21 16,-20-21-16,-1-1 0,0 22 16,0-21-16,0 21 0,-21-22 0,0 22 15,0 0-15,0-43 16,-21 64-1,0 0-15,0 0 0,0 22 16,-1 20-16,1-21 0,21 0 16,0 0-16,-21 1 0,21 20 15,-21-21-15,21 0 0,0 22 0,0-22 16,0 0-16,0 0 0,0 0 0,0 0 16,21 1-16,0-1 0,0-21 15,1 21-15,-1-21 0,21 0 16,-21 0-16,0 0 0,1 0 15,-1 0-15,21-21 0,-21 21 0,0-21 16,1-1-16,-1 1 0,0 0 16,0-21-16,0 21 0,0-22 0,1 22 15,-22-21-15,21 21 0,-21-22 0,21 22 16,-21 0-16,21 0 0,-21 0 16,0-1-16,-21 44 31,0-1-31,0 0 15,21 0-15,0 21 0,0-20 16,0-1-16,0 21 0,0-21 0,0 43 16,0-43-16,21 0 0,-21 0 15,21 0-15,-21 1 0,0-1 16,0 0-16,21-21 0,-21 21 0,21-21 16,-42-21 30,0 0-46,0 0 0,21-1 16,-21 1-16,21 0 16,-22 21-16,1-21 0,21 42 31,0 0-31,0 0 16,0 1-16,0-1 15,0 0-15,0 0 0,21-21 16,1 0-16,-22 21 0,21-21 0,0 0 15,0 0-15,0 0 0,0 0 16,1 0-16,20 0 0,-21 0 16,0 0-16,0-21 0,22 0 0,-22 0 15,21 0-15,-21-1 0,1 1 0,20-21 16,-21 21-16,21-64 16,1 64-16,-22-21 0,0-1 15,-21 22-15,0 0 0,21-21 0,-21 20 16,0 1-16,-21 42 31,21 1-31,-21-1 0,21 0 16,0 0-16,0 0 0,0 0 0,0 22 15,0-22-15,0 21 0,0-21 16,0 1-16,0-1 0,0 0 0,0 0 16,0 0-16,0 0 0,21 1 15,-21-1-15,0 0 16,0 0-16,-21-21 15,0 0-15,0 0 0,-1 0 16,1 0-16,0 0 0,-42 0 0,20 0 16</inkml:trace>
  <inkml:trace contextRef="#ctx0" brushRef="#br1" timeOffset="-203841">16997 12488 0,'0'0'0,"21"0"0,0-21 0,0 21 0,0-21 16,1 21-16,-1-21 0,0 0 16,0 0-16,0-1 0,22 1 0,-22 0 15,21-42-15,0 41 0,-20-20 16,-1 21-16,0-21 0,-21 20 16,0-20-16,0 21 0,0-21 15,-21 20-15,0 1 0,-1 0 0,-20 0 0,21 21 16,-21 0-16,-22 0 15,22 0-15,-22 0 0,22 0 0,0 21 16,-22 0-16,43 0 0,-43 22 16,43-22-16,21 0 0,0 0 15,0 0-15,0 22 0,0-22 0,0 21 16,21-21-16,1 22 0,20 20 16,0-20-16,-21-22 0,1 21 15,-1-21-15,0 22 0,21-22 0,-21 21 16,-21-21-16,22 0 0,-22 1 0,0 41 15,0-42-15,0 0 16,0 1-16,-22-1 0,-20 0 0,21 0 16,-21 0-16,-1-21 0,22 0 15,-21 0-15,-22 0 0,22 0 16,0 0-16,20 0 0,-20 0 16,21 0-16,-43-42 0,43 21 15,0 0-15,0-22 0,0 22 0,0 0 16,21-21-16,-22-22 15,22 43-15,0-21 0,0 20 16,0 1-16,0 0 0,0 0 0,0 42 31,0 0-15,22 0-16,-22 1 0,21 20 0,-21-21 16,0 21-16,21-20 0,0 20 15,-21 0-15,0-21 0,21 22 0,0-22 16,1 21-16,-22-21 0,21 1 0,0-1 15,0 0-15,0 0 0,22-21 16,-22 0-16,42 21 0,-20-21 16,-1 0-16,0 0 0,1-21 0,-1 0 15,0 21-15,1-21 0,-1 0 16,0-22-16,1 22 0,-1 0 0,-21-21 16,0 20-16,0-20 0,1 21 15,-1 0-15,-21 0 0,21-1 16,-21 1-16,0 0 0,0 0 0,0 0 15,0 42 1,0 0 0,0 0-16,0 22 15,-21-22-15,21 21 0,0 0 0,0 1 16,0-1-16,0 0 0,-21 22 0,21-1 16,0-20-16,0-1 0,-22 22 15,22-1-15,-21 1 0,21-1 0,-21 1 16,21-1-16,-21 1 0,0 20 0,0-20 15,21-1-15,-22 1 0,1-1 16,0 1-16,0-1 0,0-20 16,0-1-16,-1 0 0,1 1 0,21-1 15,0-21-15,-21 21 0,21-20 16,-21-22-16,21-22 16,0 1-16,21 0 15,0 0-15,0 0 0,-21-22 0,22 1 16,-1 0-16,0-22 0,0 1 0,0-1 15,0-20-15,-21 20 0,0-21 16,0 1-16,22-1 0,-1-63 16,0 63-16,-21 1 0,0 20 15,0-21-15,21 22 0,0-1 0,-21-63 16,0 85-16,21 0 0,1-1 16,-1 1-16,-21 21 0,21 0 15,0 0-15,0-1 0,0 1 16,1 21-16,-1 0 0,21 0 0,-21 0 15,0 0-15,22 21 0,-22 1 0,21 20 16,-21-21-16,1 0 16,-1 22-16,0-1 0,-21-21 15,0 0-15,0 22 0,0-22 16,-21 0-16,0 0 16,-1-21-16,1 21 0,0-21 0,0 0 15,0 0-15,0 0 0,-1 0 16,1 0-16,0 0 0,0-21 15,0 21-15,0 0 16,-1 0-16,44 0 47,-1 0-47,-21 21 0,21-21 16,0 0-16,0 0 15,0 0-15,1 0 0,-1 0 0,0 0 16,0 0-16,0 0 0,0 0 0,22 0 15,20-21-15,-42 21 16,22-21-16,-22 0 0,0 0 0,0-1 16,0 1-16,1 0 0,-22-21 15,21 21-15,-21-1 0,21-20 0,-21 21 16,0 0-16,0 0 0,0-1 16,0 1-16,0 0 0,-21 21 15,0 0-15,-1 0 16,1 0-16,21 21 0,-21 0 15,21 1-15,-21-1 0,21 0 16,-21 0-16,21 0 0,0 22 0,0-22 0,0 0 16,0 0-16,0 0 15,0 22-15,0-22 0,21 0 0,0 0 16,0-21-16,0 0 0,1 0 16,-1 0-1,0 0-15,0 0 0,0 0 0,0-21 16,1 0-16,-1 0 0,0-1 0,0 1 15,0 0-15,0 0 0,1 0 16,-1-22-16,21 1 0,-21 0 16,0 21-16,1-1 0,-1 22 0,0-21 15,0 21 1,0 0 0,-21 21-1,0 1 1,0-1-16,21-21 31,-21-21 0,0-1-31,0 1 16,0 0-16,0 0 16,0 0-16,0 0 15,-21 21 1,0 0-16,0 21 15,0 0-15,0 0 16,21 0-16,-22 0 0,22 1 16,-21-1-16,0 0 0,21 0 0,0 0 15,0 0-15,-21 1 0,21 20 16,0-21-16,0 43 16,0-43-16,21 0 0,0-21 15,0 21-15,1-21 0,20 0 16,-21 0-16,0 0 0,0 0 15,22-21-15,-22 0 0,21 0 0,-21-1 16,22 1-16,-22 0 0,21 0 16,-21 0-16,1 0 0,20-1 0,-21-20 15,0 21-15,-21 0 0,21 0 0,1-1 16,-22 1-16,-22 42 47,1 1-47,0-1 15,21 0-15,0 0 0,0 0 16,0 0-16,0 1 0,0-1 0,0 0 16,0 0-16,0 0 0,21 0 0,-21 1 15,21-22-15,1 21 16,-1-21-16,0 0 0,0 21 0,0-21 0,0 0 16,1 0-16,-1 0 0,0 0 0,0 0 15,21-21-15,-20 0 0,-1-1 16,0 1-16,21 0 0,1-21 15,-22 21-15,0-1 0,0-20 16,0 21-16,-21-21 0,21 20 0,-21-20 16,22 21-16,-22 0 0,0-43 15,0 43-15,0-21 16,0 21-16,0 42 31,0 0-15,-22 0-16,22 21 0,-21-20 0,0 20 15,21-21-15,0 21 0,-21 1 16,0-1-16,21 0 0,-21 22 16,-1-22-16,1 1 0,0-1 0,0 21 15,21-20-15,-21 20 0,21-20 16,-21-1-16,-1 21 0,1 43 16,21-63-16,0 20 0,0-21 0,0 22 15,-21-22-15,21 85 0,-21-84 16,21 20-16,-21-21 0,21 1 15,-21-1-15,21 0 0,0 1 0,0-1 16,0-21-16,0 0 0,0 1 16,0-1-16,0 0 0,21-21 15,0 0 1,0 0-16,0-21 0,22 0 16,-22-1-16,0 1 0,21 0 0,22-64 15,-43 43-15,21 0 0,-21-22 16,1 22-16,-1-22 0,0 22 15,-21-64-15,0 43 0,0 20 16,0-20-16,0 21 0,-21-1 0,0 1 16,21-22-16,-43 22 0,22 0 15,-21-1-15,21 22 0,21 0 0,-22 0 16,22 0-16,-21 0 16,21-1-16,0 1 31,21 21-31,1 0 0,-1 0 0,21-21 15,-21 21-15,22 0 0,-22 0 16,21-21-16,-21 0 0,22 21 16,-22-21-16,21-1 0,-21 1 0,22 0 15,-22 0-15,0 0 0,0 0 0,0-1 16,0 1-16,-21 0 0,0 0 16,0 0-16,0 0 0,0-1 15,0 1-15,0 0 16,-21 21-1,0 0-15,0 0 0,21 21 16,0 0-16,-21 1 16,21-1-16,0 0 0,0 0 15,0 0-15,-21 0 0,21 1 0,0-1 16,0 0-16,0 0 0,0 0 0,21 0 16,-21 1-16,21-22 0,0 21 15,0-21-15,0 21 0,1-21 16,-1 0-16,0 0 0,0 0 15,0 0-15,0-21 0,1 21 16,-1-21-16,0-1 0,0 1 0,0 21 16,-21-21-16,21 0 0,1 0 0,-1 0 15,-21-1-15,0 1 0,21 0 16,-21 0-16,21 0 0,-21 0 16,0 42 15,0 0-31,0 0 15,0 0-15,0 0 0,0 1 0,0-1 16,0 0-16,0 0 0,0 0 16,0 0-1,21-21-15,0 0 16,1 0-16,-1 0 16,0-21-16,0 21 0,0-21 15,-21 0-15,21 21 0,1-21 16,-1 0-16,0-1 0,0 1 0,0 0 15,-21 0-15,21 21 0,-21-21 0,22 0 16,-22 42 15,-22 0-31,22 0 0,-21 0 16,21 0-16,0 1 16,0-1-16,0 0 0,0 0 15,0 0-15,21-21 16,1 0-1,-1 0-15,0 0 16,0 0-16,-21-21 0,21 21 0,0-21 0,-21 0 16,22 0-16,-1-1 15</inkml:trace>
  <inkml:trace contextRef="#ctx0" brushRef="#br1" timeOffset="-203609.13">20002 12192 0,'-21'0'16,"0"0"-1,0-21 16,0 0-15,0 21-16,-1-21 0</inkml:trace>
  <inkml:trace contextRef="#ctx0" brushRef="#br1" timeOffset="-203417.3">19071 12150 0,'-21'0'0,"42"0"0,-63 21 16,21-21-16,21 21 0,-22-21 0,1 0 16,42 0 15</inkml:trace>
  <inkml:trace contextRef="#ctx0" brushRef="#br1" timeOffset="-202896.41">21865 12383 0,'0'0'0,"0"-22"16,0 1 0,-21 42 15,0-21-31,0 22 15,21-1-15,-22 0 0,1 0 16,21 0-16,-21 0 0,21 1 16,-21-1-16,0 0 0,21 0 0,-21 21 15,21-20-15,0-1 0,0 0 16,0 0 0,21-21-1,0 0-15,0 0 0,0 0 16</inkml:trace>
  <inkml:trace contextRef="#ctx0" brushRef="#br1" timeOffset="-202504.64">22246 12319 0,'0'0'0,"0"-21"15,-21 21 1,0 0-16,0 0 0,-1 0 0,1 0 15,0 0-15,0 0 0,0 0 0,0 21 16,-1 0-16,1 0 16,0 1-16,21-1 15,0 0 1,21-21-16,0 0 16,1 21-16,-1-21 0,0 0 0,0 0 15,0 21-15,0-21 0,1 21 0,-1-21 16,0 22-16,0-22 0,-21 21 15,0 0-15,0 0 0,0 0 16,0 0-16,-21-21 0,21 22 16,-21-22-16,0 0 0,-1 21 15,-20-21-15,21 0 0,0 21 0,0-21 16,-1 0-16,1 0 0,0 0 0,0 0 16,0 0-1,21-21 1,0 0-1,0-1-15,0 1 0</inkml:trace>
  <inkml:trace contextRef="#ctx0" brushRef="#br1" timeOffset="-202312.74">21780 12213 0,'0'0'0,"0"-21"0,-21 21 15,0-21-15,21 0 32</inkml:trace>
  <inkml:trace contextRef="#ctx0" brushRef="#br1" timeOffset="-201797.06">23283 12340 0,'0'-106'31,"0"85"-31,0 0 16,0 42 15,0 0-31,0 22 0,0-22 16,0 21-16,0 1 0,-21-1 15,21 0-15,0 22 0,-21-22 0,21 22 16,0-1-16,0 1 0,-21-1 0,0 1 16,21 20-16,-22-20 0,1 20 0,0-20 15,0 21-15,0-22 0,-22 85 16,1-63-16,21-22 0,0 1 15,0-1-15,-1-20 0,-20 20 0,21-20 16,0-1-16,21-21 0,-21 21 16,21-20-16,0-44 31,21-20-31,-21 21 16,21-21-16,0-1 0</inkml:trace>
  <inkml:trace contextRef="#ctx0" brushRef="#br1" timeOffset="-201401.28">23135 12573 0,'0'0'0,"-21"-42"16,0 21-16,0-22 0,21 22 0,-22-42 16,22 41-16,0-20 15,0 21-15,0-21 0,0 20 0,0 1 16,0 0-16,22 0 0,-1 0 0,0 0 15,0-1-15,21 1 0,-20 21 16,20 0-16,43-21 0,-64 21 16,21 0-16,0 0 0,1 21 0,-1 0 15,-21 1-15,0-1 0,1 21 16,-22-21-16,0 22 0,0-22 0,0 21 16,0-21-16,-22 0 0,1 22 15,0-22-15,-21 21 16,-1-21-16,22 1 0,-21-22 0,21 21 15,0 0-15,-1-21 0,1 0 0,21 21 16,21-21 47,1 0-63,-1-21 0,0 21 15,21-21-15,-21 21 0,1-21 0,-1-1 16</inkml:trace>
  <inkml:trace contextRef="#ctx0" brushRef="#br1" timeOffset="-200969.52">23791 12192 0,'0'0'0,"0"-21"0,0 0 16,0 42 15,-21 0-31,21 0 0,0 22 16,-21-1-16,21-21 0,0 0 0,-21 22 15,21-22-15,0 0 0,0 0 16,0 21-16,0-20 0,0-1 0,0 0 16,0 0-16,21-21 0,0 0 15,0 0 1,0 0-16,1 0 0,-1 0 0,0 0 16,0 0-16,0-21 0,0 21 0,1-21 0,-1 0 15,0-1-15,0 1 16,21-42-16,-42 20 0,0 22 15,0-21-15,0 21 0,22 0 0,-22-22 16,0 22-16,-22 21 16,22 21-1,0 0-15,-21 1 0,0-1 0,21 21 16,-21-21-16,21 22 0,0-22 16,0 0-16,0 21 0,0-21 0,0 1 15,0-1-15,0 0 0,0 0 16,0 0-16,21-21 15,0 0-15,0 0 16,1 0-16,-1 0 0,-21-21 16,21 21-16,0-21 0,0 0 0</inkml:trace>
  <inkml:trace contextRef="#ctx0" brushRef="#br1" timeOffset="-200388.86">24490 11663 0,'0'0'0,"-21"0"16,-1 0-16,1 21 15,21 0-15,0 0 0,-21 1 16,21 20-16,-21-21 0,21 21 0,-21 22 16,21-22-16,0 1 0,0 20 15,-21-21-15,21 1 0,-22-1 0,22 0 16,0 1-16,0-22 0,0 21 0,-21-21 15,21 22-15,0-22 0,-21 0 16,21 0-16,0 0 0,0-42 63,0 0-63,0 0 0,0 0 0,0 0 15,0-1-15,0 1 0,21 0 0,0-21 16,1 21-16,-22-1 0,21 1 15,0 0-15,0 0 0,0 0 0,22 21 16,-22 0-16,0 0 0,21 0 0,-21 0 16,43 0-16,-43 0 0,0 21 15,0 0-15,1 0 0,-22 0 16,0 1-16,0 41 16,0-42-16,0 0 0,0 1 0,-22-1 15,1 0-15,-21 0 0,21 0 0,-22 0 16,1 1-16,21-1 0,-21-21 15,-1 21-15,22-21 0,-21 0 0,-1 21 16,22-21-16,0 0 16,0 0-16,0 0 0,0 0 15,21-21-15,0 0 16,0 0 0,21-1-16,0 1 15,0 0-15,0 21 0,0-21 0,1 0 16,-1 21-16,0-21 0,0-1 0</inkml:trace>
  <inkml:trace contextRef="#ctx0" brushRef="#br1" timeOffset="-199457.39">25061 11684 0,'0'0'0,"0"21"31,0 0-31,-21 1 16,21 20-16,0-21 0,0 21 0,0 22 15,-21-22-15,21 1 16,-21 20-16,21-21 0,0 1 0,0-1 16,-21 22-16,-1-22 0,22-21 0,-21 21 15,21-20-15,0 20 0,0-21 16,0 0-16,0 0 0,0 1 0,0-1 15,21-21-15,1 0 0,-1 0 16,0 0-16,0 0 0,0 0 16,0 0-16,1-21 0,20-1 0,-21 1 15,0 21-15,22-42 0,-22 21 0,0 0 16,21-1-16,-21-20 0,1 21 16,-1 0-16,0 0 0,0-22 0,0 43 15,-21-21-15,0 42 31,0 0-31,0 1 16,0-1-16,0 21 0,0-21 0,-21 0 16,21 1-16,0-1 0,0 0 15,0 0-15,0 0 0,0 0 16,21 1 0,0-22-16,1 0 15,-1 0-15,0-22 0,0 1 16,0 21-16,0-21 0,1 0 0,-1 0 15,21 0-15,-21-1 0,0 1 16,1-21-16,20 21 0,-21 0 16,0-1-16,0-20 0,1 21 0,-1 0 15,0 21-15,0-21 0,0 21 16,-21 21 0,21-21-16,-21 21 15,0 0 1,22-21-16,-22 21 0,21-21 31,-21-21-15,0 0-1,0 0 1,0 0-16,0-1 16,-21 22-1,-1 0-15,1 0 0,0 0 16,0 0-16,0 0 15,0 22-15,-1-1 0,1 0 0,0 0 16,21 0-16,-21 22 0,0-22 0,0 21 16,21-21-16,0 0 0,-22 22 15,22-22-15,0 42 0,0-41 16,0-1-16,0 0 0,0 0 16,0 0-1,22-21-15,-1 0 0,0 0 0,0 0 16,21 0-16,-20 0 0,-1 0 15,21-21-15,-21 0 0,43 0 16,-43 0-16,0-1 0,21 1 16,-20 0-16,-1-21 0,0 21 0,0-1 15,0 1-15,-21-21 0</inkml:trace>
  <inkml:trace contextRef="#ctx0" brushRef="#br1" timeOffset="-199060.62">25442 11769 0,'-21'0'0,"0"0"0,-21 42 31,42-21-31,0 0 16,0 1-16,0-1 15,21-21 1,0 0 0,0 0-16,0 0 15,-21-21-15,21-1 0,-21 1 16,0 0-16,0 0 15,0 0 1,-21 42 15,0 0-31,21 0 16,-21 0-16,0-21 0</inkml:trace>
  <inkml:trace contextRef="#ctx0" brushRef="#br1" timeOffset="-189157.53">2773 14647 0,'0'-21'16,"0"0"-16,0 0 0,0 0 31,0 0-15,-21 21-1,-1 0-15,1 0 0,0 0 16,0 0-16,0 0 16,21 21-16,-21 0 0,-1 0 0,1 0 15,0 0-15,0 1 0,-21-1 16,20 21-16,1-21 0,21 0 0,-21 22 16,0-22-16,0 21 15,21-21-15,-21 1 0,21 20 0,0-21 16,0 21-16,0-20 0,0 20 15,0-21-15,0 21 0,0-20 0,0-1 16,0 21-16,0-21 0,0 0 16,0 1-16,0-1 0,21 0 0,0 0 15,0 0-15,0-21 0,0 0 16,-21 21-16,22-21 0,-1 0 16,0 0-16,0 0 0,0 0 0,22 0 15,-22-21-15,0 21 0,0-21 16,0 0-16,0 0 0,1 0 0,-1 21 15,0-22-15,0-20 0,0 21 16,-21 0-16,21 0 0,-21-1 0,0 1 16,0-21-16,0 21 15,0 0-15,-21-1 0,0 22 16,-21-21-16,21 21 0,-1 0 16,1 0-16,0 0 0,0 0 15,0 0-15,0 0 0,-22 21 16,22 1-16,21-1 0,-21 0 15,0 0-15,21 0 0,-21 0 16,21 1-16,0-1 0,0 0 16,0 0-16,0 0 15,0 0-15,0 1 16,21-22-16,0 0 16,0 0-1,0 0-15</inkml:trace>
  <inkml:trace contextRef="#ctx0" brushRef="#br1" timeOffset="-187997.87">3175 14965 0,'0'-21'31,"0"42"16,-21 0-32,21 0-15,0 0 16,0 1 0,0-44 62,0 1-78,0 0 15,0 0 1,0 0 0,-21 21-1,-1 0 1,22 21-16,0 0 16,0 0-16,0 0 15,0 1 1,22-22-1,-1 0 1,0 0-16,0-22 31,-21 1-31,0 0 16,0 0 0,-21 21 15,0 0 0,21 21-15,0 0-1</inkml:trace>
  <inkml:trace contextRef="#ctx0" brushRef="#br1" timeOffset="-185705.12">4551 14669 0,'0'-22'0,"21"22"15,-21-21-15,21 21 0,-21-21 16,21 21-16,0-21 15,1 21-15,-22-21 16,0 0-16,21-1 16,-21 1-16,0 0 15,0 0-15,0 0 16,-21 21 15,-1 0-31,1 0 16,0 21-16,0-21 15,0 21-15,0 0 0,21 0 0,-22 1 16,22-1-16,-21 0 0,0 21 16,-21-21-16,21 22 0,-1-22 0,1 21 15,21 1-15,0-22 0,-21 21 0,21 0 16,0-20-16,0 20 0,0 0 16,0-21-16,0 22 0,0-1 0,0-21 15,0 0-15,0 22 0,21-22 16,0 0-16,-21 0 0,22 0 15,-1-21-15,0 22 0,21-22 16,-21 21-16,1-21 0,-1 0 0,21 0 16,-21 0-16,0 0 0,1 0 0,20-21 15,-21-1-15,0 1 0,0 0 16,22 0-16,-22 0 0,0 0 0,21-43 16,-20 22-16,-1 21 15,0-22-15,0 22 0,-21-21 0,0-1 16,21 1-16,-21 21 0,0-21 0,0-1 15,0 1-15,0 0 0,0-1 16,-21-20-16,21 20 0,-21 22 16,0 0-16,0 0 15,-22 21-15,22 0 0,0 0 0,-21 0 16,20 0-16,1 0 0,-21 0 16,0 21-16,20 0 0,1 0 0,-21 1 15,21-1-15,0 0 0,21 0 0,-22 0 16,1 0-16,21 22 0,0-22 15,0 0-15,0 0 0,0 0 0,0 1 16,0-1-16,0 0 16,0 0-16,21-21 0,1 0 15,-1 21-15,0-21 0,0 0 0</inkml:trace>
  <inkml:trace contextRef="#ctx0" brushRef="#br1" timeOffset="-184440.52">5334 14330 0,'0'0'0,"0"-21"0,0 42 31,0 0-15,-21 0-16,21 0 0,0 22 15,0-22-15,0 21 0,0-21 16,0 22-16,0-1 0,-21 0 0,21 1 16,0-1-16,0 0 0,0-20 15,0 20-15,0-21 0,-22 21 0,22 1 16,-21-22-16,21 21 0,0-21 0,-21 1 16,21 20-16,-21-21 0,21 0 15,-21 0-15,21 1 0,0-1 31,0-42-15,0-1-16,0 1 16,0 0-16,0 0 15,0 0-15,0 0 0,0-1 16,0 1-16,21 0 0,0 0 16,0 0-16,0 0 0,1-1 15,-1 22-15,0-21 0,0 21 16,0 0-16,0-21 0,1 21 0,-1 0 15,0 0-15,0 0 0,21 0 0,-20 0 16,-1 0-16,0 0 0,0 0 0,0 21 16,0 0-16,1 1 15,-22-1-15,21 0 0,-21 0 16,0 0-16,0 0 16,0 1-16,0-1 0,-21 0 0,-1 0 0,1 0 15,0 0-15,0 1 0,0-1 16,0 0-16,-1-21 0,1 21 15,0-21-15,-21 0 0,21 21 0,-1-21 16,1 0-16,0 0 0,0 0 0,0 0 16,0 0-16,-1 0 0,1 0 15,0 0-15,0 0 16,21 21 15,21 1-15,0-22-1,0 0-15,22 21 0,-22-21 0,0 0 16,21 0-16,1 0 16,-1 0-16,0 0 0,1-21 0,-1 21 15,22-22-15,-22 1 0,0 21 0,1-21 16,-1 0-16,0 0 0,-21 0 16,1-1-16,20 1 0,-21 0 0,21-21 15,-42 21-15,22 21 0,-22-22 16,21 1-16,-21 0 0,0 0 15,0 0-15,0 0 0,0-1 16,0 1 0,0 42 15,0 1-15,0-1-16,0 0 0,0 0 15,0 0-15,0 22 0,0-22 0,0 21 16,0-21-16,0 22 0,0-1 15,0 0-15,0 1 0,0 41 16,0-41-16,0 20 0,0-21 0,0 22 16,0-22-16,0 22 0,0-1 15,0 1-15,0-1 0,0 1 16,0-1-16,0 1 0,0-1 0,0 1 0,0-22 16,0 22-16,-21-1 0,21 1 15,-22-1-15,22-21 0,-21 1 16,21-1-16,0 0 0,0-20 0,-21-1 15,21 21-15,-21-42 0,21 21 16,-21 0-16,0-21 16,-1 0-16,1-21 0,21 0 15,-21 0-15,0 0 0,0 0 16,0-1-16,-1-20 0,1 21 0,0-21 16,0-1-16,0 1 0,0 0 0,21-1 15,-22-63 1,1 64-16,21 0 0,0-22 0,0 22 15,0 0-15,0 20 0,0-20 16,0 0-16,0-1 0,21 22 0,1-21 16,-1 21-16,0-22 0,0 22 0,0-21 15,-21 21-15,21-22 0,1 1 16,-1 0-16,0-1 0</inkml:trace>
  <inkml:trace contextRef="#ctx0" brushRef="#br1" timeOffset="-184161.02">6159 14626 0,'0'-42'31,"0"63"32,22 0-47,-22 0-1,21-21-15,0 0 0</inkml:trace>
  <inkml:trace contextRef="#ctx0" brushRef="#br1" timeOffset="-183718.28">6435 14965 0,'0'0'0,"0"21"0,21-21 47,0-21-47,0 0 0,0 0 16,0 21-16,-21-22 0,22 22 15,-1-21-15,0 0 16,-21 0-16,21 21 0,-21-21 0,0 0 16,-21 21-1,0 0 1,0 0-16,-1 0 0,1 0 0,0 0 15,0 21-15,0 0 0,0-21 16,-1 21-16,1 0 0,0-21 0,0 21 16,0 1-16,21-1 0,0 0 15,0 0-15,0 0 0,0 0 0,0 1 16,0-1-16,0 0 16,0 0-16,0 0 0,21-21 0,0 21 15,-21 1-15,21-22 0,0 0 16,1 21-16,-1-21 0,0 0 15,0 0-15,21 0 0,-20 0 0,-1 0 16,0 0-16,0-21 0,21 21 16,-20 0-16,-1-22 0</inkml:trace>
  <inkml:trace contextRef="#ctx0" brushRef="#br1" timeOffset="-183065.24">7070 14774 0,'0'0'0,"0"-21"16,-22 21-1,1 0-15,0 0 16,0 21-16,21 1 16,-21-22-16,21 21 0,-21 0 15,21 0-15,0 0 0,0 0 16,-22 1-16,22-1 0,-21 0 0,21 0 0,0 21 15,0-20-15,0-1 16,0 0-16,0 0 0,0 0 16,0 0-16,0 1 0,21-1 15,1-21-15,-1 0 16,0 0-16,0 0 0,21-21 16,-20 21-16,-1-22 0,0 1 15,0 21-15,21-42 16,-20 21-16,-1 0 0,0-22 0,0 22 15,0 0-15,0-21 0,1-1 16,-1-20-16,0 20 0,0 1 16,-21 0-16,0 21 0,21-22 15,-21 1-15,0 0 0,21 20 16,-21-20-16,0 21 0,0 0 0,0 0 16,0-1-16,0 1 0,-21 21 15,0 0 1,21 21-16,0 1 0,0-1 15,-21 0-15,21 0 0,-21 0 16,21 22-16,0-1 16,-21 0-16,21 1 0,0-22 0,0 21 15,0-21-15,0 22 0,0-1 0,0-21 16,0 21-16,0-20 0,0 20 0,0-21 16,0 21-16,0-20 0,0-1 15,0 0-15,0 0 0,0 0 16,0 0-16,21-21 15,0 0-15,0 0 0,0 0 16,0 0-16,1 0 16,-1-21-16,0 0 0,0 0 15,0 0-15,-21 0 0,21 21 16,-21-22-16</inkml:trace>
  <inkml:trace contextRef="#ctx0" brushRef="#br1" timeOffset="-182709.79">7281 14732 0,'0'0'0,"-21"0"0,42 0 31,0 0-16,1 0-15,-1 0 0,0-21 0,0 21 16,21 0-16,-20 0 0,-1 0 16,21-21-16,-21 21 0,22 0 15,-22 0-15,0 0 0,0 0 0,0-21 16,0 21 0</inkml:trace>
  <inkml:trace contextRef="#ctx0" brushRef="#br1" timeOffset="-180785.57">8721 15155 0,'21'0'47,"0"0"-47,0-21 0,0 21 15,0-21-15,1 0 0,-1 21 16,21-21-16,0 0 0,-20-1 0,20 1 16,0 0-16,1 21 0,-22-21 0,21 0 15,-42 0-15,21-1 0,0 1 16,-21-21-16,22 21 0,-22 0 0,0-1 15,0 1-15,0 0 0,0-21 16,0 21-16,0-1 0,-22 22 16,1-21-16,21 0 0,-21 21 15,0 0-15,0 0 0,0 0 16,-1 0-16,22 21 0,0 0 16,-21 1-16,0-1 0,21 0 0,0 0 15,0 21-15,0 1 0,-21-22 16,21 21-16,0 1 0,0-1 0,-21 0 15,21 22-15,0-22 0,0 22 0,0-22 16,0 21-16,0 1 16,0-22-16,0 22 0,-21-1 0,21 1 15,0-1-15,-22 64 0,1-63 16,21-1-16,-21 22 0,0-22 16,21 1-16,-21-1 0,0 1 0,-1-1 15,22 1-15,0-22 0,-21 22 0,21-22 16,0 0-16,0 1 0,0-22 15,0 21-15,0-21 0,0 1 0,21-1 16,1-21-16,-1 21 16,0-21-16,0 0 0,0-21 15,0 21-15,1-21 0,-1-1 0,21 1 16,-21-21-16,0 21 0,22 0 16,-22-22-16,0 1 0,21 0 15,-20-1-15,-1 1 0,-21 0 0,21-1 16,-21-20-16,0-1 0,0 22 0,0-22 15,0 1-15,-21 21 0,0-22 16,-1 22-16,1-22 0,0 22 0,-42-64 16,20 85-16,1-21 0,21-1 15,-22 22-15,22 0 0,0 0 16,0 0-16,-21 21 16,42-22-16,21 1 31,0 21-31,0 0 0,0 0 15,22-21-15,-22 0 0,21 21 16,0-21-16,1 0 0,-1 21 0,0-22 16,1 1-16,-1-21 0,0 21 0,1 0 15,-1-1-15,43-41 16,-43 42-16,-21 0 0,22-22 16,-22 22-16,0 0 0,0 0 0,-21 0 15,0-1-15,0 1 16,-21 21-1,0 0 1,0 0-16,-1 21 16,22 1-16,0-1 15,0 0-15,-21 0 0,21 0 16,0 0-16,0 22 0,0-22 0,0 0 16,0 0-16,0 0 0,0 1 15,21-1-15,-21 0 0,0 0 16,22-21-16,-1 21 0,0-21 0,0 0 0,0 0 15,0 0-15,1 0 16,-1 0-16,0 0 0,0-21 0,0 0 16,0 21-16,1-21 0,-1 0 0,0-1 15,0 1-15,21-42 16,-42 42-16,0-22 16,0 1-16,0 21 0,0 0 0,0-1 15,0-20-15,0 21 0,-21 0 16,0 0-16,0 21 0,0-22 0,0 22 15,-22 0-15,22 0 0,-21 0 0,21 0 16,-22 0-16,22 0 0,0 22 16,-21-1-16,20 0 0,22 0 0,-21 0 15,21 0-15,0 1 0,0-1 16,0 0-16,0 0 0,0 0 0,0 0 16,0 1-16,0-1 0,21 0 0,1 0 15,-1-21-15,21 0 16,-21 0-16,43 0 0,-43 0 15,21 0-15,-21 0 0,1 0 0,20 0 16,-21-21-16,0 21 0,0-21 16,22 0-16,-22-1 0,0 1 0,0 0 15,0 0-15,1 0 0,-1 0 16,0-1-16,0 22 0,0-42 16,-21 21-16,21 21 0,-21-21 15,0 42 1,0 0-1,0 0-15,0 0 0,0 1 0,0-1 16,0 0-16,0 0 16,0 0-16,0 0 0,0 1 15,0-1-15,22 0 0,-22 0 0,0 0 16,21-21-16,0 0 16,0 0-1,0 0-15,0 0 0</inkml:trace>
  <inkml:trace contextRef="#ctx0" brushRef="#br1" timeOffset="-179335.3">11578 14732 0,'0'0'0,"0"-21"16,21 21-16,0-21 0,1 21 0,-1-21 16,0-1-16,0 1 0,0 0 15,22-21-15,-22 21 0,42-64 16,-42 64-16,1-22 0,-1 22 16,0-21-16,0 21 0,-21 0 0,21-1 15,-21 1-15,0 0 16,-21 21-16,0 0 15,21 21-15,-21 0 0,0 22 0,21-22 16,0 21-16,0 1 0,-22-1 16,1 21-16,21-20 0,-21-1 15,21 0-15,-21 43 0,21-43 16,0 22-16,0-22 0,0-21 16,0 22-16,0-22 0,0 0 15,0 0-15,0 22 0,-21-43 0,21 21 16,-21 0-16,-1 0 15,1-21-15,21 21 0,-21-21 0,0 0 16,0 0-16,-22 0 0,22 0 16,0-21-16,-21-21 15,21 21-15,-43-1 16,43 1-16,0 0 0,0 0 0,-1 21 16,22-21-16,-21 21 0,0 0 15,21 21 1,0 0-16,0 0 15,21 0-15,0 1 16,1-1-16,-1 0 0,0-21 16,0 21-16,21-21 0,-20 0 0,-1 21 15,21-21-15,-21 0 0,22 0 16,-1 0-16,-21-21 0,21 21 0,1-21 16,-1 21-16,0-21 0,1 0 15,-1-1-15,-21 22 0,22-42 0,-22 42 16,0-21-16,0-21 15,0 20-15,-21 1 0,0 0 16,0 0-16,0 42 31,0 0-31,0 0 16,0 1-16,0-1 0,-21 0 16,21 0-16,0 0 0,-21 0 0,21 1 15,0-1-15,0 0 0,0 0 16,-21 0-16,0-21 31,21-21-15,0 0-1,0 0-15,0 0 16,0-1-16,0 1 0,21-21 16,0 21-16,0-22 0,0 22 15,0-21-15,22 21 0,-22 0 16,0-1-16,0 22 0,22-21 0,-22 21 15,0 0-15,21 0 16,-42 21-16,0 1 0,21-22 0,-21 21 16,0 0-16,0 42 15,0-41-15,0-1 0,0 0 0,0 0 0,0 0 16,0 0-16,0 1 0,0-1 16,0 0-16,0 0 15,22-21-15,-1 0 16,0 0-16,0 0 0,0 0 15,0 0-15,1 0 0,-1-21 0,0 0 16,42-22-16,-41 22 16,-1 0-16,21 0 0,-21 0 0,0-22 15,1 1-15,-1 21 0,-21-21 0,0-1 16,21 1-16,-21 21 0,21-22 16,-21 1-16,0 0 0,0-1 15,0 1-15,0 21 0,0-21 0,0 20 16,-21 1-16,21 0 0,-21 21 15,0 0-15,-1 21 16,22 0-16,-21 1 0,21 20 16,-21-21-16,21 21 0,0 22 15,0-22-15,0 1 0,0-1 0,0 0 0,0 1 16,0-1-16,0 0 0,0 22 16,0-22-16,0-21 0,0 0 15,0 1-15,21-1 0,-21 0 16,21-21-16,1 21 0,-1-21 15,0 0-15,0 0 16,0 0-16,0 0 0,-21-21 0,22 0 16,-1 0-16,-21-1 0,21 1 15</inkml:trace>
  <inkml:trace contextRef="#ctx0" brushRef="#br1" timeOffset="-179115.43">12742 14753 0,'21'0'47,"1"0"-47,-1 0 0,0 0 0,0 0 16,0 0-16,0 0 0,1 0 0,41 0 15,-42 0-15,0 0 16,1-21-16,-1 21 0,0 0 15,0-21-15,0 0 0,0 0 16,1 21-16</inkml:trace>
  <inkml:trace contextRef="#ctx0" brushRef="#br1" timeOffset="-178709.66">13250 14944 0,'0'21'0,"21"-21"31,1 0-15,-1 0-16,0-21 0,0 0 16,0-1-16,0 22 0,1-21 0,-1 0 0,0 0 15,0 0-15,0 0 0,-21-1 16,0 1-16,0 0 0,0 0 0,0 0 15,-21 21 1,0 0-16,0 0 16,0 0-16,-1 0 0,1 0 0,21 21 15,-21 0-15,0 0 0,0 0 0,21 1 16,-21-1-16,21 0 0,0 0 16,0 0-16,0 22 0,0-22 15,0 0-15,0 0 0,0 0 0,21 0 16,0 1-16,0-22 0,-21 21 15,21 0-15,0-21 0,22 0 0,-22 0 16,0 0-16,21 0 16,-20 0-16,-1 0 0,0 0 15,0-21-15,21 21 0</inkml:trace>
  <inkml:trace contextRef="#ctx0" brushRef="#br1" timeOffset="-178325.88">13801 14796 0,'0'0'0,"0"-22"15,0 1 1,21 21 0,0 0-1,0 0-15,0 0 0,0 0 16,1 0-16,-1 21 0,-21 1 16,21-22-16,-21 21 0,0 0 15,21 0-15,-21 0 0,0 0 0,0 1 16,0-1-16,0 21 15,0-21-15,0 0 0,-21 22 16,21-22-16,-21 0 0,0-21 16,21 21-16,-22-21 15,1 0 1,21-21 0,0 0-16,0 0 0,0 0 15,21-1-15,-21 1 0,22 0 16,-22 0-16,21 0 0,0 0 0,0-1 15,0-20-15,-21 21 0,21 0 0,1 0 16,-1 21-16,0-22 0,-21 1 16,21 0-16,0 21 0,-21-21 15,21 21-15,1 0 0,-1-21 0,0 21 16</inkml:trace>
  <inkml:trace contextRef="#ctx0" brushRef="#br1" timeOffset="-177456.38">14309 15071 0,'0'0'0,"21"-21"47,0-1-47,0 22 15,21-21-15,-20 21 0,-1-21 0,0 0 0,0 21 16,21-21-16,-20 0 0,-1-1 15,21 1-15,-21 0 0,0 0 16,-21 0-16,22 0 0,-1-1 0,0-20 16,-21 21-16,0-43 0,0 43 15,0 0-15,0-21 0,0 21 16,0-1-16,0 1 0,-21 21 16,0 0-16,-1 0 15,1 0-15,0 21 16,0 1-16,0 20 0,0-21 0,-1 21 15,22-20-15,-21 20 0,0 0 16,21 1-16,0-1 0,-21 0 0,21 1 16,-21 20-16,21-21 0,0 22 15,-21-1-15,21 1 0,0-1 16,0-20-16,-22 20 0,1 1 0,0-1 16,0 1-16,21-1 0,-21 1 0,0-1 15,-1 22-15,1-22 0,0 1 16,0 21-16,0-22 0,0 1 0,-1-1 15,1-21-15,0 22 0,0 21 16,21-43-16,0-21 0,0 21 16,0-20-16,0-1 0,42-21 15,-21 0-15,1 0 0,-1 0 0,21 0 16,0-21-16,1-1 0,-1 1 0,0-21 16,1 21-16,-1-22 15,0 1-15,1 0 0,-1-1 0,22 1 16,-1-85-16,-21 64 0,-20-1 15,-1 1-15,0-1 0,0 1 16,-21-1-16,0 1 0,0-1 0,0-42 16,-21 43-16,-21 20 0,20 1 15,1 0-15,-21 21 16,21-1-16,-22 1 0,22 0 0,-21 0 0,21 21 16,0 0-16,-1 0 0,1 0 0,0 0 15,63 0 16,-42-21-31,43 21 16,-22 0-16,0 0 0,0-21 16,0 21-16,22-22 0,-22 1 0,21 0 15,1 21-15,-1-21 0</inkml:trace>
  <inkml:trace contextRef="#ctx0" brushRef="#br1" timeOffset="-176377.41">15282 14711 0,'0'0'0,"0"-21"16,-42 0-16,21-1 16,0 22-16,-1 0 0,1 0 15,0 0-15,0 0 0,0 0 0,0 22 16,21-1-16,-22 0 0,1 0 16,0 0-16,21 0 0,-21 22 0,21-1 15,-42 22-15,42-43 0,0 0 16,0 0-16,0 0 0,0 0 15,0 1-15,0-1 0,0 0 16,21-21-16,0 0 0,0 0 16,0 0-16,0 0 0,1 0 15,-1 0-15,0-21 0,0 21 16,0-21-16,0-1 0,1 1 0,-22 0 16,21 0-16,0 0 0,0-22 15,0 22-15,-21 0 0,21 0 0,-21 0 16,22 0-16,-22-1 0,0 44 31,0-1-31,0 0 0,0 0 16,0 21-16,0-20 15,21-1-15,-21 0 0,21 0 0,0 21 16,-21-20-16,21-1 0,0-21 16,1 21-16,-1-21 15,0 0-15,0 0 16,0 0-16,-21-21 0,21 21 0,1-21 15,-1-1-15,0 1 0,0 0 16,0 0-16,0 0 0,1 0 0,-1-1 16,0 1-16,0-21 0,0 21 0,-21 0 15,21-1-15,1 1 0,-22 0 16,0 0-16,21 21 0,0 0 16,-21 21 15,21-21-31,-21 21 15,21-21 1,0 0 0,1 0-1,-22-21 1,0 0-16,0 0 16,0 0-16,-22-1 31,1 22-31,0 0 15,21 22-15,-21-22 16,21 21-16,-21 0 0,0 0 16,21 0-16,0 0 0,-43 22 15,43-22-15,-21 0 0,21 0 0,0 0 16,0 22 0,0-22-16,0 0 0,0 0 0,0 0 15,21 1-15,0-22 16,1 0-16,-1 0 0,0 0 15,0 0-15,21 0 0,-20 0 0,-1 0 16,21 0-16,-21-22 0,22 22 0,-22-21 16,0 0-16,21 0 0,-21 21 15,1-21-15,-1 0 0,0-1 0,0 1 16,-21 0-16,21-21 0,-21 21 16,0-1-16,0 1 0,0 0 15,-21 21-15,0 0 16,0 0-16,0 0 15,21 21-15,-43 0 0,1 22 16,21-22-16,21 21 0,0-21 0,0 1 16,0-1-16,0 21 0,0-21 15,0 0-15,0 1 0,21-1 0,-21 0 16,21 0-16,0 0 0,22-21 16,-22 21-16,0-21 0,0 22 0,21-22 15,-20 0-15,-1 0 0,21 0 0,22-22 16,-43 1-16,0 0 0,21 0 15,-21 0-15,22 0 0</inkml:trace>
  <inkml:trace contextRef="#ctx0" brushRef="#br1" timeOffset="-175904.67">17949 14415 0,'0'0'0,"0"-22"0,21 22 16,1 0 0,-22 22-16,21-1 15,-21 0-15,0 0 0,42 0 16,-21 22-16,0-22 0,1 21 0,-22 0 16,0 1-16,42-22 0,-21 21 15,0 1-15,0-22 0,22 21 16,-22-21-16,0 22 0,0-22 0,22 21 15,-22-21-15,0 0 0,-21 1 0,21-22 16,0 21-16,-21 0 0,21-21 16,-21 21-1,0-42 1,0 0-16,0 0 16,0-1-16,0 1 0,0 0 15,-21 0-15,21 0 0,0-22 0</inkml:trace>
  <inkml:trace contextRef="#ctx0" brushRef="#br1" timeOffset="-175525.92">18690 14436 0,'0'0'0,"0"-21"0,0-1 16,-21 22-16,0 0 15,0 0-15,-1 0 0,1 0 16,0 0-16,0 0 0,0 22 0,0-1 15,-1 0-15,-20 0 0,21 0 16,-21 22-16,-1-22 0,-20 63 16,-1-41-16,22-22 0,0 21 0,-1 1 15,1-1-15,0-21 0,20 21 16,-20 1-16,21-22 0,-43 21 16,43-21-16,-21 22 15,21-22-15,21 0 16,-21 0-16,21 0 15,0-42 79,0 0-94</inkml:trace>
  <inkml:trace contextRef="#ctx0" brushRef="#br1" timeOffset="-173516.75">3217 16447 0,'0'0'0,"0"-22"0,0 1 0,0 0 16,0 0-16,0 0 0,0 0 15,0-1-15,0 1 0,0 0 0,-21 0 16,0 21 0,21 21-1,0 0 1,0 0-16,0 22 0,0-22 0,0 21 16,0 1-16,0-1 0,0 0 15,0 1-15,0-1 0,0 0 0,0 1 16,0-1-16,0 0 0,0-21 15,0 22-15,0-1 0,0-21 16,0 0-16,0 1 0,0-1 0,0 0 16,0-42 15,0 0-31,0-1 16,0 1-16,0 0 15,0 0-15,0 0 0,0-22 0,0 22 16,0-21-16,0 21 0,0-22 15,0 22-15,0 0 0,21 0 0,-21 0 16,21 0-16,0-1 0,1 22 16,-1 0-16,21-21 0,-21 21 0,64 0 15,-22 21 1,-20 1-16,-22-1 0,0 0 16,0 0-16,0 21 0,1-20 15,-1-1-15,-21 21 0,0-21 0,0 22 16,0 41-1,0-63-15,-21 1 0,-1-1 16,1 0-16,0 0 0,0 0 0,0 0 16,-22-21-16,22 0 0,0 0 15,0 0-15,0 0 0,0 0 0,-1 0 16,-20 0-16,21-21 0,0 21 16,0-21-16,-1 0 0,1 0 15,0 0-15,0 21 0,21-43 16,0 22-16,0 42 31,0 0-31,21 1 16,0-22-16,0 21 0,1 0 15,-1 0-15,0-21 0,0 21 16,0-21-16,0 21 0,22-21 16,-22 0-16,21 0 0,-21 0 0,22 0 15,-22 0-15,21 0 0,1 0 16,-22-21-16,21 0 0,-21 21 0,22-21 15,-22-21-15,0 20 0,0 1 16,0-21-16,0 21 0,1-22 0,-22 1 16,0 21-16,21-21 0,-21 20 15,21-20-15,-21 21 0,0-21 16,0 63 15,0 0-31,0 21 16,-21-21-16,21 1 0,0 20 15,0-21-15,0 21 0,0 22 16,0-43-16,0 0 0,0 0 16,0 1-16,0-1 0,0 0 0,21 0 15,0-21-15,0 0 16,0 0-16,1 0 0,-1-21 16,0 0-16,0 0 15,-21-1-15,21 1 0,0 0 16,-21 0-16,22 0 0,-1-22 0,-21 22 15,21-21-15,-21 21 0,21-22 16,-21 22-16,0 0 0,21 0 16,-21 42 15,0 0-31,0 0 0,0 1 16,0-1-16,0 0 0,0 0 0,0 21 15,0-20-15,0-1 16,0 21-16,0-21 0,0 0 0,0 1 0,21-1 15,1 0-15,-1 0 0,0-21 16,0 21-16,0-21 0,0 0 16,22 0-16,-22 0 0,0 0 15,21 0-15,-20 0 0,20-21 0,-21 0 16,21 0-16,-20 0 0,20-1 0,-21 1 16,21-21-16,-20 21 0,-1-22 15,42-84 1,-42 85-16,-21 0 0,0-1 0,0 1 15,0 0-15,0 21 0,0-22 0,0 22 16,0 0-16,0 0 0,0 0 16,0-1-16,-21 22 15,21 22-15,-21-1 0,21 0 16,0 0-16,-21 0 16,21 0-16,0 22 0,0-1 0,0-21 15,0 22-15,-21-1 0,21 0 16,0 1-16,0-22 0,-21 21 0,21 0 15,0-20-15,0-1 0,0 21 16,0-21-16,0 0 0,0 1 0,0-1 16,21 0-16,0-21 15,0 0-15,0 0 16,0 0 0,-21-21-16,22 21 15,-22-21-15,21-22 0,-21 22 16,0 0-16</inkml:trace>
  <inkml:trace contextRef="#ctx0" brushRef="#br1" timeOffset="-173236.91">4551 16552 0,'0'0'0,"0"22"0,21-22 15,0 0 1,0 0-16,0 0 16,22 0-16,-22 0 0,21 0 0,1 0 15,-1-22-15,-21 22 0,21-21 16,1 21-16,-22 0 0,21 0 0,-21-21 16,22 21-16,-22 0 0,0 0 0,0 0 15,0-21-15,1 21 16,-1 0-16</inkml:trace>
  <inkml:trace contextRef="#ctx0" brushRef="#br1" timeOffset="-172019.19">6773 16468 0,'0'0'0,"0"-64"31,-21 64-31,0 0 0,0 0 16,0 0-1,21 21-15,-22 1 0,22-1 0,-21 0 16,21 0-16,0 0 0,0 22 16,0-22-16,-21 63 0,21-62 15,-21 20-15,21 0 0,0-21 16,0 22-16,0-22 0,-21 21 0,21-21 15,0 1-15,0-1 0,0 0 16,21-21 0,0 0-1,0-21-15,0 0 16,-21-1-16,22 1 0,20-42 16,-21 20-16,0 22 15,0-21-15,1 21 0,-1 0 0,0-22 16,0 22-16,-21 0 0,21 21 15,0 0-15,-21 21 16,22-21-16,-22 21 0,21 0 16,-21 1-16,0-1 0,21 0 15,-21 21-15,0-21 0,0 1 0,21 41 32,0-42-32,0-21 0,1 21 0,-1-21 15,0 0-15,0 0 0,0 0 16,0 0-16,1 0 15,-1 0-15,0 0 0,0-21 0,21 0 16,-20 0-16,-1 0 0,-21 0 16,21-1-16,0 1 0,0-21 0,-21 21 15,0 0-15,0-22 0,21 22 16,-21 0-16,0 0 0,22 0 16,-22-1-16,0 1 0,0 42 31,0 1-31,0-1 15,0 0-15,0 0 0,0 21 0,0-20 16,0-1-16,0 21 0,0-21 0,0 22 16,0-22-16,0 0 0,0 0 15,0 0-15,0 0 0,21 1 16,0-1-16,0-21 0,0 0 0,0 0 16,1 21-16,20-21 0,-21 0 15,85-42-15,-85 42 16,21-22-16,-20 1 0,20 0 15,-21 0-15,0 0 0,22-22 16,-22 22-16,-21 0 0,0-21 0,21 21 0,-21-22 16,0 22-16,0 0 15,0-21-15,0 20 0,0 1 0,0 0 16,-21 21-16,0 0 0,-1 0 16,1 21-16,0 0 15,0 1-15,21-1 0,-21 21 16,21-21-16,0 22 0,0-1 15,0-21-15,0 21 0,0-20 0,0-1 16,0 21-16,21-21 0,0 0 16,0 1-16,0-22 0,1 21 0,20 0 15,0-21-15,-21 0 0,1 0 16,-1 0-16,21 0 0,-21 0 16,0-21-16,22 21 0,-22-21 15,0-1-15,0 1 0,22 0 0,-1 0 16,0-21-16</inkml:trace>
  <inkml:trace contextRef="#ctx0" brushRef="#br1" timeOffset="-170637.17">10414 16510 0,'0'0'0,"21"0"0,0-21 0,-21 0 16,21 0-16,1-1 0,-1 1 0,-21 0 16,21 21-16,-21-21 0,0 0 0,0 0 15,-21 21 1,0 0 0,-1 0-16,1 0 0,0 0 15,0 0-15,0 21 0,-22 0 0,22 0 16,0 0-16,0 22 0,0-22 0,0 21 15,-1-21-15,1 22 0,0-1 16,0 0-16,21 1 0,-21 20 0,21-21 16,0-20-16,0 20 0,0 0 15,0 1-15,21-22 0,0 21 0,0-21 16,0 0-16,22 1 0,-1-1 16,0 0-16,1-21 0,-1 21 0,0-21 15,22 0-15,-22 0 0,22 0 16,-1 0-16,1 0 0,-1 0 15,1-21-15,-1 0 0,64 0 16,-84-1-16,20 1 0,-21-21 16,1 21-16,-1 0 0,-21-22 0,0 22 15,1 0-15,-22-21 0,0 20 16,0-20-16,0 21 0,0 0 0,0-22 16,-22 22-16,1 21 0,-21-21 15,21 0-15,0 21 0,-22 0 0,1 0 16,21 0-16,-22 0 0,1 21 0,21 0 15,-21 0-15,-1 1 0,22-1 16,0 21-16,0-21 0,0 22 16,21-22-16,-22 21 0,22-21 0,0 0 15,0 22-15,0-22 0,0 0 16,0 0-16,22 0 0,-1 1 16,0-22-16,0 0 0,0 0 15,22 0-15,-22 0 0,21 0 0,-21 0 16,43-43-16,-43 22 15,21 0-15,-21 0 0,1 0 0,-1-1 16,0 1-16,-21 0 0,0-21 16,0 21-16,0-22 0,0 22 0,0 0 15,0 0-15,0 0 0,0 42 32,0 0-17,0 0-15,0 21 0,0-20 0,0-1 16,0 21-16,0-21 0,0 0 15,0 1-15,0-1 0,0 21 16,0-21-16,21-21 0,0 21 16,0-21-16,1 0 0,-1 0 15,0 0-15,0 0 0,0 0 16,0-21-16,1 0 0,-1 0 16,0 0-16,0 0 0,0-1 0,0 1 15,-21 0-15,0-21 0,22-1 16,-22 22-16,21-21 0,-21 21 0,0 0 15,0-1-15,0 1 0,0 0 16,-21 42 0,21 0-16,-22 1 0,22-1 15,0 0-15,0 21 0,-21-21 16,21 1-16,-21 20 0,21-21 0,0 0 16,0 0-16,0 1 0,0-1 15,0 0-15,0 0 0,0 0 16,0-42 15,0 0-15,0 0-16,21 0 15,-21-1-15,21 1 0,-21 0 0,22-21 16,-1-1-16,-21 1 0,21 0 16,0 21-16,0-22 0,0 22 0,22-21 15,-22 21-15,42 21 16,-41 0-16,20 0 0,-21 0 0,0 0 15,0 42-15,-21 0 0,0-21 16,0 22-16,0-22 0,0 21 16,0 1-16,0 20 15,0-42-15,0 43 0,0-43 16,0 0-16,0 0 0,-21 0 0,21 1 16,21-22 30</inkml:trace>
  <inkml:trace contextRef="#ctx0" brushRef="#br1" timeOffset="-167976.15">13547 17124 0,'0'21'15,"0"-42"-15,0 63 0,-22-42 16,1 0-16,21-21 31,0 0-31,0 0 16,0 0-16,0-1 0,21 1 0,1 0 15,-1-21-15,0-1 16,0 22-16,0-21 0,0 0 0,1-1 16,20 1-16,-21 0 0,21-1 15,1 1-15,-1 21 0,-21 0 0,22-1 16,20 1-16,-21 21 0,-20 0 15,-1 0-15,0 21 16,0-21-16,0 22 0,0-1 0,-21 0 0,0 21 16,0-21-16,0 1 0,0-1 0,0 21 15,0-21-15,0 0 0,0 1 16,22-1-16,-1-21 31,-21-21-15,0-1-1,0 1-15,0 0 0,0 0 0,0 0 16,0 0-16,0-1 0,-21-20 0,21 21 16,-22 0-16,1 0 0,-21-1 15,21 1-15,0 21 0,-1 0 0,-20 0 16,21 0-16,0 0 0,-22 0 16,22 0-16,0 43 0,0-22 0,-21 21 15,20-21-15,1 22 0,0-1 16,21 0-16,-21 1 0,0-1 15,21 0-15,0 64 16,0-64-16,0-20 0,0-1 16,0 0-16,42 0 0,-21 0 0,0-21 15,1 0-15,20 0 0,-21 0 16,21 0-16,-20 0 0,62-21 16,-63 21-16,22-21 0,20-43 15,-42 43-15,1 0 0,-1-21 16,0-1-16,0 22 0,0-21 0,-21 0 15,0 20-15,21-20 0,-21 21 16,0 0-16,22 21 16,-22 21-1,0 0-15,0 0 16,0 22-16,0-22 0,0 0 0,0 0 16,0 21-16,0-20 0,21-1 15,-21 0-15,21 0 0,0-21 0,-21 21 16,21-21-16,0 0 0,1 0 15,-1 0-15,0 0 0,0 0 16,21 0-16,-20-21 16,-1 0-16,0 0 0,0 0 0,0-1 15,0-20-15,1 21 0,20-64 16,-21 64-16,0-21 16,0-1-16,-21 22 0,22 0 0,-1 0 15,0 0-15,0 0 0,0-1 0,0 22 16,1 22-1,-22-1-15,0 0 16,0 0-16,0 21 16,0-20-16,0-1 0,0 0 0,0 0 15,0 0-15,0 0 16,0-42 15,0 0-31,0 0 16,21 0-16,-21 0 0,0-1 15,0 1-15,0 0 0,0 0 16,0 0-16,0 0 0,-21-1 0,-1 1 16,1 0-16,0 21 0,0 0 15,0 0 1,0 0-16,-1 21 0,22 0 0,-21 1 16,21-1-16,0 21 0,-21-21 15,21 22-15,-21-1 0,21-21 16,0 21-16,0-20 0,0 20 0,0 0 15,0-21-15,21 22 0,0-22 16,0-21-16,1 21 0,-1 0 0,0 0 16,21-21-16,1 0 0,-22 0 15,21 0-15,-21 0 0,22 0 16,-1 0-16,0-21 0,1 0 16,-1 0-16,-21 0 15,0-22-15,22 22 0,-22 0 0,21-21 16,-21-1-16,22 22 0,-22-21 15,21 0-15,-21 20 0,0 1 16,1 0-16,-22 0 0,42 0 0,-21 21 16,0 0 15,-21 21-31,0 0 0,0 0 0,0 0 16,0 1-1,0-1-15,0-42 47,0-1-31,0 1-16,0 0 0,0 0 15,-21 0-15,0 0 16,21-1-16,-21 22 0,21-21 16,-21 21-16,-1 0 15,1 0-15,0 0 16,21 21-16,-21-21 0,0 22 0,21 20 15,-21-21-15,-1 0 0,22 22 16,-21-22-16,0 21 0,21-21 16,-21 22-16,21-22 0,0 42 15,0-42-15,0 1 0,0-1 16,21 0-16,0 0 0,0 0 0,1-21 16,-1 21-16,0-21 0,0 0 0,0 0 15,0 0-15,1 0 0,41 0 16,-42 0-16,0 0 0,22-21 15,-22 0-15,0 21 0,21-21 16,-20 0-16,-1-22 0,21 22 16,-21 0-16,22-21 0,-22 21 0,0-22 15,0 22-15,0 0 0,0-21 16,-21 20-16,0 1 0,-21 21 31,0 0-31,0 0 0,0 21 16,21 1-16,-21-1 0,-1 0 15,22 0-15,-21 0 0,21 0 16,0 1-16,0-1 0,0 0 0,0 0 16,0 0-16,0 0 15,0 1-15,0-1 0,21-21 16,1 0-16,-1 0 16,0 0-16,0 0 15,0-21-15,22 21 0,-22-22 0,0 1 16,21 0-16,1 0 0,-22 0 15,21 0-15,0-1 0,1 1 0,-22-21 16,21 21-16,-21-22 0,1 22 16,-1-21-16,0 21 0,-21 0 0,21-1 15,-21-20-15,-21 63 32,0-21-32,21 21 0,-21 1 15,21 20-15,-22-21 0,22 0 16,-21 22-16,21-22 0,0 21 15,0-21-15,0 0 0,0 1 0,0 20 16,0-21-16,0 0 0,0 0 16,21-21-16,-21 22 0,22-22 15,-22-22 32,0 1-47,0 0 16,-22 21-16,22-21 0,0 0 0,-21 21 15,0-21-15,0-1 16,0 22 0,21 22-1,0-1-15,0 0 0,0 0 16,0 0-16,0 0 16,0 1-16,21-22 0,0 0 15,0 21-15,0 0 16,1-21-16,-1 0 0,0 0 0,0 0 15,21 0-15,-20 0 0,-1-21 16,42 0-16,-20-1 0,-22 22 16,21-21-16,0 0 0,1 0 0,-1-21 15,0 20-15,-20 1 0,20-21 16,-21 21-16,0-22 0,22 1 16,-43 21-16,0 0 0,0 0 15,0-1-15,0 1 0,-22 21 16,1 0-16,0 0 15,0 21-15,21 1 0,-21-1 16,21 0-16,-21 0 0,21 0 0,-22 0 16,22 22-16,0-22 0,0 0 0,0 21 15,0-20-15,22-1 0,20 21 16,-21-21-16,0 0 0,0 1 16,1-1-16,-1 0 0,-21 0 15,0 0 1,-21-21-1,-1 0-15,1 0 16,0 0-16,0 0 0,-43-21 16,43 0-16</inkml:trace>
  <inkml:trace contextRef="#ctx0" brushRef="#br1" timeOffset="-167425.47">18817 16108 0,'0'-21'16,"0"42"-16,0-63 0,0 20 0,0 1 16,-21 42-1,0 1 1,21-1-16,-21 21 0,21 0 16,-22 1-16,22-1 0,-21 0 0,21-20 15,-21 20-15,0 21 0,21-20 16,0-1-16,-21 0 0,21 1 0,-21-1 15,-1 43 1,22-64-16,0 21 0,0-21 16,0 1-16,0-1 0,0-42 31,0-1-15,0 1-16</inkml:trace>
  <inkml:trace contextRef="#ctx0" brushRef="#br1" timeOffset="-164397.16">18627 16277 0,'0'0'0,"0"-148"15,0 127-15,0 0 0,0-22 16,0 22-16,21 0 0,-21 0 16,21 0-16,0 0 0,21-1 0,-20 1 15,-1 0-15,63 21 0,-62 0 16,20 0-16,0 0 0,1 0 15,-22 42-15,21-20 0,-21 20 0,0 0 16,1-21-16,-22 22 0,0-1 16,0 0-16,0 1 0,-22-1 0,1-21 15,0 22-15,0-22 0,-21 21 16,-1-21-16,-20 22 16,42-22-16,-22-21 0,22 21 0,0-21 15,0 0-15,0 0 0,-1 0 16,1 0-16,0-21 15,21 0 1,21 42 15,0 0-31,-21 0 0,22 0 16,-22 0-16,21 1 0,-21-1 16,0 0-16,21 0 0,0 0 0,0 0 15,0 1-15,1-22 16,-1 21-16,0 0 0,0-21 0,21 0 15,-20 0-15,20 0 0,-21 0 0,21 0 16,1 0-16,-1 0 0,22-21 16,-22 0-16,0-1 0,1 1 0,-1 0 15,-21 0-15,21 0 0,-20 0 16,-22-1-16,0 1 0,0 0 0,0 0 16,0 0-16,0 0 0,0-1 15,-22 22-15,1 0 0,0 0 16,0 0-16,0 0 0,0 0 0,-1 22 15,1-1-15,0 0 0,0 0 16,21 0-16,0 0 0,0 1 16,0-1-16,0 0 0,0 0 0,0 0 15,0 0-15,0 1 0,21-1 16,0 0-16,22-21 0,-22 0 0,0 21 16,21-21-16,1 0 0,-22 0 15,21 0-15,43-21 0,-43 0 16,0 21-16,1-21 0,-1-1 15,0-20-15,-20 21 0,20-21 0,-21 20 16,0-20-16,0 0 0,1-1 0,-1 1 16,-21 0-16,21-22 0,-21 22 15,0 0-15,0-1 0,0-41 16,0 62-16,0-20 0,0 21 16,-21 21-1,21 21-15,0 0 0,0 22 16,0-22-16,0 21 0,0 0 15,0 1-15,-21 20 0,21-20 0,-22-1 16,22 21-16,-21-20 0,21 20 16,-21-20-16,0 20 0,21 1 0,-21-1 15,0 1-15,-1-22 0,22 21 0,-21 1 16,0-1-16,0 1 16,0-22-16,0 22 0,-1-22 0,22 22 15,-21-22-15,21 0 0,0 1 0,0-1 16,0-21-16,0 21 0,0-20 15,21-1-15,22-21 16,-22 0-16,0 0 0,0 0 0,0 0 16,1 0-16,41-43 0,-42 22 15,0 0-15,1-21 0,-1 21 16,0-22-16,0 1 0,21-22 16,-42 1-16,0 21 0,0-1 15,0 1-15,0-22 0,0 22 0,0-21 16,-21 20-16,0 1 0,0 21 0,0-22 15,21 22-15,-21 0 16,21 0 0,0 0-1,21 21 1,0-21-16,0 21 0,0-22 16,22 1-16,-22 21 0,21-21 0,0 0 15,1 0-15,-1-22 0,22 22 0,-22 0 16,21-21-16,1-1 0,-22 22 15,1-21-15,-1 0 0,0 20 16,1-20-16,-22 0 0,0 21 0,-21-22 0,0 22 16,0-21-16,0 21 0,0-1 15,0 1-15,-21 21 0,0-21 0,-1 21 16,1 0-16,0 0 16,0 0-16,0 21 0,0 0 15,-1 22-15,1-1 0,0-21 0,0 22 16,0 20-16,0-21 0,21 22 15,0-1-15,-22-20 0,22 20 0,-21 1 16,21-1-16,-21 1 0,0 20 16,21-20-16,0-1 0,0-20 0,-42 84 15,42-64-15,-22-20 0,22 20 16,0-21-16,-21 22 0,0-22 16,21 22-16,-21-22 0,21 0 0,0 1 15,0-22-15,0 21 16,0-21-16,0 22 0,0-22 15,21-21 1,0 0-16,0 0 16,1-21-16,-1 0 0,0-1 0,21 1 15,-21 0-15,1 0 0,-1-21 16,0-1-16,0 22 0,21-64 16,-42 43-16,0-21 0,0 20 15,0-20-15,0 20 0,0-20 16,0-1-16,0 22 0,0-21 0,0 20 15,-21 1-15,0 21 0,21-22 0,-21 22 16,0-21-16,0 42 16,-1 0-1,44 0 17,-1 0-17,0 0-15,0-21 0,0 21 16,0 0-16,1-21 0,20 21 0,-21-22 15,0 22-15,0-21 0,1 21 0,-1-21 16,0 21-16,-21-21 16,21 21-16,-21-21 15,21 21-15,-21 21 47,0 0-47,0 0 16,0 0-16,0 1 0,21-1 0,-21 0 15,0 0-15,22 0 0,-22 0 0,21 1 16,-21-1-16,21-21 0,-21 21 16,21-21-16,0 0 0,0 0 0,1 0 15,-1 0-15,0 0 16,0 0-16,0 0 0,0-21 0,1 0 16,-1-1-16,0 1 0,0-21 15,0 21-15,0 0 0,-21-22 16,0 22-16,22 0 0,-22 0 0,0-22 15,0 22-15,-22 21 32,1 0-32,21 21 15,-21-21-15,21 22 0,0-1 16,-21 0-16,21 0 0,0 0 16,0 0-16,0 1 0,0-1 15,21 0-15,0 0 0,-21 0 16,21-21-16,1 0 0,20 21 15,-21-21-15,0 0 0,0 0 16,1 0-16,-1-21 0,21 0 0,-21 21 16,0-21-16,1 0 0,20 0 15,-21-1-15,0 1 0,0 0 0,1 0 16,-1-21-16,-21 20 16,21 1-16,-21 0 0,0 42 31,0 0-31,-21-21 15,21 22-15,0 20 0,-21-21 0,21 0 16,-22 0-16,1 1 0,21-1 16,-21 0-16,21 0 0,0 0 0,0 0 15,-21-21-15,21-21 47,0 0-47,21 0 16,0 0-16,0 0 0,-21-1 0,22 1 15,-1-21-15,0 21 0,0 0 16,-21-1-16,21 1 0,0 0 0,1 21 16,-1 0-1,-21 21-15,0 0 16,0 1-16,21-1 0,-21 0 0,0 0 16,21 0-16,0 0 0,-21 1 15,21-1-15,-21 0 0,22 0 0,-1-21 16,0 21-16,0-21 0,0 0 15,0 0-15,1 0 0,-1 0 16,0 0-16,0 0 0,-21-21 16,0 0-16,21 0 0,0 21 15,-21-21-15,22-1 0,-1 1 0,-21-21 16,0 21-16,0 0 0,0-22 16,21 22-16,0 0 0,-21 0 0,0 0 15,21-1-15,0 22 0,1 0 31,-22 22-31,0-1 16,0 0 0,21-21-1,-21 21-15,0-42 47,0 0-47,0 0 16,0-1-1,-21 22 1,-1 0 0,1 22-1,0-1-15,21 0 0,-21 0 0,21 0 16,0 0-16,-21 1 0,21-1 16,0 0-16,0 0 0,0 0 15,0 0-15,0 22 16,0-22-16,21 0 15,0-21-15,0 0 0,0 0 16,1 0-16,-1 0 0,0 0 16,0 0-16,0-21 0,22 0 0,-22 0 15,0-1-15,21 1 0,-21 0 0,1 0 16,-22 0-16,21 0 0,-21-1 16,21 22-16,-21-21 0,0 42 15,-21-21 1,0 22-16,-1-1 15,1 0-15,0 0 0,21 0 0,0 0 16,-21 1-16,21 20 0,-21-21 16,21 0-16,0 0 0,0 1 0,0-1 15,0 0-15,21-21 0,-21 21 0,21-21 16,0 0-16,0 0 0,1 0 16,-1 0-16,0 0 0,0 0 0,0-21 15,-21 0-15,21 0 0,1-1 0</inkml:trace>
  <inkml:trace contextRef="#ctx0" brushRef="#br1" timeOffset="-163745.89">22945 16193 0,'0'0'0,"0"-22"0,0 1 16,0 0-16,21 0 0,-21 0 15,21 21-15,0-21 16,0 42 0,0-21-16,1 21 0,-22 21 15,21 1-15,0-22 0,-21 21 0,0 0 16,0-20-16,0 20 15,0 0-15,21-21 0,-21 22 0,0-22 16,0 0-16,0 0 0,-21 22 16,21-22-16,-21-21 0,21 21 0,0 0 15,-21-21-15,21-21 32,0 0-32,0 0 0,0-1 15,0 1-15,0 0 0,21-21 16,0 21-16,0-22 0,0 1 0,43-64 15,-43 43-15,0 20 0,0-20 16,22 20-16,-22 1 16,21 0-16,-21 21 0,0-1 0,1 1 15,-22 0-15,21 21 0,0 0 32,-21 21-32,0 0 0,0 1 0,0-1 15,0 0-15,0 0 16,0 0-16,0 0 0,0 1 15,0-1-15,0 0 0,0 0 0,0 0 16</inkml:trace>
  <inkml:trace contextRef="#ctx0" brushRef="#br1" timeOffset="-162384.41">23770 16468 0,'21'0'0,"-42"0"0,63 0 0,-42-21 0,22-1 16,-22 1-16,0 0 16,0 0-16,0 0 0,0 0 15,0-1-15,-22 1 16,1 0-16,0 0 0,0 21 0,0 0 16,0 0-16,-1 0 0,1 0 0,0 0 15,0 21-15,0 0 0,0 0 16,-22 1-16,22 20 0,-21-21 15,21 21-15,-22 1 16,43-22-16,0 0 0,0 0 0,0 0 16,0 1-16,0-1 0,21-21 0,1 0 15,-1 21-15,0-21 0,0 0 16,0 0-16,64 0 16,-64 0-16,43-42 0,-43 42 15,0-22-15,0 1 0,0 21 16,0-21-16,1 0 0,-1-21 0,-21 20 15,21 1-15,-21 0 16,0 0-16,0 0 0,0 0 0,0-1 16,0 44-1,-21-1 1,21 0-16,0 0 0,-21 0 16,-1 0-16,22 1 0,0-1 15,0 0-15,0 0 0,0 0 0,0 0 16,0 1-16,0-1 0,22-21 15,-1 0-15,-21 21 0,21-21 16,0 0-16,0 0 0,0 0 0,1 0 16,-1 0-16,21 0 0,-21-21 15,0 21-15,1-21 0,-1-1 0,0 22 16,0-21-16,21 0 0,-20 0 16,-1 0-16,-21 0 0,21-1 15,0-20-15,0 21 0,-21 0 16,0 0-16,0 42 15,0 0 1,0 0-16,0 0 0,0 0 16,0 1-16,0-1 0,0 0 15,0 0-15,0 0 0,0 0 0,0 1 16,21-1 0,1-21-16,-1 0 0,0 0 15,0 0-15,0 0 0,22 0 0,-22 0 16,0 0-16,21 0 15,-21 0-15,1-21 0,20-1 0,-21 22 16,21-21-16,-20 0 0,-1 0 16,0 0-16,0 0 0,0-22 15,0 22-15,-21-42 0,0 41 16,0 1-16,0 0 16,-21 21-16,0 0 0,0 0 0,0 0 15,0 0-15,-22 21 0,22 0 16,-21 1-16,21-1 0,-1 0 0,-20 21 15,21-21-15,-21 1 0,20 20 16,1-21-16,0 0 0,21 0 16,0 1-16,0-1 15,21-21 1,0 0-16,1 0 0,-1 0 16,0 0-16,0-21 0,0 21 15,22-22-15,-22 1 0,0 21 16,0-21-16,0 0 0,0 0 0,1 0 15,-1-1-15,0 1 0,0 0 0,-21 0 16,21 21-16,-21 21 31,0 0-31,-21 0 16,0 1-16,0-1 0,21 0 16,0 0-16,0 0 0,0 0 15,0 1-15,0-1 0,0 0 16,21 0-16,0-21 15,0 0-15,0 0 0,22 0 16,-22 0-16,0 0 0,0 0 0,0 0 16,1-21-16,20 21 0,-21-21 0,0 0 15,0 21-15,1-22 0,-1 1 16,0 0-16,0 0 0,0 0 0,-21 0 16,21-1-16,-21 44 31,0-1-16,0 0-15,-21 0 0,21 0 16,0 0-16,-21 1 0,21-1 16,-21 0-16,21 0 15,0-42 32,0 0-47,0 0 16,21 21-16,-21-22 0,0 1 15</inkml:trace>
  <inkml:trace contextRef="#ctx0" brushRef="#br1" timeOffset="-162068.83">25188 16171 0,'-21'22'15,"42"-44"-15,-42 65 0,21-22 16,-21 0-16,21 0 15,21-21 17,0-21-17,-21 0-15,21 21 0,-21-21 16,0 0-16,0-1 16,0 1-16,0 0 0,0 0 0,0 0 15,0 0-15,0-1 0,0 1 16,-21 21-16,0 0 15,21 21-15,0 1 16,-21-22-16,0 21 0,21 0 16,0 0-16,0 0 0,0 0 15,21-21-15,-21 22 0,21-22 16</inkml:trace>
  <inkml:trace contextRef="#ctx0" brushRef="#br1" timeOffset="-161530.12">25569 16087 0,'0'0'16,"21"-21"-16,-21-1 0,-21 22 31,0 22-31,21-1 16,-21 0-16,0 0 0,21 0 0,-21 0 15,21 22-15,-22-22 0,22 21 0,0-21 16,-21 22-16,21-22 0,-21 0 15,21 0-15,0 0 0,-21 1 0,21-1 16,0 0-16,0 0 0,0 0 16,0 0-16,0-42 47,0 0-32,0 0 1,0 0-16,0 0 0,0-1 0,0 1 15,21 0-15,-21 0 0,21 21 16,0-21-16,22 21 0,-22 0 16,0 0-16,0 0 0,0 0 15,1 0-15,-22 21 16,0 0-16,21 0 0,-21 0 16,0 1-16,0-1 0,0 0 15,0 0-15,0 0 16,0 0-16,-21 1 0,-1-22 0,1 21 15,0 0-15,0-21 0,0 0 16,0 0-16,-1 21 0,1-21 16,0 0-16,0 0 0,0 0 15,0 0-15,21-21 32,0 0-17</inkml:trace>
  <inkml:trace contextRef="#ctx0" brushRef="#br1" timeOffset="-161216.31">26077 16023 0,'-21'0'31,"21"21"-31,0 1 16,-21-1-16,21 0 0,0 21 16,-21-21-16,0 1 0,21 20 0,-22-21 15,22 0-15,0 22 16,-21-22-16,0 0 0,21 21 0,0-21 16,-21 1-16,0-1 15,21 0-15,0 0 0,0 0 16,21-21 15,0 0-15,0-21-16,0 0 0</inkml:trace>
  <inkml:trace contextRef="#ctx0" brushRef="#br1" timeOffset="-160841.52">26098 16404 0,'22'0'16,"-1"0"-16,0 0 16,0 0-16,0 0 0,0 0 0,1-21 15,20 21-15,-21 0 0,21-21 16,-20 21-16,-1-21 0,0-22 16,-21 22-16,0 0 15,0 0-15,-21 21 16,0 0-16,-1 0 15,1 0-15,0 0 0,0 0 16,0 21-16,0-21 0,-22 21 0,22 0 16,0 1-16,0 20 0,21-21 15,0 0-15,-21 22 0,21-22 16,0 0-16,0 0 16,0 0-16,21-21 0,-21 21 15,21-21-15,0 0 0,0 0 0,0 0 16,1 0-16,-1 0 15,0 0-15,0 0 0,0-21 16,0 21-16,1-21 16,-1 21-16,0 0 0,-21-21 15</inkml:trace>
  <inkml:trace contextRef="#ctx0" brushRef="#br1" timeOffset="-160585.64">26733 16552 0,'-21'0'0,"0"0"16,0 0 46,0 0-46,0 0-16,-1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26:36.2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1482 0,'21'0'15,"-21"-21"-15,0-1 32,22 1-17,-22 0 1,0 0 0,0 0-16,0 0 15,0-1-15,21 22 16,-21-21-16,0 0 15,0 0-15,0 0 16,0 42 62,0 0-78,0 0 0,0 0 16,0 1-16,0-1 0,0 0 15,0 0-15,0 0 0,0 0 16,0 22-16,0-22 0,0 0 16,0 21-16,0 22 15,0-43-15,0 21 0,0-20 16,-21-1-16,21 21 0,0-21 0,0 22 16,0-22-16,0 0 15,0 0-15,0 0 0,0 0 0,0 1 16,0-1-16,0 0 0,0 0 15,-22-21-15,22 21 0,0 0 32,0-42 452,0 0-437,0 0-31,0 0-1,0 0 1,0-1-16,0 1 15,0 0 1,0 0-16,0 0 0,0 0 16,0-1-16,0 1 15,0 0-15,0 0 0,0 0 16,0 0-16,0-1 0,0 1 0,0 0 16,0 0-16,0 0 15,0-22-15,0 22 0,0 0 0,0 0 16,22 0-16,-1 0 0,-21-1 15,21 1-15,-21 0 0,21 0 0,0 21 16,0-21-16,-21 0 0,22 21 16,-1-22-16,0 22 0,0-21 15,0 21-15,0 0 0,1 0 0,-1 0 16,0 0-16,0 0 0,0 0 16,0 21-16,1-21 0,-22 22 15,21-1-15,-21 0 16,21 0-16,-21 0 0,0 0 0,0 1 0,0-1 15,21 0-15,-21 0 16,0 0 0,0-42 31,0 0-47,0 0 15,0 0-15,0-1 16,0 1-16,0 0 15,0 0-15,0 0 0,0 0 16,-21 21-16,21-22 0,-21 1 16,0 21-16,-1 0 15,1 0-15,0 0 16,0 0-16,0 0 16,0 0-16,-1 0 0,1 0 15,21 21-15,-21-21 0,0 22 0,21-1 16,-21-21-16,0 21 0,-1 0 15,22 0-15,0 0 0,-21 1 0,0-1 16,21 0-16,-21 0 0,21 0 16,0 0-16,0 1 0,-21 20 15,21-21-15,0 0 0,-21 22 0,21-22 16,0 0-16,0 21 0,0-21 16,0 1-16,0 20 0,-22-21 0,22 0 15,0 0-15,0 1 0,0-1 16,0 0-16,0 0 0,0 0 15,0 0-15,0 1 0,22-1 16,-22 0-16,21-21 0,-21 21 16,21-21-16,0 0 15,0 0-15,0 0 16,1 0-16,-1 0 0,0 0 0,0 0 16,0 0-16,0 0 0,1 0 15,-1 0-15,0-21 0,0 21 0,21-21 16,-20 0-16,-1 21 15,0-22-15,0 22 0,-21-21 16,21 21-16,0-21 0,-21 0 16,0 0 15</inkml:trace>
  <inkml:trace contextRef="#ctx0" brushRef="#br0" timeOffset="763.33">1672 2731 0,'0'0'0,"0"-22"0,0 1 32,0 42 14,0 1-46,0-1 16,0 0-16,0 0 0,0 0 16,0 22-16,0-22 15,0 0-15,0 0 0,0 0 0,-21 0 16,21 1-16,-21 20 0,21-21 16,0 21-16,-21 1 0,21-1 0,-22 0 15,1 1-15,21-1 16,0 0-16,-21 22 0,21-22 0,-21 1 15,21-1-15,0 0 0,-21-21 16,21 22-16,0 20 0,0-42 16,0 1-16,0-1 0,0 0 15,0 0-15,0 0 0,0 0 16,0-42 31,0 0-47,0 0 15,0 0-15,0 0 16,0-1-16,0 1 16,0-21-16,0 21 0,0 0 0</inkml:trace>
  <inkml:trace contextRef="#ctx0" brushRef="#br0" timeOffset="1568.42">1609 2794 0,'0'0'0,"0"-21"16,0 0-1,-22 21 1,22 21-1,-21-21-15,0 21 16,21 0-16,-21 0 0,0 1 16,21-1-16,-21 0 0,-1 0 15,22 21-15,-21-20 0,0-1 0,21 0 16,-21 0-16,21 0 0,-21 0 16,0 1-16,21-1 0,0 0 15,-22 0-15,22 0 0,-21-21 16,21 21-16,0-42 62,0 0-62,21 21 0,-21-21 16,22 21-16,-22-21 0,21 0 16,0-1-16,-21 1 0,21 0 0,0 0 15,-21 0-15,21 0 16,1-1-16,-1 1 0,-21 0 0,21 0 15,0 0-15,0 0 0,-21-1 0,21 22 16,1-21-16,-22 0 0,21 21 16,-21-21-16,21 21 15,0 0-15,-21-21 0,21 21 16,0 0 0,1 0-16,-1 21 15,-21 0 1,21 0-16,-21 0 15,0 1-15,0-1 0,21 0 0,-21 0 16,21 0-16,-21 0 16,0 1-16,21-1 0,-21 0 15,22 0-15,-22 0 0,0 0 0,0 1 16,0-1-16,0 0 0,21-21 16,-21 21-16,0 0 0,21-21 15,-21 21-15,0 1 16,-21-22 78,0 0-79</inkml:trace>
  <inkml:trace contextRef="#ctx0" brushRef="#br0" timeOffset="2548.92">1693 4360 0,'0'0'0,"21"0"0,-21-21 15,22 21 1,-22-21-16,0 0 31,0 0-15,-22 21 0,1 0-1,0 0-15,0 0 0,0 0 16,0 0-16,-1 0 0,1 0 15,0 0-15,0 0 16,0 21-16,0 0 0,-1-21 0,1 21 16,0-21-16,0 21 0,0-21 15,21 22-15,-21-1 0,-1-21 0,22 21 16,-21 0-16,21 0 0,-21 0 16,21 1-16,0-1 0,0 0 0,-21 0 15,21 0-15,0 0 0,-21 1 16,21-1-16,0 0 0,0 0 15,0 0-15,0 22 0,0-1 16,0-21-16,0 0 0,0 0 16,0 1-16,21-1 0,0 0 15,0 21-15,0-21 0,1 1 16,-1-22-16,0 21 0,0 0 16,0-21-16,0 21 0,1-21 15,-1 0-15,0 0 0,21 0 16,-21 0-16,1 0 0,-1 0 15,0 0-15,0-21 0,0 21 16,0-21-16,1 0 0,-1 21 0,0-22 16,0 1-16,0 21 0,0-21 15,1 0-15,-1 0 0,0 21 16,-21-21-16,21 21 16,-21-22-16,0 1 15,0 42 48,-21-21-48</inkml:trace>
  <inkml:trace contextRef="#ctx0" brushRef="#br0" timeOffset="53648.28">402 7472 0,'0'0'0,"21"0"47,0-21-32,-21 0-15,22 21 0,-1-22 16,0 1-16,0 0 15,0 0-15,0 0 16,-21 0-16,22-1 0,-1-20 16,-21 0-16,21 21 15,0-1-15,-21 1 0,0-21 16,0 21-16,0 0 0,0-1 16,0 1-16,0 0 0,0 0 15,-21 21 1,0 0-1,0 0-15,-1 0 0,1 0 16,0 0-16,0 21 16,0 0-16,21 0 15,0 1-15,-21-1 0,21 0 0,0 0 16,0 0-16,0 22 0,0-22 16,0 21-16,0-21 0,0 22 15,0-22-15,0 21 0,21-21 0,-21 0 16,21 1-16,0-1 0,0-21 15,-21 21-15,43-21 0,-22 21 16,0-21-16,0 0 0,0 0 16,22 0-1,-22 0-15,0 0 0,0-21 16,0 0-16,-21 0 16,21-1-16,1 1 15,-22-21-15,0 21 0,21 0 0,0-1 16,-21-20-16,21 21 0,-21-21 15,42-1-15,-42 22 0,22 0 16,-1 0-16,-21 0 0,21 21 16,0-22-16,0 22 0,0 0 0,1-21 15,-22 0-15</inkml:trace>
  <inkml:trace contextRef="#ctx0" brushRef="#br0" timeOffset="53996.26">1228 7027 0,'42'43'15,"-42"-22"1,0 0-16,0 0 0,0 0 15,0 1-15,0 20 0,0-21 0,-21 0 16,21 0-16,0 1 0,-43 20 16,22-21-1,21 0-15,0 0 16,0-42 15,0 0-15,0 0-16,0 0 0,21-22 15,-21 22-15,22 0 0,-22 0 16,21-21-16,-21 20 0,21 1 16,0 0-16,-21 0 0,0 0 15,21-22-15,0 43 0,-21-21 16,0 0 0,0 0-16,0 42 46,0 0-46,0 0 16</inkml:trace>
  <inkml:trace contextRef="#ctx0" brushRef="#br0" timeOffset="54108.18">1249 7281 0,'0'0'0,"0"22"16,0-1-16,0 0 0,0 0 16,0 0-16,21 0 15,0-21-15,-21 22 0,21-22 16,0 21-16,1-21 0,-1 0 15,0 0-15</inkml:trace>
  <inkml:trace contextRef="#ctx0" brushRef="#br0" timeOffset="54561.92">1587 7387 0,'0'0'0,"22"-21"0,-1 0 15,0 0-15,0 0 16,0-1-16,0-20 0,1 0 16,-1 21-16,-21-1 0,21-20 15,-21-21-15,21 41 0,-21-20 16,21 0-16,-21 21 0,21-22 15,-21 22-15,0 0 0,0-21 16,0 20-16,0 1 0,0 0 16,-42-42 31,42 84-32,-21 0 1,21 0-16,-21 0 0,21 0 15,0 1-15,0 20 0,0-21 0,-21 0 16,21 0-16,0 22 0,-22-22 16,22 0-16,0 0 0,0 22 15,-21-22-15,21 0 0,0 0 0,0 0 16,0 22-16,0-22 0,0 0 16,0 0-16,0 0 0,0 0 15,0 1-15,21-22 0,-21 21 16,22-21-16,-1 0 0,-21 21 15,21-21-15,0 0 16,0 0-16,0 0 31,-21-21 1,0 0-32,0-1 0</inkml:trace>
  <inkml:trace contextRef="#ctx0" brushRef="#br0" timeOffset="56524.16">1058 7027 0,'0'0'0,"21"0"0,1 0 16,-1 0-16,0 0 15,0 0 1,0 22-16,0-22 16,1 21-1,-22 0 1,0 0-16,0 0 15,0 0-15,0 1 0,0-1 16,0 0-16,0 0 0,0 0 16,0 0-16,-22 1 0,1-1 15,21 0-15,0 0 0,0 0 0,-21-21 16,0 0 0,0 21-16,-22 22 0,22-22 0,21 0 15,21-42 63,-21 0-78,22 0 16,-1 21-16,0-22 0,-21 1 0,21 0 16,0 0-16,-21 0 0,21 0 15,1-1-15,-22 1 0,21 0 16,0 0-16,-21 0 0,0 0 0,21-1 15,0-20 1,-21 21-16,0 0 0,21 0 16,-21-1-16,0 1 15,22 21 17,-22 21 30,0 1-62,0-1 0,0 0 16,0 0-1,0 0-15,-22 0 0,22 1 0,0 20 0,-21-21 16,21 0-16,0 0 16,0 1-16,0-1 0,0 21 15,0-21-15,0 0 0,0 1 16,21-1-16,1-21 15,-22 21-15,21-21 0,0 0 16,0 0 0,-21-42-16,21 42 15</inkml:trace>
  <inkml:trace contextRef="#ctx0" brushRef="#br0" timeOffset="57039.61">1566 7027 0,'21'0'15,"1"0"-15,-1 0 16,0 0-16,0-21 16,0 21-16,0 0 15,1 0-15,-1 0 0,0-21 16,0 21-16,0 0 0,0 0 16,1 0-16,-1-21 0,0 21 31,-63 21 47</inkml:trace>
  <inkml:trace contextRef="#ctx0" brushRef="#br0" timeOffset="58219.85">1926 7176 0,'21'0'47,"0"0"-47,1 0 15,-1 0-15,-21-22 0,21 22 0,0-21 16,0 21-16,0-21 15,-21 0-15,22 0 0,-1 21 16,-21-21-16,0-1 16,-21 22 15,-1 0-31,1 0 16,0 0-16,0 0 15,21 22-15,-21-22 0,0 21 16,-1-21-16,22 21 0,0 0 15,-21 0-15,21 0 0,-21 1 16,21-1-16,0 0 0,0 0 16,0 0-16,0 0 0,0 1 15,0-1-15,0 0 0,0 0 0,21 0 16,0 0-16,1-21 16,-1 0-16,-21 22 0,21-22 15,0 0-15,0 0 0,22 0 16,-22 0-16,0-22 0,0 1 0,21 0 15,-20 0-15,20-21 0,-21 20 0,0 22 16,-21-21-16,21 21 0,1 0 0,-22-21 16,0 0-16,21 21 15,0-42-15,0 20 0,-21 1 16,0 0-16,0 0 0,0 0 16,0 42 30,0 0-30,0 0-16,0 0 16,0 1-16,0-1 15,0 0-15,0 0 0,0 0 0,0 0 16,0 1-16,0-1 0,0 0 16,0 0-16,0 0 15,-21-21-15,21 21 16,-21-21-1,0 0 1,-1 0 0,22-21-16,-42-21 15,21 42-15,21-21 16,0 0-16,0-1 16,21 1-16,-42-21 0,21 21 0,21 0 15,0-1-15,0 22 0,1-21 0,20-21 16,-21 42-16,21-42 0,-20 20 15,20 22-15,0-21 0,1 21 0,-1 0 16,-21-21-16,21 21 0,1 0 16,-22 0-16,21 0 0,-21 0 0,1 0 15,20 0-15,-21 0 0,0 21 16,-21 0-16,21-21 0,-21 22 16,22-22-16,-44 42 0,22 0 0,22-21 15,-22 1-15,0-1 0,0 0 16,-22 21-16,22-21 0,0 1 0,-21-1 15,21 0-15,-21-21 0,21 21 16,-21-21-16,21 21 0,0 0 31,0-42 16,0 0-31,0 0-1</inkml:trace>
  <inkml:trace contextRef="#ctx0" brushRef="#br0" timeOffset="58668.59">3492 6964 0,'-21'-42'16,"0"42"0,0 0-16,0 0 0,0 0 15,-1 0-15,1 0 0,0 0 16,0 0-16,0 0 0,0 21 0,-1-21 15,1 21-15,0 0 16,0 0-16,21 0 0,-21 1 0,21-1 16,0 0-16,0 0 0,0 0 15,0 0-15,0 1 0,0-1 0,0 0 16,0 0-16,0 21 16,0-20-16,21-1 0,0-21 15,0 0-15,0 0 16,1 0-16,-1 0 0,0 0 0,0 0 15,0 0-15,0 0 0,1-21 16,-22-1-16,21 1 0,0 0 16,0 0-16,0 0 0,0 0 0,1-22 15,20 1-15,-21 21 0,-21 0 0,0-1 16,0 1-16</inkml:trace>
  <inkml:trace contextRef="#ctx0" brushRef="#br0" timeOffset="58981.42">3619 6731 0,'0'-63'16,"0"41"-16,0 1 15,0 0-15,0 0 0,0 0 16,0 0-16,0 42 31,0 0-15,0 0-16,0 0 0,0 0 16,0 22-16,0-1 0,0-21 0,0 22 15,0-1-15,-21-21 0,21 21 16,0 1-16,0-22 0,0 21 0,-21-21 15,21 22-15,0-22 0,0 42 16,0-41-16,0-1 0,0 0 16,0 0-16,0 0 0,0 0 15,0 1-15,0-1 32,21-21-32,0 0 31,-21-21-31,22 21 0,-22-22 15,0 1-15,21 0 0</inkml:trace>
  <inkml:trace contextRef="#ctx0" brushRef="#br0" timeOffset="59767.93">4191 6879 0,'0'0'0,"0"-21"0,0 0 15,0 0 1,-21 21 0,0 0-16,-1 0 15,1 0 1,0 0-16,0 0 0,0 21 15,0 0-15,21 0 0,-22-21 0,22 21 16,-21 1-16,21-1 16,-21-21-16,21 21 0,0 0 0,0 0 15,0 0-15,0 1 16,21-22 0,0 0-1,1 0-15,-1 0 16,0 0-16,0 0 15,0 0-15,0 0 0,1 0 16,-1 0-16,0 0 16,0 0-1,0 0-15,0 21 16,1-21 0,-22 21-16,0 0 15,0 0 1,0 0 15,0 1-31,0-1 16,-22-21-16,1 21 15,-21-21-15,21 21 0,21 0 16,-21-21-16,-1 0 0,1 21 16,0-21-16,0 0 0,0 22 0,0-22 15,-1 0-15,-20 0 0,21 0 0,0 21 16,0-21-16,-1 0 15,1 0-15,0 0 0,0 0 16,21-21-16,-21 21 16,0 0-16,21-22 0,0 1 15,0 0 79,0 0-63</inkml:trace>
  <inkml:trace contextRef="#ctx0" brushRef="#br0" timeOffset="74864.62">5905 1291 0,'0'0'0,"0"-21"31,0 0-31,0 0 16,0 42 46,0 0-46,0 0-16,0 0 0,0 1 0,0-1 16,0 0-16,-21 21 0,21-21 15,0 22-15,-21-22 0,21 21 16,0 1-16,0-1 0,0-21 0,0 21 15,-21 1-15,21-22 0,0 21 16,0-21-16,-21 22 0,21-22 16,0 0-16,0 0 0,0 0 0,0 1 15,0-1-15,0-42 78,-21 21-78,21-22 16</inkml:trace>
  <inkml:trace contextRef="#ctx0" brushRef="#br0" timeOffset="75265.39">5376 2138 0,'0'0'0,"0"21"0,0 0 16,0 0-16,0 1 15,21-22-15,1 0 0,-1 21 0,0-21 16,0 0-16,21 21 0,-20-21 16,20 0-16,0 0 0,-21 0 0,22 0 15,-1 0-15,22 0 0,-22 0 0,0 0 16,1 0-16,-1-21 0,0 21 16,1-21-16,-1 21 0,-21 0 15,21-22-15,-20 22 0,-1 0 0,0-21 16,0 0-16,0 21 0,-21-21 15,0 0 1,0 0-16,0-1 16,-21 22-16,21-21 0,-21 21 15</inkml:trace>
  <inkml:trace contextRef="#ctx0" brushRef="#br0" timeOffset="75712.37">5440 1270 0,'127'-21'32,"-85"21"-17,0-21-15,1 21 0,20-21 0,-20 21 16,-1 0-16,0-22 0,22 22 15,-22-21-15,0 21 0,22-21 16,-43 21-16,21 0 0,-20 0 16,-1-21-16,0 21 0,0 0 15,-21 21 48</inkml:trace>
  <inkml:trace contextRef="#ctx0" brushRef="#br0" timeOffset="76404.69">5863 2582 0,'0'0'0,"0"22"15,0-1 1,0 0-16,0 21 0,0-21 15,-21 22-15,21-1 0,0 0 16,0 1-16,0-1 0,-21 22 0,21-22 16,0 0-16,-21 22 0,21-1 0,-22-20 15,22-1-15,0 64 16,-21-64-16,21 0 0,-21 43 16,0-64-16,21 0 15,0 22-15,0-22 0,0 0 0,0 0 16,0 0-16,0 1 15,0-44 32,0 1-47,0 0 0,0 0 0,0 0 16</inkml:trace>
  <inkml:trace contextRef="#ctx0" brushRef="#br0" timeOffset="77076.3">5736 2667 0,'-21'21'0,"42"-42"0,-63 63 0,21-20 0,-1-1 15,1 21-15,0-21 0,0 22 16,0-22-16,0 21 0,-1-21 0,1 22 16,0-22-16,0 21 0,0 0 15,0-20-15,-1-1 0,1 21 0,0-21 16,21 0-16,0 1 0,-21-1 16,21 0-16,-21-21 0,21 21 15,0-42 16,21 0-31,-21 0 0,21-1 16,0 1-16,0 0 0,1 0 16,-1 0-16,0-22 0,0 22 0,0-21 15,0 21-15,22-22 0,-22 22 16,0-21-16,21 21 0,-20-22 0,20 22 16,-21 0-16,0 0 0,0 0 15,1 0-15,-1-1 0,0 1 0,0 0 16,0 21-16,0-21 0,1 21 15,-22-21-15,21 21 0,0 0 16,0 0 0,-21 21-16,0 0 15,0 0-15,0 0 0,0 22 16,0-22-16,21 21 0,-21 1 0,0-22 16,0 21-16,0 0 0,0-20 15,0 20-15,21-21 0,-21 0 0,0 22 16,0-22-16,0 0 0,22 0 15,-1 21-15,-21-20 16,0-1-16,0-42 63</inkml:trace>
  <inkml:trace contextRef="#ctx0" brushRef="#br0" timeOffset="77711.62">5715 4551 0,'0'0'0,"0"-21"0,0 0 15,0-1-15,0 1 16,0 0-16,0 0 15,0 0 1,0 42 31,0 0-47,-21 21 16,21-20-1,0-1-15,-21 0 0,21 21 0,-22 1 16,22 20-16,0-21 15,-21 1-15,21-1 0,0-21 0,0 22 16,0-1-16,0-21 0,0 0 0,0 22 16,0-22-16,0 0 15,0 0-15,0 0 16,21-21 0,-21-21-1,0 0 1,0 0-16</inkml:trace>
  <inkml:trace contextRef="#ctx0" brushRef="#br0" timeOffset="78113.42">5228 5080 0,'0'0'16,"0"21"-16,0 0 0,0 1 0,0-1 16,0 0-16,0 0 0,21-21 15,0 21-15,1 0 0,-1-21 0,0 22 16,0-22-16,0 0 0,22 0 15,-22 0-15,21 21 0,-21-21 0,22 0 16,20 0-16,-21 0 0,-20-21 16,20 21-16,0-22 15,1 1-15,-22 0 0,0 21 16,0-21-16,0 0 0,0 21 0,1-21 0,-1 21 16,0-22-16,-21 1 0,0 0 15,0 0 1,0 0-1,0 0-15,0-1 0</inkml:trace>
  <inkml:trace contextRef="#ctx0" brushRef="#br0" timeOffset="78540.17">5334 4509 0,'21'0'16,"0"0"-16,0 0 15,1 0-15,20 0 0,-21 0 0,21-22 16,22 22-16,-22 0 0,1 0 0,20-21 16,-21 21-16,64-21 15,-63 21-15,-1-21 0,0 21 16,22 0-16,-22 0 16,-21 0-16,0 0 0</inkml:trace>
  <inkml:trace contextRef="#ctx0" brushRef="#br0" timeOffset="85404.21">5292 7049 0,'0'-22'62,"21"1"-46,0 0-16,0 0 0,0 21 16,-21-21-16,21 0 0,1-1 15,-1 1-15,0-21 0,0 21 0,0 0 16,0-1-16,1-20 0,-1 21 0,-21-21 15,21 20-15,-21 1 0,0-21 16,0 21-16,0 0 16,-21 21-1,0 0 1,-1 0-16,1 21 0,0 0 0,0 0 16,0 0-16,0 22 15,21-22-15,0 0 0,0 21 0,0-21 16,0 22-16,0-22 15,0 0-15,0 21 0,0-20 0,0-1 0,0 0 16,0 0-16,0 0 0,21 0 0,0 1 16,0-1-16,0-21 0,-21 21 15,21-21-15,22 0 0,-22 0 16,0 0-16,0 0 0,0 0 16,1 0-16,-1 0 15,0 0-15,-21-21 0,0 0 16,21 21-16,0-22 0,0-20 15,-21 21-15,0 0 0,22 0 16,-1-1-16,0-20 0,0 21 0,0 0 16,22-43-16,-22 43 0,0 0 15,0 0-15,0 0 0,0 21 16,1-22-16,-1 1 0,0 21 0,0 0 16,0 0-16,0 0 15,1 0-15,-1 0 0,-21 21 16,0 1-16,21-1 0,-21 0 0,0 0 15,0 0-15,0 22 0,0-22 0,0 0 16,0 21-16,0 1 16,-21-22-16,0 21 0,21-21 15,-22 0-15,1 1 16,21-1 0,0-42 15,0-1-31,21 22 0,1-21 15,-1 0-15,-21 0 0,21 0 0,0 0 16,-21-22-16,21 22 16,0 0-16,1-21 0,-1 20 0,-21 1 15,21-21-15,0 21 0,0 0 0,-21-1 0,0 1 16,0 42 31,0 1-47,-21-1 0,21 0 0,-21 0 15,0 21-15,21-20 0,0-1 0,0 21 16,-21-21-16,21 0 0,0 1 16,0-1-16,0 0 0,0 0 15,0 0-15,0 0 0,0 1 0,0-1 0,21 0 16,0-21 0,0 0-16,0 0 0,0 0 0,22 0 15,-22 0-15,0 0 0,0 0 16,22 0-16,-22-21 0,0 21 15,0-21-15,21-1 0,1 1 16,-22 0-16,0-21 0,-21 21 0,21-1 16,0-20-16,-21 21 0,0-21 15,22 20-15,-22-20 0,21 0 0,-21-1 16,21 1-16,-21 21 0,0-21 0,0-1 16,0 22-16,0 0 0,0 0 15,0 0-15,0-1 0,0 1 0,0 42 47,0 1-47,0 20 0,0-21 16,0 21-16,0 1 0,0-1 15,-21-21-15,21 22 0,-21-1 0,21 0 16,0-21-16,0 22 0,-22 20 16,22-42-16,0 22 0,0-22 15,0 0-15,0 0 0,0 0 16,0 1-16,0-1 0,22-21 31,-1 0-31,0 0 16,-21-21-16,21-1 0,0 1 15,-21 0-15</inkml:trace>
  <inkml:trace contextRef="#ctx0" brushRef="#br0" timeOffset="85675.6">6689 6731 0,'0'0'0,"21"0"32,0 0-32,0 0 15,0 0-15,0 0 16,1 0-16,-1 0 0,0 0 0,0 0 15,0 0-15,0 0 0,1 0 0,-1-21 16,0 21-16</inkml:trace>
  <inkml:trace contextRef="#ctx0" brushRef="#br0" timeOffset="86624.54">7027 6879 0,'43'21'15,"-22"-21"1,0 0-16,0 0 0,-21-21 15,21 21-15,0-21 0,1 21 0,-1-21 16,0 0-16,0 21 0,0-21 16,-21-1-16,21 1 0,1 0 15,-22 0-15,0 0 16,0 0 0,-22 21-16,1 0 15,0 0-15,0 0 0,0 0 16,0 21-16,-1 0 15,1 0-15,0 0 0,21 0 0,0 1 16,-21-1-16,21 0 0,-21 0 16,21 0-16,0 0 0,0 1 0,0-1 15,0 0-15,0 0 0,0 0 16,21-21-16,0 0 0,-21 21 16,21-21-16,0 0 0,1 0 15,-1 0-15,42 0 16,-42 0-16,22-21 0,-22 21 15,0-21-15,0 0 0,0 21 0,1-21 16,-1 0-16,0-1 0,0 22 0,0-21 16,-21 0-16,0 0 0,0 0 15,0 0-15,0-1 0,0 1 0,0 0 16,0 0-16,0 0 16,0 42-1,0 0-15,0 0 16,0 0-16,0 1 15,0-1-15,0 0 0,0 0 16,0 0-16,-21 0 0,21 1 0,0-1 16,0 0-16,0 0 0,0 0 15,-21 0-15,21 1 16,0-1 0,-21-21-1,21-21 1,0-1-1,0 1-15,0 0 16,0 0-16,0 0 0,0 0 0,21-43 16,-21 43-16,21 0 15,0 0-15,0-22 0,1 22 16,-1 0-16,0 0 0,0 0 0,0-1 16,22 22-16,-1-21 0,-21 21 15,21 0-15,1 0 0,-22 0 0,21 0 16,-21 21-16,1-21 0,20 22 0,-21-1 15,0 21-15,0-21 0,-21 0 16,0 1-16,22-1 0,-22 21 0,0-21 16,0 0-16,0 1 0,0-1 0,0 0 15,0 0-15,-22-21 16,22 21-16,-21 0 0,0-21 16,21 22-16,-21-22 0,0 0 15,21 21-15,-21-21 16,-1 0-16</inkml:trace>
  <inkml:trace contextRef="#ctx0" brushRef="#br0" timeOffset="87332.14">8615 6773 0,'-85'-105'31,"64"83"-31,21 1 16,-21 0-16,0 0 0,-1 21 15,1 0-15,0 0 0,0 0 16,0 21-16,0-21 0,21 21 16,-22 0-16,1 1 15,0-1-15,21 0 0,0 0 0,-21 0 16,0 22-16,21-22 0,-21 0 0,21 0 16,0 43-16,0-43 15,0 0-15,0 0 0,0 0 0,0 0 16,0 1-16,0-1 0,21 0 15,0-21-15,0 0 16,0 0-16,0 0 0,1 0 16,-1 0-16,0 0 0,0 0 15,0-21-15,0 0 0,1 21 16,-1-22-16,-21 1 0,42-21 16,-21 0-16,22-1 15,-22 1-15,-21 0 0,21-1 16,-21 1-16,21 0 0,-21-1 0,21-20 15,-21 20-15,0 1 0,0 0 0,0-43 16,0 43-16,0 21 16,0-1-16,0 1 0,0 0 0,-21 21 31,0 21-31,21 0 16,-21 1-16,21-1 0,0 21 0,0 0 15,0 1-15,-21-1 0,21 0 16,0 22-16,-22-22 0,22 1 0,0-1 15,0 0-15,0 1 0,0-22 16,0 21-16,0 0 0,0-20 16,0-1-16,0 0 0,0 0 15,0 0-15,0 0 16,22-21-16,-1 0 16,0 0-16,0 0 15,0 0-15,0-21 0,1 0 16,-1 21-16</inkml:trace>
  <inkml:trace contextRef="#ctx0" brushRef="#br0" timeOffset="87933.2">9419 6625 0,'0'0'0,"0"-63"31,-21 63-31,0 0 0,0 0 16,-1 0-16,1 0 0,0 0 15,0 0-15,0 0 0,0 21 16,-1 0-16,1-21 0,21 21 16,-21 0-16,0 1 15,21-1-15,0 0 0,0 0 16,0 0-16,0 0 15,21-21 1,0 0-16,-21 22 0,21-22 0,1 0 16,-1 0-16,0 0 15,0 0-15,0 0 0,0 0 16,1 21-16,-1-21 0,21 0 16,-42 21-1,21-21-15,0 0 0,-21 21 0,0 0 16,22 0-16,-1-21 15,-21 22-15,0-1 16,0 0 0,0 0-16,0 0 15,-21-21-15,-1 0 16,1 21-16,0-21 0,-21 0 16,21 0-16,-1 22 0,1-22 0,-21 0 15,21 0-15,0 0 0,-1 0 16,1 0-16,0 0 0,0 0 0,0 0 15,0 0-15,-1 0 0,1 0 16,0 0-16,0 0 31,21-22-15,0 1 0</inkml:trace>
  <inkml:trace contextRef="#ctx0" brushRef="#br0" timeOffset="103375.59">12023 1334 0,'0'-22'32,"0"1"-17,-22 21 1,22-21-16,0 0 15,0 0-15,0 0 16,0-1-16,0 1 0,0 0 16,0 0-1,0 0-15,0 0 16,0 42 15,0 0-31,0 0 0,0 21 16,0-20-16,0-1 0,0 21 0,-21-21 15,21 22-15,0-22 0,0 21 16,-21 0-16,21-20 0,-21 20 16,21-21-16,0 21 0,0-20 0,-21 20 15,21-21-15,-21 21 0,21-20 16,0-1-16,0 0 0,0 21 16,0-21-16,0 1 15,0-1-15,0 0 16</inkml:trace>
  <inkml:trace contextRef="#ctx0" brushRef="#br0" timeOffset="103780.85">11578 2074 0,'0'0'0,"0"22"15,0-1-15,0 0 16,0 0-16,0 0 16,21-21-16,-21 21 0,21-21 15,1 0-15,20 0 0,-21 22 0,0-22 16,22 0-16,-1 0 0,-21 0 0,64 0 16,-43 0-16,0 0 15,1 0-15,-22 0 0,21 0 0,1-22 16,-22 22-16,21 0 0,-21-21 0,0 0 15,1 21-15,-1-21 16,0 21-16,0-21 0,0 21 0,-21-21 16,21 21-16,-21-22 0,22 22 15,-22-21-15,0 0 0,0 0 16</inkml:trace>
  <inkml:trace contextRef="#ctx0" brushRef="#br0" timeOffset="104308.54">11578 1291 0,'0'-21'15,"21"0"1,22 21-16,-22 0 16,0 0-16,21-21 0,1 21 15,-1 0-15,0-21 0,1 21 0,-1 0 16,21-22-16,-20 1 0,-1 21 16,0 0-16,1-21 0,-1 21 0,0 0 15,1 0-15,-22-21 0,0 21 16,21 0-16,-20 0 0,-1 0 15,-21-21-15,21 21 0,-21 21 63,0 0-47</inkml:trace>
  <inkml:trace contextRef="#ctx0" brushRef="#br0" timeOffset="105044.71">12150 3027 0,'0'0'0,"0"-21"15,0 42 32,0 0-47,-22 0 16,22 0-16,0 1 0,0 20 15,-21 0-15,21 1 0,0-1 16,0 21-16,0-20 0,0 20 0,0-20 16,0 20-16,0-21 0,0 22 15,0-22-15,0 22 0,0-22 0,0 22 16,0-22-16,0 21 0,0-20 0,0-1 16,0 0-16,0 22 0,0-22 15,0-21-15,-21 22 0,21-1 0,0-21 16,-21 0-16,21 1 0,0-1 0,0 0 15,0 0 1,0-42 15,0 0-31,0 0 0,0-1 16,0 1-16,0 0 0,0-21 0</inkml:trace>
  <inkml:trace contextRef="#ctx0" brushRef="#br0" timeOffset="105783.75">12001 3196 0,'0'0'16,"-21"0"-16,21 21 0,-21 1 0,0-1 0,0 0 15,0 21-15,-1-21 0,1 1 16,21 20-16,-21-21 0,-21 43 16,21-22-16,21-21 0,-22 0 15,1 22-15,0-22 0,21 0 0,-21 0 16,0 0-16,21 0 15,0 1-15,0-44 63,21 1-63,-21 0 0,21 21 16,0-21-16,0 0 0,1 0 15,-1-1-15,0-20 0,0 21 0,0 0 16,22-43-16,-22 22 0,21 0 15,-21 20-15,0-20 0,1 21 16,-1-21-16,0 20 0,0 1 0,0-21 16,0 21-16,-21 0 15,0-1-15,22 22 16,-22-21-16,21 21 31,-21 21-15,21 1-16,0 20 15,-21-21-15,21 0 0,0 43 16,1-22-16,-22 0 0,21 1 16,0-22-16,-21 21 0,21 1 15,-21-22-15,21 21 0,-21 0 0,0-20 16,21-1-16,1 21 0,-22-21 0,0 0 16,0 1-16,21-1 0,-21 0 15,21 0-15,-21 0 31,21-21-15,-21-21 15</inkml:trace>
  <inkml:trace contextRef="#ctx0" brushRef="#br0" timeOffset="107852.64">12277 5186 0,'0'0'0,"21"-42"16,-21 20-1,0 1 1,0 0-16,-21 21 16,-1-21-16,1 21 0,0 0 15,0 0-15,0 0 0,-22 0 16,22 0-16,-21 0 0,0 0 15,20 21-15,-20-21 0,21 21 16,-21 0-16,20 1 0,-20-1 16,21 0-16,0 0 0,0 0 0,-1 0 15,1 1-15,0-1 0,0 42 16,21-42-16,0 22 0,0-22 16,-21 21-16,21-21 0,0 1 15,0 20-15,0-21 0,0 0 0,0 0 16,0 1-16,0-1 0,0 0 0,21 0 15,0 0-15,0 0 16,0-21-16,1 0 0,-1 22 0,0-22 16,0 0-16,0 0 0,0 0 15,43 0-15,-43 0 0,21 0 16,-20 0-16,20 0 0,-21-22 16,21 22-16,-20-21 0,20 21 15,-21-21-15,21 0 0,1 0 16,-1 21-16,22-43 15,-43 43-15,-21-21 16,21 21-16,0 0 16,-21 21 15,0 1-31,0-1 16,-21-21-16,0 21 0,0 0 15,-1-21-15,22 21 0,-21-21 16,0 21-16,0-21 0,0 22 15,0-22-15,-1 0 0,1 21 16,0-21-16,0 0 0,0 0 16,0 0-16,-22 0 0,22 0 0,0 0 15,0 0-15,-22 0 0,22 0 0,-21 0 16,21-21-16,-22 21 16,22-22-16,0 22 0,0-21 0,0 0 0,0 21 15,-1-21-15,1 0 0,0 21 0,0-21 16,21-1-16,0 1 15,-21 0-15,21 0 0,0 0 0,0 0 16,0-1-16,0 1 0,0 0 16,0 0-16,0 0 0,0 0 15,21-1-15,-21 1 0,21 0 0,0-21 16,0 21-16,1-22 0,-1 22 16,21 0-16,-21-21 0,22 20 0,-22 1 15,21 0-15,-21 0 0,22 21 16,-1-21-16,-21 0 0,21 21 0,-20 0 15,-1 0-15,0 0 0,0 0 0,0 0 16,0 0-16,1 0 0,-1 0 16,0 21-1,0-21 1,-21 21 0,-21-21 46,0 0-62,0 0 16,-1 0-16,1 0 15,0 0-15,0 0 0,0 0 16,0 0-16,-1 0 0,1 0 0,-21 0 16,21 0-16,0 21 0,-1 0 0,1-21 15,0 21-15,0-21 0,-21 22 16,20-1-16,1-21 0,0 21 0,0 0 15,0 0-15,0 0 16,-1 1-16,1-1 0,21 0 0,-21 0 16,0 43-16,0-43 0,21 0 15,0 21-15,0-21 0,0 1 16,0-1-16,0 21 0,0-21 16,0 0-16,0 1 0,0-1 0,0 0 15,0 0-15,21 0 0,0 0 16,0-21-16,-21 22 0,21-22 0,1 0 15,-1 21-15,0-21 0,0 21 16,0-21-16,0 0 0,1 0 0,-1 0 16,0 0-16,21 0 0,-21 0 15,1 0-15,20 0 0,-21 0 16,0-21-16,0 0 0,1 21 0,20-22 16,-21 22-16,0-21 0,0 21 15,1-21-15,-22 0 0,21 21 0,0-21 16,-21 0-16,0-1 0,21 22 15,-21-21-15,0 0 16,0 42 93,0 0-30,-21-21-64,21 22 32,-21-22-31,0 21-1,-1 0 1,1-21 0,0 0-16,21 21 0,-21-21 15,0 21-15,0-21 0,-1 21 16,-20 1-16,21-22 0,0 0 15,0 21-15,-1-21 0</inkml:trace>
  <inkml:trace contextRef="#ctx0" brushRef="#br0" timeOffset="112368.25">11007 6519 0,'21'0'16,"0"-21"-1,0 21-15,-21-21 16,21 21-16,0-21 0,1 0 16,-1 0-16,0 21 0,0-22 15,0 1-15,0 0 0,1 0 16,-1 0-16,0 21 0,-21-21 15,0-1-15,21 1 0,-21 0 16,0 0 15,0 42 1,0 0-32,0 0 0,0 1 0,-21-1 15,21 0-15,0 21 16,0-21-16,0 22 0,0-1 0,0 0 15,0-20-15,0 20 0,0 0 16,0 1-16,0-1 0,0 0 16,0-21-16,0 22 0,0-1 0,0-21 0,0 22 15,0-22-15,21 0 0,-21 21 0,0-21 16,0 1-16,0-1 0,0 0 16,0 0-16,0 0 0,-21 0 15,0-21 1,0 0-16,-22 0 15,22 0-15,0 0 0,0-21 0,-22 21 0,22-21 16,0 0-16,0 21 16,-21-21-16,20 21 0,1-21 0,0-1 15,0 1-15,21 0 0,-21 21 16,21-21-16,0 0 31,21 21-15,0 0-16,0 0 15,0 0-15,1-21 0,-1 21 0,0 0 16,21 0-16,-21-22 0</inkml:trace>
  <inkml:trace contextRef="#ctx0" brushRef="#br0" timeOffset="113194.79">11599 6710 0,'0'21'16,"0"0"-16,0 0 16,0 1-16,0-1 0,0 0 15,0 21-15,0-21 0,0 1 16,0-1-16,0 0 0,0 0 15,0 0-15,0 0 0,0 1 0,0-1 16,0 0-16,0 0 0,0 0 16,0 0-1,0-42 17,0 0-32,0 0 15,0 0-15,0 0 0,0-1 16,0 1-16,0 0 0,0 0 15,0-21-15,0 20 0,0 1 16,0 0-16,0 0 0,0 0 0,21 0 16,1-1-16,-22 1 0,21 0 15,0 21-15,0 0 0,0 0 0,0 0 16,1 0-16,20 0 0,-21 0 16,0 21-16,0 0 0,1 1 15,-1-1-15,0-21 0,-21 42 0,0-21 16,21 0-16,-21 1 0,21-1 15,-21 0-15,0 0 0,0 0 16,0 0-16,0 1 0,0-1 31,-21-21-15,0 0-16,21-21 31,0-1-31,0 1 16,0 0-16,0 0 0,0 0 15,0 0-15,0-22 0,0 22 16,0 0-16,21 0 0,0 0 0,-21-1 16,21 1-16,1 0 0,-1 21 0,21-21 15,-21 21-15,0 0 0,1 0 16,-1 0-16,0 0 0,0 0 16,0 0-16,0 21 0,1-21 15,-1 21-15,-21 0 0,0 1 0,21-1 16,-21 0-16,0 0 0,0 0 0,0 0 15,0 1-15,0-1 0,0 0 16,0 0-16,-21 0 0,0 0 16,21 1-16,-22-22 15,44-22 17,-22 1-17,21 21-15</inkml:trace>
  <inkml:trace contextRef="#ctx0" brushRef="#br0" timeOffset="113604.56">12552 6668 0,'0'0'0,"0"21"0,0 0 15,0 0-15,0 0 16,0 0-16,0 1 0,0 20 0,0-21 16,0 21-16,0-20 0,0 20 15,0 0-15,0 1 0,0-1 16,0 0-16,0 22 0,0-22 0,0 22 16,-21-1-16,21-21 0,0 22 0,0-1 15,0 1-15,-22-22 0,22 22 16,0-1-16,0 1 0,0-1 0,0 1 15,0-22-15,-21 22 0,21-1 0,0-21 16,-21 22-16,21-22 0,0 1 0,0-1 16,0 0-16,0-21 0,-21 22 15,21-22-15,0 0 0,0 0 16,0-42 15,0 0-31,21 0 16,-21 0-16,21-1 0,-21 1 0,0-21 15,21 0-15,-21-1 0,0 1 0</inkml:trace>
  <inkml:trace contextRef="#ctx0" brushRef="#br0" timeOffset="114012.85">12573 6752 0,'0'0'0,"0"-21"16,0 0-16,0-21 15,0 20-15,21 1 0,0 21 16,0-21-16,1 21 0,-1 0 0,0-21 16,0 21-16,21 0 0,-20 0 15,20 0-15,-21 0 0,21 21 0,-20-21 16,20 21-16,-21 22 0,0-22 15,0 0-15,-21 85 16,0-85-16,0 42 16,-21-41-16,-21-1 0,21 0 15,0 0-15,-22 0 0,22 0 0,-64 1 16,64-1-16,-21 0 16,0-21-16,20 0 0,1 0 15,0 0-15,21-21 31,0 0-15,0-1-16,0 1 16,21 21-16,0-21 0,-21 0 15</inkml:trace>
  <inkml:trace contextRef="#ctx0" brushRef="#br0" timeOffset="114372.54">13229 5990 0,'0'0'0,"0"21"15,-21 1-15,21-1 0,-21 21 0,0 170 31,21-149-31,0 1 0,0-1 0,-22-20 16,1 84-16,21-64 16,0-21-16,0 1 0,-21-1 15,21 43-15,0-64 0,0 21 16,0-21-16,0 1 0,0-1 16,0 0-16,21-21 31,-21-21-31,21 0 15,-21-1-15,0 1 0,22 0 16,-1 0-16,-21 0 0,21 0 0</inkml:trace>
  <inkml:trace contextRef="#ctx0" brushRef="#br0" timeOffset="114784.31">13250 6858 0,'21'0'0,"1"0"0,-1 0 16,0 0-16,0 0 0,0 0 15,0-21-15,1 0 16,-1 21-16,0-21 0,0 21 16,-21-22-16,21 1 0,-21 0 0,0 0 15,0 0 1,-21 21-1,0 0-15,0 0 16,0 21-16,-1-21 0,1 21 16,0 0-16,0-21 0,0 21 0,21 1 15,-21-1-15,-1 21 0,22-21 16,-21 0-16,21 1 0,0-1 0,0 0 16,0 0-16,0 0 0,0 0 15,21-21-15,1 0 0,-1 0 16,0 22-16,0-22 0,21 0 0,-20 0 15,-1 0-15,0 0 0,0-22 0,21 1 16,-20 21-16,-1-21 16,0 0-16,0 21 0,0-21 0,0 0 15,1-1-15,-1 1 0,-21 0 0,0 0 16</inkml:trace>
  <inkml:trace contextRef="#ctx0" brushRef="#br0" timeOffset="115488.13">13737 6710 0,'0'21'31,"0"0"-31,-21 22 16,0-22-16,21 0 0,0 0 0,0 0 15,0 0-15,0 1 0,-21-1 0,21 0 16,0 0-16,-22 0 16,22 0-16,0 1 15,0-44 32,0 1-31,0 0-16,0 0 15,0 0-15,0 0 0,0-1 16,0 1-16,0 0 16,0 0-16,22 0 0,-1 21 0,-21-21 0,21-1 15,0 22-15,21-21 16,-20 21-16,-1 0 15,0 0-15,0 0 0,0 21 16,-21 1 0,0-1-16,21 0 0,-21 0 0,0 0 15,0 0-15,0 1 0,0-1 16,0 0-16,0 0 16,0 0-16,0 0 0,0 1 15,-21-22 1,0 0-1,21-22 1,0 1 0,0 0-16,0 0 15,0 0-15,0 0 0,0-1 16,21 1-16,-21-21 0,21 21 0,1 0 16,-1-1-16,0 1 0,21 0 15,-21 0-15,1 21 0,41-21 16,-21 21-16,-20 0 0,-1 0 15,0 0-15,0 0 0,0 0 0,0 21 16,1 0-16,-1 0 0,0 0 16,-21 1-16,0-1 0,0 0 0,0 0 15,0 0-15,0 0 0,0 22 16,-21-22-16,21 0 0,-21 0 16,-1 0-16,1-21 15,21-21 32</inkml:trace>
  <inkml:trace contextRef="#ctx0" brushRef="#br0" timeOffset="115911.91">14436 6879 0,'21'0'15,"0"0"-15,0 0 16,0-21-16,0 21 0,1-21 0,-1 0 16,0 21-16,0-21 0,0-1 15,-21 1-15,21 0 16,1 0-16,-22 0 15,-22 21 1,1 0 0,0 0-16,0 21 0,0-21 15,0 21-15,-1 0 0,1 0 16,0 1-16,21-1 0,-21 0 0,21 0 16,-21 0-16,21 0 0,0 1 0,0-1 15,0 0-15,0 0 0,0 0 16,21-21-16,0 21 15,0-21-15,0 0 0,1 0 0,-1 0 16,0 0-16,0 0 0,21 0 16,-20 0-16,-1-21 0,0 21 15,0-21-15,21 21 0,-20-21 0,-1 0 16,0 0-16,0 21 0</inkml:trace>
  <inkml:trace contextRef="#ctx0" brushRef="#br0" timeOffset="116414.62">14986 6668 0,'0'21'16,"0"0"-16,-21-21 0,21 21 15,-21 0-15,21 0 0,-22 1 0,22-1 16,-21 0-16,21 0 0,0 0 16,0 0-16,-21-21 0,21 22 15,0-1-15,-21 0 0,21 0 16,0 0-1,-21-21 17,21-21-17,0 0-15,0 0 0,0 0 16,0-1-16,0 1 0,0 0 16,0 0-16,21 0 0,0 0 15,0-1-15,0-20 0,1 21 0,-1 0 16,0 0-16,21-1 0,-21 1 0,22 21 15,-1-21-15,-21 21 16,22 0-16,-22 0 0,21 0 0,-21 21 16,0 0-16,-21 1 0,0-1 15,22 0-15,-22 0 0,0 0 0,0 0 16,0 1-16,0 20 0,0-21 16,0 0-16,0 0 0,-22 1 0,1-1 15,21 0-15,-21 0 0,0 0 16,0-21-16,21 21 15,-21-21 1,21-21 15,0 0-31,0 0 16,21 0-16</inkml:trace>
  <inkml:trace contextRef="#ctx0" brushRef="#br0" timeOffset="116744.44">15642 6096 0,'0'0'0,"-21"21"47,21 0-47,0 1 0,0 20 16,0-21-16,0 21 0,0 1 0,-21-1 15,21 22-15,0-22 0,0 21 16,-21-20-16,-1 20 0,22-20 16,0-1-16,-21 0 0,21 1 0,-21-22 0,21 21 15,-21-21-15,21 0 0,0 1 16,0-1-16,0 0 0,0 0 16,0-42 30,21 21-46,0-21 0,0 0 16,1-1-16</inkml:trace>
  <inkml:trace contextRef="#ctx0" brushRef="#br0" timeOffset="117275.65">16044 6646 0,'0'0'0,"0"-21"0,0 0 0,0 0 16,0 0-16,-21 21 31,0 0-31,0 0 16,0 0-16,-1 21 0,1 0 16,0 0-16,0-21 0,21 21 15,-21 1-15,0-1 0,21 0 0,0 0 16,0 0-16,0 0 15,0 1 1,21-22 0,0 0-16,0 0 0,0 21 15,0-21-15,1 0 0,-1 0 16,0 0-16,0 21 0,0-21 0,0 0 16,1 21-16,-1-21 15,0 21-15,-21 0 16,0 1-16,0-1 15,-21 0 1,0-21-16,-1 0 0,1 0 16,21 21-16,-21-21 0,0 0 0,-21 0 15,20 0-15,1 0 0,0 0 0,0 0 16,0 0-16,0 0 16,-1 0-16,1 0 15,0 0-15,0 0 0,21-21 47,0 0-31,0 0-1,0-1-15</inkml:trace>
  <inkml:trace contextRef="#ctx0" brushRef="#br0" timeOffset="117692.4">15346 6350 0,'-43'0'31,"22"0"-31,42 0 16,1 0 0,20 0-16,-21-21 0,21 21 15,1 0-15,-1 0 0,0 0 0,1 0 16,63-21-16,-64 21 16,21 0-16,-20 0 0,-1 0 0,0-21 15,1 21-15,-22 0 0,21 0 16,-21 0-16,1 0 0,-1 0 15,0 0-15,0 0 16,-21-22 0,-21 22 31,0 0-47,0 0 15</inkml:trace>
  <inkml:trace contextRef="#ctx0" brushRef="#br0" timeOffset="129000.1">12425 5673 0,'0'-21'16,"0"-1"-16,0 1 31,0 0-31,21 21 16,-21 21 62,0 0-63,0-42 63,0 0-62,0 0 0,0 0-1,0 42 63,0 0-62,0 0 15,0-42 16,0 0-16,0 42 79,-21-21-79</inkml:trace>
  <inkml:trace contextRef="#ctx0" brushRef="#br0" timeOffset="134028.1">18521 1334 0,'0'0'0,"21"0"16</inkml:trace>
  <inkml:trace contextRef="#ctx0" brushRef="#br0" timeOffset="134206">18796 1291 0,'21'-42'16</inkml:trace>
  <inkml:trace contextRef="#ctx0" brushRef="#br0" timeOffset="134924.95">18859 1249 0,'22'-21'63,"-22"0"-47,0-1-1,0 1-15,21 21 0,-21-21 16,0 0-16,-21 21 15,-1-21-15,22 0 0,-21 21 16,0 0-16,0 0 0,0 0 0,0 0 16,-1 0-16,-20 0 0,21 0 15,0 0-15,0 21 0,-1-21 0,1 0 16,0 0-16,0 0 0,0 21 16,-22-21-16,22 0 0,21 21 15,-21 0-15,-21 0 0,-1 1 16,22-1-16,-21 0 0,21 0 0,0 0 15,-22 0-15,22 1 0,0-1 16,0 0-16,0 21 0,-1-21 0,22 1 16,-21 20-16,0-21 0,21 0 15,-21 43-15,21-22 16,0-21-16,0 22 0,0-22 0,0 0 16,0 21-16,0-21 0,0 1 0,0-1 15,21 0-15,-21 0 0,21 0 16,0 0-16,-21 1 0,22-22 15,-1 21-15,0 0 0,0-21 0,0 21 16,22-21-16,-22 0 0,0 0 16,21 21-16,1-21 0,-22 0 0,21 0 15,0 0-15,1 0 0,-1 0 16,0 0-16,-20-21 0,20 21 0,0-21 16,1 21-16,-22-21 0,21 21 0,0-21 15,-20 21-15,-1-22 0,21 22 16,-21-21-16,0 0 0,1 21 15,-1-21-15,-21 0 0,21 21 16,0-21-16,0 21 0,-21-22 16,0-41 15,0 84-15,0 0-16,0 0 0,-21 1 15,0-22 1,0 21-16,21 0 0,-21-21 15,-1 0-15,22 21 32,0 0-32,-21-21 0,0 0 31,42 0-15</inkml:trace>
  <inkml:trace contextRef="#ctx0" brushRef="#br0" timeOffset="135662.53">19008 2858 0,'-43'0'0,"86"0"0,-149-22 0,63 1 16,1 21-16,21-21 0,0 21 16,0-21-16,21 0 15,-22 21 1,1 0 0,21 21-1,-42 0-15,42 0 0,0 22 0,0-1 16,0 0-16,0 1 0,0-1 0,0 0 15,0 22-15,0-1 0,0-20 16,-21 84-16,21-64 0,0-21 16,-21 1-16,-1-1 0,22 0 0,0 1 15,0-1-15,0 0 0,0-20 16,0 41-16,0-42 16,0 22-16,-21-22 0,21 0 15,0 0-15,0 0 16,-21-21 15,21-21-31,0 0 16,0 0-16,0 0 0,-21-1 15,21 1-15,0 0 0,-21 0 16,21 0-16</inkml:trace>
  <inkml:trace contextRef="#ctx0" brushRef="#br0" timeOffset="136353.14">18605 2858 0,'0'0'0,"-21"0"31,0 21-31,0-21 0,21 21 16,-21 0-16,0 0 0,-1 0 15,1 1-15,0 20 0,0-21 0,-21 21 16,20-20-16,1 20 0,0 0 16,-21-21-16,21 22 0,-22 20 15,22-20-15,0-22 16,0 0-16,0 0 0,-1 0 0,22 0 16,-21-21-16,21 22 0,0-1 0,0-42 62,21 21-62,1-22 0,-22 1 0,21 0 16,0 0-16,21 0 0,-21 0 15,1-1-15,20-20 0,-21 0 16,43-22-16,-22 22 0,-21 21 16,0-22-16,22 22 0,-22-21 15,0 21-15,0 0 0,0-22 0,0 22 16,-21 0-16,22 0 15,-22 0-15,21-1 0,0 22 16,-21 22 15,0-1-15,21 0-16,-21 21 0,0-21 16,0 1-16,0 20 0,0 0 0,21 43 15,0-43-15,-21 1 16,0-1-16,22-21 0,-22 21 15,21-20-15,-21-1 0,0 21 0,0-21 0,21-21 16,0 21-16,-21 1 16,21-22-16,-21 21 0,21-21 15,-21 21 63</inkml:trace>
  <inkml:trace contextRef="#ctx0" brushRef="#br0" timeOffset="136381.12">18881 3577 0,'0'21'16</inkml:trace>
  <inkml:trace contextRef="#ctx0" brushRef="#br0" timeOffset="137072.73">18648 4572 0,'21'-42'16,"-42"42"15,0 0-31,21 21 0,0 0 16,-22 0-16,1 0 15,21 22-15,-21-22 0,21 21 0,-21 43 16,21-43-16,-21 1 16,0-1-16,21 0 0,0 1 0,0-22 15,-22 21-15,22-21 0,0 22 0,0-22 16,-21 0-16,21 0 0,0 0 15,0 0-15,0 1 0,0-1 0,0 0 16,0-42 47,0 0-63,0-1 15,21 1-15</inkml:trace>
  <inkml:trace contextRef="#ctx0" brushRef="#br0" timeOffset="137205.64">18246 5207 0,'0'0'0,"0"21"16</inkml:trace>
  <inkml:trace contextRef="#ctx0" brushRef="#br0" timeOffset="137236.63">18203 5355 0,'-21'0'16</inkml:trace>
  <inkml:trace contextRef="#ctx0" brushRef="#br0" timeOffset="137443.51">18817 5398 0,'21'-43'31,"0"43"-31,-21-21 0,0 0 16,0 0-1,0 0 1,0-1-16,0 1 16,0 0-16,-21 0 15,21 0-15</inkml:trace>
  <inkml:trace contextRef="#ctx0" brushRef="#br0" timeOffset="137824.29">18161 4551 0,'-21'0'31</inkml:trace>
  <inkml:trace contextRef="#ctx0" brushRef="#br0" timeOffset="137996.19">18267 4551 0,'42'0'15,"-84"0"-15,126 0 0,-62 0 0,20 0 16,0 0-16,1 0 0,20 0 16,-21 0-16,1 0 0,-1 0 15,22 0-15,-1-21 16,-21 21-16,1 0 0,-22 0 0,0 0 16,0 0-16,0 0 15,-42 0 16,0 0-15,0 0-16</inkml:trace>
  <inkml:trace contextRef="#ctx0" brushRef="#br0" timeOffset="138028.17">18817 4593 0</inkml:trace>
  <inkml:trace contextRef="#ctx0" brushRef="#br0" timeOffset="138600.85">18330 5355 0,'0'0'16,"-21"0"-1,0 0 1,0 0-16,0 0 16,-1 0-16,1 0 0,0 0 15,0 0-15,21-21 16,-21 21-16,0 0 15,21-21 64,21 21-64,0 0 1,0 0-16,0 0 15,0 0-15</inkml:trace>
  <inkml:trace contextRef="#ctx0" brushRef="#br0" timeOffset="139208.5">18436 5313 0,'42'0'16,"-84"0"-16,106 0 0,-43 0 0,0 0 15,21 0-15,-21-21 0,22 21 16,-22 0-16,0 0 0,21 0 0,-20 0 16,-1-21-16,0 21 0,0 0 15,0 0-15,-21-22 0,21 22 16,-42 0 15,0 0-15,-21 0-16,21 0 15,-1 0-15,-20 0 0,0 0 0,-1 22 16,1-22-16,0 0 0,-22 21 0,22-21 16,-22 0-16,22 21 0,-43-21 15,-169 63 32,276-63-31,-1 0-1,0 0-15,0 0 0,0 0 16,0 0-16,22 0 0,-22 0 16,21-21-16,1 21 0,-1 0 0,0 0 15,1 0-15,-22 0 0,21 0 0,0 0 16,1-21-16,-1 21 0,-21 0 15,22 0-15,-22 0 0,0 0 0,0 0 16,0 0-16,0 0 0,1 0 16,-22-21-1,-22 21-15,1 0 16,0 0-16,0 0 0,-43 21 0,43-21 16,-21 0-16,21 0 15,0 0-15,-22 0 0,22 0 0,0 0 16,0 0-16,0 0 0,-1 0 0,1 21 15,0-21 1,0 0 0,21 21-16,21-21 31,0 0-31,0 0 16,1 0-16,-1 0 15,0 0-15,0 0 16</inkml:trace>
  <inkml:trace contextRef="#ctx0" brushRef="#br0" timeOffset="141524.13">19177 6138 0,'-21'0'15,"21"-21"1,-21 21-16,-22-21 31</inkml:trace>
  <inkml:trace contextRef="#ctx0" brushRef="#br0" timeOffset="141588.09">19219 9059 0,'64'64'16,"-43"-212"-16,-21-212 0</inkml:trace>
  <inkml:trace contextRef="#ctx0" brushRef="#br0" timeOffset="141837.47">19706 6710 0,'21'21'0,"0"0"0,22 0 0,-1 22 16,0-22-16,1 21 0,-1-21 15,0 1-15,1 20 0,-1-21 0,0 21 16,1-20-16,-1-1 0,-21 0 0,22 0 16,-22 0-16,0-21 0,0 21 15,-21 1-15,21-22 0,22 0 16,-22 0-16,-42 0 15,-1-22 17,22 1-17,0 0-15,-21 21 16,21-21-16,0 0 16,0 0-1,-21 21-15,21-22 0,0 1 16</inkml:trace>
  <inkml:trace contextRef="#ctx0" brushRef="#br0" timeOffset="143344.6">19113 6117 0,'0'0'0,"-21"0"0,0 0 16,0-21-16,21 0 15,-21 21-15,0-21 16,-1 21-1,44 0 48,-1 21-63,0 0 0,0-21 16,0 21-16,0 0 0,1 1 15,-1-1-15,0 0 0,0 0 0,21 0 16,-20 22-16,-1-22 0,21 21 15,-21-21-15,22 22 0,-22-1 0,21-21 16,-21 21-16,22 1 0,-1-1 0,-21-21 16,21 22-16,1-22 0,-1 21 15,0-21-15,-20 22 0,20-22 0,0 0 16,-21 0-16,22 0 0,-22 0 0,21 1 16,-21-1-16,43 21 15,-43-42 1,-21 21-16,0-42 78,-21 21-62,21-21-16,-21 21 0,0-21 15,-1 21-15,22-21 16,-21-1-16,0 1 15</inkml:trace>
  <inkml:trace contextRef="#ctx0" brushRef="#br0" timeOffset="144260.1">20193 6033 0,'0'-22'0,"0"44"0,21-65 16,-21 22-16,0 0 15,21 21-15,-21-21 0,-21 21 63,0 21-63,0 0 0,0 0 15,-1 0-15,1 1 0,0-1 16,0 0-16,-21 21 0,20-21 0,-20 22 16,0-1-16,-1 0 0,22 1 15,-21-1-15,-22 0 0,22 1 0,0 20 16,-1-20-16,1-1 0,-21 0 0,20 1 16,-20-1-16,20-21 0,1 21 15,-21 1-15,20-22 0,1 0 0,0 21 16,-1-20-16,22-1 0,-42 21 15,41-21-15,-20 0 16,21 1-16,0-22 0,0 21 16,21 0-1,0-42 48,0 0-48,21 21-15,0-22 0,-21 1 16,42 0-16,-21 21 0,22-21 16,-1-21-16,0 20 0,1-20 0,-1 0 15,22-1-15,-1-20 0,1 21 16,-1-22-16,1 1 0,-1-1 16,1 22-16,-1-22 0,1 22 0,-1 0 15,-21-1-15,1 1 0,20 21 0,-42-22 16,22 22-16,-1 0 0,-21 0 15,22 0-15,-22 0 0,0-1 0,0 22 16,0-21-16,0 21 16,-21-21-16,22 21 15,-44 21 63,1-21-62,0 0 109,0 0-125,0 0 0,0 21 16,-1 1-16,1-22 0</inkml:trace>
  <inkml:trace contextRef="#ctx0" brushRef="#br0" timeOffset="151124.31">15261 8530 0,'0'0'0,"-21"21"16,21 1-16,0-1 16,0 0-16,0 0 0,0 0 15,0 0-15,0 1 0,0-1 16,0 0-16,21-21 16,0 21-16,0-21 0,22 0 15,-22 0-15,0 0 0,0 0 16,22-21-16,-22 21 0,21-21 0,-21 21 15,0-21-15,22-1 0,-22 22 16,0-21-16,0 0 0,0 0 16,-21 0-16,22 0 0,-22-1 0,21 1 15,-21 0-15,0 0 0,0 0 0,0 0 16,0-1-16,0 1 16,-21 21-1,21 21 1,-22-21-16,22 22 0,0-1 15,0 21-15,0-21 0,0 0 0,-21 22 16,21-1-16,0-21 0,-21 22 16,21-1-16,0 0 0,0 1 0,0-1 15,0 0-15,0 22 0,0-22 16,0-21-16,0 22 0,0-1 0,-21 0 16,21-21-16,0 22 0,0-22 15,0 21-15,-21-21 0,21 1 0,0-1 16,0 0-16,-21 0 0,-1-21 0,1 21 15,0-21-15,0 21 16,0-21-16,0 0 0,-22 0 0,22 0 16,-21 0-16,-1 0 0,22 0 0,-21 0 15,0-21-15,-1 21 0,22-21 16,-21 21-16,21-21 0,-1 21 0,1 0 16,21-21-16,0 0 0,-21 21 0,21-22 15,0 1 1,21 21-1,0-21-15,1 21 0,-1 0 16,0-21-16,0 0 0,0 21 16</inkml:trace>
  <inkml:trace contextRef="#ctx0" brushRef="#br0" timeOffset="151640.01">15981 9017 0,'-21'0'0,"-1"21"0,22 0 16,-21-21-16,0 22 0,21-1 0,0 0 16,0 0-16,-21-21 0,21 21 15,0 0-15,-21 22 0,21-22 16,0 0-16,0 0 0,0 0 0,0 1 15,0-1-15,0 0 16,0-42 31,0 0-47,0-1 16,0 1-16,0 0 0,0 0 15,21-21-15,0 20 0,0 1 16,-21-21-16,43 21 0,-22-22 0,0 22 15,0 0-15,21-21 0,-20 21 0,20-1 16,-21 22-16,21 0 0,-20 0 16,20 0-16,-21 0 0,0 0 0,0 22 15,1-1-15,-1 0 0,0 0 0,-21 21 16,0-20-16,0 20 0,0-21 16,0 21-16,0-20 0,0 20 15,0-21-15,-21 0 0,0 0 0,21 22 16,-22-43-16,22 21 0,-21 0 15,21 0-15,-21-21 0,42-21 32,-21 0-32,21 0 15</inkml:trace>
  <inkml:trace contextRef="#ctx0" brushRef="#br0" timeOffset="151919.85">16785 8657 0,'21'-21'0,"-42"42"0,42-63 16,-21 63 15,0 0-31,0 0 0,0 22 0,0-22 16,-21 21-16,0 1 0,21-1 0,-21 21 15,21-20-15,-21-1 0,-1 0 16,22 1-16,-21-1 0,0-21 0,21 22 15,0-22-15,-21 42 16,21-42-16,0 1 0,21-22 31,-21-22-15,21 1-16,0 21 16</inkml:trace>
  <inkml:trace contextRef="#ctx0" brushRef="#br0" timeOffset="152136.73">16637 9017 0,'0'0'15,"-21"0"-15,42 0 47,0 0-47,0 0 16,0 0-16,1 0 0,-1 0 0,0 0 15,0 0-15,0 0 0,0 0 16,22 0-16,-22 0 0,0-21 16,0 21-16</inkml:trace>
  <inkml:trace contextRef="#ctx0" brushRef="#br0" timeOffset="152516.45">16997 9123 0,'0'0'0,"21"0"0,21 0 16,-21 0-1,1 0-15,-1 0 16,-21-21-16,21 21 0,0-21 16,0 21-16,0-22 0,1 1 0,-22 0 15,21 21-15,-21-21 0,0 0 16,0 0-1,-21 21-15,-1 0 0,1 0 16,0 0-16,0 21 16,0-21-16,0 21 0,21 0 0,0 0 15,-22 0-15,22 1 0,-21-1 16,21 0-16,0 0 0,0 0 16,0 0-16,0 1 0,0-1 15,21 0-15,1 0 0,-1-21 16,0 0-16,0 0 0,0 0 15,0 0-15,1 0 0,-1 0 16,0 0-16,0-21 0,0 0 16,-21 0-16</inkml:trace>
  <inkml:trace contextRef="#ctx0" brushRef="#br0" timeOffset="152856.26">17378 8954 0,'21'-22'0,"-42"44"0,63-44 16,-42 1-16,21 0 0,0 21 0,1-21 15,-1 21-15,0 0 16,0 0-16,0 0 0,0 0 0,1 0 16,-1 0-16,0 21 0,-21 0 15,21 0-15,0 22 0,-21-22 16,0 0-16,21 0 0,-21 0 0,0 1 16,0-1-16,0 0 0,0 0 0,-21 0 15,0 0-15,0-21 16,0 0-16,0 0 15,21-21 17,0 0-17,0 0-15,0 0 16,0 0-16,0-1 0,0 1 0,21 0 16,0 0-16,-21 0 0,21 21 15,-21-21-15,21-1 0,0 1 0,1 0 16,-1 0-16,0 21 0,0 0 15,0-21-15,0 21 0</inkml:trace>
  <inkml:trace contextRef="#ctx0" brushRef="#br0" timeOffset="153612.16">17949 9038 0,'0'0'0,"21"0"16,1 0-16,-1 0 15,0 0-15,0 0 16,0-21-16,0 0 0,64-21 16,-43 20-16,-20 1 0,-1 0 15,0 0-15,0 0 16,0 0-16,-21-22 0,21 22 0,1 0 15,-22-21-15,0-1 0,0 1 16,0 21-16,0 0 0,0-1 16,0 1-16,0 0 0,0 0 15,-22 21 1,1 0-16,21 21 16,-21 0-16,0 0 0,0 1 0,21-1 15,0 0-15,-21 21 0,-1-21 0,1 22 16,21-1-16,-21 0 15,21 1-15,-21-1 0,0 0 0,21 1 16,0-1-16,0 0 0,-21 1 0,21 84 16,-22-85-16,22 0 15,0 22-15,0-22 0,-21 64 16,21-42-16,0-1 0,-21 1 16,0-22-16,21 43 0,-21-22 0,0 1 15,-1-1-15,22 1 0,0-22 16,0 0-16,0 1 0,-21-1 0,21-21 15,0 0-15,0 22 16,0-22-16,21-21 0,1 0 0,20 0 16,-21 0-16,0-21 0,0-1 15,22 1-15,-22 0 16,0 0-16,21 0 0,-20-22 0,20 22 16,-21-21-16,21 0 0,-20 20 0,-1-20 15,21 0-15,-42-22 0,0-42 16,0 64-16,0 0 0,0-1 0,-21 1 15,0 0-15,21-1 0,-21 1 16,-1 0-16,-20 21 0,0-1 16,21-20-16,-22 21 0,1 21 0,21-21 0,0 0 15,-1 21-15,1 0 16,21-22-16,21 22 31,1 0-31,-1 0 0,0-21 0,0 21 16,0 0-16,22-21 0,-22 21 15,0-21-15,0 21 0,0-21 0,0 0 16,1 21-16</inkml:trace>
  <inkml:trace contextRef="#ctx0" brushRef="#br0" timeOffset="154068.87">18690 8805 0,'0'-21'0,"0"42"0,0-63 16,0 21-16,-21 21 15,0 0-15,0 0 16,-1 0-16,1 0 0,0 21 16,0 0-16,0 22 0,0-22 15,-1 0-15,22 0 0,0 21 16,-21-20-16,21-1 0,-21 0 0,21 42 16,0-41-1,0-1-15,0 0 16,21-21-16,0 0 15,1 0-15,-1 0 16,0-21-16,0 0 0,0-1 16,0 1-16,1 0 0,-1 0 15,-21 0-15,21 0 0,0-1 16,-21-20-16,0 0 0,21 21 16,-21-1-16,0 1 0,0 42 31,0 1-31,0-1 15,0 0-15,0 0 0,0 0 0,-21 0 16,21 1-16,0-1 0,0 0 16,0 0-16,0 0 0,0 0 0,0 1 15,0-1 1,21-21-16,0 0 16,1 0-16,-1 0 0,0 0 15,0-21-15,0 21 0</inkml:trace>
  <inkml:trace contextRef="#ctx0" brushRef="#br0" timeOffset="154360.7">19431 8615 0,'0'0'0,"-21"0"15,0 0-15,-22 0 16,22 21-16,0-21 15,0 21-15,21 0 0,-21 1 16,21-1-16,-22 0 0,1 0 0,21 0 16,-21 0-16,21 22 0,0-22 0,0 0 15,0 0-15,0 0 0,0 1 16,0-1-16,0 0 0,0 0 0,0 0 16,0 0-16,21-21 0,0 0 15,1 0-15,-1 0 0,0 0 16,0 0-16,43 0 0,-43 0 15,0 0-15,0 0 0,0-21 0,22 21 16</inkml:trace>
  <inkml:trace contextRef="#ctx0" brushRef="#br0" timeOffset="154779.91">19727 8784 0,'0'0'0,"43"21"31,-22-21-31,0 0 16,0 0-16,0 0 0,0 0 0,1 0 16,-1 0-16,0-21 0,0 21 15,0-21-15,0 21 0,-21-21 16,22 0-16,-22 0 0,21-1 15,-21 1-15,0 0 0,-21 0 16,-1 21 0,1 0-16,0 0 0,0 0 0,-21 0 15,20 21-15,1-21 0,-42 42 16,42-20-16,-1 20 0,1-21 16,0 21-16,0-20 0,0 20 0,21-21 15,0 0-15,0 22 0,0-22 16,0 0-16,0 0 0,0 0 0,21 0 15,0 1-15,0-22 16,0 0-16,1 0 0,20 0 0,-21 0 16,21 0-16,-20 0 0,20 0 0,0 0 15,1-22-15,-1 1 0,0 21 16</inkml:trace>
  <inkml:trace contextRef="#ctx0" brushRef="#br0" timeOffset="155031.97">20764 8615 0,'0'0'0,"0"21"47,-21 0-47,21 0 0,0 22 15,0-22-15,-21 21 0,21-21 16,0 1-16,-21 20 0,21-21 0,0 21 15,0-20-15,0-1 0,-21 0 16,21 0-16,21-21 31,0 0-31</inkml:trace>
  <inkml:trace contextRef="#ctx0" brushRef="#br0" timeOffset="155425.75">21251 8615 0,'0'-21'16,"0"42"-16,0-63 0,-21 42 31,0 0-31,0 0 0,0 0 16,-1 0-16,-20 21 0,21 0 0,0 0 15,0 0-15,-1 0 16,22 1-16,0-1 15,0 0-15,0 0 16,22-21-16,-1 21 0,0 0 16,0-21-16,21 0 0,-20 0 15,-1 22-15,21-22 0,-21 0 0,43 21 16,-43 0-16,0-21 0,0 21 16,-21 0-16,21-21 15,-21 21-15,0 1 0,0-1 16,-21-21-16,0 21 0,0-21 0,0 0 15,0 0-15,-1 21 0,-20-21 16,21 0-16,-21 0 16,-1 0-16,22 0 0,0 21 0,0-21 15,0 0 1,21-21-16,42 0 0,-42 0 16</inkml:trace>
  <inkml:trace contextRef="#ctx0" brushRef="#br0" timeOffset="155611.64">20955 8403 0,'0'0'0,"0"-21"31,-21 21-15</inkml:trace>
  <inkml:trace contextRef="#ctx0" brushRef="#br0" timeOffset="156385.09">22500 8573 0,'21'0'0,"-42"0"0,42-22 15,-21 1-15,0 0 0,21 0 0,1 0 16,20 0-16,-21-1 0,0 1 16,0 0-16,22 0 0,-22 0 0,21-22 15,-21 22-15,1 0 0,-1-21 16,0 21-16,0-1 0,-21 1 0,0 0 16,0 0-16,0 0 0,-42 0 15,21-1-15,-22 22 0,1 0 16,-22 0-16,22 0 0,-21 0 0,-1 22 15,22-22-15,-22 21 0,22 0 16,21 0-16,-22 0 0,22 0 0,21 22 16,0-22-16,0 0 0,0 21 0,21-20 15,1-1-15,20 0 0,0 21 16,-21-21-16,43 22 0,-22-22 0,1 0 16,-22 21-16,21-20 0,0 20 0,-20-21 15,-1 21-15,0-20 16,-21-1-16,0 21 0,0-21 0,0 22 15,-21-22-15,0 0 0,-22 0 0,1 0 16,0 0-16,-22-21 0,22 22 16,-22-22-16,1 0 0,-1 0 0,22 0 15,-22 0-15,22 0 0,0 0 0,-1-22 16,22 22-16,0-21 0,0 0 16,0 21-16,21-21 0,0 0 0,0 0 15,0-1-15,0 1 0,0 0 0,0 0 16,21 0-16,0 0 0,0-1 15,0 1-15,1 0 0,-1 0 0,0 0 16,64-22 0,-43 43-16,-21 0 0</inkml:trace>
  <inkml:trace contextRef="#ctx0" brushRef="#br0" timeOffset="156727.89">22733 8636 0,'0'0'0,"-21"21"0,21 0 16,-21 1-16,-1-22 0,22 21 0,0 0 15,0 0-15,-21 0 0,21 0 0,0 1 16,0-1-16,0 0 0,0 0 16,0 0-16,21-21 15,1 21-15,-1-21 0,0 0 16,0 0-16,0 0 0,0 0 15,1 0-15,-1 0 0,0 0 0,0-21 16,0 0-16,0 21 0,1-21 0,-1 0 16,-21 0-16,0-1 0,21 1 15,-21 0-15,21 0 0,-21 0 16,0 0-16,0-1 16</inkml:trace>
  <inkml:trace contextRef="#ctx0" brushRef="#br0" timeOffset="157043.71">23199 8636 0,'0'0'0,"0"-21"0,0 0 16,-22 21-1,1 0 1,21 21 0,0 0-16,0 21 15,0-20-15,0 20 0,0 0 0,0 22 16,0-22-16,0 22 0,0-22 0,-21 21 16,21 1-16,0-1 0,0-20 15,0 20-15,-21 1 0,0-1 0,21 1 16,0-1-16,-43-20 0,22 20 15,0 1-15,0-22 0,0 21 0,0-20 0,-1-1 16,22 0-16,-21-20 0,21 20 16,-21-21-16,21 0 0,0-42 31</inkml:trace>
  <inkml:trace contextRef="#ctx0" brushRef="#br0" timeOffset="157076.9">23008 9821 0,'21'-42'15,"-42"84"-15,42-169 16</inkml:trace>
  <inkml:trace contextRef="#ctx0" brushRef="#br0" timeOffset="157407.71">23199 8763 0,'0'-42'0,"0"84"0,0-127 0,0 43 16,0 21-16,0 0 0,0-22 0,0 22 16,0 0-16,0 0 0,0 0 15,0 0-15,21 21 0,0-22 16,0 22-16,0 0 0,22 0 15,-22 0-15,0 0 0,0 0 16,0 0-16,22 0 0,-22 22 0,0-22 16,0 42-16,-21-21 0,0 0 15,0 0-15,0 1 0,0-1 16,0 0-16,-21 0 0,0 0 0,0 0 16,-1 1-16,1-1 0,0-21 0,0 21 15,0-21-15,0 0 0,-1 21 16,1-21-16,21-21 62,21 21-62,1-21 0,-1 21 16</inkml:trace>
  <inkml:trace contextRef="#ctx0" brushRef="#br0" timeOffset="157738.59">23537 8678 0,'21'0'0,"22"-21"16,-43 0-16,42 21 15,-21-21-15,22 0 16,-22 0-16,0 21 16,0 0-16,-21-22 0,21 22 15,-21-21-15,-21 21 31,0 0-31,0 0 0,0 21 16,-1 1-16,1-22 0,0 21 0,21 0 16,-21-21-16,21 21 0,-21 0 15,21 0-15,0 1 0,0-1 16,0 0-16,0 0 0,0 0 16,0 0-16,21-21 0,0 0 15,0 0-15,0 0 0,1 0 0,-1 0 16,0 0-16,21 0 0,-21 0 15,1 0-15,-1 0 0,0-21 16,-21 0-16</inkml:trace>
  <inkml:trace contextRef="#ctx0" brushRef="#br0" timeOffset="158079.53">23961 8573 0,'0'-22'0,"0"44"0,0-65 15,0 22 1,21 21-16,0 0 0,0 0 15,0 0-15,0 0 0,1 0 16,-1 0-16,0 0 0,0 21 0,0-21 16,0 21-16,-21 1 0,0-1 0,22 0 15,-22 0 1,0 0-16,0 0 0,0 1 0,0 20 16,0-21-16,-22-21 0,1 21 15,0-21-15,0 0 16,0 0-16,0 0 0,-1 0 15,22-21 1,0 0 0,0 0-16,0 0 0,0-1 15,22 1-15,-1 0 0,-21 0 16,21 21-16,0-21 16,0 21-16,-21-21 0,21 21 15,1 0 1</inkml:trace>
  <inkml:trace contextRef="#ctx0" brushRef="#br0" timeOffset="158768.44">24342 8509 0,'0'21'16,"0"0"-1,-22 1-15,22-1 0,-21-21 16,21 21-16,0 0 0,0 0 0,0 0 16,0 1-16,0-1 0,0 0 0,-21 0 15,21 0-15,0 0 16,0 1-16,0-44 47,0 1-47,0 0 15,0 0-15,0 0 0,0 0 16,0-1-16,0 1 0,0 0 16,0 0-16,0 0 0,0 0 15,21-1-15,0 1 0,1 21 16,-1-21-16,0 21 16,0 0-16,0 0 0,0 0 15,1 0-15,-1 0 0,-21 21 0,0 0 16,21 1-16,-21-1 15,0 0-15,0 0 0,0 0 16,0 0-16,0 1 16,-21-22-1,21 21-15,0-42 47,0-1-47,0 1 0,0 0 16,21 0-16,-21 0 0,21 21 15,0-21-15,0-1 0,1 1 16,-1 0-16,0 21 0,0 0 0,21-21 16,-20 21-16,-1 0 0,0 0 0,0 0 15,-21 21-15,21 0 16,-21 0-16,0 1 0,0 20 16,0-21-16,0 0 15,-21 0-15,0 1 0,21-1 0,0 0 16,-21-21-16,21 21 0,-21-21 0,21 21 15,0-42 17,0 0-17</inkml:trace>
  <inkml:trace contextRef="#ctx0" brushRef="#br0" timeOffset="159132.75">24934 8509 0,'-42'42'31,"42"-20"-31,-21-22 0,0 21 0,21 0 16,0 0-16,-22-21 0,22 21 16,-21 0-16,21 1 0,0-1 15,0 0-15,21-21 16,1 0-16,-1 0 15,0 0-15,0 0 16,0-21-16,-21 0 0,21 21 16,-21-22-16,0 1 0,22 0 0,-22 0 15,0 0-15,0 0 16,0-1-16,0 1 0,-22 21 31,1 0-31,0 0 16,0 0-16,0 0 0,21 21 15,0 1 17,21-22-32</inkml:trace>
  <inkml:trace contextRef="#ctx0" brushRef="#br0" timeOffset="159484.45">25167 8509 0,'0'0'0,"0"-21"0,-21 21 47,0 0-47,0 0 0,-1 21 0,1 0 15,0 0-15,21 1 16,0-1 0,21 0-1,0-21-15,1 0 0,-1 21 16,0-21-16,0 21 15,0-21-15,-21 21 0,0 1 16,0-1 0,-21 0-1,0-21-15,0 0 16,0 0-16,-1 0 0,1 0 0,0 21 16,0-21-16,0 0 0,0 0 15,-1 0-15,22-21 31,0 0-31</inkml:trace>
  <inkml:trace contextRef="#ctx0" brushRef="#br0" timeOffset="159844.23">25379 7811 0,'0'0'0,"0"-22"16,0 1-16,21 0 16,-21 0-1,0 42-15,0 0 16,0 0-16,0 22 16,0-22-16,0 21 0,0 1 0,-21-1 15,21 0-15,-21 1 0,21 20 16,0-21-16,-22 22 0,22-22 0,-21 1 15,21-1-15,0 21 0,0-20 0,-21-1 16,21-21-16,0 22 16,0-1-16,-21-21 0,21 0 0,0 22 15,0-22-15,0 0 0,0 0 16,0 0-16,21-21 16,0-21-1,-21 0-15,21 0 0,-21 0 16,22-1-16,-22 1 0,0 0 15</inkml:trace>
  <inkml:trace contextRef="#ctx0" brushRef="#br0" timeOffset="160129.03">25125 8149 0,'0'0'0,"0"-21"0,-21 21 15,21-21 1,21 21-16,0 0 0,0-21 16,0 21-16,0 0 0,1 0 15,20-21-15,-21 21 0,0 0 0,0 0 16,1 0-16,-1 0 0,0 0 16,0 0-16,0 0 15,0 0-15,-42 0 31,0 0-15,0 0-16,-21 0 0,20 0 16,-20 0-16</inkml:trace>
  <inkml:trace contextRef="#ctx0" brushRef="#br0" timeOffset="190488.24">762 12319 0,'0'0'0,"-21"0"16,0 0-16,-1 0 0,1 0 16,0-21-16,-21 21 0,21 0 15,-1 0-15,-20 0 0,21 0 0,-21 0 16,20 0-16,1 0 0,-21 0 16,21 0-16,0 0 15,42 0 16,0 0-31,21 0 16,22 0-16,-1 0 0,1 0 16,-1 0-16,22 0 0,-22 0 0,22 0 15,0 0-15,-1 0 0,-20 0 16,21 0-16,-1 0 0,1 0 0,-22 0 16,1 0-16,21 21 0,-43-21 15,21 0-15,1 21 0,-22-21 0,1 0 16,-1 0-16,0 0 0,-21 21 15,1-21-15,-1 0 0,0 0 0,0 0 16,-42 0 47,0 0-48,0 0 1,-1 0-16,1-21 0,0 21 15,21-21-15,-21 0 16</inkml:trace>
  <inkml:trace contextRef="#ctx0" brushRef="#br0" timeOffset="190960.97">1736 11938 0,'0'0'16,"-22"0"-16,22 21 31,0 0-15,0 1-16,22-22 0,-1 21 0,0 0 16,0 0-16,0 0 0,0 0 15,22-21-15,-22 22 0,0-1 0,21-21 16,-20 0-16,20 21 15,-21-21-15,21 0 0,-20 0 0,-1 0 16,0 0-16,0 21 0,0-21 16,0 0-16,1 0 0,-22 21 31,0 0-31,-22-21 0,1 22 16,0-22-16,0 21 0,0 0 15,-22 0-15,22 0 0,-21 0 0,21 1 16,-22 20-16,1-21 0,21 0 15,-64 43-15,64-43 16,-21 0-16,-1 21 0,22-20 0,0-1 16,0 0-16,0 0 0,0 0 15,21 0-15,-22-21 0,22 22 0,0-1 16,22-21 15,-1-21-15,0-1-16</inkml:trace>
  <inkml:trace contextRef="#ctx0" brushRef="#br0" timeOffset="192308.97">2963 11811 0,'0'-21'0,"0"42"47,0 0-47,0 0 15,0 22-15,0-22 0,0 21 16,0-21-16,0 22 0,0-1 16,0-21-16,0 22 0,0-22 0,0 21 15,0-21-15,0 22 0,0-22 16,0 0-16,0 0 0,0 0 15,21-21 1,1 0-16,-1 0 16,0 0-16,-21-21 0,21 0 0,0 0 15,-21 0-15,21-1 0,-21 1 16,0 0-16,22 0 0,-1-21 16,-21 20-16,21 1 0,-21-21 0,0 21 15,0 0-15,0-1 0,21 1 16,-21 0-16,21 21 0,-21 21 31,0 0-31,21 1 16,-21-1-16,0 0 0,0 42 15,0-41-15,0-1 0,0 21 16,22 0-16,-22-20 16,0-1-16,21 0 0,-21 0 0,0 0 15,21-21-15,0 21 16,0-21-16,0 0 15,1 0-15,-1-21 16,0 21-16,-21-21 16,21 0-16,0 21 0,0-21 0,-21-22 15,22 22-15,-22 0 0,21 0 0,-21-21 16,21 20-16,0-20 0,-21 0 16,0 21-16,0-22 0,21 22 0,-21-21 15,0 21-15,21-1 0,-21 1 16,0 0-16,0 0 15,0 42 17,0 0-32,0 0 15,0 1-15,0 20 0,0-21 16,0 21-16,0-20 0,0 20 16,22 0-16,-22-21 0,0 22 0,0-22 15,21 21-15,-21-21 0,0 1 16,0-1-16,21 0 0,0 0 0,0 0 15,0-21-15,1 21 16,-1-21-16,0 0 0,21 0 16,-21 0-16,1 0 0,20-21 15,-21 21-15,0-21 0,0 0 0,1 21 16,20-21-16,-21 0 0,0-1 16,0 1-16,-21 0 0,22 0 0,20-43 15,-42 43-15,0-42 16,0 42-16,0-22 0,0 22 15,0 0-15,0 0 0,0 0 16,0-1-16,-21 22 16,0 0-16,-1 0 15,22 22-15,-21-1 0,0 0 16,21 0-16,0 43 16,0-43-16,-21 21 0,21-21 0,0 0 0,0 22 15,0-22-15,0 0 0,0 0 16,0 0-16,21 1 0,-21-1 0,21-21 15,0 21-15,1-21 16,-1 21-16,0-21 16,0 0-16,0 0 0,0 0 0,1 0 15,-1 0-15,21 0 0,-21 0 16,0-21-16,1 21 0,-22-21 0,21 0 16,0 21-16,-21-22 0,21 1 0</inkml:trace>
  <inkml:trace contextRef="#ctx0" brushRef="#br0" timeOffset="192920.81">5969 11726 0,'0'0'0,"0"-21"16,42 0-16,-42 0 16,0 0-16,0 0 0,0-1 15,-21 1 1,0 21-16,0 0 0,-22 0 15,22 0-15,-21 0 0,21 0 0,-22 0 16,1 0-16,0 0 16,21 0-16,-22 21 0,1 1 0,21-1 0,-22-21 15,22 21-15,-21 0 0,21 21 0,0-20 16,-1-1-16,1 42 16,0-20-16,21-1 0,0-21 0,0 21 15,0 1-15,0-1 0,0-21 16,21 22-16,0-22 0,-21 21 0,22-21 15,-1 0-15,0 1 0,0-1 0,21 0 16,-20-21-16,-1 21 0,21-21 16,0 0-16,-20 0 0,20 0 15,85 0-15,-106 0 16,21-21-16,1 21 0,-1-21 16</inkml:trace>
  <inkml:trace contextRef="#ctx0" brushRef="#br0" timeOffset="193920.09">6540 11853 0,'0'0'15,"0"-21"-15,-42 0 16,21 0-16,0 21 16,0 0-16,-1 0 0,1-21 0,-21 21 15,21 0-15,-22 0 16,1 21-16,42 0 0,-21-21 15,0 21-15,0 0 0,-1 1 0,1 20 16,21-21-16,0 21 0,0-20 16,0-1-16,0 21 0,0-21 0,0 0 15,0 22-15,0-22 0,0 0 0,0 0 16,0 0-16,21 1 16,1-22-16,-1 0 0,0 0 15,0 0-15,0 0 16,0 0-16,1 0 0,-1 0 15,0-22-15,0 1 0,0 21 0,0-21 16,1 0-16,20 0 0,-21-22 16,-21 22-16,21 0 0,0-21 15,1 21-15,-1-1 0,-21-20 0,0 0 16,21 21-16,-21-1 0,0 1 16,0 0-16,0 42 31,0 0-31,0 1 15,0-1-15,0 0 0,0 21 0,0-21 16,0 1-16,0-1 0,0 21 0,0-21 16,0 0-16,21 1 15,-21-1-15,21 0 0,0 0 16,1 0-16,-1-21 0,0 0 0,0 0 16,0 0-16,0 0 15,1 0-15,-1 0 0,21-21 0,-21 21 16,0-21-16,1 0 0,-1 0 0,0-1 15,-21 1-15,21 0 0,-21 0 16,21 0-16,-21-22 0,0 22 0,0 0 16,0 0-16,0 0 0,0 0 15,0-1-15,0 44 32,0-1-32,0 0 15,0 0-15,0 0 0,0 22 16,0-22-16,0 0 0,0 0 0,0 0 15,0 0-15,0 1 0,0-1 16,0 0-16,0 0 16,0 0-16,-21-21 0,0-21 47,21 0-47,0 0 15,0 0-15,0-1 0,0-20 16,0 21-16,0 0 0,0-22 15,21 22-15,0-21 0,0 21 0,1-22 16,-1 22-16,0 0 0,21 0 16,1 0-16,-22 0 0,21-1 0,0 22 15,-20 0-15,20 0 0,-21 0 0,21 0 16,-20 22-16,20-1 0,-21 0 16,0 0-16,-21 0 0,21 22 0,-21-22 15,0 21-15,0 0 0,0-20 0,0 20 16,0-21-16,-21 21 0,21-20 15,-21-1-15,0 21 0,21-21 0,-21 22 16,0-43-16,21 21 16,-22-21-16,1 0 31,21-21-15</inkml:trace>
  <inkml:trace contextRef="#ctx0" brushRef="#br0" timeOffset="194707.64">9207 12002 0,'22'0'15,"-44"0"-15,65-22 0,-22 22 0,0-21 0,0 0 16,-21 0-16,0 0 16,0 0-16,0-1 0,0-20 15,0 21-15,-21 0 0,21 0 16,-42-1-16,21 1 0,-1 0 0,-41-21 16,42 21-16,-22-1 0,1 22 15,21 0-15,-21 0 0,-1 0 16,1 0-16,0 0 0,-1 22 0,1-1 15,0 0-15,20 0 0,-20 0 16,21 0-16,0 22 0,0-1 0,21 0 16,0 1-16,0-1 0,0 0 15,0 22-15,0-22 16,0 1-16,0-22 0,21 0 0,0 0 16,0 0-16,0 0 0,0 1 0,1-22 15,-1 0-15,0 0 0,0 0 16,21 0-16,-20 0 0,-1 0 0,21 0 15,-21 0-15,0-22 0,22 1 0,-22 0 16,0 0-16,0-21 0,0 20 16,1-20-16,-1 21 0,0-21 0,21-22 15,-42 22-15,0-1 16,21 22-16,-21 0 0,0-21 16,0 21-16,0-1 0,0 44 31,0-1-31,0 0 15,0 21-15,0-21 0,0 1 0,0 20 16,0-21-16,0 21 0,0-20 0,0-1 16,0 0-16,0 21 0,0-21 15,22 1-15,-1-1 0,0-21 16,0 21-16,0-21 16,0 0-16,1 0 0,-1 0 15,0-21-15,0 0 0,0 21 0,0-22 16,1 1-16</inkml:trace>
  <inkml:trace contextRef="#ctx0" brushRef="#br0" timeOffset="196649.8">9864 11642 0,'0'-21'0,"0"42"0,-22-42 16,1 21-1,0 0-15,0 0 0,0 21 16,0 0-16,-1 0 0,1 0 0,0 22 15,0-22-15,21 21 16,-21-21-16,21 22 0,-21-22 0,21 21 16,0 0-16,0-20 0,0-1 0,0 21 15,0-21-15,0 0 16,21 1-16,0-1 0,0 0 0,0-21 16,0 21-16,1-21 0,20 0 0,-21 0 15,0 0-15,22 0 0,-22 0 16,0 0-16,21-21 0,-21 0 15,22 21-15,41-85 0,-41 64 16,-22-21-16,0-1 0,0 1 16,0 21-16,1-22 0,-1 1 0,0-43 15,-21 22-15,0 21 16,0-1-16,0 1 0,0 0 0,0-22 16,0 43-16,0-21 0,0-1 0,0 22 15,0 0-15,0 0 16,0 42-1,0 0-15,0 0 0,0 22 16,0-1-16,0 0 0,0 1 16,0-1-16,0 0 0,0 1 0,0-1 15,0 0-15,0 1 0,0-1 0,0 0 16,-21 1-16,21-22 0,0 21 16,-21-21-16,21 43 0,0-43 15,0 0-15,0 0 0,0-42 47,0 0-47,21 0 16,0 0-16,-21-22 0,21 22 15,0 0-15,0-21 0,-21 20 0,43-20 16,-22 0-16,-21 21 0,21 21 16,0-22-16,0 1 15,1 21-15,-22 21 16,0 1-16,21-22 0,-21 21 15,0 0-15,0 0 0,0 21 16,0-20-16,0-1 0,0 0 0,0 0 16,0 21-16,0-20 0,21-1 15,-21 0-15,21-21 0,-21 21 0,21 0 16,-21 0-16,21-21 0,1 0 16,-1 0-16,0 0 15,0 0-15,0 0 0,0 0 16,1 0-16,-22-21 0,21 21 0,0-21 15,0 0-15,0 0 0,22 0 16,-43-1-16,21-20 0,0 21 0,0 0 16,0-22-16,-21 22 0,0 0 15,21 0-15,-21 0 0,22 0 0,-22-1 16,0 44 15,0-1-31,0 0 16,0 0-16,0 0 0,0 0 15,0 1-15,0-1 0,0 21 0,0-21 16,0 0-16,0 1 0,0-1 0,0 0 16,0 0-16,21 0 15,0 0-15,0-21 0,0 0 16,0 0-16,22 0 0,-22 0 16,0 0-16,0-21 0,0 0 15,1 21-15,20-21 0,-21 0 16,0 0-16,22-1 0,-22 1 0,0 0 0,0-21 15,21-1 1,-20 1-16,-1 21 0,-21 0 16,0 0-16,0-1 0,0 1 15,-21 21 1,-1 0 0,1 21-16,0 1 15,0-1-15,21 0 16,-21 0-16,21 0 0,0 0 0,0 22 15,0-22-15,0 0 0,0 0 0,0 0 16,0 1-16,0-1 0,0 0 16,0 0-16,21-21 0,-21 21 15,21 0-15,0-21 0,0 0 0,1 0 16,-1 0-16,0 0 0,0 0 16,0 0-16,0 0 0,1 0 0,-1-21 15,0 21-15,0-21 0,0 0 0,0 0 16,1 0-16,-1-1 0,0 1 15,0 0-15,0-21 0,0 21 0,1-1 16,-1 1-16,0 0 0,-21 0 0,0 0 16,21 0-16,0 21 15,-21 21 17,0 0-32,0 0 0,-21 21 15,21 1-15,0-22 16,0 0-16,-21 0 0,21 22 0,0-1 15,0-21-15,0 0 0,0 0 16,21 1-16,0-1 16,0-21-16,1 0 0,-1 0 15,0 0-15,0 0 0,0 0 16,0-21-16,22-1 0,-22 22 16,0-21-16,43-21 0,-43 0 15,0 20-15,21 1 0,-21-21 0,1 21 16,20-22-16,-21 22 15,0 0-15,0 0 0,-21 0 0,22 21 16,-22-21-16,21 21 0,-21 21 31,0 0-31,-21 0 16,21 0-16,-22 0 0,22 22 0,0-22 16,0 0-16,0 21 0,0-20 0,0-1 15,0 0-15,0 0 0,0 0 16,0 0-16,22 1 0,-1-22 15,0 0-15,0 21 0,0-21 0,22 0 16,-22 0-16,0 0 0,21 0 16,-21 0-16,22-21 0,-22 21 0,21-22 15,1 1-15,-22 0 0,21 0 16,-21 0-16,22 0 0,-22-1 16,0-20-16,0 21 0,0-21 0,0 20 15,1 1-15,-22-21 0,0 21 16,0 0-16,-22 21 15,1 0 1,0 0-16,0 21 0,-21 21 16,42-21-16,-22 0 0,1 22 15,21-22-15,-21 42 0,21-41 16,0 20-16,0-21 0,0 0 16,0 0-16,21 1 0,0-22 0,1 21 0,-1-21 15,0 21-15,21-21 16,-21 0-16,22 0 0,-1 0 0,-21 0 15,22 0-15,-1 0 0,-21 0 0,21-21 16,-20 21-16,-1-21 0,21-1 16,-21 22-16,0-21 0,1-21 0,-1 21 15,21-22-15</inkml:trace>
  <inkml:trace contextRef="#ctx0" brushRef="#br0" timeOffset="196895.66">11515 11451 0,'-22'0'0,"44"0"0,-65 0 0,22 0 16</inkml:trace>
  <inkml:trace contextRef="#ctx0" brushRef="#br0" timeOffset="199069.43">15430 11536 0,'22'0'0,"-44"0"0,44-21 0,-1 21 15,-21 21 17,0 0-32,0 0 15,0 0-15,0 1 0,0-1 0,0 21 16,0-21-16,0 0 0,0 22 0,0-22 15,-21 21-15,21-21 0,0 22 16,-22-22-16,22 0 0,0 0 0,0 0 16,0 1-16,0-1 0,0 0 15,-21-21 1,0-21 0,21 0-16,0-1 15,0-20-15,0 21 0,0 0 16,0-22-16,0 22 0,0-21 0,0 21 15,0-22-15,21 1 0,-21 0 16,21 21-16,1-22 0,-1 22 0,21-21 16,-21 21-16,0 21 0,1-22 0,-1 22 15,21 0-15,-21 0 0,0 0 16,1 0-16,-1 22 0,21 20 16,-21 0-16,0-21 0,-21 1 15,0 20-15,22-21 0,-22 21 16,0-20-16,0 20 0,0-21 0,0 21 15,0-20-15,0-1 0,0 0 0,0 0 16,0 0-16,0 0 0,0 1 16,-22-22-1,22-22 1,0 1-16,0 0 16,0 0-16,0-21 0,0 20 0,0 1 15,22-21-15,-1 21 0,0-22 0,0 22 16,0-21-16,0 0 15,1 20-15,20-20 0,21 0 16,-41 21-16,20-1 0,0 22 0,-21 0 16,22 0-16,-22 0 0,0 0 15,0 0-15,0 22 0,1 20 0,-22 0 16,0 1-16,0-22 16,0 21-16,0-21 0,0 22 0,0-22 15,0 21-15,0-21 0,0 22 0,0-1 16,0-21-16,0 21 15,0-20 1,21-22-16,0 0 0,0 0 0,0 0 16,0 0-16,1-22 15,20 1-15,-21 0 0,0 21 0,0-42 0,1 21 16,-1-1-16,0 1 0,0 0 16,0-21-16,0 21 0,1-22 15,-1 1-15,-21 21 0,0-22 0,21 22 16,0-42-16,-21 42 15,0 42 1,0 0 0,-21 21-16,0-21 15,21 1-15,0 20 0,0-21 0,-21 0 16,21 22-16,-22-22 0,22 0 16,0 21-16,0-21 0,0 1 0,0-1 15,0 0-15,0 0 0,22 0 0,20-21 16,-42 21-16,21-21 15,0 0-15,0 0 0,1 0 0,-1 0 16,0-21-16,0 21 0,21-42 16,-20 21-16,-1 0 0,0-1 15,0 1-15,0-21 0,-21 21 0,21-22 16,22-20-16,-43 21 16,21 20-16,-21-20 0,0 21 0,0 0 15,0 0-15,0-1 0,0 44 31,0 20-15,0-21-16,0 0 0,-21 22 0,21-22 16,-21 21-16,21-21 0,0 22 15,0-22-15,0 0 0,0 0 0,0 0 16,0 22-16,21-22 16,0 0-16,-21 0 0,21-21 0,0 0 15,0 0-15,1 0 0,-1 0 0,21 0 16,-21-21-16,0 21 15,1-21-15,20 0 0,-21-1 0,0 1 16,0 0-16,1-21 0,20 21 0,-21-22 16,0 1-16,0 0 15,1-1-15,-1 1 0,0-22 0,0 22 16,-21-21-16,21-22 0,0 43 16,-21-1-16,0 22 0,0 0 15,0 0-15,-21 42 16,0 0-16,21 0 15,-21 22-15,0-1 0,21 0 16,-21 22-16,-1-22 0,22 0 0,-21 22 16,21-22-16,0 1 0,0-1 0,-21 0 15,21 1-15,0-1 0,0-21 16,0 21-16,0-20 0,21 20 16,0-21-16,1 0 0,-1-21 15,0 21-15,0-21 0,0 0 16,0 0-16,1 0 0,-1 0 0,63-42 15,-62 21-15,-1 0 16,21 0-16,-21-22 0,0 22 16,1-21-16,20-1 0,-21 1 0,0 0 15,0-1-15,1 1 0,-1-21 16,0 20-16,-21-63 0,21 64 16,-21 0-16,0 21 0,0-1 0,0 1 15,0 0-15,-21 21 16,0 21-16,0 0 15,-1 1-15,1 20 0,0 0 16,21 1-16,-21-1 0,0 0 16,21 22-16,0-22 0,0 22 0,-21-22 15,21 0-15,0 1 0,0 41 16,0-63-16,0 22 0,0-22 16,0 0-16,21 0 0,0 0 0,0 1 15,0-22-15,0 0 0,1 0 0,-1 0 16,21 0-16,-21 0 0,43-22 15,-43 22-15,21-21 0,1 0 16,-22 0-16,21-21 0,-21 20 0,22 1 16,-22-21-16,0 21 0,0-22 15,21-20-15,-20 42 16,-22-43-16,21 43 0,-21 0 16,0 42-1,0 0 1,0 0-16,0 22 0,-21-22 15,21 0-15,-22 0 0,22 22 16,0-22-16,0 0 0,0 0 0,0 0 0,0 0 16,0 1-16,22-22 15,-1 21-15,0-21 16,0 0-16,0 0 0,0 0 0,1 0 16,-1-21-16,0-1 0,0 1 0,0 0 15</inkml:trace>
  <inkml:trace contextRef="#ctx0" brushRef="#br0" timeOffset="199284.31">18817 11176 0,'-21'0'0,"42"0"0,-63 0 15,42 21 32,0 0-31,0 1-1,-21-22 1,-1 0-16</inkml:trace>
  <inkml:trace contextRef="#ctx0" brushRef="#br0" timeOffset="199501.66">17822 11621 0,'0'21'16,"21"-21"-16,1 0 15,-1 0-15,0 0 0,0 0 0,0 0 16,22 0-16,20-21 15,-42 21-15,22-22 0,-22 22 0,21-21 16,-21 21-16,22 0 0,-22-21 0,21 21 16</inkml:trace>
  <inkml:trace contextRef="#ctx0" brushRef="#br0" timeOffset="199816.74">19008 11599 0,'0'0'0,"-22"0"15,22 22 1,-21-22-16,21 21 0,0 0 15,0 0-15,0 0 0,0 0 0,0 1 16,-21 20-16,21-21 0,0 21 16,-21 1-16,21 20 0,0-20 15,0 20-15,0 1 0,0-22 16,0 21-16,-21 1 0,21-1 0,-43 107 16,43-107-16,-42-20 0</inkml:trace>
  <inkml:trace contextRef="#ctx0" brushRef="#br0" timeOffset="199915.68">18775 13123 0,'0'43'16,"0"-22"-1,0-85-15,-21 149 0,21-64 0,0 0 16,0 1-16,0-1 0,-22-21 16,1 0-1</inkml:trace>
  <inkml:trace contextRef="#ctx0" brushRef="#br0" timeOffset="199991.63">19050 12467 0,'0'-21'16,"0"-21"-16,0-1 0</inkml:trace>
  <inkml:trace contextRef="#ctx0" brushRef="#br0" timeOffset="200323.45">19092 11748 0,'0'-22'0,"0"44"0,0-65 0,0 22 15,0 0-15,21 0 0,1 0 16,-22-1-16,21 1 0,0 0 0,42 0 15,-41 21-15,-1 0 16,0 0-16,21 0 0,-21 0 16,1 0-16,-1 0 0,0 21 0,0 0 15,-21 0-15,0 1 0,0-1 0,0 42 16,0-42-16,0 1 16,-21-1-16,0 0 0,-22 0 0,22 0 15,0 0-15,-21 1 0,21-1 0,-22-21 16,1 21-16,21-21 15,0 21-15,-22-21 0,22 0 0,0 0 16,0 0-16,0 0 0,21 21 0,-22-21 31,22-21-15,0 0 0,22 0-16,-1 21 0,-21-43 15,21 22-15,0 0 0,0 21 0</inkml:trace>
  <inkml:trace contextRef="#ctx0" brushRef="#br0" timeOffset="200655.26">19706 11007 0,'0'0'0,"0"-21"15,0-22 1,0 64 15,0 1-31,0 20 0,0-21 0,0 21 16,0 1-16,-21 20 0,0-20 15,21 20-15,-21-21 0,-1 22 16,22-22-16,-21 1 0,0 41 16,21-41-16,-21-1 0,21-21 0,-21 21 15,21-20-15,0-1 0,-21 21 16,21-21-16,0 0 15,21-21 17,0-21-32,0 0 0,-21 0 0,21 21 15,0-21-15,1 0 0,-1-1 0</inkml:trace>
  <inkml:trace contextRef="#ctx0" brushRef="#br0" timeOffset="201067.63">19854 11663 0,'0'0'0,"0"21"31,21-21-31,1 0 16,-1 0-16,0 0 0,0 0 0,0 0 16,0 0-16,1-21 0,-1 21 15,0-21-15,0 21 0,0-21 0,0 21 16,1-22-16,-1 1 0,-21 0 0,0 0 15,21 0-15,-21 0 16,0-1-16,-21 22 16,0 0-16,-1 0 0,1 0 15,-21 0-15,21 22 0,0-22 16,-1 21-16,-20 0 0,21 21 0,0-21 16,0 1-16,-1-1 0,22 0 0,0 0 15,0 0-15,-21 22 0,21-22 16,0 0-16,0 0 0,21 0 15,1-21-15,-1 21 0,0-21 16,0 0-16,0 0 0,0 0 0,1 0 16,20 0-16,0 0 15,-21 0-15,22 0 0,-22 0 0,0-21 16,-21 0-16,21 21 0,-21-21 16,0 0-1</inkml:trace>
  <inkml:trace contextRef="#ctx0" brushRef="#br0" timeOffset="201672.1">18944 12129 0,'21'0'0,"-21"21"31,0 0-15,0 0-16,0 0 0,0 0 15,0 1-15,0-1 0,0 0 0,0 21 16,0-21-16,0 22 16,0-1-16,0 0 0,-21 1 0,21-22 15,-42 21-15,63 1 0,-21-1 0,-42 43 16,20-43-16,1-21 0,0 0 15,21 0-15,-21 22 0,0-22 16,0 21-16,-1-21 0,22 1 0,0 20 16,0-21-16,-21-21 0,21 21 0,0 0 15,-21-21 1</inkml:trace>
  <inkml:trace contextRef="#ctx0" brushRef="#br0" timeOffset="203697.48">21526 11070 0,'-21'0'0,"42"0"0,-63 0 0,21 0 15,21 21 1,0 1-16,0-1 15,0 0-15,0 0 16,0 0 0,21-21-16,0 0 0,0 0 0,1 0 15,-1 0-15,0 0 0,0 0 16,0 0-16,0 0 0,22-21 0,-22 21 16,0-21-16,0 21 0,0-21 0,1 0 15,-1-1-15,0 22 0,0-21 16,-21 0-16,0 0 0,0 0 15,0 0-15,0-1 0,0 1 16,0 0-16,-21 21 47,21 21-47,-21 0 0,21 22 0,0-22 16,-21 21-16,21 1 0,-22-22 0,22 42 15,-21-20-15,21-1 0,-21 0 16,21 1-16,0 20 0,0-21 0,-21 1 15,21-1-15,0 0 0,-21-20 0,21 20 16,0-21-16,0 21 0,0-20 16,0-1-16,0 0 0,0 0 0,-21 0 15,21 0-15,-22-21 16,1 22-16,0-22 16,0 0-16,0 0 0,0 0 15,-1 0-15,1 0 0,-21-22 16,21 1-16,0 21 0,-1-21 15,-41-21-15,42 21 0,0-1 16,-1-20-16,1 21 0,21 0 16,-21 0-16,0-1 0,21 1 15,-21 21-15,21 21 32,0 1-32,0-1 0,21 0 15,0-21-15,0 42 16,0-21-16,1 1 0,-1-22 0,0 21 15,0 0-15,0-21 0,22 21 0,-22-21 16,21 0-16,-21 21 0,22-21 16,-22 0-16,21 0 0,-21 0 15,22 0-15,-22 0 0,0 0 0,21 0 16,-21-21-16,1 0 0,-1 21 0,0-21 16,0 21-16,-21-21 0,0-1 15,21 22-15,-21-21 0,0 0 0,0 0 16,0 0-16,0 0 0,0-1 15,0 1-15,0 42 47,0 1-47,-21-1 0,21 0 16,0 0-16,0 0 0,0 0 16,0 1-16,0-1 15,0 0-15,0 0 141,-21-21-47,21-21 124,0 0-171,0 0 172,-21 21-203,0 0-1,21-22-15</inkml:trace>
  <inkml:trace contextRef="#ctx0" brushRef="#br0" timeOffset="204148.22">21759 11155 0,'0'0'0,"21"0"16,-21-21-1</inkml:trace>
  <inkml:trace contextRef="#ctx0" brushRef="#br0" timeOffset="208708.53">21802 11113 0,'0'21'16,"0"0"-1,0 21-15,0-21 0,0 22 0,0-22 16,0 21-16,-22 1 16,22-1-16,-21 0 0,0 1 0,21-1 15,-21 0-15,0 1 0,21-1 0,-21-21 16,-1 21-16,22-20 0,0-1 15,-21 0-15,0 21 0,21-21 0,-21-21 16,21 22-16,0-1 0,-21-21 0,0 21 16,-1-21-1,1 0-15,0 0 16,21-21-16,-21 21 0,0-21 16,0 21-16,21-22 0,-22 1 0,1 21 15,21-21-15,-21 0 0,0 0 16,0 0-16,21-1 15,-21 22 1,21 22 15,0-1-15,0 0-16,21 0 0,0 0 16,0-21-16,-21 21 15,21-21-15,0 0 0,1 0 0,-1 0 16,21 0-16,0 0 15,1 0-15,-22 0 0,0 0 0,21 0 16,-20 0-16,20 0 0,-21 0 16,0-21-16,0 0 0,22 21 0,-22-21 15,0 21-15,-21-21 0,21 0 16,0-1-16,-21 1 0,0 0 0,22 21 16,-22-21-16,21 0 0,-21 0 0,0-1 15,0 1 1,0 42-1,0 1 1,0-1-16,0 0 16,-21 0-16,21 0 0,-22 0 15,22 1-15,0-1 0,0 0 16,0 0-16,-21 0 16,21 0-16,-21 1 0,21-1 15,0-42 32,0-1-31,0 1-16,0 0 0,21 0 15,0 0-15,1 0 0,-22-1 0,21 1 16,0 0-16,-21 0 0,21 0 16,0 21-16,0-21 0,-21-1 15,22 22-15,-1 0 0,-21 22 31,0-1-31,0 0 0,0 0 16,21 0-16,-21 0 0,0 1 16,0-1-16,0 0 0,0 0 15,21 0-15,-21 0 0,0 1 16,21-22-16,0 0 16,1 0-16,-1 0 15,0 0-15,0 0 0,0 0 16,0-22-16,1 1 0,-1 21 0,0-21 15,0 0-15,0 0 16,0 0-16,1-22 0,-1 22 0,0-21 16,-21-1-16,21 1 0,0 0 0,-21-22 15,0 22-15,21-22 0,-21 1 16,22 21-16,-22-1 0,0 1 0,0 0 16,0 20-16,0 1 0,0 0 0,-22 42 31,1 22-31,21-22 15,0 21-15,-21 22 0,0-22 16,0 0-16,0 22 0,21-22 0,-22 22 16,1 20-16,21-41 15,-21-1-15,21-21 0,-21 21 0,21-20 16,0-1-16,0 0 0,0 0 16,0 0-16,21-42 46,0 0-46,0 0 0,1 0 16,-1 21-16,0-22 16,-21 1-16,21 0 0,0 0 0,0 0 0,1 0 15,-1-1-15,0 22 32,-21 22-32,0-1 0,0 0 15,0 0-15,0 0 0,0 0 16,0 1-1,21-1-15,0 0 0,0-21 16,1 21-16,-1-21 16,0 0-16,0 0 0,21 0 15,-20 0-15,-1 0 0,0 0 0,21 0 16,-21 0-16,22-21 0,-22 21 0,0-21 16,0 21-16,0-21 0,1-1 15,-1 1-15,0 0 0,-21 0 0,0 0 16,0 0-16,0-1 0,0 1 15,0 0-15,0 0 16,-21 21-16,0 0 16,-1 0-16,1 0 0,0 21 15,21 0-15,-21 0 0,21 1 16,-21-1-16,21 0 0,-21 0 0,21 0 16,0 0-16,0 1 0,0-1 15,0 0-15,0 0 0,0 0 16,21-21-16,0 0 0,0 0 15,0 0-15,0 0 0,1 0 16,-1 0-16,0 0 16,0 0-16,0 0 0,0-21 15,1 21-15,-1-21 0,0 0 0,0 0 16,0-1-16,0 1 0,1 0 0,-1 21 16,0-21-16,0 0 0,-21 0 15,21 21-15,-21-22 0,0 44 31,0-1-31,0 0 16,0 0-16,0 0 0,0 0 16,0 1-16,0-1 15,0 0 1,21-21 15,1 0-31,-1 0 16,0 0-16,0-21 0,0 21 15,0-21-15,1 21 0,-22-22 0,42 1 16,-42 0-16,21 21 0,0-21 16,0 0-16,1 21 0,-22 21 31,0 0-31,0 0 16,0 0-16,0 22 15,0-22-15,0 0 0,0 0 0,0 0 16,21-21-1,0 0-15,0 0 16,0 0-16,0 0 0,1 0 0,-1 0 16,21 0-16,-21 0 0,0-21 0,22 0 15,-22 21-15,0-21 0,0 0 16,0 21-16,-21-43 0,22 1 16,-22 21-16,0 0 0,0-43 0,0 22 15,21 0-15,0-1 0,0-20 16,0-1-16,-21 22 0,0-22 0,21 22 15,-21 0-15,0-1 0,22 22 0,-22-42 16,0 84 15,-22 0-31,1 21 16,21-20-16,0 20 0,-21 0 16,21 22-16,-21-22 0,21 0 0,-21 1 15,21-1-15,0 0 0,0 1 0,0-1 16,0 0-16,0-20 0,0-1 15,0 21-15,0-21 0,0 0 0,0 1 16,21-22-16,-21 21 0,21 0 0,0-21 16,0 0-16,1 0 0,20 0 15,-21 0-15,43 0 16,-22 0-16,0 0 0,-21 0 0,22 0 0,-1-21 16,-21 21-16,22-21 0,-22-1 15,0 1-15,0 0 0,0 0 16,0 0-16,-21-22 0,0 22 0,0-21 15,0 21-15,0 0 0,0-1 0,0 1 16,-21 21-16,0 0 0,0 0 16,-21 0-16,20 0 0,1 21 15,0 1-15,0-1 0,0 0 16,0 0-16,-1 0 0,22 22 0,-21-22 16,21 0-16,0 0 0,-21 0 0,21 0 15,0 1-15,0-1 0,21 0 16,0-21-1,1 0-15,-1 0 0,0 0 16,0 0-16,0 0 16,0-21-16,1 0 0,-1-1 15,0 1-15,0 0 0,0 0 16,0 0-16,-21 0 0,22-22 0,-1 22 16,-21 0-16,0 0 0,21 21 15,-21-21-15,0 42 16,0 0-16,0 0 15,-21 0-15,21 0 16,0 1-16,0-1 0,0 0 0,0 0 16,0 0-16,0 0 0,0 1 15,0-1-15,21-21 16,0 0-16,0 0 0,0 0 16,1 0-16,41 0 0,-42 0 15,0 0-15,1 0 0,-1 0 0,21-21 16,-42-1-16,21 22 0,0-21 15,1 0-15,-22 0 0,0 0 0,21-22 16,-21 22-16,21-21 16,0 0-16,-21 20 0,0 44 31,-21-1-31,0 0 0,21 0 16,-21 21-16,-1-20 15,22-1-15,-21 0 0,0 0 0,21 0 16,-21 0-16,21 1 0,0-1 15,-21-21-15,42 0 47,0-21-47,-21-1 0,21 22 16,0-21-16,1 0 0,-22 0 0,21 0 16,0 0-16,0-1 0,0 1 15,0 0-15,1 0 0,-22 0 16,21 21-16,-21 21 15,0 0 1,0 0-16,0 0 0,0 1 16,0-1-16,0 0 0,0 0 0,0 0 15,0 0-15,0 1 0,21-22 0,-21 21 16,21 0-16,0-21 16,0 0-16,1 0 0,-1 0 15,0 0-15,0 0 0,0 0 16,0 0-16,1-21 0,-1 21 0,0-21 15,0-1-15,21-20 16,-20 21-16,-22 0 0,21 0 16,0-1-16,0 1 0,0 0 0,-21 0 15,0 0-15,0 0 0,21-1 16,-21 44 15,0-1-31,0 0 16,0 0-16,0 0 15,22-42 32,-22 0-31,0 0-16,0 0 16,0-1-16,0 1 15,-22 21 16,1 0-31,0 0 0,21 21 16,0 1-16,-21-1 0,0 0 0,21 0 16,-21 0-16,21 0 0,0 1 15,-22 20-15,22-21 16,0 0-16,0 0 0,0 1 0,0-1 16,0 0-16,22 0 15,-1-21-15,0 21 0,21-21 16,1 21-16,-22-21 15,21 0-15,-21 0 0,0 0 0,1 0 16,-1 0-16,21 0 0,-21-21 16,0 0-16,1 21 0,-1-21 0,0 0 15,0 0-15,0-1 0,0 1 16,-21-21-16,0 21 0,22-22 16,-22 22-16,0 0 0,-22 21 31,1 0-31,21 21 0,-21-21 0,0 21 15,0 1-15,0-1 0,-1 0 16,22 0-16,-21 0 0,21 0 16,0 1-16,0-1 0,0 0 15,21 0 1,1-21-16,-1 0 16,0 0-16,0 0 15,0 0-15,0 0 0,1 0 16,-1-21-16,0 0 0,0 0 15,0 21-15,0-22 0,-21 1 16,22 0-16,-1-21 0,-21-1 16,42-20-16,-42 42 15,0 42 17,0 0-32,0 0 15,-21 0-15,0 1 0,0-1 16,21 0-16,-22 0 0,22 0 0,-21 0 15,21 1-15,0-1 0,-21 0 0,21 0 16,0 0-16,-21-21 16,21 21-16,0 1 15,0-44 32,-42 44-47,20-22 0,22-22 16,0 1-16</inkml:trace>
  <inkml:trace contextRef="#ctx0" brushRef="#br0" timeOffset="209088.31">24342 11303 0,'21'0'16,"0"0"-16,0 0 15,21 0-15,-20 0 0,-1 0 16,21 0-16,-21 0 0,22 0 0,-1 0 15,0 0-15,-21 0 0,22 0 16,-1 0-16,0 0 0,22 0 16,-43 0-16,0 0 0,0 0 15,1 0-15,-1 0 0,-21-21 16,0 0 0,-21 21-1,-1-21-15,1 21 16,-21 0-16,21 0 0,0-22 0</inkml:trace>
  <inkml:trace contextRef="#ctx0" brushRef="#br0" timeOffset="209386.14">23558 11134 0,'0'0'0,"-105"0"110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FF46-9405-444E-9E0D-0D348A2D4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2127-9DAF-49FA-BEB0-CCA2CFF1D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CDF6-B2B9-4C2B-B781-946A6C00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921F-2646-4EFD-A2FD-F36D9CAE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165A-4DC2-40F6-8D26-BBF3583D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CC7D-7BF6-41AF-847A-370E21EB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B8F13-31D6-4CA9-9AD8-4609EC74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1C54-151B-448D-BF13-1BF76AC9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5345-9470-473B-98BF-6ED66818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D30F-4D42-4A98-972B-87BAEC1D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9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D4851-AA8E-4AD2-9141-C433E9904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99F54-0A7B-4CBA-86D0-316B9EAC2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E16A-4B7D-4283-BA91-D58844C8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8AB5-DEF1-4B4B-BF21-0788FBF0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A033-5320-467F-8B8D-B8501F9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367D-80C8-42D6-8048-A9589C62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8003-1BD7-4B0C-A978-6CFF8F5D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2348-7517-435C-8240-3DF7ABF4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54ED-1E60-49E4-941F-5096778C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2384-894A-4544-ADBA-BFF2B343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4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9DEC-C572-4BD5-92A7-D932414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5695-6C80-458C-BA66-5DB8C4EF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2D51-31ED-4713-B401-C3DA4B72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65F8-2E85-4DCE-9A4E-EEB7DFF4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547A-ABF6-4B0B-92A0-A1E1685A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B88-2C32-46AB-8CB7-9D8D81D4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8541-9D14-44C4-A4BA-53A14A41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1C42-CE37-4A23-A978-E608B18D1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5882D-3B69-44FB-9385-A656A541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8F1D-2696-4983-A9D1-51004E9E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8EFC3-8D17-43F7-99AD-086253CC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BFF-FF28-4491-9B9D-8388C0C0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137A3-90D5-44F8-8C10-5BA109E4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7403C-FB29-483F-AD21-916142C0D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69907-9EB4-4A8A-A7E1-65A1B6974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9A1CC-9D9E-4BE8-9254-61DE75F75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22F5D-8768-4375-B439-8272F280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90637-6D78-4107-B493-2FE5F67E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5B015-F1EF-4826-846A-6572CBED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4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D372-11C9-422C-B6AB-589A29A6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40714-B3E8-4557-8157-B91F436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05763-1C65-49AC-A397-97E861E0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0C4C4-8A7D-4282-BC22-D4173B7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C456B-772A-434A-A40B-D8987BE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C83ED-1CF3-495F-AE4F-C64CCE57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36343-6DEC-4B66-9B5A-CDFD5616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675E-CEB2-4020-A0BC-EAC5CA84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C484-C580-41C6-BB35-1A6EFC2E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5C1AA-1AC1-40F3-9F85-9A7A4542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85FB-2562-40BB-A119-C8A8420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62D0-AD09-4338-9766-EB134F29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478D-44EE-4956-9DA9-60D7871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F95A-EA04-4DB8-8D07-B1E3D85A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BCAE1-0060-48A7-B85F-A90C0A1C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56CAF-6CAA-4524-B02D-1812997F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A9DBB-65FE-49AB-BE90-2E23961A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1DC0-3724-4217-9607-139BCB83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EFE50-B83B-4542-8247-246F41B9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9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C2354-8A2E-48E4-BA11-512B260C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6075-C2BD-48FE-9C41-86DF75D5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E894-DC2A-463A-9D57-253AFA5BD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84CB-1760-46DC-9420-068C256D45AE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ED75-2A6A-4EA9-AC7C-A14C2952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4389-B21F-45DE-B680-1C3240CE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5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EFADEE-6E09-4D8B-A459-7F201A54E25D}"/>
                  </a:ext>
                </a:extLst>
              </p14:cNvPr>
              <p14:cNvContentPartPr/>
              <p14:nvPr/>
            </p14:nvContentPartPr>
            <p14:xfrm>
              <a:off x="205560" y="129600"/>
              <a:ext cx="730800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EFADEE-6E09-4D8B-A459-7F201A54E2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20240"/>
                <a:ext cx="7326720" cy="57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20239-E869-4EEF-83D5-20BB20B4D7B8}"/>
                  </a:ext>
                </a:extLst>
              </p14:cNvPr>
              <p14:cNvContentPartPr/>
              <p14:nvPr/>
            </p14:nvContentPartPr>
            <p14:xfrm>
              <a:off x="5760720" y="769680"/>
              <a:ext cx="1745280" cy="13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20239-E869-4EEF-83D5-20BB20B4D7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1360" y="760320"/>
                <a:ext cx="176400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02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6BCA7-49F4-4E13-B660-9F12E7098F57}"/>
                  </a:ext>
                </a:extLst>
              </p14:cNvPr>
              <p14:cNvContentPartPr/>
              <p14:nvPr/>
            </p14:nvContentPartPr>
            <p14:xfrm>
              <a:off x="114120" y="76320"/>
              <a:ext cx="8778600" cy="38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6BCA7-49F4-4E13-B660-9F12E7098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66960"/>
                <a:ext cx="879732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6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8D1739-E335-4B7B-9587-520D18D27A99}"/>
                  </a:ext>
                </a:extLst>
              </p14:cNvPr>
              <p14:cNvContentPartPr/>
              <p14:nvPr/>
            </p14:nvContentPartPr>
            <p14:xfrm>
              <a:off x="304920" y="152280"/>
              <a:ext cx="8024040" cy="34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8D1739-E335-4B7B-9587-520D18D27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42920"/>
                <a:ext cx="80427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12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76F96-0475-40AC-AECD-7EFB2E95937B}"/>
                  </a:ext>
                </a:extLst>
              </p14:cNvPr>
              <p14:cNvContentPartPr/>
              <p14:nvPr/>
            </p14:nvContentPartPr>
            <p14:xfrm>
              <a:off x="159840" y="373320"/>
              <a:ext cx="8618760" cy="54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76F96-0475-40AC-AECD-7EFB2E959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63960"/>
                <a:ext cx="8637480" cy="54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04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F4DCA1-6D84-4F67-83DC-9DF1113D9E67}"/>
                  </a:ext>
                </a:extLst>
              </p14:cNvPr>
              <p14:cNvContentPartPr/>
              <p14:nvPr/>
            </p14:nvContentPartPr>
            <p14:xfrm>
              <a:off x="152280" y="213480"/>
              <a:ext cx="897696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F4DCA1-6D84-4F67-83DC-9DF1113D9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04120"/>
                <a:ext cx="899568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84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50C214-B14F-48E7-81C8-847CC17CE972}"/>
                  </a:ext>
                </a:extLst>
              </p14:cNvPr>
              <p14:cNvContentPartPr/>
              <p14:nvPr/>
            </p14:nvContentPartPr>
            <p14:xfrm>
              <a:off x="266760" y="53280"/>
              <a:ext cx="1014264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50C214-B14F-48E7-81C8-847CC17CE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3920"/>
                <a:ext cx="1016136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64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FD3E0F-ABFD-4C78-A053-57BEE1E8F6F4}"/>
                  </a:ext>
                </a:extLst>
              </p14:cNvPr>
              <p14:cNvContentPartPr/>
              <p14:nvPr/>
            </p14:nvContentPartPr>
            <p14:xfrm>
              <a:off x="122040" y="388800"/>
              <a:ext cx="9349920" cy="439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FD3E0F-ABFD-4C78-A053-57BEE1E8F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379440"/>
                <a:ext cx="9368640" cy="44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86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2021-07-20T01:33:46Z</dcterms:created>
  <dcterms:modified xsi:type="dcterms:W3CDTF">2021-07-20T01:55:49Z</dcterms:modified>
</cp:coreProperties>
</file>