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03:42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2159 0,'0'-21'78,"0"0"-62</inkml:trace>
  <inkml:trace contextRef="#ctx0" brushRef="#br0" timeOffset="1099.67">1503 1270 0,'0'0'0,"21"0"0,-21 21 16,21-21-16,-21 21 15,21-21-15,0 0 16,1 0 0,-1-21-16,0 21 15,0-21-15,-21 0 0,21 0 16,0 21-16,1-21 0,-1-22 15,0 22-15,0 0 0,-21-21 0,21 20 16,0-20-16,-21 0 0,0-1 16,22 1-16,-22 0 0,0-1 0,21 1 15,-21 0-15,0-1 0,0 1 16,0 21-16,0-21 0,0 20 16,0-20-16,0 21 0,0 0 15,-21 21 16,21 21-31,-22 0 16,22 0-16,-21 0 0,21 1 0,0 20 16,-21 0-16,21-21 0,-21 22 15,0-1-15,21 0 0,0 1 16,0-1-16,-21 0 0,21 1 0,0-22 16,0 21-16,0-21 0,0 22 15,0-22-15,0 0 0,0 0 0,0 0 16,21 1-16,-21-1 15,21-21-15,0 0 16,0 0-16,0 0 0,1 0 16,-1 0-1,0-21-15,0-1 16</inkml:trace>
  <inkml:trace contextRef="#ctx0" brushRef="#br0" timeOffset="1591.38">2159 783 0,'-21'21'47,"21"1"-47,-21-1 15,21 0-15,0 0 0,-22 0 0,1 0 16,21 1-16,-21 20 0,21-21 15,0 0-15,0 0 0,0 22 16,0-22-16,0 0 0,0 0 0,0 0 16,0 1-16,0-1 15,21-21-15,0 0 0,1 0 16,-1 0-16,0 0 16,0 0-16,0 0 0,0 0 15,1-21-15,-1 21 0,0-22 16,0 1-16,-21 0 0,21 21 0,-21-21 15,21 0-15,-21-22 16,0 22-16,0 0 0,0 0 0,0-21 16,0 20-16,0 1 0,0 0 15,-21 0-15,0 0 0,0 0 16,21-1-16,-21 22 0,0 0 0,-1 0 16,1 0-16,0 0 15,0 0-15,0 0 0,21 22 0,0-1 16,-21-21-16,21 21 0,-22 0 15,22 0-15,0 0 16,22-21 0,-1 0-16,0 0 0,0 0 15</inkml:trace>
  <inkml:trace contextRef="#ctx0" brushRef="#br0" timeOffset="2115.09">2709 804 0,'0'0'0,"0"-21"31,-21 21-15,0 0-16,0 21 15,0-21-15,-1 22 0,22-1 16,-21 0-16,0-21 0,0 21 15,21 21-15,-21-20 0,0-1 0,-1 0 16,22 0-16,0 0 0,0 0 16,0 1-16,0-1 0,0 0 0,0 0 15,0 0-15,0 0 0,0 1 16,22-22-16,-22 21 0,21-21 16,0 0-16,0 21 0,0-21 0,22 0 15,-22 0-15,0 0 0,0 0 16,0 0-16,22 0 0,-22 0 0,0-21 15,0 0-15,0-1 16,22 22-16,-22-21 0,-21 0 0,21 0 16,0 0-16,-21 0 0,21-22 15,-21 22-15,0-21 0,0 21 0,0-1 16,0-20-16,0 21 0,0 0 16,0 0-16,-21-1 0,0 22 0,21-21 15,-21 21-15,0 0 16,-1 0-16,1 0 0,0 0 0,0 0 15,0 0-15,0 0 16,21 21-16,0 1 16,0-1-1,0 0 1,21-21 0</inkml:trace>
  <inkml:trace contextRef="#ctx0" brushRef="#br0" timeOffset="2546.84">3387 783 0,'-22'0'16,"1"0"-1,0 0-15,21 21 16,-21 1-16,21-1 16,0 0-16,0 0 0,0 21 15,0-20-15,0 20 0,0-21 0,0 21 16,0 43-16,0-43 16,0 1-16,0 20 0,0-20 0,0-1 15,0 21-15,0-20 0,0 20 16,0-20-16,0 20 0,0 1 0,0-22 15,0 21-15,0-20 0,0-1 16,0 0-16,0 1 0,0-1 16,0-21-16,0 0 0,0 1 0,0-1 15,0 0-15,0 0 0,-21-21 16,21-21 15,0 0-15,0 0-16,0-1 0,0 1 0,0 0 15,0 0-15</inkml:trace>
  <inkml:trace contextRef="#ctx0" brushRef="#br0" timeOffset="2958.6">3302 1101 0,'0'0'0,"0"-21"0,0-1 0,0-20 16,0 21-16,0 0 0,0 0 16,0-1-16,0 1 0,21 0 0,0 0 15,0 0-15,106-43 32,-105 64-32,20 0 0,0 0 0,-21 0 15,22 0-15,-22 0 0,21 0 0,-21 21 16,1-21-16,-1 22 0,0-1 15,-21 0-15,0 0 0,0 21 0,0-20 16,0-1-16,-21 0 0,0 0 16,-22 21-16,22-20 0,0-22 0,-21 21 15,20 0-15,1 0 0,0-21 16,0 21-16,0 0 0,0-21 0,-1 0 16,22 22-16,-21-22 15,0 21-15,0-21 16,42-21 31,0 21-47,-21-22 15</inkml:trace>
  <inkml:trace contextRef="#ctx0" brushRef="#br0" timeOffset="3583.25">4339 847 0,'0'0'0,"21"-21"0,-21-1 16,21 22-16,-21-21 15,0 0-15,-21 21 31,0 0-31,0 0 0,0 0 0,0 0 16,-1 0-16,1 0 0,-21 0 16,21 21-16,0 0 0,-1-21 0,1 22 15,0-1-15,21 0 0,-21 0 16,21 0-16,-21-21 0,21 21 0,0 1 16,-21-22-16,21 21 0,0 0 15,0 0-15,21-21 16,0 21-16,0-21 15,0 0-15,0 0 16,1 0-16,-22 21 0,21-21 0,0 0 16,0 0-16,0 22 0,0-22 15,1 0-15,-1 21 0,0-21 16,0 0-16,-21 21 0,21-21 16,0 0-16,-21 21 0,22 0 15,-22 0 1,0 1-16,-22-1 15,1-21-15,0 21 16,0-21-16,0 21 0,0-21 0,-1 0 16,1 21-16,0-21 0,0 0 15,0 21-15,0-21 0,-22 0 16,22 0-16,0 0 0,0 0 16,0 0-16,-1 0 0,1 0 15,0 0 1,21-21-1,-21 21 17</inkml:trace>
  <inkml:trace contextRef="#ctx0" brushRef="#br0" timeOffset="4359.29">1376 1672 0,'0'0'16,"-21"0"-16,-1 0 15,1 0 1,42 0 47,1 0-63,-1 0 0,0 0 0,0 0 15,21 0-15,-20 0 0,20 0 16,-21 0-16,21 0 0,1 0 15,20 0-15,-20 0 0,-1 0 0,21 0 16,-20 0-16,20 0 0,1-21 0,-1 21 16,22 0-16,-22 0 0,22-21 15,0 21-15,-1-21 0,1 21 0,0 0 16,-1 0-16,1 0 16,21-21-16,-21 21 0,-1 0 0,1 0 15,0 0-15,-1-22 0,1 22 16,0 0-16,-1 0 0,-20 0 0,20-21 15,-20 21-15,-1 0 0,1 0 16,-1 0-16,1 0 0,-22-21 0,1 21 16,41 0-16,-63 0 15,22 0-15,-22-21 0,0 21 0,0 0 16,0 0-16,1 0 16,-1 0-16,-21-21 31,0 0 47</inkml:trace>
  <inkml:trace contextRef="#ctx0" brushRef="#br0" timeOffset="4534.18">4466 1503 0,'-21'0'47,"0"0"-31,0 0-1,21-21 1</inkml:trace>
  <inkml:trace contextRef="#ctx0" brushRef="#br0" timeOffset="13042.72">1587 3027 0,'0'-21'0,"0"0"16,-21 21-16,21-22 0,-21 22 15,21 22 17,0-1-17,0 0-15,0 21 16,0-21-16,0 22 0,0-1 0,0 22 16,0-22-16,0 21 0,0 43 15,0-63-15,0 20 0,0-21 16,0 1-16,0-1 15,0 0-15,0 1 0,0-22 0,0 21 0,0-21 16,0 1-16,0-1 16,0 0-16,-21 0 0,21-42 78,0 0-78,0 0 15,0-1-15</inkml:trace>
  <inkml:trace contextRef="#ctx0" brushRef="#br0" timeOffset="13470.7">1990 3620 0,'0'0'0,"0"21"15,0 21 1,0-21-16,0 0 31,21-21-15,0 0-16,0 0 15,0-21 1,0 21-16,-21-21 16,22 21-16,-22-21 0,0 0 15,0 0-15,0-1 16,0 1 15,-22 21 0</inkml:trace>
  <inkml:trace contextRef="#ctx0" brushRef="#br0" timeOffset="15235.72">3090 3429 0,'0'21'15,"21"-21"48,1 0-63,-1 0 15,0 0-15,0-21 16,0 0-16,22 21 0,-22-21 0,0 0 16,21-1-16,-21 1 0,1 0 0,20 0 15,-21 0-15,0 0 0,22-1 16,-22 1-16,0-21 0,-21 21 0,21 0 15,-21-1-15,0-20 0,21 21 16,-21 0-16,0 0 0,0-1 0,0 1 16,0 0-16,0 0 0,-21 0 15,0 0-15,0-1 0,0 22 16,-1 0 0,1 0-16,0 0 15,21 22 1,-21-1-16,21 0 0,0 0 0,0 0 15,0 0-15,-21 22 0,21-1 16,0 0-16,0 1 0,-21 20 16,21-20-16,0 20 0,0 1 0,0-1 15,0 1-15,0-22 0,0 21 0,0 1 16,0-22-16,0 22 0,0-1 0,0 1 16,0-22-16,0 22 0,0-1 15,0 1-15,0-22 0,0 21 0,21 1 16,-21-22-16,21 1 0,-21-1 15,0 0-15,0 1 0,21-1 16,-21-21-16,21 21 0,0-20 0,-21-1 16,22 0-16,-1 0 0,0-21 15,0 21-15,0-21 16,0 0-16,1-21 16,-1 0-16,0 0 0,0 0 0,0-1 15,0-20-15,1 21 0,-1-21 0,-21 20 16,21-20-16,0 0 0,0-22 15,-21 22-15,0 0 0,0-22 0,0 22 16,0-22-16,0 22 0,0-22 16,0 22-16,-21 0 0,0-1 15,0 1-15,0 0 0,-22-1 0,22 22 16,-21-21-16,-1 21 0,22 0 16,-21-1-16,21 22 0,0-21 0,-22 21 15,22 0-15,0-21 16,0 21-16,21-21 31,21 21-31,0-21 0,0 0 16,0 21-16,22-22 0,-22 1 15,0 0-15,21 0 0,-20 0 0,20 0 16,-21-1-16,0 1 0,22 0 0,-22-21 16,21-1-1,-21 22-15,22-21 0,-22 21 16,-21 0-16,21-1 0,-21 1 15,0 0-15,0 0 0,0 0 16,0 0 0,0 42 31,0 0-47,0 0 0,0 0 15,0 0-15,0 1 0,0 20 16,0-21-16,0 21 0,0 1 0,0-22 15,0 21-15,0-21 0,0 1 16,21 20-16,-21-21 0,21 0 16,0-21-16,-21 21 0,22 1 0,-1-22 15,0 0-15,0 0 16,0 0-16,0 0 0,1 0 16,-1 0-16,-21-22 0,21 1 15,0 21-15,0-21 0,0 0 0,-21 0 16,22 0-16,-22-1 0,21-20 0,-21 21 15,0 0-15,0-22 0,0 22 16,0-21-16,0 21 0,0 0 16,-21-1-16,-1 1 0,1 0 15,21 0-15,-21 0 0,0 0 0,0 21 16,0 0-16,-1 0 16,1 0-1,0 21-15,21 0 0,-21-21 16,21 21-16,0 0 15,0 0-15,0 1 0,0-1 16,0 0-16,21 0 16,0-21-16,0 0 15,1 0-15,-1 0 16,0 0-16</inkml:trace>
  <inkml:trace contextRef="#ctx0" brushRef="#br0" timeOffset="15783.41">4657 3027 0,'0'0'16,"0"-21"-16,0 0 16,0-1-1,21 22 1,0 0-16,0 0 15,0 0-15,0 0 16,1 0-16,-1 0 0,0 0 16,0 22-16,0-1 0,0 0 15,-21 0-15,22 0 0,-1 0 16,-21 1-16,0 20 0,21-21 0,-21 21 16,21-20-16,-21 20 0,0-21 0,0 0 15,0 22-15,0-22 0,0 0 0,0 0 16,0 0-16,0 0 0,0 1 15,-21-1 1,21-42 15,0-1-31,0 1 16,0-21-16,0 21 0,21 0 16,0-22-16,-21 1 0,21 0 0,1-1 15,-1 22-15,0-21 0,0-1 16,0 1-16,0 0 0,1 21 0,-1-22 15,0 22-15,0 0 0,0 0 0,0 0 16,1-1-16,-1 1 16,0 21-16,0 0 31,-21 21 0,0 1-15,0-1-16</inkml:trace>
  <inkml:trace contextRef="#ctx0" brushRef="#br0" timeOffset="17214.78">1587 5271 0,'0'0'0,"0"21"0,-21-21 0,0 0 31,0 0-31,0 0 16,21-21-1,0-1 1,0 1-16,0 0 0,0 0 15,0 0-15,0 0 16,21-1-16,0 22 0,-21-21 16,21 21-16,0 0 0,-21-21 15,22 21-15,-1 0 0,0 0 0,0 0 16,0 0-16,0 0 16,1 21-16,-22 0 0,21 1 0,0-1 15,0 0-15,-21 0 0,0 21 16,21-20-16,-21 20 0,21 0 15,-21 1-15,0-1 0,0 0 16,0 1-16,0-1 0,0 0 16,-21 1-16,0-1 0,0 0 0,0 1 15,-22-1-15,22-21 0,0 21 16,-21-20-16,21 20 0,-22-21 0,22 0 16,-21 0-16,21 1 0,-1-22 15,1 21-15,0-21 0,0 0 0,0 0 16,0 0-16,-1 0 0,1 0 15,21-21-15,-21-1 16,21 1-16,-21 0 0,21 0 16,0 0-16,0 0 0,0-22 0,0 22 15,0-21-15,0 21 0,0-22 16,0 1-16,21 21 0,0 0 16,-21-22-16,21 22 0,1 0 0,-1 21 15,0-21-15,0 21 0,0 0 16,22 0-16,-22 0 0,0 0 0,21 0 15,-21 21-15,1 0 0,-1 0 16,21 0-16,-21 22 0,0-22 0,1 0 16,-1 21-16,-21-20 15,21-1-15,0 21 0,-21-21 0,21 0 16,-21 1-16,0-1 0,21 0 16,1 0-16,-22 0 0,0 0 15,21-21 1,0 0 15,-21-21-15,0 0-1,21 21-15</inkml:trace>
  <inkml:trace contextRef="#ctx0" brushRef="#br0" timeOffset="17602.56">2328 5630 0,'21'0'16,"1"0"15,-1 0-16,0 0-15,0 0 16,0 0-16,0 0 16,-21-21-16,0 0 0,22 21 15,-22-21-15,0 0 16,0 0-16,-22 21 16,1 0-1,0 0 1,0 21-1,21 0 1,0 0 0,21-21 15</inkml:trace>
  <inkml:trace contextRef="#ctx0" brushRef="#br0" timeOffset="20870.96">3746 5017 0,'0'0'0,"0"-22"16,0 1-16,0 0 0,0 0 0,0 0 15,0 42 32,0 21-47,0-21 0,0 22 16,0-1-16,0 0 0,0 1 0,0-1 16,0 0-16,0 1 0,0-22 15,0 21-15,0-21 0,0 22 0,0-22 16,0 0-16,0 0 0,0 0 15,22 1-15,-1-22 32,-21-22-17,21 1-15,-21 0 0,21 21 16,-21-21-16,21 0 0,0 0 16,-21-22-16,0 22 0,22 0 0,-1 0 15,-21 0-15,21-1 0,0-20 16,0 42-16,-21-21 0,21 0 0,1 21 15,-1 0 1,0 21-16,-21 0 0,21 0 16,-21 0-16,21 1 0,-21-1 15,0 0-15,0 0 0,21 0 16,-21 0-16,22 1 0,-22-1 0,21-21 16,-21 21-16,21-21 15,0 0-15,0 0 0,0 0 16,1 0-16,-1 0 0,0 0 15,0 0-15,0 0 0,0 0 16,1-21-16,-1 0 0,21-1 16,-21 1-16,0 0 0,-21 0 15,22-21-15,-1 20 0,0 1 0,-21-21 16,0 21-16,0-22 0,21 1 16,-21 21-16,0 0 0,0 0 0,0-1 15,0 1-15,0 0 0,0 42 31,0 0-31,0 1 0,0-1 0,0 0 16,0 21-16,0-21 16,0 22-16,0-1 0,0-21 0,0 22 15,0-22-15,0 21 0,0-21 0,0 0 16,21 1-16,-21-1 0,21 0 16,1-21-16,-1 21 0,0-21 0,0 0 15,21 0-15,-20 0 0,-1 0 16,0 0-16,21 0 0,-21 0 0,1-21 15,-1 0-15,21 21 0,-21-21 0,0-1 16,1 1-16,20 0 0,-21 0 16,0-21-16,0 20 0,1-20 0,-22 21 15,21-21-15,-21-1 0,21 1 16,-21-22-16,0 22 0,0 0 16,0-1-16,0 1 0,0 0 0,0-1 15,0 22-15,0 0 0,0 0 16,0 0-16,0 42 15,-21 0 1,21 0-16,-21 22 0,21-1 0,-22 0 16,22 1-16,-21-1 0,21 0 0,0 1 15,-21 62-15,21-62 16,-21-22-16,21 21 0,0 1 16,0-22-16,0 21 0,0-21 0,0 0 15,0 1-15,0-1 0,0 0 16,0 0-16,0-42 47,0 0-47,21 21 0,-21-21 0,21-22 15,-21 22 1,21 0-16,1-21 0,-22 20 0,21 1 16,-21 0-16,21-21 0,-21 21 0,21-1 15,-21 1-15,21 21 0,0 0 16,1 0-1,-22 21-15,0 1 0,21-1 16,-21 0-16,21 0 0,-21 0 16,0 22-16,21-22 0,0 0 15,0 0-15,-21 0 0,22 0 16,-1-21-16,-21 22 0,21-22 0,0 0 16,0 0-16,0 0 0,1 0 15,-1 0-15,0 0 0,0 0 0,21 0 16,-20 0-16,20 0 0,-21-22 0,0 22 15,0-21-15,22 0 0,-22 21 16,0-21-16,0 0 0,-21 0 16,21-1-16,-21-20 0,22 21 0,-22 0 15,0-22-15,0 22 0,0 0 16,0 0-16,0 0 0,0 0 0,0-1 16,0 44-1,0-1 1,0 0-16,0 0 0,0 21 15,0-20-15,-22-1 0,22 0 16,0 0-16,0 0 0,0 0 0,0 1 16,0-1-16,22 0 0,-22 0 15,21 0-15,0-21 0,-21 21 0,21 1 16,0-22-16,0 0 0,1 0 0,-1 0 16,0 0-16,0 0 15,0 0-15,0 0 0,1 0 0,-1 0 16,0-22-16,0 1 0,0 21 0,0-21 15,1 0-15,-1 0 0,0 0 16,0-22-16,0 22 0,0-64 16,1 43-16,-1-21 0,-21 20 0,21-20 15,-21 20-15,21 1 0,-21-43 16,0 43-16,0 0 0,0-1 16,0 22-16,0 0 0,0 0 15,0 0-15,0 0 0,-21 21 16,0 0-16,0 21 15,21 0 1,0 0-16,-22 0 0,22 22 0,0-22 16,-21 21-16,21 0 0,0 1 15,0-1-15,0 0 0,0 1 0,0 20 16,0-20-16,0-1 0,0 0 0,0 1 16,0-1-16,0-21 0,21 21 15,1-20-15,-22-1 0,21 21 0,0-21 16,0-21-16,0 21 0,22 1 15,-22-22-15,0 0 0,42 0 16,-41 0-16,20 0 0,-21 0 16,0 0-16,22 0 0,-22 0 15,21-22-15,-21 1 0,0 21 0,1-21 16,-1 0-16,0-21 0,0 20 0,0 1 16,0-21-16,-21 21 0,0-22 15,43-20-15,-43 21 0,0 20 16,0-20-16,0 21 0,0 0 0,0 0 15,0-1-15,-21 44 32,-1-22-32,1 21 0,21 21 0,-21-21 15,21 0-15,0 22 0,0-22 16,0 21-16,0-21 0,0 22 0,0-22 16,0 0-16,0 21 15,0-20-15,0-1 0,21-21 0,0 21 16,1 0-16,20-21 0,-21 21 15,0-21-15,0 0 0,22 0 0,-22 0 16,0 0-16,0 0 0,43-21 16,-43 21-16,21-21 0,-21 0 15,1 0-15,-1-1 0,0 1 0,0 0 16,-21 0-16,21 0 0,-21-22 16,21 22-16</inkml:trace>
  <inkml:trace contextRef="#ctx0" brushRef="#br0" timeOffset="21246.49">6138 4445 0,'0'0'0,"-21"0"0,0 21 0,0 64 32,42-85-17,0 0-15,0 0 16,0 0-16,1 0 0,-1 0 0,0 0 16,-21-21-16,21 21 0,0-21 15,-21-1-15,0 1 16,0 0-16,0 0 15,0 0-15,-21 0 16,0 21 0,21 21-1,-21 0 1,0 0-16,-1 0 0</inkml:trace>
  <inkml:trace contextRef="#ctx0" brushRef="#br0" timeOffset="22390.84">1545 6858 0,'0'0'16,"-21"0"-16,0 0 0,0 0 15,-1 21-15,1-21 0,0 0 16,21-21 15,21 21-31,0 0 16,1-21-16,-1 21 0,0-21 15,21 21-15,-21 0 0,1 0 0,20 0 16,-21 0-16,0 0 16,0 0-16,1 0 0,-1 21 0,0-21 15,-21 21-15,0 0 0,0 0 16,0 1-16,0-1 0,0 21 0,-42-21 16,20 0-16,1 1 0,-21-1 15,0 21-15,20-21 0,-20 0 16,0 1-16,21-1 0,-1-21 0,1 21 15,0-21-15,0 21 0,0-21 16,21-21 0,0 0-1,21 0-15,0 21 16,0-22-16,0 22 0,1 0 16,-1-21-16,0 21 0,21 0 0,-21 0 15,1 0-15,20 0 0,-21 0 16,0 0-16,0 21 0,1 1 0,-1-1 15,0 0-15,0 0 0,-21 21 16,0-20-16,0-1 0,0 21 0,0-21 16,0 0-16,-42 22 0,21-22 15,-1 0-15,1 0 0,-21 0 0,21 1 16,-22-1-16,22-21 0,-21 0 16,21 0-16,0 0 0,-22 0 0,22 0 15,0 0-15,0 0 16,0 0-16,-1 0 0,22-21 0,-21-1 15,0 22-15,21-21 0,-21 0 16,0 0-16,0 0 16,21 0-1,0-1-15,0 1 16,21 0 0,0 21-16,0 0 0,0-21 15,0 21-15</inkml:trace>
  <inkml:trace contextRef="#ctx0" brushRef="#br0" timeOffset="22610.71">2222 7154 0,'0'0'16,"22"-21"-16,-22 0 62,21 21-46,0 0-16</inkml:trace>
  <inkml:trace contextRef="#ctx0" brushRef="#br0" timeOffset="23450.23">3789 7218 0,'0'-21'16,"21"0"-1,-21-1-15,0 1 16,21 21-16,-21-21 15,0 0-15,21 21 16,-21-21-16,0 0 16,0-1-16,0 1 0,-21 21 15,0-21-15,0 21 0,0 0 0,-1-21 16,1 21-16,-21 0 0,0 0 16,20 0-16,-20 0 0,0 0 15,-1 0-15,22 0 0,-21 0 0,0 21 16,-1 0-16,-20 22 0,42-22 15,-1 0-15,1 21 0,21-21 16,-21 22-16,21-1 0,0-21 0,0 22 16,0-22-16,0 21 0,21-21 15,0 0-15,1 1 0,-22-1 16,21 0-16,21 0 0,-21-21 0,0 0 16,1 0-16,20 0 0,-21 0 15,21 0-15,-20-21 0,20 21 0,-21-21 16,21 0-16,-20-1 0,20-20 0,0 21 15,-21-21-15,22 20 0,-22-20 16,0 0-16,21 21 0,-20-22 0,-1 1 16,0 0-16,0-1 0,0 1 15,0-85-15,-21 63 16,0 22-16,0 0 0,0-1 0,0 1 16,0 21-16,0-21 15,-21 20-15,0 22 0,0 0 16,0 0-16,0 0 0,-1 0 15,1 22-15,21-1 0,0 21 0,-21-21 16,21 22-16,0-1 0,0 0 16,0 1-16,0-1 0,0 0 0,0 1 15,0-1-15,0 0 0,0 1 0,0-1 16,0-21-16,0 21 0,0 1 16,21-22-16,-21 0 0,21 0 0,1 0 15,-1 1-15,-21-1 0,21-21 16,0 0-16,0 0 0,0 0 15,1 0-15,-1 0 16,-21-21-16,21 21 0,0-22 16,0 1-16,-21 0 0</inkml:trace>
  <inkml:trace contextRef="#ctx0" brushRef="#br0" timeOffset="23839.01">4339 6922 0,'-21'21'16,"21"0"-16,0 0 0,-21 0 16,0 0-16,21 1 0,0-1 15,0 0-15,0 0 0,0 0 16,0 0-16,0 1 0,0-1 16,0 0-16,21-21 0,0 21 15,0-21-15,0 0 0,0 0 16,1 0-16,-1 0 0,0 0 15,0 0-15,0-21 0,0 21 0,1-21 16,-1 0-16,0-1 0,0 1 0,-21 0 16,0 0-16,21 0 0,-21 0 15,0-1-15,0 1 0,0 0 0,0 0 16,0-21-16,0 20 16,0 1-16,-42-21 0,21 21 0,0 21 15,-1 0-15,1 0 0,0 0 16,0 0-16,0 0 0,0 0 15,-1 0-15,1 21 0,21 0 0,-21 0 16,21 0-16,0 1 16,0-1-16,0 0 0,21-21 0,0 42 15</inkml:trace>
  <inkml:trace contextRef="#ctx0" brushRef="#br0" timeOffset="26027.55">5207 6900 0,'0'0'0,"21"-21"0,-21 0 0,0 0 16,0 0-1,0 42 1,0 0-16,0 0 0,0 0 16,0 1-16,0-1 0,0 0 15,0 21-15,0-21 0,-21 22 0,21-22 16,-21 21-16,21-21 0,0 1 0,0 20 16,0-21-16,0 0 0,0 0 15,0 1 1,0-44-1,21 1 1,-21 0-16,21 0 0,0 0 16,-21 0-16,21-1 0,-21 1 0,0 0 15,22 0-15,-1-21 0,-21 20 16,21 1-16,-21 0 0,21 21 0,0-21 16,0 21-1,1 0 1,-22 21-16,0 0 15,0 0-15,0 1 0,21-1 16,-21 0-16,0 0 0,21 0 16,-21 0-16,0 1 0,21-1 0,0 0 15,0 0-15,-21 0 0,22-21 16,-1 21-16,0-21 0,0 0 0,0 0 16,0 0-16,22 0 0,-22 0 0,0-21 15,0 21-15,0-21 0,1 0 16,20 0-16,-21 0 0,21-22 15,-20 22-15,-1 0 0,0-21 16,-21 20-16,21 1 0,-21-21 16,21 21-16,-21 0 0,0-43 15,0 43-15,0 0 0,0 0 0,0-1 16,0 1-16,-21 42 31,21 1-31,-21-1 16,21 21-16,0-21 0,0 0 0,0 1 15,0 20-15,0-21 0,0 0 0,0 0 16,0 22-16,0-22 0,21 0 16,0 0-16,-21 0 0,21 1 0,1-22 15,-22 21-15,21-21 0,0 0 0,0 0 16,0 0-16,0 0 16,1 0-16,41-21 15,-42-1-15,0 22 0,1-21 0,20 0 16,-21-21-16,0 21 0,0-1 15,22-20-15,-22 21 0,0-21 0,0-1 16,0 1-16,-21 0 0,0-1 16,22 1-16,-22 0 0,0-43 15,0 43-15,0 20 0,0 1 0,0 0 16,0 0-16,-22 21 0,1 0 16,0 21-16,21 0 15,-21 0-15,21 1 0,0 20 0,0 0 16,0-21-16,0 22 0,0-1 15,0 0-15,0 1 0,0-1 0,0-21 16,0 22-16,0-1 0,0-21 16,0 0-16,0 0 0,0 22 15,0-22-15,0 0 0,0 0 16,21-21 15,0 0-31,0-21 0,-21 0 16,22 21-16,-22-21 0,21 0 15,0-1-15,-21 1 0,21-21 16,0 21-16,-21 0 0,21-1 16,-21 1-16,22 0 15,-1 21-15,0 0 16,0 21-16,-21 0 16,21-21-16,-21 22 0,0-1 15,21 0-15,1 0 0,-22 0 0,21 0 16,21 22-16,-21-22 0,0-21 15,1 21-15,-1 0 0,0-21 16,0 0-16,0 0 0,0 0 0,1 0 16,20 0-16,-21 0 0,0 0 0,22-21 15,-22 21-15,21-21 16,-21 0-16,0 21 0,-21-21 0,22-1 16,-1 1-16,0 0 0,0-21 15,-21 21-15,0-1 0,0 1 16,0 0-16,0 0 0,0 0 0,0 0 15,0 42 17,0 0-32,0 0 0,0 0 0,0 0 15,-21 1-15,21-1 0,0 0 16,0 0-16,0 0 0,0 0 0,0 1 16,0-1-16,0 0 0,21 0 0,-21 0 15,21 0-15,0 1 16,1-1-16,-1-21 0,0 0 0,0 0 15,0 0-15,0 0 0,22 0 16,-22 0-16,0 0 0,21 0 16,22-43-16,-43 22 0,21 21 15,-20-21-15,20 0 0,-21-21 0,0 20 16,0 1-16,1-21 0,-1 0 16,0 20-16,0-20 0,0-21 0,0 20 15,-21 1-15,0-22 0,0 22 0,0-21 16,0 20-16,0 1 0,0 0 15,0-1-15,0 1 0,-21 0 16,0 20-16,21 1 0,-21 21 0,0 0 16,0 0-1,21 21-15,-22 1 0,22-1 0,0 0 16,0 21-16,0-21 0,0 22 0,0-1 16,0 0-16,0 1 0,0 20 15,0-20-15,0-1 0,0 0 0,0 1 16,0-1-16,0 0 0,0 1 15,0-1-15,22-21 0,-1 21 0,-21-20 16,21-1-16,0 0 0,0 0 0,0 0 16,1 0-16,20 1 0,-21-22 15,0 0-15,0 0 0,22 0 0,-22 0 16,0 0-16,0 0 0,0 0 0,22-22 16,-22 1-16,0 0 0,0 21 15,0-21-15,1-21 0,-1 20 16,0 1-16,0 0 0,-21-42 15,21 20-15,-21 22 0,0 0 16,0-21-16,0 20 0,0 1 0,0 0 16,0 0-16,-21 21 15,0 0-15,0 0 0,21 21 16,-21 0-16,21 0 0,-22 1 0,22-1 16,0 21-16,0-21 0,0 22 0,0-22 15,0 0-15,0 21 0,0-21 16,22 1-16,-1-1 0,0 0 15,0 0-15,0 0 0,0-21 0,1 21 16,-1-21-16,21 0 0,-21 0 16,0 0-16,22 0 0,-22 0 0,21 0 15,-21-21-15,22 21 0,-22-21 0,0 0 16,21 21-16,-20-21 0,-1 0 16,0-1-16,0 1 0,-21 0 0,0 0 15,21-21-15,-21 20 0,0 1 0,0-21 16,0 21-16</inkml:trace>
  <inkml:trace contextRef="#ctx0" brushRef="#br0" timeOffset="26274.97">7324 6308 0,'-22'0'0,"44"0"0,-44 21 16,1-21-16,0 0 16</inkml:trace>
  <inkml:trace contextRef="#ctx0" brushRef="#br0" timeOffset="27358.65">1778 8721 0,'-21'-21'0,"42"42"0,-63-64 16,20 22-16,22 0 15,-21 21-15,0 0 16,21 21-16,0 22 15,0-22-15,0 21 16,0 0-16,0 1 0,0-1 16,0 0-16,0 1 0,0-1 15,-21 0-15,21-20 0,0 20 0,-21-21 16,21 0-16,0 0 0,-21 1 16,21-1-16,0-42 46,21-1-30,0 22-16,-21-21 0,21 0 16,0 21-16,0-21 0,22 0 15,-1 0-15,-21-1 0,0 22 16,1-21-16,20 0 0,-21 0 0,0 0 16,0 0-16,1-1 0,-1 1 15,0 0-15,-21 0 0,21 0 0,0-22 16,-21 22-16,0 0 15,-21 21 1,0 0 0,0 0-16,21 21 0,-21 0 0,-1 22 15,22-22-15,-21 21 0,21-21 16,0 22-16,0-1 0,0-21 0,0 22 16,0-22-16,0 21 15,0-21-15,0 0 0,0 1 0,0-1 16,0 0-16,0 0 0,0 0 15,0 0-15,0 1 16,21-22 0,1 0-1,-22-22-15,21 1 0,-21 0 16,21 0-16</inkml:trace>
  <inkml:trace contextRef="#ctx0" brushRef="#br0" timeOffset="27535.55">2413 8932 0,'0'0'0,"0"22"63,0-1-48,21-21-15,0 0 16,0 0-16</inkml:trace>
  <inkml:trace contextRef="#ctx0" brushRef="#br0" timeOffset="28872.29">3556 9292 0,'0'0'0,"-21"0"0,0 0 0,-1 0 16,1 0-16,0 0 0,42 0 47,22 0-47,-22 0 0,21-21 16,0 21-16,1-21 0,-1 0 0,0 21 15,1-21-15,20-1 0,-20 1 16,-1 0-16,0 0 0,64-43 15,-64 43-15,1-21 0,-1 0 16,-21 20-16,22-20 0,-22 0 16,21-64-16,-42 64 15,0 20-15,0-20 0,0 21 16,-21-21-16,0 20 0,0-20 0,-1 21 16,1 0-16,0 0 0,0-1 0,0 22 15,0 0-15,-1 0 0,1 0 16,0 0-16,0 22 0,21-1 15,-21 21-15,0-21 0,-1 22 0,1 20 16,0 1-16,21-1 0,-21 1 0,0-1 16,0 1-16,21 20 0,-22-20 0,1 20 15,21-20-15,0-1 16,-21 22-16,21 0 0,0-22 0,0 22 16,0 0-16,0-22 0,0 22 0,0-22 15,0 22-15,0-22 0,0 22 16,0-21-16,0 20 0,0-20 0,0 84 15,0-85-15,0 1 0,0-22 16,0 22-16,0-22 0,0-21 16,0 22-16,0-22 0,21-21 15,0 0-15,1-21 16,-1-1-16,0 1 16,0-21-16,21 0 0,-20-22 0,-1 22 15,21-22-15,-21 1 0,22-22 0,-22 22 0,21-1 16,-21-21-16,0 22 0,1-22 15,-22 1-15,0 20 0,0-21 16,0 22-16,-43-85 16,22 105-16,0-20 0,-21 21 0,20-1 15,1 22-15,-21-21 0,0 21 0,20 21 16,-20-22-16,21 22 0,0 0 0,0 0 16,-1 0-16,1 0 0,0 0 15,21 22-15,21-22 16,0 0-16,1 0 15,-1 0-15,0 0 0,42 0 16,-20-22-16,-1 22 16,0-21-16,1 0 0,-1 0 15,0 0-15,22 0 0,-22-1 0,1 1 16,-1 0-16,43-21 16,-64 21-16,0-1 0,0 1 0,0 0 15,0-21-15,-21 21 0,0-1 16,0 1-16,-21 21 31,0 0-31,0 21 16,0 1-16,21-1 0,-21 0 15,21 0-15,0 0 0,0 22 16,0-22-16,0 0 0,0 0 0,0 0 16,0 0-16,21 1 0,-21-1 15,21 0-15,0-21 0,0 21 0,43-21 16,-43 0-16,21 0 15,-21 0-15,1 0 0,-1 0 16,0-21-16,0 0 0,0 0 16,0-1-16,-21 1 0,22 0 15,-22 0-15,0-21 0,0 20 16,0 1-16,0-21 0,0 21 0,0-22 16,-22 22-16,22-21 0,-21 21 15,0 0-15,0 21 0,0-22 16,0 1-16,-1 21 0,1 0 15,0 0-15,21 21 16,-21 1-16,21-1 0,0 0 16,0 0-16,0 0 0,21 0 0,0 1 15,0-1-15,1 0 0,-1-21 16,0 21-16,0-21 0,21 21 0,-20-21 16</inkml:trace>
  <inkml:trace contextRef="#ctx0" brushRef="#br0" timeOffset="29271.06">5165 8975 0,'0'-64'15,"0"43"-15,0 0 16,21 0-16,-21 0 0,0-1 16,21 22-1,0 0-15,0 0 0,0 0 16,1 22-16,-1-1 0,0 0 15,-21 0-15,21 0 0,0 22 0,0-22 16,-21 0-16,0 21 0,0-21 16,0 22-16,0-22 0,0 21 15,0-21-15,0 1 0,0 20 16,-21-21-16,21 0 0,-21 0 0,0-21 16,21 22-16,-21-22 15,0 0 1,21-22-16,0 1 0,0 0 15,0 0-15,21-21 16,0 20-16,-21 1 0,21-21 0,0 21 16,-21-22-16,21 22 0,1-21 0,-1 21 15,0-22-15,0 22 0,-21 0 16,21-21-16,0 42 0,1-21 0,-1-1 16,0 22-16,0-21 0,0 21 15,0 0 1</inkml:trace>
  <inkml:trace contextRef="#ctx0" brushRef="#br0" timeOffset="29852.72">6286 9313 0,'0'0'0,"-21"0"15,21-21 32,21 21-47,1-21 0,-1 21 0,0-21 16,21 0-16,-21 0 0,22-1 16,-1 1-16,-21 0 0,22 0 0,-1 0 15,0 0-15,-21-22 0,22 1 16,-22 0-16,0 20 0,-21 1 15,0-21-15,0 21 0,0 0 0,-21-1 16,0 22-16,0 0 0,-1 0 16,1 0-16,-21 0 0,21 0 15,0 22-15,-1-22 0,1 21 0,0 0 16,0 0-16,0 0 0,21 22 16,-21-22-16,21 21 0,0-21 15,0 22-15,0-22 0,0 21 0,0-21 16,0 22-16,0-22 0,0 0 15,21 0-15,0 0 0,0 0 0,-21 1 16,21-22-16,43 21 0,-43-21 16,21 0-16,1 0 0,-1 0 15,0 0-15,-21 0 0,22-21 0,-1 21 16</inkml:trace>
  <inkml:trace contextRef="#ctx0" brushRef="#br0" timeOffset="30359.44">7408 8890 0,'0'0'0,"0"-127"32,-21 127-17,0 0-15,0 0 16,0 0-16,-1 21 0,22 0 0,-21 1 16,0-1-16,0 0 0,0 0 15,21 21-15,0-20 0,-21 20 0,21-21 16,-22 21-16,22-20 0,0-1 0,0 0 15,0 0-15,0 0 0,0 0 0,0 1 16,0-1-16,0 0 16,22-21-16,-1 0 15,0 0-15,0 0 16,0-21-16,0 0 0,1-1 16,-1 1-16,0 0 15,0 0-15,-21-21 0,21 20 0,0 1 16,1 0-16,-22-21 0,0-22 15,21 43-15,-21 0 0,21-21 16,-21 20-16,0 1 0,0 0 16,0 42-1,0 0 1,0 1-16,0-1 0,0 21 16,0-21-16,0 0 15,0 22-15,0-22 0,0 0 0,0 21 16,0-20-16,0-1 0,0 0 0,0 0 15,21 0-15,-21 0 0,21-21 16,-21 22-16,21-22 16,1 0-16,-1 0 0,0 0 0,0 0 0,0 0 15,0 0-15,1-22 0,20 22 16,-21-21-16,21 0 0</inkml:trace>
  <inkml:trace contextRef="#ctx0" brushRef="#br0" timeOffset="30644.28">8318 8678 0,'0'-21'16,"0"42"-16,0-63 0,0 21 0,0 0 15,-21 21-15,0 0 16,0 0-16,0 0 0,0 0 16,-1 0-16,1 0 0,21 21 0,-21 0 15,0 0-15,0 0 0,21 22 16,0-22-16,-21 21 0,-1 1 15,22-22-15,0 21 0,-21-21 0,21 22 0,0-22 16,0 21-16,0-21 0,0 0 16,0 1-16,0-1 0,0 0 0,21-21 15,1 21-15,-1-21 0,0 0 16,0 0-16,0 0 0,0 0 16,1 0-16,-1 0 0,0 0 0,0 0 15,0-21-15,0 0 0,1 21 0</inkml:trace>
  <inkml:trace contextRef="#ctx0" brushRef="#br0" timeOffset="31262.92">8975 8319 0,'0'-22'0,"0"44"0,0-65 0,-22 43 0,1 0 16,0 0-16,0 0 15,0 0-15,0 0 0,-1 21 16,1 1-16,21-1 0,-21 0 0,21 21 16,-21-21-16,21 1 0,0 20 15,0-21-15,0 21 0,0-20 0,-21 20 16,21 0-16,0-21 0,0 64 16,0-64-16,0 22 0,0-1 15,0-21-15,0 21 0,0-20 0,0-1 16,0 0-16,-21 0 0,21 0 0,0 0 15,0 1-15,0-1 16,-22-21 15,22-21-15,0-1 0,0 1-16,0 0 0,22 0 0,-22 0 15,21 0-15,0-22 0,0 22 16,-21-21-16,21-1 0,22 22 0,-22-21 15,0 21-15,21-22 0,-21 22 0,22 0 16,-22 0-16,21 21 0,-21-21 16,1 21-16,-1 0 0,0 0 0,0 0 15,0 21-15,-21 0 0,0 0 16,0 0-16,0 1 0,0 20 16,0-21-16,0 0 0,0 22 0,0-22 15,0 21-15,0-21 0,0 22 0,0-22 16,-21 0-16,21 0 0,0 0 0,-21 0 15,21 1-15,0-1 16,0 0 0,0-42 15,0 0-15,0-1-16,0 1 15</inkml:trace>
  <inkml:trace contextRef="#ctx0" brushRef="#br0" timeOffset="31462.81">9652 9038 0,'0'0'0,"0"21"15,-21-21 17</inkml:trace>
  <inkml:trace contextRef="#ctx0" brushRef="#br0" timeOffset="33622.75">1016 3450 0,'0'-21'0,"0"0"16,0 0 0,0 0-16,0-1 15,0 1-15,21 21 16,-21 21 46,0 1-62,0-1 0,0 0 0,21 0 16,-21 0-16,21 0 0,-21 1 16,0-1-16,22 0 0,-1 0 15,-21 0-15,0 22 0,0-22 16,21 0-16,0 0 0,-21 0 16,0 0-16,21 1 0,-21-1 15,21 0-15,1-21 0,-22 21 16,0 0-16,21 0 15,0-21-15,-21 22 0,21-1 32,0-21-17,0 0 48,1 0-63,-1 0 15,0-21 1,0 21-16,0-22 0,22 22 0,-22-21 16,21 0-16,0 21 0,1-21 15,20 0-15,1 0 0,-1-22 0,1 22 16,20 0-16,1-21 0,0-1 16,-1 22-16,22-21 0,0-1 0,-21 1 15,-1 0-15,22-1 0,-21 1 16,0 0-16,-22-1 0,22 1 15,-22 21-15,22-21 0,-22 20 0,1 1 16,-1 0-16,-20 0 0,20 0 16,-20 21-16,-22-21 0,21 21 15,-21 0-15,0-22 0,1 22 0,-1 0 16,0 0-16,-21-21 16,-42 21 93,20 0-109,1 0 16,-21 21-16</inkml:trace>
  <inkml:trace contextRef="#ctx0" brushRef="#br0" timeOffset="36218.56">466 5292 0,'-22'0'0,"22"21"93,0 0-93,0 0 16,0 0-16,0 1 0,0-1 16,0 0-16,0 0 0,0 0 15,0 0-15,0 22 0,0-22 16,0 21-16,0 1 0,22-22 0,-1 21 16,-21-21-16,0 22 0,0-22 15,21 21-15,0-21 0,-21 0 0,21 1 16,-21-1-16,0 0 0,21 0 15,1-21-15,-22 21 16,21-21-16,0 0 63,0 0-63,0 0 15,0 0-15,1 0 16,-1 0-16,0-21 0,0 21 15,0-21-15,0 21 0,1-21 16,-1 0-16,0 21 0,21-22 16,-21 1-16,22 0 0,63-21 15,-43 21-15,1-1 0,-1-20 0,22 21 16,21-21-16,-22-1 0,1 1 16,21 0-16,0-1 0,-1 1 15,1 0-15,0-1 0,0 22 0,0-21 16,0-1-16,-22 22 0,1-21 15,0 21-15,-22 0 0,1-1 0,-1 1 16,-21 0-16,22 0 0,-22 0 16,1 0-16,-22-1 0,21 22 0,-21-21 15,0 21-15,1 0 0,-22-21 16,21 21 0,-42 0 421,-1 0-421,22 21-16,-21-21 15,0 0-15,0 21 0</inkml:trace>
  <inkml:trace contextRef="#ctx0" brushRef="#br0" timeOffset="40475.87">741 7239 0,'0'-21'0,"0"0"16,0 0-16,0-1 0,0 1 15,0 0 1,0 42 46,0 0-62,0 1 16,0 20-16,0-21 0,21 0 16,0 22-16,-21-1 0,0-21 0,0 21 15,21-20-15,-21 20 0,21 0 16,-21-21-16,22 22 0,-22-22 0,0 0 15,0 0-15,0 22 0,21-22 16,-21 0-16,0 0 0,21-21 16,-21 21-16,0 0 0,0 1 15,0-1-15,21 0 16,0 0 0,0-21-1,1 0 1,-1 0-16,-21-21 15,21 21-15,0 0 16,-21-21-16,21 21 0,-21-21 16,21 21-16,1-22 0,20 1 0,-21 0 15,21 0-15,22 0 0,-22 0 16,22-22-16,-1 22 0,22-21 0,63-64 16,-63 64-16,-1-1 0,1-20 15,0 20-15,-1-20 16,22 21-16,-21-1 0,21 1 0,-22 21 15,1-22-15,0 22 0,-1-21 16,-20 21-16,21 0 0,-43-1 0,21 1 16,-20 0-16,-1 21 0,0-21 0,1 0 15,-22 21-15,0 0 0,21-21 16,-20 21-16,-1 0 16,-21-22-16,-21 22 62,-1 22-62,1-22 0,0 21 16,0 0-16,21 0 0,-21-21 15,0 21-15,-1 0 0,22 1 0,-21-1 16</inkml:trace>
  <inkml:trace contextRef="#ctx0" brushRef="#br0" timeOffset="49064.33">12467 9673 0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56:15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1503 0,'-21'-21'0,"42"42"0,-42-63 0,0 20 0,-1 1 16,22 0-16,0 0 0,-21 21 16,21-21-16,-21 0 15,0 21-15,21 21 31,0 0-31,0 0 0,0 21 0,0-20 16,0 41-16,21-21 0,-21 22 16,0-1-16,21 1 0,-21-22 0,0 22 15,0-1-15,0-20 0,0 20 16,0-21-16,0 1 0,0-1 0,0-21 16,0 22-16,0-22 0,0 0 15,0 0-15,0 0 16,0-42 15,0 0-31,0 0 0</inkml:trace>
  <inkml:trace contextRef="#ctx0" brushRef="#br0" timeOffset="299.82">1651 2053 0,'0'0'0,"0"21"0,0 1 0,21-22 15,0 0-15,0 0 16,1 0-16,-1 0 16,-21-22-16,0 1 15,0 0-15,0 0 16,0 0-16,0 0 15,0-1-15,-21 22 16,-1 22 0,1-1-16,21 0 15,0 0-15,0 0 16</inkml:trace>
  <inkml:trace contextRef="#ctx0" brushRef="#br0" timeOffset="1175.88">3492 1355 0,'-21'0'16,"0"0"-1,21 21 1,0 0-16,0 0 0,0 22 16,0-22-16,0 21 0,0 22 0,0-22 15,-21 0-15,21 22 0,0-22 16,-21 22-16,21-22 0,-21 0 0,21 1 15,0-1-15,0 0 0,-22 1 16,22-22-16,-21 0 0,21 0 0,0 0 16,0 0-1,0-42 1,0 0-16,0 0 0,0 0 16,21 0-16,-21-22 0,22 22 15,-22-21-15,0-1 0,0 1 0,0 0 16,21-1-16,-21 1 15,21 21-15,-21-21 0,0 20 0,21 1 16,0 0-16,0 21 16,1 0-16,-22 21 0,21 0 0,0 1 15,-21 20-15,0-21 0,21 21 16,0-20-16,-21 20 0,0 0 0,0-21 16,21 22-16,22 20 0,-43-42 15,21 1-15,0-1 0,0-21 16,0 21-16,1 0 15,-1-21-15,0 0 0,0 0 0,0 0 16,0-21-16,22 0 0,-22 0 0,0-1 16,0 1-16,-21 0 0,21-21 15,-21-1-15,22 1 0,-22 0 16,0-1-16,0 1 0,0-21 0,0 20 16,0 1-16,0 21 0,0-22 15,-22 22-15,1-21 0,21 21 0,0 0 16,-21-1-16,0 22 15,21 22 17,0-1-32,0 0 0,0 0 15,21 0-15,0-21 0,-21 21 16,21 1-16,1-22 0,-22 21 0,21-21 16</inkml:trace>
  <inkml:trace contextRef="#ctx0" brushRef="#br0" timeOffset="1751.55">4593 1482 0,'0'0'0,"0"21"47,0 0-47,-21 0 0,21 0 0,-21 1 15,21 20-15,0 0 0,-21-21 16,21 22-16,-22-1 0,1 0 16,21 1-16,0-22 0,-21 21 0,21 1 15,-21 20-15,0-42 16,21 0-16,0 1 0,0-1 0,0 0 16,-21 0-16,21 0 15,-22-21 1,22-21-1,0 0-15,0 0 0,0 0 16,0-1-16,0-20 0,0 21 16,0-21-16,0-1 0,0-63 15,22 64-15,-1 0 0,0-1 16,0 1-16,0 0 0,22-1 0,-22 22 16,21 0-16,0 0 0,1 0 15,-22 0-15,21 21 0,1 0 0,-1 0 16,-21 0-16,21 21 0,-20 0 0,-1 0 15,0 0-15,0 22 0,0-22 16,0 21-16,-21 0 0,0 1 0,0-1 16,0 0-16,0 1 0,0-1 15,0 0-15,0 1 0,0-1 16,0-21-16,0 22 0,-21-22 0,21 0 16,-21 0-16,21 0 0,0 0 15,0 1-15,-21-44 47,21 1-47,-21 0 0,21 0 16</inkml:trace>
  <inkml:trace contextRef="#ctx0" brushRef="#br0" timeOffset="2004.11">4297 1969 0,'0'0'16,"21"0"0,0 0-16,0 0 0,0 0 15,1 0-15,-1 0 0,0 0 0,127 0 32,-127 0-32,64-22 0,-64 22 15,21 0-15,-20 0 0,20-21 16,-21 21-16,0 0 0,0 0 0,22 0 15,-43-21-15,21 21 0,0 0 0,0 0 16,0-21-16,1 21 16</inkml:trace>
  <inkml:trace contextRef="#ctx0" brushRef="#br0" timeOffset="2331.92">5567 1461 0,'0'0'16,"0"21"15,0 0-31,0 0 0,0 0 16,0 0-16,0 22 15,0-1-15,0 0 0,-21 1 0,21-1 16,-22 43-16,22-43 0,0 0 15,-21 1-15,21-22 0,-21 21 16,21-21-16,-21 22 0,21-1 16,0-21-16,0 0 0,0 1 15,0-44 17,0 1-32,0 0 15,0 0-15,0 0 0,0-22 0,0 22 16</inkml:trace>
  <inkml:trace contextRef="#ctx0" brushRef="#br0" timeOffset="2651.74">5482 1503 0,'0'0'16,"0"-42"0,0 20-16,21 22 15,0 0-15,1-21 0,-1 21 0,0-21 16,0 21-16,21 0 0,-20 0 0,20 0 15,0 0-15,-21 0 16,22 0-16,-22 21 0,0-21 0,21 21 16,-42 1-16,22-1 0,-1 0 0,-21 0 15,0 21-15,0-20 0,0-1 16,0 0-16,0 0 0,0 0 0,-43 22 16,22-22-16,0 0 15,-21 0-15,21-21 0,-22 21 16,22 0-16,-21-21 0,21 0 0,-1 0 15,1 22-15,0-22 16,0 0 0</inkml:trace>
  <inkml:trace contextRef="#ctx0" brushRef="#br0" timeOffset="3135.46">7175 1334 0,'0'0'16,"-21"0"-16,42 0 31,1 0-15,-1 0-16,21 0 0,0 0 15,1 0-15,-1 0 0,22 0 0,63-22 16,-64 22-16,1 0 16,-22 0-16,21 0 0,-20 0 0,-1 0 15,0 0-15,1 0 0,-22 0 0,0 0 16,-42 0-1,0 0 1,0 0-16,-22 0 0,22 0 16,-21 0-16,-1 22 0</inkml:trace>
  <inkml:trace contextRef="#ctx0" brushRef="#br0" timeOffset="3423.82">7535 1334 0,'-21'0'16,"0"21"-1,21 0 1,0 0 0,0 0-16,0 0 15,0 1-15,0 20 0,0-21 16,0 21-16,0 1 0,0-1 0,0 0 16,0 1-16,0-1 0,0 0 0,0 1 15,0-1-15,0-21 0,-21 22 16,21-1-16,-21-21 0,21 0 0,0 0 15,0 1-15,0-1 0,0 0 16,0 0 0,0-42-1,0 0-15,21 21 16,0-21-16,0-22 0,0 22 16</inkml:trace>
  <inkml:trace contextRef="#ctx0" brushRef="#br0" timeOffset="3779.8">7768 1609 0,'0'21'31,"0"0"-31,0 0 0,0 0 16,0 1-16,0 20 0,0-21 16,0 21-16,0-20 0,0 20 0,0-21 15,0 21-15,0-20 0,0-1 0,0 0 16,0 0-16,0 0 0,0 0 15,21-21-15,0 0 0,1 22 0,20-22 16,-21 0-16,0 0 16,0 0-16,1-22 0,-1 22 0,21-21 15,-21 0-15,-21 0 0,21 0 0,1-22 16,-22 22-16,21-21 0,-21 21 16,0-22-16,0 1 0,0 21 15,-21-21-15,-1 20 0,1 1 0,0 0 16,0 0-16,0 21 0,0 0 15,-1 0-15,-20 0 0,21 0 0,0 0 16,0 0-16,-1 0 0,1 0 0,0 0 16,21 21-16,0 0 15</inkml:trace>
  <inkml:trace contextRef="#ctx0" brushRef="#br0" timeOffset="4759.33">9398 1588 0,'0'-22'15,"0"1"-15,0 0 0,21 21 0,-21-21 16,0 0-16,0 0 15,-21 21 1,0 0 0,0 0-16,-1 21 0,1 0 15,21 21-15,-21-21 0,0 22 0,0-22 16,0 21-16,-1 1 16,1-1-16,0 43 0,21-43 15,-21 21-15,21-20 0,0-22 16,0 0-16,0 0 0,0 0 15,21 1-15,21 20 16,1-42-16,-22 0 0,0 0 0,21 0 0,-20 0 16,20 0-16,-21-21 0,21 21 15,1-21-15,-1-1 0,0-20 0,-20 21 16,20 0-16,-21-22 0,21 1 16,-20 0-16,-1-1 0,0 1 0,0-64 15,-21 22 1,0 41-16,21 1 0,-21 0 15,0 20-15,0-20 0,0 21 0,0 0 16,0 42 15,0 0-31,0 0 0,0 0 0,0 22 16,0-1-16,0 0 0,0 1 16,-21-1-16,21 0 0,-21 22 0,21-22 15,0 1-15,0-1 0,-21 0 0,21 1 16,-21-1-16,21-21 0,0 21 15,0-20-15,0-1 0,-22 0 0,22 0 16,0-42 15,0 0-15,0 0-16,0-1 0,22 1 0,-1-42 16,0 20-16,0 1 15,0 21-15,0-21 0,1-1 0,20 1 16,-21 21-16,21 0 0,1-1 0,-22 1 15,21 21-15,1 0 0,-22 0 16,0 0-16,21 21 0,-21 1 0,1-22 16,-1 63-16,-21-42 0,0 0 15,0 22-15,0-22 0,0 0 16,0 0-16,0 0 0,0 1 16,0-1-16,0 0 0,-21 0 0,21 0 15,-22 0-15,22 1 16,0-44 31,22 1-47</inkml:trace>
  <inkml:trace contextRef="#ctx0" brushRef="#br0" timeOffset="5136.13">10435 1947 0,'0'0'0,"21"0"0,0 0 16,1 0-16,-1-21 0,0 21 0,0-21 15,0 21-15,22-21 0,-22 21 16,0-21-16,0 0 0,0 21 0,0-22 16,1 1-16,-1 0 0,-21 0 0,0 0 15,0 0-15,0-1 0,0 1 16,0 0-16,0 0 0,-21 21 15,-22 0-15,22 0 16,0 0-16,0 21 0,0 0 0,-1 0 16,1 1-16,0-1 0,0 21 15,0 0-15,0-20 0,21 20 16,-22-21-16,22 21 0,-21-20 0,21-1 16,0 21-16,0-21 0,0 0 15,0 1-15,0-1 0,21-21 16,1 0-16,-1 0 0,0 0 15,0 0-15,0 0 0,0 0 0,1 0 16,-1 0-16,21 0 0,-21-21 16,22-1-16,-22 22 0</inkml:trace>
  <inkml:trace contextRef="#ctx0" brushRef="#br0" timeOffset="5417.97">11239 1630 0,'0'-42'16,"-21"42"0,0 0-16,21 21 0,0 0 15,-21 0-15,0 0 0,21 0 16,-21 22-16,21-22 0,0 21 0,-22-21 16,22 22-16,-21-22 0,21 0 0,0 21 15,0-20-15,0-1 16,0 0-16,0 0 0,0 0 0,21 0 15,1-21-15,-1 0 0,0 22 16,0-22-16,0 0 0,43 0 16,-22 0-16,-21-22 0,0 22 15,22-21-15,-22 0 0,0 0 0,21 0 16,-20 0-16,-1-22 0</inkml:trace>
  <inkml:trace contextRef="#ctx0" brushRef="#br0" timeOffset="6071.6">11726 1291 0,'0'0'0,"0"-21"0,-21 21 31,21 21-31,0 0 16,0 22-16,-21-22 0,21 0 0,0 21 16,-21 1-16,21-1 0,0 43 15,0-43-15,0 0 0,-21 1 16,21-1-16,0 0 0,-22 1 15,22-1-15,0-21 0,0 22 0,0-22 16,0 0-16,0 0 0,0 0 0,0 0 16,0 1-1,0-44 17,0 1-32,0 0 15,0 0-15,0-21 0,0 20 16,0-20-16,0 21 0,22-21 0,-1-1 15,0 22-15,0-21 0,0 21 0,0-22 16,1 22-16,20 0 0,-21 0 16,21 0-16,-20 21 0,20 0 0,-21 0 15,0 0-15,0 0 0,1 0 16,-1 0-16,0 0 0,0 21 0,-21 0 16,0 0-16,0 0 15,0 0-15,0 1 0,-21-1 16,0 0-16,0-21 0,-1 21 0,-41 0 15,42-21-15,-22 0 16,22 0-16,0 0 0,-21 0 0,21 0 16,-1 0-16,1 0 0,0 0 15,0 0-15,21-21 0,0 42 47,21 0-47,-21 1 0,21-1 16,0 0-16,-21 0 0,22 21 0,-1-20 15,0-1-15,-21 0 16,21 0-16,0 0 0,0 0 16,1-21-16,-22 22 0,21-22 0,0 0 15,0 0 1,0 0-16,0-22 16,-21 1-16,22 21 15,-22-21-15,21 0 0</inkml:trace>
  <inkml:trace contextRef="#ctx0" brushRef="#br0" timeOffset="7855.82">14203 1990 0,'0'0'0,"-21"0"16,-1 0-16,22-21 62,22 21-62,-1-22 0,0 1 0,0 21 16,21-21-16,-20 0 0,-1 0 15,21 0-15,-21-1 0,0-20 0,22 21 16,-22-21-16,0 20 0,-21-20 0,0 0 16,0 21-16,0-22 0,0 22 15,0-21-15,0 21 0,0-1 0,-21 22 16,0-21-16,-22 21 0,22 0 0,-21 0 15,21 0-15,-22 0 0,22 0 16,0 21-16,-21 1 0,21-1 0,-1 0 16,22 0-16,0 21 0,0 22 15,0-22-15,0 1 16,0-1-16,0-21 0,0 21 0,22-20 16,-1 20-16,0-21 0,0 0 15,0 0-15,0 1 0,1-22 0,-1 21 16,0-21-16,0 0 0,21 0 15,-20 0-15,-1 0 0,0 0 0,0 0 16,21 0-16,-20-21 0,-1 21 0,0-22 16,0 1-16,0 0 0,-21 0 0,21 0 15,1 0-15,-1-22 0,0 22 16,-21-21-16,0 21 0,21-1 0,0-20 16,-21 21-16,0 0 0,21 0 15,1 21 1,-1 21-1,0 0-15,-21 0 16,0 21-16,0-20 0,0-1 0,0 0 16,0 21-16,0-21 0,0 1 0,0 20 15,0 0-15,0-21 16,21 1-16,-21-1 0,21-21 16,-21 21-16,21-21 15,1 0-15,-1 0 0,0 0 16,0 0-16,0-21 0,0 21 0,1-21 15,-1-1-15,0-20 16,0 21-16,0 0 0,0-22 16,1 22-16,-1-21 0,-21 21 0,21-22 15,-21 1-15,21 21 0,-21 0 0,0 0 16,0-1-16,21 22 16,-21 22-1,0-1-15,0 0 16,0 0-16,0 0 0,0 0 15,0 22-15,0-22 0,0 21 0,0-21 16,0 1-16,0-1 0,0 42 16,21-42-16,-21 1 15,0-1-15,22-21 0,-1 0 0,0 21 16,0-21-16,0 0 16,0 0-16,22 0 0,-22 0 15,0 0-15,0-21 0,0 0 0,1 21 16,-1-22-16,21 1 0,-42 0 0,21 0 15,0-21-15,1 20 0,-22 1 16,0-21-16,0 21 0,0 0 0,0-1 16,0 1-16,0 0 0,0 0 15,-22 21-15,1 0 0,0 0 16,0 0-16,0 21 0,0 0 0,-1-21 16,22 43-16,-21-22 0,0 0 15,21 0-15,0 21 0,0-20 0,0-1 16,0 21-16,0-21 0,0 0 15,0 1-15,21-1 0,0 0 0,1 0 16,-1-21-16,0 21 0,21-21 16,1 0-16,-22 0 0,21 0 15,0 0-15,1 0 0,-1 0 0,-21-21 16,22 0-16,-1 0 0,-21 0 16,0-1-16,0 1 0,1 0 0,-1 0 15,0-21-15,-21 20 0,0-20 16,0 21-16,0-21 0,0 20 0,0 1 15,0 0-15,0 0 0,-21 21 32,21 21-32,-21 0 15,21 0-15,0 22 0,0-22 0,0 0 16,0 0-16,0 22 0,0-22 16,0 0-16,0 0 0,0 0 0,0 22 15,0-22-15,0 0 16,0 0-16,0 0 0,-22-21 15,1 0 17,21-21-32,0 0 15,0 0-15,0 0 0,0-1 0,0 1 16,0 0-16,0-21 0,0-1 0,21 22 16,1-21-16,-1 0 15,0-1-15,21 22 0,-21-21 0,22 21 16,-1-1-16,-21 22 0,22 0 0,-1 0 15,0 0-15,1 0 16,-1 22-16,-21-22 0,21 42 0,-20-21 0,-1 0 16,0 22-16,0-22 0,-21 0 0,0 21 15,0-21-15,0 1 0,0 20 16,0-21-16,0 0 0,0 0 0,-21 1 16,21-1-16,-21-21 15,0 21-15,-1-21 0,22 21 0,-21-21 16</inkml:trace>
  <inkml:trace contextRef="#ctx0" brushRef="#br0" timeOffset="8497.66">17970 1630 0,'0'0'0,"0"-21"0,0 0 16,0-1-16,-21 22 15,0 0 1,0 0-16,21 22 0,-21-22 16,0 42-16,21-21 0,-22 0 15,1 22-15,21-22 0,0 21 16,-21-21-16,0 22 0,21-22 0,-21 21 15,21-21-15,0 0 0,0 22 16,0-22-16,0 0 0,0 0 16,21 0-16,0-21 0,0 0 0,0 0 15,1 0-15,-1 0 16,0 0-16,21 0 0,-21 0 0,1-21 16,-1 21-16,0-21 0,21 0 15,-21 0-15,1-22 0,-1 22 0,0-21 16,0 0-16,0-1 0,-21 1 15,0 0-15,0-1 0,0 1 0,-21 21 16,0 0-16,0-1 0,0 1 16,-22 0-16,22 21 0,0 0 0,-21 0 15,20 0-15,1 21 0,0 0 16,0 1-16,0 20 0,21-21 0,0 21 16,0-20-16,0-1 0,0 21 0,0-21 15,0 0-15,0 22 0,0-22 16,21 0-16,0 0 0,0-21 15,0 0 1,1 0-16,-1 0 0,0 0 0</inkml:trace>
  <inkml:trace contextRef="#ctx0" brushRef="#br0" timeOffset="8871.45">18351 1651 0,'0'0'0,"22"-42"31,-22 21-31,21 21 0,0 0 0,0 0 16,0 0-16,22 0 16,-22 21-16,0 0 0,0-21 15,0 21-15,0 0 0,1 22 16,-1-22-16,0 0 0,-21 21 16,0-21-16,21 43 0,-21-22 15,0-21-15,0 1 0,0-1 16,-21 21-16,0-21 0,0 0 15,-1 1-15,1-22 16,0 0-16,21-22 16,0 1-1,0 0-15,0 0 0,0-21 16,21 20-16,-21 1 0,21-21 16,1 0-16,-1-1 0,21 22 0,-21-21 15,0-1-15,1 22 0,-1 0 16,21 0-16,-21 0 0,0 0 15,1 21-15,-1 0 0</inkml:trace>
  <inkml:trace contextRef="#ctx0" brushRef="#br0" timeOffset="9560.06">20278 1672 0,'0'0'0,"0"-21"0,-22 0 16,1 21-1,0 0-15,0 0 0,0 0 0,0 0 16,-1 0-16,1 0 0,0 21 16,-21 0-16,21 0 0,-1 1 0,1 20 15,-21-21-15,0 43 0,20-22 16,1-21-16,0 0 0,0 22 16,21-22-16,0 0 0,0 0 0,0 0 15,0 0-15,21 1 0,0-22 16,0 0-16,1 0 15,20 0-15,-21 0 0,21 0 0,-20 0 16,20 0-16,-21 0 0,43-22 16,-22 22-16,0-21 0,-21 0 15,1 0-15,20 0 0,-21-22 0,0 22 16,0-42-16,-21 20 0,0 22 16,0-21-16,0 0 0,0 20 15,-21 1-15,0 0 0,0 0 0,0 21 16,-22 0-16,22 0 0,0 0 15,-21 0-15,21 0 0,-22 0 0,22 21 16,0-21-16,0 21 0,0 0 0,-1 1 16,1-22-16,21 21 15,0 0-15,0 0 0,0 0 0,0 0 16,0 1-16,21-1 16,1-21-16</inkml:trace>
  <inkml:trace contextRef="#ctx0" brushRef="#br0" timeOffset="10119.74">20997 1778 0,'0'0'0,"21"-21"0,-21 0 0,0 0 0,0-1 16,-21 1-16,0 0 15,21 0-15,-21 21 0,0-21 0,0 21 16,-1 0-16,1 0 0,-21 0 15,21 0-15,0 21 0,-1-21 16,-20 21-16,21 0 0,0 22 0,-22-22 16,22 21-16,0-21 0,0 22 0,0-1 15,0-21-15,21 21 0,0-20 0,0-1 16,0 21-16,0-21 0,0 0 16,21 1-16,0-1 15,0-21-15,0 0 0,0 0 0,1 0 16,-1 0-16,21 0 0,-21 0 0,0 0 15,22-21-15,-22-1 0,0 1 16,0 0-16,0 0 0,1 0 0,-1-22 16,0 1-16,-21 0 0,21-1 15,0 1-15,-21-21 0,0 20 0,21-20 16,-21 20-16,22 1 0,-22 0 16,21-1-16,-21 1 0,0 21 0,0-21 15,0 63 1,0 0-1,0 21-15,0 1 0,0-22 0,-21 42 16,-1-20-16,22-1 0,-21 0 16,0 1-16,21 20 0,0-21 0,0-20 15,0 20-15,0 0 0,0-21 16,0 22-16,0-22 0,0 0 16,0 0-16,0 0 0,0 1 15,21-22-15,0 0 0,1 0 16,-1 0-16,0 0 15,0 0-15,0 0 0,0-22 16,1 1-16,-1 21 0</inkml:trace>
  <inkml:trace contextRef="#ctx0" brushRef="#br0" timeOffset="10739.38">21759 1863 0,'0'0'0,"0"-21"0,0-64 31,-21 64-31,21 0 16,-21 21-16,0-22 0,0 22 0,-1 0 15,1 0-15,0 0 0,0 0 16,0 0-16,0 0 0,-22 22 16,22-1-16,0 0 0,0 0 0,0 0 15,-1 0-15,1 22 0,0-22 16,0 0-16,0 21 0,0-20 0,-1 20 15,22-21-15,0 0 0,0 0 0,0 1 16,0-1-16,0 0 0,0 0 16,22-21-16,-1 21 0,0-21 0,0 0 15,21 0-15,-20 0 0,-1 0 0,21 0 16,-21 0-16,22 0 0,-22 0 16,0-21-16,21 21 0,-21-21 0,22 0 15,-22-22-15,42-20 0,-41 21 16,-1-1-16,0 1 0,0-22 15,0 22-15,0-21 0,1-1 0,-1 22 16,-21-22-16,0 22 16,0 0-16,0 20 0,0-20 0,0 21 15,0 0-15,-21 21 16,-1 21-16,1 0 16,0 0-16,0 0 0,0 22 0,0-1 15,-1 0-15,1 22 16,21-22-16,0 1 0,0 20 0,0 22 15,0-43-15,0 0 0,21 1 0,1-22 16,-1 21-16,0-21 0,0 1 16,21 20-16,-20-42 0,-1 21 15,0-21-15,0 0 0,0 0 0,0 0 16,1 0-16,-1 0 16,0 0-16,0 0 0,0 0 15,0 0-15,-21-21 0,22 21 0,-22-21 16,0 0-16,21 21 0,-21-22 15,0 1-15</inkml:trace>
  <inkml:trace contextRef="#ctx0" brushRef="#br0" timeOffset="16051.61">1397 4001 0,'0'-22'0,"0"1"16,0 0-1,0 0 1,0 0-16,0 0 0,0-1 15,21 22 1,0 0-16,-21-21 0,21 21 0,1 0 16,-1 0-16,0 0 15,0 0-15,0 21 0,0 1 16,1-1-16,-1 21 0,0-21 0,0 22 16,-21-1-16,0 0 15,21 22-15,-21-22 0,0 0 0,0 1 16,0-1-16,-21 0 0,0 1 15,0-1-15,0 0 0,-22 1 0,22-1 16,-21 0-16,21-20 0,-22-1 16,1 21-16,21-21 0,-43 22 15,22-43-15,0 21 0,20-21 16,-20 0-16,21 0 0,0 0 0,0 0 16,-22-21-16,43-1 15,-21 1-15,21 0 0,0 0 0,0-21 0,0 20 16,0-20-16,0 0 0,0-1 15,0 22-15,0-21 0,21 0 16,0 20-16,1 1 0,20-21 16,-21 21-16,0 21 15,22 0-15,-22 21 0,21 0 0,-21 0 16,0 0-16,22 1 0,-22 20 16,0-21-16,0 21 0,0-20 0,1 20 15,-1-21-15,0 0 0,0 22 16,-21-22-16,21 0 0,0 0 0,1 0 15,-22 0-15,21 1 16,0-1-16,0 0 0,0-21 16,-21 21-1,21-42 1,-21 0-16,22 0 16</inkml:trace>
  <inkml:trace contextRef="#ctx0" brushRef="#br0" timeOffset="16363.05">2244 4530 0,'0'21'16,"0"-42"-16,0 63 0,-22-42 0,22 21 0,22-42 62,-22 0-62,0 0 16,0 0-16,0-1 15,-22 22 17,1 0-32,0 0 15,0 0-15,21 22 16</inkml:trace>
  <inkml:trace contextRef="#ctx0" brushRef="#br0" timeOffset="17275.53">3429 4064 0,'0'0'0,"0"-21"0,0 0 0,0 0 15,-21-1-15,21 1 0,0 0 16,0 42 15,0 0-31,0 22 0,-21-1 16,21 0-16,0 22 0,0-22 16,0 22-16,0-22 0,-22 22 0,1-22 15,21 21-15,-21-20 16,0-1-16,21 0 0,-21 43 15,0-64-15,21 22 0,0-22 0,0 0 16,0 0-16,0-42 31,0 0-31,21 0 0,0-1 16,0 1-16,-21 0 0,21-21 0,0-1 16,1 22-16,-1-21 0,0 0 15,0-1-15,0 1 0,0 0 0,1 20 16,-1-20-16,0 21 0,0 0 0,0 21 15,0 0-15,1 0 16,-22 21-16,21 0 0,-21 0 16,21 0-16,-21 22 0,0-22 15,0 0-15,21 21 0,-21-20 0,21-1 16,-21 0-16,0 0 0,21 0 0,1 0 16,-1 1-16,-21-1 0,21-21 15,0 0-15,21 0 16,-20 0-16,-1 0 0,0 0 0,0 0 15,21-21-15,-20-1 0,-1 22 0,0-21 16,0 0-16,0-21 0,-21 21 0,21-22 16,-21 22-16,0-21 0,22-1 15,-22 1-15,0-21 0,0 20 16,0 1-16,0 0 0,-22-1 0,1 22 16,21 0-16,0 0 0,-21 0 15,0-1-15,0 22 0,0 0 16,21 22-1,-22-1-15,22 0 0,0 0 0,0 0 16,0 0-16,0 1 0,0-1 16,0 0-16,0 0 0,22 0 15,-1-21-15</inkml:trace>
  <inkml:trace contextRef="#ctx0" brushRef="#br0" timeOffset="17851.83">4889 3937 0,'0'0'16,"-21"0"-16,0 0 16,0 21-16,21 0 15,-21 1-15,21 20 0,-21-21 16,21 21-16,-22-20 0,22 20 15,0-21-15,-21 21 0,21 1 0,0-22 16,0 21-16,0-21 0,0 22 0,0-22 16,0 42-1,0-41-15,0-1 0,0 0 16,0-42 31,-21 0-47,21-1 0,0 1 0,0 0 15,0 0-15,0-21 0,0-43 16,0 43-16,21-22 0,0 22 16,1-22-16,-1 22 0,0 0 15,0-1-15,21 1 0,1 0 0,-22 20 16,21 1-16,1 0 0,-1 0 0,21 21 16,-20 0-1,-22 21-15,0-21 0,0 21 0,22 0 16,-43 22-16,21-1 0,0 0 15,-21 1-15,0-1 0,0 0 0,0 1 16,0-1-16,0 0 0,0 1 16,0-1-16,0 0 0,0 1 0,-21-22 15,21 0-15,0 0 0,-21 0 0,21 1 16,0-1-16,0 0 16,-22-42 15,22 0-31,-21-1 0,0 22 15,21-21-15</inkml:trace>
  <inkml:trace contextRef="#ctx0" brushRef="#br0" timeOffset="18077.82">4762 4297 0,'0'0'0,"22"0"31,-1 0-31,0 0 15,0 0-15,43 0 16,-43 0-16,21 0 0,-21 0 0,22 0 16,-22 0-16,21 0 0,-21-21 15,0 21-15,22-21 0,-22 21 0,0 0 16,0-22-16,0 22 0,1-21 16,-1 21-16,0-21 0,0 21 0,-21-21 15,21 21-15,0-21 0</inkml:trace>
  <inkml:trace contextRef="#ctx0" brushRef="#br0" timeOffset="18385.65">5821 3831 0,'0'-21'15,"0"42"16,0 0-15,0 1-16,0-1 0,0 21 0,0-21 16,0 22-16,0-1 0,0 0 15,0 1-15,0-1 0,0 43 16,0-64-16,-21 21 0,21 0 0,-22-20 16,22 20-16,-21-21 0,21 0 15,0 22-15,0-22 0,0 0 16,0 0-16,0-42 47,0 0-47</inkml:trace>
  <inkml:trace contextRef="#ctx0" brushRef="#br0" timeOffset="18703.91">5757 4022 0,'0'0'0,"-21"-21"0,21-1 0,0 1 0,0 0 15,0 0-15,0 0 0,0 0 16,0-1-16,21 22 16,0-21-16,1 21 0,-1 0 0,0-21 0,0 21 15,0 0-15,0 0 0,22 0 16,-22 0-16,0 0 0,0 0 16,0 0-16,1 0 0,-1 21 0,0 0 15,-21 1-15,21-1 0,-21 0 16,0 0-16,0 0 0,0 22 0,0-22 15,0 0-15,-21 0 0,0 0 0,0 0 16,-22 1-16,22-1 0,0 0 16,0 0-16,0 0 0,-1-21 0,1 21 15,0-21-15,0 0 16,0 0-16,21-21 31</inkml:trace>
  <inkml:trace contextRef="#ctx0" brushRef="#br0" timeOffset="19627.16">7556 3831 0,'0'0'0,"-21"0"16,0 0-16,0 0 0,21-21 0,-21 21 15,0 0 1,42 0-1,21 0-15,-21-21 16,22 21-16,-1 0 0,0 0 16,85-21-16,-84 21 15,20 0-15,1 0 0,-22-21 0,21 21 16,1 0-16,-22 0 0,1 0 16,-1 0-16,0 0 0,-21 0 0,22 0 15,-22 0-15,-21-22 0,-21 22 31,0 0-15,-1 0-16,1 0 0,-21 0 16</inkml:trace>
  <inkml:trace contextRef="#ctx0" brushRef="#br0" timeOffset="19915.99">7980 3747 0,'0'21'15,"0"0"1,0 0-16,0 0 16,-21 0-16,21 1 0,0-1 0,0 21 15,0 0-15,-22 1 0,22-1 0,0 0 16,0 22-16,0-22 0,0 1 16,-21-1-16,21 0 0,0 1 0,-21-1 15,21-21-15,0 21 0,-21-20 0,21-1 16,0 0-16,0 0 15,0 0-15,0 0 0,0-42 47,21 21-47,-21-21 16,0 0-16,21 0 0</inkml:trace>
  <inkml:trace contextRef="#ctx0" brushRef="#br0" timeOffset="20335.77">8424 4128 0,'0'0'0,"0"21"16,0 0 0,0 0-16,0 0 0,0 0 0,0 1 15,-21-1-15,21 21 0,-21-21 16,0 0-16,21 1 0,0 20 0,0 0 15,0-21-15,0 1 0,0-1 16,0 0-16,0 0 16,21-21-16,0 0 0,0 0 15,0 0-15,22 0 0,-22 0 16,0-21-16,0 21 0,0-21 16,1 0-16,-1 21 0,0-22 15,21-20-15,-21 21 0,-21-21 16,0 20-16,0 1 0,0-21 15,0 21-15,0-22 0,0 1 0,0 21 16,-21-21-16,0 20 0,0 1 0,0 21 16,0-21-16,-22 21 15,22 0-15,0 0 0,0 0 0,0 0 16,-1 21-16,22 0 0,-21-21 0,21 22 16,0-1-16,0 0 0,0 0 15,0 0-15,0 0 16,21-21-16,1 0 0</inkml:trace>
  <inkml:trace contextRef="#ctx0" brushRef="#br0" timeOffset="21348.2">9948 4043 0,'0'0'0,"0"-21"0,0 0 0,0-1 15,0 1-15,0 0 0,0 0 16,-21 21 0,0 0-16,0 0 15,0 0-15,-1 0 16,1 21-16,21 0 0,-21 0 0,0 22 15,0-1-15,0 22 16,-1-22-16,1 21 0,21-20 0,-21-1 16,0-21-16,21 22 0,-21-1 0,21 0 15,0-21-15,0 1 0,0 20 0,0-21 16,21-21-16,0 21 0,0 0 16,0-21-16,22 0 0,-22 0 15,21 0-15,1 0 0,-1 0 0,0 0 16,1 0-16,-1 0 0,0-21 0,1 0 15,20 0-15,-21 0 0,1 0 16,-1-22-16,-21 22 0,22-21 0,-22-1 16,21 1-16,-21 0 0,0-1 15,-21 1-15,0-21 0,22 20 0,-22 1 16,0 0-16,0-1 0,0 22 0,0-21 16,0 21-16,0-1 0,0 1 15,0 42 1,0 1-1,0-1-15,-22 21 0,22-21 16,0 22-16,0-1 0,0 0 0,0 1 0,0-1 16,0 0-16,0 1 15,-21-1-15,21 0 0,0-21 0,-21 22 16,21-1-16,0-21 0,0 0 0,0 1 16,0-1-16,0 0 0,0 0 0,-21-21 15,21 21-15,0-42 31,0 0-15,0 0-16,21 0 16,-21-1-16,0 1 0,21 0 0,0-21 15,1 21-15,-22-1 0,21-20 16,0 21-16,0 0 0,21 0 16,-20-1-16,-1 1 0,0 0 0,21 0 0,-21 21 15,1 0-15,-1 0 0,0 0 16,0 21-16,0 0 0,0 0 15,-21 1-15,0-1 0,0 0 0,22 0 16,-22 64-16,0-64 16,-22 0-16,22 21 0,-21-20 15,21-1-15,-21 0 0,21 0 16,0 0-16,21-21 47,-21-21-47,21 0 15,1 0-15</inkml:trace>
  <inkml:trace contextRef="#ctx0" brushRef="#br0" timeOffset="21752.97">11112 4318 0,'0'0'0,"-21"0"0,21 21 0,21-21 47,1 0-47,-1 0 0,0-21 15,0 21-15,-21-21 0,21 21 0,0-21 16,1 0-16,-1-1 16,-21 1-16,21 0 0,-21 0 0,0 0 15,0 0 1,-21 21-1,0 0-15,-1 21 0,1 0 16,0 0-16,0 0 0,0 0 0,0 1 16,-1-1-16,1 0 0,0 21 15,21-21-15,0 1 0,0-1 0,0 0 16,0 0-16,0 0 0,0 0 0,0 1 16,0-1-1,21-21-15,0 21 0,1-21 16,-1 0-16,0 0 0,0 0 15,0 0-15,0 0 0,1 0 16,-1-21-16,0 21 0,21-21 0,-21-1 16</inkml:trace>
  <inkml:trace contextRef="#ctx0" brushRef="#br0" timeOffset="22019.82">11726 4043 0,'0'0'0,"0"-21"0,0 0 15,-21 21 1,0 0 0,0 21-16,0 0 0,-1 0 15,22 0-15,-21 0 0,0 1 0,21-1 16,-21 21-16,21-21 0,0 0 0,0 22 16,-21-22-16,21 21 0,0-21 15,0 1-15,0-1 0,0 0 0,0 0 16,0 0-16,0 0 0,0 1 0,21-22 15,0 21-15,0-21 16,0 0-16,1 0 0,-1 0 0,0 0 16,21 0-16,-21 0 0,1 0 0,20-21 15</inkml:trace>
  <inkml:trace contextRef="#ctx0" brushRef="#br0" timeOffset="22827.35">12171 3831 0,'0'0'0,"0"-21"0,0 0 0,0 0 16,0 0-16,0-1 0,-21 22 15,-1 0 1,1 0 0,21 22-16,0-1 0,0 0 15,-21 42-15,21-41 16,0 20-16,-21 0 0,21 1 15,0 41-15,0-41 0,0-1 16,-21 0-16,21 1 0,-21-22 0,21 21 16,0-21-16,0 22 0,0-22 15,0 0-15,0 0 0,0 0 16,0 0-16,0-42 47,0 0-47,0 0 15,0 0-15,0 0 0,21-22 0,0 22 16,0 0-16,-21-21 0,21-1 16,0 22-16,1-21 0,20 21 0,-21-1 15,0 1-15,0 0 0,1 0 16,20 0-16,-21 21 0,0 0 0,0 0 16,1 0-16,-22 21 15,0 0-15,0 0 16,0 0-16,0 1 0,0-1 15,0 0-15,-22-21 0,1 21 0,0 0 16,0-21-16,0 21 16,0-21-16,-1 0 0,1 0 0,0 22 15,0-22-15,0 0 0,0 0 16,-1 0-16,1 0 16,21-22-16,0 1 31,0 42-16,0 1 1,0-1-16,0 0 0,21 0 16,-21 0-16,0 0 0,22 1 0,-22-1 15,21-21-15,0 21 0,-21 0 16,21 0-16,0 0 0,22 1 16,-22-22-16,0 21 15,0-21-15,0 0 0,0 0 16,22 0-16,-1 0 0,-21 0 15,0 0-15,1-21 0,-1 21 16,-21-22-16,21 22 0,-21-21 16,0 0-16,0 0 0,0 0 15,21 21-15,-21-21 0,0-1 16,0 1 0,21 21-16,-21-21 15,21 0-15</inkml:trace>
  <inkml:trace contextRef="#ctx0" brushRef="#br0" timeOffset="24763.67">14224 3895 0,'0'0'0,"0"-21"0,0-1 0,0 1 15,0 0-15,0 0 0,21 0 16,-21 0-16,0-1 0,0 1 16,21 0-16,-21 0 15,0 42 1,0 0-16,0 0 0,0 22 15,0-1-15,0 0 0,0 22 0,0 63 16,0-64-16,-21 22 16,21-21-16,-21 20 0,0-20 0,0-1 15,-1 22-15,22-22 0,-21 1 0,0-1 16,0 1-16,0-1 16,0 1-16,-1-22 0,22 22 0,0-22 0,0 0 15,0-20-15,0 20 0,0-21 16,0 0-16,0 0 0,0-42 31,22-21-15,-22 21-16,21 0 0,-21-22 0</inkml:trace>
  <inkml:trace contextRef="#ctx0" brushRef="#br0" timeOffset="25099.48">14139 4445 0,'0'0'16,"0"-42"-16,0-1 0,0 1 0,-21 0 15,0 21-15,21-22 0,-21 22 0,21-21 16,-21 21-16,21-1 0,0 1 16,0 0-16,0-21 0,0 21 0,21-1 15,0 22-15,21-21 0,-21 0 0,22 21 16,-1 0-16,0 0 0,1 0 16,41 21-16,-41 0 0,-1 1 15,0 20-15,1-21 0,-22 21 0,0 1 16,-21-22-16,0 21 0,0 1 15,0-22-15,-21 21 0,-21-21 0,20 22 16,-62-1 0,41-21-16,22 0 0,-21-21 0,21 21 15,-22-21-15,1 22 0,42-44 47,21 22-47,0-21 0,1 21 0,-1-21 16,0 0-16,0 0 0,21 0 0,-20-1 15</inkml:trace>
  <inkml:trace contextRef="#ctx0" brushRef="#br0" timeOffset="25787.91">14732 4255 0,'0'0'0,"21"0"16,0 0 15,0 0-31,-21-22 0,22 22 0,-1-21 15,0 21-15,-21-21 0,21 0 16,0 0-16,0 0 0,1-1 16,-1 1-16,0 0 0,0 0 0,-21 0 0,21 21 15,-21-21-15,0-1 0,-21 22 16,0 0 0,0 0-16,21 22 0,-21 20 15,-1-21-15,-20 43 16,21-22-16,0-21 0,21 21 0,0-20 15,0 20-15,0-21 0,0 21 0,0-20 16,0-1-16,0 0 0,0 0 16,21 0-16,0-21 0,0 0 15,0 0-15,22 21 0,-22-21 0,21 0 16,-21 0-16,22 0 0,-22 0 16,42-21-16,-41 0 0,20-21 15,-21 21-15,-21-1 0,0 1 16,21 0-16,-21-21 0,21 21 15,-21-1-15,0-20 0,22 21 16,-1-21-16,-21 20 0,21 1 0,0 0 0,-21 0 16,21 0-16,0 21 15,1 0-15,20-21 0,-21 21 0,0 0 16,0 0-16,1 21 0,-1 0 16,21 0-16,-21 0 0,0 0 0,-21 1 15,22-1-15,-1 21 0,-21-21 16,21 0-16,-21 22 0,0-22 0,0 0 15,0 0-15,0 22 0,-21-22 16,0 0-16,-1 0 0,1-21 16,21 21-16,-21-21 15,0 0-15,21-21 16,0 0-16,0 0 16,0 0-16,0-1 15,0 1-15,21 0 0,0-21 0,0 21 16,-21-22-16,22 22 0,-1-21 0,-21-1 15,21 22-15,0-21 0,0 21 16,0 0-16,-21-1 0,22 1 0,-1 0 16,0 21-16,0-21 0,0 21 0,0 0 15,1 0-15,-1 0 16</inkml:trace>
  <inkml:trace contextRef="#ctx0" brushRef="#br0" timeOffset="26230.66">16362 4085 0,'42'0'0,"-84"0"0,105 0 16,-20 0-16,-1 0 0,-21-21 15,0 21-15,0-21 0,1 0 0,-1 21 16,-21-21-16,0-1 0,0 1 16,0 0-16,-21 0 15,-1 21-15,-20 0 0,21 0 16,0 0-16,-22 0 0,22 0 15,-21 21-15,0 0 0,20 0 16,1 1-16,-21-1 0,21 0 0,21 0 0,0 0 16,0 0-16,0 1 0,0 20 15,0-21-15,0 0 0,21-21 16,0 21-16,0 1 0,0-1 0,1 0 16,20-21-16,-21 21 0,0 0 15,0-21-15,1 21 0,-1 1 0,0-22 16,0 21-16,-21 0 15,-21-21 1,0 0-16,0 0 0,-1 0 0,-41 0 16,21 0-16,20 0 0,-20 0 15,21 0-15,-21 0 0,20 0 16,1 0-16,0 0 0,0 0 0,0 0 16,21-21-1,21 0 1,0 21-16,0-22 15,0 22-15,1-21 0</inkml:trace>
  <inkml:trace contextRef="#ctx0" brushRef="#br0" timeOffset="26915.89">17124 4022 0,'0'0'0,"0"-21"16,-21 21-1,-22 0-15,22 0 0,0 0 0,0 0 16,0 0-16,-1 0 0,-20 0 0,21 21 16,0 0-16,0 0 0,21 0 15,-22 22-15,22-22 0,0 0 0,0 21 16,0 1-16,0-22 0,0 21 16,0-21-16,0 0 15,22 1-15,-1-1 0,0-21 16,0 0-16,0 0 0,0 0 15,1 0 1,-22-21-16,0-1 0,0 1 16,0 0-16,0 0 15,0-21-15,0 20 0,0 1 16,0-21-16,21 0 0,0 20 0,-21-20 16,21 0-16,0 21 0,0-1 0,1 1 15,-1 0-15,21 0 0,-21 21 16,22 0-16,-22 0 0,0 0 15,21 0-15,-21 21 0,1 0 0,-1 0 16,0 1-16,-21-1 0,21 42 16,-21-42-16,0 1 0,0 20 15,0-21-15,0 0 0,0 0 0,21 1 16,-21-1-16,0 0 0,0 0 0,0 0 16,-21-42 30,21 0-46,0 0 0,0 0 16,0-1-16,0-20 0,0 21 0,0-21 16,21 20-16,0-20 0,1 0 15,-1-1-15,21 22 0,0-21 0,1 21 16,-1 0-16,43 21 16,-43 0-16,0 0 0,-20 0 15,20 0-15,-21 21 0,21 42 16,-42-42-16,0 22 0,0-1 0,0-21 15,0 22-15,0-22 0,0 21 16,0-21-16,-21 0 0,21 1 0,-42 20 16,42-21-16,-21-21 15,0 0 1</inkml:trace>
  <inkml:trace contextRef="#ctx0" brushRef="#br0" timeOffset="28262.07">19706 4276 0,'21'-64'16,"0"43"-1,-21 0-15,22 0 0,-1 0 0,0-1 16,-21-20-16,21 21 0,0 0 15,-21 0-15,0-22 0,0 22 0,21-21 16,-21 21-16,0-1 0,0 1 16,-21 0-16,0 0 0,-21 21 15,-1 0-15,1 0 0,0 0 16,-1 0-16,1 0 0,-21 21 0,20 0 16,1 0-16,0 22 0,-1-1 15,22 0-15,0 1 0,0-1 0,21 0 0,0 1 16,0-1-16,0 22 15,21-43-15,21 21 16,-21-21-16,1 0 0,20 1 0,-21-22 16,0 0-16,22 0 0,20 0 15,-21 0-15,-20-22 0,20 22 16,-21-21-16,0 0 0,22 21 0,-22-42 16,0 21-16,0-1 0,0-20 15,0 21-15,1-21 0,-22-1 0,21 1 16,0-22-16,0 43 15,-21 0-15,0 0 0,0 0 16,21 21-16,-21 21 16,0 0-16,0 0 15,0 22-15,0-1 0,0 0 0,0 1 16,0-1-16,0-21 0,0 21 0,0 1 16,0-1-16,0-21 0,21 0 15,-21 1-15,22-1 0,-1 0 0,0 0 16,0-21-16,21 0 0,-20 21 0,20-21 15,0 0-15,-21 0 0,43 0 16,-22 0-16,1-21 0,-1 0 0,43-21 16,-43 20-16,0 1 0,-21-21 15,22 21-15,-22-22 16,0 1-16,0-21 0,-21 20 0,21 1 0,-21 0 16,0-1-16,0 1 0,0 21 0,0-22 15,0 22-15,-21 21 16,0-21-16,0 21 0,0 0 0,0 0 15,-1 21-15,-20-21 0,21 43 16,0-22-16,0 0 0,-22 21 0,22 1 16,0-1-16,-21 43 0,20-43 15,22 0-15,0-21 0,0 22 16,0-22-16,0 0 0,0 0 0,22 0 16,-1-21-16,0 22 0,21-22 0,-21 0 15,1 0-15,20 0 16,-21 0-16,21 0 0,-20-22 0,20 1 15,-21 21-15,0-21 0,0-21 16,-21 21-16,22-22 0,-22 22 16,0 0-16,21 0 0,-21 0 0,0-1 15,0 1-15,0 0 0,0 42 32,0 0-32,-21 22 15,21-22-15,0 21 0,-22 1 16,22-22-16,0 21 0,0 0 0,0 1 15,0-1-15,-21 0 0,21 1 0,0-22 16,-21 21-16,21 1 0,0-1 0,-21 21 16,21-20-16,0 20 15,0 1-15,0 105 16,0-105-16,0-1 0,0-21 0,-21 22 16,0-22-16,-1 22 0,22-22 15,-21 0-15,0 1 0,0-22 0,21 0 16,-21 0-16,0 0 0,-22-21 15,22 0-15,0 0 0,0-21 16,0 0-16,21 0 16,0-21-16,-22 20 0,22-20 0,-21 0 15,21-22-15,0 1 0,0 20 0,0-41 16,21 20-16,1-20 0,-1 20 16,0 1-16,0-1 0,0 22 15,0-22-15,1 22 0,-1 0 0,21-1 16,-21 1-16,0 21 0,22-22 0,-22 1 15,0 21-15,21-21 0,-20 20 16,-1-20-16,42-43 0,-42 64 16,22-21-16,-22 0 0</inkml:trace>
  <inkml:trace contextRef="#ctx0" brushRef="#br0" timeOffset="28611.87">21103 4064 0,'0'0'0,"0"21"0,0 0 15,21-21 1,0 0-16,1 0 16,-1-21-16,0 21 0,0-21 15,-21 0-15,21 0 0,0 21 0,1-21 16,-1-1-16,0 1 0,0 0 0,-21 0 16,21 0-16,-21 0 0,0-1 15,0 1-15,0 0 0,-21 21 16,0 0-16,0 0 0,-22 0 15,22 21-15,0 0 0,0 1 0,0-1 16,0 21-16,-1-21 0,1 22 0,21-1 16,0 0-16,0 1 15,0-1-15,0-21 0,0 21 0,0-20 16,0 20-16,0-21 0,21 0 0,1 0 16,-1 1-16,0-22 15,21 0-15,-21 0 0,1 0 0,-1 0 16,21 0-16,-21-22 0,22 1 15,-1 0-15,21 0 0,-20 0 0,20 0 16</inkml:trace>
  <inkml:trace contextRef="#ctx0" brushRef="#br0" timeOffset="29131.8">23622 3577 0,'0'0'0,"0"-21"0,0 0 16,0 0-16,-21 0 0,0-1 15,-1 1-15,1 21 0,0 0 16,0-21-16,-21 21 0,20 0 0,1 0 16,-21 21-16,21 0 0,0 1 15,-22-1-15,22 21 0,0-21 0,-21 22 16,20-1-16,1 0 0,-42 43 15,42-43-15,-1 1 16,1-1-16,21 21 0,0 22 16,0-64-16,0 22 0,21-1 0,1-21 15,-1 0-15,21 0 0,-21 1 16,22-1-16,-22-21 0,63 0 16,-41 0-16,-22 0 0,21 0 0,1 0 15,-22-21-15,0-1 0,21 1 16,-21 0-16,-21 0 0,22 0 0,-22 0 15,0-1-15,0-20 16,0 21-16,-22 0 0,1 0 0,0 21 16,0 0-16,-21 0 0,20 0 15,-20 0-15,0 0 0,-1 21 16,22 0-16,-21 0 0,-43 0 16,64 0-16,0 1 0,0-1 0,0 0 15,-1 0-15,22 0 16,0 0-16,22 1 15,-1-22-15,0 0 0,21 0 16,1 0-16,-1 0 0,-21 0 16,21 0-16</inkml:trace>
  <inkml:trace contextRef="#ctx0" brushRef="#br0" timeOffset="29608.69">24151 3747 0,'0'0'0,"0"-22"0,0-20 0,0 21 0,0 0 16,0 0-16,0-1 16,-21 22-16,0 0 0,0 0 0,-1 0 15,1 22-15,0-22 0,0 21 16,-21 0-16,20 21 0,1-21 16,0 1-16,0 20 0,0 0 15,0-21-15,-1 22 0,1-1 0,0 0 16,21 1-16,0-1 0,0-21 15,0 22-15,0-1 0,0-21 0,0 0 16,21 22-16,0-22 0,1 0 16,-1-21-16,21 21 0,-21 0 0,0-21 15,22 0-15,-1 0 0,0 0 0,-20 0 16,20-21-16,0 0 0,1 0 16,20-22-16,-21 1 0,-20 21 15,-1-21-15,0-1 0,0 1 0,0-43 16,-21 43-16,0 0 15,0-1-15,0 22 0,0-21 0,-21 21 16,0-1-16,-21 1 0,20 0 16,-20 0-16,0 0 0,-1 21 15,1 0-15,0 0 0,-1 21 0,22 0 16,-21 0-16,0 0 0,-1 1 16,22-1-16,-21 0 0,21 0 0,-22 0 15,22 0-15,0 22 16,21-22-16,-21 0 0,0 0 0,21 0 15,0 1-15,-22-1 0</inkml:trace>
  <inkml:trace contextRef="#ctx0" brushRef="#br0" timeOffset="40687.94">22140 3366 0,'0'-22'0,"-21"22"16,21-21 0,0 0 31,0 42 78</inkml:trace>
  <inkml:trace contextRef="#ctx0" brushRef="#br0" timeOffset="41267.61">22098 3344 0,'-21'-21'15,"21"0"-15,0 0 16,-21 21-16,-1-21 16,22 0-1,0 42 32,0 0-31,0 0-16,0 0 0,0 0 0,22 1 15,-1 20-15,-21-21 0,21 0 16,0 22-16,-21-22 0,21 21 0,0-21 16,1 0-16,-1 1 0,0 20 15,0-21-15,0 0 0,0 0 0,1 1 16,20-1-16,-21 0 0,0-21 15,0 0-15,1 21 16,-1-21-16,0 0 0,-42 0 63,0 0-63,-1 21 15,1-21-15,0 21 0,-21 1 0,21-1 16,-22 0-16,22 0 0,0 0 15,-21 0-15,20 22 0,-20-22 16,21 0-16,0 21 0,0-20 0,-1 41 16,1-42-16,21 0 15,-21 1-15,21-1 0,-21 0 0,21 0 16,0 0-16,0 0 0,0 1 0,-21-1 16,21 0-1,0-42 48,21 21-63,0-21 15</inkml:trace>
  <inkml:trace contextRef="#ctx0" brushRef="#br0" timeOffset="42283.62">25442 3789 0,'0'0'0,"-42"0"0,0 0 0,-1 21 16,22-21-16,0 0 0,42 0 31,0 0-31,0 0 0,22 0 16,20 0-16,-20 0 0,20 0 0,1 0 15,-1 0-15,1 0 16,20 0-16,-20 0 0,-1 0 0,1 0 0,42 0 16,-64 0-1,0 0-15,1 0 0,-22 0 0,42 0 16,-42 0-1,-21-21 1,-21 21-16,0 0 16,0 0-16,-21 0 0,20 0 15,-20 0-15,-21 0 0,-1 0 0,1 0 16</inkml:trace>
  <inkml:trace contextRef="#ctx0" brushRef="#br0" timeOffset="42457.52">25463 3789 0,'0'0'0,"-21"21"16,-21 0-1,42 0-15,21 1 16,0-22-16,0 0 0,1 0 16,20 0-16,0 21 0,1-21 15,-1 0-15,0 0 0,1 0 0,20 0 16,-21 0-16,1 0 0,-1 0 0,0 0 16,1 0-16,-1 0 0,0-21 15,1-1-15,-22 22 0,0-21 0,0 0 16</inkml:trace>
  <inkml:trace contextRef="#ctx0" brushRef="#br0" timeOffset="42868.29">26352 3387 0,'0'0'16,"0"21"-1,-21 0-15,21 0 16,0 0-16,0 1 0,0-1 15,0 0-15,21 0 0,1-21 16,-1 21-16,0 0 0,0-21 0,0 0 16,0 22-16,22-22 0,-22 0 15,21 0-15,-21 0 0,22 0 0,-22 0 16,21 0-16,-21 0 16,22 0-16,-22 0 0,0 0 0,0 0 15,-42 0 16,0 0-31,0 21 0,-22 0 0,22 0 16,-21 21-16,-22-20 0,22 20 16,0 0-16,-22-21 0,1 22 0,20-1 15,-20 0-15,21 1 0,-22-1 16,22-21-16,-1 22 0,1-22 0,21 0 16,-21 0-16,20 0 0,22 0 15,0 1-15,-21-22 0,42 0 31,1 0-31,20 0 0,-21-22 16,21 1-16,1 0 0</inkml:trace>
  <inkml:trace contextRef="#ctx0" brushRef="#br0" timeOffset="43539.75">28088 3514 0,'0'0'0,"0"-21"0,21 21 16,-21-22-16,21 22 0,-21-21 15,22 0-15,-22 0 0,0 0 16,0 0-16,0-1 16,-22 22-1,1 0-15,-21 0 16,21 0-16,-22 22 0,1-22 0,-21 21 16,20 0-16,1 0 0,0 21 15,-1-20-15,1-1 0,0 0 16,20 0-16,1 0 0,0 0 0,0 1 15,21-1-15,-21 0 0,21 0 16,0 0-16,0 0 16,21-21-16,0 0 0,0 0 15,22 22-15,-1-22 0,-21 21 0,21-21 16,1 0-16,-1 0 0,22 0 0,-22 0 16,0 0-16,1 0 15,-22 0-15,21 0 0,-21 21 0,0-21 0,-21 21 16,0 0-16,0 0 15,0 1 1,-21-1-16,0 0 0,-21-21 0,21 21 16,-22 0-16,1-21 0,21 21 15,-22 1-15,1-22 0,-43 42 16,43-42-16,0 0 0,-1 0 16,1 21-16,21-21 0,-21 0 0,20 0 15,1 0-15,0 0 0,0 0 16,0 0-16,0 0 15,21-21 1,0 0 0,21 21-16,0-21 15,0-1-15,0 22 16,0-21-16,22 0 0</inkml:trace>
  <inkml:trace contextRef="#ctx0" brushRef="#br0" timeOffset="43996.63">29062 3493 0,'0'-22'0,"0"44"0,0-65 0,0 22 16,0 0-1,-21 21-15,-1 0 16,1 0-16,0 0 0,0 0 16,-21 0-16,20 21 0,1 0 0,-21 0 15,0 1-15,-1-1 0,1 21 16,21-21-16,-22 22 0,1-22 0,0 21 16,21 0-16,-22-20 0,22 20 15,0-21-15,21 21 0,0-20 16,0-1-16,0 21 0,0-21 15,21 0-15,0 1 0,22-1 0,-22 0 16,21-21-16,0 21 0,64-21 16,-63 0-16,-1 0 0,0 0 15,1 0-15,-1 0 0,0 0 16,1 0-16,-22 0 0,42-21 16,-42 21-16,1 0 0,-1-21 0,0 21 15,0 0 1,-42-21 15,0 21-31,-22 0 0</inkml:trace>
  <inkml:trace contextRef="#ctx0" brushRef="#br0" timeOffset="45740.94">1397 6519 0,'0'-21'16,"0"0"-1,0 0 1,0 0 0,0 0-16,21 21 15,0 0-15,0-22 0,1 22 16,-1 0-16,0 0 0,0 0 16,0 0-16,0 0 0,1 22 0,-22-1 15,21 21-15,-21-21 0,0 22 16,0-1-16,0 0 0,0 1 15,0-1-15,-21 0 0,-1 1 16,1-1-16,-21 0 0,21-21 0,0 22 16,-1-22-16,-20 0 0,21 0 15,21 0-15,-21-21 0,0 0 16,21-21 15,0 0-31,0 0 16,0 0-16,21 0 15,0-1-15,0 22 0,21-21 16,1 21-16,-1 0 0,-21 0 16,22 0-16,-22 0 15,21 0-15,-21 21 0,0-21 0,1 22 16,-1-1-16,0 0 16,-21 21-16,0-21 0,0 1 0,0 20 0,0 0 15,-21-21-15,0 22 0,-1-1 16,-20-21-16,-21 43 0,20-43 15,1 0-15,0 0 0,-1 0 16,-20-21-16,20 0 0,1 0 0,21 0 16,-21 0-16,-1 0 0,22 0 15,0-21-15,0 21 0,0-21 16,-1 0-16,1 0 0,0 21 16,21-21-16,-21-1 0,21 1 0,0 0 15,21 0 1,0 21-16,0 0 15,1-21-15,20 21 0,-21 0 16,0-21-16</inkml:trace>
  <inkml:trace contextRef="#ctx0" brushRef="#br0" timeOffset="45964.82">2053 7006 0,'0'21'47,"21"-21"-16</inkml:trace>
  <inkml:trace contextRef="#ctx0" brushRef="#br0" timeOffset="46863.16">3535 6731 0,'0'0'0,"0"-21"16,0 0-16,0 0 0,0-1 0,0 1 15,0 0-15,0 0 16,0 42 0,0 0-16,0 22 15,0-1-15,0 0 0,0 1 0,-21-1 16,21 21-16,-22-20 0,1 20 16,0-20-16,0 20 0,0-21 0,0 1 15,-1 20-15,1-42 0,0 22 16,21-22-16,0 0 0,0 0 0,0 0 15,0-42 17,0 0-32,0 0 0,21 0 0,-21 0 15,21-1-15,1-20 0,-22 21 0,21-21 16,0-1-16,0 22 0,0-21 16,0 21-16,1-1 0,-1 1 0,0 0 15,0 21-15,0 0 0,0 0 16,1 21-16,-1 0 0,-21 1 15,21 20-15,-21-21 0,21 21 0,-21 1 16,21-1-16,0 0 0,-21-20 16,22 20-16,-1-21 0,0 21 0,0-20 15,21-1-15,-20-21 0,20 0 16,-21 21-16,21-21 0,64-21 16,-85 0-16,22-1 15,-22 1-15,21 0 0,-21-21 16,1-1-16,20 1 0,-21 0 0,-21-1 15,21 1-15,-21-21 0,0 20 0,0-20 16,0 20-16,0-20 0,-21 21 16,-21-85-16,21 84 15,-1 22-15,22 0 0,-21 21 16,0 0-16,0 0 0,0 0 16,0 0-16,-1 21 0,22 0 15,0 0-15,0 1 16,0-1-16,0 21 0,0-21 0,22 0 15,-1 1-15,-21-1 0,42-21 16,-21 21-16</inkml:trace>
  <inkml:trace contextRef="#ctx0" brushRef="#br0" timeOffset="47339.88">5080 6646 0,'0'0'0,"-21"22"0,0-1 0,-22 21 16,22-21-16,21 22 16,-21-22-16,0 21 0,0-21 15,-1 22-15,1-1 0,0-21 0,21 21 16,-21-20-16,21 20 0,-21-21 16,21 21-16,-21-20 0,21-1 0,0 0 15,0 0-15,0 0 0,21-42 31,0 0-15,-21-21-16,0 20 0,21 1 0,0-21 16,0 21-16,-21-22 15,22 1-15,-1 0 0,-21-22 0,42-20 16,-21 20-16,22 22 0,-22-1 16,0 1-16,21 21 0,-21 0 15,43-22-15,-43 43 0,21 0 16,-20 22-16,-1-1 0,0 0 15,0 21-15,0 1 0,0-1 0,-21 0 16,0 1-16,0-1 0,0 0 0,0 1 16,0-1-16,0 0 0,0 1 15,0-1-15,0 0 0,-21 1 0,21-22 16,0 21-16,0-21 0,0 0 0,0 1 16,-21-22-1,0 0-15,0 0 16,21-22-16,-21 1 0</inkml:trace>
  <inkml:trace contextRef="#ctx0" brushRef="#br0" timeOffset="47527.78">4826 7049 0,'0'0'0,"-85"0"32,85-22-32,21 22 15,1 0-15,20-21 16,0 21-16,-21 0 0,22 0 0,-1-21 15,0 21-15,22 0 0,-22 0 0,1-21 16,20 21-16,-21 0 0,1-21 16,20 21-16,-20-21 0,-1 21 0,0-22 15,1 1-15,-1 0 0</inkml:trace>
  <inkml:trace contextRef="#ctx0" brushRef="#br0" timeOffset="47759.64">6054 6604 0,'-22'0'16,"1"0"-16,-42 42 16,63-20-16,-21 20 0,-1-21 0,22 0 15,-21 22-15,21-22 16,0 21-16,0 0 0,0-20 0,0 83 16,0-83-16,0-1 15,0 21-15,0-21 0,0 0 16,0 1-16,0-1 0,0 0 0,0 0 15,0 0-15,0-42 32</inkml:trace>
  <inkml:trace contextRef="#ctx0" brushRef="#br0" timeOffset="48000.51">5884 6858 0,'0'0'0,"0"-42"0,0-1 0,0 22 16,0-21-16,0 21 0,21 0 15,1-1-15,-1 1 0,0 0 0,0 0 16,0 21-16,0-21 0,22 21 16,-22 0-16,0 0 0,0 0 0,0 0 15,1 0-15,-1 21 0,0 0 0,-21 0 16,0 0-16,0 22 0,0-22 0,0 0 16,0 21-16,-21-20 0,0-1 15,-1 0-15,1 0 0,-21 0 0,21 0 16,0 1-16,-1-1 0,1-21 0,0 21 15,0-21-15,0 0 16</inkml:trace>
  <inkml:trace contextRef="#ctx0" brushRef="#br0" timeOffset="48424.26">7472 6519 0,'0'0'0,"-43"0"0,22-21 0,0 21 16,21-21-16,0 0 16,21 21-16,22-21 0,-1 21 15,0 0-15,1-21 0,20 21 16,1 0-16,20-22 0,-20 22 15,-1-21-15,22 21 0,42 0 16,-85-21-16,22 21 0,-22 0 16,-21 0-16,22 0 0,-22 0 0,0 0 15,-63 0 1,20 0-16,-20 0 16</inkml:trace>
  <inkml:trace contextRef="#ctx0" brushRef="#br0" timeOffset="48684.12">7810 6435 0,'0'0'0,"-21"0"15,21 21-15,0 0 16,0 0-16,0 0 0,0 1 16,0-1-16,0 21 0,0 0 15,0 1-15,0-1 0,0 0 0,-21 1 16,0-1-16,21 0 0,-21 1 15,0-1-15,-1 0 0,22 1 0,-21-1 16,0 0-16,0 1 0,21-22 0,0 21 16,-21-21-16,21 1 0,0-1 0,0 0 15,21-21 17,0-21-32,-21 0 0,42-1 0</inkml:trace>
  <inkml:trace contextRef="#ctx0" brushRef="#br0" timeOffset="49027.92">8191 6858 0,'0'0'0,"0"21"16,-21 0-16,0 1 0,0-1 16,21 0-16,-21 21 15,0-21-15,-1 1 0,22 20 0,0-21 0,0 0 16,0 43-16,0-43 15,0 0-15,0 0 0,22 0 16,-1-21-16,0 0 0,0 0 16,0 0-16,22 0 0,-22-21 0,21 0 15,-21 21-15,22-21 0,-22 0 16,0 0-16,0-22 0,0 22 0,0 0 16,-21-21-16,0 20 0,0-20 0,0 21 15,0-21-15,-21 20 0,0 1 16,0 0-16,0 0 0,-22 21 0,22 0 15,0 0-15,-21 0 0,21 0 0,-1 0 16,-20 0-16,21 21 0,0-21 16,0 21-16,-1 0 15</inkml:trace>
  <inkml:trace contextRef="#ctx0" brushRef="#br0" timeOffset="50204.04">9927 6668 0,'0'0'0,"0"-106"31,0 85-31,0-1 0,0 1 15,0-21-15,0 21 0,0 0 0,0-1 16,-21 1-16,0 21 0,0 0 16,-1 0-16,1 0 15,0 21-15,-21 1 0,21 20 0,-1-21 16,1 21-16,0 22 0,0-22 16,-21 1-16,20 20 0,1-21 0,0 1 15,21 20-15,-21-20 0,21 41 16,0-41-16,0-22 0,0 21 15,0-21-15,0 22 0,21-22 0,0 0 16,0-21-16,22 21 0,-22-21 16,21 0-16,1 0 0,-1 0 15,0-21-15,1 0 0,-1 0 0,21-1 16,-20 1-16,-1 0 0,22-21 0,-22-1 16,0 1-16,-21 0 0,22-1 15,-22-20-15,0 21 0,21-22 0,-42-21 16,22 22-16,-22-1 0,21 1 0,-21 21 15,0-1-15,0 1 0,0 21 16,0 0-16,0-1 0,0 44 16,0 20-1,0 0-15,0 1 0,0-1 16,0 21-16,0 1 0,0-22 16,-21 85-16,21-63 0,0-22 15,-22 22-15,22-22 0,0 0 16,0 1-16,0-1 0,-21 0 0,21-21 15,0 1-15,0-1 0,0 0 0,0 0 16,0-42 15,0 0-31,0 0 0,0-1 0,0 1 16,21-21-16,1 21 0,-22-22 16,21 22-16,0-21 0,0 21 0,0 0 15,0-1-15,22-20 16,-22 42-16,0 0 0,0 0 0,0 0 15,1 21 1,-1 0-16,-21 1 0,0-1 16,0 0-16,0 0 0,0 0 0,0 0 15,0 1-15,0-1 0,0 0 16,0 0-16,21 0 0,0 0 16,0 1-16,0-22 0,1 0 15,-1 0-15,21 0 0,-21 0 16,22 0-16,-22 0 0,21 0 0,0-22 15,-20 1-15,20 21 0,0-21 0,-21 0 16,1 0-16,20 0 16,-21-22-16,-21 22 0,0 0 0,21 0 15,-21-22-15,0 22 0,0 0 0,0 0 16,0 0-16,-21 0 16,0 21-16,0 0 0,0 0 15,-1 0-15,1 21 0,0 0 0,0-21 16,0 21-16,21 0 0,0 22 15,-21-22-15,21 0 0,0 0 0,0 0 16,0 0-16,0 1 0,0-1 0,0 0 16,0 0-16,21 0 15,0-21-15,0 0 0,0 21 0,0-21 16,1 0-16,-1 0 0,0 0 0,21 0 16,-21 0-16,22 0 0,-22-21 15,21 0-15,-21 21 0,22-21 16</inkml:trace>
  <inkml:trace contextRef="#ctx0" brushRef="#br0" timeOffset="51128.03">11832 6689 0,'0'0'0,"0"-21"0,0-1 0,0 1 0,0 0 16,-21 21 0,0 0-16,0 0 15,-1 21-15,1 0 0,0 1 16,0-1-16,0 21 0,21-21 15,-21 22-15,-1-22 0,22 21 16,0 0-16,0-20 0,0 20 0,0-21 16,0 21-16,0-20 0,0-1 0,0 0 15,0 0-15,22 0 0,20 0 16,-21-21-16,43 0 16,-43 0-16,21 0 0,0 0 0,1 0 15,-22-21-15,21 0 0,1 21 16,-22-21-16,21-21 0,-21 20 0,0 1 15,1-21-15,-1 0 0,0-1 16,-21-20-16,0 20 0,0-20 0,21-1 16,-21 1-16,0-1 0,21 1 15,-21-1-15,0 22 0,0 0 0,0 21 16,0-1-16,0 1 0,0 0 16,0 42-1,0 0 1,0 22-16,0-22 0,0 21 15,0 1-15,-21 20 0,21-21 0,-21 1 16,21 20-16,0-20 0,0 20 0,-21-21 16,21 1-16,0-1 0,-21 0 15,21-20-15,0 20 0,0-21 16,-22 0-16,22 0 0,0 1 0,0-1 16,0-42 15,0-1-31,0 1 15,0 0-15,0 0 0,22 0 16,-1 0-16,0-22 0,0 22 16,0-21-16,0 21 0,1-22 0,-1 22 0,0-21 15,0 21-15,21-1 0,-20 1 16,62 0-16,-63 21 16,1 0-16,-1 0 0,0 21 15,-21 0 1,0 1-16,0-1 15,-21 0-15,0-21 0,-1 21 16,1-21-16,0 21 0,0-21 16,0 0-16,0 21 0,-22-21 0,22 0 15,0 0-15,0 0 0,0 0 0,-1 0 16,1 0-16,0 0 0,0 0 16,0 22-1,21-1-15,0 0 16,0 0-16,0 0 0,0 0 15,21 1-15,0-1 16,-21 0-16,21 0 0,0-21 16,-21 21-16,22-21 0,-1 21 0,0-21 15,0 22-15,0-1 16,0-21-16,1 0 16,-1 0-16,0 0 15,-21-21 48</inkml:trace>
  <inkml:trace contextRef="#ctx0" brushRef="#br0" timeOffset="51311.92">12488 7049 0,'0'21'78</inkml:trace>
  <inkml:trace contextRef="#ctx0" brushRef="#br0" timeOffset="60787.71">13356 8361 0,'0'-21'0,"0"0"16,0-1-1,0 1 1,0 0-16,0 0 15,0 0 1,0 0 0,0-1-1,0 1 17</inkml:trace>
  <inkml:trace contextRef="#ctx0" brushRef="#br0" timeOffset="68836.64">13441 8255 0,'0'-21'16,"-21"0"-16,21 0 15,0-1 1,0 44 31,0-1-31,-22 0-16,22 0 0,0 21 15,0-20-15,0 20 0,-21-21 0,21 21 16,-21-20-16,21 20 0,-21-21 15,21 21-15,0-20 0,-21-1 16,21 0-16,-21 21 0,21-21 0,0 1 16,0-1-16,-22 0 0,22 0 15,0-42 17,0 0-17,0 0-15,0-1 0,0 1 16,0 0-16,22 0 0,-22-21 0,0 20 15,0-20-15,21 0 0,0 21 16,-21-22-16,0 1 0,0 21 16,21 0-16,-21-1 0,21 1 0,-21 0 15,21 0-15,1 21 16,-1 0 0,-21 21-16,0 0 0,0 22 15,21-22-15,-21 0 0,21 21 16,-21-21-16,0 1 0,0 20 15,0-21-15,0 0 0,21 22 0,0-22 0,-21 0 16,22 0-16,-1 0 16,0-21-16,0 21 0,0-21 15,0 0-15,1 0 0,-1 0 16,0 0 0,0-21-16,0 21 0,0-21 0,1 0 15,-22 0-15,21 0 0,0-1 0,0-20 16,-21 21-16,21 0 0,-21-22 15,21 1-15,-21 21 0,0-21 0,0 20 16,0-20-16,0 21 0,0 0 0,0 0 16,0-1-1,0 44 1,0-1-16,0 0 0,0 0 16,0 21-16,-21-20 0,21-1 0,0 21 15,-21-21-15,21 43 16,0-22-16,0-21 15,0 0-15,0 1 0,21-1 0,0-21 16,1 21-16,-22 0 0,21-21 0,0 0 16,0 0-16,0 0 0,0 0 15,1 0-15,-1 0 0,0 0 0,0 0 16,0-21-16,0 21 0,1-21 0,-1 0 16,0-1-16,0 1 0,0 0 15,0-21-15,-21 21 0,0-22 0,22-20 16,-1 42-16,-21-22 0,0 22 15,0 0-15,0 0 0,0 0 16,0-1-16,0 44 31,0-1-31,0 0 16,0 0-16,0 21 0,0-20 0,0-1 16,0 21-16,-21-21 0,21 0 0,0 22 15,0-1-15,0-21 16,0 0-16,0 1 0,21-1 0,0 0 15,0-21-15,0 0 0,0 0 16,1 0-16,-1 0 0,0 0 16,0 0-16,0 0 0,22 0 0,-22 0 15,21-21-15,-21 0 0,0 21 0,1-22 16,-1-20-16,0 21 16,0 0-16,0 0 0,0-22 0,1-20 15,-22 42-15,21-43 16,-21 43-16,0 0 15,-21 42 1,21 0 0,0 0-16,-22 0 0,22 1 15,-21-1-15,21 21 0,0-21 0,-21 0 16,21 1-16,0 20 0,0-21 16,0 0-16,0 0 0,0 1 15,0-1-15,0 0 16,0-42 31,0 0-47,0-1 0,0 1 15,0 0-15,0-21 0,0 21 16,0-1-16,0-20 0,0 21 0,0-21 16,0 20-16,21 1 0,0 0 0,1 0 15,-1 0-15,0 0 0,0-1 16,0 22-16,0 0 0,1 0 0,-1 0 15,0 0-15,0 0 0,0 22 16,0-1-16,1 0 0,-1 42 16,0-41-16,-21-1 0,0 21 15,0-21-15,0 0 0,0 22 0,21-22 16,-21 21-16,0-21 16,0 1-16,0-1 0,0 0 15,0-42 16,0 0-15,0-1-16,21 1 0,-21 0 16,0 0-16,21 0 0,1-22 15,-1 22-15,0-21 0,0 0 16,0 20-16,0-20 0,1 21 0,20 0 16,-21 0-16,0 21 0,22 0 15,-22 0-15,0 0 0,0 0 0,0 21 16,-21 21-16,21-21 0,-21 0 15,0 22-15,0-22 0,0 0 16,0 21-16,0-20 0,0-1 0,0 0 16,0 21-16,0-21 0,0 1 15,0-1-15,22-21 16,-1-21 15,0-1-15,-21 1-16</inkml:trace>
  <inkml:trace contextRef="#ctx0" brushRef="#br0" timeOffset="69439.75">15896 7705 0,'0'0'0,"0"-21"16,-21 21-1,21 21 17,0 0-32,0 0 0,0 0 0,0 22 15,0-22-15,0 21 0,0 0 0,0 1 16,0-1-16,0 22 0,0-22 16,0 0-16,0 1 0,0-1 0,0-21 15,0 21-15,0 1 0,0-22 0,0 0 16,0 0-16,0 0 0,0 1 15,0-1-15,0 0 0,0 0 16,-21-21 0,21-21-1,0 0-15,0 0 16,0-1-16,0 1 0,0 0 16,0 0-16,0 0 0,0 0 15,0-22-15,0 22 0,0 0 0,0 0 16,21 0-16,0-1 0,0 1 15,0 21-15,1-21 0,-1 0 0,21 21 16,-21 0-16,22 0 0,-22 0 0,21 0 16,-21 0-16,22 0 0,-22 21 15,21 0-15,-21 0 0,0 1 0,1-1 16,-22 0-16,0 0 0,0 21 0,0 1 16,0-1-16,0-21 15,-43 22-15,22-22 16,0 0-16,-21 0 0,20 0 0,-20-21 15,21 21-15,0 1 0,-22-22 0,22 0 16,0 0-16,0 0 0,0 0 16,0 21-16,-1-21 0,1 0 0,21-21 31,0-1-31,0 1 16,21 0-16,1 0 0</inkml:trace>
  <inkml:trace contextRef="#ctx0" brushRef="#br0" timeOffset="69891.49">16552 8340 0,'21'0'31,"1"0"-15,-22-21-16,21 21 0,0-22 0,0 22 15,0-21-15,0 0 0,22 0 16,-22 0-16,0 0 0,-21-1 16,21 1-16,-21 0 0,0 0 15,0 0-15,0 0 0,-21 21 31,0 0-31,0 0 0,0 0 0,-1 21 16,1 0-16,21 0 0,-21 0 0,0 0 16,0 1-16,21 20 0,0-21 15,-21 0-15,21 22 0,-22-22 0,22 0 16,0 0-16,0 0 0,0 0 0,0 1 16,0-1-16,0 0 15,22-21-15,-1 21 16,0-21-16,0 0 0,0 0 15,0 0-15,1 0 0,-1 0 0,0 0 16,0 0-16,0-21 0,0 21 16,1-21-16,-1 0 0,0-1 0,0 1 15</inkml:trace>
  <inkml:trace contextRef="#ctx0" brushRef="#br0" timeOffset="70324.25">17081 8043 0,'0'0'0,"0"-21"16,0 0-1,22 21-15,-1 0 0,0 0 16,0 0-16,0 0 0,0 0 16,1 21-16,20 22 0,-21-22 15,0 0-15,0 0 0,-21 0 16,22 0-16,-22 1 0,21 20 0,-21-21 15,0 0-15,0 22 0,0-22 0,0 0 16,0 0-16,0 21 16,0-20-16,-21-22 0,-1 21 15,22 0-15,-21-21 0,-21 21 0,21-21 16,0 0 0,21-21-1,0 0-15,0 0 16,0-1-16,0 1 0,0-21 0,21 21 15,0-22-15,0 22 0,0-21 16,0 0-16,1 20 0,-1 1 16,21-42-16,-21 42 0,0 21 0,-21-22 15,22 1-15,-1 21 0,-21-21 16,21 21-16,0 0 31</inkml:trace>
  <inkml:trace contextRef="#ctx0" brushRef="#br0" timeOffset="70879.71">18267 8255 0,'21'-21'63,"0"21"-63,0 0 15,0 0-15,1-21 0,-1 21 0,0 0 16,0 0-16,0 0 0,0 0 16,1 0-16,-1 0 0,21 0 0,-21 0 15,0 0-15,1 0 0,-1 0 16,0 0-16,0 0 15,-42 0 1,0 0 0,0 0-16</inkml:trace>
  <inkml:trace contextRef="#ctx0" brushRef="#br0" timeOffset="71099.59">18246 8403 0,'0'0'0,"0"21"0,-22 1 31,44-22 0,-1 0-31,0 0 0,0 0 16,0 0-16,0 0 0,22 0 0,-22 0 16,0 0-16,0 0 0,0 0 15,1 0-15,-1 0 0,0-22 0,21 1 16,-21 21-16,1-21 0,-1 21 0,0-21 15</inkml:trace>
  <inkml:trace contextRef="#ctx0" brushRef="#br0" timeOffset="71516.37">19367 7895 0,'0'-21'0,"0"42"0,0-63 0,0 21 0,0 0 16,22 21-16,-22-22 0,21 22 46,-21 22-46,0-1 0,0 0 16,0 0-16,0 21 0,0-20 16,0 20-16,0-21 0,0 21 0,0 1 15,-21-1-15,-1 0 0,22-20 0,-21 20 16,21-21-16,-21 21 0,21-20 16,0-1-16,0 0 0,0 0 15,-21 0-15,21 0 0,21-42 47,0 0-31,0 0-16,1 0 15</inkml:trace>
  <inkml:trace contextRef="#ctx0" brushRef="#br0" timeOffset="72492.03">19939 7853 0,'0'0'16,"0"-21"-16,0 0 0,-21 21 47,21 21-47,-21 0 15,21 0-15,-22 0 0,1 0 0,21 1 16,-21 20-16,0-21 0,21 21 0,-21-20 15,21-1-15,-21 21 0,-1-21 16,22 0-16,0 22 0,0-22 0,0 21 16,0-21-16,0 1 15,0-1-15,0 0 16,22-21-16,-1 0 0,0 0 16,0 0-16,0 0 15,0 0-15,1 0 0,-1 0 0,0 0 16,0-21-16,0 0 0,0 21 15,1-22-15,-1 1 0,0 0 0,-21 0 16,21-21-16,0 20 0,-21-20 16,21 21-16,-21 0 0,0-22 0,0 22 15,0 0-15,0 0 0,-21 0 16,-21 0-16,21-1 0,0 1 0,-22 0 16,22 21-16,-21-21 0,21 0 15,-1 21-15,1 0 0,0 0 0,21-21 16,-21 21-16,42 0 15,0-22 1,22 22-16,-22 0 0,21 0 16,-21 0-16,22 0 0,-1 0 15,-21 0-15,21 0 0,1 0 0,41 0 16,-41 0-16,-1 0 16,-21 0-16,22 0 0,-22 0 0,0 0 15,21 0-15,-21 0 0,1 0 16,-22 22-16,0-1 15,0 0-15,0 0 16,0 0-16,0 0 0,-22 1 16,1-1-16,21 0 0,-21 0 15,21 0-15,0 0 0,-21 22 0,21-22 16,0 0-16,0 0 0,-21 0 0,21 1 16,0-1-1,0 0-15,0 0 0,21 0 16,0 0-16,0-21 0,0 22 15,22-22-15,-22 0 0,0 0 16,21 0-16,-20 0 0,20 0 0,0 0 16,-21 0-16,22 0 0,-22 0 0,0-22 15,21 1-15,-20 21 0,-1-42 16,0 21-16,0 0 0,-21-22 0,21 22 16,-21-21-16,21-1 0,-21 1 0,0 0 15,0 21-15,0-22 16,0 1-16,0 21 0,0-22 0,0 22 15,0 0-15,-21 0 0,0 0 0,0 21 16,0 0-16,-22 0 0,22 0 16,0 0-16,-21 0 0,21 0 0,-1 0 15,-20 21-15,21-21 0,0 21 0,0 0 16,-1 0-16,22 1 16,0-1-1,-21-21-15,21 21 0,0 0 16,0 0-1,0 0-15,0 1 16</inkml:trace>
  <inkml:trace contextRef="#ctx0" brushRef="#br0" timeOffset="82843.56">16637 9440 0,'21'0'0,"-21"-21"16,21 21-16,0 0 47,-42 0 15,0 0-62,0 21 0,0-21 16,0 22-16,-1-22 0,1 21 0,0 0 16,-21 0-16,21 0 0,-1 0 15,-20 1-15,21 20 0,-21-21 16,20 21-16,-20 1 0,21-22 0,-21 21 16,-1-21-16,-20 43 15,42-43-15,-22 21 0,22-20 0,-21-1 16,21 0-16,-1 0 0,-20 0 15,21 0-15,0-21 0,0 22 0,-1-1 16,-20-21-16,21 21 0,0-21 0,0 0 16,21 21-16,-22-21 0,1 0 15,0 0-15,21 21 0,-21-21 16,21-21 62,21 21-78,-21-21 16,21 21-16,0 0 0,1-21 15,-1 0-15,0 21 16,0 0-16,0-22 0,0 22 0,1 0 16,-1 0-16,0 0 0,0 0 0,0 0 15,0 0-15,1 0 0,-1 0 16,0 0-16,0 0 0,0 0 0,22 0 15,-22 22-15,0-22 0,42 21 16,-41-21-16,-1 21 16,21 0-16,-21-21 0,0 21 0,22-21 15,-1 21-15,-21-21 0,22 22 16,-22-22-16,0 0 0,0 21 16,0-21-16,0 0 0,1 21 15,-1-21-15,0 0 0,-21 21 16,21-21-16,0 0 15,-21 21-15,21-21 16,-42 0 203,21-21-204</inkml:trace>
  <inkml:trace contextRef="#ctx0" brushRef="#br0" timeOffset="86139.3">15981 9504 0,'-21'-21'16,"-1"21"-16,22-21 15,-21 21-15,0 0 16,21-22-16,-21 22 16,42 0 46,0 0-62,0 0 0,22 22 0,-22-22 16,21 21-16,1-21 0,-1 21 0,0 0 15,1-21-15,20 21 0,-21 0 16,22-21-16,-22 22 0,1-1 0,20-21 16,-21 21-16,1 0 0,-1-21 15,-21 0-15,0 21 0,22-21 0,-22 0 16,-21 21-16,-21 1 31,0-22-31,-1 21 0,1 0 16,0-21-16,-21 21 0,-1 0 0,1 0 15,21 1-15,-21-1 16,-22 21-16,22-21 0,-1 0 0,1 1 16,-21 20-16,-107 43 15,128-64-15,-22 0 0,22 0 16,0 0-16,-1 0 0,1 1 0,0-1 16,21 0-16,-22 0 0,22-21 0,0 21 15,21 0-15,-21-21 16,21-21-1,21 21 1,-21-21-16,21 0 0,21 21 0,-20-21 16,-1 0-16,21-1 0,43-20 15,-43 0-15,22 21 0,-1-22 16,1 1-16,-1 0 0,1-1 16,20 1-16,-20 0 0,20-1 0,-20 1 15,-1 21-15,-20-22 0,20 1 16,-20 21-16,-22 0 0,21 0 0,-21-1 15,0 1-15,-21 0 0,0 0 16,-21 21 0,0-21-1,0 21-15,0 0 0,0 0 0,-1 0 16,-20 0-16,21 0 16,-21 0-16,-1 0 0,1 0 0,0 0 15,-1 0-15,-20 0 0,-1 0 0,1 0 16,20 0-16,-20 0 0,-1 0 15,22 0-15,0 0 0,-1 0 0,1 0 16,0 0-16,21 0 0,-1 0 16,1 0-16,0 0 0,0 0 0,0 0 15,42 0 17,0 0-32,0 21 15,0-21-15,1 21 0,20 0 16,-21 0-16,21 1 0,1-22 0,20 21 15,-20 0-15,20 0 0,1 0 16,-22-21-16,21 21 0,1 1 16,-22-22-16,22 0 0,-22 21 0,0-21 15,1 0-15,-1 0 0,22 21 16,-43-21-16,0 0 16,-21 21-1,0 0-15,-21-21 0,-22 43 16,22-22-16,-21-21 15,0 21-15,-22 0 0,22 0 0,-22 0 16,1 1-16,-1 20 0,1-21 16,20 0-16,-20 0 0,-1 1 0,22-1 15,0 0-15,-1 0 0,-20 21 16,21-20-16,20-1 0,1-21 16,0 21-16,0-21 0,21 21 15,-21-21-15,42 0 31,0 0-31,0 0 16,0-21-16,1 0 0,20 21 0,0-43 16,1 22-16,-1 0 0</inkml:trace>
  <inkml:trace contextRef="#ctx0" brushRef="#br0" timeOffset="86520.08">17505 9546 0,'0'0'0,"0"-21"0,0 0 0,0 0 15,0 0-15,0-1 0,0 44 47,21-1-47,-21 0 0,21 21 16,-21-21-16,0 22 0,0-1 0,0 0 15,0 1-15,0 20 0,0-20 16,0-1-16,0-21 0,0 21 0,0 1 16,0-22-16,0 0 0,0 0 0,0 0 15,0 22-15,0-22 16,21-21 31,0-21-47,1 0 0,-1-1 15,0-20-15</inkml:trace>
  <inkml:trace contextRef="#ctx0" brushRef="#br0" timeOffset="87291.68">18246 9567 0,'0'0'16,"0"-21"-16,0 42 31,-22 1-31,1-1 16,0 0-16,21 0 0,-21 21 0,21-20 16,0-1-16,-21 21 0,21-21 15,0 0-15,0 1 0,0-1 16,0 0-16,0 0 0,0 0 0,0 0 15,21-21-15,-21 22 0,21-22 0,0 0 16,0 0-16,1 0 16,-1 0-16,0 0 0,0 0 0,0 0 15,0 0-15,1 0 0,-1 0 0,0-22 16,0 1-16,0 21 0,0-42 16,-21 21-16,22-22 0,-22 22 15,0 0-15,0-21 0,0 21 16,0-43-16,-22 43 15,1-21-15,0 20 0,0 1 0,21 0 16,0 0-16,0 0 16,0 0-16,21 21 15,0 0-15,0-22 0,1 22 16,20 0-16,0 0 0,1 0 16,20-21-16,-21 21 0,1 0 0,-1 0 15,0 0-15,1 0 0,-22 0 16,21 0-16,-21 21 0,1 1 0,-1-1 15,0 0-15,-21 0 0,0 0 16,0 22-16,0-22 0,0 21 0,-21 22 16,21-43-16,0 0 15,-21 21-15,-1-21 0,22 1 0,0-1 16,0 21-16,0-21 0,0 0 16,0 1-16,22-1 15,-1-21-15,0 0 0,21 21 0,-21-21 16,1 0-16,41 0 0,-21 0 15,-20-21-15,41 0 16,-42-1-16,22 1 0,-22 0 0,0 0 16,0-21-16,-21-1 0,0 22 0,21-42 15,-21 20-15,0 1 0,0 0 16,0-1-16,-21 22 0,0-21 16,0 21-16,-22-22 0,22 22 15,-21 21-15,21 0 0,0 0 16,-1 0-16,1 0 0,-21 0 15,21 21-15,0 0 0,-22 1 16,22-1-16,0 0 0,0 0 16,21 0-1,-21-21-15</inkml:trace>
  <inkml:trace contextRef="#ctx0" brushRef="#br0" timeOffset="88141.27">20722 9546 0,'-21'0'16,"42"0"-16,-42 21 0,0-21 15,21 22-15,21-22 16,0 0-16,0 0 0,22 0 16,-1 0-16,0 0 15,22 0-15,-22 0 0,22 0 0,63 0 16,-64 0-16,1 0 0,20 0 15,-20 0-15,-1 0 0,1-22 16,-1 22-16,1 0 0,-22 0 0,0-21 16,1 21-16,-1-21 0,-21 21 15,0 0-15,-21-21 0,0 0 16,0 0 0,-21 21-16,0-22 15,0 1-15,0 21 16,0-21-16,-1 21 0,1-21 0,-21 21 15,21 0-15,0-21 0,-1 21 0,1 0 16,-21-21 0,63 21 15,0 0-31,0 0 0,1 0 16,-1 0-16,21 21 0,0-21 15,-20 0-15,-1 0 0,0 0 16,0 0-16,0 21 0,0-21 0,1 0 15,-22 21-15,0 0 0,0 0 16,0 1-16,0-1 0,0 0 16,-22 0-16,1 0 0,0 22 15,0-22-15,-21 21 0,20-21 0,1 22 16,-21-22-16,21 21 0,0-21 0,-22 0 16,22 22-16,0-22 0,21 0 15,-21 21-15,0-42 0,21 22 16,-22-22-16,22 21 0,22-21 31,-1 0-31,21 0 0,-21-21 16,22-1-16,-1 1 0,0 0 0</inkml:trace>
  <inkml:trace contextRef="#ctx0" brushRef="#br0" timeOffset="88848.52">23072 9186 0,'0'0'0,"0"-21"0,-22 21 16,22-21-16,0 0 15,0 42 16,0 0-31,-21 0 16,21 1-16,0-1 0,0 21 0,-21-21 16,21 22-16,0-22 0,0 21 15,-21-21-15,21 22 0,-21-1 0,21-21 16,-21 21-16,21-20 0,-22 20 0,22-21 16,-21 0-16,21 0 0,0 1 0,0-1 15,0 0-15,21-21 31,1-21-15,-1 0-16,0-1 16,0 1-16,0 0 0,22-21 0,-22 21 15,0-22-15,21 22 0,-21-21 0,22 21 16,-22-22-16,0 22 0,0 0 16,0 0-16,1 21 0,-1 0 0,-21 21 15,0 0 1,0 0-16,0 22 15,0-22-15,0 0 0,0 0 0,0 0 16,0 22-16,0-22 0,0 0 0,0 0 16,0 0-16,21-21 15,0 0-15,0 21 0,22-21 16,-22 0-16,0 0 0,0 0 16,0 0-16,0-21 0,1 21 0,-1-21 15,0 0-15,0-21 0,0 20 16,-21-20-16,0 21 0,21-21 0,-21-43 15,0 43-15,0-1 0,0 1 16,0 21-16,0-22 0,-21 22 16,21 0-16,0 0 0,-21 21 15,0 0 1,21 21-16,-21 0 0,21 0 0,0 1 16,0-1-16,0 0 0,0 0 15,0 0-15,0 0 0,21 1 16,0-22-16,0 21 15,0-21-15</inkml:trace>
  <inkml:trace contextRef="#ctx0" brushRef="#br0" timeOffset="89091.38">24045 9292 0,'0'0'0,"0"-21"0,0-21 16,0 63 15,0 0-31,0 0 0,0 0 0,0 1 15,0 20-15,0-21 0,0 0 16,0 0-16,0 1 0,0-1 16,-21 0-16,21 0 0,-21 0 0,21 0 15,0 1-15,0-1 16,0-42 15,0-1-31,0 1 16,0 0-16,0 0 0,0 0 0</inkml:trace>
  <inkml:trace contextRef="#ctx0" brushRef="#br0" timeOffset="89243.29">24066 9017 0,'0'0'16,"0"-21"-16,-21 21 16,21 21 15,0 0-31,21-21 15,1 0 1,-1 0-16,0 0 0</inkml:trace>
  <inkml:trace contextRef="#ctx0" brushRef="#br0" timeOffset="89511.14">24617 8890 0,'0'0'0,"0"21"16,-21 0-16,-1 1 0,22-1 16,-21 0-16,21 0 0,0 21 15,-21-20-15,0 20 0,21 0 16,-21-21-16,21 22 0,-21 20 0,21-20 16,0-22-16,-22 0 0,22 0 15,0 0-15,0 22 0,0-22 16,0 0-16,0 0 0,0 0 15,0-42 17,0 0-32</inkml:trace>
  <inkml:trace contextRef="#ctx0" brushRef="#br0" timeOffset="90087.33">24215 9313 0,'0'0'0,"21"0"31,0 0-31,21 0 16,-21 0-16,1 0 0,20 0 0,0 0 16,1-21-16,-1 21 0,0 0 15,1-21-15,20 0 0,-21 21 16,1-21-16,-1 0 0,0 21 0,1-22 0,-22 1 16,21 0-16,-21-21 15,1 21-15,-22-1 0,0-20 0,0 21 16,0 0-16,0 0 0,0-1 0,0 1 15,-22 42 1,22 1 0,-21-1-16,21 21 0,0-21 0,-21 22 15,21-1-15,0 0 0,0 1 16,-21-22-16,21 21 0,-21 0 0,21-20 16,0-1-16,0 21 0,0-21 0,0 0 15,-21 1-15,21-1 0,0 0 16,0 0-16,0 0 15,-22-21-15,22-21 16,0 0 0,0 0-16,0 0 0,0-1 15,22 1-15,-1 0 0,0-21 0,0 21 16,0-1-16,22 1 0,-22 0 16,21 0-16,-21 0 0,22 0 0,-1 21 15,-21 0-15,21 0 0,1 0 16,-22 0-16,21 0 15,-21 21-15,1 0 0,-1-21 0,-21 21 16,0 0-16,0 0 0,0 1 0,0-1 16,0 0-16,0 21 15,-21-21-15,21 1 16,-22-22-16,1 0 0,21 21 16,21-21 15,1 0-31</inkml:trace>
  <inkml:trace contextRef="#ctx0" brushRef="#br0" timeOffset="90916.47">25950 9271 0,'0'-21'0,"0"42"0,0-63 0,21 21 15,-21-1-15,0 1 0,0-42 16,0 42-16,-21 21 15,0 0-15,0 0 0,0 0 0,0 0 16,-22 21-16,22 0 0,0 0 0,-21 0 16,20 0-16,-20 22 0,21-22 15,0 0-15,0 0 0,-1 22 0,22-22 16,-21 0-16,21 0 0,0 43 16,21-43-16,1 0 15,-1-21-15,0 0 0,0 0 0,0 0 16,22 0-16,-22 0 0,0 0 15,21 0-15,-21-21 0,1 21 16,-1-21-16,21-1 0,-21 1 0,0 0 16,-21-21-16,22 21 0,-1-22 0,0 1 15,-21-22-15,21 22 0,-21-21 16,21-1-16,-21 22 0,0-43 16,0 43-16,0 21 0,0-1 0,0 1 15,0 42 1,0 1-16,0 20 0,0-21 15,0 21-15,0-20 16,0 20-16,0 0 0,0 1 0,0-1 16,0 0-16,0-21 0,0 22 0,0-22 15,0 21-15,0-21 0,21 22 16,1-22-16,-22 0 0,21-21 0,-21 21 16,21 0-16,0-21 0,0-21 31,-21 0-16,0 0-15,0 0 0,21 0 0,1-1 16,-1-20-16,-21 21 0,21 0 16,0 0-16,0-22 0,0 43 0,1-21 15,20 0-15,-21 21 0,0 0 16,22 0-16,-22 0 0,21 0 16,-21 0-16,22 0 0,-22 21 0,21 0 0,-21 0 15,0 1-15,1-1 0,-1 0 16,-21 0-16,0 0 0,0 0 15,0 1-15,0-1 0,0 21 16,-21-21-16,21 0 0,-22-21 16,1 0-16,0 0 15,0 0-15,0 0 16,21-21-16,0 0 0,0 0 16,0 0-16,0 0 15,0-1-15,21 1 16,0-21-16,0 21 0,0 0 0,1-1 15,-1 1-15,0 0 0,0 0 16,0 21-16,0 0 0,1-21 0,-1 21 16,0 0-16,0 0 0,0 0 0,0 0 15,1 0-15,-1 0 0,0 0 16,0 0-16,0 0 0</inkml:trace>
  <inkml:trace contextRef="#ctx0" brushRef="#br0" timeOffset="91904.48">27601 9229 0,'0'-43'31,"0"22"-31,0 0 0,0 0 16,0 0-16,-21 21 16,0 0-16,0 0 15,0 0-15,-1 0 0,1 0 0,0 0 16,-21 21-16,21 0 0,-1 0 15,-20 0-15,21 1 0,-21-1 0,20 0 16,1 0-16,0 0 0,0 0 0,21 1 16,0-1-16,0 0 0,0 0 15,0 0-15,21-21 16,0 21-16,0-21 0,22 0 16,-22 0-16,0 0 0,21 0 15,-20 0-15,-1 0 0,42-21 16,-42 0-16,1 0 0,-1 0 15,0 0-15,0-1 0,0-20 0,-21 21 16,0 0-16,21 0 0,-21-1 0,22 22 16,-22-21-16,-22 42 31,1-21-31,21 22 0,0-1 16,0 0-16,0 0 0,-21 0 15,21 0-15,0 1 0,0-1 0,0 0 16,0 0-16,21-21 15,-21 21-15,21-21 16,1 0-16,-1 0 0,0 0 16,0 0-16,0 0 0,0 0 0,1 0 15,-1-21-15,0 0 0,0 0 16,0 0-16,22-1 0,-22 1 16,0-21-16,0 21 0,0 21 15,0-21-15,-21-1 0,0 44 31,0-1-15,-21 0-16,0 0 0,0 0 16,21 0-16,0 1 0,0-1 0,0 0 0,0 0 15,0 0 1,21 0-16,0-21 16,0 0-16,1 0 0,-1 0 15,0 0-15,0 0 0,0 0 16,0-21-16,1 21 0,-1-21 15,0 0-15,0 0 0,0 21 16,0-21-16,1-1 0,-1 22 0,0-21 16,0 0-16,0 21 15,-21 21 1,0 0-16,0 1 16,0-1-16,0 0 15,0 0-15,0 0 16,21 0-16,1-21 0,-1 0 15,-21 22-15,21-22 0,0 0 0,0 0 16,0 0-16,1 0 0,-1 0 16,0 0-16,0-22 0,0 1 15,-21 0-15,21 0 0,-21 0 0,22 0 16,-22-1-16,0-20 0,21 21 16,-21-21-16,21 20 0,-21 1 0,0 0 15,0 0-15,0 0 16,0 42 31,0 0-47,-21-21 15,0 0-15,-1 21 0,1-21 0</inkml:trace>
  <inkml:trace contextRef="#ctx0" brushRef="#br0" timeOffset="93131.61">16637 11261 0,'21'0'0,"0"-21"0,-21-1 16,21 1-16,1 21 15,-22-21-15,21 21 0,-21-21 16,0 42 15,-21 0-15,-1 0-16,1 22 0,0-22 15,-21 21-15,21-21 0,-22 22 0,1-1 16,0-21-16,-22 22 0,22-1 0,-22 0 16,1-21-16,-1 22 0,1-22 15,-1 21-15,22-21 0,-22 1 16,22 20-16,21-42 0,-21 21 0,-1 21 15,22-42-15,0 0 0,0 0 16,21-21 15,0 0-31,0 0 0,21 0 16,0 21-16,0 0 16,0-21-16,1 21 0,-1 0 0,0 0 15,42 0-15,-41 0 16,20 0-16,0 0 0,22 0 15,-22 21-15,22-21 0,-22 21 0,21-21 16,-20 21-16,20 0 0,-20-21 0,-1 21 16,0 1-16,1-22 0,-22 21 15,85 0-15,-85-21 16,0 21-16,0-21 0,0 0 16,0 0 77,-21-21-30,0 0-32</inkml:trace>
  <inkml:trace contextRef="#ctx0" brushRef="#br0" timeOffset="94744.52">17949 11197 0,'0'0'0,"0"-21"0,0 0 15,0 0-15,0 0 16,21 21 31,-21 21-16,0 0-31,0 0 16,0 0-16,0 0 15,0 1-15,0-1 0,0 21 16,0-21-16,0 0 0,0 22 0,0-1 15,0 0-15,-21-20 0,21 20 16,0 0-16,-21 22 0,21-43 16,0 0-16,0 0 0,0 0 0,0 1 15,0-1-15,0 0 0,0 0 16,0 0 0,21-42 46,-21 0-62,21 0 0</inkml:trace>
  <inkml:trace contextRef="#ctx0" brushRef="#br0" timeOffset="95771.71">18817 11303 0,'0'0'16,"21"-21"-16,-21 0 15,0 0 1,-21 21 15,21 21-31,-21-21 16,21 21-16,0 0 0,-21 0 15,0 0-15,21 1 16,0-1-16,-22 0 0,22 0 16,-21 0-16,0 0 0,21 1 15,-21-1-15,21 0 0,-21 0 16,21 0-16,-21 0 16,21 1-16,-22-22 15,22 21 1,0 0-1,0 0-15,0 0 16,0 0-16,0 1 16,0-1-16,0 0 15,0 0-15,0 0 16,22-21-16,-1 21 16,0-21-16,0 0 0,0 0 0,0 0 15,1 0-15,-1 0 0,0 0 0,0 0 16,0 0-16,0 0 0,1 0 15,-1 0-15,0-21 0,0 21 16,0-21-16,-21 0 0,0 0 0,0 0 16,0-22-16,0 22 15,0 0-15,0 0 0,0 0 0,0-1 16,-21 1-16,0 0 0,0 0 0,21 0 16,-21 21-16,-22 0 0,22-21 15,0 21-15,-21 0 0,20 0 0,1 0 16,0 0-16,21-22 15,0 1 1,21 21-16,0-21 16,22 21-16,-22-21 0,21 21 0,-21-21 15,22 0-15,-1 21 0,0-22 16,1 22-16,-1-21 0,22 21 0,-22 0 16,0-21-16,-21 21 0,22 0 0,-1 0 15,-21 0-15,0 0 0,1 21 16,-1-21-16,-21 21 0,0 1 0,0-1 15,0 0-15,0 0 0,-21 0 16,-1 22-16,1-22 0,21 0 0,-21 0 16,21 0-16,-21 22 0,21-22 0,0 21 15,0-21-15,0 0 16,21 1-16,0-1 16,0-21-16,22 0 0,-22 21 0,21-21 15,-21 0-15,22 0 0,-1 0 0,0 0 16,-20 0-16,20-21 0,-21 21 0,21-21 15,-20 21-15,-1-22 0,21 1 16,-42 0-16,21-21 0,-21 21 0,0-22 16,0 1-16,0-43 0,0 43 15,-21 0-15,0-1 0,0 1 16,0 21-16,-1-22 0,-20 43 16,21-21-16,0 21 0,0 0 0,-22 0 15,22 0-15,0 0 0,-21 21 16,42 1-16,-22-1 0,22 0 15,-21-21-15,21 21 0,0 0 0,0 0 16,0 1-16,21-1 16,1 0-16,-1-21 0,21 0 0,-21 0 15,22 0-15</inkml:trace>
  <inkml:trace contextRef="#ctx0" brushRef="#br0" timeOffset="96451.66">20891 11367 0,'-42'0'0,"84"0"0,-105 0 0,21 0 16,20 0-16,-20 0 0,21 0 15,42 0 1,0 0-1,22 0-15,-22 0 0,21 0 0,22 0 16,-22 0-16,21 0 16,-20 0-16,-1 0 0,22 0 0,-1 0 15,1 0-15,-1 0 0,1 0 0,-22 0 16,21 0-16,1 0 0,-1-22 16,-20 22-16,20-21 0,-20 0 0,-1 21 15,-21-21-15,21 21 0,-20-21 0,-1 0 16,-21-1-16,0 1 15,0 0-15,-21 21 0,-22-21 16,22 21-16,-21-21 0,-1 0 16,-20 21-16,21 0 0,20-22 0,-20 22 15,21 0-15,0 0 0,0 0 16,42 0 15,0 0-31,0 0 0,0 0 16,0 0-16,1 0 0,-1 0 15,21 0-15,-21 0 0,0 0 0,22 0 16,-22 0-16,0 0 0,0 0 16,0 0-16,1 0 0,-1 0 0,0 0 15,0 0-15,-21 22 16,0-1-16,0 0 16,0 0-16,-21 0 0,0 0 15,-22 43-15,43-43 0,-21 0 16,0 22-16,0-22 0,0 0 15,0 21-15,21-21 0,-22 1 16,-20 41-16,21-42 16,0 0-16,0 1 15,21-1-15,-22-21 0,1 0 16,21 21-16,0-42 31,0 0-31</inkml:trace>
  <inkml:trace contextRef="#ctx0" brushRef="#br0" timeOffset="97628">23199 11218 0,'0'0'0,"0"22"16</inkml:trace>
  <inkml:trace contextRef="#ctx0" brushRef="#br0" timeOffset="98967.23">23262 11324 0,'0'0'15,"0"-21"-15,0 0 0,0-21 0,0 20 16,0-20-16,0 21 0,0 0 15,0 0-15,0-1 0,0 1 16,0 0-16,0 0 0,21 21 47,-21 21-47,0 0 16,0 0-16,0 1 15,0-1-15,0 0 0,0 0 0,0 0 16,0 0-16,0 1 15,0-1-15,0 0 0,0 0 16,0 0 0,0-42 31,0 0-47,0 0 15,0 0 1,0-1-16,0 1 15,0 0 1,0 0-16,0 0 16,0 0-16,21 21 0,-21-22 15,22 1-15,-22 0 0,0 0 16,0 0-16,0 0 16,0-1-16,0 1 15,0 0-15,0 0 0,0 0 16,0 0-16,-22 21 31,22 21-15,0 0-16,-21 0 0,21 0 15,-21 22-15,21-22 0,-21 21 0,21 0 16,0 1-16,0-1 0,0 0 0,0 1 16,0-1-16,0-21 0,0 22 15,0-1-15,0-21 0,0 0 0,0 22 16,0-22-16,0 0 0,0 0 15,0 0-15,0-42 47,0 0-47,0 0 16,0 0-16,0-1 0,0 1 0,21 0 16,-21-21-16,0 21 0,21-1 15,0-20-15,-21 21 0,22 0 0,-22 0 16,0-1-16,21 1 0,0 21 0,0 0 31,-21 21-31,21 1 0,-21-1 16,21 0-16,-21 42 0,0-41 0,22-1 15,-22 0-15,21 21 0,-21-21 16,21 1-16,0-1 0,-21 0 16,21-21-16,0 21 0,1 0 0,-1-21 15,0 0-15,0 0 0,0 0 16,22 0-16,-22 0 0,21 0 15,-21 0-15,22-21 0,-22 21 0,0-21 0,21 0 16,-21 0-16,1-1 0,-1 1 16,0 0-16,0-21 0,-21 21 0,0-22 15,0 22-15,21-21 0,-21-1 0,0 22 16,0-21-16,0 21 0,0 0 16,-21 21-16,0 0 15,0 0-15,0 0 0,21 21 16,-22 21-16,22-21 15,-21 0-15,21 22 0,0-22 0,0 21 16,0-21-16,0 22 0,0-22 0,0 0 16,0 0-16,21 0 0,1 1 15,-1-1-15,-21 0 0,21-21 0,0 21 16,0-21-16,0 0 0,1 0 16,-1 0-16,0 0 0,0 0 15,0 0-15,22 0 0,-22 0 0,0-21 16,0 0-16,0 0 0,22-1 0</inkml:trace>
  <inkml:trace contextRef="#ctx0" brushRef="#br0" timeOffset="100903.83">25273 11007 0,'0'0'0,"21"-21"0,-21-1 0,21 1 15,-21 0-15,0 0 16,0 0-16,-21 21 16,0 0-1,0 21-15,0-21 16,-1 21-16,1 0 0,-42 43 16,42-43-16,-1 21 0,1-21 0,0 22 15,0-1-15,0 0 0,0-20 16,21 20-16,0-21 0,0 85 15,0-85-15,0 0 16,21 0-16,0 1 0,0-1 0,0-21 16,22 21-16,-22-21 0,21 0 0,0 0 15,1 0-15,-1 0 0,0 0 0,1 0 16,-1 0-16,0-21 0,1 0 16,-22 21-16,21-22 0,1 1 15,-22 0-15,0-21 0,0 21 0,0-1 0,-21-20 16,0 0-16,0 21 0,0-22 15,0 22-15,0 0 0,-21 0 16,0 0-16,-21 21 0,20 0 16,1 0-16,0 0 0,0 0 15,0 21-15,0 0 0,-1 0 0,1 0 16,0 0-16,0 22 0,0-22 0,21 0 16,0 21-16,0 1 15,0-22-15,0 21 0,21-21 16,0-21-16,0 0 0,0 0 15,1 0-15,-1 0 0,0 0 16,0 0-16,0 0 0,0-21 16,1 0-16,-1 0 0,0 0 0,0 0 15,-21-1-15,0 1 0,42-63 16,-42 41-16,0 22 16,0 0-16,0 0 0,0 42 31,-21 0-31,21 21 15,0-20-15,0-1 0,0 21 0,0-21 16,0 0-16,0 1 0,0-1 16,0 0-16,0 0 0,0 0 0,21 0 15,1-21-15,20 22 16,-21-22-16,0 0 0,22 0 16,-22 0-16,21 0 0,-21 0 0,22 0 15,-22-22-15,0 22 0,0-21 0,0 0 16,0 0-16,1 0 0,-1-22 15,-21 22-15,0-21 0,21 0 0,-21 20 16,21-20-16,-21 21 0,0 0 16,0 0-16,0-1 0,0 1 0,0 42 31,-21 1-31,21-1 0,0 0 16,-21 0-16,21 0 0,-21 22 15,21-22-15,0 0 0,0 0 16,0 0-16,-22 22 0,22-22 15,0 0-15,0 0 0,0 0 16,0 0 0,-21-21-16,21-21 31,0 0-15,0 0-16,0 0 0,0 0 15,21-1-15,1 1 0,-1-21 0,0 0 16,0 20-16,21-20 0,-20 21 15,20-21-15,-21 20 0,21 1 0,-20 21 16,20 0-16,-21 0 0,0 0 16,0 0-16,1 0 0,-22 21 0,0 1 15,0-1-15,0 0 0,0 21 16,0-21-16,0 1 0,-22 20 0,22-21 16,-21 0-16,21 0 0,0 1 0,0 20 15,0-21 1,0 0-16,21-21 0,1 0 0,-1 21 15,0-21-15,0 0 0,21 0 0,-20 0 16,-1 0-16,0 0 0,0 0 16,0 0-16,0-21 0,1 21 0,-1-21 15,0 0-15,0 0 0,0 0 0,-21-1 16,21-20-16,-21 21 16,22-21-16,-22 20 0,0-20 0,0 21 15,0 0-15,0 0 0,-22 42 31,22 0-15,-21 0-16,0 0 0,21 0 0,0 22 16,0-22-16,-21 0 0,21 0 15,-21 0-15,0 1 0,21-1 16,0 0-16,-22-21 31,22-21 0,0 0-31,0-1 16,0 1-16,22 0 0,-22 0 0,21 0 16,0-22-16,21 22 0,-21-21 0,22 21 15,-22 0-15,21-1 0,1 1 16,-22 0-16,21 21 0,-21 0 0,0 0 16,1 0-16,-1 0 0,0 0 0,-21 21 15,0 0-15,0 1 16,0-1-16,0 0 0,0 21 0,0-21 15,0 1-15,0-1 0,0 0 16,0 0-16,21-21 0,0 21 0,0 0 16,1-21-16,-1 0 0,0 22 15,0-22-15,0 0 0,0 0 16,1 0-16,-1 0 0,-21-22 16,21 22-16,0-21 0,-21 0 15,21 0-15,0 0 0,-21 0 16,22-1-16,-22 1 0,0 0 0,21 0 15,-21 0-15,21 0 0,-21-1 0,0 44 32,0-1-17,-21 0-15,21 0 0,-21 0 0,-1 0 16,22 1-16,0-1 0,0 21 16,0-21-16,0 0 15,0 1-15,0-1 0,22 0 16,-1-21-16,0 0 0,21 0 15,-21 0-15,1 0 0,20 0 0,0 0 16,-21 0-16,1 0 0,-1-21 16,-21 0-16,21-1 15,-21-20-15,0 21 0,0 0 0,0-22 16,0 22-16,0-21 0,0 21 0,-42-22 16,20 22-16,1 0 15,0 21-15,0 0 16,0 0-16,0 0 0,-1 21 0,1 0 15,21 1 1,0-1-16,0 0 0,0 0 16,0 0-1</inkml:trace>
  <inkml:trace contextRef="#ctx0" brushRef="#br0" timeOffset="101192.1">28194 10837 0,'0'0'0,"-21"0"16,0 22 0,-1-1-16,1 0 0,21 0 0,-21 0 15,0 22-15,0-22 0,0 21 16,-1-21-16,22 22 0,0-22 0,-21 21 15,21 0-15,0-20 0,0-1 0,0 21 16,0-21-16,0 0 0,0 1 16,0-1-16,21-21 0,1 21 0,-1-21 15,0 0-15,0 0 0,0 0 16,0 0-16,1 0 0,-1 0 16,0 0-16,0-21 0,0 0 0,0-1 15,-21 1-15</inkml:trace>
  <inkml:trace contextRef="#ctx0" brushRef="#br0" timeOffset="101360.02">27982 11028 0,'0'0'15,"-21"0"-15,42 0 32,0 0-32,1 0 0,-1 21 15,42-21-15,-20 0 0,-1 0 16,0 0-16,22 0 0,-22-21 15,0 21-15,22 0 0,-1 0 16</inkml:trace>
  <inkml:trace contextRef="#ctx0" brushRef="#br0" timeOffset="101948.68">29400 10859 0,'-21'63'16,"0"-63"0,21 21-16,0 0 0,-21 1 15,0-1-15,0 0 0,21 21 0,-22-21 16,22 1-16,0-1 0,-21 0 16,21 0-16,-21 0 0,21 0 0,0 1 15,0-1-15,21-21 31,0 0-31,1 0 16,-1-21-16,0 21 0,0-22 16,0 1-16,0 21 0,22-21 15,-22 0-15,0 0 0,21 0 0,-20-1 0,-1 1 16,0 21-16,-21-21 16,21 21-16,-21 21 15,0 0 1,0 1-16,0-1 15,0 0-15,0 0 0,0 0 0,21 0 16,-21 1-16,21-1 0,1 0 16,-1-21-16,0 21 15,0-21-15,0 0 0,0 0 0,1 0 16,-1-21-16,0 21 16,-21-21-16,0 0 0,21-1 0,-21 1 15,21 0-15,-21 0 0,21 0 16,-21 0-16,0-22 0,0 22 0,0-21 15,22 21-15,-22-1 0,0 1 16,0 0-16,0 0 0,0 42 47,0 0-31,0 0-16,21-21 0,0 22 15,0-22-15,-21 21 0</inkml:trace>
  <inkml:trace contextRef="#ctx0" brushRef="#br0" timeOffset="102216.04">30480 10986 0,'0'0'0,"0"-22"0,0 1 0,21 21 16,-21-21-16,21 21 0,-21 21 31,0 0-16,0 1-15,-21-1 0,0 0 0,21 0 16,-21 0-16,0 22 0,21-22 16,-22 21-16,1-21 0,21 0 15,-21 1-15,21-1 0,-21-21 16,42-21 31,-21-1-47</inkml:trace>
  <inkml:trace contextRef="#ctx0" brushRef="#br0" timeOffset="102427.92">30416 10732 0,'0'0'0,"0"-22"0,0 1 16,0 0-16,-21 21 15,0 0 1,0 0-16,21 21 15,0 0 17,0 1-17,21-22-15,0 0 0,0 0 16,1 0-16,-1 0 0,0 0 0,0 0 16,0 0-16</inkml:trace>
  <inkml:trace contextRef="#ctx0" brushRef="#br0" timeOffset="102683.77">30946 10689 0,'0'21'31,"0"1"-15,0-1-16,-22 0 0,22 0 15,-21 0-15,21 22 0,-21-22 0,21 0 16,-21 21-16,21-21 0,0 22 0,0-22 15,-21 0-15,21 21 0,0-20 16,-21 20-16,21-21 16,0 0-16,0 0 15,0-42 17</inkml:trace>
  <inkml:trace contextRef="#ctx0" brushRef="#br0" timeOffset="103275.95">30692 10986 0,'0'0'0,"0"-22"0,0 1 16,0 0-1,21 21 1,0 0-16,21 0 0,-21 0 16,1 0-16,20 0 0,-21 0 0,21 0 15,-20 0-15,20-21 16,0 21-16,1-21 0,-1 21 0,0 0 0,1-21 15,-1 21-15,0-22 16,-21 22-16,22-21 0,-22 21 0,-21-21 16,0 0-16,0 0 0,0 0 15,0 42 32,-21 0-47,0 0 0,-1 0 16,22 0-16,0 22 0,-21-22 15,0 21-15,21-21 0,0 1 0,-21 20 16,21-21-16,-21 21 16,21-20-16,0-1 0,0 0 0,-21 0 15,21 0-15,0-42 47,0 0-47,0 0 16,21 21-16,0-21 0,0-1 15,0 1-15,0 0 0,22 0 0,-22 0 16,0 0-16,21-1 0,-20 1 0,20 0 16,-21 21-16,0 0 0,0 0 15,1 0-15,-22 21 0,0 0 16,0 1-16,0-1 16,0 0-16,0 21 0,0-21 15,-22 1-15,1-1 0,21 0 16,-21 0-16,21 0 0,0 0 15,0 1-15,0-1 16,21-21 0,0 0-16,1 0 15,-1 0-15,0-21 0</inkml:trace>
  <inkml:trace contextRef="#ctx0" brushRef="#br0" timeOffset="103783.66">32089 11028 0,'0'0'0,"0"-21"0,0 0 16,-22 21-16,1 0 0,0 0 15,0 0-15,0 0 16,0 0-16,-1 0 0,1 0 0,0 0 16,0 0-16,0 21 0,0 0 15,21 0-15,-22 0 0,22 0 16,0 1-16,0-1 0,0 0 15,0 0-15,0 0 0,0 0 16,22 1-16,-1-22 16,0 21-16,0-21 0,0 0 15,0 0-15,1 0 16,-1-21-16,0 21 0,0-22 16,0 1-16,0 0 0,1 0 0,-1 0 15,0 0-15,0-22 0,0 22 16,0-21-16,1-1 0,-1 22 0,0-21 15,0 0-15,0 20 0,-21-20 16,21 21-16,-21 0 0,0 0 16,-21 21-1,0 0-15,0 0 0,0 21 16,0 0-16,-1 0 0,1 0 16,0 0-16,21 1 0,0 20 0,0-21 15,0 0-15,0 22 0,0-22 16,0 0-16,0 21 0,0-21 0,0 1 15,0-1-15,21 0 0,22 21 16,-43-21-16,21-21 16,0 22-16,0-22 0,21 0 15,1 0-15,-22 0 0</inkml:trace>
  <inkml:trace contextRef="#ctx0" brushRef="#br0" timeOffset="104159.44">32512 11134 0,'0'-21'16,"0"42"-16,0-64 0,0 22 0,0 0 0,0 0 15,0 0 1,21 21 15,0 0-15,0 21-16,1-21 16,-22 21-16,21 0 0,-21 0 15,21 1-15,-21-1 0,0 0 16,0 0-16,0 0 0,0 0 15,0 1-15,-21-22 16,0 21-16,-1-21 16,1 0-1,21-21 1,0-1-16,0 1 16,0 0-1,0 0-15,0 0 0,21 0 16,-21-1-16,22 1 0,-22 0 15,21 21-15,0 0 16,0 0-16,0 0 16,0 0-1,1 0-15,-1 0 0,0 0 16</inkml:trace>
  <inkml:trace contextRef="#ctx0" brushRef="#br0" timeOffset="105040.13">32978 11091 0,'0'-21'16,"-22"21"15,1 0-15,0 0-16,0 0 0,0 21 15,0 1-15,-1-1 0,22 0 16,-21 0-16,21 0 0,-21-21 15,21 21-15,0 1 0,0-1 16,0 0-16,21-21 31,0 0-15,1 0-16,-1 0 16,0-21-16,0 21 0,-21-21 15,21-1-15,0 1 0,-21 0 0,22 0 16,-1 21-16,-21-21 0,0 42 47,0 0-47,0 0 15,0 0-15,-21 1 16,21-1-16,0 0 16,0 0-1,21-21 1,0-21 15,0 0-31,-21 0 0,21 21 16,-21-22-16,21 22 15,-21-21-15,0 42 47,0 1-31,0-1-1,0 0-15,22-21 63,-1 0-63,0 0 16,-21-21-1,21 21-15,0 0 16,0 0 15,1 0-15,-22 21-16,21-21 31,0 0-15,-21-21-16,21 21 0,-21-21 15,21-1-15,0 22 16,-21-21-16,22 21 0,-1-21 15,0 21-15,0-21 16,-42 21 31,0 0-47,-22 21 0</inkml:trace>
  <inkml:trace contextRef="#ctx0" brushRef="#br0" timeOffset="106567.41">16510 13293 0,'0'21'15,"-21"-21"-15,42 0 63,21 0-63,-21 21 0,22-21 15,-1 0-15,22 0 0,-1 0 0,1 0 16,20 0-16,1 0 0,0 0 16,20 0-16,-20 0 0,21-21 0,63 21 15,-63 0-15,-21-21 0,-1 21 16,-20 0-16,21-21 16,-1 21-16,-20-22 0,-1 22 0,1 0 15,-1 0-15,-20-21 0,-1 21 0,0 0 16,-21 0-16,1 0 0,-1-21 15,-21 0 1,-21 21-16,-1 0 16,1-21-16,0 21 15,0 0-15,0 0 0,0 0 0,21-21 16,-22 21-16,1 0 0,0 0 16,0 0-16,0-22 0,0 22 15,21-21-15,-22 21 0,1 0 16,42 0 31,1 0-47,20 0 15,-21-21-15,0 21 0,0 0 16,22 0-16,-22 0 0,0 0 0,0 0 16,0 0-16,-21 21 15,0 0 1,-21 1-16,21-1 0,-21 0 0,-21 0 15,21 0-15,-1 0 0,-20 1 0,21-1 16,0 0-16,-22 0 0,22-21 16,0 21-16,0 0 0,0-21 15,21 22-15,0-1 16</inkml:trace>
  <inkml:trace contextRef="#ctx0" brushRef="#br0" timeOffset="107303.99">19664 12975 0,'0'0'0,"0"-21"0,0 0 0,0 0 16,0-22-16,0 22 15,0-21-15,0 21 0,0 0 16,0 42 0,0 0-1,0 0-15,0 21 0,0 1 16,0-1-16,0 0 0,0 1 0,0-1 16,0 0-16,0 1 0,0-1 0,0 0 15,0-20-15,0 20 0,-21-21 0,21 21 16,-22-20-16,22 20 0,0-21 15,-21 0-15,21 0 0,0 1 16,-21-44 31,0 1-47,21 0 0,0 0 16,0 0-16,0 0 0,0-1 15,21 1-15,0 0 0,22 21 16,-22-21-16,0 0 0,21 21 0,-21 0 15,22 0-15,-1 0 0,-21 0 0,22 0 16,-22 0-16,21 0 0,-21 0 16,0 21-16,22 0 0,-22 0 15,-21 22-15,0-22 0,0 0 16,0 0-16,0 0 0,0 0 16,-21 1-16,0-1 0,-1-21 15,1 21-15,0 0 0,0 0 0,0-21 16,0 21-16,-22-21 0,22 0 15,0 0-15,0 0 0,0 0 0,-1 0 16,1 0-16,21-21 16,0 0-16,0 0 15,0 0-15,0 0 16,21 21-16,1-22 0,-1 1 0,0 0 16,0 0-16</inkml:trace>
  <inkml:trace contextRef="#ctx0" brushRef="#br0" timeOffset="107615.63">20532 12848 0,'0'0'0,"0"-21"0,0 0 16,0 0-16,0 42 31,0 0-31,0 0 16,0 22-16,0-22 0,0 21 15,0 0-15,0 1 0,0-22 0,0 21 16,-22 1-16,22-1 0,-21-21 0,21 21 16,0-20-16,0-1 15,-21 0-15,21 0 0,-21 0 0,21 0 16,0 1-16,0-1 0,0 0 16,0 0-16,21-42 46,0 0-46,0 21 0,1-21 16,-1-1-16</inkml:trace>
  <inkml:trace contextRef="#ctx0" brushRef="#br0" timeOffset="107999.42">20870 13145 0,'0'0'0,"-21"21"46,21 0-46,-21 0 16,21 0-16,-21 0 0,0 1 0,21 20 16,0-21-1,0 0-15,0 0 0,0 1 16,21-22 0,0 0-16,0 0 15,0 0-15,0 0 0,22 0 16,-22-22-16,0 1 0,0 21 0,0-21 15,1 0-15,-1 0 0,-21 0 16,0-1-16,0-20 0,0 21 16,0 0-16,0 0 0,0-1 0,0 1 15,0 0-15,-21 21 0,-1-21 16,1 21-16,0 0 0,0 0 16,0 0-16,0 21 0,-1 0 15,1 0-15,0 1 16,21-1-16,0 0 15,0 0-15,21-21 0,0 0 16,1 0-16,-1 21 16</inkml:trace>
  <inkml:trace contextRef="#ctx0" brushRef="#br0" timeOffset="109075.68">21548 13081 0,'0'0'0,"0"-42"32,0 21-32,-22 21 15,1 0-15,0 0 0,0 0 16,0 21-16,0 0 16,21 0-16,0 0 0,-22 0 0,1 1 15,21-1-15,0 0 0,0 0 16,0 21-16,-21-20 0,21-1 0,0 0 15,0 0-15,0 0 0,42 85 16,-20-106 0,-1 21-16,0-21 0,0 21 15,21-21-15,-20 0 0,20 0 0,0 0 16,-21 0-16,22-21 0,-22 0 0,21 0 16,-21 21-16,1-21 0,-1 0 15,0-1-15,0 1 0,0-21 0,0 21 16,1-22-16,-22 1 0,0 0 15,21-1-15,-21 1 0,21 0 16,-21-1-16,0-20 0,0 21 0,0-1 16,21 22-16,-21 0 0,0 0 0,0 0 15,21-1-15,-21 44 16,0-1-16,0 0 16,0 0-16,0 21 0,0 1 15,0-22-15,0 21 0,0 1 0,0-22 16,0 21-16,0 0 0,-21 1 0,21-22 15,-21 21-15,21-21 0,-21 1 16,21 20-16,0-21 0,0 0 16,0 0-16,0 1 0,-21-22 15,21 21-15,0-42 47,0-1-47,0 1 0,0 0 16,21 0-16,0 0 15,-21 0-15,21-1 0,21 1 0,-20 0 16,-1 0-16,0 0 0,0 0 0,21-1 16,-20 22-16,-1-21 0,0 21 15,0 0-15,0 0 0,0 0 0,1 0 16,-22 21 31,-22 1-47,1-22 15,0 0-15,0 0 0,0 21 16,0-21-16,-1 0 0,1 0 0,0 0 16,0 0-16,0 21 0,0-21 0,-1 0 15,1 0-15,-21 0 0,21 0 16,0 0-16,-1 0 16,22 21 15,0 0-31,22-21 0,-22 21 15,21-21-15,21 22 0,-21-1 16,0 0-16,1 0 16,-1-21-16,0 21 0,0-21 0,-21 21 15,21-21-15,0 0 0,-21 22 16,22-22 0,-1 0-16,-21 21 0,21-21 0,0 0 15,0 0-15,0 0 16,1 0-16,-1 0 0,0 0 15,0-21-15,0 21 16,0 0-16,-21-22 0,22 22 16,-22-21-1,21 21 1,-21-21 15</inkml:trace>
  <inkml:trace contextRef="#ctx0" brushRef="#br0" timeOffset="111491.71">15642 9440 0,'0'0'0,"-21"0"15,0-21-15,21 0 0,0 0 16,-21 21-16,21-21 0,-22 0 0,22-1 15,-21 1-15,21 0 16,0 0-16,0 0 16,21 21 15,1 21-15,-1-21-16,0 21 15,0-21-15,21 21 0,-20-21 0,20 21 16,-21-21-16,21 22 0,1-1 0,20-21 15,-20 21-15,-1-21 0,21 21 16,-20 0-16,20-21 0,22 21 16,-22 1-16,64-1 15,-105-21-15,20 0 0,0 0 16,-21 21-16,1-21 0,-1 0 0,21 0 16,-21 0-16,0 0 15,-21 21 48,-21-21-63,0 0 0,0 0 0,21 21 15,-21-21-15,0 21 0,-1-21 16,-20 22-16,21-1 0,-64 21 16,43-21-16,0 0 0,-1 22 0,-20-22 15,20 21-15,-20-21 0,-1 22 16,1-22-16,21 21 0,-22-21 15,1 1-15,-1 20 0,22-21 0,-22 21 0,22-20 16,0-1-16,-1 21 16,1-21-16,0 0 0,20 1 0,1-1 15,0 0-15,0 0 0,0 0 0,21 0 16,21-21 15,21-21-31,-21 0 16,1 21-16,-1-21 0,0 0 15,21 0-15,-21 21 0,22-43 0,41 1 16,-41 21-16,20-22 0,-20 1 16,20 0-16,1 21 0,20-22 15,-20 1-15,-1 0 0,22-1 16,-22 1-16,1 0 0,-1 20 0,1-20 16,-22 21-16,1 0 0,-1 0 15,-21-1-15,0 1 0,0 21 0,1 0 16,-22-21-16,21 21 0,-42 0 62,-1 21-46,1-21-16,0 0 16,0 21-16,0-21 0,0 0 15,-1 0-15,-20 0 16,21 0-16,-21 0 0,-1 0 0,22 0 15,-21 0-15,-1 0 0,22 0 0,-21-21 16,0 0-16,-1 21 0,22-21 16,-21 21-16,-1-21 0,1 0 0,0 21 15,-1-22-15,1 1 0,0 21 0,-1-21 16,1 21-16,0-21 0,-1 21 16,22 0-16,0-21 0,0 21 0,0 0 15,21-21-15,0-1 0,0 1 31,21 21-31,0 0 16,0 0-16,0 0 0,1 0 16,-1 0-16,0 0 15,0 0-15,0 0 0,22 21 0,-22 1 16,21-22-16,-21 21 0,22 0 16,-1 0-16,0 0 0,22 0 0,-22 1 15,22-1-15,-22 0 0,21 0 0,1 0 16,-22-21-16,1 21 0,-1 1 15,0-22-15,1 0 0,-22 0 0,0 21 16,21-21-16,-21 0 0,1 0 0,-1 0 16,0 0-1,-21 21 17,0 0-17,-21 0 1,0-21-16,-1 21 0,-20 1 0,21-1 15,-21 0-15,-1 0 0,1 21 16,0-20-16,-22-1 0,1 21 16,20-21-16,-20 22 0,20-22 0,-62 42 15,62-42-15,1 1 0,0 20 16,-1-21-16,22 0 0,0-21 0,0 21 16,0 1-16,21-1 0,-22 0 15,1-21-15,21 21 16,0 0-1,-21-21 1,21 21 15,0-42 47,0 0-62</inkml:trace>
  <inkml:trace contextRef="#ctx0" brushRef="#br0" timeOffset="112483.69">16849 10075 0,'0'0'0,"21"0"0,0 0 15,0 0-15,-21-21 16,0 42 15,-21 1-31,0-22 0,-22 21 0,22 0 16,-21 0-16,0 0 0,-1 0 16,-20 1-16,20-1 0,-20 21 0,-1-21 15,-20 22-15,20-22 0,-20 0 0,20 21 16,1-21-16,20 1 0,1-1 15,0 0-15,-1 0 0,1 21 16,21-42 0,42-21-1,21 0 1,-21 0-16,1 0 0,20 0 16,0-1-16,1 1 0,-1-21 0,21 21 15,1 0-15,-22-22 0,22 22 16,63-42-16,-64 20 0,-20 22 15,20 0-15,-21 0 0,1 0 0,-1-1 16,-21 22-16,0 0 0,1-21 16,-1 21-16,-21 21 15,-21 1-15,-22-1 16,22 0-16,0-21 16,-21 21-16,-1 0 0,22 0 0,-21 1 15,-1 20-15,1-21 0,0 0 0,-1 0 16,1 1-16,21-1 0,-21 0 15,20 0-15,-20 0 0,21 0 0,0-21 16,0 22-16,-1-22 0,22-22 31,0 1-15,0 0-16,22 21 0,-1-21 0,21 0 16,-21 0-16,22-1 0,-22 1 0,21 0 15,0-21-15,1 21 0,-1-1 16,0 1-16,1 0 0,-1 21 0,0-21 15,-20 0-15,-1 21 0,0 0 16,0-21-16,-21 42 31,-21-21-31,0 21 16,0 0-16,-1-21 0,1 21 0,0 0 16,0-21-16,0 22 0,0-1 15,-1-21-15,-20 42 0,42-21 16,-21-21-16,0 21 15</inkml:trace>
  <inkml:trace contextRef="#ctx0" brushRef="#br0" timeOffset="112775.84">17103 10224 0,'21'0'0,"-42"0"0,42-22 16,-42 22 15,-1 0-31,1 0 0,-21 22 16,21-22-16,-22 21 0,1 0 0,0 0 16,-1 0-16,1 0 15,0 1-15,-22 20 0,-20 0 16,20 1-16,22-22 0,-1 0 0,1 0 15,0 0-15,-1 22 0,22-43 16,-21 21-16,21 0 0,0-21 0,-1 0 16</inkml:trace>
  <inkml:trace contextRef="#ctx0" brushRef="#br0" timeOffset="117319.59">18119 13018 0,'0'0'0,"0"-22"15,0 1-15,-22 21 0,1-21 16,0 0-16,0 0 0,0 0 16,0-1-16,21 1 15,-22 21 1,44 0 15,-1 0-31,-21 21 16,21-21-16,0 22 0,0-1 0,0 0 15,1 0-15,20 0 0,-21 0 16,0 1-16,0-1 0,1 0 0,-1 0 16,0 0-16,21-21 0,-21 21 15,1 1-15,-1-22 0,0 21 16,0-21-16,0 21 0,0-21 16,-42 0 46,0 0-46,0 0-16,0 0 0,0 0 15,-1 0-15,1 0 16,0 21-16,0-21 0,21 21 0,-21-21 16,0 21-16,-1 1 0,1-22 0,-21 21 15,21-21-15,0 21 0,-1 0 0,1-21 16,0 21-16,0 0 0,0-21 15,0 22-15,-1-1 0,1 0 16,0-21-16,21 21 0,-21-21 16,21 21-16,-21-21 15,21 21-15,-21-21 16,21 22-16,21-22 62,0 0-62,0-22 0,0 22 0,0-21 16,1 0-16,-1 0 0,0 0 16,21 0-16,-21-1 0,22 1 0,-1 0 15,-21-21-15,22 21 0,-1-1 16,-21 1-16,0 0 0,22 0 0,-22 0 0,0 21 16,-21-21-16,21 21 15,0 0 1,0 0-1,1 21 1,-22 0 15,0 0-15,-22-21 0,1 0-16,0 0 15</inkml:trace>
  <inkml:trace contextRef="#ctx0" brushRef="#br0" timeOffset="117827.63">1376 14372 0,'0'0'0,"0"-21"0,-21 0 16,21-21-16,-43-22 31,22 43-31,21 0 0</inkml:trace>
  <inkml:trace contextRef="#ctx0" brushRef="#br0" timeOffset="119083.5">1651 13737 0,'0'0'0,"21"-21"15,0 21-15,-21-21 0,21 0 16,1 0 0,-22-1-16,0 1 15,0 0-15,0 0 0,0 0 16,0 0-16,0-1 15,-22 22 1,1 0 0,21 22-16,-21-1 0,21 0 15,0 21-15,-21-21 0,0 22 16,21-1-16,-21 22 0,-1-22 0,22 0 16,-21 22-16,0-22 0,0 0 15,-21 1-15,20-1 0,1 0 16,0 1-16,0-22 0,0 21 0,21-21 15,-21 1-15,21-1 0,-22 0 16,22 0-16,0-42 31,0 0-15,0 0-16,0-1 0,0 1 16,22 21-16,-1-21 0,0 0 15,-21 0-15,21 21 0,21-21 0,-20 21 16,-1 0-16,0 0 0,0 0 15,0 0-15,22 0 0,-22 0 0,0 0 16,0 0-16,0 0 0,0 0 16,1 0-16,-1 0 0,0 0 15,0 0-15,-21-22 0,21 22 16,0-21-16,-21 0 16,22 0-16,-22 0 15,21 0-15,-21-1 0,0 1 16,0 0-16,0 0 15,0 0-15,0-22 0,0 22 0,0 0 16,0 0-16,0 0 16,0 42-1,0 0-15,-21 21 16,21-20-16,0-1 0,0 21 0,-22 0 16,22-20-16,0 20 0,0 0 15,0-21-15,0 22 0,0-22 0,0 21 16,-21-21-16,21 22 0,0-22 15,0 0-15,0 0 0,0 0 16,0 1-16,0-1 0,0 0 0,0 0 16,0 0-1,0-42 17,0 0-17,0 0-15,0 0 0,0-1 16,0 1-16</inkml:trace>
  <inkml:trace contextRef="#ctx0" brushRef="#br0" timeOffset="119387.33">2286 14097 0,'0'0'0,"21"0"0,0 0 0,0 0 15,1 0-15,-1-21 16,0 21-16,-21-21 16,21 21-16,-21-21 0,0-1 15,-21 22 32,0 0-47,21 22 16,-21-1-1,-1-21-15,22 21 0</inkml:trace>
  <inkml:trace contextRef="#ctx0" brushRef="#br0" timeOffset="120301.7">4022 13399 0,'0'-22'15,"0"44"-15,0-65 0,0 22 0,0 0 16,0 42 15,0 0-31,0 22 0,0-1 16,0 21-16,0-20 0,0 20 16,0 1-16,0-22 0,0 22 0,-43 41 15,22-62-15,21-1 0,-21 0 16,0-20-16,0 20 0,21-21 15,0 0-15,0 0 0,-22-21 16,22 22-16,0-44 16,0 1-1,0 0-15,0 0 16,22 0-16,-22-22 0,21 22 0,0-21 16,-21 0-16,21-1 0,0 1 15,0 0-15,1-1 0,-1 1 0,0 0 16,0-1-16,0 22 0,0 0 15,1 0-15,-1 0 0,0 21 16,0 0-16,0 21 0,0 0 16,1 0-16,-22 21 0,21 22 15,0-22-15,-21 1 0,0-1 0,0-21 16,0 21-16,21 1 0,-21-22 16,21 21-16,-21-21 0,21 1 0,1-1 15,-1 0-15,0-21 0,0 21 16,0-21-16,0 0 0,1 0 0,20 0 15,-21 0-15,0 0 0,22-21 0,-22 21 16,21-21-16,-21 0 0,0-1 16,22 1-16,-22-21 0,0 21 0,0-22 15,0 22-15,-21-21 0,0 0 16,0-22-16,0 22 0,0-1 0,0 1 16,0 0-16,-21-1 0,21 1 15,-21 21-15,0-21 0,0 20 16,21 1-16,-21 21 0,21-21 15,-22 21-15,1 0 16,21 21-16,0 0 16,0 1-16,0-1 15,21 0-15,1 0 0,-1-21 16,0 21-16,0-21 0,21 21 0,-20-21 16</inkml:trace>
  <inkml:trace contextRef="#ctx0" brushRef="#br0" timeOffset="120935.83">5524 13356 0,'0'0'16,"-21"0"-16,0 0 0,0 0 0,0 0 15,0 0-15,-1 0 0,22 21 16,-21 1-16,0-1 0,21 0 0,-21 0 15,21 21-15,-21-20 0,21 20 16,0 0-16,0-21 0,0 22 0,0-1 16,0 0-16,0 1 0,-21-22 15,21 21-15,0-21 0,0 22 16,0-22-16,0 0 0,0 21 0,0-20 16,0-1-16,0 0 15,0 0-15,0 0 16,0-42-1,0 0 1,0 0-16,0 0 0,0-22 16,0 22-16,0-21 0,0-1 15,0 1-15,21 0 0,0-22 16,0 22-16,0-22 0,0 22 0,1-21 16,-1 20-16,21 1 0,-21 0 15,22-1-15,-1 1 0,-21 21 0,21 0 16,1 21-16,-22 0 0,0 0 15,0 0-15,0 0 0,1 21 0,-1 0 16,-21 21-16,21-21 0,-21 1 0,0 20 16,0 0-16,0 1 0,0-1 15,0 0-15,0 1 0,0-1 16,0 0-16,0-21 0,0 22 0,0 41 16,0-62-16,-21 20 0,21-21 15,-21 0-15,21 0 0,0 22 16,0-22-16,0 0 0,0 0 15,0 0 1,-22-21 0,1-21 15,21 0-31,0 0 0,-21 0 16,0 21-16,0-21 0</inkml:trace>
  <inkml:trace contextRef="#ctx0" brushRef="#br0" timeOffset="121192.69">5143 13907 0,'-21'0'0,"42"0"0,-21 0 32,22 0-32,-1 0 0,0 0 15,21 0-15,-21 0 0,22 0 16,-22 0-16,21 0 0,1 0 0,-22 0 15,21 0-15,0 0 0,1-22 0,20 22 16,-42 0-16,43-21 16,-43 21-16,0-21 0,0 21 15,1 0-15,-1-21 0,0 21 16,-21-21-16,21 21 0,0-21 0,-21-1 16,21 22-16,-21-21 0,22 21 15,-1-21-15</inkml:trace>
  <inkml:trace contextRef="#ctx0" brushRef="#br0" timeOffset="121491.35">6456 13377 0,'-21'43'31,"21"-22"-15,-22 0-16,22 21 0,-21-20 15,21-1-15,-21 21 0,21 0 16,0-20-16,0 20 0,-21 0 0,21-21 16,-21 22-16,21-1 0,0-21 15,0 22-15,0-22 0,-21 0 0,21 0 16,0 0-16,-22 0 0,22 1 0,0-1 16,0-42 30,22 21-46,-22-22 0,0 1 16,21 0-16</inkml:trace>
  <inkml:trace contextRef="#ctx0" brushRef="#br0" timeOffset="121812.17">6329 13674 0,'0'0'0,"0"-21"0,0-22 15,0 22-15,21 0 0,-21 0 0,21 0 16,-21-22-16,21 22 0,0 21 15,1-21-15,-1 21 16,0 0-16,0 0 0,0 0 0,22 0 16,-22 0-16,0 0 0,21 0 0,-21 0 15,1 0-15,20 0 0,0 42 16,-42-21 0,0 1-16,0-1 0,0 0 15,0 0-15,0 0 0,-42 22 16,0-22-16,20 0 0,1 0 15,-21-21-15,21 21 0,0 0 0,-22-21 16,22 22-16,0-22 0,-21 0 0,20 21 16,1-21-16,0 21 15,42-21 17,0-21-32</inkml:trace>
  <inkml:trace contextRef="#ctx0" brushRef="#br0" timeOffset="122275.9">7789 13441 0,'-42'0'31,"42"-21"-31,21 21 0,0 0 16,22 0-16,-22 0 0,21 0 15,0-21-15,22 21 0,-22 0 0,22 0 16,-22-22-16,0 22 0,1 0 0,-1 0 16,0 0-16,1-21 15,-1 21-15,0 0 0,-20 0 0,-1 0 16,21 0-16,-21 0 0,-21-21 15,-21 21 1,0 0-16,0 0 16,0 0-16,-1 0 0,1 0 0,0 0 15,-21 0-15</inkml:trace>
  <inkml:trace contextRef="#ctx0" brushRef="#br0" timeOffset="122575.73">8191 13399 0,'0'0'16,"0"21"0,0 0-1,0 0-15,-21 0 16,21 0-16,-21 1 0,21 20 0,0-21 16,0 21-16,-21 1 0,0-1 15,21 0-15,0 1 0,-21-22 0,21 21 16,-22 1-16,1-22 0,21 21 0,0-21 15,-21 0-15,21 1 0,-21-1 16,21 0-16,-21 0 0,21 0 16,21-21 31,0-21-47,0 0 15,0 0-15,1 0 0</inkml:trace>
  <inkml:trace contextRef="#ctx0" brushRef="#br0" timeOffset="122943.52">8509 13801 0,'0'0'0,"0"21"16,-21 0 0,0 0-16,-1 0 0,1 1 15,0-1-15,21 0 16,-21 0-16,0 21 0,21-20 0,0-1 15,0 0-15,0 0 0,0 0 16,0 0-16,21 1 16,0-22-16,21 0 15,-20 0-15,-1 0 0,0 0 0,0-22 16,21 1-16,-20 21 0,-1-21 16,21 0-16,-21 0 0,0 0 0,1-1 15,-1 1-15,-21 0 0,0-21 16,0 21-16,0-22 0,0 22 0,0-21 15,0 21-15,0-1 0,-21 1 16,-1 0-16,1 0 0,0 0 16,0 21-16,0 0 0,0 0 15,-1 0-15,1 21 0,0 0 16,0 0-16,21 0 16,0 1-16,0-1 0,0 0 15</inkml:trace>
  <inkml:trace contextRef="#ctx0" brushRef="#br0" timeOffset="124071.49">10223 13483 0,'0'0'0,"0"-21"0,0 0 0,0 0 0,0 0 15,0-1-15,0 1 16,-21 21-16,0 0 15,0 0-15,0 0 16,0 21-16,-1 1 0,1-1 16,0 21-16,0 0 0,0 1 0,21-1 15,-21 0-15,-1 1 0,1-1 0,21 0 16,-21 1-16,21-1 0,0 0 16,0 1-16,0-22 0,0 0 15,21 0-15,0 0 0,1 1 0,-1-1 16,21-21-16,-21 0 0,22 0 15,-1 0-15,-21 0 0,21 0 0,1 0 16,-22 0-16,21 0 0,1-21 16,-22-1-16,21 1 0,-21 0 0,22 0 15,-22-21-15,0 20 0,0-20 0,0 21 16,0-21-16,-21-1 0,0-20 16,22 20-16,-22 1 0,0 0 15,0-1-15,0 1 0,0 21 0,0-21 16,0 20-16,-22 22 15,1 22 1,21 20-16,0-21 0,-21 21 16,21 1-16,-21-1 0,21 0 15,0 22-15,0-22 0,0 1 0,-21-1 16,21 0-16,0 1 0,0-22 16,-21 21-16,21-21 0,0 0 0,0 1 15,0-1-15,0 0 0,21-21 31,0-21-15,0 0-16,0-1 16,0 1-16,1 0 0,-1 0 0,-21 0 15,21-22-15,0 22 0,0 0 0,0 0 16,1 21-16,-1-21 16,0 21-1,0 0-15,-21 21 0,0 0 16,0 0-16,0 0 15,0 1-15,0-1 0,21 0 16,-21 0-16,21-21 0,-21 21 16,0 0-16,22-21 0,-1 22 0,0-22 15,0 0-15,0 0 0,22 0 16,-22 0-16,0 0 0,21 0 16,-21 0-16,22 0 0,-22 0 0,21 0 15,-21-22-15,1 22 0,20-21 0,-21 0 16,0 0-16,0 0 15,1 0-15,-1-1 0,-21 1 0,0-21 16,21-43-16,-21 64 16,0 0-16,0 0 0,0 0 15,-21 21 1,0 0-16,-1 21 0,1 0 16,0 0-16,21 0 0,-21 0 0,0 1 15,0-1-15,21 0 0,0 0 0,0 0 16,0 22-16,0-22 0,0 0 15,0 0-15,0 0 0,0 0 16,21-21-16,0 22 0,0-22 16,0 0-16,0 0 15,1 0-15,-1 0 0,21 0 16,-21 0-16,0 0 0,22 0 16,-1-22-16,-21 1 0,22 21 0,-1-21 15,-21 0-15,21 0 0</inkml:trace>
  <inkml:trace contextRef="#ctx0" brushRef="#br0" timeOffset="124963.85">12023 13610 0,'0'0'0,"0"-21"0,0 0 15,0 0-15,-22 21 0,1 0 16,0 0-16,0 0 16,0 0-16,0 21 15,21 0-15,-22 0 0,1 0 0,0 1 16,0 20-16,21-21 0,-21 21 15,21-20-15,-21-1 0,21 42 16,0-42-16,0 22 0,0-22 16,0 0-16,0 0 0,0 0 0,21 1 15,0-22-15,0 0 0,0 21 16,0-21-16,1 0 0,-1 0 16,21 0-16,-21 0 0,22 0 0,20-21 15,-21 21-15,-20-22 0,20 1 16,-21 0-16,21 0 0,-20 0 15,-1 0-15,21-22 0,-21 1 16,0 21-16,-21-22 0,22-20 0,-22 21 16,21-1-16,-21-20 0,0 20 15,0 1-15,0 0 0,0-1 0,0 22 16,0 0-16,0 0 0,0 0 16,0 42-1,0 0-15,-21 0 16,21 0-16,-22 22 15,22-22-15,0 21 0,0 43 0,-21-43 16,21 1-16,-21-1 0,21 0 16,0-21-16,0 22 0,-21-1 15,21-21-15,0 0 0,-21 1 0,21-1 16,0 0-16,0 0 0,0 0 16,0-42 15,0 0-16,0 0-15,0 0 0,21-1 0,0 1 16,0 0-16,0-21 0,1 21 0,-1-22 16,21 22-16,-21-21 0,0 21 15,22-1-15,-22 1 0,0 0 0,21 21 16,-20 0-16,-1 0 0,0 0 16,0 0-1,-21 21-15,0 0 16,0 1-16,-21-1 15,0-21-15,0 21 0,-1 0 16,-20-21-16,21 21 0,0-21 0,0 21 16,-22-21-16,22 0 0,0 0 15,0 22-15,0-22 0,-1 0 0,1 0 16,21 21-16,0 0 16,0 0-1,0 0-15,21 0 16,1 1-16,-1-22 15,-21 21-15,21-21 0,0 21 16,0-21-16,-21 21 0,21 0 16,1-21-16,-22 21 15,0 1 1,0-1-16,21-21 31,0 0-15,0 0-16</inkml:trace>
  <inkml:trace contextRef="#ctx0" brushRef="#br0" timeOffset="125849.03">14436 13716 0,'0'0'0,"21"-21"0,-21 0 0,0-22 15,0 22-15,0 0 16,0 0-16,0-21 0,0 20 0,-21 1 16,-1 0-16,1 21 0,0-21 0,0 21 15,0 0-15,0 0 0,-1 0 0,-20 0 16,21 21-16,-21 0 15,20 0-15,1 1 0,-21 20 16,21 0-16,-22 1 0,22-1 0,-21 21 16,21-20-16,0-1 0,-1 0 15,1 1-15,0-1 0,21 0 0,0 43 16,0-64-16,0 22 0,21-22 16,0 0-16,1 0 0,-1 0 15,21 0-15,43 1 16,-43-22-16,22 0 0,-22 0 0,0 0 15,1 0-15,-1 0 0,0 0 0,-21-22 16,22 22-16,-22-21 0,0 0 0,0 21 16,-21-21-16,0 0 0,0 0 15,0-1-15,0 1 0,-21 0 16,21 0-16,-21 0 0,0 0 16,-22 21-16,22-22 0,0 22 15,0 0-15,0 0 0,0 0 0,-1-21 16,1 21-16,42 0 31,1 0-15,-1 0-16,0 21 0,0 1 15,0-22-15,0 21 0,1 0 16,-1-21-16,-21 21 0,21 0 0,-21 0 16,21 1-16,-21 20 0,0-21 15,0 0-15,0 85 16,0-85-16,-21 22 0,0-1 15,0 0-15,21-21 0,-22 22 0,1-1 16,21-21-16,0 22 0,-21-22 0,21 0 16,-21 0-16,21 0 0,0 0 15,0 1-15,0-1 0,0 0 16,0 0-16,21-21 31,0 0-31,0-21 0,-21 0 16,22 0-16,-1-1 15,0 1-15</inkml:trace>
  <inkml:trace contextRef="#ctx0" brushRef="#br0" timeOffset="126289.68">14753 14055 0,'0'-21'0,"0"42"0,0-64 0,0 22 16,0 0-1,21 0 1,0 21-16,1-21 0,-1 21 0,0-21 16,0 21-16,0 0 0,0 0 15,1 0-15,-1 0 0,0 0 16,0 21-16,-21 0 0,0 0 0,21 0 16,-21 0-16,0 22 0,0-22 15,0 0-15,0 0 0,0 22 0,0-22 16,0 0-16,-21 0 0,21 0 0,0 0 15,-21-21-15,21 22 0,-21-1 16,0-21-16,21-21 31,0-1-15,0 1-16,0 0 0,0 0 0,0 0 16,0 0-16,0-1 15,0 1-15,0-21 0,42-22 16,-21 43-16,-21 0 0,21 0 0,0 0 15,1 0-15,-22-1 0,21 22 16,0 0-16,0 0 0,0 0 0,0 0 16,1 0-16,-1 0 15,0 0-15,-21 22 0,21-1 16</inkml:trace>
  <inkml:trace contextRef="#ctx0" brushRef="#br0" timeOffset="127480.02">15769 13991 0,'0'0'0,"0"-63"32,0 42-32,-21-1 0,0 22 15,0 0-15,-1 0 0,1 0 16,0 0-16,0 0 0,0 0 0,0 22 15,-1-1-15,1 0 0,-21 0 16,21 0-16,-22 0 0,22 1 16,0-1-16,0 0 0,-21 21 15,42-21-15,-22 1 0,22-1 16,0 0-16,0 0 0,0 0 0,0 0 16,22-21-16,-1 0 15,0 0-15,0 0 0,0 0 0,0 0 16,1 0-16,-1 0 0,0 0 0,0-21 15,0 0-15,0 21 0,1-21 16,-1 0-16,0 0 0,0-1 0,0 1 16,0-21-16,-21 21 0,22 0 0,-22-22 15,21 22-15,-21 0 16,0 0-16,0 0 0,0 42 31,0 0-31,-21 0 16,-1-21-16,22 21 0,0 22 0,0-22 15,0 0-15,0 0 0,0 0 16,0 0-16,0 1 0,0-1 16,0 0-16,43 0 0,-22-21 15,0 0-15,0 0 16,0 0-16,22 0 0,-22 0 0,21 0 16,-21 0-16,1 0 0,20 0 15,-21-21-15,21 0 0,-20 0 16,-1 21-16,0-22 0,0 1 0,-21 0 15,0-21-15,0 21 0,0-1 16,0 1-16,0 0 0,0 0 0,0 0 16,0 0-16,-21 21 0,0 0 15,0 0-15,-1 0 0,1 0 16,0 0-16,0 0 0,0 21 0,0 0 16,-1-21-16,1 21 0,0 0 15,21 0-15,0 1 0,-21-1 0,21 0 16,0 0-16,0 0 0,0 0 0,0 1 15,0-1-15,0 0 16,21-21-16,0 0 16,0 0-16,1 0 15,-1 0-15,0 0 16,0 0-16,-21-21 0,0 0 0,21-1 16,0 1-16,-21 0 0,22 0 0,-22 0 15,0-22-15,0 1 0,21 21 16,-21-21-16,21-22 0,-21 22 0,0-1 15,21-20-15,-21 21 0,0-1 0,0 1 16,21 21-16,-21-22 0,0 22 16,0 42-1,-21 22 1,0-22-16,21 21 0,0 1 16,-21-1-16,21 0 0,-21 22 15,21-22-15,0 0 0,0 1 16,0-1-16,0-21 0,0 22 0,0-22 15,0 0-15,0 0 0,21 0 0,0 0 16,-21 1-16,21-22 0,0 21 16,0-21-16,1 0 0,-1 0 15,0 0-15,0 0 0,0 0 0,0-21 16,1 21-16,-1-22 0,21-20 16,-21 21-16,0 0 15,-21 0-15,22-1 0,-1 1 0,-21 0 16,0 0-16,-21 21 31,21 21-31,-22-21 0,1 21 16,21 0-16,-21 22 0,21-22 15,0 0-15,0 0 0,0 0 16,0 1-16,0-1 16,21-21-16,-21 21 0,21-21 15,1 0-15,-1 0 0,0 0 0,0 0 16,21 0-16,-20 0 0,-1 0 15,0-21-15,0 21 0</inkml:trace>
  <inkml:trace contextRef="#ctx0" brushRef="#br0" timeOffset="128635.96">17822 14330 0,'0'0'16,"0"21"-16,-21-21 0,0 0 0,21-21 31,0 0-31,0 0 16,21-1-16,0 1 0,0 0 15,1 0-15,-1 0 0,0 0 0,21-22 16,-21 22-16,1-21 15,-1 21-15,0-1 0,-21 1 16,0 0-16,0 42 31,-21 0-31,21 1 16,-21-1-16,-1 21 0,1-21 0,21 22 16,-21-22-16,21 21 0,-21 0 15,21-20-15,0 20 0,-21 0 0,21-21 16,0 22-16,0-22 0,0 0 15,0 0-15,0 0 0,21 1 16,-21-1-16,21-21 0,0 0 0,0 21 16,1-21-16,-1 0 0,21 0 0,-21 0 15,22 0-15,41-64 16,-63 43-16,22 0 16,-22 0-16,0-21 0,0 20 0,-21-20 15,0 21-15,0-21 0,0-1 0,0 22 16,0-21-16,-21 21 0,21-22 0,-21 22 15,0 0-15,-22 21 0,22 0 16,0-21-16,0 21 0,0 0 0,0 0 16,-1 0-16,1 0 0,21 21 15,0 0 1,21-21 0,1 0-16,20 0 0,-21 0 15,21 0-15,43 0 16,-43 0-16,1-21 0,-1 21 0,0-21 15,1 21-15,-1-21 0,0-1 16,-20 22-16,20 0 0,-21-21 0,0 21 16,0 0-1,-21 21 1,0 1-16,0-1 16,0 0-16,0 21 0,0-21 15,-21 1-15,21 20 0,0 0 0,0-21 16,0 22-16,0-1 0,0 22 15,0-22-15,0 0 0,0 1 16,0 20-16,0-21 0,0 1 0,0 20 16,-21-20-16,21-1 0,0 21 0,0-20 15,0 20-15,0-20 0,-21 20 16,21-21-16,-21 22 0,21-22 0,0 1 16,-21 84-16,21-85 15,0-21-15,0 0 0,0 0 16,0 1-16,0-1 0,-22-21 31,22-21-31,0-1 16,-21 1-16,0 0 0,21-21 15,-21 21-15,21-22 0,-21 1 0,0 0 16,21-22-16,0 22 0,0-22 16,0 1-16,0 20 0,0-20 0,0-1 15,21 22-15,0-21 0,0 20 0,0-20 16,0 20-16,1 1 0,-1 0 15,21 21-15,-21-22 0,22 22 0,20-42 16,-42 20-16,22 22 16,-1-21-16,0 21 0</inkml:trace>
  <inkml:trace contextRef="#ctx0" brushRef="#br0" timeOffset="129039.73">20616 14097 0,'0'0'0,"0"-63"31,21 41-31,1 22 0,-22-21 16,21 0-16,-21 0 0,21 0 16,-21 42 15,0 0-31,0 0 0,-21 0 16,0 22-16,21-1 0,0-21 0,-22 22 15,22-1-15,-21 0 0,21 1 0,-21-1 16,21 0-16,0 1 0,0-1 15,-21-21-15,21 21 0,-21-20 0,21-1 16,0 0-16,-21 0 16,21 0-16,-22-21 0,22 21 0,-21-21 15,0 0-15,0 0 16,0 0-16,0-21 0</inkml:trace>
  <inkml:trace contextRef="#ctx0" brushRef="#br0" timeOffset="129828.27">20108 14372 0,'0'0'0,"0"-21"0,0 0 16,21 21 0,1 0-16,-1 0 15,21 0-15,-21 0 0,22 0 0,-1 0 16,21 0-16,-20 0 0,20 0 0,1-21 16,-1 21-16,1-21 15,20 21-15,-20-22 0,-1 22 0,-20-21 16,20 0-16,-20 21 0,-1-21 15,0 0-15,1-22 0,-22 43 16,0-21-16,-21 0 0,21 0 0,-21 0 16,0 0-16,0-1 15,0 1-15,-21 21 16,21 21-16,-21 1 16,0-1-16,21 0 0,0 0 15,0 0-15,-22 22 0,22-22 0,-21 21 16,21-21-16,-21 22 0,21-22 15,0 21-15,0-21 0,0 22 16,-21-22-16,21 0 0,0 0 0,0 0 16,0 0-16,-21-21 15,21-21 17,0 0-32,21 0 0,0 0 15,-21 0-15,21-1 0,0 1 0,-21-21 16,22 21-16,-1 0 0,0-1 0,-21 1 15,21 0-15,0 0 0,-21 0 16,21 21-16,1 0 16,-22 21-1,0 0-15,0 0 0,0 0 16,0 1-16,0-1 0,0 21 0,0 0 16,0-20-16,0-1 15,21 0-15,-21 0 0,21 0 0,0 0 16,0 1-16,0-22 0,1 0 0,-1 0 15,0 0-15,0 0 0,0 0 16,0 0-16,1 0 0,-1 0 0,0-22 16,0 22-16,0-21 0,0 0 0,1 21 15,-1-21-15,-21-21 0,0 20 16,0 1-16,0-21 0,0 21 16,0 0-16,0-1 0,0 1 0,0 0 15,-21 21 1,-1 0-16,1 21 15,21 0-15,0 1 0,0-1 16,0 0-16,0 0 0,0 21 16,0-20-16,0 20 0,0-21 15,0 0-15,21-21 16,1 0-16,-1 0 16,0 0-16,0 0 0,0 0 15,0 0-15,1-21 0</inkml:trace>
  <inkml:trace contextRef="#ctx0" brushRef="#br0" timeOffset="133047.97">23410 14012 0,'0'0'0,"21"0"16,-21-21-1,0 0-15,22 0 16,-1 21-16,-21-21 0,21 0 15,-21-1-15,21 1 0,-21 0 0,0 0 16,0 0-16,0-22 0,0 22 0,0 0 16,0 0-16,-21 0 0,21 0 15,-21 21-15,0-22 0,-22 22 0,22 0 16,0 0-16,0 0 16,0 22-16,-1-1 0,1 0 0,0 0 15,0 0-15,21 22 0,-21-22 0,21 21 16,0 0-16,0-20 0,0 20 15,0-21-15,0 21 0,21 1 0,0-22 16,0 0-16,-21 21 0,21-20 16,1 20-16,-1-21 0,0 0 0,0 0 15,0 22-15,0-22 0,-21 0 16,0 0-16,0 0 0,0 1 16,0-1-16,-21-21 0,0 21 15,-21-21-15,21 0 0,-22 0 0,22 0 16,-21 0-16,-1 0 0,22 0 15,-21 0-15,0-21 0,-1 0 16,22 21-16,-21-22 0,21 1 16,-1 0-16,1 0 0,0 0 0,21 0 15,0-22-15,0 22 0,0 0 0,0-21 16,0 20-16,0 1 0,0-21 16,21 21-16,0 0 15,1 21-15,-1 0 0,0 21 16,0 0-16,-21 0 0,0 0 15,0 0-15,21 22 0,-21-22 16,21 0-16,-21 21 0,22-20 16,-1 20-16,0-21 0,-21 0 0,21 0 15,0 1-15,0-1 0,1-21 0,20 21 16,-21-21-16,0 0 0,22 0 16,-1 0-16,-21 0 0,21 0 0,1-21 15,-1 21-15,0-21 0,1-1 0,-1 1 16,0 0-16,1 0 0,20-43 15,-20 22-15,-22 21 0,21-64 16,-42 43-16,0 0 16,21-1-16,-21-20 0,21 20 0,-21 1 15,22-21-15,-22 20 0,0 1 0,0 0 16,0-1-16,21 22 16,-21 42-1,0 0-15,0 22 16,0-1-16,-21 0 0,-1 1 0,22-1 15,-21 0-15,0 22 0,21-22 16,-42 64 0,42-64-16,0 1 0,0-22 0,0 21 0,0-21 15,0 1-15,0-1 0,0 0 16,0 0-16,21-21 0,0 0 16,-21 21-16,21-21 0,0 0 0,22 0 15,-22 0-15,0-21 16,21 21-16,-20-21 0,-1 21 0,0-21 15,0 0-15,0-1 0,0 1 0,1 0 16,-1 0-16,0 0 0,0 0 16,-21-1-16,21-20 0,-21 21 0,21 0 15,-21 0-15,0-1 16,0 44 0,0-1-16,-21 0 15,21 0-15,-21 0 0,0 0 16,21 1-16,0-1 0,0 0 0,0 0 15,0 0-15,0 0 16,0 1-16,0-1 0,0 0 16,21-21-16,0 0 0,22 0 15,-22 0-15,0 0 16,0 0-16,0 0 0,0 0 16,1-21-16,-1 21 0,0-21 0,21-1 15,-21 1-15,1 0 16,-1 0-16,0 0 0,0-22 0,0 22 15,-21 0-15,21 0 0,1 21 0,-22-21 16,0 42 15,0 0-31,0 0 16,-22 0-16,22 1 0,0-1 16,0 0-16,0 0 0,0 0 15,0 0-15,22 1 0,-1-22 16,0 21-16,0-21 15,0 0-15,22 0 0,-22 0 0,21 0 16,0 0-16,1 0 0,-1 0 16,0 0-16,43-43 0,-64 43 15,22-21-15,-22 0 0,21 0 16,-21 0-16,0 0 0,1-1 0,-22 1 16,0 0-16,0 0 0,0-21 15,0 20-15,0 1 0,0 0 0,0 0 16,0 0-16,-43 21 15,22 0-15,0 0 0,0 0 0,0 0 16,-22 21-16,22 0 0,0 0 0,0 0 16,-22 1-16,22-1 0,0 0 15,0 42-15,21-41 0,-21-1 16,21 0-16,0 0 0,0 0 16,0 0-16,21-21 15,0 22-15,0-22 0,0 0 16,1 0-16,-1 0 0,0 0 15,0 0-15,0-22 0,0 1 0,1 21 16,-1-21-16,42-42 16,-42 20-16,1 22 15,-22-21-15,0-1 0,21 22 0,0-21 16,-21 0-16,0-22 0,0 22 0,21-1 16,-21 1-16,0 0 0,21-1 15,-21 1-15,0 21 0,0 0 0,0 0 16,0 42-1,0 0-15,-21 21 0,-21 22 16,42-22-16,0 0 16,0 1-16,-21-1 0,21 0 0,0 1 15,0-22-15,0 21 0,0-21 0,0 22 16,0-22-16,0 0 16,0 0-16,21 0 0,-21 1 0,21-1 15,0 0-15,0 0 0,0-21 0,1 0 16,-1 21-16,0-21 0,0 0 15,0 0-15,22 0 0,-1 0 16,-21 0-16,0-21 0,0 21 0,1-21 16,-1 0-16,0 0 15,0-1-15,0 1 0,-21 0 16,0 0-16,0-21 0,21 20 0,-21 1 16,0 0-16,0-21 0,0 21 15,0-1-15,-21 22 16,0 0-16,0 22 15,0-1-15,0 0 0,21 0 16,-22 0-16,22 0 0,-21 1 0,21-1 16,-21 42-16,21-42 15,0 1-15,0-1 0,21 0 16,0-21-16,1 21 0,-1-21 0,0 0 16,0 21-16,0-21 0,0 0 15,22 0-15,20 0 16,-20 0-16,-22 0 0,21 0 0,-21-21 0,0 21 15,1-21-15,-1 0 16,0 21-16,0-21 0,0-1 0,-21 1 0,21 0 16,-21 0-16,22-21 0,-1 20 15,-21 1-15,0 0 0,21 0 16,-21 0-16,0 42 31,0 0-31,-21 0 0,0 0 16,21 1-16,-22-1 0,-20 21 15,42-21-15,-21 0 16,0-21-16,21 22 0,0-1 16,0-42 31,0-1-32,0 1 1,0 0-16,21 0 0,0 21 15,0-21-15,-21 0 0,21-1 0,22 1 16,-22 0-16,0 0 0,21 0 16,43 0-16,-43 21 15,-20 0-15,-1 0 0,21 0 16,-42 21-16,21 0 0,0 21 16,1-21-16,-22 1 0,0-1 15,0 0-15,0 0 0,0 0 16,0 0-16,0 1 0,0-1 0,21 0 15,0-21-15,0 21 16,0-21-16,0 0 0,1 0 16,-1 0-16,0 0 0,0 0 15,0-21-15,0 21 0,-21-21 16,22 0-16,-1 21 16,-21-22-16,21 1 0,-21 0 0,0 0 15,21 0-15,0-22 16,-21 22-16,21-21 0,-21 0 0,22 20 0,-1-41 15,0 21-15,0-1 0,-21 1 0,21-22 16,0 22-16,-21 21 0,22-21 16,-22 20-16,0 1 0,-22 42 31,1 22-31,0-22 16,21 21-16,-21 1 0,0-1 0,0-21 15,21 21-15,0 1 0,-22-1 16,1 0-16,21 1 0,-21-22 0,21 21 15,0-21-15,0 22 0,0-22 16,0 0-16,0 0 0,0 0 0,0 1 16,21-22-16,0 21 15,1-21-15,-1 0 0,21 0 16,-21 0-16,0 0 16,1 0-16,-1 0 0,0-21 0,0 21 0,21 0 15,-20-22-15,-1 22 16,21-21-16,-21 21 0,0-21 0,22 0 15,-22 21-15,0-21 0,0 0 16,0-1-16,1-20 0,-22 21 16,0 0-16,-22 21 31,22 21-31,-21 0 0,0 0 0,0 22 16,0-1-1,21-21-15,0 0 0,0 22 16,0-22-16,0 0 15,0 0-15,21-21 0,0 21 16,0-21-16,0 0 16,-21 21-16,-21-21 47,0 0-47,0 0 15,0 0-15,-22 0 0,22 0 16,0 0-16,0 0 0,0 0 15,0 0 1,-1 0 0,1 0-1,0 0 1</inkml:trace>
  <inkml:trace contextRef="#ctx0" brushRef="#br0" timeOffset="133359.76">26966 13737 0,'-21'-21'16,"42"42"-16,-42-63 0,21 21 15,0 0-15,0-1 16,21 1-16,22 21 0,-22-21 15,21 0-15,-21 21 0,22-21 16,20 0-16,-21 21 0,43-22 16,-43 1-16,64 0 15,-63 0-15,-1 21 0,-21 0 0,21 0 16,-20-21-16,-1 21 0,42 0 16,-84 0 15,0 0-16,0 0-15,0 21 16</inkml:trace>
  <inkml:trace contextRef="#ctx0" brushRef="#br0" timeOffset="133895.81">24066 13907 0,'0'-22'16,"22"1"-1,-1 21-15,0-21 0,0 0 16,21 0-16,-20 0 0,20-1 16,-21 22-16,21-21 0,22-21 0,-43 21 15,21 21-15,-20-21 0,20-1 16,-21 22-16,0-21 0,0 21 0,1 0 16,-1-21-1,-42 42 32,-1 0-31,1-21-16,0 22 0,0-22 15,0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12:16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8361 0,'0'0'0,"0"-21"31,0 0-15,0-1-1,0 1 1,21 21 0,-42 0 109,0 0-125,0 0 15,0 0-15,0 0 0,-1 0 16,1 0-16,-21 21 16,21-21-16,0 0 0,-22 22 15,22-22-15,0 0 0,0 0 0,0 21 16,-1-21-1,1 21-15,21 0 16,-21-21-16,0 21 16,21 0-16,0 1 15,-21-1-15,21 0 0,-21 0 16,21 0-16,0 0 16,-22 1-16,22-1 0,0 0 15,0 0-15,0 0 0,0 0 0,0 22 16,0-22-16,0 0 0,0 0 15,0 22-15,0-22 0,0 21 16,0-21-16,0 22 0,0-1 16,0-21-16,0 21 0,0 1 0,0-22 15,0 21-15,0 1 0,0-22 16,-21 21-16,21 0 0,-21-20 0,21 62 16,-21 22-1,0-64-15,21-20 0,-21 20 16,21 0-16,-22-21 0,22 22 15,0-1-15,0-21 0,-21 22 0,21-22 16,0 21-16,-21-21 0,21 43 16,0-43-16,0 21 0,0 1 15,0-22-15,0 0 16,0 0-16,0 0 0,0 0 0,0 1 16,0-1-16,0 0 0,0 0 15,0-42 1,0 0-16</inkml:trace>
  <inkml:trace contextRef="#ctx0" brushRef="#br0" timeOffset="2844.14">1228 8403 0,'0'-21'0,"21"21"16,-21-21-1,21 21-15,-21-21 16,21 21-16,-21-21 16,21 21-16,0-22 15,1 1 1,-1 21-16,0 0 15,0-21-15,0 21 16,0 0-16,1 0 0,-1 0 16,0 0-16,-21-21 0,21 21 15,0 0-15,0 0 0,1 0 0,-1 0 16,21 0-16,-21-21 16,43 21-16,-22 0 0,-21-21 15,22 21-15,-1 0 16,0 0-16,1 0 0,-1 0 0,0-22 0,1 22 15,-1 0-15,21 0 0,-20 0 0,-1 0 16,22 0-16,-22 0 0,0 0 16,22-21-16,-1 21 0,-20 0 15,20 0-15,1 0 0,-22 0 0,21-21 16,1 21-16,-1 0 0,-20 0 16,20 0-16,1 0 0,-1-21 0,1 21 0,-1 0 15,1 0-15,-1 0 0,1 0 16,-22 0-16,22 0 0,63 0 15,-85 0-15,21 0 0,-20 0 16,-1 0-16,22 0 0,-22 0 16,21 0-16,-20 0 0,-1 0 0,85 21 15,-85-21-15,22 0 0,-1 0 16,1 0-16,-22 0 0,22 0 16,-1 0-16,1 0 0,-1 0 0,1 0 15,147 0 1,-84 0-16,-42 21 15,0-21-15,-1 0 0,-20 0 0,21 0 16,-1 0-16,1 0 0,0 0 0,-1 0 0,-20 0 16,20 0-16,86 0 15,-22 0-15,-63 0 16,-1 0-16,1 0 0,0 0 0,20 0 16,-20 0-16,0 0 0,-1 0 0,1 0 15,0 0-15,-1 0 0,1 0 16,0 0-16,-1 0 0,86 0 15,-86 0-15,1 0 0,0 0 0,-1 0 16,-20 0-16,-1 0 0,22 0 16,42 0-16,85 0 15,-149 0-15,1 0 16,63 0-16,-64 0 0,-20 0 16,20 0-16,-21 0 0,22 0 15,-22 0-15,1 0 0,-1 0 0,0 0 16,1 0-16,-1 0 0,0 0 0,1 0 15,-22 0-15,21 0 0,-21 0 16,22 0-16,-22 0 0,21 0 16,-21 0-16,22-21 0,-22 21 15,0 0-15,0 0 16,0 0-16,0 0 0,1 0 0,-1 0 16,0 0-16,-21-21 15,21 21-15,0 0 16,0 21 15,-21 0-31,0 0 16,0 1-1,0-1-15,0 0 0,0 0 16,0 0-16,0 0 0,0 1 0,0-1 16,0 21-16,0-21 0,0 22 15,0-22-15,0 21 0,0-21 0,0 22 16,0-1-16,0 0 0,-21 1 0,21-1 15,-21 0-15,0 1 0,21 20 16,-21-21-16,0 1 0,-1-1 0,1 0 16,21 1-16,-21-22 0,0 21 0,21 1 15,-21-1-15,0-21 0,21 21 16,-22 1-16,22-1 0,-21-21 0,21 22 16,-21-1-16,0-21 0,21 21 15,0 1-15,0-22 0,-21 21 0,21-21 16,-21 22-16,21-22 0,0 0 0,0 21 15,0-20-15,0-1 0,0 0 0,0 0 16,0 0-16,0 0 16,0 1-16,0-1 0,0 0 15,0 0-15,0 0 32,0 0-32,0 1 31,0-1-16,0 0 1,-22-21-16,22 21 16,-21-21-16,0 0 0,21 21 0,-21-21 15,0 0-15,0 21 0,-1-21 16,1 22-16,0-22 16,0 0-16,0 0 0,0 21 0,-22-21 15,1 0-15,21 21 16,0-21-16,-22 0 0,22 0 0,-21 0 15,21 0-15,-1 21 0,-20-21 0,0 0 16,21 0-16,-22 0 0,1 0 16,21 0-16,-22 0 0,1 0 0,0 0 15,-1 0-15,1 0 0,0 0 0,-1 0 16,1 0-16,0 0 0,-1 0 0,1 0 16,0 0-16,-1 21 0,-20-21 0,21 0 15,-1 0-15,-20 0 0,-1 0 16,1 21-16,-1-21 0,1 0 0,-1 0 15,1 22-15,-22-22 0,22 0 0,-22 0 16,21 0-16,-20 0 0,-64 21 16,-64-21-1,127 0-15,22 0 0,-22 0 16,0 0-16,1 0 0,20 0 0,-20 0 16,20 0-16,-21 0 0,1 0 0,20 0 15,-20 0-15,20 0 0,-21 0 0,1 0 16,20 0-16,-20 0 0,-1 0 0,0 0 15,22 0-15,-22 0 0,22 0 16,-22 0-16,21 0 0,-20 0 0,20 0 16,-20-21-16,20 21 0,-21 0 0,22 0 15,-22 0-15,22 0 0,-22-22 16,22 22-16,-22 0 0,21 0 16,1 0-16,-1 0 0,1-21 0,-1 21 15,1 0-15,-1 0 0,1 0 16,-1 0-16,-63 0 0,85-21 0,-21 21 15,-1 0-15,1 0 0,20 0 16,-20 0-16,20 0 0,-20-21 0,21 21 16,-1 0-16,1 0 0,-22 0 0,22 0 15,0-21-15,-1 21 0,-20 0 0,21 0 16,-1 0-16,1 0 16,-22-21-16,22 21 0,0 0 0,-1 0 0,1-22 15,-21 22-15,20 0 0,1 0 16,0 0-16,20 0 0,-20-21 0,0 21 15,-1 0-15,22 0 0,-42 0 16,20 0-16,22-21 0,0 21 16,0 0-16,0 0 0,0 0 15,-1 0-15,1 0 0,0 0 0,0 0 16,-21 0-16,20 0 0,1 0 0,0 0 16,0 0-16,0 0 0,0 0 15,-1 0-15,1 0 0,0 0 0,0 0 16,0 0-16,0 0 0,-1 0 15,1 0-15,0 0 16,0 0-16,0 21 16,0-21-1,-1 0-15,1 21 16,0-21 0,0 0-16,0 22 15,0-22-15,-1 0 0,1 0 16,0 21-16,0-21 0,0 0 15,0 0-15,-1 0 0,22 21 16,-21-21-16,0 0 16,0 0-1,0 21 1,0-21 0,-1 0-16,22 21 15,-21-21-15,0 0 16,21 21-16,-21-21 0,21 22 15,-21-22 1,21 21-16,-21-21 31,-1 21-15,1-21-16,0 0 0,0 0 16,0 21-16,0-21 0</inkml:trace>
  <inkml:trace contextRef="#ctx0" brushRef="#br0" timeOffset="34544">10329 9059 0,'-21'0'0,"0"0"16,0 0-1,0 0 1,-1 22-16,1-22 15,21 21-15,-21-21 16,0 0-16,21 21 0,-21-21 0,21 21 16,-21-21-1,-1 21-15,1-21 16,21 21-16,0 1 0,-21-22 16,0 0-1,21 21-15,21-21 78,0-21-78,0 21 16,1-22-16,-1 22 0,0-21 16,0 21-16,21-21 15,-20 0-15,-1 0 0,21 21 0,-21-21 16,22-1-16,-1 1 0,0 0 0,1 0 15,-1-21-15,21 20 0,1 1 16,-1-21-16,22 21 0,-21-22 0,20 22 16,-20 0-16,20-21 0,-20 21 0,21-22 15,-22 22-15,1 0 0,-1 0 16,1-22-16,-1 22 0,1 0 16,-1 0-16,64-21 0,-85 20 15,22 1-15,-1 0 0,-20 0 0,20 0 16,-20 0-16,-1 21 0,43-43 15,-43 22-15,-21 21 16,0-21-16,0 21 0,1 0 0,-22-21 16,21 21-16,-21-21 15,21 21 1,-21-22 62,-21 22-62,0 0-16</inkml:trace>
  <inkml:trace contextRef="#ctx0" brushRef="#br0" timeOffset="35132.05">12171 7916 0,'0'0'0,"-21"0"16,-1 0-1,22 22 1,0-1 0,22-21-16,-1 21 0,0-21 0,0 0 15,0 21-15,0-21 0,1 0 0,20 21 16,-21-21-16,0 21 0,0-21 16,22 0-16,-22 0 0,0 0 0,0 0 15,0 0-15,1 0 16,-1 0-16,0 0 0,0-21 15,0 21-15,-21-21 0,21 21 0,-21-21 16,0 0 0,0 0-16,0-1 15,-21 22 17,0 0-32,0 22 15,0-1-15,0 0 16,-1 0-16,22 0 0,-21 0 0,0 1 15,0 20-15,0-21 0,0 0 0,-1 22 16,1-22-16,21 0 16,-21 21-16,0-21 0,21 1 0,0-1 0,0 0 15,-21-21-15,21 21 0,-21 0 16,21 0-16,0 1 16,0-1-16,-22 0 15,1-21 1,0 0-1</inkml:trace>
  <inkml:trace contextRef="#ctx0" brushRef="#br0" timeOffset="36200.23">10223 9546 0,'22'21'0,"-44"-42"0,65 64 16,-1-43-16,43 42 0,-43-21 16,22-21-16,63 42 0,-64-20 15,22-22-15,-1 21 0,107 0 16,-1-21-1,-105 21-15,0-21 0,21 0 0,-22 21 16,1-21-16,0 21 0,-1-21 0,1 0 16,0 0-16,-1 0 0,-20 22 0,63-1 15,-64-21-15,64 0 16,-84 0-16,-1 21 16,21-21-16,-20 0 0,-1 0 0,0 0 15,1 0-15,-22 0 0,21 0 0,-21 0 16,1 0-16,-1 0 0,0 0 0,0 0 15,0 0-15,-21-21 32,0 0-17,-21 21-15,0 0 16,0-22-16,0 22 0,-1 0 16,1-21-16,0 21 0,-21-21 15,21 21-15,-22-21 0,22 21 16,0-21-1,0 21-15,0 0 16,-1 0 0,1 0-1,21 21 17,21-21-32,1 21 15,-1-21-15,0 0 0,0 0 16,0 0-16,22 21 0,-22-21 0,0 0 15,0 0-15,21 0 0,-20 0 0,-1 0 16,0 0-16,0 21 16,0-21-16,0 0 15,-21 22-15,0-1 16,-21 0-16,0 0 0,0-21 16,0 21-16,0 0 0,-1 1 15,1-1-15,-21-21 0,21 21 0,0 0 16,-1 0-16,1 0 0,0 1 0,0-22 15,21 21-15,-21 0 0,0 0 16,-1-21 0,22 21-16,0-42 31</inkml:trace>
  <inkml:trace contextRef="#ctx0" brushRef="#br0" timeOffset="37380.57">13610 7726 0,'0'21'16,"0"0"-16,0 0 0,0 1 0,-21 20 15,21-21-15,-21 21 0,21 1 16,0-1-16,-21-21 0,21 22 0,-43 41 16,43-63-16,0 22 0,0-22 15,-21 21-15,21-21 0,0 1 16,0-1-16,0 0 0,0 0 0,0 0 15,0 0-15,0-42 47,0 0-31,0 0-16,0 0 0,0-22 16,21 22-16,-21-21 0,0 21 0,0-22 15,21 1-15,-21 0 0,22-1 0,-1 1 16,-21 0-16,0-1 0,0 1 15,21 0-15,0-22 16,-21 43-16,0-21 0,0 21 0,21-1 16,-21 1-16,21 0 0,-21 0 0,22 0 15,-1 21-15,0 0 16,0 0-16,0 0 16,0 21-16,1 0 0,-1 0 15,-21 0-15,42 43 0,-42-1 16,0-20-16,21-1 15,-21 0-15,0 1 0,0-1 0,0 0 16,0-20-16,0 20 0,0 0 0,0-21 16,0 22-16,0-22 0,0 0 15,0 21-15,0-20 0,0-1 16,0 0 0,-21-21 15,21-21-16</inkml:trace>
  <inkml:trace contextRef="#ctx0" brushRef="#br0" timeOffset="37608.3">13441 8086 0,'0'0'0,"21"0"16,0 0-16,0 0 0,0 0 0,1 0 15,-1 0-15,0 0 0,0 0 16,0 0-16,22 0 0,-1 0 16,-42-21-16,21 21 0,0 0 15,0 0-15</inkml:trace>
  <inkml:trace contextRef="#ctx0" brushRef="#br0" timeOffset="38132">14097 8022 0,'0'-21'0,"0"0"16,0 0-16,0 0 16,21-1-16,0 22 15,0 0-15,1 0 0,-1-21 16,0 21-16,0 0 0,21 0 16,-20 0-16,-1 21 0,0-21 0,0 22 15,0-1-15,0 0 0,22 0 16,-43 21-16,21-20 0,0 41 15,-21-21-15,0-20 0,0-1 16,0 21-16,0-21 0,0 0 16,0 1-16,0-1 0,-21 0 0,0 0 15,21 0-15,-21 0 16,-1-21 0,22-21-1,0 0 1,0 0-16,0 0 15,0 0-15,0-1 0,0-20 0,0 21 16,22 0-16,-22-22 0,0 22 16,21-42-16,-21 42 15,21-1-15,0-20 0,-21 21 0,0 0 16,21 21-16,0-43 0,1 43 16,-1 0-16,0 0 15,0 0-15,0 0 16,0 0-16</inkml:trace>
  <inkml:trace contextRef="#ctx0" brushRef="#br0" timeOffset="38668.16">14711 7895 0,'0'0'0,"0"-21"15,21 0 1,0 21-16,0 0 0,0 0 16,1 0-16,-1 0 15,0 0-15,0 0 0,0 0 0,0 0 16,1 0-16,-1 0 0,0 21 15,0 0-15,21 22 16,-42-1-16,0-21 0,0 43 16,0-22-16,0-21 0,0 21 0,0-20 15,0-1-15,-21 21 16,21-21-16,-21 0 0,21 1 0,-21-1 16,21 0-16,0-42 46,0 0-46,0-1 16,0 1-16,0 0 16,0 0-16,0 0 0,0 0 15,21-22-15,-21 1 0,21 21 16,-21 0-16,0-22 0,21 22 16,1 0-16,-22 0 0,21 0 0,0-1 15,0 22-15,-21-21 0,21 21 0,0 0 16,1 0-16,-1-21 0,0 21 15,0 0-15,0 0 0,0 0 16,1 0-16,-22 21 16</inkml:trace>
  <inkml:trace contextRef="#ctx0" brushRef="#br0" timeOffset="39331.43">15938 8022 0,'0'0'15,"0"-21"-15,0 0 0,0-21 16,-21-1-1,0 22-15,21 0 0,-21 0 16,0 0-16,0 21 0,-22-22 16,22 22-16,0 0 0,-43 0 15,43 0-15,0 0 0,0 22 0,0-1 16,21 0-16,-21 0 0,-1 0 16,1 0-16,21 22 0,0-22 0,0 0 15,-21 21-15,21-20 0,0 20 16,0-21-16,-21 0 0,21 22 0,0-22 15,0 0-15,0 0 0,0 0 0,0 0 16,21 1 0,0-22-16,0 21 0,1-21 15,-1 0-15,0 0 0,0 0 16,0 0-16,0-21 16,1 21-16,-1-22 0,0 1 0,0 0 15,0 0-15,0 0 0,1 0 0,-1-1 16,-21 1-16,0-21 0,21 21 15,-21 0-15,21-22 0,-21 22 16,0 0-16,0 0 0,0 0 0,0-1 16,0 1-16,0 42 31,0 1-15,0-1-16,0 0 0,0 0 15,0 0-15,0 43 0,0-22 16,0 0-16,0-20 15,0-1-15,0 0 0,0 0 16,21 0-16,0 0 0,1-21 16,-1 0-1,0 0-15,0 0 16,0 0-16,-21-21 0,21 21 0</inkml:trace>
  <inkml:trace contextRef="#ctx0" brushRef="#br0" timeOffset="40439.8">16298 7853 0,'0'21'32,"0"0"-17,0 0-15,0 1 0,0-1 16,0 0-16,0 0 0,0 0 0,0 0 15,0 22-15,0-22 0,0 0 0,0 21 16,0-20-16,21-1 0,-21 0 16,22 42-1,20-20-15,-21-43 16,0 0-16,0 0 16,1 0-16,-1 0 0,0 0 15,0 0-15,0 0 0,0-21 0,1-1 16,-1 1-16,0 21 0,0-42 15,0 21-15,-21 0 0,43-43 16,-22 43-16,-21-21 0,0 20 16,21-20-16,0 21 0,-21-21 0,0 20 15,0 1-15,21 0 16,-21 0-16,0 42 31,0 0-15,0 22-16,0-22 0,0 0 0,0 21 15,0-21-15,0 22 0,0-22 16,0 21-16,0-21 0,0 22 0,0-22 16,0 21-16,0 1 0,21-22 15,-21 21-15,0-21 0,0 22 0,22-1 16,-22-21-16,0 21 0,0 1 0,0-1 16,0-21-16,0 22 0,0-1 15,0 85 1,0-106-16,0 21 0,0 1 0,0-22 15,0 0-15,0 21 0,0 22 16,0-43 0,0 0-1,-22-21-15,1 0 16,21-21-16,-21 21 16,0-21-16,21 0 0,-21 21 0,0-21 15,21-1-15,-22-20 0,1 21 0,21-21 16,0 20-16,0-20 0,-21 0 0,21-1 15,0 1-15,0 0 0,0-1 16,0 22-16,21-21 0,0 0 16,1-1-16,-1 1 0,0 21 0,0-22 0,21 1 15,-20 0-15,-1-1 16,21 22-16,0-21 0,22-43 16,-1 22-16,-20 20 15,-22 22-15,21-21 0,-21 21 0,1 0 16,-1-1-16,0 1 0,-21 0 0,0 0 15,0 0 1,-21 21 0,0 0-16,-1 0 0,1 0 0,0 0 15,0 21-15,0 0 16,21 0-16,-21-21 0,21 21 16,0 1-16,0-1 0,0 0 15,21-21-15,-21 21 16,21 0-16,0-21 0,-21 21 0,21 1 15,0-22-15,1 21 0,-1 0 0,0 0 16,0 0-16,0-21 16,-21 21-16,0 1 0,0-1 15,0 0-15,0 0 16,-21-21 0,0 21-16,0-21 0,0 0 15,-1 0-15,1 0 16,0 0-16,0 0 0,21 21 15,-21-21-15,0 0 16,21 22 15,21-22-31,0 0 16</inkml:trace>
  <inkml:trace contextRef="#ctx0" brushRef="#br0" timeOffset="41220.11">14478 9779 0,'21'0'0,"-42"0"0,42-21 0,-21 0 0,0 0 16,0-1-16,0 1 15,0 0-15,0 0 0,-21 21 0,-21-42 16,20 20-16,1 22 0,-21 0 15,21 0-15,-22 0 16,1 0-16,21 0 0,-21 0 0,-1 0 0,-84 64 16,85-22-1,0-21-15,-1 22 0,22-1 16,-85 85-16,85-85 16,0 1-16,21-1 0,-21 0 0,21 1 15,0-1-15,0 22 16,0-22-16,0-21 0,0 0 0,0 22 15,21-22-15,0 0 0,0 0 16,0 0-16,1-21 0,-1 21 16,0 1-16,21-22 0,-21 0 0,85 0 15,-42 0 1,-43 0-16,0 0 0,21 0 0,-20-22 16,-1 1-16,0 21 0,21-21 15</inkml:trace>
  <inkml:trace contextRef="#ctx0" brushRef="#br0" timeOffset="41691.83">14541 9991 0,'0'21'16,"0"0"-16,-21 0 15,0 0 1,21 1-16,-21-1 0,0 0 0,21 21 0,0-21 15,-21 1-15,-1-1 0,1 42 16,21-42-16,0 1 16,0-1-16,0 0 0,0 0 0,0 0 15,0 0-15,21-21 0,1 0 16,-1 0-16,0 0 0,0 0 16,0 0-16,0 0 0,1 0 0,20-42 15,-21 42-15,0-21 0,0-21 16,1 20-16,-1 1 15,0-21-15,-21 21 0,0 0 0,0-43 16,0 43-16,0-21 0,0 20 16,0-20-16,-21 0 15,0 42-15,-1-21 0,1-1 16,0 22-16,0 0 0,0 0 0,0 0 16,-1 0-16,1 0 0,0 22 15,-21-1-15,42 0 0,-21 0 16,-1-21-16,22 21 0,-21 0 0,21 1 15,0-1-15,0 0 0,0 0 0,0 0 16,21 0-16,1-21 16,-1 0-16,0 0 0,0 0 15,0 0-15,0 0 0,1 0 16,20 0-16</inkml:trace>
  <inkml:trace contextRef="#ctx0" brushRef="#br0" timeOffset="42013.45">15092 9610 0,'0'0'16,"0"42"0,0-21-16,0 0 15,0 22-15,-21-1 0,21-21 0,-22 22 16,22-1-16,-21 43 15,0-43-15,21-21 0,0 21 0,-21 1 16,0-22-16,21 21 0,-21 22 16,-1-43-16,22 21 15,0-21-15,0 1 0,0-1 16,0 0-16,22-21 16,-1 0-1,0 0-15,0 0 0,0-21 0,-21 0 16,21 21-16,1-22 0,-1 1 15,21-42-15</inkml:trace>
  <inkml:trace contextRef="#ctx0" brushRef="#br0" timeOffset="42316.28">15452 9589 0,'0'0'0,"0"-22"0,0 1 0,0 42 31,0 1-15,0 20-16,0-21 0,0 21 0,0 1 16,-22-1-16,1 0 0,0 22 15,0-22-15,21 1 0,-21-1 0,0 0 16,-1 1-16,1 62 16,0-83-16,21 20 15,-21-21-15,21 0 0,0 0 0,0 1 16,0-1-16,0 0 0,21-21 31,0 0-31,0 0 16,1 0-16,-1-21 0,-21 0 15,21-1-15,0 1 0,-21 0 16</inkml:trace>
  <inkml:trace contextRef="#ctx0" brushRef="#br0" timeOffset="42716.05">15536 10139 0,'21'21'32,"1"-21"-32,-1 0 0,0 0 15,0 0-15,0 0 16,0 0-16,-21-21 0,22 21 0,-1-21 15,0 0-15,-21-1 0,21 1 16,-21 0 0,0 0-16,0 0 0,-21 21 31,0 0-15,0 21-16,-1 0 0,1 0 15,0 0-15,0 1 0,21-1 0,0 0 16,0 0-16,-21 0 0,21 0 15,0 1-15,0-1 0,0 0 16,0 0-16,0 0 0,0 0 16,21-21-16,0 22 15,0-22-15,0 0 0,1 0 16,-1 0-16,0 0 0,0 0 0,0-22 16,0 1-16,22 21 0</inkml:trace>
  <inkml:trace contextRef="#ctx0" brushRef="#br0" timeOffset="43031.87">16362 9970 0,'0'0'0,"-21"-22"0,-1 22 16,1 0-16,0 0 0,0 0 15,0 0-15,0 0 16,-1 0-16,1 22 0,0-1 0,0-21 15,0 21-15,0 0 0,-1 0 0,1 0 16,0 1-16,0 20 0,21-21 16,0 0-16,0 0 0,-21 1 0,21-1 15,0 0-15,0 0 0,0 21 16,21-20-16,0-1 0,0 0 16,22 0-16,-22-21 0,0 0 15,0 0-15,0 0 0,64 0 16,-43 0-16,-21 0 15,1-21-15,20 21 0,-21-21 0,21 0 16,-20-1-16,20 1 0,-21 0 16</inkml:trace>
  <inkml:trace contextRef="#ctx0" brushRef="#br0" timeOffset="43360.35">16827 9483 0,'0'0'0,"-21"0"32,0 0-32,21 21 0,-21 0 15,21 21-15,0-20 0,-21 20 16,21 0-16,-21 1 0,21-1 16,-22 0-16,22 1 0,0-1 0,-21 0 15,0 1-15,0-1 0,21 0 0,0 1 16,-21-22-16,21 21 0,-21-21 15,21 22-15,0-22 0,0 0 0,0 0 16,0 0-16,0 0 0,0 1 0,0-1 16,0 0-16,21-21 31,0 0-31,0 0 16,0-21-16,0 0 15,-21-1-15,22 1 0,-1 0 0</inkml:trace>
  <inkml:trace contextRef="#ctx0" brushRef="#br0" timeOffset="43636.19">17081 9948 0,'-21'22'31,"21"-1"-31,-21 0 0,0 0 15,21 0-15,0 0 0,-21 22 16,21-22-16,-21 0 0,21 0 0,-22 0 16,22 1-16,0-1 0,0 0 15,0 0-15,0 0 0,0 0 16,0 1-16,0-1 0,0 0 16,0 0-16,22-21 31,-1 0-31,0 0 0,0-21 15,0 21-15,0-21 0</inkml:trace>
  <inkml:trace contextRef="#ctx0" brushRef="#br0" timeOffset="44531.45">17420 10054 0,'0'0'0,"-21"0"31,0 21-31,0 1 16,-1-1-16,1 0 16,21 0-16,-21 21 0,21-20 15,-21-1-15,21 0 0,0 0 0,0 0 16,0 0-16,0 1 0,0-1 16,0 0-16,0 0 15,21-21-15,0 0 16,0 0-16,1 0 0,-1 0 0,0 0 15,0 0-15,21 0 16,-20 0-16,-22-21 0,21 0 16,-21 0-16,21-1 0,-21 1 0,0 0 0,0 0 15,0 0-15,0-22 16,0 22-16,0 0 0,0 0 0,-21 0 16,0 21-16,-1-21 0,22-1 0,-21 22 15,0-21 1,42 21 15,0 0-31,1 0 0,-1 0 16,0 0-16,0 0 0,0 0 15,0-21-15,1 21 0,-1 0 0,0 0 16,0 0-16,0 0 0,0 0 16,22 0-16,-22 0 0,0 0 15,0 0-15,-21 21 0,21 0 16,1 1-16,-22-1 15,0 0-15,0 0 0,0 0 16,0 0-16,0 1 0,0-1 16,0 0-16,0 0 0,0 0 0,0 0 15,0 1-15,0-1 16,0 0-16,0 0 16,-22-21-16,22 21 0,-21-21 15,21-21 32,0 0-47,0 0 0,0 0 16,0-1-16,0 1 0,0 0 15,0 0-15,21-21 0,1 20 0,20-62 16,-21 41-16,0 22 16,0 0-16,1 0 0,20 0 15,-21 0-15,43-1 16,-43 22-16,21 0 0,-21 0 0,0 0 15,1 22-15,-1-1 0,0 0 16,-21 0-16,0 21 0,0 1 16,0-1-16,0-21 0,0 64 15,0-64-15,-21 43 16,21-43-16,0 0 0,-21 0 16,21 0-16,0 0 0,-22 1 15,22-1 1,0-42 15</inkml:trace>
  <inkml:trace contextRef="#ctx0" brushRef="#br0" timeOffset="45096.14">18859 10012 0,'0'-21'31,"-21"21"-31,0 0 16,0 0-16,0 0 0,0 0 15,-1 0-15,1 0 0,0 21 16,0-21-16,0 21 0,21 0 0,-21-21 16,-1 21-16,1 1 15,21 20-15,0-21 0,0 0 16,0 0 0,21 1-16,1-22 0,-1 0 15,-21 21-15,21-21 0,0 0 0,0 21 16,0-21-16,1 0 15,-1 21-15,-21 0 16,21-21-16,0 0 0,-21 21 0,0 1 16,21-22-16,-21 21 15,-21 0 1,0-21 0,0 0-16,0 21 0,-1-21 15,1 0-15,0 0 16,0 21-16,0-21 0,-22 0 0,1 0 15,21 0-15,0 0 0,0 0 16,-1 0-16,1 0 16,0 0-16,0 0 15,0 0-15,0 0 16,21-21-16,0 0 16,0 0-16</inkml:trace>
  <inkml:trace contextRef="#ctx0" brushRef="#br0" timeOffset="45587.77">17632 9356 0,'42'42'16,"-21"-42"0,0 0-16,1 0 15,-1 0-15,0 0 0,0 0 16,-21-21 15,-21 21-15,0 0-16,0 0 0,-1 0 15,1 0 1,0 0-16,0 0 16,0 0-1,0 0 1,21 21-16,-22-21 0,1 0 16,21 21-16</inkml:trace>
  <inkml:trace contextRef="#ctx0" brushRef="#br0" timeOffset="45972.36">16489 9694 0,'21'0'15,"0"0"-15,0 0 16,22 0-16,-22 0 0,21 0 16,-21 0-16,22 0 0,-22 0 0,0 0 15,21 0-15,-21 0 0,1 0 16,20 0-16,-21 0 0,0 0 15,0 0-15,-42 0 63,0 0-47,21 22-16,-21-22 15</inkml:trace>
  <inkml:trace contextRef="#ctx0" brushRef="#br0" timeOffset="58852.33">18182 7768 0,'0'-21'31,"0"42"48,0 0-79,21-21 0,-21 22 0,0-1 15,0 0-15,0 0 0,0 0 16,0 22-16,0-22 0,0 21 15,0-21-15,0 22 0,0-22 0,-21 0 16,21 21-16,0-21 0,0 1 16,0-1-16,0 0 0,0 0 15,-21 0-15,21 0 0,0 1 0,0-1 16,0 0-16,0 0 16,0 0-1,21-21-15,0 0 16,0 0-16,1 0 15,-1 0-15,0 0 0,0-21 16,0 0-16,0 0 0,1 21 16,20-21-16,0-1 0,1 1 15,-1 0-15,43-21 0,-22-1 16,-21 22-16,1 0 0,20 0 16,-20-21-16,20 20 0,-21 1 0,22-21 15,42 0-15,-43 20 0,-20 1 16,62-21-1,-41 21-15,63-22 0,-106 22 16,21 21-16,-20 0 0,-1-21 16,0 21-16,0 0 0,0 0 0,0-21 15,1 21 32</inkml:trace>
  <inkml:trace contextRef="#ctx0" brushRef="#br0" timeOffset="60116.46">19304 10224 0,'21'0'0,"0"0"16,0 0-16,-21 21 47,0 0-31,0 0-1,0 0-15,0 0 16,0 1-16,0-1 0,0 0 15,0 0-15,0 0 0,0 0 16,0 1-16,0-1 0,0 0 16,0 0-16,0 0 0,0 0 15,0 1-15,0-1 0,0 0 0,0 0 16,0 0-16,0 0 16,22-21-16,-22 22 0,21-22 0,-21 21 15,21-21-15,0 0 0,0 0 16,0 21-16,1-21 0,-1 0 15,0 0-15,0 0 0,0 0 0,0 0 16,1-21-16,20 0 0,-21 21 0,21-22 16,-20 1-16,20 0 0,0 0 15,1 0-15,20 0 0,-21-1 0,22 1 16,-1 0-16,1-21 0,-1 21 0,1-1 16,-1 1-16,1 0 0,-1 21 15,1-21-15,42-21 16,-64 42-16,22-22 0,-22 1 0,0 21 15,-21-21-15,22 21 0,-1 0 16,-21-21-16,0 21 0,1 0 0,-1-21 16,0 21-16,0 0 0,0 0 0,-21-21 15,21 21-15,-21-22 0,22 22 16,-22-21 93,0 0-93,0 0 15,-22 21-31,1 0 0,0 0 0,0-21 16,0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10:00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2159 0,'0'-21'15</inkml:trace>
  <inkml:trace contextRef="#ctx0" brushRef="#br0" timeOffset="1671.2">2201 1058 0,'0'-63'16,"0"42"0,0 0-16,0-1 0,0 1 15,0 0 1,0 0-16,21 21 15,-21-21-15,0 42 47,0 0-47,0 21 16,0-20-16,0-1 16,0 0-16,0 21 0,0 1 0,0-22 15,0 21-15,0 0 0,0 1 16,0-1-16,-21 0 0,21-20 0,0 20 15,0 0-15,0-21 0,0 22 16,0-22-16,0 21 0,0-21 16,0 1-16,0-1 0,0 0 15,0 0-15,21-42 32,-21 0-32,22 0 15,-1-1-15,-21 1 0,21 0 16,0 0-16,-21 0 0,21 0 15,22-43-15,-22 43 0,0 0 16,0 0-16,-21-1 0,21 1 16,0 0-16,1 21 31,-1 0-31,-21 21 16,0 0-16,0 1 15,0-1-15,21 0 0,-21 0 16,21 0-16,-21 0 0,0 1 15,21-1-15,0 0 16,1-21-16,-22 21 0,21-21 16,0 0-16,-21 21 0,21-21 15,0 0-15,0 0 0,1 0 0,-1 0 16,0 0-16,0 0 0,0-21 16,0 0-16,1 21 0,-1-21 15,-21 0-15,0-1 0,0 1 16,0 0-16,0-21 0,21 21 0,-21-1 15,0-20-15,0 21 0,0 0 16,0 0-16,0-22 0,0 22 0,0 0 16,0 0-16,-21 21 0,21-21 15,0-1-15,-21 22 0,21-21 16,0 42 31,0 1-32,0-1 1,21 0-16</inkml:trace>
  <inkml:trace contextRef="#ctx0" brushRef="#br0" timeOffset="2410.87">3238 1228 0,'0'0'16,"0"-21"-16,22-1 0,-22-20 0,21 21 16,-21 0-16,21-22 0,-21 22 15,0-21-15,0 0 0,0 20 16,21-20-16,-21 21 0,0-21 15,0 20-15,0 1 0,0 0 16,0 42 15,0 0-31,-21 1 0,21-1 16,0 21-16,0-21 0,0 22 16,0-1-16,0-21 0,0 21 0,0 1 15,0-1-15,0-21 0,0 22 16,0-1-16,0-21 0,0 21 0,0-20 15,0-1-15,0 21 0,0-21 16,0 0-16,0 1 16,0-1-16,-21-21 0,21 21 0,-21-21 47,21-21-32,0 0 1,0-1-1,0 1-15,0 0 0,0 0 16,21 0-16,0 0 0,0-1 16,0 1-16,0 0 0,43-21 15,-22 42-15,-21-21 0,22-1 16,-1 22-16,-21 0 0,22 0 0,-22 0 16,0 0-16,0 0 0,0 22 15,0-22-15,1 21 0,-1 0 16,-21 0-16,0 0 0,0 0 0,0 1 15,0-1-15,0 0 0,0 0 16,0 0-16,0 0 0,0 1 0,0-1 16,0 0-16,0 0 15,0 0-15,-21-21 0,21 21 16,0-42 31,0 0-32,21 21-15,-21-21 16,21 0-16,0 21 0</inkml:trace>
  <inkml:trace contextRef="#ctx0" brushRef="#br0" timeOffset="2706.69">4212 1185 0,'0'0'15,"0"22"1,0-1 0,0 0-16,0 0 0,-21 0 15,21 0-15,0 1 16,0-1-16,0 0 0,-21 0 0,21 0 0,0 0 16,0 1-16,0-1 15,0 0-15,0 0 0,0 0 16,0 0-16,0-42 62,0 0-62,0 0 0,0 0 16,0 0-16</inkml:trace>
  <inkml:trace contextRef="#ctx0" brushRef="#br0" timeOffset="3106.47">4233 804 0,'0'0'0,"-21"0"15,0 0-15,0 0 0,0 22 16,-1-1-16,22 0 0,0 0 16,0 0-16,0 0 0,0 1 0,0-1 15,0 0-15,0 0 16,22 0-16,-1-21 0,21 0 15,-21 0-15,0 0 16,1 0-16,-1 0 0,0 0 0,0-21 16,21 21-16,-20-21 0,-1 0 15,0 0-15,-21-1 0,0-20 16,0 21-16,0 0 16,0-22-16,-21 22 0,0 0 0,-1 21 15,1-21-15,0 0 0,0 21 16,0 0-16,0 0 0,-1 0 0,1 0 15,0 0-15,0 21 16,21 0-16,-21 0 0,21 0 0,0 1 16,0-1-16,0 0 15,0 0-15,0 0 0,21 0 16,0-21-16,0 0 16,0 0-16,1 0 0,20 0 15</inkml:trace>
  <inkml:trace contextRef="#ctx0" brushRef="#br0" timeOffset="3471.21">4868 593 0,'0'0'0,"0"-21"31,-21 21-15,0 0-16,21 21 15,-21 0-15,21 0 16,-21 21-16,21 1 16,0-22-16,0 21 0,0 1 0,0 20 15,0-21-15,-22 1 0,22-1 16,0 0-16,0 1 0,-21-1 0,21 0 16,0 1-16,0-22 0,0 21 0,0-21 15,0 22-15,0-22 0,0 0 16,0 21-16,0-20 0,0-1 15,0 0-15,21-21 47,1 0-47,-22-21 16,21 0-16,0 21 0,0-22 0,-21 1 16</inkml:trace>
  <inkml:trace contextRef="#ctx0" brushRef="#br0" timeOffset="3947.94">5016 1291 0,'0'0'0,"0"21"16,0 1-16,22-22 16,-1 0-1,-21 21-15,21-21 0,0 0 0,0 0 16,0 0-16,1 0 0,-1 0 15,0 0-15,21-21 0,1-1 16,-22 1-16,21 21 0,-21-21 16,0 0-16,-21 0 0,22 0 0,-22-1 15,21 1-15,-21 0 0,0 0 16,0 0-16,0 0 0,-21-1 16,-1 22-16,-20-21 15,21 21-15,0 0 0,0 0 16,-1 0-16,1 21 0,0 1 15,0-22-15,0 21 0,0 0 16,-1 0-16,22 21 0,0-20 0,-21-1 16,0 0-16,21 21 0,0-21 15,0 1-15,0 20 0,0-21 0,0 0 16,0 0-16,0 1 0,0-1 16,0 0-16,21 0 0,-21 0 0,21-21 15,1 21-15,-1-21 0,0 0 0,21 0 16,-21 0-16,1 0 15,20 0-15,21 0 0,-20-21 0,-22 0 16,21 21-16,-21-21 0,1 21 16,-1-21-16,0 0 0,0 21 15,0-22-15,-21 1 0</inkml:trace>
  <inkml:trace contextRef="#ctx0" brushRef="#br0" timeOffset="4699.51">2032 1905 0,'0'0'0,"-21"0"0,0 0 15,-22 21-15,22-21 0,0 0 16,0 0-16,0 21 0,-1-21 16,44 0 31,-1 0-47,0 0 0,0 0 0,0 0 15,22 0-15,-22 0 0,21 0 16,0 0-16,64 0 15,-42 0-15,-1 0 0,1 0 16,20 0-16,1 0 0,-21 0 0,20 0 0,1 0 16,0-21-16,20 21 0,-20 0 15,0 0-15,21 0 0,-22 0 16,22 0-16,0 0 0,0 0 0,0 0 16,-22 0-16,22 0 0,0 0 15,-21 0-15,20 0 0,1 0 0,-21 0 16,21 0-16,0 0 0,-22 0 15,1 0-15,0 0 0,-1 0 0,-20 0 16,20 0-16,-20 0 0,-1-21 16,-20 21-16,20 0 0,-20 0 0,-22 0 15,21 0-15,-21 0 0,22 0 16,-22 0-16,-21-21 16,21 21-16,0 0 15,-42 0 48,0 0-48</inkml:trace>
  <inkml:trace contextRef="#ctx0" brushRef="#br0" timeOffset="4859.41">5609 1926 0,'0'0'0,"21"0"15,-21 21-15,21-21 79,1 0-79,-1-21 15</inkml:trace>
  <inkml:trace contextRef="#ctx0" brushRef="#br0" timeOffset="6518.46">19748 1799 0,'22'0'47,"-1"0"-47,-21-21 0,21 21 15,0-21-15,-21 0 0,21 0 16,-21-1-16,0 1 15,0 0-15,0 0 0,-21 0 16,0 0-16,0 21 16,-22-22-16,22 1 0,-21 21 0,21 0 15,-22 0-15,1 0 0,0 0 16,-1 0-16,1 0 0,0 0 0,-1 21 16,1-21-16,21 22 0,-21 20 15,-1-21-15,22 21 0,0-20 16,-21 20-16,20 0 0,22 1 0,0-1 15,-21-21-15,21 21 0,0-20 16,0-1-16,0 21 0,0-21 16,21-21-16,1 21 0,-1 1 0,0-22 15,21 0-15,1 0 0,-1 0 16,0 0-16,1-22 0,-1 22 16,0-21-16,-21 0 0,22 0 0,-1 0 15,0 0-15,1-1 0,-22 1 16,21-21-16,-21 0 0,22-1 15,-22 22-15,0-42 0,0 20 0,0 1 16,1 0-16,-22-1 0,21 1 16,-21 0-16,0-1 0,0 1 0,0 21 15,0-22-15,0 22 0,0 0 16,0 0-16,-21 0 0,-1 0 0,1 21 16,0 0-16,0 0 15,21 21-15,-21 21 0,0-21 0,21 0 16,0 22-16,0-1 0,0 0 15,0 1-15,0-1 0,0 0 16,0 1-16,0-1 0,0 0 0,0 1 16,0-1-16,0 0 0,0 1 15,0-22-15,0 0 0,0 0 0,21 0 16,-21 1-16,21-1 0,-21 0 16,21-21-16,0 21 0,0-21 15,1 0 1,-1 0-16,-21-21 0,21 21 0,0-21 15,-21 0-15</inkml:trace>
  <inkml:trace contextRef="#ctx0" brushRef="#br0" timeOffset="6954.21">20235 1651 0,'0'0'0,"-21"21"31,0-21-16,21 21-15,-21 1 0,21-1 16,-21 0-16,-1 0 0,1 43 16,21-43-16,0 0 0,0 0 15,0 0-15,0 0 0,0 1 0,0-1 16,0 0-16,0 0 0,0 0 16,21-21-16,1 0 0,-1 0 15,0 0-15,0 0 0,0 0 16,0 0-16,22 0 0,-22 0 15,0 0-15,21-21 0,-20 0 0,-1 0 16,0 0-16,0-1 0,0 1 16,0-21-16,-21 21 0,0-22 0,0 22 15,0-21-15,0 0 0,0 20 16,0-20-16,-21 21 0,0 0 0,0 0 16,-21-1-16,20 22 0,-20 0 15,21 0-15,0 0 0,0 0 16,-22 22-16,43-1 0,-21 0 0,0 0 15,21 0-15,0 0 0,0 1 16,0 20-16,0-21 0,0 0 16,0 0-16,0 1 0,0-1 15,21 0-15,0 0 0,0-21 0,1 0 16,20 0-16</inkml:trace>
  <inkml:trace contextRef="#ctx0" brushRef="#br0" timeOffset="7594.85">21082 1651 0,'0'0'0,"0"21"32,0 0-32,0 1 0,0-1 15,-21 0-15,21 0 0,-21 21 0,-1-20 16,22-1-16,-21 21 0,21-21 15,0 0-15,0 1 0,-21-1 0,21 0 16,0 0-16,0 0 0,0 0 16,0 1-16,21-22 15,0 0 1,1 0-16,-1-22 16,-21 1-16,21 21 0,0-21 0,0 0 15,0 0-15,1 0 16,-22-22-16,21 22 0,0 0 0,0 0 15,0-22-15,0 22 16,-21 0-16,22 21 0,-22 21 16,0 0-1,0 1-15,0-1 0,0 0 16,0 0-16,0 0 0,0 0 16,0 1-16,0-1 0,0 0 0,0 0 15,0 0-15,0 0 0,0 1 16,21-22-16,0 21 0,0-21 15,0 0-15,0 0 0,22 0 0,-22 0 16,0 0-16,21 0 0,-20-21 0,20-1 16,-21 22-16,0-21 15,0 0-15,1 0 0,-1-21 0,-21-22 16,0 43-16,0-21 16,0-1-16,0 1 0,0 0 0,-21-1 15,-1 1-15,1 21 0,0-22 0,0 22 16,21 0-16,-42 0 15,20 21-15,22 21 32,0 0-32,0 0 0,0 1 15,0-1-15,22 0 0,-1 0 16,0-21-16,0 0 0,0 0 16</inkml:trace>
  <inkml:trace contextRef="#ctx0" brushRef="#br0" timeOffset="8922.48">22098 1355 0,'0'0'0,"0"-21"0,0-1 0,-21 22 32,0 0-32,21 22 15,-22-1-15,22 0 0,0 0 16,0 21-16,-21 1 0,21-22 0,-21 42 15,21-20-15,-21 84 16,21-85-16,0 0 16,-21 1-16,21-1 0,0-21 0,0 22 15,0-22-15,0 0 0,0 0 16,0 0-16,0 0 0,0 1 0,0-44 47,0 1-47,0 0 15,0 0-15,21 0 0,-21 0 16,0-1-16,0-20 0,21 21 16,0-21-16,0 20 0,-21-20 0,22 21 15,-22 0-15,21 0 0,0 21 16,-21-22-16,21 1 0,0 21 16,-21 21-1,21 1-15,1-1 0,-22 0 16,0 21-16,0-21 0,0 1 15,0-1-15,21 0 0,-21 21 0,21-21 16,-21 1-16,21-1 0,-21 0 16,21-21-16,0 21 0,-21 0 0,22-21 15,-1 0-15,0 0 0,0 21 16,0-21-16,0 0 0,1 0 16,-1 0-16,0 0 0,0 0 0,0-21 15,0 0-15,1 0 0,-1 21 16,0-21-16,0-22 0,0 22 0,-21 0 15,21-21-15,-21 21 0,22-22 0,-22 22 16,0 0-16,0-21 0,21 20 16,-21-20-1,0 63 1,0 0-16,-21 1 0,21-1 16,0 0-16,0 0 0,-22 0 15,22 22-15,-21-22 0,21 0 16,0 42-16,0-41 0,0-1 15,0 0-15,0 0 0,21-21 16,-21 21-16,22 0 0,-1-21 0,0 0 16,0 22-16,0-22 0,0 0 15,1 0-15,-1 0 0,0 0 0,0 0 16,21 0-16,-20-22 0,-1 1 0,0 21 16,0-21-16,0 0 0,0-21 15,22-22-15,-22 22 16,0-1-16,-21 1 0,21 0 0,0-22 15,1-42-15,-22 64 0,21-21 16,-21 20-16,0 1 16,21 0-16,-21 20 0,0-20 0,0 21 15,0 0-15,-21 21 16,0 0 0,21 21-16,0 0 15,0 21-15,-22-20 0,22 20 0,0-21 16,-21 21-16,21 1 0,0-1 15,-21 0-15,21 22 0,0-22 0,0 1 16,0-1-16,0 0 0,0-21 0,0 22 16,0-22-16,0 42 15,0-41-15,0-1 0,0 0 16,21 0-16,-21 0 0,21-21 0,1 0 16,-1 21-16,0-21 15,0 0-15,0 0 0,0 0 0,1 0 16,-1 0-16,0 0 0,21-21 15,-21 0-15,1 21 0,-1-21 0,21 0 16,-21 0-16,0-1 0,1 1 16,-1 0-16,0-21 0,0 21 0,0-1 15,-21-20-15,0 21 0,0 0 16,0 0-16,0-1 0,-21 22 31,0 22-15,0-1-16,0 0 0,21 0 0,0 0 15,-22 0-15,22 1 0,-21 41 16,21-42-16,0 0 0,0 1 16,0-1-16,0 0 0,0 0 0,0 0 15,21-21-15,1 0 16,-1 21-16,0-21 0,0 0 0,0 0 16,0 0-16,1 0 0,-1 0 15,21 0-15,-21 0 0,0 0 0,22-21 16,-22 21-16,0-21 0,21 0 0,-20 0 15,-1 21-15,-21-21 16,21-1-16,-21 1 0,21-21 0,-21 21 16,0 0-16</inkml:trace>
  <inkml:trace contextRef="#ctx0" brushRef="#br0" timeOffset="9202.62">22754 1270 0,'0'0'0,"-21"0"15,21 21 16,0 0 16,-21-21-47</inkml:trace>
  <inkml:trace contextRef="#ctx0" brushRef="#br0" timeOffset="9962.2">19304 2307 0,'0'0'15,"-106"0"1,85 0-16,21 21 47,21-21-31,0 0-16,0 0 0,1 0 15,20 0-15,-21 0 0,21 0 16,1 0-16,63 0 0,-64 0 15,21 0-15,-20 0 0,20 0 0,1 0 16,-1 0-16,1 0 0,20 0 16,1 0-16,-21 0 0,20 0 0,22 0 15,-21 0-15,21 0 0,-1 22 0,-20-22 16,21 0-16,0 0 0,0 21 16,-1-21-16,22 21 0,-21-21 0,21 21 15,-21-21-15,21 21 0,-21-21 16,0 0-16,0 21 0,21-21 15,-22 0-15,1 0 0,0 22 0,0-22 16,0 0-16,0 0 0,-1 0 16,-20 0-16,0 0 0,-1 21 0,1-21 15,-21 0-15,20 0 0,-20 0 0,-1 0 16,-20 0-16,20 0 0,-21 0 16,1 0-16,-1 0 0,-21 0 0,0 0 15,22 0-15,-22 21 16,0-21-16,0 0 0,-42 0 78,0 0-78,0 0 0,0 0 0</inkml:trace>
  <inkml:trace contextRef="#ctx0" brushRef="#br0" timeOffset="10108.12">23791 2519 0,'0'21'0,"-21"-21"63,0 0-63,0 0 16,-22 0-16,-20 21 0,21-21 15</inkml:trace>
  <inkml:trace contextRef="#ctx0" brushRef="#br0" timeOffset="11494.55">1037 3662 0,'-21'0'15,"0"0"-15,0 0 16,-1 0-16,1 21 15,0-21-15,0 0 16,21 21 0,21-21-1,0 0-15,22 0 0,-1 0 16,0 0-16,22 0 0,-1 0 16,1 21-16,63-21 0,-64 0 15,22 0-15,-22 0 0,1 0 16,-22 0-16,22 0 0,-22 0 0,22 0 15,-22 0-15,0 0 16,1 0-16,-22 0 0,21-21 0,-21 21 16,0 0-16,1 0 0,-1 0 15,-21-21-15,-21 21 32,-1-21-32,1 21 0,0 0 15,0-21-15</inkml:trace>
  <inkml:trace contextRef="#ctx0" brushRef="#br0" timeOffset="11867.33">1905 3450 0,'0'0'0,"0"21"47,0 1-32,21-22-15,0 21 0,0-21 16,1 0-16,-1 0 16,0 21-16,0-21 0,0 0 0,0 0 15,1 0-15,-1 0 16,0 0-16,-21 21 0,21-21 16,-21 21-16,0 0 15,0 1-15,0-1 16,0 0-16,-21 0 0,0 0 15,0 0-15,-22 22 0,22-22 0,0 0 16,-21 21-16,20-20 0,-41 41 16,42-21-16,0-20 0,-1-1 15,22 0-15,-21 0 0,21 0 16,21-21 0,1 0-1,-1-21-15,0 0 0</inkml:trace>
  <inkml:trace contextRef="#ctx0" brushRef="#br0" timeOffset="12352.04">3260 3260 0,'0'-43'0,"0"86"0,-22-107 0,22 43 15,-21 0-15,21 0 0,-21 0 16,21-1-16,0 1 0,0 0 0,0 0 15,0 0-15,0 0 16,0 42 0,0 0-1,0 21-15,0-21 0,0 43 16,0-22-16,0 22 0,0-1 0,0 1 16,0-1-16,0 1 0,0-1 0,0 1 15,0 20-15,0-20 0,0-1 16,-21 1-16,21 21 0,-21-43 15,21 21-15,0 1 0,0-22 16,0 1-16,0-22 0,0 21 0,0-21 16,0 0-16,21-42 31,0-21-31,-21 21 16,0-22-16</inkml:trace>
  <inkml:trace contextRef="#ctx0" brushRef="#br0" timeOffset="12662.91">3111 3535 0,'0'0'0,"0"-42"0,0 20 15,0 1-15,0 0 0,0 0 0,0 0 16,0 0-16,0-1 0,22 22 16,-1-21-16,0 0 0,0 21 0,21 0 15,-20 0-15,20 0 0,0 0 16,1 0-16,-1 0 0,0 21 0,1 0 15,-22 1-15,21-1 0,-21 0 16,-21 21-16,0-21 0,0 22 0,0-22 16,-21 21-16,0-21 0,0 1 0,-22-1 15,1 0-15,21 0 0,-21 0 16,20 0-16,-20 1 0,0-22 16,42 21-16,-21-21 15,42-21 16,0-1-31,0 22 0,0-21 16,0 0-16,1 0 0</inkml:trace>
  <inkml:trace contextRef="#ctx0" brushRef="#br0" timeOffset="13019.73">3725 3535 0,'85'21'31,"-64"-21"-15,0 0-16,0-21 0,1 21 0,-1-21 15,0 0-15,0-1 16,0 1-16,0 0 0,-21 0 0,0 0 16,0 0-16,0-1 0,0 1 15,-21 21 1,0 0-16,0 0 15,0 21-15,0 1 16,-1-1-16,1 0 0,0 0 0,0 0 0,21 22 16,0-22-16,0 0 0,0 0 15,0 0-15,0 0 0,0 1 16,0-1-16,21 0 0,0-21 0,0 21 16,1-21-16,-1 0 0,0 0 15,0 0-15,0 0 0,22 0 0,-1 0 16,-21-21-16,0 0 0,0 21 15</inkml:trace>
  <inkml:trace contextRef="#ctx0" brushRef="#br0" timeOffset="13374.53">4254 3366 0,'0'0'16,"0"-22"-16,0 1 0,0 0 15,22 21 1,-1 0-16,0 0 15,0 0-15,0 0 0,0 0 0,1 21 16,-1-21-16,0 21 0,0 1 0,0-1 16,0 0-16,1 0 0,-1 0 15,-21 0-15,21 22 0,-21-22 0,0 0 16,0 0-16,0 0 16,0 1-16,-21-22 15,21 21-15,-21-21 0,21-21 31,0-1-31,0 1 0,0 0 16,0 0-16,0 0 16,0-22-16,0 22 0,0 0 0,0 0 15,0 0-15,0-22 0,0 22 0,0 0 16,21 0-16,0 21 0,0-21 16,0 0-16,0 21 0,1 0 0,-1 0 15,0 0-15,0 0 0,0 0 16</inkml:trace>
  <inkml:trace contextRef="#ctx0" brushRef="#br0" timeOffset="14467.13">4826 3620 0,'0'0'0,"63"0"31,-41 0-31,-1 0 0,0-22 0,21 1 15,-21 0-15,22 0 16,-22-21-16,21 20 0,-21 1 0,1-21 16,20 21-16,-21-22 0,0 1 0,22 0 15,-22 21-15,-21-22 16,21 1-16,-21 21 0,0-22 0,0 22 16,0 0-16,0 0 0,0 0 0,0 0 15,-21-1-15,0 22 0,-1 0 16,1 0-16,0 0 0,0 0 15,0 22-15,0-1 16,-1 0-16,22 0 0,-21 21 0,21 1 16,0-1-16,0 22 0,0-22 15,-21 21-15,21 1 0,-21 63 16,21-64-16,0 1 0,0-1 0,0 1 16,-21 21-16,0-22 0,-1 22 0,22-22 15,0 22-15,-21 0 16,0-22-16,0 1 0,21 20 0,0-20 15,0 20-15,-21-20 0,21 21 0,0-22 16,0 1-16,0-1 0,0 1 16,0-22-16,0 21 0,0-20 0,0-1 15,21-21-15,-21 0 0,21 1 0,0-22 16,0 0-16,1 0 0,-1 0 16,0 0-16,0-22 0,21 1 0,-20-21 15,-1 21-15,42-64 0,-42 43 16,1-1-16,20-20 0,-42 21 15,21-22-15,0 1 0,-21-1 0,0 1 16,0-1-16,0-21 0,0 22 16,0-22-16,-21 22 0,-21-22 15,21 22-15,-22-1 0,22 1 0,-21 20 16,-1-20-16,-20-1 16,21 43-16,20 0 0,1 0 0,0 21 15,0 0-15,0-21 0,21-1 16,21 22-1,0-21 1,0 21-16,0-21 0,1 21 0,20-21 16,0 0-16,-21 21 0,22-21 15,-1-1-15,-21 1 0,22 0 16,-1 0-16,-21 0 0,21 0 0,-20-22 16,-1 22-16,21 0 0,-21 0 15,0-22-15,1 1 0,-22 21 16,21 0-16,-21 0 15,-21 21 1,-1 0 0,22 21-16,0 0 0,-21 0 15,0 21-15,21-20 0,0-1 0,0 21 16,0-21-16,0 22 0,0-22 16,0 0-16,0 0 0,0 21 15,0-20-15,21-1 0,0-21 16,1 21-16,-1-21 15,0 0-15,21 0 0,-21 0 0,1 0 16,-1 0-16,0-21 0,21 0 0,-21 21 16,1-22-16,-1 1 0,0-21 15,0 21-15,-21 0 0,21-22 16,-21 22-16,0-21 0,0 21 16,0-22-16,0 22 0,0 0 0,-21 0 15,0 0-15,0-1 0,0 1 16,-22 21-16,22 0 0,0 0 0,-21 0 15,20 0-15,1 0 0,0 0 16,0 0-16,0 21 0,0 1 16,-1-22-16,22 21 0,0 0 15,0 0-15,0 0 16,22 0-16,-1-21 0,0 0 16</inkml:trace>
  <inkml:trace contextRef="#ctx0" brushRef="#br0" timeOffset="15447.59">6011 3683 0,'0'-21'62,"0"0"-62,21 21 0,1-21 16,-1-1-16,0 1 0,0 0 16,0 0-16,0 0 0,1-22 0,-1 22 15,0-21-15,0 21 0,0-22 16,0 1-16,-21 21 0,22-21 0,-22 20 16,0 1-16,0 0 0,-22 0 15,-20 21-15,21 0 16,0 0-16,0 0 0,-1 21 0,1 0 15,0 0-15,0 1 0,0-1 16,0 0-16,21 0 0,0 0 0,0 0 16,0 22-16,0-22 15,0 0-15,0 0 0,0 0 0,21 1 16,0-1-16,0 0 0,0 0 0,0 0 16,1 0-16,-1-21 15,0 22-15,0-22 0,0 0 0,0 0 16,22 0-16,-22 0 0,0 0 15,0 0-15,0 0 0,22 0 0,-22-22 16,0 22-16,21-21 0,-20 0 0,20 0 16,-21 0-16,21 0 0,-20-1 15,-1 1-15,0 0 0,0 0 0,0-21 16,-21 20-16,0 1 0,0 0 16,0 0-16,0 0 0,0 0 15,0-1-15,0 1 0,-21 21 16,0 0-1,0 21-15,21 1 16,-21-1-16,21 21 0,-22-21 16,22 0-16,0 22 0,0-1 15,-21 0-15,21-20 0,0-1 0,0 0 16,0 0-16,0 0 0,0 0 16,0 1-16,0-1 15,0-42 32,0-1-47,0 1 16,21 21-16,-21-21 0,0 0 0,0 0 15,0 0 1,22 21-16</inkml:trace>
  <inkml:trace contextRef="#ctx0" brushRef="#br0" timeOffset="16183.17">3471 3514 0,'0'0'0,"-21"0"0,0 0 16,0 0-16,0 0 15,21-21 1,21 21 0,21 0-16,-21 0 15,22 0-15,-1 0 0,0-22 16,22 22-16,-22 0 0,22 0 0,20 0 16,-20-21-16,20 21 0,-20 0 0,42 0 15,-22-21-15,22 21 0,0 0 16,21 0-16,-21 0 0,21-21 0,-21 21 15,21 0-15,-21 0 0,21 0 16,-22-21-16,22 21 0,-21 0 0,85 0 16,-107 0-16,1 0 15,0 0-15,-22-21 0,1 21 0,-22 0 16,22 0-16,-22 0 0,0 0 16,-21 0-16,1 0 0,-1 0 15,0 0-15,-42 0 31,0 0-31,-1 0 0,-20-22 16,21 22-16,-21 0 0,-1 0 0,1 0 16,-22 0-16,1-21 0</inkml:trace>
  <inkml:trace contextRef="#ctx0" brushRef="#br0" timeOffset="16546.96">4276 3493 0,'0'0'15,"0"21"-15,21-21 16,21 0-16,0 0 0,1 0 16,-1 0-16,22 0 0,-1 0 0,1 0 15,20 0-15,1 0 0,0 0 16,-22 0-16,43 0 0,-21 0 0,-1 0 15,22 0-15,-21-21 0,21 21 16,-1 0-16,-20-22 0,0 22 0,-1 0 16,1-21-16,-21 21 0,-1 0 15,1 0-15,-1-21 0,-21 21 16,1 0-16,-1 0 0,-21 0 0,22 0 16,-22 0-16,0 0 15,0 0-15,-21-21 47</inkml:trace>
  <inkml:trace contextRef="#ctx0" brushRef="#br0" timeOffset="18118.36">7768 3471 0,'21'0'16,"-21"-21"-16,21 0 16,1 21-16,-22-21 15,0 0-15,21-22 0,0 22 16,-21 0-16,21 0 0,-21 0 16,21 0-16,0-22 0,22-41 15,-22 62-15,0 1 0,0-21 16,0 21-16,-21 0 0,22-1 15,-1 1-15,0 21 16,0 0-16,0 0 16,-21 21-16,0 1 15,0-1-15,0 0 16,0 0-16,0 0 16,21-21-1,1 0 1,-1 0-1,-21-21-15,21 21 16,-21-21-16,0 0 0,0 0 16,0-1-16,0 1 15,0 0-15,-21 21 16,0 0-16,-1 0 16,1-21-16,0 21 0,0 0 15,-21 21-15,20-21 0,1 21 16,0 0-16,-21 1 0,21 20 15,-1-21-15,-20 21 0,21 1 0,0 20 16,0-20-16,-1-1 0,22 21 16,0 22-16,0-43 0,0-20 15,0 20-15,22-21 0,-1 21 0,21-20 16,-21-22-16,22 21 0,-22-21 16,21 0-16,0 0 0,1 0 0,20 0 15,-20 0-15,-1-21 0,0-1 16,-21 1-16,22 0 0,-1 0 15,-21-21-15,0-1 0,22 1 16,-22 0-16,0-1 0,0 1 16,0 0-16,-21-22 0,0 22 0,22-1 15,-22 1-15,0 0 0,0 21 0,0-22 16,0 22-16,0 0 0,-22 42 31,22 0-31,0 22 16,0-22-16,0 21 0,-21 0 15,21-20-15,-21 41 0,21-21 0,0 1 16,0-1-16,-21 0 0,21 1 16,-21-1-16,21 0 0,0 1 0,0-22 15,0 0-15,0 0 0,0 0 0,0 1 16,0-1-16,0-42 31,21-1-15,0 1-16,-21 0 15,21-21-15,0 21 0,-21-1 0,22-20 16,-1 0-16,-21 21 0,21-22 16,0 22-16,0 0 0,-21 0 0,21 0 15,1 21-15,-1 0 16,0 21 0,-21 0-16,0 0 0,0 0 0,0 0 15,0 1-15,21-1 0,-21 21 0,0-21 16,21 0-16,-21 1 15,0-1-15,21 0 0,1 0 16,-1-21-16,-21 21 0,21-21 0,0 0 16,0 0-16,0 0 0,1 0 15,-1 0-15,0 0 0,21 0 0,-21 0 16,1 0-16,-1 0 0,0-21 16,21 0-16,-21 21 0,1-21 0,-1 0 15,0-22-15,0 22 0,0 0 0,-21-21 16,0 20-16,21-20 0,-21 21 15,22 0-15,-22-22 0,0 22 0,0 0 16,0 0-16,-22 21 31,1 0-31,21 21 0,-21 0 16,21 0-16,-21 1 0,0 20 0,21-21 16,0 0-16,0 22 0,0-22 15,-21 0-15,21 21 0,0-21 0,0 1 16,0-1-16,0 0 0,0 0 15,0 0-15,21-21 0,-21 21 0,21 1 16,0-22-16,0 0 0,0 0 0,1 0 16,-1 0-16,21 0 15,-21 0-15,0 0 0,1-22 16,-1 22-16,42-42 0,-42 21 16,22 0-16,-22 0 0,0-1 15,0 1-15,22 0 0,-22 0 0</inkml:trace>
  <inkml:trace contextRef="#ctx0" brushRef="#br0" timeOffset="19219.24">9821 3281 0,'0'0'0,"0"-21"15,21-22-15,-21 22 0,0 0 16,0 0-16,0 0 0,0 0 0,0-1 16,-21 22-1,0 0 1,0 22-16,21-1 0,-21 0 0,0 0 16,-1 0-16,22 0 0,-21 22 0,21-22 15,-21 21-15,21-21 16,0 22-16,0-22 0,0 42 15,0-41-15,0-1 0,0 21 0,21-21 16,0 0-16,1-21 16,20 0-16,-21 22 0,0-22 0,22 0 15,-22 0-15,21 0 0,-21 0 16,22 0-16,-1-22 0,-21 1 0,21 0 16,-20 0-16,20 0 0,-21 0 0,21-22 15,-20 22-15,-1-21 0,0-1 16,0-20-16,0 21 0,0-1 15,1 1-15,-1-22 0,-21 22 0,0 0 0,21 21 16,-21-22-16,0 22 16,0 0-16,0 0 0,-21 21 15,0 0 1,-1 0-16,1 21 0,21 21 0,-21-21 16,0 1-16,0 20 0,21-21 0,-21 64 15,21-43-15,-22 0 16,22 1-16,0-22 0,-21 21 0,21 1 15,0-22-15,0 21 0,0-21 16,0 0-16,0 1 0,0-1 0,0 0 16,21-42 31,1 0-47,-1-1 0,-21 1 0,21 0 15,0 0-15,0 0 0,0 0 0,1-1 16,-1-20-16,0 21 0,0 0 15,0 0-15,0-1 0,1 1 16,-1 21-16,-42 21 63,-1-21-63,1 0 15,0 22-15,0-22 16,0 0-16,21 21 0,-21-21 15,21 21-15,-22-21 0,22 21 16,-21-21-16,21 21 0,0 0 16,0 1-16,0-1 15,0 0-15,0 0 0,0 0 0,0 0 16,0 1-16,21-1 0,-21 0 16,22 0-16,-1-21 0,-21 21 15,21-21-15,0 0 0,0 21 0,0-21 16,1 0-16,-1 0 0,0 0 0,0 0 15,0 0-15,0 0 0,1 0 16,20-21-16,-21 21 0,21-21 16,-20 0-16,20 0 0,-21 0 0,0-1 15,22 1-15,-22 0 0,21-21 16,-21 21-16,0-22 0,1 1 0,-22 21 16,21-22-16,-21 22 0,0-21 15,0 21-15,0 0 0,-21 21 16,-1 0-1,1 0-15,0 0 0,0 0 0,0 21 16,0 0-16,21 0 0,0 21 16,0-20-16,0-1 0,0 21 0,0-21 15,0 0-15,0 1 0,21 20 16,0-21-16,-21 0 0,21 0 16,0 1-16,-21-1 0,21-21 0,-21 21 15,22-21-15,-22 21 0,0 0 16,0 0-1,-22-21-15,1 0 0,0 22 16,0-22-16,0 0 0,0 0 0,-1 0 16,1 0-16,21-22 31,21 1-15</inkml:trace>
  <inkml:trace contextRef="#ctx0" brushRef="#br0" timeOffset="19635">11388 2752 0,'0'0'0,"21"0"16,-21 21-1,0 0-15,0 0 0,0 0 0,0 1 16,0-1-16,0 21 0,0-21 15,0 22-15,0-1 0,0 0 16,0 1-16,0-1 0,0 0 0,-21 64 16,-1-64-16,22 1 15,0-22-15,-21 0 0,21 0 0,0 0 16,0 1-16,0-1 0,21-21 31,1 0-15,-22-21-16,0-1 0</inkml:trace>
  <inkml:trace contextRef="#ctx0" brushRef="#br0" timeOffset="20247.65">11303 3175 0,'0'0'16,"-21"0"-16,21-21 16,21 21-1,0 0-15,0-21 0,0 21 16,22 0-16,-22-21 15,21 21-15,-21-22 0,22 22 0,-1-21 16,0 0-16,-20 21 0,20-21 0,43-21 16,-64 20-16,0 22 15,0-21-15,0 0 0,-21 0 0,0-21 16,0 20-16,0 1 16,-21 21-16,0 0 15,0 0-15,0 0 0,-1 0 0,22 21 16,-21-21-16,21 22 0,-21-1 15,21 0-15,0 21 0,0-21 0,0 22 16,0-1-16,0-21 0,0 22 0,0-1 16,0 0-16,0 1 0,0-1 15,0-21-15,0 21 0,0-20 16,0 20-16,0 21 16,0-41-16,0-1 15,0-42 16,0-1-31,0 1 16,0 0-16,21 0 0,0-21 0,-21 20 16,22 1-16,-1-21 0,0 21 15,0-22-15,0 22 0,22-21 0,-22 21 16,21 0-16,-21-1 0,22 22 0,-22 0 16,0 0-16,0 0 0,0 0 15,0 0-15,1 22 0,-22-1 16,0 0-16,0 0 0,0 0 0,0 0 15,0 22-15,0-22 0,0 0 0,0 21 16,0-20-16,0-1 0,0 0 16,-22 0-16,22 0 0,-21-21 15,21 21-15,21-21 47,1 0-47,-22-21 0,21 0 16</inkml:trace>
  <inkml:trace contextRef="#ctx0" brushRef="#br0" timeOffset="20655.43">12382 3302 0,'0'0'0,"43"0"15,-22-21-15,0 21 16,0 0-16,0-21 0,-21 0 0,22 21 15,-1-22-15,0 22 0,0-21 16,-21 0-16,0 0 0,21 21 16,-21-21-16,21 0 0,-21-1 15,0 1-15,-21 21 16,0 0-16,0 0 16,0 0-16,-22 21 0,1 1 15,42-1-15,-21 0 0,0 21 16,0-21-16,-1 22 0,1-22 15,21 21-15,0-21 0,0 22 16,0-22-16,0 0 0,0 21 0,0-20 16,0-1-16,21 0 0,1 0 15,-1-21-15,0 0 0,0 0 16,0 0-16,0 0 0,22 0 0,-22 0 16,0 0-16,0 0 0,0 0 15,1-21-15,-1 0 0,0 21 16,-21-21-16,21-1 0,-21 1 0,0 0 15,0 0-15,0 0 0</inkml:trace>
  <inkml:trace contextRef="#ctx0" brushRef="#br0" timeOffset="24573.19">7387 4403 0,'0'0'0,"0"-21"0,0-1 0,0-20 16,0 21-16,0 0 0,0 0 16,0-1-16,0-20 0,-21 21 0,0 0 15,21 0-15,-21 21 0,-1-22 16,-20 22-16,0 0 15,21 22-15,-1-1 0,1 0 16,-21 21-16,21 1 0,-22-1 0,22 21 16,-21-20-16,21 20 0,0-20 15,-1 20-15,1 1 0,0-22 0,21 21 16,0 1-16,0-22 0,0 1 0,0-1 16,0 0-16,0-21 0,21 22 15,0-22-15,1 0 0,-1-21 0,0 21 16,0-21-16,21 0 0,-20 0 15,20 0-15,-21 0 0,21 0 0,-20-21 16,20 21-16,-21-21 0,21 0 16,-20 0-16,20-1 0,-21 1 0,0 0 15,22 0-15,-22 0 0,0-22 16,0 22-16,-21 0 0,0 0 0,21 0 16,-21 0-16,0-1 0,0 1 0,0 0 15,0 42 16,0 0-31,0 1 16,0-1-16,0 0 0,0 0 16,0 0-16,0 22 0,0-22 15,0 0-15,21 0 0,1 0 0,-1 0 16,0-21-16,0 22 0,0-22 16,22 0-16,-22 0 0,21 21 0,-21-21 15,0 0-15,22 0 0,-22 0 0,0 0 16,21-21-16,-20 21 0,-1-22 15,0 1-15,0 21 0,0-21 0,0-21 16,-21 21-16,0-1 16,0 1-16,0 0 0,0-21 0,0 21 15,0-1-15,-21-20 0,0 21 0,0-21 16,0 20-16,0 1 0,-1 0 16,1 0-16,-21 21 0,21 0 15,0 0-15,-1 0 0,1 0 0,0 0 16,0 0-16,0 21 15,0 0-15,-1 0 0,1 22 0,21-22 16,0 0-16,0 21 0,0-20 16,0 20-16,0 0 0,0-21 0,21 22 15,1-22-15,-1 0 0,0 21 0,0-20 16,0-1-16,0-21 0,1 21 0,20-21 16,-21 0-16,21 0 15,-20 0-15,-1 0 0,21 0 0,0-21 16,-20 0-16,20-1 0,-21 1 0,21 0 15,-20 0-15,20-21 0,-21 20 16,21-20-16,-20 21 0,-1 0 0,0-22 16,0 22-16,-21 0 0,0 0 15,21 21-15,-21-21 0,0 42 32,-21 0-32,0 0 15,21 0-15,0 1 0,-21-1 0,21 0 16,-21 0-16,21 0 0,0 0 0,0 1 15,0-1-15,0 0 16,0 0-16,0 0 0,0 0 16,21-42 31,-21 0-47,21 21 0,-21-21 0,21 0 15,0 0-15,-21-1 0,21 1 16,1 0-16,-22 0 0,21 0 0,0 0 15,-21-1-15,0 1 0,21 21 0,0 0 16,0 0 0,-21 21-1,22 1-15,-22-1 0,0 0 16,0 0-16,0 0 0,21 0 16,-21 1-16,21-1 0,-21 0 0,21 0 15,0 0-15,22 0 0,-22 1 16,0-22-16,0 0 0,21 0 15,22 0-15,-43 0 0,21 0 16,1 0-16,-1 0 0,-21 0 0,22-22 16,-1 22-16,-21-21 0,21 0 15,-20 0-15,20 0 0,-21 0 0,0-1 16,0 1-16,1 0 0,-22 0 0,21 0 16,-21 0-16,0-1 0,0 1 15,0 0-15,0 0 0,-43-21 16,22 20-16,0 22 15,0 0-15,0 0 0,0 0 16,-1 0-16,1 0 0,-21 0 0,21 0 16,0 0-16,-1 22 0,1-1 0,0 0 15,0 0-15,0 0 0,21 0 16,0 22-16,0-22 0,0 0 0,0 0 16,0 0-16,0 1 0,0-1 0,0 0 15,21 0-15,0-21 0,0 21 16,0-21-16,1 0 0,-1 0 15,0 0-15,0 0 0,0 0 16,0-21 0,1 21-16,-1-21 0,-21 0 0,21 0 15,0-1-15,0 1 0,-21 0 0,21-21 16,-21 21-16,0-22 0,22 22 16,-1-21-16,0-1 0,-21 22 0,21-21 15,-21 0-15,21-1 0,-21 22 0,21-21 16,-21 21-16,0-22 0,22 22 15,-22 0-15,0 42 32,-22-21-32,22 21 0,0 22 15,-21-22-15,21 0 0,-21 21 0,21-21 16,0 22-16,0-1 0,0-21 16,0 22-16,0-1 0,0 0 15,0-21-15,0 22 0,0-1 0,0-21 16,0 22-16,0-22 0,21 0 15,0 0-15,-21 0 0,22 0 0,-1 1 16,0-22-16,0 0 0,0 0 16,0 0-16,1 0 0,-1 0 15,0 0-15,0 0 0,0-22 0,22 1 16,-22 21-16,0-21 0,0-21 16,0 21-16,0-1 0,-21 1 0,22 0 15,-22-21-15,0 21 16,0-1-16,0 1 0,0 0 0,0 0 15,0 0-15,0 0 0,0 42 32,-22-21-17,22 21-15,-21 0 0,21 0 0,0 0 16,0 1-16,0-1 0,0 21 16,0-21-16,0 0 0,0 1 0,0-1 15,21 21-15,1-42 0,-22 21 16,21-21-16,0 0 0,21 21 15,-21-21-15,1 0 0,-1 0 16,42 0 0,-42-21-16,1 21 0,-1-21 0,21 0 15,-21 0-15,0 21 0,1-21 0,-1-22 16,0 22-16,21-42 0,-21 41 16,1-20-16,-1 21 0,-21-21 15,21-1-15,0 1 0,-21 0 0,0-1 16,21 22-16,0-64 15,-21 43-15,0 21 0,0 0 0,0 0 16,-21 42 15,21 0-31,-21 21 0,21-21 16,-21 22-16,21-22 0,0 21 16,0 1-16,0-1 0,-21 0 0,21-21 15,0 22-15,0-1 0,0-21 16,0 22-16,0-22 0,0 21 0,0-21 15,0 0-15,0 1 0,21-1 0,-21 0 16,21-21-16,0 0 0,-21 21 16,21-21-16,22 0 15,-22 0-15,0 0 0,0-21 0,0 0 16,1 0-16,-1 21 0,0-22 16,0 1-16,43-63 15,-43 62-15,0 1 0,-21 0 16,21 0-16,0 0 0,-21 0 15,0-1-15,21 1 0,-21 0 0,0 42 47,-21 0-47,21 1 0,0-1 16,-21 21-16,21 0 0,0-20 16,0-1-16,0 0 0,0 0 0,0 0 15,0 0-15,0 1 0,21-1 16,0-21-16,-21 21 0,22-21 0,-1 0 15,0 0-15,0 0 0,0 0 16,0 0-16,1 0 0,-1 0 16,0-21-16,21 21 0,-21-21 15,1-1-15,-1 22 0,0-21 0,-21 0 16,21 0-16,0 0 0,0-22 16,-21 22-16,0 0 0,22 0 0,-22 0 15,0 0-15,21-1 0,-21 44 31,-21-1-15,21 0-16,-22 0 0,22 21 16,0-20-16,0 20 15,0-21-15,0 0 0,0 0 16,0 1-16,0-1 0,0 0 16,22-21-16,-1 0 15,0 0 1,0 0-16,0 0 15,0 0-15,-21-21 0,22 21 0,-22-21 16,0-1-16,0 1 16,0 0-16,0 0 0,0 0 0,0 0 15,0-1-15,0 1 0,0 0 0,0 0 16,-22 0-16,22 0 0,0-1 16,-21 22-16,0 0 15,42 0 48,0 0-48,1 0-15,-1 0 0,0 0 0,0-21 16,0 21-16,0 0 0,1 0 16,-1 0-16,0 0 15,0 0 1,-21 21-16,0 1 15,0-1-15,0 0 16,0 0-16,0 0 16,0 0-16,0 1 0,0-1 0,0 0 15,0 0-15,0 0 0,0 0 16,0 1-16,0-1 16,0 0-16,0 0 15,21-42 32,-21 0-47,21 0 0,-21-1 16,0 1-16,22 0 0,-1 0 15,0-21-15,0 20 0,-21 1 16,42-21-16,-20 21 0,-1-22 0,21 22 16,-21 0-16,22-21 0,-1 42 15,85-43-15,-106 43 16,0 0-16,22 0 0,-22 22 15,0-22-15,-21 21 0,0 0 16,0 0-16,0 21 0,0-20 16,0-1-16,0 0 0,0 21 0,0-21 0,0 1 15,-21-1-15,21 0 0,0 21 16,0-21-16,0 22 16,21-43-16,0 21 0,0-21 15,0 0 1,1 0-16,-1 0 0,0-21 15,0 21-15,0-21 0,0 21 0,1-22 16,-1 1-16,0 0 0,-21 0 0,21 0 16,-21 0-16,0-1 0,21-20 15,-21 21-15,0 0 0,21-22 0,-21 22 16,0-21-16,0 21 0,0 0 0,0-1 16,0 1-16,-21 21 15,0 0-15,0 0 16,21 21-16,-21 1 15,21-1-15,0 0 0,0 21 16,0-21-16,0 1 0,0-1 16,0 0-16,0 0 0,0 0 0,0 22 15,0-22-15,0 0 0,0 0 16,0 0-16,0 0 0,-21 1 16,21-1-1,-22-21 1,1 0-16,21-21 31,-21 21-31,21-22 16,0 1-16,0 0 0,0 0 0,-21 0 15,21 0-15,0-1 0</inkml:trace>
  <inkml:trace contextRef="#ctx0" brushRef="#br0" timeOffset="24791.06">11726 4022 0,'0'0'0,"-21"0"0,0 0 15,0 0-15,0 0 0,-1 0 16,1 0 0,0 0 46,21 21-62</inkml:trace>
  <inkml:trace contextRef="#ctx0" brushRef="#br0" timeOffset="25018.93">10626 4382 0,'0'0'0,"-22"21"0,22 0 32,22-21-1,-1 0-31,0 0 0,0 0 16,0 0-16,0 0 0,1 0 0,-1-21 15,0 21 1,-21-21-16,0-1 0</inkml:trace>
  <inkml:trace contextRef="#ctx0" brushRef="#br0" timeOffset="25234.8">9927 4297 0,'0'0'0,"-21"0"0,0 0 15,0 21-15,-1-21 32,1 0 15,0 0-32</inkml:trace>
  <inkml:trace contextRef="#ctx0" brushRef="#br0" timeOffset="27222.66">1058 6943 0,'21'-21'16,"1"21"-16,-22-22 16,21 22-16,-21-21 0,21 0 15,0 21-15,0-21 0,0 0 0,1 0 16,20-22-16,-21 22 16,-21 0-16,0 0 0,21 0 0,-21-1 15,0 1-15,0 0 0,-21 0 16,0 0-16,0-22 0,-22 22 0,1 0 15,0 0-15,-1 0 0,1 0 16,0-1-16,-22 1 0,22 21 16,0 0-16,-1 0 0,1 0 15,0 0-15,-1 21 0,1 1 16,0-1-16,20 0 0,-20 21 0,21 1 16,0-1-16,21 0 0,0 1 15,0 20-15,0-21 0,0 1 0,0-1 16,0 0-16,21-20 0,0 20 15,0-21-15,0 0 0,22 0 0,-22-21 16,21 0-16,1 0 0,-22 0 16,21 0-16,0 0 0,1 0 0,-22-21 15,21 21-15,1-21 0,-1 0 16,0 0-16,1 0 0,-22-1 16,21-20-16,0 21 0,-20-21 15,20 20-15,-21-20 0,-21 21 0,21-21 16,-21-1-16,0 22 0,0-21 15,0 21-15,0-1 0,0 1 16,-21 21-16,0 21 16,0 1-16,21-1 15,-21 21-15,21-21 0,0 22 16,0-1-16,0-21 0,0 21 0,0 1 16,0-22-16,21 42 15,0-41-15,0-1 0,0 0 0,0-21 16,1 21-16,62-21 15,-63 0-15,1 0 16,-1 0-16,21 0 0,-21 0 0,0-21 16,22 21-16,-22-21 0,0 0 15,0-1-15,0 1 0,1 0 0,-1 0 16,-21 0-16,21 0 0,0-43 16,-21 43-16,0-21 0,21 20 15,-21 1-15,0 0 16,0 42-1,0 0 1,0 1-16,-21-1 0,21 0 16,0 0-16,0 0 0,0 0 0,0 1 15,0-1-15,0 0 0,0 0 16,0 0 0,21-21 15,-21-21-16,21 21-15,1-21 0,-22 0 0,21 21 16,0-21-16,0-1 0,-21 1 16,21 21-16,0-21 0,-21 0 15,22 21-15,-1 0 0,0 0 16,-21 21 0,21-21-16,0 21 15,-21 0-15,21 1 0,1-1 0,-22 0 16,21 21-16,0-21 0,0 1 0,0-22 15,0 21-15,1 0 0,-1 0 16,0-21-16,21 0 0,-21 21 0,22-21 16,-22 0-16,21 0 0,1 0 15,-22 0-15,21 0 0,-21 0 0,22-21 16,-1 0-16,-21 21 0,21-21 16,-20 0-16,-1-1 0,21 1 15,-21 0-15,0 0 0,1-43 16,-22 43-16,0-21 0,0 21 15,0-22-15,0 1 0,0 21 0,0-21 16,-22 20-16,1-20 0,0 21 16,0 0-16,0 0 0,0 21 0,-1 0 15,-20 0-15,21 0 0,0 0 0,-22 21 16,22 21-16,0-21 0,-21 22 16,21-22-16,21 21 0,-22 0 0,22 1 15,-21-1-15,21-21 0,0 22 16,0-22-16,0 0 0,0 0 15,21 0-15,1 0 0,-1-21 0,0 22 16,21-22-16,-21 0 0,1 0 16,-1 0-16,0 0 0,0-22 15,21 22-15,-20-21 0,-1 0 16,21 0-16,-21 0 0,0 0 16,1-22-16,-1 22 0,0-21 15,0 21-15,-21-22 0,21-20 0,0 20 16,-21 1-16,0 0 0,0-22 0,0 22 15,22 0-15,-22-1 0,0 1 16,0 0-16,0 20 0,0-41 16,0 42-16,0 42 15,0 0 1,0 21-16,0 1 0,0-1 16,0 0-16,0 1 0,0 20 15,0 64-15,0-84 0,0 20 16,0-21-16,0 22 0,0-22 15,0-21-15,21 22 0,0-22 0,-21 21 16,21-21-16,0 1 0,0-22 16,1 21-16,-1-21 0,0 0 0,0 0 15,0 0-15,0 0 0,1 0 0,20 0 16,-21-21-16,0 21 0,22-22 16,-22 1-16</inkml:trace>
  <inkml:trace contextRef="#ctx0" brushRef="#br0" timeOffset="27682.4">4551 6329 0,'0'0'0,"0"-21"16,-43-106-1,43 106-15,0-22 0,0 22 16,0 0-16,-21 0 0,21 0 15,-21 21-15,21-22 0,-21 22 16,21 22-16,-21-1 16,21 0-16,0 0 0,0 21 0,0 1 15,0 20-15,-21-20 0,21 84 16,0-85-16,0 21 16,0 1-16,0-22 0,0 1 0,0 20 15,0-42-15,0 22 0,0-1 0,0-21 16,0 0-16,21 0 0,-21 1 15,21-22-15,0 0 16,-21-22 0</inkml:trace>
  <inkml:trace contextRef="#ctx0" brushRef="#br0" timeOffset="28971.1">4106 6604 0,'0'0'0,"-21"0"31,21 21-15,21-21-16,0 0 0,22 0 0,-22 0 15,21 0-15,1 0 0,-1 0 16,21 0-16,-20 0 0,20-21 0,1 21 16,-22-21-16,22 0 0,-1 0 0,-21-1 15,22 1-15,-22 0 0,22 0 16,-22 0-16,0-22 0,-20 22 0,41-42 15,-42 20-15,0 22 16,-21-21-16,0 21 0,0 0 16,0-22-16,0 22 0,-21-21 15,0 42-15,0 0 16,0 0-16,0 0 0,-1 0 0,1 21 16,0 0-16,0 0 0,0 0 0,21 22 15,0-22-15,-21 21 0,21 1 16,-22-1-16,22 0 0,0 1 15,-21 20-15,21-21 0,0 1 0,0-1 16,0 0-16,0 1 0,0-1 0,0-21 16,0 22-16,0-22 0,0 0 0,0 0 15,0 0-15,0 0 16,21-21 15,-21-21-31,22 0 0,-1 0 0,0 0 16,0 0-16,0-22 15,-21 22-15,43-21 0,-22 21 16,-21-1-16,21 1 0,0 0 0,-21 0 16,21 21-16,-21 21 15,21 0-15,-21 0 16,0 1-16,0-1 0,0 0 16,0 0-16,0 0 0,0 0 15,22 1-15,-22-1 0,0 0 0,21-21 16,0 21-16,0 0 0,0-21 15,0 0-15,1 0 0,20 0 16,-21 0-16,0 0 0,22 0 0,-22 0 16,21 0-16,-21-21 0,22 21 0,-22-21 15,42 0-15,-42 0 0,1-1 16,-1 1-16,0 0 0,0 0 16,0 0-16,-21-22 0,0 22 0,0 0 15,0-21-15,0 21 0,0-1 0,0-20 16,0 21-16,-21 21 15,0 0-15,0 0 16,21 21-16,-21 21 16,-1-20-16,22-1 0,-21 21 15,21-21-15,0 22 0,0-22 0,0 0 16,0 21-16,0-21 0,0 1 0,21-1 16,1 0-16,-1-21 0,0 21 15,0-21-15,0 0 0,0 0 16,22 0-16,-22 0 0,21 0 0,-21 0 0,1 0 15,20 0-15,-21-21 0,0 21 16,0-21-16,22 0 0,-22-1 16,0 1-16,-21 0 0,21 0 0,0 0 0,-21-22 15,22 22-15,-22-21 0,0 21 16,0 0-16,0-22 0,0 22 0,0 0 16,-22 21-1,1 0-15,0 0 16,21 21-16,0 21 0,0-20 15,-21-1-15,21 0 0,-21 21 0,21-21 16,-21 43-16,21-43 0,0 0 16,0 22-16,-22-22 0,22 0 15,0 0-15,0 0 0,0 0 16,0-42 15,0 0-15,0 0-16,0 0 15,0 0-15,22-22 0,-1 22 0,-21 0 16,21-21-16,0-1 0,0 1 16,22 0-16,-22-1 0,21 1 0,0 21 15,-20-22-15,41 22 0,-21 0 0,1 21 16,-22 0-16,21 0 0,1 21 16,-22 0-16,0 1 0,0 20 0,0-21 15,-21 21-15,0-20 0,0 20 0,0-21 16,0 21-16,0-20 0,0 20 15,0-21-15,0 0 0,-21 0 0,0 22 16,0-22 0,21 0-16,0-42 47</inkml:trace>
  <inkml:trace contextRef="#ctx0" brushRef="#br0" timeOffset="32622.67">7705 6837 0,'-22'-42'31,"22"20"-31,0 1 0,0-21 16,0 21-16,22 0 0,-1-22 15,0 22-15,-21-21 0,21-1 0,0 1 16,-21-21-16,21 20 0,-21 1 16,0 0-16,0-1 0,0 22 15,0-21-15,0 21 0,0-22 0,0 22 16,0 0-16,0 0 0,-21 21 15,0 21 1,21 0-16,-21 0 0,21 22 16,0 20-16,0-21 0,0 22 15,0 21-15,0-22 0,0 106 16,0-105-16,0 21 0,0-1 0,0-20 16,0 20-16,0 1 0,0-21 15,-21 20-15,21 1 0,0-22 0,0 22 16,0-21-16,-21 63 15,21-64-15,0 1 0,0-1 0,-22 1 16,22-1-16,-21-21 0,21 1 0,0-1 16,0-21-16,0 0 0,-21 1 0,21-1 15,0-42 1,0-1-16,0 1 0,0 0 16,0-21-16,0-1 0,0 22 0,0-42 15,0 20-15,21-20 0,-21 21 16,0-22-16,0-21 0,0 22 0,0-22 15,0 22-15,21-22 0,-21 0 0,0 1 16,0-1-16,0 0 0,0 1 16,22-1-16,-22 0 0,0 22 0,0-22 15,21 22-15,0-1 0,0 1 0,0 20 16,0 1-16,1 21 0,-1-21 16,0 20-16,21 22 0,22 0 15,-43 0-15,21 0 0,-21 22 16,22-1-16,-22 0 0,21 0 15,-21 21-15,1-20 0,-1 20 0,0-21 16,0 21-16,-21 1 0,0-22 0,0 0 16,0 0-16,0 0 0,0 1 15,-21-1-15,0 0 0,0 0 0,-1-21 16,1 0-16,0 21 0,0-21 0,-21 0 16,20 0-16,1 0 0,0 0 15,0 0-15,0 0 0,0 0 0,21-21 16,-22 21-16,22-21 15,-21 21 1,42 0 0,1 21-1,-1-21-15,0 0 16,0 0-16,0 0 0,0 0 0,1 0 16,-1 0-16,42 0 0,-42 0 15,22 0-15,-1-21 0,-21 21 16,22-21-16,-22 0 0,42-1 15,-20 1-15,-22 0 0,21 0 16,-21 0-16,0 0 0,1-22 16,-1 22-16,-21 0 0,0 0 0,0-22 0,0 1 15,0 21-15,0 0 16,-21 21 0,-1 0-16,22 21 15,-21-21-15,0 21 0,21 21 0,0-20 16,-21-1-16,0 21 0,21-21 15,0 22-15,0-22 0,0 21 0,0-21 16,0 43-16,0-43 16,0 0-16,21 0 0,0-21 15,0 0-15,0 0 0,22 0 0,-22 0 16,0 0-16,21 0 0,-20 0 16,20 0-16,-21-21 0,21 0 0,1 0 15,-1 0-15,22-22 16,-22 22-16,-21-21 0,0 21 0,22-22 15,-22 1-15,0 21 0,-21-22 16,0 22-16,0 0 0,0 0 0,0 0 16,0 0-16,-21 21 15,0 0 1,-1 21-16,22 0 16,0 0-16,0 0 0,0 0 15,0 1-15,0-1 16,22 0-16,-22 0 0,0 0 0,21 0 15,0 1-15,-21-1 0,21 0 0,-21 0 16,21 0-16,-21 0 0,21 1 16,1-1-1,-1 0-15,0-21 0,0 0 16,0 0-16,0 0 0,1 0 16,-1 0-16,0 0 0,0-21 15,0 21-15,64-64 16,-64 43-16,21 0 0,-20 0 0,20-22 15,-21 22-15,0-21 0,22 0 16,-22-1-16,0 22 0,-21-21 0,21-1 16,-21 1-16,21 21 0,-21-21 0,0-22 15,0 43 1,0 0-16,0 0 0,0-1 0,-21 22 16,0 22-1,0-1-15,0 0 16,21 0-16,0 0 0,-22 22 0,1-22 15,0 21-15,21 0 0,0 22 0,0-22 16,-21 22-16,21-22 0,-21 22 0,21-1 16,-21 1-16,21 63 15,0 0-15,0-64 0,-22 1 16,22-1-16,-21 22 0,0-22 0,21 22 16,-21-22-16,0 22 0,0-21 0,-1-1 15,22 22-15,-42 42 16,21-64-16,0 85 15,21-84-15,-21-22 0,21 22 0,0-22 16,0 0-16,0 1 0,0-1 0,0-21 16,0 0-16,21-21 0,21 0 15,-21 0-15,43-63 16,-22 42-16,-21 0 0,22-22 16,-1 1-16,0 0 0,-21-1 0,22 1 15,-1-22-15,-21 1 0,0 21 0,1-22 16,20-63-16,-42 42 15,21 22-15,-21-22 0,0 22 0,0-22 16,-21 22-16,0-22 0,0 21 16,-1 1-16,-20-1 0,21 22 0,-21 0 15,-1-1-15,1 1 0,21 21 16,-22 0-16,-20 0 0,42 21 16,21-22-16,-21 22 0,42 0 31,0 0-31,0-21 0,0 21 15,0-21-15,85 0 16,-63 0-16,-1 21 0,43-43 16,-43 22-16,64-21 15,-64 0-15,-21 20 0,22-20 0,-1 21 16,-21-21-16,0 20 0,0 1 16,1-21-16,-1 21 0,-21 0 15,0-1-15,0 1 0,0 0 16,-21 21-1,-1 0-15,1 0 16,0 21-16,21 0 16,0 1-16,-21-22 0,21 21 0,-21 21 15,21-21-15,0 0 16,0 1-16,0 20 0,0-21 0,0 0 16,21 0-16,-21 1 0,21-1 15,0 0-15,0-21 0,1 0 0,-1 21 16,0-21-16,0 0 0,21 0 15,-20 0-15,-1 0 0,0 0 16,0-21-16,0 0 0,0 21 0,-21-21 16,22-1-16,-1 1 0,0 0 15,0 0-15,-21 0 0,0 0 0,0-64 16,0 64-16,0-22 16,0 22-16,0 0 0,-21 0 15,21 0-15,-21 0 0,0 21 0,-1 0 16,1 0-16,0 0 0,0 0 15,0 0-15,0 0 0,-1 21 16,1 0-16,0 0 0,21 0 16,0 22-16,0-22 0,0 0 0,0 21 15,0-21-15,0 22 0,0-22 16,21 0-16,0 0 0,1 0 0,-1 1 16,0-1-16,0 0 0,0-21 0,0 0 15,1 21-15,-1-21 0,21 0 16,-21 0-16,0 0 0,1 0 0,20-21 15,-21 0-15,21 0 0,-20 21 16,20-22-16,-21 1 0,21-21 0,-20 21 16,-1 0-16,21-1 0,-21-20 15,-21 21-15,21 0 0,-21 0 0,0-1 16,22 22-16,-22-21 0,-22 21 31,22 21-31,0 1 16,-21-1-16,21 0 0,0 0 0,0 0 15,0 0-15,0 1 0,21-1 16,1 0-16,-22 0 0,21-21 0,0 21 16,-21 0-16,21-21 0,0 0 0,0 22 15,1-22-15,-1 0 0,0 0 0,0 0 16,0 0-16,0 0 16,22-22-16,-22 22 0,0-21 0,0 0 15,0 21-15,-21-21 0,22 0 0,-1 0 16,0-1-16,-21-20 0,0 0 15,21 21-15,-21-1 0,21 1 16,-21 0-16,0 0 0,-21 21 31,21 21-15,-21 0-16,21 0 0,0 1 0,0 20 16,0-21-16,-21 0 0,21 22 0,-21-22 15,21 0-15,0 0 16,0 0-16,0 0 0,0 1 0,0-1 15,0 0-15,0 0 16,-22-21 0,22-21-1,0 0-15,0 0 0,0-1 16,0 1-16,0 0 0,22 0 16,-22-21-16,21 20 0,0-20 0,0 21 15,0-21-15,0 20 0,1 1 0,-1 0 16,21 0-16,-21 0 0,0 0 15,1 21-15,-1 0 0,0 0 16,0 21-16,-21 0 16,0 0-16,0 0 0,0 22 15,0-22-15,0 0 0,0 21 0,0-21 16,21 1-16,-21 20 0,0-21 0,0 0 16,0 0-16,21 1 0,-21-1 15,0 0 1,22-21-1,-22-21-15,21 0 16,-21-1-16,21 1 16,0 0-16,-21 0 0,21-21 0,0 20 15,-21-20-15,22 21 0,-1-21 0,0 20 16,0-20-16,0 21 0,22 0 16,-22 0-16,21-22 15,-21 43-15,0 0 0,1 0 0,-22 21 16,21 1-16,-21-1 15,0 0-15,0 0 16,0 21-16,0-20 0,0-1 0,0 0 16,0 0-16,0 0 0,0 0 0,0 1 15,21-1-15,-21 0 0,21 0 16,0 0-16,0 0 0,1-21 16,-1 0-16,0 0 0,21 0 15,1 0-15,-22 0 16,21 0-16,-21-21 0,0 21 0,22-42 15,-1 21-15,-21 0 16,0-1-16,-21-20 0,22 21 0,-1 0 16,0 0-16,0-22 15,-21 22-15,0 0 0,0 0 0,0 0 0,0-1 16,0 1-16,0 0 0,-21 21 31,21 21-31,-21 0 0,21 1 16,-21-1-16,21 0 0,0 0 0,0 0 15,0 0-15,0 1 0,0 41 16,0-42-16,0 0 0,0 1 16,0-1-16,0 0 0,0 0 15,0 0-15,0 0 16,-22-21 15,1 0-31</inkml:trace>
  <inkml:trace contextRef="#ctx0" brushRef="#br0" timeOffset="33628.01">3662 8149 0,'0'0'0,"0"-21"0,21 0 15,-21 0-15,0 0 0,0-1 16,0 1-16,-21 0 16,0 0-16,-1 21 0,1 0 15,0 0-15,-21 0 16,21 21-16,-1 0 0,-41 43 15,21-22-15,-1 22 0,22-22 16,-21 21-16,21 1 0,-1-1 16,1 1-16,0-1 0,21-20 0,0 20 15,0 1-15,0-1 0,0-20 16,21-1-16,-21 0 0,43 1 0,-22-22 16,21 0-16,0 0 0,1 0 0,-1-21 15,22 0-15,-22 0 0,0 0 16,22-21-16,-22 0 0,0 0 0,1 0 15,20-1-15,-20-20 0,-1 21 16,0-21-16,-21-1 0,22 1 16,-1 0-16,-21-1 0,0 1 0,1 0 15,-22-1-15,21-20 0,-21 20 0,0-20 16,0-1-16,-21 22 0,-1-21 16,1-1-16,0 22 0,-21-1 0,21 1 15,-22 21-15,1 0 0,21 0 0,-22 21 16,1 0-16,0 0 0,-1 0 15,1 21-15,0 0 0,-1 0 0,1 0 16,0 22-16,-1-22 0,22 21 16,-21 0-16,42-20 0,-21 62 15,21-63-15,0 22 0,0-22 0,21 21 16,-21-21-16,42 1 16,-21-1-16,22 0 0,-1 0 0,43 0 15,-43-21-15,22 0 0,-22 0 16,0 0-16</inkml:trace>
  <inkml:trace contextRef="#ctx0" brushRef="#br0" timeOffset="34010.8">4614 8128 0,'-21'0'0,"-64"0"16,64 0-16,0 0 15,0 21-15,0 0 0,0 1 0,-1 20 16,1-21-16,21 21 0,-21 1 0,21-1 16,0 22-16,0-22 0,0 21 15,-21 1-15,21-1 0,0 1 0,0-1 16,0 22-16,0-21 0,0 20 0,0-20 16,0 20-16,0-20 0,0 21 15,21 84-15,-21-106 0,0 22 16,0 0-16,0-22 0,0 22 0,0-22 15,0 1-15,0-1 0,0 1 16,0-22-16,-21 22 0,21-22 0,0 0 16,0 1-16,-21-1 15,21-21-15,0 0 0,0-42 16,0 0-16,0 0 16,0 0-16,0-22 0,21 22 15,-21-21-15,21-22 0,-21 22 0,0-21 16,0 20-16,0-41 0,0 20 0</inkml:trace>
  <inkml:trace contextRef="#ctx0" brushRef="#br0" timeOffset="36854.9">4381 8678 0,'0'0'0,"0"-21"16,0-21-16,0 21 0,0-85 31,22 85-31,-1 0 0,-21-1 15,42 1-15,0 21 0,-20-21 16,-1 21-16,21 0 0,0 0 0,-20 0 16,41 0-1,-42 21-15,22 0 0,-22 1 0,-21-1 0,0 21 16,0-21-16,0 0 0,0 1 16,0 20-16,0-21 0,-21 0 0,-22 0 15,22 1-15,0-1 0,-21 0 16,20 0-16,-41 0 0,42 0 15,0-21-15,-1 0 0,1 0 16,0 0-16,21 22 31,0-1-15,21-21-16,0 21 16,1-21-16,-1 0 0,0 0 0,0 21 15,0-21-15,0 0 0,1 0 16,20 0-16,-21 0 0,21 0 0,-20-21 15,20 0-15,0 21 0,1-21 0,-22-1 16,21 1-16,0 0 0,-20 0 16,20 0-16,-21 0 0,0-1 15,22 1-15,-22-21 0,0 21 0,-21 0 16,21-1-16,-21-41 16,0 42-16,0 0 0,0-1 0,0 1 15,0 0-15,-21 21 0,21-21 16,-21 21-16,0 0 15,-1 21-15,22 0 16,0 0-16,0 1 0,-21-1 0,21 0 16,0 0-16,0 0 0,0 0 0,0 1 15,0-1-15,21 0 16,-21 0-16,22-21 0,-1 0 0,-21 21 16,21-21-16,0 0 0,0 0 15,0 0-15,1 0 16,-1 0-16,0 0 0,0-21 0,0 0 15,0 0-15,1 0 0,-1-1 16,0 22-16,0-21 0,0 0 16,0 0-16,-21 0 0,22 0 15,-1-1-15,-21 44 32,0-1-32,0 0 15,0 0-15,0 0 0,0 0 16,21 1-16,-21-1 0,0 0 15,21 0-15,0-21 0,0 21 16,-21 0-16,22-21 0,-1 22 0,0-1 16,0-21-16,21 0 0,-20 0 0,-1 0 15,21 0-15,0 0 0,-20 0 16,20 0-16,-21-21 0,0-1 16,0 22-16,1-21 0,-1 0 0,0 0 15,0 0-15,0 0 0,0-1 0,1 1 16,-1-42-16,-21 42 15,0-1-15,0-20 0,0 21 16,0-21-16,0 20 0,0 1 0,0 0 16,-21 21-16,-22-21 15,22 21-15,0 0 0,0 21 16,0 0-16,-1 0 0,1 1 16,0-1-16,21 0 0,-21 21 0,21-21 15,-21 1-15,21 41 16,0-42-16,0 22 0,0-22 15,0 0-15,0 0 16,21-21-16,0 0 16,0 0-16,0 0 15,1 0-15,-22-21 0,21 0 16,0 0-16,0-1 16,-21 1-16,0 0 0,21 21 0,-21-21 15,0 0-15,0 0 0,0-1 16,0 1-16,0 0 0,0 0 0,0 42 31,0 0-15,0 0-16,0 1 0,0-1 0,0 0 15,0 21-15,21-21 0,1 1 16,-22-1-16,21-21 0,0 21 0,0-21 16,21 21-16,-20-21 15,-1 0-15,0 0 0,0 0 16,0 0-16,22 0 0,-22 0 0,0-21 15,21 21-15,-21-21 0,1 0 0,-1-1 16,0 22-16,0-42 0,0 21 16,0 0-16,1 0 0,-1-22 0,0 1 15,-21 0-15,21-1 0,0-41 16,-21 41-16,0-20 0,21 20 16,1 1-16,-22 0 0,21 21 0,-21-43 15,0 85 16,0 22-31,0-22 16,-21 21-16,-1-21 0,22 22 0,0-1 16,0 0-16,0 1 0,0-1 15,-21 0-15,21 1 0,0-1 16,0 0-16,0 43 16,0-64-16,0 0 0,0 0 0,21 1 15,1-1-15,-1-21 0,0 0 0,0 0 16,0 0-16,0 0 0,1 0 15,-1 0-15,0 0 0,21-21 16,-21-1-16,1 1 0,20 0 16,-21 0-16,0 0 0,-21 0 15,21-1-15,-21 1 0,22-21 0,-22 0 16,0 20-16,0 1 16,0 42 15,0 1-31,0-1 0,0 0 15,0 0-15,0 0 0,0 0 0,0 1 16,0-1-16,0 0 0,0 0 0,0 0 16,0 0-16,21 1 15,0-22-15,0 0 16,0 0-16,0 0 0,1 0 16,-1 0-16,0 0 0,0 0 15,0-22-15,0 1 0,1 21 16,-1-21-16,0 0 0,0 21 0,0-21 15,0 0-15,1-1 0,-22 1 0,21 0 16,0 0-16,-21 0 0,21 0 16,0 21-16,-21 21 31,0 0-31,0 0 0,-21 0 16,21 0-16,-21 1 0,21-1 15,0 0-15,0 0 0,0 0 0,0 0 16,0 1-16,0-1 15,21-21-15,0 0 0,0 0 16,1 0-16,-1 0 16,0 0-16,0 0 0,0 0 0,0-21 15,1-1-15,-1 22 0,0-21 16,0 0-16,-21 0 16,0 0-16,0 0 0,0-1 15,0 1-15,0 0 0,-21 0 16,0 0-16,0 0 0,-1 21 0,1-22 15,0 22-15,0 0 0,0 0 16,0 0-16,42 0 31,0 0-15,0 0-16,0 0 16,0 0-16,1 0 0,-1 0 0,0 0 15,21 0-15,-21 0 0,1-21 0,-1 21 16,21 0-16,-21 0 0,0 0 0,1 0 15,20 0-15,-21 0 16,0 0-16,0 21 16,-21 1-16,0-1 15,0 0-15,0 0 16,0 0-16,0 0 0,0 1 16,0-1-16,0 0 0,-21-21 15,21 21-15,0 0 16,-21-21-16,0 0 15,21 21-15,0-42 47,0 0-47,21 0 16,0 0-16,-21 0 0,21-1 16,1 1-16,-1 0 0,0-21 0,42-1 15,-41 22-15,20 0 0,-21 0 16,0 0-16,0 21 0,22 0 15,-22 0-15,0 0 0,0 0 16,-21 21-16,0 0 0,0 0 16,0 0-16,0 1 0,0-1 15,0 0-15,0 0 0,0 0 16,0 0-16,0 1 0,0-1 0,0 0 16,0 0-16,0 0 15,21-21-15,1 0 16,-1 0-16,0 0 0,0 0 15,0 0-15,0 0 0,1 0 0,20 0 16,-21 0-16,0-21 0,22 21 0,20-42 16,1-1-1,-43 22-15,0 0 0,0 0 16,21 0-16,-20-22 0,-1 1 0,21 21 16,-21-21-16,-21-1 0,0 1 0,21 21 15,-21-43-15,0 43 0,-21 21 16,0 0-1,0 0-15,0 21 0,0 0 0,-1 1 16,1-1-16,21 42 0,-21-42 16,21 1-16,0 20 0,0-21 15,0 0-15,0 0 0,0 1 0,0-1 16,0 0-16,21 0 0,0 0 16,1-21-16,-1 21 15,0 1-15,0-22 0,-21 21 16,0 0-1,-21 0 1,0-21-16,0 0 0,-1 0 16,1 0-1,21-21 17,0 0-32</inkml:trace>
  <inkml:trace contextRef="#ctx0" brushRef="#br0" timeOffset="37142.99">8530 7620 0,'0'0'0,"-21"-21"31,0 21 0,0 0 16,-1 0-47,1 0 0,0 0 16,0 0-16,-21 0 0,20 21 15,1-21-15</inkml:trace>
  <inkml:trace contextRef="#ctx0" brushRef="#br0" timeOffset="37518.94">6392 8128 0,'21'0'31,"1"0"-15,-1 0-16,0 0 0,0 0 15,0 0-15,22 0 0,-1 0 0,-21 0 16,21 0-16,1 0 0,-1 0 16,0-21-16,22 21 0,-43 0 15,21 0-15,-20-21 0,-1 21 16,0 0-16,0 0 0,0 0 16</inkml:trace>
  <inkml:trace contextRef="#ctx0" brushRef="#br0" timeOffset="42728.1">19452 3577 0,'0'21'16,"0"1"-16,0-1 15,21-21-15,0 0 16,1 0-16,-1 0 16,0 0-16,0 0 0,0 0 0,0 0 15,1 0-15,20-21 0,-21 21 16,0-22-16,22 1 0,-22 21 0,0-21 16,21 0-16,-21 0 0,1 0 15,-1-1-15,0 22 0,-21-42 16,21 21-16,-21 0 0,0 0 15,0-1-15,0 1 16,-21 21 0,0 0-1,0 0-15,21 21 0,-22 1 16,1-1-16,21 0 0,0 21 16,-21-21-16,21 22 0,-21 20 15,0-20-15,21-1 0,0-21 0,0 21 16,0 1-16,0-1 0,0-21 15,0 22-15,0-1 0,0 0 0,0 1 16,-21-1-16,21-21 0,0 21 16,-22-20-16,22 20 0,0-21 0,-21 0 15,21 0-15,-21-21 0,0 22 0,0-22 16,-22 0 0,22 0-16,0 0 0,0 0 0,-21-22 15,20 1-15,-20 0 0,21 0 0,-21 0 16,20 0-16,1-1 0,0 1 15,0 0-15,0 0 0,0-21 0,-1 20 16,1 1-16,21 0 16,0 0-16,0 0 0,0 0 15,21 21-15,1-22 0,-1 22 0,21-21 16,-21 21-16,0-21 0,22 21 16,-1-21-16,-21 0 0</inkml:trace>
  <inkml:trace contextRef="#ctx0" brushRef="#br0" timeOffset="43023.15">20214 3323 0,'0'0'0,"0"21"0,0 1 15,0-1-15,0 21 16,0-21-16,0 22 0,-21-22 0,21 21 15,-21 0-15,21 1 0,-21-22 16,21 21-16,-22 1 0,22-22 16,-21 21-16,0 0 0,21-20 0,0 20 15,0-21-15,0 21 0,-21-20 16,21-1-16,0 0 0,0 0 16,0 0-16,0 0 0,21-21 15,0 0 1,-21-21-16,21 0 0,-21 0 15,0 0-15</inkml:trace>
  <inkml:trace contextRef="#ctx0" brushRef="#br0" timeOffset="43203.04">20002 3810 0,'22'0'31,"-1"0"-16,0 0-15,0 0 0,0 0 0,22 0 16,-22 0-16,0 0 0,21 0 16,-21 0-16,22-21 0,-22 21 0,21 0 15,-21-21-15,22 21 0,-1 0 0,0 0 16</inkml:trace>
  <inkml:trace contextRef="#ctx0" brushRef="#br0" timeOffset="43719.46">21548 4001 0,'0'0'0,"21"0"0,0 0 15,0 0-15,0 0 0,0-22 16,-21 1-16,22 21 0,-1-21 15,0 0-15,0 0 0,21 21 16,-20-21-16,-1-1 0,0 1 0,0 0 0,0 0 16,-21 0-16,21 0 15,1-1-15,-22-41 0,21 42 16,-21 0-16,21-1 0,-21-20 0,0 21 16,0 0-16,0 0 15,0 42 1,0 0-16,-21 0 15,0 0-15,21 22 0,-22-1 0,1 0 16,21 1-16,-21 20 0,0 1 16,0-1-16,21 1 0,0 20 0,-21 64 15,-1-84-15,22 21 16,0-1-16,0-20 0,-21 20 16,21 1-16,-21-21 0,21 20 0,-21-20 15,21 20-15,0-41 0,0 20 0,-21-20 16,0 41-16,21-41 0,0-22 15,0 0-15,0-42 32,0 0-32,0-1 15,0 1-15,21 0 0,0-21 16,-21-1-16,0 1 0,21 0 0,0-22 16</inkml:trace>
  <inkml:trace contextRef="#ctx0" brushRef="#br0" timeOffset="44066.77">21886 3810 0,'0'0'0,"0"-42"0,0 21 0,0-1 15,0 1-15,0 0 0,0 0 16,21 0-16,-21 0 0,22-1 0,-1 22 16,0-21-16,0 21 0,21-21 15,1 21-15,-22-21 0,21 21 0,1 0 16,-1 0-16,0 0 0,1 0 15,-1 21-15,0 0 0,-21 0 0,1 1 16,-1 20-16,-21-21 0,0 0 16,0 22-16,0-22 0,-21 0 15,-22 21-15,22-21 0,-21 1 0,-1-1 16,1 0-16,21-21 0,-21 21 16,-22 0-16,22 0 0,21-21 15,-1 0-15,-20 0 0,63 0 63,0 0-63,-21-21 0,22 21 15,-1 0-15</inkml:trace>
  <inkml:trace contextRef="#ctx0" brushRef="#br0" timeOffset="44766.38">22437 3916 0,'0'0'0,"21"-21"0,106 0 32,-85-1-32,-21 22 0,22-21 0,-22 0 15,0 21-15,0-21 0,0 0 0,0 0 16,1-1 0,-22 1-16,0 0 0,0 0 15,-22 21-15,1 0 16,0 0-16,0 21 15,0 0-15,0-21 0,-1 21 0,1 1 16,0-1-16,0 0 0,21 21 16,0-21-16,0 1 0,0-1 0,0 0 15,0 0-15,0 0 0,0 0 0,0 1 16,21-1-16,0-21 16,0 21-16,1-21 0,-1 0 15,0 0-15,0 0 0,0 0 16,0 0-16,1 0 0,-1-21 15,0 21-15,0-21 0,0-1 16,-21 1-16,21 0 0,-21 0 16,22 0-16,-22 0 0,21-1 0,-21 1 15,0 0-15,0-21 0,21 21 0,-21-1 16,21 1-16,0 0 0,-21 0 16,21 21-16,-21-21 0,43 21 15,-22 0-15,0 0 16,0 0-16,0 0 0,1 0 15,-1 0-15,0 21 0,0 0 16,0 0-16,-21 0 0,21 1 16,1-1-16,-22 21 0,0-21 0,21 0 15,-21 1-15,0 20 0,0-21 16,0 0-16,0 0 0,0 1 0,0-1 16,-21 0-16,21 0 0,-22-21 15,1 21-15,0-21 16,21-21-1,0 0-15,0 0 16,0 0-16,0-1 0,0 1 16,0 0-16,0 0 0,21 0 0,0 0 15,-21-22-15,22 22 0,-1 0 16,-21 0-16,21 0 0,0-1 0,0 1 16,0 0-16,1 0 0,-22 0 15,21 21-15,0-21 0,0 21 16,0 0-16,0-22 0,22 22 15</inkml:trace>
  <inkml:trace contextRef="#ctx0" brushRef="#br0" timeOffset="47606.98">23643 4001 0,'0'0'0,"21"-22"62,0 22-62,1-21 16,-1 21-16,0-21 0,0 21 16,0-21-16,0 21 0,22-21 15,-1 0-15,-21 21 0,0-22 16,1 1-16,-1 0 0,21 21 15,-42-21-15,21 0 0,0 0 0,1-22 16,-22 22-16,21 0 0,-21 0 0,0-22 16,0-20-16,0 42 15,0-22-15,0 22 0,0 0 16,0 0-16,0 42 109,0 0 79,0 0-188,0 1 15,0-1-15,0 0 0,0 0 16,0 0-16,0 22 0,0-22 0,0 21 16,0-21-16,-21 22 0,21-1 15,0 0-15,0 1 0,-22 20 0,22-21 16,0 22-16,0-1 0,0 1 16,0-1-16,0-20 0,0 20 15,0 1-15,0-1 0,0-20 0,0 20 16,0 1-16,-21-22 0,21 21 0,-21-20 15,0 20-15,21-20 0,0-1 16,-21 0-16,21 1 0,-21-22 0,21 0 16,0 21-16,0-21 0,0 1 15,21-22 1,0 0-16,0 0 0,0-22 0,0 1 16,22 0-16,-22 0 0,21 0 15,-21 0-15,1-1 0,20 1 0,-21-21 0,21 21 16,-20-22-16,20 22 15,-21-21-15,0 0 0,0 20 0,1-62 16,-22 41-16,0 1 0,0 0 16,0-1-16,-22-20 0,1 21 15,0-1-15,0 1 0,0 0 0,0-1 16,-1 1-16,1 21 0,0-22 16,0 22-16,0 21 0,0-21 0,-22 0 15,22 21 1,0 0-1,21-21 17,21 21-32,0 0 0,0-21 15,1 21-15,-1-22 0,0 22 16,0-21-16,21 0 0,-20 21 16,-1-21-16,0 0 0,21 0 0,-21-1 15,1 1-15,-1 0 0,0 0 0,0 0 16,0 0-16,-21-1 0,21 1 15,-21 0-15,22-21 0,-22 21 0,0-1 16,0 1-16,0 0 0,0 0 16,-22 21-1,1 21 1,21 0 0,-21 0-16,21 22 0,-21-22 0,21 0 15,-21 43-15,21-43 16,0 0-16,0 21 0,0-21 0,0 1 15,0-1-15,21 0 0,0 0 0,0 0 16,0 0-16,1-21 16,-1 0-16,21 22 0,-21-22 0,0 0 15,22 0-15,-22 0 0,0 0 16,21 0-16,-20-22 0,20 22 0,-21-21 16,0 0-16,0 21 0,22-21 15,-22 0-15,0 0 0,-21-1 0,21 1 16,-21-21-16,21 21 0,-21-22 15,0 22-15,0-21 0,0 21 0,0-22 16,0 22-16,-21-21 0,0 21 16,0 0-16,0-1 0,0 1 0,-1 21 15,1 0-15,0 0 0,-21 0 16,21 0-16,-1 21 0,1 1 0,0-1 16,0 0-16,0 0 0,0 21 15,-1-20-15,22-1 0,-21 21 0,21-21 16,0 0-16,0 22 0,0-22 0,0 0 15,21 0-15,1-21 0,-1 21 16,21 1-16,-21-1 0,0-21 0,1 0 16,20 21-16,-21-21 0,21 0 15,-20 0-15,-1 0 0,21 0 16,-21 0-16,22 0 0,-22-21 16,21 0-16,-21 21 0,43-43 0,-43 43 15,21-21-15,-21 0 0,1 0 16,-1 0-16,0-1 0,0 1 0,-21 0 15,0 0-15,0 0 16,0 42 0,-21-21-16,0 21 15,21 0-15,-21 0 16,21 1-16,0-1 0,0 0 16,0 0-16,0 0 0,0 0 15,0 1-15,21-22 0,0 21 16,0-21-16,0 0 0,0 0 0,1 21 15,-1-21-15,21 0 0,-21 0 16,0 0-16,22 0 0,-1 0 0,-21 0 16,22-21-16,-22 21 0,21-21 0,-21-1 15,0 22-15,1-21 0,-1 0 16,0 0-16,0-21 0,-21 20 0,0 1 16,0 0-16,0 0 0,0 0 0,0 0 15,0-1-15,0 44 31,-21-1-31,0 0 16,0 0-16,21 0 0,-22 0 0,22 1 16,-21-1-16,21 0 0,0 0 0,-21 21 15,21-20-15,0-1 0,0 0 16,-21-21-16,21 21 0,0 0 0,0 0 16,0 1-16,0-44 46,0 1-46,0 0 0,0 0 16,21 0 0,0 0-16,-21-1 0,21-20 0,1 21 15,-1 0-15,0 0 0,0-22 16,0 22-16,0 0 0,1-21 16,-1 42-16,0-22 0,0 1 0,0 21 0,0 0 15,1 0-15,-1 21 16,0 1-16,-21-1 0,0 0 15,0 0-15,0 0 0,0 0 0,0 1 16,0-1-16,0 21 0,0-21 16,0 0-16,0 1 0,0-1 15,0 0-15,0 0 0,0 0 16,0-42 31,0 0-32,21 21-15,0-21 0,0 0 0,1-1 16,-22 1-16,42 0 0,-21-21 16,0 21-16,22-43 0,-1 43 15,-21-21-15,21 20 0,-20 1 16,20 21-16,-21-21 0,0 21 0,0 0 16,1 0-16,-1 21 0,-21 0 15,0 1-15,0-1 0,0 0 16,0 0-16,-21 0 0,-1 22 15,22-22-15,-21 0 0,21 0 0,0 0 16,0 0-16,0 1 16,0-1-16,21 0 15,1-21-15,-1 0 0,21 0 16,-21 0-16,22 0 0,-1 0 16,0 0-16,-21 0 0,22 0 0,41-42 15,-62 42-15,20-22 0,-21 1 16,21-21-16,-20 21 0,-1 0 15,0-22-15,0 22 0,-21-21 0,0 21 16,0-1-16,0 1 0,0 0 16,0 0-16,-21 21 0,0 0 15,0 0-15,-1 0 0,1 0 0,0 0 16,21 21-16,0 0 0,0 0 16,0 1-16,0-1 0,0 21 0,0-21 15,0 0-15,0 1 0,0-1 16,0 0-16,0 0 0,0 0 0,0 0 15,0 1-15,0-1 16,-21-21-16,0 0 16,0 0-16,-1 0 0,1 0 15,0 0-15,0 0 0,0 0 16,21-21-16,-21 21 16,21-22-16,0 1 0,0 0 15</inkml:trace>
  <inkml:trace contextRef="#ctx0" brushRef="#br0" timeOffset="48054.72">28448 3387 0,'0'0'0,"0"-21"0,0-1 16,0 1-16,0 0 0,0 0 16,0-21-16,0 20 0,21 1 0,-21-21 15,21 21-15,-21 0 0,0-1 16,0 1-16,0 42 31,0 22-31,0-22 0,-21 42 16,0-20-16,0 20 0,21 1 15,-21-22-15,21 22 0,-22-1 0,1-21 16,0 1-16,21-1 0,0 0 0,-21 1 16,21-1-16,-21-21 0,21 0 15,0 22-15,0-22 0,0 0 0,0 0 16,0 0-16,0 1 15,21-22 1,-21-22-16,0 1 16</inkml:trace>
  <inkml:trace contextRef="#ctx0" brushRef="#br0" timeOffset="48898.96">28109 3704 0,'-21'-21'0,"42"42"0,-63-63 0,63 42 31,0 0-15,0 0-16,22 0 0,-22 0 16,21 0-16,1 0 0,-1 0 0,21 0 15,-20 0-15,20-21 0,-20 21 0,20 0 16,1-21-16,-1-1 0,1 22 16,-22-21-16,21 0 0,-20 0 15,-1 0-15,-21 0 0,22-1 16,-22-20-16,0 0 0,0 21 0,-21-22 15,0 1-15,0 21 0,0-43 16,0 43-16,0 0 0,-21 21 16,0 0-16,0 0 15,-1 21-15,22 0 0,-21 22 16,0-22-16,0 21 0,0 0 0,0 1 16,-1 20-16,1-20 0,0-1 15,21 0-15,-21 1 0,0-1 0,21 0 16,0 1-16,-21-22 0,21 21 15,-22-21-15,22 22 0,-21-22 16,21 0-16,0 21 0,0-21 16,0 1-1,0-44 17,21 22-32,-21-21 0,22 0 0,-1 0 15,0 0-15,0 0 0,21-1 0,-20 1 16,-1 0-16,21-21 0,-21 21 15,22-1-15,-22 1 0,21 0 16,-21 0-16,0 0 0,1 21 0,-22 21 31,0 0-31,0 0 16,0 0-16,0 22 0,0-22 16,0 0-16,0 0 0,0 0 0,0 1 15,0-1-15,0 0 0,21 0 16,0-21-16,-21 21 0,21 0 0,21-21 15,-20 22-15,-1-22 16,21 0-16,-21 0 0,22 0 0,20 0 16,-42 0-16,22 0 15,-22-22-15,21 22 0,-21-21 0,22 0 16,-1 0-16,-21 0 0,0 0 0,0-22 16,22 22-16,-43 0 15,21-21-15,0 20 0,-21 1 0,0 0 0,0 0 16,-21 21-1,0 0-15,-22 0 16,22 0-16,0 21 0,0 0 16,0 0-16,0 1 0,-1-1 0,1 21 15,21-21-15,-21 0 0,21 1 0,0-1 16,0 0-16,0 0 16,0 0-16,21 0 0,0-21 15,1 0-15,-1 0 16,0 0-16,0 0 15,0 0-15,0-21 0</inkml:trace>
  <inkml:trace contextRef="#ctx0" brushRef="#br0" timeOffset="49106.84">29972 3874 0,'-21'21'15,"0"-21"1,-1 0 15,1 0-15,0 0-16,0 0 0,0 21 16,0-21-16,-1 0 15</inkml:trace>
  <inkml:trace contextRef="#ctx0" brushRef="#br0" timeOffset="50266.94">20616 5482 0,'0'0'0,"0"-21"0,21 0 0,1 0 16,-22 0-16,0-1 15,0 1-15,0 0 16,-22 0-1,1 21-15,0 0 0,0 21 16,0-21-16,-22 21 16,22 0-16,0 22 0,-21-22 0,21 21 15,-1 22-15,1-22 0,0 0 16,-21 64-16,21-42 0,21-22 16,-22 0-16,22 1 0,0-1 15,0-21-15,0 22 0,0-22 0,22 0 16,-1 0-16,0 0 0,42-21 15,-20 0-15,-22 0 0,21 0 16,1 0-16,-1 0 0,0-21 0,1 21 16,-1-21-16,0 0 0,1-22 0,-1 22 15,0 0-15,1-21 0,-22-1 16,21 1-16,-21 0 0,0-1 16,1 1-16,-1 0 0,-21-1 0,0 1 15,0 0-15,0-1 0,0 1 16,-21 21-16,-1 0 0,-20 0 0,21-1 15,-21 22-15,20 0 0,-20 0 16,0 0-16,-1 0 0,1 22 0,21-1 16,-85 42-16,85-42 15,0 22-15,0-22 0,21 21 16,0-21-16,0 1 0,0 20 0,0-21 16,21 43-16,0-64 0,0 21 15,64 0 1,-64-21-16,21 0 0,1 0 0,-1 0 15,0 0-15</inkml:trace>
  <inkml:trace contextRef="#ctx0" brushRef="#br0" timeOffset="50615.74">21421 5482 0,'0'-21'31,"0"42"-31,-22-21 0,1 21 0,0 22 15,21-22-15,0 21 0,-21-21 0,0 22 16,21-1-16,-21 22 0,21-22 16,0 21-16,0 1 0,0-22 15,-22 22-15,22-1 0,0 1 0,-21 20 16,21-20-16,0-1 0,0 22 16,-21-21-16,21 20 0,-21-20 0,21-1 15,-21 1-15,21-22 0,-21 22 0,-1-22 16,22 0-16,-21 64 15,21-85-15,0 0 0,0 1 16,0-1-16,0-42 16,0-1-1,0 1-15,0 0 0,0 0 16,0-21-16,0 20 0,0-20 0,0 0 16,21-1-16,1-20 0,-1-1 15,-21 1-15,21-22 0</inkml:trace>
  <inkml:trace contextRef="#ctx0" brushRef="#br0" timeOffset="51558.77">21336 5990 0,'0'0'16,"0"-63"-16,21-22 0,0 22 0,-21-1 0,21 1 16,1 20-16,-1-20 0,-21 42 15,21-22-15,21-20 16,-21 42-16,1-1 0,-1 1 0,0 21 16,0-21-16,21 0 0,1 21 15,-22 0-15,21 0 0,1 0 0,-22 0 16,21 0-16,-21 21 0,0 0 15,-21 0-15,0 1 0,0-1 0,0 21 16,0-21-16,-21 22 0,0-22 0,0 21 16,-21-21-16,-1 0 0,22 22 15,-21-22-15,-1 0 0,22 0 0,-42 0 16,42 1-16,-1-1 16,44-21 15,-1 0-16,0 0-15,0 0 16,0-21-16,0 21 0,1 0 0,-1 0 16,0-22-16,0 22 0,0-21 15,43 21-15,-43 0 0,0-21 16,0 21-16,0 0 0,1-21 16,-1 21-16,0 0 0,0-21 15,0 0-15,0-1 0,1 22 16,-1-21-16,0 0 0,0 0 0,0 0 15,0 21-15,-21-21 0,22-1 16,-22 1-16,21-21 0,-21 21 0,0 0 16,0-1-16,0 1 15,-21 21-15,-1 0 16,1 0-16,0 21 16,0 1-16,0-1 0,21 0 15,0 0-15,-21 0 0,21 22 0,0-22 16,0 0-16,0 21 0,0-21 0,0 1 15,0-1-15,0 0 0,0 0 16,21 0-16,0 0 0,0-21 16,0 0-16,0 0 0,1 0 15,-1 0-15,0 0 16,0-21-16,0 21 0,-21-21 0,21 0 16,1 0-16,-1 0 0,-21-1 15,21 1-15,0 0 0,0 0 16,0 0-16,22-43 0,-22 64 15,21-21-15,22-21 0,-22 42 16,-21 0-16,22 0 0,41 0 16,-63 0-16,1 0 0,20 21 15,-21 0-15,0 0 0,-21 0 16,0 22-16,21-22 0,-21 0 0,0 21 16,0-20-16,0 20 0,-21-21 0,21 0 15,-21 0-15,0 1 0,0-1 16,21 0-16,-21-21 0,-1 0 15,22-21 17,0 0-32,0-1 15,0-20-15,0 21 0,0 0 16,0 0-16,22-22 0,-1 22 16,-21-21-16,21 21 0,0-1 0,0-20 15,0 21-15,-21 0 0,43 0 16,-22 21-16,-21-22 15,21 22-15,0 0 0,0 0 0,1 0 16,-1 0-16,0 0 0,0 22 16,0-1-16,0-21 15</inkml:trace>
  <inkml:trace contextRef="#ctx0" brushRef="#br0" timeOffset="53539.45">23834 5525 0,'0'0'0,"0"-22"0,21 1 16,-21 0-16,0 0 15,0 0-15,0 0 0,0-1 16,-21 1-16,-1 0 0,22 0 0,-21 21 16,-21-21-16,21 21 0,0-21 15,-1 21-15,1 0 0,-21 0 0,21 0 16,0 21-16,-22 0 0,22 0 0,0 0 15,0 22-15,0-22 0,-1 0 16,22 21-16,-21 1 0,21-22 16,-21 21-16,21 0 0,0-20 0,0 20 15,0-21-15,0 0 0,0 0 0,21 1 16,0-22-16,-21 21 0,22-21 16,-1 0-16,0 0 0,0 0 0,0 0 15,22 0-15,-22 0 0,0-21 0,0-1 16,0 22-16,0-21 0,22 0 15,-22 0-15,0-21 0,0 20 0,0 1 16,-21-21-16,22 21 0,-1-22 16,0 22-16,-21-21 0,0 21 15,0 0-15,21-1 0,-21 1 0,0 42 32,-21 1-32,21-1 15,-21 0-15,21 0 0,0 43 16,0-22-16,0-21 0,0 21 0,0-20 15,0-1-15,0 0 0,0 0 16,0 0-16,21 0 0,0 1 0,0-22 16,0 0-16,22 0 0,-22 0 0,21 0 15,-21 0-15,22 0 0,-22-22 16,21 22-16,-21-21 0,1 0 16,-1 0-16,21 0 0,-21-22 0,0 22 15,1-21-15,-1 21 0,-21-22 16,42-62-16,-21 62 0,-21 1 15,0-22-15,21 22 0,1-21 16,-22 20-16,0 1 0,0 0 0,0-1 16,0 22-16,0 0 0,0 0 0,0 42 31,0 0-31,0 21 0,0-20 0,-22 20 16,1 0-16,0 1 0,21 20 15,-21-21-15,21 1 0,0-1 0,-21 22 16,21-22-16,0 0 0,0 1 15,0-1-15,0-21 0,0 21 16,0-20-16,0 20 0,21-21 16,0 0-16,0-21 0,0 21 0,1-21 0,83 0 31,-62 0-31,-22-21 0,21 21 0,-21-21 16,22 0-16,-22 0 0,0 0 15,21-1-15,-20-20 0,-1 21 0,21-21 16,0-22-16,-20 22 15,-1 21-15,-21-1 0,21 1 16,-21 42 15,-21 1-31,21-1 0,-21 0 16,21 0-16,-22 0 0,22 0 0,0 22 16,0-22-16,0 0 0,0 0 0,0 0 15,0 1-15,0 20 16,22-21-16,-1-21 15,0 0-15,0 0 0,0 0 0,0 0 16,1 0-16,-1 0 0,21-21 16,-21 0-16,0 0 0,1-1 15,20 1-15,-21 0 0,0 0 0,43-64 16,-43 64 0,0 0-16,0 0 0,-21 0 0,0-1 15,0 44 16,-21-1-31,0 0 0,0 0 0,21 0 16,-21 22-16,21-22 0,-22 0 0,22 0 16,0 0-16,0 0 0,0 1 15,0-1-15,0 0 0,0 0 0,0 0 16,22-21-16,-1 0 0,0 0 16,0 0-16,0 0 15,0 0-15,1 0 0,-1 0 16,-21-21-16,0 0 0,21 0 15,-21 0-15,0-1 16,0-20-16,0 21 0,0 0 0,0 0 16,0-22-16,-21 22 0,21 0 0,-21 0 15,21 0-15,-22-1 0,1 1 16,21 0 0,21 21-1,1 0-15,-1 0 16,0 0-16,0 0 0,21 0 0,-20 0 15,-1 0-15,0 0 0,21 0 0,-21 21 16,1-21-16,-1 21 0,0-21 16,0 22-16,0-1 0,-21 0 15,0 0-15,0 0 0,0 0 0,0 1 16,0-1-16,0 0 0,0 21 16,0 1-16,0-22 0,0 0 15,0 0-15,0 0 0,0 0 16,0 1-16,0-44 47,0 1-32,0 0-15,21 0 0,-21 0 0,22 0 16,-1-1-16,21-20 0,-21 21 0,43-43 16,-43 22-1,21 21-15,-21 0 0,22 0 0,-22-1 16,21 1-16,-21 0 0,1 21 0,-1 0 15,0 0-15,0 0 0,-21 21 16,0 0-16,0 1 0,0-1 0,0 0 16,0 21-16,0-21 0,0 1 0,0-1 15,0 0-15,0 21 0,0-21 16,0 1-16,0-1 0,0 0 16,0 0-16,21-21 15,0 0-15,1 21 0,-1-21 16,21 0-16,-21 0 0,0 0 0,1-21 15,-1 0-15,0 0 0,21 21 16,-21-21-16,1-1 0,-1-20 16,0 21-16,21 0 0,1-43 15,-22 43-15,0-21 0,0 21 16,-21-1-16,0 1 0,0 0 0,0 0 16,0 0-16,-21 21 15,0 0-15,0 21 0,-1-21 16,1 21-16,21 0 0,0 0 0,-21 1 15,21-1-15,0 21 0,0-21 16,0 0-16,0 1 0,0-1 0,0 0 16,0 0-16,0 0 0,0 0 15,0 1-15,0-1 0,0 0 0,0 0 16,-21-21-16,21 21 16,-21-21-1,0 0-15,21-21 16,0 0-16,-22 21 15,22-21-15,0 0 0,-21-1 16,0 1-16,21 0 0</inkml:trace>
  <inkml:trace contextRef="#ctx0" brushRef="#br0" timeOffset="53747.29">26077 4995 0,'0'0'0,"-63"0"32,42 0-32,-1 0 47,1 0-47,21-21 0,-21 21 15,0 0-15,0 0 16</inkml:trace>
  <inkml:trace contextRef="#ctx0" brushRef="#br0" timeOffset="53946.49">24574 5228 0,'-21'0'0,"42"0"0,-63 21 0,21-21 15,0 22-15,42-22 31,0 0-31,0 0 16,0 0-16,22 0 0,-22 0 0,21 0 16,1 0-16,20-22 0,-21 1 15,1 0-15,-1 21 0</inkml:trace>
  <inkml:trace contextRef="#ctx0" brushRef="#br0" timeOffset="54431.93">28744 4911 0,'0'0'0,"0"-43"16,0-41-1,0 63-15,0-1 0,-21 22 16,0 0-16,0 0 0,21 22 0,-21-1 16,-1 21-16,22 0 0,0 1 15,-21 20-15,21-20 0,-21 20 16,0-21-16,21 22 0,0-22 0,0 1 16,-21-1-16,0 0 0,-1 22 15,22-22-15,0-21 0,-21 0 0,0 22 16,0-22-16,0 0 15,21 0-15,-21-21 0,-1 0 16,1 0-16,0 0 0,0 0 16,0 0-16,0 0 0</inkml:trace>
  <inkml:trace contextRef="#ctx0" brushRef="#br0" timeOffset="55698.32">28067 5376 0,'-21'-21'0,"42"42"0,-85-63 0,43 42 0,21-21 16,-21 21-16,42 0 31,22 0-31,-22 0 16,21 0-16,0 0 0,22 0 0,-22 0 15,22 0-15,-1 0 0,22 0 0,-22-21 16,22 21-16,-21-21 0,20-1 16,1 22-16,0-21 0,-22 0 15,22-21-15,-43 21 0,22-1 16,-22-20-16,0 0 0,-21-1 0,1 1 15,-1 0-15,-21-22 0,21 22 16,-21 0-16,0 20 0,0 1 0,0 0 16,0 0-16,-21 21 0,0 0 0,-1 0 15,22 21-15,-42 0 0,21 0 16,0 22-16,0 20 0,-1-20 0,1 20 16,0 1-16,-21-22 15,21 21-15,-1 1 0,1-22 0,21 1 16,-21-1-16,0 0 0,0 22 15,21-22-15,0-21 0,0 0 16,0 1-16,0-1 0,0 0 0,0 0 16,0-42 15,21 0-31,0 0 16,0-1-16,0 1 0,1 0 15,-1 0-15,0 0 0,0-22 16,21 22-16,-20 21 0,-1-21 0,0 0 15,0 21-15,0 0 16,-21 21 0,0 0-16,0 0 0,0 1 15,0-1-15,0 0 16,0 0-16,0 0 0,0 0 16,0 1-16,21-1 0,1-21 15,-1 21-15,0-21 0,0 0 0,0 0 16,0 0-16,22 0 0,-22 0 15,0 0-15,21 0 0,-20 0 0,20-21 16,0 0-16,-21 21 0,22-22 16,-1 1-16,-21 0 0,22 0 0,-1 0 15,-21-22-15,0 22 0,22-21 16,-22 21-16,-21-22 0,21 22 16,-21 0-16,0 0 0,0 0 0,-21 21 31,0 0-31,-1 21 0,1-21 0,0 21 15,0 21-15,0-20 0,21-1 16,-21 0-16,21 0 0,-22 21 0,22-20 16,0-1-16,0 0 0,0 0 0,0 0 15,22-21-15,-1 21 0,0 1 16,0-22-16,21 0 0,1 0 16,-22 0-16,21 0 0,1 0 15,-22 0-15,21 0 0,0-22 16,1 22-16,-1-21 0,-21 0 0,22 0 15,-22 21-15,21-21 0,-21-22 16,0 22-16,1 0 0,-1 0 0,0 0 16,-21 0-16,0-1 0,0 1 15,0 0-15,-21 21 16,21 21-16,-21 0 16,-1 1-16,1-1 0,0 0 0,0 0 15,0 0-15,0 0 0,-1 1 0,22 20 16,-21-21-16,21 0 0,-21 0 15,21 1-15,0-1 16,0 0-16,0 0 16,0-42 15,0 0-31,0 0 16,0-22-16,0 1 15,0 21-15,21 0 0,0-22 16,22 1-16,-22 21 0,0-22 0,21 1 15,-20 0-15,20-1 0,0 22 16,-21-21-16,22 21 0,-1 21 16,-21 0-16,22 0 0,-1 0 0,-21 21 15,0 0-15,0 21 0,1-20 16,-22 20-16,0-21 0,21 21 0,-21 1 16,21-22-16,-21 21 0,0-21 15,0 1-15,0-1 0,0 0 0,0 0 16,0 0-16,0 0 0,0 1 15,0-1-15,-21-21 16,0 21-16,-1-21 16,1 0-16,0 0 0,0 0 0,0 0 15,0 0-15,-1 0 0,1 21 0</inkml:trace>
  <inkml:trace contextRef="#ctx0" brushRef="#br0" timeOffset="59058.84">22077 6879 0,'0'-21'32,"0"0"-32,21 0 15,-21 0-15,0-1 16,0 1-16,0 0 0,0 0 16,0 0-16,0 0 0,-21-1 15,0 1 1,-1 21-16,1 0 0,0 0 0,0 21 15,-21 1-15,20-1 0,1 21 16,-21 0-16,21-20 0,-22 41 0,22-21 16,-21 1-16,21 20 0,0-20 0,-1 20 15,22-21-15,0 22 0,0-22 16,0 1-16,0-1 0,22 0 0,-1 1 16,21-22-16,-21 0 0,22 0 0,-1 0 15,0-21-15,1 0 0,-1 0 16,0 0-16,1 0 0,-1-21 0,0 21 15,1-21-15,20 0 0,-21-22 16,43-20-16,-43 42 16,1-22-16,-1 1 0,-21 0 0,0-1 15,1 1-15,-1-21 0,0 20 16,0-41-16,-21 41 0,0 1 16,0 0-16,0 20 0,0-20 0,0 21 15,-21 21 1,0 0-16,21 21 0,-21 21 15,21-20-15,-22 20 0,22 0 0,-21-21 16,0 22-16,0-1 0,21 22 16,0-22-16,-21 0 0,0 1 0,21-1 15,0 0-15,0 1 0,0-22 16,0 21-16,0-21 0,0 0 16,0 1-16,0-1 0,21-21 31,0 0-31,-21-21 0,21-1 15,0 1-15,0 0 0,1 0 0,-1 0 16,0 0-16,0-22 0,0 22 16,0-21-16,-21 21 0,22-1 0,-1 1 15,-21 0-15,21 21 0,-21 21 32,0 0-32,0 22 0,0-22 15,0 21-15,0-21 0,0 1 0,0-1 16,0 21-16,21-21 15,0-21-15,0 21 0,1 1 0,-1-1 16,0-21-16,0 0 0,0 0 0,22 0 16,-22 0-16,21 0 15,0 0-15,-20 0 0,20-21 0,0 21 16,-21-22-16,22 1 0,-22 0 0,0 0 0,0 0 16,0-22-16,1 22 0,-1-21 15,-21 21-15,21-22 0,-21 22 0,0 0 16,0 0-16,0 0 0,0 0 0,0-1 15,-21 22-15,0 0 16,-1 0-16,1 0 0,21 22 16,-21-1-16,0 0 0,0 0 0,0 0 15,21 22-15,0-22 0,0 0 16,0 21-16,-22-21 0,22 1 0,0 20 16,0-21-16,0 0 15,22 0-15,-22 1 0,21-22 0,0 21 0,0 0 16,0-21-16,0 0 0,1 0 0,20 0 15,-21 0-15,0 0 16,0 0-16,22 0 0,-22-21 16,0 0-16,21-1 0,-20 1 0,20 0 0</inkml:trace>
  <inkml:trace contextRef="#ctx0" brushRef="#br0" timeOffset="59846.38">23918 6985 0,'0'0'0,"0"-21"16,0 0-16,0 0 15,-21 21 1,0 21-16,0 0 0,0 0 16,21 0-16,-22 0 0,1 1 0,21 20 15,0-21-15,0 21 0,-21-20 0,21 20 16,0 0-16,0-21 0,0 1 16,0 20-16,0-21 0,21 0 0,-21 0 15,21 1-15,1-1 0,-1-21 0,0 0 16,0 0-16,0 0 0,0 0 15,22 0-15,-22 0 0,0 0 16,21-21-16,-20-1 0,20 1 0,-21 0 16,0 0-16,0-21 0,1 20 15,-1-20-15,0 0 0,0-1 0,-21 1 16,0 0-16,21-1 0,0-41 16,-21 41-16,0-20 15,22 42-15,-22-22 0,0 1 0,0 21 16,0 42-1,0 21-15,0-20 16,0 20-16,-22-21 0,22 21 16,0 1-16,0-1 0,-21 0 15,21 1-15,0-22 0,0 21 0,0 1 16,0-22-16,0 21 0,0-21 0,0 0 16,0 1-16,0-1 0,0 0 15,0-42 16,0 0-31,0-1 16,0 1-16,21-85 16,22 43-16,-22 42 15,0 0-15,0-1 16,22 1-16,-22 0 0,42 21 16,-42-21-16,1 21 0,20 0 0,-21 0 15,0 0-15,-21 21 16,0 0-16,-21 0 15,0-21-15,-21 0 16,20 22-16,-20-1 0,21-21 16,-21 0-16,20 21 0,-20-21 0,21 0 15,-21 21-15,20-21 0,1 21 16,21 0-16,0 1 0,0-1 16,0 0-16,0 0 0,0 0 15,21 0-15,43 1 16,-43-1-16,0 0 0,0-21 0,1 21 15,-1-21-15,0 0 0,21 0 16,-21 21-16,1-21 0,-1 0 0,0 0 16,0 0-16,0 0 15,-21-21-15,0 0 16,21 0-16,-21 0 0,0-1 16</inkml:trace>
  <inkml:trace contextRef="#ctx0" brushRef="#br0" timeOffset="61323.61">26077 7176 0,'0'0'0,"0"21"31,21-21-15,1 0-16,-1-21 0,0 21 15,21-22-15,-21 1 0,1 0 0,20 0 16,-21 21-16,0-21 0,22 0 16,-22-1-16,0 1 0,21 0 15,-42 0-15,21-21 0,1 20 0,-22 1 16,21-21-16,-21 21 0,0-22 15,0 1-15,0 21 0,0-21 0,0 20 16,0 1-16,0 0 0,-21 0 16,-1 21-16,1 0 0,21 21 15,-21 0-15,0 22 0,21-1 0,-21 0 16,0 22-16,21-22 0,-22 22 16,1-1-16,0 1 0,0 84 15,0-85-15,0 22 0,-1-22 0,1 22 16,0-21-16,21-1 0,0 1 15,0 20-15,-21-20 0,21 20 0,0-20 16,-21-1-16,21 1 0,0-1 16,0 1-16,0-22 0,0 1 15,0-1-15,0 0 0,0-21 0,21 1 16,0-22-16,0 0 0,0 0 0,1 0 16,41-22-16,-42 1 0,22-21 15,-22 21-15,21-22 0,-21 1 16,22 0-16,-22-1 0,21-62 15,-21 62-15,-21-20 0,21-1 0,-21 22 16,0-22-16,0 1 0,-21-1 0,0 22 16,0-21-16,-21-1 0,20 22 15,1-1-15,-21 1 0,0 21 0,20 0 16,-20 0-16,21-1 0,0 22 16,0 0-16,-1 0 0,1 0 15,42 0 16,1 0-31,-1 0 0,0-21 0,21 21 16,-21-21-16,22 21 0,-1-21 0,0 0 16,-20 0-16,20 21 0,0-22 15,1 1-15,-1 0 0,0 0 0,-21 0 16,22 0-16,-22-1 0,0 1 0,0 0 16,0 0-16,1 21 0,-22-21 15,0 0-15,-22 21 31,1 21-31,0 0 16,0 0-16,0 0 0,21 0 0,-21 1 16,21-1-16,-22 0 0,22 0 0,0 21 15,0-20-15,0-1 0,0 0 16,0 21-16,0-21 0,0 1 0,22-1 16,-1-21-16,0 21 0,0 0 0,0-21 15,0 0-15,22 0 16,-1 0-16,-21 0 0,0 0 0,22-21 15,-22 0-15,21 21 0,-21-21 0,1-1 16,-1 1-16,0-21 16,0 21-16,0 0 0,-21-22 0,0 22 15,0-21-15,0-1 0,0 22 0,0-21 16,0 21-16,-21 0 0,0-1 16,0 1-16,-22 21 0,22 0 0,-21 0 15,21 0-15,-22 0 0,22 0 16,-21 0-16,21 21 0,0 1 0,-1-1 15,1 21-15,0-21 0,0 22 16,21-1-16,0-21 0,0 0 16,0 22-16,0-22 0,21 0 15,0 0-15,0-21 0,22 21 0,-22-21 0,0 0 16,21 0-16,-20 0 0,-1 0 16,21 0-16,0-21 0,-20 21 15,-1-21-15,21 0 0,-21 0 0,22-22 16,-1 22-16,-42 0 15,21 0-15,0-22 0,0 22 0,-21 0 16,0 0-16,22 0 0,-22 42 31,0 0-31,0 0 16,0 0-16,0 1 0,21-1 16,-21 0-16,0 0 0,0 0 15,0 0-15,0 1 0,21-22 16,-21 21-16,21 0 0,-21 0 0,21-21 15,0 0 1,1 0-16,-1 0 16,0 0-16,0-21 0,0 0 15,22 21-15,-22-21 0</inkml:trace>
  <inkml:trace contextRef="#ctx0" brushRef="#br0" timeOffset="64466.81">28660 6625 0,'21'-21'16,"-42"42"-16,63-63 0,-42 21 0,0 0 0,0-22 15,0 22-15,0 0 0,0 0 16,0 0-16,0-1 0,-21 1 0,0 21 16,-1 0-16,1 0 0,0 0 15,0 0-15,-43 64 16,43-43-16,-21 21 0,0 1 0,20-1 15,-20 21-15,0-20 0,21-1 0,-22 22 16,22-22-16,21 0 0,0 1 0,-21-1 16,21-21-16,0 21 0,0-20 15,21 20-15,-21-21 0,42 0 16,-20 0-16,-1 1 0,0-1 0,21 0 16,-21-21-16,22 0 0,-22 0 15,21 0-15,-21 0 0,22-21 0,-22 21 16,64-43-16,-64 22 15,21 0-15,-21 0 0,0 0 0,43-43 16,-43 43-16,21-21 0,-20 21 16,-1-22-16,-21 22 0,21 0 15,-21 0-15,0 0 0,-21 42 32,0 0-32,-1 0 0,1 21 15,21-20-15,-21-1 0,0 0 16,21 21-16,-21-21 0,21 1 15,0-1-15,0 21 0,0-21 0,0 0 16,0 1-16,21-1 0,0-21 0,0 21 16,0-21-16,1 0 0,20 0 15,-21 0-15,21 0 0,-20 0 0,62 0 16,-63 0-16,22-21 0,-22 0 16,0-1-16,0 1 0,0 0 15,-21 0-15,0 0 0,0-22 0,22 22 16,-22 0-16,0-21 0,0 21 0,0-1 15,-22 1-15,1 0 0,0 0 16,0 21-16,-21 0 0,20 0 16,1 0-16,-21 0 0,21 0 15,0 21-15,-1 0 0,1-21 0,0 21 16,0 22-16,21-22 16,0 0-16,0 0 15,21-21-15,0 0 0,0 0 16,1 0-16,-1 0 0,21 0 0,-21 0 15,0 0-15,22 0 0,-22 0 16,21 0-16,-21-21 0,43 0 16,-43 0-16,21 0 0,-20 21 15,20-22-15,-21 1 0,0 0 0,0 21 16,1-21-16,-1 21 0,0 0 31,-21 21-31,0 0 16,0 0-16,0 1 0,-21-1 0,21 0 15,-21 21-15,21-21 0,-22 1 16,22-1-16,-21 0 0,21 0 16,0 0-16,-21 0 0,21-42 62,0 0-62,21 0 0,-21 0 16,21 0-16,1-1 0,-22 1 15,21 0-15,0 0 0,0-21 16,0 20-16,0 1 0,1 0 0,-1 0 16,0 0-16,0 0 0,0 21 15,0 0-15,-21 21 16,0 0-16,0 0 16,0 0-16,0 0 0,0 1 15,0-1-15,0 0 0,0 0 0,22 0 16,-1 0-16,0 1 0,0-1 0,0-21 15,0 21-15,1 0 0,-1-21 16,21 0-16,-21 21 0,0-21 0,22 0 16,-1 0-16,-21 0 15,22 0-15,-1 0 0,-21 0 0,21-21 16,-20 0-16,-1 21 0,21-21 0,-21 0 16,0-1-16,-21 1 0,22 0 15,-1 0-15,-21-21 0,21 20 0,-21-20 16,0 21-16,0-21 0,0 20 15,0 1-15,0 0 0,0 0 0,-21 0 16,0 21-16,-1 0 0,1 0 0,0 0 16,0 0-16,-21 21 0,20 0 15,1 0-15,-21 0 0,21 1 0,0-1 16,-1 21-16,1-21 0,0 0 16,21 1-16,0-1 0,0 21 15,0-21-15,0 0 0,0 1 16,0-1-16,0 0 0,21-21 15,0 21-15,1-21 0,-1 0 16,0 0-16,0 0 16,0 0-16,0 0 0,-21-21 0,22 0 15,-1 21-15,0-21 0,0-1 0,0 1 16,0 0-16,-21-21 0,22 21 16,-22-22-16,21 22 0,-21-21 0,0-1 15,42-62 1,-42 41-16,21 22 0,-21-22 0,0 22 0,0 0 15,21-22-15,1 43 16,-22 0-16,0 0 0,0 42 16,0 0-1,0 0-15,-22 21 0,22 1 16,-21-1-16,21 0 0,0 1 0,-21 20 16,21-20-16,0-1 0,-21 0 15,21 1-15,0-1 0,0 0 0,0-21 16,0 22-16,0-22 0,0 0 15,0 0-15,21 0 0,0 1 0,-21-1 16,21-21-16,1 0 0,-1 0 0,0 21 16,0-21-16,0 0 15,0 0-15,1-21 0,-1 21 16,0-21-16,-21-1 0,21 22 0,0-21 16,0 0-16,1 0 0,-22 0 15,21 0-15,21-22 0,-42 22 16,0 0-16,21 0 15,-21 42 1,-21 0-16,21 0 16,0 0-16,-21-21 15,21 22-15,-21-1 0,21 0 0,0 0 16,0 0-16,0 0 0,0 1 0,0-1 16,21 0-16,0-21 15,0 21-15,0-21 0,1 0 16,-1 0-16,0 0 0,0 0 15,0 0-15,0 0 0,1-21 0,-1 0 16,0 21-16,0-21 0,0-1 16,0 1-16,1-21 0,-1 21 0,0-22 15,0 1-15,0 0 0,0-22 16,1 22-16,-1-22 0,0 1 0,0-1 16,-21 22-16,21-21 0,-21 20 15,21 22-15,-21-42 16,0 41-16,0 44 15,-21-1 1,0 0-16,0 21 0,21 1 0,-21-1 16,0 0-16,21 1 0,0-1 15,-22 0-15,1 1 0,21-1 0,-21 0 16,21-21-16,0 22 0,0-22 16,0 21-16,0-21 0,0 1 0,0 20 15,0-21-15,21-21 16,-21 21-16,21-21 0,1 0 0,-1 0 15,0 0-15,0 0 0,0 0 16,22 0-16,-22 0 0,0 0 0,0-21 16,21 0-16,-20 0 15,-1 0-15,0-1 0,0 1 16,0 0-16,0 0 0,1 0 0,-22 0 16,21 21-16,-21-22 0,-21 44 46,21-1-46,0 0 0,-22 0 0,22 0 16,-21 0-16,21 1 0,0-1 0,-21 0 16,21 0-16,0 0 0,0 0 15,0 1-15,21-22 0,0 21 16,1-21-16,-1 0 16,0 0-16,0 0 0,0 0 15,0 0-15,1 0 16,-1 0-16,0-21 0,0 21 0,0-22 15,-21 1-15,21 0 0,1 0 16,-1 0-16,0 0 0,0-1 0,0-20 16,0 21-16,1 0 0,-1 0 15,0-1-15,-21 44 16,0-1 0,0 0-16,-21 0 0,0 0 15,-1 0-15,22 1 0,0-1 16,0 0-16,-21 0 0,21 0 15,0 0-15,0 1 0,0-1 16,21-21 0,1 0-16,-1 0 0,0 21 0,0-21 15,0 0-15,0 0 16,1 0-16,-22-21 0,21 0 16,-21-1-16,0 1 15,0 0-15,0 0 0,0 0 0,0-22 16,0 22-16,0 0 0,0 0 15,-21 0-15,-1 21 0,1-21 0,0-1 16,0 22-16,0 0 16,0 0-16,42 0 47,0 0-47,0 0 0,0 0 0,0 0 15,1 0-15,20-21 0,-21 21 16,0 0-16,22 0 0,-22 0 0,21 0 15,-21-21-15,22 21 0,-22 0 16,0 0-16,0 0 0,0 0 0,-21 21 16,0 0-16,0 1 0,0-1 15,0 0-15,0 0 0,0 0 16,-21 0-16,0 1 0,21-1 16,-21 0-16,21 0 0,0 0 0,-21-21 15,21 21-15,0 1 0,-22-22 16,22 21-16,0-42 62,0-1-62,0 1 0,22 0 16,-22 0-16,21 0 0,0 0 16,0-1-16,0-20 0,0 21 15,1-21-15,20-1 0,-21 1 16,21 0-16,1 20 0,-1-20 15,-21 21-15,22 0 0,-1 0 0,-21 21 16,21 0-16,-20 0 0,-1 0 16,0 21-16,-21 21 0,0 0 15,0-20-15,0 20 0,0-21 16,0 21-16,-21 1 0,0-22 16,-1 21-16,1-21 0,21 1 0,-21-1 15,0 0-15,21 0 0,-21 0 0,21 0 16,-21-21-1,-1 0 1,22-21 15,0 0-31,0 0 16,0-21-16,0 20 0,0 1 16</inkml:trace>
  <inkml:trace contextRef="#ctx0" brushRef="#br0" timeOffset="64694.74">32406 6287 0,'0'0'0,"-21"0"0,0 0 16,0 0-1,21 21 63,-22-21-78</inkml:trace>
  <inkml:trace contextRef="#ctx0" brushRef="#br0" timeOffset="64947.7">31369 6562 0,'0'0'0,"-21"21"16,21 0-1,21-21-15,0 0 0,0 0 16,22 0-16,-22 0 0,21 0 16,-21 0-16,64 0 15,-43 0-15,-21-21 0,22 21 0,-22 0 16,0-21-16,0 21 0,22 0 0,-22-21 15,-21-1-15,21 22 16,-21-21-16,0 0 16,0 0-1,0 0-15,-21 21 0</inkml:trace>
  <inkml:trace contextRef="#ctx0" brushRef="#br0" timeOffset="65126.6">31051 6350 0,'0'0'16,"-21"0"-16,0 21 15,21 0 1,0 1 0,0-1-1,-21-21 1,0 0-16</inkml:trace>
  <inkml:trace contextRef="#ctx0" brushRef="#br0" timeOffset="68834.22">1545 10837 0,'21'0'32,"0"0"-32,-21-21 15,22 0-15,-1 0 0,0 0 16,0 0-16,0-1 15,0 1-15,1 0 0,-22 0 16,21 0-16,0 0 0,-21-1 16,0 1-16,21 0 0,-21 0 0,0 0 15,0 0-15,0-1 0,0 1 0,-21 0 16,0 0-16,0 21 0,-43 0 16,43 0-16,-21 0 0,-1 0 15,1 0-15,0 21 0,-1 0 16,1 0-16,0 1 15,-1-1-15,22 21 0,-21-21 0,21 22 16,21-22-16,0 21 0,0-21 0,0 22 16,0-22-16,21 21 0,0-21 15,0 22-15,21-1 0,1-21 0,-22 21 16,21-20-16,1 20 0,-1 21 16,0-41-16,-42 20 0,0-21 15,0 21-15,0-20 0,0-1 16,0 21-16,0-21 0,-21 0 0,0 1 15,0-22-15,0 21 0,-1-21 16,-20 0-16,21 0 0,0 0 16,0 0-16,-22 0 0,22-21 15,-42-1-15,41 1 0,-20 0 16,21-21-16,0 21 0,0-1 16,-1-20-16,-20-21 0,21 41 15,21-20-15,0 21 0,0 0 16,0 0-16,0-1 0,21 22 31,0 22-31,22-1 0,-22 0 16,0 21-16,21-21 15,-21 22-15,22-22 0,-22 21 0,21-21 0,-21 22 16,22-22-16,-22 0 0,21 0 16,-21 0-16,1 1 0,20-22 15,-21 0-15,21 0 0,-20 0 16,-1 0-16,21 0 0,-21 0 0,22 0 15,-22-22-15,0 1 0,42-21 16,-41 21-16,20-22 0,-21 22 16,0-21-16,0 21 0,-21-22 0,22 22 15,-22-21-15,21 21 0,-21 0 16,0-43-16,0 43 0,0 0 16,-21 42 15,21 0-31,-22 0 0,22 0 15,0 1-15,0 20 0,0-21 16,0 21-16,0-20 0,0-1 0,22 21 16,-1-21-16,0 0 0,0 1 15,0-22-15,0 21 0,1-21 0,20 0 16,-21 0-16,0 0 0,22 0 16,-22-21-16,21 21 0,-21-22 0,0 1 15,1 0-15,20 0 0,-21 0 0,0 0 16,0-1-16,-21 1 0,0 0 15,22 0-15,-22 0 0,0 0 0,0-1 16,0 1-16,0 0 16,0 0-16,0 0 0,-22 21 15,22 21 1,0 0-16,0 0 16,0 0-16,0 1 0,0 20 0,0-21 15,0 21-15,0 1 0,0-1 16,0 0-16,0 1 0,0 20 15,22-20-15,-1 20 0,-21-21 0,21 22 16,0-22-16,-21 22 0,21-1 16,0-20-16,1 20 0,-1 1 0,-21-1 0,21 1 15,-21-22-15,21 21 0,-21 1 16,0-22-16,0 1 0,0 20 16,0-21-16,0 1 0,0-1 0,0-21 15,-21 22-15,0-22 0,0 0 0,-1 0 16,1-21-16,0 0 0,0 0 15,-43 0-15,43 0 0,-21-21 16,0 0-16,20 0 0,-20-1 16,0-20-16,21 21 0,-1-21 0,1-1 15,0 1-15,0 0 0,21-22 0,0 22 16,0-22-16,0 1 0,0-1 16,0 1-16,21-22 0,0 22 0,0-22 15,1 21-15,-1-20 16,21-1-16,0 0 0,1 22 0,-1-1 15,0 1-15,22-1 0,-22 22 16,1 0-16,20-1 0,-21 22 0,-20 0 16,20 0-16,0 21 0,-21 0 0,1 0 15,-1 21-15,0-21 0,-21 21 16,0 0-16,0 22 0,0-22 0,0 0 16,0 21-16,0-20 0,0-1 15,0 0-15,0 21 0,0-21 0,0 1 16,0-1-16,0-42 47,0-1-47,21 1 15,-21 0-15,21 0 0,-21 0 16,21-22-16,-21 22 0,0-21 0,22 21 16,-1-22-16,0-20 0,0 21 15,0 20-15,0 1 0,1 0 16,-1 0-16,0 0 0,0 21 0,0 0 15,0 21-15,-21 0 16,0 0-16,0 0 0,22 22 0,-22-22 16,0 0-16,0 21 0,21 22 15,-21-22-15,0-21 0,21 22 16,0-22-16,-21 0 0,21 0 16,0 0-16,1 1 0,-1-1 0,21-21 15,0 0-15,-20 0 16,-1 0-16,21 0 0,-21-21 0,0-1 15,22 1-15,-22 0 0,21 0 0,-21 0 16,22 0-16,-22-22 0,0 22 16,0-21-16,0-1 0,1 1 0,-1 0 15,0-1-15,0-20 0,-21 21 0,21-22 16,-21 22-16,21-22 0,-21 1 16,22 20-16,-22 1 0,0 0 15,0-22-15,0 43 16,0 42-1,0 0-15,0 43 16,-22-22-16,22 1 0,0-1 0,-21 21 16,0-20-16,21 20 0,0-20 15,0-1-15,0 21 0,0-20 0,0-1 16,0 0-16,0-20 0,0 41 16,21-21-16,0-20 15,1-1-15,20 0 0,-21-21 0,0 21 16,22-21-16,-22 0 0,21 0 0,0 0 0,1 0 15,-1-21-15,0 21 0,1-21 16,-1 0-16,-21-1 0,22 1 16,-1 0-16,-21 0 0,0 0 0,22-22 15,-43 22-15,21 0 0,-21-21 16,0 21-16,0-43 0,0 22 16,0 21-16,-21-1 0,-1 1 0,1 0 15,0 0-15,0 21 0,0 0 16,0 0-16,-22 0 0,22 0 0,-21 21 15,21 0-15,-1 0 0,1 1 16,0-1-16,0 0 0,0 0 0,21 21 16,-21-20-16,21 20 0,0-21 0,0 21 15,0-20-15,0-1 0,0 21 16,0-21-16,21 0 0,0 1 16,0-22-16,0 0 0,0 0 15,1 0-15,-1 0 0,0 0 0,21 0 16,-21 0-16,1-22 0,-1 1 0,0 21 15,0-21-15,0 0 0,0 0 16,22-22-16,-43 22 0,0 0 16,21-21-16,-21 21 0,0-1 0,21-20 15,-21 21-15,0 0 0,0 0 16,0 42 0,-21 0-1,21 0-15,0 0 16,-21 0-16,21 1 0,0 20 0,0-21 15,0 0-15,0 0 0,0 1 0,0-1 16,0 0-16,0 0 0,21 0 16,0 0-16,0 1 0,0-22 15,1 0-15,-1 0 0,0 0 16,0 0-16,0 0 0,0-22 16,1 1-16,-1 0 15,-21 0-15,21 0 0,0 0 0,-21-1 16,21 1-16,-21 0 0,21 0 0,1-21 15,-1 20-15,-21 1 0,21 0 16,21-21-16,-21 42 16,1 0-16,-22 21 15,0 0-15,0 0 16,0 22-16,0-22 0,0 0 0,0 0 16,0 0-16,0 43 0,0-43 15,0 0-15,0 0 0,-22 0 0,1 1 16,21-1-16,-21 0 0,0 0 15,21 0-15,-21 0 0,21-42 47,0 0-47,21 0 16,0 0-16,0 0 0,0-1 0,-21 1 16,22-21-16,-1 0 0,0 20 15,0-20-15,21 0 0,1-22 16,-22 22-16,0 0 0,0 20 0,-21 1 15,0 0-15,21 21 0,-21 21 32,-21 0-32,0 1 0,21-1 15,-21 21-15,21-21 0,-21 0 0,21 22 16,0-22-16,0 0 0,-21 21 16,21-20-16,0-1 0,0 0 0,0 21 15,0 22 1,21-43-16,0 0 0,0-21 15,0 0-15,0 0 0,1 0 16,-1 0-16,21 0 0,-21 0 0,22-21 16,-22 21-16,0-21 0,42 0 15,-41-1-15,-1 1 0,0 0 16,0 0-16</inkml:trace>
  <inkml:trace contextRef="#ctx0" brushRef="#br0" timeOffset="69147.05">4043 10583 0,'0'0'0,"21"0"16,0 0-1,21 0-15,22-21 16,-1 0-16,-20 21 0,-1-21 0,22 21 16,-22-21-16,21 21 0,-20 0 15,20 0-15,-20-21 0,-1 21 0,0 0 16,1 0-16,-1 0 0,-21 0 16,0 0-16,-42 0 31,0 0-31,0 0 0,0 0 15,-22 0-15,1 21 0</inkml:trace>
  <inkml:trace contextRef="#ctx0" brushRef="#br0" timeOffset="69618.55">2011 11684 0,'0'0'0,"-21"0"16,42 0 15,0-21-31,0 21 0,21 0 16,1 0-16,-1-21 0,0 21 0,22 0 15,21 0-15,-22 0 0,22 0 0,21-21 16,-22 21-16,22 0 16,0 0-16,0 0 0,21 0 0,0 0 0,0-22 15,0 22-15,0 0 0,106 0 16,-106 0-16,-22-21 16,22 21-16,-21-21 0,21 21 0,-21 0 15,-21-21-15,105 21 16,-105-21-16,-22 21 0,1-21 0,-1 21 15,-20 0-15,20-22 0,-20 1 0,-22 21 16,21 0-16,-21-21 0,0 21 0,1 0 16,-22-21-16,0 0 15,0 0 1,0-1 0,0 1-1,0 0-15</inkml:trace>
  <inkml:trace contextRef="#ctx0" brushRef="#br0" timeOffset="69878.41">6032 10901 0,'22'-21'31,"-1"21"1,0 0-17,-21 21 1</inkml:trace>
  <inkml:trace contextRef="#ctx0" brushRef="#br0" timeOffset="70062.52">6054 11261 0,'0'0'0,"-22"0"0,22 21 0,-21-21 15,21-21 63</inkml:trace>
  <inkml:trace contextRef="#ctx0" brushRef="#br0" timeOffset="72229.06">7514 10478 0,'0'0'0,"-21"-64"31,21 85 0,0 0-31,-21 1 0,21 20 0,0-21 16,-21 21-16,21 1 0,0-1 0,0 0 15,-22 1-15,22-1 0,-21 0 16,21 1-16,-21-22 0,21 0 0,0 21 16,0-20-16,0-1 0,0 0 15,21-42 17,0 0-17,1-1-15,-22 1 0,21 0 0,0 0 16,0 0-16,0 0 0,-21-22 15,21 22-15,1 0 0,-1 0 0,-21 0 16,21 21-16,0 0 0,0 0 16,-21 21-1,21 0-15,-21 0 0,0 0 16,0 0-16,0 1 0,0-1 0,22 0 16,-22 0-16,21 0 0,-21 0 15,21 1-15,0-1 16,0-21-16,0 21 0,1-21 0,-1 0 15,0 0-15,21 0 0,-21 0 16,1-21-16,-1 0 0,0 21 16,0-22-16,0 1 0,0 0 0,1 0 15,-22 0-15,42-22 0,-21 1 16,0 21-16,-21-21 0,0 20 16,21-20-16,-21 0 0,22 21 15,-22-1-15,0-20 0,0 21 0,0 42 31,0 0-31,0 0 16,0 1-16,-22-1 0,22 0 0,-21 0 16,21 21-16,0-20 0,0 20 15,0 0-15,0-21 16,0 22-16,0-22 0,0 0 0,21 0 16,-21 0-16,22-21 0,-1 0 15,0 0-15,0 22 0,0-22 16,22 0-16,-22 0 0,0 0 0,21-22 15,-21 1-15,22 21 0,-22-21 0,21 0 16,-21 0-16,22-22 0,-22 22 16,0-21-16,0 21 0,22-64 15,-22 43-15,-21-1 0,21-20 0,-21 21 16,0-1-16,0 1 0,0 21 0,0-22 16,0 22-16,0 0 15,0 0-15,-21 21 16,21 21-16,-21 0 15,-1 22-15,1-22 0,21 0 16,0 21-16,0 1 0,-21-22 0,21 21 16,-21 43-16,21-64 0,0 21 15,0 1-15,0-22 0,0 42 16,0-20-16,0-22 0,-21 0 16,21 0-16,0 0 0,0 0 15,0-42 16,21 0-15,0 21-16,0-21 0,-21 0 0,21 0 16,1-1-16,-1 1 0,0 0 15,0 0-15,0 0 0,0 21 16,1 0 0,-22 21-1,21 0-15,0 0 16,-21 0-16,0 1 15,21-1-15,0-21 16,0 21-16,1-21 16,-1 0-16,0 0 15,0 0-15,0 0 0,0 0 16,1 0-16,-1-21 0,0 21 0,0-21 16,0-1-16,0 1 0,1 21 15,-22-21-15,42-21 16,-42 21-16,21-1 0,-21-20 0,0 21 0,21 21 15,-21-21-15,0 0 0,0 42 47,0 0-47,0 0 16,-21 0-16,21 0 0,0 1 16,0-1-16,0 0 0,0 0 15,0 0-15,0 0 0,21 1 16,0-22-16,-21 21 0,22-21 15,-1 0-15,0 0 0,21 0 16,-21 0-16,1 0 0,-1 0 0,42-21 16,-42-1-16,1 22 0,20-21 15,-21 0-15,0 0 0,0 0 16,1 0-16,-22-1 0,21-20 0,0 0 16,-21-1-16,0 1 0,0 0 0,21-1 15,-21 1-15,0 0 0,0-22 16,0 22-16,0 0 0,0 20 15,0-20-15,0 21 0,0 0 0,0 0 16,0-1-16,-21 44 31,21-1-31,0 0 0,0 0 16,0 0-16,0 22 0,0-22 0,0 21 16,0-21-16,-21 22 0,21-1 15,0 0-15,0 1 0,0-22 16,0 21-16,0 0 0,0-20 0,0 20 0,0-21 15,0 0-15,0 22 0,0-22 0,21 0 16,0-21-16,0 21 16,-21 0-16,43-21 0,-22 0 0,0 0 15,0 0-15,21 0 0,-20 0 0,20 0 16,0 0-16,1-21 0,-22 0 16,21 21-16,-21-21 0,0 0 15,1-1-15,-1 1 0,0 0 0,0 0 16,-21 0-16,21-22 0,-21 22 15,0 0-15,0 0 0,0-21 0,0 20 16,0 1-16,-21 21 16,0 0-16,0 0 0,0 0 15,21 21-15,-22 1 16,22-1-16,-21 0 0,21 0 16,0 21-16,0-20 0,0-1 0,0 21 15,0-21-15,0 0 0,0 1 0,0-1 16,21 0-16,1-21 0,-1 21 15,0-21-15,0 21 0,0-21 16,0 0-16,1 0 0,20 0 16,-21 0-16,0-21 0,0 21 15,1-21-15,-1 0 0,0 21 16,0-64-16,0 22 16,-21 21-16</inkml:trace>
  <inkml:trace contextRef="#ctx0" brushRef="#br0" timeOffset="72467.61">9483 10224 0,'0'0'0,"-22"0"0,1 0 0,0 21 16,0-21-16,0 0 0,0 0 15,21 21 17,21-21-17,0 0 1,0 0-16,0 0 16</inkml:trace>
  <inkml:trace contextRef="#ctx0" brushRef="#br0" timeOffset="73008.36">11303 9948 0,'21'-21'0,"-42"42"0,63-63 0,-21 21 15,-21 0-15,0 0 0,0-1 16,0 1-16,0 0 16,-21 21-16,0 0 15,0 0-15,0 0 0,0 21 0,-22 0 16,22 1-16,-42 41 16,41-42-16,-20 22 0,0-1 0,21 21 15,-22-20-15,22 20 0,-21 1 0,21-1 16,-1 1-16,1-1 0,0 1 0,0 20 15,0-41-15,21 20 0,0 1 0,0-22 16,0 0-16,0 22 16,0-43-16,0 21 0,21 1 0,42 20 15,-41-42-15,20 1 0,0-1 16,22 0-16,-22-21 16,0 0-16,-20 0 0,20 0 0,0 0 15,1 0-15,20-42 0,-42 20 16,22 1-16</inkml:trace>
  <inkml:trace contextRef="#ctx0" brushRef="#br0" timeOffset="74062.71">11790 10224 0,'0'-22'0,"0"44"0,0-65 15,0 22-15,-21 21 0,-1 0 0,-20 0 16,21 0-1,0 0-15,0 21 0,-1 0 0,1 1 16,0-1-16,21 21 0,-21 0 0,0 1 16,21 20-16,-21-20 0,21-1 15,-22 0-15,22 1 0,0-22 16,0 21-16,0-21 0,0 0 0,0 1 16,22-1-16,-1 0 0,0-21 0,0 0 15,0 0-15,22 0 16,-22 0-16,0 0 0,21 0 0,-21 0 15,22-21-15,-22 0 0,21 21 0,-21-22 16,1 1-16,-1 0 0,42-21 16,-63-1-16,21 22 15,1 0-15,-1 0 0,-21 0 0,0 0 0,0-1 16,0 1-16,0 42 31,0 1-31,-21-1 0,21 21 16,-22-21-16,22 0 0,-21 1 15,21-1-15,0 0 0,0 0 16,0 0-16,0 0 0,0 1 0,0-1 16,0 0-1,21-21-15,1 0 0,-1 0 16,0 0-16,0 0 0,0 0 16,0 0-16,1 0 0,-1 0 15,0-21-15,0 0 0,0-1 16,-21 1-16,21 0 0,-21 0 0,0 0 15,0 0-15,0-22 0,0 22 16,0 0-16,0 0 0,0-22 0,-21 22 16,0 0-16,0 21 0,0-21 0,0 21 15,-1 0-15,1 0 0,0 0 16,0 0-16,0 0 0,42 0 47,0 0-47,21 0 15,-20 0-15,-1 0 0,21 0 0,-21-21 16,0 21-16,22 0 0,-22 0 16,0 0-16,0 0 0,0 0 0,1 0 15,-1 0-15,0 0 0,0 0 0,-21 21 16,0 0-16,0 0 0,0 0 16,0 1-16,0-1 15,0 0-15,0 0 0,0 0 0,0 0 16,0 1-16,0-1 15,0 0-15,0 0 0,-21-21 16,21 21-16,0 0 16,-21-21 15,21-21-15,0 0-16,0 0 0,0 0 15,0 0-15,21-1 0,0 1 0,-21-21 16,21 21-16,0 0 0,1-22 15,-1 22-15,0 0 0,0 0 0,21-22 16,-20 22-16,41 21 16,-42 0-16,0 0 0,1 21 15,-1 1-15,0-1 16,-21 0-16,0 42 0,21-41 16,-21-1-16,0 21 0,0-21 0,0 0 15,0 22-15,-21-22 0,21 0 16,-21 0-16,0 0 0,21 1 15,-43-22 1,43 21-16,-21-21 0</inkml:trace>
  <inkml:trace contextRef="#ctx0" brushRef="#br0" timeOffset="76142.7">13483 10351 0,'0'0'16,"0"-22"-16,0 1 0,0 0 0,0 0 0,0 0 16,-21 21-1,0-21-15,0 21 0,-1 0 16,1 0-16,0 0 0,0 0 0,-21 21 15,20 0-15,-20 0 0,21 0 0,-21 0 16,20 22-16,1-22 0,-42 42 16,42-20-16,-1-1 0,1-21 15,21 22-15,0-22 0,0 21 0,0-21 16,0 0-16,0 1 0,0-1 0,21-21 16,1 21-16,-1-21 0,0 0 15,0 0-15,0 0 0,22 0 16,-22 0-16,21 0 0,-21-21 0,43-22 15,-43 43-15,0-42 0,21 21 16,-20 0-16,-1 0 0,0-22 0,0 1 16,0 0-16,0-1 0,22-41 15,-43 41-15,0 1 0,21 0 16,-21-1-16,21 1 0,-21 0 0,0-1 16,0 22-16,0-21 0,0 21 15,0-1-15,0 44 31,0-1-31,0 0 0,0 21 16,-21-21-16,21 22 0,-21-1 0,21 0 16,0 1-16,0-1 0,0 0 0,0 1 15,-21-1-15,21 0 0,0-20 16,0 20-16,0-21 0,0 21 16,0-20-16,0-1 0,21 0 0,0-21 15,0 21-15,-21 0 0,21-21 0,22 0 16,-22 0-16,0 0 0,0 0 15,21 0-15,-20-21 0,-1 0 16,0 21-16,0-21 0,0 0 0,0-1 16,-21 1-16,22 0 0,-1 0 0,0-21 15,-21 20-15,21 1 16,-21 0-16,0 0 16,0 42-1,0 0-15,-21 0 0,21 1 16,0-1-1,-21 0-15,21 0 0,0 0 0,0 0 16,0 1-16,0-1 0,0 0 16,0 0-16,21-21 0,-21 21 15,21-21-15,0 0 0,0 0 16,1 0-16,-1 0 0,21 0 16,-21 0-16,0 0 0,1-21 15,-1 0-15,0 21 0,-21-21 0,21 0 16,0-1-16,0-20 0,1 21 0,-1-21 15,-21-1-15,21 1 0,0 0 0,0-43 16,0 43-16,1-1 16,-22 1-16,21 0 0,-21-1 15,21 22-15,-21 0 0,0 0 0,0 0 16,-21 21 0,0 21-16,-1 0 15,1 0-15,21 0 0,-21 22 0,21-22 16,-21 21-16,21-21 0,0 22 0,0-1 15,0 0-15,0-21 0,0 22 16,0-1-16,0 0 0,0-20 0,0 20 16,0-21-16,0 0 0,0 0 0,0 1 15,0-1-15,21 0 0,0 0 16,22-21-16,-43 21 16,21-21-16,0 0 0,0 0 15,0-21-15,0 0 0,1 21 16,-1-21-16,0 0 0,0-1 15,21-20-15,-20 21 0,-1-21 16,0 20-16,0 1 0,-21-21 0,21 21 16,-21 0-16,21 21 0,-21-22 15,0 44 1,0-1-16,-21-21 16,21 21-16,-21 0 15,0 43-15,21-43 0,0 0 16,0 21-16,0-21 0,0 1 15,0-1-15,0 0 16,21-21-16,0 0 16,0 0-16,1 0 15,-1 0-15,0 0 0,-21-21 0,21 21 16,0-21-16,0-1 0,1 22 16,-1-21-16,-21 0 0,21 0 0,0 0 15,0 0-15,0-1 0,-21 1 0,0 0 16,22 0-16,-22 42 31,0 0-15,-22 0-16,22 1 15,0-1-15,0 0 0,-21 0 0,21 0 16,0 0-16,0 1 0,0-1 16,0 0-1,21-21-15,1 0 0,-1 0 16,0 0-16,0 0 0,0 0 15,0 0-15,1 0 0,-22-21 16,21 21-16,-21-21 16,21-1-16,-21 1 0,0 0 15,0 0-15,0-21 16,0 20-16,-21 1 0,0 0 0,-1 0 16,1 21-16,21-21 0,-21 0 15,0 21-15,21-22 16,21 22 15,0-21-31,0 21 16,1 0-16,-1 0 0,0 0 15,0 0-15,0 0 16,0 0-16,1 0 0,-1 0 0,0 0 16,0 21-16,0 1 0,0-22 0,1 21 15,-1-21-15,-21 21 0,0 0 16,21 0-16,-21 0 0,0 1 15,0-1-15,0 0 0,0 0 16,0 0-16,0 0 16,-21 1-16,21-1 0,-21 0 15,21 0 1,-22-21 0,22-21 15,0 0-31,0 0 15,22-1-15,-1 1 16,-21 0-16,21-21 0,0 21 0,0-1 16,0-20-16,1 21 0,-1-21 15,0 20-15,0 1 0,43-42 16,-22 42-16,-21-1 0,21 22 16,-20-21-16,-1 21 0,0 0 0,0 0 15,0 0-15,0 21 16,-21 22-16,0-22 0,0 21 15,0-21-15,0 1 0,0 20 0,-21-21 16,0 21-16,21-20 0,-21-1 0,0 21 16,0 0-1,21-20-15,-22-22 0,22 21 0,0 0 16,-21-21-16,0 21 0,0-21 16,21-21 15,0 0-31,0 0 0,0-1 15,0 1-15</inkml:trace>
  <inkml:trace contextRef="#ctx0" brushRef="#br0" timeOffset="76358.58">15494 9991 0,'0'0'0,"-21"0"16,0 0-16,-1 0 16</inkml:trace>
  <inkml:trace contextRef="#ctx0" brushRef="#br0" timeOffset="76619.47">14287 10160 0,'0'0'0,"0"21"0,22-21 31,-1 0-31,0 0 0,21 0 0,-21 0 16,22 0-16,-22 0 0,21 0 16,1 0-16,-22 0 0,42 0 15,-42 0-15,22 0 0,-22 0 16,0 0-16,-21-21 0,21 21 16,-21-21-16,0 0 15</inkml:trace>
  <inkml:trace contextRef="#ctx0" brushRef="#br0" timeOffset="76818.96">14055 10054 0,'0'0'0,"-22"0"0,1 0 0,0 0 15,21 21-15,21-21 63,0 0-63,1 0 0,-1 0 0,0 0 15,21 0-15,-21 0 0</inkml:trace>
  <inkml:trace contextRef="#ctx0" brushRef="#br0" timeOffset="77270.7">15727 9504 0,'0'0'0,"21"-21"31,0 21-31,0 0 0,0 42 16,1-21-16,-1 0 0,0 22 16,21-22-16,-21 21 0,43 43 15,-22-22-15,-21-20 0,22 20 0,-22-20 16,21 20-16,-42-21 0,21 85 15,-21-84-15,0 20 0,0 1 16,0-22-16,0 22 0,-21-22 0,0 0 16,0 1-16,0-1 0,-22 0 0,22-21 15,0 22-15,-21-22 0,21 21 16,-22-21-16,22 1 0,-21-1 16,21 0-16,-22-21 0,22 21 0,0 0 15,-43-21-15,43 21 0,0-21 16,0 0-16,0 0 0,0 0 15,-22 0-15</inkml:trace>
  <inkml:trace contextRef="#ctx0" brushRef="#br0" timeOffset="78106.53">8297 11705 0,'0'0'0,"-42"-42"16,21 21-1,0 0 1,-1 21 15,1 0-15,21 21-16,0 0 15,-21-21-15,0 21 0,0 0 0,0 0 16,21 1-16,-22-22 0,1 21 0,0 0 16,21 0-16,0 0 0,-21-21 0,21 21 15,0 1-15,0-1 16,21-21-1,0 0-15,0 0 0,1 21 0,-1-21 16,0 0-16,0 21 0,0-21 16,0 21-16,1 0 0,-1-21 0,-21 22 15,0-1-15,21 0 0,-21 0 0,0 0 16,0 0-16,0 1 16,0-1-16,-21-21 0,0 21 0,-1-21 15,22 21-15,-21-21 0,0 0 0,0 21 16,0-21-16,0 0 0,21-21 47,21 21-32,0 0-15,0 0 16,0 0-16,-21 21 16,21-21-16,-21 21 0,0 1 15,0-1-15,0 0 0,0 0 0,0 0 16,0 0-16,0 1 0,0-1 15,0 0-15,0 0 0,0 0 16,0 0-16,0 1 16,0-1-1,22-21-15,-1 21 32,-21 0-32</inkml:trace>
  <inkml:trace contextRef="#ctx0" brushRef="#br0" timeOffset="78727.17">8022 13695 0,'0'0'0,"-21"0"0,0 0 0,0-21 31,-1 21-31,22-21 0,0-1 0,0 1 16,0 0-16,0 0 0,0 0 15,0 0-15,22 21 16,-22-22-16,21 22 0,-21 22 15,0-1 1,0 0-16,0 0 16,0 0-16,0 0 0,0 1 0,0-1 15,0 42-15,-21-20 16,21-22-16,0 0 0,0 0 16,0 0-16,0 0 15,0 1-15,0-1 16,21-21-16,0 21 0,0-21 0,0 21 15,0 0-15,1-21 0,-1 21 16,21-21-16,-21 22 0,0-1 0,1 0 16,-1-21-16,0 21 0,-21 0 0,21 0 15,-21 1-15,21-1 0,-21 0 16,0 0-16,0 0 0,0 22 16,0-22-16,-21 0 0,-21 42 15,21-41-15,-1-1 0,1 0 0,0 0 16,-21 0-16,21-21 0,-22 21 15,22 1-15,-21-22 0,21 0 0,-22 0 16,22 0-16,0 0 0,-21 0 0,20 0 16,1 0-16,0-22 0,21 1 15,0 0-15,0 0 16,0 0-16,0 0 0,0-1 16,21 1-16,-21 0 0</inkml:trace>
  <inkml:trace contextRef="#ctx0" brushRef="#br0" timeOffset="80351.32">21632 9970 0,'43'-22'16,"-22"1"-1,0 0-15,0 0 0,-21 0 16,21 0-16,-21-1 0,0 1 15,0 0-15,0 0 0,0 0 16,-21-22-16,-21 22 0,21 0 0,-22 0 0,22 0 16,-21 0-16,-1 21 15,1 0-15,-21 0 0,20 0 0,1 0 16,0 0-16,-1 21 0,-20 0 0,20 0 16,1 21-16,21 1 0,-21-1 15,20 0-15,-20 43 0,42-43 16,0 22-16,0-22 0,0 1 15,21-22-15,0 0 0,1 0 16,-1 0-16,21-21 0,-21 21 0,22-21 16,-1 0-16,21 0 15,-20 0-15,-1 0 0,-21-21 16,22 0-16,-1 21 0,-21-21 0,0 0 16,22 0-16,-22-22 0,0 22 0,0-21 15,0-1-15,0 1 0,1 0 0,-1-1 16,0-20-16,21-43 15,-21 43-15,-21 20 0,22-20 0,-1 20 16,-21-20-16,0 21 0,21-1 0,-21 22 16,0-21-16,0 21 0,0-1 15,0 1-15,0 0 0,0 42 16,-21 0 0,21 22-16,-21-22 0,21 0 15,-22 21-15,22-20 0,0 20 0,-21 0 16,21 1-16,0-1 15,0 0-15,0 1 0,0-1 0,0 0 16,0 1-16,0-1 0,0 0 0,0 1 16,0-22-16,21 21 0,1-21 15,-1 0-15,-21 1 0,21-1 0,0 0 16,0 0-16,0-21 0,1 0 0,-1 0 16,0 0-16,0 0 0,0 0 15,0 0-15,1-21 0,-1 21 0,-21-21 16,21 21-16,0-21 0,0-1 0,-21 1 15,21 0-15,1 0 0,-22 0 0,0 0 16,21-1-16,-21-20 16,21 42-16,-21-21 0,0 0 0,0 0 15,0 42 17,0 0-32,0 0 0,-21 0 15,21 0-15,-21 22 16,21-22-16,0 0 0,0 0 15,0 0-15,0 1 0,0-1 0,0 0 16,0 0-16,21-21 0,0 0 16,-21 21-16,21-21 0,0 0 15,0 0-15,1 0 16,-1 0-16,0 0 0,21 0 0,-21-21 16,1 21-16,-1-21 0,0 0 0,0 21 15,0-21-15,0-1 0,-21 1 16,22 0-16,-22-21 0,0 21 0,0-22 15,0 22-15,0-21 0,0-1 0,0-20 16,-22 21-16,1 20 16,0 1-16,0 0 0,0 21 0,0 0 15,-1 0-15,1 0 0,0 0 0,0 21 16,-21-21-16,42 21 0,-22 1 16,1-1-16,0 0 0,0 0 0,0 0 15,21 0-15,0 1 0,-21-1 16,21 0-16,-22 0 0,22 0 15,0 0-15,0 1 16,0-44 47,0 1-63</inkml:trace>
  <inkml:trace contextRef="#ctx0" brushRef="#br0" timeOffset="81878.45">23558 9250 0,'0'0'0,"22"0"0,-1 0 0,-21-21 0,21 0 16,0 21-16,-21-22 16,0 1-16,0 0 0,-21 0 15,0 21-15,0 0 16,-1 0-16,1 0 0,-21 0 15,21 0-15,-22 0 0,22 0 0,-21 0 16,21 21-16,0 0 0,-22 0 16,22 1-16,0-1 15,21 0-15,0 0 16,0 0-16,21 0 16,0 1-16,0-1 15,1-21-15,20 21 0,-21-21 16,21 21-16,-20 0 0,20-21 15,-21 21-15,0-21 0,-21 22 16,21-22-16,-21 21 0,22 0 0,-22 0 16,0 0-16,0 0 0,-22 1 15,1-1-15,0-21 0,-21 21 16,21 0-16,-22-21 0,1 21 16,21-21-16,-22 21 0,22-21 0,0 0 15,0 0-15,0 0 0,0 0 16,42 0-1,0 0 1,0 0-16,0 0 16,22 0-16,-22 0 0,0-21 0,0 21 15,0 0-15,0 0 0,1 0 0,-1 0 16,0 21-16,0 1 16,-21-1-16,21 0 0,-21 0 15,0 21-15,0-20 0,0-1 16,0 0-16,0 21 0,0-21 15,-84 85 1,84-85-16,0 1 16,-22-1-16,22 0 0,-21-21 15,21 21-15,-21-21 47,0 0-31</inkml:trace>
  <inkml:trace contextRef="#ctx0" brushRef="#br0" timeOffset="82775.92">23368 11663 0,'0'0'15,"-21"0"-15,21-21 16,0 0-1,0-1-15,0 1 16,0 0 0,0 0-16,21 0 15,0 21-15,0 0 0,-21-21 0,21 21 16,1 0-16,-1 0 0,0 0 16,0 0-16,0 0 0,0 0 15,1 21-15,-22 0 16,0 0-16,0 0 15,0 0-15,0 1 0,-22-1 0,1 0 16,0 0-16,0 0 0,0 0 16,-22 1-16,22-1 0,0 0 0,-21 0 15,21 0-15,-1 0 0,1-21 16,0 22-16,21-1 0,-21 0 16,21 0-16,0 0 0,0 0 15,0 1-15,0-1 16,21-21-16,0 21 0,-21 0 0,43-21 15,-22 21-15,0-21 0,0 21 0,21 1 16,-20-22-16,20 21 0,-21-21 16,21 0-16,1 21 15,-22 0-15,0-21 0,-21 21 0,0 0 16,0 1-16,0-1 16,0 0-16,0 0 0,-21-21 15,0 21-15,-22 0 0,22 1 0,-21-1 16,21-21-16,-22 21 0,22 0 0,0-21 15,0 21-15,0-21 0,0 0 16,-1 21-16,1-21 16,0 0-1,0 0-15,0 0 16,0-21-16,-1 21 0,1 0 16,0 0-16,0-21 0,0 21 0,0 0 15,-1 0-15,1-21 0,0 21 16,21-21-16,-21 0 15,21-1-15,0 1 0</inkml:trace>
  <inkml:trace contextRef="#ctx0" brushRef="#br0" timeOffset="84955.68">20807 13780 0,'0'-22'0,"0"44"0,0-65 15,-21 22-15,21 0 0,0 0 0,-22 0 0,1-1 16,0 22-1,0 0-15,0 0 16,21 22-16,0-1 0,-21 21 16,21 0-16,0 1 0,-22-1 0,22 0 15,0 1-15,0-1 0,0 0 0,0 1 16,0-1-16,0 0 0,0 1 16,0-22-16,0 21 0,0-21 0,0 1 15,0-1-15,0 0 0,22-21 31,-1 0-31,-21-21 0,21 0 16,0-1-16,0 1 0,0 0 0,-21 0 16,22 0-16,-1 0 0,0-22 15,0 22-15,-21 0 0,21-21 0,-21 20 16,21 1-16,-21 0 0,0 0 0,0 0 16,22 21-16,-22 21 15,0 0 1,0 0-16,0 0 0,0 1 0,0-1 15,0 0-15,21 21 16,-21-21-16,0 1 0,0-1 0,21-21 0,-21 21 16,21 0-16,0-21 0,0 21 15,1-21-15,-1 0 16,0 0-16,0 0 0,0 0 0,0-21 16,1 21-16,-1-21 0,0 0 0,0 21 15,0-21-15,0-1 0,1 1 16,-1-21-16,0 21 0,-21 0 0,0-22 15,21 1-15,-21 21 0,0-22 16,0 1-16,0 0 0,0-1 0,0 22 16,0-21-16,0 21 0,0 42 31,0 0-31,-21 0 0,21 22 16,0-1-16,0-21 0,-21 21 0,21 1 15,0-1-15,0 0 16,0 1-16,0-22 0,0 21 0,0-21 15,0 1-15,21-1 0,0 0 0,0 0 16,0 0-16,1-21 0,20 0 16,-21 0-16,0 0 0,43 0 15,-22-21-15,-21 0 0,22 21 0,-22-21 16,21 0-16,-21-1 0,0 1 16,1-21-16,-1 21 0,0-22 0,-21 22 15,21-21-15,-21 0 0,21-1 0,-21-20 16,21 20-16,-21-62 15,0 83-15,0-20 0,0 21 0,0 0 16,0 0-16,0 42 31,0 0-31,0 21 0,-21 1 0,21-22 16,0 21-16,0 0 0,-21 1 16,21-1-16,0 0 0,-21 1 0,21-22 15,0 21-15,0-21 0,0 1 0,0 20 16,0-21-16,0 0 15,0 0-15,21-21 16,0 0-16,-21-21 16,21 21-16,-21-21 15,22 0-15,-22 0 0,0 0 0,21-1 16,0 1-16,-21 0 0,21 0 16,-21 0-16,21 21 15,-21 21 1,21 0-16,-21 0 15,0 0-15,0 1 0,0-1 16,0 0-16,22 0 0,-1 0 16,-21 0-16,21-21 0,0 22 0,0-22 15,0 0-15,1 0 16,-1 0-16,0 0 0,0 0 16,21 0-16,-20-22 15,-1 22-15,0-21 0,0 0 0,0 0 16,-21 0-16,21 0 0,1-1 15,-22 1-15,21 0 0,-21-21 0,21 21 16,0-1-16,-21 1 0,0 0 16,0 42 15,0 0-31,0 1 0,0-1 16,0 0-16,0 0 0,0 0 15,0 0-15,0 1 0,0-1 16,21 0-16,0-21 15,-21 21-15,22-21 0,-1 0 0,0 0 16,0 0-16,0 0 0,0 0 16,1 0-16,41-21 15,-42 0-15,0 0 0,1-1 16,-1 1-16,-21 0 0,21-21 0,0 21 16,0-64-16,0 0 15,-21 22-15,22 20 0,-1 1 16,-21-21-16,21 20 0,-21 1 15,0-22-15,0 43 0,0 0 16,0 0-16,-21 21 16,0 0-16,-1 21 15,22 0-15,-21 0 0,0 1 0,21 20 16,0 0-16,-21 1 0,21-1 16,-21 0-16,21 22 0,0-22 15,0 0-15,0 1 0,0-1 0,0 43 16,0-64-16,21 21 0,-21-21 15,21 1-15,0-1 0,0 0 16,1-21-16,-1 21 0,21-21 0,-21 0 16,0 0-16,22 0 0,-22 0 0,0 0 15,21 0-15,22-42 16,-43 42-16,0-21 0,22-1 0,-22 1 16,0 0-16,0-21 0,0 21 0,0-1 15,1-41 1,-22-1-16,0 43 0,0 0 15,0 0-15,0 0 0,-22 42 32,1 0-32,0 0 0,21 0 15,0 22-15,-21-22 0,21 0 0,-21 0 16,21 22-16,0-22 0,0 0 16,0 0-16,0 0 0,21 0 0,0-21 15,-21 22-15,21-1 0,0-21 16,1 0-16,-1 0 0,0 0 0,0 0 15,0 0-15,0 0 0,1 0 0,-1 0 16,21 0-16,-21 0 0,0-21 0,1-1 16,-1 1-16,0 0 0,21-21 15,-42 21-15,21-43 16</inkml:trace>
  <inkml:trace contextRef="#ctx0" brushRef="#br0" timeOffset="85174.56">22775 13462 0,'-42'0'0,"84"0"0,-105 0 16,42 0-16,-1 0 16,1 0-16,42 0 46,1 0-46,-1 0 16,0 0-16,0 0 0</inkml:trace>
  <inkml:trace contextRef="#ctx0" brushRef="#br0" timeOffset="85740.23">25125 13166 0,'0'0'0,"21"0"0,-21-21 0,0-1 15,0-20-15,0 21 16,-21 0-16,0 0 0,-1 21 16,1 0-16,0-22 0,-21 22 0,21 0 15,-22 0-15,1 22 0,0-1 16,-1 0-16,1 21 0,0-21 16,-1 22-16,1 20 0,21-20 0,-22 20 15,1-21-15,21 22 0,0-1 16,-22 1-16,22-1 0,0 22 0,-21 21 15,42-43-15,0 1 0,0-22 16,0 1-16,0-1 0,21 0 16,0 1-16,0-1 0,22-21 0,-1 0 15,0 0-15,1 1 0,-1-1 0,0-21 16,22 0-16,-22 0 0,0 0 16,64-21-16,-63-1 0,-1 1 15,0 0-15</inkml:trace>
  <inkml:trace contextRef="#ctx0" brushRef="#br0" timeOffset="88839.46">25569 13589 0,'0'-42'0,"0"84"0,0-127 0,0 43 16,0 21-16,-21 0 0,21-22 16,-21 22-16,0 21 15,0 0-15,-1 0 0,1 21 16,0 1-16,0-1 0,21 21 0,-21 0 15,0 1-15,-1-1 0,22 0 16,0 1-16,-21 20 0,0-20 16,21 41-16,0-63 0,0 22 15,0-22-15,0 21 0,0-21 16,0 1-16,0-1 0,21 0 16,0-21-16,1 0 0,-1 0 0,0 0 15,21 0-15,-21 0 0,1-21 16,20 0-16,-21-1 0,0 1 0,0 0 15,22 0-15,-22 0 0,0 0 0,0-1 16,0-20-16,1 21 0,-22-21 16,21 20-16,-21 1 0,21 0 15,-21 0-15,0 42 32,-21 0-32,0 0 0,21 1 15,0-1-15,-22 21 0,22-21 0,-21 0 16,21 1-16,0-1 0,0 21 15,0-21-15,0 0 0,0 1 16,0-1-16,21-21 0,1 21 16,-1-21-16,0 0 0,0 0 15,0 0-15,0 0 0,1 0 0,20-21 16,-21 21-16,0-21 0,22-1 0,-22 22 16,0-21-16,0 0 15,21-21-15,-20-1 0,-22 22 16,0-21-16,0 21 0,0-22 0,0 1 15,0 21-15,0-21 0,-22 20 16,22 1-16,-21 0 0,0 0 0,-21 21 16,-1 0-16,22 0 0,0 21 15,0 0-15,-21 0 0,20 1 16,1 20-16,0-21 0,-21 43 16,21-22-16,21 0 0,0-21 0,0 22 15,0-22-15,0 0 0,0 0 16,21 0-16,0 1 0,0-1 0,0-21 15,0 0-15,22 21 0,-22-21 0,0 0 16,21 0-16,1 0 0,-1 0 16,-21-21-16,22 0 0,20-1 15,-21 1-15,-20 0 0,-1 0 16,0 0-16,21 0 0,-21-43 16,1 22-16,-1 21 0,0-1 15,-21-20-15,0 21 0,0 0 0,21 21 16,-21-21-16,0 42 15,0 0 1,0 0-16,0 0 0,0 0 16,-21 43-16,21-43 15,0 0-15,-21 0 0,21 1 0,0-1 16,-21 0-16,21 0 0,0 0 16,0 0-1,0-42 16,0 0-31,21 0 16,0 21-16,-21-21 0,21 0 0,0-1 16,-21 1-16,21-21 0,-21 21 15,22 0-15,-22-1 0,21 22 0,-21-21 16,21 21-16,-21-21 0,0 42 31,0 0-31,0 1 0,21-1 0,-21 0 16,0 0-16,0 0 0,21 0 15,0 1-15,-21-1 0,22 0 16,-1-21-16,0 21 0,0-21 0,21 0 16,-20 21-16,20-21 0,-21 0 0,21 0 15,-20 0-15,20 0 0,0 0 16,64-21-16,-85 21 16,0-21-16,22 0 0,-22 0 0,0 21 15,-21-22-15,21 1 0,-21-21 16,21 21-16,-21-22 0,0 22 15,0-21-15,0 21 0,0-22 0,0 22 0,0-21 16,0 21 0,-21 21-16,0 0 0,0 0 15,0 0-15,0 0 0,-1 21 0,-20 0 16,21 21-16,0-20 0,0-1 16,-1 21-16,1-21 0,0 22 0,21-22 15,-21 42-15,21-42 16,0 1-16,0-1 0,0 0 0,0 0 15,0 0-15,21-21 0,0 0 16,0 21-16,1-21 0,-1 0 0,0 0 16,0 0-16,0 0 0,0-21 15,1 0-15,-1 0 0,0 21 16,0-21-16,-21 0 0,21-22 0,0 22 16,-21 0-16,22-21 0,-22-1 15,0 1-15,0 0 0,0-1 0,21 1 16,-21 0-16,0-1 0,0-20 0,0 20 15,0 22-15,0-21 0,0 0 16,0 20-16,0 1 0,0 0 16,0 42-1,0 0-15,-21 1 0,21-1 16,-22 21-16,22 0 0,0 1 0,0-1 16,0 22-16,0-22 15,0 0-15,0 22 0,0-22 0,0 0 16,0 1-16,22-22 0,-1 21 0,-21-21 15,21 1-15,0-1 0,0 0 16,0 0-16,43-21 16,-43 0-16,0 0 0,0 0 0,1 0 15,-1 0-15,0-21 0,0 0 16,0 21-16,0-21 0,-21-1 0,22 1 16,-22 0-16,21-21 0,-21-1 15,21 1-15,-21 0 0,0 21 16,0-22-16,21 22 0,-21 0 15,0 0-15,0 42 32,0 21-32,0-21 0,0 1 15,0 20-15,-21-21 0,21 0 0,0 22 16,0-22-16,0 0 0,0 0 16,0 0-16,0 0 0,0 1 0,21-22 15,0 21-15,0-21 0,1 0 0,-1 0 16,0 21-16,0-21 0,0 0 15,0 0-15,22 0 0,-22 0 0,0-21 16,0 0-16,0 21 0,1-22 16,-1 1-16,0 0 0,-21 0 0,21-21 15,0-1-15,-21 22 0,0-21 16,0-1-16,0-20 0,0 21 16,0-1-16,0 1 0,0 0 0,0-1 15,0 22-15,0-21 0,0 21 0,0-1 16,-21 44-1,0-1 1,21 0-16,0 21 0,-21-21 0,21 22 16,-21-1-16,21 0 0,0 1 15,0 20-15,0-20 0,0-1 0,0 0 16,0-21-16,0 22 0,0-22 16,0 42-16,21-41 15,-21-1-15,21-21 0,0 21 0,0-21 16,0 21-16,1-21 0,-1 0 15,0 0-15,0 0 0,0 0 16,0-21-16,1 0 0,20 0 16,-21-1-16,0 1 0,0 0 15,-21-21-15,22 21 0,-1-1 0,0 1 16,0 0-16,-21-21 0,21 42 0,-21-21 16,21-1-16,-21 44 15,0-1 1,0 0-16,0 21 15,0-21-15,0 1 0,0-1 0,0 21 16,0-21-16,0 0 0,0 1 16,0-1-1,0 0-15,22-21 16,-1 0-16,0 0 0,0 0 0,0 0 16,0 0-16,1 0 15,-1-21-15,0 21 0,0-21 0,0 21 16,0-22-16,-21 1 0,22 0 0,-1 0 15,0 0-15,-21 0 0,21-22 16,0 22-16,-21 0 0,0 0 16,21 0-16,-21-1 0,22 22 0,-22 22 15,0-1 1,0 0-16,0 0 0,-22 0 0,1 22 16,21-22-16,0 0 0,0 0 15,0 0-15,0 0 0,0 1 16,0-1-16,0 0 0,0 0 0,21 0 15,1-21-15,-1 0 16,0 0-16,0 0 0,0 0 16,22 0-16,-22 0 0,0 0 0,0-21 15,21 0-15,-20 0 16,-1 0-16,0-1 0,-21 1 0,0 0 16,0 0-16,0-21 0,0 20 0,0-20 15,0 0-15,-21 21 0,0-22 16,-1 22-16,1 0 0,0 0 0,0 0 15,0 21-15,0 0 0,-1 0 16,1 0-16,0 0 0,0 0 16,21 21-16,-21-21 0,21 21 15,0 0-15,21 0 16,0-21-16,0 0 16,0 0-16,22 0 0,-22 0 0,21 0 15,-21 0-15,22 0 0,-22 0 16,21 0-16,-21-21 0,1 21 0,20 0 15,-21 0-15,43 0 16,-22 0-16,-21 0 0,0 21 16,0-21-16,1 21 0,-22 1 0,0-1 0,0 0 15,0 0-15,0 0 16,0 0-16,0 1 0,0-1 0,0 0 16,0 0-16,0 0 0,0 0 0,-22 1 15,1-22 1,21 21-16,0 0 15,-21-21 1,21-21 0,0 0-1,0-1 1,0 1-16,0 0 0,0 0 0,21 0 16,-21 0-16,21-22 0,1 22 15,-1-21-15,0 21 0,0-22 16,21 1-16,-20 21 0,20-22 0,0 22 15,1-21-15,20 21 0,-21 21 16,1-21-16,-1 21 0,0 0 0,1 21 16,-22-21-16,0 42 0,-21-21 15,0 22-15,0-1 0,0 43 16,-21-43-16,0 0 0,0 1 16,-1-22-16,1 21 0,-21-21 15,0 22-15,20-22 16,22 0-16,-21 0 0,21 0 0,-21-21 15,21 21-15,-21-21 16,21-21 15,0 0-31,-21 0 16,21 0-16,-21 0 0,21-1 0</inkml:trace>
  <inkml:trace contextRef="#ctx0" brushRef="#br0" timeOffset="89066.32">29295 13166 0,'0'0'0,"-22"0"0,1 0 0,0 0 16,-21-21-16,21 21 0,-1 0 16,1 0 62,0 0-63,0 0-15</inkml:trace>
  <inkml:trace contextRef="#ctx0" brushRef="#br0" timeOffset="89307.19">28088 13399 0,'21'0'16,"0"0"0,1 0-16,-1-22 0,0 22 15,21 0-15,-21-21 0,1 21 16,-1-21-16,0 21 0,0 0 15,0 0-15,-21-21 0,21 21 16,-21-21 0,-21 21-16,0 0 0</inkml:trace>
  <inkml:trace contextRef="#ctx0" brushRef="#br0" timeOffset="89539.06">27622 13314 0,'-21'0'16,"42"0"-16,-63 0 0,42-21 47,21 21-16,0 0-16,1 0-15,20 0 0,-21 0 0,21 0 16,1 0-16,-1-21 0</inkml:trace>
  <inkml:trace contextRef="#ctx0" brushRef="#br0" timeOffset="89986.83">29845 12700 0,'0'0'16,"0"-21"-16,21 21 31,21 0-31,-20 0 0,83 21 16,-62 0-16,20 0 15,1 22-15,-1-22 0,1 21 16,-1 22-16,1-22 0,42 85 16,-64-63-16,0-1 0,-21 22 15,1-22-15,-1 22 0,-21-22 0,0 1 16,0-1-16,-43 64 16,22-84-16,0-1 0,-21 0 15,-1 1-15,1-1 0,0-21 0,-1 22 0,-20-22 16,21 0-16,-1 0 15,-20-21-15,20 21 0,1 0 0,0-21 0,-1 0 16,1 22-16,21-22 16,0 0-1,21-22 1,21 22 0,0-21-16,0 0 0,0 21 15,22-21-15</inkml:trace>
  <inkml:trace contextRef="#ctx0" brushRef="#br0" timeOffset="90526.52">31115 13441 0,'0'0'0,"-21"0"0,42 0 47,0 0-31,0 0-16,-21-21 15,21 21-15,-21-21 0,0-1 16,0 1-16,-21 21 31,0 0-31,0 0 16,0 21-16,21 1 0,0-1 15,0 0-15,0 0 16,0 0-16,0 0 0,0 1 16,0-1-1,21-21 1,-21-21-1,0-1-15,0 1 16,0 0 0,0 0-16,0 0 31,0 42 0,0 0-15,0 0-16,0 0 15,0 1-15</inkml:trace>
  <inkml:trace contextRef="#ctx0" brushRef="#br0" timeOffset="91283.08">31221 13970 0,'0'21'94,"0"0"-79,-21-21-15,-1 0 16,1 22-16,0-22 16,42 0 31,0 0-32,-21-22-15,22 22 16,-1 0-16,0-21 0,0 21 0,0 0 15,0 0-15,1 0 16,-22 21 15,0 1-15,0-1 0,-22-21-1,22 21-15,-21-21 0,0 0 0,0 0 16,0 0-1,0 0-15,-1 0 16,22-21 0,0 0-1,22 21 1,-1-22-16,0 1 16,0 21-16,0 0 15,0 0-15,1 0 16,-22 21-16,21 1 15,0-1-15,-21 0 16,0 0-16,0 0 0,0 0 16,0 1-16,-21-1 0,0 0 15,-1 0-15,1 0 0,-21 0 16,21 1-16,-22-1 0,1 0 0,21 0 16,-21 0-16,-1 0 0,22 1 0,0-1 15,0 0-15,0 0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14:05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550 0,'0'-21'15,"21"21"1,-21-21-16,21 21 16,-21-21-1,21 0-15,1 0 16,-22-1-16,0 1 15,0 0 1,0 0-16,0 0 16,0 0-16,0-1 15,-22 1-15,22 0 16,-21 21-16,0-21 0,0 0 16,0 0-16,0 21 0,-1-22 15,1 22-15,0 0 16,0 0-16,0 0 0,0 0 0,-1 0 15,1 0-15,0 0 0,0 0 16,0 22-16,0-1 0,-22 0 0,22 0 16,0 0-16,-21 0 0,20 1 15,-20-1-15,21 0 0,0 0 16,-22 21-16,22-20 0,0-1 16,-21 21-16,21-21 0,-1 22 15,1-22-15,0 21 0,0-21 0,0 22 16,0-1-16,21 0 0,-22 1 15,1 20-15,21-21 0,-21 1 16,0-1-16,21 0 0,0 1 0,0-1 16,0 0-16,0 1 0,0-1 15,0 0-15,0-20 0,0 20 0,0-21 16,0 21-16,0-20 0,21-1 16,0 0-16,0 0 0,1 0 0,-1 0 15,0-21-15,0 22 0,21-1 16,-20-21-16,20 0 0,-21 0 0,21 21 15,-20-21-15,20 0 16,0 0-16,-21 0 0,22 0 0,-22 0 16,0-21-16,21 0 0,-20 21 15,-1-22-15,0 22 0,0-21 0,0 21 16,0-21-16,22 0 16,-22 0-16,-21 0 0,21 21 15,-21-22-15,21 22 16,-21-21-16,21 0 47,1 21-32</inkml:trace>
  <inkml:trace contextRef="#ctx0" brushRef="#br0" timeOffset="624.64">2752 1080 0,'0'0'0,"0"-22"0,0 1 0,0 0 16,0 0-16,0 0 15,0 0-15,0-1 16,-22 22-16,1 0 15,0 0-15,0 0 16,0 0-16,0 0 0,-1 22 16,1-1-16,0 0 0,-21 21 15,21 1-15,21-22 16,-22 21-16,1-21 0,0 22 16,21-22-16,-21 21 0,21-21 0,0 22 15,0-22-15,0 0 0,0 0 0,0 0 16,0 0-16,0 1 0,0-1 15,21 0-15,0 0 16,0 0-16,1-21 0,-1 21 16,0-21-16,0 0 15,0 0-15,0 0 0,1 0 0,-1 0 16,0 0-16,0-21 0,0 21 16,0-21-16,1 0 0,-1 0 0,0 21 15,0-21-15,0-1 0,0 1 16,1 0-16,-22-21 0,0 21 0,21-1 15,-21 1-15,0-21 0,0 21 16,0-22-16,0 22 0,0-21 16,0 21-16,0-22 0,0 22 15,-21 0-15,-1 0 0,22 0 0,-21 0 16,0 21-16,0 0 0,0-22 16,-22 22-16,22 0 0,0 0 0,-21 0 15,21 0-15,-1 22 0,1-1 16,0-21-16,0 21 0,0 0 0,0 0 15,-1 0-15,22 1 0,-21-1 16,0 0-16,21 0 0,-21 0 0,21 0 16,0 1-16,0-1 0,-21-21 15,21 21-15,0 0 0</inkml:trace>
  <inkml:trace contextRef="#ctx0" brushRef="#br0" timeOffset="1612.25">3111 1101 0,'0'-21'31,"0"42"1,0 0-32,0 0 0,0 21 15,0-20-15,0-1 16,0 0-16,0 0 0,0 0 0,0 0 15,0 22-15,0-22 0,0 0 16,0 0-16,0 0 0,0 1 16,0-1-16,0-42 62,0-1-46,0 1-16,0 0 0,0 0 15,0 0-15,0-22 16,0 22-16,0 0 0,22-21 0,-1 21 16,0-22-16,-21 22 0,21 0 15,0-21-15,0 20 0,1 1 0,20 0 16,-21-21-16,0 21 16,22 21-16,-22-22 0,21 1 0,0 21 0,-20 0 15,20 0-15,0 0 0,-21 21 16,22 1-16,-22-1 0,0 0 0,0 21 15,0-21-15,-21 22 0,0-22 16,0 21-16,0 1 0,0-22 0,-21 21 16,0-21-16,0 0 0,21 1 15,-21 20-15,0-21 16,21 0-16,0 0 0,0 1 16,0-1-1,21-42 48,0 21-63,-21-22 0,0 1 15</inkml:trace>
  <inkml:trace contextRef="#ctx0" brushRef="#br0" timeOffset="3104.45">3916 1482 0,'0'-21'78,"0"-1"-62,0 1-16,21 21 0,0-21 0,-21 0 15,21 0-15,0 0 0,-21-1 16,22-20-16,-1 21 0,0 0 16,0-22-16,0 22 0,0-21 0,22 21 15,-22 0-15,21-1 0,-21 1 16,22 0-16,-1 0 0,-21 0 0,22 21 15,-22 0-15,21 0 0,-21 0 16,0 0-16,1 21 0,-1 0 0,0 0 16,0-21-16,0 21 0,-21 1 15,0-1-15,0 0 0,0 0 0,21 0 16,-21 0-16,0 1 16,0-1 15,0-42 0,0-1-31,0 1 16,0 0-16,0 0 15,0 0-15,0 0 0,0-1 16,-21 1-16,0 0 0,0 0 0,0 0 16,0 0-16,-1 21 0,1-22 15,0 22-15,0 0 0,-21-21 0,20 21 16,1 0-16,-21 0 0,21 0 15,-22 0-15,22 21 0,-21-21 16,21 22-16,0-1 0,-1 0 0,1 0 16,0 0-16,0 0 0,21 22 15,-21-22-15,21 21 0,0-21 16,0 1-16,0 20 0,0-21 0,0 0 16,0 0-16,0 1 0,0-1 0,0 0 15,0 0-15,21 0 0,0 0 16,0 1-16,22-22 15,-22 0-15,0 0 0,0 0 16,0 0-16,0 0 0,22 0 16,-22 0-16,0 0 0,0-22 0,0 22 15,1-21-15,-1 0 0,0 0 16,0 0-16,0 0 0,0-1 0,1 1 16,-1 0-16,0-21 0,-21-1 15,21 1-15,0 0 0,0-1 0,1 1 16,-22 0-16,21-22 0,-21 22 15,21 0-15,-21-1 0,0 1 0,21 21 16,-21-22-16,0 22 0,0-21 16,0 21-16,0 0 0,0-1 0,0 1 15,0 0-15,-21 21 47,21 21-47,0 0 0,0 1 16,0-1-16,0 42 0,-21-20 15,21-1-15,0 0 0,-21 1 16,21-1-16,0 0 0,0 1 0,0-1 16,-22 0-16,22 1 0,-21-1 15,21 0-15,0-21 0,0 22 0,0-22 16,0 0-16,0 0 0,0 0 16,0 1-16,0-1 0,0 0 0,21 0 15,1-21-15,-1 21 0,0-21 16,0 0-16,0 0 0,0 0 15,22 0-15,-22 0 0,0 0 0,0 0 16,22-21-16,-22 21 0,0-21 16,21 0-16,-21 21 0,1-21 0,-1-1 15,-21 1-15,21-21 0,0 21 0,-21 0 16,0-1-16,0 1 0,21 0 16,-21-21-16,0 21 0,0-1 15,0 1-15,0 42 31,0 1-15,0-1-16,0 0 0,0 0 0,0 0 16,-21 0-16,21 1 0,0-1 15,0 0-15,0 0 16,0 0-16,0 0 0,0 1 0,21-22 16,0 21-16,1-21 15,-22 21-15,21-21 0,0 0 0,0 0 16,0 0-16,0 0 15,1 0-15,-1 0 0,0 0 16,-21-21-16,21 0 0,0-1 0,0 1 16</inkml:trace>
  <inkml:trace contextRef="#ctx0" brushRef="#br0" timeOffset="3461.25">5249 699 0,'-42'42'31,"63"-42"16,0 0-47,-21-21 15,0 0-15,0-1 16,0 1-16,0 0 16,-21 21-1,0 0 1,0 21 0,21 0-16,0 1 15,0-1-15,0 0 16,0 0-16,21 0 15,0-21-15,0 21 16,0-21-16</inkml:trace>
  <inkml:trace contextRef="#ctx0" brushRef="#br0" timeOffset="4340.71">5440 1334 0,'21'-22'31,"0"1"-15,0 0-16,-21 0 0,21 0 15,1 0-15,-1-1 0,-21 1 16,21 0-16,-21-21 0,21-1 0,0 1 16,-21 0-16,0-1 0,21 1 0,-21 0 15,22-1-15,-22-20 0,0 21 16,0-1-16,0 1 0,0 0 0,21-1 16,-21 22-16,0-21 0,0 21 15,0-22-15,0 22 0,0 0 0,0 0 16,0 0-16,0-1 15,0 44 1,0-1 0,0 0-16,0 0 0,0 21 15,0-20-15,0-1 0,0 21 16,0-21-16,0 22 0,-21-1 0,21-21 16,-22 21-16,22 1 0,0-1 0,0 0 15,-21 1-15,21-1 0,-21-21 16,21 22-16,0-1 0,0 21 15,0 1 1,0-43-16,0 21 0,0-20 0,0-1 16,0 0-16,0 0 0,21 0 15,0 0-15,1-21 16,-1 22-16,0-22 0,0 0 16,0 0-16,0 0 0,1 0 15,-1 0-15,0 0 0,0-22 16,0 1-16,0 21 0,1-21 0,-22 0 15,21 21-15,0-21 0,0 0 16,-21-1-16,21 1 0,-21-21 0,21 21 16,-21 0-16,0-1 15,22 1-15,-22 0 0,21 0 0,-21 0 0,0 0 16,0-1 0,0 44 15,0-1-31,0 0 15,0 21-15,-21-21 0,21 1 16,0-1-16,-22 21 0,22-21 16,0 0-16,0 22 0,0-22 0,0 21 15,0-21 1,0 1-16,22-1 16,-1-21-16,0 0 0,0 0 15,0 0-15,0 0 16,1 0-16,-1 0 0,0-21 15,0-1-15,0 1 0,0 0 16,-21 0-16,0 0 0</inkml:trace>
  <inkml:trace contextRef="#ctx0" brushRef="#br0" timeOffset="4612.56">6202 508 0,'-21'0'16,"-1"0"0,22 21 62</inkml:trace>
  <inkml:trace contextRef="#ctx0" brushRef="#br0" timeOffset="4872.41">5503 931 0,'0'22'16,"21"-22"0,1 0-16,-1 0 15,0 0-15,0 0 0,0 0 0,0-22 16,1 22-16,20 0 0,-21 0 15,0-21-15,0 21 0,22-21 16,-22 21-16,0 0 0,0 0 0,-21-21 16,21 21-16,1 0 0,-22-21 15,21 21-15</inkml:trace>
  <inkml:trace contextRef="#ctx0" brushRef="#br0" timeOffset="5669.05">6329 995 0,'42'-64'31,"-21"64"-31,-42 22 47,21-1-47,-21 0 15,21 0-15,-21 0 0,21 22 0,0-22 16,-21 0-16,21 21 0,-22-21 16,1 1-16,21 41 0,0-42 15,0 0-15,0 1 0,0-1 16,0 0-16,0 0 0,0 0 0,21 0 16,1-21-1,-1 0-15,21 0 0,0 0 16,1 0-16,-22 0 0,21-21 0,-21 21 15,1-21-15,20 0 0,-21 21 16,21-21-16,-20 0 0,-1-1 16,0 1-16,0 0 0,0 0 0,-21-21 15,0 20-15,0-20 0,0 21 16,0-21-16,0-1 0,0 22 0,0-21 16,-21 21-16,0-1 0,0 1 15,0 0-15,-1 0 0,1 21 0,0 0 16,-21 0-16,21 0 0,-1 0 15,1 0-15,-21 0 0,21 0 0,0 21 16,-1 0-16,1-21 0,0 21 16,21 1-16,-21-1 0,21 0 15,0 0-15,0 0 16,0 0-16,21-21 16,0 0-16,0 0 0,22 0 15,-22 0-15,21 0 0</inkml:trace>
  <inkml:trace contextRef="#ctx0" brushRef="#br0" timeOffset="6252.71">7048 953 0,'-21'21'46,"21"0"-30,0 0-16,0 0 0,0 0 16,0 1-16,0-1 0,0 0 15,0 0-15,0 0 0,0 0 0,-21 1 16,21-1-16,0 0 0,0 0 16,0 0-16,0 0 0,0 1 15,-21-22-15,21 21 0,-21-21 31,21-21 1,0-1-17,0 1-15,0 0 0,0 0 0,0 0 16,0 0-16,0-1 0,0 1 16,21-21-16,0 21 0,0-22 0,0 22 15,1-21-15,20 21 0,-21 0 16,21-22-16,-20 43 0,20-21 0,-21 0 15,0 21-15,22 0 0,-22 0 16,0 0-16,0 0 0,0 21 0,0 0 16,1 0-16,-1 1 0,-21 20 0,0-21 15,21 0-15,-21 0 0,0 22 16,0-22-16,0 0 0,0 0 16,0 0-16,0 22 15,0-22-15,0 0 0,0 0 16,0 0-16,-21-21 0,21 22 15,-21-22-15,21-22 47,0 1-31</inkml:trace>
  <inkml:trace contextRef="#ctx0" brushRef="#br0" timeOffset="6921.33">8170 953 0,'0'0'0,"0"-85"31,0 64-31,-21 0 0,0-1 0,0 22 15,0 0-15,-1-21 0,1 21 16,0 0-16,0 0 0,0 0 0,-22 0 16,22 21-16,-21-21 15,21 22-15,-22-1 0,22 0 0,0 21 16,0-21-16,-21 1 0,20 20 16,1 0-16,21-21 0,-21 22 0,0-22 15,21 21-15,-21-21 0,21 22 0,0-22 16,0 0-16,0 0 0,0 0 15,0 1-15,0-1 0,21-21 0,0 21 16,0-21-16,0 0 0,1 0 0,-1 0 16,0 0-16,0 0 0,0 0 15,0 0-15,1 0 0,20-21 0,-21 0 16,0 21-16,0-22 0,1 1 16,20 0-16,-42 0 0,21 0 15,0-22-15,0 22 0,22-42 16,-43 20-16,21 1 0,0 0 15,-21-1-15,21 1 0,-21 21 0,0-21 16,0 20-16,0 1 0,0 0 16,0 0-16,0 0 15,-21 42 1,21 0-16,-21 21 16,21-20-16,-21 20 0,21 0 0,-21-21 15,21 22-15,0-1 0,0 0 16,0 1-16,0-1 0,0-21 0,0 22 15,0-22-15,0 0 0,0 0 16,0 0-16,0 0 0,0 1 16,21-22-16,-21 21 0,21-21 15,0 0-15,0 0 0,0 0 16,1 0-16,-1 0 0,0-21 16,0-1-16,0 1 0,0 21 0,1-21 15,-1 0-15,0 0 0</inkml:trace>
  <inkml:trace contextRef="#ctx0" brushRef="#br0" timeOffset="7244.49">8763 254 0,'-64'42'15,"64"-20"1,-21 20-16,0 0 0,0-21 0,21 22 16,-21-1-16,21 22 0,-21-22 15,-1 0-15,22 22 0,-21-22 0,21 0 16,-21 22-16,0-22 0,21 1 16,0-1-16,0 0 0,0 1 15,-21-1-15,21-21 0,0 21 0,0-20 16,0-1-16,0 0 0,0 0 0,21-21 15,0 21-15,0-21 16,0 0-16,1 0 0,-1 0 0,0 0 16,0 0-16,0 0 15,0 0-15,1-21 0</inkml:trace>
  <inkml:trace contextRef="#ctx0" brushRef="#br0" timeOffset="8216.95">10287 762 0,'0'-21'31,"0"0"-15,0 0-16,21-1 0,0 22 15,0-21-15,-21 0 0,22 21 0,-1-21 16,0 0-16,-21 0 0,21-1 16,0 1-16,-21 0 0,0 0 0,0 0 15,0 0-15,0-1 0,0 1 16,0 0-16,-21 0 0,0 21 16,0 0-16,0 0 0,-22 0 15,22 0-15,-21 0 0,-1 0 0,1 21 16,0-21-16,-1 21 0,1 0 15,0 1-15,21-1 0,-1-21 16,1 21-16,0 21 0,21-21 16,0 1-16,0-1 15,0 0-15,0 0 0,21-21 0,0 21 16,1 0-16,-1 1 0,0-1 16,0 0-16,0 0 0,0 0 15,1 0-15,-1 22 0,21-22 0,-21 0 0,0 21 16,1-20-16,-1 20 0,0-21 15,-21 0-15,0 22 0,0-22 16,0 0-16,0 0 0,0 0 0,0 0 16,-21 1-16,0-1 0,-1 0 0,-20 0 15,0 0-15,-1 0 0,1-21 16,0 22-16,-1-22 0,-20 0 16,21 0-16,-1 0 0,1 0 0,0 0 15,-1 0-15,1 0 0,21 0 0,-43-22 16,43 1-16,0 0 15,0 0-15,0 0 0,-1 0 0,22-22 16,0 22-16,0-21 0,0 21 16,-21-22-16,21 1 0,0 21 0,0-22 15,0 22-15,0-21 16,0 21-16,0 0 0,0-1 0,0 1 16,21 0-16,1 21 31,-1 0-31,0 0 0,-21 21 0,21 0 15,0-21-15,0 22 0,1-22 16,-1 0-16,21 0 0,-21 21 0</inkml:trace>
  <inkml:trace contextRef="#ctx0" brushRef="#br0" timeOffset="8560.75">10774 360 0,'0'0'0,"0"-21"15,0 0-15,0-1 32,0 44-32,0-1 15,-21 21-15,-1-21 0,22 22 16,-21-1-16,0 0 0,21 1 0,-21-1 15,0 0-15,21 22 0,-21-22 16,-1 0-16,1 22 0,21-22 16,-21 1-16,0-1 0,21 0 0,0 1 15,0-1-15,-21-21 0,21 0 16,0 0-16,0 1 0,0-1 0,0 0 16,0 0-1,0-42 1</inkml:trace>
  <inkml:trace contextRef="#ctx0" brushRef="#br0" timeOffset="8848.59">10372 889 0,'21'0'16,"0"0"-16,0 0 16,0 0-16,0 0 0,1 0 15,-1 0-15,21-21 0,-21 21 0,0 0 16,1 0-16,-1-21 0,0 21 16,0 0-16,0 0 0,0 0 0,1-21 15,-1 21-15</inkml:trace>
  <inkml:trace contextRef="#ctx0" brushRef="#br0" timeOffset="9526.2">11345 1101 0,'0'0'0,"0"-21"0,0-1 0,0 1 16,0 0-1,0 0-15,0 0 0,0 0 16,0-1-16,0 1 0,0 0 15,0 0-15,-21 21 0,0-21 0,0 0 16,0-1-16,-1 22 0,1 0 16,0-21-16,0 21 0,0 0 15,0 0-15,-1 21 0,-20-21 0,21 22 16,0-1-16,0 0 0,-1 0 16,1 21-16,-21 22 15,21-43-15,0 21 0,21-20 0,0 20 16,0-21-16,0 21 0,0-20 15,0-1-15,0 0 0,0 0 0,0 0 16,0 0-16,21-21 0,-21 22 16,21-22-16,0 0 0,0 0 15,0 0-15,1 0 0,-1 0 0,0 0 0,0 0 16,21-22-16,-20 22 0,20-42 16,-21 42-16,0-21 0,0 0 15,1 0-15,-1-1 0,-21 1 0,21 0 16,-21-21-16,21 21 0,-21-1 15,0-20-15,0 21 0,0 0 16,0-22-16,0 22 0,0 0 16,0 0-16,0 0 0,0 0 0,-21 21 31,21 21-31,-21 0 16,21 0-16,0 21 0,0-20 0,0 20 15,0-21-15,0 21 0,0-20 16,0 20-16,0-21 0,0 21 0,0-20 15,0-1-15,0 0 0,0 0 16,21 0-16,0 0 16,0-21-16,0 0 15,1 0-15,-1 0 16,0 0-16,0 0 0,0-21 16,0 21-16,1-21 0</inkml:trace>
  <inkml:trace contextRef="#ctx0" brushRef="#br0" timeOffset="10987.97">11896 699 0,'0'0'0,"0"-22"16,-22 44 46,22-1-62,-21 0 0,21 0 16,0 21-16,0-20 16,-21 20-16,21 0 0,-21 1 0,0-1 15,21 0-15,0 1 0,-21-22 16,21 21-16,-22-21 0,22 22 0,0-22 16,0 21-16,0-21 0,0 0 15,0 1-15,0-1 16,22-21-1,-1 0 1,0 0 0,0-21-16,0-1 0,0 1 15</inkml:trace>
  <inkml:trace contextRef="#ctx0" brushRef="#br0" timeOffset="11500.12">11620 974 0,'0'0'0,"-21"0"0,42 0 47,1 0-31,-1 0-16,21 0 0,-21-21 0,0 21 16,1 0-16,-1 0 0,0 0 0,21 0 15,-21 0-15,1 0 0,-1 0 16,0 0-16,0 0 31</inkml:trace>
  <inkml:trace contextRef="#ctx0" brushRef="#br0" timeOffset="11947.86">12128 1080 0,'43'0'31,"-22"0"-31,0 0 0,0 0 15,0 0-15,1 0 0,-22-22 16,21 22-16,0 0 0,0-21 16,0 0-16,0 21 0,-21-21 15,0 0-15,22 0 0,-22-1 16,0 1-16,0 0 16,-22 21 15,1 0-31,0 0 0,0 0 15,0 21-15,0 0 0,-1 1 16,1-1-16,0 0 0,21 0 16,-21 0-16,0 22 0,21-22 0,-21 0 15,21 0-15,0 0 0,0 0 16,0 1-16,0-1 0,0 0 16,21-21-16,-21 21 0,21-21 15,0 0-15,0 0 0,22 0 16,-22 0-16,0 0 0,0 0 0,21 0 15,-20-21-15,-1 0 0</inkml:trace>
  <inkml:trace contextRef="#ctx0" brushRef="#br0" timeOffset="12719.94">12679 910 0,'0'0'0,"0"-21"0,0 0 16,0 42 15,0 0-31,0 0 0,0 1 16,-21 20-16,21-21 0,0 0 15,-22 0-15,22 1 0,0-1 0,0 0 16,0 0-16,0 0 0,0 0 16,0 1-16,-21-1 15,21 0 1,0-42 31,0 0-47,0-1 15,0 1-15,0 0 0,0 0 16,0 0-16,0 0 0,0-1 0,21 1 16,1 0-16,-22-21 0,21 21 15,0-1-15,0 1 0,0 0 0,0 0 16,1 0-16,20 21 15,-21 0-15,0 0 0,0 0 0,22 0 16,-22 0-16,0 0 0,-21 21 0,21 0 16,0 0-16,-21 0 0,0 1 15,0-1-15,0 0 0,0 0 0,0 21 16,0-20-16,0-1 0,0 0 16,0 0-16,0 0 0,-21 0 15,21 1-15,0-1 0,0 0 16,-21-21-16,21 21 15,-21-21 1,21-21 15,0 0-31,0 0 0,0-1 16,0 1-16,0 0 0,21 0 16,0 0-16,-21-22 0,21 22 15,1 0-15,-1-21 0,21 21 0,-21-1 16,22 1-16,-22 0 0,21 0 15,0 0-15,1 0 0,-1 21 0,-21 0 16,22 0-16,-22 0 0,0 21 16,0 0-16,0 0 0,-21 0 0,0 22 15,0-22-15,0 21 0,0-21 16,0 22-16,0-22 0,0 21 16,-21-21-16,0 0 0,0 1 0,21-1 15,-21 0-15,-1 0 0,1 21 16,0-20-16,0-22 15</inkml:trace>
  <inkml:trace contextRef="#ctx0" brushRef="#br0" timeOffset="13415.85">13568 1185 0,'21'0'62,"0"0"-62,0 0 0,0 0 16,1 0-16,-1 0 16,0 0-16,0-21 0,0 21 0,0 0 15,1-21-15,-1 21 0,0-21 16,0 0-16,0 0 15,-21-1-15,0 1 0,0 0 16,0 0-16,-21 21 16,21-21-16,-21 21 0,0 0 0,0 0 15,-1 0 1,1 0-16,0 21 0,21 0 16,-21 0-16,21 0 0,-21 1 15,21-1-15,-21 0 0,21 21 16,0-21-16,0 1 0,0-1 15,0 0-15,0 0 0,0 0 16,0 0-16,21 1 0,0-22 16,0 0-16,0 21 0,0-21 0,1 0 15,-1 0-15,0 0 0,0 0 16,0 0-16,0 0 0,22-21 0,-22 21 16,0-22-16,0 22 0,0-21 0,1 0 15,20 0-15</inkml:trace>
  <inkml:trace contextRef="#ctx0" brushRef="#br0" timeOffset="13952.22">14309 889 0,'0'0'16,"0"21"-16,-22 0 15,22 1-15,0-1 0,-21 0 0,21 21 16,-21-21-16,21 1 0,-21 20 0,21-21 15,0 0-15,0 0 0,-21 1 16,21-1-16,0 0 0,-21 0 0,21 0 16,0 0-16,0 1 15,0-44 48,0 1-63,0 0 15,0 0-15,0 0 0,0 0 16,0-1-16,0-20 0,21 21 0,0-21 16,0 20-16,0-20 0,22 0 15,-22 21-15,21-22 0,-21 22 0,22 0 16,-1 0-16,-21 0 0,21-1 0,-20 22 16,20 0-16,-21 0 0,0 0 15,0 22-15,-21-1 0,22 0 0,-22 21 16,21-21-16,-21 22 0,0-1 15,0 0-15,0 1 0,0-22 16,0 21-16,0-21 0,0 22 0,-21-22 16,21 0-16,-22 0 0,22 0 15,0 1-15,0-1 0,-21-21 0,21 21 16,-21-21-16,21-21 47,0 0-47,21-1 15,0 22-15,1-21 0</inkml:trace>
  <inkml:trace contextRef="#ctx0" brushRef="#br0" timeOffset="14252.68">15113 635 0,'0'0'0,"0"21"32,0 0-32,0 1 0,0-1 0,-21 21 15,21 0-15,0 1 0,-21-1 16,-1-21-16,22 22 0,-21-1 16,21 0-16,0 1 0,-21-22 15,21 21-15,-21-21 0,21 0 0,0 22 16,-21-22-16,21 0 0,0 0 15,0 0-15,0 1 16,21-22 15,0-22-15</inkml:trace>
  <inkml:trace contextRef="#ctx0" brushRef="#br0" timeOffset="14744.39">15600 910 0,'0'0'0,"0"-21"0,-21 21 16,-1 0-16,1 0 15,0 0-15,0 21 0,0 0 16,0 1-16,-1-1 0,-20 0 0,21 0 15,0 0-15,0 0 0,-1 1 16,1-1-16,21 0 0,0 0 0,0 0 16,0 0-1,21-21-15,1 0 16,-1 0-16,0 0 0,0 0 0,0 0 16,0 0-16,1 0 0,-1 22 0,0-22 15,0 0-15,0 0 0,0 0 16,1 0-16,-22 21 0,21-21 15,-21 21-15,21 0 0,-21 0 16,0 0 0,-21-21-16,0 22 0,-1-22 15,1 0-15,0 0 0,21 21 0,-21-21 16,0 0-16,0 0 0,-1 0 16,-20 21-16,21-21 0,0 0 15,0 0-15,-1 0 0,1 0 0,0 0 16,0 0-1,0 0-15,21-21 32,0 0-32,0-1 15</inkml:trace>
  <inkml:trace contextRef="#ctx0" brushRef="#br0" timeOffset="15012.22">14922 889 0,'0'-21'31,"22"21"-31,-1 0 16,0 0-16,0 0 0,0-21 0,22 21 15,-22 0-15,21 0 0,-21 0 16,22 0-16,-22 0 0,21 0 0,-21 0 16,0 0-16,1 0 15,-1 0-15,0 0 0</inkml:trace>
  <inkml:trace contextRef="#ctx0" brushRef="#br0" timeOffset="16333.22">2201 1842 0,'0'0'0,"-21"0"0,0 0 16,0 0-16,0 0 0,-1 0 15,1 0 1,0 0-16,42 21 62,0-21-62,1 0 0,-1 0 0,0 0 16,0 0-16,21 0 0,1 0 16,-22 0-16,21 0 0,1 0 0,-1 0 15,21 0-15,-20 0 0,-1 0 0,22 0 16,-22 0-16,21 0 0,-20 0 15,-1 0-15,22 0 0,-1 0 0,-21 0 16,22 0-16,-1 0 0,1 0 16,-1 0-16,1 0 0,84 0 15,-63-21-15,-1 21 16,1 0-16,0 0 0,21 0 0,-22-22 16,1 22-16,21 0 0,-22 0 0,22 0 15,-21-21-15,21 21 0,0 0 16,84 0-16,-84 0 0,0-21 15,0 21-15,-1-21 0,1 21 16,0 0-16,21 0 0,-21-21 0,0 21 16,0 0-16,-1 0 0,22-21 0,-21 21 15,21 0-15,-21 0 16,21-22-16,106 22 0,-127 0 16,0 0-16,-1-21 0,1 21 0,0 0 15,0-21-15,-21 21 0,20 0 16,1 0-16,169 0 15,-190 0-15,-21 0 0,20 0 16,-20 0-16,-1 0 0,1 0 0,-1 0 16,1 0-16,-22 0 0,0 0 0,1 0 15,-1 0-15,-21 0 0,22 0 16,-22 0-16,-21-21 31,-21 21 16</inkml:trace>
  <inkml:trace contextRef="#ctx0" brushRef="#br0" timeOffset="17492.06">10160 1630 0,'0'0'0,"-21"21"0,0-21 15,-1 0-15,1 0 16,0 0-1,21 21 17,21-21-17,0 0-15,1 0 0,-1 0 16,0 0-16,0 0 0,0 0 16,22 0-16,-22 0 0,21 0 0,-21 0 15,22 0-15,-1 0 0,0 0 0,1 0 16,20 0-16,-21 0 0,22 0 15,-1 0-15,1 0 0,-1 0 0,1 0 16,21 0-16,-22 0 0,22 0 16,-1 0-16,-20 0 0,21 0 0,-22 0 15,22 0-15,-1 0 0,1 0 16,0 0-16,21 21 0,-22-21 0,107 0 16,-107 0-16,1 0 15,0 0-15,190 0 16,-190 0-16,-1 0 0,1 0 15,21 0-15,-22 0 0,1 0 0,21 0 16,-21 0-16,-1 0 0,22 0 0,-21 0 16,21 0-16,-1 0 0,1 0 15,0 0-15,21 0 0,-21 0 16,0 0-16,-22 0 0,22 0 0,-21 0 16,21 0-16,-22 0 0,170 0 15,-190 0-15,21 0 0,-22 0 16,1 0-16,-1 0 15,-21 0-15,22 0 0,-43 0 0,21 0 16,1 0-16,-22 0 0,0 0 0,0 0 16,0 0-16,1 0 15,-22-21 95</inkml:trace>
  <inkml:trace contextRef="#ctx0" brushRef="#br0" timeOffset="28592.47">1609 3090 0,'21'0'47,"0"0"-47,-21-21 15,21 0 1,0 0-16,-21 0 15,0 0-15,0-1 16,0 1-16,-21 0 0,0 0 16,0 0-16,0 0 0,-1-1 15,1 22-15,-21-21 0,21 0 0,-22 21 16,22-21-16,-21 21 0,0 0 16,-1 0-16,22 0 0,-21 0 15,-1 0-15,1 21 0,21 0 16,-21-21-16,20 21 0,-20 1 15,21-1-15,0 21 0,0 0 16,-1-20-16,22 20 0,-21-21 16,21 21-16,0-20 0,0 20 0,0-21 15,0 21-15,0-20 0,0 20 16,21-21-16,1 0 0,-1 0 0,0 1 16,0-1-16,0 0 15,0-21-15,1 0 0,20 0 16,-21 0-16,0 0 0,22 0 0,-1-21 0,-21 0 15,21-1-15,-20 1 0,20 0 16,-21 0-16,21 0 0,-20-22 16,-1 22-16,0 0 0,0 0 15,0-21-15,0 20 0,-21 1 0,0-21 16,0 21-16,0 0 0,0-1 16,0 1-16,0 0 0,0 0 0,0 0 15,-21 42 1,21 0-1,0 0-15,0 22 16,0-22-16,0 0 0,0 21 16,0-21-16,0 22 0,0-22 15,0 0-15,0 21 0,21-20 0,1-1 16,-22 0-16,21 0 0,0-21 16,0 21-16,0 0 0,0-21 0,1 0 15,-1 0-15,21 0 16,-21 0-16,0 0 0,1 0 0,-1-21 15,0 0 1,-21 0-16,0 0 0,0 0 0</inkml:trace>
  <inkml:trace contextRef="#ctx0" brushRef="#br0" timeOffset="29068.11">1926 2900 0,'-21'0'0,"42"0"0,-42-21 16,21 0 0,21-1-16,0 1 15,0 21-15,1 0 16,-1 0-16,0 0 0,0 0 16,0 21-16,0 1 0,1-1 15,-1 0-15,0 0 16,0 0-16,-21 22 0,21-22 0,-21 0 15,0 0-15,0 0 0,0 0 16,0 1-16,0-1 0,0 0 16,0 0-16,0 0 0,0 0 0,0 1 15,-21-22-15,0 0 16,21-22 15,0 1-31,0 0 16,0 0-16,0 0 0,0 0 0,0-1 15,0 1-15,21-21 0,0 21 16,-21 0-16,21-22 0,1 22 0,-1 0 16,-21 0-16,21 21 0,0-21 15,0-1-15,0 22 0,1 0 16,-22-21-16,21 21 16,0 0-16,0 0 15,0 21 1,-21 1-1</inkml:trace>
  <inkml:trace contextRef="#ctx0" brushRef="#br0" timeOffset="29508.86">2625 3112 0,'42'21'16,"-21"-21"0,0 0-16,0-21 0,-21-1 15,22 22-15,-1-21 0,0 21 0,0-21 16,0 0-16,0 21 0,1-21 0,-22 0 16,21-1-16,0 1 0,-21 0 15,0 0-15,0 0 16,0 0-16,0-1 15,0 1-15,-21 21 16,0 0 0,-1 0-16,1 0 0,0 0 0,-21 21 15,21-21-15,-1 22 0,1-1 0,0 0 16,21 21-16,-21-21 0,21 1 16,-21 20-16,21-21 0,0 0 0,0 22 15,0-22-15,0 0 0,0 0 16,0 0-16,0 0 0,0 1 0,21-1 15,0-21-15,-21 21 0,21-21 16,0 0-16,1 0 0,-1 0 16,0 0-16,0 0 15,0 0-15,0-21 0,1 0 0,-1 21 16,0-22-16,0 1 0</inkml:trace>
  <inkml:trace contextRef="#ctx0" brushRef="#br0" timeOffset="31173.08">4318 2858 0,'0'-22'0,"0"44"0,0-65 16,0 22-16,0 0 0,0 0 16,0 0-16,0-1 0,0 1 0,0 0 15,0 0-15,0 42 47,0 0-47,-21 0 16,21 1-16,0-1 0,0 21 15,0-21-15,0 22 0,-21-1 16,21 0-16,0-21 0,0 22 0,0-1 16,0 0-16,0 1 0,0-22 15,0 21-15,0 1 0,0-22 0,0 0 16,21 0-16,0 0 0,0 0 0,0 1 15,0-22-15,1 0 0,-1 0 16,0 0-16,0 0 0,0 0 0,22 0 16,-22 0-16,0 0 0,21-22 15,-21 1-15,1 0 0,20 0 0,-21 0 16,0 0-16,22-1 0,-22-20 0,0 21 16,0-21-16,0 20 15,-21-20-15,21 0 0,-21-1 0,22 22 16,-22-21-16,0 0 0,0-1 15,0 1-15,0 0 0,0 20 0,0-20 16,0 21-16,0-21 0,0-1 16,0 22-16,0 42 31,-22 0-15,22 1-16,0-1 0,0 21 0,0 0 15,0-20-15,0 20 0,0 0 0,0 1 16,0-1-16,0-21 0,0 21 15,0 1-15,0-22 0,0 42 16,0-41-16,0 20 16,0-21-16,0 0 0,22 0 0,-22 1 15,21-1-15,-21 0 0,21-21 0,0 21 16,0-21-16,0 21 16,1-21-16,-1 0 0,0 0 15,0 0-15,0 0 0,0-21 16,1 21-16,-1-21 0,0 0 15,0 0-15,0-1 0,0 1 0,1 0 16,20 0-16,-21 0 0,0 0 16,0-22-16,1 22 0,-1 0 15,-21 0-15,21-22 0,0 22 0,-21 0 16,0 0-16,0 0 16,21 21-16,-42 21 31,21 0-16,0 0-15,0 0 0,0 1 16,0-1-16,0 0 0,0 0 16,0 0-16,0 0 0,21 1 15,-21-1-15,21 0 0,1-21 16,-22 21-16,21 0 0,0-21 0,-21 21 16,21 1-16,0-22 15,-21 21 1,-21-42 15,0-1-15,0 22-16,0 0 0,-1-21 15,1 21-15,0-21 0,0 21 32,0 0-17,21 21 1,0 0-1,21-21-15,0 0 0,0 0 16,-21 22-16,21-22 0,1 0 16,-1 0-16,0 0 0,0 0 0,0 0 15,0 0-15,1 0 0,-1 0 0,21 0 16,-21 0-16,22-22 0,-22 1 16,21 21-16,-21-21 0,22 21 15,-22-21-15,0 0 0,21 21 0,-21-21 16,1-1-16,-1 1 0,0 0 0,0 21 15,-21-21-15,21-21 16,0 20-16,-21 1 0,0 0 16,0 0-16,-21 21 31,0 0-15,0 0-16,21 21 0,-21 0 15,0 0-15,21 1 0,-22-1 0,22 0 16,0 0-16,0 0 15,0 0-15,0 1 0,0-1 16,0 0-16,22 0 0,-1-21 16,-21 21-16,21-21 0,0 21 0,0-21 15,0 22-15,1-22 0,-1 0 16,0 0-16,0 0 0,0 0 16,0 0-16,1 0 0,-1 0 0,0 0 15,21-22-15,-21 22 16,22-21-16</inkml:trace>
  <inkml:trace contextRef="#ctx0" brushRef="#br0" timeOffset="31799.72">6964 2963 0,'0'0'16,"0"-21"-16,0 0 0,0 0 15,0 0-15,0 0 0,-21 21 16,21-22-16,-22 22 0,1 0 0,-21-21 15,21 21-15,0 0 16,-1 0-16,1 0 0,0 0 16,-21 21-16,21-21 0,-1 22 0,1-1 15,0 0-15,0 0 0,0 0 16,0 0-16,-1 22 0,1-22 16,21 0-16,0 21 0,0-20 0,0-1 15,0 0-15,0 0 0,0 0 16,0 0-16,21-21 0,1 22 0,-1-22 15,0 0-15,0 0 0,0 0 16,22 0-16,-22 0 0,0 0 16,0 0-16,21 0 0,-20 0 0,-1-22 15,0 1-15,0 0 0,0 21 0,0-21 16,1 0-16,-1-22 0,0 22 16,-21 0-16,21-21 0,0-22 15,-21 22-15,21 0 0,1 20 16,-22-20-16,21-21 0,-21 20 0,0 22 15,0-21-15,21-1 0,-21 1 0,0 21 16,0 0-16,0 0 0,0-1 16,0 1-16,-21 21 0,0 0 15,-1 0 1,22 21-16,-21 22 16,21-22-16,0 21 0,0 1 0,0-1 15,0 0-15,-21 1 0,21-1 16,0 0-16,0 1 0,0-1 15,0 0-15,0 1 0,0-22 0,0 21 0,0-21 16,21 0-16,-21 1 0,21-1 16,1 0-16,-1 0 0,0 0 0,0-21 15,0 0-15,0 0 0,1 0 0,-1 0 16,0 0-16,0 0 0,0 0 16,0 0-16,1-21 0,-22 0 15,21 0-15,0 0 0,0-1 0,0 1 16</inkml:trace>
  <inkml:trace contextRef="#ctx0" brushRef="#br0" timeOffset="32911.86">8615 3239 0,'0'-22'0,"0"1"16,0 0-16,0 0 0,0 0 16,21 0-16,0-1 0,-21 1 15,21 0-15,0 0 0,-21-21 16,22 20-16,-22-20 0,21 21 15,0-21-15,-21-1 0,21 1 0,-21-22 16,21 22-16,-21 0 0,0-22 0,0 22 16,21 0-16,-21-1 0,0 1 0,0 0 15,0 20-15,0 1 0,0 0 16,-21 21-16,21-21 0,-21 21 16,0 0-16,0 21 15,21 0-15,-21 22 0,21-22 16,-22 21-16,22 0 0,0 1 0,0-1 15,-21 22-15,21-22 16,-21 21-16,21-20 0,0-1 0,0 22 16,0-22-16,0 0 0,0 1 0,0-1 15,0 0-15,0 1 0,0-22 16,0 21-16,21-21 0,0 0 0,1 1 16,-1-1-16,42 0 0,-42-21 15,22 0-15,-22 0 0,21 0 16,-21 0-16,22 0 0,-22 0 0,21-21 15,-21 0-15,22-1 0,-22 1 16,0 0-16,0 0 0,0 0 16,1 0-16,-1-1 0,0-20 0,-21 21 0,0 0 15,21-43-15,0 43 16,-21 0-16,0 0 0,0 0 16,0-1-16,0 1 0,0 0 15,0 42 16,0 0-15,-21 1-16,21-1 0,0 0 16,-21 0-16,21 0 0,0 22 0,0-22 15,0 21-15,0-21 16,0 22-16,0-22 0,0 0 0,0 0 16,21 0-16,0 0 15,0 1-15,1-22 0,-1 0 16,0 0-16,0 0 0,0 0 15,0 0-15,1 0 0,-1 0 0,0 0 16,0-22-16,0 1 0,0 21 0,-21-21 16,22 0-16,-1 0 0,0 0 15,-21-1-15,0 1 0,0 0 0,0 0 16,0-21-16,0 20 0,0 1 0,0-21 16,0 21-16,0-22 0,-21 22 15,21 0-15,-21 0 0,-1 0 16,-20 21-16,21-21 15,0 21-15,0 0 0,-1 0 0,-20 0 16,21 0-16,0 21 0,0-21 0,-1 21 16,1-21-16,21 21 0,-21-21 15,0 0-15,21 21 0,-21-21 0,0 0 47</inkml:trace>
  <inkml:trace contextRef="#ctx0" brushRef="#br0" timeOffset="33183.69">8488 2752 0,'0'0'0,"21"0"31,0 0-31,0 0 0,22 0 15,-1 0-15,0 0 0,1-21 0,-1 21 16,0-22-16,22 22 0,-22-21 16,64 0-16,-43 21 0,-20 0 15,-1 0-15,-21-21 0,22 21 16,-22 0-16,0 0 0,0 0 16</inkml:trace>
  <inkml:trace contextRef="#ctx0" brushRef="#br0" timeOffset="34308.44">11239 2688 0,'0'0'0,"0"-21"0,22 0 0,-22 0 15,0-22-15,0 22 0,0 0 16,0 0-16,0 0 0,0 0 0,0-1 15,0 1-15,0 0 0,-22 21 16,1 0-16,0 0 16,0 0-16,0 0 0,0 0 0,-1 21 15,-20 22-15,21-22 16,0 21-16,0 0 0,-1-20 0,-20 62 16,21-41-16,0-1 0,0-21 15,21 21-15,0 1 16,0-22-16,0 21 0,0-21 0,0 1 15,0-1-15,0 0 0,21 0 0,0 0 16,0-21-16,0 0 0,22 21 16,-1-21-16,-21 0 0,64 0 15,-43 0-15,0 0 0,-20-21 0,20 0 16,0 21-16,1-21 0,-1 0 16,-21 0-16,21-22 0,-20 22 0,20 0 15,-21-21-15,0 20 0,0-20 0,1 0 16,-1-1-16,0 1 0,-21 0 15,0-22-15,0 22 0,0-43 16,0 43-16,0 0 0,0 20 16,0-20-16,0 21 0,0 0 15,-21 21-15,21-21 0,-21 21 16,-1 0-16,22 21 16,0 0-16,0 0 0,0 21 0,-21-20 15,21 20-15,0 0 0,0 1 0,0-1 16,-21 0-16,21 22 15,0-22-15,0 0 0,0-20 0,0 20 0,0 0 16,0-21-16,0 22 0,0-22 16,0 0-16,0 0 0,0 0 0,0 1 15,0-1-15,0-42 47,0-1-31,0 1-16,0 0 0,0 0 15,0 0-15,0 0 0,0-1 16,21 1-16,0 0 0,1 0 0,-22 0 16,21 0-16,0-1 0,0 1 15,21 21-15,-20-21 0,-1 21 0,21 0 16,-21 0-16,22 0 0,-22 0 0,0 21 16,21-21-16,-21 21 15,1 1-15,-1-1 0,-21 0 0,0 21 16,21-21-16,-21 1 0,0-1 0,0 0 15,0 0-15,0 0 0,0 0 16,0 1-16,0-1 0,-21 0 0,0 0 16,21 0-1,0-42 32,0 0-47,0 0 16,0 0-16,0-1 0</inkml:trace>
  <inkml:trace contextRef="#ctx0" brushRef="#br0" timeOffset="34758.18">12361 2858 0,'0'21'31,"21"-21"0,1 0-31,-22-21 0,21 21 0,0-22 16,0 1-16,0 21 16,-21-21-16,21 0 0,-21 0 0,22 21 15,-22-21-15,0-1 0,0 1 0,0 0 16,-22 21 15,1 0-15,0 21-16,0 0 0,0 1 0,0-1 15,21 0-15,-22 0 0,1 0 0,0 0 16,21 1-16,-21 20 0,21-21 16,0 0-16,0 0 0,0 1 15,0-1-15,0 0 0,0 0 16,21-21-16,0 21 15,0-21-15,1 0 0,-1 0 16,0 0-16,0 0 0,0 0 16,0 0-16,1 0 0,-1 0 15,0-21-15,0 0 0,0 21 0,0-21 16,1 0-16</inkml:trace>
  <inkml:trace contextRef="#ctx0" brushRef="#br0" timeOffset="35716.19">13039 2688 0,'0'-21'16,"0"42"-16,0-63 0,0 21 0,0 0 15,-22 21-15,1 0 16,0 0-16,0 0 16,0 0-16,0 21 0,-1-21 0,1 21 15,21 0-15,-21 0 0,0 0 0,0 22 16,21-22-16,-21 0 0,21 0 15,-22 0-15,22 22 0,-21-22 0,21 0 16,0 0-16,0 0 0,0 1 16,0-1-16,0 0 0,21-21 15,1 21-15,-1-21 0,21 0 16,0 0 0,-20 0-16,-1 0 0,42 0 15,-42 0-15,1 0 0,20-21 0,-21 21 16,0-21-16,0 0 0,1 21 15,-1-22-15,21 1 0,-21-21 0,-21 21 16,21-22-16,1 22 0,-1-21 0,0 0 16,-21-1-16,21-20 0,-21 20 15,21 1-15,-21 0 0,0-1 16,0 1-16,0 0 0,0 21 0,0-1 16,0 1-16,0 0 0,0 0 15,0 42 1,0 0-1,0 22-15,0-22 0,0 21 16,0 0-16,0 1 0,0-22 0,0 21 16,0 1-16,0-1 0,0 0 15,0 64-15,0-85 16,0 0-16,-21 43 16,21-43-16,0 0 0,-21-21 15,21 21-15,0-42 47,0 0-47,0 0 16,21 21-16,0-21 0,-21 0 0,21-22 15,1 22-15,-22 0 0,21 0 16,0-22-16,0 22 0,0 0 0,0 0 16,1 0-16,-1 0 0,0 21 0,0-22 15,0 22-15,0 0 0,1 0 16,-1 0-16,-21 22 47,-21-22-47,-1 21 0,1-21 0,0 0 15,0 0-15,0 21 0,0-21 16,-1 0-16,1 0 16,0 21-16,0 0 15,21 0 1,0 1-16,0-1 15,0 0-15,0 0 0,0 0 16,21 0-16,-21 1 16,21-1-16,0 0 0,-21 0 15,0 0-15,22-21 0,-22 21 0,21-21 16,0 22-16,-21-1 31,21-21-31,0 0 31,-21-21-15,21-1-16,-21 1 0</inkml:trace>
  <inkml:trace contextRef="#ctx0" brushRef="#br0" timeOffset="36219.62">15071 2328 0,'0'0'0,"-22"-105"32,22 83-32,-21 22 0,21-21 15,0 0 1,-21 21-16,21 21 15,0 0-15,0 1 0,-21 20 16,21-21-16,0 21 0,0 1 0,0 20 16,-21-20-16,21 20 0,-21-21 0,21 22 15,0-22-15,-22 1 0,1-1 16,0 0-16,21 1 0,0-1 16,-21 0-16,21-21 0,-21 1 15,21-1-15,0 0 0,0 0 16,21-21-1,0 0-15,-21-21 16,0 0-16</inkml:trace>
  <inkml:trace contextRef="#ctx0" brushRef="#br0" timeOffset="36944.69">14605 2688 0,'-21'0'15,"42"0"-15,-63 0 0,42 21 16,21-21 0,0 22-16,0-22 0,0 0 15,22 0-15,-1 0 0,0 0 16,1 0-16,20-22 0,-21 22 0,22-21 16,-1 21-16,22-21 0,-21 0 0,-1 0 15,-21 0-15,22-1 0,-22 1 16,1 0-16,-1 0 0,0 0 0,-21 0 15,-21-1-15,0-20 0,0 21 0,0 0 16,0 0-16,0-1 0,0 1 16,0 0-16,-21 0 0,0 0 15,0 0-15,0 21 0,0 0 16,-1 0-16,1 0 16,21 21-16,-21 0 0,21 0 0,-21 0 15,21 22-15,0-1 0,0 0 16,-21 1-16,21 20 0,0-21 0,0 1 15,0-1-15,-21 0 0,21 1 0,-22-1 16,22 0-16,0-20 0,0 20 16,-21-21-16,21 0 0,0 0 0,-21 22 15,21-22-15,0-42 63,0 0-63,0-1 15,0 1-15,0 0 0,0 0 16,0 0-16,0 0 0,21-22 0,0 22 16,1 0-16,-1 0 0,21 0 0,-21-1 15,0 1-15,22 0 0,-1 0 0,-21 0 16,22 21-16,-1 0 0,-21 0 16,21 0-16,-20 0 0,-1 0 0,0 21 15,0 0-15,-21 0 0,0 0 16,0 1-16,21 20 0,-21-21 15,0 0-15,0 0 0,0 1 0,0-1 16,-21 0-16,21 0 0,-21 0 0,21 0 16,-21 1-16,0-1 15,21 0 1,0-42 31,0 0-47,0-1 0</inkml:trace>
  <inkml:trace contextRef="#ctx0" brushRef="#br0" timeOffset="37368.46">16023 2815 0,'0'21'16,"21"-21"-16,0 0 16,1 0-16,-1 0 15,0-21-15,0 21 0,0-21 0,0 0 16,1 21-16,-1-21 0,0 0 16,0-1-16,-21 1 15,21 0-15,-21 0 0,0 0 0,0 0 16,-21 21-1,0 0-15,-21 0 0,20 0 16,1 0-16,-21 0 0,21 21 0,0 0 16,-22 0-16,22 0 0,0 0 15,0 22-15,0-22 0,-1 0 0,1 21 16,21-20-16,0-1 0,0 0 16,0 0-16,0 0 0,0 0 0,0 1 15,0-1-15,21-21 0,1 21 0,-1-21 16,0 0-16,0 0 15,21 0-15,-20 0 0,20 0 0,0 0 16,1 0-16,-1-21 0,-21 0 16,0 21-16,22-22 0,-22 1 15,0 0-15,0 0 0</inkml:trace>
  <inkml:trace contextRef="#ctx0" brushRef="#br0" timeOffset="41172.5">17822 2286 0,'0'0'16,"21"-21"-16,1 21 0,-1-21 0,-21 0 15,21-1-15,-21 1 0,21 0 16,-21 0-16,0 0 16,0 0-16,0-1 0,0 1 0,0 0 15,-21 0-15,0 21 0,0 0 16,-1 0-16,1 0 15,0 0-15,-21 21 0,21 0 16,-1 0-16,-20 1 0,0-1 16,21 21-16,-22-21 0,22 22 0,-21-1 15,21 0-15,-22 1 0,22 20 0,0-21 16,0 22-16,0-22 0,-1 22 16,1-22-16,0 22 0,21-22 0,0 0 15,0 1-15,0-22 0,0 21 0,21-21 16,0 0-16,1 1 0,20-1 15,64 0 1,-85-21-16,21 0 0,1 0 0,-1 0 16,-21 0-16,21 0 0,1-21 15,-1 21-15,-21-21 0,22-1 0,-22 1 16,21 0-16,-21 0 0,0 0 16,1-22-16,-1 22 0,0 0 0,-21-21 15,0 21-15,21-1 0,-21-20 16,21 21-16,-21 0 0,0 0 15,-21 21 1,0 21 0,0-21-16,0 21 0,21 0 0,-22 0 15,22 0-15,-21 22 0,21-22 16,0 0-16,0 0 0,0 0 16,-21 22-16,21-22 0,0 0 0,0 0 15,0 0-15,0 1 16,21-22-16,-21 21 0,21-21 15,1 0-15,-1 0 0,0 0 0,0 0 0,0 0 16,22 0-16,-22 0 0,21 0 16,-21-21-16,22-1 0,-1 22 0,-21-21 15,0 0-15,22 0 0,-22 0 16,0-22-16,0 22 0,-21-21 16,0 21-16,0-22 0,0-41 15,0 41-15,0 1 0,0 0 16,-21 21-16,0-1 0,0-20 0,-22 42 15,22-21-15,0 21 0,-21 0 0,20 0 16,-20 0-16,21 0 0,-21 21 16,-1 21-16,1-20 0,21 20 15,0-21-15,-1 21 0,22 1 16,0-1-16,0-21 0,0 22 0,0-1 16,0-21-16,0 0 0,22 22 0,-22-22 15,21-21-15,21 21 0,-21 0 16,0-21-16,1 0 0,20 0 0,-21 0 15,21 0-15,1 0 0,-22 0 16,21 0-16,1 0 0,-1 0 16,0-21-16,1 0 0,-1 0 0,-21-1 15,21 1-15,-20 0 0,20 0 16,-21-21-16,0 20 0,0-20 0,-21 21 16,0 0-16,22 0 0,-22-1 0,0 1 15,0 42 16,0 1-31,-22-1 16,22 0-16,0 0 0,0 0 0,-21 0 16,21 22-16,-21-22 0,21 0 0,0 0 15,-21 0-15,21 1 0,0-1 16,0 0-16,0 0 0,0 0 16,0 0-1,0-42 16,0 0-15,0 0-16,0 0 0,21 0 16,-21-1-16,0-20 0,21 21 0,0 0 15,-21-22-15,22 22 0,-1-21 16,0 21-16,0-22 0,0 22 0,22 0 16,-22 0-16,0 0 0,0 21 15,0 0-15,0 0 0,1 0 0,-1 0 16,0 0-16,-21 21 0,21 0 15,-21 0-15,21 0 0,-21 1 16,0 41-16,0-42 0,0 22 16,0-22-16,0 0 0,0 21 15,0-21-15,0 1 0,21-1 0,1 0 16,-1 0-16,0 0 0,0-21 16,0 0-16,0 21 0,22-21 15,-22 0-15,21 0 0,1 0 0,-1 0 16,0 0-16,1 0 0,-1-21 15,0 21-15,1-21 0,-1 0 0,0 21 16,1-21-16,-1 0 0,-21-1 16,21-20-16,-20 21 0,-1 0 15,0-22-15,-21 22 0,0-21 0,0 21 16,0 0-16,0-22 0,0 22 0,0 0 16,-21 0-16,0 21 15,-1 0-15,1 0 0,0 0 0,0 0 16,0 21-16,-22 0 0,22-21 15,0 21-15,-21 22 0,21-22 0,-22 21 16,22-21-16,21 22 0,0-22 16,0 0-16,-21 0 0,21 0 15,0 0-15,0 1 0,0-1 0,21-21 16,-21 21-16,21 0 0,0-21 16,1 0-16,-1 0 0,0 0 15,0 0-15,0 0 0,0 0 0,1 0 16,-1 0-16,0-21 0,0 21 15,-21-21-15,21 0 0,0-1 0,1 1 16,-1-21-16,-21 21 0,0-22 16,21 1-16,0 0 0,-21-1 0,0 1 15,0-21-15,21 20 0,-21 1 0,21 0 16,-21-1-16,22 1 0,-22 21 16,0 0-16,0-22 0,0 22 15,0 0-15,-22 42 47,1 0-47,21 22 16,-21-22-16,21 0 0,0 21 0,0 1 15,-21 41-15,21-20 0,-21-22 16,21 0-16,0 1 0,0 41 16,0-41-16,0-22 0,0 21 15,0 22-15,21-43 16,0 0-16,0 0 0,0-21 15,1 0-15,-1 0 0,0 0 0,0 0 16,0 0-16,0 0 16,1 0-16,20-21 0,-21 0 0,0 21 15,22-21-15,-22 0 0,-21-1 16,21-20-16,0 21 0,-21 0 16,21-22-16,-21 22 0,0-42 15,0 42-15,0-1 16,-21 22-1,0 0-15,21 22 16,-21-1-16,21 0 0,0 0 16,-21 0-16,21 0 0,0 22 0,0-22 15,0 0-15,0 0 0,0 0 0,0 1 16,0-1-16,0 0 0,0 0 16,0 0-16,21 0 15,0-21-15,0 22 0,0-22 16,0 0-16,1 0 0,-1 0 15,0 0-15,0 0 0,0 0 0,0 0 16,1-22-16,-1 1 0,0 0 16,0 21-16,0-42 0,22-1 15,-22 1-15,-21 0 0,21-1 0,0 1 16,0 0-16,0-22 0,-21 22 16,22-22-16,-1 22 0,-21 0 0,0-22 15,21 22-15,-21 21 0,21-22 16,-21 22-16,0 0 0,0 0 15,0 0-15,0 0 0,-21 42 32,0 0-32,21 0 0,-21 21 0,-1-20 15,1 62-15,0-20 16,0-22-16,21 22 0,-21-22 0,0 0 16,-1 22-16,22-22 0,0 0 0,-21 1 15,21 20-15,0-42 16,0 22-16,0-22 0,0 0 0,21 0 15,1 22-15,-1-43 0,0 21 16,0-21-16,0 0 16,0 0-16,43 0 0,-43 0 15,0 0-15,0-21 0,1 21 0,-1-22 16,0 1-16,0 0 0,0 0 16,0 0-16,1 0 0,-1-22 0,0-20 15,0 42-15,0-22 16,-21 22-16,21 0 0,-21 0 0,0 0 15,0 42 17,0 0-32,0 0 0,-21 0 0,21 0 15,-21 22-15,21-22 0,-21 0 16,21 0-16,0 0 0,0 1 0,0-1 16,0 0-16,0 0 0,0 0 15,0 0-15,0 1 16,21-22-16,0 21 0,0-21 15,1 0-15,-1 0 0,0 0 16,0 0-16,0 0 0,0-21 16,1 21-16,-1-22 0,0 1 15,0 21-15,0-21 0,0 0 0,1 0 16,-1-22-16,0 22 0,-21 0 16,21 0-16,0 0 0,-21 0 0,0-1 15,0 1-15,-21 42 47,21 1-47,-21-1 0,0 0 16,21 0-16,0 21 0,-21-20 15,21-1-15,0 0 0,0 0 16,0 0-16,0 0 16,21-21-16,-21 22 0,21-22 15,0 0-15,0 0 0,0 0 16,1 0-16,-1 0 0,0 0 15,0 0-15,-21-22 0,0 1 16,0 0-16,0 0 16,0 0-16,0 0 15,0-1-15,0-20 0,0 21 0,0 0 16,-21 0-16,0-1 0,0 1 16,-1 0-16,1 0 0,0 21 0,-21-21 15,21 21-15,-1 0 0,44 0 47,-1 0-47,0 0 16,0 0-16,0 0 0,22-21 0,-22 21 15,21-22-15,0 22 0,-20 0 0,20 0 16,-21 0-16,21 0 16,-20 0-16,20 0 0,-21 0 15,0 0-15,-21 22 0,21-1 16,-21 0-16,22 0 0,-22 0 15,0 0-15,0 43 16,0-43-16,0 0 16,-22 0-16,22 1 0,-21-1 0,21 0 15,0 0-15,-21 0 0,0-21 16,21 21 0,0 1-16,0-44 46,0 1-30,0 0-16,0 0 0,0 0 16,0 0-16,21-22 15,0 22-15,0 0 0,1-21 0,-1-1 16,42-20-16,-20 20 16,-1 22-16,-21 0 0,21 0 0,-20 0 15,20 0-15,-21 21 0,0 0 0,0 0 16,1 0-16,-22 21 0,0 0 15,0 0-15,0 0 0,0 22 16,0-22-16,0 21 0,-22 0 0,22 1 0,-21-22 16,21 21-16,-21-21 15,21 1-15,0-1 0,0 0 0,0 0 16,0 0-16,0 0 0,0 1 16,21-22-1,0 0-15,1 0 0,-1 0 16,0 0-16,0 0 0,0 0 0,0-22 15,1 22-15,20-21 0,-21 21 16,0-21-16,-21 0 0,21 0 0,1 0 16,-1-1-16,0 1 0,-21 0 15,0 0-15,21 0 0,-21 0 0,21-22 16,-21 22-16,0 0 16,0 0-16,0 0 15,0-1-15,-21 1 0,0 0 0,0 0 16</inkml:trace>
  <inkml:trace contextRef="#ctx0" brushRef="#br0" timeOffset="41456.01">21738 2074 0,'-21'0'94,"0"0"-79,0 0-15,-1 0 0,-20 0 16</inkml:trace>
  <inkml:trace contextRef="#ctx0" brushRef="#br0" timeOffset="41688.07">20870 2286 0,'0'0'0,"21"0"16,1 0 0,-1 0-16,0 0 0,0 0 15,0 0-15,0 0 0,1 0 0,-1 0 16,0 0-16,0 0 0,0 0 16,22-21-16,-43 0 31,-43 0-16</inkml:trace>
  <inkml:trace contextRef="#ctx0" brushRef="#br0" timeOffset="41871.96">20362 2201 0,'0'0'0,"-21"0"0,0 0 15,21 22 1,21-22 15,0 0-15,0 0-1,1 0-15</inkml:trace>
  <inkml:trace contextRef="#ctx0" brushRef="#br0" timeOffset="42807.99">23453 2159 0,'0'0'0,"0"-85"31,0 64-31,-22 42 31,22 1-31,0 20 16,-21-21-16,0 0 0,21 22 0,-21-1 16,21 0-16,0 1 0,-21 20 15,0-21-15,21 1 0,-22-1 0,22 0 16,-21 1-16,21-1 0,0 0 16,0 1-16,-21-22 0,21 0 0,0 0 15,-21 0-15,21 1 0,0-1 16,0 0-16,0-42 47,0 0-47,0-1 15,0 1-15,0 0 16,0 0-16,0 0 0,0 0 0,21-22 16,0 22-16,-21 0 0,21-21 0,1 20 15,-1 1-15,0 0 0,0 0 16,0 0-16,0 0 0,22 21 0,-22-22 15,21 22-15,-21 0 0,1 0 16,20 0-16,-21 0 0,43 43 16,-43-22-16,0 0 0,-21 0 15,21 0-15,-21 1 0,0 20 0,0-21 16,0 0-16,0 0 0,0 22 16,0-22-16,-21 0 0,0 0 0,0 0 15,-22 1-15,22-1 0,0-21 16,-21 21-16,20-21 0,1 0 0,-21 21 15,0-21-15,20 0 16,1 0-16,0 0 0,0 0 0,0 0 16,0 0-1,-1 0-15,1 0 16,21-21 0,21 21-1,1-21-15,-1 0 16,0 21-16,21-22 0</inkml:trace>
  <inkml:trace contextRef="#ctx0" brushRef="#br0" timeOffset="43347.81">24109 2519 0,'0'0'0,"0"-21"0,0 0 16,0-1-16,0 1 0,0 0 15,-21 21-15,-1 0 0,1-21 16,0 21-16,0 0 0,0 0 16,0 0-16,-1 21 0,1 0 15,0 0-15,0 1 0,0-1 0,21 21 16,-21-21-16,-1 0 0,1 22 16,21-22-16,0 21 0,-21-21 0,21 1 15,-21-1-15,21 0 0,0 0 0,0 0 16,0 0-16,0 1 15,0-1-15,21-21 0,0 0 16,0 0-16,1 0 0,-1 0 16,0 0-16,0 0 0,0 0 15,0-21-15,1-1 0,-1 22 0,-21-21 16,21 0-16,0 0 16,0 0-16,-21-22 0,21 22 0,1-85 15,-1 85 1,0 0-16,-21 0 0,21 0 0,-21 0 15,0-1-15,0 44 16,0-1 0,0 0-16,0 0 0,0 0 0,0 22 15,0-22-15,-21 21 0,21-21 16,-21 43-16,21-43 0,0 0 16,0 0-16,-21 0 0,21 1 15,0-1-15,-22 0 16,44-21 15,-1-21-15</inkml:trace>
  <inkml:trace contextRef="#ctx0" brushRef="#br0" timeOffset="43788.17">24532 2477 0,'0'0'0,"0"-22"16,-21 22 0,0 0-1,0 0-15,-1 0 0,1 22 16,0-1-16,0-21 0,0 21 0,0 0 16,-1 0-16,1 0 0,0 1 15,21-1-15,-21 0 0,21 0 16,0 0-16,0 0 15,21-21-15,0 22 16,0-22-16,1 21 0,-1-21 16,0 0-16,0 0 0,0 21 15,0-21-15,1 0 0,-22 21 0,21-21 16,0 21-16,-21 0 31,0 1-31,-21-22 16,0 0-16,-1 21 0,1-21 15,0 0-15,0 0 0,-21 0 0,20 0 16,1 21-16,0-21 0,0 0 0,0 0 16,0 0-1,21-21 17,21 0-17,0 21-15</inkml:trace>
  <inkml:trace contextRef="#ctx0" brushRef="#br0" timeOffset="44187.94">24617 2731 0,'0'0'0,"21"0"16,0 0-16,0 0 0,0 0 15,1-22-15,-1 22 0,0-21 16,0 21-16,0-21 16,0 21-16,-21-21 0,0 0 15,0 0-15,0-1 16,0 1 0,-21 21-1,0 0-15,0 0 0,0 0 16,0 21-16,-1-21 0,1 22 15,21-1-15,-21 0 0,21 0 16,-21 0-16,21 0 0,0 1 16,0-1-16,0 0 0,0 0 0,0 0 15,0 0-15,0 1 16,21-22 0,0 0-16,0 0 15,1 0-15,-1 0 16,0 0-16,0 0 0,21 0 15</inkml:trace>
  <inkml:trace contextRef="#ctx0" brushRef="#br0" timeOffset="44844.15">25294 2582 0,'0'0'0,"-21"0"16,21-21-16,-21 21 16,0 0-16,-1 0 0,1 0 15,0 21-15,0-21 0,0 22 16,0-1-16,-1 0 0,1 0 0,0 0 16,0-21-16,0 21 0,21 1 15,0-1-15,-21 0 0,21 0 0,0 0 16,0 0-16,0 1 15,21-1 1,0-21-16,-21 21 0,21-21 16,0 0-16,0 0 0,1 0 15,-1 0-15,0 0 16,0 0-16,0-21 0,0 0 16,1-1-16,-1 1 0,-21 0 15,21 0-15,0 0 0,-21 0 0,0-22 16,21 22-16,0-21 0,-21-1 0,0 1 15,22 0-15,-1-1 0,-21 22 16,21-21-16,-21 0 0,0 20 0,0-20 16,0 21-16,0 0 0,0 0 15,0-1-15,0 44 47,0-1-47,0 0 0,-21 21 16,21-21-16,-21 22 0,-1-1 15,22 0-15,-21-20 0,21 20 0,0 0 16,-21 1-16,21-22 0,0 21 16,0-21-16,0 22 0,0-22 0,0 0 15,0 0-15,0 0 0,0 0 16,21-21-16,0 22 0,1-22 16,-1 0-16,0 21 0,0-21 0,0 0 15,0 0-15,1 0 16,-1 0-16,0-21 0,0 21 0,0-22 15,0 22-15,-21-21 16,22 21-16,-22-21 16</inkml:trace>
  <inkml:trace contextRef="#ctx0" brushRef="#br0" timeOffset="46985.4">1990 4339 0,'0'0'0,"0"-21"0,0 0 0,21 0 15,-21 0-15,0-1 16,0 1-16,0 0 16,0 0-16,0 0 0,0 0 15,0-1-15,-21 1 16,-1 21-16,22-21 15,-21 21-15,0 0 0,0 0 16,0 0-16,0 0 0,-1 0 16,1 21-16,0-21 0,0 21 15,0 1-15,0-1 0,-1 0 0,22 0 16,-21 21-16,0-20 0,0-1 16,0 21-16,21-21 0,-21 22 15,21-1-15,-22-21 0,22 21 0,0 1 16,0-22-16,0 21 0,0 1 15,0-22-15,0 21 0,0-21 16,0 22-16,22-22 0,-22 0 0,21 0 16,21 0-16,-21 0 0,0 1 0,1-22 15,20 0-15,-21 0 0,21 0 16,1 0-16,-22 0 0,21 0 0,-21 0 16,22-22-16,-1 1 15,0 0-15,-20 0 0,20 0 0,0 0 16,-21-1-16,22 1 0,-22 0 15,0-21-15,21 21 0,-20-1 0,-22 1 16,21-21-16,-21 21 0,0-22 0,0 1 16,0 21-16,0-21 0,0-1 15,0 1-15,-21 0 0,-1 20 0,1-20 16,0 0-16,0-1 0,0 22 16,-22-21-16,22 21 0,-21 0 15,21-1-15,-22 22 0,1 0 16,21 0-16,-21 0 0,-1 0 0,1 0 15,21 0-15,-22 22 0,1 20 16,21-21-16,0 0 0,-22 22 0,22-1 16,21 0-16,0 1 0,-21-1 15,21 43-15,0-43 16,0 0-16,21 1 0,0-1 0,1-21 16,-1 21-16,0-20 0,0 20 15,0-21-15,22 0 0,-22 0 0,0 1 16,21-1-16,-21 0 0,22-21 15,-1 0-15,0 0 0,22 0 0,-22 0 16,1 0-16,20-21 0,-21 0 16,1 21-16,-1-22 0,0 1 0,1 0 15,-1 0-15,-21 0 0,0 0 16,1-1-16,-1 1 0,-21 0 16,0 0-16,0 0 0,0 0 15,0-1-15,-21 44 47,21-1-47,0 0 0,0 0 0,0 0 16,0 0-16,0 1 0,0-1 15,-22 0-15,22 0 0,-21 0 0,21 0 16,-21 1-16,21-1 0,0 0 0,0 0 16,0 0-16,0-42 62,0 0-62,0 0 16,0 0-16,0-1 0,0 1 0,0 0 15,0 0-15,21 0 0,-21-22 16,21 22-16,1 0 0,-1-21 0,21 21 16,-21-1-16,0 1 0,22 0 0,-22 21 15,21 0-15,-21-21 16,1 21-16,20 0 0,-21 0 0,0 21 15,0-21-15,1 21 0,-1 0 16,-21 1-16,0-1 0,21 0 0,-21 0 16,0 0-16,0 0 0,0 1 15,0-1-15,0 0 0,-21 0 0,0 0 16,21 0-16,-22 1 0,22-1 0,-21 0 16,21 0-16,-21 0 15,0 0-15,21-42 63,0 0-63,21 0 15</inkml:trace>
  <inkml:trace contextRef="#ctx0" brushRef="#br0" timeOffset="47492.11">4276 4043 0,'0'0'0,"0"-21"16,0 0-16,0-1 0,0 44 31,0-1-15,0 0-16,0 21 0,0 1 0,-22-1 15,22 0-15,0 1 0,-21-1 0,21 0 16,0 22-16,0-22 0,-21 0 16,21 1-16,-21-22 0,21 21 0,0-21 15,0 22-15,0-22 0,0 0 16,0 0-16,0 0 0,0 1 15,0-44 17,0 1-17,0 0-15</inkml:trace>
  <inkml:trace contextRef="#ctx0" brushRef="#br0" timeOffset="48228.2">3958 4466 0,'0'0'16,"0"21"-1,21-21-15,0 0 0,1 0 16,-1 0-16,0 0 0,21 0 0,-21 0 16,22-21-16,-1 0 15,0 21-15,43-21 0,-43 0 16,22 0-16,-22 21 0,1-22 15,-1 1-15,21 0 0,-41 0 0,20 0 16,0 0-16,-21-1 0,1 1 0,-1 0 16,-21 0-16,0 0 0,0 0 15,0-1-15,0 1 0,0 0 0,0 0 16,-21 0-16,-1 0 0,1 21 16,0-22-16,0 22 0,0 0 0,0 0 15,-1 0-15,1 22 0,0-1 16,21 21-16,0-21 15,0 22-15,0-22 0,0 21 16,0 0-16,0 1 0,0-1 16,0 0-16,0-20 0,-21 20 0,21 0 15,0 1-15,0-22 0,-21 21 0,21 0 16,0-20-16,0-1 0,0 21 16,-21 64-1,21-85-15,0 0 16,0 0-16,-22-21 15,22-21 1,0 0 0,0 0-16,22 0 15,-1 0-15,0-1 0,-21 1 0,21-21 16,0 21-16,0 0 0,1-22 16,20 22-16,-21 0 0,21-21 0,-20 20 15,-1 1-15,21 0 0,-21 21 0,22-21 16,-22 21-16,0 0 0,0 0 15,0 0-15,0 0 0,1 42 16,-22-21-16,0 1 0,21-1 16,-21 0-16,0 0 0,0 0 0,0 0 15,0 1-15,-21-1 0,21 0 16,0 0-16,0 0 0,-22-21 16,22 21-1,0-42 32,0 0-31,0 0-16</inkml:trace>
  <inkml:trace contextRef="#ctx0" brushRef="#br0" timeOffset="48651.96">5270 4614 0,'43'22'31,"-22"-22"-31,0 0 16,0 0-16,0-22 0,1 22 15,-1-21-15,0 21 0,0-21 0,0 0 16,0 21-16,1-21 0,-1 0 15,-21-1-15,21 1 0,-21 0 0,0 0 16,0 0-16,0 0 0,0-1 16,0 1-16,-21 21 0,0 0 15,-22 0-15,22 0 16,0 0-16,0 0 0,-22 21 0,22 1 16,0-1-16,0 0 0,0 21 15,0-21-15,-1 1 0,22 20 0,0-21 16,0 0-16,0 22 0,0-22 0,0 0 15,0 0-15,0 0 0,22 0 16,-1-21-16,0 22 0,0-1 0,0-21 16,0 0-16,1 0 0,20 0 0,-21 0 15,21 0-15,-20 0 0,-1 0 16,21-21-16,-21-1 0,0 22 16,1-21-16,-1 0 0,0 21 0</inkml:trace>
  <inkml:trace contextRef="#ctx0" brushRef="#br0" timeOffset="52806.59">6794 4636 0,'0'0'0,"0"-22"31,0 1-31,0 0 0,0 0 16,22 0-16,-1 0 15,-21-1-15,21 1 0,0-21 0,0 21 16,0-22-16,-21 1 0,22 0 0,-1-1 15,0 1-15,0 0 0,0-22 16,0 22-16,-21 0 0,0-1 0,0 1 16,0 21-16,0-22 0,0 22 0,0 0 15,0 0-15,-21 0 0,0 21 16,0 0-16,0 0 16,21 21-16,-21 0 15,21 0-15,0 0 0,0 22 0,0-1 16,0 0-16,0 1 0,0 20 0,-22-20 15,22 20-15,0-21 0,-21 22 16,21-22-16,0 1 0,0-1 0,0 0 16,0 1-16,0-22 0,0 0 0,0 0 15,0 0-15,0 0 16,0 1-16,0-1 0,0-42 47,0-1-47,0 1 0,0 0 15,0 0-15,0 0 0,21 0 16,1-22-16,-1 22 0,0 0 16,0-21-16,0 20 0,0 1 15,1 0-15,20 0 0,-21 0 16,0 21-16,0 0 0,1 0 0,-1 0 16,0 0-16,0 0 0,21 0 0,-20 21 15,-1 0-15,0 0 0,0 0 16,0 1-16,0-1 0,-21 21 0,22-21 15,-22 0-15,0 1 0,0-1 0,0 0 16,0 0-16,-22 0 16,1 0-16,0 1 0,0-1 0,0 0 15,0-21-15,-1 0 16,1 0-16,0 0 16,0 0-16,0 0 0,0 0 15,-1 0-15,1-21 0,0 0 0,0-1 16,0 1-16,0 0 15,-1 0-15,22 0 0,-21 21 0,0-21 16,21 42 15,0 0-15,0 0-16,21-21 0,0 21 16,-21 0-16,22-21 0,-1 22 0,0-1 15,0-21-15,0 0 0,0 21 16,22-21-16,-22 0 0,0 0 0,43 0 15,-43 0-15,21 0 16,0 0-16,-20-21 0,20 21 0,0-21 16,-21-1-16,22 1 0,-1 21 0,-21-21 15,22 0-15,-22 0 0,0 0 16,0-22-16,0-41 16,0 62-16,-21-20 0,0 21 0,0-21 15,0 20-15,0 1 16,0 0-16,0 0 0,0 0 0,-21 21 15,0 21 1,0-21-16,21 21 16,-21 21-16,21-20 0,0-1 0,0 21 15,-21-21-15,21 22 0,0-22 16,0 21-16,0-21 0,0 0 0,0 1 16,0 20-16,0-21 0,0 0 15,42 22-15,-21-43 16,0 0-16,0 0 0,1 0 0,-1 0 15,0 0-15,21 0 0,-21 0 0,1 0 16,20 0-16,-21-22 16,0 22-16,0-21 0,1 21 0,-1-21 15,0 0-15,0 0 0,0 0 0,0-22 16,1 22-16,-1 0 0,-21-21 16,0 20-16,21-20 0,-21 21 0,21 0 15,-21 0-15,0-1 0,0-20 16,0 21-1,-21 21 1,21 21-16,-21 0 16,21 0-16,0 1 15,-21 20-15,21-21 0,0 0 0,-22 0 16,22 22-16,0-22 0,0 0 16,0 0-16,0 0 0,0 1 15,0-1-15,0 0 0,0 0 0,0 0 16,22-21-16,-1 0 15,0 0-15,0 0 16,0 0-16,0 0 0,1 0 0,-1 0 16,21 0-16,-21-21 0,0 0 0,1 0 15,-1 0-15,21-1 0,-21 1 16,0 0-16,1-21 0,-1 21 16,0-22-16,0 22 0,0-64 15,-21 64-15,21-21 0,-21 21 0,0 0 16,0-22-16,0 22 0,0 0 15,-21 21 1,0 21 0,0 0-16,21 0 0,-21 22 0,21-22 15,0 21-15,0-21 0,0 22 16,0-22-16,0 0 0,0 21 0,0-20 16,0-1-16,0 0 0,21 0 0,-21 0 15,21 0-15,0-21 0,-21 22 16,21-22-16,-21 21 0,0 0 15,22-21-15,-44 0 32,1 0-17,0 0-15,0-21 16,21 0-16,-21 21 16,0-22-16,21 1 15,-22 21-15,22 21 31,0 1-15,0-1-16,0 0 16,22-21-16,-1 0 15,0 21-15,0-21 0,0 0 16,0 0-16,1 0 0,-1 0 0,0 0 16,0 0-16,0 0 0,22-21 15,-22 21-15,0-21 0,21 21 16,-21-21-16,1-1 0,-1 22 0,42-63 15,-42 21 1,1 20-16,-1 1 0,0-21 0,-21 21 16,0-22-16,0-20 15,21 42-15,-21-22 0,0 22 16,0 0-16,-21 21 16,21 21-16,0 0 15,0 1-15,0-1 0,0 21 16,0-21-16,0 22 0,0-22 15,0 0-15,0 21 0,0-21 0,0 1 0,0-1 16,0 0-16,0 0 16,0 0-16,0 0 0,0 1 0,0-1 15,0 0 1,0-42 15,0 0-15,0-1-1,-21 22-15,0-21 0,-1 21 0,1-21 16,0 21 0,0 0-16,21 21 15,0 0 1,0 1 0,0-1-16,21-21 0,0 0 15,0 21-15,1-21 0,-1 21 16,0-21-16,0 0 0,0 0 0,22 0 15,-1 0-15,-21 0 0,0 0 16,22 0-16,-22-21 0,21 0 16,-21 21-16,0-21 0,1 21 0,-1-22 15,21 1-15,-21 0 0,-21 0 0,21 21 16,1-42-16,-1 20 16,-21 1-16,0 0 0,0 0 0,0-21 15,0 20-15,0 1 0,0 0 0,0 0 16,0 0-16,-21 21 31,21 21-31,-22 0 0,1 0 16,21 0-16,0 1 0,0-1 15,0 0-15,0 42 16,0-41-16,0-1 0,0 0 0,0 0 0,0 0 16,0 0-16,21-21 15,1 22-15,-1-22 0,0 0 16,0 0-16,0 0 0,0 0 15,1 0-15,20 0 0,-21 0 16,0 0-16,0-22 0,22 1 0,20-21 16,-42 21-16,1 0 15,-1-1-15,0 1 0,0-21 16,-21 21-16,0 0 0,21-22 0,-21 22 16,0 0-16,0 0 0,0 0 0,0-1 15,0 1-15,-21 21 16,0 0-16,0 21 0,0 1 15,-1-1-15,22 21 0,0-21 16,0 0-16,0 1 0,-21 20 16,21-21-16,0 43 15,0-43-15,-21 0 0,21 0 0,0 0 16,0 0-16,0 1 16,0-1-16,0-42 46,0-1-46,0 1 16,0 0-16,21 0 0,0 0 16,-21 0-16,22-22 0,-1 22 15,0-21-15,0 21 0,21-22 16,-20 22-16,20-21 0,-21 21 0,21-1 16,1-20-16,-1 21 15,-21 21-15,0 0 0,1 0 16,-1 21-16,-21 0 0,0 0 15,0 1-15,0-1 0,0 0 16,0 21-16,0-21 0,0 1 0,0-1 16,0 21-16,0-21 0,0 0 0,21 1 15,0-1-15,-21 0 16,21-21-16,0 21 0,1-21 16,-1 0-16,0 0 0,21 0 15,-21 0-15,1 0 0,-1 0 16,0 0-16,0-21 0,21 0 15,-20 21-15,-1-21 0,0-1 0,0 1 16,0 0-16,-21 0 0,21 0 16,1-43-16,-22 43 0,0 0 15,0 0-15,0-22 0,21 22 0,-21 0 16,0 0-16,-21 21 31,-1 0-31,22 21 0,-21 0 16,0 0-16,21 1 0,-21 20 15,21-21-15,0 0 0,0 0 16,0 22-16,-21-22 0,21 0 0,0 0 0,0 0 16,0 1-16,0-1 15,0 0-15,0 0 0,21-21 16,0 0-16,0 0 0,0 0 16,1 0-16,-1 0 0,0 0 15,0 0-15,0-21 0,0 21 16,1-21-16,-1 21 0,0-21 15,0-1-15,0 1 0,-21 0 0,21 0 16,-21 0-16,22 0 0,-22-22 0,0 22 16,0 0-16,21 0 0,-21 0 0,0-1 15,0 1-15,0 0 16,0 42 0,0 0-1,0 1-15,0-1 0,0 0 16,0 0-16,0 0 0,0 0 15,0 1-15,0-1 0,0 0 16,0 0-16,0 0 0,0 0 0,0 1 16,0-1-1,0 0-15,-21-21 47,21-21-31,-22 21-16,22-21 0,-21 21 0,21-22 15,-21 22-15,21-21 0,-21 21 16,0 0 0,21 21 15,0 1-31,0-1 16,0 0-16,21-21 15,0 21 1,0-21-16,0 0 0,1 0 15,-1 0-15,0 0 0,0 0 0,0 0 16,0 0-16,1 0 0,20 0 16,-21 0-16,0-21 0,0 0 15,1 21-15,-1-21 0,0-1 0,0 1 16,0 0-16,0 0 0,1 0 0,-1-22 16,-21 22-16,42-63 15,-42 62-15,0-20 0,21 21 16,-21-21-16,0 20 0,0 1 0,0 0 0,0 0 15,0 42 1,-21 0 0,21 0-16,0 1 0,-21-1 15,21 21-15,-21-21 0,21 22 0,0-22 16,0 0-16,0 0 0,0 21 16,0-20-16,0-1 0,0 0 15,0 0-15,0 0 0,0 0 16,0 1-16,0-1 15,-21-21 32,-1 0-31,1 0-16,0 0 16,0 0-16,0 0 15,0-21-15,-1-1 0,1 22 16,0-21-16,-21 0 0</inkml:trace>
  <inkml:trace contextRef="#ctx0" brushRef="#br0" timeOffset="53064.64">9737 3958 0,'0'0'16,"0"-21"-1,0 0 32,0 0-16</inkml:trace>
  <inkml:trace contextRef="#ctx0" brushRef="#br0" timeOffset="54100.43">12446 4424 0,'21'-21'32,"0"0"-17,0 21-15,1-22 0,-1 1 0,0 0 16,0 0-16,0-21 0,22 20 15,-22 1-15,0-21 0,21 0 0,1-22 16,-1 22-16,-21-1 16,-21 22-16,0-21 0,21 21 0,-21 0 15,0-1-15,0 1 0,-21 21 16,0 0-16,0 0 16,0 0-16,-1 0 0,-20 0 0,21 21 15,0 1-15,0-1 0,21 0 16,0 0-16,0 0 15,0 0-15,21 1 0,0-1 16,0 0-16,0 0 0,0 0 0,22 0 16,-22 1-16,0-1 0,0 0 15,-21 0-15,21 0 0,-21 0 0,0 1 16,0-1-16,0 0 0,0 0 16,0 0-16,0 0 0,0 1 15,0-1-15,22-21 16,-1 0-1,0 0-15,0 0 0,0 0 0,0 0 16,1 0-16,-1 0 0,21 0 0,-21-21 16,0 21-16,22-22 0,-22 1 15,21 0-15,-21 21 0,22-21 0,-22 0 16,21 0-16,-21-22 0,1 22 0,-1 0 16,0 0-16,0-22 0,-21 22 15,0-21-15,0 21 0,0-22 0,0 22 16,0 0-16,0 0 0,0 0 15,0 0-15,-21 21 16,0 0-16,0 21 0,-1 0 16,1 0-16,-21 43 15,21-43-15,21 21 0,-21 0 16,-1-20-16,22 20 0,0-21 0,0 0 16,0 22-16,0-22 0,0 0 0,0 0 15,22 0-15,-1-21 0,-21 21 16,21 1-16,0-22 0,0 0 0,0 0 15,22 0-15,-22 0 0,0 0 16,0 0-16,0 0 0,43 0 16</inkml:trace>
  <inkml:trace contextRef="#ctx0" brushRef="#br0" timeOffset="55568.06">14203 4149 0,'0'0'16,"0"-21"-16,0-1 0,0 1 0,0 0 16,0 0-16,0 0 0,-21 0 15,-1 21-15,1-22 0,0 1 0,0 0 16,0 21-16,0 0 0,-1 0 0,1 0 16,0 0-16,0 0 0,0 0 15,0 21-15,-1-21 0,1 21 16,0 1-16,0 20 0,0-21 0,0 21 0,-1-20 15,1 20-15,21 21 16,-21-20-16,21-22 0,0 21 16,0-21-16,0 1 0,0-1 0,21 0 15,0-21 1,1 0-16,20 21 0,-21-21 0,0 0 16,22 0-16,-22 0 0,0 0 0,21-21 15,-21 21-15,1-21 0,20 0 16,-21-1-16,0 22 0,0-21 0,1 0 15,-22-21-15,21 21 16,-21-22-16,21 22 0,-21 0 16,0 0-16,0-22 0,0 22 0,0 0 15,0 0 1,0 42 15,0 0-31,0 0 16,0 1-16,0 20 0,0-21 0,0 21 15,0-20-15,0 20 0,-21 0 0,21 1 16,0-1-16,-21-21 0,21 21 16,0 1-16,0-1 0,0 0 0,0 22 15,0-22-15,0 22 0,0 42 16,0-64-16,-22 21 0,22-20 16,-21 20-16,21-20 0,0-1 0,-63 127 15,63-126 1,-21-1-16,-1 0 0,22 1 0,-21-1 15,0 0-15,0 1 0,21-22 16,0 0-16,0 0 0,0 0 0,0-42 31,0 0-31,21 0 16,0 0-16,0-1 0,1-20 0,-1 0 16,0 21-16,0-22 0,0-20 0,0 20 15,1-20-15,-1 21 0,0-43 16,21 21-16,-21-20 0,1 20 0,20-20 15,-21-1-15,21 0 0,-20 1 16,20-1-16,-21 0 0,0 22 0,22-22 16,-22 0-16,-21 22 0,21-1 15,-21 22-15,0-21 0,0 20 0,0 22 16,0-42-16,0 41 16,0 1-16,0 0 0,-21 21 0,0-21 15,-1 21 1,1 0-16,21 21 15,0 0-15,0 0 16,0 22-16,-21-22 0,21 0 16,0 0-16,-21 22 0,21-22 15,0 0-15,0 21 0,0-21 0,0 1 16,0-1-16,0 0 0,0 0 0,0 0 16,0 0-16,63 22 15,-41-22-15,-1-21 16,0 21-16,0-21 0,0 0 15,0 0-15,1 0 0,-1 0 16,0 0-16,0 0 0,0-21 0,22 0 16,-22 21-1,0-21-15,0-1 0,-21 1 0,42-21 16,-20 0-16,-22 20 0,21-20 0,-21 21 16,21-21-16,-21 20 15,0 1-15,21-21 0,0 0 16,-21 20-16,0 1 15,0 42 17,0 1-32,-21-22 0,21 21 0,-21 0 15,21 21-15,0-21 0,0 1 16,0 20-16,-21-21 0,21 21 0,0-20 16,0 20-16,0-21 0,0 0 15,0 0-15,0 1 0,42-1 16,-42 0-16,21-21 0,0 0 15,1 0-15,-1 0 0,0 0 0,0 0 16,0 0-16,0 0 0,1 0 16,-1 0-16,0-21 0,0 0 0,43-22 15,-43 22-15,0 0 16,-21-21-16,21 20 0,0-20 0,0 21 16,-21-21-16,0 20 0,0 1 0,0-21 15,0 63 16,0 0-15,-21 0-16,21 1 0,0-1 16,-21 21-16,21-21 0,0 0 0,0 1 15,0 20-15,0-21 0,0 0 16,0 0-16,0 1 0,0-1 16,21-21-16,-21 21 0,21-21 15,1 0-15,-1 0 16,-21-21-16,21 21 15,-21-21-15</inkml:trace>
  <inkml:trace contextRef="#ctx0" brushRef="#br0" timeOffset="55779.54">15409 3747 0,'0'0'0,"-21"0"0,0 0 0,0 0 15,0 0 1,-1 0 0,22 21 15</inkml:trace>
  <inkml:trace contextRef="#ctx0" brushRef="#br0" timeOffset="56568.09">15790 3979 0,'0'0'0,"0"-21"0,0 0 15,0 0 1,0 0-1,0 0 1,21 21 0,1 0-16,-1 0 15,0 0-15,0 0 16,-21 21-16,21-21 0,-21 21 16,21 0-16,1 21 0,-22-20 0,0-1 15,0 21-15,0-21 0,0 22 16,0-1-16,0-21 0,0 0 0,0 22 15,0-22-15,0 0 0,0 0 16,0 0-16,0 0 0,-22-21 47,22-21-47,0 0 16,0 0-16,0 0 0,0 0 0,0-1 15,22 1-15,-22 0 0,0 0 0,21-21 16,0 20-16,0-20 0,-21 21 15,21-21-15,0 20 0,1 1 16,-22 0-16,21 0 0,0 21 0,0-21 16,0 21-16,0-21 0,1 21 31,-1 0-15,-21 21-16,0 0 15,0 0 1,-21 0-1</inkml:trace>
  <inkml:trace contextRef="#ctx0" brushRef="#br0" timeOffset="58708.02">16468 4128 0,'0'0'0,"21"0"0,0 0 16,0 0-16,0 0 0,0 0 15,1-22-15,-1 1 16,0 0-16,0 21 0,-21-21 16,21 0-16,0 21 0,-21-21 0,0-1 15,22 22-15,-22-21 0,21 0 0,-21 0 16,0 0-16,0 0 16,-21 21-1,-1 0 1,1 0-16,0 0 0,0 0 15,21 21-15,-21 0 0,0 0 16,-1 0-16,22 22 0,0-22 16,0 0-16,0 0 0,0 0 15,0 0-15,0 22 0,0-22 0,0 0 16,0 0-16,22 0 0,-1-21 16,0 0-16,0 0 0,0 0 15,0 0-15,1 0 0,20 0 0,-21 0 16,21 0-16,-20-21 0,20 21 0,-21-21 15,0 21-15,22-21 0,-22 0 16,0 0-16,0 21 0,-21-22 16,21 1-16,-21 0 0,21 0 15,-21 0-15,0 0 0,0-1 16,0 1-16,-21 21 31,21 21-15,-21 1-16,21-1 0,-21-21 15,21 21-15,0 0 0,0 0 0,-21 0 16,21 1-16,-21-1 0,21 0 0,0 0 16,0 0-16,0 0 0,-22-21 15,22 22-15,0-1 16,0-42 31,0-1-47,0 1 15,22 21-15,-22-21 0,0 0 0,0 0 16,21 0-16,-21-1 0,21 1 0,0 0 16,-21-21-16,21 21 0,0-1 15,1 1-15,-1 0 0,21 21 0,-21-21 16,0 0-16,1 21 0,20 0 16,-21 0-16,0 0 0,22 0 15,-22 21-15,-21 0 0,21 0 16,-21 0-16,0 1 15,0-1-15,0 0 0,0 21 0,0-21 16,0 1-16,0-1 0,0 0 16,0 0-16,0 0 0,0 0 0,0 1 15,-21-22-15,21 21 0,0 0 16,-21-21 15,21-21-31,-22 0 16,22-1-16,0 1 15,0 0-15,0 0 0,0 0 16,0-22-16,22 22 0,-1 0 16,0 0-16,0-21 0,0 20 0,0 1 15,1 0-15,20-21 16,0 42-16,-21-21 0,1 21 16,20-22-16,-21 22 0,0 0 0,0 0 15,1 0-15,-1 0 0,-21 22 0,0-1 16,0 0-16,0 0 15,0 21-15,0-20 0,0-1 16,0 0-16,0 0 0,0 21 0,0-20 16,-21-1-16,21 0 0,0 0 0,0 21 15,0-20-15,0-1 16,0 0-16,21 0 16,0-21-16,0 0 15,0 0-15,0 21 0,1-21 0,-1 0 16,0 0-16,0 0 0,0 0 15,0-21-15,22 21 0,-22-21 0,0 21 16,0-21-16,0 0 0,1 21 0,-1-22 16,0 1-16,-21 0 0,21 0 15,-21-21-15,21 20 0,-21 1 0,0-21 16,0 21-16,0 0 0,0-1 16,0 1-16,0 0 0,0 0 15,-21 21 1,0 0-16,0 21 15,0 0-15,21 0 16,-22 1-16,22 20 0,-21-21 0,21 0 16,0 0-16,0 1 0,0 20 15,0 0-15,0-21 0,0 1 16,0-1-16,21 0 16,1-21-16,-1 0 15,0 0-15,0 0 0,0 0 16,0 0-16,22-21 0,-22 21 15,21-21-15,-21-1 0,1 22 0,20-21 16,-21 0-16,0 0 0,0 0 0,1 0 16,-1-22-16,-21 22 15,0 0-15,21 0 0,-21-22 16,0 22 0,-21 42-1,21 1-15,-21-1 16,-1 21-16,22-21 0,-21 0 15,21 1-15,0-1 0,-21 21 0,21-21 16,-21 0-16,21 1 0,0-1 16,0 0-16,0 0 15,0-42 32,0 0-47,0 0 16,0-1-16,0 1 15,21 0-15,-21 0 0,21 0 0,0-22 16,1 22-16,-1-21 0,0 21 0,0 0 16,0-22-16,22 22 0,-22 0 15,0 21-15,21-21 0,-21 0 0,1 21 16,20 0-16,-21 0 16,0 0-16,0 0 0,1 21 0,-22 0 0,0 0 15,0 21-15,0-20 0,0-1 16,0 21-16,0-21 0,0 0 15,0 22-15,0-22 0,0 0 16,0 0-16,0 0 0,0 1 16,0-1-16,21-21 31,0 0-31,0 0 16,0 0-16,-21-21 0,21-1 15,1 1-15,-1 0 0,0 0 0,-21 0 16,21-22-16,0 22 0,0-21 15,-21 21-15,22-22 0,-1 1 0,0 21 16,0-64-16,0 64 16,-21-21-16,0 21 0,21-1 15,-21 1-15,0 0 0,22 0 0,-22 0 0,-22 21 32,1 21-17,21 0-15,-21-21 0,21 42 0,-21-20 16,0-1-16,21 0 0,0 21 15,-21-21-15,-1 22 0,22-22 16,0 21-16,0 1 0,0-1 16,-21-21-16,21 21 0,0 1 0,0-22 0,0 0 15,0 0-15,0 0 0,0 1 16,0-1-16,0 0 0,0 0 16,21-21-1,1 0 1,-1 0-1,-21-21-15,21 21 0,-21-21 0,0 0 16,0-1-16</inkml:trace>
  <inkml:trace contextRef="#ctx0" brushRef="#br0" timeOffset="58984.18">19008 3831 0,'0'0'16,"21"0"0,0 0-1,21 0-15,-21 0 0,1 0 0,20 0 16,-21 0-16,0 0 0,22 0 16,-22 0-16,0 0 0,21 0 0,1 0 15,-22 0-15,0 0 0,0-21 16,0 21-16,-42 0 47</inkml:trace>
  <inkml:trace contextRef="#ctx0" brushRef="#br0" timeOffset="70588.67">1609 6011 0,'21'0'15,"0"-21"1,-21 0-16,21 21 0,-21-21 16,21 0-16,-21 0 15,0-1-15,0 1 0,0 0 0,0 0 16,0 0-16,0-22 0,-21 22 16,0 0-16,0-21 0,0 21 0,-22-1 15,1-20-15,0 21 0,-22 0 16,22 21-16,-1 0 0,-20 0 15,-1 0-15,22 0 0,0 21 16,-22 21-16,22-21 0,21 22 16,-22-1-16,22 0 0,-21 64 15,21-63-15,21-1 0,0 0 16,0 1-16,0-1 0,0-21 0,21 21 16,0-20-16,0-1 0,22-21 15,-22 21-15,21-21 0,0 0 0,1 0 16,-1 0-16,0 0 0,22-21 15,21 0-15,-43-1 0,0 1 16,1 0-16,-1 0 16,0-21-16,-21 20 0,1 1 0,-1 0 0,0-21 15,-21 21-15,21-1 16,-21 1-16,0-21 0,0 21 0,0 0 16,-21 21-1,21 21-15,-21 0 16,21 0-16,0 0 0,-21 22 15,21-22-15,0 0 0,0 21 0,0-21 16,0 1-16,0-1 0,0 0 16,21 0-16,0-21 0,0 21 0,0-21 15,0 0-15,1 0 0,20 0 16,-21 0-16,0 0 0,22 0 16,-22-21-16,0 0 0,21 0 0,-21 21 15,1-21-15,-1-1 0,0 1 16,0 0-16,-21 0 0,0 0 15,21 0-15,-21-1 0,0 1 0,0 0 16,0 0-16,-21 21 31,21 21-31,0 0 16,0 0-16,-21 1 0,21-1 0,-21 0 16,21 0-16,0 0 0,0 0 15,0 1-15,0-1 0,0 0 16,-21 0-16,21 0 0,0 0 15,0-42 32,0 0-47,0 0 16,0 0-16,0 0 16,0-22-16,21 22 0,-21 0 0,21-21 15,0-1-15,0 22 0,0-21 16,1 21-16,20-1 0,-21 1 0,21 0 15,1 21-15,-1 0 0,-21 0 16,64 21-16,-64 0 16,43 22-16,-43-22 0,0 21 15,0-21-15,-21 1 0,0-1 16,0 21-16,0-21 0,0 0 0,0 1 16,0-1-16,0 21 15,-21-21-15,21 0 0,21-21 47,0 0-47,0-21 0</inkml:trace>
  <inkml:trace contextRef="#ctx0" brushRef="#br0" timeOffset="71213.58">3281 5927 0,'0'0'0,"21"-64"31,-21 43-31,0 0 0,0 0 16,0 0-16,-21-1 0,0 1 15,-1 0-15,1 21 0,-21-21 16,21 0-16,0 21 0,-43 0 15,43 0-15,-21 0 0,20 21 16,-20-21-16,0 21 0,21 21 16,-22-20-16,22 20 0,-21-21 0,21 21 15,21 1-15,0-22 0,0 21 16,0-21-16,0 22 0,0-22 0,0 0 16,0 0-16,21 0 0,0 1 0,0-1 15,0-21-15,0 0 0,1 0 16,20 0-16,-21 0 0,0 0 0,22 0 15,-22 0-15,21-21 0,-21-1 16,22 1-16,-1 0 0,-21 0 16,0 0-16,22-22 0,-22 22 0,0-21 15,0 21-15,0-22 0,0 1 16,-21 0-16,0-22 0,22 22 0,-22 0 16,0-1-16,0-63 15,0 85-15,0-63 0,0 62 16,0 1-16,0 0 0,-22 21 15,22 21 1,0 22-16,0-22 0,-21 21 0,21 0 16,0 1-16,-21-1 0,21 0 15,0 22-15,0-22 0,0 1 0,0 41 16,0-41-16,0-1 16,21-21-16,0 0 0,1 22 15,-22-22-15,21-21 0,0 21 0,0 0 16,0-21-16,22 0 0,-22 0 15,0 0-15,0 0 0,0 0 0,22 0 16,-1 0-16</inkml:trace>
  <inkml:trace contextRef="#ctx0" brushRef="#br0" timeOffset="71679.89">4635 5694 0,'0'0'0,"0"21"31,0 0-16,0 22-15,0-22 0,0 0 16,0 21-16,0-21 0,-21 1 0,21 20 16,-21-21-16,21 0 0,0 0 15,0 1-15,0-1 0,-21 0 0,21 0 16,21-21 31,-21-21-47,0 0 0</inkml:trace>
  <inkml:trace contextRef="#ctx0" brushRef="#br0" timeOffset="72017.56">4657 5398 0,'-22'0'15,"1"0"-15,0 21 16,21 0-16,0 0 15,21-21 1,0 0 0,1 0-16,-1 0 0,0 0 0,0 0 15,0-21-15,0 0 16,1 21-16,-22-21 0,0-1 16,0 1-16,0 0 15,-22 21-15,1 0 16,0 0-16,0 0 0,0 0 0,0 0 15,-1 21-15,1 0 16,21 1-16,0-1 0,0 0 16,0 0-16,0 0 0,0 0 0,0 1 15,0-1-15,0 0 16,21 0-16,1 0 0,-22 0 0,21 1 16</inkml:trace>
  <inkml:trace contextRef="#ctx0" brushRef="#br0" timeOffset="72799.62">4932 6075 0,'63'0'31,"-42"-21"-31,1 21 16,-1-21-16,21-1 0,-21 1 15,0 0-15,22-21 0,-22 21 0,0-1 16,0-20-16,22 0 0,-22 21 16,0-22-16,-21 1 0,21 21 0,0-22 15,-21 1-15,0 21 0,0-21 0,0 20 16,0 1-16,0 0 0,0 0 16,0 0-16,0 0 0,-21 21 31,0 21-31,0-21 15,21 42-15,0-21 0,-21 0 16,21 22-16,-22-1 0,1 0 16,21 1-16,-21-1 0,0 22 0,21-22 15,-21 21-15,21 1 0,0-22 0,-21 22 16,-1-22-16,22 22 0,-21-1 16,21 1-16,0-1 0,0 1 0,0-1 15,0 22-15,0-22 0,0 1 0,-21 20 16,21-20-16,0-1 0,0 1 0,-21-1 15,21 1-15,0 21 0,0-22 16,0 1-16,0-22 0,0 21 0,0 1 16,0-22-16,0 1 0,0-1 0,0-21 15,21 21-15,0-20 16,0-22-16,1 0 16,20 0-16,-21-22 0,0 1 0,22 0 15,-22-21-15,21 21 0,0-22 0,-20 1 16,20 0-16,0-1 0,-21-20 0,1 20 15,-1 1-15,0-21 0,0 20 16,-21-20-16,0-1 0,0 22 0,0-22 16,-21 1-16,0 21 0,-22-22 0,1 1 15,0-1-15,-1 22 0,1-1 16,0 1-16,-1 0 0,1-1 16,0 22-16,-1 0 0,22 0 0,-21 0 15,21 21-15,0 0 0,-1-21 0,1 21 16,21-22-1,0 1 1,21 21-16,1-21 0,-1 21 0,0-21 16,0 21-16,0-21 0,0 21 15,1-21-15,20 21 0,-21-22 0,0 22 16,0 0-16,1-21 0,-1 21 16,0 0-16,0 0 0,-21-21 0,21 21 15,0-21-15</inkml:trace>
  <inkml:trace contextRef="#ctx0" brushRef="#br0" timeOffset="75073.89">7175 5652 0,'0'0'0,"0"-22"0,0 1 0,-21 0 16,21 0-16,0 0 0,0 0 15,0-1-15,0 1 16,0 0-16,0 0 0,21 0 16,-21 0-16,0-1 0,22 1 0,-22 0 15,21 0-15,-21 0 0,0 0 16,0-1-16,0 1 0,0 0 0,0 0 15,-21 0-15,-1 21 0,1 0 16,0 0-16,0 0 0,0 0 16,0 0-16,-43 21 0,43 0 15,-21 21-15,-1-20 0,22 20 16,-21 0-16,-1 1 0,1-1 0,0 21 16,-1 1-16,1-1 0,0-20 0,21 20 15,-1 1-15,1-1 16,0-20-16,21 20 0,0-21 0,0 1 15,0-1-15,0 0 0,21 1 0,0-22 16,22 0-16,-22 0 0,21 0 16,1 1-16,-22-22 0,21 0 0,0 0 15,1 0-15,-1 0 0,0 0 0,1 0 16,-1-22-16,0 1 0,1 21 16,-22-21-16,21 0 0,1 0 0,-22 0 15,21-1-15,-21 1 0,0 0 0,1-21 16,-1 21-16,-21-1 0,0 1 15,21 0-15,-21-21 0,0 21 0,0-1 16,0 1-16,-21 21 31,21 21-31,0 1 16,-21-1-16,-1-21 0,22 21 16,-21 0-16,21 0 0,0 0 0,0 1 0,0-1 15,0 0-15,0 0 0,0 0 16,0 0-16,0 1 0,0-1 0,0 0 15,0 0-15,21-21 0,1 0 16,-1 21-16,0-21 16,21 0-16,-21 0 0,1 0 0,-1 0 15,0 0-15,21 0 0,-21-21 0,22 0 16,-22 21-16,0-21 16,21 0-16,-20-1 0,-1 1 0,0 0 0,0 0 15,-21 0-15,0 0 0,0-1 16,0 1-16,0-21 0,0 21 15,0-22-15,-21 22 0,0 0 0,0-21 16,-1 21-16,1-1 0,0 1 0,0 0 16,-21 21-16,20 0 0,-20 0 15,21 0-15,0 0 0,-22 0 0,22 21 16,0 0-16,0 1 0,0 20 0,21-21 16,0 21-16,-21-20 0,21 20 15,0-21-15,0 21 0,0 1 16,0-1-16,21-21 0,-21 0 0,21-21 15,0 22 1,21-1-16,-20-21 0,-1 0 0,0 0 0,21 0 16,1 0-16,-1 0 0,-21 0 15,21-21-15,1-1 0,-1 22 0,0-21 16,1 0-16,-1 0 0,-21 0 0,22 0 16,-22-1-16,21 1 0,-21 0 0,-21 0 15,21 0-15,-21 0 0,0-1 16,22 1-16,-22 0 0,0 42 31,0 0-31,0 1 16,-22-1-16,22 0 0,0 0 0,-21 0 15,21 0-15,0 1 0,0-1 16,-21 0-16,21 0 0,0 0 16,-21 0-16,21 1 15,0-44 32,21 1-47,-21 0 16,21 0-16,-21 0 0,0 0 0,21-1 15,1 1-15,-22 0 0,21 0 16,0 0-16,-21 0 0,21-1 16,0 1-16,0 0 0,1 21 0,-1 0 15,0 0-15,0 0 16,0 0-16,-21 21 0,21 0 15,-21 1-15,22-1 0,-22 0 0,0 0 16,21 0-16,0 0 0,-21 1 0,21-1 16,-21 0-16,21 0 0,0 0 15,-21 0-15,22 1 0,-1-22 0,0 21 16,42 0 0,-41-21-16,-1 0 0,0 0 0,21 0 15,-21 0-15,1 0 0,20 0 0,0-21 16,-21 21-16,22-21 0,-1-1 15,-21 1-15,22 0 0,-22 0 0,21 0 16,-21 0-16,0-1 0,-21 1 16,22-21-16,-22 21 0,0-22 0,0 22 15,0 0-15,0 0 0,0 0 0,0 0 16,0-1-16,0 1 0,-22 21 16,1 0-16,0 0 0,0 0 0,0 0 15,0 0-15,-22 21 0,22-21 0,0 22 16,-21-1-16,20 0 0,1 0 15,-21 43-15,21-43 0,0 0 16,21 21-16,0-21 0,0 1 16,0 20-16,0-21 0,0 0 0,0 0 15,0 1-15,0-1 0,21 0 16,0 0-16,0-21 0,0 0 16,0 0-16,1 0 0,-1 0 15,0 0-15,21 0 0,-21 0 0,1-21 16,-1 0-16,0 21 0,0-21 15,21-1-15,-20 1 0,-1-42 16,0 42-16,0-22 0,0 22 0,-21-21 16,0-1-16,21 1 15,-21 0-15,22-22 0,-22 22 0,0 0 16,0-1-16,0 1 0,0 0 0,0-43 16,0 43-1,0 20-15,0 1 0,0 42 31,0 1-15,-22-1-16,22 21 0,-21-21 0,21 22 16,0-1-16,0 0 0,0 1 0,0-1 15,-21 0-15,21 1 0,0-1 16,0 0-16,0 1 0,0-1 0,0 0 16,0-21-16,0 22 0,0-22 15,0 0-15,21 0 0,-21 0 0,21 1 16,1-1-16,-1-21 0,0 0 15,0 0-15,0 0 0,0 0 16,1 0-16,-1 0 0,0 0 0,21-21 16,-21-1-16,1 1 0,-1 21 15,0-21-15,-21 0 0,21 0 16,-21 0-16,21-1 0,-21 1 0,0-21 16,0 21-16,0 0 0,0-1 0,0 1 15,-21 21 1,21 21-1,-21 1-15,21-1 0,0 0 0,0 0 16,0 0-16,0 0 0,0 1 16,0-1-16,0 0 0,0 0 15,0 0-15,0 0 0,0 1 0,21-1 16,0-21-16,0 0 16,1 21-16,-1-21 0,21 0 15,-21 0-15,0 0 0,1 0 0,20-21 16,-21 21-16,0-21 0,22-1 15,-22 1-15,0 0 0</inkml:trace>
  <inkml:trace contextRef="#ctx0" brushRef="#br0" timeOffset="75284.77">9758 5546 0,'-21'0'0,"-22"0"16,22 0 0,42 0 31,0 0-32</inkml:trace>
  <inkml:trace contextRef="#ctx0" brushRef="#br0" timeOffset="77032.22">9800 6033 0,'0'21'16,"0"0"0,21-21-1,0 0-15,1 0 16,20 0-16,-21 0 0,0 0 0,22 0 15,-22 0-15,21-21 0,0 0 16,-20 21-16,20-22 0,0 1 0,-21 0 16,22 0-16,-1 0 0,-21 0 0,0-22 15,22 22-15,-22-21 0,0 21 16,0-22-16,0 1 0,1 0 0,-22-1 16,0 1-16,0 0 0,21 20 15,-21-20-15,0 0 0,0 21 16,0-22-16,0 22 0,0 0 0,0 0 15,-21 21-15,-1 0 0,22-21 16,-21 21-16,0 0 0,0 21 16,0 0-16,0 0 0,21 0 0,-43 64 15,43-43-15,0 1 16,-21 20-16,0-21 0,21 22 0,-21-1 16,0 1-16,21-22 0,0 22 0,0-22 15,0 43-15,0-43 16,0 0-16,0-20 0,0-1 0,21 0 15,0 0-15,0-21 0,0 0 0,0 21 16,1-21-16,-1 0 0,21 0 0,-21 0 16,0-21-16,1 21 15,20-21-15,-21 0 0,0 21 0,22-21 16,-22-1-16,21-20 0,-21 21 0,0 0 16,1 0-16,-1-22 0,0 22 15,0-21-15,-21 21 0,21-43 16,-21 43-16,21 0 0,-21 0 15,0 42 1,0 0 0,0 0-16,0 0 0,-21 0 0,21 1 15,-21-1-15,21 0 0,-21 0 16,21 0-16,0 22 0,0-22 0,0 21 16,0-21-16,0 0 15,0 1-15,21-1 16,0-21-16,0 0 0,1 0 15,20 0-15,-21 0 0,0 0 0,0 0 16,1 0-16,20-21 0,-21 21 16,0-22-16,22 1 0,-22 21 0,0-21 15,0 0-15,0 0 0,0 0 0,1-1 16,-22 1-16,0 0 0,21 0 16,-21 0-16,0 0 0,0-1 15,0 44 16,0-1-31,0 0 16,0 0-16,0 0 0,0 0 16,0 1-16,0-1 0,0 0 15,0 0-15,0 0 0,21 0 16,0-21-16,0 0 0,0 0 16,1 0-16,-1 0 0,0 0 15,0 0-15,0 0 16,0-21-16,1 0 15,-22 0-15,0 0 0,0 0 16,0-1-16,0 1 16,0 0-16,-22 0 0,1 0 15,0 0-15,0-1 0,0 22 0,0 0 16,-1-21-16,1 21 0,0 0 16,0 0-16,0 0 0,42 0 31,0 0-16,0 0-15,0-21 0,1 21 0,20 0 16,-21-21-16,21 21 0,-20-21 16,20 21-16,21-21 15,-20 21-15,-1 0 0,-21 0 0,22 0 16,-22 0-16,0 21 0,21 0 0,-21 0 16,-21 0-16,0 0 0,22 1 15,-22 20-15,0-21 0,0 0 16,0 0-16,0 1 0,0-1 0,0 0 15,0 0-15,0 0 16,0 0-16,0 1 16,0-44 31,0 1-32,0 0-15,0 0 0,0 0 16,0 0-16,0-1 0,0 1 0,0-21 15,21 21-15,0-22 0,21-20 16,-21 42-16,1-22 16,-1 22-16,0 0 0,42 0 15,-41 21-15,-1 0 0,42 0 16,-42 21-16,-21 0 0,22 0 16,-22 1-16,21-1 0,-21 21 0,0-21 15,0 43-15,0-43 0,0 21 16,0-21-16,0 1 0,0-1 15,0 0-15,0 0 0,0 0 0,0 0 16,0 1-16,0-1 16,-21-21 15,-1-21-15,22-1-16,0 1 0,0 0 15</inkml:trace>
  <inkml:trace contextRef="#ctx0" brushRef="#br0" timeOffset="77250.11">12023 5503 0,'0'0'0,"-22"0"0,1 0 31,0 0-31,0-21 16,0 21 15,0 0-15,-1 0-1,1 0-15,0 0 0,0 0 0</inkml:trace>
  <inkml:trace contextRef="#ctx0" brushRef="#br0" timeOffset="77451.49">10816 5673 0,'-21'21'15,"42"-21"17,21 0-32,-20 0 15,-1 0-15,21-21 0,-21 21 0,22 0 16,-1 0-16,0-21 0,1 21 0,-22 0 15,21-22-15,0 22 0</inkml:trace>
  <inkml:trace contextRef="#ctx0" brushRef="#br0" timeOffset="77912.16">13441 5736 0,'0'-21'0,"0"42"0,0-63 0,0 21 0,0 0 15,0-1-15,0 1 0,0 0 16,0 0-16,0 0 0,0 42 47,0 0-47,0 0 0,0 22 0,0-22 15,-21 0-15,21 21 16,-22-21-16,1 22 0,21-22 0,0 0 16,-21 21-16,21-20 0,-21-1 0,0 21 15,21-21 1,0 0-16</inkml:trace>
  <inkml:trace contextRef="#ctx0" brushRef="#br0" timeOffset="78363.89">13906 5609 0,'0'0'0,"22"0"0,-1-21 0,0 21 16,-42 0-1,0 0 1,-22 0-16,22 0 0,-21 0 0,21 21 15,-22-21-15,22 21 0,-21 1 16,21-22-16,-1 21 0,1-21 16,21 21-16,0 0 15,21 0 1,1-21-16,-1 0 0,0 0 16,21 21-16,-21-21 15,1 0-15,-1 22 0,21-1 0,-21-21 16,0 21-16,22-21 0,-22 21 0,0 0 15,0-21-15,-21 21 0,0 1 16,21-22-16,-21 21 0,0 0 16,-21 0-16,0-21 0,0 0 15,0 21-15,-22 0 0,22-21 16,-21 0-16,21 0 0,-22 0 0,22 0 16,-21 0-16,21 0 0,0 0 0,-1 0 15,1 0-15,0 0 0,0 0 16,0 0-1,21-21-15,0 0 0,-21 21 16,21-21-16,0 0 0,0 0 16,0-1-16,0 1 0,0 0 15,0-21-15</inkml:trace>
  <inkml:trace contextRef="#ctx0" brushRef="#br0" timeOffset="78576.78">13271 5376 0,'-21'0'31,"42"0"0,1 0-31</inkml:trace>
  <inkml:trace contextRef="#ctx0" brushRef="#br0" timeOffset="80381.74">14965 5969 0,'0'-21'31,"21"21"-31,0-21 16,-21 0-16,21 21 0,0-22 0,1 1 16,-1 0-16,21 0 0,-21-21 15,0 20-15,1-20 0,-1 0 16,21-1-16,-21 1 0,0 0 0,1-1 16,-1 1-16,21-21 0,-42 20 0,21 1 15,0 0-15,-21-1 0,22 1 16,-22 21-16,0-22 0,0 22 15,0 0-15,0 0 0,0 0 0,-22 21 32,1 0-32,0 21 0,0 0 0,21 21 15,-21-20-15,0 20 0,-1 0 16,22 1-16,0-1 0,-21 0 0,0 22 16,0-22-16,21 0 15,0 1-15,-21-1 0,0 0 0,21 22 16,-22-1-16,22-20 0,0-1 15,0-21-15,0 22 0,0-22 16,0 0-16,22 0 0,-1 0 0,-21 0 16,21-21-16,0 22 0,0-22 0,0 0 15,1 0-15,-1 0 0,0 0 16,21 0-16,-21 0 0,22-22 16,-22 22-16,21-21 0,-21 0 0,1 0 15,20 21-15,-21-21 0,0 0 16,0-22-16,1 22 0,-1 0 15,-21-21-15,0 20 0,21-20 0,-21 21 16,0-21-16,0 20 0,0 1 16,0-21-16,0 21 0,0 0 15,-21 21-15,0 0 16,-1 0-16,1 0 0,0 0 16,0 21-16,0 0 0,21 0 15,0 0 1,0 0-16,21-21 15,0 22-15,0-22 16,0 0-16,1 21 0,-1 0 16,0-21-16,0 21 0,-21 0 15,0 0-15,21-21 0,-21 22 16,0-1-16,0 0 0,0 0 16,0 0-16,0 0 0,0 1 0,0-1 15,0 0-15,0 0 16,21-21-16,1 0 15,-1 0 1,0 0-16,0 0 0,0 0 16,0 0-16,1 0 0,-1-21 15,0 21-15,0-21 0,0 0 16,0-1-16,22 22 0,-22-21 0,21-42 16,-42 42-16,43-22 15,-22 22-15,0 0 0,-21 0 16,0 0-16,0-1 0,21 22 15,-21-21-15,0 42 32,0 1-32,0-1 0,0 0 15,0 0-15,0 0 0,-21 0 16,21 22-16,0-1 16,0-21-16,0 0 0,0 1 15,0-1-15,0 0 0,21-21 16,0 0-16,0 0 0,1 0 15,-1 0 1,0 0-16,0 0 0,0 0 0,0 0 16,1 0-16,-1-21 0,21 0 0,-21-1 15,0 1-15,1 0 16,-1 0-16,-21 0 0,21 0 0,-21-1 16,21 1-16,-21-21 0,0 21 0,0 0 15,21-1-15,-21 1 0,0 0 16,21 21-16,-21-21 0,0 42 31,0 0-15,0 0-16,0 1 15,0-1-15,0 0 0,0 0 16,-21 0-16,21 0 0,0 1 0,-21-1 16,21 0-16,0 0 0,0 0 0,0 0 15,0 1-15,0-1 16,0 0-16,21 0 15,0-21-15,1 0 0,20 0 16,0 0-16,-21 0 0,1 0 16,20 0-16,-21-21 0,21 0 15,-20 21-15,-1-21 0,21-1 0,0-20 16,-20 21-16,-1 0 16,0-22-16,0 22 0,0 0 0,-21-21 15,0 21-15,0-1 0,0-20 0,0 21 16,0 0-16,0 0 15,-21 21 1,0 0-16,21 21 0,-21-21 0,21 21 16,-21 0-16,21 21 0,-22-20 15,22-1-15,-21 0 0,21 21 0,0-21 16,0 1-16,0-1 0,0 0 0,0 0 16,0 0-16,0 0 0,21-21 15,1 22-15,-1-22 0,0 21 16,0-21-16,0 0 0,22 0 15,-22 0-15,42 0 16,-42 0-16,1 0 0,20-21 0,-21-1 16,0 22-16,0-21 0,1 0 0,-1 0 15,-21 0-15,21 0 0,-21-1 16,21 1-16</inkml:trace>
  <inkml:trace contextRef="#ctx0" brushRef="#br0" timeOffset="80880.46">15325 5376 0,'-22'0'0,"44"0"0,-65 0 15,22 0-15,0 0 0,0 0 16,42 0-1,0 0 1,21 0-16,-20 0 0,20 0 0,0 0 16,1-21-16,20 21 0,-21 0 15,1 0-15,20 0 0,-20-21 0,20 21 16,-21 0-16,1-21 0,-1 21 0,0 0 16,1 0-16,-1 0 0,0 0 15,-20 0-15,-1 0 0,0 0 0,0 0 31,0 0 1</inkml:trace>
  <inkml:trace contextRef="#ctx0" brushRef="#br0" timeOffset="81580.28">18754 5101 0,'0'0'0,"0"-21"0,21 0 16,-21-43 15,0 86-15,-21 20-16,-1-21 15,1 21-15,0-20 0,21 20 0,-21 21 16,0-20-16,0-1 0,21 0 16,0 22-16,-22-22 0,22 22 15,-21-22-15,21 0 0,-21 1 0,21-22 16,0 21-16,0-21 0,0 22 16,-21-22-16,21 0 0,0 0 15,0-42 16,0 0-15</inkml:trace>
  <inkml:trace contextRef="#ctx0" brushRef="#br0" timeOffset="82975.48">18097 5503 0,'0'0'0,"-21"0"0,42 0 31,1 0-31,-1 22 0,0-22 16,21 0-16,1 0 0,-1 0 0,21 0 16,1 0-16,-1 0 0,1 0 0,-1 0 15,1-22-15,-1 22 16,64-42-16,-63 42 0,-1-21 0,-20 0 16,20 0-16,-20 21 0,-1-22 0,0-20 15,1 21-15,-22 0 16,0-22-16,21 22 0,-42-21 0,21 0 0,-21-1 15,0 1-15,0-43 16,0 43-16,0 21 0,0-22 16,0 22-16,-21 0 0,21 0 15,-21 21-15,0 0 16,0 21-16,0 21 0,21-20 0,0 20 16,0 0-16,-22 1 0,22-1 15,-21 0-15,21 1 0,-21 20 0,21-21 16,0 1-16,0-1 0,-21 43 15,0-64-15,21 21 0,0 1 16,0-22-16,-21 21 0,21-21 16,-22 0-16,22 1 0,-21-1 0,21 0 0,0 0 15,0 0 1,-21-21-16,21-21 31,0 0-31,21 21 16,-21-21-16,21 0 0,22-43 15,-22 43-15,-21 0 0,21 0 16,0-1-16,0 22 0,1-21 16,-1 21-16,0 0 15,-21 21 1,0 1-16,0-1 0,0 0 16,0 0-16,0 0 0,0 0 15,0 1-15,0-1 16,0 0-16,21 0 0,0 0 0,0 0 15,1-21-15,-1 0 0,0 22 16,0-22-16,0 0 0,22 0 16,-22 0-16,21 0 0,-21 0 0,22 0 15,-1-22-15,-21 22 0,21-21 0,1 0 16,-22 21-16,21-21 0,-21 0 16,22 0-16,-22-1 0,0-20 0,0 21 15,0 0-15,-21 0 0,0-22 16,22 22-16,-22 0 0,0 0 0,0 0 15,0-1-15,-22 22 32,1 0-32,21 22 0,-21-22 15,21 21-15,-21 0 0,0 0 0,21 21 16,0 1-16,0-22 16,-21 0-16,21 0 0,0 0 0,0 1 15,0-1-15,0 0 0,0 0 0,0 0 16,21-21-16,0 21 0,0-21 15,0 0-15,0 0 0,1 0 16,-1 0-16,0 0 0,0 0 16,0 0-16,0 0 0,1-21 15,20 0-15,-21 0 0,0 21 0,0-21 16,-21 0-16,22-1 0,-1 1 0,-21 0 16,0 0-16,21 0 0,-21 0 15,0-1-15,21 22 0,-21-21 16,0 42-1,-21 1 1,0-22-16,21 21 0,-21 0 0,21 0 16,0 0-16,0 0 0,-22 1 15,22-1-15,0 0 0,-21 0 0,21 0 16,0 0-16,-21-21 16,21 22-16,0-1 15,0-42 32,0-1-47,0 1 0,0 0 16,0 0-16,0 0 0,0 0 0,0-1 15,0-20-15,21 21 0,-21 0 16,21-22-16,1 22 0,-1 0 0,0 0 16,0 0-16,21 0 0,-20-1 15,-1 1-15,21 21 0,-21 0 0,22 0 16,-22 0-16,42 0 15,-42 21-15,22-21 0,-22 22 0,0-1 16,-21 21-16,21-21 0,-21 0 16,0 22-16,0-22 0,0 0 0,0 21 15,0-20-15,0 20 0,0 0 16,-21-21-16,21 1 0,0-1 16,0 0-16,-21 0 0,0 0 15,0-21-15,21 21 0,-22-21 16,22-21 15,0 0-31</inkml:trace>
  <inkml:trace contextRef="#ctx0" brushRef="#br0" timeOffset="83648.2">22056 5144 0,'0'0'16,"0"-22"-16,0 1 15,0 0-15,0 42 47,0 0-47,0 1 16,0-1-16,0 21 0,0-21 0,0 22 16,0 20-16,-22-21 0,22 1 15,-21 20-15,0-20 0,21-1 0,-21 21 16,21-20-16,0-1 0,-21 0 0,21-20 15,-21 20-15,21-21 0,0 0 16,0 0-16,0 1 0,0-1 16,0 0-16,0-42 31,0 0-31,-22 21 16,22-22-16</inkml:trace>
  <inkml:trace contextRef="#ctx0" brushRef="#br0" timeOffset="84546.68">21632 5525 0,'0'0'0,"0"21"31,21-21-15,1 21-16,20-21 0,-21 0 0,21 0 15,-20 0-15,20 0 0,0 0 0,1 0 16,20 0-16,-21 0 0,1 0 15,20-21-15,-20 21 0,-1-21 16,21-1-16,-20 22 0,-1-21 0,0 0 16,1 21-16,-1-21 0,-21 0 15,22 0-15,-22-1 0,0 1 0,0-42 16,-21 42-16,0-1 16,0 1-16,0-21 0,0 21 0,0 0 15,0-1-15,-21 22 16,0 22-1,0-22-15,-1 42 0,1-21 0,21 0 16,-21 22-16,0-1 0,0-21 16,21 21-16,-21 1 0,-1-1 0,22 0 15,0 43-15,-21-64 16,21 22-16,0-1 0,0-21 0,0 21 16,0-20-16,0-1 0,0 0 15,0 0-15,0 0 0,0-42 47,0 0-31,0 0-16,21 0 0,1-1 15,-22-20-15,21 21 0,0 0 0,0-22 16,0 22-16,22 0 0,-22 0 16,0 0-16,0 0 0,0-1 0,0 22 15,1 0-15,-1 0 16,0 0-16,-21 22 15,0-1-15,0 0 0,0 0 16,0 0-16,0 0 0,0 1 0,21-1 16,-21 0-16,0 0 0,21 0 0,0 0 15,-21 1-15,22-1 16,-1-21-16,0 0 0,0 21 0,21-21 16,-20 0-16,-1 0 15,21 0-15,-21 0 0,22 0 0,-22-21 16,0 21-16,21-21 0,-21-1 0,1 22 15,-1-21-15,0 0 16,0 0-16,0 0 0,0-22 0,1 22 16,-22 0-16,0-21 0,21 21 0,-21-1 15,0 1-15,0 0 0,0 0 16,0 0-16,0 0 0,-21 21 16,-1 0-16,1 0 0,21 21 0,-21 0 15,0-21-15,0 21 0,0 21 16,-1-20-16,22-1 0,0 21 0,0-21 15,0 0-15,0 22 0,0-22 0,0 0 16,0 0-16,0 0 16,0 1-16,22-22 0,-1 21 0,0 0 15,0-21-15,0 0 0,0 0 16,1 0-16,-1 0 0,0 0 16,0 0-16,0 0 0,0-21 15,1 0-15,-22-1 0,0 1 0</inkml:trace>
  <inkml:trace contextRef="#ctx0" brushRef="#br0" timeOffset="85935.39">1926 7281 0,'0'0'0,"0"-21"0,0 0 0,0 0 15,0 0-15,0 0 0,0-1 0,0 1 16,0 0-16,0 0 15,0 63 17,0-21-32,0 22 15,0-1-15,0 0 0,0 1 0,0 20 16,0-20-16,0 20 0,-21-21 16,21 1-16,-21-1 0,21 0 0,-21 1 15,21-1-15,0-21 0,-22 22 16,22-22-16,-21 0 0,21 0 0,0 0 15,0 0 1,0-42 15,0 0-31,0 0 0,0 0 16,0 0-16,0-1 0,21-20 16,1 21-16,-22-21 0,21 20 15,0-20-15,0 0 0,0 21 0,0-22 16,1 22-16,-1 0 0,21 0 15,-21 0-15,22 21 0,-1 0 0,0 0 16,1 0-16,-1 21 0,-21 0 16,21 0-16,-20 0 0,-1 0 0,0 22 15,-21-22-15,0 21 0,0-21 0,0 1 16,0 20-16,-21-21 0,0 0 16,-1 22-16,-20-22 0,21 0 0,-21 0 15,20 0-15,-20 0 16,21 1-16,-21-22 0,20 21 0,1-21 0,0 0 15,-21 0-15,21 21 16,-1-21-16,1 0 0,0 0 0,0 0 16,0-21-16,0 0 15,-1 21-15,1-22 0,21 1 0,0 0 16,-21 21-16,21-21 0,0 0 16,0 0-16,0-1 15,21 1-15,0 0 0,1 0 16,-1 21-16,0-21 0</inkml:trace>
  <inkml:trace contextRef="#ctx0" brushRef="#br0" timeOffset="86244.21">2688 7049 0,'0'0'16,"0"-22"-16,21 22 0,-21 22 47,0 20-47,0-21 0,-21 21 0,0 1 15,21-1-15,-21 0 0,21 1 0,0-1 16,-21 0-16,-1 1 0,1-1 16,21 0-16,-21 1 0,0-1 15,21-21-15,-21 22 0,21-22 16,0 0-16,0 0 0,0 0 0,0 0 15,0 1-15,21-22 16,0 0-16,0 0 16,0 0-16,1 0 0,-1-22 0,0 22 15,0-21-15,0 0 0</inkml:trace>
  <inkml:trace contextRef="#ctx0" brushRef="#br0" timeOffset="86675.96">3090 7303 0,'0'0'0,"0"21"31,0 0-31,0 0 0,0 0 16,-21 22-16,0-22 0,0 0 16,21 21-16,-21-21 0,21 22 0,-22-22 15,22 0-15,-21 21 0,21-20 16,0-1-16,0 0 0,0 0 0,0 0 15,0 0-15,21 1 0,1-22 16,-1 0-16,0 0 0,0 0 16,0 0-16,0 0 0,1 0 0,-1-22 15,0 22-15,0-21 0,0 0 16,0 21-16,1-21 0,-1 0 16,0 0-16,-21-1 0,0-20 0,21 21 15,-21 0-15,0-22 0,0 22 0,0-21 16,0 21-16,0-22 0,0 22 15,-21 0-15,21 0 0,-42-21 16,20 42-16,1 0 0,0 0 16,0 0-16,0 0 0,0 21 15,-1 0-15,1 0 16,21 0-16,0 0 16,0 1-16,0-1 0,0 0 15,21-21-15,1 0 16,-1 21-16</inkml:trace>
  <inkml:trace contextRef="#ctx0" brushRef="#br0" timeOffset="87568.28">3852 7239 0,'-42'0'15,"21"0"-15,0 0 16,-1 0-16,22 21 0,-21 0 0,0 1 16,0-1-16,0 0 0,0 21 15,21-21-15,0 1 0,0 20 0,-22-21 16,22 21-16,0-20 0,0 20 0,0 0 16,0-21-16,0 1 15,0-1-15,0 0 0,43 0 16,-22 0-16,0-21 0,21 0 15,-20 0-15,-1 0 0,0 0 16,21-21-16,-21 0 0,1 21 16,20-21-16,-21 0 0,0-1 15,0 1-15,-21 0 0,22 0 16,-1-21-16,0 20 0,-21-20 0,0 21 16,21-21-16,-21-1 0,21 1 0,-21 0 15,0-1-15,0 1 0,0 21 16,0-22-16,0 22 0,0 0 0,0 0 15,0 42 17,0 0-32,0 22 0,0-22 0,0 21 15,0 0-15,-21-20 0,21 20 0,0 0 16,0-21-16,-21 22 0,21-22 16,0 21-16,0-21 0,0 22 15,-21-22-15,21 0 0,0 0 16,0-42 15,0 0-15,21 0-16,-21 0 15,0-1-15,21 1 0,0 0 0,0 0 16,-21 0-16,22 0 0,-1-1 0,0-20 16,0 21-16,0 21 15,0-21-15,1 21 0,-1 0 31,-21 21-31,0 0 16,0 0-16,-21 0 16,21 1-16,-22-22 0,1 21 15,0 0-15,0-21 0,0 0 16,21 21-16,-21-21 0,-1 0 16,22 21-1,0 0 1,0 1-1,0-1 1,22-21-16,-22 21 0,21-21 0,-21 21 16,21-21-16,-21 21 0,21-21 15,0 21-15,-21 1 16,21-22 31,1 0-47,-1 0 15</inkml:trace>
  <inkml:trace contextRef="#ctx0" brushRef="#br0" timeOffset="88733.12">5143 7641 0,'0'-21'15,"22"0"-15,-1 0 16,-21 0-16,0-1 16,0 1-16,0 0 0,21 0 0,-21 0 15,0 0-15,21-1 0,-21 1 0,0 0 16,0 0-16,0-21 0,0 20 15,0 1-15,0 0 16,0 0-16,0 42 31,0 0-31,0 0 0,0 1 0,0 41 16,0-42-16,0 0 0,0 22 16,0-22-16,0 21 0,0-21 0,0 1 15,0-1-15,0 0 0,0 0 16,0 0-16,0 0 0,0 1 15,21-22-15,0 0 16,1 0-16,-1 0 16,0 0-16,0 0 0,0-22 15,-21 1-15,21 21 0,1-21 0,-22 0 16,21 0-16,-21 0 0,0-1 16,0 1-16,0 0 0,0 0 0,0-21 15,0 20-15,0 1 0,-21 0 0,-1-21 16,1 21-16,0-1 0,0 22 15,0-21-15,0 21 0,-1 0 16,1 0-16,0 0 0,0 0 0,0 21 16,21 1-1,21-1 1,0-21-16,0 21 0,0-21 16,22 0-16,-22 0 0,21 0 0,-21 0 15,22 0-15,-1 0 0,-21-21 16,64 0-16,-43-1 0,-21 22 15,22-21-15,-22 0 0,21 0 0,-21 21 16,1-21-16,-1 0 0,21-22 16,-42 22-16,0 0 15,0 0-15,0 0 0,0-1 16,-21 22 0,0 0-1,0 0-15,21 22 0,0-1 16,0 0-16,-22 21 15,22-21-15,-21 22 0,21-22 0,0 21 16,-21 1-16,21-1 0,0 0 0,0 1 16,0-1-16,0 0 0,-21 1 15,21-1-15,0 85 16,-21-85-16,21 22 0,0-22 0,0 22 16,0-22-16,0 21 0,0 1 0,0-22 15,0 22-15,0-1 0,0-20 16,0 20-16,0-21 0,21 22 0,-21 21 15,21-22-15,-21-21 16,0 1-16,0 20 0,0-20 0,0-1 0,0 0 16,0 1-16,0-1 0,0-21 15,0 0-15,0 22 0,0-22 16,0 0-16,0 0 16,-21-21-1,0-21-15,0 0 0,-1 0 16,1-1-16,0 1 0,-21-42 15,21 42-15,-1-22 0,-20-20 0,42 20 16,-21 1-16,0-21 0,0-1 0,21 1 16,-22-1-16,22 1 0,0-1 15,0 1-15,0-22 0,0 21 0,0 1 16,0 21-16,0-22 0,22 22 0,-1-1 16,0 1-16,0 21 0,0-21 15,0 20-15,1 1 0,-1 0 16,0 0-16,0 0 0,0 0 0,22-1 15,-22 22-15,0 0 16,-21-21-16,21 21 16,0 0-16</inkml:trace>
  <inkml:trace contextRef="#ctx0" brushRef="#br0" timeOffset="89796.33">7302 7874 0,'0'0'0,"-21"0"15,0 0-15,0 0 16,21-21-16,0 0 0,0 0 15,0-1-15,0 1 16,21 0-16,0-21 0,0 21 0,1-22 16,-1 22-16,0-21 0,21-1 15,-21 1-15,1-21 0,20 20 16,-21 1-16,21-22 0,-20 22 0,-1 0 16,0-1-16,0 1 0,-21 21 0,0 0 15,0 0-15,-21 21 16,0 0-16,-22 0 0,22 0 15,0 21-15,0 0 0,0 21 16,0-21-16,-1 22 0,22-1 0,-21 0 16,21 43-16,0-43 15,0 1-15,0-1 0,21-21 0,1 22 16,-1-22-16,-21 21 0,21-21 0,0 0 16,0 22-16,-21-22 0,0 0 0,21-21 15,-21 21-15,22 0 16,-22 1-16,-22-22 15,1 0 1,0 0-16,0-22 16,0 22-16,0-21 0,-1 0 0,1-21 15,0 21-15,0-1 0,21 1 16,0 0-16,-21 0 0,0 0 16,21 0-16,0-1 0,0 44 31,0-1-31,0 0 15,0 0-15,21 0 0,-21 0 0,21 1 16,0-1-16,0 0 0,0 0 0,1-21 16,41 21-16,-42-21 15,0 21-15,22-21 0,-22 0 16,21 0-16,1 0 0,-1 0 0,0 0 16,1-21-16,-1 0 0,0 21 0,1-21 15,-1 0-15,-21-22 0,21 22 16,1 0-16,-22-21 0,21-1 0,-21 1 15,1 0-15,-1-1 0,0-20 0,0 21 16,-21-1-16,0-20 0,0 20 16,0 1-16,0-64 15,0 85-15,0 0 0,-21 42 32,21 0-32,-21 22 15,0-22-15,-1 21 0,22 0 0,-21 1 16,0 20-16,0-20 0,0-1 15,0 0-15,-1 1 0,1-1 0,21 0 16,0 22-16,0-43 0,0 0 16,0 0-16,21 0 0,1 1 15,-1-22-15,0 0 0,0 0 16,0 0-16,0 0 0,1 0 0,-1 0 16,0 0-16,-21-22 0,21 1 15,-21 0-15,0 0 0</inkml:trace>
  <inkml:trace contextRef="#ctx0" brushRef="#br0" timeOffset="89988.24">7959 7324 0,'0'0'0,"21"0"16,0 0-1,0 0-15,0 0 0,0 0 0,1 0 16,20-21-16,-21 21 0,0 0 15,22 0-15,-22 0 0,21 0 0,0 0 16,-20 0-16,-1 0 0,21 0 0,-21-22 16,0 22-16,1 0 0,-1 0 15</inkml:trace>
  <inkml:trace contextRef="#ctx0" brushRef="#br0" timeOffset="90888.28">8826 7535 0,'0'0'15,"22"0"-15,-1 0 16,0 0-16,0 0 16,0-21-16,-21 0 0,21 0 15,1 0-15,-22 0 16,0-1-16,21 1 0,-21 0 15,0 0-15,0 0 0,0-22 0,0 22 16,-21 0-16,21 0 0,-22-21 0,1 20 16,-21 1-16,21 0 0,0 21 15,-22 0-15,22 0 0,0 0 0,-21 0 16,20 0-16,-20 21 0,21 0 16,-21 1-16,20-1 0,1 21 0,-21-21 15,21 22-15,21-1 0,-21-21 0,21 21 16,-22 1-16,22-22 0,0 21 15,0-21-15,0 22 0,0-22 0,22 0 16,-1 0-16,0-21 0,0 21 16,0-21-16,0 0 0,1 0 15,-1 0-15,21 0 0,-21 0 0,43-21 16,-43 0-16,0 21 0,21-21 16,-20 0-16,-1-22 0,0 22 15,0 0-15,-21-21 0,0 21 0,21-22 16,-21 22-16,0-21 0,0 21 0,0-43 15,0 43-15,0 0 16,0 0-16,-21 21 0,0 21 16,21 0-16,-21 0 15,21 0-15,0 22 0,0-22 16,0 21-16,0 0 0,0-20 16,0 20-16,0-21 0,0 21 0,0-20 15,0 20-15,0-21 0,21 0 0,0 0 16,0 1-16,0-1 15,1-21-15,-1 0 0,0 0 16,0 0-16,21 0 0,-20-21 0,-1 21 16,0-22-16,0 1 0,0 0 15,0 0-15,22 0 0,-1-43 16,-42 22-16,21 0 0,0-1 16,1 1-16,-22 0 0,0-22 0,21 22 15,-21-1-15,21 1 0,-21 0 16,0-1-16,21 1 0,-21 0 0,0-1 15,0 1-15,0 21 0,0 0 16,0 42 0,0 0-16,0 21 15,0-20-15,0 20 0,0-21 0,-21 21 16,21 1-16,0-1 0,-21 0 16,21 1-16,-21-1 0,21 0 15,0 1-15,0-1 0,0 0 0,0 1 0,0-22 16,0 21-16,0-21 0,0 1 0,0-1 15,0 0-15,0 0 16,21-21 0,0 0-16,0-21 31,-21 0-31,21 21 0,-21-21 0</inkml:trace>
  <inkml:trace contextRef="#ctx0" brushRef="#br0" timeOffset="91120.16">9334 7176 0,'22'0'47,"-1"0"-47,0 0 16,0 0-16,0-22 15,0 22-15,1 0 16,-1 0-16,0-21 0,0 0 16,0 21-16,0-21 15</inkml:trace>
  <inkml:trace contextRef="#ctx0" brushRef="#br0" timeOffset="93213.77">9715 7493 0,'22'0'0,"-1"0"0,0 0 0,64-85 31,-64 64-31,0 21 0,0-21 0,-21 0 15,21 0-15,0 0 0,-21-22 16,0 22-16,0 0 0,0 0 0,0 0 16,0-1-16,0 1 0,0 0 15,-21 21-15,0 0 0,0 0 16,0 0-16,0 0 0,-1 21 0,-20 0 16,21 1-16,0-1 0,0 21 15,-1 0-15,22-20 0,0 20 0,0 0 16,0 1-16,0-22 0,0 21 0,0-21 15,0 0-15,0 1 0,22-1 0,-1 0 16,0 0-16,21-21 0,-21 0 16,22 21-16,-22-21 0,21 0 15,43 0-15,-43 0 0,1-21 16,-22 21-16,21-21 0,-21 21 16,22-21-16,-22 0 0,0-1 0,0 1 15,0 0-15,0 0 0,1 0 16,-22-22-16,0 22 0,0-21 0,0 21 0,0-22 15,0 22-15,0 0 0,0 0 16,0 0-16,-22 42 31,22 0-31,-21 0 0,21 22 16,0-22-16,0 0 0,0 0 0,0 0 16,0 22-16,0-22 0,-21 0 15,21 0-15,0 0 0,0 0 0,0 1 16,0-1-16,0 0 15,0-42 32,0 0-47,0-1 16,21 1-16,0 0 0,-21 0 0,0-21 16,22 20-16,-1-20 0,0 21 0,0-21 15,-21 20-15,21-20 16,0 21-16,-21 0 0,22 0 0,-1-1 15,0 22-15,0 0 0,0 0 16,0 0 0,-21 22-16,0-1 0,0 0 0,22 0 15,-22 0-15,0 0 0,0 1 0,21-1 16,-21 21-16,0-21 0,0 0 0,0 1 16,0-1-16,0 21 15,0-21-15,0 0 0,0 1 16,21-22 31,0 0-47,-21-22 0,21 1 0,0 0 15,1 0-15,-1-21 16,0 20-16,0 1 0,21 0 16,-20-21-16,-1 21 0,0-22 0,21 22 15,-21 0-15,1 0 0,-1 21 0,0 0 16,0 0-16,0 0 15,-21 21 1,0 0-16,0 0 0,0 22 16,0-22-16,0 21 0,-21-21 15,21 0-15,0 1 0,0-1 16,0 0-16,0 0 0,0 0 0,0 0 0,21 1 16,0-1-16,1 0 0,-1-21 15,0 21-15,0-21 0,0 0 16,0 0-16,22 0 0,-1 0 15,0 0-15,-20 0 0,20 0 0,-21 0 16,0-21-16,22 21 0,-22-21 16,0 0-16,0-1 0,0 22 0,0-42 15,1 21-15,-1-21 0,0-22 16,-21 43-16,0-21 0,0 20 16,0 1-16,0 0 15,0 0-15,0 0 0,0 0 0,-21 21 16,0 21-1,21 0-15,0 0 16,-22 0-16,1 0 0,21 1 0,0 20 16,0-21-16,0 0 0,0 22 15,0-22-15,0 0 0,0 0 16,0 0-16,21 0 0,1-21 16,-1 22-16,0-22 0,0 0 15,0 0-15,0 0 0,1 0 0,-1 0 16,21 0-16,0-43 15,-20 43-15,-1-21 0,0 0 16,0 0-16,0 0 0,0-1 0,1 1 0,-1 0 16,0-21-16,0 21 0,0-1 15,-21-41-15,21 42 16,-21-22-16,0 22 0,-21 21 31,0 21-31,21 1 0,-21-22 16,0 21-16,21 21 0,-21 0 15,21-20-15,0-1 0,-22 0 16,22 21-16,0-21 0,-21 1 16,21-1-16,0 0 0,0 0 0,0 0 15,0 0-15,-21-21 0,21 22 16,-21-22 0,21-22 15,0 1-31,0 0 0,0 0 15,21 0-15,0-22 0,0 22 16,1-21-16,-1 21 0,0-22 0,0 22 16,0-21-16,0 0 0,22 20 0,-22 1 15,21 0-15,-21 0 0,22 21 16,-22 0-16,0 0 0,21 0 0,-20 0 16,-22 21-16,21 0 0,-21 0 0,21 1 15,-21 20-15,0-21 0,0 0 16,0 22-16,0-22 0,0 21 15,0-21-15,0 0 0,0 1 0,0-1 16,0 0-16,0 0 0,0 0 0,21 0 16,0-21-1,0 0-15,1 0 0,-1 0 16,0 0-16,0 0 0,0 0 0,0-21 16,22 0-16,-22 21 0,-21-21 15,21 0-15,0 0 0,0-1 0,1-20 16,-22 21-16,0-21 0,21-1 0,0-41 15,0 41-15,-21 1 16,21 0-16,0-1 0,-21 1 16,22 0-16,-22-1 0,21 22 0,-21 0 15,0 0-15,0 0 0,0-1 0,0 44 32,-21-1-32,-1 0 15,22 21-15,-21-21 0,21 22 0,-21-22 16,21 21-16,-21 1 0,0-1 15,21 0-15,0 1 0,0-1 0,0 0 16,0 1-16,-21-1 0,21-21 16,0 21-16,0-20 0,0 20 0,0-21 15,0 0-15,0 0 0,21-21 0,-21 22 16,21-22-16,0 0 0,0 21 16,0-21-16,1 0 0,-1 0 15,0 0-15,21 0 0,-21-21 16,1 21-16,-1-22 0,0 22 0,21-42 15,-42 21-15,21 0 0,1 0 16,-22-1-16,21-20 0</inkml:trace>
  <inkml:trace contextRef="#ctx0" brushRef="#br0" timeOffset="93460.4">12912 7006 0,'-22'21'0,"22"1"32,22-22-32,-1 0 0,0 0 15,0 0-15,21 0 0,-20 0 16,20 0-16,-21 0 0,21 0 0,-20 0 16,20 0-16,-21 0 0,21-22 0,-20 22 15,-1 0-15,21-21 0,-21 21 16,0-21-16,1 21 0,-1-21 0,-21 0 15,21 0-15,-21-1 16</inkml:trace>
  <inkml:trace contextRef="#ctx0" brushRef="#br0" timeOffset="99041.65">15028 7303 0,'0'0'0,"-21"0"0,21 21 0,-21-21 0,0 0 16,0 0-16,-1 0 0,1 0 15,21-21 32,0-1-47,21 22 16,1-21-16,-1 0 0,21 0 16,-21 0-16,0 0 0,1 21 0,20-22 0,-21 1 15,0 0-15,0 0 16,1 0-16,-22 0 0,0-1 0,0 1 0,0 0 15,0 0-15,0 0 16,-22 0-16,1 21 0,0-22 16,0 22-16,-21 0 0,20 0 15,1 0-15,0 0 0,0 0 0,0 22 16,0-1-16,-1 0 0,1 0 16,0 21-16,21-20 0,-21 20 0,0 0 15,21 1-15,-21-1 0,21 0 0,0 1 16,0-22-16,0 21 0,0-21 15,0 22-15,21-22 0,0 0 0,21 0 16,-21 0-16,1 0 0,41-21 16,-21 22-16,1-22 15,-22 0-15,21 0 0,1 0 0,-22 0 16,21 0-16,22-43 0,-43 22 16,21 21-16,-21-21 0,22 0 15,-22 0-15,0-22 0</inkml:trace>
  <inkml:trace contextRef="#ctx0" brushRef="#br0" timeOffset="99352.48">15854 6646 0,'0'0'0,"0"-21"16,0 0-16,0 0 0,0 0 15,0 42 1,0 0-1,0 0-15,0 0 0,-21 22 0,21-22 16,0 21-16,-22 1 0,22-1 0,0 0 16,0 1-16,-21-1 0,21 0 15,-21 1-15,21-1 0,-21 0 0,21-21 16,0 22-16,0-1 0,0 0 0,-21-20 16,21 20-16,0-21 0,0 0 15,0 0-15,0 1 0,0-1 16,0 0-16,21-21 31,0-21-15,0 21-16,0-21 0</inkml:trace>
  <inkml:trace contextRef="#ctx0" brushRef="#br0" timeOffset="99909.07">16489 7112 0,'0'0'0,"21"0"0,0 0 0,0-21 16,0 21-16,-21-21 0,22 21 16,-22-21-16,0-1 15,0 1-15,0 0 16,-22 21-16,1-21 16,0 21-16,-21 0 0,21 0 15,-1 0-15,1 0 0,-21 0 16,21 21-16,0 0 0,-22 0 0,22-21 15,0 22-15,0-1 0,0 0 0,-1 0 16,1 0-16,21 0 16,0 1-16,0-1 0,0 0 15,0 0-15,21-21 0,1 0 16,-1 0-16,0 21 0,0-21 16,21 0-16,-20 0 0,-1 0 15,21 0-15,-21 0 0,0 0 0,1 0 16,-1 0-16,21 21 0,-21-21 15,0 22-15,-21-1 16,0 0-16,0 0 0,0 0 16,-21-21-16,0 21 0,0-21 15,0 22-15,0-22 0,-22 21 16,-20-21-16,42 21 0,-22-21 16,1 21-16,21-21 0,-22 0 0,22 0 15,-21 0-15,21 0 0,0 0 16,-1 0-16,1 0 0,0 0 0,0 0 15,0-21-15,0 0 16,-1 21-16,22-21 16,0-1-16,0 1 15,0 0-15,0 0 16,22 21-16,-22-21 0,21 21 16,0-21-16,0 21 0,0-22 0,22 22 15</inkml:trace>
  <inkml:trace contextRef="#ctx0" brushRef="#br0" timeOffset="100311.9">16616 7281 0,'21'0'16,"-42"0"-16,63 0 0,-21 0 0,0 0 15,1 0-15,-1 0 16,0-21-16,0 21 0,0-21 0,0 0 15,1 0-15,-1 21 0,-21-21 16,21 21-16,0-22 0,-21 1 16,0 0-16,0 0 0,0 0 15,0 0-15,0-1 16,-21 22 0,0 0-16,0 0 0,-1 0 15,1 0-15,0 0 0,0 22 16,0-1-16,0 0 0,-1 0 0,1 21 15,0-20-15,21 20 0,0-21 16,-21 0-16,21 22 0,0-22 0,0 0 16,0 21-16,21-42 0,-21 21 15,21 1-15,0-22 0,1 0 16,20 0-16,-21 0 0,0 0 0,0 0 16,1 0-16,-1 0 0,0-22 0,0 22 15,0-21-15,0 21 16,1-21-16,-1 0 0,0 0 0,0 0 15</inkml:trace>
  <inkml:trace contextRef="#ctx0" brushRef="#br0" timeOffset="100780.93">18267 7133 0,'0'-84'32,"0"62"-32,0 1 15,0 0-15,21 21 16,-21-21-16,0 42 31,0 0-31,0 0 16,-21 1-16,21 20 0,-21-21 0,21 0 15,0 22-15,-22-22 0,22 21 0,-21-21 16,21 0-16,-21 1 0,21-1 16,0 0-16,0 0 0,0 0 15,0 0-15,0-42 32</inkml:trace>
  <inkml:trace contextRef="#ctx0" brushRef="#br0" timeOffset="101152.71">18373 6710 0,'-22'0'0,"44"0"0,-65 0 16,43 21-1,-21 0-15,0 0 0,21 1 16,0-1-1,21-21 1,0 0 0,0 0-16,1 0 0,-1 0 15,-21-21-15,21 21 0,0-22 0,0 1 16,-21 0-16,0 0 0,0 0 16,0 0-16,0-1 15,0 1-15,-21 0 0,21 0 0,-21 21 16,0 0-16,0 0 0,-1 0 0,1 0 15,0 0-15,0 0 16,0 21-16,21 0 0,0 0 16,0 1-16,0-1 0,0 0 0,0 0 15,0 0-15,0 0 0,0 1 16,21-1-16,0-21 0,21 0 16,-20 0-16,-1 0 0</inkml:trace>
  <inkml:trace contextRef="#ctx0" brushRef="#br0" timeOffset="101454.93">18944 6541 0,'0'0'0,"0"-22"0,-21 22 32,0 0-32,21 22 15,-21-22-15,-1 42 0,22-21 16,0 21-16,-21-20 0,0 20 15,0 0-15,0 1 0,21-1 0,-21 0 16,-1 1-16,1-1 0,21 0 0,-21 1 16,0-1-16,21-21 0,-21 21 15,21 1-15,0-22 0,0 21 0,0-21 16,0 1-16,0-1 0,0 0 16,21-21-16,0 0 0,0 0 15,0 0-15,1 0 0,20-21 16,-21 21-16,0-21 15,0-1-15,-21 1 0,0 0 0</inkml:trace>
  <inkml:trace contextRef="#ctx0" brushRef="#br0" timeOffset="101644.33">18627 6943 0,'0'0'0,"0"21"0,0 0 31,21-21-31,0 0 0,0 0 16,0 0-16,0 0 0,1 0 15,-1 0-15,21 0 0,-21 0 16,0-21-16,1 21 0,-1-21 0,0 21 16</inkml:trace>
  <inkml:trace contextRef="#ctx0" brushRef="#br0" timeOffset="103431.96">20362 6879 0,'0'0'0,"0"-21"16,0 0-16,0 0 0,0 0 0,-21 21 16,21-22-16,-21 22 0,0-21 15,0 21-15,21 21 16,-22-21-16,1 22 16,21 20-16,-21-21 0,21 0 0,0 22 15,-21-22-15,0 21 0,21 0 0,-21-20 16,-1 20-16,22-21 0,0 21 15,-21-20-15,21-1 0,0 0 0,-21 0 16,21 0-16,0 0 0,0 1 16,21-22-16,0 0 15,1 0-15,-1 0 0,0 0 16,0-22-16,0 22 16,0-21-16,1 0 0,-1 0 0,0 0 15,0 0-15,0-1 0,0 1 0,1 0 16,-1-21-16,0 21 0,-21-1 15,0 1-15,21 0 0,-21 0 16,21 21-16,-21 21 16,0 0-1,0 0-15,0 1 0,0-1 16,0 0-16,0 0 0,0 0 0,0 0 16,0 1-16,21-1 0,1 0 15,-1 0-15,0-21 0,0 0 16,0 0-16,0 0 15,1 0-15,-1 0 0,0 0 16,0 0-16,0 0 0,22-42 16,-22 42-16,21-21 0,-42-1 0,21 1 15,0 0-15,1 0 0,-1-21 16,-21 20-16,0 1 0,0 0 0,21-21 16,-21 21-16,0-1 0,0-41 15,0 42-15,-21 42 31,21 0-31,0 0 16,-21 0-16,21 1 0,-22-1 16,22 21-16,0-21 0,0 0 15,0 1-15,0-1 0,0 21 0,0-21 16,0 0-16,0 1 0,0-1 16,22 0-16,-1-21 15,0 0-15,0 0 0,0 0 16,0 0-16,1 0 0,-1 0 15,21 0-15,-21-21 0,0 0 16,1-1-16,-1 1 0,0 0 0,-21 0 16,21 0-16,0 0 0,-21-1 0,21 1 15,-21-21-15,22 21 0,-22 0 0,0-22 16,0 22-16,0 0 0,0 0 16,0 0-16,0 42 31,0 0-31,-22 21 15,22-21-15,-21 1 0,21-1 16,0 21-16,0-21 0,0 0 0,0 22 16,0-22-16,0 0 0,0 0 0,0 0 15,0 1-15,0-1 16,21 0-16,1-21 0,-1 0 16,0 21-16,0-21 0,0 0 15,0 0-15,1-21 0,20 0 16,-21 21-16,21-43 0,-20 22 15,-1 0-15,0 0 0,0 0 16,0 0-16,0-22 0,1 22 16,-1-21-16,0 21 0,0-22 0,0 1 15,0 0-15,-21-1 0,22-20 16,-1 20-16,-21 1 0,0-43 16,21 64-16,-21-21 0,0 21 15,0 0-15,0 42 16,-21-21-16,0 42 0,-1 22 15,1-22-15,0 0 16,21 1-16,-21-1 0,21 0 0,0 1 16,-21-1-16,21-21 0,0 21 0,0 1 15,0-22-15,0 21 0,0-21 16,0 1-16,0-1 0,0 0 16,21 0-16,-21 0 0,21-21 0,0 21 15,0-21-15,1 0 0,-1 0 16,0 0-16,0 0 0,21 0 15,-20 0-15,-1 0 0,0-21 16,0 21-16,0-21 0,0 0 0,1 0 0,-1 0 16,0-22-16,0 22 0,0-21 15,0 21-15,1-22 0,-1 1 16,0-22-16,0 22 0,0-43 16,0 22-16,1 21 0,-22-1 15,0 1-15,0 0 0,0-1 0,0 22 16,0 0-16,0 0 0,0 0 15,-22 21 1,1 21-16,0 21 0,21-21 16,-21 22-16,21 20 0,0-21 15,0 22-15,0-22 0,0 1 0,0 20 16,0-21-16,0 1 0,0-1 0,0-21 16,0 22-16,0-22 0,0 21 15,0-21-15,0 0 0,0 1 16,0-1-16,0 0 0,0 0 0,21-21 15,0 0-15,0 0 16,1 0-16,-1 0 0,0 0 0,0 0 16,0 0-16,0 0 0,43-21 15,-43 0-15,21 21 0,-20-21 16,-1-1-16,0 22 0,21-21 0,-21 0 16,1 0-16,-1 0 0,-21 0 15,0-1-15,0 1 16,0 0-16,0 0 0</inkml:trace>
  <inkml:trace contextRef="#ctx0" brushRef="#br0" timeOffset="103703.65">21378 6668 0,'-21'0'0,"-21"0"31,63 0 32,0 0-63,0 0 15,0 0-15,1 0 16</inkml:trace>
  <inkml:trace contextRef="#ctx0" brushRef="#br0" timeOffset="104376.47">23199 6752 0,'0'-21'0,"0"42"0,21-42 15,-21 0-15,0 42 47,0 0-47,0 0 16,0 1-1,0-1-15,0 21 0,0-21 0,0 0 16,0 1-16,0-1 0,0 0 0,0 0 16,-21-21-16,21 21 0,0 0 15,-22 1-15,22-1 0,0 0 16,-21-21 15,21-21-15,0 0-1,0-1-15,0 1 16,0 0-16,21 0 16,-21-21-16,22 20 0,-1 1 0,0 0 15,0-21-15,0 21 0,0-1 16,22-20-16,-22 21 0,21 0 0,1 0 15,-1 21-15,0-22 0,1 22 0,-1 0 16,-21 0-16,43 22 16,-22-1-16,-21 0 0,-21 0 0,21 21 15,-21 1-15,0-22 16,0 42-16,0-41 0,-21-1 16,21 0-16,-21 0 0,0 0 15,0 0-15,21 1 0,-22-1 16,1-21-16,21 21 15,-21-21-15,21-21 47,21 0-31</inkml:trace>
  <inkml:trace contextRef="#ctx0" brushRef="#br0" timeOffset="104816.22">24130 6689 0,'0'0'0,"-21"21"16,0 0-16,-1 0 0,1 0 16,0 1-16,0-1 0,0 0 0,21 0 15,-43 43-15,22-43 0,0 0 16,0 0-16,21 0 0,0 0 15,0 1-15,0-1 0,0 0 0,0 0 16,21 0 0,0-21-16,0 0 0,22 0 15,-22 0-15,0 0 0,0 0 0,22 0 16,-22 0-16,0-21 0,0 21 16,0-21-16,0 21 0,1-21 15,-1 0-15,0-1 0,-21 1 0,0-21 16,21 21-16,-21 0 0,0-22 15,0 22-15,0-21 0,0 21 0,0-43 16,-21 43-16,0 0 0,21 0 16,-21 21-16,-22 0 0,22 0 15,0 0-15,0 0 0,0 0 0,-1 0 16,1 21-16,21 0 0,-21-21 16,21 21-16,0 0 0,0 0 15,0 1 1,21-22-16,0 0 0,1 0 0,-1 0 15</inkml:trace>
  <inkml:trace contextRef="#ctx0" brushRef="#br0" timeOffset="105149.03">24659 6435 0,'0'0'16,"0"-21"-16,0-1 0,0 44 31,-21-1-15,21 21-16,-21-21 0,0 22 0,21-1 0,-22-21 15,1 21-15,0 1 0,0-1 16,0 0-16,21-20 0,-21 20 16,-1 0-16,1 1 0,21-1 15,-21 0-15,21-21 0,0 1 16,0-1-16,0 0 0,0 0 15,0 0 1,21-21-16,0 0 0,1 0 16,-1 0-16,0 0 0,0-21 15,0 21-15,22-21 0,-22 21 16,0-21-16,0 0 0,0-1 16,0 1-16,1 0 0</inkml:trace>
  <inkml:trace contextRef="#ctx0" brushRef="#br0" timeOffset="105404.5">24405 6710 0,'-21'0'15,"42"0"-15,-63 0 0,63 0 32,0 0-17,0 0-15,0 0 0,1-21 0,-1 21 16,21 0-16,-21 0 15,0 0-15,22 0 0,20-21 16,-42 21-16,22 0 0,-22 0 0,0 0 16,21 0-16,-20 0 0,-22-22 15,21 22-15,0 0 0,-21-21 16,-21 21 0</inkml:trace>
  <inkml:trace contextRef="#ctx0" brushRef="#br0" timeOffset="106843.68">7302 8805 0,'0'0'0,"0"-21"15,22 0-15,-1 21 0,-21-21 16,0 0-16,21 0 15,-21-1-15,0 1 0,0 0 16,0 0-16,0 0 0,-21 21 16,0-43-16,-1 43 15,-20 0-15,21 0 0,0 0 0,-22 0 16,22 0-16,-21 0 0,21 0 0,0 22 16,-22-1-16,22-21 0,0 21 0,0 0 15,0 0-15,21 0 0,0 22 16,-22-22-16,22 0 0,0 0 15,0 0-15,0 1 0,0-1 0,0 0 0,22 0 16,-1-21 0,0 0-16,0 0 0,0 0 0,22 0 15,-22 0-15,21 0 0,-21-21 0,22 0 16,-22 21-16,21-21 0,-21-1 16,0 1-16,22 0 0,-22 21 0,0-21 15,0 0-15,0 0 0,-21-1 16,22 22-16,-22-21 0,0 0 15,0 42 17,0 0-32,0 1 0,0-1 15,0 0-15,-22 21 0,22 1 0,0-22 16,0 21-16,0 22 0,0 20 16,0-20-16,0-22 0,0 22 15,0-22-15,0 21 0,0-20 0,0 20 16,22 1-16,-1-22 0,0 22 15,0-1-15,-21 1 0,21-1 0,0-21 16,-21 22-16,0-1 0,22-20 0,-22-1 16,0 22-16,0-22 0,0 0 0,0 1 15,0-22-15,0 21 0,0 0 16,-22-20-16,1-1 0,0 0 16,0 0-16,0 0 0,0 0 0,-1-21 15,1 0-15,0 0 0,0 0 0,0-21 16,-22 0-16,22 0 0,0-21 0,-21 20 15,-1 1-15,1-21 0,0 0 16,-1-1-16,-20 1 0,21 0 0,-1-22 16,1 22-16,0-22 0,-1 1 0,22-1 15,0 1-15,21-22 0,0 22 0,0-1 16,0 22-16,0-22 0,21 1 16,0 20-16,22 1 0,-1 0 0,0-1 15,1 1-15,-1 21 0,0-21 0,1 20 16,20-20-16,-21 21 15,1 0-15,63-43 16,-64 43-16,-21 0 0,0 0 0,0 0 16</inkml:trace>
  <inkml:trace contextRef="#ctx0" brushRef="#br0" timeOffset="107531.86">7705 8890 0,'21'-21'32,"0"0"-32,0 21 0,0-21 15,0-1-15,1 1 0,-1 0 0,-21 0 16,21 0-16,0 21 0,0-21 15,-21-1-15,0 1 0,21-21 0,-21 21 16,0 0-16,0-1 0,0 1 0,0 0 16,0 0-16,0 0 15,-21 21-15,21-21 0,-42 21 16,21 21-16,0 0 16,-1 0-16,22 0 0,0 0 0,-21 1 15,21 20-15,0-21 0,0 21 16,0 1-16,0-22 0,0 21 0,0 1 15,0-22-15,21 0 0,1 21 0,-22-21 16,42-21-16,-21 22 0,0-1 16,0-21-16,1 0 0,20 0 0,-21 0 15,0 0-15,0 0 0,22-21 0,-22-1 16,0 22-16,21-21 0,-20 0 16,-1 0-16,0 0 0,0 0 15,0-22-15,0 22 0,1 0 0,-1 0 16,-21-22-16,0 22 0,0 0 0,0-21 15,21 21-15,-21-22 0,0 22 0,0 0 16,0-21-16,0 20 16,0 1-16,0 0 0,0 42 31,0 0-31,0 22 0,0-22 16,0 0-16,-21 21 0,21 1 15,0-22-15,0 21 0,-21 1 16,21-1-16,-22 0 0,22 1 0,0-22 0,0 21 15,0-21-15,0 22 0,0-22 0,0 0 16,0 0-16,0 0 0,0 0 16,22-21 15,-1-21-31,-21 0 16,21 0-16,-21 0 0,21 0 15</inkml:trace>
  <inkml:trace contextRef="#ctx0" brushRef="#br0" timeOffset="107813.7">8255 8594 0,'0'0'16,"21"0"-16,0 0 15,0 0-15,1 0 0,-1 0 16,0 0-16,0 0 0,0 0 16,0 0-16,1 0 0,-1 0 0,0 0 15,0-21-15,0 21 16,0 0-16,-21-22 16,22 22-16,-22-21 31</inkml:trace>
  <inkml:trace contextRef="#ctx0" brushRef="#br0" timeOffset="108000.65">10223 8573 0,'0'0'0,"64"0"0,-1 0 0,1 0 0,-22 0 16,-21 0-16,1 0 15,-22 21-15,0 0 16</inkml:trace>
  <inkml:trace contextRef="#ctx0" brushRef="#br0" timeOffset="110631.86">10054 8848 0,'0'0'0,"0"-21"63,0-1-63,0 1 16,21 0-16,0 21 0,1-21 15,-1 0-15,0 0 0,0-1 16,0 1-16,0 0 0,1 0 15,-1-21-15,0 20 0,0 1 0,0-21 16,0 21-16,1-22 0,-22 22 0,0-21 16,0 21-16,0-22 0,0 22 15,0 0-15,0 0 0,-22 0 16,1 21-16,0 0 0,0 0 16,0 0-16,21 21 15,-21 0-15,-1 0 0,1 106 16,0-106-16,21 22 15,0-1-15,0-21 0,0 43 16,21-43-16,-21 0 16,21 0-16,1 0 0,-1-21 0,0 22 0,0-22 15,0 0-15,0 0 16,22 0-16,-22 0 0,0 0 0,21 0 16,-20 0-16,-1 0 0,21-22 0,-21 1 15,0 21-15,1-21 0,-1 0 0,0 0 16,0 0-16,0-1 0,0 1 15,1 0-15,-1 0 0,-21 0 0,0 0 16,21-1-16,21-41 16,-42 42-16,21 0 0,1-1 15,20 1-15,-21 0 0,0 21 0,22 0 0,-1 0 16,-21 0-16,21 0 0,1 0 0,-1 21 16,-21 0-16,22 1 0,-22-1 15,0 0-15,0 0 0,0 0 16,-21 0-16,0 22 0,0-22 0,0 0 15,0 0-15,0 22 0,0-22 0,-21 0 16,0 0-16,0 0 0,21 0 16,0 1-16,-21-22 0,21 21 0,-22-21 15,22-21 17,22 21-17,-1-22-15,-21 1 0,21 0 0,0 0 16,0 0-16,0 0 0,1-1 0,-1-20 15,21 0 1,-21-1-16,0 1 0,1 21 0,-22-21 16,21 20-16,0 1 0,0-21 0,-21 21 15,0 0-15,0 42 32,-21 0-32,0 0 0,21 0 15,-21 0-15,-1 1 0,1 20 16,21-21-16,0 0 0,-21 22 0,21-22 15,-21 21-15,21-21 0,0 0 16,0 22-16,0-22 0,0 0 0,0 0 0,42 0 16,-21 1-16,1-1 0,-1-21 15,0 0-15,0 0 16,21 0-16,-20 0 0,20 0 0,-21 0 16,21 0-16,-20 0 0,20-21 0,0-1 15,-21 1-15,43 0 0,-22 0 16,-21-21-16,22 20 0,-22 1 15,0 0-15,-21-21 0,21 21 0,-21-22 16,0 22-16,0-42 16,0 41-16,0 1 0,0 0 15,-21 21-15,0 0 0,0 0 16,0 0-16,-1 21 0,1 0 0,0 1 16,21-1-16,0 0 15,-21 0-15,21 0 0,0 22 0,-21-22 16,21 0-16,0 0 0,0 0 0,0 0 15,0 1-15,0-1 0,21 0 0,21 0 16,-42 0-16,21-21 16,1 0-16,-1 0 0,0 0 0,0 0 15,0 0-15,22 0 0,-22 0 0,0 0 16,0 0-16,0-21 0,22 0 0,-22 21 16,0-21-16,0 0 0,0-1 15,22-20-15,-22 21 0,21-43 16,-21 43-16,-21 0 0,21 0 15,1 0-15,-22 0 16,0-1-16,21-20 0,-21 63 31,0 0-15,0 1-16,0-1 0,0 0 16,0 0-16,21 0 15,-21-42 48,0 0-63,0 0 15,0 0-15,0-1 0,0 1 16,0 0-16,0 0 16,0 0-16,0 0 15,-21 21 1,21 21-16,-21-21 0,21 21 15,-22 0-15,22 0 0,0 22 0,-21-22 16,21 0-16,-21 21 0,0-21 16,21 1-16,0 20 0,0-21 0,-21 21 15,21-20-15,0-1 0,0 0 16,0 0-16,0 0 0,0 0 16,0 1-16,0-1 0,21-21 0,0 21 15,21-21-15,-20 0 0,-1 0 16,0 0-16,0 0 0,0 0 0,0-21 15,22 21-15,-22-21 0,0-1 16,0 22-16,22-21 0,-22 0 0,0 0 16,21 0-16,-21 0 0,1-1 0,20-41 15,-42 42-15,21-22 16,0 22-16,-21 0 0,0-21 0,0 21 16,0-1-16,0 1 0,0 42 31,-21 1-16,21-1-15,-21 0 0,21 0 0,-21 21 16,21-20-16,0-1 0,0 21 0,0-21 16,0 0-16,0 1 0,0-1 15,0 0-15,0 0 0,21 0 16,0-21-16,0 0 0,0 0 16,1 0-16,-1 0 0,0 0 15,0 0-15,0 0 0,0 0 0,1 0 16,-1-21-16,0 0 0,0 21 15,0-21-15,-21 0 0,21-1 0,1-20 16,-22 21-16,0 0 0,21-22 16,-21 22-16,21 0 0,-21-21 15,0 21-15,0 42 32,0 0-17,0 0-15,0 0 0,0 0 0,0 1 16,0-1-16,0 21 0,0-21 0,0 0 15,0 1-15,0-1 0,21 0 16,0 0-16,0-21 0,1 21 16,-1-21-16,0 0 0,0 21 15,0-21-15,0 0 0,1 0 16,-1 0-16,0 0 0,0-21 0,-21 0 16,21 21-16,0-21 0,1 0 15,-1 0-15,-21-1 0,21-20 0,-21 21 16,21-21-16,-21 20 0,21-20 15,-21 0-15,21-22 0,-21 22 0,0 0 16,22-1-16,-22 1 0,21 0 0,-21-1 16,0 22-16,21 0 0,-21 0 15,0 0-15,0 42 16,-21 0-16,0 0 16,21 0-16,-22 0 0,22 22 15,0-1-15,0-21 0,-21 22 0,21-1 16,0 0-16,0-21 0,0 22 15,0-1-15,0-21 0,0 22 0,0-22 16,0 21-16,0-21 0,0 0 16,0 1-16,0-1 0,21 0 0,-21 0 15,22-21-15,-1 21 0,42-21 16,-42 0-16,22 0 0,-22 0 0,21 0 16,-21 0-16,22 0 0,-1 0 15,-21 0-15,22-21 0,-22 0 16,21 0-16,-21 0 0,0-1 0,1 1 15,-1 0-15,0 0 0,-21 0 0,21-43 16,-21 43-16,0 0 0,0 0 16,0 0-16,0-1 0,0 1 0,-21 21 15,0 0-15,0 0 16,-1 21-16,22 1 16,0-1-16,0 21 0,0-21 15,0 0-15,0 43 0,0-43 16,0 0-16,0 0 0,0 1 15,0-1-15,22-21 0,-22 21 0,21 0 16,0-21-16,-21 21 0,21-21 0,0 0 16,0 0-16,1 0 0,-1 0 15,0 0-15,0 0 0,0 0 16,0 0-16</inkml:trace>
  <inkml:trace contextRef="#ctx0" brushRef="#br0" timeOffset="111244.31">15176 8255 0,'0'0'16,"-21"0"-16,-21 0 0,21 0 0,0 0 15,-22 0-15,22 0 0,0 0 0,-21 21 16,20 0-16,1-21 0,0 22 15,-21-1-15,21 0 0,-1 0 16,1 0-16,0 0 0,-21 43 16,42-43-16,0 0 0,0 0 0,0 1 15,0-1-15,0 0 0,0 0 16,0 0-16,21 0 0,0-21 16,0 22-16,0-22 0,1 0 15,20 0-15,-21 0 0,0 0 16,0 0-16,1 0 0,-1-22 0,0 1 15,0 21-15,0-21 0,0 0 16,1 0-16,-22 0 0,21-1 0,21-105 16,-42 85-16,0 0 15,21-1-15,-21-20 0,21 21 16,-21-22-16,22 22 0,-22-1 0,0 1 16,0-43-16,0 64 0,0 0 15,0 0-15,-22 42 31,1 0-31,21 22 0,0-22 16,-21 21-16,0 0 0,21 1 16,-21 41-16,21-41 0,0-1 15,0 0-15,0 1 0,0-1 0,0-21 16,0 22-16,0-22 0,0 0 16,21 0-16,0 0 0,0 0 15,-21 1-15,21-1 0,1-21 0,-1 21 16,0-21-16,0 0 0,0 0 15,0 0-15,1 0 16,-1 0-16,0-21 0,0 0 0,0-1 16,0 1-16,1 0 0,-22 0 15,21 0-15</inkml:trace>
  <inkml:trace contextRef="#ctx0" brushRef="#br0" timeOffset="111513.16">13779 8213 0,'0'0'0,"-63"0"16,21 0-16,-1 21 0,1-21 0,21 0 15,0 0-15,42 0 16,21 0-1,-21 0-15,0 0 0,22 0 16,-1 0-16,0 0 0,1 0 16,-1-21-16,0 21 0,22 0 0,-22 0 15,1-21-15,20 21 0,-21 0 16,1-22-16,-1 1 0,0 21 0</inkml:trace>
  <inkml:trace contextRef="#ctx0" brushRef="#br0" timeOffset="111863.96">16679 8551 0,'-21'0'0,"42"0"0,-63 0 15,21 0 1,0 0 0,21-21 15,0 0 16,0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17:03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550 0,'22'0'62,"-1"0"-46,0 0-16,0 0 15,-21-21-15,21 21 0,0-21 0,1 0 16,-1 21-16,0-21 16,-21 0-16,21-1 0,0 1 15,-21 0-15,0 0 0,0 0 16,0 0-16,0-1 15,-21 22-15,0 0 0,0-21 0,0 21 16,-22 0-16,22 0 0,0 0 16,-21 21-16,20-21 0,1 22 0,-21-1 15,21 0-15,-22 0 0,22 0 16,0 0-16,0 1 0,0 20 0,21-21 16,0 0-16,-21 0 0,21 1 15,0-1-15,0 0 0,0 0 16,0 0-1,21 0-15,0 1 16,0-22-16,0 21 0,0-21 16,1 0-16,-1 21 0,21-21 0,-21 0 15,22 21-15,-22-21 0,0 21 16,21 0-16,-21-21 0,1 22 0,20-22 16,-21 21-16,0-21 0,0 21 15,-21 0-15,0 0 0,0 0 16,0 1-16,0-1 0,0 0 15,0 0-15,-21 21 16,-21-20-16,21-1 0,0 0 0,-22 0 0,1 0 16,0 0-16,-1-21 15,22 22-15,-21-22 0,-1 0 0,1 0 16,21 0-16,-21 0 0,20 0 16,-20 0-16,21 0 0,0 0 0,0 0 15,-22-22-15,22 1 0,0 0 16,0 0-16,0 0 0,21 0 15,-22-1-15,22 1 0,0 0 16,0 0-16,0 0 16,22 0-16,-1 21 15,0-22-15,0 22 0,0-21 0,0 21 16,22 0-16</inkml:trace>
  <inkml:trace contextRef="#ctx0" brushRef="#br0" timeOffset="767.04">1693 741 0,'21'0'0,"-21"-21"15,0 42 32,0 0-47,0 0 16,0 0-16,0 22 0,0-22 15,0 0-15,0 0 0,0 0 16,0 1-16,0-1 0,0 0 16,0 0-16,0 0 0,22 0 0,-22 1 15,21-22-15,0 21 0,0-21 16,0 0-16,0 0 0,1 0 0,-1 0 15,0 0-15,0 0 0,0-21 16,22 21-16,-22-22 0,0 1 0,0 0 16,0 0-16,-21 0 0,21 0 15,1-1-15,-1-20 0,-21 21 16,0 0-16,0 0 0,0-1 16,0-20-16,0 21 0,0 0 15,0 0-15,0-1 16,0 44 15,0-1-31,0 0 16,0 0-16,0 0 0,0 0 15,-21 1-15,21-1 0,0 21 0,-22 0 16,22-20-16,0 20 0,0 0 16,0 1-16,0-1 0,0 0 15,0 1-15,0-1 0,0 0 16,0 1-16,0-1 0,22 0 0,-22 1 15,0-1-15,21 21 0,-21-20 16,0-1-16,0 0 0,0 1 0,0-1 16,0 0-16,0-20 0,0 20 15,0 0-15,0-21 0,-21 1 16,-1 20-16,1-42 0,0 42 0,0-42 16,0 0-16,0 0 0,-1 0 15,-20 0-15,21 0 0,-21 0 0,-1 0 16,22-21-16,-21 0 15,-1 0-15,1 0 0,21-1 0,-21 1 16,20 0-16,-20 0 0,21 0 16,21-22-16,-21 22 0,21 0 0,0 0 15,0 0-15,0 0 0,0-1 16,0-20-16,21 21 0,0 0 0,0 0 16,0-1-16,1-20 0</inkml:trace>
  <inkml:trace contextRef="#ctx0" brushRef="#br0" timeOffset="1375.68">2498 656 0,'-22'0'0,"44"0"0,-65 0 16,22 0-1,21 21-15,0 1 16,0-1-16,0 0 0,0 0 0,0 0 16,0 0-16,0 1 15,0 20-15,21 0 0,-21-21 16,0 1-16,0-1 0,0 0 15,21 0-15,-21 0 0,0 0 16,0 1 0,-21-44 15,21 1-31,0 0 16,0 0-16,0 0 0,0 0 15,0-22-15,0 22 0,0-21 0,43-85 31,-22 106-31,21-1 0,22-20 16,-43 21-16,21 21 16,0-21-16,1 21 0,-22 0 0,21 0 15,1 0-15,-22 21 0,0-21 0,21 21 16,-21 0-16,-21 0 0,22 1 16,-22-1-16,0 21 0,0-21 0,0 0 15,0 22-15,0-22 0,0 0 16,-22 0-16,22 22 0,0-22 0,-21-21 15,0 21-15,21 0 16,-21 0-16,21 0 0</inkml:trace>
  <inkml:trace contextRef="#ctx0" brushRef="#br0" timeOffset="1695.21">3387 254 0,'0'21'31,"0"0"-31,0 1 0,0 20 0,0-21 16,-22 21-16,22 1 0,-21-22 16,21 21-16,0 1 0,0-1 0,-21 0 15,21-21-15,-21 22 0,21-1 16,-21-21-16,21 22 0,0-22 0,0 0 16,0 0-16,0 21 15,0-20-15,0-1 0,0 0 16,0-42 15</inkml:trace>
  <inkml:trace contextRef="#ctx0" brushRef="#br0" timeOffset="1967.05">3154 635 0,'-21'0'16,"42"0"15,0 0-31,0 0 16,0 0-16,0-21 0,1 21 0,20 0 16,-21 0-16,0 0 0,0 0 15,1 0-15,-1-21 0,0 21 16,0 0-16</inkml:trace>
  <inkml:trace contextRef="#ctx0" brushRef="#br0" timeOffset="2799.72">3937 677 0,'0'-42'16,"0"21"-16,0 0 16,0 0-1,0-1-15,0 1 16,-21 21-16,0-21 16,-1 21-16,1 0 15,0 0-15,0 0 0,0 0 16,0 21-16,-1 0 0,1 1 0,0-1 15,0 0-15,0 21 0,-22-21 16,22 22-16,0-1 0,0-21 0,0 22 16,0-1-16,-1-21 0,22 21 15,0-20-15,0-1 0,0 0 0,0 0 16,0 21-16,22-42 0,-1 22 16,0-22-1,0 0-15,0 0 0,22 0 0,-22 0 16,0 0-16,0 0 0,0 0 15,0-22-15,1 1 0,-1 0 0,0 0 16,0 0-16,0 0 0,0-1 16,1 1-16,-22 0 0,0-42 15,21 41-15,-21 1 0,0 0 0,21 0 16,-21 0-16,0 0 0,0-1 16,0 44 15,0-1-31,0 0 15,0 0-15,0 0 16,0 0-16,0 1 0,0-1 0,0 21 16,0 0-16,0-20 0,0-1 15,21 0-15,-21 0 16,21-21-16,0 21 16,1-21-1,-1 0-15,0-21 16</inkml:trace>
  <inkml:trace contextRef="#ctx0" brushRef="#br0" timeOffset="3423.36">4233 614 0,'0'0'16,"0"-21"-16,0 0 15,21 21-15,1 0 16,-1 0-16,-21-22 0,21 22 16,0 0-16,0 0 0,0 0 0,1 0 15,-1 22-15,0-1 0,0 0 16,-21 21-16,21-21 16,-21 1-16,0-1 0,0 0 0,0 0 15,0 21-15,0-20 16,0-1-16,0 21 0,0-21 0,-21 0 15,0 1-15,0-1 0,21 0 0,-21 0 16,-1 0-16,1 0 16,21-42 31,0 0-47,0 0 0,21 0 15,1 0-15,-1-22 0,0 22 0,0 0 16,-21-21-16,21 20 0,0-20 15,1 21-15,-1 0 0,0 0 16,0-1-16,0 1 0,-21 0 0,21 0 16,1 0-16,-1 21 0,-21-21 15,21 21 1,-21 21 15,-21 0-31,0 0 0,21 0 16,0 0-16,-22 22 0,1-22 15,21 0-15,-21 21 0,21-20 0,0-1 16,0 0-16,0 0 0,0 21 16,0-20-16,0-1 15,0 0-15,0 0 0,0 0 16,21-21-16,0 0 0,1 0 16,-1 0-16,0 0 0,0 0 0,0 0 15,0 0-15,1 0 0,-1 0 16,0 0-16,0 0 0</inkml:trace>
  <inkml:trace contextRef="#ctx0" brushRef="#br0" timeOffset="4300.26">1333 1566 0,'0'0'0,"-21"0"16,-42 0-1,42 0-15,-1 0 0,1 0 0,0 0 16,0 0-16,42 0 62,0 0-46,0 0-16,22 0 0,-22 0 16,21-21-16,1 21 0,20 0 0,-21 0 15,22-21-15,-1 21 0,1-21 16,-1 21-16,1 0 0,-1 0 16,22-21-16,-21 21 0,20 0 0,-20 0 15,20-21-15,1 21 0,0 0 16,84-22-16,-84 1 0,-1 21 15,1 0-15,-21 0 0,20-21 16,-20 21-16,20 0 0,-20 0 0,21-21 16,-1 21-16,-20 0 0,20 0 15,1-21-15,-21 21 0,84 0 16,-64 0-16,-20 0 0,-1-21 16,1 21-16,-1 0 0,1 0 0,-1 0 15,-20 0-15,20 0 0,-20 0 0,-1 0 16,0-22-16,1 22 15,-1 0-15,-21 0 0,21 0 0,-20 0 16,20 0-16,-21 0 0,0 0 16,0-21-16,1 21 0,-1 0 0,0 0 15,0 0 1,-21-21 15</inkml:trace>
  <inkml:trace contextRef="#ctx0" brushRef="#br0" timeOffset="4962.88">5969 635 0,'-21'0'125,"21"21"-63,0 0-46</inkml:trace>
  <inkml:trace contextRef="#ctx0" brushRef="#br0" timeOffset="5411.62">5969 1080 0,'0'-22'47,"21"22"-32,-21-21-15,0 0 16,-21 21 15,0 0-15,21 21-1,-21 0-15,21 1 32,21-22 30,-21-22-62,21 22 16</inkml:trace>
  <inkml:trace contextRef="#ctx0" brushRef="#br0" timeOffset="6531.66">4276 2265 0,'0'-21'15,"-22"21"17,22 21-32,-21 0 0,21 0 0,-21 0 15,21 1-15,0-1 0,0 21 16,-21-21-16,21 22 0,-21-22 0,21 0 15,0 21-15,0-21 0,0 1 16,0-1-16,-21 0 0,21 0 0,0 0 16,0 0-16,0-42 47,0 0-32,0 0-15</inkml:trace>
  <inkml:trace contextRef="#ctx0" brushRef="#br0" timeOffset="6971.41">4233 1969 0,'0'0'15,"-21"42"1,21-21-16,21-21 31,0 0-31,1 0 0,-1 0 16,0 0-1,0 0-15,-21-21 0,21 0 16,-21 0-16,21 21 0,-21-22 16,0 1-16,0 0 15,0 0-15,0 0 0,-21 21 16,0 0 0,0 0-16,0 0 0,0 0 15,-1 0-15,22 21 0,-21-21 16,21 21-16,0 0 0,0 0 15,0 1-15,0-1 0,21 0 16,1-21-16,-1 21 16,0-21-16</inkml:trace>
  <inkml:trace contextRef="#ctx0" brushRef="#br0" timeOffset="7940.85">4508 2477 0,'0'0'15,"22"0"1,-1 0-1,0 0-15,0 0 0,0 0 16,22-22-16,-22 1 0,0 21 16,0-21-16,21 0 0,-20 21 0,20-21 15,-21 0-15,0-1 0,22 1 0,-22 0 16,0 0-16,0 0 0,0 0 16,0-1-16,1 1 0,-22 0 0,0 0 15,0 0-15,0 0 0,0-1 16,0 1-16,0 0 0,0 0 0,0 0 15,0 0-15,-22 42 47,22 0-47,0 0 16,-21 0-16,21 22 0,-21-22 16,21 0-16,0 21 0,-21-21 0,21 1 15,0 20-15,0 0 0,0 1 16,-21-1-16,21 0 0,-21 1 15,21-1-15,-22 0 0,22 22 0,0-22 0,-21 0 16,0 1-16,21 20 0,0-20 16,-21-1-16,0 21 0,0-20 0,21 20 15,-22-20-15,22 20 0,0 1 0,0-1 16,-21 1-16,21-1 0,0-21 16,-21 22-16,21-22 0,0 22 15,0-22-15,0 0 0,0-20 0,0 20 16,0 0-16,0-21 0,0 1 15,0-1-15,0 0 0,0 0 0,0 0 16,21-21-16,0 21 0,1-21 0,-1 0 16,0 0-16,21 0 15,-21 0-15,1-21 0,20 0 0,-21 0 16,21 0-16,1 0 0,20-43 16,-42 43-16,22 0 0,-22-22 0,21 1 15,-21 21-15,1-21 16,-1-1-16,0 1 0,-21 0 0,0-22 0,21 22 15,-21-1-15,0-20 0,0-43 16,0 64-16,-21-1 16,0 1-16,0-21 0,-1 20 0,-41-20 15,21 20-15,20 22 0,-20 0 16,0 0-16,21 0 0,-22 21 16,1 0-16,21 0 0,-22 0 0,1 0 15,0 0-15,21 0 16,-1 0-16,1 0 0,21-21 15,0-1-15,21 22 16,1-21-16,-1 21 16,0-21-16,21 21 0,-21-21 15,1 0-15,20 21 0,-21-21 0,21 21 16,-20-22-16,20 1 16,-21 21-16,0 0 0,0 0 0,-21-21 15,0 0 16,22 21-31</inkml:trace>
  <inkml:trace contextRef="#ctx0" brushRef="#br0" timeOffset="8784.19">6731 1566 0,'0'0'0,"21"0"0,0-21 15,-21 0 1,-21 21 15,0 0-31,-21 0 16,20 0-16,1 21 0,-21 0 0,21-21 15,-22 22-15,1-1 0,21 0 16,-21 21-16,-1-21 0,22 22 0,-21-1 16,21-21-16,-22 22 0,22-1 0,0 0 15,0 1-15,0 20 0,-1-21 16,22 1-16,0-1 0,0 0 0,0-20 16,0 20-16,0 0 0,0 1 0,0-1 15,0-21-15,0 21 0,0-20 16,0-1-16,0 21 0,0-21 15,0 0-15,0 1 0,22-1 0,-1-21 16,0 21-16,0-21 0,0 0 16,0 21-16,22-21 0,-22 0 0,21 0 15,22 0-15,-22 0 16,-21-21-16,22 21 0,-22-21 0,0 21 16,0-21-16,0-1 0,0 1 0,1 0 15,-22 0-15,21 0 0</inkml:trace>
  <inkml:trace contextRef="#ctx0" brushRef="#br0" timeOffset="9159.11">7281 1672 0,'0'0'0,"-21"0"0,0-21 0,0 21 16,0 0-16,-1-21 0,1 21 15,0 0-15,0 0 0,0 0 0,0 21 16,-1 0-16,1 0 0,0 1 16,0-1-16,0 21 0,0-21 15,-1 22-15,1-22 0,21 21 16,0 0-16,0-20 0,0 20 0,0 0 15,0-21-15,0 1 0,0 20 16,0-21-16,0 0 0,0 0 0,0 1 16,21-1-16,1-21 0,-1 21 0,0-21 15,0 21-15,0-21 0,0 0 0,1 0 16,-1 0-16,0 0 0,0 0 16,0 0-16,0 0 0,1 0 15,-1 0-15,0-21 0,0 21 0</inkml:trace>
  <inkml:trace contextRef="#ctx0" brushRef="#br0" timeOffset="9619.84">7535 1863 0,'0'0'15,"-21"0"-15,0 0 16,0 0-16,0 21 15,21 0-15,0 0 0,-22 0 16,1 22-16,0-22 0,21 21 16,0-21-16,-21 1 0,21 20 15,0-21-15,0 0 0,0 22 16,0-22-16,0 0 0,0 0 0,21 0 16,-21 0-16,21-21 15,0 0-15,1 0 0,-1 0 0,0 0 16,0 0-16,0 0 0,0 0 0,1 0 15,-1-21-15,0 0 0,0 21 16,21-21-16,-20 0 0,-1 0 0,0-1 16,0-20-16,-21 21 15,0 0-15,21-22 0,-21 22 0,0-21 16,0 21-16,0-22 0,0 22 0,-21 0 16,0-21-16,0 42 15,0-21-15,-1 21 0,1-22 0,0 22 16,0 0-16,0 0 0,0 0 0,-1 22 15,1-1-15,0 0 0,0-21 16,0 21-16,21 0 0,0 0 0,-21-21 16,21 22-16,0-1 0,0 0 15,0 0-15,21-21 16</inkml:trace>
  <inkml:trace contextRef="#ctx0" brushRef="#br0" timeOffset="10183.67">8064 1947 0,'0'0'0,"0"22"0,-21-1 0,21 0 15,0 0-15,0 0 0,0 0 16,0 22-16,-21-1 16,21-21-16,-21 0 0,21 1 0,0-1 15,0 0 1,0 0-16,-21-21 16,0 0-1,-1 0 1,22-21-1,-21 0-15,21 0 0,0-1 16,0 1-16,0 0 16,0 0-16,0 0 0,0 0 0,21-22 15,1 22-15,-1 0 0,-21 0 0,42 0 16,-21-1-16,0 1 16,1 0-16,20 0 0,-21 21 0,0-21 0,22 21 15,-22 0-15,0 0 16,0 0-16,0 0 0,0 21 0,-21 0 15,22-21-15,-22 21 0,21 0 0,-21 22 16,0-22-16,0 0 0,0 0 16,0 0-16,0 22 0,0-22 15,0 0-15,0 0 0,0 0 0,-21 1 16,-1-1-16,22 0 0,-21-21 16,21 21-16,-21 0 15,21-42 16</inkml:trace>
  <inkml:trace contextRef="#ctx0" brushRef="#br0" timeOffset="11232.14">9017 2011 0,'0'-21'15,"0"-43"1,0 43-16,-21 0 16,0 0-16,-1 0 0,1 21 0,0-22 15,0 22-15,0 0 0,0 0 16,-1 0-16,1 0 0,0 0 15,0 0-15,-43 22 0,43-1 16,0 0-16,0 0 0,0 0 16,0 22-16,-1-22 0,1 21 0,0-21 15,21 22-15,0-22 0,0 0 0,0 21 16,0-21-16,0 1 0,0-1 16,0 0-16,0 0 0,21 0 15,0-21-15,1 0 0,-1 0 16,0 0-16,0 0 0,0 0 15,0 0-15,1 0 0,-1 0 16,0-21-16,0 21 0,0-21 16,0 0-16,1 0 0,-1-1 15,0 1-15,0-21 0,0 21 0,0-22 16,22-20-16,-22 21 0,0-22 16,0 22-16,0-1 0,1 1 15,-22 0-15,21-1 0,-21 1 0,21 0 16,-21-1-16,0 22 0,0 0 0,0 0 15,0 0-15,0 0 0,-21 21 32,21 21-32,-21 0 0,-1 0 15,22 0-15,0 22 0,0-1 16,-21 0-16,21 1 0,-21-1 0,21 0 16,-21 1-16,21-1 0,0 0 15,0 1-15,0-1 0,0-21 0,0 21 16,0-20-16,0 20 0,0-21 0,0 0 15,0 0-15,0 1 0,0-1 16,21-21-16,0 21 0,0-21 16,1 0-16,-1 0 0,0 0 0,0 0 15,0 0-15,0 0 16,1 0-16,-1-21 0,0 0 16,0 21-16,0-22 0,0 1 0,1 0 15,-1 0-15,-21 0 16,0 0-16,0-22 0,21 22 0,-21 0 15,0-21-15,0 63 47,0 0-47,0 0 0,0 0 16,0 0-16,0 1 0,0-1 0,0 0 16,0 0-16,0 0 0,0 0 15,0 1-15,21-22 0,-21 21 16,21-21-1,0 0-15,1 0 0,-1 0 16,0 0-16,0 0 0,0-21 16,0-1-16,-21 1 15,22 0-15,-1 0 0</inkml:trace>
  <inkml:trace contextRef="#ctx0" brushRef="#br0" timeOffset="11495.54">9483 1672 0,'0'0'0,"0"21"110,0 1-110,0-1 15,21-21-15,-21 21 16,0 0-16</inkml:trace>
  <inkml:trace contextRef="#ctx0" brushRef="#br0" timeOffset="13139.29">9610 2138 0,'21'0'31,"0"0"-31,0 0 0,-21-21 16,21 0-16,0-1 15,1 1-15,-1 0 16,0 0-16,-21-21 0,21 20 0,0-20 16,0 21-16,1-21 0,-1-1 15,0 1-15,-21 0 0,21-1 0,0 1 16,-21 0-16,0 20 0,0-20 16,0 21-16,0 0 0,0-22 0,0 22 15,0 0-15,0 0 0,-21 42 47,21 0-47,-21 0 0,21 1 16,0 20-16,0 0 0,-21-21 15,21 22-15,0-1 0,0 22 0,0-22 16,0 0-16,0 1 0,0-1 0,0-21 16,0 21-16,0-20 0,0 20 15,0-21-15,0 0 0,0 0 0,0 1 16,0-1-16,0 0 15,0 0-15,21-21 0,0 0 16,0 0-16,0 0 16,1 0-16,-1 0 0,0-21 15,0 21-15,0-21 16,0 21-16,1-21 0,-1-1 0,0 1 16,0 0-16,0 0 0,0 0 15,1 0-15,-1-1 0,0 1 16,-21 0-16,0 0 0,21 0 0,-21 0 15,0-1-15,0 1 16,0 42 15,0 1-15,-21-1-16,21 0 0,-21 0 16,21 0-16,0 0 0,0 1 0,0-1 15,0 0-15,0 0 0,0 0 16,0 0-16,0 1 0,0-1 15,21 0 17,0-21-32,0 0 0,0 0 0,1 0 15,-1 0-15,0 0 0,0 0 0,0-21 16,0 21-16,-21-21 0,22 21 16,-1-22-16,0 1 0,-21 0 15,21 0-15,-21 0 0,21 0 0,-21-1 16,21 1-16,-21 0 0,0 0 15,0 0-15,0 42 47,0 0-47,-21-21 0,21 21 16,0 0-16,-21 1 0,21-1 0,0 0 16,0 0-16,0 0 15,0 0-15,0 1 0,0-1 16,21-21 15,0 0-31,1 0 16,-1 0-16,-21-21 15,0-1-15,0 1 16,0 0-16,0 0 0,0 0 16,0 0-16,0-1 0,0 1 15,0 0-15,0 0 0,0 0 16,-21 0-16,-1 21 15,22-22-15,0 1 63,22 21-63,-1 0 0,0-21 16,0 21-16,0 0 0,0 0 15,1 0-15,20 0 0,-21 0 16,0 0-16,0 0 0,1 0 0,-22 21 15,0 0 1,21 1-16,-21-1 0,0 0 16,0 0-16,0 0 0,0 0 15,0 1-15,0-1 0,0 0 0,0 0 16,0 0-16,0 0 16,0 1-16,0-1 0,0 0 15,0 0 16,-21-21-31,21-21 32,0 0-17,0 0 1,0-1-16,0 1 0,0 0 16,0 0-16,0 0 0,0 0 0,0-1 15,0 1-15,0 0 0,0 0 16,21 0-16,0-22 0,0 22 0,-21 0 15,21 0-15,0 0 0,1 0 16,-1-1-16,0 1 0,21 0 0,-21 21 16,1 0-16,-1 0 0,21 0 0,-21 0 15,0 0-15,1 0 0,-1 21 16,-21 0-16,0 1 0,21-1 16,-21 0-16,0 21 0,0-21 0,0 1 0,0-1 15,0 0-15,0 0 16,0 0-16,-21 22 0,21-22 15,0 0-15,-21-21 0,21 21 0,-22-21 16,22 21-16,-21-21 31,21-21 1,0 0-32</inkml:trace>
  <inkml:trace contextRef="#ctx0" brushRef="#br0" timeOffset="13395.14">10816 1418 0,'0'0'16,"-21"0"-16,0 0 0,0 0 15,-1 0 1</inkml:trace>
  <inkml:trace contextRef="#ctx0" brushRef="#br0" timeOffset="13640">9864 1715 0,'0'0'0,"0"21"0,21-21 31,0 0-31,0 0 16,0 0-16,0 0 0,1 0 15,-1 0-15,0 0 0,0-21 0,0 21 16,0 0-16,1 0 0,-1-22 16,0 22-16,21-21 0</inkml:trace>
  <inkml:trace contextRef="#ctx0" brushRef="#br0" timeOffset="14167.7">11261 1228 0,'0'0'0,"-22"0"0,44 0 47,-1 0-47,0 0 15,0 0-15,21 0 0,-20 0 0,20 0 16,-21 0-16,21 0 0,-20 21 0,20 0 15,-21 0-15,21 0 16,-20 1-16,-1-1 0,0 0 0,0 21 0,0-21 16,0 1-16,1 20 0,-1 21 15,-21-20-15,0-1 0,0 0 16,0 1-16,0-1 0,0-21 0,0 22 16,0-1-16,0 0 0,-21-21 15,-1 22-15,1-22 0,0 21 16,0-21-16,0 22 0,-22-22 0,22 0 15,0 0-15,-21 22 0,-1-22 16,22 0-16,0 0 0,0 0 16,0 0-16,0-21 0,-1 22 0,22-1 15,-21-21-15,0 0 16,21 21-16,-21-21 47</inkml:trace>
  <inkml:trace contextRef="#ctx0" brushRef="#br0" timeOffset="15767.34">6011 3556 0,'0'0'0,"0"-21"0,21 21 16,-21-21-16,0 0 0,0-1 15,0 1 1,-21 21 15,0 0-31,0 0 16,0 0-16,0 0 0,-1 0 15,1 21-15,0 1 0,-21-22 16,21 21-16,-1-21 0,1 21 0,0-21 16,21 21-16,-21-21 15,21 21 16,21-21-15,0 0 0,0 0-16,1 0 0,-1 0 15,0 0-15,0 0 16,0 21-16,0-21 0,1 0 0,-22 22 16,21-22-16,0 21 0,0 0 15,-21 0-15,0 0 16,0 0-16,0 1 0,0-1 15,-21 0-15,0-21 0,0 21 16,-1 0-16,-20 0 16,21-21-16,0 22 0,0-22 0,-1 21 15,-20-21-15,21 0 0,21 21 0,-21-21 16,0 0-16,42-21 62,0 21-46,0-21-16,0 21 0,0 0 16,1 0-16,-22-22 15,21 22-15,0 0 0,0 0 16,0 0 0,0 22-1,-21-1-15,0 0 16,0 0-16,0 0 0,0 0 15,0 1-15,0-1 0,0 0 16,-21 21-16,0-21 0,21 1 0,0-1 16,-21 0-16,21 21 0,-21-21 0,21 1 15,-21-1-15,21 0 0,0 0 16,0 0-16,0 0 0,-22-21 16,22 22-16,0-1 15,0 0 1,22-21-1,-1 0 1,0 0 0,0 0-16,-21-21 15,0 0 1</inkml:trace>
  <inkml:trace contextRef="#ctx0" brushRef="#br0" timeOffset="16460.13">5630 4995 0,'-21'0'16,"42"0"-16,-63 0 15,42-21-15,-21 21 16,21-21 15,21 21-15,21 0-16,-21 0 0,22-21 16,63 21-16,-64 0 0,21-21 15,1 21-15,-1 0 0,22 0 16,-21-21-16,-1 21 0,22-22 0,-1 22 15,-20 0-15,21 0 0,-1-21 0,-20 21 16,20 0-16,-20-21 0,-1 21 16,1 0-16,-22 0 0,1 0 15,-1-21-15,-21 21 0,0 0 0,0 0 16,1 0-16,-1 0 0,-42 0 47,-1 0-47,1 0 0,0 0 0,0 0 15,0 0-15,0 0 0,-22 21 16,1-21-16,0 21 0</inkml:trace>
  <inkml:trace contextRef="#ctx0" brushRef="#br0" timeOffset="16851.9">5630 5144 0,'0'0'16,"-21"0"-16,-42 21 0,-1-21 31,64 21-31,21-21 16,0 0-1,1 0-15,20 0 0,0 0 0,1 0 16,20 0-16,1 0 0,20 0 15,-20 0-15,-1 0 0,22 0 16,0-21-16,-22 21 0,106-21 16,-84 21-16,0 0 0,-1 0 0,1-22 15,0 22-15,-22 0 0,1 0 16,-1 0-16,-20 0 0,-1 0 0,43-21 16,-64 21-16,21 0 0,-21 0 15,-42 0 16,0 0-31,0 0 16,0 0-16,-1 21 0,-20-21 0,21 0 16,-21 0-16,-1 0 0,1 22 15</inkml:trace>
  <inkml:trace contextRef="#ctx0" brushRef="#br0" timeOffset="17195.71">5546 5503 0,'21'0'16,"-42"0"-16,105 0 0,-41 0 0,-1 0 0,21 0 15,149 0-15,-148 0 16,20 0-16,-20 0 0,20 0 16,1-21-16,-21 21 0,20 0 0,-20 0 15,20 0-15,-20-21 0,-1 21 0,-20 0 16,20 0-16,-20 0 0,-1 0 16,0 0-16,1 0 0,-22 0 0,0 0 15,0 0-15,-42 0 31,0 0-15,0 0-16</inkml:trace>
  <inkml:trace contextRef="#ctx0" brushRef="#br0" timeOffset="17599.48">5376 5863 0,'0'0'0,"21"0"0,22 0 16,-22 0-16,0 0 0,21 0 0,1 0 15,-1 0-15,22 0 0,-22 0 0,21 0 16,1 0-16,21 0 0,-22 0 16,1 0-16,20-21 0,-20 21 0,84-21 15,-85 21-15,1 0 0,-1 0 16,1-21-16,-1 21 0,1 0 16,-22 0-16,22 0 0,-22 0 0,0 0 0,1 0 15,-22 0-15,0 0 16,0 0-16,0 0 0,-42 0 31,0 0-31,0 0 0,0 0 16,-22 0-16,22 0 0,-21 0 15</inkml:trace>
  <inkml:trace contextRef="#ctx0" brushRef="#br0" timeOffset="17996.25">5376 6096 0,'0'0'16,"0"21"0,21-21-1,1 0-15,20 0 16,-21 0-16,21 0 0,22 0 0,-22 0 15,22 0-15,-1 0 0,1 0 0,-1 0 16,1 0-16,20 0 0,-20 0 16,-1 0-16,1-21 0,-1 21 15,1-21-15,-1 21 0,1 0 0,-22-21 16,22 21-16,-22 0 0,22 0 0,-22-21 16,0 21-16,1 0 0,20 0 15,-21 0-15,-20 0 0,-1 0 16,0 0-16,0 0 0,0 0 0,0 0 15,1 0-15</inkml:trace>
  <inkml:trace contextRef="#ctx0" brushRef="#br0" timeOffset="18759.73">5905 6731 0,'0'21'15,"0"-42"1,22 21 0,-22-21-16,21 21 0,0-21 0,0 0 15,0 21-15,0-22 16,1 22-16,-1 0 0,0 0 15,0 0-15,0-21 0,0 21 16,1 0-16,-1 0 0,0 0 16,-21 21-1,0 1-15,0-1 0,0 0 16,-21 0-16,0 0 16,-1 0-16,1 1 0,0-1 15,0 0-15,0 0 0,0 0 0,-1 0 16,1 1-16,-21-1 0,42 0 0,-21 0 15,0-21-15,-1 21 0,22 0 0,0 1 16,0-1-16,0 0 16,22-21 15,-1 0-31,0 0 16,0 0-16,0 0 0,0 0 15,1 21-15,-1-21 0,-21 21 31,0 0-15,0 1 0,-21-1-16,-1 0 15,1 0-15,0-21 0,0 21 0,21 0 16,-42 22-16,20-43 16</inkml:trace>
  <inkml:trace contextRef="#ctx0" brushRef="#br0" timeOffset="18795.71">6117 7387 0,'0'0'0,"-21"21"0,-21 22 0,20-22 16</inkml:trace>
  <inkml:trace contextRef="#ctx0" brushRef="#br0" timeOffset="19027.4">6054 7662 0,'84'64'16,"-63"-43"-16,-21 0 15,0 0-15,0 1 16,0-1-16,0 0 0,0 0 16,-21-21-1,0 21-15,0-21 0,0 0 16,0 21-16,-1-21 15,1 0-15,21 22 0,-21-22 16,0 0-16,0 0 0,0 0 63,21-22-63,0 1 15,0 0-15</inkml:trace>
  <inkml:trace contextRef="#ctx0" brushRef="#br1" timeOffset="33751.19">7493 2752 0,'0'0'0,"-21"0"0,0 0 16,-1 0-16,1 0 0,0 0 15,-21 0-15,21 0 0,-1 0 0,1 0 16,0 0-16,0 0 0,0 0 15,-22 0-15,22 0 0,0 0 0,0 0 16,-21 0-16,20 0 0,1 0 16,0 0-16,42 0 78,0 0-78,1 0 0,-1 0 15,0 0-15,0 0 0,0 0 0,0 0 16,1 0-16,-1 0 0,0 0 16,21 0-16,-21 0 0,1 0 0,20 0 15,-21 0-15,21 0 0,1 0 16,-22 0-16,21 0 0,1 0 0,-1 0 16,0 21-16,1-21 0,-1 0 0,21 0 15,-20 0-15,20 0 0,1 0 16,-1 0-16,64 0 15,-63 0-15,-1 0 0,1 0 0,-1 0 16,22 0-16,-22 0 0,1 0 16,-1 0-16,1 0 0,-1 0 0,1-21 15,-22 21-15,22 0 0,-1 0 16,-20 0-16,20 0 0,1 0 0,-22 0 16,21-21-16,1 21 0,-1 0 0,1 0 15,-1 0-15,1 0 0,-1 0 16,64 0-16,0-22 15,-84 22-15,20 0 0,-20 0 16,20 0-16,-21 0 0,1 0 0,-1 0 16,-21 0-16,22 0 0,-1 0 15,-21 0-15,21 0 0,-20 0 0,20 0 16,-21 0-16,0 0 16,0 0-16,22 0 0,-22 0 0,0 0 15,0 0-15,0 0 16,1 0-16,-1 0 47,-21-21-47,21 21 0,0 0 15,0 0 1,0 0 15,-42 0 172,0 0-203,0 0 16,0 0-16</inkml:trace>
  <inkml:trace contextRef="#ctx0" brushRef="#br1" timeOffset="37887.64">4085 5398 0,'-21'0'15,"21"-22"1,0 44 62,0-1-62,0 0-16,0 0 15,0 0-15,0 0 16,0 1-16,0-1 0,0 0 0,0 0 15,0 0-15,0 0 16,0 1-16,0-1 0,21-21 0,-21 21 16,0 0-16,0 0 15,0 0-15,0 1 0,0-1 16,21-21 0,0 0-1,1 0 1,-1 0-16,0 0 15,0-21-15,0-1 0,0 1 0,22 0 16,-1 0-16,22 0 0,-1-22 0,1 22 16,-1-21-16,1 21 0,-1 0 15,1-22-15,-1 22 0,1 0 0,-1 0 16,-21 0-16,22-1 0,-22 1 16,1 0-16,-22 0 0,21 0 0,-21 21 15,22-21-15,-22 21 0,0-22 16,0 22-16,0-21 0,0 21 15,1 0-15,-22-21 16,0 42 47,0 0-17</inkml:trace>
  <inkml:trace contextRef="#ctx0" brushRef="#br0" timeOffset="47483.25">3535 9440 0,'-21'0'16,"-1"0"0,22 22 15,0-1-16,0 0 1,22-21-16,-22 21 16,21-21-16,0 0 15,0 0-15,0 0 16,0 0-16,1 0 16,-1 0-16,0-21 0,0 21 0,0-21 15,0 21-15,1-21 0,-1 21 16,0-22-16,0 1 15,0 0-15,-21 0 0,21 0 16,1 0-16,-22-1 16,0 1-16,0 0 0,0 0 15,0 0-15,-22 21 47,22 21-31,-21-21-16,21 21 0,0 0 15,0 0-15,0 1 0,0-1 0,0 0 16,0 21-16,0-21 16,0 1-16,0 20 0,0-21 0,0 21 15,0-20-15,0 20 0,0-21 0,0 21 16,0 1-16,0-22 0,0 0 16,0 21-16,0-20 0,0-1 0,0 0 15,0 0-15,0 0 0,0 0 16,0 1-16,0-1 0,0 0 15,-21 0 1,0-21-16,0 0 16,0 0-16,-1 0 15,1 0-15,0 0 0,0 0 0,0 0 16,0 0-16,-1-21 0,1 21 16,0 0-16,0 0 0,0-21 15,0 21-15,-1 0 16,22-21 31,22-1-32,-1 22-15</inkml:trace>
  <inkml:trace contextRef="#ctx0" brushRef="#br0" timeOffset="48117.27">4064 9991 0,'0'0'0,"42"0"31,-21 0-31,1-21 0,-1-1 16,0 1-16,0 0 16,0 21-16,0-21 0,1 0 0,-1 0 15,0-1-15,0 1 0,-21 0 0,21 0 16,0-21-16,1 20 0,-22 1 16,0 0-16,0 0 0,0-21 0,0 20 15,0 1-15,0 0 0,0 0 16,0 0-1,-22 21-15,1 0 16,0 21 0,0 0-1,21 0-15,0 0 0,0 1 0,0-1 16,0 0-16,0 21 0,-21-21 16,21 22-16,0-1 0,-21 0 0,21-20 15,-22 20-15,22 0 0,0 1 0,0-1 16,-21-21-16,21 21 0,-21 1 15,21-1-15,0 22 0,0-22 0,-21 0 16,0 22-16,21-1 0,-21-20 0,21 20 16,-22 1-16,22-1 0,-21-21 15,21 22-15,0-22 0,-21 22 0,21-22 16,-21 0-16,21 43 0,0-43 16,0 1-16,0-1 15,0 0-15,0-20 0,0-1 0,0 21 16,21-21-16,0 0 0,0-21 15,1 0-15,-1 0 0,21 0 16,-21 0-16,0 0 0,1-21 16,20 0-16,-21 0 0,0 0 0,22 0 15,-22-1-15,0-20 0,0 21 0,0-21 16</inkml:trace>
  <inkml:trace contextRef="#ctx0" brushRef="#br0" timeOffset="48360.11">4530 11049 0,'0'-42'0,"0"84"0,0-127 0,21 43 0,-21 0 0,0-1 15,0 1-15,0 0 0,-21-22 0,-1 22 16,1-22-16,0 1 15,-21 21-15,-22-64 0,22 63 16,0 1-16,-1 0 0,22 21 0,-21-1 16,-22-20-16,43 21 15,0 0-15,0 21 0,0 0 0,-1-21 16,22-1 15,22 22-31,-1 0 16,0 0-16,0 0 0,0-21 0,0 21 15,1 0-15,-1-21 16,0 21-16,0 0 0,0 0 16,-21-21-16,21 21 15,-21-21-15,22 21 0,-22-21 0</inkml:trace>
  <inkml:trace contextRef="#ctx0" brushRef="#br0" timeOffset="48908.39">5419 9165 0,'0'0'0,"0"-21"0,0 0 16,0 0-16,0 0 31,-22 21-31,1 0 0,0 0 0,0 0 16,0 0-16,0 0 15,-1 0-15,-20 21 0,21 0 16,-21-21-16,-1 42 0,1-21 16,21 22-16,-22-22 0,22 21 15,-21-21-15,21 22 0,-22-1 0,1 64 16,21-64-16,0 1 0,21 20 16,0-21-16,-21 1 0,21-1 15,0 0-15,-22 1 0,22 20 16,0-42-16,0 22 0,0-22 0,22 0 15,-1 0-15,0 0 0,0-21 16,0 22-16,0-1 0,1-21 16,-1 0-16,0 21 0,0-21 0,21 0 15,-20 0-15,-1 0 0,0 0 16,0 0-16,21 0 0,-20 0 0,-1 0 16,0-21-16,21 0 0,-21-1 15,1 1-15,20 0 0</inkml:trace>
  <inkml:trace contextRef="#ctx0" brushRef="#br0" timeOffset="49587.53">6117 9377 0,'0'0'0,"0"-42"31,0 20-31,0 1 0,-21 0 16,0 21-16,0 0 0,-1 0 0,1 0 15,0 0-15,0 0 0,0 0 16,0 21-16,-22 0 0,22-21 0,0 22 15,0-1-15,-22 0 0,22 0 0,0 21 16,0-20-16,-21-1 0,20 21 16,1 0-16,0-20 0,0 20 0,21 0 15,0 1-15,-21-22 0,21 21 16,0 0-16,0-20 0,0-1 16,0 21-16,0-21 0,0 0 0,21 1 15,0-1-15,0 0 16,0 0-16,1-21 0,20 0 0,-21 21 15,0-21-15,22 0 0,-22 0 0,21 0 16,-21 0-16,22 0 0,-1 0 16,-21-21-16</inkml:trace>
  <inkml:trace contextRef="#ctx0" brushRef="#br0" timeOffset="50107.24">6477 9525 0,'0'-21'0,"0"0"16,-21 21-16,0 0 0,-1 0 15,1 0-15,0 0 0,0 0 16,0 0-16,0 21 16,21 0-16,-22 0 0,1 0 15,21 1-15,0 20 0,0-21 0,-21 21 16,21-20-16,-21-1 0,21 21 15,-21-21-15,21 0 0,0 1 0,0 20 16,0-21-16,0 0 0,0 0 16,0 1-16,21-22 15,0 21-15,0-21 0,0 0 16,1 0-16,-1 0 0,0 0 0,0 0 16,0 0-16,0 0 0,1 0 15,20-21-15,-21 21 0,0-22 0,0 1 16,1 0-16,-1 21 0,0-42 0,0 21 15,-21-1-15,21 1 0,-21-21 16,21 21-16,-21-22 0,0 22 0,0-21 16,0 21-16,-42-64 15,42 64-15,-21 0 16,0 0-16,-22 21 0,1 0 16,0 0-16,21 0 0,-1 0 0,-20 0 15,21 0-15,0 0 0,0 21 16,-1-21-16,22 21 0,0 0 0,0 0 15,0 0-15,0 1 0,0-1 16,0 0-16,22 0 16,-1-21-16,0 0 0,0 21 0,21-21 15,-20 0-15,20 0 0</inkml:trace>
  <inkml:trace contextRef="#ctx0" brushRef="#br0" timeOffset="50682.91">6985 9483 0,'0'0'15,"-21"0"1,21 21 0,-21-21-16,21 21 0,0 0 0,-22 0 15,22 1-15,0-1 0,0 0 16,0 0-16,0 0 0,0 0 0,0 1 15,-21-1-15,21 0 0,0 0 0,0 0 16,0 0-16,-21-21 0,21 22 16,0-1-16,0 0 15,-21-21 17,21-21-17,0 0-15,-21-1 0,21 1 16,0 0-16,0 0 15,0 0-15,0 0 0,0-1 0,0-20 16,0 21-16,21 0 0,21-43 16,-21 43-16,22 0 0,-22 0 15,0 0-15,21 21 0,1-22 0,-22 22 16,21 0-16,1 0 0,-22 0 0,0 0 16,21 0-16,-21 0 0,1 0 15,-1 22-15,0-1 0,0 0 16,-21 0-16,0 0 0,21 0 0,-21 1 15,0-1-15,0 0 0,0 0 16,0 0-16,-21 0 0,21 1 16,0-1-16,-21-21 0,0 21 0,21 0 15,0 0-15,-21-21 0,21 21 16,-22-21-16,22 22 16</inkml:trace>
  <inkml:trace contextRef="#ctx0" brushRef="#br0" timeOffset="53192.34">8001 9525 0,'0'-21'0,"-64"-43"31,43 43-31,0 21 0,0 0 16,-21-21-16,20 21 0,1 0 0,0 0 15,0 0-15,-21 0 0,20 0 16,-20 0-16,21 0 0,-43 42 16,43-20-16,0-1 0,0 0 0,0 0 15,0 21-15,-1-20 0,22-1 16,0 21-16,0-21 0,0 0 0,0 22 16,0-22-16,0 0 0,0 0 0,0 0 15,22 1 1,-1-1-16,0-21 0,0 0 15,0 0-15,0 0 0,1 0 0,-1 0 16,0 0-16,0 0 0,21-21 16,-20 21-16,-1-22 0,21 1 15,-21 0-15,0 0 0,1 0 0,-1 0 16,0-1-16,0-20 0,0 21 16,-21-21-16,21-1 0,1 22 0,-22-21 15,21-1-15,-21 1 0,0 21 16,0-21-16,0-1 0,0 22 0,0-21 15,0 21-15,0-22 0,0 22 16,0 0-16,0-21 16,0 63 15,0 0-31,-21 0 0,21 0 16,-22 22-16,22-22 0,-21 21 15,21-21-15,-21 22 0,21-1 0,0-21 16,-21 21-16,21 1 0,0-22 0,-21 21 15,21-21-15,0 22 0,0-22 16,0 0-16,0 0 0,0 0 0,0 1 16,21-1-16,0 0 0,0-21 15,0 21-15,1-21 0,-1 0 16,0 0-16,0 0 16,0 0-16,0 0 0,1-21 0,-1 0 15,0 0-15,0 21 16,-21-22-16,0 1 0,21 0 0,0 0 15,-21 0-15,22 0 0,-22-22 16,0 22-16,0 0 0,21 0 0,-21 0 16,0-1-16,21 1 0,-21 0 15,0 42 17,0 0-17,-21 1-15,21-1 0,0 0 16,-21 0-16,21 0 0,0 0 15,0 1-15,0-1 0,0 0 16,0 0-16,0 0 0,0 0 0,0 1 16,0-1-16,0 0 0,21-21 15,0 0-15,0 0 16,0 0-16,0 0 0,1 0 0,-1 0 16,0 0-16,0 0 0,0 0 0,0-21 15,1 0-15,-1 21 0,0-22 16,0 1-16,0 0 0,0-21 0,1 21 15,-1-1-15,0-20 0,0 21 16,-21-21-16,21 20 0,0-20 0,1 0 16,-22-1-16,21 1 0,-21 21 15,21-21-15,-21-1 0,0 1 0,0-22 16,0 43-16,0 0 16,0 0-16,0 0 0,0 0 15,0 42 16,-21 0-31,21 0 0,-21 0 16,-1 0-16,22 22 0,0-22 16,0 21-16,-21 1 0,21-22 0,-21 21 15,21-21-15,-21 22 0,21-22 16,0 21-16,0-21 0,0 22 0,-21-22 16,21 21-16,0-21 0,0 0 15,0 22-15,0-22 0,0 0 16,0 0-16,21 22 0,0-22 15,0-21 1,0 0-16,1 0 0,-1 0 16,0 0-16,0 0 0,0 0 15,0-21-15,1 21 0,-22-22 0,21 1 16,0 0-16,0 21 0,0-21 16,-21 0-16,21 0 0,1-1 0,-22 1 15,21 0-15,-21 0 0,0 0 16,21 0-16,-21-1 0,0 1 15,21 0-15,-21 0 16,0 42 15,0 0-15,0 0-16,-21 1 0,21-1 16,0 0-16,0 0 0,-21 0 15,21 0-15,0 1 0,0-1 0,0 0 16,0 0-16,0 0 0,0 0 15,0 1-15,0-1 16,21-21-16,0 0 16,0 0-16,0 0 0,1 0 15,-1 0-15,0 0 0,0 0 16,0 0-16,0-21 0,1-1 16,-1 1-16,-21 0 15,21 0-15,0 0 0,-21 0 0,21-1 16,-21 1-16,0 0 0,21-21 15,1 21-15,-22-1 16,0 1-16,0 42 47,0 1-47,0-1 16,0 0-16,0 0 0,0 0 0,0 0 15,0 1-15,0-1 0,0 0 16,0 0-16,0 0 0,0 0 0,0 1 15,0-1-15,21-21 47,0 0-47,0 0 0,-21-21 16,21 21-16,-21-22 16,21 1-16,-21 0 15,0 0-15,0 0 0,0 0 0,0-22 16,0 22-16,0 0 0,0 0 0,0 0 15,0-1-15,-21 22 16,0-21-16,0 21 16,0 0-16,42 0 47,0-21-32,0 21-15,0 0 16,1 0-16,-1-21 0,0 21 15,0-21-15,0 21 0,43 0 16,-43 0-16,21 0 0,-21 0 0,1 0 16,-1 0-16,0 0 0,0 0 15,-21 21-15,21 0 0,0 0 16,-21 0-16,0 1 16,0-1-16,0 0 0,0 0 15,0 0-15,0 0 0,0 1 16,0-1-16,0 0 0,-21-21 0,21 21 15,-21 0-15,21 0 0,0 1 16,0-1-16,0 0 16,-21 0-1,0-21 17,21-21-17,0 0-15,0 0 16,0-1-16,0 1 15,0 0-15,0 0 0,0 0 0,0 0 16,0-22-16,21 22 0,0 0 0,0-21 16,0 20-16,1 1 0,-1 0 15,0 0-15,21-21 0,1 20 16,-22 22-16,21-21 0,0 0 0,22 21 16,-22 0-16,-21 0 0,22 0 15,-22 0-15,0 0 16,0 21-16,0 0 0,-21 1 0,22-1 15,-22 21-15,0-21 0,0 0 16,0 1-16,0 20 0,0-21 16,0 0-16,0 0 0,0 1 0,-22-1 15,22 0-15,-21-21 0,21 21 0,0 0 16,-21-21-16,21 21 16,0-42 15,-21 0-16</inkml:trace>
  <inkml:trace contextRef="#ctx0" brushRef="#br0" timeOffset="53467.19">9737 9102 0,'0'0'0,"-22"0"16,1 0 15</inkml:trace>
  <inkml:trace contextRef="#ctx0" brushRef="#br0" timeOffset="53732.51">8657 9292 0,'0'0'15,"21"0"-15,0 0 0,1 0 0,-1 0 0,21 0 16,-21 0-16,0 0 0,1 0 0,-1 0 15,0 0-15,21-21 0,-21 21 16,1 0-16,-1-21 0,0 21 16,-21-21-16</inkml:trace>
  <inkml:trace contextRef="#ctx0" brushRef="#br0" timeOffset="53971.37">8403 9059 0,'21'0'78,"0"0"-78</inkml:trace>
  <inkml:trace contextRef="#ctx0" brushRef="#br0" timeOffset="54891.32">10541 8657 0,'0'0'0,"21"0"47,0 0-47,0 0 15,1 0-15,-1 21 16,0-21-16,0 22 0,0-1 0,0 0 16,1 0-16,-1 0 0,0 0 15,0 1-15,0-1 0,0 21 0,1-21 16,-22 22-16,21-1 0,0-21 16,-21 21-16,21 1 0,-21-22 0,0 21 15,0 1-15,0-22 0,0 21 16,0 0-16,0-20 0,0 20 0,0-21 15,0 21-15,0-20 0,0 20 0,-21-21 16,0 0-16,21 22 0,-64 41 16,43-63-16,0 1 15,0-1-15,0 0 0,-1 0 0,-20 0 16,21-21-16,-21 21 0,20 1 16,1-1-16,-21-21 0,21 21 0,0 0 15,-1-21-15,1 21 0,0-21 16,0 21-16,0 1 0,0-22 15,-1 21-15,1-21 32,21 21-32,-21-21 31,21-21 94,0 0-109</inkml:trace>
  <inkml:trace contextRef="#ctx0" brushRef="#br0" timeOffset="56335.59">7006 10605 0,'0'0'0,"21"0"0,-21-22 16,0 1-16,21 21 15,-21-21-15,0 0 16,0 0-16,0 0 0,0-1 16,0 1-16,0 0 15,-21 21-15,0 0 16,0 0-16,0 0 16,0 0-16,-1 0 0,1 0 15,0 21-15,0-21 0,0 21 16,0-21-16,-1 0 0,1 22 15,0-1-15,0-21 16,21 21-16,-21-21 16,21 21-1,0 0 17,21-21-32,0 0 15,0 0-15,-21 21 0,21-21 16,1 0-16,-1 22 0,0-22 15,0 0-15,0 0 0,0 21 0,1-21 16,-1 0-16,-21 21 16,21 0-16,-21 0 15,0 0 1,0 1-16,-21-1 0,0-21 16,-1 21-16,1-21 0,0 21 15,0 0-15,-21-21 0,20 21 0,1-21 16,0 0-16,0 22 0,0-22 15,0 0-15,-1 0 16,1 0 0,42 0 31,-21-22-47,22 22 15,-1 0-15,0 0 0,0-21 16,0 21-16,0 0 15,1 0 1,-1 0 0,-21 21-16,0 1 15,0-1-15,0 0 16,0 0-16,0 0 16,0 0-16,0 1 15,-21-1-15,21 0 0,0 0 0,-22 0 16,1 0-16,21 1 0,-21-1 0,21 0 15,-21 0-15,0 0 16,21 0-16,-21 1 0,21-1 0,0 0 16,0 0-16,0 0 15,0 0-15,21-21 47,0 0-31,0 0 31</inkml:trace>
  <inkml:trace contextRef="#ctx0" brushRef="#br0" timeOffset="57027.55">6413 11642 0,'-21'0'16,"42"0"-16,-63 0 15,63 0 1,0 0 0,1 0-16,-1 0 0,21 0 15,0 0-15,1 0 0,-1 0 16,22 0-16,-1 0 0,1 0 0,-1 0 16,1 0-16,63 0 0,-64 0 15,64 0-15,-85 0 0,22 0 16,-1 0-16,-20 0 0,-1 0 15,22 0-15,-22 0 0,-21 0 16,21 0-16,-20 0 0,-1 0 0,0 0 0,0 0 16,-21 21-1,-21-21 1,0 0 0,0 0-16,-1 0 0,1 0 0,-21 0 15</inkml:trace>
  <inkml:trace contextRef="#ctx0" brushRef="#br0" timeOffset="57459.3">6223 11938 0,'0'0'0,"21"0"0,0 0 16,0 0-16,22 21 0,-22-21 16,0 0-16,21 0 0,1 0 15,-1 0-15,0 0 0,1 0 0,20 0 16,1 0-16,-22 0 0,22 0 0,-1 0 15,1 0-15,-1 0 0,1 0 16,-22 0-16,21 0 0,-20 0 0,20 0 16,-20 0-16,20 0 0,-21 0 0,107-21 15,-107 21-15,0 0 16,-21 0-16,1 0 16,20 0-16,-21 0 0,0 0 15,-42 0 16,0 0-31,-21 0 0,20 0 16,1 0-16,0 0 0,0 0 0,-21 0 16</inkml:trace>
  <inkml:trace contextRef="#ctx0" brushRef="#br0" timeOffset="57892.05">6244 12213 0,'42'21'16,"-20"-21"-1,-1 0-15,0 0 0,21 0 0,-21 0 16,22 0-16,-1 0 0,0 0 16,1 0-16,20 0 0,-20 0 0,-1 0 15,21 0-15,1 0 0,-22 0 0,22 0 16,-1 0-16,-20 0 0,20 0 16,1 0-16,-22-21 0,21 21 0,-20 0 15,20 0-15,-20 0 0,-1 0 0,0 0 16,1 0-16,-1 0 0,-21 0 15,0 0-15,0 0 0,1 0 0,-1 0 16,-42 0 31,-1 0-31,1 0-16,-21 0 0</inkml:trace>
  <inkml:trace contextRef="#ctx0" brushRef="#br0" timeOffset="58307.55">6202 12404 0,'0'0'0,"21"0"0,0 0 0,64 0 15,-64 21-15,21-21 16,1 0-16,20 0 0,-21 0 0,22 0 16,-1 0-16,-20 0 0,20 0 0,1 0 15,-1 0-15,1 0 0,-22 0 16,22 0-16,-22 0 0,21-21 0,-20 21 15,-1 0-15,0 0 0,1 0 16,-1 0-16,0 0 0,-20 0 0,20 0 16,-21 0-16,0 0 0,22 0 15,-22 0-15,0 0 0,0 0 16,-21 21 0,-21-21 30</inkml:trace>
  <inkml:trace contextRef="#ctx0" brushRef="#br0" timeOffset="59192.05">6731 12848 0,'0'0'16,"0"-21"-1,0 0 1,0 0-16,21 21 16,0 0-16,-21-21 0,21 21 15,1 0-15,-1 0 0,0-22 0,0 22 16,0 0-16,0 0 15,1 0-15,-1 0 0,0 0 0,0 0 16,-21 22-16,21-22 16,-21 21-16,0 0 0,0 0 15,0 0-15,0 0 0,-21 1 0,0-1 16,0 0-16,0 0 0,-1 0 0,1 0 16,0 22-16,0-22 0,0 0 15,0 0-15,-22 0 0,43 1 0,-42 20 16,21-21-16,21 0 0,0 0 15,0 1-15,0-1 16,21-21 15,0 0-31,0 0 0,0 0 16,1 0-16,-22-21 0,21-1 16,0 22-1,-21-21-15,0 0 16,0 42 15,0 0-15,0 1-16,0-1 0,21 0 15,-21 0-15,21-21 0,0 21 16,-21 0-16,0 1 0,22-22 0,-1 21 16,-21 0-16,0 0 15,21 0-15,-21 0 0,21 22 0,-21-22 16,0 0-16,0 0 0,0 0 0,0 1 15,0-1-15,-21 0 0,0 0 0,21 0 16,-21-21-16,-1 21 0,1 1 16,0-22-16,0 21 0,0-21 15,0 21 1,-1-21-16,1 0 0,0 0 31,0 0-15,0-21-1</inkml:trace>
  <inkml:trace contextRef="#ctx0" brushRef="#br0" timeOffset="60427.13">4889 14817 0,'22'0'31,"-1"0"-31,0 0 16,0 0-16,0 0 0,0-21 15,1 21-15,-1-22 0,0 22 16,0-21-16,0 0 0,0 0 16,-21 0-16,22 21 15,-1-21-15,-21-1 0,0 1 16,0 0-16,0 0 15,0 0-15,-21 0 16,-1 21 0,1 0-16,0 0 0,0 0 0,0 0 15,0 0-15,-1 0 16,1 21-16,0 0 0,0 0 0,0-21 16,0 21-16,-1 22 0,1-22 15,21 0-15,0 0 0,-21 21 0,21-20 16,0-1-16,0 21 0,0-21 0,0 0 15,21 22-15,0-22 0,-21 0 16,22 0-16,-1 0 0,0 1 0,-21-1 16,21-21-16,0 21 0,0-21 15,1 0-15,-22 21 0,21-21 16,0 0-16,0 0 0,0 0 0,0 0 16,1 0-16,-1-21 0,0 21 15,-21-21-15,21 0 0,0-1 16,0 1-16,1 21 0,-1-21 0,0-21 15</inkml:trace>
  <inkml:trace contextRef="#ctx0" brushRef="#br0" timeOffset="60747.43">5694 14203 0,'0'0'0,"-21"21"32,-1 0-32,22 0 0,0 1 15,-21 41-15,21-21 0,0 1 16,-21-22-16,21 21 0,0 1 16,-21-1-16,21 0 0,0-21 0,0 22 15,-21-1-15,21-21 0,-21 22 0,21-22 16,0 0-16,-22 0 15,22 0-15,0 22 0,0-22 16,0 0-16,22-42 47,-22 0-47</inkml:trace>
  <inkml:trace contextRef="#ctx0" brushRef="#br0" timeOffset="61339.72">6159 14647 0,'0'0'16,"0"-21"-16,0 0 31,-21 21-15,0 0-16,0 0 0,0 0 15,0 0-15,-1 0 0,1 21 16,0-21-16,0 43 16,0-43-16,0 21 0,-1 0 0,1-21 15,21 21-15,0 0 0,0 0 16,0 1-1,0-1-15,21-21 16,1 0-16,-1 0 16,0 21-16,0-21 0,0 0 0,0 0 15,1 21-15,20-21 0,-21 0 0,-21 21 16,21-21-16,0 21 0,1-21 16,-22 22-16,0-1 0,0 0 15,0 0 1,0 0-16,-22-21 15,1 0-15,0 0 0,0 21 16,0-21-16,0 0 0,-1 0 0,1 0 16,0 0-16,0 0 0,0 0 0,0 0 15,-1 0-15,1 0 0,0 0 16,0 0-16,0 0 0,0 0 16,-1-21-16,1 21 15,42-21 32,1 21-47,-1-21 16,0 21-16</inkml:trace>
  <inkml:trace contextRef="#ctx0" brushRef="#br0" timeOffset="61851.34">6625 14817 0,'0'0'0,"21"-21"0,-21-1 16,21 22 0,-21-21-16,0 0 15,0 0-15,-21 21 16,21-21-16,-21 21 0,0 0 15,0 0-15,0 0 0,-1 0 16,1 0-16,0 0 16,0 21-16,21 0 0,0 0 0,-21-21 15,0 21-15,21 1 0,0-1 16,0 0-16,0 0 0,0 0 0,0 0 16,0 1-16,0-1 0,0 0 15,0 0-15,0 0 16,21-21-16,0 0 0,0 0 15,0 0-15,0 0 0,1 0 16,-1 0-16,0 0 0,0 0 16,0 0-16,0-21 0,1 21 15</inkml:trace>
  <inkml:trace contextRef="#ctx0" brushRef="#br0" timeOffset="62679.49">6646 14838 0,'0'0'0,"21"-21"0,1 21 15,-1 0 1,-21-21-16,21 21 0,0 0 31,0-22-15</inkml:trace>
  <inkml:trace contextRef="#ctx0" brushRef="#br0" timeOffset="63756.2">6435 14859 0,'21'0'0,"0"0"15,0 0-15,0 0 16,0 0-16,1 0 16,-1 0-16,0 0 0,0 0 15,0 0-15,0-21 16,1 21-16,-1-21 15,0 0-15,-21-1 32,0 1-32,0 0 15,0 0 1,-21 21 0,0-21-16,-1 21 15,1 0 1,0 0-16,0 0 15,0 0-15,0 0 0,-1 0 16,1 21-16,0-21 16,0 0-16,21 21 0,-21 0 15,21 0-15,-21-21 0,-1 22 16,22-1-16,-21 0 16,21 0-16,0 0 0,0 0 15,0 1-15,0-1 0,0 0 16,0 0-1,0 0-15,21-21 0,1 0 16,-1 21-16,0-21 0,0 0 16,0 0-16,0 0 15,1 0-15,-1 0 0,0 0 0,0 0 16,0 0-16,0-21 0,1 21 0,-1 0 16</inkml:trace>
  <inkml:trace contextRef="#ctx0" brushRef="#br0" timeOffset="64699.77">7959 14415 0,'-22'0'31,"1"0"-31,0 0 0,0 0 16,-21 0-16,20 0 0,-20 0 0,21 0 15,-21 0-15,20 21 16,-20-21-16,0 21 0,21 0 0,-22-21 0,22 21 15,0 0-15,0-21 0,0 22 16,-1-1-16,22 0 16,0 0-1,22-21-15,-1 0 16,0 0-16,0 21 0,0-21 16,0 0-16,1 0 0,-1 0 0,0 21 15,0-21-15,0 0 0,0 0 16,1 22-16,-1-1 0,-21 0 15,0 0-15,0 0 16,0 0-16,0 1 16,-21-22-16,-1 21 0,1 0 0,0-21 15,-21 21-15,21 0 0,-1-21 16,-20 21-16,21-21 0,0 0 0,0 22 16,-1-22-16,1 21 0,0-21 15,0 0-15,21-21 47,0-1-47,21 22 16,0-21-16,0 21 0,1 0 15,-1 0-15,0 0 16,0 0-16,0 0 0,0 0 16,-21 21-16,22-21 15,-22 22-15,0-1 0,0 0 16,0 0-16,0 0 15,0 0-15,0 1 0,0-1 0,0 0 16,-22 0-16,1 0 0,0 22 16,21-22-16,0 0 0,-21-21 15,21 21-15,0 0 0,-21-21 0,21 21 16,0 1 0,21-22 46</inkml:trace>
  <inkml:trace contextRef="#ctx0" brushRef="#br0" timeOffset="65207.48">6985 15727 0,'0'0'0,"-21"0"16,42 0 0,0 0-16,0 0 15,0 0-15,1 0 0,20 0 16,-21 0-16,21 0 0,1 0 15,-1-21-15,0 21 0,1 0 0,-1 0 16,0 0-16,1 0 0,-1 0 0,22-21 16,-22 21-16,0 0 0,22 0 15,20 0-15,-41 0 0,-22-22 16,21 22-16,-21 0 0,1 0 0,-1 0 16,0 0-16,-42 0 46,0 0-46,-1 0 16,-20 0-16,21 0 0,0 22 16</inkml:trace>
  <inkml:trace contextRef="#ctx0" brushRef="#br0" timeOffset="65559.17">6794 15960 0,'0'0'0,"22"0"0,20 0 0,-21 0 15,21 0-15,1 0 0,-1 0 0,0 0 16,1 0-16,20 0 0,-20 0 0,-1 0 15,21 0-15,1-21 0,-22 21 16,22 0-16,-1 0 0,-20-22 0,-1 22 16,21 0-16,-41 0 0,20 0 15,0 0-15,-21 0 0,1 0 0,-1 0 16,0 0-16,-42 22 47,0-22-47,-1 0 0,1 0 15,0 0-15,0 21 0</inkml:trace>
  <inkml:trace contextRef="#ctx0" brushRef="#br0" timeOffset="65900.98">7091 16256 0,'42'0'16,"-84"0"-16,126 0 0,-41 0 0,-1 0 16,0 0-16,1 0 0,20 0 0,-20 0 15,-1 0-15,21 0 0,-20 0 0,41-21 16,-41 21-16,-1 0 0,-21 0 15,22 0-15,-22 0 0,0 0 16,0 0-16,-42 0 47,0 0-31,0 21-16,-22-21 0,22 0 0,0 0 15,-21 0-15</inkml:trace>
  <inkml:trace contextRef="#ctx0" brushRef="#br0" timeOffset="66223.78">6943 16468 0,'0'21'0,"21"-21"16,0 0-16,0 0 0,0 0 0,0 0 15,1 0-15,20 0 0,-21 0 16,21 0-16,1 0 0,-1 0 0,0 0 16,1 0-16,-1 0 0,0 0 0,22 0 15,-22 0-15,1 0 0,-1 0 0,0 0 16,1 0-16,-1 0 0,-21 0 16,0 0-16,22 0 0,-22 0 15,0 0-15,-42 0 31,0 0-15,-1 0-16,1 0 0,0 21 16,0-21-16,-21 0 0,20 21 0,1-21 15</inkml:trace>
  <inkml:trace contextRef="#ctx0" brushRef="#br0" timeOffset="66573.59">7048 16785 0,'22'0'0,"-44"0"0,86 0 0,-43 0 15,21 0-15,22 0 0,-22 0 16,-21 0-16,22 0 0,-1 0 0,0 0 15,43-21-15,-43 0 16,1 21-16,-1 0 0,0 0 0,1 0 16,-1 0-16,0 0 0,-20 0 15,20 0-15,21 0 0,-41 0 0,-1 0 16,0 0-16,-42 0 47,0 21-47,-1-21 0,1 0 15,0 0-15,0 0 0,0 21 16,0-21-16</inkml:trace>
  <inkml:trace contextRef="#ctx0" brushRef="#br0" timeOffset="66851.42">7091 16976 0,'106'0'16,"-85"0"-16,21 0 15,-21-21-15,22 21 0,-1 0 0,-21 0 16,21-22-16,1 22 0,20 0 16,-20 0-16,-22-21 0,21 21 15,-21 0-15,22 0 0,-22 0 16,0 0-16,0 0 0,0 0 0</inkml:trace>
  <inkml:trace contextRef="#ctx0" brushRef="#br0" timeOffset="67759.92">7514 17378 0,'0'0'0,"0"-21"0,0 0 15,21 21 1,0 0-16,-21-22 0,22 22 16,-1-21-16,0 21 0,0 0 0,0 0 15,0 0-15,1 0 0,-1 0 16,0 0-16,0 0 16,0 0-16,-21 21 15,0 1-15,0-1 0,0 0 16,0 0-16,-21-21 15,0 21-15,0 0 0,0 1 0,-1-1 16,1 0-16,0 0 0,0 0 0,0 0 16,0 1-16,-1-1 15,1-21-15,0 21 0,0 0 0,21 0 16,-21-21-16,21 21 0,0 1 16,0-1-1,0 0-15,21-21 16,0 21-16,0-21 15,0 0 1,-42 0 47,0 21-63,0-21 0,21 21 15,-21 1-15,0-22 0,21 21 0,-22 0 16,1-21-16,21 21 0,0 0 15,-21 0-15,0 1 0,21-1 16,0 0-16,0 0 0,0 0 16,0 0-16,21 1 15,-21-1-15,21-21 0,0 21 0,1-21 16,-22 21-16,21 0 16,0 0-16,-21 1 15,0-1-15,0 0 16,-21-21-1,0 21-15,-1-21 16,1 21-16,0-21 16,0 0-1,0 0 1,21-21-16,0 0 16</inkml:trace>
  <inkml:trace contextRef="#ctx0" brushRef="#br1" timeOffset="76831.53">6329 10139 0,'-21'0'16,"-1"0"-16,22 21 0,-21-21 16,0 0-16,0 0 0,0 0 0,0 21 15,-1-21-15,1 0 0,0 0 0,-21 0 16,21 21-16,-1-21 0,-20 0 0,21 0 16,0 0-16,0 0 0,-1 0 15,1 0-15,0 0 0,42 0 110,0 0-95,1 0-15,-1 0 0,0 0 16,0 0-16,21 0 0,-20 0 15,-1 0-15,0 0 0,0 0 16,0 0-16,0 0 16,1 0-16,-1 0 0,0 0 15,0 0-15,0 0 16,0 0-16,1 0 0,-1 0 16,0 0-16,0 0 0,21 0 15,-20 0-15,20 0 0,-21 0 16,0-21-16,22 21 0,-22 0 15,0 0-15,21 0 0,-21 0 0,1 0 16,20 0-16,-21 0 0,0 0 0,22 0 16,-22 0-16,0 0 0,0-21 15,21 21-15,-20 0 0,20 0 0,-21 0 16,21 0-16,-20 0 0,20 0 0,0 0 16,-21 0-16,22-21 0,-1 21 0,0 0 15,-20 0-15,20 0 0,-21 0 16,21 0-16,-20 0 0,20 0 0,21 0 15,-41 0-15,20 0 16,-21 0-16,21 0 0,-20 0 16,20 0-16,0 0 0,-21 0 0,22 0 15,-1 0-15,0 0 0,1 0 0,-1 0 16,-21 0-16,22 0 0,-1 0 16,0 0-16,-21 0 0,22 0 0,-22 0 15,21 0-15,-21 0 0,1 0 0,20 0 16,-21 0-16,21 0 0,-20 0 15,-1 0-15,21 0 0,-21 0 16,22 0-16,-22 0 0,21 0 0,0 0 0,22 0 16,-43 0-16,21 0 0,1 0 15,-22 0-15,21 0 16,1 0-16,-22 0 0,21 0 0,-21 0 16,0 0-16,22-21 0,-22 21 0,0 0 15,21 0-15,-20 0 0,-1 0 16,0 0-16,0 0 0,0 0 0,0 0 15,1 0-15,-1 0 0,0 0 0,0 0 16,0 0-16,0 0 0,1 0 0,-1 0 16,0 0-16,0 0 0,0 0 15,0 0-15,1 0 0,-1 0 0,0 0 16,0 0-16,0 0 0,0 0 16,1 0-16,-1 0 0,0 0 0,0 0 15,0 0-15,0 0 16,1 0-16,-1 0 15,0 0 17,-21-21 186,-21 21-202,0 0-16</inkml:trace>
  <inkml:trace contextRef="#ctx0" brushRef="#br1" timeOffset="79723.47">4953 11980 0,'0'0'0,"0"-21"16,0 0 15,-21 21 32,21 21-1,0 0-46,0 1-16,0-1 15,0 0-15,0 0 0,0 0 16,0 0-16,0 1 16,0-1-16,0 0 0,0 0 0,0 0 15,21 0-15,-21 1 16,21-22-16,-21 21 16,0 0-16,21 0 15,0-21 32,1 0-47,-1 0 0,0 0 16,0-21-16,0 21 15,0-21-15,1 21 0,-1-21 0,0 21 16,0-22-16,0 1 0,22 0 16,-22 21-16,21-21 0,0 0 15,1 0-15,-1-1 0,0 1 0,1 0 16,20 0-16,-20 0 0,-1 0 0,0-1 15,1 1-15,-1 21 0,-21-21 16,21 0-16,-20 21 0,-1-21 0,0 0 16,0 21-16,0 0 0,0 0 0,-21-22 15,22 22 1,-44 0 78,1 0-94,21 22 0,0-1 15</inkml:trace>
  <inkml:trace contextRef="#ctx0" brushRef="#br1" timeOffset="84475.67">10753 10456 0,'0'0'0,"0"-21"31,0 0-31,0 0 0,0 0 15,0 0-15,0-1 16,0 1 0,0 42 62,-22-21-78,22 22 15,0-1-15,-21 0 0,21 0 0,0 0 16,0 22-16,-21-22 0,21 21 0,0-21 16,-21 22-16,21-22 0,-21 21 15,21 0-15,0 1 0,0-1 0,0-21 16,0 22-16,-21-1 0,21 0 0,0 1 16,0-1-16,0 0 0,0 1 15,0-1-15,0 0 0,0 64 16,0-64-16,0 1 0,0-1 0,0 22 15,0-22-15,0 0 0,0 1 16,0 62-16,0-62 16,0-1-16,0 0 0,-22 22 0,22-22 15,0 22-15,-21-22 0,21 0 0,-21 22 16,0-22-16,21 1 0,0-1 16,-21 0-16,0 22 0,-1-22 0,22 0 15,0 1-15,-21-1 0,21-21 0,-21 22 16,0-1-16,21 0 0,0 1 0,0-1 15,-21 0-15,21-21 0,-21 22 0,21-22 16,-22 21-16,22-21 0,0 1 16,0 20-16,0-21 0,0 0 0,-21 0 15,21 1-15,0-1 16,-21-21 15,21-21 16,0-1-47,0 1 16,0 0-1</inkml:trace>
  <inkml:trace contextRef="#ctx0" brushRef="#br1" timeOffset="84899.43">10012 12785 0,'0'0'0,"-21"0"0,21-21 16,0-1-1,0 1-15,21 21 63,0 21-63,0 1 0,0-1 15,0 0-15,1-21 0,-1 21 16,0 21-16,0-20 0,0-1 0,0 0 16,1 21-16,-1-21 0,0 1 15,-21 20-15,21-21 0,0 0 0,-21 0 16,21 1-16,-21-1 0,0 0 0,0 0 15,22 0-15,-22 0 16,0-42 31,0 0-31,0 0-16,0 0 0,0-22 15,0 22-15</inkml:trace>
  <inkml:trace contextRef="#ctx0" brushRef="#br1" timeOffset="85943.84">10541 10224 0,'0'21'31,"0"0"-31,0 0 16,0 0-16,0 0 0,0 22 0,-21-22 16,0 21-16,-1 1 0,22-1 15,-21 0-15,0 1 0,-21 20 16,21-21-16,21-20 0,-22 20 15,22-21-15,-21 0 0,21 0 16,0 1-16,0-1 0,0-42 63,0-1-63,21 1 0,1 0 15,-1 0-15,-21 0 0,21 0 0,0-22 16,-21 22-16,21 0 0,0-21 15,1-1-15,-1 22 0,-21-21 16,21 21-16,0-1 0,0 1 0,0-21 16,1 21-16,-22 0 0,21 21 15,-21-22-15,21 1 16,0 0-16,0 21 0,0 0 31,-21 21-31,22-21 0,-22 21 16,0 1-16,21-1 0,0 21 0,0-21 15,-21 22-15,0-22 0,21 21 16,-21 0-16,21-20 0,-21 20 16,0-21-16,0 21 0,22-20 0,-1 20 15,-21-21-15,0 0 16,0 0-16,21 1 0,0-1 16,0-21-16,-21 21 0,21-21 15,1 0 1,-1 0-16,-21 21 15,21 0 1</inkml:trace>
  <inkml:trace contextRef="#ctx0" brushRef="#br1" timeOffset="86763.08">10816 12827 0,'0'-21'16,"0"0"-16,-21 21 15,0 0 1,21 21-16,-21-21 16,-1 21-16,1 0 0,0-21 0,0 21 15,0 1-15,0-1 0,-1 0 0,1 0 16,-21 21-16,21-20 15,0-1-15,-1-21 0,1 21 16,0 0-16,0-21 0,21 21 0,-21-21 31,42-21 1,0 0-32</inkml:trace>
  <inkml:trace contextRef="#ctx0" brushRef="#br1" timeOffset="87432.34">11578 11409 0,'0'0'0,"-21"0"16,0 0-16,0 0 0,-1 0 31,44 0 0,-1 0-31,0 0 16,0 0-16,21 0 0,-20 0 15,-1 0-15,21 0 0,-21 0 0,22 0 16,-22-21-16,21 21 16,-21 0-16,0 0 0,1 0 0,-1 0 15,0 0-15,0 0 0,-42 0 47,0 0-31,0 0-16,-1 0 0,1 0 15</inkml:trace>
  <inkml:trace contextRef="#ctx0" brushRef="#br1" timeOffset="87743.17">11790 11409 0,'-21'0'15,"-1"0"1,1 0-1,21 21 1,0 0-16,0 0 0,0 1 16,0-1-16,0 0 0,0 0 15,0 0-15,0 22 0,0-22 0,0 0 16,0 21-16,0-21 0,0 1 0,0-1 16,0 0-16,0 21 0,0-21 15,0 1-15,0-1 0,0 0 16,0 0-16,0 0 31,0-42 0,0 0-31,21 0 16</inkml:trace>
  <inkml:trace contextRef="#ctx0" brushRef="#br1" timeOffset="88227.92">12044 11726 0,'0'-21'16,"0"0"-16,0 0 15,21 21 1,-21-21-16,21 21 15,0 0-15,0 0 16,1 0-16,-1 0 0,0 0 0,0 0 16,0 21-16,0-21 0,1 21 0,-1 0 15,0-21-15,0 21 0,0 1 16,-21-1-16,0 0 0,21 0 0,-21 0 16,0 22-16,0-22 15,0 0-15,0 0 0,-21 0 16,21 0-16,-21-21 0,0 22 15,0-22 1,21-22 15,0 1-31,0 0 0,0 0 16,0 0-16,21 0 0,-21-1 0,21 1 16,0 0-16,-21 0 0,21 0 0,-21 0 15,43-22-15,-22 22 16,-21 0-16,21 21 0,0 0 15,0-21 1,1 21-16,-1 0 16,0 0-1</inkml:trace>
  <inkml:trace contextRef="#ctx0" brushRef="#br1" timeOffset="89119.5">12806 11642 0,'0'0'16,"0"-21"-16,0 42 47,0 0-47,0 0 0,0 0 15,-21 0-15,21 1 16,0-1-16,0 0 0,0 0 0,0 0 16,0 0-16,0 1 0,0-1 0,0 0 15,0 0-15,0 0 0,0 0 16,21-21 15,0 0-31,-21-21 16,21 21-16,0-21 15,0 21-15,-21-21 0,22 0 0,-22 0 16,21-1-16,0-20 16,0 21-16,0 0 0,-21-22 0,0 22 0,21 0 15,1 0-15,-22 0 0,21 0 16,-21-1-16,21 22 0,-21-21 16,0 42 15,0 1-31,0-1 0,0 0 15,0 0-15,0 0 0,0 0 16,0 1-16,0-1 0,0 0 0,0 0 16,0 0-16,21 0 0,-21 1 15,0-1-15,0 0 0,21 0 0,-21 0 16,21-21-16,1 21 16,-1-21-16,0 0 0,0 0 15,0 0-15,0 0 0,1 0 16,20 0-16,-21 0 0,0-21 0,0 21 15,1-21-15,-1 0 0,0 0 0,0 21 16,0-21-16,0-1 0,1 1 0,-1 0 16,0 0-16,0 0 15,0-43-15,-21 43 0,0 0 16,21 0-16,-21 0 0,22-1 0,-22 1 0,0 0 16,0 0-16,0 0 15,0 0-15,-22 21 16,1 0-1,0 0-15,0 21 16,0 0-16,21 0 16,0 0-16,-43 22 0,43-22 15,-21 0-15,21 0 0,0 0 0,0 0 16,0 1-16,0-1 0,0 0 16,0 0-16,0 0 0,21 0 15,1-21-15,-1 0 0,0 22 16,0-22-16,0 0 0,0 0 15,1 0-15,-1 0 0,0 0 0,0 0 16,0 0-16,0-22 16,1 22-16,-22-21 0,21 0 15,0 0 1</inkml:trace>
  <inkml:trace contextRef="#ctx0" brushRef="#br1" timeOffset="92543.19">14245 17145 0,'0'21'31,"21"-21"-31,0 21 16,1-21-16,-1 0 0,21 22 15,-21-1-15,0-21 0,1 21 0,-22 0 16,21-21-16,0 21 0,0 0 16,0-21-16,-21 22 0,21-1 15,-21 0-15,22 0 0,-22 0 16,0 0 0,0 1-16,21-22 0,-21 21 0,21-21 15,-21 21-15,21-21 16,0 0-1,0 0 17,1 0-17,-22-21-15,21 0 0,-21-1 16,21 22 0,0-21-16,-21 0 15,21 21-15,-21-21 0,21 21 16,1-21-16</inkml:trace>
  <inkml:trace contextRef="#ctx0" brushRef="#br1" timeOffset="92864.02">15028 17145 0,'0'0'0,"21"-21"0,43-64 32,-64 64-32,21 21 0,-21-21 15,-21 42 32,0 0-31,21 0-16,-21 1 15,-1-22-15,22 21 0,-21 0 0,0 0 16,21 0-16,-21 0 0,0 1 0,0-1 16,-1 0-16,1 0 0,0 0 15,0 0-15,-21 1 0,42-1 16,-22 0-16,1-21 0,21 21 15,-21-21-15,21-21 47,0 0-47,0 0 0,0-1 0,0 1 16</inkml:trace>
  <inkml:trace contextRef="#ctx0" brushRef="#br1" timeOffset="96275.35">14711 13695 0,'0'-21'15,"0"42"48,-21 0-63,-1-21 0,1 21 15,0 0-15,0 1 0,0-1 0,0 21 16,-1-21-16,-20 0 0,21 1 16,0 20-16,-22-21 0,22 0 0,0 0 15,0 1-15,0 20 0,0-42 16,-1 21-16,1 0 0,0 0 0,0-21 16,21 22-16,21-44 46,0 22-30,0-21-16,1 21 0,-22-21 0,21 0 16,0 21-16,0-21 0,0 0 15,0-1-15,1 1 0,-1 0 0,-21 0 0,21 0 16,0 0-16,0-1 0,0-20 16,1 21-16,-1 0 15,-21 0-15,21-1 0,0 1 16,0 21-1,0 0 1,1 21 15,-22 1-31,21-1 0,0 0 0,0 21 16,0-21-16,-21 1 0,21-1 16,1 21-16,-1-21 0,0 0 15,-21 1-15,21 20 0,0-21 0,22 21 16,-22-20-16,0-1 0,-21 21 15,21-42-15,0 21 0,-21 0 0,0 1 16,0-1-16,21-21 16,-21 21-16,22-21 0,-22 21 15,0-42 32,21 21-47</inkml:trace>
  <inkml:trace contextRef="#ctx0" brushRef="#br1" timeOffset="97543.91">16192 15177 0,'22'0'15,"-1"0"-15,0-22 16,0 1-1,0 0-15,0 21 0,1-21 0,-1 0 16,0 21-16,-21-21 0,0-1 0,21 22 0,-21-21 16,21 21-1,-21-21-15,0 0 0,0 42 32,-21 0-17,21 0-15,-21 22 0,21-22 0,0 21 16,0 1-16,0-1 0,0 0 15,0 1-15,0-1 0,0 0 0,0 1 16,0-1-16,0-21 0,0 21 16,0 1-16,0-22 0,0 0 15,0 21-15,0-20 0,0-1 0,0 0 16,0 0-16,0 0 0,0 0 16,-21-21-1,0 0-15,-1 0 0,1 0 16,0 0-16,0 0 0,0 0 0,0-21 15,-1 21-15,1-21 0,0 0 0,0 21 16,-21-21-16,20 0 0,1-1 16,0 1-16,0 0 0,21 0 15,-21 0-15,21 0 16,0-1 0,21 22-1,-21-21-15,21 21 0,0 0 0,0 0 16,1-21-16</inkml:trace>
  <inkml:trace contextRef="#ctx0" brushRef="#br1" timeOffset="97932.69">16700 15177 0,'0'-22'16,"0"1"-16,0 0 15,0 0-15,0 42 47,-21 0-47,21 0 0,0 1 0,0 20 16,0-21-16,0 21 0,-21 43 15,21-64-15,0 22 0,0-1 16,-21-21-16,21 21 0,0-20 0,0-1 16,0 21-16,0-21 0,0 0 0,0 1 15,0-1-15,21-21 47,0 0-47,0-21 0,-21-1 16,22 1-16,-22 0 15,21 0-15</inkml:trace>
  <inkml:trace contextRef="#ctx0" brushRef="#br1" timeOffset="98143.57">16616 15409 0,'21'0'15,"0"0"-15,0-21 0,0 21 16,1 0-16,-1 0 0,0-21 16,0 21-16,0 0 0,0-21 15,1 21-15,-1 0 0,-21-21 0,21 21 16,0 0-16,0 0 0,0 0 16,1 0-16</inkml:trace>
  <inkml:trace contextRef="#ctx0" brushRef="#br1" timeOffset="99603.59">17441 15261 0,'0'0'15,"0"-21"-15,-21 21 16,21 21-1,0 0 1,0 1-16,0-1 16,0 21-16,0-21 0,0 0 0,0 1 15,0 20-15,0-21 0,0 0 0,0 0 16,0 1-16,0-1 0,0 0 16,0 21-16,0-21 0,0 1 15,0-44 32,0 1-47,21 0 16,-21 0-16,21 0 0,-21 0 0,0-1 15,22 1-15,-1 0 0,-21 0 0,0 0 16,21 0-16,0 21 16,-21 21-1,21 0-15,-21 0 0,0 0 16,21 0-16,-21 1 15,0-1-15,0 0 0,22 0 16,-22 0-16,21 0 0,0 1 16,0-1-16,0-21 15,0 0 1,1 0-16,-1 0 0,-21-21 16,21 21-16,0-22 0,0 22 0,-21-21 15,0 0-15,21 0 0,-21 0 16,22 0-16,-22-1 0,0 1 0,21 0 15,-21-21-15,0 21 0,0-1 0,0 1 16,0 0-16,0 0 16,0 0-16,0 42 15,0 0 1,0 0-16,0 22 0,0-22 16,0 0-16,0 21 0,0-21 0,0 1 15,0-1-15,0 0 0,0 0 0,0 0 16,0 0-16,21 1 0,0-1 15,0-21-15,0 0 16,1 0-16,-1 0 0,0 0 16,0 0-16,0 0 0,0-21 15,1 21-15,-22-22 0,21 1 16,0 0-16,0 0 0,-21 0 0,0 0 16,21-1-16,0 1 0,-21-21 0,0 21 15,0 0-15,0-1 0,0 1 16,0 0-16,0 42 31,0 0-31,0 1 0,0-1 0,0 0 16,0 0-16,0 0 0,0 0 15,0 1-15,0 20 0,0-21 16,0 0-16,0 0 0,0 1 16,0-1-16,22-21 15,-1 0-15,0 0 0,0 0 16,0 0-16,0 0 0,1 0 0,20 0 15,-21 0-15,0-21 0,0 21 0,1-22 16,-1 1-16,0 0 0,0 0 16,0 0-16,-21 0 0,21-22 0,22-20 15,-43 42-15,0-22 0,21 1 16,0 0-16,-21-1 0,0 1 16,0 0-16,0 20 0,0 1 0,0 0 15,0 0-15,0 0 0,0 42 31,0 0-31,-21 0 0,21 0 16,0 43-16,-21-22 0,21-21 16,-21 22-16,21-1 0,0-21 15,-22 22-15,22-1 0,0-21 0,0 21 16,0-20-16,0-1 0,0 21 0,0-21 16,0 0-16,0 1 15,22-1-15,-1-21 0,0 0 0,0 0 16,0 0-16,0 0 0,1 0 0,-1 0 15,0 0-15,0 0 0,21-43 16,-20 22-16,-1 0 0,21 0 16,-21 0-16,0 0 0,-21-22 15,22 1-15,-1 0 0,0-1 0,0-41 16,-21 41-16,21-20 16,-21 20-16,21-20 0,-21 21 0,0 20 15,0-20-15,0 21 0,0 0 0,0 0 16,0 42-1,0 0-15,0 21 16,0-21-16,0 22 0,0-1 0,-21 22 16,0-22-16,21 0 0,-21 22 15,21-22-15,0 43 16,0-43-16,0-21 0,0 22 0,0-22 0,0 0 16,0 0-16,21 0 0,0 0 0,0 1 15,1-22-15,-1 0 16,0 0-16,0 0 0,0 0 0,0 0 15,1 0-15,-1 0 0,0-22 0,0 22 16,0-21-16,0 21 0,1-21 16,-1 0-16,0 0 0,0 0 0,0-1 15</inkml:trace>
  <inkml:trace contextRef="#ctx0" brushRef="#br1" timeOffset="99843.45">18500 15028 0,'0'0'0,"0"-21"0,-22 21 15,1 0-15,0 0 0,21 21 63,21 1-63,0-1 0</inkml:trace>
  <inkml:trace contextRef="#ctx0" brushRef="#br1" timeOffset="102234.89">16531 16701 0,'0'0'0,"-21"0"0,0 0 0,0 0 15,-1 0-15,44 0 32,-1 0-32,0-22 0,0 1 0,21 21 15,-20-21-15,-1 0 0,21 21 16,-21-21-16,0 0 0,1-1 0,-1 1 15,0 0-15,0 0 0,-21 0 16,0 0-16,0-1 0,0 1 16,-21 21-1,0 0-15,21 21 0,-21 1 16,-1-1-16,1 0 0,21 0 16,0 0-16,-21 22 0,21-22 15,0 21-15,0-21 0,0 22 0,0-22 0,0 0 16,0 21-16,21-21 0,0-21 15,-21 22-15,22-1 0,-1-21 0,0 0 16,0 0-16,0 0 0,0 0 16,22 0-16,-22 0 0,0 0 15,0-21-15,0-1 0,1 1 0,20 0 16,-21 0-16,0 0 0,0 0 16,1-1-16,20-20 0,-21 21 0,0 0 15,0 0-15,1-1 0,-1 22 0,0 0 16,0 0-16,0 0 15,-21 22-15,0-1 16,0 0-16,0 0 0,0 0 0,0 0 16,0 22-16,0-22 0,0 21 15,0-21-15,0 1 0,0-1 0,-21 0 16,21 0-16,0 0 0,0 0 16,21-21 15,-21-21-31,21 0 0,1 21 0,-1-21 15,0 0-15,0 0 0,-21-1 16,21 1-16,0-21 0,1 21 0,-1-22 16,-21 22-16,21-21 0,-21 0 0,21 20 15,-21 1-15,0 0 0,0 0 16,0 0-16,0 42 16,0 0-1,0 0-15,-21 0 16,21 1-16,0 20 0,0-21 0,0 21 15,0-20-15,0-1 0,0 21 0,0-21 16,0 0-16,21 1 16,0-22-16,0 21 0,1 0 0,-1-21 15,0 0-15,0 0 0,0 0 0,0 0 16,22 0-16,-22 0 0,0-21 16,0 0-16,22 21 0,-22-22 0,0 1 15,0 0-15,-21 0 0,0 0 0,21-22 16,-21 22-16,0 0 0,0-21 15,0 21-15,0-1 0,0 1 0,0 0 16,0 0-16,-21 21 16,0 0-16,0 21 15,21 0-15,-21 0 0,21 1 16,0-1-16,0 0 0,0 21 16,0-21-16,0 1 0,0 20 15,0-21-15,21 0 0,0 0 0,21 22 16,-21-43-16,1 21 15,-1-21-15,0 0 0,0 0 16,0 0-16,0 0 0,1-21 0,-22 0 16,21-1-16,0 22 0,0-21 0,0 0 15,-21 0-15,21 0 0,1 0 16,-22-22-16,21 22 0,0 0 16,-21 0-16,21-22 0,0 22 15,0 0-15,1 0 0,-1 21 16,0 0-16,0 0 15,-21 21-15,0 0 16,0 0-16,0 1 16,21-1-16,0-21 31,-21-21 0,0-1-31,0 1 16,0 0-16,-21 0 15,21 0-15,-21 21 16,0-21-16,21-1 0,-21 22 16,0 0-16,-1 0 15,22 22-15,0-1 16,0 0-16,0 0 0,-21 21 16,21-20-16,0-1 0,0 0 0,-21 21 15,21-21-15,0 1 0,0-1 16,0 0-16,0 0 0,0 0 0,0 0 15,0 1-15,0-1 0,21-21 0,0 21 16,1-21-16,-1 0 16,0 0-16,0 0 0,0 0 15,0 0-15,1-21 0,-22 0 16,21 21-16,0-22 0,0 1 0,0 0 16,0 0-16,1-21 0,-1 20 15,21 1-15,-21 0 0,0-21 0,1 21 16,-1-1-16,0 1 0,0 0 0,0 0 15,-21 42 1,0 0 0,0 0-16,0 1 0,0-1 15,0 0-15,0 21 0,0-21 16,0 1-16,0-1 0,0 0 0,0 0 16,0 0-16,21 0 15,1-21 1,-1 0-16,0 0 15,0 0-15,-21-21 0,21 0 0,0 21 16,-21-21-16,0 0 0,22 0 16,-1-1-16,-21 1 0,21 0 15,-21 0-15,0 0 0,0 0 0,21 21 16,-21-22-16,0 44 31,0-1-31,0 0 0,0 0 16,0 0-16,0 0 0,0 1 0,0-1 15,0 0-15,0 0 16,21 0-16,0 0 0,1 1 16,-1-22-16,0 0 0,0 0 0,0 0 15,0 0-15,1 0 0,-1 0 16,0 0-16,0 0 0,0-22 0,22 1 16,-22 0-16,0 0 0,0 0 15,0 0-15,-21-22 0,21 22 16,1 0-16,-22-21 0,21-22 15,-21 22-15,21-1 0,-21 1 0,0 0 16,21 21-16,-21-22 0,0 22 16,0 0-16,0 0 0,0 63 31,0-21-31,0 0 0,0 22 16,0-22-16,0 21 0,-21 1 15,21-22-15,0 21 0,-21 0 0,21-20 16,0 41-16,0-42 0,0 0 15,0 1-15,0-1 0,0 0 16,21 0-16,0-21 0,0 0 0,0 0 16,1 0-16,-1 0 0,21 0 0,-21 0 15,0 0-15,1-21 0,-1 0 16,0 21-16,0-21 0,0-1 0,0 1 16,1 0-16,-1 0 0,-21 0 15,21 0-15,-21-1 0,21 1 16,-21 0-16,0 0 0,0 0 15,0 0-15,-21 21 16,21 21 0,0 0-16,-21 0 0,21 0 0,-21 0 15,21 1-15,0-1 0,0 0 0,0 0 16,-22 0-16,22 0 0,0 1 16,0-1-16,0 0 0,0 0 0,0 0 15,22-21-15,-1 0 0,0 0 16,0 0-16,0 0 15,0 0-15,1 0 0,-1 0 16,0 0-16,21-42 0,-21 42 16,1-21-16,-1 21 0,0-21 0,0-1 15,0 1-15</inkml:trace>
  <inkml:trace contextRef="#ctx0" brushRef="#br1" timeOffset="102478.74">19791 16425 0,'0'0'0,"21"0"0,0 0 16,0 0-16,0 0 0,1-21 0,-1 21 15,0-21-15,0 21 0,0-21 16,0 21-16,-21-21 0,22 0 0,-1 21 16,-21-22-16,21 1 0,-21 0 15,0 0-15</inkml:trace>
  <inkml:trace contextRef="#ctx0" brushRef="#br1" timeOffset="103367.57">17653 13589 0,'0'0'0,"0"21"0,0 0 16,21-21-16,-21 22 15,21-22-15,0 0 0,1 0 16,-1 0-16,0 0 0,0 0 16,0 0-16,0 0 0,1-22 0,-1 1 15,0 0-15,0 0 0,0 0 0,0 0 16,1-1-16,-1 1 0,0 0 15,21-21-15,-42 21 0,0-1 16,21 1-16,-21 0 0,0 0 0,0 0 16,0 0-16,0-1 0,0 1 15,-21 21-15,0 0 16,0 0-16,0 21 0,0 1 16,-1-1-16,22 0 0,-21 21 15,0 1-15,0-1 0,0 0 16,21 22-16,-21-22 0,-1 22 0,22-1 15,0 1-15,-21-1 0,0-21 16,21 22-16,-21-22 0,21 22 0,-21-22 16,21 0-16,0 1 0,0-1 15,0 0-15,0 1 0,0-22 16,0 21-16,0-21 0,0 1 0,0-1 16,21-21-16,0 0 15,0 0-15,0 0 16,-21-21-16,22-1 0,-1 1 0,0 0 15,-21 0-15,21 0 0,-21 0 0,21-22 16,-21 22-16,0-21 16,0 21-16,0-22 0,0 1 0,-21 21 15,0-22-15,0 1 0,0 21 0,-1 0 16,-20 0-16,21-1 16,0 1-16,0 21 0,-1 0 0,1 0 0,0 0 15,42 21 16,0-21-31,1 0 0,-1 0 16,0 0-16,21 0 0,-21 0 0,1 0 16,-1 0-16,21 0 0,-21 0 15,22 0-15,-22 0 0,0 0 16,21-21-16</inkml:trace>
  <inkml:trace contextRef="#ctx0" brushRef="#br1" timeOffset="103848.4">18563 13674 0,'0'0'16,"0"-21"-16,0-1 15,-21 22 1,0 0-16,0 0 0,-1 0 16,1 22-16,0-22 0,0 21 0,0 0 15,0 0-15,-1 0 16,1 22-16,21-1 0,-21 0 15,21-21-15,0 1 0,-21 20 16,21-21-16,0 0 16,0 0-16,0 1 0,21-22 0,-21 21 15,21-21-15,0 0 0,1 0 16,-1 0-16,0-21 16,0-1-16,0 22 0,0-21 0,1 0 15,-1 0-15,0 0 0,-21 0 0,21-1 16,-21-20-16,21 21 0,-21 0 15,0-22-15,0 22 0,0 0 16,0 0-16,0 42 31,0 0-31,0 0 0,0 1 16,0-1-16,0 21 0,0-21 0,0 0 16,0 1-16,0 20 0,0-21 15,0 0-15,0 0 0,0 1 0,21-1 16,1-21-16,-1 21 15,0-21-15,0 0 16,0 0-16,0 0 16,1-21-16,-1 0 0,-21-1 15</inkml:trace>
  <inkml:trace contextRef="#ctx0" brushRef="#br1" timeOffset="104123.25">19113 13399 0,'0'0'15,"22"-43"-15,-22 22 0,0 0 0,0 0 16,0 42 0,0 0-16,0 0 15,0 0-15,-22 1 0,22-1 0,-21 21 16,21 0-16,-21-20 0,21 20 16,0 0-16,-21 1 0,0-1 15,21 0-15,-21 1 0,21-22 0,0 21 16,-22-21-16,1 43 0,21-43 15,0 0-15,0 0 16,0 0-16,21-21 31,1-21-31,-1 21 16,0-21-16,0 0 0</inkml:trace>
  <inkml:trace contextRef="#ctx0" brushRef="#br1" timeOffset="104539.01">19389 13674 0,'0'0'0,"21"-21"0,0-1 0,0 1 0,0 21 16,-21-21-16,21 21 0,-42 0 31,0 0-31,0 0 0,0 21 16,0-21-16,-1 21 0,1 1 16,0-1-16,0-21 0,0 21 0,0 0 15,-1 0-15,1 0 0,21 1 16,0-1-16,21 0 15,1-21 1,-1 0-16,0 0 0,0 0 16,0 0-16,0 21 0,1-21 0,-1 0 15,0 0-15,0 21 16,0 0-16,-21 1 0,0-1 16,0 0-1,-21-21-15,21 21 16,-21-21-16,0 0 0,0 0 0,-1 0 15,-20 21-15,21-21 0,0 0 16,0 0-16,-1 0 0,1 0 16,0 0-16,0 0 0,0-21 15,0 21-15,21-21 16,0 0 0,0 0-1,21-1-15,0 22 16,0 0-16</inkml:trace>
  <inkml:trace contextRef="#ctx0" brushRef="#br1" timeOffset="104938.78">19727 13843 0,'0'0'0,"21"0"0,43 0 16,-43 0-1,0 0-15,0 0 0,1-21 16,-1 21-16,-21-21 0,21 21 0,0-21 16,0-1-16,-21 1 0,21 0 0,-21 0 15,22-21-15,-22 20 16,0 1-16,0 0 0,0 0 0,-22 21 31,22 21-31,-21-21 0,0 21 16,0 22-16,-21-22 0,-1 42 15,22-42-15,21 22 0,-21-22 16,21 21-16,-21-21 0,21 1 16,0-1-16,0 0 0,0 21 15,21-42-15,0 0 16,0 0-16,0 0 0,1 0 16,-1 0-16,0 0 0,21 0 0,-21 0 15,1-21-15,-1 21 0,0-21 0,0 21 16,-21-21-16,21 0 15,0-1-15</inkml:trace>
  <inkml:trace contextRef="#ctx0" brushRef="#br1" timeOffset="118327.86">14774 13695 0,'-21'0'0,"0"21"63,0 0-48,21 0-15,0 1 16,-21-1-16,21 0 16,-22 0-16,22 0 15,0 0-15,-21 1 0,21-1 16,0 0-16,0 0 0,0 0 0,0 0 16,0 1-1,0-1-15,0 0 0,0 0 0,0 0 16,0 0-16,0 1 0,0-1 15,0 0-15,0 0 0,0 0 16,0 0-16,0 1 0,0-1 16,0 0-16,0 0 0,0 0 0,0 0 15,0 1-15,0-1 0,0 0 0,0 0 16,0 0-16,0 22 0,0-22 16,-21 0-16,21 0 0,0 43 15,0-43-15,0 0 0,0 0 0,-21 0 16,21 0-16,0 22 0,0-1 15,0-21-15,0 0 16,0 1-16,-21-1 0,21 0 0,0 0 16,-21 21-16,21-20 0,0-1 0,0 0 15,0 0-15,-22 0 0,22 22 16,-21-1-16,21-21 0,0 21 16,-21-20-16,21-1 0,0 0 0,-21 0 15,21 21-15,0-20 0,0-1 0,0 0 16,0 0-16,0 0 0,0 0 15,-21 1-15,21-1 0,0 0 0,0 0 16,-21 0-16,21 0 0,0 1 0,-22-1 16,22 0-16,0 0 0,0 0 15,0 0-15,0 1 0,0-1 16,-21 21-16,21-21 0,0 0 0,0 1 16,0-1-16,0 0 0,-21 21 0,21-21 15,0 1-15,0-1 0,0 21 16,0-21-16,0 0 0,0 1 0,-21-1 15,21 0-15,0 0 0,0 0 0,-21 0 16,21 22-16,0-22 0,0 0 0,0 0 16,0 0-16,0 1 0,0-1 15,0 0-15,0 0 0,0 0 16,0 0-16,0 1 0,0-1 16,0 0-16,0 0 15,0 0-15,0 0 16,0 1-16,0-1 0,0 0 15,-21 0-15,21 0 0,0 0 0,0 1 16,0-1-16,-22 0 0,22 0 16,0 0-16,0 22 0,0-22 15,0 0-15,0 0 0,0 0 16,0 0-16,0 1 16,0-1-16,0 0 15,0 0-15,0 0 0,0 0 16,0 1-16,0-1 15,0 0-15,0 0 16,0 0 0,0 0-16,0 1 0,0-1 15,0 0 1,22-21 0,-22 21-16,0-42 46,-22 21-30,1-21-16,21 0 0</inkml:trace>
  <inkml:trace contextRef="#ctx0" brushRef="#br1" timeOffset="119667.67">13843 16828 0,'0'0'0,"0"-22"16,0 1 15,0 0-31,21 42 47,-21 0-47,21 1 0,0-1 0,1 0 15,20 0-15,-21 21 0,21-20 16,-20-1-16,20 0 0,0 21 0,1-21 16,-1 1-16,0 20 0,-21-21 0,22 0 15,-1 0-15,-21 22 0,22-22 16,-22 0-16,0 0 0,0 0 16,0 1-16,0-1 0,1 0 0,-1 0 15,-21 0-15,0 0 16,21 1-16,-21-1 15,21 0 1,-21-42 62,-21 0-78,0 21 16,0-22-16</inkml:trace>
  <inkml:trace contextRef="#ctx0" brushRef="#br1" timeOffset="122143.19">6054 16447 0,'0'-22'0,"-22"22"15,1-21-15,21 0 32,-21 21-32,21 21 62,0 0-46,0 1-16,21-1 0,0 0 0,-21 0 15,0 21-15,22-20 0,-22-1 16,21 21-16,-21-21 0,0 22 0,0-22 16,0 0-16,21 0 0,-21 0 0,21 0 15,0-21 1,0 0-16,1 0 0,-1 0 0,0-21 16,0 0-16,21-21 15,22 21-15,-22-22 0,22 1 0,-1 21 16,1-22-16,-1 1 0,22 0 15,-43-1-15,22 1 0,42-21 16,-64 41-16,-21 1 0,21 0 0,-20 0 16,-22 0 15,-22 21-31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19:3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720 0,'0'21'94,"0"0"-78,0 0-16,0 0 0,0 1 15,0-1 1,21 0-16,0-21 16,0 0-16,0 0 15,1 21-15,-1-21 16,0 0-16,0 0 0,0 0 0,0 0 16,1-21-16,-1 0 0,21 21 15,-21-21-15,0-1 0,1 1 0,-1 21 16,0-21-16,21 0 0,-21 0 15,-21 0-15,22-1 0,-1 1 16,0 0-16,-21 0 0,0 0 16,0 0-1,-21 21 17,0 21-17,21 0 1,0 0-16,0 0 0,0 0 0,-22 1 15,22-1-15,0 0 0,-21 42 16,21-41-16,0 20 16,0-21-16,0 21 0,0 1 0,0-22 15,0 21-15,-21 1 0,21-1 16,0-21-16,0 21 0,0 1 0,0-22 16,0 21-16,0-21 0,0 1 15,0 20-15,0-21 0,0 0 0,0 0 16,0 1-16,0-1 15,0 0-15,0 0 0,0 0 16,-21 0 0,0-21-16,0 0 15,-1 0-15,1 0 0,0 0 16,0 0-16,-21 0 0,20 0 0,-20-21 16,21 0-16,0 21 0,-22-21 0,22 21 15,0-21-15,-21 21 0,21 0 16,-1-21-16,1 21 0,0 0 15,21-22-15,-21 22 0,21-21 32,0 0-17,21 0 1,0 21-16,0-21 0,1 0 16,-1 21-16</inkml:trace>
  <inkml:trace contextRef="#ctx0" brushRef="#br0" timeOffset="771.36">2286 656 0,'0'0'15,"0"-21"-15,0 0 0,0 0 32,-21 21-32,0 0 15,-1 0-15,22 21 16,0 0-16,-21 0 0,0 0 15,21 1-15,-21-1 0,21 21 0,0 0 16,0 1-16,-21-1 0,21 22 16,-21-22-16,21 21 0,-22-20 15,22-1-15,0 22 0,0-22 0,-21 0 16,21 22-16,-21-22 0,21 0 16,-21 1-16,21 20 0,0-20 0,0-1 15,0 21-15,-21-20 0,21-1 16,0 22-16,0-22 0,-21 0 15,21 1-15,0-1 0,0-21 0,0 21 16,0-20-16,0 20 0,0-21 16,0 0-16,0 0 0,0 1 15,0-1-15,21-21 0,0 0 16,0 0-16,0 0 0,0 0 16,1 0-16,-1-21 15,0-1-15,0 22 0,21-21 0,-20-21 16,-1 21-16,0 0 0,0-1 15,0-20-15,0 0 0,1 21 16,-1-22-16,-21 1 0,0 0 0,0-1 16,0 1-16,0 21 0,0-22 15,0 1-15,-21 0 0,-1 21 0,-20-1 16,-21-62 0,20 63-16,22 21 0,0 0 15,0-22-15,0 22 0,-1 0 0,1 0 16,0 0-16,42 0 62,0 0-46,1 0-16,-1 0 0,0-21 16,0 21-16,0 0 15,-21-21-15,21 21 0,1-21 0,-1 21 16</inkml:trace>
  <inkml:trace contextRef="#ctx0" brushRef="#br0" timeOffset="2523.33">3577 635 0,'0'0'0,"0"-21"0,0 0 15,0 0 1,-21 21-16,0 0 15,-22 0-15,22 0 0,-21 0 16,21 0-16,-43 21 0,22 0 16,21-21-16,0 21 0,-22-21 15,22 21-15,0-21 0,21 21 16,-21-21-16,0 22 0,-1-1 16,22 0-16,-21 0 15,21 0 1,0 0-1,0 1 1,21-22 0,1 0-1,-1 0 1,-21 21 531,0 0-547,0 0 31,0 0-31,0 0 16,0 1-16,0-1 15,0 0-15,0 0 0,0 21 16,0-20-16,0-1 0,0 21 0,0 0 16,0-20-16,0 20 0,0-21 15,0 21-15,0 1 0,0-22 0,0 21 16,0-21-16,0 22 0,0-1 15,0-21-15,0 22 0,0-22 16,0 0-16,0 21 0,0-21 0,21 1 16,-21-1-16,42 0 15,-21 0-15,1-21 0,-1 0 16,0 0-16,0 0 0,0 0 16,0 0-16,22 0 0,-22-21 0,0 0 15,0 0-15,22-1 0,-22 1 16</inkml:trace>
  <inkml:trace contextRef="#ctx0" brushRef="#br0" timeOffset="3024.05">4149 699 0,'0'0'0,"-22"0"0,1 0 16,0 0-16,0 0 15,21 21-15,-21 0 0,0 0 16,-1 0-16,1 22 0,-21 20 16,0 22-16,20-43 15,1 0-15,0 22 0,0-22 16,0 1-16,0-1 0,21 0 0,0-21 15,0 22-15,0-22 0,0 21 0,0-21 16,0 1-16,21 20 16,0-21-16,0-21 0,0 21 15,0-21-15,1 0 0,-1 0 0,0 0 16,21 0-16,-21 0 0,1 0 16,20 0-16,-21 0 0,21-21 0,-20 21 15,20-21-15,-21 0 0,21 0 16</inkml:trace>
  <inkml:trace contextRef="#ctx0" brushRef="#br0" timeOffset="3491.78">4530 1101 0,'0'0'0,"0"-21"0,0-1 16,-22 22-1,1 0-15,0 22 16,0-1-16,21 0 0,-21 0 15,0 0-15,-1 22 0,22-22 0,-21 0 16,0 21-16,21-21 0,0 1 0,0-1 16,-21 21-16,21-21 0,0 0 15,0 1-15,0-1 0,0 0 16,21-21-16,0 21 16,0-21-16,1 0 0,-1 0 0,0 0 15,21 0-15,-21 0 0,1-21 16,20 21-16,-21-21 0,21 0 15,-20 21-15,-1-22 0,0 1 0,0 0 16,0-21-16,0 21 0,-21-1 16,0-20-16,0-21 0,0 20 15,0 22-15,0 0 0,-21-21 16,0 20-16,0 1 0,0 21 0,0 0 16,-1 0-16,-20 0 15,0 0-15,21 0 0,-1 0 0,-20 21 16,21 1-16,0-1 15,0 0-15,-1 0 0,1 0 0,0 22 16,21-22-16,0 0 0,0 0 0,0 0 16,0 0-16,0 1 15,21-1-15,0-21 0,1 0 0,-1 0 16,21 0-16,-21 0 0,22 0 16</inkml:trace>
  <inkml:trace contextRef="#ctx0" brushRef="#br0" timeOffset="4007.82">5080 1080 0,'0'0'0,"-42"0"32,42 21-32,-22 0 0,1 0 15,21 0-15,0 22 16,0-22-16,-21 0 0,21 0 0,-21 0 15,21 0-15,0 1 0,0 20 16,-21-21-16,21 0 0,-21 0 16,21 1-16,0-1 0,-22-21 0,22 21 15,-21-21-15,21-21 47,0 0-47,0-1 16,0 1-16,21 0 15,-21-21-15,22 21 0,-1-1 16,0-20-16,0 21 0,0 0 0,22-22 16,-22 22-16,21 0 0,-21 0 15,22 0-15,-22 21 0,21 0 0,-21 0 16,0 0-16,22 0 0,-22 21 16,0 0-16,-21 0 0,21 0 0,-21 1 15,0-1-15,0 0 0,0 21 16,0-21-16,0 1 0,0-1 0,0 0 15,0 21-15,-21-21 0,0 1 16,21-1-16,-21 0 16,0 0-16,42-21 47,0-21-47,0 0 15</inkml:trace>
  <inkml:trace contextRef="#ctx0" brushRef="#br0" timeOffset="6320.03">5948 1270 0,'0'-21'0,"0"0"15,0 0-15,0-1 0,0 1 16,0 0-16,0 0 0,0 0 16,-21 0-16,-1-1 0,1 22 0,0-21 15,0 21-15,0 0 0,0 0 16,-1 0-16,1 0 0,0 0 0,0 0 16,0 0-16,0 21 0,-1 1 15,1-1-15,21 21 0,-21-21 16,0 0-16,0 43 0,21-22 15,0 1-15,0-22 16,0 0-16,0 0 0,0 0 0,0 0 16,0 1-16,0-1 0,21 0 15,0-21-15,0 0 0,0 0 16,1 0-16,-1 0 0,0 0 16,21 0-16,-21 0 0,1 0 15,-1-21-15,0 0 0,21-1 16,-21 1-16,1 0 0,-1-21 15,0-1-15,0 22 0,0-21 16,0-22-16,1 22 0,-1-21 0,-21 20 16,21-20-16,0-1 0,-21 22 15,21-22-15,-21 22 0,0 0 0,0 21 16,0-1-16,0 1 0,0 0 16,0 0-16,0 0 0,0 42 31,0 0-31,-21 0 0,0 22 0,0-1 15,21 0-15,-21 1 0,21-1 0,0 21 16,-22-20-16,1-1 0,21 22 16,0-22-16,-21 43 15,21-64-15,0 21 0,0 0 16,0-20-16,0-1 0,0 0 0,21 0 16,0 0-16,1 0 0,-1-21 0,-21 22 15,21-22-15,0 0 0,0 0 16,0 0-16,1 0 0,-1 0 0,0 0 15,0 0-15,0-22 0,0 1 16,1 0-16,-1 0 0,-21 0 0,42-22 16,-21 1-16,0 21 0,-21-21 15,0 20-15,22-20 0,-22 21 16,0 0-16,0 0 0,0 42 31,0 0-15,-22 0-16,22 0 0,-21 0 0,21 22 15,0-22-15,0 0 0,0 0 16,0 0-16,0 22 0,0-22 16,0 0-16,0 0 0,0 0 15,21-21-15,1 22 16,-1-22-16,0 0 0,0 0 16,0 0-16,0 0 0,1 0 15,-1 0-15,0-22 0,0 1 0,0 0 16,0 0-16,1 0 0,20-22 15,-42 22-15,42-21 0,-42 0 16,21-22-16,1 22 0,-1-22 0,0 1 16,-21-1-16,21 1 0,-21 20 15,21 1-15,-21 0 0,0-1 0,0 1 16,0 21-16,0 0 0,0 0 16,0-1-16,0 44 31,-21-22-31,21 21 0,-21 21 0,0-21 15,21 22-15,0-1 0,0 0 16,0 1-16,-21 20 0,21-21 0,0 1 16,0-1-16,0 0 0,0 1 0,0-1 15,0 0-15,0 1 16,0-22-16,0 0 0,0 21 0,0-20 16,0-1-16,0 0 0,21-21 0,-21 21 15,21 0-15,0-21 0,0 21 16,0-21-16,1 0 0,-1 0 15,0 0-15,0 0 0,0 0 16,0-21-16,1 0 0,-1 21 0,0-21 16,0 0-16,0 0 0,0-1 0,1 1 15,-1-21-15,0 21 0,21-43 16,-42 43-16,0 0 16,0 0-16,21 21 0,-21-21 15,0 42 1,0 0-1,-21 0-15,21 0 0,0 22 16,0-22-16,-21 0 0,21 0 0,0 0 16,0 0-16,0 1 0,0-1 15,0 0-15,0 0 0,0 0 16,21-21 0,0 21-16,1-21 15,-1 0-15,0 0 16,0 0-16,0-21 0,0 21 15,1-21-15,-22 0 0,21 0 0,0 21 16,0-21-16,0-22 16,0 22-16,-21 0 0,22 0 0,-1 0 15,-21-1-15,0 1 0,21 0 0,-21 0 16,21 21-16,-21 21 31,0 0-31,0 0 16,0 1-16,0-1 0,0 0 0,0 0 15,0 0-15,0 22 0,0-22 16,0 0 0,0 0-16,0 0 0,21-21 31,0 0-15,1 0-16,-1 0 0,0-21 15,0 0-15,-21 0 16,21 0-16,-21-22 0,0 22 15,0 0-15,0 0 0,0 0 0,0-22 16,0 22-16,0 0 0,-21 0 16,0 0-16,0-1 0,0 22 15,-1 0-15,1 0 16,0 0-16,42 0 62,0 0-62,1 0 0,-1 0 16,0 0-16,0-21 0,21 21 0,-20 0 16,-1 0-16,0 0 0,0 0 15,0 0-15,0 0 0,1 0 0,-1 0 16,0 0-16,0 0 0,0 0 0,0 21 16,1 1-1,-22-1-15,0 0 16,0 0-16,0 0 15,0 0-15,0 1 0,0-1 0,0 0 16,-22 0-16,1 0 0,21 0 0,-21 1 16,21-1-16,0 0 0,-21-21 15,21 21-15,-21-21 0,21 21 16,0-42 46,0 0-62,0 0 0,0 0 0,0-1 16,0 1-16,0 0 0,21-21 0,0 21 16,0-22-16,0 1 0,1 21 15,-1-22-15,21 1 0,-21 0 16,22 21-16,-22-1 0,21-20 16,0 21-16,1 21 0,-1 0 0,0 0 15,1 0-15,-22 0 0,0 21 16,0 0-16,0 22 0,-21-22 0,0 21 15,0 0-15,0 1 0,0-22 0,0 21 16,-21-21-16,0 22 0,21-22 16,-21 0-16,0 0 0,21 0 0,0 1 15,-21-1-15,21 0 0,-22-21 16,22 21-16,0 0 16,0-42 15,0 0-16,0 0-15,0 0 0,0-1 16,22-20-16,-22 21 16</inkml:trace>
  <inkml:trace contextRef="#ctx0" brushRef="#br0" timeOffset="6559.89">7959 572 0,'0'0'0,"-64"-22"31,43 22 47</inkml:trace>
  <inkml:trace contextRef="#ctx0" brushRef="#br0" timeOffset="6800.14">7133 720 0,'0'0'0,"0"21"32,21-21-32,0 0 15,1 0-15,-1 0 0,0 0 16,0 0-16,0-21 0,0 21 0,1 0 16,-1 0-16,0 0 0,0-21 15,0 21 1,-21-22-16</inkml:trace>
  <inkml:trace contextRef="#ctx0" brushRef="#br0" timeOffset="7008.02">6413 635 0,'0'0'0,"-21"0"0,21 21 16,21-21 31,1 0-47,20 0 16,-21 0-16,0 0 0,22 0 0,-1 0 15</inkml:trace>
  <inkml:trace contextRef="#ctx0" brushRef="#br0" timeOffset="7480.26">8488 275 0,'0'0'0,"-21"0"0,42 0 32,0 0-32,0 21 15,21-21-15,-20 22 0,20-22 0,0 21 16,1 0-16,-1 0 15,0 21-15,1-20 0,-1 20 0,0-21 16,-21 21-16,22 1 0,-22-1 16,-21 0-16,0 1 0,0 20 0,0-20 15,0 20-15,0-21 0,0 1 0,-21 20 16,0-20-16,-1-1 0,1 0 16,-21 1-16,21-1 0,0-21 0,-22 21 15,22-20-15,0-1 0,-21 0 16,20 0-16,1 0 0,0 0 0,0 1 15,0-22-15,0 21 16,-1-21 0,1 0-1,0 0 1</inkml:trace>
  <inkml:trace contextRef="#ctx0" brushRef="#br0" timeOffset="9323.67">3090 2371 0,'0'-21'0,"21"21"0,1-22 15,-22 1 1,0 0 15,0 0-31,0 0 16,0 0-1,-22 21 17,1 0-32,0 0 15,0 0 1,0 0-16,0 0 0,-1 0 0,1 0 16,0 21-16,0 0 0,0-21 15,0 21-15,-1 0 0,1-21 16,0 21-16,0 1 0,0-1 0,0-21 15,21 21-15,0 0 16,0 0 0,21-21 15,0 0-31,0 0 16,0 0-16,0 0 0,1 0 15,-1 0-15,0 0 0,0 0 0,0 0 16,0 0-16,1 21 0,-1-21 15,-21 22-15,21-1 0,-21 0 16,0 0-16,0 0 16,0 0-16,0 1 15,0-1-15,-21-21 0,0 21 16,21 0-16,-22-21 0,1 0 16,21 21-16,-21-21 0,0 0 15,0 0-15,21-21 63,0 0-63,21 21 31,0 0-31,0 0 31,-21 21-31,0 0 0,0 0 16,0 1-16,0-1 0,0 0 15,0 0-15,0 0 0,0 0 0,0 22 16,-21-22-16,21 0 0,0 0 0,0 0 16,-21 1-16,21-1 15,0 0-15,0 0 0,0 0 0,0 0 16,21-21 0,0 0-1,0 0-15,1 0 16,-1-21-1,0 21-15,-21-21 0,21 21 16,-21-21-16,21 21 16,-21-21-16</inkml:trace>
  <inkml:trace contextRef="#ctx0" brushRef="#br0" timeOffset="9924.95">2561 3598 0,'0'0'0,"-21"0"15,42 0 17,0 0-32,0 0 0,22 0 15,-1 22-15,0-22 0,22 0 0,-22 0 16,22 0-16,-22 0 15,22 0-15,-1 0 0,-21 0 0,22 21 16,-22-21-16,22 0 0,-22 0 16,0 0-16,22 0 0,-22 0 0,-21 0 15,22 21-15,-1-21 0,-21 0 0,0 0 16,1 0-16,-44 0 31,1 0-15,-21 0-16,21 0 0,-22 0 15,1 0-15,-21 0 0,20 0 0</inkml:trace>
  <inkml:trace contextRef="#ctx0" brushRef="#br0" timeOffset="10219.79">2328 3831 0,'0'0'0,"0"21"0,0 1 16,21-22-16,1 0 15,-1 0-15,21 0 0,0 21 16,22-21-16,-1 0 0,1 0 0,-1 0 16,1 0-16,-1 0 0,1 0 15,21 0-15,20 0 16,-41 0-16,-1 0 0,1 0 0,-22 0 16,22 0-16,-22 0 0,0 0 15,1 0-15,-1 0 0,-21 0 0,0 0 16,1 0-16,-1 0 0,-42 0 31,-22 0-31,22 0 16,0 0-16,-21 0 0,-1 0 15,1 0-15,0 21 0</inkml:trace>
  <inkml:trace contextRef="#ctx0" brushRef="#br0" timeOffset="10513.63">2455 4106 0,'0'0'0,"-21"22"0,21-1 31,21-21-31,0 0 0,1 0 0,20 0 16,64 0-16,-43 0 0,1 0 16,-1 0-16,1 0 0,-1 0 15,1 0-15,20 0 0,-20 0 16,-1 0-16,1 0 0,-1 0 15,1 0-15,-1 0 0,-20 0 0,20 0 16,-20 0-16,-22 0 0,21 0 0,-21 0 16,0 0-16,1 0 0,-1 0 15,-42 0 1,-1 0-16,-20 0 16,21 0-16,-21 0 0,-1 0 15,1 0-15</inkml:trace>
  <inkml:trace contextRef="#ctx0" brushRef="#br0" timeOffset="10824.46">2498 4424 0,'0'0'0,"63"0"31,-21 0-31,1 0 0,63 0 16,-43 0-16,-21 0 0,22 0 16,-1 0-16,1 0 0,-22 0 0,22-21 15,-1 21-15,-20 0 0,-1 0 0,21 0 16,-20 0-16,-22 0 0,21 0 0,-21-21 16,1 21-16,-1 0 15,0 0-15,-42 0 31,0 21-31,-1-21 0,1 21 16,0-21-16,0 0 16</inkml:trace>
  <inkml:trace contextRef="#ctx0" brushRef="#br0" timeOffset="11315.17">3175 4763 0,'0'0'0,"21"0"31,0 0-15,0 0-16,1 0 0,-1 0 0,0 0 15,-21-22-15,21 22 0,0 0 16,-42 0 15,0 0-31,0 0 16,0 22-16,-1-22 0,1 21 0,0 0 15,0 0-15,0 0 0,21 0 16,0 1-16,0-1 0,0 0 16,0 0-16,0 0 0,0 22 0,21-22 15,0 0-15,0 0 0,0 0 16,1 0-16,-1 1 0,0-1 0,0 0 15,0-21-15,0 21 0,1 0 0,-22 0 16,0 1-16,0-1 16,0 0-1,-22-21-15,1 0 0,0 0 0,-21 21 16,21-21-16,-1 0 16,1 0-16,0 21 0,0-21 0,0 0 15,0 0-15,-1 0 0,1 0 16,0 0-1</inkml:trace>
  <inkml:trace contextRef="#ctx0" brushRef="#br0" timeOffset="12448.08">1101 6583 0,'-22'0'0,"22"21"0,0 0 15,-21-21 1,21 21-16,0 1 15,-21-22 1,42 0 31,0 0-47,1 0 0,-1-22 16,0 22-16,0-21 0,0 21 0,0-21 15,1 0-15,-1 21 0,0-21 16,21 0-16,-21-1 0,1 1 0,-1 0 15,0 0-15,-21 0 16,21 0-16,-21-1 0,0 1 16,0 0-16,0 0 15,-21 0-15,0 21 0,0 0 0,-1-21 16,1 21-16,0 0 0,0 0 16,0 0-16,-22 0 0,22 0 15,0 21-15,-21 0 0,21 0 16,-1 21-16,1-20 0,0-1 15,0 21-15,0 0 0,0 1 0,21-22 16,0 21-16,0 1 0,0-1 16,0-21-16,0 21 0,21-20 0,0-1 15,0 0-15,0 0 0,0 0 16,1 0-16,-1 1 0,21-22 16,-21 21-16,22-21 0,-1 0 15,-21 0-15,0 0 0,0 0 16,22 0-16,-22 0 0,0 0 0,0 0 15,0-21-15,1-1 0,20 22 16,-21-21-16,0 0 0,0 0 0,1 0 16</inkml:trace>
  <inkml:trace contextRef="#ctx0" brushRef="#br0" timeOffset="12791.88">1926 6181 0,'0'0'0,"21"-64"32,-21 43-32,0 63 47,0-20-47,-21-1 15,21 21-15,0-21 0,-21 22 0,21-1 16,-21 0-16,21 1 0,0 20 15,0-21-15,-21 43 16,-1-64-16,22 22 0,-21-1 0,21 0 16,0 1-16,0-22 15,0 0-15,0 0 16,0-42 15,21 0-15,1 0-16,-22-1 0,21 1 15,0 0-15</inkml:trace>
  <inkml:trace contextRef="#ctx0" brushRef="#br0" timeOffset="13360.56">2519 6435 0,'21'0'0,"-21"-43"31,-21 22-31,0 21 0,-1 0 16,1 0-16,0 0 16,0 0-16,0 0 0,0 21 0,-1-21 15,1 22-15,0-22 0,21 21 16,-21 0-16,0 0 0,21 0 15,0 0-15,0 1 16,0-1-16,0 0 16,21-21-16,0 21 0,0 0 15,0-21-15,1 21 16,-1-21-16,0 22 0,21-1 16,-21-21-16,1 21 0,-1 0 15,0-21-15,0 21 0,-21 0 16,0 1-16,0-1 15,0 0-15,-21 0 0,0-21 16,0 21-16,-1-21 0,1 21 0,0-21 16,-21 0-16,21 0 0,-1 22 15,1-22-15,-21 0 0,21 0 0,-22 0 16,22 0-16,0-22 16,0 22-16,21-21 15,-21 21-15,21-21 0,-21 0 16,21 0-16,0 0 15,0-1-15,0 1 32,21 21-32,0 0 0,0-21 15,0 21-15,0 0 16,1-21-16,-1 21 0</inkml:trace>
  <inkml:trace contextRef="#ctx0" brushRef="#br0" timeOffset="13891.81">3006 6646 0,'0'0'15,"21"0"-15,0-21 16,0 0-1,0 21-15,0-21 0,-21 0 16,22 21-16,-1-21 0,0 21 16,-21-22-16,21 1 0,0 0 0,0 21 15,-21-21-15,0 0 0,22 0 0,-22-1 16,21 1-16,-21 0 16,0 0-16,0 0 0,0 0 15,-21 21 1,-1 0-16,1 0 15,0 0-15,0 0 0,0 0 16,0 0-16,-1 21 0,1 0 16,21 0-16,-21 0 0,0 0 0,21 22 15,-21-22-15,21 0 0,0 21 16,0-20-16,0 20 0,0-21 0,0 0 16,0 0-16,0 1 0,0 20 0,0-21 15,21 0-15,-21 0 16,21-21-16,0 22 0,0-22 15,1 0-15,-1 0 0,0 0 16,0 0-16,0 0 0,0 0 16,1 0-16,-1 0 0,0 0 0,0 0 15,0-22-15,0 1 16,1 21-16,-22-21 0,21 0 16,0 21-16,-21-21 0,21 21 15,-21-21-15,21 21 0</inkml:trace>
  <inkml:trace contextRef="#ctx0" brushRef="#br0" timeOffset="15928.73">4276 6287 0,'0'-22'0,"0"44"46,0-1-46,0 0 0,0 21 16,-22-21-16,22 1 0,0 20 16,0-21-16,0 0 0,0 22 0,0-22 15,-21 0-15,21 0 0,0 0 0,0 0 16,0 1-16,0-1 16,0 0-16,0-42 46,0 0-46,0-1 0,0 1 16</inkml:trace>
  <inkml:trace contextRef="#ctx0" brushRef="#br0" timeOffset="16275.53">4318 6075 0,'-21'0'15,"21"21"1,21-21 31,0 0-47,0 0 0,0 0 16,1-21-16,-1 0 15,-21 0-15,0-1 16,0 1-16,-21 21 15,21-21-15,-22 21 16,1 0-16,0 0 16,21 21 15,0 0-31,0 1 0,21-22 16,0 21-16,-21 0 15,22-21-15,-1 21 0,0 0 0,0-21 16,0 21-16</inkml:trace>
  <inkml:trace contextRef="#ctx0" brushRef="#br0" timeOffset="17151.21">4657 6583 0,'0'0'0,"0"21"0,0 0 15,21-21 1,0 0-1,0 0-15,0-21 0,0 21 0,1-21 16,20 0-16,21-22 0,-41 22 16,20 0-16,-21 0 0,21 0 15,-20-22-15,-1 22 0,0 0 0,0 0 16,0-21-16,0 20 0,-21 1 16,22 0-16,-22-21 0,0 21 0,0-1 15,0 1-15,0 0 0,0 0 16,0 0-16,-22 21 0,1 0 15,0 0 1,0 0-16,0 0 0,0 21 16,21 0-1,-22 0-15,22 0 0,-21 22 16,21-22-16,0 0 0,0 21 0,0 1 16,0-22-16,-21 21 0,21 1 15,0 20-15,-21-21 0,21 64 16,0-63-16,-21-1 0,21 21 0,0-20 15,0 20-15,0 1 0,0-1 16,0 1-16,0-1 0,0 1 0,-21-1 16,21 1-16,0-1 0,0-20 0,-22 20 15,22-21-15,0 1 0,0 20 16,0-20-16,0-22 0,0 21 16,0-21-16,0 22 0,0-22 0,0 21 15,22-21-15,-1-21 0,0 21 16,0-21-16,0 0 15,0 0-15,1 0 0,-1-21 0,0 0 16,0 0-16,0 0 0,0 0 0,22-1 16,-22-20-16,0 21 0,0-21 0,0-1 15,22 1-15,-22 0 0,-21-1 16,21 1-16,-21 0 0,21-1 0,-21-20 16,0 20-16,0 1 0,0 0 0,0-1 15,-21 1-15,0 0 0,0-1 16,0 1-16,-1 21 0,1 0 0,0 0 15,0-1-15,-21 1 0,20 0 16,1 21-16,0 0 0,0-21 16,0 21-16,0 0 0,-1 0 0,1 0 15,21-21 1,0 0 0,21 21-1,1-22-15,-22 1 0,21 21 0,0 0 16,0-21-16,0 21 15,0-21-15,1 21 16,-1-21-16,-21 0 16,21 21-1,-21-22 1,0 1 15,0 0-31,21 21 0,-21-21 16</inkml:trace>
  <inkml:trace contextRef="#ctx0" brushRef="#br0" timeOffset="17884.36">6921 5630 0,'0'0'0,"0"-21"0,0 0 0,0 0 15,0 0-15,0 0 0,0-1 16,-21 22-16,0 0 15,0 0-15,0 0 0,-22 0 0,22 0 16,-21 0-16,21 0 0,-22 0 16,1 22-16,0 20 0,-1-21 0,1 21 15,21 1-15,-21-1 0,-1 0 0,22 22 16,0-1-16,-43 43 16,43-42-16,21-22 0,-21 22 15,21-1-15,0 1 0,0-1 0,0-21 16,0 22-16,0-1 0,21-20 15,0-1-15,1 0 0,-1 1 0,0-22 16,21 21-16,-21-21 0,22 1 0,-1-1 16,-21-21-16,22 0 0,-1 21 15,0-21-15,-21 0 0,22 0 0,-1 0 16,-21-21-16,22 0 0,-1-1 0,-21 1 16,21 0-16,1 0 0,-22-21 15</inkml:trace>
  <inkml:trace contextRef="#ctx0" brushRef="#br0" timeOffset="18996.77">7239 6033 0,'0'0'0,"21"-43"15,0-20 1,-21 84 15,-21-21-31,0 21 16,0 0-16,21 0 0,-21 22 0,-1-22 15,1 21-15,21-21 0,-21 22 0,0-22 16,21 21-16,-21 1 0,21-22 16,0 21-16,0 0 0,-21-20 15,21 20-15,0-21 0,0 0 0,0 0 16,0 1-16,21-1 0,0-21 16,0 21-16,0-21 0,0 0 15,22 0-15,-22 0 0,0-21 0,0 21 16,0-21-16,22-1 0,-22 1 15,0 0-15,21 0 0,-20-21 0,-1 20 16,0-20-16,0 21 0,0 0 0,-21 0 16,0-22-16,21 22 0,-21 0 15,22 0-15,-22 0 0,-22 21 47,22 21-47,-21 0 0,21 0 16,0 0-16,-21 22 0,21-22 15,0 0-15,0 0 0,0 0 16,0 22-16,0-22 0,0 0 0,0 0 16,0 0-16,0 0 0,21 1 15,0-22-15,1 0 0,-1 0 16,0 0-16,0 0 0,0 0 16,0 0-16,1 0 0,-1-22 0,0 1 15,0 21-15,0-21 0,0 0 16,1 0-16,-1 0 0,-21-1 15,0 1-15,0-42 0,0 42 16,0-1-16,0 1 0,0 0 16,-21 21-16,-1-21 0,1 21 0,-21 0 15,21 0-15,0 0 0,-1 0 16,1 0-16,42 0 47,1 0-47,-1 0 15,0-21-15,21 21 0,-21-21 0,1 21 16,20 0-16,-21 0 0,21-22 0,-20 22 16,-1 0-16,21 0 0,-21 0 15,0 0-15,1 0 0,-1 0 0,0 22 16,0-1-16,0-21 0,-21 21 16,0 0-16,21 0 0,-21 0 15,22-21-15,-22 22 0,0-1 0,0 0 16,0 0-16,0 0 0,0 0 0,0 1 15,0-1-15,0 0 0,0 0 16,0 0-16,-22-21 0,22 21 16,-21-21-16,0 0 47,21-21-47,0 0 15,0 0-15,0 0 0,0 0 16,0-1-16,0-20 0,21 21 15,0 0-15,1-22 0,-1 22 0,0 0 16,0-21-16,0 21 0,22 21 0,-22-22 16,21 1-16,-21 21 0,0 0 15,22 0-15,-22 0 0,0 21 0,0 1 16,0-22-16,22 42 16,-43-21-16,0 0 0,0 0 0,21 22 15,-21-22-15,0 0 0,0 0 0,0 0 16,0 1-16,0-1 0,-21 0 0,21 0 15,0 0-15,-21-21 16,21 21-16,21-21 47,-21-21-47,21 21 16,0-21-16</inkml:trace>
  <inkml:trace contextRef="#ctx0" brushRef="#br0" timeOffset="21100.23">9313 6265 0,'0'0'0,"21"-21"0,-21 0 16,0 0-16,0 0 0,0 0 15,0-1-15,0 1 0,-21 21 0,0-21 16,0 21-16,0 0 0,-22 0 15,22 0-15,0 0 0,0 0 16,0 21-16,-22 0 0,22 1 0,-21-1 16,21 0-16,0 0 0,-1 0 15,1 22-15,0-22 0,0 21 0,21-21 16,0 0-16,0 22 0,0-22 0,0 0 16,0 0-16,0 0 0,0 1 15,21-22-15,0 21 0,0-21 0,1 0 16,-1 0-16,0 0 0,0 0 15,0 0-15,22 0 0,-22 0 0,0 0 16,0-21-16,0-1 0,0 22 16,1-21-16,-1-21 0,21 21 0,-21 0 15,0-22-15,1 22 0,-1-21 0,-21-1 16,21 22-16,0-21 0,0 0 16,-21-1-16,21 1 0,-21 0 15,22-1-15,-22-20 0,0 20 0,21 1 0,0 21 16,-21-21-16,0 20 15,0-20-15,0 21 0,0 42 32,0 0-32,-21 0 0,0 1 15,-1 20-15,22 0 0,-21 1 0,0-1 16,21 0-16,0 1 0,-21-1 0,21 0 16,-21 1-16,21-1 0,0 0 15,0 22-15,0 20 16,0-62-16,0-1 0,0 0 15,21 0-15,0-21 0,0 0 16,0 0-16,1 0 0,-1 0 0,0 0 16,0 0-16,0 0 0,0 0 15,22-42-15,-22 21 16,0-1-16,0 1 0,0 0 0,1-21 16,-22 21-16,21-1 0,-21 1 0,21 0 15,-21 0-15,0 0 0,0 0 0,0-1 16,0 44 15,0-1-31,0 0 16,0 0-16,0 0 0,-21 0 15,21 22-15,0-22 0,0 0 0,0 0 16,0 22-16,0-22 0,21 0 0,0 0 16,0 0-16,0-21 15,1 0-15,-1 0 0,0 0 16,0 0-16,0 0 0,0 0 0,22 0 15,-22-21-15,0 21 0,21-21 0,-20 0 16,-1-22-16,0 22 0,21 0 16,-21-21-16,1-1 0,-1 22 0,0-21 15,64-106 1,-64 105-16,0 1 0,-21-21 0,21 20 16,0 1-16,-21 0 0,21-1 0,-21 1 15,0 21-15,0 0 0,0-1 0,0 44 31,0-1-31,0 0 16,-21 21-16,0-21 0,0 22 0,0-1 16,21 0-16,-21 1 0,-1-1 15,1 0-15,21 1 0,-21-1 0,21 0 16,-21 1-16,21-1 0,-21 43 16,21-64-16,0 21 0,0-21 15,0 1-15,0 20 0,0-21 0,0 0 16,0 0-16,21-21 0,0 0 15,0 0-15,0 0 16,1 0-16,-1 0 0,0-21 16,0 0-16,0 21 0,0-21 0,1 0 15,-1 0-15,0-22 0,0 22 0,0 0 16,-21 0-16,21 0 16,-21-22-16,22 22 0,-22 0 0,0 0 15,0 42 1,0 0-1,0 0-15,0 0 0,0 1 16,0-1-16,0 21 0,0-21 0,0 0 16,0 1-16,0-1 0,0 0 15,0 0-15,0 0 0,21 0 0,0-21 16,0 22-16,0-22 16,0 0-16,1 0 0,-1 0 0,0 0 15,21 0-15,1 0 16,-22-22-16,0 1 0,0 0 15,0 0-15,0 0 0,1 0 0,-22-1 16,21-20-16,0 21 0,0 0 16,0 0-16,-21-1 0,0 1 0,0 0 15,21 0-15,-21 42 32,0 0-17,-21-21-15,21 21 0,0 1 16,-21 20-16,21-21 0,-21 0 0,21 0 15,0 1-15,-21-1 0,21 0 16,0 0-16,0 0 0,0 0 16,21-21-1,0 0 1,0 0-16,0 0 0,1-21 16,-22 0-16,21 0 15,-21 0-15,21 0 0,-21-1 16,0 1-16,0 0 0,0 0 0,-21-64 15,0 64-15,21 0 16,-22 21-16,1-21 0,0 21 0,0 0 16,0-21-1,0 21-15,42 0 32,0 0-32,0 0 15,0 0-15,0 0 0,1 0 0,-1 0 16,21 0-16,-21 0 0,22 0 15,-22 0-15,0 0 0,0 0 16,0 0-16,0 21 0,1-21 0,-1 21 16,-21 0-16,0 0 0,21 0 15,-21 1-15,0-1 0,0 0 16,0 0-16,0 0 0,0 0 0,0 1 16,0-1-16,0 0 0,-21-21 15,21 21-15,0 0 0,0 0 16,0-42 31,0 0-32,0 0-15,0 0 0,0 0 16,21-1-16,0-20 0,0 21 0,0 0 16,1-22-16,-1 22 0,0-21 15,0 21-15,0 0 0,43-22 16,-43 22-16,0 0 0,0 0 0,22 21 15,-22 0-15,0 0 16,0 0-16,0 0 0,0 21 0,1 0 16,-1-21-16,-21 42 0,0-20 0,0-1 15,0 21-15,0-21 0,0 22 0,0-22 16,0 21-16,-21-21 0,21 22 16,-22-22-16,1 21 0,0-21 0,0 0 15,0 1-15,21-1 0,-21-21 0,-1 21 16,22 0-1,0-42 17,0 0-32,0 0 0,0-1 15,0-20-15,0 21 16</inkml:trace>
  <inkml:trace contextRef="#ctx0" brushRef="#br0" timeOffset="21328.6">11515 5800 0,'0'0'0,"-22"0"15,1 0-15,0-21 0,0 21 0,0 0 94,0 0-78,-1 0-16,1 0 0</inkml:trace>
  <inkml:trace contextRef="#ctx0" brushRef="#br0" timeOffset="21560.47">10499 5948 0,'0'0'0,"-22"0"16,1 0-16,0 0 16,21 21-16,21-21 15,0 0-15,1 0 0,-1 0 16,0 0-16,21 0 0,-21 0 16,22-21-16,-22 21 0,21 0 0,-21 0 15,22-21-15,-22 0 0,0 21 0,43 0 16,-43-22-16,-21 1 15,21 21-15,-21-21 0</inkml:trace>
  <inkml:trace contextRef="#ctx0" brushRef="#br0" timeOffset="21755.78">10287 5757 0,'0'0'0,"-21"0"0,0 0 0,-1 0 0,1 0 15,0 0-15,0 0 0,0 0 16,0 0 0,42 0 15,0 0-15,0 22-16,0-22 0,22 0 15</inkml:trace>
  <inkml:trace contextRef="#ctx0" brushRef="#br0" timeOffset="22199.63">11917 5334 0,'0'-21'15,"21"21"1,0 0-16,0 0 16,22 0-16,-22 0 0,0 0 0,21 21 15,-21 0-15,22 0 0,-22 1 0,21 20 16,-21 0-16,22 1 0,-22-1 15,21 21-15,-21-20 0,1 20 0,-1 1 16,0-22-16,-21 22 0,0-22 16,0 21-16,0-20 0,0-1 15,-21 22-15,0-22 0,-1 0 0,-20 1 16,21 20-16,-21-21 0,20 1 0,-20-1 16,0-21-16,-1 22 0,1-1 15,0-21-15,-1 0 0,1 0 0,21 1 16,-21-1-16,20 0 0,1 0 0,-21-21 15,21 21-15,0-21 0,-1 0 16,1 0-16,0 0 0,0 0 16,0 0-16</inkml:trace>
  <inkml:trace contextRef="#ctx0" brushRef="#br0" timeOffset="23231.98">3175 7768 0,'0'0'0,"21"-21"0,0 21 16,0-42-1,-21 21 1,0-1-16,-21 22 15,0 0 1,0 0-16,0 0 0,0 0 0,-22 0 16,22 0-16,0 0 0,0 22 15,-22-1-15,22-21 0,0 21 0,-21-21 16,21 21-16,-1-21 0,1 21 16,21 0-16,-21-21 0,21 22 15,21-22-15,0 21 16,22 0-16,-1-21 0,0 0 15,1 21-15,-1 0 0,-21-21 0,22 21 16,-22 1-16,21-1 16,-21 0-16,0 0 0,1 0 0,-22 0 15,0 22-15,0-22 0,0 0 16,-22 0-16,1 0 0,0 1 16,0-22-16,0 21 0,-22-21 0,22 0 15,21 21-15,-21-21 0,0 0 0,0 0 16,0 0-16,42 0 62,0 0-62,0 21 16,-21 0-16,0 0 16,0 1-16,0-1 0,0 21 0,0-21 15,0 0-15,-21 22 0,21-22 16,-21 0-16,0 0 0,-1 0 0,1 1 15,0-1-15,0-21 0,0 21 16,21 0-16,-21-21 0,21 21 0,-22-21 16,22 21-16</inkml:trace>
  <inkml:trace contextRef="#ctx0" brushRef="#br0" timeOffset="23588.05">2625 9144 0,'0'0'0,"-22"21"0,1-21 0,42 0 47,22 0-47,-22 0 0,21 0 16,1 0-16,20 0 0,-21 0 0,1 0 15,20 0-15,-20 0 0,20 0 16,-21 0-16,22 0 0,-22 0 0,22 0 16,-1 0-16,-20 0 0,-1 0 15,0 0-15,1 0 0,-1 0 0,0 0 16,1 0-16,-22 0 0,0 0 15,-63 0 1,20 0 0,1 0-16,0 0 0,-21 0 15,21 0-15</inkml:trace>
  <inkml:trace contextRef="#ctx0" brushRef="#br0" timeOffset="23883.89">2455 9398 0,'0'0'0,"-21"21"0,0-21 0,0 0 0,21 21 16,21-21-1,0 0-15,21 0 16,1 0-16,-1 0 0,0 0 16,22 0-16,-1 0 0,1 0 0,-1 0 15,1 0-15,-1 0 0,22 0 0,-21 0 16,-1 0-16,1 0 15,-1 0-15,1 0 0,-1 0 0,-21 0 16,1 0-16,-1 0 0,0 0 0,-20 0 16,-1 0-16,0 0 0,0 0 15,-42 0 1,0 0-16,0 0 0,-1 0 16,-20 0-16,0 0 0,-1 0 15</inkml:trace>
  <inkml:trace contextRef="#ctx0" brushRef="#br0" timeOffset="24144.74">2328 9716 0,'0'0'0,"0"42"32,21-42-32,1 21 0,20-21 15,0 0-15,22 0 0,-22 0 0,22 0 16,-1 0-16,1 0 0,20 0 15,-20 0-15,-1 0 0,64 0 16,-63 0-16,-1 0 0,-20 0 0,20 0 16,-21 0-16,1 0 0,-1 0 15,0 0-15,-20 0 0,20 0 0,-21 0 16,0 0-16,0 0 16</inkml:trace>
  <inkml:trace contextRef="#ctx0" brushRef="#br0" timeOffset="24691.43">3196 10499 0,'-21'21'31,"42"-21"-15,0-21-1,0 21-15,1-21 16,-1 21-1,-21 21 32,-21 0-47,-1 0 0,1-21 0,0 21 16,0 0-16,21 22 0,0-22 0,-21 0 16,21 0-16,-21 0 0,21 1 15,0-1-15,0 0 0,0 0 0,0 0 16,0 0-16,21 1 0,-21-1 15,21-21-15,0 21 0,0 0 16,0 0-16,1-21 0,-22 21 16,0 1-1,0-1 1,-22 0 0,1-21-16,0 0 0,0 0 0,0 0 15,0 0-15,-1 0 16,1 0-16,0 0 0,0 0 15,0 0-15,0 0 16</inkml:trace>
  <inkml:trace contextRef="#ctx0" brushRef="#br0" timeOffset="25417.02">1820 12679 0,'0'0'0,"0"21"0,0 0 0,21-21 31,1 0-31,-1 0 0,0-21 16,0 21-16,0-21 0,0 0 16,1 21-16,20-21 0,-21-1 0,0 1 15,-21 0-15,21 0 0,1 0 0,-22 0 16,0-1-16,0-20 0,0 21 16,0 0-16,0 0 0,0-1 0,-22 22 15,1-21-15,0 21 16,0 0-16,-21 0 0,20 0 15,1 0-15,0 0 0,-21 21 16,21 1-16,-1-1 0,-20 0 0,21 0 16,21 21-16,0-20 0,0 20 15,0-21-15,0 21 0,0 1 0,0-1 16,21 0-16,0-20 0,-21 20 16,43 0-16,-22-21 0,0 22 0,0-22 15,0 0-15,0 0 0,1 0 16,-1 1-16,21-22 0,-21 0 0,0 0 15</inkml:trace>
  <inkml:trace contextRef="#ctx0" brushRef="#br0" timeOffset="25735.84">2667 12065 0,'0'0'0,"0"-21"0,0 0 16,-21 21-16,0 0 16,21 21-16,0 0 0,0 0 15,0 0-15,-22 22 0,22-1 0,0 0 16,0 1-16,0-1 0,-21 0 16,21 1-16,0 20 0,0-20 15,0-1-15,-21 0 0,0 1 0,21-1 16,-21 0-16,21 1 0,0-1 15,-21 0-15,21-21 0,0 1 0,-22-1 16,22 0-16,0 0 0,22-21 16,-1 0-16,0 0 15,0 0-15,0 0 0,22-21 0,-22 0 16,0 0-16</inkml:trace>
  <inkml:trace contextRef="#ctx0" brushRef="#br0" timeOffset="26163.6">3281 12446 0,'0'0'15,"0"-21"-15,-21 21 16,-1 0-16,1 0 16,0 0-16,0 0 0,-21 0 0,20 0 15,1 21-15,0 0 0,-21-21 16,21 21-16,21 1 0,-22-22 0,22 21 15,0 0-15,0 0 16,0 0-16,0 0 0,0 1 16,22-1-16,-1-21 0,0 21 15,0 0-15,0-21 0,0 21 16,1 0-16,-1-21 0,0 22 0,-21-1 16,21-21-16,-21 21 0,21-21 0,-21 21 15,0 0-15,0 0 16,-21 1-16,0-22 15,0 0-15,0 0 0,-1 0 16,1 0-16,-21 0 0,21 0 0,0 0 16,-1 0-16,1 0 0,0 0 15,0-22-15,21 1 16,-21 21-16,0-21 0,21 0 31,21 0-31,0 21 16,0-21-16,0-1 0,0 22 0,1-21 15</inkml:trace>
  <inkml:trace contextRef="#ctx0" brushRef="#br0" timeOffset="26563.56">3450 12637 0,'42'0'16,"-20"0"0,-1-22-16,0 22 0,0-21 0,0 21 15,0-21-15,1 21 0,-22-21 16,21 0-16,0 21 0,0-21 0,-21-1 16,0 1-16,0 0 0,0 0 15,0 0-15,-21 21 31,0 0-31,0 0 0,-22 0 0,22 21 16,0 0-16,-21 0 0,20 0 16,1 22-16,0-22 0,0 21 0,21 22 15,-21-22-15,21-21 0,0 0 16,0 22-16,0-22 0,0 0 16,0 0-16,21 0 0,-21 1 0,21-1 15,0-21-15,-21 21 0,21-21 16,1 21-16,-1-21 0,21 0 15,-21 0-15,0 0 0,1-21 0,-1 0 16,21 21-16,-21-21 0</inkml:trace>
  <inkml:trace contextRef="#ctx0" brushRef="#br0" timeOffset="27155.68">4974 12107 0,'0'0'0,"0"-21"0,0 0 16,-42 21-16,21 0 0,-1 0 16,-20 0-16,21 0 0,-21 0 15,-1 0-15,1 0 0,0 21 0,-1-21 16,22 21-16,-21 1 0,21-1 0,-22-21 15,22 21-15,21 0 0,0 0 16,-21-21-16,21 21 0,0 1 0,0-1 16,21 0-1,0-21-15,0 21 0,1-21 0,20 0 16,-21 21-16,21 0 0,-20-21 0,20 22 16,-21-22-16,0 21 0,0 0 15,1-21-15,-22 21 0,0 0 0,0 0 16,0 1-16,-22-1 15,1-21-15,-21 21 0,21 0 0,-22-21 0,22 21 16,-21-21-16,21 0 16,-22 21-16,22-21 0,-21 0 0,21 0 15,0 0-15,42 0 47,0 0-47,0 0 0,0-21 0,0 21 16,1 0-16,-1 0 0,0 0 15,0 0-15,0 0 0,0 21 0,1-21 16,-22 22-16,21-1 0,-21 0 0,21-21 16,-21 21-16,0 0 0,0 0 15,0 1-15,0-1 0,-21 0 16,0 0-16,-1 0 0,1 0 0,0 1 16,0-1-16,21 0 15,-21-21-15,0 21 0</inkml:trace>
  <inkml:trace contextRef="#ctx0" brushRef="#br0" timeOffset="27644.19">4339 13653 0,'0'0'0,"-21"0"0,-21 0 16,20 0-16,1 0 0,-21 0 15,63 21 1,0-21-16,22 0 16,-1 0-16,0 0 0,22 21 0,-1-21 15,1 0-15,-1 0 0,22 0 16,-22 0-16,1 0 0,21 0 0,-22 0 15,-21 0-15,22 0 0,-1 0 0,-20 0 16,-1 0-16,-21 0 0,22 21 16,-22-21-16,0 0 0,-21 21 31,-21-21-31,0 0 16,-22 0-16,22 0 0,-21 0 0,-1 0 15,1 21-15,-85 1 0</inkml:trace>
  <inkml:trace contextRef="#ctx0" brushRef="#br0" timeOffset="27888.05">4149 14012 0,'0'0'0,"0"43"16,0-22-16,21-21 16,0 0-16,21 0 0,-21 0 0,22 0 15,20 0-15,-20 0 0,20 0 16,1 0-16,-1 0 0,1 0 15,-1 0-15,1 0 0,-1 0 0,1 0 16,-1 0-16,1 0 0,-22 0 0,21 0 16,-20 0-16,-1 0 0,0 0 0,-20 0 15,20 0-15,-21 0 0,0 0 16,-42 0 0,0 0-16,0 0 15,-22 0-15</inkml:trace>
  <inkml:trace contextRef="#ctx0" brushRef="#br0" timeOffset="28131.91">4318 14224 0,'0'0'0,"-21"0"0,0 21 16,-1-21-16,1 21 0,42 1 31,1-22-31,20 0 0,-21 0 0,21 0 15,1 0-15,-1 0 0,0 0 0,1 0 16,20 0-16,-20 0 0,20 0 16,-21 0-16,22 0 0,-22 0 0,22 0 15,-22 0-15,0 0 0,1 0 0,-1 0 16,-21 0-16,0 0 16,22 0-16,-22 0 15</inkml:trace>
  <inkml:trace contextRef="#ctx0" brushRef="#br0" timeOffset="28667.6">4466 15071 0,'0'0'0,"0"21"0,-21-21 16,42 0-1,0 0 1,0 0-16,22 0 0,-22 0 16,0 0-16,0 0 0,0 0 0,1-21 15,-1 21-15,0 0 0,0 0 0,-21 21 31,-21 0-31,-21 0 16,20-21-16,1 21 0,0 1 0,0-1 16,-21 0-16,20 0 0,1 0 0,0 0 15,0 1-15,21-1 0,0 0 16,0 0-16,0 0 0,0 0 16,0 1-16,21-22 0,0 21 15,0-21-15,1 21 0,-1-21 0,21 21 16,-21-21-16,22 21 0,-22-21 15,0 21-15,0-21 0,0 22 0,0-1 16,-21 0-16,0 0 0,0 0 16,-21 0-1,-21 1-15,21-22 0,0 21 0,-22 0 16,22-21-16,0 21 0,0-21 0,0 0 16,-22 0-16,22 0 0,0 0 15,-21-21 1</inkml:trace>
  <inkml:trace contextRef="#ctx0" brushRef="#br0" timeOffset="28696.59">4445 15515 0,'21'-42'16,"-42"84"-16,63-105 0</inkml:trace>
  <inkml:trace contextRef="#ctx0" brushRef="#br0" timeOffset="31824.28">16171 1905 0,'0'-21'47,"0"0"-32,0 0 1,0-1 0,0 44 62,0-1-78,0 0 0,0 0 15,0 0-15,0 22 0,0-22 16,0 0-16,0 0 0,0 85 16,0-85-16,0 0 15,-21 0-15,21 1 16,0-1 0,0 0-1,-21-42 32,21 0-47,0-1 16,0 1-16</inkml:trace>
  <inkml:trace contextRef="#ctx0" brushRef="#br0" timeOffset="32888.85">16256 1312 0,'-21'0'16,"0"22"-16,21-1 15,0 0-15,-22-21 16,22 21-16,0 0 0,22-21 47,-1 0-31,0-21-1,-21 0 1,-21 21 46,21 21-62,0 0 16,0 0 0,0 1-16,0-1 15</inkml:trace>
  <inkml:trace contextRef="#ctx0" brushRef="#br0" timeOffset="33633.31">16510 2032 0,'0'0'0,"21"0"0,0 0 15,0 0-15,1 0 16,-1 0-16,-21-21 0,21 21 16,0-21-16,0 0 0,0-1 0,1 1 15,-1 0-15,0 0 16,0 0-16,0 0 0,0-1 0,1-20 16,-1 21-16,0-21 0,-21 20 15,0-20-15,0 21 0,0-21 0,0-1 16,0 22-16,0 0 0,0-21 0,0 20 15,0 1-15,-21 0 16,0 21 0,-1 0-16,1 0 15,21 21-15,-21 0 0,21 1 16,-21 20-16,21 0 0,0 1 0,-21-1 16,0 0-16,-1 22 0,22-1 15,-21-20-15,21 20 0,-21 128 16,21-128-16,0 1 15,0-1-15,0 1 0,0-1 0,0 22 16,0-22-16,0 1 0,0-1 0,21 1 16,-21-22-16,0 22 0,0-22 15,0 0-15,21 1 0,-21-1 0,0 0 16,22-21-16,-22 22 0,0-22 0,0 0 16,0 0-16,21-21 0,0 0 15,0 0-15,0 0 0,0 0 0,1 0 16,20-42-16,0 21 0,-21 0 15,22-22-15,-22 22 0,21-21 16,-21 21-16,1-22 0,-1 1 16,0 0-16,0-1 0,-21 1 0,0 0 15,0-1-15,0-20 0,-21 20 0,0 1 16,-22 0-16,22-1 0,-21 1 16,0 21-16,-1-21 0,1 20 0,0 1 15,20 0-15,-20 0 0,0 21 16,21 0-16,-1-21 0,-20 21 0,42-21 15,21-1 17,0 22-32,1 0 0,-1 0 15,0-21-15,0 21 0,0-21 16,22 21-16,-22-21 0,0 0 16,21 21-16,-21-21 0,22-1 0,-22 1 15</inkml:trace>
  <inkml:trace contextRef="#ctx0" brushRef="#br0" timeOffset="33980.12">18013 1228 0,'0'0'0,"0"-21"0,0-1 16,0 1-16,0 0 0,-21 21 0,-1-21 15,1 21-15,0 0 16,-21 0-16,21 21 0,-1 0 0,-20 0 16,0 1-16,21 20 0,-22 0 0,1 1 15,0-1-15,-1 21 0,22-20 16,-21 20-16,-1 1 0,22-1 0,0 1 16,0-1-16,0 1 0,21-22 15,0 22-15,0-22 0,0 0 16,21 64-16,0-64 0,0-20 15,22-1-15,-22 0 0,21 0 16,0 0-16,1-21 0,-1 0 16,0 0-16,1 0 0,-1 0 0,-21 0 15,22-21-15,-1 21 0,0-21 16,1 0-16</inkml:trace>
  <inkml:trace contextRef="#ctx0" brushRef="#br0" timeOffset="35044.12">18500 1672 0,'0'0'0,"0"-21"0,0 0 0,-22 0 16,1 0-16,0 21 0,0-22 15,0 22-15,0 0 0,-1 0 16,1 22-16,0-22 0,0 21 16,-21 0-16,20 21 0,1-21 15,21 22-15,-21-1 0,0 0 0,21-20 16,-21 20-16,21 0 0,0 1 15,0-22-15,0 21 0,0-21 0,0 0 16,0 1-16,42 20 0,-21-21 16,0 0-16,1-21 0,-1 0 15,21 0-15,-21 0 0,0 0 16,22 0-16,-22 0 0,21 0 0,-21-21 16,22 21-16,-22-21 0,21 0 0,-21 21 15,1-21-15,-1-1 0,0 1 16,0-21-16,0 21 0,0 0 0,-21-1 15,0-20-15,22 21 0,-22 0 16,0 0-16,0 42 31,0 0-31,-22 0 0,1 0 16,21 0-16,-21 22 0,0-22 16,21 21-16,0-21 0,0 1 15,0-1-15,0 0 0,0 0 0,0 0 16,21 0-16,0-21 0,0 0 15,1 22-15,-1-22 0,0 0 16,21 0-16,-21 0 0,1 0 16,20 0-16,-21 0 0,0-22 0,0 1 15,1 21-15,-1-21 0,0 0 16,-21 0-16,0 0 0,21-1 0,-21 1 16,0 0-16,0-21 0,0 21 0,0-1 15,0-20-15,-21 21 0,0 0 16,0 0-16,21-1 0,-22 22 0,1-21 15,0 21-15,0 0 0,0 0 16,0 0-16,-1 0 0,44 0 47,-1 0-47,0 0 0,0 0 16,0 0-16,0-21 0,1 21 15,20-21-15,-21 21 0,0 0 0,0 0 16,1 0-16,20 0 0,-21 0 15,0 0-15,0 0 0,1 0 0,-1 21 16,-21 0-16,21 0 0,-21 1 16,0-1-16,0 0 0,0 0 15,0 0-15,0 0 0,0 1 0,0-1 16,0 0-16,-21 21 16,21-21-16,-21 1 0,21-1 15,0 0-15,0 0 16,-22-21-16,1 0 31,21-21-15,0 0-16,0 0 0,0-1 15,0 1-15,0 0 0,0 0 16,21 0-16,1-22 0,-1 22 0,0-21 16,0 21-16,0-22 0,22 22 15,-22 0-15,21 0 0,-21 0 0,22 0 16,-1 21-16,0 0 0,-21 0 15,22 0-15,-22 21 0,0 0 0,0 0 16,0 0-16,-21 43 16,0-43-16,0 0 0,0 0 0,0 22 15,0-22-15,0 0 0,0 0 16,0 0-16,-21-21 0,21 21 0,-21 1 16,21-1-16,-21-21 0,21 21 15,-21-21-15</inkml:trace>
  <inkml:trace contextRef="#ctx0" brushRef="#br0" timeOffset="37172.92">20341 2011 0,'0'-21'32,"0"0"-17,21 21-15,-21-22 0,0 1 16,0 0-16,0 0 15,0 0-15,0 0 0,0-1 16,0 1-16,0 0 0,0 0 16,-21 0-16,0 0 0,0-1 0,0 22 15,-1 0-15,1 0 0,-21 0 0,21 0 16,0 22-16,-1-22 0,1 21 16,0 21-16,0-21 0,-21 0 0,20 22 15,22-22-15,-21 21 0,0 1 16,21-22-16,-21 0 0,21 21 0,0-21 15,0 1-15,0-1 0,0 0 16,0 0-16,21-21 0,0 0 16,0 21-16,1-21 0,-1 0 0,21 0 15,-21 0-15,22 0 0,-22-21 16,21 0-16,0 21 0,-20-21 0,20 0 16,-21-1-16,0 1 0,22-21 0,-22 21 15,0-22-15,0 22 0,0-21 16,-21 0-16,21-1 0,1-20 0,-22 20 15,21 1-15,-21 0 0,0-1 16,0-41-16,21 63 0,-21-1 16,0 1-16,0 42 15,0 1-15,-21-1 16,0 0-16,-1 21 0,22 1 16,0-1-16,-21 0 0,0 1 15,21 20-15,-21-21 0,21 1 0,0-1 16,0-21-16,0 22 0,0-22 15,0 21-15,0-21 0,0 0 0,0 1 16,0-1-16,21-21 0,0 0 16,0 0-16,1 0 0,-1 0 15,21 0-15,-21 0 0,22 0 0,-22-21 16,21 21-16,-21-22 0,22 1 16,-22 0-16,0-21 0,21 21 15,-21-1-15,1 1 0,-1-21 0,-21 21 16,21 0-16,-21-1 0,21 22 15,-21 22 1,0-1-16,-21-21 16,21 21-16,-21 0 0,21 21 15,0-20-15,0-1 0,0 0 0,0 0 16,0 0-16,0 0 0,0 1 0,0-1 16,21 0-16,0-21 15,0 21-15,0-21 0,1 0 16,-1 0-16,0 0 15,0 0-15,21 0 0,-20-21 0,-1 21 16,0-21-16,0 0 0,0-1 0,0-20 16,1 21-16,-1-21 0,0-1 15,0 1-15,0 0 0,0-22 0,-21 22 16,0-22-16,22 22 0,-22 0 16,0-22-16,0 22 0,0-22 15,0 43-15,0 0 0,0 42 31,-22 0-31,1 0 0,0 22 16,21-1-16,0 0 0,-21 1 16,21-1-16,-21 0 0,21 1 15,-21-1-15,21 43 0,0-43 16,0-21-16,0 22 0,0-22 16,0 0-16,0 0 0,0 0 0,21-21 15,0 21-15,0-21 0,0 0 0,0 0 16,1 0-16,-1 0 15,0 0-15,0-21 0,0 21 0,0-21 16,1 0-16,-1 0 0,0 0 16,0-1-16,0 1 0,0-21 15,1 21-15,-1 0 0,-21-22 16,21 22-16,-21 42 31,0 0-31,-21 1 0,21-1 16,-21 0-16,21 0 0,0 21 0,-22-20 15,22-1-15,0 0 0,-21 21 0,21-21 16,0 1-16,0-1 16,0 0-16,21-21 0,1 0 0,-1 21 15,0-21-15,0 0 0,0 0 16,22 0-16,-22 0 0,0 0 0,0 0 16,0-21-16,22 0 0,-22 21 0,0-21 15,0-1-15,0 1 0,0-21 16,1 21-16,20-43 15,-42 43-15,21 0 0,-21 0 0,21 0 16,-42 42 15,0 0-31,0 0 0,21 0 16,-21 0-16,-1 1 0,22-1 0,0 0 16,0 0-16,0 0 0,-21 0 0,21 1 15,0-1-15,0 0 16,21-21-16,1 0 15,-1 0-15,0 0 16,0 0-16,0 0 0,0 0 0,1-21 16,-1 21-16,0-21 0,-21-1 0,21 1 15,-21 0-15,21 0 16,-21 0-16,21 0 0,-21-22 0,0 22 16,0 0-16,0 0 0,0 0 15,0-22-15,-21 43 0,0 0 16,21-21-16,-21 21 0,0 0 15,0 0-15,42 0 47,0 0-47,0 0 0,0 0 0,0 0 16,1 0-16,-1 0 0,0 0 16,0-21-16,21 21 0,-20 0 15,20 0-15,-21 0 0,0 0 0,0 0 16,1 0-16,-1 0 0,-21 21 15,0 0-15,0 0 0,0 1 16,0 20-16,0-21 0,0 0 0,0 0 16,0 22-16,0-22 0,0 0 15,0 0-15,0 0 0,0 1 0,0-1 16,0 0-16,-21-21 16,-1 21-16,1-21 15,21-21 16,0 0-15,0 0-16,0-1 0,0 1 16,21 0-16,1 0 15,-1-21-15,0 20 0,21-20 0,-21 0 0,22-1 16,-22 22-16,21-21 0,43-22 16,-22 43-16,-20 0 15,-1 21-15,0 0 0,-20 0 0,-1 21 16,0 0-16,-21 1 0,21-1 0,-21 0 15,0 21-15,0-21 0,0 22 0,-21-22 16,0 0-16,21 21 16,-21-20-16,-1-1 0,1 0 0,21 0 0,-42 0 15,42 0-15,-21 1 32,21-44-1,0 1-31,0 0 15,0 0-15,0 0 0</inkml:trace>
  <inkml:trace contextRef="#ctx0" brushRef="#br0" timeOffset="37371.86">22733 1418 0,'0'0'0,"-21"0"0,0 0 0,-1-21 16,1 21-16,0 0 15,0 0 1,0 0 15,21 21-31,-21-21 16,-1 0 0,1 0-16</inkml:trace>
  <inkml:trace contextRef="#ctx0" brushRef="#br0" timeOffset="37579.74">21675 1672 0,'0'0'0,"42"0"31,-21 0-31,0 0 0,0 0 0,1 0 16,20 0-16,-21 0 0,0 0 15,0 0-15,1-21 0,-1 21 0,21-21 16,-42 0-16,0 0 16,0-1-16</inkml:trace>
  <inkml:trace contextRef="#ctx0" brushRef="#br0" timeOffset="37779.62">21167 1482 0,'-43'0'16,"86"0"-16,-107 0 0,43 0 16,42 0 15,0 0-15,0 0-16,1 0 15,-1-21-15,21 21 0,-21 0 16,22 0-16,-1-22 0</inkml:trace>
  <inkml:trace contextRef="#ctx0" brushRef="#br0" timeOffset="38167.41">23262 995 0,'0'0'0,"0"-21"16,0 0-1,-21 21-15,42 0 16,0 0-16,0 21 0,1 0 16,20 0-16,-21 21 0,0-20 0,22 20 15,-1 0-15,-21 1 0,0-1 16,0 21-16,1-20 0,-22-1 0,0 22 15,0-1-15,0-21 0,0 22 16,-22-1-16,1 1 0,0-22 0,-21 22 16,21-22-16,-22 0 0,22 1 0,-21-1 15,-1 0-15,22-20 16,-21 20-16,-43 0 0,64-21 16,0 1-16,-21-1 0,20-21 0,1 21 15,0 0-15,0-21 0,0 21 16,0-21-16,-1 0 0,1 0 15,0 21-15</inkml:trace>
  <inkml:trace contextRef="#ctx0" brushRef="#br0" timeOffset="38932.01">18605 2879 0,'-21'0'0,"42"0"0,-63 0 0,21-21 16,0 21-16,0 0 0,-1 0 15,-20 0-15,21 0 0,-21 0 0,20 0 16,1 0-16,-21 0 0,21 21 16,0-21-16,21 21 0,-22-21 0,22 21 15,0 0-15,0 0 16,22-21-16,-1 22 16,0-22-16,0 21 0,21 0 0,-20-21 15,20 21-15,-21 0 0,21-21 0,-20 21 16,-1 1-16,0-1 0,-21 0 15,0 0-15,0 0 0,0 0 16,-21 1-16,0-22 0,-22 21 16,22-21-16,0 0 0,-21 0 15,20 21-15,1-21 0,0 0 0,42 0 47,0 0-31,1 0-1,-1 0-15,0 0 0,-21 21 16,0 0-16,0 0 0,0 1 16,0-1-16,0 0 0,0 0 0,0 0 15,-21 0-15,21 1 0,-21-1 0,-1 0 16,1 0-16,0 0 0,0 0 16,0 1-16,0-1 15,21 0 1,21-21 15</inkml:trace>
  <inkml:trace contextRef="#ctx0" brushRef="#br0" timeOffset="39247.94">18034 3937 0,'0'0'0,"42"0"31,-21 0-31,22 0 0,-22 0 16,21 0-16,1 0 0,-1 0 0,21 0 15,1-21-15,-1 21 0,1 0 16,-1 0-16,22 0 0,-21 0 0,-1 0 15,1 0-15,-1 0 0,-21 0 16,22 0-16,-22 0 0,1 0 0,-1 0 16,-21 0-16,0 0 0,0 0 15,-42 0 1,0 21-16,0-21 0,-21 0 16,20 0-16</inkml:trace>
  <inkml:trace contextRef="#ctx0" brushRef="#br0" timeOffset="39495.81">17970 4212 0,'0'0'0,"0"21"0,0 1 16,22-22-16,-1 0 0,21 0 16,0 0-16,1 0 0,-1 21 0,22-21 15,-1 0-15,1 0 0,-1 0 16,1 0-16,20 0 0,-20 0 15,-1 0-15,1 0 0,-1 0 0,1 0 16,-22 0-16,0 0 0,1 0 0,-22 0 16,0 0-16,0 0 0,-42 0 31,0 0-31,0 0 0,-22 0 16</inkml:trace>
  <inkml:trace contextRef="#ctx0" brushRef="#br0" timeOffset="39735.67">17970 4487 0,'0'0'0,"0"64"15,22-64 1,20 21-16,0-21 16,-21 0-16,22 21 0,20-21 0,-20 0 15,-1 0-15,21 0 0,-20 0 0,20 0 16,1 0-16,-22 0 0,0 0 15,22 0-15,-1 0 16,-20 0-16,-22 0 0,0 0 0,0 0 0,-21 21 31,-21-21-31,0 0 0,0 22 16,21-1-16</inkml:trace>
  <inkml:trace contextRef="#ctx0" brushRef="#br0" timeOffset="40171.42">18627 5122 0,'0'0'16,"0"22"-16,-22-22 0,22 21 0,0 0 31,22-21-15,-1 0-1,0 0-15,0 0 16,0 0-16,0 0 16,-21 21-1,-21 0 1,0-21-16,0 0 0,0 21 16,0-21-16,-1 22 0,1-22 15,0 21-15,0-21 0,0 21 0,0 0 16,-1-21-16,22 21 0,0 0 0,0 1 15,0-1-15,0 0 0,0 0 16,0 0-16,22 0 0,-1 1 16,0-1-16,0 0 15,0 0-15,0 0 0,1 0 16,-22 1 0,0-1-16,-22-21 15,1 21-15,-21-21 0,105 0 16,-63-21-16,-42 21 15,21 0-15,0 0 0</inkml:trace>
  <inkml:trace contextRef="#ctx0" brushRef="#br0" timeOffset="40776.07">15854 7218 0,'0'0'0,"0"21"0,-21-21 0,-1 42 16,1-42-16,21 22 0,21-22 31,22 0-31,-22 0 0,42-22 15,-20 22-15,-22-21 0,21 0 16,1 0-16,-1 0 0,0 21 0,-21-21 16,22-1-16,-22 1 0,0 0 15,-21 0-15,0-21 0,0 20 16,0-41-16,-21 42 16,0 0-16,0 21 0,-22 0 15,22 0-15,0 0 0,-21 0 0,20 0 16,-20 21-16,21 0 0,0 0 0,0 21 15,-22-20-15,43 20 0,-42 43 16,42-43-16,-21 0 0,21 22 16,0-22-16,0 0 0,0-20 0,0 20 15,0 0-15,0-21 0,21 1 0,0 20 16,0-21-16,0-21 0,1 21 0,-1-21 16,0 0-16,0 0 0,21 0 15,-20 0-15,-1 0 0,21 0 16,-21-21-16</inkml:trace>
  <inkml:trace contextRef="#ctx0" brushRef="#br0" timeOffset="41043.92">16722 6752 0,'0'0'0,"0"-21"0,0-21 0,0 21 0,-22 42 31,22 21-31,-21-21 0,21 22 15,0-1-15,0 0 0,0 1 0,0-1 16,0 0-16,0 22 0,0-22 16,-21 0-16,21 22 0,0-22 15,-21 1-15,21-1 0,0 0 0,0 1 16,-21-22-16,0 0 0,21 21 0,-22 1 16,22-22-1,22-21 1,-1-21-1,0 21-15</inkml:trace>
  <inkml:trace contextRef="#ctx0" brushRef="#br0" timeOffset="41419.72">17018 7112 0,'0'0'16,"21"-21"-16,0 21 0,0-21 0,1 21 0,-44 0 31,1 0-16,0 21-15,0-21 0,-21 21 0,20 0 16,1-21-16,0 21 0,-21 1 0,42-1 16,-21 0-16,21 0 15,0 0-15,0 0 0,0 1 16,21-22-16,-21 21 0,21 0 0,0-21 16,0 21-16,0 0 15,1 0-15,-1-21 0,0 22 0,0-1 16,-21 0-16,0 0 0,21-21 0,-21 21 15,0 0-15,0 1 0,0-1 16,0 0-16,-21-21 16,0 0-16,0 21 0,0-21 0,-1 0 15,1 0-15,-21 0 0,21 0 0,0 0 16,-1 0-16,1 0 0,0 0 0,0 0 16,0 0-1,21-21-15,0 0 16,21 21-16,0-21 0,0-1 15,0 22-15</inkml:trace>
  <inkml:trace contextRef="#ctx0" brushRef="#br0" timeOffset="41779.87">17399 7408 0,'0'0'0,"63"0"31,-41 0-31,-22-21 0,21 0 0,0 21 16,0-21-16,0 21 0,0-21 0,1 0 16,-1-1-16,0 22 15,0-21-15,-21 0 0,0 0 16,21 0-16,-21 0 0,0-1 0,0 1 16,0 0-16,0 0 0,-21 21 15,0 0-15,0 0 0,0 0 16,-1 0-16,1 21 0,0 0 15,0 0-15,0 1 0,21 20 0,-21-21 16,-1 0-16,1 22 0,0-22 0,21 21 16,-21-21-16,21 0 0,0 1 15,0 20-15,0-21 0,21 0 16,0 0-16,0-21 0,1 22 16,-1-22-16,0 0 0,0 0 0,21 0 15,-20 0-15,20 0 0,-21 0 0,21 0 16,-20-22-16</inkml:trace>
  <inkml:trace contextRef="#ctx0" brushRef="#br0" timeOffset="42522.06">18732 6837 0,'0'0'16,"22"0"-16,20-21 0,-21 0 0,0 21 16,0-22-16,-21 1 15,-21 21-15,0 0 16,-21 0-16,21 0 0,-22 0 0,1 0 15,0 0-15,-1 21 0,1-21 16,0 22-16,-1-22 0,1 21 0,21-21 16,0 21-16,-1-21 0,22 21 0,0 0 15,0 0-15,0 1 16,22-1-16,-1 0 16,0-21-16,0 21 0,21-21 15,-20 21-15,-1-21 0,21 21 0,-21 1 16,0-22-16,1 21 0,-1 0 0,0 0 15,-21 0-15,0 0 16,0 1-16,0-1 0,0 0 0,-21-21 16,0 21-16,-1-21 0,1 21 0,0-21 15,0 0-15,0 21 0,-22-21 16,22 0-16,21 22 0,-21-22 16,42 21 15,0-21-31,1 0 0,-1 0 15,0 0-15,0 0 0,0 21 0,0 0 16,1 0 0,-1 0-16,-21 1 0,0-1 15,0 0-15,0 0 0,-21 0 16,-1 0-16,1 1 16,0-1-16,21 0 15,-21-21-15,21 21 0</inkml:trace>
  <inkml:trace contextRef="#ctx0" brushRef="#br0" timeOffset="43009.3">18669 8446 0,'-21'0'16,"42"0"-16,-63 0 0,20 0 0,44 0 63,-1 0-63,0 0 15,0 0-15,-21 21 16,0 0-1,0 0-15,0 0 0,0 0 16,-42 22-16,21-22 0,-1 21 16,1-21-16,0 22 0,21-22 0,0 21 15,0-21-15,0 22 0,0-22 16,0 21-16,0-21 0,21 1 0,-21-1 16,21 0-16,1 21 0,-22-21 15,21 1-15,-21-1 0,21-21 0,-21 21 16,0 0-16,0 0 0,0 0 15,0 1 1,-21-22-16,0 0 0,-1 21 16,1-21-16,0 0 0,0 0 15,0 0-15,0 0 0,21-21 16,0-1-16,-22 1 0,22 0 16,0-21-16,0 21 0,0-22 15</inkml:trace>
  <inkml:trace contextRef="#ctx0" brushRef="#br0" timeOffset="43276.16">18754 7853 0,'-22'-42'31,"44"20"-31,-1 22 15,0 0-15,0 0 0,21 0 0,1-21 16,-22 21-16,21 0 0,1 0 16,-1 0-16,0 0 0,1 0 0,-22 0 15,21 0-15,0 0 0,-20 0 16,20 0-16,-21 0 0,0 0 0,0 0 16,-42 0-1,0 0 1,0 0-16</inkml:trace>
  <inkml:trace contextRef="#ctx0" brushRef="#br0" timeOffset="43479.96">18711 8001 0,'0'0'0,"0"21"0,0 22 32,21-43-32,1 21 0,-1-21 0,0 0 15,0 0-15,21 0 0,-20 0 0,20 0 16,0 0-16,1 0 0,-1 0 0,-21 0 15,21 0-15,1 0 0,-1 0 16,22 0-16,-43 0 16,0 0-16,-42 0 15,0 0 1,-22 0-16</inkml:trace>
  <inkml:trace contextRef="#ctx0" brushRef="#br0" timeOffset="43663.34">18754 8213 0,'-22'0'15,"44"0"-15,-44 21 0,22 0 16,22-21-16,-1 0 16,0 0-16,0 0 0,0 0 0,22 0 15,-22 0-15,21 0 0,0 0 16,1 0-16,-1 0 0,0 0 16,1 0-16,-1 0 0,0 0 0,1 0 15,-22 0-15,21 0 0,-21 0 0,1 0 16,-1 0-16</inkml:trace>
  <inkml:trace contextRef="#ctx0" brushRef="#br0" timeOffset="44167.68">16341 10478 0,'0'148'31,"0"-127"-31,0 21 0,0 1 0,0 20 16,0-21-16,0-20 15,0 41-15,0-42 16,0 0-16,-22 1 0,22-1 0,0 0 0,-21-21 16,21-21 30,0 0-46</inkml:trace>
  <inkml:trace contextRef="#ctx0" brushRef="#br0" timeOffset="44355.57">16341 10372 0,'0'0'16,"0"-21"-16,0-22 0,0 22 15,0-21-15,0 21 0,0-1 16,21 22 15,0 0-31,0 22 0,0-1 16,0 0-16,1 21 0,-1-21 15,0 1-15,0-1 0,0 21 0,0-21 16</inkml:trace>
  <inkml:trace contextRef="#ctx0" brushRef="#br0" timeOffset="45004.2">16679 10943 0,'0'0'15,"21"0"-15,1 0 16,-1 0-16,0-21 16,0 21-16,0-21 0,0 0 0,22 21 15,-22-21-15,0-1 0,0 1 16,22 0-16,-22-21 0,0 21 0,0-1 0,0-20 15,0 21-15,1-21 0,-1-22 16,-21 22-16,0-1 0,0 22 16,0-21-16,0 21 0,0 0 0,0-1 15,0 1-15,0 0 0,0 42 32,-21 0-32,21 1 0,-22-1 0,1 0 15,21 21-15,0 1 0,0-1 0,-21 0 16,21 22-16,-21-22 0,21 22 15,0-22-15,0 21 0,-21-20 0,21 20 16,-21-20-16,21 20 0,0-21 0,0 22 16,0-22-16,0 22 0,0 42 15,0-43-15,0-21 0,0 22 16,0-22-16,0 22 0,0-22 16,0 0-16,0 22 0,0-22 0,0 1 15,0 20-15,0-21 0,21 1 0,0 20 16,0-20-16,0-22 0,0 0 15,1-21-15,-1 0 0,0 0 16,0 0-16,21 0 0,-20 0 0,20-21 16,21-22-16,-41 1 0,20 21 15,-21-21-15,21-1 0,-20 1 0,-1 0 16,-21-1-16,0-20 0,0 20 0,0-20 16,0 21-16,0-1 0,-21-20 15,-22 20-15,22 1 0,-21-21 0,-1 41 16,1-20-16,-21 21 0,20-21 0,22 20 15,-21 22-15,21-21 0,-1 21 16,1 0-16,21-21 16,0 0-16,21 21 15,1-21-15,-1 21 0,0-21 0,0 21 16,0-22-16,0 22 0,22-21 0,-22 0 16,21 0-16,-21 21 0,22-21 0</inkml:trace>
  <inkml:trace contextRef="#ctx0" brushRef="#br0" timeOffset="45515.49">18627 10224 0,'0'0'16,"21"-22"-16,-21 1 0,0 0 0,0 0 0,0 0 16,0 0-16,-43 21 15,22-22-15,0 22 0,0 0 16,-21 0-16,-1 0 0,22 22 0,-21-1 16,-1 0-16,1 0 0,0 0 0,21 22 15,-22-1-15,22 0 0,-21 22 16,21-22-16,-1 22 0,1-22 0,0 21 15,21 86 1,0-107-16,0 0 0,21 1 0,0-22 16,1 21-16,-1-21 0,0 0 15,21 1-15,-21-1 0,22-21 0,-22 21 16,21-21-16,1 0 0,-1 0 0,0 0 16,1 0-16,-1 0 0,0-21 15,22 0-15,-22-1 0</inkml:trace>
  <inkml:trace contextRef="#ctx0" brushRef="#br0" timeOffset="48455.81">19092 10456 0,'0'-42'15,"0"84"-15,0-105 0,0 42 0,0 0 16,0-1-16,0 1 0,0 42 31,-21 1-31,0-1 0,21 21 0,-21-21 16,21 22-16,-21-1 0,-1 0 0,22 1 15,0-1-15,0 0 0,-21-21 16,21 22-16,0-22 0,0 21 0,0-21 16,0 1-16,0-1 0,0 0 0,21 0 15,1-21-15,-1 21 0,0-21 16,0 0-16,0 0 0,0 0 16,1 0-16,20 0 0,-21-21 15,0 21-15,22-21 0,-22 0 0,21 0 16,-21-1-16,22 1 0,-22 0 0,0-21 15,0 21-15,0-1 0,0-20 16,1 21-16,-22 0 0,0 0 0,0-1 16,0 44-1,-22-1 1,1 0-16,21 0 0,-21 0 0,0 0 16,21 1-16,0 20 0,0-21 0,-21 0 15,21 0-15,0 1 0,0-1 0,0 0 16,0 0-16,0 0 0,21-21 15,0 21-15,0-21 0,0 0 16,1 0-16,-1 0 0,0 0 0,21 0 16,-21 0-16,22 0 0,-22 0 0,21 0 15,-21-21-15,1 21 0,-1-21 16,21 0-16,-21 0 0,-21 0 0,21-1 16,-21 1-16,0-21 0,0 0 15,0-1-15,0 22 0,0-21 16,-21 21-16,0-1 0,-21 1 0,21 0 15,-1 21-15,-20 0 0,0 0 0,21 0 16,-22 21-16,1-21 0,21 21 0,-22 1 16,22-1-16,0 21 0,21-21 15,0 22-15,0-1 16,0-21-16,0 0 0,0 0 0,21-21 16,0 22-16,1-1 0,-1-21 0,21 0 15,-21 21-15,22-21 0,-22 0 16,21 0-16,0 0 0,-20 0 0,20-21 15,0 21-15,-21-21 0,22-1 0,-22 1 16,21 0-16,1 0 0,-22 0 16,21 0-16,-21-1 0,0 1 0,1 0 15,-1-21-15,-21 21 0,21-1 16,-21 1-16,0 42 16,0 1-1,-21-1-15,21 0 0,-21 0 16,21 21-16,0-20 0,0-1 0,0 0 15,-22 0-15,22 0 0,0 0 0,0 1 16,0-1-16,0 0 16,0-42 15,0 0-15,22 21-16,-1-22 0,-21 1 15,21 0-15,0 0 0,-21 0 0,21 0 16,0-1-16,1 1 0,-22 0 0,42-21 15,-21 42-15,0 0 16,0 0 0,-21 21-16,0 0 15,0 0-15,0 0 0,0 1 0,22-1 16,-1 0-16,-21 0 0,21 0 0,0-21 16,0 21-16,0 1 0,22-1 15,-22-21-15,21 0 0,-21 0 16,22 0-16,-22 0 0,21 0 15,-21 0-15,22 0 0,-22 0 0,0 0 16,21 0-16,-20 0 0,-1-21 0,0 21 16,0-22-16,-21 1 0,21 0 15,-21 0-15,21 0 0,-21 0 0,0-1 0,0-20 16,0 21-16,0-21 16,0 20-16,0 1 0,0 0 0,0 0 15,-21 21-15,0 0 0,0 0 16,0 0-16,0 21 0,-1-21 0,1 21 15,0 0-15,0 22 0,0-22 16,0 0-16,-1 0 0,22 0 0,0 1 16,0 20-16,0-21 0,0 0 0,0 0 15,0 1-15,0-1 16,22-21-16,-1 21 0,0-21 16,0 0-16,0 0 0,0 0 15,1 0-15,-1 0 0,0 0 0,0 0 16,-21-21-16,21 21 15,0-21-15,1-1 0,-22 1 0,0 0 16,21-21-16,-21 21 0,21-22 0,-21 1 16,0 0-16,0-1 0,0-20 0,21 20 15,-21 1-15,0 0 0,0-1 16,21 1-16,-21 0 0,0 21 0,0-1 16,0 1-16,0 0 0,-21 42 31,0 0-31,21 22 0,-21-22 15,21 21-15,0 1 0,0-1 0,0 0 0,0 1 16,0-1-16,0 0 16,0 1-16,0-1 0,0-21 0,0 21 15,0-20-15,21-1 0,0 0 0,-21 0 16,21 0-16,0 0 0,1-21 0,-1 0 16,0 0-16,0 0 15,0 0-15,0 0 0,1 0 16,-1-21-16,-21 0 0,21 21 0,0-21 15,-21 0-15,0 0 0,0-22 0,21 22 16,-21 0-16,21 0 0,-21-22 16,0 22-16,0 0 0,0 0 15,0 42 1,0 0-16,0 0 16,0 1-16,0 20 0,0-21 15,0 0-15,0 0 0,0 1 0,0 20 16,0-21-16,0 0 0,0 0 15,0 1-15,22-1 0,-1-21 16,0 0-16,0 21 0,0-21 16,0 0-16,22 0 0,-22 0 0,0 0 15,0 0-15,0-21 0,22 21 0,-22-21 16,0-1-16,0 1 0,0 0 16,1-21-16,-1-1 0,21 22 15,-21-42-15,0 20 0,-21 1 0,22-21 16,-1 20-16,0-20 0,0 20 0,-21-20 15,0 21-15,0-1 0,21-20 16,-21 42-16,0-1 16,0 44-1,-21-1-15,0 0 0,21 0 16,0 0-16,-21 22 0,0-1 0,21 0 16,0 1-16,0-1 0,-22 0 0,22 1 15,-21-1-15,21 0 0,0 1 16,0-1-16,0-21 0,0 21 0,0-20 15,0 20-15,0-21 0,0 0 16,0 0-16,21-21 0,1 22 0,-1-22 16,0 0-16,0 0 15,0 0-15,0 0 0,1 0 0,-1 0 16,21 0-16,-21 0 0,0-22 0,1 1 16,-1 0-16,0 0 0,0 0 15,0 0-15,0-22 0,1 22 0,-1 0 16,-21 0-16,0 0 0,21-1 0,-21 1 15,0 42 17,0 1-32,-21-1 0,21 0 0,0 0 15,0 0-15,0 0 0,-21 1 16,21-1-16,0 0 0,0 0 0,0 0 16,0 0-16,0 1 15,21-22-15,0 0 16,-21 21-16,21-21 0,0 0 15,0 0-15,1 0 0,-1 0 0,0-21 16,0 21-16,0-22 0,0 1 16,1 0-16,-1 0 0,0 0 0,0 0 15,0-22-15,0 22 0,1 0 0,-1-21 16,0 20-16,0 1 0,-21 42 31,0 1-15,-21-1-16,21 21 0,-21-21 15,21 0-15,-21 1 0,21-1 16,0 0-16,0 0 0,0 0 16,0 0-16,0 1 15,21-22-15,0 21 0,0-21 16,0 0-16,0 0 0,1 0 16,-1 0-16,0 0 0,0 0 0,-21-21 15,21 21-15,-21-22 16,0 1-16,0 0 0,0 0 0,0 0 15,0 0-15,0-1 0,0 1 0,-21 0 16,0 0-16,0 21 0,0-21 16,-1 0-16,1-1 15,21 1 1,21 0 0,1 0-1,-1 21-15,21-21 0,-21 21 16,0 0-16,1-21 0,20 21 0,-21 0 15,0 0-15,0 0 0,22 0 16,-22 0-16,0 0 16,0 21-16,-21 0 0,0 0 0,0 0 0,0 0 15,21 1-15,-21-1 0,0 0 16,0 0-16,0 0 0,0 0 16,0 1-16,0-1 0,0 0 0,0 0 15,0 0-15,0 0 0,0 1 16,-21-22-1,21 21-15,-21-21 16,0 0 0,21-21-1,0-1-15,0 1 16,0 0-16,21 21 0,0-21 16,0-21-16,1 20 0,-1 1 15,21-21-15,-21 21 0,22-22 16,-1 22-16,-21-21 0,21 21 0,1 0 15,-1-1-15,0 1 0,-20 21 0,20 0 16,-21 0-16,21 0 0,-20 21 16,-22 1-16,0 20 0,0-21 0,0 0 15,0 22-15,0-22 0,0 21 0,0-21 16,-22 0-16,22 22 0,-21-22 0,0 0 16,0 0-16,21 0 0,-21-21 15,0 22-15,21-1 0,-22-21 0,22 21 16,0-42 31,0 0-47</inkml:trace>
  <inkml:trace contextRef="#ctx0" brushRef="#br0" timeOffset="48672.68">23135 10160 0,'0'0'0,"-42"-21"31,21 21 47</inkml:trace>
  <inkml:trace contextRef="#ctx0" brushRef="#br0" timeOffset="48891.56">22225 10266 0,'0'21'0,"42"-21"31,-21 0-31,1 0 0,-1 0 0,0 0 16,21 0-16,-21 0 0,22 0 0,-22 0 15,42-21-15,-20 21 0,-22 0 16,0 0-16,21-21 0,-20 21 16,-22-21-16,0-1 15,0 1-15</inkml:trace>
  <inkml:trace contextRef="#ctx0" brushRef="#br0" timeOffset="49067.46">21780 10160 0,'-42'21'31,"63"-21"-16,0 0-15,1 0 16,20 0-16,-21 0 0</inkml:trace>
  <inkml:trace contextRef="#ctx0" brushRef="#br0" timeOffset="49464.23">23834 9567 0,'42'22'0,"-84"-44"0,105 65 16,-21-22-16,-20 21 0,20 1 0,0-1 16,-21 0-16,22 1 0,-22-1 15,21 21-15,-21-20 0,1 20 0,-1-20 16,0 84-16,-21-64 0,0-21 16,0 22-16,-42-1 0,20 1 15,-20-22-15,0 22 0,-1-22 0,1 22 16,-21-22-16,20 0 0,-20 1 0,20-22 15,-62 63 1,62-62-16,1-1 0,0 0 0,20 0 16,-20 0-16,21 0 0,0 1 0,0-1 15,-1-21-15</inkml:trace>
  <inkml:trace contextRef="#ctx0" brushRef="#br0" timeOffset="50204.81">19304 11748 0,'0'0'0,"0"-22"16,0 1-16,-21 21 0,0 0 16,-1 0-16,1 0 0,0 0 15,0 0-15,0 0 0,0 0 0,-1 0 16,1 0-16,21 21 16,21 1-1,1-1 1,-1-21-16,0 21 0,0 0 15,0 0-15,0 0 0,1 1 0,-1-1 0,0 0 16,-21 21-16,0-21 16,0 1-16,0 20 0,0-21 0,0 0 15,0 0-15,-21 1 0,0-1 16,-1 0-16,1 0 0,0-21 16,42 0 15,0 0-16,1 0-15,-1 0 0,0 0 0,0 0 16,0 0-16,0 0 0,1 21 0,-1 0 16,0 1-16,-21-1 15,21 21-15,-21-21 0,0 0 0,0 1 16,0-1-16,0 21 0,-21-21 16,0 0-16,-22 22 0,22-22 15,0 0-15,0 0 0,0 0 16,-22 1-16,22-1 0,0-21 15,21 21-15,0 0 16</inkml:trace>
  <inkml:trace contextRef="#ctx0" brushRef="#br0" timeOffset="50479.65">18859 12996 0,'0'0'0,"-21"0"16,21 22-16,21-22 15,1 0-15,20 0 16,-21 0-16,21 0 0,1 0 16,20 0-16,1 0 0,-1 0 0,1 0 15,-1 0-15,1 0 0,20 0 0,-20 0 16,-1 0-16,1 0 0,-1 0 15,-20 0-15,20 0 0,-20 0 16,-22 0-16,21 0 0,-21 0 0,0 0 16,-42 0-1,-21 0 1,21 0-16</inkml:trace>
  <inkml:trace contextRef="#ctx0" brushRef="#br0" timeOffset="50736.5">19050 13166 0,'-21'0'0,"42"0"0,-63 21 16,42 0-16,21-21 16,0 21-1,0-21-15,0 0 0,22 0 16,-1 0-16,0 0 0,22 0 0,-22 0 16,22 0-16,-1 0 0,1 0 0,-22 0 15,21 0-15,1 0 0,-22 0 16,1 0-16,-1 0 0,0 0 0,-21 0 15,22 0-15,-22 0 0,-42 0 47,0 0-47,-1 0 0,1 0 0,0 0 16,0 0-16,-21 0 0</inkml:trace>
  <inkml:trace contextRef="#ctx0" brushRef="#br0" timeOffset="51203.23">19262 13483 0,'-22'21'0,"44"-42"0,-65 42 16,43 1-16,0-1 15,43-21-15,-1 0 16,-21 0-16,0 0 0,22 0 16,-22 0-16,21 0 0,0 0 15,-20 0-15,20 0 0,0 0 0,-21 0 16,1 0-16,-1 0 0,0 0 0,0 0 15,-21 21-15,-21-21 16,0 21 0,0 0-16,-1-21 0,-20 21 0,21-21 15,-21 22-15,20-22 0,-20 21 0,21-21 16,0 21-16,0 0 0,-1 0 0,22 0 16,-21 1-16,21-1 15,0 0-15,0 0 0,0 0 16,0 0-16,21-21 0,1 0 15,-1 0-15,0 0 0,0 0 16,0 0-16,0 0 0,1 0 16,-1 0-16,-21 22 0,0-1 31,0 0-31,-21 0 0,-1-21 16,1 21-16,0-21 0,0 21 15,0 1-15,0-1 0,-1 0 16,1 0-16,21 0 0,-21-21 15,21 21-15,-21-21 32</inkml:trace>
  <inkml:trace contextRef="#ctx0" brushRef="#br0" timeOffset="51820.89">16827 15134 0,'-21'21'0,"42"-42"0,-63 42 0,42 1 0,-21-1 15,21 0-15,0 0 16,21-21 0,0 0-16,22 0 15,-22-21-15,0 21 0,21-21 0,-21 0 16,22-1-16,-22 1 16,21 0-16,1-21 0,-43 21 15,0-1-15,0 1 0,0 0 0,0 0 16,0 0-16,-22 21 15,1 0-15,0 0 0,0 0 0,0 0 16,0 0-16,-1 0 0,1 21 16,0 0-16,21 21 0,0-20 0,-21 20 15,21 0-15,-21 1 0,21-1 0,0 0 16,0 1-16,0-22 0,0 21 16,0 0-16,0-20 0,0 20 15,0-21-15,0 0 0,0 0 0,0 1 16,21-22-16,0 0 0,-21 21 0,42-21 15,-20 0-15,-1 0 0,0 0 16,0-21-16,0-1 0,0 22 16</inkml:trace>
  <inkml:trace contextRef="#ctx0" brushRef="#br0" timeOffset="52060.74">17526 14859 0,'0'-42'0,"0"84"0,0-105 0,0 41 0,0 44 31,0-1-31,-21 0 0,21 0 16,0 21-16,0-20 0,0 20 15,0 0-15,0 1 0,-21-1 0,21 0 16,0 22-16,-22-43 0,22 64 16,-21-22-16,21-42 15,-21 22-15,21-22 0,-21 0 16,21 0-16,21-21 15,0 0 1,0-21-16</inkml:trace>
  <inkml:trace contextRef="#ctx0" brushRef="#br0" timeOffset="52391.55">17843 15177 0,'22'0'31,"-44"21"-31,1 0 0,0-21 0,0 21 0,0 0 16,-22-21-16,22 21 0,0 1 16,0-1-16,-21 21 15,42-21-15,0 0 0,21-21 16,0 22-16,0-1 0,0-21 16,0 0-16,1 21 0,-1 0 15,0-21-15,0 21 0,0-21 0,0 21 16,-21 1-16,0-1 15,-21-21 1,0 0-16,0 21 0,0-21 0,0 0 16,-1 0-16,-20 0 0,21 0 0,0 0 15,0 0 1,42-21 0,0 0-1,0 21-15,0-22 0</inkml:trace>
  <inkml:trace contextRef="#ctx0" brushRef="#br0" timeOffset="52719.36">17992 15494 0,'0'0'0,"84"0"16,-63 0-1,1 0-15,-1 0 0,21 0 16,-21-21-16,0 0 0,1 21 0,20-21 15,-21 21-15,0-22 0,22 1 16,-22 0-16,-21 0 0,0 0 16,0 0-16,0-1 15,-21 22-15,-1 0 16,1 0-16,0 0 0,-21 22 0,21-1 16,-1 0-16,1 0 0,0 0 15,0 0-15,21 1 0,0-1 0,-21 21 16,21-21-16,0 0 0,0 1 0,0-1 15,0 0-15,0 0 0,0 0 16,21-21-16,0 21 16,21-21-16,-20 0 0,20 0 0,0 0 15,1 0-15,-1 0 0</inkml:trace>
  <inkml:trace contextRef="#ctx0" brushRef="#br0" timeOffset="53420.53">19621 15092 0,'0'0'0,"22"-21"0,-1 21 0,0-21 0,0-1 16,0 22-16,-21-21 16,0 0-16,-21 21 15,0 0-15,0 0 16,-22 0-16,22 21 0,-21 0 15,0 1-15,20-1 0,-20 0 0,-21 21 16,41-21-16,1 1 0,21-1 16,0 0-16,0 0 15,0 0-15,21-21 0,1 0 16,-1 21-16,0 1 0,0-22 16,21 21-16,-20-21 0,-1 21 15,21-21-15,-21 21 0,0-21 0,1 21 16,-1 22-16,-21-22 15,-21 0 1,-1-21-16,1 21 0,0-21 0,0 0 16,0 21-16,0-21 0,-22 0 0,22 0 15,0 0-15,0 0 0,42 0 47,0 0-31,0 0-16,0 0 15,1 21-15,-22 1 0,21-1 16,-21 0-16,0 0 0,0 0 16,0 0-16,0 1 0,0-1 15,0 0-15,-21 0 0,-1 0 0,22 0 16,-21 1-16,21-1 0,0 0 16,0 0-1,21-21 1,1 0-16,-1 0 15,0-21-15</inkml:trace>
  <inkml:trace contextRef="#ctx0" brushRef="#br0" timeOffset="53941.24">19516 16362 0,'0'0'0,"0"21"15,21-21-15,0 0 0,0 21 16,21-21-16,-20 0 0,20 0 15,0 0-15,22 0 0,-22 0 0,0 0 16,22 0-16,-22 0 0,1 0 0,20 0 16,-21 0-16,1 0 0,-1-21 15,22 21-15,-22 0 0,-21 0 16,-42 0 15,0 0-31,0 0 0,-1 0 16,1 0-16,-21 0 0,21 0 0,0 21 15,-22-21-15,1 0 16,21 0-16,-22 21 0,1-21 0</inkml:trace>
  <inkml:trace contextRef="#ctx0" brushRef="#br0" timeOffset="54205.1">19516 16531 0,'0'0'0,"-43"21"0,1 22 16,21-43-16,21 21 0,0 0 15,0 0-15,21-21 16,21 0-16,-21 0 0,1 21 0,20-21 15,0 0-15,1 0 0,-1 0 0,0 0 16,1 0-16,-1 0 0,21 0 16,-20 0-16,-1 0 0,22 0 0,-22 0 15,21 0-15,-20 0 0,-1 0 16,0 0-16,-20 0 0,20 0 16,-63 22-1,0-22 1,-1 0-16,-20 21 0,21-21 0,-21 21 15,-1-21-15,1 21 0,0-21 16,-1 21-16,1-21 0,0 21 0,-1-21 16,1 0-16,0 22 0</inkml:trace>
  <inkml:trace contextRef="#ctx0" brushRef="#br0" timeOffset="54399.98">19621 16870 0,'-21'0'16,"106"-21"-16,-149 42 0,22-21 0,42 42 0,21-42 16,0 0-1,1 0-15,-1 0 16,21 0-16,-21 0 0,0 0 0,22 0 15,-22 0-15,21 0 0,1 0 0,-22 0 16,21 0-16,0 0 0,-20 0 16,20 0-16,-21 0 0,0 0 0,0 0 15,22 0-15,-64 21 32,-1 1-17,1-22-15,0 0 0,21 21 0,-21-21 16</inkml:trace>
  <inkml:trace contextRef="#ctx0" brushRef="#br0" timeOffset="54799.75">19706 17420 0,'0'0'0,"21"43"31,0-43-31,1 0 0,-1 0 0,0 0 16,0 0-16,0 0 16,-21 21-1,0 0 1,-21 0-16,0-21 0,0 21 16,21 0-16,-21 1 0,-1-1 15,1 42-15,21-42 0,0 1 16,0-1-16,0 0 0,0 0 15,0 0-15,21 0 0,1 1 0,-1-1 16,0 0-16,0 0 0,0-21 16,0 21-16,1 0 0,-22 1 15,0-1-15,0 0 16,-22-21-16,22 21 16,-42-21-16,21 0 0,0 21 15,0-21-15,-22 0 0,22 0 0,-21 0 16,21 0-16,-22 0 0,1 0 0,21 0 15,-22 0-15,22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20:32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1842 0,'0'0'0,"21"0"16,0-22 15,0 1-31,0 0 16,1 0-16,-1 0 0,-21 0 16,21-1-16,0 1 0,0 0 15,0 0-15,1 0 0,-1 0 0,-21-1 16,0 1-16,0 0 0,0 0 15,0 0-15,0 0 16,0-1-16,-21 22 16,-1 0-16,1 0 0,0 0 0,-21 0 15,21 22-15,-22-1 0,1 0 16,0 0-16,-1 0 0,1 0 0,21 1 16,-22 20-16,1-21 0,21 21 0,0 1 15,0-22-15,-1 21 0,22-21 16,0 22-16,0-1 0,0-21 0,22 22 15,-1-22-15,0 0 0,64 42 16,-43-41-16,0-1 0,1 0 16,-1 0-16,0 0 0,22 0 15,-22 1-15,-21 20 0,22-21 16,-22 0-16,0 22 0,0-22 16,-21 21-16,0 0 0,0 1 0,-21-1 15,0-21-15,0 22 0,-22-1 0,-20 0 16,20-21-16,-20 1 0,21-1 15,-85 21-15,63-42 0,1 0 16,20 0-16,1 0 0,-22 0 16,22-21-16,0 21 0,-1-21 0,22 0 15,-21-1-15,21-20 0,-22 21 16,22-21-16,0-1 0,0 1 0,0 0 16,21 20-16,0-20 0,0 0 15,0-1-15,0 22 0,21-21 16,21 21-16,-21 0 0,22-22 0,-22 22 15,42 21-15,-20-21 0,-1 0 16,22 21-16,-22 0 0</inkml:trace>
  <inkml:trace contextRef="#ctx0" brushRef="#br0" timeOffset="962.97">4276 2074 0,'0'0'0,"-22"0"31,1 0-31,0 0 16,21 22-16,0-1 15,0 0-15,-21 21 0,21-21 0,0 1 16,0 20-16,-21 0 0,21-21 15,0 22-15,0-1 0,0-21 0,0 22 16,0-22-16,0 21 0,0-21 0,0 0 16,0 1-16,0-1 15,21-21-15,0 0 16,0 0 0,0-21-16,-21-1 15,22 1-15,-22-21 0,21 21 16,0-22-16,-21 22 0,0 0 15,21-21-15,0 21 0,-21-1 0,21 1 16,-21 0-16,22 21 16,-1 0-16,-21 21 15,21 0 1,-21 1-16,0-1 0,0 0 16,0 0-16,0 21 0,21 1 15,-21-22-15,0 0 0,0 0 16,0 0-16,21 1 0,0-1 15,1-21-15,-1 0 16,0 0-16,0 0 0,0 0 0,0 0 16,22-21-16,-22-1 0,0 1 0,0 0 15,0 0-15,1-21 0,-1 20 16,21-62-16,-21 63 0,-21-22 16,0 1-16,21 21 0,-21-22 15,22 1-15,-22 0 0,0 21 0,0-1 16,0-20-16,0 21 0,21 0 15,-21 42 1,0 0 0,0 0-16,0 22 15,0-22-15,0 21 0,0 22 16,0-22-16,-21 0 0,21-21 0,0 22 16,0-1-16,0 0 0,0 1 15,0-22-15,0 21 0,0-21 0,21 1 16,0-1-16,0 0 15,0-21-15,0 0 0,1 0 0,-1 0 16,21 0-16,-21-21 0,0 0 0,22-1 16,-22 1-16,0 0 15,21-21-15,-20-1 0,-1 22 16,0-21-16,-21 21 0,0-22 16,21 22-16,-21 0 0,21 0 0,-21 0 15,0 0-15,0 42 31,0 0-31,0 0 0,0 0 16,0 0-16,0 1 0,0-1 16,0 0-16,0 0 0,0 0 0,0 0 15,0 1-15,0-1 0,0 0 16,21-21 0,1 0-1,-22-21-15,0 0 16</inkml:trace>
  <inkml:trace contextRef="#ctx0" brushRef="#br0" timeOffset="1322.1">5355 1757 0,'0'0'0,"-21"21"0,0 0 0,21 0 0,-21 1 15,21-1-15,0 0 16,0 0-16,0 0 0,0 0 16,21-21-1,0 0-15,0 0 0,0 0 0,0 0 16,1 0-16,-22-21 16,0 0-16,0 0 0,0 0 15,0 0-15,0-1 16,0 1-16,0 0 0,-22 0 15,1 21-15,21-21 0,-21 0 16,0 21-16,0 0 16,21 21-1,0 0 1,0 0-16,0 0 0,21-21 16,-21 21-16,21-21 0,0 0 15,0 0-15</inkml:trace>
  <inkml:trace contextRef="#ctx0" brushRef="#br0" timeOffset="1646.87">5990 1503 0,'0'0'0,"-21"0"0,0 0 16,21 21-16,0 0 0,-21 0 15,-1 1-15,22 20 0,-21 0 0,21 1 16,-21-1-16,21 21 0,0-20 16,-21 20-16,0-20 0,21 20 0,0-21 15,-21 1-15,-1 20 0,1-20 0,21 20 16,-21-21-16,21 1 0,0-1 16,-21 0-16,21 1 0,0-1 0,0-21 15,0 0-15,0 1 0,0-1 16,0 0-16,21-21 15,0 0-15,0 0 16,1-21 0,-22 0-16,21-1 0,-21 1 0,0 0 15</inkml:trace>
  <inkml:trace contextRef="#ctx0" brushRef="#br0" timeOffset="1835.76">5567 2244 0,'0'0'0,"-21"0"32,42 0-17,0 0-15,0 0 0,0 0 16,0 0-16,1 0 0,-1 0 16,21 0-16,-21-21 0,22 21 0,-22 0 15,85-43 1</inkml:trace>
  <inkml:trace contextRef="#ctx0" brushRef="#br0" timeOffset="2143.58">6519 1905 0,'-21'0'0,"42"0"0,-63-21 0,21 21 0,0 0 16,-1 0-16,1 0 15,0 0-15,0 0 0,0 21 0,-22 0 16,43 0-16,-42 1 0,42 20 16,-42-21-16,42 21 0,-21 1 15,-1-22-15,1 21 0,0 1 0,21-1 16,0-21-16,0 21 0,0 1 16,0-22-16,0 21 0,0-21 0,42 1 15,-20-1-15,-1 0 0,0-21 0,21 21 16,-21-21-16,22 0 15,-1 0-15,-21 0 0,22 0 0,-1 0 16,21-21-16,-20 0 0,-1 0 16,-21-1-16,22 1 0</inkml:trace>
  <inkml:trace contextRef="#ctx0" brushRef="#br0" timeOffset="2642.3">6921 1545 0,'0'0'0,"-21"-148"31,0 148-31,0 21 16,21 0-1,-21 22-15,21-1 0,-21 0 0,21 1 16,0-1-16,0 22 0,0-1 16,0 1-16,0-22 0,0 21 0,-22 1 15,22-22-15,0 22 0,0-22 0,0 0 16,-21 1-16,21-1 0,0 0 15,0 43-15,0-64 0,0 0 16,0 1-16,0-1 0,0 0 16,-21 0-16,21-42 31,0 0-31,0 0 16,0-1-16,0 1 0,0-42 15,0 42-15,21-22 0,0 1 16,1 21-16,-1-22 0,0 22 15,0-21-15,21 21 0,-20 0 0,20-1 16,-21 1-16,21 21 0,-20 0 16,20 0-16,-21 0 0,0 21 0,0 1 15,1-1-15,-1 0 0,0 0 0,-21 21 16,0 1-16,0-22 16,0 0-16,0 0 0,0 0 0,0 22 15,0-22-15,-21 0 0,21 0 16,-21 0-16,-1-21 0,22 22 15,0-1-15,-21-21 16,21-21 0</inkml:trace>
  <inkml:trace contextRef="#ctx0" brushRef="#br0" timeOffset="3099.04">8594 1693 0,'0'0'0,"0"-21"0,21-85 32,-21 85-32,0 0 0,0 0 0,0 0 0,-21 0 15,21-1-15,-22 1 0,1 21 16,0-21-16,0 21 0,0 0 0,-22 0 16,22 0-16,-21 0 0,21 21 0,-22 0 15,1 1-15,0 20 16,-1-21-16,1 21 0,0 22 0,-22 42 15,22-64-15,21 22 16,0-1-16,-1-21 0,22 64 16,0-42-16,0-22 0,0 0 0,0 1 15,0-1-15,0 0 0,22-20 16,-1 20-16,0 0 0,0-21 0,0 1 16,22-1-16,-22 0 0,0 0 0,21 0 15,-21-21-15,22 0 16,-22 0-16,21 0 0,1 0 0,-1 0 0</inkml:trace>
  <inkml:trace contextRef="#ctx0" brushRef="#br0" timeOffset="4611.43">9144 2011 0,'0'-21'0,"0"42"0,0-63 16,0 20-16,-21 1 0,0 0 15,-1 21-15,1 0 0,0 0 0,0 0 16,0 0-16,0 0 0,-1 0 16,-20 21-16,21 0 0,0 1 0,0-1 15,-22 0-15,22 21 0,0-21 0,0 22 16,0-22-16,-1 21 16,22-21-16,-21 22 0,21-22 0,0 0 15,-21 21-15,21-20 0,0-1 0,0 0 16,0 0-16,21 0 0,0 0 15,1-21-15,-1 22 0,0-22 16,0 0-16,0 0 0,22 0 0,-22 0 16,0-22-16,0 1 0,0 21 15,0-21-15,1 0 0,-1 0 0,21 0 16,-21-1-16,0 1 0,1-21 16,-22 21-16,42-43 15,-21 22-15,-21 21 0,0-22 0,0 22 16,21-21-16,-21 21 0,0 0 15,0-1-15,-21 44 32,21 20-32,0-21 15,-21 0-15,21 22 0,-21-22 0,21 21 16,0-21-16,0 0 0,0 22 0,0-22 16,0 0-16,0 21 0,0-20 15,0-1-15,0 0 0,21-21 0,0 21 16,0 0-16,0-21 0,1 0 15,-1 0-15,0 0 0,21 0 0,22 0 16,-43 0-16,21 0 0,-21-21 16,22 0-16,-1 0 15,-21 0-15,22-1 0,-1-20 16,-21 21-16,21 0 0,22-43 0,-43 22 16,0 21-16,0-22 0,-21 22 15,0 0-15,0 0 0,-21 21 16,0 21-1,0-21-15,21 21 16,0 0-16,-21 22 0,21-22 0,0 21 16,0-21-16,0 22 15,0-22-15,0 0 0,0 0 16,0 0-16,0 1 0,21-1 0,-21 0 0,0 0 16,0 0-1,0 0 1,-21-42 15,21 0-31,0 0 0,-21 21 16,21-21-16,0 0 0,-22-1 0,22 1 15,0 0 1,-21 21 0,0 21-1,21 0-15,0 1 16,0-1-16,0 0 15,0 0-15,21 0 0,0 0 16,1 1-16,-1-22 16,0 0-16,21 21 0,-21-21 0,1 0 15,20 0-15,0 0 0,1 0 0,-22 0 16,21 0-16,0 0 0,-20 0 16,41-43-16,-42 43 0,22-21 15,-22 0-15,0 0 0,0 0 0,0 0 16,0-1-16,1 1 15,-1-21-15,-21-22 0,21 43 16,-21-21-16,21 21 0,-21 0 0,0-1 16,0 1-16,0 0 0,-21 21 31,0 0-31,21 21 0,-21 0 16,-1 1-16,1-1 0,21 0 0,-21 0 15,21 0-15,-21 0 0,21 1 0,0 20 16,0-21-16,0 0 0,0 0 15,0 1-15,0-1 0,0 0 16,0 0-16,21 0 0,0-21 0,0 0 16,1 21-16,-1-21 0,0 0 15,0 0-15,21 0 0,-20 0 0,-1 0 16,21 0-16,-21-21 0,22 21 16,-1-21-16,-21 0 0,21 0 15,-20 0-15,20-1 0,0 1 0,1 0 16,-1 0-16,-21-21 0,21 20 0,1-20 15,-22 21-15,21-21 0,-21 20 16,1 1-16,-22-21 0,0 21 16,-43 0-1,22 21-15,-21 0 0,21 0 0,-22 0 16,1 21-16,21 0 0,0-21 0,-1 21 16,1 0-16,21 0 15,0 1-15,0-1 0,0 0 0,0 0 16,0 0-16,21 0 0,-21 1 0,22-1 15,-1 0-15,0 0 0,0 0 16,0 0-16,-21 1 0,21-1 0,1 0 16,-1 0-16,-21 0 0,0 0 15,0 1 1,-21-1 0,-1-21-16,1 0 0,0 0 15,0 0 1,0 0-16,0 0 15</inkml:trace>
  <inkml:trace contextRef="#ctx0" brushRef="#br0" timeOffset="4794.31">11091 2561 0,'0'21'32,"-21"-21"-17,0 0-15,0 0 16,0 0-16,-1 0 0</inkml:trace>
  <inkml:trace contextRef="#ctx0" brushRef="#br0" timeOffset="5466.93">847 1905 0,'0'0'0,"0"21"16,0 0-1,-22 22-15,22-1 0,0 0 0,0 1 16,-21-1-16,21 0 0,-21 22 15,21-22-15,-21 22 0,21-22 0,0 0 16,0 22-16,0-22 0,0 1 16,-21-22-16,21 21 0,0-21 15,0 0-15,0 1 0,0-1 0,21-21 32,0-21-17,0-1 1,0 1-16,1 0 0</inkml:trace>
  <inkml:trace contextRef="#ctx0" brushRef="#br0" timeOffset="5742.77">1355 2371 0,'0'0'0,"0"21"0,0 0 0,0 0 15,0 0 1,21-21-1,0 0-15,0-21 16,0 0-16,0 21 16,-21-21-16,0 0 0,0 0 0,0-1 15,0 1-15,0 0 16,-21 21-16,0 0 16,0 0-1,0 0-15,21 21 0,0 0 16,21-21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29:14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3535 0,'43'0'32,"-22"0"-17,0-21-15,-21 0 0,21 21 16,0-22-16,-21 1 0,21 21 0,1-21 15,-22 0-15,21 0 16,-21 0-16,0-1 0,0-20 0,0 21 16,0 0-16,0 0 0,0-1 15,0 1-15,-21 21 0,-1 0 0,1-21 16,0 21-16,0 0 0,-21 0 16,20 0-16,1 21 0,-21 0 0,0 1 15,20-1-15,-41 21 16,21-21-16,20 0 0,1 22 0,-21-22 15,21 0-15,0 21 16,-1-20-16,22-1 0,0 0 0,-21 21 16,21-21-16,0 1 0,0-1 0,0 0 15,0 0-15,0 0 0,0 0 16,21 1-16,1-1 16,-1 0-16,0-21 0,-21 21 15,21-21-15,0 21 0,22-21 0,-22 21 16,0-21-16,0 22 0,0-22 15,0 21-15,1 0 0,20 0 0,0 0 16,-21 0-16,1 22 0,-1-22 16,0 0-16,-21 0 0,21 43 15,-21-22-15,0 0 16,0 22-16,0-22 16,-21-21-16,0 22 0,0-22 0,-22 21 15,22-21-15,-21 1 0,-1-1 16,1 0-16,0 0 0,-1 0 0,-20-21 15,-1 21-15,1-21 0,-1 0 16,1 0-16,-1 0 0,1 0 0,-1 0 16,22-21-16,-21 0 0,20 0 15,1 0-15,0-22 0,20 22 0,-20-21 16,21 0-16,0-1 0,0 22 16,21-21-16,0-22 15,0 43-15,0 0 0,0 0 0,0 0 16,21 21-1,0 0 1,0 0-16,0 0 16</inkml:trace>
  <inkml:trace contextRef="#ctx0" brushRef="#br0" timeOffset="15535.03">4932 4128 0,'0'-22'110,"0"1"-95,0 0-15,21 21 16,-21-21-16,0 0 15,0 0-15,0-1 16,0 1-16,-21 21 16,21-21-16,-21 21 0,-1 0 15,1 0 1,0 0-16,0 0 16,0 0-16,0 0 0,-1 21 0,-20-21 15,21 21-15,-21 1 16,20-1-16,-20 0 0,21 0 0,0 0 15,0 22-15,-1-22 0,1 21 16,0-21-16,0 22 0,21-22 0,-21 21 16,21-21-16,-21 0 0,21 22 15,0-22-15,0 0 0,0 0 0,0 0 16,21 1-16,0-1 0,0 0 0,0 0 16,0 0-16,1-21 15,-1 0-15,0 21 0,0-21 16,0 0-16,0 0 0,1 0 15,-1 0-15,0 0 0,0 0 0,0 0 16,0 0-16,1 0 0,-1 0 0,0 0 16,0 0-16,0-21 0,0 21 15,1-21-15,-1 0 0,0 21 0,0-21 16</inkml:trace>
  <inkml:trace contextRef="#ctx0" brushRef="#br0" timeOffset="16195.4">5397 4212 0,'0'0'0,"0"-21"0,0 0 15,0 0-15,0 0 16,0-1-16,0 1 0,0 0 15,0 0-15,-21 21 16,0 0 0,0 0-1,0 0-15,0 21 0,-1-21 16,1 21-16,21 0 0,-21 1 0,0 20 16,0-21-16,21 0 15,-21 22-15,-1-22 0,22 21 0,0-21 16,-21 22-16,0-22 0,21 0 15,0 0-15,0 0 0,0 0 0,0 1 16,0-1-16,0 0 0,0 0 0,0 0 16,21-21-16,0 0 15,1 0-15,-1 0 0,0 0 16,0 0-16,0 0 0,0-21 0,1 21 16,-22-21-16,21 0 0,0 21 15,0-21-15,0-22 0,0 22 16,-21 0-16,22-21 0,-22 20 0,21-20 15,-21 0-15,0 21 0,0-22 16,0 22-16,21-21 0,-21 21 0,0-1 16,0 1-16,-21 42 47,21 1-47,0-1 0,0 21 0,0-21 15,-21 22-15,21-22 0,0 0 16,0 21-16,0-21 0,0 1 0,0-1 15,0 0-15,0 21 16,0-21-16,21 1 0,-21-1 16,21-21-16,0 0 0,0 0 0,0 0 15,1 0-15,-1 0 0,0 0 16,0 0-16,0 0 0,0 0 16,1-21-16,-1-22 15,0 43-15,0-21 0,0 0 0</inkml:trace>
  <inkml:trace contextRef="#ctx0" brushRef="#br0" timeOffset="16763.25">5800 4085 0,'0'-21'0,"0"0"32,0 42-17,0 0 1,0 0-16,0 1 0,0-1 0,0 0 15,0 0-15,0 0 0,0 0 0,0 1 16,0 20-16,0-21 0,0 0 16,0 0-16,0 1 0,0-1 0,0 0 15,0 0-15,0 0 0,0 0 16,0 1 0,-22-22 15,1 0-16,21-22-15,0 1 16,0 0-16,0 0 16,0 0-16,0 0 0,0-1 0,0 1 15,0 0-15,0 0 0,0-21 0,0 20 16,0 1-16,21 0 0,1 0 16,-1 0-16,0 0 0,-21-1 0,21 22 15,0-21-15,0 21 0,1 0 16,-1 0-16,0 0 0,0 0 0,0 0 15,0 21-15,-21 1 16,22-1-16,-22 0 0,21 0 16,-21 21-16,0-20 0,21-1 15,-21 0-15,0 0 0,0 0 0,0 0 16,0 1-16,0-1 0,0 0 16,0 0-16,0 0 0,0 0 31,0-42 0,0 0-15,0 0-16,21 21 0,0-21 0</inkml:trace>
  <inkml:trace contextRef="#ctx0" brushRef="#br0" timeOffset="17335.93">6371 4022 0,'0'0'0,"0"-21"0,0 42 31,0 0-31,0 0 0,-21 0 16,21 0-16,0 1 0,0 20 15,0-21-15,-21 0 0,21 22 16,0-22-16,0 0 0,0 21 0,0-21 15,0 1-15,0-1 0,0 0 16,0 0-16,0 0 0,0 0 16,0 1-16,-21-22 47,21-22-47,0 1 15,-22 0-15,22 0 0,0 0 0,0 0 16,0-1-16,0 1 0,0-21 0,0 21 15,0-22-15,0 22 0,0 0 16,22-21-16,20-22 16,-21 43-16,0 0 0,0 0 0,1 0 15,-1 21-15,21 0 0,-21 0 16,0 0-16,1 0 0,-1 0 0,0 0 16,0 21-16,0 0 0,0 0 15,1 0-15,-1 0 0,-21 1 0,21 41 16,-21-42-16,0 0 0,0 1 15,0 20-15,0-21 0,0 0 16,0 0-16,0 1 0,0-1 16,0 0-16,0 0 31,0-42 0,0 0-15,0 0-16</inkml:trace>
  <inkml:trace contextRef="#ctx0" brushRef="#br0" timeOffset="17776.7">7006 4255 0,'0'0'0,"21"0"0,0 0 16,1-22-16,-1 22 15,-21-21-15,21 21 0,0-21 0,0 0 16,0 0-16,-21 0 0,22-1 16,-22 1-16,0 0 15,21 21-15,-21-21 0,0 0 0,-21 21 31,-1 0-31,1 0 0,0 0 16,0 0-16,0 21 0,0 0 16,-1 0-16,1 0 0,0 22 15,0-22-15,21 0 0,0 21 0,0-20 16,0-1-16,-21 21 0,21-21 0,0 0 16,0 1-16,0-1 0,0 0 15,0 0-15,21-21 0,-21 21 0,21-21 16,0 21-16,0-21 15,1 0-15,-1 0 0,0 0 16,0 0-16,0 0 0,0 0 0,1 0 16,-1-21-16,0 21 0,0-21 15,-21 0-15,21 0 0</inkml:trace>
  <inkml:trace contextRef="#ctx0" brushRef="#br0" timeOffset="18183.47">7387 4128 0,'0'-43'32,"21"43"-17,0 0-15,1 0 16,-1 0-16,0 21 16,0-21-16,-21 22 0,21-1 15,-21 0-15,0 0 0,21 21 0,1-20 16,-22-1-16,21 0 0,-21 0 15,0 0-15,0 22 0,0-22 16,0 0-16,0 0 0,0 0 0,0 0 16,0 1-16,0-1 0,0 0 15,-21-21 1,-1 0 0,22-21-1,0 0-15,0-1 16,0 1-16,0 0 0,0 0 15,0 0-15,0-22 0,0 22 0,0 0 16,22-21-16,-1 21 0,-21-1 16,21 1-16,0 0 0,0 0 15,0 0-15,1 21 0,-1-21 0,0-1 16,21 1-16,-21 21 0,1-21 16,20 0-16,-21 21 0,0-21 0</inkml:trace>
  <inkml:trace contextRef="#ctx0" brushRef="#br0" timeOffset="19123.32">9356 4551 0,'0'-21'31,"21"0"-15,0-1-16,0 22 15,-21-21-15,21 0 0,22 0 16,-22 0-16,0 0 0,21-22 0,1 22 16,-22-21-16,21-1 0,0 1 0,1 0 15,-22-1-15,21 1 0,-21 0 16,1 21-16,-1-1 0,-21-20 16,0 21-16,0 0 0,-21 21 15,-22 0 1,22 0-16,0 0 0,-21 0 0,-1 0 15,22 21-15,-21-21 0,-1 21 16,22 0-16,0 0 0,21 1 0,0-1 16,0 21-16,0-21 0,0 0 0,0 1 15,0-1-15,0 21 0,21-21 16,0 0-16,22 1 0,-22-1 0,0 0 16,0 21-16,0-21 0,1 1 15,-1-1-15,0 0 16,-21 0-16,0 0 0,0 0 0,0 1 15,0-1-15,-21-21 0,-22 21 16,22-21-16,0 0 0,-21 0 16,21 0-16,-22 0 0,22 0 0,-21 0 15,21 0-15,-1 0 16,1 0-16,21-21 0,-21 0 16,21-1-16,0 1 0,0 0 15,0 0 1,0 0-16,21 21 15,0-21-15,1 21 0,-1-22 16,21 22-16,-21 0 0</inkml:trace>
  <inkml:trace contextRef="#ctx0" brushRef="#br0" timeOffset="19539">11049 4170 0,'0'0'16,"-42"0"0,63 0 15,0 0-31,0 0 0,0 0 0,22 0 16,-22 0-16,0 0 0,21 0 15,-21 0-15,1 0 0,-1 0 0,21 0 16,-21 0-16,0 0 0,1 0 0,-1 0 15,0 0 1,0 0-16,-42 0 31,0 0-15,0 0-16,-1 0 0</inkml:trace>
  <inkml:trace contextRef="#ctx0" brushRef="#br0" timeOffset="19743.89">11049 4339 0,'0'0'0,"-21"21"16,0-21-1,21 22 1,21-22-16,0 0 16,0 0-16,0 0 0,0 0 15,1 0-15,-1 0 0,0 0 0,21 0 16,-21 0-16,1 0 15,-1 0-15,0 0 0,0-22 16,0 22-16,0-21 0</inkml:trace>
  <inkml:trace contextRef="#ctx0" brushRef="#br0" timeOffset="20451.49">12298 4064 0,'0'0'16,"-21"0"-16,21-21 0,-22 0 15,22 0-15,0-1 0,0 1 16,0 0-16,0 0 15,0 0-15,22 0 0,-1-1 16,0 1-16,0 21 16,21 0-16,-20-21 0,-1 21 0,0 0 15,0 0-15,0 0 0,0 0 0,1 0 16,20 0-16,-21 0 0,21 42 16,-20-20-16,-1-1 0,0 0 15,0 0-15,-21 21 0,21-20 0,-21 20 16,21 0-16,-21-21 0,0 22 15,0-22-15,0 21 0,0-21 0,0 1 16,0 20-16,0-21 0,0 0 16,-21 0-16,21 1 15,-21-22-15,21 21 0,-21-21 32,21-21-17,0-1-15,0 1 0,0 0 16,0 0-16,0 0 0,0 0 15,0-22-15,21 22 0,-21-21 0,42-22 16,1 22-16,-22 0 16,0 20-16,21-20 0,1 21 0,-1 0 15,-21 21-15,22-21 0,-1 21 0,0 0 16,1 0-16,-22 0 0,21 0 16,-21 21-16,0 0 0,22 0 15,-22 0-15,-21 22 0,21-22 0,-21 21 16,0-21-16,0 22 0,0-1 15,0-21-15,0 21 0,0-20 0,-21-1 16,21 21-16,0-21 0,-21 0 0,0 1 16,21-1-16,-22-21 15,22 21-15,0-42 47,22 0-47,-1 21 0,-21-22 16</inkml:trace>
  <inkml:trace contextRef="#ctx0" brushRef="#br0" timeOffset="20879.47">13462 4149 0,'21'0'31,"0"0"-31,0 0 16,1 0-16,-22-21 0,21 21 15,0 0-15,0-22 0,0 22 0,0-21 16,1 0-16,-1 21 0,0-21 16,0 0-16,-21 0 0,21-1 15,0 1-15,-21 0 0,0 0 0,0 0 16,0 0-16,0-1 0,0 1 16,0 0-16,-21 21 15,0 0-15,0 0 0,0 0 16,0 0-16,-1 21 0,1-21 15,0 21-15,0 1 0,0-1 0,21 42 16,-21-42-16,21 22 0,-22-22 16,22 21-16,0-21 0,0 22 15,0-22-15,0 0 0,0 0 0,0 22 16,22-22-16,-22 0 16,21-21-16,0 21 0,0-21 15,0 21-15,0-21 0,1 0 16,-1 0-16,21 0 0,-21 0 15,0 0-15,1 0 0,-1 0 16,0-21-16,21 21 0,-21-21 0,1 0 16,-1 0-16</inkml:trace>
  <inkml:trace contextRef="#ctx0" brushRef="#br0" timeOffset="21484.14">14266 3895 0,'0'0'0,"0"-21"0,-21 42 47,21 0-47,-21 0 0,21 0 0,0 0 15,-21 22-15,0-22 0,21 21 16,-22-21-16,22 1 0,-21-1 0,21 21 16,0-21-16,0 0 0,0 1 0,0-1 15,0 0-15,0 0 16,21-21-1,1 0 1,-22-21-16,21 21 16,0-21-16,0 0 0,21-22 15,-20 22-15,-1 0 0,0-21 0,0 20 16,0-20-16,0 21 0,1 0 16,-1 0-16,0-1 0,0 1 0,0 21 15,-21-21-15,21 21 0,-21 21 31,0 0-31,0 1 0,0-1 0,0 21 16,0-21-16,0 0 16,0 1-16,0-1 0,0 0 0,0 0 15,0 0-15,0 0 0,0 1 16,22-22-16,-1 21 16,0-21-16,0 0 15,0 0-15,0 0 0,1-21 16,-1 21-16,0-22 15,0 1-15,0 0 0,-21 0 0,21-21 16,1 20-16,-22-20 0,0 21 0,21-21 16,-21 20-16,0-20 0,0 21 15,0 0-15,0 0 0,0-1 16,0 1 0,21 21 46</inkml:trace>
  <inkml:trace contextRef="#ctx0" brushRef="#br0" timeOffset="21735">16891 3514 0,'0'0'0,"-21"0"0,-22 0 0,22 0 0,-21 0 16,21-21-16,0 21 0,-1 0 15</inkml:trace>
  <inkml:trace contextRef="#ctx0" brushRef="#br0" timeOffset="22358.93">16933 3535 0,'0'0'0,"21"0"0,1 0 0,-1 0 15,0 0-15,-21-21 16,21 0-16,0 21 0,0-22 0,22 1 16,-22 0-16,0 0 0,0 0 15,22 0-15,-22-1 0,0 1 0,21 0 16,-21-21-16,1 21 0,-22-22 0,0 22 16,21 0-16,-21-21 0,0 20 15,0 1-15,-21 0 0,-1 0 16,-20 0-16,0 0 0,-1 21 0,1 0 15,0 0-15,-1 0 0,-20 0 16,21 0-16,-1 0 0,-20 21 0,20-21 16,1 21-16,0 0 0,21 21 15,-22-20-15,22-1 0,-42 85 16,63-64-16,0 0 16,0 1-16,0-22 0,0 21 0,21 0 15,0-20-15,-21 20 0,21 0 0,21-21 16,-20 22-16,-1-22 0,21 21 15,-21-21-15,0 1 0,22 20 0,-22-21 16,0 0-16,21 43 16,-20-43-16,-1 0 0,-21 21 15,0-20-15,0-1 0,0 21 0,-21-21 16,-1 0-16,1 1 0,-21-1 16,0 0-16,-1-21 0,-20 21 0,20-21 15,-20 21-15,21-21 0,-1 0 0,-20 0 16,20 0-16,1-21 0,21 0 15,-21 0-15,20 0 0,1-1 16,-21 1-16,21 0 0,21-21 0,-21-22 16,-1 43-16,22-42 15,-21 41-15,21 1 0,0 0 0,0 0 16,0 0-16,21 0 16,1 21-16,-1 0 15,0 0-15,0 0 0,0 0 0,0 0 16,1 0-16,20 0 0,-21 0 15,21 0-15,-20 21 0,20-21 0,-21 0 16</inkml:trace>
  <inkml:trace contextRef="#ctx0" brushRef="#br0" timeOffset="22722.74">17251 3789 0,'0'0'15,"21"-21"-15,0 0 0,-21-1 0,0 1 16,0 0-16,0 0 16,-21 0-1,0 21-15,0 0 0,-1 0 16,1 0-16,0 21 16,0-21-16,21 21 0,-21 0 0,0 0 15,-1 1-15,1-1 0,0 0 0,0 21 16,21-21-16,0 22 0,-21-22 15,21 21-15,-21 1 0,21-22 0,0 21 16,0 0 0,0 1-16,0-22 0,0 0 0,21 0 15,0 0-15,0-21 0,0 0 16,0 0-16,1 0 0,20 0 16,0 0-16,-21 0 0,22-21 0,-1 21 15,0-21-15,1 0 0,-1 0 0,0 0 16,1-1-16,-1 1 0,0-21 15,1 21-15</inkml:trace>
  <inkml:trace contextRef="#ctx0" brushRef="#br0" timeOffset="23683.26">17801 3852 0,'0'0'0,"0"-21"0,21 0 0,-21 0 15,0 0-15,0 0 16,-21 21-16,0-22 16,0 22-16,0 0 0,-1 0 15,1 0-15,0 0 0,0 0 0,0 0 16,0 22-16,-1-1 0,1-21 15,0 21-15,-21 42 0,-1-20 16,22-22-16,0 21 16,21-21-16,0 1 0,-21-1 0,21 21 15,0-21-15,0 0 0,0 1 0,21-1 16,-21 0-16,21-21 16,0 0-16,22 0 0,-22 0 0,0 0 15,21 0-15,-20 0 0,-1-21 16,21 21-16,-21-21 0,0-1 15,1 1-15,-1 0 0,0-21 0,0 21 16,0-1-16,-21-20 0,0 21 16,0 0-16,0 0 0,0-1 0,0 1 15,0 0-15,0 0 16,-21 21 0,0 21-16,21 0 15,-21-21-15,21 21 0,0 1 0,0-1 16,0 0-16,0 0 0,0 0 15,0 0-15,0 1 0,0-1 16,0 0-16,0 21 0,0-21 16,21-21-16,0 0 15,0 22-15,0-22 0,1 0 0,-1 0 16,0 0-16,21 0 0,-21-22 16,1 22-16,-1-21 0,0 0 0,0 0 15,0 0-15,0 0 0,1-1 0,-1-20 16,0 21-16,-21 0 0,21 0 15,-21-1-15,21 1 0,-21 0 16,0 0-16,0 0 0,0 42 47,0 0-47,0 0 16,0 0-16,-21 1 0,21-1 15,-21 0-15,21 0 0,0 0 0,0 0 16,-21 22-16,21-22 0,0 0 15,-21 0-15,21 0 0,0 1 16,0-1-16,0 0 0,-22-21 31,22-21 1,0 0-32,0-1 0,0 1 0,0 0 15,0 0-15,0 0 0,0-22 0,22 22 16,-22-21-16,21 21 0,0 0 15,0-1-15,0 1 0,0 0 16,1 0-16,20 0 0,-21 21 0,0 0 16,0 0-16,1 0 0,-1 0 15,21 0-15,-21 0 0,0 0 0,1 21 16,-1 0-16,0 0 0,-21 0 16,0 1-16,0-1 0,0 21 15,0-21-15,0 0 0,0 1 0,0-1 16,0 0-16,0 0 0,0 0 15,0 0-15,-21 1 0,0-22 16,21 21-16,0-42 47,0-1-31,21 1-16,0 0 0</inkml:trace>
  <inkml:trace contextRef="#ctx0" brushRef="#br0" timeOffset="24206.94">18817 3789 0,'0'21'31,"0"0"-15,0 0-1,-21 1-15,21-1 0,0 0 16,0 0-16,-21 0 0,21 0 0,-21 1 15,21-1-15,0 0 0,0 0 16,0 0-16,-22 0 0,22 1 16,0-44 31,0 1-32,0 0-15,0 0 0,0-21 16,0 20-16,0-20 15,22 0-15,-22 21 0,21-1 0,0 1 16,-21 0-16,21 0 0,0 0 16,0 21-16,1-21 0,-1-1 0,0 22 15,0 0-15,0 0 0,0 0 16,22 0-16,-22 0 0,0 0 0,0 0 16,0 0-16,1 22 0,-1-1 15,-21 0-15,0 0 0,21 0 16,-21 0-16,0 1 0,0 20 0,0-21 0,0 0 15,0 0-15,0 1 0,-21-1 16,21 0-16,0 0 0,0 0 16,0 0-16,-21 1 15,21-44 32,0 1-47,0 0 0,0 0 16,21 0-16</inkml:trace>
  <inkml:trace contextRef="#ctx0" brushRef="#br0" timeOffset="24618.7">19304 3874 0,'21'0'0,"0"0"0,0 0 15,1 0-15,-1 0 0,0 0 16,21 0-16,-21-22 0,1 22 16,-1-21-16,0 21 0,0-21 15,21 0-15,-20 0 0,-1 0 16,-21-1-16,0 1 16,0 0-16,-21 21 15,-1 0-15,1 0 0,0 0 16,-21 0-16,21 21 15,-22 0-15,22 1 0,0-22 0,0 21 16,0 21-16,-1-21 0,1 0 0,0 1 16,0-1-16,21 21 0,0-21 15,0 0-15,0 1 0,0 20 16,0-21-16,0 0 0,0 0 16,21 1-16,0-22 0,0 21 0,1-21 15,-1 0-15,0 0 0,21 0 0,-21 0 16,1 0-16,20 0 0,-21 0 15,21 0-15,-20-21 0,20 21 0,-21-22 16,0 1-16,22 21 0</inkml:trace>
  <inkml:trace contextRef="#ctx0" brushRef="#br0" timeOffset="25034.78">19875 3831 0,'0'0'15,"0"-21"-15,0 0 0,0 0 16,22 21-1,-1 0-15,0 0 0,0-21 16,0 21-16,0 0 0,1 0 16,-1 0-16,0 21 15,0-21-15,0 21 0,0 0 0,1 0 16,-1 0-16,-21 1 0,21 20 16,-21-21-16,0 0 15,0 22-15,0-22 0,0 0 0,0 0 16,0 0-16,0 22 0,0-22 15,-21-21-15,21 21 0,-21-21 16,21 21-16,-22-21 0,1 0 16,0 0-1,21-21 1,0 0-16,0 0 0,0-1 16,0 1-16,0 0 0,0 0 15,21-21-15,-21 20 0,43-41 16,-22 42-16,0 0 0,-21-1 15,21 1-15,0 0 0,0 0 16,1 0-16,-1 0 0,0 21 16,0-22-16,0 22 15,0 0-15,-21-21 16</inkml:trace>
  <inkml:trace contextRef="#ctx0" brushRef="#br0" timeOffset="25950.63">21907 2815 0,'0'0'0,"43"-21"0,168-64 31,-189 85-31,20-21 0,-21 0 16,0 21-16,-21-21 0,0 0 15,0 0-15,0-1 0,0 1 16,-21 0-16,0 21 15,0 0-15,0-21 0,-1 21 0,1 0 16,-21 0-16,21 0 0,-22 21 16,22 0-16,-21 0 0,-22 22 15,22-22-15,0 21 0,-22 1 0,1-1 16,20 21-16,-20-20 0,-1 20 16,22-20-16,0 20 0,-22 1 0,22-1 15,21 1-15,-22-1 0,22 22 16,-21-22-16,21 1 0,0-1 0,21 1 15,0-1-15,-22 1 0,22-1 16,0 1-16,0-1 0,0 1 0,22-1 16,-1-20-16,0 20 0,21-21 0,1 1 15,-1-22-15,21 21 16,1-21-16,63 22 0,-42-43 0,-22 0 16,1 0-16,-1 0 0,1 0 0,-1-21 15,-21-1-15,22 1 0</inkml:trace>
  <inkml:trace contextRef="#ctx0" brushRef="#br0" timeOffset="26974.73">22458 3196 0,'21'0'0,"0"0"15,0 0-15,0 0 0,1 0 0,20-21 16,0 0-16,1 21 16,-22-21-16,21 21 0,0-21 0,-20-1 15,20 22-15,-21-21 0,0 0 0,0 21 16,-21-21-16,0 0 15,0 0-15,-42 21 0,21 0 16,-43 0-16,22 0 16,-21 0-16,-1 0 0,1 0 0,-22 0 15,21 0-15,1 0 0,-1 21 16,22 0-16,0-21 0,-1 21 0,1 0 16,21 0-16,0 1 0,21-1 0,0 0 15,0 0-15,0 0 0,0 0 16,21 22-16,0-22 0,0 0 15,0 21-15,22-20 0,-1-1 0,-21 21 16,22-21-16,-1 0 0,0 22 0,1-22 16,-1 0-16,-21 0 0,0 0 0,0 22 15,-21-22-15,0 0 0,0 0 16,-21-21-16,-21 21 0,-22 22 16,22-43-16,-21 21 0,20-21 15,1 0-15,-22 0 0,22 0 16,0 0-16,-22 0 0,22 0 0,-43 0 15,43-21-15,21 0 16,-43-1-16,43 1 0,21 0 16,0 0-16,0-21 15,0 20-15,0 1 0,0-21 0,0 21 16,0 0-16,21-1 0,0 1 0,1 0 16,-1 21-16,0-21 0,0 21 15,0-21-15,22 21 16,-22 0-16,21 0 0,-21 0 0,0 0 15,1 0-15</inkml:trace>
  <inkml:trace contextRef="#ctx0" brushRef="#br0" timeOffset="27658.81">22966 3471 0,'-43'0'31,"43"22"-31,-21-22 0,0 21 16,21 0-16,-21 0 0,21 0 15,-21 0-15,0 1 16,21-1-16,-22 0 0,22 0 0,0 0 16,0 0-16,0 1 0,0-1 15,0 0-15,22-21 16,-1 0-16,0 0 0,0 0 0,0 0 15,22 0-15,-22 0 16,21 0-16,-21 0 0,0 0 0,22 0 16,-22 0-16,21-21 0,-21 0 0,22-1 15,20-20 1,-63 21-16,0 0 0,21-22 16,-21 22-16,22 0 15,-22 0-15,0 42 31,0 0-15,0 0-16,0 1 0,0-1 0,0 0 16,-22 0-16,22 21 0,-21-20 15,21 20-15,-21 21 16,21-20-16,0 20 0,-21-20 0,21-1 16,0 21-16,0-20 0,0 20 0,0-20 15,0 20-15,-21 1 0,21-22 0,0 21 16,0-20-16,0-1 15,0 0-15,-21 22 0,-1-22 0,22 1 16,-21-1-16,0 0 0,0-21 0,0 22 16,0-22-16,-1 0 0,-20 0 15,0 0-15,21-21 0,-22 0 0,1 0 16,0 0-16,-22 0 0,22 0 0,-1-21 16,1 0-16,0 0 0,-1 0 0,22-22 15,-21 22-15,21-21 0,0 0 16,-1 20-16,1-20 0,21 0 0,0-1 15,0-41-15,0 41 16,21 1-16,1-21 0,-1 20 16,0 1-16,21 0 0,1-1 0,-1 1 15,0 0-15,22-22 0,-22 22 16,22-1-16</inkml:trace>
  <inkml:trace contextRef="#ctx0" brushRef="#br0" timeOffset="28131.05">23876 3514 0,'0'0'0,"21"-21"0,0 21 0,0-22 0,1 1 16,-22 0-16,21 0 16,-21 0-16,0 0 15,-21 21-15,-1 0 16,1 0-16,0 0 0,0 0 15,-21 0-15,-1 21 0,22 0 0,-21 0 16,21 0-16,-22 0 0,22 1 16,0-1-16,21 0 0,0 0 15,0 0-15,0 0 0,0 1 16,21-1-16,0 0 0,0-21 16,1 21-16,-1-21 0,0 21 0,0 0 15,21-21-15,-20 22 0,-1-1 16,0-21-16,-21 21 0,21-21 0,-21 21 15,0 0-15,-21 0 32,0-21-32,-22 0 0,22 0 0,-21 0 15,0 0-15,-1 0 0,1 0 16,21 0-16,-22 0 0,22 0 0,-21 0 16,21-21-16,0 21 0,21-21 15,-22 21-15,22-21 0,0 0 16,0 0-16,0-1 15,0 1-15,22 0 0,-1 21 16,0-21-16,0 0 0,0 0 0,0-1 16,1 1-16</inkml:trace>
  <inkml:trace contextRef="#ctx0" brushRef="#br0" timeOffset="28458.86">24299 2942 0,'0'-21'16,"0"42"-16,0-63 0,0 21 16,0 0-16,0 42 31,0 0-31,0 21 16,-21-21-16,21 1 0,-21 20 0,21 0 15,0 1-15,-21 20 16,0-21-16,21 22 0,-22-1 0,1-20 15,21 20-15,-21-20 0,0-1 16,21 0-16,-21 1 0,21-1 0,0 0 16,0-21-16,0 1 0,0-1 0,0 0 15,0 0-15,0 0 16,21-21 0,0 0-16,0 0 15,-21-21-15,0 0 16,21 21-16,-21-21 0</inkml:trace>
  <inkml:trace contextRef="#ctx0" brushRef="#br0" timeOffset="28671.88">24109 3514 0,'0'0'0,"-21"0"15,42 0 16,0 0-31,0 0 0,0 0 0,0 0 16,1 0-16,-1 0 16,0 0-16,0 0 0,43 0 15,-43 0-15,0 0 0,0 0 0,0 0 16,0 0 0</inkml:trace>
  <inkml:trace contextRef="#ctx0" brushRef="#br0" timeOffset="29051.67">24426 3641 0,'0'21'0,"21"-21"32,1 0-32,-1 0 15,0 0-15,21 0 0,-21 0 0,1-21 16,20 21-16,-21-21 0,0 21 15,0-22-15,1 22 0,-1-21 0,-21 0 16,0 0-16,0 0 16,-21 21-1,-22 0-15,22 0 0,0 0 16,0 0-16,0 0 0,-22 21 0,22 0 16,0 0-16,0 0 0,0 1 15,21-1-15,0 0 0,0 0 16,0 0-16,0 0 0,0 1 15,0-1-15,21 0 0,0-21 16,0 0-16,0 21 0,0-21 16,1 0-16,20 0 0,-21 0 0,21 0 15,-20 0-15,20 0 0,0 0 0,-21 0 16,22-21-16,-22 21 0,21-21 16,-21 0-16</inkml:trace>
  <inkml:trace contextRef="#ctx0" brushRef="#br0" timeOffset="29762.73">25104 3493 0,'-22'21'15,"1"0"-15,21 0 0,0 0 16,0 0-16,0 1 0,-21-1 16,21 0-16,0 0 0,0 0 0,0 0 15,0 1-15,0-1 0,0 0 16,0 0-16,0 0 15,0 0-15,-21-21 16,21-21 15,-21 0-15,21 0-16,0 0 16,0 0-16,0-1 0,21 1 15,-21-21-15,21 21 0,0 0 0,0-1 16,1-20-16,-1 21 0,0 0 15,0 0-15,21 21 0,-20-22 0,-1 22 16,0 0-16,0 0 0,0 0 16,0 0-16,1 22 0,-1-1 0,-21 0 15,21 0-15,-21 0 0,21 22 16,-21-22-16,0 0 0,0 0 0,21 0 16,-21 0-16,0 1 0,0-1 15,0 0-15,0 0 16,-21-21-16,0 0 15,0 0 1,0 0 0,21-21-1,0 0-15,0 0 0,0-1 16,0-20-16,21 21 16,-21 0-16,21 0 0,0-1 0,0 1 15,0 0-15,1 0 0,-1 0 16,0 0-16,0-1 0,21 1 0,-20 21 15,20 0-15,0 0 0,-21 0 0,22 0 16,-1 0-16,-21 21 16,22 1-16,-22-1 0,0 0 0,0 0 15,0 21-15,-21-20 0,0-1 0,0 0 16,0 0-16,0 0 0,0 0 16,0 1-16,-21-1 0,0-21 0,0 21 15,0-21-15,-1 21 16,1-21-16,21 21 0,-21-21 15</inkml:trace>
  <inkml:trace contextRef="#ctx0" brushRef="#br0" timeOffset="30318.68">26331 3662 0,'0'0'15,"-21"0"-15,21 21 0,-42-21 0,42 21 16,-21-21-16,21 21 16,0 1-16,21-22 31,0 0-31,0 0 15,0 0-15,0 0 16,1-22-16,-22 1 16,21 0-16,-21 0 15,0 0-15,0 0 16,-21 21 0,-1 0-16,1 0 0,0 21 15,0 0-15,21 0 0,-21-21 16,21 21-16,-21 0 15,21 1-15,21-22 32,0 0-17,0 0-15,0 0 16,-21-22-16,0 1 16,0 0-1,0 0 1,-21 21-1,21 21 1,-21-21-16,21 21 0,-21-21 0,21 21 16,0 1-16,0-1 15,21-21 17,0 0-32,0 0 0,0 0 15,1 0-15</inkml:trace>
  <inkml:trace contextRef="#ctx0" brushRef="#br0" timeOffset="30614.81">26924 3514 0,'0'0'16,"0"-21"-16,-21 21 15,0 21 1,21 0-1,-22 0-15,1 0 0,21 0 16,-21 1-16,21-1 0,0 0 0,0 0 16,-21 0-16,21 0 0,0 1 0,-21-1 15,21 0-15,0 0 0,0 0 16,0 0-16,0 1 16,0-44 30,21 1-46,0 0 16</inkml:trace>
  <inkml:trace contextRef="#ctx0" brushRef="#br0" timeOffset="31015.38">27009 3090 0,'0'0'16,"-22"0"-16,1 0 0,0 22 0,0-1 16,21 0-16,-21 0 0,21 0 15,0 0-15,0 1 0,0-1 0,0 0 16,0 0-16,21 0 16,0-21-1,0 0-15,0 0 16,1 0-16,-1 0 0,0 0 15,0-21-15,-21 0 16,21 0-16,-21 0 0,0-1 0,0 1 16,0 0-16,0 0 0,0 0 0,0 0 15,0-1-15,-21 22 16,0 0-16,0 0 0,-22 0 16,22 0-16,0 0 0,0 0 15,0 22-15,0-1 0,21 0 0,0 0 16,-22 0-16,22 22 15,0-22-15,0 0 16,0 0-16,0 0 0,0 0 0,0 1 16,22-22-16,-1 21 15</inkml:trace>
  <inkml:trace contextRef="#ctx0" brushRef="#br0" timeOffset="31547.08">27263 3408 0,'0'21'0,"0"0"16,0 0 0,0 1-16,0-1 15,0 0-15,0 0 16,0 0-16,0 0 0,-22 1 16,22-1-16,0 0 0,0 0 15,-21 0-15,21 0 16,0 1-1,0-1-15,-21-21 16,21-21 31,0-1-47,0 1 0,0 0 16,21 0-16,-21-21 15,21 20-15,1 1 0,-1-21 16,0 21-16,21-22 0,-21 22 0,1 0 15,20-21-15,-21 21 0,0-1 0,22 1 16,-22 21-16,21-21 0,-21 21 16,22 0-16,-22 0 0,0 0 0,21 0 15,-21 0-15,-21 21 16,22 0-16,-22 1 0,21-1 0,-21 21 0,0-21 16,0 22-16,0-22 0,0 0 15,0 21-15,0-21 0,0 1 0,-21 20 16,-1-21-16,1 0 15,21 0-15,-21 1 16,0-1-16,21-42 47,0-1-47,21 1 16</inkml:trace>
  <inkml:trace contextRef="#ctx0" brushRef="#br0" timeOffset="32046.39">27940 2794 0,'0'0'16,"0"-21"-16,0 0 15,21 21-15,0-21 0,0 21 16,22 0-16,-22 0 0,0 0 16,21 0-16,-20 21 0,20 0 15,0 0-15,-21 0 0,22 0 0,-22 1 16,21-1-16,-21 21 0,1-21 16,-1 22-16,0-1 0,0-21 15,-21 21-15,21 1 0,-21-1 16,0 22-16,0-22 0,0 21 0,0-20 15,0 20-15,-21-20 0,0 20 0,-21 22 16,20-43-16,1 0 16,-21 1-16,21-1 0,-22-21 0,1 22 15,0-22-15,-1 0 0,1 0 16,-21 0-16,20 0 0,-41 1 16,41-1-16,22-21 0,-21 0 15,21 21-15,-1-21 0,1 0 16,21-21 62,0 0-62</inkml:trace>
  <inkml:trace contextRef="#ctx0" brushRef="#br0" timeOffset="33862.58">29231 3366 0,'0'0'0,"-21"0"0,0 0 0,0 0 15,-1 0 1,22 21 93,-21-21-109,0 21 16</inkml:trace>
  <inkml:trace contextRef="#ctx0" brushRef="#br0" timeOffset="34159.41">29019 3916 0,'0'0'0,"-21"63"16,21-41 0,0-1-1,0 0-15,-21-21 0,21 21 0,-21 0 16,0 22-16,0-43 15,-1 21-15,1 0 0,0 0 16,-21 0-16,21 0 0,-22-21 0,22 22 16,-21-22-16,21 0 0,-22 21 15,22-21-15,-21 0 0,21 0 16,-1 0-16</inkml:trace>
  <inkml:trace contextRef="#ctx0" brushRef="#br0" timeOffset="51371.42">16743 4699 0,'-21'0'16,"42"0"125,0 0-141,0 0 0,21 0 15,-20 0-15,-1 0 0,21 0 0,0 0 16,-20 0-16,41 0 0,-21 21 16,22-21-16,-1 0 0,-20 0 0,20 0 15,1 0-15,63 21 16,-64-21-16,1 0 0,-1 0 0,1 0 15,-1 0-15,1 0 16,-1 0-16,1 0 0,63 0 16,-43 0-16,-20 0 0,21 0 0,-22 0 15,1 0-15,20 0 0,-20 0 0,20 0 16,-20 0-16,-1 0 0,1 0 16,21 0-16,-22 0 0,1 0 15,-1 0-15,1 0 0,-1 0 0,1 0 16,-1 0-16,-21 0 0,22 0 0,-1 0 15,1 0-15,-22 0 0,22 0 16,42 0-16,-64 0 0,64 0 16,-64 0-16,22 0 15,-22 0-15,64 0 0,-43 0 16,43 0-16,-42 0 0,-22 0 16,21 0-16,-20 0 0,20 0 15,-20 0-15,-1 0 0,0 0 16,1 0-16,20 0 0,-21 0 0,1 0 15,20 0-15,-20-21 16,-1 21-16,0 0 0,1 0 0,20 0 16,-21 0-16,1 0 0,-1 0 0,0 0 15,22 0-15,-22 0 0,1 0 16,-1 0-16,0 0 0,1 0 0,-1 0 16,0 0-16,1 0 0,-1 0 15,-21 0-15,21 0 0,1-21 0,-22 21 16,21 0-16,-21 0 0,22 0 0,-1 0 15,-21 0-15,22 0 0,-22 0 16,21 0-16,0 0 0,-20 0 0,20 0 16,0 0-16,1 0 0,-1 0 15,0 0-15,1 0 0,-1 0 16,0 0-16,1 0 0,-1 0 0,0 0 16,22 0-16,-22 0 0,-21-21 15,22 21-15,-1 0 0,0 0 0,-21 0 16,22 0-16,-1 0 0,-21 0 15,22 0-15,-22 0 0,42-21 16,-20 21-16,20 0 16,-21 0-16,-20 0 0,20 0 0,0 0 15,1 0-15,-22 0 0,21 0 16,0-21-16,1 21 0,-22 0 0,21 0 16,1 0-16,-22 0 0,21 0 15,0 0-15,-20-22 0,41 22 16,-42 0-16,22-21 15,-22 21-15,0 0 0,0 0 16,0 0-16,0 0 0,1 0 0,-1 0 16,0 0-16,0 0 15,0 0-15,0 0 0,1 0 0,-1 0 16,0 0-16,0 0 16,0 0-16,0-21 0,1 21 15,-1 0-15,0 0 0,0 0 16,0 0-1,0 0-15,1 0 0,-1 0 16,0 0-16,0 0 0,0 0 16,0 0-16,1 0 15,-1 0-15,0 0 0,0 0 16,0 0-16,0 0 0,1 0 16,-1 0-16,0 0 0,0 0 0,0 0 15,0 0-15,1 0 0,-1 0 16,0 0-16,0 0 0,0 0 15,0 0-15,1 0 0,-1 0 16,0 0-16,0 0 16,0 0-16,0 0 15,1 0 1,-1 0-16,0 0 16,0 0-16,0 0 15,0 0 1,1 0-16,-1 0 15,0 0 17,0 0-17,-21-21 1,0 0 15,0 0-15,-21 21-1,0-22-15,0 22 16,-1 0-16,1 0 0</inkml:trace>
  <inkml:trace contextRef="#ctx0" brushRef="#br0">10668 11726 0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1:48:0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635 0,'0'-21'0,"-21"21"31,0 0-16,21 21 1,-21 0-16,21 0 16,0 1-16,0-1 0,0 0 0,0 0 15,0 0-15,0 0 0,0 1 16,21-1-16,-21 0 0,21-21 16,0 21-16,1 0 0,-1-21 0,0 0 15,0 0-15,21 0 0,-20 0 16,-1-21-16,21 0 0,0 21 0,-20-21 15,20 0-15,0-22 16,1 22-16,-22 0 0,-21-21 16,21 20-16,-21 1 0,0 0 0,0 0 15,0 0-15,0 0 0,0-1 16,-21 22 0,0 0-1,-1 0-15,1 0 0,21 22 0,-21-1 16,21 0-16,0 0 0,0 0 15,-21 22-15,21-22 0,-21 21 0,21 0 16,0 1-16,-21-1 0,21 0 16,0 1-16,0-1 0,0 0 0,0 1 15,0-1-15,0 0 0,0-20 16,0 20-16,0 0 0,0-21 16,0 22-16,0-22 0,0 0 0,0 0 15,0 0-15,0 1 0,0-1 16,-22 0-16,1-21 15,0 0-15,0 0 0,0 21 0,-22-21 16,22 0-16,-21 0 0,21 0 16,-22 0-16,22-21 0,-21 21 15,21-21-15,0 21 0,-1-21 0,1 21 16,0-22-16,21 1 16,0 0-16,0 0 15,21 21-15,0-21 0,1 0 16,20 21-16,-21-22 0,0 22 0,22-21 15,-22 0-15</inkml:trace>
  <inkml:trace contextRef="#ctx0" brushRef="#br0" timeOffset="655.71">2794 910 0,'21'-21'0,"-42"42"0,63-63 16,-42 21-16,21-22 0,1 22 0,-1 0 15,0-21-15,-21 21 0,0-1 16,0 1-16,0 0 0,0 0 16,0 0-16,-21 21 15,0 0 1,-1 0-16,22 21 0,-21 0 15,21 0-15,-21 22 0,0-1 16,21 0-16,0 1 0,-21 20 0,21 1 16,-21-1-16,-1 1 0,22-1 15,0 1-15,-21 20 0,0-20 0,21 20 16,0 1-16,0 0 0,-21-1 16,0 1-16,21 0 0,-21-1 15,21 1-15,0 0 0,0-22 0,-22 1 16,22 20-16,0-20 0,-21-1 15,21 1-15,0-22 0,0 22 0,0-22 16,0-21-16,0 22 0,0-22 16,0 0-16,0 0 0,21-21 0,1 0 15,-1 0-15,0 0 0,0-21 16,0 0-16,0 0 0,1-1 0,20-20 16,-21 21-16,21-21 0,-20-1 0,-1 1 15,0-22-15,21 22 0,-21-21 16,-21-1-16,0 22 0,0-22 15,0 22-15,0-22 0,0 1 16,-21 21-16,0-1 0,-21 1 0,-1 0 16,1 20-16,0-20 0,-22 21 0,22 0 15,0 21-15,-22-21 0,43 21 16,-21 0-16,20 0 0,1 0 0,0-22 16,21 1-1,21 0-15,0 21 16,1-21-16,20 21 0,-21-21 15,21 21-15,1-21 0,-22 21 0,21-22 16,1 1-16,-1 0 0,-21 0 16,21 0-16</inkml:trace>
  <inkml:trace contextRef="#ctx0" brushRef="#br0" timeOffset="1128.44">4212 1185 0,'-21'0'15,"42"0"1,0-21-16,0 0 15,22 0-15,-22 0 16,0 0-16,21-1 0,-20 1 0,-1 0 16,21 0-16,-21 0 15,-21 0-15,0-1 0,0 1 0,0 0 16,-21 21-16,-21 0 16,21 0-16,-22 0 0,22 0 0,-21 21 15,-1 0-15,22 1 0,-21-1 16,0 0-16,20 0 0,1 21 0,0-20 15,0 20-15,0 0 16,21-21-16,0 22 0,0-1 0,0-21 16,0 0-16,0 22 0,0-22 0,0 0 15,21 0-15,0-21 0,0 21 16,0 1-16,1-22 0,-1 0 0,21 0 16,-21 0-16,0 0 0,22 0 15,-22 0-15,21-22 0,-21 1 0,22 21 16,-1-21-16,-21 0 0,22-21 15,-1 20-15,-21-20 0</inkml:trace>
  <inkml:trace contextRef="#ctx0" brushRef="#br0" timeOffset="1404.29">4889 402 0,'0'0'0,"0"21"31,0 1-31,0-1 16,0 21-16,0 0 0,-21 1 0,21-1 16,0 22-16,0-22 0,0 21 15,-21 1-15,0-1 0,21 1 0,-21-1 16,21-20-16,0 20 0,0-20 0,0-1 16,0-21-16,0 21 0,0-20 15,0-1-15,0 0 0,0 0 16,21-21 15,0-21-31,-21 0 0,21 0 0,0-1 16</inkml:trace>
  <inkml:trace contextRef="#ctx0" brushRef="#br0" timeOffset="1848.03">5249 974 0,'43'-21'16,"-43"-1"-1,-22 22 17,1 0-32,0 0 15,0 22-15,0-1 0,0-21 16,-1 21-16,1 0 0,21 0 0,-21 0 15,21 1-15,0-1 0,0 0 16,0 0-16,0 0 0,0 0 16,21 1-16,0-1 15,1-21-15,-1 21 0,-21 0 16,21-21-16,0 21 0,0-21 16,-21 21-16,0 1 15,0-1 1,-21-21-1,0 0-15,0 21 0,-22-21 16,22 0-16,0 0 0,-21 0 0,21 0 16,-1 0-16,1 0 0,0 0 15,0 0-15,42 0 32,0-21-17,0 21-15,1-21 0</inkml:trace>
  <inkml:trace contextRef="#ctx0" brushRef="#br0" timeOffset="2205.83">5546 1249 0,'0'0'0,"21"0"0,0-21 0,0 21 16,0-21-16,-21-1 0,21 22 15,1-21-15,-1 0 0,0 21 16,0-21-16,0 0 0,0 0 16,-21-22-16,22 22 0,-22 0 0,0 0 15,0 0-15,-22 21 16,1 0 0,0 0-16,0 21 0,0 0 15,-22 0-15,22 21 0,0-20 0,0 20 16,0-21-16,0 21 0,-1-20 15,22-1-15,0 21 0,0-21 0,0 0 16,0 1-16,0-1 0,22-21 16,-1 21-1,0-21-15,0 0 0,21 0 0,-20 0 16,-1-21-16,0 21 0,21-21 0,-21-1 16,1 1-16</inkml:trace>
  <inkml:trace contextRef="#ctx0" brushRef="#br0" timeOffset="2812.02">7302 1291 0,'0'0'0,"0"-21"32,22 0-32,-1 0 0,-21 0 15,21-1-15,0 1 0,0-21 16,0 21-16,1-22 0,20 1 0,-21 0 16,0-1-16,0-20 0,1 21 15,-1-1-15,0 1 0,0-22 0,-21 22 16,0 21-16,0-21 0,0 20 15,0-20-15,0 21 0,-21 21 16,0 0-16,0 0 0,-1 0 16,1 21-16,0-21 0,0 42 15,0-20-15,0 20 0,-1 0 0,1 1 16,21-1-16,0 21 0,0-20 16,0 20-16,0 1 0,0-22 0,0 22 15,0-22-15,0 0 0,0 1 16,0-1-16,0-21 0,0 21 0,21-20 15,-21-1-15,22 0 0,-1 0 16,0 0-16,0-21 0,0 0 16,0 0-16,1 0 0,-1 0 0,0 0 15,0-21-15,21 0 0,1 0 16,-1 0-16</inkml:trace>
  <inkml:trace contextRef="#ctx0" brushRef="#br0" timeOffset="3284.75">8234 953 0,'0'0'0,"0"-22"0,0 1 16,0 0-16,0 0 0,0 0 15,-21 21-15,-1 0 16,1 0-16,0 0 0,0 0 0,0 21 16,-22 0-16,22 0 0,0 0 15,-21 22-15,21-1 0,-43 22 16,22-22-16,21 0 0,-1 1 15,22-22-15,0 21 0,0-21 16,0 0-16,0 1 0,0-1 0,22 0 16,-1-21-1,0 0-15,21 0 0,1 0 16,-22-21-16,0 0 0,21 21 16,-21-22-16,1 1 0,20 0 0,-21-21 15,0 21-15,0-22 0,-21 1 0,22 21 16,-22-22-16,21 1 0,-21 21 15,0-21-15,0 20 0,0 1 16,0 0-16,0 42 16,0 22-1,0-22-15,0 21 0,0-21 16,-21 22-16,21-1 0,0-21 16,0 21-16,0-20 0,0-1 0,0 21 15,0-21-15,0 0 0,0 1 16,21-1-16,0-21 0,0 0 15,0 0-15,0 0 0,1 0 0,20 0 16,-21 0-16,21 0 0,-20-21 16,20-1-16,0 22 0</inkml:trace>
  <inkml:trace contextRef="#ctx0" brushRef="#br0" timeOffset="3796.46">8975 995 0,'0'0'0,"0"-42"15,-22 20-15,1 1 0,0 21 16,-21-21-16,21 21 0,-1 0 16,1 0-16,0 0 0,-21 0 0,21 0 15,-1 0-15,1 21 0,0 0 16,0 1-16,0-1 0,0 21 0,-1-21 16,1 22-16,0-22 0,21 21 15,0-21-15,0 0 0,0 22 0,0-22 16,0 0-16,0 0 0,0 0 15,21 1-15,0-22 16,1 0-16,-1 0 0,0 0 0,21 0 16,1 0-16,-22 0 15,0 0-15,21-22 0,-21 22 0,1-21 16,20-21-16,-21 21 0,0-22 0,0 22 16,1-42-16,-1 20 0,-21 1 15,21-21-15,-21-1 0,21 22 0,-21-22 16,21 22-16,-21 0 0,0-1 15,0 1-15,0 21 0,0-22 16,0 22-16,0 42 16,-21-21-1,21 43-15,-21-22 0,0 21 0,21 1 16,0-1-16,-21 0 0,21 1 16,-22-1-16,22 21 0,0-20 0,0-1 15,0 0-15,0 1 0,0-22 16,0 21-16,0-21 0,0 1 0,0-1 15,0 0-15,22 0 0,-1 0 0,0-21 16,0 0-16,0 0 16,0 0-16,1 0 0,-1 0 0,21 0 15,-21-21-15</inkml:trace>
  <inkml:trace contextRef="#ctx0" brushRef="#br0" timeOffset="4340.14">9673 1016 0,'42'-42'16,"-84"84"-16,84-105 0,-42 41 0,0 1 0,0 0 16,0 0-16,0 0 0,-21 21 0,0-21 15,0 21-15,0 0 16,0 0-16,-1 0 0,1 0 0,-21 21 16,21 0-16,0 0 15,-1 0-15,1 22 0,0-22 0,0 21 16,0-21-16,21 0 0,0 22 0,-21-22 15,21 0-15,-22 21 16,22-20-16,0-1 0,0 0 0,0 0 16,0 0-16,0 0 15,22-21-15,-1 0 0,0 0 16,0 0-16,0 0 0,0 0 16,1-21-16,20 0 0,-21 0 15,0 0-15,0-22 0,1 22 0,20-21 16,-21 0-16,0-22 0,0 22 15,-21-22-15,22 22 0,-1-22 0,0 1 16,-21 21-16,0-1 0,0 1 16,0 0-16,0 20 0,0-20 0,0 21 15,0 0-15,0 42 32,-21-21-32,0 21 0,-1 21 0,22-20 15,0 20-15,0 0 0,-21 22 0,21-22 16,0 22-16,-21-22 0,21 64 15,0-64-15,0 0 0,0 1 16,0-22-16,0 21 0,0-21 16,0 22-16,21-22 0,-21 0 15,21 0-15,1-21 0,-1 0 0,0 0 16,0 0-16,0 0 16,22-21-16,-22 21 0,0-21 0,21 0 15</inkml:trace>
  <inkml:trace contextRef="#ctx0" brushRef="#br0" timeOffset="4722">10118 1080 0,'21'0'32,"0"0"-32,0 0 15,0 0-15,0 0 0,1 0 16,-1 0-16,0 0 0,0-22 15,-21 1-15,21 21 0,0-21 0,1 21 16,-22-21-16,0 0 16,0 0-16,0-1 0,-22 22 15,1 0-15,0 0 16,0 0-16,0 0 0,0 22 16,-1-1-16,22 0 0,-21 0 0,0 0 15,0 0-15,21 1 0,0 20 16,0-21-16,0 0 0,0 0 0,0 1 15,0-1-15,0 0 0,0 0 16,0 0-16,21 0 16,0-21-16,0 0 0,1 22 15,-1-22-15,0 0 0,0 0 16,0 0-16,0 0 16,1 0-16,-1 0 0,0-22 0,0 1 15,0 21-15,0-21 0</inkml:trace>
  <inkml:trace contextRef="#ctx0" brushRef="#br0" timeOffset="5139.93">10689 974 0,'0'0'0,"0"-21"32,21 21-32,-21-22 0,21 22 15,1 0-15,-1 0 0,0 0 16,0 0-16,0 22 15,-21-1-15,21-21 0,1 21 0,-1 0 16,0 0-16,0 0 0,-21 1 16,0-1-16,21 0 0,-21 21 0,0-21 15,0 1-15,0-1 0,0 0 0,0 0 16,0 0-16,0 0 0,-21 1 16,0-1-16,0 0 0,0-21 15,21 21-15,-22-21 0,1 0 16,21-21 15,0 0-31,0 0 0,0-22 16,21 22-16,1 0 15,-1-21-15,0-1 0,0 1 0,0 21 16,22-22-16,-22 1 0,0 0 0,0 21 16,21-22-16,-20 22 0,-1 0 15,0 0-15,0 21 0,0 0 0,0-21 16,1 21-16,-22 21 15,0 0 1,-43 0-16</inkml:trace>
  <inkml:trace contextRef="#ctx0" brushRef="#br0" timeOffset="6247.38">1863 2307 0,'0'0'0,"-22"-21"0,-20 21 16,42-21-16,-21 0 15,0 21-15,21-21 16,0-1 15,21 22-31,0 0 0,0 0 16,0 0-16,1 0 0,20-21 15,-21 21-15,21 0 0,1 0 0,-1 0 16,22-21-16,-1 21 0,1 0 16,-1 0-16,22 0 0,-1-21 0,1 21 15,0 0-15,-1 0 0,1 0 16,21-21-16,0 21 0,-22 0 0,22 0 16,21 0-16,-21-21 0,21 21 15,-21 0-15,21 0 0,0-22 16,21 22-16,-21 0 0,21 0 0,0 0 15,1 0-15,-1 0 0,-21-21 0,21 21 16,21 0-16,-21 0 0,1 0 16,-1 0-16,0-21 0,21 21 0,-21 0 15,22 0-15,-1 0 0,0 0 16,-20-21-16,20 21 0,0 0 16,1 0-16,-1 0 0,0-21 0,1 21 15,-22 0-15,0 0 0,0 0 0,148-21 16,-147 21-16,-1 0 0,-21 0 15,0-22-15,0 22 0,0-21 16,21 21-16,-21 0 0,0 0 16,0-21-16,0 21 0,-21 0 0,21-21 15,-21 21-15,126 0 0,-126-21 16,0 21-16,0 0 0,0 0 16,-22 0-16,1 0 0,0-21 0,-1 21 15,1 0-15,-21 0 0,-1 0 0,1 0 16,-1 0-16,1 0 15,-22 0-15,0-22 0,1 22 0,-1 0 16,-21 0-16,0 0 0,0 0 0,-21-21 16,-21 21 46,0 0-62,0 0 16,0 0-16,0 0 0</inkml:trace>
  <inkml:trace contextRef="#ctx0" brushRef="#br0" timeOffset="6380.62">11832 1820 0,'-21'0'16,"0"22"0,0-22 15,-1 21-31,1-21 15,0 0-15,0 21 0</inkml:trace>
  <inkml:trace contextRef="#ctx0" brushRef="#br0" timeOffset="8839.89">2095 4001 0,'0'21'31,"0"-42"109,0-1-140,0 1 32,0 0-32,0 0 15,0 0-15,0 0 16,0-1-16,0 1 0,0 0 16,0 0-16,0 0 0,0 0 15,0-1-15,0 1 16,0 42 31,0 1-32,0-1-15,0 21 0,0-21 16,0 22-16,0-1 0,0 0 0,0 22 16,0-22-16,0 22 0,0-22 15,0 21-15,0-20 0,0-1 0,-21 0 16,21 1-16,0-22 0,-21 21 15,21-21-15,0 1 0,0-1 0,0 0 16,0 0-16,0 0 16,0-42 31,0 0-47,0 0 15</inkml:trace>
  <inkml:trace contextRef="#ctx0" brushRef="#br0" timeOffset="9799.34">2582 4276 0,'0'21'32,"0"0"-32,0 0 15,0 0 1,0 1-16,21-22 31,1 0-15,-1 0-16,-21-22 15,21 22-15,-21-21 0,0 0 16,0 0 0,0 0-1,-21 21 1,0 0-1,-1 21 1,22 0 0,0 0-16,0 0 15,22-21 1,-1 0 0,0 0-16,0 0 15,0-21 1,-21 0-16,0-21 31,0 21-31,0-1 16,-21 22-16,0 0 15,0 0 1,21 22 0,0-1-16,0 0 15,0 0-15,0 0 16,0-42 62,0 0 31</inkml:trace>
  <inkml:trace contextRef="#ctx0" brushRef="#br0" timeOffset="13159.86">5503 3641 0,'0'0'0,"0"-21"15,-21 21-15,21-22 16,0 1-16,0 0 16,0 0-16,0 0 15,0 0-15,21-1 16,0 1-16,1 21 0,-1 0 16,0 0-16,0 0 0,0 0 15,0 0-15,1 0 0,-1 0 16,0 21-16,0 1 0,0-1 15,0 21-15,-21-21 0,22 22 0,-1-22 16,0 21-16,-21 0 0,0 1 16,0-22-16,21 21 0,-21 1 0,0-22 15,0 21-15,0 0 0,0-20 16,0-1-16,0 21 0,0-21 0,0 0 16,0 1-16,-21-1 15,21 0-15,0-42 31,0 0-31,0-1 16,0 1-16,0 0 0,0 0 16,0-21-16,0-22 0,0 22 15,0 21-15,0-22 0,0 1 16,0 0-16,21-1 0,0 1 0,0 0 16,-21 20-16,22-20 0,-1 21 15,0-21-15,0 20 0,0 22 0,0-21 16,22 21-16,-22 0 0,0 0 0,0 0 15,0 21-15,1 1 0,-1-1 16,21 0-16,-21 21 0,0-21 0,-21 22 16,22-1-16,-1-21 0,-21 22 15,0-22-15,0 21 0,0-21 0,21 43 16,-21-43-16,0 0 16,0 0-16,21 0 0,-21 1 15,0-44 32,0 1-47,0 0 0,0 0 16,0 0-16,0 0 0,0-22 15,0 22-15,0 0 0,0-21 0,0 20 16,0-20-16,0 21 0,21 0 16,0 0-16,-21-1 0,22-20 0,-1 42 15,21-21-15,-21 0 0,22 21 16,-22 0-16,21-21 0,-21 21 0,43 0 15,-22 21-15,-21-21 0,22 21 16,-22 0-16,0 0 16,0 0-16,0 22 0,-21-22 0,21 0 15,-21 21-15,0-20 0,0 20 0,0-21 16,0 0-16,0 22 0,0-22 16,0 0-16,0 0 0,-21 0 0,21 0 15,-21 1-15,21-1 16,-21-21-16,42-21 47,0-1-47,0 22 0</inkml:trace>
  <inkml:trace contextRef="#ctx0" brushRef="#br0" timeOffset="13806.52">7599 3683 0,'0'0'0,"21"0"0,-21-63 31,0 41-31,0 1 0,-21 0 16,0 0-16,-1 21 0,22-21 0,-21 21 15,0-21-15,0 21 0,0 0 16,0 0-16,-1 0 0,1 0 0,0 0 15,0 0-15,0 21 0,21 0 16,-21-21-16,-1 21 0,1 21 16,0-20-16,0-1 0,-21 42 0,42-42 15,-22 22-15,22-22 0,-21 21 16,21-21-16,-21 1 0,21 20 0,0-21 16,0 0-16,0 0 0,0 1 15,0-1-15,21-21 0,0 0 16,1 0-16,-1 0 15,0 0-15,0 0 0,0 0 16,22-21-16,-22 21 0,21-43 16,-21 22-16,0 21 0,1-21 15,-1 0-15,0-22 0,0 22 16,0 0-16,0 0 0,1-21 0,-22 20 16,0 1-16,21-42 0,-21 42 15,21-1-15,-21 1 0,0 0 16,0 42 15,-21 0-31,21 1 0,0-1 16,0 0-16,0 0 0,0 21 0,0-20 15,0-1-15,0 0 16,0 21-16,0-21 0,0 1 0,0-1 16,0 0-16,0 0 0,0 0 0,0 0 15,21 1-15,0-22 16,0 21-16,0-21 15,1 0-15,-1 0 0,0 0 16,0-21-16,0 21 0,0-22 16,1 22-16,-1-21 0,0 0 0,0 0 15,0 0-15,0 0 0,-21-1 0</inkml:trace>
  <inkml:trace contextRef="#ctx0" brushRef="#br0" timeOffset="14287.82">7980 3641 0,'0'0'0,"0"-21"0,0-1 16,0 1-1,0 0-15,0 0 16,0 0 0,21 21-16,0 0 0,0-21 0,0 21 15,1 0-15,-1 0 16,0 0-16,0 0 15,0 21-15,-21 0 0,21-21 0,1 21 16,-1 0-16,0 0 0,0 1 0,-21-1 16,21 0-16,0 21 0,-21-21 15,0 1-15,0-1 0,0 0 0,0 0 16,0 0-16,0 0 0,0 1 0,0-1 16,0 0-16,0 0 15,0 0-15,-21-21 0,21 21 16,-21-21-16,0-21 31,21 0-31,0 0 16,0 0-16,0 0 0,0-22 15,0 22-15,0 0 0,0 0 0,0-22 16,0 22-16,0 0 0,21-42 16,-21 41-16,21 22 15,0-21-15,-21 0 0,0 0 0,22 21 16,-22-21-16,21 21 0,0 0 0,-21-21 15,21 21-15,-21-22 0,21 22 16,0 0-16,1 0 0,-22-21 0,21 21 16,0 0-16,0 0 0,0 0 0</inkml:trace>
  <inkml:trace contextRef="#ctx0" brushRef="#br0" timeOffset="15088.37">8784 3260 0,'0'0'0,"0"-21"0,0-1 0,0 1 16,0 0-16,0 0 0,0 0 0,0 0 15,0-1-15,0 44 47,0-1-47,0 0 0,0 0 16,0 0-16,0 22 0,0-1 15,0-21-15,0 21 0,0 1 0,0-1 16,-21 0-16,21 1 0,-21-1 16,21 0-16,0 1 0,0-22 0,-21 21 15,21-21-15,0 1 0,-22-1 0,22 21 16,0-21-16,0 0 16,0 1-16,0-1 15,0-42 16,0-1-15,0 1-16,0 0 0,0 0 16,0 0-16,0 0 15,0-22-15,0 22 0,0 0 0,22 0 16,-1-22-16,0 22 0,0 0 0,0 0 16,0 0-16,1 0 0,-1-1 15,0 1-15,0 0 0,21 21 0,-20 0 16,-1-21-16,0 21 0,0 0 0,0 0 15,0 0 1,-21 21-16,0 0 0,0 0 16,0 1-16,-21-1 15,0 0-15,0-21 0,0 21 0,0-21 16,-1 0-16,1 21 0,0 0 16,0-21-16,0 0 15,0 0 1,-1 0-16,22 22 47,0-1-47,0 0 15,0 0-15,22 0 16,-1-21-16,-21 21 0,21 1 0,0-1 16,0 0-16,0 0 15,-21 0-15,22-21 0,-22 21 16,21-21-16,-21 22 0,21-22 15,-21 21-15,21-21 16,0 0 0,0 0 15,1 0-31,-22-21 16,21-1-16,0 1 0,0 0 0,-21 0 15</inkml:trace>
  <inkml:trace contextRef="#ctx0" brushRef="#br0" timeOffset="15819.95">9673 3514 0,'0'-21'0,"0"42"0,0-64 0,21 43 16,0-21-16,1 21 0,-22-21 0,0 0 15,21 21-15,-21-21 0,21 21 16,-21-21-16,0-1 15,-21 22 1,0 0-16,-1 0 0,1 0 16,0 22-16,0-1 0,0-21 0,0 21 15,-1 0-15,1 0 0,0-21 0,0 21 16,21 1-16,-21-1 16,21 0-16,0 0 0,0 0 15,0 0-15,0 1 16,21-22-1,0 0-15,0 21 0,0-21 16,1 21-16,-1-21 0,0 0 0,0 0 16,0 21-16,0-21 0,1 0 15,-1 0-15,0 21 0,0-21 0,0 0 16,0 21-16,22 1 16,-22-22-16,-21 21 0,0 0 15,0 0-15,-21-21 16,0 21-16,-1-21 0,1 0 15,0 21-15,0-21 0,-21 22 16,20-22-16,1 0 0,0 0 16,0 0-16,0 0 0,0 0 0,-1 0 15,1 0-15,0 0 16,0 0-16,0 0 16,0 0-16,-1 0 31,22-22-31,-21 22 0,0 0 172,21-21-141,0 0-31</inkml:trace>
  <inkml:trace contextRef="#ctx0" brushRef="#br0" timeOffset="21775.42">11261 3133 0,'0'0'0,"21"-21"31,0 21-31,0-22 16,0 22 0,0-21-1,1 21 1,-22-21 15,21 21-15,-42 21 93,-1 0-109,1 1 16,0-1-16,0 0 15,0 0-15,0 0 0,-22 0 0,22 22 16,-21-22-16,21 21 0,-22-21 0,22 22 16,-21-22-16,-1 21 0,22-21 15,-42 22-15,20-22 0,1 21 16,0-21-16,21 1 16,-1-22-16,1 21 0,0 0 15,0-21-15,0 21 0,0-21 16,-1 21-16,1-21 15,21 21 1,-21-21 0,42 0 62,0 0-63,1 0-15,-1 0 16,0 0-16,0 0 0,0 0 16,0 0-16,1 0 0,-1 0 15,0 0-15,0 0 0,0 0 0,43 0 16,-22 0-16,-21 0 0,22 0 16,-22 22-16,0-22 0,21 21 15,1-21-15,-22 21 0,21-21 0,-21 0 16,43 42-16,-22-42 0,-21 0 15,0 0-15,1 21 0,-1-21 16,0 0-16,0 0 0,0 0 16,0 0-16,-21 22 0,22-22 15,-1 0 1,-21-22 62,0 1-78,21 21 0,-21-21 0,21 0 16</inkml:trace>
  <inkml:trace contextRef="#ctx0" brushRef="#br0" timeOffset="22308.12">12277 3175 0,'0'0'0,"0"-21"0,0 0 16,21 21-16,-21-21 0,21 21 0,-21-22 16,0 44 46,0-1-62,0 0 0,0 0 16,0 21-16,-21-20 0,21 20 15,0-21-15,-21 21 0,21 1 0,0-1 16,0-21-16,0 22 0,-22-1 0,22-21 16,0 21-16,0-20 0,0-1 15,0 0-15,0 0 0,0 0 16,0 0-16,0 1 0,0-1 31,0-42 0,0-1-15,0 1-16,22 21 16,-22-21-16,21 0 0,0 21 15,-21-21-15,21 0 0,0-1 16</inkml:trace>
  <inkml:trace contextRef="#ctx0" brushRef="#br0" timeOffset="23532.42">12721 3175 0,'0'0'16,"0"-21"-16,0 0 16,0 42 46,0 0-62,0 0 0,0 0 16,0 1-16,-21-1 0,21 21 0,-21-21 15,21 0-15,0 22 0,0-22 16,0 0-16,-21 21 0,21-20 0,0-1 16,0 21-16,0-21 0,0 0 15,0 1-15,0-1 0,0 0 0,0 0 16,0 0-16,21-21 0,0 21 15,0-21 1,0 0-16,0 0 0,1 0 16,-1 0-16,0 0 0,0 0 0,0 0 15,0-21-15,1 21 16,-1-21-16,0 0 0,0-21 16,0 20-16,0 1 0,-21 0 0,0 0 15,22-21-15,-22 20 0,0 1 16,0-21-16,0 21 0,-22 0 0,1-1 15,21 1-15,-21 0 0,0 0 0,0 0 16,0 0-16,-1 21 0,1-22 16,0 22-16,0-21 0,0 21 15,0 0 1,-1 0 0,44 0 30,-1 0-46,0 0 0,0-21 16,0 21-16,0-21 0,22 21 0,-22 0 16,21 0-16,-21-21 0,43 21 15,-22 0-15,1-21 0,-1 21 16,-21 0-16,21 0 0,1-22 0,-22 22 16,21 0-16,-21 0 0,1 0 0,-1 0 15,0 0-15,21-21 16,-21 21-16,1 0 15,-22 21 1,0 1 0,0-1-16,0 0 0,0 0 15,-22 0-15,22 0 0,-21 1 0,0-1 16,21 0-16,0 0 0,-21 0 16,21 22-16,-21-1 0,21-21 15,0 0-15,0 0 0,0 1 16,0-1-16,0 0 0,0 0 15,0 0-15,0 0 0,0 1 16,21-22 0,0 0-16,-21 21 0,21-21 15,0 0-15,1 0 0,-1 0 16,0 0-16,0 0 16,0 0-16,0 0 0,1-21 15,-1 21-15,-21-22 0,21 22 0,-21-21 16,21 0-16,0 0 0,-21 0 15,0 0-15,0-1 0,21-20 0,-21 21 16,0-21-16,0-1 0,0 22 0,0-21 16,0-1-16,0 22 0,0 0 15,-21-21-15,21 21 0,-21-1 0,0 22 16,0-42-16,0 42 0,-1 0 16,1 0-1,0 0-15,0 0 0,0 0 16,0 21-16,-1-21 0,1 21 15,0 1-15,0-1 16,0 0-16,21 0 0,-21 0 16,-1 0-16,22 1 0,-21-22 15,21 21-15,0 0 0,0 0 16,-21-21-16,21 21 0,21-42 94</inkml:trace>
  <inkml:trace contextRef="#ctx0" brushRef="#br0" timeOffset="33279.97">19494 2561 0,'-21'0'63,"0"0"-32,21-21-15,0 42 234,21-21-250,-21 21 15,21-21 1,1 0 62,-44 0 47,22 22-78,0-1-47,0 0 15,22 0-15,-1 0 16,0 0-16,21 1 0,-21-22 0,1 21 16,20 0-16,0 0 0,-21 0 15,22 0-15,-1-21 0,0 22 0,-20-1 16,20-21-16,-21 0 0,21 21 0,-20-21 16,-1 0-16,21 0 15,-21 0-15,0 0 0,1 0 16,-1 0-1,-42 0 17,-1 0-32,1 0 15,0 0-15,0 0 0,0 21 16,0-21-16,-1 21 0,1-21 16,0 21-16,0 1 0,-21-1 0,-22 21 15,43-21-15,-21 0 0,-1 1 16,1-1-16,0 0 0,-1 21 15,22-21-15,-21 1 0,-1-1 0,22 0 16,0 0-16,0-21 0,-21 21 16,42 0-16,-22-21 0,1 22 0,0-22 15,21 21 17,0-42 14,0-1-30,0 1-16,21 0 0,22 0 16,-22 0-16</inkml:trace>
  <inkml:trace contextRef="#ctx0" brushRef="#br0" timeOffset="33867.62">20680 2836 0,'0'0'0,"-21"0"0,-1 0 16,1 0-16,0 0 0,0 0 0,0 22 16,0-22-16,-1 0 15,1 0-15,21 21 31,21-21-15,1 0-16,-1 0 0,0 0 16,0 0-16,0 0 0,22 0 15,-22 0-15,0 0 0,0 0 16,21 0-16,-20 0 0,-1 0 0,0-21 16,0 21-16,0 0 15,0 0-15,-42 0 141</inkml:trace>
  <inkml:trace contextRef="#ctx0" brushRef="#br0" timeOffset="34228.42">20510 3069 0,'-21'0'0,"42"0"0,-42 21 16,42-21 15,1 0-15,-1 0-16,0 0 0,0 0 0,0 0 16,0 0-16,22 0 0,-22 0 15,0 0-15,0 0 0,0 0 0,1 0 16,-1 0-16,0 0 15,0 0-15,-21-21 94,0 0-78</inkml:trace>
  <inkml:trace contextRef="#ctx0" brushRef="#br0" timeOffset="35124.51">21717 2731 0,'0'0'0,"21"0"0,0-22 0,0 22 15,1 0-15,-1-21 16,-21 0-16,21 21 0,0-21 15,0 0-15,0 0 16,1-1-16,-22 1 0,0 0 16,0 0-16,0 0 15,0 0-15,-22-1 0,22 1 16,-21 21-16,0 0 0,0 0 16,0 0-16,-22 0 0,22 0 0,0 0 15,0 0-15,0 0 0,0 21 16,-22 1-16,22-1 0,0 0 0,0 0 15,0 0-15,-1 22 0,1-22 0,21 0 16,0 0-16,0 0 0,0 0 16,0 1-16,0-1 15,0 0-15,0 0 16,21-21-16,1 0 0,-1 0 16,0 0-16,0 0 0,0 0 0,0 0 15,1 0-15,-1 0 16,0 0-16,0 0 0,0-21 0,0 21 15,1-21-15,-1 21 0,-21-21 16,21 21-16,0-22 16,-21 44 31,0-1-32,-21 0-15,0 0 0,21 0 16,-21 0-16,21 1 0,0-1 15,0 0-15,0 0 0,0 0 0,-22 0 16,22 1-16,0-1 0,0 0 0,0 0 16,0 0-16,0 0 0,0 1 15,0-1-15,0 0 0,0 0 16,0 0-16,0 0 16,-21-21-16,21 22 0,-21-1 15,0-21-15,0 0 0,0 21 16,-1-21-16,1 0 15,0 0-15,0 0 0,0 0 16,0 0-16,-1 0 16,1-21-1,21 0 1,0-1 0,0 1-16,0 0 15,21 0 1,1 0-16,-1 0 0,0 21 15,0-22-15</inkml:trace>
  <inkml:trace contextRef="#ctx0" brushRef="#br0" timeOffset="35699.62">22204 2646 0,'0'0'0,"0"-21"15,0 42 32,-21-21-47,21 21 0,0 0 0,0 0 0,-22 1 16,22-1-16,-21 0 15,0 42-15,21-41 0,-21-1 16,21 21-16,0-21 0,0 0 16,-21-21-16,21 22 0,0-1 15,0 0-15,0 0 0,0 0 16,0 0-16,21-21 16,0 0-16,0 0 0,0 22 15,1-22-15,-1 0 0,0 0 16,0 0-16,0 0 15,0-22-15,1 22 0,-1-21 0,0 21 16,0-21-16,0 0 0,0 0 0,1 21 16,-22-21-16,21-1 0,-21 1 15,21-42-15,0 42 0,-21-43 16,0 22-16,0-1 16,0 22-16,0-21 0,0 21 0,0 0 15,0-1-15,0 1 0,0 0 16,-21 21-16,0 0 15,0 0-15,-1 0 0,1 0 16,0 0-16,0 0 0,0 21 16,0-21-16,21 21 15,-22-21-15</inkml:trace>
  <inkml:trace contextRef="#ctx0" brushRef="#br0" timeOffset="36508.16">24807 2900 0,'0'0'0,"-21"0"16,0 0-16,0 0 0,0 0 15,-1 0-15,1 0 0,0 0 16,0 0-16,0 0 16,0 0-16,-1 0 0,1 0 0,0 0 15,0 0 1,42 0 15,0 0-31,22 0 0,-1 0 16,0-21-16,1 21 0,20 0 0,1 0 15,-1-21-15,22 21 0,-22 0 16,1 0-16,20 0 0,-20 0 0,-1 0 16,1 0-16,-1 0 0,1 0 15,-22 0-15,1-22 0,20 22 16,-21 0-16,-20 0 0,20 0 0,0 0 15,-21 0-15,22 0 0,-22-21 16,0 21-16,0 0 0,-42 0 63,0 0-48,0 0-15,0 0 0,-1 0 16,1 0-16,-21 0 0,21 0 15,0 0-15,-22 0 0,22 0 0,-21 0 0</inkml:trace>
  <inkml:trace contextRef="#ctx0" brushRef="#br0" timeOffset="36923.92">24701 2963 0,'0'0'0,"-21"0"0,0 0 0,0 22 16,0-22-16,42 0 47,0 0-47,0 0 0,0 0 16,22 0-16,-1 0 0,0 0 15,1 0-15,20 0 0,-20 0 0,20 0 16,-21 0-16,22 0 0,-1 0 15,-20 0-15,20-22 0,1 22 16,-22 0-16,22-21 0,-22 21 0,0 0 0,1-21 16,-1 21-16,0 0 0,-21 0 15,22-21-15,-22 21 0,0 0 0,0 0 16,0 0 0,1 0-1,-22-21 1,0 0 15,0-1-15,-22 1-16,1 21 15,21-21-15,-21 21 0</inkml:trace>
  <inkml:trace contextRef="#ctx0" brushRef="#br0" timeOffset="37585.08">25802 2455 0,'0'0'0,"-21"-21"0,0 0 15,0 21-15,-1-21 0,1 21 16,0 0-16,0 0 16,0 0-16,21 21 0,0 0 15,-21 0-15,21 1 16,0-1-16,0 0 0,21 0 15,0 0-15,-21 0 0,21-21 16,43 43-16,-43-22 0,21 0 16,-21 0-16,22 0 0,-1-21 15,-21 22-15,21-1 0,1-21 16,-1 21-16,-21-21 0,22 0 0,-22 0 16,21 21-16,-21-21 0,0 0 15,1 0-15,-1 0 0,0 0 0,0 0 16,0 0-1,0 0-15,-21-21 16,-21 21 15,0 21-15,0 0-16,0 0 16,0-21-16,-1 22 0,1-1 0,0 0 15,-21 0-15,21 0 0,-1 0 16,-20 1-16,0 20 0,21-21 15,-22 0-15,22 22 0,-21-22 0,21 0 16,-1 0-16,-20 21 0,21-20 16,0-1-16,0 0 0,-1 0 0,1-21 15,21 21-15,0 0 0,-21 1 0,0-22 16,21 21-16,-21 0 16,0-21-1,21-21 63,0 0-62,0-1 0,0 1-16</inkml:trace>
  <inkml:trace contextRef="#ctx0" brushRef="#br0" timeOffset="38352.23">27686 2540 0,'0'-21'16,"0"0"-16,-21 0 16,0 21-16,-1 0 15,1 21 1,0 0-16,21 0 16,-21 21-16,0 1 0,0-1 0,-1 22 15,1-22-15,0 0 0,0 22 16,0-22-16,-22 0 0,22 1 0,0-1 15,0 0-15,0 1 0,0-1 16,-1 0-16,1-20 0,21 41 16,0-42-16,0 0 0,-21 1 15,21-44 32,0 1-47,21 0 0,0 0 16</inkml:trace>
  <inkml:trace contextRef="#ctx0" brushRef="#br0" timeOffset="38697.03">27474 2731 0,'0'0'16,"0"-43"-16,0 22 0,0 0 0,0 0 0,0 0 16,0-22-16,0 22 0,21 0 15,1 0-15,-22 0 0,42 21 0,-21-22 16,0 1-16,22 21 15,-1 0-15,0 0 0,22 0 0,-22 0 0,0 0 16,22 0-16,-22 21 16,1 22-16,-1-22 0,0 21 0,-21 1 15,43 41-15,-64-41 0,0-1 16,0 0-16,0-21 0,0 22 16,0-1-16,0 0 0,-21 1 0,0-1 15,-1 0-15,1-20 0,0 20 16,0 0-16,0-21 0,0 1 0,-1 20 15,1-21-15,0 0 0,21 0 16,-21 1-16,0-44 31,21 1-15,0 0-16,0 0 16</inkml:trace>
  <inkml:trace contextRef="#ctx0" brushRef="#br0" timeOffset="38948.89">27538 3027 0,'0'0'0,"-21"0"0,-1 0 0,1 0 15,21-21 1,21 21 0,1-21-16,-1 21 15,21 0-15,-21 0 16,22 0-16,-1 0 0,0-22 0,1 22 15,-1 0-15,0 0 0,1 0 16,-1-21-16,0 21 0,1 0 0,-22 0 16,21-21-16,-21 21 0,0 0 15,-21-21-15,22 0 16,-1 21-16,-21-21 0,21-1 16</inkml:trace>
  <inkml:trace contextRef="#ctx0" brushRef="#br0" timeOffset="39316.68">29019 2159 0,'0'0'16,"0"-21"-16,0 0 15,0 42 17,0 21-17,0-21-15,0 1 0,0 20 0,0 0 16,-21 1-16,21-1 0,0 0 16,-21 1-16,0-1 0,21 0 0,0 1 15,0-1-15,-21 0 0,21-21 0,-21 22 16,21-22-16,0 0 0,-22 0 15,22 0-15,0 1 0,-21-22 47,21-22-31,0 1-16,0 0 0</inkml:trace>
  <inkml:trace contextRef="#ctx0" brushRef="#br0" timeOffset="39603.82">28765 2519 0,'0'0'0,"-21"0"0,0 0 0,42 0 47,0-21-47,22 21 0,-22 0 16,21 0-16,-21 0 0,22 0 0,-1 0 15,0-21-15,1 21 16,-1 0-16,0 0 0,-20 0 0,20 0 16,-21 0-16,0-22 0,0 22 15,-42 0 32,0 0-47</inkml:trace>
  <inkml:trace contextRef="#ctx0" brushRef="#br0" timeOffset="41543.89">2392 6414 0,'-21'-22'16,"-1"22"0,1 0-16,0-21 0,0 21 0,0 0 15,0 0-15,-1 0 0,1-21 16,0 0-16,0 21 0,21-21 15,-21 0-15,21-1 16,0 1-16,0 0 16,0 0-16,21 0 15,0 0-15,0 21 0,0-22 0,1 1 16,-1 21-16,0 0 0,21 0 0,-21 0 16,1 0-16,-1 0 0,0 0 15,0 0-15,0 0 0,0 21 0,22 22 16,-22-22-16,-21 21 15,0-21-15,21 22 0,-21-1 0,0 22 16,0-22-16,0 0 0,0 22 16,-21-22-16,0 0 0,0 22 0,-1-22 15,-20 1-15,0-1 0,-1 0 16,1-21-16,0 22 0,-1-22 16,1 21-16,21-21 0,-21 1 0,-1-1 15,22 0-15,-21 0 0,21-21 16,-1 21-16,1-21 0,0 0 15,0 0-15,0 0 0,0 0 0,-1 0 16,1-21-16,0 21 0,21-21 0,-21 0 16,21 0-16,0-1 0,0 1 15,0 0-15,0-21 0,0 21 0,0-1 16,0-20-16,0 21 0,0-21 16,21 20-16,0 1 0,0 0 0,1 0 15,-1 21-15,0-21 0,0 21 16,0 0-16,22 0 0,-22 0 15,0 21-15,21 0 0,-21-21 16,1 42-16,-1-20 0,0-1 0,21 0 16,-21 0-16,-21 0 0,22 0 15,20 22-15,-21-22 0,-21 0 16,21 0-16,0 0 0,1 1 16,-1-22-1,0 0 32,0 0-31,-21-22-1,0 1-15</inkml:trace>
  <inkml:trace contextRef="#ctx0" brushRef="#br0" timeOffset="41940.66">3027 6731 0,'0'0'0,"0"21"0,0 0 15,0 1-15,0-1 16,21-21 15,0 0-15,0 0-16,0-21 15,-21-1-15,0 1 16,0 0-16,0 0 16,0 0-1,-21 21-15,0 0 16,0 0-16,0 0 15,21 21-15,-21-21 16,21 21-16,0 0 16,0 0-16,21-21 15,0 0-15,0 0 16,0 0-16</inkml:trace>
  <inkml:trace contextRef="#ctx0" brushRef="#br0" timeOffset="44688.1">5524 6096 0,'22'0'16,"-22"-21"-16,21 21 15,-21 21 1,0 0 0,0 0-16,0 1 0,0-1 0,21 0 15,-21 0-15,0 0 0,0 0 0,21 1 16,-21 20-16,0-21 0,0 21 16,0 22-16,0-43 0,0 0 15,0 0-15,0 1 0,0-1 16,0 0-16,0 0 0,0 0 15,0-42 17,0 0-17,0 0-15,0 0 16,0-1-16,0-20 0,0 21 16,0 0-16,0-22 0,0 22 0,0-21 15,21 21-15,0 0 0,-21-22 0,22 22 16,-1 0-16,0 0 0,-21 0 15,21-1-15,0 22 0,22-21 0,-22 21 16,0 0-16,0 0 0,21 0 16,-20 0-16,-1 21 0,21 1 0,-21-1 15,22 0-15,-22 0 0,0 21 0,0-20 16,-21 20-16,0 0 0,21 1 16,-21-22-16,0 21 0,0 0 0,0-20 15,0 20-15,0-21 0,0 0 16,0 0-16,0 1 0,-21-1 15,21-42 17,0-1-17,0 1-15,0 0 0,0 0 16,0-21-16,0 20 0,0-20 16,0 0-16,0 21 0,0-22 0,0 1 15,21 21-15,0-22 0,1 1 16,-1 21-16,0-21 0,0 20 0,21 1 0,1 0 15,-1 21-15,0 0 0,22-21 16,-22 21-16,1 0 0,-1 21 16,0-21-16,1 21 0,-1 0 15,-21 1-15,21-1 0,-20 21 0,-22-21 16,0 0-16,0 22 0,0-22 0,0 21 16,-22-21-16,22 22 0,-21-22 15,0 0-15,0 0 0,21 0 0,-21 1 16,21-1-16,-21 0 0,-1-21 15,22 21-15,0-42 47,0 0-47,0 0 16,0-1-16</inkml:trace>
  <inkml:trace contextRef="#ctx0" brushRef="#br0" timeOffset="46603.99">7324 6160 0,'0'0'0,"21"-85"32,-21 64-32,-21 0 15,-1-1-15,1 22 0,0 0 16,0-21-16,0 21 0,0 0 15,-1 0-15,1 0 0,0 21 16,0-21-16,0 22 0,0-1 0,-1 0 16,1 0-16,21 21 0,-21-20 15,21 20-15,-21-21 0,21 21 0,0-20 16,0 20-16,0 0 0,0-21 0,0 1 16,0 20-16,0-21 0,0 0 15,0 0-15,21 1 0,0-22 16,0 0-16,1 0 0,-1 0 15,0 0-15,0 0 0,-21-22 0,21 22 16,0-21-16,1 0 0,-1 0 16,0 0-16,0 0 0,0-1 0,0-20 15,-21 21-15,22-21 16,-22 20-16,0 1 0,0-21 0,21 21 16,-21-22-16,0 22 0,0 0 15,0 42 16,0 0-15,0 1-16,0-1 0,0 0 16,0 0-16,0 0 0,0 0 15,0 22-15,0-22 0,0 0 0,0 0 16,0 0-16,0 1 0,0-1 16,0 0-16,0 0 0,21 0 15,0-21-15,0 0 0,0 0 0,1 0 16,-1 0-16,0 0 0,0 0 15,0 0-15,0-21 0,1 0 16,-1 21-16,21-21 0,-21 0 0,0-1 16,1 1-16,-1 0 0,0 0 0,0-43 15,0 43-15,-21 0 16,0 0-16,21 0 0,-21 0 0,0-1 0,0 1 16,0 0-1,0 42 1,0 0-1,0 1-15,0-1 0,0 0 16,0 0-16,0 0 0,0 0 0,0 1 16,0-1-16,22 0 0,-1-21 0,-21 21 15,21 0-15,0 0 0,0 1 16,0-22-16,1 0 0,-1 0 16,0 0-16,0 0 0,0 0 0,0 0 15,1 0-15,41-22 16,-42 1-16,0 0 0,1 21 15,20-21-15,-21 0 0,0 0 16,0-22-16,1 22 0,-22 0 0,21-21 16,-21 20-16,21-20 0,-21 0 0,0-1 15,0 1-15,21 0 0,0-22 16,-21 22-16,0 21 0,0 0 16,0-1-16,0 44 31,0-1-31,0 0 0,0 21 15,0-21-15,0 22 0,0-22 0,-21 21 16,21 1-16,0-22 0,0 21 16,-21-21-16,21 22 0,0-22 0,-21 21 15,21-21-15,0 0 0,0 1 16,0-1-16,0 0 0,0 0 16,0 0-16,0-42 46,0 0-46,0 0 16,0 0-16,0-1 0,0 1 16,0-21-16,21 21 0,0 0 0,-21-22 15,21 22-15,0 0 0,1 0 16,-1 0-16,0-1 0,0 1 0,0 21 16,0 0-16,-21-21 0,22 21 15,-1 0-15,-21 21 16,0 0-16,0 1 15,0-1-15,0 0 0,0 0 0,-21-21 16,-1 21-16,1 0 0,0 1 0,0-22 16,0 21-16,0-21 15,21 21-15,-22-21 0,1 0 16,0 0-16,0 0 31,21 21 32,0 0-63,0 0 0,0 1 15,0-1-15,0 0 0,0 0 16,0 0-16,21 0 16,-21 1-16,0-1 0,21 0 15,0-21-15,1 0 0,-1 21 16,0-21-16,0 0 15,0 0-15,0 0 0,1 0 0,-1-21 16,21 0-16,-21 21 0,22-21 0,-22-1 16,21 1-16,0 0 0,-20 0 15,20 0-15,0 0 0,-21-1 16,22 1-16,-22 0 0,21 0 0,-21 0 16,1 0-16,-1-1 0,0 1 15,0 0-15,-21 0 0,0 0 16,0 0-16,-21 21 31,0 0-15,0 21-16,-1 0 0,22 0 15,-21 0-15,21 0 0,0 1 16,0-1-16,0 0 16,0 0-16,0 0 0,0 0 15,0 1-15,21-1 16,1 0-16,-22 0 15,21 0-15,0-21 16,-21 21-16,0 1 16,0-1-16,-21 0 15,0-21-15,-1 0 16,1 0-16,0 0 0,0 0 0,0 0 16,0 0-16,-1 21 0,1-21 15,0 0-15,0 0 16,0 0-16,0 0 15,21-21 79,0 0-94,0 0 16</inkml:trace>
  <inkml:trace contextRef="#ctx0" brushRef="#br0" timeOffset="48372.69">10753 5673 0,'0'0'0,"21"0"47,-42 21 0,21 0-47,-22-21 0,22 21 16,-21 0-16,0-21 15,21 22-15,-21-1 0,0 0 0,0 0 16,-1 0-16,1 0 0,0 1 16,-21-1-16,21 0 0,-22 0 0,1 0 15,0 22-15,20-22 0,-20-21 0,0 21 16,-1 0-16,22 0 0,-21-21 15,21 21-15,0-21 0,-1 0 16,1 0-16,21 22 0,-21-22 16,42 0 31,0 0-47,1-22 15,-1 22-15,21 0 0,-21 0 16,0 0-16,22 0 0,-22 0 0,21 0 15,1 0-15,-22 0 0,21 0 0,0 0 16,-20 0-16,-1 0 16,21 0-16,-21 0 0,0 22 0,1-22 15,-1 0-15,0 21 0,0-21 0,0 21 0,0-21 16,-21 21 0,22-21-16,-1 0 0,0 0 15,-21 21-15,21-21 47,-42 0 47,21-21-94</inkml:trace>
  <inkml:trace contextRef="#ctx0" brushRef="#br0" timeOffset="52240.1">11917 5673 0,'21'0'0,"0"0"15,0 0 17,0 0-17,-21-21 1,22-1-1,-22 1 1,0 0 0,0 0-16,0 0 0,0 0 15,0-1 1,-22 22-16,1-21 0,0 0 16,0 21-16,0 0 15,0 0-15,-1 0 0,1 0 16,0 0-16,0 21 0,0-21 0,-22 21 15,22 1-15,0-1 0,-21 0 0,21 0 16,-1 0-16,1 22 0,0-22 16,0 21-16,0-21 0,0 22 15,21-22-15,-22 0 0,22 0 0,0 0 0,0 0 16,0 1-16,0-1 0,22 0 16,-1-21-16,0 21 0,0-21 15,0 0-15,0 0 0,1 0 16,20 0-16,-21 0 0,0 0 15,0 0-15,1 0 0,-1-21 0,21 21 16,-21-21-16,0 21 0,1-21 16,20-1-16,-21 1 0,0 0 15,0 0-15,1 0 16,-22 0-16,0 42 47,0 0-47,0 0 15,0 0-15,0 0 0,0 1 0,0-1 16,0 21-16,0-21 0,0 22 16,0-22-16,0 0 0,0 21 15,0-21-15,0 1 0,0-1 0,0 0 16,0 0-16,0 0 0,0 0 0,0 1 16,0-1-16,0 0 15,0 0-15,-22-21 0,1 21 0,0-21 16,0 0-16,0 21 0,0-21 0,-1 0 15,-20 0-15,21 0 0,0 0 16,0 0-16,-1 0 0,1 0 0,0 0 16,0 0-16,0-21 0,21 0 15,-21 0 1,21 0-16,0 0 16,0-1-1,21 1-15,0 21 0,0-21 16,0 0-16,0 0 0</inkml:trace>
  <inkml:trace contextRef="#ctx0" brushRef="#br0" timeOffset="52788.47">12552 5715 0,'0'0'16,"0"-21"-16,0 0 15,0 42 17,-21-21-32,21 21 0,0 0 15,-22 0-15,22 1 0,-21 20 16,0-21-16,21 21 0,0 1 15,0-1-15,-21-21 0,21 0 16,0 22-16,0-22 0,0 0 16,0 0-16,0 0 0,0 1 15,0-1-15,21-21 0,-21 21 16,21-21-16,0 0 0,1 0 0,-1 0 16,0 0-16,0 0 15,0 0-15,-21-21 0,21 0 0,1 21 16,-1-22-16,0 1 0,0 0 0,0 0 15,-21-21-15,21 20 0,1-20 16,-1 21-16,-21-21 0,0-1 0,0 1 16,0 0-16,0-1 0,0 22 15,0-21-15,-21 21 0,21-22 16,-22 22-16,1 21 0,0-21 0,0 21 16,0 0-16,-22 0 15,22 0-15,21 21 0,-21 0 16,21 0-16,-21 1 0,21-1 15,-21 0-15,21 0 0,0 0 0,0 0 16</inkml:trace>
  <inkml:trace contextRef="#ctx0" brushRef="#br0" timeOffset="54936.17">19346 5017 0,'0'0'0,"-21"0"0,0-22 0,0 22 15,0 0-15,-1 0 16,1 0 15,21 22-31,0-1 16,0 0-16,0 0 0,0 21 15,0-20-15,0-1 0,0 0 16,21 0-16,1-21 0,-1 21 0,21 0 16,-21 1-16,22-1 0,20-21 15,-21 21-15,1-21 0,-1 0 0,22 21 16,-22-21-16,21 0 0,-20 0 0,-1 0 15,0 0-15,1 0 0,-1 0 16,0 0-16,-20 0 0,20 0 0,-21 0 16,0 0-16,-21-21 15,-21 21 17,0 0-32,0 0 0,0 0 15,-1 0-15,-20 21 0,21-21 0,0 21 16,0 0-16,-22 1 0,22-22 0,-21 21 15,21 0-15,-22 21 0,1-21 16,21 1-16,-22 20 0,-20 0 16,21 1-16,-1-1 15,22 0-15,0-21 0,0 1 0,0-1 16,-1 0-16,22 0 0,-21-21 16,21 21-16,-21 0 15,21-42 63,21 0-78,0 21 0,1-21 0,-1 0 16,0 0-16</inkml:trace>
  <inkml:trace contextRef="#ctx0" brushRef="#br0" timeOffset="55335.94">20426 5271 0,'0'0'15,"-21"0"-15,-1 0 16,44 0 15,-1 0-31,0 0 16,0 0-16,0 0 0,0 0 16,1 0-16,-1 0 0,21 0 0,-21 0 15,0-22-15,1 22 0,-1 0 16,0 0-16,0 0 0,0 0 15,0 0-15,-42 0 79,0 0-79,0 0 15</inkml:trace>
  <inkml:trace contextRef="#ctx0" brushRef="#br0" timeOffset="55608.25">20362 5482 0,'-21'21'31,"42"-21"-15,0 0 0,1 0-16,-1 0 0,0 0 0,0 0 15,0 0-15,0 0 0,1 0 16,-1 0-16,0 0 16,-21-21-16,21 21 15,0 0-15,0 0 16</inkml:trace>
  <inkml:trace contextRef="#ctx0" brushRef="#br0" timeOffset="57919.46">21463 4932 0,'-21'0'0,"0"0"0,21-21 16,0 42 15,0 0-15,0 0-16,21 0 15,0-21-15,0 22 16,0-22-16,22 0 0,-22 0 16,0 0-16,0 21 0,0-21 0,22 0 15,-22 0-15,0 0 0,21 0 0,-21 0 16,22 0-16,-22 0 0,0-21 15,43-1-15,-43 22 0,-21-21 16,21 21-16,0-21 0,-21 0 16,0 0-16,0 0 15,0-1-15,0 1 16,-21 21 0,0 21-1,0 1-15,21-1 0,-22 0 16,1 0-16,0 21 0,21-20 0,-21 20 15,0 0-15,0 1 0,-1-1 0,22-21 16,-21 21-16,0 1 0,21-22 16,0 21-16,-21-21 0,21 22 0,0-22 15,-21 0-15,21 0 0,0 0 16,0 1-16,-21-1 0,21 0 16,0 0-1,0-42 32,0 0-31,0 0-16,0-1 15,0 1-15</inkml:trace>
  <inkml:trace contextRef="#ctx0" brushRef="#br0" timeOffset="58175.91">21399 5419 0,'0'0'0,"-21"0"0,64 0 47,-22-21-31,0 21-16,0 0 0,21 0 16,-20 0-16,20-22 0,-21 22 0,21 0 15,-20 0-15,-1 0 0,21 0 0,-21-21 16,0 21-16,1 0 0,-1 0 15,0-21-15,0 21 16,-21-21 0,0 0-16,0 0 15</inkml:trace>
  <inkml:trace contextRef="#ctx0" brushRef="#br0" timeOffset="58651.64">22225 4974 0,'21'-21'0,"-42"42"0,42-63 16,-21 63 31,-21 21-32,21-20-15,-21-1 0,0 0 16,21 21-16,0-21 0,-22 22 15,22-22-15,-21 21 0,21-21 0,0 43 16,0-43-16,0 0 0,0 0 16,0 1-16,0-1 0,0 0 15,0 0-15,0 0 0,21-21 16,1 0-16,-1 0 0,0 0 16,21 0-16,-21 0 0,1 0 15,-1 0-15,0 0 0,0-21 0,0 21 16,22-21-16,-22 0 0,0 0 15,0-1-15,21-20 0,-20 21 16,-1-21-16,0-1 0,-21 1 0,21 0 16,-21-1-16,21 1 0,-21 0 15,0-1-15,0 1 0,0 21 0,0 0 16,0-1-16,-21 1 0,0 21 0,0 0 16,0 0-16,-1 0 0,1 0 15,-21 21-15,21 1 0,0-22 16,-1 21-16,22 0 0,0 0 15,0 0-15,22-21 32</inkml:trace>
  <inkml:trace contextRef="#ctx0" brushRef="#br0" timeOffset="59144.48">24659 4868 0,'0'0'0,"21"0"31,0 0-16,1 0-15,-1 0 0,0 0 16,0 0-16,21 0 0,1 0 16,-22 0-16,21 0 0,-21 0 0,22 0 15,-1 0-15,-21 0 0,22 0 0,-22 0 16,0 0-16,21 0 0,-21 0 16,1 0-16,-1 0 0,0 0 15,-42 0 16,0 0-31,-1 0 0,1 0 16,-21 0-16</inkml:trace>
  <inkml:trace contextRef="#ctx0" brushRef="#br0" timeOffset="59400.79">24553 5101 0,'0'0'16,"-21"21"-16,0-21 0,0 0 0,21 22 15,21-22 1,0 0-16,0 0 16,22 0-16,-22 0 0,21 0 0,0 0 15,1 0-15,-1 0 0,0 0 16,1 0-16,-1 0 0,0 0 16,1 0-16,-22 0 0,21 0 0,-21 0 15,22 0-15,-22 0 0,0 0 0,0 0 16,-21-22-16,21 22 15,-21-21 1,0 0-16,0 0 0</inkml:trace>
  <inkml:trace contextRef="#ctx0" brushRef="#br0" timeOffset="59931.48">25209 4509 0,'0'0'0,"-21"0"16,0 0-1,21 21 1,0 0-16,0 0 16,21-21-16,0 21 0,-21 0 15,22 1-15,20-1 0,-21-21 0,0 21 16,0 0-16,1 0 0,20 0 15,-21-21-15,21 22 0,-20-22 0,20 21 16,-21-21-16,21 21 16,-20-21-16,20 0 0,-21 0 0,21 0 15,1 0-15,-22 0 0,0 0 16,0 0-16,0 0 0,-21-21 16,22 21-16,-22-21 0,0-1 15,0 1 1,-22 21-1,1 0-15,0 0 0,0 0 16,0 21-16,0 1 0,-1-1 16,1 21-16,-21-21 0,21 22 0,-22-1 15,22 0-15,-21 22 0,0-22 16,-1 0-16,22 1 0,-21-1 16,-1 0-16,22 1 0,-21-1 0,21-21 15,-22 43-15,43-22 16,-21-42-16,21 21 0,-21 0 15,21 1-15,21-22 32,0 0-17,1 0-15,-1-22 0,0 1 0,21 0 16</inkml:trace>
  <inkml:trace contextRef="#ctx0" brushRef="#br0" timeOffset="60356.2">27495 4572 0,'0'0'0,"0"21"47,-21 0-31,21 1-16,-21-1 0,0 21 0,21 0 16,-21 1-16,0 20 0,-1-20 15,-20 20-15,21-21 0,0 22 16,-22-22-16,-20 106 0,42-105 15,0-1-15,-1-21 0,22 0 16,0 22-16,0-22 0,0 0 0,-21 0 16,21 0-16,0 1 31,0-44-15,0 1-1,21 0-15,1 0 0,-1 0 16,0 0-16</inkml:trace>
  <inkml:trace contextRef="#ctx0" brushRef="#br0" timeOffset="60783.33">27390 4868 0,'0'0'0,"0"-21"0,0 0 16,0 0-16,0 0 0,0 0 15,0-1-15,0 1 0,21 21 16,-21-21-16,0 0 0,21 21 0,-21-21 15,21 21-15,0-21 16,0 21-16,1 0 0,-1 0 16,0 0-16,0 0 0,21 0 0,-20 0 15,-1 0-15,0 0 0,42 0 16,-41 21-16,20-21 0,-21 21 16,0 0-16,-21 21 0,21-20 15,-21 20-15,0 0 0,0 1 0,0-1 16,0 21-16,0-20 0,0-1 0,-42 64 15,42-64-15,-21-21 16,0 22-16,21-1 0,-21-21 0,21 22 16,0-22-16,0 0 0,-22 0 15,22 0-15,0 0 0,-21 1 16,21-1-16,0 0 31,0-42-15,0 0-1,0-1 1,0 1-16,0 0 0,0 0 16,0 0-16</inkml:trace>
  <inkml:trace contextRef="#ctx0" brushRef="#br0" timeOffset="61056.18">27220 5271 0,'-21'0'16,"42"0"-16,-63 0 0,42-22 16,0 1-1,21 21-15,0 0 16,0 0-16,1 0 0,-1-21 16,0 21-16,21 0 0,-21 0 0,22 0 15,-22-21-15,21 21 0,1 0 16,-22 0-16,0 0 0,21-21 0,-21 21 15,1 0-15,-1 0 0,0 0 0,0 0 16,-21-21-16,21 21 16,-21-22 15</inkml:trace>
  <inkml:trace contextRef="#ctx0" brushRef="#br0" timeOffset="62716.46">2011 9038 0,'0'-21'32,"0"0"-32,-21 21 15,21-21-15,0 0 16,0-1-16,0 1 0,0 0 15,0 0-15,21 21 0,0-21 16,0 21-16,0 0 0,0 0 0,1 0 16,20 0-16,-21 0 0,21 0 15,-20 21-15,20 0 0,-21 21 0,0-20 16,-21 20-16,0 43 16,0-43-16,0 0 0,-21 1 15,0-1-15,0-21 0,-22 21 16,22 1-16,-21-1 0,21-21 0,-43 43 15,43-43-15,0 0 16,0 0-16,0-21 16,-1 0-1,22-21 1,0 0-16,0 0 0,0 0 16,22 21-16,-1-22 15,0 22-15,0-21 0,0 21 0,0 0 16,22 0-16,-22 0 0,21 0 15,1 0-15,-1 0 0,0 0 16,-21 21-16,22 1 0,-22-22 16,21 42-16,-21-21 0,-21 0 0,0 0 15,0 22-15,0-22 0,0 21 0,0-21 16,-21 22-16,0-22 0,0 0 16,-21 21-16,20-20 0,-20-22 0,0 21 15,21 0-15,-22-21 0,22 0 16,-21 0-16,21 0 0,-22 0 0,22 0 15,0 0-15,0 0 0,0 0 0,-1-21 16,1 0-16,0-1 0,0 22 16,0-21-16,21 0 0,0 0 15,0 0-15,0 0 0,0-1 16,0 1-16,21 0 16,0 21-16,0 0 0,0-21 15</inkml:trace>
  <inkml:trace contextRef="#ctx0" brushRef="#br0" timeOffset="62940.05">2900 9504 0,'21'0'0,"-42"0"0,63 0 15,-21 0-15,-21-21 16,21 21 46,1 0-46</inkml:trace>
  <inkml:trace contextRef="#ctx0" brushRef="#br0" timeOffset="63948.11">5419 9356 0,'0'-64'31,"0"43"-31,0 42 47,0 0-47,0 1 0,0-1 15,0 0-15,0 21 0,0-21 0,0 22 16,0-1-16,0-21 0,0 22 0,0-1 16,0-21-16,0 0 0,0 22 15,0-22-15,0 21 0,0-21 16,-22-21 0,22-21 15,0 0-31,0 0 0,-21 0 15,21-22-15,0 22 0,0-21 0,0 21 16,0-22-16,0 1 0,0 0 16,0-1-16,0 1 0,21 0 0,1-1 15,-1 1-15,0 0 0,21 20 16,-21-20-16,22 21 0,-1 0 0,-21 0 16,22-1-16,-1 22 0,0 0 15,-21 22-15,22-1 0,-22 0 0,21 0 16,-21 21-16,1-20 0,-1 20 0,0 0 15,0-21-15,-21 22 0,21-1 16,-21 0-16,21-20 0,-21 20 0,22-21 16,-22 43-16,0-43 0,0 21 15,0-21-15,0 0 16,-22-21 15,1-21-31,21 0 0,0 0 16,0 0-16,0 0 0,0-1 15,0-20-15,0 21 0,0-21 0,0-1 16,21 22-16,1-21 0,-1-1 0,0 1 16,0 0-16,0-1 0,0 1 15,1 21-15,-1-21 0,0 20 0,42 22 16,-41 0-16,-1 0 16,0 22-16,0-1 0,0 0 0,0 0 15,-21 21-15,22 1 0,-1-22 16,-21 21-16,21 1 0,-21-1 0,0-21 15,0 21-15,0-20 0,0-1 16,0 21-16,0-21 0,0 0 0,0 1 16,0-1-16,0 0 0,21-21 47</inkml:trace>
  <inkml:trace contextRef="#ctx0" brushRef="#br0" timeOffset="65224.02">7324 9144 0,'0'0'0,"0"-21"0,0 0 0,0-22 16,0 22-16,0 0 0,-22-21 15,1 21-15,21-1 0,-21 22 0,-42-42 16,41 42-16,1 0 15,0 0-15,0 21 0,0 0 16,0 1-16,-1-1 0,1 0 0,-21 21 16,0 43-16,42-43 15,-43 43-15,43-43 0,0 1 16,0-1-16,0 0 0,0-21 16,0 22-16,0-22 0,0 0 0,21 0 15,1 0-15,-1 1 0,0-22 16,0 0-16,43 0 0,-43 0 15,0 0-15,0 0 0,0 0 0,0-22 16,1 1-16,-1 0 0,0 21 0,0-21 16,0-21-16,0 20 0,-21 1 15,22-21-15,-22 21 0,21-22 16,0 1-16,-21 21 0,0-21 0,0-1 16,0 22-16,0 0 0,21 0 15,-21 0-15,0 42 16,0 0-16,0 0 15,0 0-15,0 0 0,0 22 16,-21-22-16,21 21 0,0-21 0,0 22 16,0-22-16,0 0 0,0 21 0,0-20 15,0 20-15,21-42 16,0 21-16,-21 0 0,21-21 0,1 0 16,-1 0-16,0 0 0,0 0 15,0 0-15,0 0 0,1-21 0,-1 0 16,0 0-16,0 0 0,0-1 15,0 1-15,1 0 0,-1 0 0,0 0 16,0-22-16,0 22 0,0-21 0,1 21 16,-22-22-16,0 22 0,0 0 15,21 21-15,-21-21 0,0 42 32,0 0-32,0 0 15,0 1-15,0-1 0,0 85 16,21-85-1,-21 21-15,0-21 16,21-21-16,0 21 16,0-21-16,1 0 0,-1 0 15,0 0-15,0 0 16,0-21-16,0 21 0,-21-21 16,22 21-16,-1-21 0,0 0 15,0 21 1,-21-21-16,0 42 31,0 0-31,0 0 16,0 0-16,0 0 15,0 1-15,0-1 16,21-21 0,0 0-16,1 21 0,-1-21 0,0 0 15,0 0-15,0 0 16,0-21-16,1 21 0,-1-21 15,0-1-15,0 1 0,21 0 0,-20 0 16,-1 0-16,21-22 0,-21 22 0,0-21 16,1 21-16,-1-22 0,0 22 15,-21-21-15,0 21 0,21 0 0,-21-1 16,0 1-16,0 0 0,0 0 16,-21 21-16,0 0 15,0 0-15,-1 0 0,1 21 16,0 0-16,21 0 0,-21-21 15,21 22-15,0-1 0,0 0 16,0 0-16,0 0 0,0 0 16,0 1-16,0-1 0,0 0 0,0 0 15,0 0-15,21 0 0,-21 1 16,0-1-16,0 0 16,0 0-16,0 0 0,0 0 15,-21-21 16,0 22-31,0-22 16,-1 0-16,1 0 16,0 0-16,0 0 15,42-22 32,0 1-47</inkml:trace>
  <inkml:trace contextRef="#ctx0" brushRef="#br0" timeOffset="66848.42">10414 8763 0,'21'0'0,"0"-21"15,-21 0 1,21 21-16,-21-21 15,22 21-15,-22-22 16,21 22 0,-42 22 77,21-1-93,-22 0 0,1 0 16,0 0-16,0 0 0,0 1 0,0-1 16,-22 21-16,22-21 0,-21 0 0,-1 1 15,22 20-15,-21-21 0,0 0 16,-1 0-16,1 1 0,21-1 0,-43 0 16,22 0-16,21 0 15,0-21-15,-1 0 0,22 21 16,-21-21-16,0 0 0,21-21 109,21 21-93,0-21-1,1 21 1,-1 0-16,0 0 16,0 0-16,0 0 0,22 0 0,20 0 15,-21 0-15,1 0 16,-1 0-16,0 0 0,1 0 0,-1 0 16,0 0-16,1 0 0,-1 21 0,22-21 15,-22 21-15,0-21 0,-21 22 16,22-1-16,-1-21 0,-21 21 0,22-21 15,-22 21-15,0-21 0,0 21 0,0-21 16,-21 21-16,21-21 31,-21 22-31,0-44 110,-21 22-95,21-21 17,0 0-32,0 0 15,21 0-15</inkml:trace>
  <inkml:trace contextRef="#ctx0" brushRef="#br0" timeOffset="67719.92">11853 8467 0,'-21'0'31,"0"0"-16,0 0-15,21 21 16,0 0 0,0 0-1,0 0-15,21-21 16,-21 22-16,21-22 0,0 0 0,22 21 16,-22-21-16,21 0 15,-21 0-15,0 0 0,22 0 16,-22 0-16,0 0 0,21 0 0,-20 0 15,-1 0-15,21 0 0,-21 0 0,0-21 16,1 21-16,-1-22 0,0 22 16,0-21-16,0 21 0,-21-21 0,21 0 15,-21 0-15,22 21 0,-22-21 16,0-1-16,0 1 16,-22 21 15,1 0-31,0 21 15,21 1-15,0-1 0,-21 0 16,21 21-16,0-21 0,-21 22 16,21-22-16,0 21 0,0 1 15,0-1-15,0 0 0,0 1 0,0-22 16,0 21-16,0 0 0,0 1 0,0-22 16,0 21-16,0-21 0,0 1 15,-21-1-15,21 0 0,0 0 0,-22 0 16,22 0-16,0 1 0,0-1 0,0 0 15,-21-21-15,21 21 16,-21-21 0,0 0 15,0-21-15,21 0-16,-21 0 15,-1-1-15</inkml:trace>
  <inkml:trace contextRef="#ctx0" brushRef="#br0" timeOffset="68032.46">11811 9038 0,'0'0'0,"0"-21"31,0 0-31,0 0 0,21 21 15,0-21-15,0 21 0,1 0 16,20-22-16,-21 22 0,0 0 16,22 0-16,-22-21 0,21 21 0,-21 0 15,43-21-15,-43 21 0,21 0 16,-21 0-16,1 0 0,-1-21 16,0 21-16,0-21 0,21 21 0,-20 0 15,-1 0-15,0 0 0,0 0 31,-21-21-31,21-1 16,-21 1-16,21 21 16,1-21-16,-1 21 0</inkml:trace>
  <inkml:trace contextRef="#ctx0" brushRef="#br0" timeOffset="68536.17">12912 8573 0,'0'0'0,"0"-22"31,-22 22-15,1 0-1,21 22-15,-21-22 16,21 21-16,0 0 0,-21 0 0,0 0 16,21 22-16,-21-22 0,21 21 15,0 0-15,-22-20 0,22 20 0,-21 0 16,21-21-16,0 22 0,0-22 0,0 0 15,0 43-15,0-43 16,0 0-16,0 0 0,21-21 16,1 0-16,-1 21 0,0-21 0,0 0 15,0 0-15,22 0 0,-22 0 16,21 0-16,-21-21 0,22 21 0,-1-21 16,0 0-16,-21 0 0,64-22 15,-64 22-15,22 0 0,-22 0 16,21-22-16,-21 1 0,0 0 15,1 21-15,-22-22 0,0 1 0,0 0 16,0 20-16,0-20 0,0 21 0,-22 0 16,1 0-16,0-1 0,0 1 15,0 21-15,-22 0 0,22 0 0,-21 0 16,21 0-16,-43 0 16,22 0-16,21 21 0,0 1 0,-1-1 0,-20-21 15,21 21-15,0 0 0,0 0 16,21 0-16,-22-21 0,1 22 15,21-1-15,0 0 0,21-21 32</inkml:trace>
  <inkml:trace contextRef="#ctx0" brushRef="#br0" timeOffset="69528.61">19812 7832 0,'0'0'0,"-21"-21"16,21-1-16,0 1 16,-21 21-1,21 21 32,0 1-47,0-1 0,0 0 16,0 0-16,21 0 15,-21 0-15,21 1 0,21-1 0,-21 0 0,1 0 16,20 0-16,0-21 16,1 21-16,-1 1 0,21-1 0,1-21 15,-22 21-15,22-21 0,-1 0 0,-20 0 16,20 21-16,-21-21 0,22 0 15,-22 0-15,-21 0 0,22 0 0,-22 0 16,0 0-16,0 0 0,-21-21 0,0 0 16,0 0-1,-21 21 1,0 0-16,0 0 0,0 0 0,-1 0 16,-20 0-16,0 21 15,21 0-15,-22 0 0,1 0 0,0 0 16,-22 43-16,22-43 0,-1 21 15,1 1-15,0-22 0,21 21 16,-22-21-16,1 1 0,21 20 0,-22-21 16,22 0-16,0 0 0,21 1 0,-21-1 15,21 0-15,-21-21 16,21 21-16,21-42 62,0 21-46,0-21-16,0 21 0,1-21 0,20-1 16,0 1-16</inkml:trace>
  <inkml:trace contextRef="#ctx0" brushRef="#br0" timeOffset="69843.42">21230 8149 0,'0'0'0,"21"0"31,0 0-31,1 0 16,-1-21-16,0 21 0,0 0 15,0 0-15,0 0 0,1 0 16,-1 0-16,0 0 16,0 0-16</inkml:trace>
  <inkml:trace contextRef="#ctx0" brushRef="#br0" timeOffset="70081.28">21209 8340 0,'0'0'16,"-21"0"-16,21 21 0,-21-21 0,42 0 46,0 0-46,0 0 16,0 0-16,0 0 0,22 0 16,-22 0-16,0 0 15,0 0-15,0 0 0,-21-21 16,22 21-16,-1-21 16,0 21-16,0 0 0</inkml:trace>
  <inkml:trace contextRef="#ctx0" brushRef="#br0" timeOffset="70919.69">22119 7853 0,'0'0'16,"21"0"15,0 0-15,1 0-16,-1-21 0,0 21 16,0 0-16,0 0 0,22 0 0,-22 0 15,0 0-15,21 0 0,-21 0 16,1 0-16,-1 0 0,0 0 0,0 0 15,0 0-15,-21-21 16,-21 21 0,0 0-1,0 0-15,0 0 0,-1 0 16,1 0-16,0-22 0,0 22 0,0 0 16,0 0-16,-1 0 0,1 0 0,0 0 15,0 22-15,0-22 16,0 21-16,-1-21 0,1 21 15,0 0-15,0-21 0,0 21 0,0 0 16,-1 1-16,1-1 0,0 0 16,0 0-16,0 0 0,21 0 15,-21 1-15,21-1 0,0 0 16,21-21 15,0 0-31,0 0 16,0 0-16,0 0 15,1 0-15,-1 0 0,0 0 0,0 0 16,0 0-16,0 0 0,1 0 16,-1 0-16,0 0 0,0 0 15,0 0-15,0 21 0,-21 0 16,22 0-16,-1 1 16,-21-1-16,0 0 0,0 0 15,0 0-15,0 0 0,0 1 16,0-1-16,0 0 0,0 0 0,0 0 15,0 0-15,-21 1 0,-1-22 16,1 21-16,21 0 0,-42-21 0,21 21 16,0-21-16,-1 0 0,1 21 0,0-21 15,-21 0-15,21 0 0,-1 0 16,1 21-16,0-21 0,0 0 16,0 0-16,0 0 15,-1 0 1,22-21-16,0 0 15,22 21 1,-1-21-16,0 21 16,-21-21-16,21 21 0,0-21 15,22-1-15</inkml:trace>
  <inkml:trace contextRef="#ctx0" brushRef="#br0" timeOffset="71419.8">22945 7895 0,'0'-21'31,"-22"21"-15,1 0-16,0 0 0,0 21 15,0 0-15,0 1 16,-1-1-16,1 21 0,0-21 0,0 22 15,0-22-15,0 21 0,21 0 0,-22-20 16,22 20-16,-21-21 0,21 0 16,0 43-16,0-43 15,0 0-15,0 0 0,0 0 16,21 1-16,1-22 0,-1 0 16,0 0-16,0 0 0,21 0 15,-20 0-15,-1 0 0,21 0 0,-21 0 16,0-22-16,22 1 0,-22 0 15,0 0-15,21 0 0,-20-22 0,-1 1 16,0 21-16,0-21 0,0-1 0,0 1 16,-21 0-16,0-1 0,0 1 15,0 21-15,0 0 0,-21-22 0,0 22 16,0 21-16,0-21 0,0 21 16,-22 0-16,22 0 0,0 0 15,0 0-15,0 0 0,-22 21 0,22-21 16,0 21-16,0 0 0,0-21 0,-1 43 15,1-22-15,0 0 16,21 0-16,-21-21 16,21 21-16</inkml:trace>
  <inkml:trace contextRef="#ctx0" brushRef="#br0" timeOffset="71908.95">25252 7768 0,'0'0'0,"21"0"31,0 0-15,0 0-16,0-21 0,22 21 15,-22 0-15,0-21 0,0 0 0,22 21 16,-1 0-16,-21 0 0,21-21 0,1 21 16,-1 0-16,0 0 0,-20 0 15,20 0-15,-21 0 0,21 0 16,-20 0-16,-44 0 31,1 21-31,0-21 0,0 0 0,0 0 16,-22 21-16,1-21 0</inkml:trace>
  <inkml:trace contextRef="#ctx0" brushRef="#br0" timeOffset="72156">25061 7938 0,'0'0'0,"-21"0"0,0 0 0,21 21 15,21-21 17,0 0-32,0 0 15,1 0-15,-1 0 0,21 0 0,-21 0 16,22 0-16,-22 0 0,63 0 16,-62 0-16,20 0 0,0 0 15,-21 0-15,1 0 0,20 0 0,-21-21 16,0 21-16,22 0 0,-1-22 15,-21 1-15,0 0 16,-21 0-16,0 0 16</inkml:trace>
  <inkml:trace contextRef="#ctx0" brushRef="#br0" timeOffset="72688.72">25717 7281 0,'0'0'16,"0"-21"-16,-21 0 0,0 0 0,21 0 15,-21 21-15,0 0 16,21 21 0,0 0-16,0 0 0,0 0 15,0 1-15,21 20 0,-21-21 0,21 0 16,0 0-16,22 1 0,-22-1 15,21 0-15,-21 0 0,22 0 0,-1 0 16,0 1-16,22-22 0,-22 21 0,0-21 16,1 0-16,-1 0 0,43 0 15,-43 0-15,0 0 0,-20 0 16,-1 0-16,0 0 0,0-21 16,-21-1-16,21 22 0,-21-21 15,0 0-15,0 0 0,0 0 0,-21 0 31,0 21-31,0 0 0,0 0 0,-1 0 0,1 21 16,0 0-16,0 0 0,-21 0 0,20 22 16,-20-22-16,21 21 15,-21-21-15,-1 22 0,1-1 0,0 0 16,-1-21-16,1 22 0,21-1 0,-22 0 16,22 1-16,0-22 0,21 21 15,0 1-15,-21-22 0,21 0 0,0 21 16,0-21-16,0 1 0,0-1 0,0 0 15,0 0-15,21-21 47,0 0-47,0-21 16,1 0-16,20 0 0</inkml:trace>
  <inkml:trace contextRef="#ctx0" brushRef="#br0" timeOffset="73036.5">27622 7281 0,'0'0'0,"0"-21"0,0 42 31,0 1-31,0-1 15,-21 0-15,21 21 0,0 1 16,-21-1-16,0 0 0,0 1 0,0-1 16,-1 0-16,1 1 0,0-1 15,0 0-15,0 1 0,0-1 0,-1-21 16,22 21-16,-21 1 0,21-22 0,-21 21 16,21-21-16,0 1 0,0-1 15,0 0-15,0 0 0,21-21 31,0 0-15,1 0-16,-22-21 0,21 0 0,0-22 16,0 22-16,0-21 0</inkml:trace>
  <inkml:trace contextRef="#ctx0" brushRef="#br0" timeOffset="73763.75">27622 7430 0,'0'0'0,"0"-22"0,0 1 0,0 0 15,0 0-15,-21 21 0,21-21 0,-21 21 16,21-21-16,0-1 16,0 1-16,21 21 15,0-21-15,1 0 0,20 21 16,-21 0-16,0 0 0,22-21 16,-22 21-16,21 0 0,0 0 0,1 0 15,-1 0-15,0 21 0,1-21 16,-1 21-16,0 0 0,-20-21 0,-1 21 15,0 1-15,0-1 0,-21 21 16,0-21-16,0 0 0,0 1 0,0-1 16,-21 0-16,0 21 0,-22-21 0,22-21 15,-21 22-15,0-1 0,-1 0 16,1 0-16,-22-21 0,-20 21 16,41-21-16,1 0 0,-21 21 15,41-21-15,1 0 0,0 0 16,42 0 15,0 0-31,1 0 0,20-21 16,-21 21-16,21 0 0,1 0 0,-1-21 15,0 21-15,22 0 0,-22 0 0,1 0 16,-1 0-16,0 0 0,1 0 16,-1 21-16,-21-21 0,0 21 0,0 1 15,1-22-15,-1 21 0,-21 0 16,0 0-16,0 0 0,0 0 15,0 1-15,0-1 0,0 0 0,0 0 0,0 0 16,0 0-16,0 1 16,0-1-16,0 0 0,0 0 0,-21 0 15,21 0-15,-64 22 16,43-22-16,-21-21 0,20 21 0,-20-21 16,0 0-16,-1 21 0,-20-21 0,21 0 15,-1 0-15,1 21 0,0-21 0,20 0 16,-20 0-16,21 0 0,0 0 15,0 0-15,-1 0 0,1 0 0,0 0 32,42 0 46,0 0-78,1 0 15,-1 0 1</inkml:trace>
  <inkml:trace contextRef="#ctx0" brushRef="#br0" timeOffset="74100.57">27792 8488 0,'0'21'0,"0"0"47,-21-21 16</inkml:trace>
  <inkml:trace contextRef="#ctx0" brushRef="#br0" timeOffset="77460">2138 11790 0,'0'-21'16,"0"0"-1,0-1 1,0 1-16,0 0 15,0 0 1,-21 21 0,21 21-1,0 0 1,0 0-16,0 22 0,0-1 16,0 0-16,0 1 0,0-1 0,0 0 15,0 1-15,-22-1 0,22 0 16,-21 1-16,0-1 0,21-21 0,-21 22 15,0-22-15,21 21 0,0-21 16,-21 0-16,-1-21 0,22 22 16,-21-22-16,0 0 15,21-22 1,-21 22-16,21-21 0,0 0 16,0 0-16,21 0 15,0 21-15,0-21 0,1 21 16,20-22-16,-21 22 0,21 0 15,-20-21-15,20 0 0,43 21 16,-43-21-16,0 21 0,1-21 16,-1 21-16,0 0 0,-21-21 0,22-1 15,-1 1-15,-21 0 16,0 21-16,1-21 0,-1 0 16,-21 0-16,0-1 0,0 1 15,0 0-15,0 0 0,0 0 16,0 0-16,0-1 0,0 1 15,-21 21-15,-1 0 0,1 0 32,21 21-32,-21 1 0,21-1 0,-21 0 15,21 0-15,0 21 0,0 1 16,-21-22-16,21 21 0,-21 1 0,21-1 16,0-21-16,0 21 15,0 1-15,0-22 0,0 0 0,0 21 16,-22-20-16,22-1 0,0 0 0,0 0 15,0 0 1,0-42 31,0 0-31,22 0-16,-22 0 0</inkml:trace>
  <inkml:trace contextRef="#ctx0" brushRef="#br0" timeOffset="77680.36">3260 12150 0,'0'0'0,"63"0"31</inkml:trace>
  <inkml:trace contextRef="#ctx0" brushRef="#br0" timeOffset="80280.41">5778 11748 0,'0'0'0,"-21"0"0,21 21 32,0 0-17,0 0-15,0 0 0,0 0 16,0 22-16,0-22 16,0 0-16,0 21 0,-21-20 0,21 20 15,0-21-15,-21 21 0,21-20 0,0-1 0,0 0 16,0 0-16,0 0 15,0 0-15,21-21 32,-21-21-32,21 0 0,-21 0 15,0 0-15,0 0 0,21-22 16,-21 22-16,0 0 0,22 0 0,-22-22 16,0 22-16,0 0 0,0-21 15,21 21-15,-21-22 0,21 22 0,0 0 16,-21 0-16,21 0 0,0 21 15,1 0-15,-1 0 16,0 0-16,0 0 0,0 0 0,0 21 0,1 0 16,-22 21-16,21-21 0,0 1 15,0 20-15,0 0 0,-21-21 16,0 22-16,21-22 0,-21 21 16,22-21-16,-22 22 0,0-22 0,0 0 0,0 0 15,21 0-15,-21 1 16,21-22-1,-21-22-15,21 1 16,-21 0-16,21 0 16,0-21-16,1 20 0,-22-20 15,21 0-15,21-1 0,-21 1 0,0 0 16,22-1-16,-22 1 0,21 0 16,22-22-16,-22 43 0,-21-21 15,22 21-15,-22 21 0,0 0 0,0 0 16,0 0-16,-21 21 15,0 0-15,0 0 0,0 0 0,0 0 16,0 22-16,0-22 0,0 21 0,0-21 16,21 22-16,-21-22 0,0 21 15,22-21-15,-22 1 0,21-1 0,0 0 16,-21 0-16,21 0 0,0 0 16,22-21-16,-22 0 0,0 22 15,21-22-15,-21 0 0,22 0 0,20 0 16,-42 0-16,85-43 15,-85 22-15,22 0 16,-22 0-16,21 0 0,-21-1 0,1-20 16,-1 0-16,-21 21 0,21-22 15,-21 22-15,0 0 0,0-21 0,0 20 16,0 1-16,-21 0 0,0 0 16,21 0-16,-22 0 0,1 21 0,0 0 15,0 0-15,0 0 0,0 0 0,-1 21 16,1 0-16,0 0 0,0 0 15,0 0-15,0 1 0,-1 20 16,22-21-16,-21 21 0,21 1 0,0-22 16,0 21-16,0-21 0,0 43 15,0-43-15,21 0 16,1 0-16,-1-21 0,0 0 16,0 0-16,0 0 0,0 0 15,-21-21-15,22 0 0,-1 21 0,0-21 16,0 0-16,-21 0 0,21-1 0,0 1 15,-21-21-15,0 21 0,22 0 16,-22-22-16,21 22 0,-21 0 0,0 0 16,0 0-16,0-1 0,21 22 15,0 0-15,-21 22 32,21-1-32,-21 0 0,0 0 15,21-21-15,-21 21 0,0 0 0,0 1 16,22-1-16,-22 0 0,21 0 15,0-21-15,-21 21 0,21-21 0,0 0 16,0 21-16,1-21 0,-1 0 16,0 0-16,0 0 0,0 0 15,0-21-15,1 21 0,-1-21 16,0 0-16,0 0 0,21-22 16,-20 22-16,-1 0 0,-21 0 15,21-21-15,-21 20 0,0 1 0,0 0 16,21 0-16,-21 0 0,21 21 15,-21 21 1,0 0-16,0 0 16,0 0-16,0 1 0,21-1 0,-21 0 15,0 21-15,22-21 0,-22 1 0,21-1 16,0 0-16,0 0 16,-21 0-16,42-21 0,-20 0 15,-1 0-15,0 0 0,0 0 16,21 0-16,-20 0 0,-1 0 0,0-21 15,0 0-15,0 0 0,0 0 0,1-1 16,-1 1-16,0-42 16,-21 20-16,0 1 0,21 0 15,-21-1-15,0 1 0,0-21 0,0-1 16,0 1-16,0 20 0,0-20 0,0 20 16,0 22-16,0-21 0,0 21 15,0 42 1,-21 21-16,0-21 0,21 22 15,0-1-15,0 0 0,0 1 16,-21-1-16,21 0 0,0 1 0,0-1 16,0-21-16,0 22 0,0-1 0,0-21 15,0 0-15,0 0 0,0 1 16,0-1-16,0 0 0,21-21 16,-21 21-16,21-42 31,-21 0-31,21 21 15,-21-21-15,21-1 0,-21 1 16,21 0-16,1 0 0,-22-21 0,21 20 0,0 1 16,0 0-16,0 0 0,0 0 15,1 0-15,-22-1 0,21 22 0,0 0 16,-21 22 15,0-1-15,0 0-16,-21-21 15,0 21-15,21 0 0,-22-21 0,1 21 16,0-21 0,0 22-16,21-1 15,0 0-15,-21-21 16,21 21-16,0 0 0,0 0 16,0 1-16,0-1 0,0 0 15,0 0-15,21 0 0,0-21 16,0 0-16,0 21 0,1-21 0,-1 0 15,0 0-15,0 0 16,0 0-16,0 0 0,1 0 0,20 0 16,-21-21-16,21 21 0,22-42 15,-22 42-15,1-21 0,-22 0 16,21-1-16,-21 1 0,0 0 16,1 0-16,-1 0 0,-21 0 0,0-1 15,0 1-15,0 0 0,0 0 16,0 42-1,-21 0-15,21 0 16,0 1-16,0-1 0,0 0 16,0 0-16,0 0 0,0 0 15,0 1-15,0-1 16,0 0-16,0 0 0,0 0 16,0 0-16,0 1 15,0-1 1,-22-21-16,1 0 15,0 0-15,0 0 0,0 0 16,21-21 0</inkml:trace>
  <inkml:trace contextRef="#ctx0" brushRef="#br0" timeOffset="81191.95">11049 11197 0,'21'-21'16,"-42"42"-16,63-42 0,-21 0 0,1 0 0,-22 0 16,21-1-16,0 1 15,-42 42 16,0 1-15,-22 20-16,22-21 0,-21 21 0,-1-20 16,-20 62-16,-1-63 0,-20 43 15,41-22-15,1-21 16,21 1-16,-21 20 0,20-42 0,1 21 16,0 0-16,0-21 0,0 0 0,0 0 15,21-21 16,0 0-15,21 21-16,0 0 16,0 0-16,0 0 0,22 0 15,-1 21-15,0-21 0,1 21 0,-1 0 16,21 1-16,-20-1 0,20 0 0,-20-21 16,-1 21-16,21 0 0,-20-21 15,-1 21-15,-21-21 0,22 0 0,-22 22 16,21-22-16,-21 21 0,0-21 0,1 0 15,-1 0 32,0 0-47,0-21 16,0 21-16,0-22 0</inkml:trace>
  <inkml:trace contextRef="#ctx0" brushRef="#br0" timeOffset="81836.44">12255 11176 0,'-21'0'0,"21"-21"15,21 21 1,1-21-1,-1 21-15,0 0 0,0 0 0,21-21 16,-20 21-16,-1 0 0,21 0 0,-21 0 16,0-22-16,1 22 0,-1 0 15,0 0-15,0 0 0,-42 0 32,0 0-32,0 0 0,-22 0 0,1 0 15,0 0-15,-1 0 0,1 0 16,0 22-16,-1-22 0,1 21 15,0 0-15,-1 0 0,1 0 0,21-21 0,-22 21 16,22 1-16,0-1 16,0 0-16,21 0 0,0 0 15,0 0-15,21 1 16,0-22 0,22 0-16,-22 0 0,0 0 15,0 0-15,21 21 0,-20-21 0,20 0 16,-21 0-16,21 21 0,-20-21 15,20 21-15,-21 0 0,21-21 0,22 43 16,-43-22-16,0 0 16,-21 0-16,0 0 0,21 0 15,-21 1-15,0-1 16,0 0-16,-21 0 0,0-21 0,0 21 16,0 0-16,0 1 0,-22-22 0,1 21 15,0-21-15,20 0 0,-20 21 0,0-21 16,-1 0-16,22 0 0,-21 0 15,21 0-15,-43 0 16,43 0-16,0 0 0,0-21 0,0 0 16,21-1-1,0 1 1,21 21-16,0-21 16,0 21-16,21-21 0,-20 0 15</inkml:trace>
  <inkml:trace contextRef="#ctx0" brushRef="#br0" timeOffset="82296.17">13123 11155 0,'-21'0'31,"0"0"-31,0 21 16,21 21-16,-21-20 0,-1-1 0,22 21 16,0-21-16,-21 22 0,0-22 15,21 21-15,0-21 0,-21 22 0,21-22 16,0 21-16,0-21 0,21 43 16,0-43-16,0 0 0,1 0 15,-1-21-15,0 0 0,0 21 16,0-21-16,0 0 0,22 0 0,-22 0 15,0 0-15,0-21 0,22 21 16,-22-21-16,0 0 0,0 0 0,21 0 0,-20-22 16,-1 22-16,0-21 0,-21-1 15,21 1-15,-21 0 0,0-22 16,0-63-16,0 106 16,0 0-16,-21-21 0,0 42 15,0-22-15,-22 22 0,22 0 0,-21 0 16,21 0-16,-22 22 0,1-1 0,21 0 15,-22 0-15,22 21 0,0-20 16,0 41-16,21-42 16,0 0-16,0 1 0,0-1 0,21-21 0,21 0 15,-20 21-15</inkml:trace>
  <inkml:trace contextRef="#ctx0" brushRef="#br0" timeOffset="83428.24">19960 10478 0,'0'0'0,"0"-22"16,0 1-16,-21 21 15,0 0 1,21 21-1,0 1 1,0-1-16,0 0 16,0 21-16,0-21 0,21 1 0,21 41 15,-21-42-15,1 0 0,20 1 16,0-1-16,1 0 0,-1 0 16,0-21-16,22 21 0,-22-21 0,22 0 15,-1 21-15,-21-21 0,128 0 16,-128 0-16,-21 0 15,22 0-15,-22 0 0,21 0 16,-21 0-16,-21-21 0,21 21 0,-21-21 16,0 0-1,0 0 1,-21 21-16,0 0 0,0 0 16,0 0-16,0 0 0,-1 0 15,1 0-15,-21 21 0,21 0 16,-22 0-16,-20 22 0,21-22 0,20 0 15,-20 21-15,0-21 0,-1 1 16,22-1-16,-63 63 16,41-20-16,22-43 0,0 0 15,0 0-15,21 1 16,0-1-16,0-42 78,0-1-62,21 22-16,0-21 0,0 0 0,-21 0 15,21 21-15,22-21 0,-22 0 0</inkml:trace>
  <inkml:trace contextRef="#ctx0" brushRef="#br0" timeOffset="83840">21336 10710 0,'21'0'47,"0"0"-31,0 0-16,1 0 15,-1 0-15,0 0 0,0 0 16,0 0-16,0 0 0,1 0 0,-1 0 0,0-21 15,0 21-15,0 0 0,0 0 16,1 0-16,-1 0 0,-42 0 63,-1 0-48</inkml:trace>
  <inkml:trace contextRef="#ctx0" brushRef="#br0" timeOffset="84105.85">21230 10943 0,'0'0'0,"-21"21"31,42-21 0,0 0-31,0 0 0,1 0 16,-1 0-16,0 0 0,0 0 15,0 0-15,0 0 0,1 0 0,20 0 16,-21 0-16,0 0 16,0-21-16,1 21 0,-1 0 15,0 0-15,-21-21 0,21 21 16</inkml:trace>
  <inkml:trace contextRef="#ctx0" brushRef="#br0" timeOffset="85156.45">22373 10456 0,'0'-21'63,"0"0"-48,21 0 1,0 0-1,1 21-15,-1-21 16,0 21-16,0 0 16,0 0-16,0 0 0,1 0 15,-1 0-15,0 0 0,0 0 0,0 0 16,0 0-16,22 0 0,-22 0 16,0 21-16,21 0 0,-42 0 15,0 0-15,0 0 0,0 1 16,0-1-16,0 21 0,-21-21 0,0 0 15,-21 22-15,21-22 0,-64 21 16,64-21-16,-22 1 0,22-1 16,0 0-16,0 0 0,0-21 0,0 0 15,21 21-15,-22-21 0,44 0 63,-1-21-63,0 0 15,0 21-15,0 0 16,0 0-16,1 0 0,-1 0 0,0 0 16,0 0-16,0 0 0,0 0 15,1 0-15,20 0 0,-21 21 0,0 0 16,0-21-16,1 21 0,-1 1 0,-21-1 16,0 0-16,0 0 15,0 0-15,0 0 0,0 1 0,-21-1 16,-1 0-16,-20-21 0,0 21 15,-1-21-15,1 21 16,0-21-16,-1 0 0,22 0 0,-21 0 16,0 0-16,-1 0 0,22 0 0,0 0 15,-21 0-15,20 0 16,1 0-16,0 0 0,21-21 31,0 0-15,21 0-1,0 21-15,1 0 16,-1-21-16,0-1 16,0 22-16</inkml:trace>
  <inkml:trace contextRef="#ctx0" brushRef="#br0" timeOffset="85844.08">23410 10393 0,'0'0'0,"0"-42"16,-21 42 15,0 0-31,0 21 16,0 0-16,-1 0 16,1 0-16,21 22 15,-21-22-15,21 21 0,0-21 0,-21 22 16,21-22-16,-21 63 15,0-62-15,21-1 0,0 21 0,0-21 16,0 0-16,0 1 0,0-1 16,0 0-16,0 0 0,0 0 15,21-21-15,0 0 0,-21 21 0,21-21 16,0 0-16,0 0 16,1 0-16,-1 0 0,0 0 0,0 0 15,0 0-15,-21-21 0,21 0 0,22 0 16,-1 21-16,-21-21 15,0 0-15,1-1 0,20 1 0,-21 0 16,21-21-16,-20 21 0,-1-1 0,0-20 16,0 21-16,0-21 0,0 20 15,-21-20-15,0 21 0,0-64 16,-21 64-16,0 0 16,0 0-16,0 21 0,-22 0 15,-41-21-15,63 21 16,-22 0-16,22 21 15,0-21-15,0 21 0,21 0 16,-21-21-16,21 21 0,-22-21 0,22 21 16,0 1-16,0-1 15,0 0-15,22-21 47</inkml:trace>
  <inkml:trace contextRef="#ctx0" brushRef="#br0" timeOffset="86511.83">25231 10287 0,'-22'0'0,"44"0"0,-65 0 0,22 0 16,42 0 15,0 0-15,22 0-16,-22 0 0,0 0 16,21 0-16,1-21 0,-1 21 15,0 0-15,1 0 0,-1 0 0,22 0 0,-22-21 16,0 21-16,22 0 0,-22 0 15,43-21-15,-43 21 16,0 0-16,1-22 0,-22 22 0,21 0 16,-21 0-16,1 0 0,-1 0 15,-21-21 1,-21 21 31,-1 0-47,1 0 15,0 0-15,0 0 0,0 0 0,0 21 0,-1-21 16</inkml:trace>
  <inkml:trace contextRef="#ctx0" brushRef="#br0" timeOffset="86872.73">25146 10520 0,'0'0'0,"21"0"31,0 0-31,0 0 0,1 0 16,-1 0-16,21 0 0,0 0 0,1 0 15,-1 0-15,0 0 0,1 0 16,20 0-16,-20 0 0,20 0 0,-21 0 15,1-21-15,20 21 0,-20 0 16,-1 0-16,0 0 0,-21-21 16,22 21-16,-22 0 0,0 0 0,0 0 0,0-22 15,1 22 1,-22-21-16,0 0 31,-22 0-15</inkml:trace>
  <inkml:trace contextRef="#ctx0" brushRef="#br0" timeOffset="87484.18">26035 9885 0,'-42'42'32,"42"-21"-32,0 1 15,0-1-15,0 0 0,21 0 0,0-21 16,0 21-16,0 0 0,0 1 15,22-1-15,-22 0 0,21 0 16,1 0-16,-22-21 0,0 21 0,0-21 16,0 22-16,22-22 0,-22 0 15,21 21-15,-21-21 16,22 0-16,-22 0 16,0 0-16,0 0 0,0 0 15,0 0-15,1 0 0,-1 0 0,0 0 16,0 0-16,0 0 0,0 0 15,-21 21 1,0 0-16,-21 0 16,0 0-16,0-21 0,0 22 15,-22-1-15,1 0 0,21 0 16,-21 0-16,-1 0 0,1 1 16,0-1-16,-1 21 0,1-21 0,0 22 0,-22-22 15,22 0-15,21 21 16,-22-21-16,1 1 0,0-1 0,20 0 15,1 0-15,0-21 0,0 21 0,0 0 16,21 1 0,-21-22-16,42 0 47,0-22-32,0 1-15,0 21 0,0-21 0,1 0 16,-1 0-16</inkml:trace>
  <inkml:trace contextRef="#ctx0" brushRef="#br0" timeOffset="89616.64">28236 9927 0,'21'0'31,"1"0"0,-1 0-15,0 0-1,0 0 1,-21-21-16,21 21 31,-21-21-31,0 0 16,0 0 0,0-1-1,0 1 1,-21 21-1,0 0-15,0 0 0,0 0 16,-1 0-16,1 0 16,0 0-16,0 0 0,0 0 0,0 0 15,-22 0-15,22 21 0,0-21 16,0 0-16,-22 22 0,22-22 16,0 21-16,0-21 0,-21 21 0,20-21 15,1 21-15,0-21 0,0 21 16,0-21-16,0 21 0,-1 1 0,1-22 15,0 21-15,0 0 0,0 0 0,0 0 16,-1 0-16,1 1 0,0-1 16,21 0-16,-21 21 0,0 1 15,0-1-15,21-21 0,0 21 16,0-20-16,0 20 0,0 0 16,0-21-16,0 1 0,0 20 0,0-21 15,0 0-15,21 0 0,0 1 0,0-1 16,0 0-16,0 0 0,1 0 15,20-21-15,-21 0 0,0 21 0,43-21 16,-22 0-16,0 0 16,-20 0-16,20 0 0,0 0 0,1 0 15,-22-21-15,21 0 0,-21 21 0,22-21 16,-22 21-16,0-21 0,21 21 16,-42-21-16,21 21 0,1 0 0,-1-22 15,-21 1-15,21 21 16,-21-21 15,21 21-15,-42 0 62</inkml:trace>
  <inkml:trace contextRef="#ctx0" brushRef="#br0" timeOffset="91116.14">2836 14012 0,'0'-21'62,"21"21"-62,1 0 16,-1-21-16,0 21 0,0-21 15,0 21-15,0-21 0,1 21 16,-1-21-16,0 21 0,0 0 0,0 0 16,0 0-16,-21-22 0</inkml:trace>
  <inkml:trace contextRef="#ctx0" brushRef="#br0" timeOffset="91699.81">2900 13991 0,'0'0'0,"-21"21"0,-1 1 15,1-1-15,21 0 0,-21 0 16,0-21-16,0 21 0,21 0 15,-21 1-15,-1-1 0,22 0 0,0 0 16,-21 0-16,21 0 0,-21 1 16,21-1-16,-21 0 0,21 0 15,0 0 17,0-42-1,0 0-31,21 0 15,0 21-15,0-21 16,1-1-16,-1 22 0,0 0 16,0 0-16,0-21 0,0 21 15,1 0-15,-1 0 0,0 0 0,0 0 16,0 0-16,0 21 0,1 1 16,-1-1-16,0 0 0,0 0 0,0 21 15,0-20-15,-21-1 0,22 0 16,-22 0-16,0 21 0,0-20 15,0-1-15,0 0 0,0 0 0,-22 21 16,1-20-16,0-1 0,0 0 16,-21 0-16,20 0 0,-62 0 15,63 1-15,-22-1 0,1-21 16,21 0-16,-22 0 0,1 0 0,21 0 16,-21 0-16,-1 0 0,-20 0 15,42 0-15,-1-21 0,1-1 16,0 22-16,0-21 0,0 21 15,21-21-15,-21 21 0,21-21 16,21 21 31,0 0-47,0 0 16,0 0-16</inkml:trace>
  <inkml:trace contextRef="#ctx0" brushRef="#br0" timeOffset="92212.09">2879 13928 0,'21'0'16,"0"0"-16,0-21 15,0 21-15,0 0 0,1 0 16,-1 0-16,0 0 0,21 0 0,-21 0 16,22 0-16,-22 0 15,21 0-15,-21 0 0,22 0 0,20 0 16,-42 0-16,1 0 0,-1 0 15,0 0-15,0 0 0,-42 0 79</inkml:trace>
  <inkml:trace contextRef="#ctx0" brushRef="#br0" timeOffset="92655.84">3789 14457 0,'0'-21'32,"0"0"-17,0-1 1,-21 22 46,21-21-30</inkml:trace>
  <inkml:trace contextRef="#ctx0" brushRef="#br0" timeOffset="95408.36">8170 14097 0,'0'0'0,"0"21"0,0 0 0,0 1 16,0-1-16,0 0 0,0 0 15,0 0 1,21-21-16,1 0 0,-1 0 16,0 0-16,0 0 15,0 0-15,22 0 0,-22 0 0,0-21 16,21 0-16,1 21 0,-22-21 16,21 0-16,0-1 0,1 1 15,20 0-15,-20-21 0,-1 21 0,0-1 16,1-20-16,-1 21 0,-21-21 0,0 20 15,0-20-15,-21 21 0,0-21 16,0 20-16,0-20 0,-42 0 16,21 21-16,-21-1 0,20 1 15,1 21-15,0 0 0,0 0 0,-21 0 16,20 0-16,1 21 0,0 1 0,0 20 16,0-21-16,0 21 0,-1 1 15,1 20-15,0-20 0,0 20 0,0 1 16,0-1-16,-1 22 15,1-1-15,0 1 0,0 0 0,0-1 16,21 1-16,0 0 0,0-1 0,0 1 16,0 0-16,0 21 0,0-22 15,0 1-15,0 0 0,0-1 0,0-20 16,0 20-16,0-20 0,21 21 0,-21-22 16,21 1-16,0-1 0,0 64 15,1-85-15,-22 1 16,21-1-16,0-21 0,21 22 0,-21-43 15,1 21-15,20-21 0,-21 0 0,21 0 16,-20-21-16,20-1 0,-21-20 0,21 0 16,1-1-16,-1-20 0,0 21 15,1-22-15,-22-21 0,21 22 0,-21-1 16,22 1-16,-43-22 0,0 22 16,0-1-16,0-84 0,-21 106 15,-1-22-15,-20 22 0,0 0 16,-1 20-16,1-20 0,0 21 0,-22 0 15,22 21-15,-64-21 16,43 21-16,20 0 0,1 0 0,21-22 16,0 22-16,-22 0 0,43-21 15,-21 21-15,21-21 0,21 0 32,0 21-32,1-21 0,-1 0 0,21 21 15,-21-22-15,22 1 0,-1 0 0,0 21 16,1-21-16,-1 0 0,21 0 15,-20-1-15,-1 1 0,22 0 0,-22 0 16,0 0-16,1-22 0,-1 22 16,0 0-16,1 0 0</inkml:trace>
  <inkml:trace contextRef="#ctx0" brushRef="#br0" timeOffset="96451.73">9631 14118 0,'0'0'16,"21"-21"-16,0 0 0,-21 0 0,0 0 15,0-1-15,-21 22 32,0 0-32,0 0 15,-1 22-15,1-1 0,-21 0 0,21 0 16,0 0-16,-22 43 0,22-22 16,0 0-16,0 1 0,21-1 15,0-21-15,0 22 0,-21-22 0,21 21 16,0-21-16,0 0 0,0 1 15,21-1-15,0-21 0,0 0 16,0 0-16,0 0 0,1 0 16,-1 0-16,0-21 15,0-1-15,0 1 0,0 0 0,1 0 16,-1 0-16,0-22 0,-21 22 0,21-21 16,0 0-16,-21 20 0,0-20 15,0 21-15,0-21 0,0 20 0,0 1 16,0 0-16,0 0 0,0 42 31,0 0-31,0 22 16,0-22-16,0 0 0,0 21 0,0 1 15,0-1-15,0-21 16,0 21-16,0 1 0,21-22 0,1 0 16,-1 21-16,0-20 0,-21-1 0,42-21 0,-21 21 15,1 0-15,-1-21 16,0 0-16,0 0 0,21 0 0,-20 0 15,-1 0-15,0 0 0,0-21 0,0 21 16,0-21-16,22 0 0,-22-1 16,0-20-16,0 21 0,22-21 0,-22-1 15,21-20-15,0 20 0,-20 1 16,-1 0-16,-21 21 0,21-1 16,0 1-16,-21 0 0,21 0 0,-21 42 31,0 0-31,0 0 15,0 1-15,0-1 0,-21 21 0,21-21 16,-21 22-16,21-22 0,-21 21 0,21 0 16,0-20-16,0-1 0,0 21 15,0-21-15,0 0 0,21 1 16,0-22-16,0 0 0,0 0 0,1 0 16,-1 0-16,0 0 0,0 0 15,21-22-15,-20 22 0,-1-21 16,0 0-16,21-21 0,-21 21 0,1-1 0,20-20 15,-21 0-15,0-1 0,22-41 16,-22 41-16,0 1 0,0-21 16,-21 20-16,0 1 0,0-22 15,0 22-15,0 0 0,0-1 0,0 1 16,0 21-16,-21-21 0,21 20 16,-21 1-16,0 0 0,-1 21 0,1 0 15,0 0 1,0 21-16,21 0 0,0 1 0,0 20 15,0 0-15,0 1 0,0-1 16,0 0-16,0 1 0,0-1 0,0 0 16,0 1-16,0-1 0,0 0 0,0 22 15,0-22-15,0 0 0,0 1 16,0-1-16,0 0 0,21 22 16,0-43-16,0 0 0,1 0 15,-1 1-15,0-22 0,21 21 16,-21-21-16,1 0 0,-1 0 0,21 0 15,-21 0-15,0 0 0,22-21 0,20-1 16,-42 1-16,22 0 16,-22-21-16,0 21 0,0-1 15,0-20-15,1 21 0,-1-21 0,0 20 0,-21-20 16,0 0-16,0-1 0,0 22 16</inkml:trace>
  <inkml:trace contextRef="#ctx0" brushRef="#br0" timeOffset="96879.72">10499 13589 0,'0'0'16,"-22"0"-16,-20 0 0,21 0 0,0 0 0,0 0 15,-1 0-15,-20 21 16,21 0-16,0-21 0,0 22 0,-1-1 16,1 0-16,0 0 15,0 0-15,21 0 16,0 1-16,21-22 16,0 0-1,0 0-15,1 0 0,-1 0 16,-21-22-16,21 22 0,0-21 0,-21 0 15,0 0-15,0 0 16,0 0-16,0-1 0,-21 22 31,0 0-31,0 0 0,-1 0 16,1 0-16,0 22 16,21-1-1,21-21 1,0 0-1,1 0-15,-1 0 0</inkml:trace>
  <inkml:trace contextRef="#ctx0" brushRef="#br0" timeOffset="112817.86">11726 12002 0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1F9D-EAE1-4F29-91D5-D7713CA9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D1A61-A87E-43D9-A183-C456FE5A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6861-0954-43CC-BC96-EA401B4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9F86-82FF-4318-BD7F-733A37A4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3A5D-013B-44F5-A7DA-96640A56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5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9707-615C-4069-B320-99584321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D3231-0615-4F0A-A3CE-A594E5E9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B212-0E34-4C35-BA48-4FC775DF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FDA5-F75D-4AF1-9D07-24CA701B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C5F1-03A9-4F0E-8D65-2302C903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90D31-543F-4ED0-B0DD-A2AAAF347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C2728-030B-4B8B-9041-F5D614DE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52A0-01E8-4C9B-9317-33E5692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CE68-3BF3-46A8-ADD2-5B515F17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669F-5FD9-4F37-9598-E713C50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3346-0141-43CB-8459-7C1C514F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76DB-B4CA-412B-B87E-1AE608DB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734A-C455-47BC-95B9-9B448AFA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E0AC-C426-4788-9F12-6358C461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995B-FDB2-4032-8094-E26BC9E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FD19-1BC1-4895-B792-0F24BCB2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82F9-09CB-438B-9A23-1A92C833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F310-9061-45A2-A8AF-346580A5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7BFC-983F-4954-A50C-C210165C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ECBD-A7E1-4E57-A1DC-9C24A669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BC11-1D3E-46C6-A409-F8AF1720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F4C2-FC68-401A-8EBF-044926516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24B2-76B4-4E25-88A0-09E41D79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234A-3AC1-4E7F-97A6-884CD2CB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79B93-75FC-4EFA-BA4D-05E5447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9B3E-5499-47B7-B70E-9553F9A2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41F-4D74-4410-A5EC-4AF96541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6328-3EE3-4B5D-9B46-C9450AD5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836B-62EA-410F-9D32-02114AD2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70BF8-4364-42C1-8422-7E2FF472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54FD1-498B-4745-9D95-BD93C5E8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BF105-2047-48BB-8EFB-4C8A675E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30CB1-7FBE-436F-9B16-61F398B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8CC3-0CAD-4DA7-91F5-4B3DA156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FCD-83B4-43F1-8959-DCDB1F95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51169-58C4-4ACC-B58D-6F164D7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82E73-3739-486A-B326-28F6BFB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E0AC-5F17-4432-9FD2-4AE086FC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736A5-674B-47FD-B99D-0582E190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A59E3-7938-4608-B290-7362B982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03D7-0FF2-4284-B665-E69F75D9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2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DCDC-7DE3-4CFB-AEF6-C6788B3A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7556-729E-4816-8652-3F268BDB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D698E-7870-4647-9D2C-CDE18BC9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43CA-0D9B-41A9-9BDC-D7D9A4C9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2249-98FB-4480-A35C-EEB17DD0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6C4C-B5B9-4A6C-A7A3-584AB67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1259-EBE9-4D7A-81FD-2F0D9513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96D4C-3893-43E1-96A2-A3BFD536D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6B46-8405-4D3B-A75C-977906F34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5561-8D8A-405F-95C9-F6A6036B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E9D4-4333-4BF1-B999-7BA4C332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3823-C249-4613-B4D5-E757C3FA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9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0F371-0F7E-4060-822C-2B8F583B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95BC-E4CF-4181-9581-FD1F56F8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2F28-B264-4A7A-8029-DE4814A13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F1F3-117A-44C1-9198-943ABA35AE1F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1A36-DAF2-4764-8A87-477A704FC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99B7-5A9F-4E1F-A1E3-725273A53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DD55-16E1-4FEB-BC23-914BE37A2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5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DFEE63-7AC8-4C85-8AC0-1B1889BB0180}"/>
                  </a:ext>
                </a:extLst>
              </p14:cNvPr>
              <p14:cNvContentPartPr/>
              <p14:nvPr/>
            </p14:nvContentPartPr>
            <p14:xfrm>
              <a:off x="159840" y="167760"/>
              <a:ext cx="432864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DFEE63-7AC8-4C85-8AC0-1B1889BB01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58400"/>
                <a:ext cx="4347360" cy="37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1FC2EA-9AA7-41D7-AA64-4FBD29ED02A8}"/>
                  </a:ext>
                </a:extLst>
              </p14:cNvPr>
              <p14:cNvContentPartPr/>
              <p14:nvPr/>
            </p14:nvContentPartPr>
            <p14:xfrm>
              <a:off x="304920" y="2728080"/>
              <a:ext cx="7315560" cy="115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1FC2EA-9AA7-41D7-AA64-4FBD29ED02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2718720"/>
                <a:ext cx="7334280" cy="11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0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0D961-D7EF-4987-878E-A756D2A4AC67}"/>
                  </a:ext>
                </a:extLst>
              </p14:cNvPr>
              <p14:cNvContentPartPr/>
              <p14:nvPr/>
            </p14:nvContentPartPr>
            <p14:xfrm>
              <a:off x="175320" y="205920"/>
              <a:ext cx="1171224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0D961-D7EF-4987-878E-A756D2A4A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96560"/>
                <a:ext cx="117309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6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25AE4D-58DB-4494-8BAB-EC9C3BA4BB59}"/>
                  </a:ext>
                </a:extLst>
              </p14:cNvPr>
              <p14:cNvContentPartPr/>
              <p14:nvPr/>
            </p14:nvContentPartPr>
            <p14:xfrm>
              <a:off x="312480" y="60840"/>
              <a:ext cx="890820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25AE4D-58DB-4494-8BAB-EC9C3BA4B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1480"/>
                <a:ext cx="892692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51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F3658D-A360-42B0-A005-7AC6ED81AB82}"/>
                  </a:ext>
                </a:extLst>
              </p14:cNvPr>
              <p14:cNvContentPartPr/>
              <p14:nvPr/>
            </p14:nvContentPartPr>
            <p14:xfrm>
              <a:off x="251280" y="91440"/>
              <a:ext cx="703368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F3658D-A360-42B0-A005-7AC6ED81A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82080"/>
                <a:ext cx="705240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20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404712-87C3-4C2D-A87A-4FA330CE7BD7}"/>
                  </a:ext>
                </a:extLst>
              </p14:cNvPr>
              <p14:cNvContentPartPr/>
              <p14:nvPr/>
            </p14:nvContentPartPr>
            <p14:xfrm>
              <a:off x="350640" y="99000"/>
              <a:ext cx="8382240" cy="640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404712-87C3-4C2D-A87A-4FA330CE7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89640"/>
                <a:ext cx="840096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77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9E0F90-CE0B-41BE-A7EA-DC07204EC31E}"/>
                  </a:ext>
                </a:extLst>
              </p14:cNvPr>
              <p14:cNvContentPartPr/>
              <p14:nvPr/>
            </p14:nvContentPartPr>
            <p14:xfrm>
              <a:off x="266760" y="502920"/>
              <a:ext cx="3741840" cy="50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9E0F90-CE0B-41BE-A7EA-DC07204EC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93560"/>
                <a:ext cx="376056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0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C3BAE2-352F-44AA-B568-FAC63D2ACDC1}"/>
                  </a:ext>
                </a:extLst>
              </p14:cNvPr>
              <p14:cNvContentPartPr/>
              <p14:nvPr/>
            </p14:nvContentPartPr>
            <p14:xfrm>
              <a:off x="1082160" y="906840"/>
              <a:ext cx="9441360" cy="331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C3BAE2-352F-44AA-B568-FAC63D2AC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897480"/>
                <a:ext cx="94600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7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104ED3-9D44-4DD6-874E-A70625C13396}"/>
                  </a:ext>
                </a:extLst>
              </p14:cNvPr>
              <p14:cNvContentPartPr/>
              <p14:nvPr/>
            </p14:nvContentPartPr>
            <p14:xfrm>
              <a:off x="601920" y="144720"/>
              <a:ext cx="993672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104ED3-9D44-4DD6-874E-A70625C13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35360"/>
                <a:ext cx="995544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10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21B-E7DA-491C-8147-BC084BC9B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92DA-DCF3-44DD-B244-0B4932A21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5D6131-E034-4847-9B6A-CD80217B5D81}"/>
                  </a:ext>
                </a:extLst>
              </p14:cNvPr>
              <p14:cNvContentPartPr/>
              <p14:nvPr/>
            </p14:nvContentPartPr>
            <p14:xfrm>
              <a:off x="365760" y="457200"/>
              <a:ext cx="1166652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5D6131-E034-4847-9B6A-CD80217B5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447840"/>
                <a:ext cx="1168524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6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2021-07-08T13:42:08Z</dcterms:created>
  <dcterms:modified xsi:type="dcterms:W3CDTF">2021-07-09T01:59:22Z</dcterms:modified>
</cp:coreProperties>
</file>