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03:30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1122 0,'0'0'0,"0"-21"16,21 21-16,-21-21 15,0-1-15,0 1 16,0 0-16,-21 21 16,0-21-16,0 21 15,0 0-15,-1 0 16,1 0-16,0 0 0,0 0 0,-21 21 15,20 0-15,-20 0 0,21 1 16,-21-1-16,20 0 0,-20 0 0,21 21 16,0-20-16,-22 20 0,22 0 15,0-21-15,0 22 0,0-1 0,21 0 16,-21 1-16,21-1 0,0-21 16,0 22-16,0-1 15,0 0-15,0-21 0,21 22 0,0-22 16,0 0-16,0 0 0,0 0 15,22 1-15,-22-1 0,0-21 0,21 0 16,1 0-16,-22 0 0,21 0 16,1 0-16,-22 0 0,21 0 0,-21-21 15,22-1-15,-22 1 0,0 21 16,21-21-16,-21-21 0,-21 21 0,22-1 16,-1 1-16</inkml:trace>
  <inkml:trace contextRef="#ctx0" brushRef="#br0" timeOffset="386.81">2265 783 0,'-21'-21'16,"42"42"-16,-64-42 0,22 21 15,0 0-15,0 21 16,21 0 0,-21 1-16,21 20 0,0-21 0,0 21 15,0 1-15,0-1 16,0 0-16,0 22 0,0-22 0,-21 1 16,21-1-16,0 21 0,-22-20 15,22-1-15,0 0 0,0 1 0,0-1 16,0-21-16,0 22 0,0-22 15,0 0-15,0 0 0,0 0 0,0 0 16,0 1-16,22-22 16,-1 0-1,0 0 1,0 0-16,-21-22 0,0 1 16,21 21-16,0-21 0,1 0 15</inkml:trace>
  <inkml:trace contextRef="#ctx0" brushRef="#br0" timeOffset="1063.42">2921 1376 0,'0'0'16,"0"-21"-16,21 21 0,-21-21 15,0-1-15,0 1 16,0 0-16,0 0 16,0 0-16,0 0 0,0-1 15,-21 1-15,21 0 0,-21 21 16,21-21-16,-21 21 16,-1 0-16,1 0 0,0 0 15,0 0-15,0 0 0,0 21 16,-1 0-16,1-21 0,0 21 0,0 1 15,0-1-15,21 0 0,-21 0 16,-1 21-16,22-20 0,-21-1 0,21 0 16,0 21-16,0-21 0,0 1 15,0-1-15,0 0 0,0 21 16,0-21-16,0 1 0,21-1 16,1 0-16,-1 0 15,0-21-15,-21 21 0,21-21 0,0 0 16,0 0-16,1 0 0,-1 0 15,0-21-15,0 0 0,0 0 16,0 0-16,1 21 0,-1-43 16,0 22-16,0 0 0,-21 0 0,21-22 15,-21 22-15,21-21 0,-21 21 16,0 0-16,0-22 0,0 22 0,0 0 16,0 0-16,0 0 15,0 42 16,0 0-15,0 0-16,0 21 0,0-20 16,0-1-16,0 21 0,0-21 0,0 0 15,0 22-15,0-22 0,0 0 16,0 0-16,0 0 0,0 1 0,0-1 16,22 0-16,-1-21 0,-21 21 0,21-21 15,0 0 1,0 0-16,0 0 0,1-21 15,-1 21 1,0-21-16</inkml:trace>
  <inkml:trace contextRef="#ctx0" brushRef="#br0" timeOffset="1657.26">3789 1228 0,'0'0'0,"0"-21"0,0-1 16,0 1-16,0 0 15,0 0 1,-21 21-16,-1 0 0,1 0 16,0 0-16,0 0 15,-21 0-15,20 0 0,1 21 0,0 0 16,-21 0-16,21-21 0,-1 22 15,1-1-15,0 0 0,0 0 0,21 0 16,0 0-16,0 1 16,0-1-16,21 0 15,0-21-15,0 0 16,1 21-16,-1-21 16,0 0-16,0 21 0,0-21 15,0 0-15,1 0 0,-22 21 16,21-21-16,0 0 0,0 22 15,0-1-15,0-21 16,-21 21-16,22 0 0,-22 0 16,0 0-16,0 1 0,0-1 15,-22 0-15,1 0 16,0-21-16,0 21 0,0 0 0,0-21 16,-1 22-16,1-22 0,0 0 15,0 0-15,0 0 0,0 0 0,-1 0 16,1 0-16,0 0 0,0 0 15,0 0-15,0 0 0,-1 0 0,1-22 16,0 1-16,0 21 16,21-21-1,0 0 1,21 21 0,0-21-1,0 0-15,1 21 16</inkml:trace>
  <inkml:trace contextRef="#ctx0" brushRef="#br0" timeOffset="2416.28">4466 1249 0,'0'0'0,"0"-21"0,21 21 0,-21-21 16,0-1-16,0 1 16,-21 0-1,0 21 1,0 0-16,0 0 15,-1 0-15,1 0 0,0 0 16,0 21-16,0 0 0,0 1 0,-1-22 16,1 21-16,21 0 0,-21 0 15,21 0-15,-21 0 0,21 1 0,0-1 16,0 0-16,0 0 16,0 0-16,0 0 15,21-21-15,0 0 16,0 0-16,1 22 0,-1-22 15,0 0-15,0 0 0,0 0 16,0 0-16,1 0 0,-1 0 16,0 0-16,0 21 0,0-21 15,0 0-15,1 0 0,-22 21 16,21-21-16,0 21 0,-21 0 16,0 0-1,0 1-15,0-1 16,0 0-16,0 0 0,-21 0 15,0-21-15,21 21 0,-22 1 16,1-22-16,0 21 0,0-21 0,0 21 16,0-21-16,-1 0 0,1 21 0,-21-21 15,21 0-15,0 0 0,-1 0 16,1 0-16,0 0 0,-21 0 0,21 0 16,-1 0-16,1 0 15,0 0-15,0-21 0,0 21 0,21-21 16,-21 21-16,21-21 0,-22 21 15,22-22 1,-21 22 78</inkml:trace>
  <inkml:trace contextRef="#ctx0" brushRef="#br0" timeOffset="17771.18">3302 2688 0,'0'0'0,"21"0"15,-21-21-15,0 0 0,21 0 16,-21 0-16,0-1 0,0 1 16,0 0-16,0 0 0,0 0 15,0 0-15,0-1 16,-21 22 0,0 0-16,0 0 0,0 0 15,-1 0-15,1 0 0,21 22 16,-21-22-16,0 21 0,0 0 15,21 0-15,-21 0 0,-1 22 0,22-22 16,-21 21-16,0 0 0,21 1 16,-21-22-16,0 21 0,21 1 0,-21-1 15,21 0-15,0 1 0,0-22 16,0 21-16,-22 0 0,22 1 0,0-1 16,0-21-16,0 22 0,0-1 15,0 0-15,0-21 0,22 22 0,-22-22 16,21 0-16,-21 21 15,21-20-15,0-1 0,0-21 0,0 21 16,1 0-16,-1-21 0,0 0 16,0 0-16,0 0 0,0 0 0,1 0 15,20 0-15,-21 0 0,0 0 16,22 0-16,-22-21 0,21 0 0,-21 0 16,22-1-16,-22 1 0,21 0 15,-21 0-15,22 0 0,-22-22 0,0 22 16,0-21-16,0 0 0,0-1 15,1 22-15,-22-21 0,21-1 16,-21 1-16,0 0 0,0-1 0,0 1 16,0 0-16,0-1 0,0-20 15,-21 21-15,-1-1 0,1 1 0,0 0 16,0-1-16,-21 22 0,20 0 16,-20-21-16,21 20 0,-21 1 0,20 21 15,-20-21-15,21 21 0,-21 0 16,20 0-16,-20 0 0,21 0 15,0 21-15,-22-21 0,22 21 0,0 1 16,0-1-16,0 0 0,0 0 16,21 0-16,-22 22 0,22-22 0,0 0 15,0 0-15,0 21 0,0-20 16,0-1-16,0 0 0,0 0 16,0 0-16,22-21 15,-1 0-15,0 0 0,0 0 0</inkml:trace>
  <inkml:trace contextRef="#ctx0" brushRef="#br0" timeOffset="18566.74">4149 2307 0,'0'0'0,"0"-21"0,-22 21 0,22-21 16,-21 0-16,0 21 15,0 0-15,21 21 16,0 0 0,0 21-16,0-20 0,0 20 15,0-21-15,0 21 0,0 22 0,0-22 16,0 1-16,0 20 0,0-21 15,0 1-15,0-1 0,0 22 16,0-22-16,0 0 0,0-21 16,0 22-16,0-1 0,0 0 0,0-20 15,0 20-15,0-21 0,0 0 16,0 0-16,0 22 0,0-22 0,0 0 16,0 0-16,0 0 15,0 1-15,0-44 47,0 1-47,0 0 16,0 0-16,0 0 15,0 0-15,0-1 0,0 1 16,0 0-16,0 0 0,0-21 0,0 20 16,0 1-16,0 0 0,0 0 15,21 0-15,0-22 0,-21 22 0,21 0 16,1 0-16,-1 21 0,0-21 15,0 0-15,0-1 0,0 22 0,22 0 16,-22 0-16,0 0 0,21 0 16,-20 0-16,20 0 0,-21 0 0,21 22 15,-20-22-15,-1 21 0,21 0 0,-21 0 16,0 0-16,-21 0 0,0 1 16,22-1-16,-22 0 0,0 0 0,0 0 15,-22 0-15,1 22 16,0-22-16,0 0 0,0 0 0,-22 0 15,22 1-15,-21-1 0,21 0 16,-22-21-16,22 21 0,-21-21 0,21 21 16,0-21-16,-1 0 0,1 0 0,0 0 15,0 0-15,0 0 0,0 0 16,-1 0 0,22-21-1,0 0 1,22 21-1,-22-21-15,21 21 0,0 0 16,0 0-16,-21-21 0</inkml:trace>
  <inkml:trace contextRef="#ctx0" brushRef="#br0" timeOffset="19207.37">4932 3217 0,'0'0'0,"0"-42"31,21 21-31,0 0 0,0 0 16,-21-1-16,0 1 0,21 0 0,1 0 15,-22 0-15,21 0 0,-21-1 16,21 1-16,-21 0 0,21 0 0,-21 0 15,0 0-15,0-1 0,21 1 16,-21 0-16,0 0 16,0 42 15,0 0-31,0 0 16,0 1-16,0-1 0,0 0 15,0 0-15,0 0 0,0 0 0,0 22 16,0-22-16,0 21 15,0-21-15,0 22 0,0-1 0,0-21 16,21 22-16,-21-1 0,0 0 0,0 1 16,22 20-16,-22-21 0,21 1 15,-21-1-15,0 0 0,0 1 0,21-1 16,-21 0-16,0-20 0,0 20 0,21 0 16,-21 1-16,0-1 0,0-21 15,0 21-15,0 1 0,0-22 0,0 21 16,0-21-16,0 22 0,0-22 15,0 0-15,0 0 0,0 0 0,-21 1 16,21-1-16,-21-21 0,21 21 0,-21-21 16,-1 0-1,1 0 1,21-21-16,-21 21 0,21-21 0,0-1 16,-21 22-16,21-21 0,0 0 15,0 0-15,0 0 0,0 0 0,0-22 16,0 22-16,0 0 0,-21 0 0,21-22 15,0 22-15,0 0 0,0-21 16,0-1-16,0 22 0,0-21 0,-21 0 16,21-22-16,0 22 0</inkml:trace>
  <inkml:trace contextRef="#ctx0" brushRef="#br0" timeOffset="19607.14">5080 2413 0,'0'21'31,"21"-21"32,0-21-48,-21 0-15,0 42 78,0 0-46,21 0-17</inkml:trace>
  <inkml:trace contextRef="#ctx0" brushRef="#br0" timeOffset="20055.89">5440 3006 0,'0'0'0,"0"21"0,21-21 31,0 0-31,0 0 15,0-21-15,1 21 0,-1-21 16,0-1-16,0 22 0,0-21 16,0 0-16,1 0 0,-22 0 0,21 21 15,-21-21-15,21-1 0,-21 1 16,0 0-16,0 0 0,0 0 16,-21 21-16,0 0 15,-1 0-15,1 0 16,0 0-16,0 0 0,0 21 0,0 0 15,-1-21-15,1 21 0,0 0 16,0 1-16,0 20 0,0-21 0,21 0 16,-22 0-16,22 22 0,0-22 15,0 0-15,0 0 0,0 0 0,0 1 16,0-1-16,0 0 0,0 0 0,0 0 16,0 0-16,22-21 15,-1 0-15,0 0 0,0 0 0,0 0 16,0 0-16,22 0 0,-22 0 15,0 0-15,21-21 0,-20 0 0</inkml:trace>
  <inkml:trace contextRef="#ctx0" brushRef="#br0" timeOffset="20847.43">6202 2773 0,'0'0'0,"0"-21"0,0 0 15,0-1 1,-21 22-16,-1 0 16,1 0-16,0 0 15,0 0-15,0 22 0,0-1 16,21 0-16,0 0 16,-22 0-16,1 22 0,21-22 15,-21 0-15,21 0 0,0 0 0,0 22 16,0-22-16,0 0 0,0 0 15,0 0-15,0 0 0,0 1 0,0-1 16,0 0-16,0 0 0,0 0 0,21 0 16,0 1-16,1-1 15,-1-21-15,0 0 0,0 0 16,0 0-16,0 0 0,1 0 16,-1 0-16,0 0 0,0 0 0,0-21 15,0-1-15,1 1 0,-1 21 16,21-21-16,-21-21 0,0 21 15,1-1-15,20-20 0,-21 21 0,0-21 16,22-1-16,-22 1 0,0 0 16,0-22-16,21 22 0,-20-22 0,-1 1 15,0-1-15,-21 1 0,21 20 16,-21-20-16,0 21 0,0-1 0,0 1 16,0 21-16,0-22 0,0 22 0,0 0 15,0 0-15,0 0 16,-21 21-16,0 0 15,0 0 1,21 21-16,-22 0 0,22 0 16,-21 0-16,21 1 0,0-1 15,0 21-15,0 0 0,0-20 0,0 20 16,-21 0-16,21 1 0,0-1 0,0 0 16,-21 1-16,21-1 0,0 0 15,0 1-15,0-1 0,0 0 0,0-21 16,0 22-16,0-22 0,0 21 15,0-21-15,0 1 0,0-1 0,0 0 16,0 0-16,0 0 0,0 0 16,21 1-16,0-22 0,-21 21 0,21-21 15,-21 21-15,22-21 0,-22 21 0,21-21 16,0 0-16,0 0 16,0 21-16,0-21 0,1 0 15,-1 0-15,0 0 0,0 0 16,0 0-16,0-21 0,1 21 15,-1-21-15,0 21 0,0-21 0,0 0 16,-21-1-16,21 22 16,-21-21-16,0 0 0,0 0 0,0 0 15,0 0-15,0-1 0</inkml:trace>
  <inkml:trace contextRef="#ctx0" brushRef="#br0" timeOffset="21195.23">6646 2477 0,'0'0'0,"-21"0"0,42 0 31,0 0-31,1 0 0,-1 0 16,0 0-16,21-22 0,-21 22 15,22-21-15,-1 21 0,-21 0 0,22-21 16,-1 21-16,-21 0 0,21 0 0,-20-21 16,20 21-16,-21 0 0,0 0 15,0 0-15,1 0 0,-1 0 16,0-21-16,0 21 31,-21 21-31,0 0 16,0 0 15</inkml:trace>
  <inkml:trace contextRef="#ctx0" brushRef="#br0" timeOffset="22091.07">2942 3768 0,'0'0'0,"21"0"62,0 0-62,1 0 0,-1 0 16,21 0-16,-21 0 0,22 0 0,-1 0 15,0 0-15,22 0 0,-22 0 16,22 0-16,-1 0 0,1 0 0,20 0 16,-20 0-16,20 0 0,1 0 0,-21 0 15,20 0-15,22 0 0,-21 0 16,21 0-16,-22 0 0,22 0 0,0 0 16,21 0-16,-21 0 0,0 0 15,-1 0-15,1 0 0,-21 0 16,21 0-16,0 0 0,-1 0 0,1 0 0,0 0 15,0 0-15,0 0 16,0 0-16,-22 0 0,22 0 0,-21 0 16,-1-21-16,1 21 0,0 0 0,-1 0 15,1 0-15,-21 0 0,-1 0 16,1 0-16,-22-22 0,21 22 0,-20 0 16,-22 0-16,21 0 0,-21 0 15,1 0-15,-1 0 16,-42 0 15,-1 0-31,1 0 16,0 0-16,0-21 0,-21 21 0,-1 0 15,1 0-15</inkml:trace>
  <inkml:trace contextRef="#ctx0" brushRef="#br0" timeOffset="22818.7">3111 3916 0,'-21'0'31,"42"0"0,1 0-31,-1 0 16,0 0-16,21-21 0,-21 21 16,22 0-16,-1 0 0,0-21 0,1 21 15,20 0-15,1 0 0,-1-22 0,1 22 16,20 0-16,-20 0 0,21-21 15,-1 21-15,-20 0 0,20 0 0,22 0 16,-21 0-16,0-21 0,20 21 16,1 0-16,-21 0 0,21 0 15,0 0-15,-22 0 0,1 0 0,21 0 16,-22 0-16,1 0 0,0 0 16,-1 0-16,22 0 0,-21 0 0,0 0 15,-1 0-15,1-21 0,0 21 0,-1 0 16,-20 0-16,20 0 0,1 0 15,-21 0-15,20 0 0,-20-21 0,20 21 16,-20 0-16,-1 0 0,-20 0 16,20 0-16,-20 0 0,-1 0 0,0 0 15,1 0-15,-22 0 0,21-21 0,-21 21 16,0 0 0,1 0-16,-44 0 62,1 0-62</inkml:trace>
  <inkml:trace contextRef="#ctx0" brushRef="#br0" timeOffset="22990.6">7133 3747 0,'0'21'31,"-21"0"32</inkml:trace>
  <inkml:trace contextRef="#ctx0" brushRef="#br0" timeOffset="34650.83">1037 5122 0,'0'22'0,"0"-1"16,0-42 78,21-1-79,0 1-15,-21 0 0,22 0 16,-1 0-16,0 0 0,0-1 0,0-20 16,0 21-16,1-21 0,-1-1 15,-21 22-15,21-21 0,-21-1 0,21 22 16,-21 0-16,0 0 15,0-21-15,0 20 0,0 1 16,0 0-16,0 0 16,-21 21-16,0 0 15,0 0-15,-1 0 0,1 0 0,0 21 16,-21 0-16,21-21 0,-1 21 16,1 22-16,0-22 0,21 0 0,-21 21 15,21 1-15,-21-1 0,21 0 16,0 1-16,0-1 0,0 0 0,0 1 15,0-1-15,0-21 0,21 22 16,0-22-16,0 0 0,0 0 16,1 0-16,-1-21 0,21 21 15,-21-21-15,22 0 0,-22 0 16,21 0-16,-21 0 0,22 0 0,-1 0 16,-21-21-16,21 21 0,1-21 15,-1 0-15,-21 0 0,22 0 0,-22-1 16,0-20-16,21 21 0,-42-21 15,21 20-15,-21-20 0,22 21 0,-22 0 16,0 0-16,0-1 0,0 1 16,0 0-16,0 0 0,0 0 15,0 42 17,0 0-32,-22 0 15,22 0-15,0 1 0,0-1 0,-21 0 16,21 21-16,-21-21 0,21 22 15,0-22-15,0 0 0,0 21 0,-21-20 16,21-1-16,0 0 0,0 0 16,0 0-16,0 0 0,0 1 15,0-44 32,0 1-47,0 0 16,21 0-16,-21-21 0,0 20 0,21-20 15,0 21-15,-21-21 0,22 20 16,-1-20-16,0 21 0,0-21 16,0 20-16,0 1 0,1 0 0,-1 0 15,0 0-15,0 21 0,0 0 16,0 0-16,1 0 0,-1 21 16,-21 0-16,0 0 15,0 0-15,0 1 0,0-1 0,0 21 16,0-21-16,0 0 0,0 1 15,0 20-15,0-21 0,0 0 16,0 0-16,0 1 0,21-1 16,0 0-16,0-21 15,0 0-15,1 0 0,-1 0 16,0 0-16,0 0 0,0 0 0,0-21 16,1 0-16,-1-1 15,0 22-15,0-21 0,-21 0 0,21-21 16,0 21-16,-21-1 0,22-20 15,-22 0-15,0-1 0,0 1 0,21 0 16,-21-1-16,0 1 0,21 0 16,-21 21-16,0-22 0,0 1 0,0 0 15,21 20-15,-21-20 0,21 21 16,-21 0-16,0 0 0,0-1 16,0 44-1,0-1 1,0 0-16,0 21 0,-21-21 15,21 22-15,-21-22 0,21 21 16,0 1-16,0-1 0,0 0 0,-21 1 16,21-1-16,0 0 0,-21 1 15,21-22-15,0 21 0,0 0 0,0-20 16,0 20-16,0-21 0,0 0 16,21 0-16,0-21 0,0 22 0,0-1 15,0-21 1,22 0-16,-22 0 0,0 0 0,0 0 15,22-21-15,-22-1 0,0 22 16,21-21-16,-21 0 0,1 0 0,-1 0 16,0 0-16,-21-22 0,0 22 0,21 0 15,-21-21-15,0 20 0,21 1 16,-21 0-16,0 0 0,0 42 31,0 0-15,-21 22-16,21-22 0,0 0 15,0 21-15,0-21 0,-21 1 0,21-1 16,0 0-16,0 0 0,0 0 16,0 0-16,0 1 15,21-22-15,0 0 16,0-22 0,1 1-1,-22 0-15,0 0 0,0 0 16</inkml:trace>
  <inkml:trace contextRef="#ctx0" brushRef="#br0" timeOffset="34894.69">3006 4530 0,'-22'0'16,"1"0"-1,0 0 64,0 0-64</inkml:trace>
  <inkml:trace contextRef="#ctx0" brushRef="#br0" timeOffset="35111.58">2307 4784 0,'0'0'0,"21"0"31,0 0-16,1 0-15,-1-21 0,0 21 0,0 0 16,0 0-16,0-22 0,1 22 16,-1 0-16,0 0 0,0 0 15,0 0-15,0-21 0,1 21 0,20 0 16,-21-21-16</inkml:trace>
  <inkml:trace contextRef="#ctx0" brushRef="#br0" timeOffset="35603.29">3238 5101 0,'22'0'16,"-22"-21"-16,21 0 15,0 0-15,-21 0 0,21-1 16,0 1-16,-21 0 0,21 0 0,1-21 16,-22 20-16,21-20 0,-21 21 15,21-21-15,-21 20 0,0-20 0,21 21 16,-21-21-16,0 20 0,0-20 16,0 21-16,0 0 0,0 0 0,0-1 15,0 1-15,0 0 0,0 0 16,0 42 15,0 0-31,0 0 16,0 22-16,0-22 0,-21 0 0,21 21 15,0 1-15,0-1 0,-21-21 16,0 22-16,21-1 0,-22 0 0,22 1 16,0-1-16,0-21 0,0 21 0,0-20 15,0-1-15,0 0 0,0 0 16,0 0-16,0 0 0,22-21 31,-1 0-31,0 0 0,0 0 16,0-21-16,-21 0 15,21 0-15,1 0 0,-22 0 16</inkml:trace>
  <inkml:trace contextRef="#ctx0" brushRef="#br0" timeOffset="35820.17">3281 4826 0,'0'0'0,"21"0"47,0 0-47,0 0 15,0-21-15,1 21 0,-1-21 0,0 21 16,0 0-16,0 0 0,22-21 15,-22 21-15,0 0 0,0 0 0,0-22 16,0 22-16,1 0 0</inkml:trace>
  <inkml:trace contextRef="#ctx0" brushRef="#br0" timeOffset="36619.94">3810 4763 0,'0'21'15,"0"0"1,0 0 0,0 0-16,0 0 15,0 1-15,0-1 0,0 0 16,0 0-16,-21 0 0,21 0 16,0 1-16,0-1 0,0 0 15,21-21 1,0 0-16,0 0 0,0 0 15,1 0-15,-1 0 16,0-21-16,0 0 0,0 21 0,0-22 16,1 1-16,-1 0 0,0 0 15,0 0-15,0 0 0,-21-1 16,21 1-16,1 0 0,-22 0 16,0 0-16,21 0 0,-21-1 15,21 22-15,-21-21 16,0 42 15,0 1-31,0-1 16,0 0-16,0 0 0,-21 0 15,21 22-15,0-22 0,0 21 16,0-21-16,0 22 0,0-1 0,-21 0 16,21-21-16,0 22 0,0-1 15,0 0-15,0 1 0,0-1 16,0 22-16,0-22 0,0 0 0,0 1 15,-22 20-15,22-21 0,0 22 0,-21-22 16,21 22-16,0-22 0,0 22 16,0-22-16,0 0 0,0 22 0,-21-22 15,21 0-15,-21 1 0,21-1 0,0 0 16,0-20-16,0 20 0,-21 0 16,21-21-16,0 1 0,-21 20 15,21-21-15,0 0 0,-22-21 16,1 0-16,0 0 0,0 0 15,0 0-15,21-21 16,-21 0-16,-1 0 0,1 0 0,21-22 16,-21 22-16,21-21 0,-21-1 0,21 1 15,0 0-15,0-22 0,0 1 16,0-1-16,0 1 0,0-1 0,0 1 16,0-1-16,0 1 0,0 20 15,21-20-15,0 21 0,-21-1 0,21 1 16,1 21-16,-1-22 0,-21 22 0,21 0 15,0 0-15,-21 0 16,21 0-16,0-1 0,-21 1 0,22 21 16,-22-21-16,21 21 15,-21-21 17</inkml:trace>
  <inkml:trace contextRef="#ctx0" brushRef="#br0" timeOffset="38267.26">5609 4932 0,'0'0'0,"0"-21"15,0 0-15,0-1 0,0 1 16,0 0-16,0 0 0,0 0 16,0 0-16,0-1 0,0 1 15,-21 21-15,0 0 32,21 21-32,0 1 0,-21-1 15,21 21-15,0-21 0,0 22 16,0-1-16,-22-21 0,22 21 0,0-20 15,-21 20-15,21-21 0,0 0 0,0 0 16,0 1-16,0-1 16,0 0-16,21-42 31,1 0-15,-1-1-16,0 1 0,-21-21 0,21 21 15,0-22-15,0 1 0,1 21 16,-22-21-16,21 20 0,0-20 0,0 21 15,-21 0-15,0 0 0,21 21 0,0 0 16,1 0 0,-22 21-16,0 0 0,0 21 15,0-21-15,21 1 0,-21-1 0,0 21 16,0-21-16,0 0 16,0 22-16,0-22 0,21 0 0,-21 0 15,21 0-15,-21 1 0,21-1 16,0-21-16,1 0 15,-1 0-15,0 0 0,0 0 0,0 0 16,0-21-16,1-1 0,-1 22 16,0-21-16,0-21 0,0 21 0,0 0 15,1-22-15,-1 1 0,-21 21 0,21-22 16,-21 1-16,21 21 0,-21-21 16,0 20-16,0-20 0,0 21 0,0 0 15,0 0-15,0 42 47,-21 0-47,21 0 0,0 21 16,-21-20-16,21-1 0,0 21 15,0-21-15,0 22 0,0-1 0,0-21 16,0 21-16,0-20 0,0-1 0,0 0 16,21 0-16,0 0 0,-21 0 15,21-21-15,0 0 0,1 22 0,-1-22 16,0 0-16,0 0 0,0 0 0,22 0 15,-22-22-15,21 1 0,-21 0 16,22 0-16,-22 0 0,21 0 0,0-22 16,-20 1-16,-1 0 0,21-1 15,-21-20-15,0 20 0,1 1 16,-1-21-16,-21 20 0,0 1 0,21-22 16,-21 22-16,0 0 0,21-1 15,-21 22-15,0 0 0,0 0 0,0 0 16,0 0-16,-21 21 15,0 0-15,0 21 0,-1 0 16,22 21-16,-21-21 0,21 22 0,-21-1 16,0 0-16,21 1 0,0-1 15,-21 0-15,21 1 0,-21-1 16,21 22-16,0-22 0,0 0 0,-22 22 0,22-22 16,0 0-16,-21 1 0,21-22 15,0 21-15,0-21 0,0 1 16,0-1-16,0 0 0,0 0 0,0 0 15,0-42 17,0 0-32,0 0 0,21 0 15,1-1-15,-22 1 0,21-21 16,0 21-16,0-22 0,0 1 0,0 21 16,1-21-16,-1 20 0,0 1 0,0 0 15,0 0-15,0 0 16,1 21-16,-1 0 0,0 0 0,0 0 15,-21 21-15,21 0 16,-21 0-16,0 0 0,21 1 16,-21-1-16,0 0 0,0 21 0,0-21 15,0 1-15,0 20 0,0-21 0,0 0 16,22 0-16,-1-21 0,-21 22 16,21-1-16,0-21 0,0 0 0,0 0 15,1 0-15,-1 0 0,0 0 16,0 0-16,0-21 0,0-1 15,1 1-15,-1 21 0,0-21 16,0 0-16,-21 0 0,0-22 0,21 22 16,-21 0-16,21-21 0,-21 21 0,0-1 15,0-20-15,0 21 0,0 0 16,0 0-16,0-1 0,0 44 31,0-1-31,0 0 0,0 0 16,0 0-16,0 0 0,0 22 0,0-22 15,0 0-15,0 0 0,0 0 16,0 22-16,0-22 0,0 0 16,0 0-16,0 0 15,22-21 1,-1 0-16,0 0 0,-21-21 16,21 0-16,-21 0 0,21 0 15,0 0-15</inkml:trace>
  <inkml:trace contextRef="#ctx0" brushRef="#br0" timeOffset="38459.15">7578 4572 0,'-22'0'0,"44"0"0,-65 0 0,22 0 16,0 0-16,0 0 15,0 21 1,21 0-1,0 1 1,21-22 0,0 0-16,0 0 0</inkml:trace>
  <inkml:trace contextRef="#ctx0" brushRef="#br0" timeOffset="38762.98">7959 4657 0,'0'0'16,"0"-21"-16,0-1 16,-22 22-16,1 0 15,0 0-15,0 0 0,0 0 16,0 0-16,-1 22 0,1-22 0,0 21 16,0 0-16,0 0 0,0 21 15,-1-20-15,22 20 0,0-21 0,-21 21 16,21-20-16,0 20 0,0 0 0,0-21 15,0 1-15,0 20 0,0-21 16,21 0-16,-21 0 0,22-21 0,-1 22 16,21-22-16,-21 0 0,22 0 0,-22 0 15,21 0-15,0 0 0,1 0 16,20-22-16,-20 1 0,-1 0 16,0 0-16,1-21 0,-22 20 0,21-20 15,0 0-15</inkml:trace>
  <inkml:trace contextRef="#ctx0" brushRef="#br0" timeOffset="39270.69">8488 4233 0,'0'0'0,"0"-21"0,0 0 0,0 0 15,-21 21-15,-1 21 16,1 0 0,21 0-16,0 22 0,0-1 0,-21-21 15,21 22-15,-21-1 0,21 0 16,0 1-16,0 20 0,0-21 15,-21 1-15,21-1 0,-21 0 0,21 1 16,-22-1-16,22 0 0,-21 1 0,21-22 16,0 21-16,0-21 0,-21 1 15,21-1-15,0 0 0,0 0 0,-21-21 16,21 21-16,0-42 31,0 0-31,0 0 16,0 0-16,0-22 0,0 22 0,21 0 15,0-21-15,-21 20 0,21 1 16,1-21-16,-1 21 0,0-22 16,0 22-16,0 0 0,0 0 0,22 0 15,-22 0-15,21 21 0,-21-22 16,1 22-16,-1 0 0,0 0 0,0 0 16,0 0-16,0 22 0,1-22 0,-22 21 15,0 0-15,0 0 0,0 21 16,0-20-16,0-1 0,0 21 0,0-21 15,0 22-15,0-22 0,0 21 0,0-21 16,0 22-16,0-22 0,0 0 16,0 0-16,-22 0 0,22 0 15,0 1-15,0-44 47,0 1-47,22 0 0</inkml:trace>
  <inkml:trace contextRef="#ctx0" brushRef="#br0" timeOffset="40427.03">10012 4890 0,'21'0'0,"0"-22"16,0 22-16,-21-21 0,21 0 15,1 21-15,-1-21 0,-21 0 16,21 21-16,0-21 0,-21-1 0,0 1 15,21 0-15,-21 0 0,0 0 0,0 0 16,0-1-16,-21 1 0,21-21 16,-21 21-16,0 0 0,-22-1 15,22 1-15,0 0 0,-21 21 0,21-21 0,-1 21 16,-20 0-16,21 0 0,-21 0 16,-1 21-16,22 0 0,-21 0 15,-1 1-15,22 20 0,0-21 0,-21 21 16,21 1-16,-1-1 0,1 0 15,0 1-15,21 20 0,0-20 0,0-1 16,0-21-16,0 21 0,0-20 16,0 20-16,21-21 0,0 0 0,1 0 15,-1-21-15,21 0 0,0 0 0,1 0 16,-22 0-16,21 0 0,1 0 16,-1 0-16,0-21 0,1 0 0,-1 0 15,-21 0-15,21-22 0,-20 22 0,-1-21 16,0 0-16,0-1 0,0 1 15,-21 0-15,0 20 0,21-20 16,-21 0-16,22 21 0,-22-1 0,0 1 16,0 0-16,0 0 0,0 0 0,0 42 47,0 0-47,0 0 0,0 0 0,0 1 15,0-1-15,0 0 0,-22 21 16,22-21-16,0 1 0,0 20 0,0-21 15,0 21-15,0-20 0,0-1 0,0 0 16,0 0-16,0 0 0,0 0 16,22 1-16,-1-22 0,0 0 15,-21 21-15,21-21 0,21 0 0,-20 0 16,-1 0-16,21 0 0,-21-21 16,22-1-16,-22 1 0,21 0 0,0 0 15,1 0-15,-22-22 0,21 22 0,1-21 16,-22 21-16,21-22 0,-21 22 15,0-21-15,1 21 0,-22 0 0,0-1 16,0 1-16,-22 21 16,1 0-1,0 0-15,0 0 0,0 0 0,0 21 16,-1 1-16,1-1 0,21 0 16,0 0-16,0 0 0,0 0 15,0 22-15,0-22 0,0 0 0,0 21 16,21-20-16,1-1 0,-1 0 0,-21 0 15,21 0-15,0 0 0,-21 1 16,0-1-16,0 0 0,0 0 16,-21-21-1,0 0-15,0 0 0,-1 0 16,1 0-16,0 0 0,0 0 0,0 0 16,0 0-16,-1-21 0,1 21 15,21-21-15,0 0 16,0-1-16,21 22 15,22-21-15,-22 0 0,0 21 0</inkml:trace>
  <inkml:trace contextRef="#ctx0" brushRef="#br0" timeOffset="40702.87">11832 4572 0,'-63'21'16,"63"0"-16,-22-21 0,1 22 15,21-1-15,-21 0 0,0 21 0,21-21 16,-21 1-16,21-1 0,-21 21 0,21-21 16,-22 0-16,1 1 0,21-1 15,0 0-15,0 0 0,-21 0 0,21 0 16,0 1-16,0-44 31,0 1-15,21 0-16</inkml:trace>
  <inkml:trace contextRef="#ctx0" brushRef="#br0" timeOffset="41050.67">11790 4318 0,'-21'0'16,"-1"0"-16,1 0 0,21 21 0,-21 0 16,21 1-16,-21-22 0,21 21 15,0 0-15,0 0 0,0 0 16,21 0 0,0-21-16,0 0 0,1 0 15,-1 0-15,0 0 0,0-21 16,0 21-16,-21-21 0,21 0 0,-21 0 15,0 0-15,0-1 16,0 1-16,0 0 0,0 0 0,-21 21 16,0-21-16,0 21 15,0 0-15,0 0 0,-1 0 0,1 0 16,0 0-16,0 21 16,21 0-16,0 0 15,0 0-15,0 1 0,21-22 16,0 0-16,0 0 0,1 0 0,-1 0 15,21 0-15</inkml:trace>
  <inkml:trace contextRef="#ctx0" brushRef="#br0" timeOffset="41367.49">12531 4106 0,'0'-21'0,"0"42"0,0-63 16,-22 42-1,1 21 1,0 0-16,21 1 0,-21-1 0,0 0 16,0 21-16,-1-21 0,1 22 15,21-1-15,-21 0 0,0 1 0,0-1 16,0 0-16,-1 1 0,1-1 16,0 0-16,0 1 0,0-1 15,0 0-15,-1 1 0,22-1 0,0 0 16,0 1-16,0-22 0,0 0 0,0 0 15,0 0-15,0 1 0,0-1 16,22-21-16,-1 0 0,0 0 16,0 0-16,0 0 0,0-21 15,1 21-15,-1-22 0,0 1 16,0 0-16,-21-21 0,21 21 0</inkml:trace>
  <inkml:trace contextRef="#ctx0" brushRef="#br0" timeOffset="41559.37">12213 4614 0,'21'0'31,"0"0"-31,1 0 0,-1 0 16,0 0-16,0 0 0,0 0 0,0 0 15,1 0-15,20 0 0,-21 0 0,0 0 16,0-21-16,1 21 0,-1 0 15,0 0-15,0 0 0,-21-21 0</inkml:trace>
  <inkml:trace contextRef="#ctx0" brushRef="#br0" timeOffset="43331.37">13695 4572 0,'0'-106'31,"0"85"-31,0 0 0,0 0 0,0 0 16,0-1-16,-21 1 15,-1 21 1,1 0-16,0 0 15,0 21-15,0 1 16,0 20-16,-1-21 0,22 0 0,-21 22 16,0-1-16,21-21 0,-21 21 15,21-20-15,-21 20 0,21 0 0,0-21 16,0 22-16,0-22 0,0 21 0,0-21 16,0 1-16,0-1 0,21 0 15,0-21-15,0 21 0,0-21 0,1 0 16,-1 0-16,21 0 0,-21 0 0,0 0 15,22 0-15,-22 0 0,21-21 16,-21 0-16,22 0 0,-22-1 0,0-20 16,0 21-16,22-21 0,-22 20 15,-21-20-15,21 0 0,-21 21 16,0-22-16,0 1 0,0 0 0,0 20 16,-21-20-16,21 0 0,-43 21 0,22-1 15,0 1-15,-21 21 0,21 0 16,-22 0-16,22 0 0,-21 0 0,-1 0 15,22 21-15,-21-21 0,21 22 0,0 20 16,-22-21-16,22 0 0,21 22 16,-21-22-16,21 21 0,0-21 0,0 22 15,0-22-15,0 0 0,0 21 16,0-21-16,21 1 0,0-1 16,0 0-16,1-21 0,-1 21 0,21-21 15,-21 0-15,22 0 0,-1 0 0,-21 0 16,21 0-16,1 0 0,-1-21 15,22 0-15,-22 0 0,0-1 0,1 1 16,-1 0-16,0 0 0,1 0 0,-22 0 16,0-22-16,21 22 0,-42 0 15,21 0-15,1-22 0,-22 22 0,21 0 16,-21 0-16,0 42 47,-21 0-47,-1 22 0,22-22 15,-21 0-15,21 21 0,-21-21 0,21 22 16,-21-22-16,21 21 0,0-21 0,0 22 16,0-22-16,0 0 0,0 0 15,0 0-15,0 1 0,0-1 0,21-21 16,0 0-16,0 21 0,1-21 0,-1 0 16,21 0-16,-21 0 15,0-21-15,1 0 0,-1-1 0,0 1 16,0 0-16,0 0 0,0 0 0,1 0 15,-1-22-15,0 22 0,-21 0 16,21-21-16,-21 20 0,21 1 16,-21 0-16,21 0 0,-21 0 15,0 42 1,0 0 0,0 0-16,0 0 0,0 1 15,0-1-15,0 0 0,0 21 16,0-21-16,0 1 0,0-1 0,0 0 15,0 0-15,0 0 0,0 0 0,0 1 16,22-22-16,-1 21 16,0-21-16,0 0 0,21 0 0,-20 0 15,-1 0-15,0 0 0,21-21 0,-21-1 16,22 22-16,-22-21 16,0 0-16,0 0 0,0 0 0,-21 0 15,0-22-15,0 22 0,0 0 0,0-21 16,0 20-16,0 1 0,-21 0 15,21-21-15,-21 21 0,0 21 0,0-22 16,0 1-16,-1 21 0,1 0 0,21-21 16,-21 21-1,42 0 1,0 0-16,1-21 0,20 21 16,-21 0-16,21 0 0,1-21 15,-22 21-15,21 0 0,1 0 0,-1-21 16,0 21-16,1 0 0,-1 0 15,0 0-15,-21 0 0,22 0 16,-22 21-16,-21 0 0,21 0 16,-21 0-16,0 0 0,0 1 0,0 20 15,0-21-15,0 0 0,-21 0 16,0 1-16,21 20 0,0-21 0,0 0 16,-21 0-16,21 1 0,-22-1 0,22 0 15,0 0-15,-21-21 0,21 21 16,0 0-16,0 1 15,0-44 17,0 1-32,0 0 15,0 0-15,0 0 0,0 0 0,0-1 16,0 1-16,21-21 0,1 21 16,-1-22-16,0 22 0,0-21 0,0 0 15,0 20-15,22-20 0,-22 21 16,21-21-16,-21 20 0,1 1 0,20 21 15,-21 0-15,0 0 0,0 0 0,1 0 16,-1 0-16,0 21 0,-21 1 16,0-1-16,0 21 0,21-21 0,-21 22 15,21-22-15,-21 21 0,0-21 0,0 22 16,0-22-16,0 21 0,0-21 16,0 0-16,0 22 0,0-22 15,0 0-15,0 0 0,0 0 0,0 1 16,0-1-16,-21-21 15,21-21 17,0-1-32,0 1 0</inkml:trace>
  <inkml:trace contextRef="#ctx0" brushRef="#br0" timeOffset="44432.12">17251 4805 0,'0'0'15,"-21"0"-15,-1 0 0,1 0 0,0 21 16,0-21-16,0 0 15,0 0-15,21-21 16,0 0-16,0 0 16,0-1-16,0 1 0,0 0 0,21 0 15,0 0-15,0 0 0,0-22 0,22 22 16,-22-21-16,0 21 16,21-22-16,1 1 0,-22 0 0,21-1 15,0 1-15,-20 0 0,20-1 0,-21 1 16,0 21-16,0 0 0,-21-1 15,-21 22 1,0 0-16,-21 0 16,21 22-16,-1-1 0,1 21 0,0-21 15,0 0-15,21 22 0,0-22 0,0 21 16,0-21-16,0 22 0,0-22 16,0 0-16,0 21 0,21-20 15,0-1-15,0 0 0,-21 0 0,22 0 16,-1 0-16,-21 1 0,21-1 15,-21 0-15,-21-21 32,0 0-17,-1 0-15,22-21 0,-21 0 16,0 21-16,0-22 0,0 22 0,0-21 16,21 0-16,-22 21 15,1 0-15,21 21 31,0 0-15,0 1-16,0-1 0,21 0 16,1 0-16,-1-21 15,0 21-15,0-21 0,0 21 0,0-21 16,1 0-16,20 0 0,-21 0 0,21 0 16,-20 0-16,20 0 0,0 0 15,-21 0-15,22 0 0,-22-21 0,21 0 16,-21 21-16,1-21 0,-1 0 0,0-22 15,0 22-15,0-21 0,0 21 16,1-22-16,-22-20 0,0 21 0,21-1 16,0-20-16,-21 20 0,21-20 15,-21 21-15,0-22 0,0 22 16,21 21-16,-21-1 0,0-20 0,0 21 16,0 42-1,0 0 1,-21 22-16,21-1 0,-21 0 0,0 1 15,21-1-15,-21 0 0,-1 1 16,22-1-16,-21 0 0,21 1 16,-21-1-16,21 0 0,0 1 0,0-22 15,0 0-15,0 21 0,0-21 0,0 1 16,0-1-16,0 0 0,0 0 16,21-21-1,0 0-15,1 0 16,-1 0-16,0-21 15,-21 0-15,0 0 0,21-1 16</inkml:trace>
  <inkml:trace contextRef="#ctx0" brushRef="#br0" timeOffset="44639">17928 4318 0,'0'0'0,"-21"0"0,21-21 47,21 21-47,0 0 0,0 0 0,1 0 16,20 0-16,-21 0 0,0-21 15,22 21-15,-1 0 0,-21 0 0,21 0 16,-20 0-16,-1-21 0,21 21 16,-21 0-16,0 0 0,1 0 15,-1 0-15</inkml:trace>
  <inkml:trace contextRef="#ctx0" brushRef="#br0" timeOffset="45763.38">18605 4636 0,'0'0'0,"22"0"0,-1 0 15,0 0-15,0 0 16,0-22-16,-21 1 0,21 21 0,1-21 15,-22 0-15,21 0 0,-21 0 16,0-1-16,21 1 0,-21 0 0,21 0 16,-21-21-16,0 20 0,0-20 0,0 21 15,0-21-15,0 20 0,-21 1 16,0 0-16,0 21 0,-1 0 16,-20 0-16,21 0 0,-21 21 15,-1-21-15,1 21 0,0 1 16,-1 20-16,1-21 0,0 21 0,-1-20 15,22 20-15,-21 0 0,21 1 16,21-22-16,0 21 0,0-21 0,0 22 16,0-22-16,21 0 0,0 0 0,0 0 15,21-21-15,-20 21 0,20-21 16,-21 0-16,21 0 0,1 0 0,-22 0 16,21 0-16,-21-21 0,22 0 15,-22 0-15,0 21 0,0-21 0,0 0 16,1-22-16,-1 22 0,0 0 0,-21-21 15,0-1-15,21 22 0,-21-21 16,21 21-16,-21-22 0,0 22 16,0 0-16,0 0 0,0 42 31,-21 0-31,21 0 16,-21 22-16,21-22 0,0 0 0,0 21 15,0-21-15,0 1 0,0 20 16,0-21-16,0 0 0,0 0 0,0 1 15,0-1-15,0 0 0,21-21 16,0 21-16,0-21 0,1 21 16,-1-21-16,0 0 0,0 0 0,0 0 15,0 0-15,1 0 0,20-21 16,-21 0-16,0 0 0,0 0 16,1-1-16,-1 1 0,0-21 0,0 21 15,0-22-15,0 1 0,1-21 16,-1 20-16,0-20 0,0 20 0,0-20 15,-21 21-15,21-1 0,1 1 0,-22 0 16,0-1-16,0 22 0,21 0 16,-21 0-16,0 0 0,0 42 31,0 21-15,0-21-16,0 22 0,0-1 0,-21 0 15,21 1-15,0-1 0,0 0 16,-22 22-16,1-22 0,21 0 15,0 1-15,-21-1 0,0 0 0,21-20 16,-21 20-16,21-21 0,0 21 16,0-20-16,0-1 0,0 0 0,0 0 15,0 0-15,21-21 0,0 21 16,0-21-16,0 0 0,22 0 0,-22 0 16,21 0-16,1 0 0,-22 0 0,21 0 15,0-21-15,1 0 0,-22 21 16,21-21-16,-21 0 0,22 0 15,-22-1-15,0-20 0,0 21 0,0 0 0,1-22 16,-1 22-16,-21 0 16,0 0-16,0 0 0,0 0 0,-21 21 31,-1 0-31,1 21 0,0-21 16,-21 21-16,21 0 0,-1 21 0,22-20 15,-21-1-15,0 0 0,21 0 0,-21 21 16,21-20-16,0-1 0,0 0 15,0 0-15,0 0 0,0 0 0,21 1 16,0-22-16,0 21 0,1-21 0,-1 0 16,0 0-16,0 0 0,0 0 15,22 0-15,-22 0 0,0 0 0,0 0 16,21-21-16,-20-1 0,-22 1 0,21 0 16,0 0-16,0 0 15,0 0-15</inkml:trace>
  <inkml:trace contextRef="#ctx0" brushRef="#br0" timeOffset="45995.25">19262 4170 0,'0'0'16,"-22"0"-16,1 0 0,0 0 0,42 0 31,0 0-31,1 0 0,20 0 0,0 0 15,1 0-15,-1 0 0,21 0 16,-20 0-16,20 0 0,-20 0 16,20 0-16,-21 0 0,1 0 0,-22 0 15,21 0-15,-21-21 0,1 21 0,-1-21 16,0 21 0</inkml:trace>
  <inkml:trace contextRef="#ctx0" brushRef="#br0" timeOffset="47719.27">21569 4657 0,'0'0'0,"21"0"0,0 0 0,21 0 16,-20 0-16,-1 0 0,0 0 0,21-21 15,-21-1-15,1 22 0,-1-21 16,0 0-16,0 0 0,-21 0 0,0 0 16,0-1-16,0 1 0,0-21 0,0 21 15,0-22-15,0 22 16,0-21-16,-21 21 0,0 0 0,0-1 15,-1 1-15,1 0 0,0 21 0,-21 0 16,21 0-16,-22 0 0,22 0 16,-21 21-16,21 0 0,-1 1 0,-20 20 15,21-21-15,0 21 0,0-20 16,-1 20-16,22-21 0,0 21 0,-21-20 16,21 20-16,0-21 0,0 0 0,0 0 15,0 1-15,21-1 0,1 0 16,-1 0-16,0-21 0,21 0 0,-21 21 15,1-21-15,20 0 0,-21 0 16,21 0-16,1 0 0,-22-21 0,21 0 16,-21 21-16,22-21 0,-22 0 15,21-1-15,-21 1 0,1 0 0,-1 0 16,0 0-16,-21 0 0,21-22 16,-21 22-16,21 0 0,-21 0 0,0 0 15,-21 21 16,0 21-31,21 0 0,-21-21 0,21 21 16,-21 21-16,21-20 0,-22-1 0,22 0 16,0 0-16,0 0 0,0 0 15,0 1-15,22-1 16,-1-21-16,0 21 0,0-21 0,0 21 16,22-21-16,-22 0 0,0 0 15,0 0-15,0 0 0,0 0 0,22 0 16,-22 0-16,0-21 0,0 0 0,0 0 15,1 21-15,-1-22 0,0 1 16,0 0-16,-21-21 0,0 21 0,21-1 16,-21 1-16,21 0 0,-21 0 15,0 0-15,0 42 32,0 0-32,-21 0 15,0 0-15,21 1 0,0-1 16,-21 0-16,21 0 0,-21 0 0,21 0 15,-21 1-15,21-1 0,0 0 16,0 0-16,-22-21 16,22 21-16,22-42 31,-1 0-15,0 0-16,0 0 0,0 21 15,0-22-15,1 1 0,-1 0 16,0 0-16,0-21 0,0 20 0,0 1 15,22 0-15,-22 0 0,0 0 0,0 0 16,0 21-16,1 0 16,-1 0-16,0 0 0,-21 21 15,0 0-15,0 0 16,0 21-16,0-20 0,0-1 16,0 0-16,0 0 0,0 0 0,0 0 15,21 1-15,0-1 16,0-21-16,1 21 0,20-21 0,-21 0 15,21 21-15,1-21 0,-1 0 0,0 0 16,1 0-16,-22 0 0,21 0 16,1 0-16,-1-21 0,0 21 0,-21-21 15,22 0-15,-22-1 0,21 1 0,-21 0 16,1 0-16,-1 0 16,0-22-16,-21 22 0,0-21 0,0 21 15,0-22-15,0 22 0,0 0 0,0 0 16,-21 0-16,0 21 0,-1 0 15,1 0-15,0 0 0,0 0 0,0 0 16,-22 21-16,22 0 0,0 0 0,-21 0 16,21 22-16,-1-22 0,1 21 15,0-21-15,0 1 0,21 20 0,-21-21 16,21 0-16,0 0 0,0 1 16,0-1-16,0 0 0,21-21 0,0 21 15,0-21-15,0 21 0,1-21 0,-1 0 16,0 0-16,0 0 0,0 0 15,0-21-15,22 0 0,-22 21 16,0-21-16,0 0 0,0-1 0,1 1 16,20-21-16,-21 21 0,0-22 15,-21 1-15,21 0 0,1-1 0,-1-20 16,0 21-16,-21-22 0,21 22 0,0-22 16,-21 22-16,0 0 0,21-1 15,-21 1-15,22 21 0,-22 0 16,0-1-16,0 44 15,0-1 1,0 0-16,-22 0 0,1 21 0,21 1 0,-21 20 16,0-20-16,0 20 15,0-21-15,-1 22 0,1-22 0,21 1 16,0-1-16,-21 0 0,21 1 0,0-1 16,0 0-16,0-21 0,0 22 15,21-22-15,0 0 0,1 0 0,-1 0 16,0 1-16,21-1 0,-21-21 0,22 0 15,-22 0-15,21 0 0,-21 0 16,22 0-16,-1 0 0,-21 0 0,22 0 16,-1-21-16,-21-1 0,21 22 15,1-21-15,-22 0 0</inkml:trace>
  <inkml:trace contextRef="#ctx0" brushRef="#br0" timeOffset="51975.04">1757 6117 0,'0'0'0,"0"-21"15,-21 0-15,21 0 0,-22 0 16,22-1-16,0 1 0,-21 21 16,0 0-1,0 21 1,0 1-16,21-1 0,0 21 0,0-21 16,-21 22-16,21-1 0,0 21 15,0-20-15,-22 20 0,22-20 0,0-1 16,0 21-16,-21-20 0,21-1 15,0-21-15,0 22 0,-21-22 16,21 0-16,0 0 0,0 0 16,0-42 15,0 0-31,0 0 0,0 0 16,21-1-16,-21 1 0,21-21 15,-21 21-15,22-22 0,-1 22 0,-21-21 16,21 0-16,0 20 0,0 1 15,22-21-15,-22 42 0,0-21 0,21 21 16,-21 0-16,22 0 0,-22 0 16,0 0-16,21 21 0,-20 0 0,-1 21 15,-21-20-15,0-1 0,21 21 16,-21 0-16,0-20 0,0 20 16,0-21-16,0 21 0,-21-20 15,0-1-15,21 21 0,-22-21 0,1-21 16,21 21-16,-21 1 0,0-22 0,0 0 15,0 0-15,-1 0 16,1 0-16,0-22 16,21 1-16,-21 0 0,0 0 15,21 0-15,0 0 0,-21-1 0,-1-20 16,22 21-16,0 0 0,-21 0 16,21 42 15,21 0-31,1 0 0,-1 0 15,-21 0-15,21 1 0,0-1 16,0 0-16,-21 0 0,21-21 0,1 21 16,-1 0-16,0-21 0,0 0 15,0 22-15,0-22 0,1 0 0,-1 0 16,0 0-16,0 0 0,21-22 16,-20 22-16,20-21 0,0 0 15,-21 0-15,22 0 0,-22 0 0,21-1 0,-21-20 16,1 21-16,-1-21 0,0 20 15,-21-20-15,0 21 0,0-21 16,0 20-16,0 1 0,0 0 16,0 0-16,0 0 0,-21 21 31,0 21-31,-1 0 0,22 0 16,0 22-16,0-22 0,0 0 0,0 21 15,0-21-15,0 1 0,0 20 16,0-21-16,0 0 0,0 22 0,0-22 15,0 0-15,22-21 0,-1 21 16,-21 0-16,21-21 0,0 0 0,0 0 16,0 0-16,22 0 0,-22 0 15,21 0-15,-21 0 0,22 0 16,-1-21-16,-21 0 0,22 0 0,-1 0 16,-21-22-16,21 22 0,-20-21 15,-1 21-15,0-22 0,0 1 0,-21 0 16,0-1-16,0 1 0,0 0 15,0-1-15,0 22 0,0-21 0,0-1 16,0 22-16,0 0 0,0 0 0,0 0 16,-21 21-1,0 21-15,21 0 16,-21 0-16,21 22 0,0-22 16,0 0-16,0 21 0,-22 1 0,22-1 15,0 0-15,0 1 0,0-1 16,0 0-16,0-21 0,0 22 15,0-1-15,0 0 0,0-20 0,0-1 16,0 0-16,0 0 0,0 0 16,0 0-16,22-42 31,-1 0-15,-21 0-16,21 0 0,0 0 0,-21-22 15,21 22-15,0 0 0,-21-21 16,22 20-16,-22 1 0,21 0 0,0 0 15,0 21-15,0 0 16,0 0-16,1 0 16,-22 21-16,21-21 0,-21 21 15,0 0-15,21 1 0,0-1 16,-21 0-16,21 0 0,0 0 0,-21 0 16,22 1-16,-1-1 0,0 0 0,0 0 15,0-21-15,0 21 0,1-21 16,-1 0-16,0 0 0,21 0 0,-21 0 15,1 0-15,20 0 0,-21 0 16,21 0-16,-20-21 0,-1 0 0,21 21 16,-21-21-16,0 0 0,1-1 0,-1 1 15,-21 0-15,0-21 0,21 21 16,-21-1-16,0-20 0,0 21 16,0-21-16,0 20 0,-21 1 0,0-21 15,-1 21-15,1 21 0,21-21 16,-21 21-16,-21 0 0,21 0 0,-1 0 15,1 0-15,0 0 0,-21 21 0,21 0 16,-1 0-16,1 0 0,0 0 16,0 22-16,0-1 0,21-21 0,0 22 15,0-22-15,0 21 0,0-21 16,0 22-16,0-22 0,21 0 0,-21 0 16,21 0-16,0-21 0,0 21 0,1-21 15,-1 0 1,0 0-16,0 0 0,0 0 0,0 0 15,1 0-15,-1-21 0,0 0 0,0 0 16,0 0-16,0 0 0,1-1 16,-1 1-16,0 0 0,-21-21 0,0 21 15,21-22-15,-21 22 0,21-21 16,-21 21-16,0-1 0,0 1 0,0 0 16,0 42 15,0 0-31,0 1 15,0-1-15,0 0 0,0 0 0,-21 0 16,21 0-16,0 22 0,0-22 16,0 0-16,0 21 0,0-20 15,0-1-15,0 0 0,0 0 0,21 0 16,-21 0-16,21-21 0,1 0 16,-1 22-16,0-22 0,21 0 0,-21 0 15,1 0-15,-1 0 0,21-22 0,-21 22 16,0-21-16,1 0 0,-1 0 15,0 0-15,0 0 0,0-1 0,-21 1 16,21 0-16,-21 0 0,22-21 0,-22 20 16,0-20-16,0 21 0,0 0 15,0 0-15,0-1 0,0 1 0,0 0 16,0 42 15,0 0-15,0 1-16,0-1 0,0 0 15,-22 0-15,22 0 0,0 22 0,0-22 16,0 0-16,0 0 0,0 0 0,0 0 16,0 1-16,0-1 0,0 0 15,22-21-15,-1 0 0,-21 21 0,21-21 16,0 0-16,0 0 0,0 0 0,1 0 16,20 0-16,-21-21 0,0 21 15,0-21-15,22 0 0,-22 21 0,0-22 16,0 1-16,0 0 0,1 0 15,-1 0-15,-21-22 0,0 22 16,0 0-16,0 0 0,0 0 0,0 0 16,0-1-16,21 22 62,0 0-62,0 0 0,0 0 16,1 0-16,-1 0 0,0 0 15,0 0-15,0 0 0,0 0 16,22-21-16,-22 21 0,0 0 16,-21-21-16,21 21 0,0 0 15,-21-21-15,-21 42 32,0-21-17,21 21-15,0 0 0,-21 1 16,21-1-16,-21 0 0,21 0 15,0 0-15,0 0 0,0 1 0,0-1 16,0 21-16,0-21 0,0 0 0,0 1 16,0-1-16,0 0 15,0 0-15,21-21 0,0 0 16,0 0-16,0 0 0,1 0 16,-1 0-16,0 0 0,0 0 15,0 0-15,0 0 0,1 0 0,-1-21 16,0 21-16,0-21 0,0 21 0,0-21 15,1-1-15,-22 1 0,21 21 16,0-21-16,-21 0 0,21 0 0,-21 0 16,0-1-16,21 1 0,-21 0 15,21 21-15,-21-21 0,-21 42 32,21 0-32,-21-21 15,21 21-15,0 1 0,0-1 16,0 0-16,0 0 15,0 0-15,0 0 0,0 1 16,0-1-16,21-21 0,0 21 0,1-21 16,-1 0-16,0 0 0,0 0 15,0 0-15,0 0 0,22 0 0,-22 0 16,0 0-16,0 0 0,22 0 0,-22-21 16,0 0-16,0 21 0,0-22 15,0 1-15,1 0 0,-22 0 0,21 0 16,-21 0-16,0-1 0,0-20 0,0 21 15,0-21-15,0 20 0,0 1 16,-21-21-16,-1 21 0,1 0 16,21-1-16,-21 22 0,0-21 0,0 21 15,0 0-15,-1 0 0,1 0 16,0 0-16,0 21 0,0-21 16,0 22-16,-1-1 0,1 0 0,0 0 15,0 0-15,21 0 0,0 1 0,0 20 16,0-21-16,0 0 0,0 0 15,0 22-15,0-22 0,0 0 0,0 0 16,21 0-16,0 1 0,0-1 16,1-21-16,20 0 0,-21 0 15,0 0-15,0 0 0,1 0 16,20 0-16,-21 0 0,0 0 0,22-21 16,-22 21-16,0-22 0,0 1 15,0 21-15,0-21 0,1 0 0,-1-21 16,0 20-16,-21 1 0,21 0 0,0-21 15,-21 21-15,21-1 0,-21 1 0,0 0 16,22 0-16,-22 0 16,0 0-16,0 42 31,0 0-15,0 0-16,0 0 0,-22 0 0,22 1 15,0-1-15,0 21 0,0-21 16,0 0-16,0 1 0,0-1 15,0 0-15,0 0 0,0 0 0,0 0 16,22 1-16,-1-1 16,0-21-16,0 0 0,0 0 15,0 0-15,1 0 0,-1 0 16,0 0-16,0-21 0,0-1 0,0 1 16,1 0-16,-1 0 0,0 0 15,-21 0-15,0-1 0,21 1 16,-21-21-16,21 21 0,-21 0 0,0-1 15,0-20-15,0 21 0,0 0 16,0 0-16,0 42 47,0 0-31,0 0-16,0 0 0,0 0 15,0 1-15,0-1 0,0 0 0,0 0 16,0 0-16,0 0 0,0 1 15,0-1-15,21 0 0,1-21 16,-1 21-16,0-21 0,0 0 16,0 0-16,0 0 0,1 0 0,20 0 15,-21 0-15,0-21 0,0 21 16,22-21-16,-22 0 0,0-1 16,0 22-16,0-21 0,1 0 0,-1-21 15,0 21-15,-21-1 0,0 1 16,21 0-16,-21-21 0,21 21 0,-21-1 15,0 1-15,0 42 32,0 1-17,0-1-15,0 21 0,0-21 0,0 0 16,0 22-16,0-22 0,0 0 0,0 0 16,0 0-16,0 1 15,0-1-15,0 0 0,0 0 0,0 0 16,21-21-16,1 0 0,-1 0 15,0 0-15,0 0 16,0 0-16,-21-21 16,21 0-16,-21 0 15,0 0-15,0-1 0,0 1 0</inkml:trace>
  <inkml:trace contextRef="#ctx0" brushRef="#br0" timeOffset="52222.9">5757 6075 0,'-21'0'0,"42"0"0,-63 0 15,63 0 48</inkml:trace>
  <inkml:trace contextRef="#ctx0" brushRef="#br0" timeOffset="53195.45">8064 5884 0,'0'-21'15,"22"21"-15,-22-21 0,0 0 16,0 0-1,0 42 17,0 0-17,0 0-15,0 0 0,-22-21 16,22 22-16,0-1 0,0 0 16,0 0-16,0 0 15,0 0 1</inkml:trace>
  <inkml:trace contextRef="#ctx0" brushRef="#br0" timeOffset="53368.35">8255 5842 0,'0'21'31,"0"0"-15,0 1-16,0-1 16,0 0-16,0 0 0,0 0 15,0 0-15,0 1 0,-21-22 16,0 0-16,21 21 0</inkml:trace>
  <inkml:trace contextRef="#ctx0" brushRef="#br0" timeOffset="54167.04">762 4106 0,'0'0'0,"-21"22"63,21-1-63,0 0 0,-21 0 15,21 0-15,0 0 0,0 1 16,0-1-16,0 0 0,0 0 16,0 0-16</inkml:trace>
  <inkml:trace contextRef="#ctx0" brushRef="#br0" timeOffset="54355.93">952 4128 0,'0'0'0,"0"21"46,0 0-30,0 0 0,22-21-16,-1 0 0,0 0 31</inkml:trace>
  <inkml:trace contextRef="#ctx0" brushRef="#br0" timeOffset="65035.39">1291 8361 0,'0'21'16,"0"0"-16,0 0 16,-21-21-16,21 22 15,0-1 1,0 0-16,-21-21 15,21 21-15,0-42 79,0 0-79,21 0 0,0-1 15,0 1-15,0-21 0,1 21 16,20-22-16,-21 1 0,21-21 15,1 20-15,-1-20 0,0-1 0,1 22 16,-1-22-16,0 22 0,-20 0 16,20-1-16,-21 22 0,0-21 0,0 21 15,1 0-15,-44 21 32,1 21-17,0 0-15,0-21 0,0 21 16,0 0-16,-1 0 0,1 1 0,0-22 15,21 21-15,0 0 0,-21-21 16,21 21-16,0 0 0,0 0 16,0 1-16,0-1 15,21-21-15,-21 21 16,21-21-16,0 21 0,1-21 16,-22 21-16,21-21 0,0 21 15,0-21-15,0 22 0,0-1 16,1-21-16,-1 21 0,0 0 0,-21 0 15,0 0-15,21 1 0,-21-1 16,0 0-16,0 0 0,0 0 0,0 0 16,-21 1-16,0-1 0,0 0 15,-1 0-15,1 0 0,0 0 16,0-21-16,0 0 0,0 0 16,-1 0-16,1 0 0,0 0 0,0 0 15,0-21-15,0 0 16,-1 0-16,1 0 0,0 0 0,0-1 15,21 1-15,-21-21 0,0 0 16,-1 20-16,22-20 0,0 0 16,-21 21-16,21-22 0,0 22 15,0 0-15,0 0 0,0 0 0,0 42 32,21 0-32,1 0 15,-1 43-15,0-43 16,-21 21-16,21-21 0,0 22 0,-21-22 15,21 21-15,1-21 0,-1 0 16,-21 1-16,21-1 0,0 0 0,0 0 16,0 0-16,1-21 0,-1 0 15,21 21-15,-21-21 0,0 0 0,22 0 16,-22 0-16,0 0 0,21-21 16,-20 21-16,20-21 0,-21 0 15,21 0-15,-20 0 0,-1-22 0,21 22 16,-21-21-16,0-1 0,1 1 15,-1 0-15,-21-22 0,0 22 0,21 0 16,-21-1-16,21 1 0,-21 0 16,0-1-16,0 1 0,21 21 0,-21 0 15,0-1-15,0 1 0,-21 42 32,21 1-17,-21-1-15,0 0 0,21 21 0,-21-21 16,21 22-16,-22-1 0,22 22 15,-21-22-15,21 0 0,0 1 16,-21-1-16,21 0 0,0 1 0,0-1 16,0-21-16,0 0 0,0 0 15,21 1-15,-21-1 0,21 0 0,1-21 16,-1 0-16,0 0 16,0 0-16,0 0 0,0 0 0,1-21 15,-1 0-15,-21-1 16,21 1-16,-21 0 0</inkml:trace>
  <inkml:trace contextRef="#ctx0" brushRef="#br0" timeOffset="65263.26">2222 7938 0,'22'0'31,"-1"0"-31,0 0 0,0 0 16,0-22-16,0 22 0,22 0 0,-22 0 16,0-21-16,0 21 0,22 0 15,-22 0-15,0 0 0,0-21 0,0 21 16,0 0-16,1 0 16,-1-21-16,0 21 15</inkml:trace>
  <inkml:trace contextRef="#ctx0" brushRef="#br0" timeOffset="66447.59">3217 8170 0,'0'0'0,"21"-21"15,-21 0-15,0 0 0,22 21 16,-22-21-16,0 0 0,0-1 0,0 1 16,0 0-16,0-21 0,0 21 15,-22 21-15,1-22 0,0 1 0,21 0 16,-21 0-16,0 21 0,-22 0 0,22 0 16,0 0-16,0 0 0,-21 0 15,20 0-15,-20 21 0,21-21 0,-21 42 16,-1-20-16,22-1 0,-21 21 15,21 0-15,-22-20 0,22 20 16,0 0-16,21 1 0,0-22 16,0 21-16,0-21 0,0 22 0,0-22 15,0 0-15,21 0 0,0-21 0,0 21 16,1-21-16,-1 0 0,0 0 16,0 0-16,21 0 0,-20 0 0,-1 0 15,0 0-15,0-21 0,21 0 16,-20 0-16,-1 0 0,0-1 0,-21 1 15,21 0-15,0-21 0,-21 21 0,21-22 16,-21 1-16,0 21 0,0-22 16,0 1-16,22 21 0,-22 0 0,0-22 15,0 22-15,0 0 16,0 42 15,0 0-31,0 1 16,0 20-16,0-21 0,0 0 0,0 22 15,0-22-15,0 21 0,0-21 16,0 0-16,0 22 0,0-22 0,21 0 16,-21 0-16,0 0 0,21 1 0,0-22 15,0 21-15,0-21 0,1 0 16,-1 0-16,0 0 0,0 0 16,0 0-16,0 0 0,1-21 0,-1-1 15,0 1-15,0 0 16,0-21-16,0-1 0,1 1 0,20 0 15,-21-1-15,0 1 0,0-21 16,1 20-16,-1 1 0,0 0 0,-21-1 16,0 1-16,21 0 0,-21-1 0,0 22 15,0 0-15,0 0 0,0 0 16,0-1-16,-21 22 16,0 0-16,21 22 15,0-1-15,0 0 0,0 0 16,-21 21-16,21-20 0,0-1 0,0 21 15,0-21-15,-22 22 0,22-22 16,0 21-16,0 0 0,0 1 16,0-1-16,0-21 0,0 22 0,0-1 15,0-21-15,0 21 0,0-20 16,0-1-16,22 0 0,-1 0 0,0 0 16,0 0-16,0-21 15,0 0-15,22 0 0,-22 0 0,0 0 16,0 0-16,22 0 0,-22 0 0,0-21 15,21 21-15,-21-21 0,1 0 16,-1 0-16,21 0 0,-21-1 0,0 1 16,1 0-16,-1 0 0,-21 0 0,21-22 15,-21 22-15,21 0 0,-21-21 16,0 21-16,0-1 16,0 1-16,0 0 0,-21 21 15,0 0 1,0 0-16,-1 21 0,1 0 15,21 1-15,0-1 0,-21 0 0,21 21 16,0-21-16,0 22 0,0-22 16,0 0-16,0 21 0,0-20 0,0-1 15,0 0-15,0 0 0,21-21 0,-21 21 16,21 0-16,1-21 0,-1 0 16,0 0-16,0 0 0,0 0 0,0 0 15,1 0-15,-1 0 0,21 0 0,-21 0 16,0 0-16,1-21 15,-1 21-15,0-21 0,0 0 0,0 0 16,0 0-16,-21-1 0,0 1 0,22 0 16</inkml:trace>
  <inkml:trace contextRef="#ctx0" brushRef="#br0" timeOffset="66739.42">3683 7747 0,'0'0'0,"-21"0"0,-22 0 16,22 21-16,0-21 0,0 0 15,42 0 1,21 0-16,-20 0 16,20 0-16,0 0 0,1 0 0,-1 0 15,0 0-15,1-21 0,-1 21 16,0 0-16,1 0 0,-1-21 0,-21 21 15,21 0-15,-20 0 0,-1 0 0,0 0 16,0 0-16,0 0 16,-21-21 15,21 21-31</inkml:trace>
  <inkml:trace contextRef="#ctx0" brushRef="#br0" timeOffset="67498.42">6096 8149 0,'0'-21'32,"-21"21"-17,21-21-15,-21 21 16,-1-21 0,1 21-1,0 0-15,0 0 0,0 0 16,0 0-16,-1-21 15,1 21-15,0 0 0,-21 0 0,21 0 16,-1 0-16,1 0 0,0 0 0,0 0 16,0 0-1,0 0-15,42 0 32,0 0-32,21 0 15,1 0-15,-1 0 0,21 0 0,1-22 16,-1 22-16,1 0 0,-1 0 0,1 0 15,21 0-15,-1-21 0,-20 21 16,20 0-16,1 0 0,0 0 0,-1 0 16,-20 0-16,21 0 0,-22 0 0,1 0 15,-1 0-15,1 0 0,-22 0 16,21 0-16,-20 0 0,-22 0 0,21 0 16,-21 0-16,1 0 0,-1 0 15,0 0-15,-21-21 63,-21 0-48,0 21 1,-1-21-16,22 0 16</inkml:trace>
  <inkml:trace contextRef="#ctx0" brushRef="#br0" timeOffset="68099.08">7197 7726 0,'0'0'0,"-22"0"0,1 0 31,0 0-16,21 21 17,21 0-17,0-21-15,1 21 0,-1-21 0,0 22 16,0-22-16,21 21 16,-20-21-16,-1 0 0,0 21 15,0-21-15,21 0 0,-20 0 0,20 21 16,-21-21-16,0 0 0,22 0 0,-22 0 15,0 21-15,0-21 0,0 0 16,0 0-16,1 0 0,-1 0 16,-21 21 31,-21-21-32,-1 0-15,1 22 0,0-1 16,0 0-16,0-21 0,0 21 0,-1 0 15,-20 0-15,21 1 0,-21 20 16,20-21-16,-20 0 0,21 22 16,-21-22-16,-1 0 0,22 21 0,-21-21 15,21 1-15,-22-1 0,22 0 0,0 0 16,0 0-16,0-21 0,-1 21 0,22 1 16,-21-22-16,0 0 15,21 21-15,21-21 78,-21-21-78</inkml:trace>
  <inkml:trace contextRef="#ctx0" brushRef="#br0" timeOffset="73787.64">8445 7895 0,'22'-21'0,"-1"21"16,-21-21-16,0 0 15,21 21-15,-21-21 0,21-1 16,-21 1-16,0 0 16,0 0-16,0 0 0,0 0 15,-21 21 1,0 0-16,0 0 0,-1 0 16,1 0-16,0 0 0,0 0 15,0 21-15,21 0 16,-21 0-16,-1 0 0,22 22 0,-21-22 15,0 21-15,21 0 0,-21-20 16,0 20-16,21 0 0,0 1 0,-21-1 16,21 0-16,-22 1 0,22-22 15,0 0-15,0 21 0,0-21 0,0 1 16,22-1-16,-1 0 16,0 0-16,0-21 0,21 0 0,-20 0 15,-1 0-15,21 0 0,-21 0 16,22 0-16,-1 0 0,0-21 0,1 0 15,-1 0-15,0-1 0,1 1 0,-22 0 16,21 0-16,0 0 0,1-22 16,-22 22-16,21-21 0,-21 0 0,1-1 15,-1 1-15,0 0 0,0 20 0,0-20 16,0 0-16,-21-1 0,0 1 16,0 0-16,0 21 0,0-22 15,0 22-15,0 0 0,0 0 0,0 0 16,0-1-16,0 44 31,0-1-31,0 0 0,0 0 0,0 0 16,0 0-16,0 22 0,0-1 15,0-21-15,-21 22 0,0-1 0,21 0 16,-21-21-16,0 22 0,21-1 0,-21 0 16,-1-20-16,22 20 15,-21-21-15,21 0 0,0 0 0,0 1 16,-21-1-16,21 0 0,0-42 31,0 0-15,21-1-16,0 1 0,-21-21 15,22 21-15,-1 0 0,0-22 16,0 22-16,0 0 0,0 0 0,22 0 16,-22-1-16,0 1 0,0 21 0,0 0 15,1 0-15,-1 0 0,0 0 16,0 21-16,-21 1 15,21-1-15,-21 0 0,21 0 16,-21 0-16,0 22 0,0-22 0,22 0 16,-1 0-16,-21 0 0,21 0 15,-21 1-15,21-22 0,0 0 16,-21 21-16,21-21 0,1 0 16,-1 0-1,0-21-15,-21-1 16,21 22-16,-21-21 0,0-21 0,0 21 15,21 0-15,-21-22 0,21 22 16,1-21-16,-1-1 0,-21 22 0,21-21 16,0 21-16,0-22 0,22 22 15,-22 0-15,0 0 0,21 0 16,-21 21-16,22-21 0,-22 21 0,21 0 16,-21 0-16,1 0 0,-1 21 0,0-21 15,0 21-15,-21 0 0,21 0 16,-21 0-16,21 1 0,-21-1 0,0 0 15,0 0-15,0 0 0,0 0 16,0 1-16,0-1 0,0 0 0,0 0 16,22-21-16,-1 0 31,-21-21-15,0 0-16,0 0 15,0-1-15,0 1 0,0 0 16,0 0-16,0 0 0,0 0 15,-21-1-15,21 1 0,-22 0 0,1 21 16,0-21-16,21 0 0,-21 21 0,0-21 16,0 21-16,-1 0 0,1 0 15,0 0-15,0 0 0,0 0 0,0 0 16,-1 0-16,1 21 0,0-21 0,0 21 16,0 0-16,0 0 0,-1 0 15,1 1-15,0 20 0,21-21 16,0 0-16,-21 22 0,21-22 0,0 21 0,-21-21 15,21 22-15,0-22 0,0 0 16,0 0-16,0 0 0,0 0 16,21 1-16,0-1 0,0 0 0,0-21 15,1 21-15,-1-21 16,0 0-16,0 0 0,0 0 0,0 0 16,1 0-16,20-21 0,-21 0 0,0 21 15,0-21-15,1-1 0,-1 1 16,0 0-16,0 0 0,-21-21 0,21 20 15,0 1-15,-21-21 0,22 21 0,-22-22 16,0 22-16,0 0 0,21 0 0,-21-21 16,0 20-16,0 1 15,0 0-15,0 0 0,0 0 16,0 42 15,0 0-15,0 0-16,0 0 0,0 1 15,0-1-15,0 21 0,-21-21 16,21 0-16,0 22 0,-22-22 0,22 0 16,0 0-16,0 22 0,0-22 0,0 0 15,0 0-15,0 0 0,0 0 16,0 1-16,22-22 0,-1 0 16,0 21-16,0-21 0,0 0 0,0 0 15,1 0-15,-1 0 0,0-21 0,21 21 16,-21-22-16,1 1 15,20 0-15,-21 0 0,0 0 0,0-22 16,1 22-16,-1-21 0,-21 21 0,0-22 16,21 22-16,-21-21 0,0 21 15,0 0-15,0-1 0,0 1 0,0 0 16,0 0-16,0 0 16,-21 21-16,0 0 15,21 21 1,-22 0-16,22 0 15,0 0-15,22-21 16,-1 0 0,0 0-16,0 0 15,0 0-15,0 0 0,1 0 16,-1 0-16,0 0 16,-21-21-16,21 21 0,0-21 15,-21 0-15,21 21 16,-21-21-16,0 42 31,0 0-15,-21-21-16,21 21 0,0 0 15,0 1-15,-21-1 0,21 0 0,-21 0 16,21 21-16,0-20 0,0-1 0,0 0 16,0 21-16,0-21 0,0 1 15,0-1-15,0 0 0,0 0 16,21 0-16,0 0 0,0-21 0,1 22 15,-22-1-15,21-21 0,0 0 0,0 0 16,0 0-16,0 0 0,1 0 0,-1 0 16,0 0-16,0 0 0,0 0 15,0-21-15,1-1 0,-1 1 16,-21 0-16,21 0 0,0-21 0,0 20 16,0-20-16,1 0 0,20 21 15,-21-22-15,0 1 0,22 21 16,-22 0-16,21-22 0,-21 22 0,22 0 15,-22 21-15,21-21 0,-21 21 0,0 0 16,22 0-16,-22 0 16,0 0-16,-21 21 0,0 0 15,0 0-15,0 0 0,0 1 16,0-1-16,0 0 0,0 0 16,0 0-16,0 0 0,0 1 15,0-1 1,21-21-16,0 0 31,-21-21-31,0-1 16,0 1-16,0 0 15,0 0-15,0 0 0,0 0 16,0-1-16,0 1 0,-21 0 0,0 0 16,21 0-16,-21 0 0,0-1 15,0 22-15,-1-21 0,1 21 16,0 0-16,0 0 0,0 0 0,0 0 15,-1 21-15,-20 1 0,21-22 0,0 21 16,-22 0-16,22 21 0,0-21 16,0 1-16,0 20 0,21-21 15,0 21-15,0 1 0,0-22 0,0 21 16,0 1-16,0-22 0,0 0 16,0 21-16,0-21 0,0 1 0,21-1 15,0-21-15,0 21 0,0 0 0,1-21 16,-1 0-16,0 0 0,0 0 0,0 0 15,0 0-15,22-21 0,-22 0 16,0 0-16,0 21 0,0-43 0,1 22 16,-1 0-16,-21-21 0,21 20 0,0-20 15,-21 21-15,0-21 0,21-1 16,0 22-16,-21 0 0,0 0 0,22 0 16,-22-1-16,0 1 0,0 42 31,0 1-16,0-1-15,0 0 0,0 0 0,0 0 16,0 22-16,0-22 0,0 0 16,0 21-16,0-21 0,0 1 0,0-1 15,0 0-15,21 0 0,0 0 0,-21 0 16,21-21-16,0 22 0,0-22 0,1 0 16,-1 0-16,0 0 15,0 0-15,0 0 0,0-22 16,1 22-16,-1-21 0,-21 0 15,21 0-15,0-21 0,-21 20 0,21-20 16,0 21-16,1-21 0,-22 20 16,21 1-16,0-21 0,0 21 0,-21 0 15,21-1-15,0 1 16,1 21 0,-22 21-1,0 1-15,0-1 16,0 0-16,21-21 31,-21-21 16,0 0-47,0-1 16,0 1-16,-21 21 15,-1 0-15,22-21 16,-21 21-16,0 0 15,0 0-15,0 0 0,0 21 16,21 0-16,-22-21 0,1 22 16,21-1-16,0 0 0,-21 0 0,21 21 15,-21-20-15,21-1 0,0 0 0,0 21 16,0-21-16,0 1 0,0 20 16,0-21-16,0 0 0,0 0 0,21 1 15,0-1-15,0 0 0,1 0 16,-1-21-16,0 21 0,0-21 0,0 0 15,0 0-15,22 0 0,-22 0 16,0 0-16,21 0 0,-20-21 0,20 21 16,-21-21-16,0 0 0,22 0 0,-22-22 15,0 1-15,0 0 0,0-1 16,0 1-16,1 0 0,-1-1 0,0-20 16,0 20-16,-21 1 0,0-21 0,21 20 15,-21 1-15,0 0 0,21-1 16,-21 1-16,0 0 0,0 20 15,0 1-15,0 0 0,0 0 0,-21 21 32,0 21-32,21 0 0,-21 22 15,21-22-15,0 21 0,0 0 0,0 1 16,0-1-16,0 0 0,-21 1 16,21-1-16,0-21 0,0 22 0,0-1 15,-21 0-15,21 1 0,0-1 0,0-21 16,0 21-16,0 1 0,0-22 15,0 0-15,0 0 0,21 0 0,-21 1 16,21-1-16,0 0 0,0-21 16,0 0-16,1 0 0,20 0 15,-21 0-15,21 0 0,-20-21 0,-1 21 16,21-21-16,-21-1 0,0 1 16,22-21-16,-22 21 0,0 0 15,0-1-15,0-41 0,-21 21 16,22 20-16,-22 1 0,0 0 0,0 0 15,0 0-15,0 0 16,-22 21-16,1 0 16,0 21-16,21 0 15,-21-21-15,21 21 0,0 0 0,0 0 16,0 1-16,0-1 16,-21 0-16,21 0 0,0 0 0,0 22 0,0-22 15,0 0-15,0 0 0,0 0 0,0 0 16,21 1-1,0-1-15,0 0 0,0-21 16,1 0-16,-1 0 0,0 0 16,0 0-16,0 0 0,0 0 15,1 0-15,-1-21 0,0 0 0,0-1 16,0 1-16,0 0 0,1 0 0,-1 0 16,0 0-16,0-1 0,-21 1 15,21 0-15,-21 0 0,0 0 0,21 0 16,-21-1-16,22 22 0,-22 22 31,0-1-15,0 0-16,0 0 0,0 0 15,0 0-15,0 1 0,0-1 0,0 0 16,0 0-16,0 0 0,0 0 16,0 1-16,0-1 0,21-21 15,0 0-15,0 21 0,0-21 16,0 0-16,1 0 0,-1 0 15,0 0-15,0 0 0,21-21 0,-20 0 16,-1-1-16,0 1 0,0-21 0,0 21 16,0-64-16,1 43 15,-1-1-15,0-20 0,0-22 16,-21 22-16,21 20 0,-21 1 16,21 0-16,-21-1 0,0 22 0,0-21 15,0 21-15,0 0 0,0-1 16,0 44-1,-21-1 1,0 0-16,21 21 0,-21-21 16,21 22-16,0-22 0,0 21 0,0 1 15,-21-1-15,21 0 0,-21 1 0,21-1 16,0-21-16,0 21 0,0 1 16,0-1-16,0-21 0,0 22 15,0-22-15,0 0 0,0 21 0,0-21 16,21 1-16,0-1 15,0-21-15,0 0 0,22 0 16,-22 0-16,0 0 0,0 0 0,0 0 16,0 0-16,1-21 0,-1-1 15,0 1-15,21 0 0,-21 0 0,1-21 16,-22 20-16,21 1 0,0-21 0,0 21 16,0 0-16,-21-1 15,0 1-15,21 0 0,-21 0 0,22 0 16,-1 21-16,-21 21 31,0 0-15,0 0-16,0 0 0,0 1 0,0-1 15,0 0-15,0 21 0,0-21 0,0 1 16,0-1-16,0 0 0,0 0 16,0 0-16,0 0 0,0 1 15,0-1-15,21-21 0,0 21 0,0-21 16,0 0-16,1 0 15,-1 0-15,0 0 0,0 0 0,0 0 16,0 0-16,1 0 0,-1-21 0,0 21 16,0-21-16,21-1 0,-42 1 15,22 0-15,-1 0 0,0 0 16,0-22-16,-21 22 0,21 0 16,-21-21-16,0 21 0,21-1 15,-21 1-15,0 0 0,0 0 16,0 0-16,-21 21 31,0 21-31,0 0 16,21 0-16,0 0 0,-21 1 15,21-1-15,-21 21 0,21-21 0,0 0 16,0 1-16,0-1 16,0 0-16,0 0 0,0 0 0,0 0 0,0 1 15,0-1-15,0 0 16,21-21-16,0 0 15,0 0-15,0 0 0,0 0 16,1 0-16,-1 0 0,0 0 0,21-21 16,-21 0-16,1-1 0,20 1 15,0 0-15,1 0 0,41-21 16,-41-1-16,-1 22 0,0-21 0,1 21 16,20-43-16,-42 43 15,-21 0-15,0 0 0,0-1 16,0 1-16,-21 21 0,0 0 15,0 0-15,-22 0 0,22 21 16,0 1-16,0-1 0,0 0 16,21 0-16,0 0 0,0 0 0,0 1 15,0-1-15,0 0 0,0 0 0,0 0 16,0 0-16,0 1 0,21-1 16,0 0-16,0 0 0,-21 0 0,21 0 15,1 1-15,-22-1 16,0 0-1,-22-21 1,1 0-16,0 21 16,0-21-16,0 0 15,0 0-15,-1 0 16,1 0 0,0-21-1,21 0-15,-21 21 16,21-21-16,-21-1 0,21 1 0</inkml:trace>
  <inkml:trace contextRef="#ctx0" brushRef="#br0" timeOffset="74079.49">14795 7514 0,'0'0'0,"-21"0"16,0 0 15,21 21 31,-21-21-30</inkml:trace>
  <inkml:trace contextRef="#ctx0" brushRef="#br0" timeOffset="74335.34">13631 7789 0,'0'0'0,"-21"0"0,42 0 31,0 0-31,22 0 0,-22 0 16,0 0-16,21 0 0,-20 0 15,20 0-15,-21 0 0,21 0 16,-20 0-16,20 0 0,-21-21 0,0 21 15,0 0-15,1 0 0,-22-21 0,0 0 32,-22 21-32</inkml:trace>
  <inkml:trace contextRef="#ctx0" brushRef="#br0" timeOffset="74703.11">12277 7705 0,'21'0'32,"0"0"-17,0 0-15,0 0 0,0 0 0,22 0 16,-22 0-16,0 0 0,0 0 16,0 0-16,1 0 0,-1 0 0,0 0 15</inkml:trace>
  <inkml:trace contextRef="#ctx0" brushRef="#br0" timeOffset="77255.78">16785 7620 0,'0'-21'16,"0"0"-16,0 0 0,0-1 16,0 1-1,-21 21 1,0 0 0,0 0-1,-1 0-15,22 21 0,-21 1 0,21-1 0,-21 0 16,0 21-16,21-21 15,0 22-15,0-22 0,-21 21 0,21-21 16,0 22-16,-21-22 0,21 21 0,0-21 16,0 22-16,0-22 0,0 0 15,0 0-15,0 0 0,0 1 0,0-1 16,21-21-16,0 0 0,-21 21 16,21-21-16,0 0 0,0 0 0,1 0 15,-1 0-15,0 0 0,21-21 0,-21 0 16,1 21-16,-1-22 0,0 1 15,0 0-15,0-21 0,0 21 16,1-1-16,-1 1 0,0-21 0,-21 21 16,0-22-16,0 22 0,0-21 15,0 21-15,0-22 0,-21 22 0,0-21 16,-1 21-16,1 0 0,0 21 0,0-22 16,0 22-16,0 0 15,-1 0-15,1 0 16,21 22-16,0-1 15,21 0 1,1-21-16,-1 0 0,21 0 0,-21 0 16,22 0-16,-1 0 0,21 0 15,-20 0-15,20 0 0,-20-21 16,20 0-16,-21 21 0,22-22 0,-22 22 16,1-21-16,-22 0 0,21 21 15,-21-21-15,0 21 0,-21-21 0,0 0 16,0-1-1,0 1-15,-21 21 16,0 0-16,0 0 16,21 21-16,0 1 15,0-1-15,-21 0 0,21 0 0,0 21 16,-21-20-16,21 20 0,0-21 0,-22 21 16,22 1-16,0-22 15,0 21-15,0 1 0,0-1 0,-21 0 16,21 1-16,0-1 0,-21 21 0,21-20 15,0 20-15,0-20 0,0 20 16,0 1-16,0-22 0,0 21 0,0 1 16,-21-1-16,21-20 0,-21 20 0,0 1 15,21-1-15,0 1 0,-22-1 16,22-20-16,-21-1 0,21 0 0,0 1 16,0-1-16,0 0 0,0-21 0,0 1 15,0-1-15,0 0 16,-21-21-1,21-21-15,0 0 0,-21-22 16,0 22-16,21 0 16,-21 0-16,21-22 0,0 1 15,-22 0-15,22-1 0,0-20 0,0 21 16,0-1-16,0-20 0,0 20 0,0 1 16,0-21-16,22 20 0,-1 1 15,0 0-15,0-1 0,0 1 0,22 21 16,-22-22-16,21 1 0,-21 21 0,22-21 15,-22 20-15,21-20 0,-21 21 16,0-21-16,1 20 0,-1 1 16,0 0-16,0 0 0,0 0 0,0 0 15,-21-1 1,22 22 0,-22-21-16</inkml:trace>
  <inkml:trace contextRef="#ctx0" brushRef="#br0" timeOffset="77586.89">18796 7260 0,'0'0'0,"0"-21"0,0 0 0,0 0 15,0 0 1,-21 21-16,0 21 16,21 0-16,-22 0 0,22 0 15,0 22-15,0-1 0,-21 0 16,0 22-16,21-22 0,-21 0 0,21 22 16,0-22-16,-21 1 0,21-1 0,-21 0 15,21 1-15,0-1 0,0 0 16,0-21-16,0 1 0,0-1 0,0 0 15,0 0-15,0-42 32,0 0-17</inkml:trace>
  <inkml:trace contextRef="#ctx0" brushRef="#br0" timeOffset="78220.53">18330 7662 0,'-21'0'15,"42"0"1,0 0-16,1 0 0,20 0 16,-21 0-16,21 0 0,1-21 0,-1 21 15,22 0-15,-22 0 16,21-21-16,-20 0 0,20 21 0,1-21 16,-22 21-16,22-21 0,-22-1 0,21 1 15,-20 21-15,-1-21 0,-21 0 16,0 0-16,1 0 0,-1-1 0,-21 1 15,0-21-15,0 21 0,0 0 0,0-1 16,-21 1-16,-1 21 16,1 0-16,0 0 15,0 21-15,21 1 16,0-1-16,0 0 0,-21 21 0,21 1 16,0-22-16,-21 21 0,21 0 0,0-20 15,0 20-15,0 0 16,-22-21-16,22 22 0,-21-22 0,21 0 15,0 21-15,-21-20 0,21-1 0,0 0 16,0 0-16,0 0 16,0-42 15,0 0-15,0 0-16,21 0 0,-21-1 15,21-20-15,1 21 0,-1 0 0,21 0 16,-21-22-16,22 22 0,-22 0 15,21 0-15,-21 0 0,22 21 0,-22-22 16,0 22-16,21 0 0,-21 0 16,1 0-16,-1 0 0,0 22 15,-21-1-15,0 0 0,0 0 0,0 0 16,0 0-16,0 1 0,0-1 0,0 0 16,0 0-16,-21 0 0,21 0 15,-21 1-15,21-1 0,-22 0 0,22 0 16,-21-21-16,21 21 0,21-21 47,1-21-47,-22 0 0,21 0 15,0 0-15</inkml:trace>
  <inkml:trace contextRef="#ctx0" brushRef="#br0" timeOffset="78555.36">19664 7747 0,'0'0'0,"21"0"0,0 0 16,0 0-16,0 0 0,1 0 16,-1 0-16,0 0 0,0-21 15,0 21-15,22-21 0,-22 21 0,0-21 16,0 21-16,0-22 0,0 1 16,1 0-16,-1 21 0,-21-21 15,0 0-15,0 0 0,0-1 0,0 1 0,0 0 16,-21 21-1,-1 0-15,1 0 0,0 0 16,0 21-16,0 0 0,0 1 0,-1-1 16,1 0-16,0 0 0,0 21 0,0-20 15,21-1-15,0 0 0,0 21 16,0-21-16,0 1 0,0-1 0,0 0 16,0 0-16,21-21 15,0 21-15,0-21 0,0 0 16,1 0-16,-1 0 0,0 0 0,0 0 15,0-21-15,0 21 0,1-21 0</inkml:trace>
  <inkml:trace contextRef="#ctx0" brushRef="#br0" timeOffset="79248.2">20870 7281 0,'0'0'15,"21"-21"-15,-21 0 0,22 21 0,-22-21 16,21 21-16,-21 21 47,-21 0-47,-1 0 0,1 22 15,0-22-15,21 21 0,-21-21 0,0 22 16,0-1-16,-1 0 0,22-20 0,0 20 16,-21 0-16,21-21 0,0 22 15,0-22-15,0 0 0,0 0 0,0 0 16,0 1-16,21-1 0,1-21 0,-1 0 16,0 21-16,0-21 0,21 0 15,-20 0-15,20 0 0,-21 0 0,21 0 16,1-21-16,-22 0 0,21 21 0,-21-22 15,22 1-15,-22 0 0,21-21 16,-21 21-16,1-22 0,-1 1 0,0 0 16,-21-1-16,0-20 0,0 20 15,0-20-15,0 21 0,-21-22 16,0 22-16,-1 21 0,1-22 0,-21 22 16,21 0-16,0 21 0,-1 0 15,-20 0-15,21 0 0,0 0 0,-22 21 16,22 0-16,0 0 0,0 1 0,0 20 15,0-21-15,-1 21 0,1 1 16,21-22-16,0 21 0,0-21 0,0 1 16,0-1-16,0 0 0,0 0 15,21 0-15,-21 0 0,43-21 0,-22 0 16,21 0-16,-21 0 0,22 0 16,-1 0-16</inkml:trace>
  <inkml:trace contextRef="#ctx0" brushRef="#br0" timeOffset="80231.82">21759 6985 0,'0'-42'15,"-21"42"1,0 0 0,0 21-16,0 0 0,21 0 15,-22 0-15,1 22 0,0-1 16,0 0-16,21 22 0,-21-22 0,0 22 15,-1-22-15,22 22 0,0-22 16,-21 0-16,21 1 0,-21-1 0,21 0 16,0 1-16,0-22 0,0 21 0,0-21 15,0 0-15,0 1 0,0-1 16,0-42 15,0-1-15,0 1-16,21 0 0,-21 0 15,21-21-15,-21 20 0,22 1 0,-1-21 16,0 21-16,0-22 0,0 22 16,0 0-16,22 0 0,-22 0 15,0 0-15,21 21 0,-20 0 0,-1-22 16,21 22-16,-21 0 0,0 0 16,1 0-16,-1 22 0,0-1 0,0 0 15,0 0-15,-21 0 0,0 0 0,21 1 16,-21-1-16,0 0 0,0 21 15,0-21-15,0 1 0,0-1 0,0 0 16,-21-21-16,0 21 0,0 0 0,0 0 16,0-21-16,-1 22 0,-20-22 15,21 0-15,0 21 0,-22-21 16,22 0-16,0 0 0,-21 0 0,21 0 16,-1 0-16,1 0 15,0 0-15,42 0 31,0 0-15,1 0-16,20 0 0,-21 0 0,21 0 16,-20 0-16,20 0 0,0 0 0,1 0 15,-1-21-15,0 21 0,1-22 16,-1 1-16,0 21 0,1-21 16,-1 0-16,0 21 0,1-21 0,-22 0 15,21-1-15,-21 1 0,0 0 0,-21 0 16,22 0-16,-22 0 0,21-1 15,-21 1-15,0 0 16,0 0 0,-21 21-16,-1 21 15,22 0-15,-21 0 16,21 1-16,-21-1 0,21 21 16,-21-21-16,21 0 0,-21 22 0,21-22 15,0 21-15,0-21 0,0 22 0,0-1 16,0-21-16,0 22 0,0-1 15,0 0-15,0 1 0,0-1 0,0 21 16,0-20-16,0-1 0,0 0 16,0 1-16,0-1 0,0 0 0,0 1 15,-21-1-15,21 0 0,-22 1 16,22-1-16,0 0 0,-21-20 0,0 20 16,21-21-16,-21 0 0,21 0 0,-21 1 15,21-1-15,0 0 16,-21-21-16,21-21 31,0 0-31,0-1 0,0 1 16,0 0-16,21-21 0,0 21 15,-21-22-15,21 1 0,0 21 16,0-43-16</inkml:trace>
  <inkml:trace contextRef="#ctx0" brushRef="#br0" timeOffset="80471.67">22691 7366 0,'0'-21'16,"0"42"62,21-21-62,-21 21-1,21-21-15,0 21 0</inkml:trace>
  <inkml:trace contextRef="#ctx0" brushRef="#br0" timeOffset="80819.48">22923 7620 0,'43'0'32,"-22"0"-32,0 0 0,0-21 15,0 21-15,1-21 0,-1 0 16,0-1-16,0 22 16,0-21-16,-21 0 0,0 0 0,21 0 15,-21 0-15,0-1 0,0 1 16,-21 21-1,0 0-15,0 0 0,0 0 16,0 21-16,-1 1 0,1-1 16,0 0-16,21 0 0,-21 21 15,21-20-15,-21-1 0,21 0 0,-21 0 16,21 21-16,0-20 0,0-1 16,0 0-16,0 0 0,0 0 15,21 0-15,0-21 0,0 22 16,0-22-16,0 0 0,1 0 15,-1 0-15,0 0 0,0 0 16,0 0-16,0 0 0,22-22 0</inkml:trace>
  <inkml:trace contextRef="#ctx0" brushRef="#br0" timeOffset="81399.52">23664 7408 0,'-84'0'31,"62"0"-31,1 0 0,21 22 0,-21-1 16,0-21-16,0 21 0,0 0 0,21 21 16,0-20-16,-22-1 0,22 0 0,-21 0 15,21 0-15,0 0 0,0 1 16,0-1-16,0 0 0,0 0 0,21 0 15,-21 0-15,22-21 0,-1 22 16,0-1-16,0-21 0,0 0 0,0 0 16,22 0-16,-22 0 0,21 0 15,-21 0-15,22 0 0,-22 0 0,21-21 16,-21-1-16,1 1 0,-1 0 16,21 0-16,-21 0 0,0-22 0,1 1 15,-1 21-15,0-43 0,0 22 0,0 0 16,0-22-16,1 22 0,-1 0 15,0-22-15,-21 22 0,0 21 0,0-22 16,0 22-16,0 0 0,0 0 16,0 0-16,-21 42 31,21 0-31,0 0 0,-21 0 16,-1 22-16,22-22 0,0 21 15,0 0-15,-21 1 0,21-1 0,-21 0 16,21 1-16,-21-1 0,21 0 15,0 1-15,0-22 0,0 21 0,0-21 16,0 1-16,0-1 0,0 0 0,0 0 16,0 0-16,21-21 0,-21 21 15,21-21-15,0 0 0,1 0 0,-1 0 16,0 0-16,0 0 0,0 0 0,0-21 16,1 21-16,-1-21 0,0 0 15,0 0-15,0 0 0,0-1 16</inkml:trace>
  <inkml:trace contextRef="#ctx0" brushRef="#br0" timeOffset="81627.39">24088 7366 0,'0'0'16,"-22"0"-16,1 0 0,42-21 46,1 21-46,-1 0 0,0 0 16,0 0-16,0 0 0,0 0 0,1 0 16,-1 0-16,0 0 0,0 0 15,0-21-15,0 21 0,1 0 16,-1 0-16,-21-21 0,21 21 16</inkml:trace>
  <inkml:trace contextRef="#ctx0" brushRef="#br0" timeOffset="83977.33">847 9229 0,'0'0'0,"0"-21"0,0-1 15,0 1-15,-22 21 16,22-21-16,-21 21 0,21 21 31,0 0-31,-21 1 16,21 20-16,0 0 16,0 1-16,0-1 0,0 0 0,-21 1 15,21 20-15,0-21 0,-21 1 16,21-1-16,-21 22 0,-1-43 0,22 21 15,0 0-15,0-20 0,0 20 16,-21-21-16,21 0 0,0 0 16,0-42 15,0 0-15,0 0-16,0-21 0,0 20 15,21 1-15,-21-21 16,22 21-16,-1-22 0,0 1 0,0 21 15,0-21-15,0 20 0,22 1 16,-22 0-16,0 21 0,21 0 0,-20 0 16,-1 0-16,0 0 0,0 0 15,0 21-15,0 0 0,1 1 0,-1 20 16,-21-21-16,21 0 0,-21 22 16,0-22-16,0 21 0,0-21 0,-21 0 15,0 22-15,-1-22 0,1 0 16,21 0-16,-21 0 0,0-21 0,0 22 15,0-22-15,-1 0 0,1 0 16,0 0-16,0 0 0,0 0 16,0 0-16,-1 0 0,1 0 15,0-22-15,0 1 0,21 0 16,-21 21-16,21-21 16,21 42 15,0 0-16,0-21-15,-21 21 0,21 1 16,1-22-16,-1 21 0,0-21 16,0 21-16,0-21 0,0 0 0,22 0 15,-22 0-15,0 0 0,0 0 16,22 0-16,-22 0 0,21-21 16,0 21-16,-20-21 0,20-1 15,0 1-15,-21 0 0,22 0 0,-1 0 16,-21 0-16,22-1 0,-22 1 15,0-21-15,0 21 0,0 0 0,-21-22 16,0 22-16,0 0 0,0 0 16,0 0-16,0-1 0,-21 22 31,0 0-31,0 0 0,21 22 0,-21-1 16,-1 0-16,1 0 0,0 0 15,0 0-15,21 22 0,0-22 16,0 21-16,0-21 0,0 1 15,0 20-15,0-21 0,0 0 0,0 0 16,21 1-16,0-22 0,0 21 16,1-21-16,-1 0 0,0 0 0,0 0 15,0 0-15,0 0 0,1 0 0,20 0 16,-21-21-16,21-1 0,-20 1 16,20 0-16,-21 0 0,21 0 0,-20-22 15,-1 22-15,0-21 0,0 0 16,0-1-16,0 1 0,-21 0 0,0-22 15,0 22-15,0 21 16,0-22-16,0 1 0,0 0 0,0 20 0,0 1 16,0 0-16,0 0 15,-21 21-15,21 21 16,-21 21-16,21-20 16,0-1-16,0 21 0,0 0 15,0-20-15,0 20 0,0 0 0,0 1 16,0-1-16,0 0 0,0 1 15,0-22-15,0 21 0,0-21 0,0 0 16,0 22-16,0-22 16,0 0-16,0 0 15,0-42 1,0 0 0,0 0-16,21 0 0,0-1 15,1 1-15,-1 0 0,-21 0 16,21-21-16,0 20 0,0 1 0,0 0 15,1 21-15,-1-21 0,0 21 16,0 0-16,0 0 0,0 0 0,1 21 16,-1-21-16,0 21 0,-21 0 0,0 1 15,21-1-15,-21 0 0,0 0 16,21 0-16,-21 0 0,0 1 0,0-1 16,0 0-16,0 0 15,0 0-15,0 0 16,0 1-16,-21-22 31,0 0-15,21-22-1,0 1-15</inkml:trace>
  <inkml:trace contextRef="#ctx0" brushRef="#br0" timeOffset="86095.34">2900 9652 0,'0'0'0,"0"-21"0,0 0 0,0 0 0,0-1 16,0 1-16,0 0 0,-21 0 16,-1 21-16,1 0 0,0 0 15,0 0-15,0 0 0,0 0 16,-1 0-16,-20 0 0,21 21 0,0 0 15,-22 0-15,22 22 0,0-22 0,-21 0 16,21 21-16,-1-20 0,1 20 16,21 0-16,0-21 0,-21 1 0,21 20 15,0-21-15,0 0 0,0 0 16,0 1-16,0-1 0,21-21 0,0 0 16,1 21-16,-1-21 0,0 0 15,0 0-15,0 0 0,0 0 16,1-21-16,-1 0 0,21 21 0,-21-22 15,0 1-15,1 0 0,-1 0 16,0-21-16,0 20 0,0-20 0,0 21 16,-21-21-16,0 20 0,0 1 0,22-21 15,-22 21-15,0 0 16,21-1-16,-21 44 31,0-1-31,0 0 16,0 0-16,-21 0 0,21 0 0,0 1 15,0-1-15,0 21 0,0-21 16,0 0-16,0 1 0,0 20 0,0-21 16,0 0-16,0 0 0,21-21 0,-21 22 15,21-1-15,0-21 16,0 21-16,0-21 0,1 0 16,-1 0-16,0 0 0,0 0 0,0-21 15,0 0-15,1-1 16,-1 1-16,0 0 0,0 0 0,0 0 15,0-22-15,1 22 0,-22-21 16,0 21-16,21 0 0,0-22 16,-21 22-16,0 0 0,0 0 0,0 0 15,0 42 17,0 0-32,0 0 15,0 0-15,0 22 16,0-22-16,0 0 0,0 0 0,0 0 15,0 0-15,0 22 0,0-22 0,0 0 16,0 0-16,0 0 16,0 1-16,21-22 0,0 0 0,0 0 15,1 0-15,-1 0 16,0 0-16,0 0 0,0 0 16,0-22-16,22 22 0,-22-21 0,0 0 15,0 0-15,22 0 0,-22 0 16,0-22-16,0 22 0,0 0 0,-21 0 15,0-22-15,21 22 0,-21 0 0,0 0 16,22 0-16,-22 0 16,0 42 46,21-21-46,0 0-16,0 0 15,0 0-15,0 0 0,1 0 16,-1 0-16,0-21 16,-21 42 31,0 0-32,0 0-15,-21 0 0,21 0 0,0 1 16,0-1-16,0 0 0,0 0 15,0 21-15,0-20 0,0-1 16,0 0-16,0 0 0,0 0 16,21-21-1,0 0-15,0 0 0,0 0 16,1 0-16,-1 0 0,0 0 0,0 0 16,0 0-16,0 0 0,1-21 0,-1 0 15,0 21-15,0-21 0,0 0 16,0-1-16,1 1 0,-22 0 0,0 0 15,21 21-15,-21-21 0,0 0 0,0-1 16,0 1 0,0 42 15,-21 1-31,21-1 16,0 0-16,0 0 0,0 0 15,0 0-15,0 1 0,0-1 0,0 0 16,0 0-16,0 0 0,0 0 15,21 1 1,0-22-16,0 0 0,0 0 16,0 0-16,1 0 0,-1 0 15,0 0-15,0-22 0,0 22 0,0-21 16,1 0-16,-1 21 0,0-21 0,0 0 16,-21 0-16,0-1 0,21-20 15,-21 21-15,0 0 0,0-22 16,0 22-16,0 0 0,0-21 0,0 21 15,-21-1-15,0 1 0,21 0 0,-21 0 16,0 21-16,-1 0 0,1 0 16,0 0-16,0 0 0,0 0 15,0 0-15,21 21 0,-22 0 16,22 0-16,0 1 0,-21-1 16,21 0-16,0 21 0,0-21 0,0 1 15,0-1-15,0 21 0,0-21 0,0 0 16,0 1-16,21-1 0,1 0 15,-22 0-15,21-21 0,0 0 16,0 0-16,0 0 0,0 0 16,1 0-16,-1 0 0,21 0 15,-21 0-15,22 0 0,-22-21 0,21 21 16,-21-21-16,0 0 0,1-1 0,20 1 16,-21 0-16,-21 0 0,21 0 15,0-22-15,1 22 0,-22 0 0,0 0 16,0 0-16,21 0 0,-21-1 0,0 1 15,0 42 17,0 1-32,-21-1 15,21 0-15,0 0 0,0 0 16,0 0-16,-22 1 0,22 20 16,0-21-16,0 0 0,0 0 0,0 1 15,0-1-15,0 0 0,22 0 16,-1-21-1,0 0-15,0 0 0,0 0 0,0 0 16,1 0-16,-1 0 0,0 0 0,0 0 16,0-21-16,0 0 0,1 0 15,-1-1-15,0 1 0,0 0 0,0 0 16,0 0-16,-21-22 0,22 22 16,-22-21-16,21 21 0,-21 0 0,21-1 0,-21 1 15,0 0-15,0 0 0,0 42 47,0 0-47,0 0 0,0 1 16,-21-1-16,21 21 0,0-21 0,0 0 15,-21 1-15,21-1 0,0 0 0,0 0 16,0 0-16,0 0 16,0 1-16,0-1 0,21-21 15,0 0-15,0 21 0,0-21 16,0 0-16,1 0 0,-1 0 15,0 0-15,-21-21 0,21 0 16,0 21-16,-21-22 16,0 1-16,0 0 0,21 0 0,-21 0 15,0 0-15,22-22 0</inkml:trace>
  <inkml:trace contextRef="#ctx0" brushRef="#br0" timeOffset="86359.24">4170 9335 0,'0'0'0,"-21"0"16,42 0 31,0 0-32,-21-22-15,21 22 16,0 0-16</inkml:trace>
  <inkml:trace contextRef="#ctx0" brushRef="#br0" timeOffset="87946.84">6477 9610 0,'-21'0'63,"0"0"-47,-1 0-16,1 0 15,0 0-15,0 0 0,0 0 16,0 0-16,-1 0 0,1 0 31,42 0 16,1 0-47,-1 0 0,21 0 16,-21 0-16,22 0 0,-1 0 0,21 0 15,-20 0-15,20 0 0,-20 0 16,20 0-16,1 0 0,-1 0 0,1 0 15,-1 0-15,-21-21 0,22 21 0,-22 0 16,1 0-16,-22-22 0,21 22 16,-21 0-16,0 0 0,1 0 15,-1 0-15,-21-21 47,0 0-31,-21 21-1,-1-21-15,1 0 16,0 21-16,0 0 16,0-21-16,0-1 0,-1 22 15,1-21-15,0 21 0,0 0 16,0-21-16,0 21 0,-1 0 0,1-21 16,0 21-16,0 0 46,42 0 17,-21 21-47,21-21-1,0 21-15,1-21 16,-1 0-16,0 21 0,0-21 0,0 22 15,0-22-15,1 0 0,-1 0 16,0 21-16,0-21 0,0 0 0,0 0 16,1 0-16,-1 0 0,0 0 0,0 0 15,0 0-15,0 0 0,1 0 16,-1 0-16,0 0 16,0 0-1,-21 21 32,-21-21-47,0 21 16,0 0-16,-1-21 15,1 21-15,0 1 0,0-1 0,0 0 16,0 0-16,-1 0 0,-20 0 0,21 1 16,0-1-16,0 0 0,-1 0 15,1 0-15,0 0 0,0 1 0,0-1 16,21 0-16,-21 0 0,-1-21 15,22 21-15,0 0 32,0-42 202</inkml:trace>
  <inkml:trace contextRef="#ctx0" brushRef="#br0" timeOffset="90795.65">8128 9864 0,'-21'0'31,"42"0"16,0 0-31,21-21-16,-20-1 0,20 22 0,0-21 15,1 21-15,-1-21 0,0 0 0,1 0 16,-1 0-16,0-1 0,1 1 16,-1 0-16,0 0 0,1 0 0,-22 0 15,21-22-15,-21 22 0,0 0 0,1-21 16,-1 20-16,-21 1 0,0-21 16,0 21-16,21 0 0,-21-22 0,0 22 15,0 0-15,0-21 0,0 20 0,0 1 16,-21 0-16,0 0 15,-1 21-15,1-21 0,0 21 16,0 0-16,0 0 16,0 0-16,-1 0 15,1 21-15,0-21 0,0 21 0,21 0 16,-21 22-16,0-1 0,-1-21 0,22 21 16,0 22-16,-21-22 0,21 22 15,0-1-15,0 22 0,0-22 0,0 22 16,0-21-16,0-1 0,0 22 0,0-22 15,0 22-15,0-22 0,0 22 16,0-21-16,0 20 0,0 1 0,0-22 16,0 22-16,0-21 0,0-1 0,0 22 15,0-22-15,-21 1 0,21 20 16,-21-20-16,21-1 0,0 1 16,0-1-16,0 1 0,0-22 0,-21 22 15,21-22-15,0 0 0,0-20 0,0-1 16,0 0-16,21 0 0,0-21 15,0 0-15,0-21 0,1 0 16,-1 0-16,0-1 0,21 1 0,-21-21 16,22 0-16,-1-22 0,-21 22 0,22-22 15,-1 1-15,0-1 0,-21-20 0,22 20 16,-22-21-16,0 1 0,0-1 16,0 22-16,-21-22 0,0 0 0,0 1 15,-21-1-15,0 21 0,0 1 0,-21-1 16,-1 1-16,1 21 0,-22-1 15,22 1-15,0 0 0,-1 20 16,-20 1-16,21 0 0,-1 0 0,22 0 16,-21 21-16,21 0 0,-1 0 0,1 0 15,0 0-15,42 0 32,0 0-32,1 0 15,20 0-15,-21 0 0,21 0 16,-20-21-16,20-1 0,0 22 0,1-21 15,-1 0-15,0 21 0,1-21 0,-1 0 16,0 0-16,1-1 0,-22-20 16,21 21-16,-21 0 0,0 0 15,1-1-15,-1-20 0,-21 21 0,21 0 16,-21 0-16,0-1 16,0 1-16,0 42 31,0 1-16,-21-22-15,21 21 0,-21 21 0,21-21 16,0 0-16,0 22 0,0-22 0,0 21 16,0-21-16,0 22 0,0-22 15,0 21-15,0-21 0,0 1 16,21-1-16,0-21 0,0 21 0,0-21 16,0 0-16,1 0 0,-1 0 0,21 0 15,-21 0-15,0 0 0,22-21 16,-22 0-16,0-1 0,0 1 0,22-21 15,-22 21-15,0-22 0,0 1 0,0 21 16,0-21-16,1-1 0,-22 22 16,0 0-16,21 0 0,-21 0 0,21-1 15,-21 1-15,-21 21 32,0 21-32,21 1 0,-22-1 15,22 0-15,-21 21 0,21-21 16,0 22-16,0-22 0,0 21 15,0-21-15,0 1 0,0 20 0,21-21 16,1 0-16,-1 0 0,-21 1 0,21-1 16,0-21-16,0 21 0,0-21 0,1 0 15,20 0-15,-21 0 0,0 0 16,0 0-16,22 0 0,-22-21 0,0 21 16,21-21-16,-20-1 0,20 1 0,-21 0 15,0 0-15,0-21 0,1 20 16,-22 1-16,0-21 0,0 21 0,21 0 15,-21-22-15,0 22 0,0 0 16,-21 21 0,-1 21-1,22 0-15,-21 0 0,21 1 0,0-1 16,0 0-16,0 21 0,-21-21 0,21 1 16,0 20-16,-21-21 0,21 0 15,0 0-15,0 1 0,0-1 0,0 0 16,0 0-16,0 0 0,0-42 47,21 0-47,-21 0 0,21 0 0,0-1 15,-21 1-15,22-21 0,-1 21 16,-21-22-16,21 22 0,0-21 16,0 21-16,0 0 0,1-1 0,-1 1 15,0 0-15,0 21 0,0 0 0,0 0 16,1 21-1,-1 0-15,-21 1 0,0-1 0,0 0 16,21 0-16,0 21 0,-21-20 0,0-1 16,21 0-16,0 0 0,1 0 15,-22 0-15,21-21 0,0 22 0,0-22 16,0 0-16,0 0 0,1 0 16,-1 0-16,0 0 0,0 0 15,0-22-15,0 1 16,1 0-16,-22 0 0,0 0 0,21 0 15,0-22-15,-21 22 0,21-21 0,0 21 16,0-22-16,1 1 0,-1 21 16,0 0-16,0-22 0,0 22 0,22 21 15,-22-21-15,0 21 0,0 0 0,0 0 16,0 0 0,-21 21-16,0 0 15,0 0-15,22-21 0,-22 22 16,0-1-1,0-42 32,0-1-47,0 1 16,-22 0-16,1 21 16,21-21-16,-21 21 0,0-21 15,0 21-15,0 0 0,-1 0 16,1 0-16,0 21 15,0 0-15,0 0 0,21 0 16,-21 1-16,21-1 0,-22 21 16,22-21-16,-21 22 0,21-22 0,-21 21 15,21-21-15,0 22 0,0-22 16,0 21-16,0-21 0,0 0 0,21 1 16,0-1-16,1 0 0,20-21 0,-21 21 15,21-21-15,1 0 0,-1 0 16,0 0-16,1 0 0,-1 0 0,0 0 15,1-21-15,-22 0 0,21 0 0,-21-1 16,22 1-16,-22 0 0,0-21 16,0-1-16,0 1 0,22 0 0,-43-1 15,21 1-15,0-21 0,-21 20 0,0 1 16,21-22-16,-21 22 0,0 0 0,0-1 16,0 1-16,0 21 0,0-21 15,0 20-15,0 1 0,-21 21 31,0 43-15,0-22-16,21 0 0,-21 21 0,21 1 16,-22-1-16,22-21 0,0 21 0,0 1 15,0-1-15,-21 0 0,21 1 0,0 20 16,0-20-16,0-22 0,0 21 16,0 0-16,0 1 0,0-22 0,21 21 15,1-21-15,-1 1 0,-21-1 0,21 0 16,0-21-16,0 0 0,0 21 15,1-21-15,-1 0 0,0 0 0,21 0 16,-21-21-16,1 21 0,-1-21 16,0 0-16,0-1 0,0 1 0,0 0 15,1-21-15,-1 21 0,0-22 16,-21 22-16,0-21 0,21 21 0,-21-1 16,0-20-16,0 21 0,0 0 15,-21 21 1,21 21-16,0 0 15,0 0-15,-21 0 0,21 22 0,0-22 16,0 0-16,0 21 0,0-20 0,0-1 16,0 0-16,0 0 0,0 0 15,21 0-15,-21 1 0,21-22 0,0 0 16,-21 21-16,21-21 0,1 0 16,-1 0-16,0 0 0,0-21 15,0 21-15,0-22 0,1 1 16,-1 0-16,0 0 0,-21 0 0,21-22 15,0 1-15</inkml:trace>
  <inkml:trace contextRef="#ctx0" brushRef="#br0" timeOffset="91000.53">12086 9165 0,'0'0'16,"-21"0"-16,0 0 0,21 21 15,-21-21-15,-1 0 32</inkml:trace>
  <inkml:trace contextRef="#ctx0" brushRef="#br0" timeOffset="91171.43">11409 9377 0,'0'0'0,"0"21"31,0 0-31,21-21 0,0 0 16,0 0-16,22 0 0,-22 0 15,0 0-15,21 0 0,-21 0 0,22-21 16,-22 21-16,0 0 0,0-21 0,0 21 15,1 0-15</inkml:trace>
  <inkml:trace contextRef="#ctx0" brushRef="#br0" timeOffset="92274.97">12340 9483 0,'21'-21'0,"-42"42"0,42-64 0,-21 22 32,-21 21-17,0 21-15,0-21 16,0 22-16,21-1 0,-22 0 0,1 0 16,0 21-16,0-20 0,21-1 15,-21 21-15,21-21 0,-21 22 0,21-22 16,0 0-16,0 21 0,0-21 0,0 1 15,0-1-15,21-21 16,0 0-16,0 0 0,0 0 0,0 0 16,1 0-16,-1 0 0,0 0 0,0 0 15,0 0-15,-21-21 0,0-1 16,21 22-16,-21-21 0,0 0 16,22 0-16,-22 0 0,0 0 0,0-1 15,0-20-15,0 21 0,0 0 0,0 0 16,-22-1-16,22 1 0,0 0 15,-21 21-15,21-21 0,0 0 0,0 0 16,0-1-16,21 22 16,1-21-16,-1 21 0,0-21 15,0 21-15,21 0 0,-20 0 16,-1 0-16,0 0 0,0 0 0,0 0 16,0 21-16,22-21 0,-22 21 0,-21 1 15,21-1-15,0 0 16,-21 21-16,0-21 0,0 1 0,0 20 15,0-21-15,0 0 0,0 22 0,0-22 16,0 0-16,0 0 0,0 0 16,0 0-16,0 1 0,-21-1 0,21 0 15,-21-21-15,21 21 0,-21-21 16,21-21 15,0 0-31,0 0 0,0-1 0,0 1 16,0 0-16,0 0 0,21-21 0,-21 20 15,21-20-15,0 0 16,0 21-16,1-22 0,-1 22 0,21-21 16,-21 21-16,22-1 0,-1 1 0,-21 0 15,21 0-15,1 21 0,-1 0 16,0 0-16,-20 0 0,20 0 0,-21 0 16,21 21-16,-20-21 0,-1 21 0,0 22 15,0-22-15,-21 0 0,0 21 0,0-21 16,0 22-16,0-22 0,0 21 15,-21-21-15,0 1 0,0 20 0,21-21 16,-22 0-16,1 0 0,21 1 16,-21-22-16,21 21 15,21-42 17,0-1-17,1 1-15,-1 0 0,0 0 16</inkml:trace>
  <inkml:trace contextRef="#ctx0" brushRef="#br0" timeOffset="94115.28">14055 9440 0,'0'0'0,"0"-105"31,-22 83-16,1 22-15,21-21 0,-42 21 0,21 0 16,0 0-16,-1 0 0,1 0 0,0 0 16,-21 0-16,21 21 0,-22-21 15,22 22-15,0 20 0,0-21 0,-22 0 16,22 22-16,21-22 0,-21 21 0,21 0 16,0-20-16,0 20 0,0-21 15,0 21-15,0-20 0,0-1 0,21 0 16,0 0-16,1 0 0,-1-21 0,0 0 15,0 0-15,21 0 0,-20 0 16,-1 0-16,0 0 0,0 0 16,0-21-16,22 21 0,-43-21 0,21 0 15,0 0-15,0-1 0,0 1 0,0-21 16,-21 21-16,0-22 0,22 22 16,-22-21-16,21 21 0,-21 0 0,0-22 15,0 22-15,0 0 0,0 0 16,-21 21-1,-1 0-15,1 21 16,21 0-16,0 0 0,-21 0 0,21 1 16,-21-1-16,21 0 0,0 21 0,0-21 15,0 1-15,0 20 0,0-21 16,0 0-16,21 0 0,0 1 16,0-1-16,-21 0 0,22-21 0,-1 21 15,0-21-15,0 0 0,21 0 16,-20 0-16,20 0 0,0 0 0,-21 0 15,22-21-15,-1 21 0,-21-21 0,0 0 16,22-22-16,-22 22 0,0-21 0,0 21 16,0-22-16,-21 1 0,22 0 15,-1-1-15,-21 1 0,0 0 0,0-1 16,21 1-16,-21 0 0,0-1 0,0 1 16,0 21-16,0 0 15,0-1-15,-21 22 0,0 0 16,-1 22-16,1-1 15,21 0-15,-21 21 0,21-21 16,0 22-16,0-1 0,0 0 0,0-20 16,0 20-16,0 0 0,0 1 0,0-1 15,0 0-15,0-21 0,0 22 16,0-22-16,21 21 0,0-21 0,-21 1 16,22-1-16,-1 0 0,0 0 0,0-21 15,0 0-15,0 0 0,1 0 16,-1 0-16,21 0 0,-21 0 15,0-21-15,1 0 0,-1 0 0,0-1 16,0 1-16,0-21 0,0 21 0,1-22 16,-22 22-16,0 0 15,21-21-15,-21 21 0,0-1 0,0 1 16,0 0-16,0 0 0,-21 21 31,21 21-15,-22 0-16,22 0 0,0 1 0,0-1 15,0 0-15,0 0 0,0 0 0,0 22 16,0-22-16,0 0 0,0 0 16,0 0-16,0 0 0,22-21 0,-1 22 15,0-22-15,0 21 0,0-21 16,22 0-16,-22 0 0,0 0 16,0 0-16,0 0 0,0-21 15,1-1-15,20 1 0,-21 0 0,0 0 16,-21-21-16,21 20 0,1-20 15,-1 0-15,0-1 0,0 1 0,-21 0 16,21-22-16,-21 22 0,21 0 0,-21-22 16,0 22-16,0-1 0,0 1 15,0 0-15,0 21 0,0-1 0,0 1 16,0 0-16,0 42 31,-21 0-31,21 22 0,0-22 16,0 21-16,0 1 0,-21-1 15,21 0-15,-21 1 0,21-1 16,0 0-16,0 1 0,-21-1 0,21 0 16,-21 1-16,21-1 0,0 0 0,0 1 15,0-22-15,0 21 0,0-21 16,0 22-16,21-22 0,0 0 0,0-21 16,0 21-16,0-21 0,22 0 0,-22 0 15,0 0-15,21 0 0,-20 0 16,-1 0-16,0-21 0,0 0 0,21 0 15,-20-1-15,-1 1 0,-21 0 16,21-21-16,0 21 0,-21-22 0,0 22 16,0 0-16,0 0 0,21 0 15,-21-1-15,0 1 16,-21 21 0,21 21-16,0 1 15,0-1-15,0 0 0,0 0 16,0 0-16,0 0 0,0 1 0,0-1 15,0 0-15,0 0 16,21-21-16,0 21 0,1-21 16,-1 0-16,0 0 0,0 0 15,0 0 1,0-21-16,1 21 0,-1-21 0,-21 0 16,21 0-16,-21-1 0,21 1 0,-21 0 15,0 0-15,21 0 0,-21-22 0,21 22 16,-21 0-16,0 0 15,0 0-15,-21 21 47,21 21-47,0 0 0,0 0 16,0 0-16,0 22 0,-21-22 0,21 21 16,-21 1-16,21-22 0,-21 21 15,21 22-15,0-22 0,0 0 16,0 1-16,-21-1 0,21 0 0,0 22 15,0-22-15,0 0 0,0 1 0,0 20 16,-22-20-16,22-1 0,0 21 16,0-20-16,0 20 0,0-20 0,0 20 15,0-21-15,0 1 0,0-1 0,0 0 16,0 1-16,0-1 0,-21-21 0,0 0 16,21 1-16,-21-1 0,21 0 15,0 0-15,-21-21 0,0 0 16,-1 0-16,1-21 15,21 0 1,0 0-16,-21 21 0,21-22 16,0 1-16,0 0 0,0-21 15,0 21-15,0-1 0,0 1 0,0-21 16,0 0-16,0-1 0,0 1 0</inkml:trace>
  <inkml:trace contextRef="#ctx0" brushRef="#br0" timeOffset="94376.13">15325 9271 0,'0'0'0,"0"-21"31,21 21-31,0 0 16,21 0-16,-21 0 0,1 0 15,20 0-15,-21 0 0,21 0 16,-20 0-16,-1-21 0,21 21 0,-21 0 16,0 0-16,22 0 0,-22 0 0,0 0 15,-21-21-15,0-1 16,0 1 0,-21 0-16</inkml:trace>
  <inkml:trace contextRef="#ctx0" brushRef="#br0" timeOffset="94567.02">14986 9017 0,'0'0'0,"-21"0"0,21 21 0,-21-21 16,42 0 15,0 21-16,0-21-15,0 0 16,0 0-16</inkml:trace>
  <inkml:trace contextRef="#ctx0" brushRef="#br0" timeOffset="95676.39">17505 9292 0,'0'0'0,"0"-42"31,-21 42 0,-1 0-31,1 0 16,0 21-16,21 0 15,-21 0-15,0-21 0,0 22 0,21 20 16,-22-21-16,1 0 0,0 0 0,21 1 16,0-1-16,0 0 0,0 0 15,0 0-15,0 0 0,0 1 16,21-22-16,0 0 0,1 0 0,20 0 15,-21 0-15,0 0 0,22 0 16,-22 0-16,0-22 0,21 22 16,-21-21-16,1 0 0,-1 0 0,0 21 15,0-21-15,-21 0 0,0-1 16,0 1-16,0 0 0,0 0 0,0-21 16,-21 20-16,0 1 0,0 0 0,-1 21 15,22-21-15,-21 0 0,0 21 16,21-21-16,21-1 31,0 22-31,1 0 0,20 0 16,-21 0-16,0-21 0,22 21 0,-22-21 15,21 21-15,-21-21 0,22 21 0,-22-21 16,21 21-16,-21-21 16,0 21-16,1-22 0,-1 22 15,-42 22 32,21-1-47,-22-21 0,22 42 0,0-21 16,0 0-16,-21 1 0,21-1 15,-21 21-15,21-21 0,0 22 0,0-22 16,-21 21-16,21 0 0,-21 1 0,21-1 16,0 0-16,0 22 0,0-22 0,-21 22 15,21-1-15,0 1 0,-22-22 16,22 22-16,0-1 0,0 1 15,0-1-15,0 1 0,0-1 0,0 1 16,0 20-16,0-20 0,0-1 0,0 1 16,0-22-16,0 22 0,-21-22 15,21 0-15,0 1 0,-21-1 0,0 0 16,0 1-16,0-22 0,-1 0 0,1 0 16,0 0-16,0-21 0,0 0 15,0 0-15,-1 0 0,22-21 16,0 0-16,0 0 0,-21 0 0,21-22 15,0 1-15,0 0 0,0-1 0,0-20 16,0-1-16,0 1 0,0-22 16,0 22-16,21-22 0,1 21 15,-1-20-15,0 20 0,0 1 0,0-1 16,22 1-16,-22 20 0,0-20 0,0 21 16,21-1-16,-20 1 0,-1 0 15,0 20-15,0-20 0,0 21 0,-21-21 16,21 20-16,1 1 0,-1 0 0,-21-21 15,21 21-15,0-1 0</inkml:trace>
  <inkml:trace contextRef="#ctx0" brushRef="#br0" timeOffset="96103.15">19050 8911 0,'0'-21'0,"0"42"0,21-42 15,-21 0-15,0 42 32,0 0-32,-21 0 0,21 1 15,-21-1-15,0 21 0,21 0 16,0 1-16,-22-1 0,22 0 0,-21 1 16,21-1-16,-21 0 0,21-20 0,0 20 15,0-21-15,0 21 0,0-20 0,0-1 16,0 0-16,0 0 0,0 0 15,0-42 32,-21 0-47,0 0 0,21 0 16</inkml:trace>
  <inkml:trace contextRef="#ctx0" brushRef="#br0" timeOffset="96716.79">18627 9250 0,'0'0'0,"21"0"31,21-21-31,-21 21 16,22 0-16,-22 0 0,21-21 0,22 21 15,-22-22-15,21 22 16,-20-21-16,20 0 0,1 21 0,-22-21 16,22 0-16,-22 0 0,0-1 0,1 1 15,-22 0-15,0 0 0,0-21 16,-21 20-16,21 1 0,-21 0 0,0 0 15,0 0-15,0 0 0,0-1 0,-21 22 16,0 0-16,0 0 0,0 0 16,-1 0-16,1 22 0,21-1 15,-21 0-15,0 0 0,21 21 0,0-20 16,0 20-16,-21 0 0,21 1 16,0-22-16,-21 21 0,21 0 0,0-20 15,0 20-15,0-21 0,0 21 16,0-20-16,0-1 0,0 21 0,-22-21 15,22 0-15,-21 1 16,21-1-16,-21-21 0,21 21 16,-21-21-16,21-21 31,0 0-31,0-1 16,0 1-16,0 0 0,21 0 0,0 0 15,0 0-15,1-22 0,-1 22 16,21 0-16,-21 0 0,22 0 0,-22-1 15,21 1-15,-21 0 0,22 21 0,-22 0 16,21 0-16,-21 0 0,0 0 16,1 21-16,-22 0 15,21 1-15,-21-1 0,0 21 0,0-21 16,0 0-16,0 1 0,0-1 0,0 0 16,-21 0-16,21 0 0,0 0 15,-22 1-15,22-1 0,-21-21 0,21 21 16,0 0-16,-21-21 0,42 0 47,-21-21-47,21 0 0,-21 0 0,22 21 15</inkml:trace>
  <inkml:trace contextRef="#ctx0" brushRef="#br0" timeOffset="97052.01">19854 9313 0,'21'0'16,"1"0"-16,-1 0 0,0 0 15,-21-21-15,21 21 0,0-21 0,0 21 16,1-21-16,-1 21 0,0-21 16,0 0-16,0 21 0,0-22 0,1 1 15,-22 0-15,0 0 16,0 0-16,-22 21 15,1 0 1,-21 21-16,21 0 0,0-21 16,-1 21-16,1 0 0,0 22 0,0-22 15,0 0-15,21 0 0,0 0 16,0 1-16,0-1 0,0 0 0,0 0 16,0 0-16,0 0 0,21 1 15,0-22 1,0 0-16,0 0 0,1 0 15,-1-22-15</inkml:trace>
  <inkml:trace contextRef="#ctx0" brushRef="#br0" timeOffset="97763.1">21251 8869 0,'0'-64'16,"0"128"-16,0-149 0,0 64 15,0 0-15,0 0 0,-21 0 0,0-1 16,0 1-16,0 21 15,-1 0-15,1 0 0,0 0 16,0 21-16,0 1 0,0-1 16,-1 21-16,1 0 0,-21 1 0,21-1 15,0 0-15,-1 1 0,-20 20 16,42-20-16,-21-1 0,0 0 0,21 1 16,0-1-16,0 0 0,0-21 0,0 1 15,0 20-15,21-21 0,0 0 0,0-21 16,0 21-16,1-21 0,-1 0 15,21 0-15,-21 0 0,22 0 16,-22 0-16,21 0 0,0 0 0,-20-21 0,20 0 16,0 21-16,-21-21 15,22 0-15,-22 0 0,0-22 0,0 22 16,0 0-16,-21-21 0,0-1 0,0 22 16,0-21-16,0-1 0,-21 1 15,0 0-15,-21 21 0,21-22 0,-1 1 16,-20 21-16,21 0 0,-21-1 0,20 22 15,1 0-15,-21 0 0,21 0 16,0 0-16,-1 0 0,1 22 0,21-1 16,0 0-16,-21 0 0,21 0 0,0 0 15,0 1-15,0-1 16,0 0-16,0 0 0,21 0 0,0-21 16,-21 21-16,22-21 0,20 0 0,-21 0 15,21 0-15</inkml:trace>
  <inkml:trace contextRef="#ctx0" brushRef="#br0" timeOffset="98327.02">21738 8700 0,'0'0'0,"-21"-22"15,0 44 1,21-1-16,-21 0 15,21 0-15,-22 21 0,22 1 0,-21-1 16,21-21-16,0 43 0,0-22 0,-21 0 16,21 1-16,-21-1 0,21-21 15,-21 22-15,21-1 0,0 0 0,0-21 16,0 22-16,-21-22 0,21 0 0,0 0 16,-22 0-16,22 1 0,0-1 15,0-42 32,0-1-47,0 1 0,0 0 16,0 0-16,22 0 0,-1 0 15,0-22-15,0 22 0,0 0 0,0-21 16,1 20-16,20 1 0,-21 0 16,21 0-16,-20 0 0,20 21 0,0 0 15,-21 0-15,22 0 0,-1 0 0,-21 21 16,0 0-16,1 0 0,-1 0 15,0 22-15,-21-22 0,0 0 0,0 0 16,0 22-16,0-22 0,0 0 0,-21-21 16,0 21-16,-1 0 0,1 0 15,0-21-15,0 22 0,0-22 16,0 0-16,-1 0 0,1 0 0,-21 21 16,21-21-16,0 0 0,-1 0 15,1 0-15,0 0 0,0 0 16,0 0-16,42 0 31,0 0-31,0 0 16,0 0-16</inkml:trace>
  <inkml:trace contextRef="#ctx0" brushRef="#br0" timeOffset="98831.73">22310 9462 0,'21'-22'16,"0"1"-16,0 0 0,-21 0 15,21 0-15,0 0 16,1-1-16,-22 1 0,21 0 16,-21 0-16,21 0 0,-21 0 0,0-1 15,0 1-15,0 0 16,21 21-16,-21 21 31,0 0-15,0 22-16,0-22 0,-21 0 0,21 21 15,-21 1-15,21-1 0,0 0 0,-21 1 16,21-1-16,-22 0 0,22 22 16,-21-22-16,21 1 0,0 20 0,0-21 15,0 22-15,0-22 0,0 1 0,0 20 16,0-21-16,0 1 0,0-1 0,0 22 15,0-22-15,0 0 0,0 1 16,0-1-16,0 0 0,0 1 0,0-22 16,-21 21-16,21-21 0,-21 22 0,0-22 15,0 0-15,-1 0 16,1-21-16,0 0 16,0 0-16,0 0 0,21-21 15,0 0-15,-21 0 0,21-1 16,0 1-16,0 0 0,0-21 15,0 21-15,0-1 0,0 1 16,0-21-16,0 21 0,0-22 0,0 1 16,0 21-16,0-21 0</inkml:trace>
  <inkml:trace contextRef="#ctx0" brushRef="#br0" timeOffset="99092.88">22733 8975 0,'-21'0'0,"0"0"16,-1 0 0,22 21 46,22-21-62,-1 0 16,-21 21-16,21-21 0,0 0 0,0 21 15</inkml:trace>
  <inkml:trace contextRef="#ctx0" brushRef="#br0" timeOffset="99442.79">22923 9229 0,'0'0'0,"0"21"15,22-21-15,-1 0 16,0 0-16,0 0 16,0 0-16,0-21 15,1 21-15,-22-21 0,21 21 16,-21-22-16,21 22 0,-21-21 0,0 0 16,0 0-16,0 0 15,-21 21 1,0 0-16,-1 0 0,1 0 15,0 0-15,0 21 16,0 0-16,0 21 0,-1-20 0,1-1 16,21 0-16,-21 21 0,21-21 0,0 1 15,0-1-15,0 21 0,0-21 16,0 0-16,0 1 0,21-22 16,0 21-16,1 0 0,-1-21 0,0 0 15,0 0-15,0 0 16,0 0-16,1 0 0,-1 0 0,0 0 15,21 0-15,-21 0 0,1-21 0,-1 0 16,0-1-16,21 22 0</inkml:trace>
  <inkml:trace contextRef="#ctx0" brushRef="#br0" timeOffset="100019.5">23601 9081 0,'0'0'15,"0"-22"-15,-21 22 16,-1 0-16,1 0 15,0 0-15,0 22 16,0-1-16,21 0 0,-21 0 16,-1 0-16,22 0 0,-21 1 15,21-1-15,0 0 0,0 21 0,0-21 16,0 1-16,0-1 0,0 0 0,0 0 16,0 0-16,0 0 0,0 1 15,21-22-15,1 21 0,20-21 0,-21 0 16,0 0-16,22 0 0,-1 0 0,0 0 15,1 0-15,-22 0 0,21 0 16,0-21-16,-20 21 0,20-22 0,-21 1 16,0 0-16,0 0 0,22-21 0,-22 20 15,0-20-15,0 0 0,-21-1 16,21 1-16,1-21 0,-1 20 16,0 1-16,-21-22 0,0 22 0,21 21 15,-21-21-15,0 20 0,0-20 16,0 21-16,0 0 0,-21 42 31,21 0-15,0 0-16,-21 22 0,21-22 15,-21 0-15,21 21 0,0 1 0,-22-22 16,22 21-16,0 0 0,0 1 16,-21-22-16,21 21 0,-21 1 0,21-22 15,0 21-15,-21-21 0,21 0 0,0 22 16,0-22-16,0 0 0,0 0 15,0 0-15,0 1 16,21-22-16,0 0 0,0 21 0,1-21 16,-1 0-16,0 0 0,0 0 15,0 0-15,0 0 0,1-21 16,-1-1-16,0 1 0,0 0 16,0 21-16,-21-21 0,0 0 0,21 0 15,1-1-15,-22 1 0</inkml:trace>
  <inkml:trace contextRef="#ctx0" brushRef="#br0" timeOffset="100267.38">24109 9038 0,'0'0'16,"-21"0"-16,-1 0 0,22-21 16,22 21-1,-1 0 1,0 0-16,0 0 15,0 0-15,0 0 0,1 0 0,-1 0 16,0 0-16,0 0 16,0 0-16,0 0 0,1 0 15,-1 0-15,0 0 16,-21-21 0</inkml:trace>
  <inkml:trace contextRef="#ctx0" brushRef="#br0" timeOffset="100654.9">24786 9419 0,'0'0'0,"-42"21"32,21-21-32,-1 0 15,22-21 32,0 0-47,0 0 0,0 0 16,22 0-16</inkml:trace>
  <inkml:trace contextRef="#ctx0" brushRef="#br0" timeOffset="101119.63">24744 7705 0,'0'21'93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55:08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1588 0,'0'0'0,"0"-22"0,0-20 31,0 21-31,0 42 47,0 0-47,0 0 0,0 22 0,0-1 15,0 0-15,0 1 0,0-1 16,-21 22-16,21-1 0,-21-21 16,0 22-16,21-22 0,-22 22 15,1-22-15,21 0 0,0 1 0,-21-1 16,21-21-16,-21 0 0,21 1 15,0-1-15,0 0 0,21-21 16,-21-21 0,21 0-16,0-22 15,1 22-15,-22 0 0,0-21 0,21 20 16,0-20-16,0 0 0,-21-1 16,21 22-16,0-21 0,-21 21 0,22-22 15,-1 22-15,0 0 16,0 21-16,0 0 15,0 21-15,-21 0 0,22-21 16,-22 43-16,21-22 0,-21 0 16,21 21-16,-21-20 0,0 20 0,21-21 15,0 0-15,0 22 0,-21-22 16,22 21-16,-1-21 0,-21 0 0,21 1 16,0-1-16,0-21 0,0 21 15,1-21-15,-1 0 0,0 0 16,0 0-16,0 0 0,0-21 15,22 21-15,-22-21 0,0-1 0,-21-20 16,21 21-16,-21-21 0,21 20 16,-21-20-16,0 0 0,0-22 0,0 22 15,0 0-15,0-1 0,-21 1 16,21 0-16,-21-1 0,21 22 16,0 0-16,-21-21 0,21 20 15,-21 22-15,21 22 31,0-1-15,0 0-16,21-21 0,0 21 16,0-21-16,0 0 0,1 21 15,-1-21-15,0 21 0</inkml:trace>
  <inkml:trace contextRef="#ctx0" brushRef="#br0" timeOffset="600.66">2286 1672 0,'0'0'0,"0"-21"15,0 42 17,-21 0-32,21 1 0,0-1 0,0 0 15,-21 21-15,-1 1 0,22-22 16,-21 21-16,21 0 0,0 1 15,-21-1-15,0-21 0,21 22 0,-21-1 16,21-21-16,0 21 0,0-20 16,0-1-16,0 0 0,0 0 0,0 0 15,0 0-15,0-42 47,0 0-47,0 0 16,0 0-16,0 0 15,0-22-15,0 22 0,0-21 0,0-1 16,0 1-16,0 0 0,0-1 16,0 1-16,21 0 0,0-1 15,0 22-15,0-21 0,-21 0 0,22 20 16,20 1-16,-21 0 0,21 0 16,-20 0-16,20 0 0,-21 21 0,21 0 15,1 0-15,-22 21 0,21 0 16,-21 0-16,22 0 0,-22 22 0,0-22 15,0 21-15,0 0 0,1 1 16,-22-1-16,0 0 0,21 1 16,-21-1-16,0-21 0,0 22 15,0-1-15,0-21 0,0 21 0,0-20 16,0-1-16,0 0 0,0 0 16,0 0-16,0 0 0,0 1 15,-21-22-15,-1-22 47,1 1-47,0 0 0,21 0 16</inkml:trace>
  <inkml:trace contextRef="#ctx0" brushRef="#br0" timeOffset="823.92">2117 2117 0,'0'0'0,"0"21"16,21-21 15,21 0-31,-21 0 0,22 0 0,-22 0 16,21 0-16,0 0 0,1 0 16,-1-21-16,0 21 0,1 0 0,-1 0 15,0 0-15,-20 0 0,-1 0 16,0-21-16,0 21 0,0-22 15,0 22-15</inkml:trace>
  <inkml:trace contextRef="#ctx0" brushRef="#br0" timeOffset="1200.7">3281 1672 0,'0'0'0,"0"-21"0,0 42 47,0 0-31,0 1-16,0 20 0,0-21 15,0 21-15,0-20 0,0 20 0,0 0 16,0-21-16,0 22 0,0-1 15,-21-21-15,21 22 0,0-22 0,0 0 16,0 21-16,0-21 0,0 1 16,0-1-16,0 0 0,0 0 0,-22 0 15,22 0-15,0 1 16,0-1 0,0-42 15,0-1-16</inkml:trace>
  <inkml:trace contextRef="#ctx0" brushRef="#br0" timeOffset="1552.51">3217 1947 0,'0'0'0,"0"-21"0,0-21 16,0 21-16,0 0 0,0-1 15,0 1-15,0 0 0,21 0 16,-21 0-16,22 21 0,-1-21 16,0-1-16,0 22 0,0 0 0,0-21 15,1 21-15,-1 0 0,0 0 16,0 0-16,0 21 0,0 1 0,1-1 16,-22 0-16,0 0 0,0 0 15,0 0-15,0 22 0,0-22 0,0 0 16,-22 0-16,22 0 0,-21 1 15,-21-1-15,21 0 0,0 0 0,-1 0 16,1 0-16,0-21 16,0 22-16,0-1 15,0-21 17</inkml:trace>
  <inkml:trace contextRef="#ctx0" brushRef="#br0" timeOffset="2300.3">4530 2117 0,'-22'0'0,"44"0"0,-65 0 15,22 0-15,0 0 0,0 0 16,0 0-16,42 0 62,21 0-62,-21 0 0,22 0 0,-1 0 16,0 0-16,22 0 0,-22 0 16,22 0-16,-1 0 0,1 0 0,-1 0 15,1 0-15,-1 0 0,1 0 16,-1 0-16,1 0 0,-1 0 0,1 0 16,-1 0-16,1 0 0,-22 0 0,0 0 15,1 0-15,-1 0 16,-21 0-16,0 0 0,22 0 0,-22 0 15,0 0-15,0 0 16,-42 0 47,21-21-63,-21 21 0,0 0 15,21-22-15</inkml:trace>
  <inkml:trace contextRef="#ctx0" brushRef="#br0" timeOffset="2839.99">5482 1778 0,'0'0'0,"0"21"16,0 0-1,0 1-15,0-1 16,21 0-16,0-21 16,1 21-16,-1-21 0,0 21 15,21-21-15,-21 21 0,1-21 0,20 22 16,0-22-16,-21 0 0,22 21 15,-22 0-15,21-21 0,-21 0 0,1 0 16,-1 21-16,0-21 0,0 0 0,0 0 16,0 0-16,-21 21 0,22-21 15,-22 21 17,-22-21-17,1 0-15,0 22 16,0-22-16,0 21 0,-22-21 0,22 21 15,-21 0-15,21-21 0,-22 21 0,1 0 16,21 1-16,-21-1 0,20 0 16,1 0-16,-21 0 0,21 0 0,0 1 15,-1-1-15,1 0 0,0 0 16,0 0-16,21 0 0,-21-21 0,21 22 16,0-1-1,0-42 16,0-1-15,0 1-16</inkml:trace>
  <inkml:trace contextRef="#ctx0" brushRef="#br0" timeOffset="4248.22">7429 1863 0,'0'0'0,"0"-21"16,0-1-16,0 1 16,0 0-16,0 0 15,0 0-15,0 0 16,0 42 15,0 0-31,0 0 0,0 0 16,0 22-16,0-22 0,0 21 15,0 22-15,0-22 0,0 0 0,-21 1 16,21 20-16,-21-21 0,0 22 0,21-22 16,-21 22-16,21-22 0,-21 22 15,-1-22-15,22 0 0,0 1 0,-21-1 16,21 0-16,-21 1 0,21-22 16,0 21-16,0-21 0,0 0 0,0 1 15,0-1-15,0 0 0,0 0 16,0-42 15,0 0-31,0 0 16,0-1-16,0 1 0,0 0 0,0-21 15,0-1-15</inkml:trace>
  <inkml:trace contextRef="#ctx0" brushRef="#br0" timeOffset="4572.03">7302 2074 0,'0'0'0,"0"-21"0,0 0 0,0 0 0,0 0 16,0 0-16,0-1 0,0 1 16,0 0-16,22 0 15,-1 21-15,0-21 0,0 0 16,21 21-16,1 0 0,-22-22 0,42 22 16,-20 0-16,-1 0 0,0 0 0,1 22 15,-1-1-15,-21 0 0,22 0 16,-22 0-16,0 22 0,-21-22 0,0 21 15,0-21-15,-21 22 0,0-22 16,-22 21-16,22-21 0,0 0 0,-21 1 16,-1-1-16,22 0 0,-21 0 0,21-21 15,-1 21-15,1-21 0,0 0 16,0 0-16,0 0 0,21-21 47,21 0-47,0 21 0,0-21 15,22 0-15</inkml:trace>
  <inkml:trace contextRef="#ctx0" brushRef="#br0" timeOffset="4935.82">7980 2117 0,'0'0'0,"21"0"0,0 0 0,0 0 15,0 0-15,1 0 0,-1 0 16,0 0-16,0 0 0,0-21 0,0 21 16,22-22-16,-22 1 0,0 21 0,0-21 15,0 0-15,1 0 0,-1 0 16,-21-1-16,0 1 0,0 0 16,0 0-16,-21 21 15,-1 0-15,1 0 16,0 0-16,-21 0 0,21 21 15,-1 0-15,1 0 0,0 1 16,0 20-16,-21-21 0,20 21 0,22-20 16,-21-1-16,0 21 0,21-21 0,0 0 15,0 1-15,0-1 0,0 0 16,0 0-16,21 0 0,0-21 16,1 0-16,20 0 0,-21 21 0,0-21 15,22 0-15,-22 0 0,21 0 16,-21-21-16,0 21 0</inkml:trace>
  <inkml:trace contextRef="#ctx0" brushRef="#br0" timeOffset="5327.6">8530 1969 0,'0'0'0,"0"-22"0,0-20 15,0 21-15,0 0 16,21 0-16,0 21 0,1-22 0,-1 22 15,0 0-15,0 0 0,0 0 16,0 0-16,22 0 0,-22 22 0,21-1 16,-21 0-16,1 0 0,-1 0 15,0 22-15,0-22 0,-21 21 0,21-21 16,-21 22-16,0-22 0,0 0 0,0 21 16,-21-21-16,0 1 15,0-1-15,0-21 0,21 21 0,-22-21 16,1 0-16,0 0 0,0 0 15,0 0 1,21-21-16,0 0 16,0-1-16,0 1 0,0 0 0,21 0 15,0 0-15,-21-22 0,21 22 16,0-21-16,1 21 0,-1-22 0,0 22 16,21 0-16,-21-21 0,1 21 0,-1-1 15,0 1-15,0 21 0,0-21 16,0 21-16,1 0 0,-1 0 0,0 0 15</inkml:trace>
  <inkml:trace contextRef="#ctx0" brushRef="#br0" timeOffset="6039.67">9292 2244 0,'42'0'16,"-20"0"-16,-1-21 0,0-1 0,0 1 16,0 0-16,0 0 0,1 0 15,-1 0-15,0-22 0,0 22 16,0-21-16,0-1 0,1 1 0,-1 0 16,0-1-16,-21 1 0,21 0 15,-21-1-15,0 1 0,0 21 0,0 0 16,0-22-16,0 22 15,0 0-15,-21 21 16,0 0-16,0 0 0,21 21 0,-22 0 16,1 1-16,21 20 0,0 0 15,-21 1-15,0-1 0,0 0 0,21 22 16,-21-22-16,21 22 0,-22-1 16,22-21-16,-21 22 0,0-1 15,21 22-15,0-21 0,-21-1 0,0 1 16,21 20-16,0-20 0,-21-1 0,21 1 15,-22-1-15,22 1 0,-21-1 16,21 1-16,-21-1 0,21 1 0,0-1 16,-21 1-16,21-22 0,-21 22 0,21-22 15,0 21-15,0-20 0,0-22 16,0 21-16,0-21 0,0 1 0,21-1 16,0-21-16,0 0 0,0 0 15,1 0-15,-1-21 0,0 21 16,0-22-16,0 1 0,22-21 15,-22 21-15,21-22 0,0 1 0,-20 0 16,20-1-16,0 1 0,-21-21 0,1 20 16,20-20-16,-42-1 0,21 22 0,-21-22 15,0 1-15,0 21 0,0-22 16,-21 1-16,0 20 0,0-20 0,-22 20 16,22 1-16,-21 0 0,-1 21 0,22-22 15,0 22-15,0 0 0,-21 0 16,20 0-16,1-1 0,0 22 15,21-21 1,21 0 0,0 21-1,22-21-15,-22 21 0,0-21 16,0 21-16,22-21 0,-1-1 16,0 1-16,1 0 0,-1 0 0,0-21 15,1 20-15</inkml:trace>
  <inkml:trace contextRef="#ctx0" brushRef="#br0" timeOffset="6432.45">10181 1757 0,'0'0'0,"-21"0"15,0 0 1,21 21-16,-21 0 0,-1 0 16,22 22-16,-21-22 0,0 0 15,21 21-15,0-20 0,-21 20 0,21-21 16,-21 0-16,21 22 0,0-22 15,0 0-15,0 0 0,0 0 0,0 0 16,21 1-16,0-22 0,0 0 16,0 0-16,1 0 0,-1 0 15,0 0-15,0 0 0,0 0 0,22 0 16,-22-22-16,0 22 0,0-21 0,0 0 16,0 0-16,1 0 0,-1-22 15,-21 22-15,21-21 0,-21 21 16,0-22-16,0 22 0,0 0 0,0 0 0,-21 0 15,0 0-15,-1 21 16,1 0-16,0 0 0,-21 0 0,21 0 16,-1 0-16,-20 0 0,21 0 0,0 0 15,0 21-15,-1-21 0,1 21 16,0 0-16,21 0 0,0 0 16,0 1-16,21-22 15,0 0-15,1 0 0,-1 0 0,21 0 16,-21 0-16</inkml:trace>
  <inkml:trace contextRef="#ctx0" brushRef="#br0" timeOffset="6824.22">10541 1926 0,'0'0'0,"0"-63"31,0 42-31,0-1 16,21 1-16,0 21 0,0 0 15,-21-21-15,22 21 0,-1 0 0,0 0 16,0 0-16,21 0 0,-20 21 0,-1 0 16,0 1-16,0-1 0,0 0 15,0 21-15,1-21 0,-22 22 0,0-22 16,0 21-16,0-21 0,0 1 0,0 20 16,0-21-16,0 0 0,-22-21 15,22 21-15,-21 1 0,0-22 16,0 0-16,0 0 15,0 0 1,21-22-16,0 1 0,0 0 16,0 0-16,0 0 0,0 0 15,0-1-15,21-20 0,0 21 16,-21 0-16,21 0 0,0-1 0,0-20 16,1 21-16,-1 0 0,0 0 0,21 21 15,-21-22-15,1 1 0,20 21 16,-21 0-16,0-21 0,0 21 15,1 0-15,-1 0 0</inkml:trace>
  <inkml:trace contextRef="#ctx0" brushRef="#br0" timeOffset="7471.47">11345 1757 0,'0'0'0,"21"0"0,-21 21 31,0 0-16,0 0-15,0 1 0,-21-1 16,21 21-16,-21-21 16,21 0-16,-21 1 0,21 20 0,0-21 15,0 0-15,-21 0 0,21 1 0,0-1 0,-21 0 16,21 0-16,0 0 0,0 0 16,-22-21-1,1 0 1,21-21-16,0 0 15,0 0-15,0 0 16,0 0-16,0-1 0,0 1 0,21 0 16,1-21-16,-22 21 0,21-22 15,0 1-15,0 21 0,0 0 0,0-22 16,1 22-16,-1 0 0,0 0 0,21 0 16,-21 21-16,1 0 15,-1 0-15,21 0 0,-21 0 0,0 0 16,1 0-16,-1 21 0,-21 0 0,21 0 15,0 0-15,-21 22 0,21-22 16,-21 0-16,0 0 0,0 21 0,0-20 16,0-1-16,0 0 0,0 0 0,0 0 15,0 0-15,-21-21 0,21 22 16,-21-22-16,0 0 0,0 0 16,-1 0-16,22-22 31,0 1-31,0 0 0,22 0 15,-22 0-15,21-22 0,0 22 16,21-21-16,-21 21 0,1-22 16,20 1-16,0 21 0,-21 0 0,22-22 15,-1 22-15,0 21 0,1 0 0,-1 0 16,-21 0-16,22 0 0,-22 0 16,0 21-16,0 1 0,0-1 0,-21 21 15,0-21-15,21 0 0,-21 22 16,0-22-16,0 0 0,0 21 0,0-20 15,0 20-15,0-21 0,0 0 0,0 0 16,-21 1-16,0-1 0,0 0 0</inkml:trace>
  <inkml:trace contextRef="#ctx0" brushRef="#br0" timeOffset="7997.17">11176 2985 0,'0'0'0,"0"-43"0,0 22 0,21-21 16,-21 21-16,0-22 0,0 22 0,21 0 0,-21 0 15,0 0-15,0-1 16,0 1-16,0 42 16,0 1-1,0-1-15,0 21 0,0-21 16,0 22-16,0-1 0,0 0 0,-21-21 16,21 22-16,-21-1 0,0 0 0,21 1 15,0-22-15,0 21 0,-21 1 16,21-22-16,-22 0 0,22 21 0,0-21 15,0 1-15,0-1 0,0 0 16,0 0-16,22-21 16</inkml:trace>
  <inkml:trace contextRef="#ctx0" brushRef="#br0" timeOffset="8296">10837 3154 0,'0'0'15,"-21"0"-15,42 0 32,0 0-32,1 0 0,20-21 0,-21 21 15,21 0-15,1 0 16,-1 0-16,0-21 0,1 21 0,-1 0 15,0 0-15,1 0 0,-22-22 0,21 22 16,-21 0-16,22 0 0,-22 0 16,0 0-16,0 0 15,-21 22 32</inkml:trace>
  <inkml:trace contextRef="#ctx0" brushRef="#br0" timeOffset="9192.48">10774 4360 0,'0'0'0,"-21"0"0,-1 0 15,44 0 17,-1 0-32,0 0 0,21 0 15,-21 0-15,22 0 0,-1 0 16,0 0-16,1 0 0,-1 0 0,0 0 15,1 0-15,-1 0 0,0 0 0,-20 0 16,20 0-16,0 0 0,-21 0 16,1 0-16,-1 0 0,0 0 0,0 0 15</inkml:trace>
  <inkml:trace contextRef="#ctx0" brushRef="#br0" timeOffset="9740.34">11049 5249 0,'0'0'0,"0"-21"0,21 21 16,-21-21-1,21 21 1,-21 21-16,21 0 16,1 1-16,-1-1 0,-21 0 0,21 0 15,0 21-15,0-20 0,0 20 16,-21-21-16,22 21 0,20-20 0,-21 20 16,0 0-16,0-21 0,1 22 15,-1-22-15,0 0 0,0 0 0,-21 0 16,21 1-16,-21-1 0,21-21 15,-21 21-15,0-42 32,0 0-17</inkml:trace>
  <inkml:trace contextRef="#ctx0" brushRef="#br0" timeOffset="10032.18">11705 5228 0,'0'0'0,"0"-21"15,-21 21 1,0 21-16,-22-21 16,22 21-16,0 22 0,-21-22 0,-1 0 15,1 21-15,0 1 0,-1-1 16,-20 0-16,21 1 0,-1-1 0,-20-21 15,20 22-15,1-1 0,0-21 0,-1 21 16,22-20-16,-21 20 16,21-42-16,21 21 0,-21 0 0,21 0 15,21-21 1,0 0 0,0 0-16</inkml:trace>
  <inkml:trace contextRef="#ctx0" brushRef="#br0" timeOffset="10603.85">11070 6773 0,'-21'0'16,"21"22"-1,0-1-15,0 0 16,0 0-16,0 0 16,0 0-16,21 1 0,0-22 15,0 21-15,1-21 0,-1 0 16,0 0-16,0 0 0,0 0 15,0 0-15,-21-21 16,22 21-16,-22-22 16,0 1-16,0 0 0,0 0 15,-22 21-15,22-21 16,-21 21-16,0 0 0,0 0 0,0 0 16,0 0-16,-1 0 0,1 0 0,0 0 15,0 0-15,0 0 0,0 21 16,21 0-1,21-21 1,0 0-16,0 0 16,0 0-16</inkml:trace>
  <inkml:trace contextRef="#ctx0" brushRef="#br0" timeOffset="10956.08">11769 6519 0,'0'0'16,"0"-21"-16,-22 21 31,1 21-31,0 1 16,0 20-16,0-21 0,0 21 15,-1 1-15,1-22 0,0 21 16,-21 22-16,21-22 0,-22 0 0,1 1 15,0 20-15,-1 1 0,1-22 0,-22 22 16,22-22-16,0 21 0,-1 1 16,-20-22-16,21 1 0,-1-1 0,1 0 15,0 1-15,20-1 0,-20-21 0,21 0 16,0 0-16,0 1 0,-1-1 0,1 0 16,0-21-16,21 21 15,0-42 1,21 0-1,0 21-15,1-21 0,-1-1 0</inkml:trace>
  <inkml:trace contextRef="#ctx0" brushRef="#br0" timeOffset="11511.82">11578 7408 0,'0'0'0,"0"22"0,0 20 31,-21-42-31,21 21 0,0 0 16,21-21-1,0 0 1,0-21-16,1 21 0,-1-21 15,0 0-15,-21 0 16,0-1-16,0 1 0,0 0 16,0 0-1,-21 21-15,0 0 16,-1 0-16,1 21 0,0-21 16,21 21-16,-21-21 0,21 21 15,-21 1-15,21-1 0,-21-21 16,21 21-16,21-21 31,0 0-31,0 0 0,0 0 16,0 0-16,-21-21 15,22 21-15,-1-21 0,-21-1 16,0 1-16,0 0 16,-21 21-1,-1 0 1,1 0-16,21 21 15,-21-21-15,21 21 0,-21-21 0,21 22 16,21-22 15,-21-22-15,21 22-16,-21-21 0</inkml:trace>
  <inkml:trace contextRef="#ctx0" brushRef="#br0" timeOffset="13124.23">12975 2773 0,'0'0'0,"-21"0"15,0 0 1,0 0-16,21-21 0,-22 21 0,1 0 16,0 0-1,0-21-15,0-1 16,0 22 0,21-21-16,0 0 15,0 0-15,0 0 16,0 0-16,0-1 15,21 1-15,0 0 0,21 21 16,1-21-16,-22 0 0,21 21 0,0-21 16,22-1-16,-22 22 0,1-21 0,20 21 15,-21 0-15,1 0 0,20 0 16,-20-21-16,-1 21 0,0 0 0,-21 0 16,22 0-16,-1 0 0,-21 21 0,0 0 15,22-21-15,-22 22 0,0-1 16,0 0-16,0 21 0,-21-21 0,22 1 15,-22 20-15,0-21 16,21 21-16,-21 1 0,0-22 0,0 21 16,0 1-16,0-1 0,0 0 0,-21 1 15,-1-22-15,1 21 0,0 22 16,21-22-16,-21 0 0,0 1 0,-22 20 16,22-21-16,0 22 0,0-1 0,-21-20 15,20 20-15,-20 1 0,0-22 16,-1 22-16,1-22 0,0 21 0,-1 1 15,1-1-15,21 1 0,-21-1 0,-1-20 16,22 20-16,-21 1 0,21-1 0,-22-20 16,22 20-16,0 1 0,-21-22 15,20 21-15,1 1 0,0-1 16,0 1-16,0-1 0,0-20 0,-1 20 16,22 1-16,-21-1 0,21-20 15,0-1-15,0 21 0,0-20 0,0-1 16,21 0-16,1-20 0,-1 20 0,21-21 15,-21 21-15,22-20 0,-1-1 16,0 0-16,1 0 0,-1 0 0,0 0 16,22 1-16,-22-22 0,0 21 0,1-21 15,-1 0-15,0 0 0,1 0 0,-22 0 16,21 0-16,-21 0 0,1 0 16,-1 0-16,0-21 0,0 21 15,-21-22-15,0 1 0,0 0 16,0 0-16,0 0 15,-21 21 1,0 0-16,0 0 16,-1 0-16,1 0 0,0 0 15,0 0-15,21 21 16,-21 0-16,0 0 0,-1 0 16,22 1-16,-21-22 0,21 21 0,0 0 15,-21 0-15,0 21 0,21-20 16,-21-1-16,21 21 0,0-21 15,0 22-15,-21-1 0,21-21 0,-22 21 16,1 1-16,21-1 0,-21 22 0,21-22 16,0 0-16,-21 22 0,0-1 15,21-20-15,-21 20 0,21 1 0,0-1 16,0 1-16,0-1 0,0-21 0,0 22 16,0-22-16,0 22 0,0-1 0,0-20 15,0-1-15,21 21 0,-21-20 16,21-1-16,0 22 0,-21-22 0,0 0 15,21 43-15,-21-43 0,0-21 16,0 22-16,0-22 0,0 0 0,0 21 16,0-20-16,0-1 0,0 0 15,-21-21-15,0 21 16,0-21-16,0 0 0,-1 0 16,1 0-16,0 0 0,0 0 15,0 0-15,0 0 0,-1 0 0,1 0 16,0 0-16,0 0 0,0 0 15,0-21-15,-1 0 16,22 0-16,0-1 16,0 1-16,0 0 0,0 0 15,0-21-15,22 20 0</inkml:trace>
  <inkml:trace contextRef="#ctx0" brushRef="#br0" timeOffset="14132.65">14668 4424 0,'0'0'0,"0"-21"0,0 0 0,-21 21 0,21-22 16,0 1 0,-21 21-16,21-21 15,0 42 1,0 0-1,0 1-15,0-1 0,0 0 0,0 0 16,0 21-16,0-20 0,0-1 0,0 21 16,0-21-16,0 0 0,0 22 15,0-22-15,0 0 0,0 0 0,0 0 16,0 1-16,0-1 16,0-42 15,0-1-31,0 1 15,0 0-15,0 0 0,0 0 0,0 0 16,0-1-16,0-20 0,0 21 16,0 0-16,21-22 0,0 22 0,-21-21 15,22 21-15,-1 0 0,0-1 0,0 1 16,0 0-16,0 0 0,22 0 16,-22 21-16,0 0 0,21 0 0,-20 0 15,20 0-15,-21 0 0,0 0 0,22 21 16,-22 0-16,0 21 15,0-20-15,0-1 0,-21 21 0,0-21 16,0 0-16,21 22 0,-21-22 0,0 0 16,0 0-16,0 0 0,0 1 15,0-1-15,0 0 0,0 0 16,0-42 15,0 0-31,0 0 16,0-1-16,0 1 0,0 0 0,0 0 15,22-21-15,-1 20 0,0-20 16,0 21-16,21 0 0,-20-22 0,20 22 16,0 0-16,-21 0 0,22 21 15,-1 0-15,0 0 0,-20 0 0,20 0 16,-21 0-16,21 21 0,-20 0 16,-22 0-16,21 1 0,-21 20 0,21-21 15,-21 0-15,0 0 0,0 1 0,0 20 16,0-21-16,-21 0 0,0 0 15,21 1-15,0-1 0,-22-21 16,22 21-16,-21-21 0</inkml:trace>
  <inkml:trace contextRef="#ctx0" brushRef="#br0" timeOffset="14504.44">16044 4530 0,'21'0'0,"1"0"0,-1 0 16,0 0-16,0 0 0,0-21 16,0 21-16,1-22 0,-1 22 15,0-21-15,21 21 0,-21-21 16,1 0-16,-1 21 0,0-21 0,-21 0 0,0-1 15,0 1-15,0 0 16,0 0-16,-21 21 16,0 0-16,-1 0 0,-20 0 0,21 0 15,-21 0-15,20 0 0,-20 21 0,0 0 16,21 0-16,-22 22 0,22-22 16,0 0-16,0 21 0,21-20 0,0-1 15,0 21-15,0-21 0,0 0 0,0 1 16,0-1-16,21-21 0,21 21 15,-21 0-15,1-21 0,20 0 0,0 21 16,-21-21-16,43 0 0,-22 0 0,1 0 16,-1 0-16,0 0 0,1-21 15,-1 0-15,0 0 0,-21 0 16</inkml:trace>
  <inkml:trace contextRef="#ctx0" brushRef="#br0" timeOffset="14768.29">16933 3916 0,'0'0'0,"0"-21"0,0 0 0,0-1 16,0 1-16,-21 42 15,21 1-15,0 20 16,0 0-16,-21 1 16,21-1-16,-21 21 0,21-20 0,-21-1 0,21 22 15,0-22-15,0 0 0,0 1 16,0-1-16,-22 0 0,22-21 15,0 22-15,0-22 0,0 0 0,0 0 16,0 0-16,0 1 0,22-44 47,-22 1-47,21 0 0</inkml:trace>
  <inkml:trace contextRef="#ctx0" brushRef="#br0" timeOffset="15256.01">17272 3831 0,'0'0'0,"0"21"16,0 1-16,0-1 0,0 0 0,0 0 16,0 21-16,0-20 0,0 20 0,0 0 15,0 1-15,0-1 0,0 21 16,0-20-16,0-1 0,0 0 0,-21 1 15,21-1-15,-21-21 0,21 22 0,-22-22 16,22 21-16,0-21 0,0 0 16,-21 1-16,21-1 0,0 0 15,-21-21 1,21-21 0,0 0-16,0-1 15,0 1-15,0 0 0,0-21 16,21 21-16,0-1 0,-21-20 0,22 0 15,-1 21-15,21-22 0,-21 22 16,0 0-16,22 0 0,-22 0 0,21-1 16,-21 1-16,22 21 0,-22 0 15,0 0-15,0 0 0,0 21 0,1 1 16,-1-1-16,-21 0 0,0 21 16,0-21-16,0 1 0,0 20 0,0-21 15,0 0-15,0 0 0,0 1 16,0 20-16,-21-42 0,21 21 0,-22 0 15,22 0-15,-21-21 0,0 22 0,0-22 32,21-22-17,21 1 1</inkml:trace>
  <inkml:trace contextRef="#ctx0" brushRef="#br0" timeOffset="15643.79">17928 4255 0,'0'0'0,"0"21"31,-21-21-31,0 21 16,0 0-16,21 0 0,-22 22 0,22-22 16,-21 0-16,21 0 0,-21 21 15,0-20-15,21-1 0,0 0 0,0 0 16,0 0-16,0 0 0,0 1 0,0-1 15,21 0-15,0-21 16,0 0-16,1 0 0,-1 0 0,0 0 16,0 0-16,21 0 0,-20-21 15,-1 21-15,0-21 0,21-1 16,-21 1-16,1 0 0,-1 0 0,0-21 16,-21 20-16,0-20 0,0 21 0,0-21 15,0 20-15,0 1 0,-21 0 16,0 0-16,-1 0 0,1 0 0,0 21 15,0 0-15,0 0 0,0 0 0,-1 0 16,1 0-16,0 21 16,21 0-16,0 0 15,0 0-15,21 0 0,0 1 16,1-22 0</inkml:trace>
  <inkml:trace contextRef="#ctx0" brushRef="#br0" timeOffset="16180.48">18859 4318 0,'0'-21'0,"0"42"0,0-63 16,0 21-16,-21 21 0,0 0 16,0 0-16,0 0 0,0 0 0,-1 0 15,1 0-15,-21 21 0,21-21 16,0 21-16,-1 0 0,-20 21 15,21-20-15,0-1 0,0 21 0,-1-21 16,22 0-16,-21 22 0,21-22 16,0 0-16,0 0 0,0 0 0,0 1 15,21-1-15,1 0 0,-1-21 0,0 21 16,0-21-16,21 0 0,-20 0 0,-1 0 16,21 0-16,-21 0 0,0 0 15,22 0-15,-22-21 0,0 0 0,0 0 16,0-1-16,22 1 0,-22 0 0,0-21 15,-21-1-15,21 1 0,0-21 16,1 20-16,-1-20 0,0-1 0,0 1 16,0 20-16,-21-20 15,21 21-15,1-1 0,-22 22 0,0 0 16,0 0-16,0 0 0,0 42 31,-22 0-31,1 21 0,21-21 0,-21 43 16,0-22-16,0 1 0,0 20 0,-1-21 15,22 1-15,-21 20 0,0-20 16,0-1-16,21 0 0,0 1 0,-21-22 16,21 21-16,-21-21 0,21 22 0,0-22 15,0 0-15,0 0 0,0 0 16,0 0-16,0 1 0,21-22 16,0 0-1,0 0-15,0 0 0,22-22 16,-22 1-16</inkml:trace>
  <inkml:trace contextRef="#ctx0" brushRef="#br0" timeOffset="16537.27">19558 4382 0,'0'0'16,"0"-22"-16,0 1 0,-21 0 16,0 21-16,-1 0 15,1 0-15,0 0 0,0 0 0,0 0 16,0 0-16,-1 21 0,1 0 15,21 1-15,-21-22 16,21 21-16,0 0 0,0 0 16,0 0-16,21-21 0,0 21 0,1-21 15,-1 22-15,0-1 0,0-21 16,0 21-16,0-21 0,1 21 0,-22 0 16,21 0-16,-21 1 0,0-1 15,0 0 1,-21 0-16,-1-21 0,1 21 0,0-21 15,0 0-15,0 21 0,-22-21 0,22 0 16,-21 0-16,21 0 0,0 0 16,-22 0-16,22 0 0,0 0 0,0 0 15,0 0-15,-1 0 16,22-21 0,-21 21-16,0-21 0,0 0 0</inkml:trace>
  <inkml:trace contextRef="#ctx0" brushRef="#br0" timeOffset="16796.13">16933 4106 0,'0'0'0,"148"-21"32,-105 0-32,20 21 0,-20 0 0,20 0 15,-21-21-15,22 21 0,-22 0 16,1-21-16,-1 21 0,0 0 0,1 0 16,-22 0-16,0 0 0,0 0 15,0-21-15</inkml:trace>
  <inkml:trace contextRef="#ctx0" brushRef="#br0" timeOffset="17565.18">21251 4360 0,'0'0'0,"0"-21"16,127-63-1,-106 62 1,1 1-16,-1 0 0,0 0 0,0 0 15,0 0-15,-21-1 0,0 1 16,0 0-16,0 0 0,-42 21 16,21 0-16,0 0 0,-22 0 15,22 0-15,-21 0 0,-1 0 0,22 0 16,-21 0-16,0 21 0,20 0 0,1 0 16,0 1-16,0-1 0,21 0 15,-21 0-15,21 0 0,0 0 0,0 1 16,0-1-16,0 0 0,21 0 0,0 21 15,0-20-15,0-1 16,1 0-16,-1 21 0,21-21 0,-21 1 16,0 20-16,1-21 0,-1 0 0,0 0 15,0 1-15,-21-1 0,0 0 16,0 0-16,0 0 0,-21 0 16,0-21-16,0 0 0,-1 0 0,-20 0 15,0 0-15,21 0 0,-22 0 16,1 0-16,0 0 0,20 0 0,-20 0 15,21-21-15,-21 0 0,20 21 0,-20-21 16,21 0-16,0 21 16,0-21-16,21-1 0,-22 1 0,22 0 0,-21 0 15,21 0-15,-21 0 16,21-1-16,0 1 16,21 0-16,0 21 15,1 0-15,-1-21 0,0 21 0,0 0 16,21-21-16,1 0 0</inkml:trace>
  <inkml:trace contextRef="#ctx0" brushRef="#br0" timeOffset="17836.02">21802 3874 0,'0'-22'0,"0"44"0,0-65 0,0 22 16,0 42-1,-22 0 1,22 1-16,-21 20 0,21 0 16,0 1-16,0-1 0,-21 0 0,0 22 15,21-22-15,-21 22 0,21-22 16,-21 0-16,-1 1 0,22-1 0,-21 0 16,21-21-16,0 22 0,0-22 0,-21 0 15,21 0-15,0 0 0,-21 1 16,21-1-16</inkml:trace>
  <inkml:trace contextRef="#ctx0" brushRef="#br0" timeOffset="18024.66">21399 4403 0,'0'0'0,"43"0"15,-22-21-15,21 21 16,-21 0-16,22 0 0,-22 0 16,21-22-16,1 22 0,-1 0 15,0 0-15,-21 0 0,22-21 0,-22 21 16,0 0-16,0 0 0,0 0 16,1 0-16</inkml:trace>
  <inkml:trace contextRef="#ctx0" brushRef="#br0" timeOffset="18552.34">22310 4233 0,'0'0'0,"0"-42"16,0 21-16,-22 0 15,1 21-15,0 0 0,0 0 16,0 0-16,0 0 0,-1 0 16,1 21-16,-21 0 0,21 21 0,0-20 15,-1-1-15,1 21 0,21-21 0,-21 22 16,21-22-16,-21 21 0,21-21 16,0 0-16,0 1 0,0-1 15,0 0-15,0 0 0,21 0 0,0-21 0,0 0 16,-21 21-16,22-21 0,-1 0 15,0 0-15,0 0 16,0 0-16,0-21 0,-21 0 0,22 21 16,-1-21-16,-21 0 0,21 0 15,-21-1-15,0 1 0,21 0 0,0-21 16,-21 21-16,21-22 0,1 22 16,-22-21-16,0 21 0,0-1 0,0 1 15,0 42 1,0 1-1,0-1-15,0 0 0,0 21 16,0-21-16,0 22 0,0-22 0,0 0 0,0 0 16,0 22-16,0-22 0,0 0 15,0 0-15,0 0 16,21-21-16,0 0 0,-21 21 0,21-21 16,0 0-16,0 0 0,1 0 15,-1 0-15,0-21 0,0 0 16</inkml:trace>
  <inkml:trace contextRef="#ctx0" brushRef="#br0" timeOffset="19455.84">22860 3641 0,'0'21'15,"0"0"-15,-21 0 16,0 22-16,21-22 0,-22 21 0,1 0 16,0 1-16,21-1 0,-21 0 0,21 22 15,-21-22-15,21 1 0,0 20 16,0-21-16,0 1 0,0-1 0,0 0 16,0 1-16,0-1 0,0-21 15,0 22-15,0-22 0,0 0 0,0 0 16,21-21-16,0 21 0,0-21 0,0 0 15,1 0-15,-1 0 0,0 0 16,0-21-16,0 21 16,0-21-16,1 0 0,-22 0 0,21-1 15,0 1-15,0 0 0,-21 0 16,0-21-16,21 20 0,-21 1 0,21 0 16,-21 0-16,0 42 31,0 0-31,0 0 0,0 1 0,0-1 15,0 0-15,-21 0 0,21 21 0,0-20 16,0-1-16,0 0 0,0 0 16,0 0-16,0 0 15,21-21 1,1 0-16,-1 0 16,0 0-16,0 0 0,0-21 15,0 0-15,1 0 0,-1 21 0,0-21 16,0-22-16,21 22 0,-20 0 15,-1-21-15,21 21 0,-21-1 0,0 1 16,22-21-16,-22 21 0,0 21 0,0-21 16,0 21-16,1 0 15,-22 21 17,21 0-17,0-21 1,-21-21 15,0 0-31,21-1 0,-21 1 16,0 0-1,0 0-15,-21 21 16,0 0-16,0 21 16,-1-21-16,1 21 15,0 0-15,0 22 0,0-22 0,0 0 16,-1 21-16,1-20 0,21 20 15,0-21-15,0 0 0,-21 22 16,21-22-16,0 0 0,0 0 16,0 0-16,0 0 0,21-21 15,0 22-15,1-22 0,-1 0 16,0 0-16,0 0 0,0 0 0,0 0 16,1 0-16,-1-22 0,0 1 0,0 21 15,0-21-15,0 0 0,1 0 16,-1 0-16,0-1 0,0-20 0,0 21 15,0-21-15,1-1 0,-22 22 0</inkml:trace>
  <inkml:trace contextRef="#ctx0" brushRef="#br0" timeOffset="19672.72">23749 3789 0,'-21'0'0,"0"0"0,-1 0 16,1 0 62</inkml:trace>
  <inkml:trace contextRef="#ctx0" brushRef="#br0" timeOffset="19923.57">22712 4022 0,'84'21'31,"-62"-21"-31,20 0 0,-21 0 16,0 0-16,0 0 0,22 0 16,-22 0-16,0 0 0,0 0 0,0 0 15,1 0-15,-1 0 0,0 0 16,0 0-16</inkml:trace>
  <inkml:trace contextRef="#ctx0" brushRef="#br0" timeOffset="21671.76">5313 11451 0,'0'0'0,"-43"0"0,22 0 15,0 0-15,0 0 0,0 0 0,0 0 16,-1-21-16,1 21 0,0 0 16,0 0-16,0 0 15,42 0 16,0 0-31,0 0 0,22 0 16,-1 0-16,0 0 0,22 0 0,-1 21 16,1-21-16,-1 0 15,22 0-15,0 0 0,-22 0 0,22 21 16,-1-21-16,1 0 0,-21 0 0,-1 0 16,1 0-16,-1 22 0,-21-22 15,22 0-15,-22 0 0,1 0 0,-1 0 16,0 0-16,-21 0 0,1 0 0,-1 0 15,0 0-15,0 0 0,-42 0 63,0 0-63,0 0 16,-1 0-16,1 0 0,0 0 15,0 0-15</inkml:trace>
  <inkml:trace contextRef="#ctx0" brushRef="#br0" timeOffset="22136.49">6371 11218 0,'0'0'0,"-21"-42"31,0 42-31,21 21 47,0 0-47,21 1 16,0-1-16,0-21 0,0 21 15,1 0-15,20-21 0,-21 21 0,0-21 16,22 0-16,-22 21 0,0-21 0,0 0 15,21 0-15,-20 0 0,-1 0 16,0 0-16,0 0 0,0 0 0,0 0 31,-21 22-15,-21-1-16,0-21 16,0 21-16,0 0 0,-22 0 0,22 0 15,-21 1-15,0-1 0,20 0 16,-20 0-16,21 21 0,-21-20 0,20 20 15,-20-21-15,21 0 0,0 22 0,-22-22 16,22 0-16,0 0 0,0 0 0,0 0 16,0-21-16,21 22 0,0-1 15,-22-21-15,1 0 0,0 0 16,0 0-16</inkml:trace>
  <inkml:trace contextRef="#ctx0" brushRef="#br0" timeOffset="23023.98">1799 11155 0,'0'0'0,"0"-21"0,0 0 16,0-1-16,0 1 15,0 42 1,21 1-16,-21 20 0,0-21 15,0 21-15,0 1 0,0-1 16,0 22-16,0-22 0,0 0 0,0 1 16,-21-1-16,0 0 0,21 1 15,0-22-15,0 0 0,0 0 0,0 0 16,0-42 15,0 0-31,21 21 16,-21-21-16,21 0 0,0-22 15,-21 22-15,0 0 0,22 0 0,-1-22 16,0 22-16,-21 0 0,21 0 16,-21 0-16,21 0 0,0 21 0,1 0 15,-1 0 1,-21 21-16,0 0 0,21 21 0,-21-21 16,21 1-16,-21 20 0,0-21 0,0 21 15,0-20-15,21-1 0,0 21 16,-21-21-16,22-21 0,-1 21 15,-21 1-15,21-22 0,0 0 16,0 0-16,0 0 0,1 0 0,-1 0 16,0 0-16,21-22 0,-21 22 0,1-21 15,-1 0-15,0-21 0,0 21 16,-21-1-16,0-20 0,21 0 0,-21-1 16,0 1-16,0 0 0,0-1 15,-21 1-15,0 0 0,21-1 0,-21 22 16,0-21-16,-1 21 0,1 0 0,0 21 15,21-22-15,-21 22 16,0 22 0,21-1-1,0 0-15,0 0 0,21 0 0,0 0 16,0 1-16,0-22 16,1 0-16</inkml:trace>
  <inkml:trace contextRef="#ctx0" brushRef="#br0" timeOffset="23483.72">3027 11134 0,'0'0'0,"0"21"0,-21 0 16,-1 0-16,22 0 0,-21 22 0,21-1 15,-21 0-15,0 1 0,0-22 16,21 21-16,-21 1 0,-1-1 0,1 0 15,21-21-15,-21 22 0,21-22 0,-21 0 16,21 0-16,0 0 0,21-42 47,-21 0-47,0 0 0,21 0 16,0 0-16,1-1 0,-22-20 0,21 0 15,0-1-15,0 1 0,-21 0 16,21-22-16,0 22 0,1 0 15,-1-1-15,0 1 0,-21 21 0,21 0 16,0-1-16,0 22 0,1 0 16,-1 0-16,0 0 0,0 22 0,0-1 15,-21 21-15,21 0 0,-21-20 0,22 20 16,-22 21-16,0-20 0,0-1 16,0 0-16,0 1 0,0-1 0,0-21 15,0 22-15,0-22 0,0 0 16,0 0-16,0 0 0,0 0 0,0 1 15,-22-22 17,1 0-32,21-22 0</inkml:trace>
  <inkml:trace contextRef="#ctx0" brushRef="#br0" timeOffset="23675.61">2921 11494 0,'0'0'0,"-21"0"0,42 0 31,0 0-31,0 0 0,0 0 16,1 0-16,20 0 0,-21 0 0,0-22 15,0 22-15,22 0 0,-1-21 16,-21 21-16,22-21 0,-22 21 0,21-21 16,-21 0-16,0 21 0,22-21 15,-22-1-15,0 1 0,21 21 16</inkml:trace>
  <inkml:trace contextRef="#ctx0" brushRef="#br0" timeOffset="23920.47">3873 10986 0,'0'0'0,"0"21"16,0 0-16,0 0 15,0 0-15,0 0 0,0 22 0,0-22 16,0 21-16,0 1 0,0-1 15,-21 0-15,21 1 0,-21-1 16,21 0-16,-21 1 0,21-22 0,0 21 16,-21-21-16,21 22 0,-21-22 0,21 0 15,0 0-15,0 0 16,0-42 15</inkml:trace>
  <inkml:trace contextRef="#ctx0" brushRef="#br0" timeOffset="24184.32">3810 11155 0,'0'0'0,"0"-21"0,0-22 0,0 22 16,0 0-16,21 0 0,0 0 0,-21 0 16,21 21-16,22-22 0,-22 1 15,21 21-15,-21 0 0,22 0 0,-1 0 16,-21 0-16,22 21 0,-22 1 0,21-1 15,-21 0-15,-21 0 0,0 21 16,0-20-16,0 20 0,0-21 0,0 0 16,-21 22-16,-21-22 0,21 0 0,-1 0 15,1 0-15,0 0 0,-21 1 16,21-1-16,-1 0 0,1-21 0,0 0 16,21 21-16,-21-21 15,21-21 1,42 0-16,-42 0 0</inkml:trace>
  <inkml:trace contextRef="#ctx0" brushRef="#br0" timeOffset="24696.03">7789 10964 0,'0'0'16,"0"-84"0,0 63-1,0-1-15,0 1 0,0 0 0,0 0 16,0 0-16,0 0 0,0-1 16,0 1-16,0 0 0,0 0 15,0 42 1,0 0-16,0 0 15,0 22-15,0-1 0,0 0 0,0 22 16,0-22-16,0 22 0,0 20 0,-21-20 16,21-1-16,-21 1 0,21-22 15,0 22-15,0-22 0,-21 22 0,21-22 16,-21-21-16,21 21 0,0-20 16,0-1-16,0 0 0,0 0 0,0-42 46</inkml:trace>
  <inkml:trace contextRef="#ctx0" brushRef="#br0" timeOffset="25003.85">7556 11028 0,'0'0'16,"0"-42"-16,0-1 0,0 1 0,0 0 15,0-1-15,0 22 0,0-21 0,22 21 16,-1-1-16,0-20 0,0 21 15,21 0-15,-20 21 0,20-21 0,0 21 16,1 0-16,-1 0 0,0 0 16,1 0-16,20 21 0,-21 0 0,1 0 15,-22 0-15,21 0 0,-21 22 16,1-22-16,-1 21 0,-21-21 0,0 22 16,0-1-16,0 0 0,-21-20 0,-1 20 15,1 0-15,-21 1 0,21-22 16,-22 21-16,22-21 0,-21 0 0,0 1 15,20-1-15,1 0 0,-21 0 0,21 0 16,0-21 0,42 0 15</inkml:trace>
  <inkml:trace contextRef="#ctx0" brushRef="#br0" timeOffset="25359.65">8170 11430 0,'0'0'0,"21"0"16,1 0-16,-1 0 15,0 0-15,0 0 16,0-21-16,0 0 16,-21 0-16,22-1 0,-22 1 15,21 0-15,-21 0 0,21 0 0,-21-22 16,0 22-16,0 0 0,0 0 0,0 0 15,-21 21 1,0 0-16,-1 0 0,1 21 16,0 21-16,0-21 0,21 1 15,0 20-15,-21-21 0,21 21 16,0-20-16,0 20 0,0-21 0,0 0 16,0 0-16,0 1 0,0-1 0,0 0 15,0 0-15,21-21 0,0 21 16,0-21-16,0 21 15,1-21-15,-1 0 0,0 0 16,0 0-16,21 0 0,-20 0 0,-1-21 16,0 0-16,0 21 0</inkml:trace>
  <inkml:trace contextRef="#ctx0" brushRef="#br0" timeOffset="25675.47">8678 11345 0,'0'-21'15,"0"42"-15,21-63 0,-21 21 0,22 21 0,-1-21 16,0 0-16,0 21 0,-21-22 15,21 22-15,0 0 0,1 0 16,-1 0-16,0 0 0,0 0 0,0 0 16,0 0-16,1 0 0,-1 22 15,0-1-15,-21 0 0,0 0 16,0 21-16,21-20 0,-21-1 0,0 0 16,0 21-16,0-21 0,-21 1 0,21-1 15,-21 0-15,0 0 0,-1 0 16,1-21-16,21-21 31,0 0-31,0 0 16,0 0-16,0-1 0,0-20 15,0 21-15,21-21 0,1 20 0,-22-20 16,21 21-16,0-21 0,0 20 0,0 1 16,0 0-16,1 0 0,-1 21 15,0-21-15,0 21 0,0 0 16</inkml:trace>
  <inkml:trace contextRef="#ctx0" brushRef="#br0" timeOffset="26703.93">9398 11536 0,'0'0'0,"21"0"0,0 0 0,0 0 16,1 0-16,-1 0 0,0-21 15,21 0-15,-21-1 0,1 1 16,-1 0-16,21-21 0,-21 21 0,0-22 16,1 1-16,-1 0 0,0-1 0,0 1 15,-21 0-15,0-1 0,0 1 0,0 0 16,0-1-16,0 22 0,0-21 16,0 21-16,0-1 0,-21 1 0,21 0 15,-21 21-15,0 0 0,-1 0 16,22 21-16,-21-21 0,21 43 15,0-22-15,-21 0 0,21 21 0,0 1 16,-21-1-16,21 21 0,0-20 0,-21 20 16,21 1-16,0-1 0,0 1 15,-21-1-15,-1 1 0,1-1 16,21 1-16,0-1 0,-21 22 0,0-22 16,0 1-16,21-1 0,-21 22 0,-1-21 15,1-1-15,21 1 0,-21-1 16,0-21-16,0 22 0,21-22 0,0 1 15,0-1-15,-21 0 0,21 1 0,0-22 16,0 0-16,0 0 0,0 0 0,21-21 16,0 0-16,0 0 15,0 0-15,0-21 0,1 21 0,20-21 16,-21 0-16,21-22 0,-20 22 0,20-21 16,-21 21-16,21-22 0,-20 1 15,-1 0-15,0-1 0,0-20 16,0 21-16,0-22 0,-21 22 0,0-22 15,0 1-15,0 20 0,-21 1 0,0 0 16,-21-1-16,21 1 0,-1 21 16,-20 0-16,21 0 0,-21-1 0,20 1 15,1 21-15,0 0 0,0-21 0,0 21 16,21-21-16,21 21 31,0-21-31,0 21 0,0 0 16,22-21-16,-22 21 0,21-22 0,1 1 15,-1 0-15,0 21 0,1-21 16,-1 0-16,21-22 0,-20 22 0,-1 0 16,0 0-16,1 0 0,-22 0 0,0-1 15,0 1-15,0 0 0,-21 0 16,0 0 0,-21 21-1,21 21-15,0 0 16,0 0-16,-21 0 0,21 1 15,0-1-15,0 21 0,0-21 0,0 0 16,0 22-16,0-22 0,0 0 0,0 0 16,21 0-16,0-21 15,-21 22-15,22-22 0,-1 0 0,0 0 0,0 0 16,0 0-16,0 0 0,1 0 16,-1 0-16,0 0 0,0 0 0,-21-22 15,21 1-15,0 0 0,1 0 16,-22 0-16,0 0 0,0-1 0,0-20 15,0 21-15,0-21 0,0 20 0,0-20 16,-22 21-16,1-21 0,0 20 16,0 1-16,0 0 0,0 21 0,-1 0 15,1 0-15,0 0 0,0 0 0,0 0 16,0 21 0,21 0-16,0 1 15,0-1-15,0 0 0,0 0 0,21-21 16,0 21-16,0-21 0,21 0 0,-20 0 15,-1 0-15,21 0 0</inkml:trace>
  <inkml:trace contextRef="#ctx0" brushRef="#br0" timeOffset="27049.74">10710 11261 0,'0'0'0,"0"-21"16,0-1-16,0 1 0,0 0 15,0 0-15,0 0 0,21 0 16,1 21-1,-1 0-15,0 0 0,0 0 16,0 0-16,0 0 0,1 21 0,-1 0 16,0 0-16,0 0 0,0 0 0,-21 22 15,21-22-15,-21 21 0,22-21 16,-22 1-16,0 20 0,0-21 0,0 0 16,0 0-16,0 1 0,0-1 15,-22-21-15,1 0 16,0 0-16,21-21 15,0-1-15,0 1 16,0 0-16,0 0 0,0 0 16,0-22-16,0 22 15,0-21-15,0 21 0,21 0 0,0-22 16,-21 22-16,22 0 0,-1 0 0,0 21 16,0-21-16,0-1 0,0 22 15,1 0-15,-1 0 0</inkml:trace>
  <inkml:trace contextRef="#ctx0" brushRef="#br0" timeOffset="27640.52">11388 11049 0,'0'42'16,"0"-20"-16,-22-1 0,1 0 0,21 0 16,-21 0-16,21 0 15,-21 22-15,21-22 0,0 0 0,0 0 16,0 0-16,0 1 0,0-1 0,0 0 15,0 0-15,0 0 0,0 0 16,-21-21 15,21-21-15,-21 0-16,21 0 16,0 0-16,0 0 0,0-1 0,0-20 15,0 21-15,21-21 0,0 20 0,-21-20 16,21 21-16,0-21 0,-21 20 0,21 1 15,1 0-15,-1 0 16,0 21-16,0 0 0,0 0 0,0 0 16,1 0-16,-1 0 0,0 21 15,0 0-15,-21 22 0,21-22 0,0 21 16,-21-21-16,0 22 0,22-22 16,-22 0-16,21 21 0,-21-21 0,0 1 15,0-1-15,0 0 0,0 0 0,0 0 16,-21-21 15,-1 0-31,22-21 0,0 0 16,0 0-16,0 0 0,0-1 0,0 1 15,0-21-15,22 21 16,-1-22-16,0 22 0,21-21 0,-21 0 16,22-1-16,-22 22 0,21 0 0,1 0 15,-1 0-15,0 21 0,1 0 16,-1 0-16,-21 0 0,21 0 0,-20 21 15,-1 0-15,0 21 0,-21-21 0,0 22 16,0-1-16,0 0 0,0 1 0,0-1 16,-21 0-16,0-20 0,-1 20 15,-20 0-15,21-21 0,0 22 0,0-22 16,-22 0-16,22 21 0</inkml:trace>
  <inkml:trace contextRef="#ctx0" brushRef="#br0" timeOffset="28048.58">11197 12404 0,'0'-21'0,"0"42"0,0-64 16,0 22-16,0 0 0,-21 21 0,21-21 16,0 0-16,-21 21 15,21 21 1,0 21-16,0-21 0,0 22 15,0-22-15,0 21 0,0 1 0,-21-1 16,21 0-16,0 1 0,-22-1 16,22 0-16,0 1 0,0-22 0,-21 21 15,21 0-15,0-20 0,0-1 16,0 0-16,0 0 0,0 0 16</inkml:trace>
  <inkml:trace contextRef="#ctx0" brushRef="#br0" timeOffset="28259.45">10774 12721 0,'0'0'0,"-21"0"0,-22-21 15,43 0 1,43 21 0,-22 0-16,21 0 0,0 0 15,1 0-15,20 0 0,-20 0 0,20 0 16,1 0-16,-22 0 0,21 0 0,-20 0 15,20 0-15,-20 0 0,-1 0 16,0 0-16,-21 0 0,22 0 0,-22 0 16,0 0-16,-21 21 31</inkml:trace>
  <inkml:trace contextRef="#ctx0" brushRef="#br0" timeOffset="28571.55">10753 13399 0,'-22'0'0,"44"0"0,-65 0 0,22 0 15,21 21-15,21-21 16,0 21-16,22-21 16,-22 0-16,21 0 0,1 0 0,20 0 15,-21 0-15,1 0 0,-1 0 16,0 0-16,1 0 0,-1 0 0,0 0 16,1 0-16,-22 0 0,21 0 0,-21 0 15,1-21-15,-1 21 16</inkml:trace>
  <inkml:trace contextRef="#ctx0" brushRef="#br0" timeOffset="29012.39">10626 14415 0,'21'-43'0,"-42"86"0,63-128 16,-42 64-16,21-22 0,-21 22 0,0-21 16,0 21-16,0 0 0,0 42 31,0 0-31,0 0 0,0 0 16,21 22-16,0-1 0,1 0 0,-1-21 15,0 22-15,21-1 0,-21 0 16,1 1-16,20-22 0,0 21 0,-21-21 15,1 1-15,20 20 0,-21-21 0,21 0 16,-20-21-16,-1 21 0,-21 1 0,21-22 16,0 0-1,-21-22 1</inkml:trace>
  <inkml:trace contextRef="#ctx0" brushRef="#br0" timeOffset="29236.26">11303 14203 0,'0'0'16,"-21"0"-16,0 0 0,-1 0 15,1 0-15,0 21 0,-21 0 16,21 22-16,-22-22 0,1 21 0,0 0 16,-1 1-16,-20-1 0,20 0 0,-20 1 15,21-22-15,-1 21 16,-20 1-16,20-1 0,22-21 0,-21 21 15,21-20-15,0-1 0,-1 0 0,22 0 16,0 0-16,-21-21 0,21 21 16,0 1-16</inkml:trace>
  <inkml:trace contextRef="#ctx0" brushRef="#br0" timeOffset="29580.23">10266 15536 0,'0'0'16,"0"22"-16,21-22 15,0 0-15,0 0 16,-21-22-16,21 1 0,1 21 0,-1-21 15,0 0-15,-21 0 16,21 21-16,-21-21 0,0-1 0,0 1 16,-21 42 31,21 1-47,-21-22 15,21 21-15,0 0 31,21-21-31</inkml:trace>
  <inkml:trace contextRef="#ctx0" brushRef="#br0" timeOffset="29888.18">11134 15261 0,'0'-21'0,"0"42"0,-22-42 16,1 21-16,0 21 16,0 0-16,0 1 0,0-22 15,-22 42-15,1-21 0,21 0 0,-22 22 16,1-22-16,0 21 0,-1-21 16,1 22-16,0-1 0,-1 0 0,1 1 15,0-22-15,-1 21 0,1 0 0,0 1 16,21-1-16,-22 0 0,1-20 0,21 20 15,0-21-15,-22 21 0,22-20 16,21-1-16,-21 0 0,21 0 16,-21-21-16,21 21 0,21-21 31,0 0-31</inkml:trace>
  <inkml:trace contextRef="#ctx0" brushRef="#br0" timeOffset="30177.01">10880 15833 0,'0'0'0,"0"21"0,0 0 0,0 0 16,0 0 0,21-21-16,0 0 0,0 0 15,0 0-15,0 0 16,1 0-16,-1 0 0,0-21 15,0 0-15,0 0 0,0 21 16,-21-21-16,0 0 16,-21 21-1,0 0 1,0 0-16,0 21 16,0-21-16,21-21 15,0-1 1</inkml:trace>
  <inkml:trace contextRef="#ctx0" brushRef="#br0" timeOffset="31249.91">12763 12086 0,'0'-21'0,"0"42"0,0-63 15,0 21-15,-21 21 16,0-21-16,0 21 16,0 0-1,21-22-15,0 1 31,-21 21-31,21-21 0,0 0 16,0 0-16,0 0 16,0-1-16,0 1 0,21 0 0,0 0 15,0 0-15,0 0 0,22-1 16,-1 1-16,-21-21 0,43 21 0,-22 0 16,0-1-16,22 22 0,-22-21 15,22 0-15,-1 21 0,-21 0 16,1 0-16,-1 0 0,0 0 0,1 0 15,-1 0-15,0 21 0,-20 0 0,-1 1 16,0-1-16,0 0 0,0 21 16,-21-21-16,0 22 0,0-1 0,0 22 15,-21-22-15,0 21 0,0 1 0,-22-1 16,1 1-16,0-1 0,-1 1 0,1-1 16,-21 1-16,-1-1 0,22 1 15,-22-1-15,22 1 0,0-1 16,-1 1-16,1 21 0,0-22 0,20 1 15,1-1-15,0 1 0,0-22 16,21 21-16,0-20 0,0 20 0,0-20 16,0-1-16,0 21 0,0-20 0,21-1 15,0 0-15,0-20 0,1 20 16,20-21-16,-21 21 0,21-20 0,1-1 16,-22 0-16,21 0 0,1-21 0,-1 21 15,-21-21-15,0 0 0,0 0 16,1 0-16,-1 0 0,-21 21 15,0 1 1,-21-22-16,-1 21 16,1 0-16,-21 0 0,21 0 15,0 0-15,-22 1 0,22-1 0,0 21 16,-21-21-16,20 22 0,-20 20 16,21-21-16,0 1 0,0-1 15,21 22-15,0-22 0,0 21 0,0-20 16,0 20-16,0-20 0,0 20 0,0-21 15,0 22-15,21-1 0,0-20 0,0 20 16,0 1-16,0-22 0,1 22 16,-22-1-16,21-21 0,0 22 0,-21-1 15,21-20-15,-21 20 0,0-20 0,0-1 16,0 0-16,0 1 0,0-1 0,-21-21 16,-21 21-16,20-20 15,1 20-15,0-21 0,-21 0 0,21-21 0,-22 21 16,22-21-16,-21 0 0,21 0 15,-22-21-15,22 21 0,-21-21 0,21 0 16,-1-21-16,1 20 0,0-20 16,21 21-16,0-21 0,0-1 0,0 1 15,0-22-15,21 22 0</inkml:trace>
  <inkml:trace contextRef="#ctx0" brushRef="#br0" timeOffset="34153.66">14605 12488 0,'0'0'0,"0"-21"0,0 0 0,0 0 15,-21 42 17,21 0-32,0 0 0,0 22 15,-21-22-15,21 21 0,0-21 16,0 22-16,0-22 0,0 21 16,0-21-16,0 22 0,0-22 0,0 21 15,0-21-15,0 1 0,0-1 16,0 0-16,21-21 15,-21-21 1,0 0-16,0-1 16,0 1-16,21 0 0,-21 0 0,0-21 15,0 20-15,0-20 0,0 21 0,0-21 16,21-1-16,-21 22 0,0-21 16,0 21-16,0-1 0,21 1 0,-21 0 15,21 0-15,1 0 0,-1 21 16,0 0-16,0 0 15,-21 21-15,21 0 0,0 0 16,-21 0-16,22 1 0,-1-1 0,0 0 16,-21 21-16,0-21 0,21 22 15,0-22-15,-21 0 0,0 0 0,21 22 16,-21-22-16,22 0 0,-1 0 16,-21 0-16,21-21 0,0 0 15,0 0-15,0 0 0,1 0 16,-1-21-16,0 0 0,0 0 15,0 0-15,0-1 0,1 1 16,-1-21-16,0 21 0,21-22 0,-21 22 16,1-21-16,-1 21 0,0 0 15,0-1-15,-21 1 0,0 0 0,21 0 16,-21 42 15,0 0-31,0 0 0,0 1 0,0-1 16,0 0-16,0 0 0,0 0 15,0 22-15,0-22 0,0 0 0,0 0 16,21 21-16,-21-20 0,22-1 0,-1-21 16,0 21-16,0 0 0,0-21 15,0 0-15,22 0 0,-22 0 0,0 0 16,21 0-16,-20 0 0,20 0 0,-21-21 16,21 0-16,1 0 15,-22-1-15,21 1 0,-21 0 0,22-21 16,-22 21-16,0-1 0,0-20 0,-21 21 15,0 0-15,0-22 0,0 22 0,0 0 16,0 0-16,-21 21 0,0 0 16,0 0-16,0 0 0,-1 0 0,-20 0 15,21 21-15,0-21 0,21 21 0,-21 0 16,-1 1-16,22 20 0,0-21 16,-21 0-16,21 22 0,0-22 0,0 21 15,0-21-15,0 22 0,21-22 0,1 0 16,-1 0-16,0 0 15,0-21-15,21 21 0,-20-21 0,-1 0 16,21 0-16,0 0 0,1 0 0,20 0 16,-20-21-16,-1 0 15,0 0-15,1 0 0,-22 0 0,21-1 16,-21-20-16,0 21 0,22-21 0,-22 20 16,0-20-16,-21 0 0,21-1 15,-21 1-15,21 0 0,-21-1 0,0 1 16,0 21-16,0-21 0,0 20 0,0 1 15,0 0-15,0 0 0,0 0 16,-21 42 0,21 0-16,-21 0 15,21 22-15,0-1 0,0-21 0,-21 21 16,21 1-16,0-1 0,-21 0 16,21 1-16,0-22 0,0 21 0,0 1 15,0-22-15,0 21 0,0-21 0,0 0 16,0 1-16,21-1 0,0 0 15,0-21-15,0 21 0,1-21 0,-1 0 16,0 0-16,21 0 0,-21 0 0,22 0 16,-22 0-16,0-21 0,21 0 15,-20 0-15,-1-1 0,0 1 0,0 0 16,0 0-16,0-21 0,1 20 0,-22-20 16,0 0-16,21 21 15,-21-22-15,0 1 0,0 21 0,0 0 16,0-1-16,0 1 0,0 0 0,-21 21 31,21 21-31,0 22 16,-22-22-16,22 0 0,-21 21 0,21-21 15,0 22-15,0-1 0,-21-21 16,21 22-16,-21-1 0,21-21 0,0 21 16,0-20-16,0-1 0,-21 0 0,21 0 15,0 0-15,0 0 16,0-42 15,0 0-31,21 0 16,0 0-16,-21 0 0,21-22 15,-21 22-15,21 0 0,1 0 0,-22 0 16,21-1-16,0 1 0,-21 0 0,21 21 16,0 0-1,-21 21-15,0 0 16,0 1-16,0-1 0,0 0 0,0 0 15,0 0-15,0 0 0,0 1 16,0-1-16,21 0 16,1 0-16,-1 0 0,0-21 0,0 0 15,0 0-15,22 0 0,-22 0 16,0 0-16,21 0 0,-21 0 16,22 0-16,-22 0 0,21-21 0,-21 0 15,22 21-15,-22-21 0,0-22 0,0 22 16,0 0-16,1 0 0,-1 0 15,0-22-15,-21 22 0,21 0 0,-21 0 16,0 42 15,-21 0-31,21 0 0,0 1 16,-21-1-16,21 0 0,-21 0 16,21 21-16,0-20 0,0-1 0,0 0 15,0 0-15,0 0 16,0 0-16,21 1 15,0-22-15,0 0 0,0 0 16,0 0-16,1 0 0,-1 0 16,0-22-16,0 1 0,0 0 0,0 21 15,-21-21-15,0 0 0,0 0 0,0-1 16,0 1-16,0-21 0,0 21 16,0 0-16,0-1 0,0 1 0,-21 21 15,0-21-15,0 0 0,0 21 0,0 0 16,-1 0-16,22-21 15,22 21 17,-1 0-32,0 0 0,0 0 15,0 0-15,22 0 0,-22 0 16,21-21-16,0 21 0,1 0 0,20 0 16,1 0-16,-1-22 0,1 22 0,-22 0 15,22 0-15,-22 0 0,0 0 16,-21 0-16,1 0 0,-1 0 0,-21 22 15,0-1-15,-21 0 16,-1-21-16,-20 21 0,21 0 0,0-21 16,-22 21-16,22 1 0,-21-1 15,21 0-15,0 0 0,-1 0 16,1 0-16,0 22 0,0-22 0,21 0 16,-21 0-16,21 0 0,0 1 15,0-1-15,0 0 0,21-21 16,0 0-16,0 21 0,0-21 0,1 0 15,-1 0-15,0 0 0,21 0 16,-21-21-16,1 21 0,20-21 0,-21 0 16,0-1-16,22 1 0,-22-21 0,0 21 15,0-22-15,0 1 0,0 21 0,-21-43 16,22 22-16,-22 0 16,21-1-16,-21-20 0,21 21 0,-21-22 15,0 1-15,0 20 0,21 1 0,-21 0 16,0-1-16,0 1 0,0 21 15,0 0-15,0 42 16,0 0 0,0 0-16,-21 0 0,21 22 15,-21-1-15,21 0 0,0 1 0,0-1 16,-21 0-16,21 1 0,0-1 0,-22 0 16,22-21-16,0 22 0,0-1 15,0-21-15,0 22 0,0-22 0,0 21 16,0-21-16,0 0 0,0 1 15,0 20-15,22-42 0,-1 21 16,0 0-16,0-21 0,0 0 0,0 0 16,1 0-16,-1 0 0,0 0 0,0 0 15,21 0-15,-20-21 0,20 21 0,-21-21 16,21 0-16,-20 0 0,-1-1 16,21-20-16,-21 21 0,0 0 15,1-22-15,-1 22 0,-21 0 0,0 0 0,0-21 16,0 20-16,0 1 0,0 0 15,-21 21-15,-1 0 16,1 0-16,0 0 0,0 0 0,21 21 16,0 0-16,-21 1 15,21-1-15,0 0 0,0 0 0,0 0 16,0 0-16,0 1 0,0-1 0,0 0 16,21 0-16,-21 0 0,0 0 0,21 1 15,0-1-15,-21 0 16,0 0-16,0 0 0,0 0 15,0 1-15,-21-1 16,0-21-16,0 0 16,0 0-16,-1 0 0,1 0 15,0 0-15,0-21 0,0-1 16,0 1-16,-1 0 16,-20 0-16</inkml:trace>
  <inkml:trace contextRef="#ctx0" brushRef="#br0" timeOffset="34419.44">16510 12446 0,'0'0'15,"21"0"1,0 0-16,22 0 0,-22 0 16,21 0-16,0 0 0,1 0 15,-1 0-15,0-21 0,1 21 0,-22 0 16,21 0-16,1 0 0,-22 0 0,21-21 16,-21 21-16,0 0 0,1 0 15,-1-21-15,0 21 0</inkml:trace>
  <inkml:trace contextRef="#ctx0" brushRef="#br0" timeOffset="35826.46">20172 12658 0,'0'0'0,"21"-21"0,-21-1 0,0 1 16,0 0-16,0 0 0,0 0 16,0 42 15,0 0-31,0 0 16,0 0-16,0 1 0,0 20 15,-21 0-15,21 1 0,-21-22 0,-1 21 16,22 0-16,0-20 0,0 20 15,-21-21-15,21 0 0,-21 0 16,21 1-16,0-1 0,0 0 16,0-42-1,0 0 1,0-1-16,0 1 0,0 0 0,0 0 16,0 0-16,21-22 0,0 22 0,1-21 15,-1 0-15,0 20 0,0-20 16,0 0-16,0-1 0,22 22 0,-22 0 15,0-21-15,0 21 0,22-1 0,-22 22 16,0 0-16,0 0 16,0 0-16,0 0 0,1 0 0,-1 22 0,-21-1 15,0 0-15,0 0 0,0 0 16,0 22-16,0-22 0,0 21 16,0 0-16,0-20 0,0 20 0,0-21 15,0 21-15,0-20 0,0-1 0,21 0 16,-21 0-16,21 0 0,0-21 15,0 0-15,1 0 0,-1 0 0,21 0 16,-21 0-16,0 0 0,1-21 0,20 21 16,-21-21-16,0 0 0,0 0 15,1-1-15,20 1 0,-21 0 16,0-21-16,0 21 0,1-22 0,-1 22 16,0 0-16,0 0 0,-21 0 0,0-1 15,0 44 16,-21-1-31,21 0 0,-21 0 0,0 0 16,-1 22-16,1-22 0,0 0 16,0 21-16,21-21 0,0 1 0,0-1 15,0 0-15,0 0 0,0 0 0,0 0 16,0 1-16,21-22 0,-21 21 16,21-21-16,0 0 0,1 0 0,-1 0 15,0 0-15,0 0 0,21 0 0,-20-21 16,-1 21-16,0-22 15,-21 1-15,21 0 0,-21 0 0,0 0 16,0-22-16,0 22 0,0 0 0,0-21 16,0 21-16,0-1 0,-21 1 15,0 0-15,0 0 0,-1 0 0,1 21 16,0 0-16,21-21 0,0-1 31,21 22-15,22 0-16,-22-21 0,0 21 0,21 0 15,1 0-15,-22-21 0,21 21 16,0 0-16,-20 0 0,20 0 0,0 0 16,22 21-16,-43-21 15,0 21-15,0 1 0,0-1 16,1 0-16,-22 21 0,21-21 0,-21 1 16,0 20-16,0-21 0,0 0 0,0 22 15,0-22-15,0 0 0,0 0 16,0 0-16,0 0 0,-21-21 31,-1 0-31,22-21 16,-21 0-1,21 0-15,0 0 0,0 0 16,0-1-16,0-20 0,21 21 16,1 0-16,-1-22 0,0 1 15,21 21-15,-21-21 0,22 20 0,-1-20 16,0 21-16,1 0 0,-1 0 0,0-1 15,1 22-15,-1 0 0,22 0 16,-43 22-16,21-1 0,0 0 0,-20 0 16,-1 0-16,0 22 0,-21-1 0,0-21 15,21 21-15,-21 1 0,0-1 16,0-21-16,0 22 0,0-22 0,0 0 16,-21 0-16,-21 21 15,20-20-15,1-1 0,0 0 16,0-21-16,0 0 0,0 0 0,-1 21 15,1-21-15</inkml:trace>
  <inkml:trace contextRef="#ctx0" brushRef="#br0" timeOffset="36763.57">18330 14309 0,'0'0'0,"-21"0"0,21-21 16,0-1-16,0 1 16,21 0-16,0 21 0,1-21 15,20 0-15,-21-22 0,21 22 0,1 0 16,-1 0-16,0-21 16,1-1-16,-1 22 0,0-21 0,1-1 15,-1 1-15,-21 0 0,0-1 0,1 1 16,-1 21-16,0-21 0,-21 20 15,0 1-15,0 0 0,0 0 0,-21 21 16,0 21-16,-1 0 16,1 0-16,0 22 0,0-22 15,0 21-15,21 1 0,0-22 0,0 21 16,0 0-16,0 1 0,0-22 0,0 21 16,0-21-16,0 1 0,0-1 15,21 21-15,-21-21 0,0 0 16,0 1-16,0-1 0,0 0 15,-21-21 1,0 0 0,-1 0-16,1 0 0,0 0 0,-21 0 15,21-21-15,-1 21 0,1-21 16,0 21-16,0-22 0,0 22 16,0 0-16,21 22 15,0-1 1,0 0-16,0 0 0,21-21 15,0 21-15,0 0 0,0-21 0,0 22 16,1-22-16,20 0 0,-21 0 16,21 0-16,-20 0 0,20 0 15,-21 0-15,21 0 0,1 0 0,-1-22 16,-21 22-16,22-21 0,-1 0 0,0 0 16,-21 0-16,22 0 0,-22-1 15,21-20-15,-21 21 0,1-21 0,-1-1 16,0 1-16,0-22 0,0 22 15,-21 0-15,0-22 0,21 22 0,-21 0 16,22-1-16,-22 22 0,0 0 0,0 0 16,0 0-16,0 42 15,0 0-15,0 0 0,0 21 16,0 1-16,0-1 0,0 0 0,0 1 16,-22 20-16,1-20 15,0-1-15,0 0 0,21 1 0,-21-22 16,21 21-16,-21-21 0,21 22 0,0-22 15,0 0-15,0 0 0,0 0 16,21-21 0,0 0-16,0 0 0,0 0 15,0-21-15,1 0 16,-22 0-16,0 0 0</inkml:trace>
  <inkml:trace contextRef="#ctx0" brushRef="#br0" timeOffset="36944.47">19198 13907 0,'0'0'0,"21"-22"31,0 22-15,1 0-16,-1 0 16,0 0-16,21 0 0,-21-21 0,1 21 15,20 0-15,-21 0 0,21 0 16,-20 0-16,-1 0 0,0 0 0,21 0 15</inkml:trace>
  <inkml:trace contextRef="#ctx0" brushRef="#br0" timeOffset="38387.58">20299 14288 0,'21'0'16,"-21"-22"0,21 1-16,-21 0 0,0 0 15,0 0-15,0 0 0,0-1 16,0 1-16,0-21 0,0 21 0,0-22 16,0 22-16,0-21 0,-21 21 0,0 0 15,0-1-15,-22 1 0,22 0 16,0 0-16,0 21 0,-22 0 15,22 0-15,0 0 0,0 21 0,-21 0 16,20 0-16,1 1 0,-21 20 0,21-21 16,0 21-16,-1-20 0,1 20 15,0-21-15,21 21 0,-21-20 0,21-1 16,0 21-16,0-21 0,0 0 0,0 1 16,21-1-16,0-21 0,0 21 15,1-21-15,-1 0 0,21 0 0,-21 0 16,0 0-16,43-21 15,-43 21-15,0-21 0,22-1 0,-22 1 16,0 0-16,21 0 0,-21 0 16,1-22-16,-1 22 0,-21-21 0,21 21 15,-21-22-15,21 22 0,-21-21 16,0 21-16,0 0 0,-21 42 31,21 0-15,-21 21-16,21-21 0,-21 1 0,21-1 15,0 21-15,0-21 0,0 0 0,0 1 16,0-1-16,21 21 0,0-21 16,0-21-16,0 21 0,22 1 0,-22-22 15,0 0-15,21 0 0,-21 0 16,1 0-16,20 0 0,-21 0 16,21 0-16,-20-22 0,-1 1 0,21 0 15,-21 0-15,0 0 0,1 0 0,-1-22 16,-21 22-16,21-21 0,0-1 15,-21 1-15,21-21 0,-21 20 16,21 1-16,-21-22 0,0 22 0,0 0 16,0-1-16,0 22 0,0-21 0,0 21 15,0 0-15,0 42 16,0 0-16,-21 0 0,0 0 16,21 22-16,-21-1 15,21 0-15,0 1 0,0-1 0,-21 0 16,21 1-16,0-1 0,-21 0 0,21 1 15,0-22-15,0 21 0,0-21 16,0 0-16,0 22 0,0-22 0,21-21 16,0 21-16,0 0 0,0-21 15,0 0-15,1 0 0,-1 0 16,0 0-16,0 0 0,21-21 0,-20 0 16,-1 21-16,0-21 0,0 0 0,0-1 15,-21 1-15,21 0 0,1 0 16,-22 0-16,21 21 0,-21-21 0,0 42 47,-21 0-47,21 0 15,0 0-15,0 0 0,0 1 16,0-1-16,0 0 16,0 0-16,21-21 0,0 21 15,0-21-15,0 0 0,0 0 16,1 0-16,20 0 0,-21 0 15,0 0-15,0 0 0,1 0 16,-1 0-16,0-21 0,0 0 0,0 21 0,-21-21 16,21 0-16,1-1 0,-1 1 15,0 0-15,0-21 0,0 21 16,0-1-16,1 1 0,-1 0 0,0 21 16,-21-21-16,21 21 0,0-21 15,0 21 1,1 0-16,-22 21 15,21-21 17,0 0-1,-21-21-31,21 0 16,-21-1-1,0 1-15,0 0 16,-21 0-16,0 21 15,0 0-15,-1 0 16,1 21-16,0 0 0,0 0 16,0 1-16,0-1 0,-1 21 0,1-21 15,0 0-15,21 22 0,-21-22 16,21 0-16,0 0 0,0 22 0,0-22 16,0 0-16,21 0 0,-21 0 15,21-21-15,0 21 0,1-21 16,-1 0-16,0 0 0,0 0 15,21 0-15,-20 0 0,-1 0 0,0 0 16,0 0-16,0-21 0,0 21 16,1-21-16,-1 0 0,0 21 0,0-21 15,-21 0-15,21-22 0,0 22 0,-21 0 16,0-21-16,0 20 0</inkml:trace>
  <inkml:trace contextRef="#ctx0" brushRef="#br0" timeOffset="38632.44">21717 13504 0,'-21'0'0,"0"0"31,21 22 32,-22-22-48,1 0 1</inkml:trace>
  <inkml:trace contextRef="#ctx0" brushRef="#br0" timeOffset="38864.31">20680 13695 0,'21'21'32,"0"-21"-32,0 0 0,0 0 15,1 0-15,-1 0 0,0 0 16,0 0-16,0 0 0,0 0 0,1 0 15,-1 0-15,0 0 0,0 0 16,0 0-16,-21-21 16,21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06:17.8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2244 0,'0'-21'16,"0"-1"-1,22 22-15,-22-21 16,0 0-16,21 21 0,-21-21 16,0 0-1,0 0-15,0-1 0,0 1 16,0 0 0,0 42 30,0 22-30,0-22-16,0 0 16,0 21-16,0-21 0,0 22 15,0-1-15,0 22 0,0-22 16,0 0-16,0 22 0,0-22 0,0 0 16,0 22-16,0-22 0,0 1 15,0-22-15,0 21 0,0 0 16,0-20-16,21-1 0,-21 0 0,0 0 15,0 0-15,21 0 0,-21 1 16,0-44 31,0 1-47,0 0 16</inkml:trace>
  <inkml:trace contextRef="#ctx0" brushRef="#br0" timeOffset="596.65">974 2265 0,'0'0'0,"-22"0"0,22-21 15,-21 21-15,21-21 16,-21-1-16,21 1 0,0 0 16,0 0-16,0 0 15,0 0-15,0-1 0,21 1 0,22 0 16,-22 0-16,0 0 0,21 0 16,1 21-16,-1-22 0,21 1 0,-20 21 15,20 0-15,1 0 0,-1 0 16,-20 0-16,20 0 0,1 21 15,-1 1-15,-21-1 0,22 0 0,-22 0 16,1 21-16,-1 1 0,0-22 16,-21 21-16,1 1 0,-1-1 0,0 0 15,-21 22-15,21-22 16,-21 0-16,0 22 0,0-22 0,0 1 16,-21-1-16,0 0 0,0 1 15,-22-1-15,22 0 0,-42 1 0,20-1 16,1-21-16,-22 21 0,1-20 15,-1 20-15,1-21 0,-1 0 0,1 0 16,-22 1-16,22-22 0,-1 21 16,22-21-16,-22 0 0,1 0 0,21 0 15,-1 0-15,-20-21 0,20-1 16,1 1-16,0 0 0,21 0 16,-22 0-16,22 0 0,0-1 0,0 1 15,21 0-15,0 0 16,0 0-16,0 0 0,0-1 0,0 1 15,21 21 1,0-21-16,0 21 0,0-21 0,1 21 16,-1 0-16,0-21 0,21 21 15,1 0-15,-22-21 0</inkml:trace>
  <inkml:trace contextRef="#ctx0" brushRef="#br0" timeOffset="1132.33">2222 2709 0,'0'0'15,"0"22"-15,22-22 47,-1-22-47,0 22 16,21-21-16,-21 0 0,1 21 16,-1-21-16,0 0 0,0 21 15,0-21-15,-21-1 0,0 1 0,0 0 16,0 0-16,0 0 15,0 0-15,-21 21 16,0 0-16,0 0 16,0 0-16,-1 0 0,1 0 15,0 21-15,0 0 0,0-21 0,0 21 16,-1 0-16,1 0 0,0 22 16,21-22-16,0 0 0,-21 21 0,21-20 15,-21-1-15,21 21 0,0-21 16,0 0-16,0 1 0,0-1 15,0 0-15,21-21 0,-21 21 16,21 0-16,0-21 0,0 0 0,1 21 16,-1-21-16,21 0 0,-21 0 15,0 0-15,22 0 0,-1 0 0,-21-21 16,22 21-16,-1-21 0,-21 0 16,21 0-16,-20 0 0,20-1 0</inkml:trace>
  <inkml:trace contextRef="#ctx0" brushRef="#br0" timeOffset="1951.87">2815 2477 0,'0'0'0,"0"-22"0,-21 22 31,0 0-31,21 22 16,0-1-16,0 0 15,0 0-15,0 0 0,0 0 0,0 1 16,0-1-16,0 0 0,0 21 15,0-21-15,0 1 0,0-1 0,0 0 16,0 0-16,0 0 0,0 0 16,0 1-16,0-1 0,0 0 15,0 0 1,-21-21 15,-1-21-15,22 0-16,0 0 15,0-1-15,0 1 16,0 0-16,0 0 0,0-21 0,0 20 16,0 1-16,0 0 0,22 0 15,-1 0-15,0-22 0,0 22 0,0 0 16,0 0-16,1 0 0,-1 21 16,0-21-16,0-1 0,0 22 0,0 0 15,1 0-15,-1 0 0,0 0 16,0 22-16,0-1 0,0 0 15,-21 0-15,22 0 16,-1 0-16,-21 1 0,0-1 0,21 0 16,0 21-16,-21-21 0,0 1 15,21-1-15,-21 0 0,0 0 0,0 0 16,0 0-16,0 1 16,0-1-16,0 0 0,0 0 31,-21-21-31,0 0 15,21-21 1,0 0-16,0 0 16,-21-1-16,21 1 0,0 0 15,0 0-15,0-21 0,0 20 16,0 1-16,0 0 0,21-21 0,-21 21 16,21-1-16,0-20 0,0 21 15,22 0-15,-22 0 0,21-1 0,-21 1 16,22 0-16,-1 0 0,-21 21 15,22 0-15,-1 0 0,-21 0 0,21 0 16,-20 21-16,-1 0 0,0 0 0,0 1 16,0-1-16,-21 21 0,0-21 15,0 22-15,0-22 0,0 21 16,0-21-16,0 22 0,0-22 16,0 0-16,0 0 0,0 0 0,0 0 15,0 1-15,0-1 0,0 0 16,0 0-1,0-42 17</inkml:trace>
  <inkml:trace contextRef="#ctx0" brushRef="#br0" timeOffset="2564.52">4170 2392 0,'-43'-42'31,"22"42"-16,0 0 1,21 21-16,-21 0 16,21 0-16,0 0 0,0 0 0,-21 1 15,21-1-15,-21 21 0,21-21 0,0 22 16,0-22-16,0 21 0,0-21 16,0 22-16,-22-22 0,22 21 0,0-21 15,0 0-15,0 1 0,0-1 16,0 0-16,0 0 0,0 0 0,22 0 15,-1 1-15,0-22 0,0 0 16,0 0-16,0 0 16,1 0-16,-1 0 0,0 0 15,21 0-15,-21 0 0,1-22 16,-1 1-16,0 21 0,0-21 16,0-21-16,0 21 0,1-1 0,-1 1 15,-21-21-15,21 0 0,0 20 16,-21-20-16,0 0 0,0-1 0,0 1 15,0 21-15,0-21 0,0-1 0,0 1 16,-21 21-16,0 0 0,0-1 16,-1 1-16,1 21 0,0 0 0,0-21 15,0 21-15,0 0 0,-1 0 16,1 0-16,0 21 0,0-21 0,0 21 16,0 1-16,-1-1 0,22 0 15,0 0-15,-21 21 0,21-20 0,-21-1 16,21 21-16,0-21 0,0 0 15,0 1-15,-21-1 0,21 0 16,0 0-16,0 0 0</inkml:trace>
  <inkml:trace contextRef="#ctx0" brushRef="#br0" timeOffset="12991.95">6456 2604 0,'21'0'16,"0"0"-16,-21-22 0,0 1 31,21 21-31,-21-21 16,21 21-16,-21-21 15,0 0-15,0 0 16,0-1-16,-21 1 15,0 0-15,0 0 16,0 0-16,0 21 0,21-21 16,-22 21-16,1-22 0,0 22 15,0 0-15,0 0 0,0-21 16,-1 21-16,1 0 0,0 0 16,0 0-16,0 0 0,0 0 15,-1 21-15,-20-21 0,21 22 0,0-1 16,0-21-16,-1 21 0,22 0 15,-21 0-15,0 0 0,0 1 0,0-1 16,21 0-16,0 0 0,0 21 16,0-20-16,0-1 0,0 0 0,0 21 15,0-21-15,0 1 0,0-1 16,0 0-16,21 0 16,0 0-16,0-21 0,-21 21 0,21-21 15,1 0-15,-1 0 0,0 22 16,0-22-16,0 0 0,0 0 0,1 0 15,-1 0-15,0 0 0,0 0 16,0 0-16,0 0 0,1 0 0,-1 0 16,0 0-16,0 0 0,0-22 15,0 1-15,1 21 0,-1-21 0,0 0 16,0 0-16,0 0 0,0-1 0,1 1 16,-1-21-16,0 0 0,0 20 15,0-20-15,0 0 0,-21-1 0,22 1 16,-22 0-16,21-1 15,0 1-15,-21 0 0,0-1 0,21 1 16,-21 0-16,21 21 0,-21-22 0,0 1 16,0 21-16,0-22 0,0 1 15,0 21-15,0-21 0,0 20 0,0 1 16,0-21-16,0 21 0,-21 0 16,21-1-16,-21 1 0,0 21 31,0 0-31,-1 0 0,1 0 0,21 21 15,-21 1-15,0-22 16,0 21-16,0 0 0,-1 0 0,1 0 16,21 0-16,-21 1 0,0-1 15,21 0-15,-21 0 0,21 21 0,0-20 16,0-1-16,0 21 0,0-21 16,0 0-16,0 22 0,0-22 0,0 21 15,0-21-15,0 1 0,0 20 16,0-21-16,0 21 0,0-20 0,0 20 15,0-21-15,21 21 0,-21-20 16,21-1-16,-21 21 0,21-21 0,-21 0 16,0 1-16,21-1 0,1 0 0,-22 0 15,21 0-15,0 0 0,-21 1 16,21-22-16,0 21 0,0 0 16,1-21-16,-22 21 15,21-21-15,0 0 0,0 0 0,0 0 16,0 0-16,1 0 0,-1 0 0,0 0 15,0 0-15,0 0 0,0 0 16,1 0-16,-1 0 0,0 0 16,0-21-16,0 0 0,0 21 15,-21-21-15,22-1 0,-22 1 16,21 0-16,-21 0 0</inkml:trace>
  <inkml:trace contextRef="#ctx0" brushRef="#br0" timeOffset="13500.97">8107 2307 0,'21'0'62,"0"0"-62,0 0 16,0 0-16,1 0 0,20 0 0,-21 0 16,0 0-16,0 0 15,1 0-15,-1 0 0,0 0 0,0 0 16,0 0-16,0 0 0,1 0 15,-1 0-15,0 0 0,0 0 16</inkml:trace>
  <inkml:trace contextRef="#ctx0" brushRef="#br0" timeOffset="13839.78">8128 2519 0,'0'0'0,"21"0"15,0 0 1,0 0-16,1 0 16,-1 0-16,0 0 0,0 0 15,0 0-15,-21-21 0,21 21 16,1 0-16,-1 0 0,0 0 16,0 0-16,0 0 0,0 0 15,1 0-15,-22-21 16,21 21-16,0 0 15,0 0 17</inkml:trace>
  <inkml:trace contextRef="#ctx0" brushRef="#br0" timeOffset="14904.34">9334 2328 0,'0'0'0,"0"-21"16,0 0-16,0 0 16,0 0-16,0 0 15,0-1-15,0 1 16,0 0-16,22 0 16,-1 21-16,-21-21 0,21 21 15,0-21-15,0 21 0,-21-22 16,21 22-16,1 0 0,20 0 0,-21 0 15,0 0-15,0 0 0,1 0 16,-1 0-16,0 22 0,0-1 0,0 0 16,0 0-16,1 21 0,-1-20 15,-21 20-15,0-21 0,0 21 0,0 1 16,0-1-16,0 0 0,0-20 0,0 20 16,0 0-16,-21-21 0,21 1 15,-22 20-15,22-21 0,0 0 0,0 0 16,-21-21-1,21 22-15,-21-22 32,21-22-32,0 1 15,0 0-15,0 0 0,0-21 0,0 20 16,0-20-16,0 21 0,0-21 16,0-1-16,0 1 0,0 21 0,21-22 15,0 22-15,1 0 0,-1-21 0,0 21 16,0-1-16,21 1 15,-20 0-15,20 0 0,-21 0 0,21 0 16,1 21-16,-22-22 0,21 22 16,1 0-16,-1 0 0,0 0 0,-21 0 15,22 0-15,-22 0 0,21 22 0,-21-1 16,1 0-16,-1 21 0,-21-21 16,0 1-16,0 20 0,21-21 0,-21 21 15,0-20-15,0 20 0,0-21 16,0 21-16,0-20 0,0-1 0,0 0 15,0 0-15,0 0 0,0 0 0,0 1 16,0-1-16,0 0 16,0 0-1,0-42 17,0 0-32,0 0 15,0-1-15,0 1 16,0 0-16</inkml:trace>
  <inkml:trace contextRef="#ctx0" brushRef="#br0" timeOffset="15376.33">10647 2307 0,'0'0'0,"21"0"0,0-21 15,0 21-15,0 0 0,1 0 0,-1-21 16,0 21-16,0-21 0,0 21 16,0-21-16,1-1 0,-1 22 0,0-21 15,0 0-15,0 21 0,0-21 16,-21 0-16,22 0 0,-22-1 0,0 1 16,0 0-16,0 0 15,-22 21-15,1 0 16,0 0-16,0 0 0,0 0 0,0 0 15,-22 0-15,22 21 16,0-21-16,0 21 0,0 0 16,-1 1-16,22-1 0,0 0 0,0 0 15,-21 0-15,21 0 0,0 1 16,0-1-16,0 21 0,0-21 0,0 0 16,0 1-16,0-1 0,0 0 15,0 0-15,0 0 0,0 0 0,0 1 16,21-1-16,1 0 0,-1 0 15,0-21-15,0 0 16,0 0-16,0 0 0,1 0 16,-1 0-16,0 0 0,0 0 15,0 0-15,0 0 0,1-21 16,-1 0-16,0 0 0,0-1 16,0 1-16,0 0 0</inkml:trace>
  <inkml:trace contextRef="#ctx0" brushRef="#br0" timeOffset="16043.95">11430 2011 0,'0'-21'31,"0"42"-31,0-21 16,0 21-16,0 0 15,0 0-15,0 22 0,0-22 0,0 0 16,0 0-16,0 22 0,0-22 15,0 0-15,0 0 0,0 21 16,0-20-16,0-1 0,0 0 0,0 0 16,0 0-16,0 0 0,0 1 15,0-1-15,21 0 0,-21 0 0,21-21 16,-21 21-16,21-21 16,1 0-16,-1-21 15,0 0-15,0 0 16,0 0-16,-21-1 0,21-20 15,1 21-15,-1 0 0,0-22 0,-21 22 16,21 0-16,0 0 0,-21-21 0,21 20 16,1 22-16,-22-21 15,0 0-15,21 21 0,0 0 16,-21 21 0,0 0-1,0 1-15,0-1 0,0 0 16,0 0-16,0 0 0,0 22 0,0-22 15,0 0-15,0 0 0,0 0 16,0 0-16,21 1 0,0-1 0,0-21 16,1 21-16,-1-21 0,0 0 15,0 21-15,0-21 0,0 0 16,1 0-16,-1 0 0,0 0 0,21-21 0,-21 21 16,1-21-16,-1 0 15,0-1-15,0 1 0,0 0 0,-21-21 16,21 21-16,-21-1 0,22-20 0,-22 0 15,0 21-15,0-22 0,0 1 16,0 21-16,0 0 0,0-1 0,0 1 16,0 0-16,0 0 0,21 21 93,0 0-93</inkml:trace>
  <inkml:trace contextRef="#ctx0" brushRef="#br0" timeOffset="17139.57">14266 1630 0,'0'0'0,"0"-21"0,0 0 15,-21-1-15,21 1 0,0 0 16,0 0-1,0 42 1,0 0-16,0 0 16,0 22-16,0-1 0,0 0 15,0 1-15,0-1 0,0 22 0,0-1 16,-21-21-16,21 22 0,0-22 16,-21 1-16,0-1 0,-1 21 0,22-20 15,-21-1-15,0 0 0,0 1 16,0-22-16,0 21 0,-1 1 15,1-22-15,0 0 0,0 0 0,0 0 16,21 0-16,-21-21 16,-1 0-16,1-21 15,21 0-15,0 0 0,0-21 16,0 20-16,0 1 0,0-21 16,0 21-16,0-22 0,0 1 0,0 0 15,0 21-15,21-22 0,-21 22 0,0-21 16,22 21-16,-22-1 0,21 1 15,-21 0-15,0 0 0,21 21 16,0 0 0,0 0-16,-21 21 0,21 0 15,-21 0-15,22 22 0,-22-22 0,21 0 16,0 21-16,-21-20 0,21 20 16,0-21-16,0 0 0,1 22 0,-1-22 15,0 0-15,0 0 0,0 0 0,22 0 16,-22 1-16,21-1 0,-21-21 15,22 0-15,-22 0 0,21 0 0,0 0 16,-20 0-16,20 0 0,-21-21 16,21-1-16,-20 1 0,20 0 0,-21 0 15,0 0-15,0 0 0,1-22 0,-22 1 16,21 21-16,-21-22 16,21 1-16,-21 0 0,0-22 0,0 22 15,0-22-15,0 1 0,0-1 16,0 22-16,0-21 0,0 20 0,-21-20 15,0 20-15,-1 22 0,1-21 0,-21 21 16,21 0-16,0-1 0,-22 1 16,22 21-16,-21 0 0,-1 0 0,22 0 15,-21 0-15,21 21 0,-22 1 16,22-1-16,0 0 0,0 21 0,0 1 16,0-1-16,21 0 0,-22 1 15,22-1-15,0 0 0,0 1 16,0-1-16,22 0 0,-1 1 0,0-1 15,0-21-15,0 21 0,0-20 16,1-1-16,-1 0 0,21 0 0,-21-21 16,22 21-16,-22-21 0,21 0 0,-21 0 15,22 0-15,-22 0 0,21 0 16,-21 0-16,0 0 0,22 0 0,-22 0 16,0 0-16,0 0 0,0 0 15,1-21-15</inkml:trace>
  <inkml:trace contextRef="#ctx0" brushRef="#br0" timeOffset="18284.14">15092 2159 0,'0'0'0,"21"0"0,0 0 16,0 0-16,0 0 0,1 0 0,-1 0 15,0 0-15,21 0 0,-21 0 16,1-21-16,-1 0 0,21 21 0,-21-21 15,0-1-15,1 22 0,-22-21 16,0 0-16,0 0 0,0 0 16,0 0-16,0-1 0,0 1 15,-22 21-15,1 0 0,0 0 16,0 0-16,0 0 0,0 0 16,-1 0-16,1 0 0,0 21 15,21 1-15,-21-1 0,0 0 0,21 0 16,-21 21-16,21-20 0,0-1 0,0 21 15,0-21-15,0 0 0,0 1 16,0-1-16,0 0 0,0 0 0,0 0 16,0 0-16,0 1 0,21-1 0,0-21 15,0 21-15,0-21 0,22 0 16,-22 0-16,0 0 0,21 0 0,-21 0 16,22 0-16,-22 0 0,0 0 15,21-21-15,-20 0 0,-1 21 0,0-22 16,0 1-16,21 0 0,-42 0 15,22 0-15,-1 0 0,-21-1 16,21-20-16,-21 21 0,0 0 0,0 0 16,0-1-16,0 1 0,21 0 15,-21 0-15,0 42 32,0 0-32,0 0 15,0 1-15,0-1 0,0 0 0,0 0 16,0 0-16,0 0 0,0 1 15,0-1-15,0 0 0,-21 0 0,21 0 16,0 0-16,0 1 0,0-1 16,0 0-16,0 0 15,0 0-15,0 0 16,0-42 15,0 0-31,0 0 0,0 0 16,0 0-16,0-1 0,0-20 15,0 21-15,0 0 0,0 0 0,0-22 16,21 22-16,0 0 0,-21 0 0,21-22 16,1 22-16,-22 0 0,21 0 15,0 0-15,0 0 0,21 21 0,-20-22 16,-1 22-16,21 0 16,-21-21-16,0 21 0,22 0 0,-22 0 15,21 21-15,-21-21 0,1 22 0,-1-1 16,0 0-16,0 21 0,0-21 15,0 1-15,-21 20 0,22-21 0,-22 0 16,0 0-16,0 22 0,0-22 16,0 0-16,0 0 0,0 0 0,0 1 15,0-1-15,0 0 0,0 0 16,0-42 15,0 0-15,0 0-16,-22 21 0,22-22 15,0 1-15,0 0 0,0-21 0,0 21 16,22-1-16,-1-20 0,0 21 16,0 0-16,0-22 0,0 22 0,22 0 15,-22 0-15,0 0 0,21 0 16,-20-1-16,20 1 0,-21 21 0,21 0 16,-20-21-16,-1 21 0,21 0 0,-21 0 15,0 0-15,22 21 0,-22 0 16,0 1-16,0-1 0,-21 0 15,0 0-15,0 21 0,0-20 0,0 20 16,0-21-16,0 0 0,0 22 16,0-22-16,0 0 0,-21 0 0,21 0 15,0 0-15,-21 1 0,21-1 16,-21-21-16,21 21 0,0-42 47</inkml:trace>
  <inkml:trace contextRef="#ctx0" brushRef="#br0" timeOffset="18765.87">17484 1905 0,'0'0'0,"0"-21"0,-22 21 16,1 0-16,21-21 0,-21 21 15,0 0-15,0 0 16,0 0-16,21 21 0,-22 0 0,1-21 16,21 42-16,-21-20 0,0-1 15,21 21-15,0-21 0,-21 22 0,0-22 16,21 21-16,-22-21 0,22 22 0,0-22 16,0 0-16,0 21 15,0-21-15,0 1 0,0-1 0,0 0 16,0 0-16,22 0 0,-22 0 0,21 1 0,0-1 15,21-21-15,-21 0 16,1 0-16,20 0 0,-21 0 0,21 0 16,-20 0-16,-1 0 0,21-21 0,-21-1 15,22 22-15,-22-21 0,0-21 16,0 21-16,0 0 0,0-1 0,1-20 16,-22 0-16,0 21 0,21-22 15,-21 1-15,0 0 0,0-1 0,0 22 16,0-21-16,0 21 0,-21-1 15,-1 1-15,1 0 0,0 0 16,0 21-16,0 0 0,0 0 0,-22 0 16,22 0-16,0 0 0,0 0 15,0 0-15,-1 0 0,1 0 16,0 21-16,21 0 16</inkml:trace>
  <inkml:trace contextRef="#ctx0" brushRef="#br0" timeOffset="19140.65">18605 1672 0,'0'0'15,"0"-21"-15,-21 21 16,0 0-16,0 0 16,0 0-16,0 0 0,-1 0 15,22 21-15,-21 0 0,0 1 16,0-1-16,0 21 0,0 0 0,21-20 16,-22 20-16,1 0 0,0 1 15,21-1-15,0 0 0,-21 1 16,21-1-16,0-21 0,0 21 15,0 1-15,0-22 0,0 21 0,0-21 16,0 22-16,21-22 0,0 21 0,0-21 16,1 1-16,-1-1 0,0 0 15,0-21-15,0 21 0,22-21 0,-22 0 16,0 0-16,21 0 0,-21 0 16,22 0-16,-22-21 0,21 0 0,-21 0 15,22-1-15</inkml:trace>
  <inkml:trace contextRef="#ctx0" brushRef="#br0" timeOffset="19531.59">19452 1630 0,'0'0'0,"21"0"32,0 0-32,1 21 0,-1-21 15,0 21-15,0 0 0,21 1 16,-20 20-16,-1-21 0,0 0 16,0 22-16,0-1 0,-21-21 0,0 21 15,0-20-15,0 20 0,0 0 16,0-21-16,0 22 0,0-22 0,-21 21 15,0-21-15,0 1 0,21-1 0,-21 0 16,-1 0-16,1 0 0,0 0 16,0 1-16,0-1 0,0 0 0,-1-21 15,1 21-15,0-21 0,0 0 16,0 0-16,21 21 0,-21-21 16,21-21-1,0 0-15,0 0 16,21 21-16,0-21 0</inkml:trace>
  <inkml:trace contextRef="#ctx0" brushRef="#br0" timeOffset="19928.38">20934 1799 0,'-21'0'32,"-1"0"15,22 21-32,0 1 1,0-1-1</inkml:trace>
  <inkml:trace contextRef="#ctx0" brushRef="#br0" timeOffset="20341.14">20849 2286 0,'-21'0'16,"21"-21"31,21 0-32,-21 0-15,21 42 63,-21 0-63,21-21 0,-21 21 16,22 0-16,-22 22 0,0-22 0,0 0 15,0 21-15,-22 1 0,1-22 0,-21 21 16,21 0-16,-22-20 0,-20 20 15,21 0-15,-22-21 0,22 1 0,-22-1 16,22 0-16,0 0 0,-1 0 16,22-21-16,-21 0 0,21 0 0,-1 0 15</inkml:trace>
  <inkml:trace contextRef="#ctx0" brushRef="#br0" timeOffset="20963.99">20891 1863 0,'-21'0'15,"0"0"-15,21 21 32,21-21-1,0 0-31,1 0 15,-22-21-15,21 21 16,-21-21-16,21 21 0,-21-22 16,0 1-1,0 0-15,-21 21 32,0 0-17,-1 21-15,22 0 16,-21-21-16,21 22 15,-21-22 17,21 21-17</inkml:trace>
  <inkml:trace contextRef="#ctx0" brushRef="#br0" timeOffset="23044.3">14203 2942 0,'-21'0'16,"-1"0"-1,1 0-15,0 0 16,0 0-16,0 0 0,0 0 0,-1 21 16,1-21-16,0 0 0,0 0 15,0 0-15,0 0 16,42 0 46,0 0-62,0 0 0,0 0 16,0 0-16,1 0 0,-1 0 16,0 0-16,21 0 0,-21 0 0,1 0 15,20 0-15,-21 0 0,21 0 16,1 0-16,-1 0 0,0 0 15,-20 0-15,20 0 0,0 0 0,1-21 16,-1 21-16,-21 0 0,21 0 16,1 0-16,-1 0 0,0 0 0,22 0 15,-22 0-15,22 0 0,-1 0 0,1 0 16,-1 0-16,1 0 0,-1 0 16,22 0-16,-22 0 0,1 0 0,-1 0 15,1 0-15,-1 0 0,-20 21 16,20-21-16,1 0 0,-1 0 0,-20 0 15,20 0-15,1 0 0,-1 0 0,1 0 16,-1 0-16,1 0 16,20 0-16,-20 0 0,-1 0 0,1 0 15,-1 0-15,1-21 0,-1 21 16,1 0-16,-1 0 0,1-21 0,-1 21 16,1 0-16,-1 0 0,1 0 0,-1-21 15,1 21-15,-1 0 0,1 0 16,-22 0-16,22 0 0,-1 0 0,1 0 15,-1 0-15,-21 0 0,22 0 16,-1 0-16,1 0 0,21 0 0,-22-21 16,22 21-16,-22 0 0,22 0 15,0 0-15,-22 0 0,22 0 0,-22 0 16,1 0-16,-22 0 0,22 0 16,-1 0-16,-21 0 0,22 0 15,-22 0-15,1-21 0,-1 21 0,0 0 16,1 0-16,-1 0 0,-21-22 15,21 22-15,-20 0 0,-1 0 0,0 0 16,21-21-16,-21 21 0,1 0 0,-1 0 16,0 0-16,0 0 0,0-21 15,0 21-15,1 0 0,-1 0 16,0 0 0,0 0-16,0 0 15,-21-21 1</inkml:trace>
  <inkml:trace contextRef="#ctx0" brushRef="#br0" timeOffset="23916.84">14224 3725 0,'21'-42'31,"-21"21"-15,21 21-16,-21-21 0,0 0 16,0-1-16,0 1 15,-21 0 1,0 21 0,0 0-16,0 0 0,-1 0 15,1 21-15,0-21 0,0 21 0,0 1 16,0-1-16,-1 21 0,1-21 15,0 0-15,0 22 0,21-1 0,-21-21 16,0 22-16,21-1 0,-22 0 16,22 1-16,0-1 0,0 0 0,0-21 15,0 22-15,0-22 0,0 0 16,22 21-16,-1-42 0,0 22 16,0-1-16,0-21 0,0 0 0,1 21 15,-1-21-15,21 0 0,-21 0 16,22 0-16,-22 0 0,0-21 0,21 0 15</inkml:trace>
  <inkml:trace contextRef="#ctx0" brushRef="#br0" timeOffset="24347.6">14647 3831 0,'0'0'0,"-63"-21"31,42 21-16,-1 0-15,1 21 16,0 0-16,21 1 0,0-1 16,-21 0-16,21 0 0,0 0 15,-21 0-15,21 1 0,0 20 0,0-21 16,0 0-16,0 0 0,0 1 16,0-1-16,0 0 0,21 0 15,0-21-15,0 0 16,0 0-16,1 0 15,-1 0-15,0 0 0,0-21 0,0 0 16,0 21-16,-21-21 0,22-1 16,-22 1-16,21 0 0,-21 0 15,0 0-15,0 0 0,0-1 0,0 1 16,0 0-16,-21 0 0,21 0 16,-22 0-16,22-1 0,-21 22 0,0 0 15,0 0 1,0 0-16,21 22 15,-21-22-15,21 21 16,0 0-16,-22-21 0,22 21 16,0 0-1</inkml:trace>
  <inkml:trace contextRef="#ctx0" brushRef="#br0" timeOffset="25168.22">14986 3937 0,'21'-21'31,"-21"0"-31,-21 21 47,21 21-31,0 0-16,0 0 0,0 0 0,0 1 15,0-1-15,-21 0 0,21 0 0,0 21 16,0-20-16,-21-1 0,21 0 15,0 0-15,0 0 0,0 0 0,0 1 16,0-1-16,0 0 16,0-42 31,0 0-47,0-1 0,0 1 15,0 0-15,0 0 0,0 0 0,0 0 16,0-1-16,0 1 0,0 0 15,0-21-15,0 21 0,0-1 0,21 1 16,0 0-16,0 0 0,0 0 16,0 21-16,1-21 0,-1 21 0,21-22 15,-21 22-15,22 0 0,-22 0 0,21 0 16,-21 0-16,0 0 0,1 22 16,-1-1-16,0-21 0,0 21 0,-21 0 15,21 0-15,-21 0 0,0 1 0,0-1 16,0 0-16,0 0 15,0 0-15,0 0 0,0 1 0,0-1 16,0 0-16,0 0 16,-21-21-16,21 21 0,0 0 15,-21-21-15,0 0 32,21 22-32,-21-22 15,21-22 1</inkml:trace>
  <inkml:trace contextRef="#ctx0" brushRef="#br0" timeOffset="25943.92">15854 3979 0,'0'-21'31,"0"0"-15,0 0 0,21 21-16,-21-21 15,0 0 1,-21 21 15,0 0-31,-1 0 0,1 0 16,0 0-16,0 0 0,0 0 15,0 0-15,-1 21 0,1-21 16,0 21-16,21 0 0,0 0 16,0 0-1,0 1-15,0-1 16,0 0-16,21-21 0,0 0 15,-21 21-15,22-21 0,-1 0 16,0 21-16,0-21 0,0 0 16,0 21-16,22 1 15,-22-22-15,0 0 0,0 21 0,0-21 16,1 0-16,-1 21 0,-21 0 16,21-21-16,-21 21 0,-21 43 31,0-64-31,-1 21 0,1-21 15,-21 0-15,21 21 0,0-21 16,-22 0-16,22 0 0,-21 0 0,21 0 16,-22 0-16,22 0 0,0 0 15,0 0-15,-22 0 0,22 0 16,0 0-16,0 0 0,0-21 0,0 0 16,-1 0-1,22-1 1,22 1-1,-1 21-15,0-21 0,0 0 16,0 21-16,0-21 0,22 21 0</inkml:trace>
  <inkml:trace contextRef="#ctx0" brushRef="#br0" timeOffset="26307.71">16214 3577 0,'0'0'0,"0"-21"0,21 21 16,-21-21-16,0 0 0,21 21 15,-21-21-15,21 21 16,-21 21 0,0 0-16,0 0 15,0 0-15,0 0 0,0 1 0,0 20 16,0-21-16,0 21 0,0-20 15,-21 20-15,21 0 0,-21 1 0,0-1 16,21 0-16,0-21 0,0 22 16,-22-1-16,22-21 0,0 22 15,0-22-15,0 0 0,0 0 0,0 0 16,22 0-16,-1-21 16,0 0-16,0 0 0,0 0 15,0 0-15,1 0 0,-1 0 16,-21-21-16,21 0 0,0 21 15,-21-21-15,0 0 0,21 0 0,0-1 16</inkml:trace>
  <inkml:trace contextRef="#ctx0" brushRef="#br0" timeOffset="26507.6">16214 3895 0,'-22'0'16,"44"0"31,-1-21-47,0 21 0,0 0 0,0 0 15,0 0-15,22 0 0,-22 0 0,0 0 16,0 0-16,0-22 0,1 22 16,-1 0-16,0 0 0,0-21 0</inkml:trace>
  <inkml:trace contextRef="#ctx0" brushRef="#br0" timeOffset="27108.26">16700 3958 0,'0'0'0,"-21"-42"16,21 21-1,0 0-15,0-1 16,21 22-1,1-21-15,-1 21 0,0-21 0,0 21 16,0 0-16,0 0 0,1 0 16,-1 0-16,0 0 0,0 0 0,0 0 15,0 21-15,1 0 0,-22 1 0,21-22 16,-21 42-16,21-21 16,-21 0-16,0 0 0,0 22 0,0-22 15,0 0-15,0 0 0,-21 22 16,0-22-16,21 0 0,-22 0 15,1 0-15,0 0 16,21-42 15,0 0-31,0 0 16,0 0-16,0 0 0,21-1 0,-21-20 16,21 21-16,-21 0 0,22-22 0,-22 22 15,0 0-15,21 0 0,0 0 16,-21 0-16,0-1 0,21 1 15,0 21-15,-21-21 0,21 21 16,1 0 0,-1 0-16,0 0 15,0 0-15,0 0 16</inkml:trace>
  <inkml:trace contextRef="#ctx0" brushRef="#br0" timeOffset="27614.97">17462 3810 0,'0'-21'15,"-21"21"17,0 21-17,21 0-15,0 0 16,-21 1-16,0-1 0,21 21 0,-21-21 15,21 22-15,0-22 0,0 0 0,0 21 16,0-21-16,0 1 0,0-1 16,0 0-16,0 0 0,21 0 0,-21 0 15,21-21-15,0 0 16,0 0-16,0 0 0,1 0 0,20 0 16,-21 0-16,0 0 0,0 0 0,22-21 15,-22 0-15,0 0 0,0 0 16,0-22-16,1 22 0,-1 0 0,-21-21 15,21 21-15,-21-22 0,21 22 16,-21 0-16,0-21 0,0 20 0,0 1 16,0 0-16,0 0 0,0 42 31,0 0-15,-21-21-16,21 21 0,0 1 0,0-1 15,0 21-15,0-21 16,0 0-16,0 22 0,0-22 0,0 0 15,0 0-15,0 0 0,0 1 16,0-1-16,0 0 0,21-21 0,-21 21 16,21-21-16,0 0 0,1 0 0,-1 0 15,0 0-15,0 0 0,0 0 16,22 0-16,-22-21 0</inkml:trace>
  <inkml:trace contextRef="#ctx0" brushRef="#br0" timeOffset="27916.79">18351 3831 0,'0'0'0,"0"-21"16,0 0-16,0 0 15,-21 21-15,0 0 16,0 0-16,0 0 0,0 21 16,-1-21-16,1 21 0,0 0 0,21 0 15,0 1-15,-21-1 0,21 0 16,-21 21-16,21-21 0,0 22 0,0-22 15,0 0-15,0 21 0,0-20 16,0-1-16,0 0 0,0 0 0,0 0 16,21-21-16,0 21 0,-21 1 0,21-22 15,0 0-15,1 0 16,-1 0-16,0 0 0,0 0 0,21 0 16,-20 0-16,20 0 0,-21 0 0,21-22 15,-20 1-15,-1 0 0,21 0 16,-21 0-16,0-22 0,22 22 0,-22-21 15</inkml:trace>
  <inkml:trace contextRef="#ctx0" brushRef="#br0" timeOffset="28261.6">18923 3493 0,'0'-22'0,"0"44"0,0-65 16,0 22-16,0 0 15,-21 21 1,0 0-16,21 21 15,0 0-15,-22 22 16,22-22-16,-21 0 0,21 21 0,-21-21 16,21 22-16,0-1 0,0 0 15,0-20-15,-21 20 0,21 0 0,0-21 16,-21 22-16,21-1 0,0-21 0,0 22 16,0-1-16,0-21 0,0 0 15,0 0-15,0 1 0,0-1 0,0 0 16,0 0-16,0 0 0,21-21 15,0 21-15,0-21 0,0 0 16,1 0-16,-1 0 16,0 0-16,0-21 0,-21 0 15,21 21-15,0-21 0,1 0 0,-1 0 16,0-1-16,0 1 0,0 0 0,0 0 16,-21-21-16,22 20 0,-1 1 15</inkml:trace>
  <inkml:trace contextRef="#ctx0" brushRef="#br0" timeOffset="28644.38">19156 3937 0,'0'-21'0,"0"-21"16,0 105-16,0-148 0,-21 107 62,21-1-62,-22 0 0,22 0 0,0 0 16,0 0-16,0 22 16,0-22-16,0 0 0,0 0 0,0 0 15,0 22-15,0-22 0,0 0 16,0 0-16,0 0 0,22-21 15,-1 22-15,21-22 0,-21 0 16,0 0-16,1 0 0,20 0 16,-21 0-16,21 0 0,-20-22 0,-1 22 15,0-21-15,21 0 0,-21 0 0,-21 0 16,22-22-16,-22 22 0,21-21 16,-21 21-16,0-22 0,0 1 15,0 21-15,0 0 0,-21 0 0,21-1 16,-22 1-16,1 21 0,0 0 15,0-21-15,0 21 0,0 0 0,-1 0 16,1 0-16,0 0 0,0 21 16,21 0-16,-21 1 15,21-1-15,0 0 0,-21-21 0,21 21 16,0 0-16,0 0 16,0 1-16,21-22 15,0 0-15,0 0 0</inkml:trace>
  <inkml:trace contextRef="#ctx0" brushRef="#br0" timeOffset="29136.58">19875 3852 0,'0'0'0,"-21"0"0,0 0 0,0-21 15,0 21-15,0 0 16,21-21-16,0 0 15,21 21-15,0 0 16,0 0-16,0 0 0,0 0 16,1 0-16,-1 0 0,0 0 0,0 0 15,0 0-15,0 21 16,1-21-16,-22 21 0,21-21 0,-21 21 16,21 1-16,-21-1 0,21 0 0,-21 0 15,0 0-15,0 22 0,0-22 16,0 0-16,0 0 0,0 21 0,0-20 15,0-1-15,-21 0 0,0 0 16,21 0-16,-21-21 16,21 21-16,-22-21 0,22-21 31,0 0-31,0 0 16,0 0-16,0 0 0,0-1 0,0 1 0,0-21 15,22 21-15,-22-22 16,21 1-16,0 21 0,0-21 0,0 20 15,-21 1-15,21-21 0,1 21 16,-1 0-16,-21-1 0,21 1 0,0 0 16,0 21-16,-21-21 0,21 21 0,1-21 15,-1 21-15,0 0 0,0 0 16,0-21-16</inkml:trace>
  <inkml:trace contextRef="#ctx0" brushRef="#br0" timeOffset="29548.35">18881 3493 0,'0'0'15,"-22"0"-15,22-22 16,22 22 0,-1 0-1,0 0-15,21 0 0,1 0 16,-22 0-16,21 0 0,0-21 0,22 21 15,-22 0-15,1 0 0,-1 0 16,0 0-16,1-21 0,-1 21 0,0 0 16,-21 0-16,1-21 0,-1 21 15,0 0-15,0 0 0,0 0 16,-42 0 46,0 0-62,0 0 0</inkml:trace>
  <inkml:trace contextRef="#ctx0" brushRef="#br0" timeOffset="45893.55">9779 3217 0,'-21'0'31,"0"0"-31,-1 0 16,1 0-1,0 0-15,0 0 16,0 0-16,0 0 16,-1 0-16,1 0 15,0 0-15,0 0 16,0 0 0,0 0-16,-1 0 31,1 0 63,21-21-48,21 21-30,1 0 0,-1 0-16,0 0 0,0 0 15,0 0-15,0 0 0,1 0 16,20 0-16,-21 0 0,21 0 0,1 0 16,-22 0-16,21 0 0,1 0 15,-1 0-15,0 0 0,1 0 16,-1 0-16,0 0 0,1 0 15,-1 0-15,0 0 0,1 0 0,-1 0 16,0 0-16,1 0 0,-22 0 16,21 0-16,0 0 0,1 0 0,-1 0 15,-21 0-15,22 0 0,-1 0 16,0 0-16,1 0 0,-1 0 0,0 0 16,1 0-16,-1 0 0,0 0 15,1 0-15,-1 0 0,0 0 0,22 0 16,-22 0-16,0 0 0,22 0 15,-22-21-15,1 21 0,-1 0 0,0 0 16,1 0-16,-1 0 0,0 0 16,1 0-16,-1 0 0,0 0 15,1 0-15,-1 0 0,0 0 0,1 0 16,-1 0-16,0 0 0,1 0 16,-1 0-16,0 0 0,-21 0 0,1 0 15,20 0-15,-21 0 0,0 0 16,0 0-16,1 0 15,-22-21 64,0 0-64</inkml:trace>
  <inkml:trace contextRef="#ctx0" brushRef="#br0" timeOffset="47432.01">9102 4297 0,'0'0'0,"21"-21"0,-21 0 16,21-1 0,-21 1-16,0 0 15,0 0 1,-21 42 46,21 0-62,0 0 16,-21 1-16,21-1 0,-22 21 0,22-21 16,-21 0-16,21 1 0,0-1 0,0 21 15,0-21-15,0 0 0,0 1 16,0-1-16,0 0 0,21 0 15,1-21-15,-1 0 0,0 21 16,0-21-16,0 0 0,0 0 16,22 0-16,-22 0 0,64-21 15,-64 21-15,0-21 16,0 0-16,21 21 0,-20-21 0,-1-1 16,0 1-16,-21-21 0,0 21 15,21 0-15,-21-22 0,0 22 0,0-21 16,0 21-16,-21-22 0,0 22 0,0 0 15,-1 0-15,1 0 0,0-1 16,0 1-16,0 21 0,0 0 0,-1 0 16,1 0-16,0 0 15,0 0-15,0 0 0,0 0 0,21 21 16,0 1-16,-22-1 16,22 0-16,0 0 0,0 0 0,0 0 15,0 1-15,0-1 0,22 0 16,-1-21-16,0 21 0,0-21 15,0 0-15,22 0 0,-22 0 0,21 0 16</inkml:trace>
  <inkml:trace contextRef="#ctx0" brushRef="#br0" timeOffset="47828.02">9969 4022 0,'-21'0'16,"0"0"0,21 21-16,-21 0 15,21 0-15,-21 0 0,21 1 16,0 20-16,0 0 0,0 1 0,-21-22 16,21 42-16,0-20 0,0-1 15,0 0-15,0 1 0,0-1 0,0 21 16,0 1-16,0-22 0,-22 43 0,22-22 15,-21 1-15,21-1 0,0 1 16,0-1-16,-21 1 0,21-22 16,0 22-16,0-22 0,0 22 0,0-22 15,0 0-15,0 1 0,0-1 16,0-21-16,0 21 0,0-20 0,0-1 16,0 0-16,21-21 31,0 0-31,-21-21 0,22 0 0,-22-22 15,21 22-15,0-21 0,-21 21 0,0-22 16,21 1-16,-21-22 0,21 22 16,-21-21-16</inkml:trace>
  <inkml:trace contextRef="#ctx0" brushRef="#br0" timeOffset="48144.84">9969 4424 0,'0'0'0,"0"-21"0,-21-22 0,0 22 16,21-21-16,0 21 0,0 0 15,0-1-15,0 1 0,0 0 0,0 0 16,0 0-16,0 0 0,21-1 0,0 22 16,22-21-16,-22 0 0,21 21 15,1 0-15,-1-21 0,0 21 0,1 0 16,-22 0-16,21 0 0,-21 21 16,22-21-16,-22 21 0,0 0 15,0 1-15,-21-1 0,0 21 0,0-21 16,0 0-16,0 22 0,-42-22 15,21 21-15,-22-21 0,22 1 0,-21-1 16,-1 0-16,1 0 0,21 0 16,-21-21-16,20 21 0,1-21 0,42-21 47,-21 0-47,22 21 15,-1-21-15,0 21 0</inkml:trace>
  <inkml:trace contextRef="#ctx0" brushRef="#br0" timeOffset="48519.63">10520 4276 0,'0'0'0,"21"-21"0,0 21 0,-21-22 15,21 22-15,0-21 0,1 21 0,-22-21 16,21 0-16,0 0 0,0 21 15,0-21-15,0-1 0,-21 1 0,22 0 16,-22 0 0,-22 21-1,1 0 1,0 21-16,0-21 0,0 21 16,0 0-16,-1 1 0,1-1 0,21 0 15,-21 0-15,21 21 0,0-20 16,0-1-16,0 0 0,0 0 0,0 0 15,0 0-15,0 1 0,21-22 16,0 21-16,1-21 16,-1 21-16,0-21 0,0 0 15,0 0-15,0 0 0,1 0 16,-1 0-16,0 0 0,0 0 16,0 0-16,0-21 0,-21 0 15,22 21-15</inkml:trace>
  <inkml:trace contextRef="#ctx0" brushRef="#br0" timeOffset="48945.4">11007 3979 0,'0'0'0,"21"0"0,0 0 15,0 0-15,0 0 16,0 0-16,1 0 0,-1 0 15,0 0-15,0 0 0,-21 22 0,21-1 16,0 0-16,-21 0 16,22 0-16,-22 0 0,0 22 0,0-22 15,0 0-15,0 21 0,0-20 16,0-1-16,0 0 0,0 0 0,0 0 16,0 0-16,-22 1 0,22-1 0,-21-21 15,21 21-15,-21-21 16,21-21-1,0 0 1,0-1-16,0 1 16,0 0-16,0 0 0,0 0 0,0-22 15,0 22-15,0 0 0,0 0 16,0 0-16,21 0 0,0-1 16,-21 1-16,0 0 0,22 0 0,-1 21 15,0-21-15,0 21 16,0 0-16,0 0 15,1 0-15,-1 0 16,0 0-16</inkml:trace>
  <inkml:trace contextRef="#ctx0" brushRef="#br0" timeOffset="49504.19">11790 3979 0,'0'0'0,"0"-21"16,0 0-16,-21 21 15,-1 0-15,1-21 0,0 21 16,0 0-16,0 0 16,0 0-16,-1 21 0,1 0 15,21 0-15,-21 1 0,0-1 0,0 0 16,21 21-16,0-21 0,0 22 15,0-22-15,-21 21 0,21-21 0,0 1 16,0-1-16,0 21 0,0-21 16,0 0-16,0 1 15,21-22-15,0 0 16,0 0-16,0 0 16,0 0-16,1-22 0,-1 22 15,0-21-15,0 0 0,-21 0 0,21 0 16,0 0-16,-21-22 0,0 22 15,22-21-15,-1-1 0,-21 22 0,21-21 16,-21 21-16,0-22 0,0 22 16,0 0-16,0 0 0,0 42 31,0 0-15,0 0-16,0 22 0,-21-22 15,21 21-15,0-21 0,0 22 0,0-22 16,0 0-16,0 21 0,-21-20 15,21-1-15,0 0 0,0 0 0,0 0 16,0 0-16,21-21 16,0 0 15,0-21-15,-21 0-16,21 0 0</inkml:trace>
  <inkml:trace contextRef="#ctx0" brushRef="#br0" timeOffset="49808.01">12319 3577 0,'0'0'0,"-21"0"0,0 0 16,-1 0-1,1 0-15,0 21 16,21 1-16,-21-1 0,21 21 15,0-21-15,0 22 0,-21-22 0,21 21 16,-21 0-16,21-20 0,0 20 0,0 0 16,0 1-16,-22-22 15,22 21-15,0 0 0,0-20 0,0-1 16,0 21-16,0-21 0,0 0 16,0 1-16,0-1 0,0 0 15,0 0-15,0-42 47</inkml:trace>
  <inkml:trace contextRef="#ctx0" brushRef="#br0" timeOffset="50284.75">12404 4022 0,'0'21'15,"0"0"-15,0 0 0,0 0 16,0 1-16,0-1 0,-22 0 16,22 0-16,0 0 0,0 0 0,-21-21 15,21 22-15,-21-1 0,21 0 16,0 0-16,0 0 0,0 0 15,0 1-15,0-1 0,21 0 16,0-21 0,1 0-16,-1 0 0,0 0 15,0 0-15,0 0 0,-21-21 16,21 0-16,1 21 0,-22-22 16,0 1-16,21 0 0,0 0 0,-21-21 15,0 20-15,21 1 0,-21-21 16,0 21-16,0-22 0,0 22 0,0-21 15,0 21-15,-21 0 16,0-1-16,0 22 0,-1 0 16,1 0-16,0 0 0,0 22 15,0-1 1,21 0-16,0 0 16,0 0-16,0 0 15,21-21 1</inkml:trace>
  <inkml:trace contextRef="#ctx0" brushRef="#br0" timeOffset="50740.49">12721 4043 0,'0'0'0,"0"-21"0,0 42 47,21-21-47,0 21 15,-21 0-15,0 0 16,22 1-16,-22-1 0,0 0 0,0 0 16,21 0-16,-21 0 0,0 1 15,0-1-15,0 0 16,0 0-16,0 0 0,0 0 0,0 1 15,0-1-15,0 0 16,0 0-16,0-42 47,0 0-31,0 0-16,0-1 15,0 1-15,0 0 0,21-21 16,-21 21-16,21-1 0,-21 1 0,0 0 15,0 0-15,21 21 0,-21-21 16,0 0-16,21-1 16,-21 1-16,22 21 0,-22-21 15,21 0-15,0 0 16,-21 0-16</inkml:trace>
  <inkml:trace contextRef="#ctx0" brushRef="#br0" timeOffset="51164.25">12192 3768 0,'0'0'0,"21"-21"31,0 21-15,0 0-16,1 0 0,20 0 0,-21 0 0,21 0 15,-20-22-15,20 22 0,0 0 16,-21 0-16,22 0 0,-22 0 15,0 0-15,21 0 0,-20-21 0,-1 21 16,0 0-16,0 0 0,0 0 16,0 0-1,-42 0 48</inkml:trace>
  <inkml:trace contextRef="#ctx0" brushRef="#br0" timeOffset="59792.45">8149 2985 0,'-21'0'0,"21"21"15,-21-21-15,0 0 16,-1 0-16,1 0 0,0 0 16,0 0-16,0 0 15,0 0-15,-1 21 0,1-21 16,-21 0-16,21 0 0,0 0 0,-1 0 15,1 0-15,0 0 16,0 0 0,42 0-1,0 0 1,22 0-16,-1 0 0,-21 0 16,21 0-16,22 0 0,-22 0 0,1 0 15,-1 0-15,0 0 0,1 0 0,-1 0 16,0 0-16,1 0 0,-1 0 15,0 0-15,1-21 0,-22 21 0,0 0 16,0 0-16,0 0 16,-42 0 62,21 21-78,0 0 0,-21-21 15</inkml:trace>
  <inkml:trace contextRef="#ctx0" brushRef="#br0" timeOffset="60724.24">7556 4170 0,'0'-42'31,"-21"42"-15,21 21 0,0 0-16,0 0 0,-21 0 15,21 22-15,-21-22 0,21 21 16,-21-21-16,21 22 0,0-22 0,0 21 15,-21-21-15,-1 22 0,22-22 16,-21 21-16,21-21 0,0 0 0,0 1 16,0-1-16,0 0 0,0 0 15,0 0-15,0 0 0,0 1 32,0-44-17,0 1 1,0 0-16,0 0 0,0 0 15,0 0-15,0-1 0,0-20 0,0 21 16,0-21-16,0 20 0,0-20 0,0 21 16,0-21-16,0 20 0,21-20 15,-21 21-15,0 0 0,22 0 0,-1-1 16,-21 1-16,0 0 0,21 0 16,0 0-16,0 21 15,0 0-15,1 0 16,-1 0-16,0 21 0,-21 0 15,21 0-15,0 0 0,0 1 16,-21-1-16,0 21 0,22-21 0,-1 0 16,-21 22-16,0-22 0,0 21 0,0-21 15,0 22-15,0-22 0,21 0 16,-21 0-16,0 22 0,0-22 0,0 0 16,0 0-16,0 0 0,0 0 15,0 1-15,0-1 0,0 0 16,0 0-16,-21-21 47,0-21-32,21 0-15</inkml:trace>
  <inkml:trace contextRef="#ctx0" brushRef="#br0" timeOffset="61016.07">7324 4657 0,'21'0'16,"0"0"-1,0 0-15,0 0 0,0 0 16,1-21-16,-1 21 0,0 0 15,0 0-15,21 0 0,-20 0 0,-1-22 16,0 22-16,0 0 0,0 0 0,0 0 16,1 0-1,-22-21-15</inkml:trace>
  <inkml:trace contextRef="#ctx0" brushRef="#br0" timeOffset="61408.84">8022 4509 0,'0'0'0,"-21"0"31,21 21-15,21-21 31,0 0-47,0 0 0,1 0 16,-1 0-16,0 0 15,-21-21 1,0-1-16,0 1 15,0 0 1,-21 21-16,0 0 16,-1 0-16,1 0 31,0 0-15,21 21-1,21-21 1</inkml:trace>
  <inkml:trace contextRef="#ctx0" brushRef="#br0" timeOffset="62051.48">8424 4255 0,'0'-22'16,"-21"44"31,0-1-31,21 0-16,0 0 0,0 0 0,-21 0 15,21 1-15,-21-1 0,21 0 16,0 0-16,0 0 0,-22 0 0,22 22 15,0-22-15,0 0 0,0 0 16,0 0-16,0 1 16,0-1-16,0 0 0,0 0 15,22 0 1,-1-21-16,0 0 16,0 0-16,0 0 15,0 0-15,1 0 16,-1 0-16,0 0 15,0-21-15,0 0 0,-21 0 16,21 21-16,1-21 16,-22-1-16,21 22 0,-21-21 0,0 0 15,0 0-15,0 0 0,0 0 0,0-1 16,0 1-16,0 0 16,0 0-16,0-21 0,0 20 0,0 1 15,0 0-15,0 0 0,0 0 16,0 0-16,0-1 0,-21 1 15,-1 21-15,1-21 0,0 21 16,0 0-16,0 0 16,0 0-16,-1 0 15,1 0 1,0 0 15,21 21-15,0 0-16</inkml:trace>
  <inkml:trace contextRef="#ctx0" brushRef="#br0" timeOffset="63368.87">5588 3366 0,'0'0'0,"-21"0"32,0 0-17,-1 0 1,1 0-16,42 0 94,1 0-94,-1 0 0,0 0 0,21 0 15,1 0-15,20 0 0,-21-22 16,22 22-16,-1-21 0,1 21 0,-1-21 15,1 21-15,-1 0 16,22-21-16,-21 21 0,20-21 0,-20 21 16,20 0-16,-20-21 0,-1 21 15,22 0-15,-21-22 0,-1 22 0,-21 0 16,22 0-16,-22 0 0,1-21 0,-1 21 16,-21 0-16,0 0 0,22 0 15,-22 0-15,0 0 16,-42 0 46,0 0-46,-1 0-16</inkml:trace>
  <inkml:trace contextRef="#ctx0" brushRef="#br0" timeOffset="64036.48">5313 4085 0,'0'0'0,"-21"0"0,21 21 0,-22 1 16,22-1 0,-21 0-16,21 0 0,-21 21 0,21-20 15,0 20-15,0 0 0,-21 1 16,21-1-16,-21 0 0,21 1 0,0-1 15,0 0-15,-21-21 0,-1 22 16,22-1-16,0 0 0,0-20 0,-21 20 16,21-21-16,0 21 0,0-20 0,0-1 15,0 0-15,0 0 16,0-42 15,0 0-31,0 0 16,0-1-16,0-20 0</inkml:trace>
  <inkml:trace contextRef="#ctx0" brushRef="#br0" timeOffset="64616.16">5122 4297 0,'0'0'0,"0"-21"0,0-43 31,0 43-31,21 0 16,-21 0-16,22 21 0,-1-21 0,0 21 16,0-22-16,0 22 15,0 0-15,1-21 0,20 21 0,-21 0 16,21 0-16,-20 0 0,20 0 16,-21 0-16,21 0 0,-20 0 0,-1 21 15,0 1-15,0-1 0,0 0 16,-21 0-16,21 21 0,-21-20 0,0 20 15,0-21-15,-21 21 0,0-20 0,0 20 16,-21-21-16,20 0 0,1 22 16,-21-22-16,0 0 0,20 0 0,1 0 15,-21 0-15,21-21 0,0 22 16,-1-1-16,1-21 0,0 0 16,0 0-16,0 0 15,0 0 1,21-21-16,-22 21 15,22-22-15,22 22 32,-1 0-17,0 22-15,0-1 16,0 0-16,0-21 0,1 21 16,-1 0-16,0 0 0,0-21 15,0 22-15,0-1 0,1 0 16,-1-21-16,0 21 0,0-21 15,0 21-15,0-21 0,1 21 16,-1-21-16,0 0 47,-21-21-47,21 21 0</inkml:trace>
  <inkml:trace contextRef="#ctx0" brushRef="#br0" timeOffset="64963.96">5821 4530 0,'21'0'0,"0"0"32,-21 21-17,21-21 1,0 0-16,1 0 15,-1 0-15,-21-21 16,21 21-16,-21-21 0,0-1 16,0 1-1,-21 0 1,0 21 0,-1 0-16,1 0 15,0 0-15,21 21 16,0 0-1,0 1 1,21-22 0,0 0-16,1 0 0,-1 0 15</inkml:trace>
  <inkml:trace contextRef="#ctx0" brushRef="#br0" timeOffset="65280.77">6138 4255 0,'0'0'16,"0"-22"-16,21 22 47,-21 22-47,0-1 0,22 0 0,-22 0 15,0 0-15,0 0 0,21 22 16,-21-22-16,21 0 0,0 0 0,-21 22 15,0-22-15,21 0 0,-21 0 16,21 0-16,-21 0 0,0 1 16,0-1-16,22 0 0,-22 0 0,0 0 15,21 0-15,-21 1 16,21-22-16,-21 21 0,0-42 47</inkml:trace>
  <inkml:trace contextRef="#ctx0" brushRef="#br0" timeOffset="65571.61">6583 4149 0,'-21'21'16,"21"0"0,0 0-16,-22 0 0,22 22 0,-21-22 15,21 21-15,-21-21 0,21 22 0,0-22 16,-21 21-16,21-21 0,-21 22 16,21-22-16,-21 21 0,21-21 15,0 1-15,0-1 0,0 0 0,-22 0 16,22 0-16,0 0 15,-21-21 1</inkml:trace>
  <inkml:trace contextRef="#ctx0" brushRef="#br0" timeOffset="66468.13">974 3471 0,'0'0'0,"-22"0"16,1 0-16,0 0 15,42 0 32,22 0-31,-22 0-16,21 0 0,0 0 15,1 0-15,-1 0 0,22 0 16,-1 0-16,22 0 0,-22 0 16,22 0-16,0 0 0,-1-21 0,1 21 15,0 0-15,20 0 0,1-21 16,21 21-16,0 0 0,-21 0 0,21 0 15,0-21-15,-21 21 0,21 0 16,0 0-16,-21 0 0,21-21 0,-21 21 16,-1 0-16,-20 0 0,21 0 15,-21 0-15,-22 0 0,1-21 0,-1 21 16,1 0-16,-22 0 0,0 0 0,1 0 16,-22 0-16,0 0 15,0-22-15,0 22 0,0 0 16,-42 0 31,0 0-47,0 0 15,0 22-15</inkml:trace>
  <inkml:trace contextRef="#ctx0" brushRef="#br0" timeOffset="67075.78">1185 4445 0,'0'-21'0,"0"0"0,0 0 15,0-1 1,0 1-16,-21 21 0,21-21 0,-21 21 16,0 0-16,0 0 15,-1 0-15,1 0 0,0 0 16,-21 0-16,21 21 0,-22 0 0,22 1 15,-21-1-15,21 21 0,-22-21 16,22 22-16,-21-22 0,21 21 0,-1 0 16,1 22-16,0-22 0,0 1 15,21-1-15,0 21 0,0-20 16,0-1-16,0-21 0,0 22 0,21-22 16,0 21-16,0-21 0,22 0 15,-22-21-15,0 22 0,21-22 16,1 0-16,-22 0 0,21 0 15,1 0-15,-22 0 0,21-22 0,0 1 16,1 0-16,-22 0 0,21 0 16,1 0-16</inkml:trace>
  <inkml:trace contextRef="#ctx0" brushRef="#br0" timeOffset="67364.63">1545 4233 0,'0'0'0,"0"-21"16,0-21 0,0 63-1,-21 0 1,21 0-16,0 1 0,0 20 16,0-21-16,0 21 0,0 1 0,-21-1 15,21 0-15,0 1 0,0-1 16,0 0-16,0 1 0,-21-1 0,21 0 15,0 1-15,0-1 0,0 0 16,0-20-16,0 20 0,0-21 0,0 0 16,0 0-16,0 1 0,21-22 31</inkml:trace>
  <inkml:trace contextRef="#ctx0" brushRef="#br0" timeOffset="68683.87">2180 4530 0,'0'0'15,"0"-21"-15,0-1 0,-21 1 16,0 21-16,0-21 15,-1 21-15,1 0 16,0 0-16,0 21 0,0-21 0,0 21 16,-1 1-16,1-1 0,0 0 15,0 21-15,0-21 0,0 22 0,21-1 16,-22 0-16,22-20 0,-21 20 16,21 0-16,0-21 0,0 22 0,0-22 15,0 0-15,21 0 0,1 0 16,-22 1-16,21-22 0,0 0 0,0 0 15,0 0-15,0 0 0,1 0 16,-1 0-16,0 0 0,0-22 16,0 1-16,0 0 0,1 0 15,-1 0-15,0 0 0,0-22 0,-21 22 16,21-21-16,0 21 0,-21-22 16,0 22-16,0-21 0,0 21 0,0-22 15,0 22-15,0 0 0,0 0 16,0 0-16,0-1 0,0 44 62,0-1-62,0 0 0,0 0 0,0 0 0,0 22 16,0-22-16,0 21 16,0-21-16,0 22 0,0-22 0,0 0 15,0 21-15,0-21 0,22 1 16,-22-1-16,21-21 0,0 21 0,0-21 15,0 0-15,0 0 16,1 0-16,20 0 0,-21 0 16,0-21-16,0 0 0,22-1 0,-22 1 15,21-21-15,-21 21 0,22 0 16,-1-22-16,-21 1 0,22 21 0,-22-22 16,0 22-16,0-21 15,0 21-15,0 0 0,-21-1 0,0 1 16,-21 21 15,0 21-31,0 1 16,21-1-16,0 0 0,0 0 0,0 0 15,0 0-15,0 1 0,0-1 16,0 0-16,0 0 0,21 0 16,-21 0-16,21 1 0,-21-1 0,0 0 15,0 0-15,0 0 16,0-42 46,-21 0-62,0 21 0,21-21 0,-21 21 16,21-21-16,-21 21 16,-1 0-16,22-22 15,-21 22-15,21 22 16,0-1-1,0 0-15,0 0 16,0 0-16,21 0 16,1-21-16,-1 0 0,-21 22 0,21-22 15,0 0-15,0 0 16,0 0-16,1 0 0,-1 0 0,0 0 16,0 0-16,0-22 0,22 1 15,-22 0-15,21 0 0,-21 0 0,22 0 16,-22-1-16,21 1 0,-21 0 15,0-21-15,22 21 0,-22-1 0,-21-20 16,21 21-16,-21-21 0,21 20 0,-21 1 16,0 0-16,0 0 0,0 0 15,0 0-15,-21 21 0,0 0 16,21 21-16,0 0 16,-21-21-16,21 21 0,0 0 15,0 0-15,0 22 0,0-22 16,0 0-16,0 0 0,0 0 0,0 1 15,21-1-15,-21 0 0,21 0 0,-21 0 16,0 0-16,0 1 0,0-1 16,0 0-16,0 0 0,0 0 15,-21-21 1,0 21-16,0-21 0,-1 0 16,1 22-16,0-22 15,0 0-15,0 21 16,0-21-1,-1 0-15,22 21 16</inkml:trace>
  <inkml:trace contextRef="#ctx0" brushRef="#br0" timeOffset="69404.62">1947 5630 0,'0'-21'0,"0"42"0,0-63 0,-21 21 16,21 0-16,-21 0 0,21-1 15,-21 22-15,21 22 31,0-1-31,0 0 16,0 0-16,0 21 0,0 1 16,0-22-16,0 21 0,0 1 0,0-1 15,0 0-15,-21-21 0,21 22 16,-22-22-16,22 0 0,0 0 0,0 0 16,0 1-16,0-44 31,0 1-16,22 0-15,-22 0 0,0-21 16,21 20-16,-21 1 16,21-21-16,0 0 0,0-1 0,-21 1 15,21 21-15,1-22 0,-1 1 16,21 21-16,-21-21 0,22 20 0,-22 1 16,21 0-16,-21 21 0,22 0 15,-22 0-15,0 0 0,21 0 0,-21 0 16,1 21-16,-1 0 0,0 1 15,0-1-15,0 21 0,-21-21 0,0 22 16,0-22-16,0 21 0,0 0 16,0-20-16,0 20 0,-21-21 0,0 0 15,21 0-15,0 1 0,0-1 16,-21 0-16,21 0 0,0 0 16,21-42 15</inkml:trace>
  <inkml:trace contextRef="#ctx0" brushRef="#br0" timeOffset="70935.81">2921 5609 0,'0'0'0,"21"-84"31,-21 62-16,-21 1-15,0 0 0,0 0 16,-1 21-16,1 0 16,0 0-16,0 21 15,0 0-15,21 22 0,-21-22 16,-1 21-16,1-21 0,21 22 0,0-1 16,-21 0-16,0-21 0,21 22 0,-21-22 15,21 21-15,0-21 0,0 1 16,0-1-16,0 0 0,0 0 0,0 0 15,21-21 1,0 0-16,0 0 16,0 0-16,1-21 15,-1 0-15,0 21 0,0-21 0,0-22 16,0 22-16,1 0 0,-1-21 16,0 21-16,0-22 0,-21 22 0,21-21 15,-21 21-15,21-22 0,-21 22 0,0 0 16,0 0-16,0 42 31,0 0-15,-21 0-16,21 0 0,0 1 0,0-1 15,-21 0-15,21 0 0,0 21 16,0-20-16,0-1 0,0 0 16,0 0-16,0 0 0,21 0 15,0 1-15,1-1 0,-1-21 16,0 0-16,0 0 0,0 0 15,0 0-15,1 0 0,-1-21 16,0-1-16,0 22 0,0-21 0,0 0 16,1 0-16,-1 0 0,-21-22 15,0 22-15,0 0 0,0-21 0,0 21 16,0-1-16,0 1 0,0 0 16,0 0-16,0 42 31,0 0-16,-21 0-15,21 1 0,-22-1 0,22 0 16,0 0-16,0 0 0,0 0 16,0 1-16,0 20 0,-21-42 0,21 21 15,0 0-15,0 0 0,0 1 16,0-44 31,0 1-47,21 0 0,-21 0 15,0 0-15,0 0 16,22-1-16,-1-20 0,-21 21 0,21 0 0,-21 0 16,0-1-16,21 1 15,0 0-15,0 0 0,-21 0 0,22 21 16,-1 0 0,0 0-16,-21 21 15,21 0-15,-21 0 0,0 0 16,21 1-16,-21-1 0,0 0 15,0 0-15,0 0 0,0 0 0,0 1 16,0-1-16,0 0 16,21 0-16,1-21 47,-22-21-32,21 0-15,-21 0 16,21-1-16,0 1 0,-21 0 0,21 0 15,0 0-15,1-22 0,-22 22 16,21 0-16,0 0 0,0 0 0,0 21 16,-21-21-16,21 21 0,1 0 15,-1 0-15,-21 21 32,0 0-32,0 0 15,0 0-15,0 0 0,0 1 16,0-1-16,0 0 0,0 0 0,0 0 0,0 0 15,21 1 1,-21-1-16,21 0 0,0-21 16,0 0-16,1 0 15,-1 0-15,0 0 0,0 0 16,0 0-16,0 0 0,1 0 0,-1-21 16,0 21-16,0-21 0,0-1 15,0 22-15,1-21 0,-1 0 0,0 0 16,-21 0-16,21 0 0,-21-1 15,21 1-15,-21 0 0,0 0 16,0 0-16,0 0 0,0-1 0,0 1 16,0 0-16,0 0 15,0 0-15,-21 21 0,0 0 0,0 0 16,0 0 0,-1 21-16,22 0 0,0 0 15,0 22-15,-21-22 0,21 0 16,0 0-16,0 0 0,0 0 15,0 1-15,0-1 0,0 0 0,0 0 16,0 0-16,0 0 0,21-21 16,1 22-1,-1-22-15,0 0 16,0 0 0,0 0-16,0 0 15,1-22-15,-1 22 16,-21-21-1,0 0 1</inkml:trace>
  <inkml:trace contextRef="#ctx0" brushRef="#br0" timeOffset="71179.67">4254 5757 0,'-21'0'15</inkml:trace>
  <inkml:trace contextRef="#ctx0" brushRef="#br0" timeOffset="72504.17">6667 9186 0,'0'0'0,"0"-21"0,0 0 16,0 0-16,0 0 15,-21 21-15,21 21 32,0 21-32,0-21 15,0 1-15,0 20 0,0-21 16,0 21-16,0 1 0,0-1 0,0-21 15,0 22-15,0-1 0,-21 0 0,21 1 16,-21-22-16,21 21 0,0-21 16,0 0-16,0 1 0,0-1 0,0 0 15,0 0-15,0-42 32</inkml:trace>
  <inkml:trace contextRef="#ctx0" brushRef="#br0" timeOffset="72936.92">6646 8784 0,'0'0'0,"-21"0"15,0 0-15,21 21 16,-21 1-16,0-22 0,-1 21 15,22 0-15,-21 21 0,21-21 16,0 1-16,0-1 0,0 0 16,0 0-16,21-21 15,1 0 1,-1 0-16,0 0 0,0 0 0,21 0 16,-20-21-16,-1 0 0,21 0 0,-21-1 15,0 1-15,1 0 0,-22 0 16,0 0-16,0 0 0,0-1 0,0-20 15,-22 21-15,22 0 0,-21 21 16,0 0-16,0 0 0,0 0 16,0 0-16,-1 0 0,1 0 0,0 21 15,0 0-15,0 0 0,0 0 16,-1 22-16,22-22 0,0 0 16,0 0-16,0 22 0,0-22 0,0 0 15,0 0-15,0 0 0,22 0 16,-1 1-16,0-1 0,0 0 0,21 0 15,-20-21-15,-1 21 0,21-21 0,-21 21 16,22-21-16</inkml:trace>
  <inkml:trace contextRef="#ctx0" brushRef="#br0" timeOffset="73436.8">7218 9208 0,'0'42'31,"0"-21"-31,0 0 0,-21 0 16,21 1-16,0-1 15,0 0-15,0 0 0,0 0 0,0 0 16,0 1-16,0-1 0,0 0 0,0 0 16,0 0-16,0 0 0,0 1 15,0-1-15,0 0 0,0-42 47,0 0-31,0-1-16,0 1 0,0 0 15,0 0-15,0-21 0,0 20 0,21-20 16,0 0-16,0 21 0,0-22 16,0 1-16,1 0 0,20-1 0,-21 22 15,21-21-15,1 21 0,-1-1 0,22 22 16,-22 0-16,0 0 0,1 0 15,-22 0-15,21 22 0,-21-1 0,22 21 16,-22-21-16,-21 22 0,0-1 0,0-21 16,0 21-16,0 1 0,0-22 15,0 21-15,0 1 0,0-22 16,0 21-16,0-21 0,0 0 0,-21 1 16,21-1-16,0 0 0,0-42 46,0 0-46,21-1 0,-21 1 16,0 0-16</inkml:trace>
  <inkml:trace contextRef="#ctx0" brushRef="#br0" timeOffset="73708.64">8382 8763 0,'0'127'32,"0"-85"-32,0 1 0,-21-1 0,21 22 15,-21-22-15,-1 0 0,22 1 0,-21-1 16,21 0-16,-21 1 0,0-1 16,21 0-16,0 1 0,-21-1 0,0-21 15,21 21-15,0-20 0,0-1 0,0 0 16,0 0-16,0 0 0,21-21 15,0 0-15,0 0 16,0-21-16,0 0 16,1 0-16,-22 0 0</inkml:trace>
  <inkml:trace contextRef="#ctx0" brushRef="#br0" timeOffset="73948.5">8234 9186 0,'0'0'0,"0"-21"15,21 21 1,0 0-16,0 0 0,0 0 16,22 0-16,-22-21 0,0 21 0,21 0 15,-20 0-15,20 0 0,-21 0 16,21-21-16,-20 21 0,-1 0 0,21 0 15,-21 0-15,0-21 0,1 21 0,-1 0 16,0 0-16,-21-21 16</inkml:trace>
  <inkml:trace contextRef="#ctx0" brushRef="#br0" timeOffset="74755.82">11155 9165 0,'0'0'0,"0"-21"0,0 0 0,0 0 16,0 0-16,0-1 0,21 1 0,-21 0 15,0 0-15,0-21 0,0-1 0,0 22 16,0-21-16,0-1 0,0 22 16,0 0-16,-21-21 0,0 21 15,-1-1-15,1 1 0,0 21 0,0 0 16,-21-21-16,20 21 0,-20 0 16,0 0-16,-1 0 0,22 21 0,-21 0 15,0 1-15,-1-1 0,22 21 0,-21 0 16,21 1-16,-1-1 0,1 0 15,0 22-15,0-22 0,21 1 0,-21-1 16,21 0-16,0 1 0,0-1 0,0 0 16,0 1-16,0-22 0,21 21 15,0-21-15,0 0 0,0 1 0,1-1 16,-1-21-16,0 21 0,0-21 0,21 0 16,-20 0-16,20 0 15,-21 0-15,21-21 0,-20 21 0,20-21 16,-21-1-16,21 1 0,-20 0 0,20 0 15,-21 0-15,21-22 0,-20 22 16,-1-21-16,21 0 0,-21-1 0,0 1 16,1 0-16,-1-1 0,0 1 0,0 0 15,-21 20-15,0-20 0,21 21 16,-21 0-16,0 42 16,0 0-1,0 0-15,0 22 0,0-22 16,-21 21-16,21 0 0,0 1 0,-21-1 15,21-21-15,0 22 0,0-1 16,0-21-16,0 0 0,0 22 16,21-22-16,0-21 0,0 21 0,1-21 15,-1 0-15,21 0 0,-21 0 0,22 0 16,-22 0-16,21 0 0,-21 0 0,22-21 16,-22 21-16,21-21 0</inkml:trace>
  <inkml:trace contextRef="#ctx0" brushRef="#br0" timeOffset="75047.64">12890 8996 0,'0'0'0,"43"0"31,-22 0-31,0 0 0,0 0 16,0 0-16,1 0 0,-1 0 15,0 0-15,21 0 0,-21 0 16,1 0-16,-1 0 0,21 0 0,-21 0 16,0 0-16,1 0 15,-44 0 1,-20 0-1,21 0-15,-21 21 0</inkml:trace>
  <inkml:trace contextRef="#ctx0" brushRef="#br0" timeOffset="75227.73">12763 9229 0,'0'0'0,"0"21"31,0 0-31,22-21 0,-1 0 0,0 0 15,0 0-15,0 0 0,0 0 16,1 0-16,20 0 16,-21 0-16,0-21 0,22 21 0,-22 0 15,0-21-15,0 21 0,0-21 0,22 21 16</inkml:trace>
  <inkml:trace contextRef="#ctx0" brushRef="#br0" timeOffset="75719.88">14795 8657 0,'0'0'0,"0"-21"16,0 0-1,-21 21 1,21 21-16,0 0 16,0 22-16,0-22 0,0 21 0,0 0 15,0 1-15,0-1 0,0 0 0,0 1 16,0-1-16,0 0 0,-21-20 16,21 20-16,0 0 0,0-21 0,0 22 15,-21-22-15,21 0 0,-21 0 0,21 0 16,0 1-16,0-1 15,0-42 32,21-1-47</inkml:trace>
  <inkml:trace contextRef="#ctx0" brushRef="#br0" timeOffset="76276.55">15494 8657 0,'0'0'0,"-21"0"31,0 0-15,21 21-16,-22 1 0,1-1 15,21 0-15,-21 0 0,0 0 16,0 22-16,21-1 0,-21-21 0,21 21 15,-22 1-15,1-22 0,21 21 0,-21 1 16,21-22-16,0 21 0,-21-21 16,21 0-16,0 1 0,0-1 0,0 0 15,0 0-15,0 0 0,21 0 0,0-21 16,0 22-16,1-22 0,-1 0 16,0 0-16,0 0 0,0 21 0,22-21 15,-22 0-15,0 0 0,21 0 16,-21 0-16,22 0 0,-22-21 15,0 21-15,21-22 0,-20 1 0,-1 0 16,21 0-16,-21 0 0,0 0 0,1-1 16,-1-20-16,0 21 0,0-21 15,-21-1-15,0 1 0,21-22 0,-21 22 16,0 0-16,0-22 0,0 22 0,0 21 16,0-22-16,-21 1 0,0 21 15,21 0-15,-42 0 0,20 21 0,1-22 16,-21 22-16,21 0 0,-22 0 0,1 0 15,0 0-15,-1 0 0,1 0 16,0 0-16,21 0 0,-22 0 16,22 22-16,0-22 0,0 0 0,21 21 15,0 0-15,0 0 16,0 0-16,21-21 16,0 21-16,0-21 0,0 0 0,1 22 15,-1-22-15,21 0 0,-21 0 16</inkml:trace>
  <inkml:trace contextRef="#ctx0" brushRef="#br0" timeOffset="76585.39">17103 8721 0,'0'0'0,"-22"0"0,1 0 15,0 0 1,0-21-16,21 42 78,0 0-78,0 0 0,0 0 16,0 0-16,0 1 0</inkml:trace>
  <inkml:trace contextRef="#ctx0" brushRef="#br0" timeOffset="76892.61">17081 9313 0,'0'0'0,"0"22"0,0-1 16,22 0-16,-22 0 16,21-21-16,-21 21 0,0 0 15,0 1-15,0-1 16,0 0-16,0 0 0,0 0 15,0 0-15,-21 1 0,-1-1 0,1 0 16,0 0-16,0 0 0,0 0 0,0 1 16,-22-1-16,22 21 0,-21-21 15,21 0-15,-22-21 0,1 22 0,21-1 16,0 0-16,-22-21 0,22 0 16,0 21-16,0-21 0,-22 0 0,22 0 15,0 0-15,0 0 0</inkml:trace>
  <inkml:trace contextRef="#ctx0" brushRef="#br0" timeOffset="77752.11">14372 9864 0,'-21'0'16,"0"0"-1,0 0-15,-1 0 16,1 0 0,42 0 31,1 0-32,20 0-15,-21 0 0,21 0 16,1 0-16,20 0 0,-20 0 15,20 0-15,1-21 0,-1 21 0,1 0 16,20 0-16,-20 0 0,20 0 16,1-22-16,-21 22 0,20 0 0,-20 0 15,-1-21-15,1 21 0,-22 0 0,22 0 16,-22-21-16,-21 21 0,21 0 16,1 0-16,-22-21 0,0 21 0,0 0 15,0-21-15,1 21 16,-22-21 15,-22 21 0,1 0-31,0 0 16,0 0-16,0 0 0,0 0 16,-1 0-16,-20 21 0</inkml:trace>
  <inkml:trace contextRef="#ctx0" brushRef="#br0" timeOffset="78424">14436 10033 0,'-22'0'0,"44"0"0,-65 0 15,22 0 1,0 0-16,0 0 16,0 0-16,-1 0 15,22 21 48,22-21-63,-1 0 15,0 0-15,0 0 0,0 0 16,0 0-16,1 0 0,20 0 16,-21 0-16,0 0 0,22 0 0,-1 0 15,0 0-15,1 0 0,-1 0 0,21 0 16,-20 0-16,20 0 0,1-21 15,-1 21-15,1 0 0,-1 0 16,1 0-16,-1 0 0,1 0 0,-1-21 16,1 21-16,-22 0 0,0 0 0,22 0 15,-43 0-15,21 0 0,1 0 16,-22 0-16,0 0 0,0 0 0,0 0 16,1 0-16,-44 0 125,1 0-110,0 0-15,0 0 16,0 0-16,0 0 0,-1 0 15,1 0-15</inkml:trace>
  <inkml:trace contextRef="#ctx0" brushRef="#br0" timeOffset="81704.25">15092 8361 0,'0'-21'47,"0"0"-32,0-1-15,0 1 0,0 0 16,0 0 0,0 0-16,0 0 0,0-1 0,-21-20 15,21 21-15,-22-21 0,1 20 0,21-20 16,-21 21-16,0-21 0,0 20 15,21-20-15,-21 21 0,-1-21 0,1 20 16,0-20-16,21 21 0,-21-21 0,0 20 16,0 1-16,-1-21 0,1 21 15,0-22-15,0 22 0,0 0 0,0 0 16,-22-21-16,22 20 0,0 1 0,0 0 16,-22 0-16,22 0 0,0 0 15,-21-1-15,21 1 0,-1 0 16,1 21-16,0 0 0,0-21 15,0 21-15,-22 0 0,22 0 0,0 0 16,0 0-16,0 0 0,0 0 0,-22 0 16,22 0-16,0 0 0,-21 0 15,20-21-15,1 21 0,-21 0 0,0 0 16,20 0-16,-20 0 0,21 0 16,-21 0-16,20-21 0,-20 21 0,21 0 15,0 0-15,-22 0 0,22-22 0,-21 22 16,21 0-16,0 0 0,-22 0 15,22 0-15,-21 0 0,-1 0 0,1-21 16,0 21-16,-1 0 16,1 0-16,-21 0 0,20 0 0,-20 0 15,20 0-15,-20 0 0,21 0 0,-22 0 16,22 0-16,-1 0 0,1 0 16,0 0-16,-1 0 0,1 0 0,0 0 15,21 0-15,-22 0 0,22 0 0,0 0 16,0 0-16,0 0 15,-1 0-15,1 21 0,0-21 16,0 0-16,0 22 0,0-22 16,-22 21-16,22-21 0,-21 21 0,21-21 15,-22 21-15,1 0 0,0-21 0,-1 21 16,22-21-16,-21 22 16,-1-22-16,1 21 0,0-21 0,21 21 15,-22-21-15,22 21 0,-21 0 0,21-21 16,-1 21-16,-20 1 0,21-1 15,-21 0-15,20 0 0,-20 0 0,0 0 16,21 1-16,-22-1 0,1 0 0,0 21 16,20-21-16,-20 1 0,0 20 15,21-21-15,-22 0 0,22 22 16,0-22-16,0 21 0,0 0 0,-1-20 16,1 20-16,21 0 0,-21-21 0,0 22 15,21-1-15,-21-21 0,21 22 16,-21-22-16,-1 21 0,22-21 0,-21 0 15,21 1-15,0-1 0,-21 0 16,21 0-16,-21 0 0,21 0 0,0 1 16,-21-22 62,21-22-63,-21 1-15,21 0 0,0 0 16,0 0-16,-22 0 16</inkml:trace>
  <inkml:trace contextRef="#ctx0" brushRef="#br0" timeOffset="82224.57">10562 8043 0,'0'0'16,"0"-21"-16,-21 21 0,0-21 15,21 42 32,21 0-31,0 1-16,0-1 0,0 0 0,1 0 16,-1 0-16,0 0 0,0 1 0,0 20 15,-21-21-15,21 0 0,1 22 16,-1-22-16,0 0 0,0 0 0,0 0 15,0 0-15,1 1 0,-22-1 0,21-21 16,0 21-16,-21 0 0,21-21 16,-21 21-16,21-21 15,0 0 17,-21-21-17,22 0-15,-1 0 0,0 0 16,-21-1-16,21 1 0,0 0 15,0-21-15,1 21 0,-1-1 0,21 1 16,-21-21-16,0 21 0,22 0 0,-22-1 16,0 1-16,21 0 0,-20 21 15,-1-21-15,0 21 0,0 0 0,0 0 16,-21 21 0,0 0-16,-21 0 15,0 1-15,0-1 0,-22 0 0,22 21 16,0-21-16,0 1 0,-21-1 0,20 0 15,1 21-15,0-21 0,0 1 16,0-22-16,0 21 0,-1 0 16,1 0-16,-21-21 0,42 21 0,-21-21 15,0 21-15,-1-21 0,1 22 0</inkml:trace>
  <inkml:trace contextRef="#ctx0" brushRef="#br0" timeOffset="83024.05">10499 9906 0,'0'0'0,"-43"0"31,22 0-31,42 0 47,0 0-31,22 0-1,-22 0-15,21 0 0,1 0 0,-1 0 0,0 0 16,22 0-16,-1 0 0,-20 0 16,20 0-16,1 0 0,-1 0 15,-21 0-15,22 0 0,-22 0 0,1 0 16,-1 0-16,0 0 0,-21 0 0,22 0 15,-22 0-15,0 0 0,0 0 16,0 0-16,-42 0 47,0 0-47,0 0 16,0 0-16,0 0 0,-1 0 15,1 0-15,0 0 0,0 0 0,0 0 16</inkml:trace>
  <inkml:trace contextRef="#ctx0" brushRef="#br0" timeOffset="83447.56">10414 10075 0,'0'0'16,"-21"0"-16,21 22 0,21-22 31,0 0-31,0 0 16,0 0-16,22 0 0,-1 0 15,0 0-15,1 0 0,20 0 0,1-22 16,-1 22-16,1 0 0,-22 0 0,22 0 15,-1-21-15,1 21 0,-22 0 16,0 0-16,22 0 0,-43 0 0,21-21 16,1 21-16,-22 0 0,0 0 0,0 0 15,0 0-15,0 0 32</inkml:trace>
  <inkml:trace contextRef="#ctx0" brushRef="#br0" timeOffset="92028.55">6583 10266 0,'-21'0'0,"-1"0"0,1 0 0,0 0 16,0 0-16,0 0 0,0 0 16,-1 0-16,1 0 0,0 0 15,0 0-15,0 0 16,42 0 46,0 0-62,21 0 16,-20 0-16,20 0 0,21 0 0,-20 0 16,20 0-16,22 0 0,-22 0 0,22 0 15,0 0-15,-22 0 0,22 0 16,-22 0-16,1 0 0,-1-21 0,1 21 16,-1 0-16,1 0 0,-1 0 0,-20-21 15,20 21-15,-20-22 0,20 22 16,-21 0-16,1 0 0,20 0 0,-20 0 15,-22 0-15,21-21 0,0 21 0,-20 0 16,-1 0-16,21 0 0,-21 0 0,0 0 16,1 0-1,-1 0-15,-21-21 469,21 21-266,-42 0-62,0 0-141</inkml:trace>
  <inkml:trace contextRef="#ctx0" brushRef="#br0" timeOffset="94048.4">5757 11197 0,'0'0'0,"0"-63"16,0 42-16,-21-1 0,0 22 16,0-21-16,0 0 0,-1 21 0,1-21 15,-21 21-15,21 0 0,-22 0 16,1 0-16,21 0 0,-21 0 0,20 0 16,-20 0-16,21 21 0,-21 0 0,20 0 15,1 1-15,-21-1 16,21 0-16,21 0 0,-21 21 0,-1-20 15,22-1-15,-21 21 0,21-21 0,0 0 16,0 22-16,0-22 0,0 0 16,0 0-16,0 0 0,0 1 0,21-22 15,1 21-15,-1-21 0,0 0 16,0 0-16,0 0 0,0 0 16,1 0-16,20 0 0,-21-21 0,21-1 15,1 1-15,-1 0 0,0 0 0,1-21 16,-1 20-16,0-20 0,1 0 15,-1-1-15,0 1 0,-20 0 16,20-1-16,-21 1 0,0 0 0,0-1 0,1 1 16,-22 0-16,0 21 0,0-22 15,0 1-15,0 21 0,0 0 16,0-1-16,0 1 0,-22 21 0,1 0 16,0 0-16,0 0 15,0 21-15,21 1 0,-21-1 16,21 0-16,0 21 0,-22-21 0,1 22 15,21-1-15,0 0 0,-21 1 0,21-1 16,0 0-16,0 1 0,0-1 0,0 0 16,0-20-16,0 20 15,21-21-15,0 21 0,1-20 0,-1-1 0,0 0 16,0 0-16,0-21 0,0 21 16,1-21-16,-1 0 0,0 0 15,0 0-15,0 0 0,0 0 0,1 0 16,-1 0-16,0 0 0,0-21 0,0 0 15,0 0-15,1 0 0,-1-1 16,0 1-16,0 0 0,0 0 16,0 0-16,1 0 0,-1-1 0,-21 1 15,21 0-15,0 0 0,-21 0 0,0 0 16,0-1-16,0 1 16,0 0-16,0 0 15,0 0-15,-21 21 16,0 0-16,0 0 15,-1 0-15,1 21 16,0-21-16,0 21 0,21 0 0,-21 22 16,0-22-16,21 0 0,0 0 0,-22 0 15,22 22-15,-21-22 0,21 0 0,0 0 16,0 0-16,0 0 16,21-21 15,1 0-31,-1-21 0,0 0 15,0 0-15,0 0 16,-21 0-16,21-1 0,-21 1 0,22 0 16,-22 0-16,21 0 0,-21 0 0,0-1 15,0 1-15,0 0 0,21 21 16,-21 21 0,0 0-1,0 1-15,0-1 0,0 0 16,0 0-16,21 21 0,-21-20 0,0-1 15,21 21-15,-21-21 0,0 0 0,0 1 16,21-1-16,1 0 0,-1-21 16,-21 21-1,21-21-15,0 0 0,0 0 16,0 0-16,1-21 0,-1 21 0,0-21 16,0 0-16,0-1 0,0 1 0,22-21 15,-22 21-15,0-22 0,0 22 16,0-21-16,1 21 0,-1-22 0,0 1 15,-21 21-15,21-21 0,-21 20 0,0-20 16,0 21-16,0 0 0,0 0 16,0-1-16,0 1 0,0 42 31,0 1-15,0-1-16,0 0 0,-21 21 15,21-21-15,0 22 0,-21-1 16,21-21-16,0 22 0,0-1 0,0 0 15,0 1-15,0-1 0,0-21 0,0 21 16,0-20-16,0-1 0,0 21 16,0-21-16,0 0 0,21 1 15,0-22-15,0 0 0,0 0 0,1 0 16,-1 0-16,0 0 0,0 0 0,21 0 16,-20 0-16,-1-22 0,0 1 15,21 21-15,-21-21 0,1 0 0,-1 0 16,0 0-16,0-1 0,0 1 0,0 0 15,1 0-15,-22 0 0,21 0 16,-21-1-16,0-20 0,0 21 16,0 0-16,0 0 0,0-1 0,-21 22 15,-1-21-15,1 21 0,0 0 16,0 21-16,21 1 16,-21-1-16,21 0 0,0 0 15,0 0-15,0 22 0,-21-22 0,21 0 16,0 0-16,0 21 0,0-20 0,0-1 15,0 0-15,0 0 16,21-21 0,0 0-16,0 0 15,0 0-15,-21-21 0,21 0 0,1 0 16,-1-22-16,-21 22 16,21 0-16,-21 0 0,21 0 15,-21-1-15,0 1 0,0 0 16,0 42-1,0 0-15,0 1 16,0-1-16,0 0 0,0 0 0,21 0 16,-21 0-16,0 1 0,21-1 0,-21 0 15,22 0-15,-1-21 0,0 21 16,0-21-16,0 0 16,0 0-16,1 0 0,-1 0 15,0-21-15,0 21 0,-21-21 16,21 0-16,-21 0 0,0-1 15,21 1-15,-21 0 0</inkml:trace>
  <inkml:trace contextRef="#ctx0" brushRef="#br0" timeOffset="94272.27">6879 11007 0,'0'0'0,"-21"0"0,0 0 0,0 0 15,42 0 17,0 0-32,21 0 15,-21 0-15,1 0 0,20 0 0,0-21 16,-21 21-16,22-22 0,-1 22 0,0-21 16,1 21-16,-1-21 0,0 21 15,1-21-15,-1 0 0,0 21 0</inkml:trace>
  <inkml:trace contextRef="#ctx0" brushRef="#br0" timeOffset="94560.13">7980 10689 0,'0'0'0,"0"21"31,0 1-15,-21-1-16,21 21 0,-22-21 15,22 0-15,0 22 0,0-1 0,0-21 16,0 22-16,0-22 0,0 21 16,0 0-16,0-20 0,0 20 0,0-21 15,0 21-15,0-20 0,0-1 0,0 0 16,0 0-16,22 0 0,-22 0 16,21-21-1,-21-21 1,0 0-16,0 0 15,0 0-15,0 0 0,0-1 16,0 1-16</inkml:trace>
  <inkml:trace contextRef="#ctx0" brushRef="#br0" timeOffset="95208.76">7874 11091 0,'21'0'31,"0"0"-31,0 0 16,1 0-16,-1 0 0,0 0 0,0 0 15,0 0-15,0-21 0,1 21 16,20-21-16,-21 21 0,0-21 16,0 0-16,1 21 0,-1-21 0,0 21 15,0 0-15,0-22 0,0 22 16,-21 22 0,0-1-16,0 0 15,0 0-15,0 0 0,0 0 16,0 1-16,0-1 0,22 0 0,-22 0 15,21 0-15,-21 0 0,21 1 0,-21-1 16,21-21-16,0 0 16,0 0-16,1 0 0,-1 0 15,0 0-15,0 0 0,0 0 16,0-21-16,1-1 0,-1 1 0,-21 0 16,21 0-16,0 0 0,-21 0 15,21-1-15,-21-20 0,0 21 0,0 0 16,0 0-16,0-1 0,0 44 47,0-1-47,0 21 0,0-21 15,0 0-15,0 1 0,0-1 0,0 21 16,0 0-16,0-20 0,0 20 0,0-21 16,0 21-16,0 1 0,0-22 0,0 21 15,0 1-15,0-22 16,0 21-16,0 0 0,0-20 0,0 20 15,0 0-15,0-21 0,0 22 0,0-22 16,-21 21-16,21-21 0,0 22 0,0-22 16,0 0-16,-21 21 0,21-20 0,0-1 15,-21 0-15,21 0 16,-21-21-16,-1 0 0,1 0 16,0 0-16,0 0 0,0 0 15,21-21-15,0 0 0,-21 0 0,21-1 16,-22 1-16,22 0 15,0 0-15,0 0 0,0 0 0,0-1 16,22 1-16,-1 0 0,0 0 16,0 0-16,0 0 0</inkml:trace>
  <inkml:trace contextRef="#ctx0" brushRef="#br0" timeOffset="95548.57">9017 11070 0,'0'-21'0,"0"42"0,0-63 16,0 63 15,21 0-15,-21 22-16,0-22 0,21 21 0,-21 0 15,0 1-15,0-1 0,0 0 0,0 1 16,0-1-16,0 0 0,0 1 0,0-1 15,0 0-15,0 1 0,0-22 16,0 21-16,0-21 0,0 22 0,0-22 16,-21 0-16,21 0 0,-21 0 0,21 1 15,-21-1-15,21 0 0,0-42 47,0 0-47,0-1 0,0 1 16,21 0-16,-21-21 0,0 21 0,0-22 15,0 1-15,21 0 0</inkml:trace>
  <inkml:trace contextRef="#ctx0" brushRef="#br0" timeOffset="95853.4">9059 11091 0,'0'-21'16,"0"42"-16,0-63 0,0 21 0,0 0 0,0 0 16,0-1-16,0 1 15,0 0 1,21 21-16,1 0 0,-1-21 15,0 21-15,0 0 0,0 0 16,0 0-16,1 21 0,-1 0 16,0 0-16,-21 1 15,0-1-15,21 0 0,-21 0 16,0 0-16,0 0 0,0 1 0,0-1 16,0 0-16,0 0 0,-21-21 0,0 21 15,0 0-15,-1-21 16,1 0-16,0 22 0,0-22 0,21-22 47,0 1-32,21 21-15,0 0 16</inkml:trace>
  <inkml:trace contextRef="#ctx0" brushRef="#br0" timeOffset="96321.13">9461 11176 0,'22'0'0,"-22"-21"15,21 0 1,0 0-16,0-1 16,-21 1-16,21 21 15,0-21-15,-21 0 0,0 0 16,0 0-16,0-1 0,22 1 15,-22 0-15,0 0 16,-22 21 0,1 0-1,0 0-15,0 21 16,21 0-16,0 0 16,-21 1-16,21-1 0,-21 21 0,21-21 15,0 0-15,-22 1 0,22-1 0,0 0 16,0 0-16,0 21 0,0-20 15,0-1-15,0 0 0,0 0 16,0 0-16,0 0 0,0 1 16,22-22-1,-1 0 1,0 0-16,0 0 16,0 0-16,0 0 0,1 0 15,-1 0-15,0 0 0,0-22 16,0 1-16,0 0 0,1 21 15,-1-21-15,0 21 0,-21-21 16,21 0-16,-21-1 0,21 22 0</inkml:trace>
  <inkml:trace contextRef="#ctx0" brushRef="#br0" timeOffset="99414.48">9948 1693 0,'21'-21'63,"-21"0"-48,22 0-15,-1 0 16,0 0-16,-21-1 0,21 22 16,0-21-16,-21 0 0,21 0 15,1 0-15,-1 0 0,0-1 0,0 1 16,0 0-16,0 0 15,1 0-15,20 0 0,-21-1 0,0 1 16,22 0-16,-22 0 0,21 0 16,-21 0-16,22-1 0,-22 1 0,21 0 15,0 0-15,-20 0 0,20 21 16,0-21-16,1-1 0,-1 22 0,0-21 16,-21 21-16,22-21 0,-1 21 15,0 0-15,-20 0 0,20 0 0,0 0 16,1 0-16,-22 0 0,21 0 15,0 0-15,-20 0 0,20 0 0,-21 0 16,0 0-16,22 21 0,-22-21 16,0 21-16,21-21 0,-21 0 15,1 22-15,-1-22 0,21 0 0,-21 21 16,0-21-16,22 21 0,-22-21 16,21 0-16,1 21 0,-22-21 0,21 0 15,0 21-15,-20-21 0,20 21 16,0-21-16,1 0 0,-1 22 0,0-22 15,1 0-15,-1 21 0,0-21 16,1 0-16,-1 0 0,0 21 0,1-21 16,-1 0-16,0 0 15,1 21-15,-1-21 0,-21 0 0,21 21 16,1-21-16,-1 0 0,0 0 16,-20 0-16,20 0 0,0 0 0,1 0 15,-1 0-15,0 0 0,1 0 0,-1 0 16,-21 0-16,21 0 0,1 0 15,-22 0-15,21 0 0,1 0 0,-22 0 16,21 0-16,-21-21 0,22 21 16,-22-21-16,21 21 0,-21 0 0,0 0 15,22-21-15,-22 21 0,0 0 16,21-21-16,-20 21 0,-1 0 0,0-22 16,0 22-16,0-21 15,0 0-15,1 0 16,-22 0-16,21 0 15,-21-1-15,0 1 16,21 0 0,-21 42 46,0 0-46,0 1-1,0-1 1,0 0-16,0 0 16,21-21-1,0 21-15,0-21 16,1 21-16,-1-21 0,0 0 16,0 0-16,21 0 0,-20 0 15,-1 0-15,21 0 0,-21 0 0,22 0 16,-1 0-16,0 0 0,-21 0 15,22-21-15,-1 21 0,0-21 0,1 21 16,-1-21-16,0 21 0,1-21 16,-22 0-16,21 21 0,1-22 0,-22 1 15,21 21-15,0-21 16,1 21-16,-1 0 0,-21-21 0,22 21 16,-1 0-16,-21 0 0,21 0 15,1-21-15,-1 21 0,0 0 0,1 0 16,-1 0-16,0-21 0,22 21 15,-22-22-15,1 22 0,-1 0 0,21 0 16,-20-21-16,-1 21 0,0 0 16,1 0-16,-1 0 0,0 0 0,1 0 15,-22 0-15,21 0 0,-21 0 16,22 0-16,-22 0 0,21 0 0,1 0 16,-1 0-16,0 0 0,1 0 15,-1 0-15,0 0 0,1 0 16,-1 0-16,0 0 0,1 0 0,20 0 15,-21 0-15,1 21 0,-22 1 16,21-22-16,1 0 0,-22 21 16,21-21-16,-21 21 0,0-21 0,22 21 15,-22-21-15,0 0 0,0 21 16,0-21-16,1 21 0,-1-21 0,0 22 16,0-1-16,0-21 0,22 21 15,-22 0-15,0 0 0,0 0 0,0 1 16,22-1-16,-22 0 0,0 0 0,0 0 15,0 0-15,0 1 0,1-1 16,-1 0-16,-21 0 0,21 0 16,-21 0-16,0 1 0,0-1 15,0 0-15,0 0 0,0 0 0,0 0 16,0 22-16,0-22 0,0 0 16,0 21-16,0-20 0,0-1 0,0 0 15,0 21-15,0-21 0,-21 1 0,21-1 16,0 21-16,-21-21 0,21 0 15,0 1-15,0-1 0,0 21 0,-22-21 16,22 0-16,-21 1 0,0-1 16,21 0-16,0 0 15,-21-21 1,0 0 15,0-21-15,-1 0-16</inkml:trace>
  <inkml:trace contextRef="#ctx0" brushRef="#br0" timeOffset="102904.15">11303 1058 0,'0'-21'47,"-21"21"-31,21-21-16,-21 0 15,-1 21-15,22-21 0,-21 21 16,0-21-16,0-1 16,0 1-16,0 0 0,-1 0 0,1 0 15,0 0-15,0-22 0,0 22 16,-22 0-16,22 0 0,0-22 0,0 22 16,0 0-16,0 0 0,-1 0 15,1 0-15,-21-1 0,21 22 0,0-21 16,-1 0-16,1 21 0,0-21 15,0 0-15,0 21 0,0-21 0,-1 21 16,1-22-16,-21 1 0,21 21 16,0-21-16,-1 0 0,1 21 0,0-21 15,0 21-15,-21-21 16,20-1-16,1 22 0,0-21 0,0 21 16,0-21-16,0 0 0,-22 21 15,22-21-15,0 21 0,-21-21 0,20 21 16,1 0-16,-21-22 0,21 22 15,0-21-15,-22 21 0,22 0 0,0-21 16,-21 21-16,20-21 0,1 0 16,0 21-16,-21 0 0,21-21 0,-1 21 15,1 0-15,0-22 0,0 22 16,0 0-16,0 0 0,-1-21 0,-20 21 16,21-21-16,0 21 0,0 0 15,-1 0-15,1 0 0,-21 0 16,21 0-16,0 0 0,-22 0 0,22 0 15,-21 0-15,21 0 0,-1 0 16,-20 0-16,0 0 0,21 0 0,-22 0 16,1 0-16,0 0 0,-1 0 15,1 0-15,0 0 0,-1 0 0,1 0 16,0 0-16,-1 0 0,1 0 16,21 0-16,-22 0 0,22 0 0,-21 0 15,21 0-15,0 0 0,-22 0 0,22 0 16,0 0-16,0 0 0,-22 0 15,22 0-15,-21 0 0,21 0 0,-22 0 16,22 0-16,-21 0 16,0 0-16,20 0 0,-20 0 0,21 0 15,0 0-15,-22 0 0,22 0 16,0 0-16,0 0 0,-21 0 0,20 0 16,1 0-16,0 21 0,0 0 15,0-21-15,-22 22 0,22-22 0,0 21 16,0 0-16,0-21 0,-22 21 15,22-21-15,0 21 0,0 0 0,0-21 16,0 22-16,21-1 0,-22-21 16,1 21-16,0 0 0,0 0 15,0 0-15,21 1 16,-21-22-16,-1 21 0,22 0 0,-21 0 16,0 0-16,0 0 15,0 1-15,21-1 0,0 0 0,-21-21 16,21 21-16,-22 0 0,1 0 15,21 1-15,-21-22 0,21 21 16,0 0-16,-21 0 0,0 0 0,21 0 16,-21 1-16,21-1 15,-22 0-15,22 0 0,-21 0 0,21 0 16,0 1-16,0-1 0,-21 21 16,21-21-16,-21 0 0,21 1 0,-21-1 15,21 0-15,0 21 0,0-21 16,0 1-16,0-1 0,0 0 15,0 0-15,-21 21 0,21-20 16,0-1-16,0 0 0,0 0 0,0 0 16,0 0-16,0 1 0,0-1 15,0 0-15,0 0 0,0 0 0,0 0 16,0 1-16,0-1 16,0 0-16,0 0 0,0 0 15,0 0 1,0 1-16,0-1 15,0 0 1,-22-21 47,22-21-48,-21 0-15,0-1 16,21 1-16,0 0 0,-21 21 0,0-21 15,0 0-15,21-22 0,-22 22 16,1 0-16,0 0 0,0 0 0,0 0 16,21-22-16,-21 22 0,-1 0 15,1 0-15,0 21 0,21-21 16,0-1-16,-21 1 16,21 0-16,-21 21 15,21-21-15,0 0 16,0 42 46,21 0-62,0 0 16,0 0-16,-21 1 16,21-1-16,1 0 0,-22 0 0,21 0 15,0 0-15,-21 1 0,21-1 16,0 0-16,-21 0 0,0 0 15,21 0-15,1 1 0,-22-1 16,21 0-16,-21 0 0,0 0 0,21 0 16,-21 1-16,21-1 0,-21 0 15,0 0-15,21 0 0,-21 0 16,21 1-16,-21-1 16,22-21 30,-1 0-46,-21-21 16,21-1-16,-21 1 0,21 21 16,0-21-16,64-85 31,-64 85-31,0 0 0,22 0 16,-22 0-16,0-1 0,0 1 0,21 0 15,-20 0-15,-1 0 0,0 0 16,0 21-16,21-22 0,-20 22 0,-1 0 15,0-21-15,0 21 16,0-21-16,-21 42 63,-21-21-63,0 21 15,0-21-15,0 22 0,-1-1 16,-20-21-16,21 21 0,0-21 15,0 21-15,-22-21 0,22 21 16,-21 0-16,21-21 0,-22 22 0,22-1 16,0-21-16,-21 21 0,20 0 15,1-21-15,0 21 0,0-21 0,0 21 16,0 1-16,-1-1 16,1-21-16,0 21 15,0 0 1,0-21 15,0 0 0,21-21-15,-22 21-16,22-21 16,-21 0-16,21-1 0,-21 22 15,0-21-15,0 0 0,21 0 16,-21 0-16,-1 0 0,1-1 0,21 1 15,-21 0-15,0 0 0,21 0 16,-21 0-16,0-1 0,21 1 0,0 0 16,0 0-16,-22 0 15,22 0-15,0-1 16,22 44 31,-1-1-32,0 0-15,-21 0 16,21 0-16,-21 0 0,21 1 0,0-1 16,1 0-16,-22 0 0,21 0 15,0 0-15,0 1 0,-21-1 16,21 0-16,-21 0 0,21 0 16,1 0-16,-22 1 0,0-1 0,21 0 15,-21 0-15,21-21 16,-21 21-16,0 0 15,21-21-15,-21 22 16,21-22-16,0 0 31,1-22-15,-22 1-16,21 21 0,0-21 16,0 0-16,0 0 0,0 0 15,1-1-15,20 1 0,-21 0 16,21 0-16,-20 0 0,20 0 0,-21-1 15,21 1-15,-20 21 0,20-21 16,0 0-16,-21 21 0,1-21 0,-1 21 16,0-21-16,0 21 0,0 0 15,-42 21 48,0-21-63,0 21 15,-22-21-15,22 21 0,-21 0 16,21 0-16,-22-21 0,1 22 0,0-1 16,-1 0-16,22-21 0,-21 21 15,0 0-15,20 0 0,-20-21 16,21 22-16,0-22 0,0 0 0,21 21 16,-22-21-16,1 0 140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08:42.6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2159 0,'0'-21'0,"22"21"78,-1 0-78,0 0 0,0 0 15,0 0-15,0 0 16,1 0-16,-1 0 0,0 0 16,0 0-16,0 0 0,22 0 15,-22-21-15,0 0 0,21 21 0,-21-22 16,1 1-16,20 0 0,-21 0 16,-21 0-16,21 0 0,-21-1 15,0 1-15,0 0 0,0 0 16,-21 0-16,0 0 0,0-1 15,0 1-15,-1 21 0,1-21 0,0 21 16,0 0-16,-21 0 0,20 0 16,-20 0-16,0 21 0,21-21 0,-22 21 15,1 1-15,0-1 0,20 0 16,-20 0-16,0 21 0,-1-20 16,22-1-16,-21 21 0,21-21 15,-22 0-15,22 22 0,0-22 0,21 0 16,0 21-16,0-20 0,0-1 15,0 0-15,0 0 0,0 0 0,0 0 16,0 1-16,0-1 0,21 0 16,0 0-16,1 0 0,-1 0 15,0 1-15,0-1 0,0 0 0,22 0 16,-22 0-16,21 0 0,-21 1 16,22-22-16,-22 21 0,21 0 0,-21 0 15,22-21-15,-22 21 0,0-21 16,0 21-16,0 1 0,0-22 15,1 21-15,-22 0 0,0 0 16,0 0-16,0 0 0,0 1 0,0-1 16,0 0-16,-22 0 0,1 0 15,0 0-15,0 22 0,-21-22 0,-1 0 16,1 0-16,0 0 0,-1 1 16,1-1-16,0 0 0,-1-21 0,1 21 15,0-21-15,-22 0 0,22 0 16,-1 0-16,1 0 0,0 0 15,-1-21-15,1 0 0,21 0 16,-21 21-16,20-22 0,1-20 0,0 21 16,0 0-16,0 0 0,21-1 15,0 1-15,0 0 0,0 0 0,0 0 16,0 0 0,21-1-1,0 22 1,0 0-16,0-21 15,22 21-15</inkml:trace>
  <inkml:trace contextRef="#ctx0" brushRef="#br0" timeOffset="722.87">3238 2731 0,'0'0'16,"22"-64"-1,-22 43-15,0 0 16,0 0-16,0-1 15,-22 1-15,22 0 0,-21 0 0,0 0 16,0 0-16,0-1 0,21 1 16,-21 0-16,-1 21 0,1 0 0,0-21 15,0 21-15,0 0 0,0 0 16,-1 0-16,1 21 0,0 0 16,0 0-16,0 1 0,0-1 15,-1 21-15,1-21 0,0 22 0,0-22 16,0 21-16,0 0 0,21 1 15,-22-1-15,22-21 0,0 22 0,0-22 16,0 21-16,0-21 16,0 0-16,0 1 0,22-1 0,-1 0 15,0-21-15,0 21 0,0-21 0,0 0 16,1 0-16,20 0 0,-21 0 16,0 0-16,22 0 0,-22 0 0,0 0 15,0-21-15,0 0 0,0 21 16,1-21-16,-1-1 0,0 1 0,0-21 15,-21 21-15,0 0 0,21-22 16,0 22-16,-21-21 0,0-1 0,22 22 16,-22 0-16,0-21 0,0 21 15,0-1-15,0 1 0,0 0 16,0 42 15,0 0-31,0 1 16,0 20-16,0-21 0,0 0 0,0 22 15,0-22-15,0 0 0,0 21 16,0-21-16,0 1 0,0-1 0,0 0 16,0 0-16,0 0 0,0 0 15,21-21-15,-21 22 0,21-22 0,-21 21 16,21-21-16,0 0 16,0 0-16,1 0 0,-1 0 15,0-21-15,0-1 0</inkml:trace>
  <inkml:trace contextRef="#ctx0" brushRef="#br0" timeOffset="1516.28">3725 2561 0,'-21'0'31,"21"21"-31,0 1 0,0-1 0,0 0 16,0 0-16,0 21 0,0-20 16,0-1-16,0 0 0,0 0 15,0 21-15,-21-20 0,21-1 0,0 0 16,0 0-16,0 0 0,0 0 16,0 1-16,0-1 0,0 0 0,0 0 15,0 0 1,-21-21-1,21-21 1,-21 0-16,21 0 16,0 0-16,-22-1 0,22 1 0,0 0 15,0-21-15,0 21 16,0-22-16,0 22 0,0-21 0,0 21 16,22-22-16,-1 22 0,0-21 15,0 21-15,0-1 0,22 1 0,-22 0 16,0 21-16,21 0 0,-21 0 0,22 0 15,-22 0-15,0 0 0,21 21 16,-20 0-16,-1 1 0,0-1 0,0 0 16,0 0-16,0 0 0,-21 0 15,0 1-15,22-1 0,-22 0 0,0 21 16,0-21-16,0 1 0,0-1 16,0 0-16,0 0 0,0 0 15,0 0-15,0 1 16,-22-22 15,22-22-31,-21 1 16,21 0-16,0 0 15,0 0-15,0-22 0,0 22 0,0 0 16,0-21-16,21 21 0,1-1 16,-1-20-16,0 21 0,0 0 0,0-22 15,22 22-15,-22 0 0,21 21 16,0-21-16,-20 21 0,20 0 0,0 0 15,-21 0-15,22 0 0,-22 0 16,0 21-16,0 0 0,0 0 16,1 1-16,-22-1 0,0 21 0,0-21 15,0 0-15,0 22 0,0-22 16,0 0-16,-22 0 0,22 22 0,-21-22 16,0 0-16,21 0 0,0 0 0,0 0 15,-21-21-15,21 22 0,0-1 16,21-21 15</inkml:trace>
  <inkml:trace contextRef="#ctx0" brushRef="#br0" timeOffset="1975.04">5122 2498 0,'0'0'15,"-21"0"1,21 21 0,0 0-16,0 0 15,0 0-15,0 106 16,0-105-1,0 20-15,0-21 0,0 21 16,0 1-16,0-1 0,0 0 0,0 1 16,-21-1-16,21 22 0,0-22 0,-21 21 15,21 1-15,-21-1 0,-1-20 16,22 20-16,0 1 0,0-1 0,0-20 16,0 20-16,0-21 0,0 22 0,0-22 15,0 1-15,0-1 0,0 0 16,0 1-16,0-1 0,0 0 15,0-21-15,0 1 0,0 20 0,0-21 0,0 0 16,0 0-16,0 1 16,22-22-1,-22-22-15,0 1 16,21 0-16,-21 0 0,0-21 0,0 20 16,0-20-16,0 0 0,0-1 15,0-20-15,0 21 0,0-22 0</inkml:trace>
  <inkml:trace contextRef="#ctx0" brushRef="#br0" timeOffset="2356.92">4995 2858 0,'0'0'16,"-21"-22"-16,21-20 0,0 21 16,-21 21-16,21-21 0,0 0 0,0-1 15,0 1-15,0 0 16,0 0-16,0 0 0,21 21 0,0-21 15,0-1-15,1 22 0,20-21 0,-21 21 16,21 0-16,-20-21 0,20 21 16,-21 0-16,21 0 0,-20 0 0,20 0 15,-21 0-15,0 21 0,0 0 16,1 1-16,-1 20 0,-21-21 16,21 21-16,-21-20 0,0 20 0,0 0 15,-21-21-15,-22 22 0,22-22 0,-21 21 16,21-21-16,-22 1 0,1-1 15,0 0-15,21 0 0,-22-21 16,22 21-16,0-21 0,-21 0 0,20 0 16,22 21-16,-21-21 0,0 0 15,21-21 1,0 0-16,21 0 16,0 21-16,-21-21 0,22 0 15,-1 21-15,0-22 0,21 1 16</inkml:trace>
  <inkml:trace contextRef="#ctx0" brushRef="#br0" timeOffset="2715.95">5884 1715 0,'0'0'0,"0"-22"31,0 44-31,0-1 16,0 21-16,-21-21 0,21 22 15,-21-1-15,0 21 0,21-20 0,-21 20 16,21 1-16,-22-22 0,1 22 16,21 20-16,0-20 0,-21-22 15,21 22-15,-21-1 0,21-21 0,0 22 16,0-22-16,0 1 0,0-22 0,0 21 15,0-21-15,0 0 0,0 1 16,0-1-16,0 0 0,21-21 16,0 0-1,0 0 1,1-21-16,-22 0 0,0-1 0,21 1 16,0-21-16,-21 21 0,21-22 15</inkml:trace>
  <inkml:trace contextRef="#ctx0" brushRef="#br0" timeOffset="3146.33">5948 2646 0,'0'0'0,"21"21"31,0-21-31,0 0 0,0 0 0,1 0 16,-1 0-16,0 0 0,0 0 0,0 0 15,0-21-15,1 0 0,-1 21 16,0-21-16,0-1 0,0 1 16,0 0-16,-21 0 0,22 0 0,-22 0 15,0-1-15,0-20 0,0 21 16,0 0-16,0 0 16,-22 21-16,1 0 15,0 0-15,0 0 0,0 21 0,0-21 16,21 21-16,-22 0 0,1 0 0,0 22 15,0-22-15,0 21 0,21 0 16,0 1-16,0-22 0,-21 21 0,21 1 16,0-22-16,0 21 0,0-21 15,21 0-15,0 1 0,0-1 16,0 0-16,22-21 0,-22 21 0,21 0 16,0-21-16,1 0 0,-1 0 15,-21 0-15,22 0 0,-1 0 0,0 0 16,1 0-16,-22-21 0,21 0 0,-21 21 15,0-21-15,1 21 0,-22-21 16,0-1-16,0 1 0,0 0 0</inkml:trace>
  <inkml:trace contextRef="#ctx0" brushRef="#br0" timeOffset="24719.38">8001 2667 0,'0'21'0,"0"0"16,0 1-1,0-1 17,21-21 14,0 0-30,0-21-16,1-1 0,-1 1 16,0 0-16,0-21 0,0-1 0,22 1 15,-1 0-15,-21-1 0,21-20 16,22-1-16,-22 22 0,1-21 0,20 20 16,-21-20-16,22 20 15,-22 1-15,1 0 0,-22 21 0,0-22 16,0 43-16,-21-21 0,-21 21 15,0 0-15,0 21 16,-22 0-16,1 1 0,-22-1 0,22 0 16,0 21-16,-1-21 0,1 22 15,0-22-15,21 21 0,-22-21 0,22 22 16,21-22-16,0 0 0,0 0 0,0 0 16,0 1-16,0-1 0,0 0 15,0 0-15,42 0 0,-20 0 0,-1 1 16,0-1-16,21 0 0,-21 0 15,22 0-15,-22 0 0,21 1 16,-21-1-16,1 0 0,-1 0 0,0 0 16,0 0-16,-21 1 0,0-1 15,0 0-15,0 0 0,0 0 0,-21 0 16,0 1-16,0-1 0,-22 0 16,1 0-16,0 0 0,20-21 0,-20 21 15,0-21-15,-1 0 0,1 0 0,0 0 16,-1 0-16,22-21 0,-21 21 15,0-21-15,20-21 0,-20 21 0,21-22 16,0 22-16,0-21 0,-1-22 0,22 22 16,0 0-16,0-1 0,0-20 15,0 20-15,0 1 0,0 21 16,0 0-16,0-22 0,22 22 16,-1 0-16,0 21 0,0 0 15,0 0-15,0 21 0,-21 0 0,22 1 16,-1-1-16,-21 21 0,21 0 15,-21-20-15,0 20 0,0 0 0,0 1 16,21-1-16,-21 0 0,0 1 16,21-22-16,-21 21 0,0-21 0,0 0 15,21 1-15,1-1 0,-22 0 16,21-21-16,0 0 0,0 0 16,0 0-16,0-21 0,22 21 15,-22-21-15</inkml:trace>
  <inkml:trace contextRef="#ctx0" brushRef="#br0" timeOffset="25019.21">9461 2455 0,'22'0'47,"-1"0"-47,0 0 0,0-21 0,0 21 16,0 0-16,1 0 0,20-21 16,-21 21-16,21-21 0,-20 21 0,-1 0 15,21 0-15,-21 0 0,0 0 0,1 0 16,-22 21-1,-22 0 1,1-21-16,-21 21 0</inkml:trace>
  <inkml:trace contextRef="#ctx0" brushRef="#br0" timeOffset="25179.12">9461 2646 0,'0'0'0,"0"21"0,0 0 0,0 0 15,0 1 1,22-22-1,-1 0 1,0 0-16,0 0 0,0 0 0,22 0 16,-22-22-16,21 22 0,-21-21 15,0 0-15,22 0 0,-22 0 0</inkml:trace>
  <inkml:trace contextRef="#ctx0" brushRef="#br0" timeOffset="25927.69">10689 2392 0,'0'0'0,"0"-21"0,-21 21 16,21-21-16,0-1 0,0 1 15,0 0-15,0 0 0,21 0 16,0 0-16,0-1 0,1 22 15,-1-21-15,0 0 0,21 21 0,-21-21 16,22 21-16,-22 0 0,21 0 0,1 0 16,-22 0-16,21 0 0,-21 0 15,22 0-15,-22 21 0,0 0 0,0 0 16,0 22-16,-21-22 16,0 21-16,0 1 0,0-1 0,0 0 15,0 1-15,0-1 0,0-21 0,0 21 16,-21 1-16,0-22 0,0 0 15,21 0-15,-21 0 0,21 1 0,-22-22 16,1 0 0,21-22-1,0 1-15,0 0 0,0 0 16,0-21-16,0 20 0,0-20 16,21 21-16,1-21 0,-22-1 15,21 1-15,0 21 0,0-22 0,0 1 16,0 0-16,22 21 0,-22-22 15,21 22-15,-21 0 0,22 0 0,-1 21 16,-21 0-16,22-21 0,-22 21 0,21 0 16,-21 21-16,0 0 0,1 0 15,20 0-15,-42 0 0,21 22 0,-21-22 16,0 21-16,0 1 0,0-1 16,0 0-16,0 1 0,0-22 0,0 21 15,0 0-15,0-20 0,-21-1 0,21 0 16,0 0-16,-21 0 0,21 0 15,-21 1-15,-1-22 32,22-22-17,0 1-15</inkml:trace>
  <inkml:trace contextRef="#ctx0" brushRef="#br0" timeOffset="26330.46">12107 2434 0,'43'-42'16,"-22"42"-16,-21-21 16,21 0-16,0 21 0,0-22 15,0 22-15,1-21 0,-22 0 0,21 0 16,0 21-16,-21-21 0,0 0 15,21-1-15,-21 1 0,0 0 16,0 0-16,0 0 0,0 0 16,-21 21-16,0 0 15,0 0-15,-1 0 0,1 21 16,0 0-16,0 0 0,0 0 16,0 0-16,-1 1 0,1 20 15,0-21-15,21 21 0,0-20 0,-21 20 16,21-21-16,-21 21 0,21-20 15,0-1-15,0 0 0,0 0 0,0 0 16,0 0-16,0 1 0,21-22 0,0 21 16,0-21-16,0 0 15,1 0-15,20 0 0,-21 0 0,0 0 16,0 0-16,1 0 0,20-21 0,-21-1 16,0 1-16</inkml:trace>
  <inkml:trace contextRef="#ctx0" brushRef="#br0" timeOffset="26926.12">12785 2159 0,'-22'0'31,"22"21"-15,0 0-16,-21 1 15,21-1-15,-21 0 0,21 0 0,0 21 16,0-20-16,-21 20 0,21-21 0,0 21 15,-21-20-15,21-1 0,0 0 16,0 0-16,0 0 0,0 0 0,0 1 16,21-22 15,0 0-31,0-22 16,0 1-16,-21 0 15,22 0-15,-1 0 0,0 0 0,0-1 16,-21-20-16,21 21 0,0 0 0,1 0 15,-1 21-15,-21-22 0,21 1 16,0 21 0,-21 21-16,0 1 15,0-1-15,21 0 16,-21 0-16,0 0 0,0 0 0,0 22 0,21-22 16,-21 0-16,0 0 0,22 0 0,-1 1 15,0-1 1,0 0-16,0-21 0,0 0 0,1 0 15,-1 0-15,0 0 0,0 0 0,0 0 16,0 0-16,1 0 0,-1-21 16,0 0-16,0-1 0,0 1 0,0-21 15,1 21-15,-1-22 0,-21 1 16,21 21-16,-21-21 0,0-1 0,0 22 16,0 0-16,0 0 0,0 0 0,0-1 15,0 1 1,0 0-1</inkml:trace>
  <inkml:trace contextRef="#ctx0" brushRef="#br0" timeOffset="27750.64">15536 1778 0,'0'0'0,"21"0"0,22-21 0,-22 21 0,0-21 16,0 0-16,0-1 0,1 1 0,20-21 15,-21 21-15,0 0 0,0-1 16,22-20-16,-22 21 0,0-21 0,0 20 16,-21 1-16,0 0 0,0 0 15,0 0-15,0 0 0,-42 21 16,21-22-16,-22 22 0,1 0 0,-21 0 16,-1 22-16,1-1 0,-1 0 15,1 0-15,20 0 0,-20 0 0,-1 22 16,22-22-16,0 0 0,20 21 15,1-20-15,0 20 0,21-21 0,0 0 16,0 0-16,0 22 0,21-22 0,0 0 16,22 0-16,-1 0 15,0 22-15,1-22 0,-1 0 0,0 0 16,22 22-16,-22-22 0,1 0 16,-22 0-16,21 21 0,-21-20 0,0-1 15,1 0-15,-22 0 0,0 21 0,0-20 16,0-1-16,-22 0 0,-20 0 15,0 0-15,-1 0 0,-20 1 0,-1-1 16,1 0-16,-1 0 0,1-21 0,-1 0 16,1 0-16,-1 0 15,1 0-15,21-21 0,-1 21 0,1-21 0,0 0 16,20-1-16,1 1 0,0-21 16,21 21-16,0-22 0,0 22 15,0-21-15,0 0 0,0 20 0,0-20 16,0 21-16,0-21 0,0 20 15,21 1-15,0 21 0,1 0 0,-1 0 16,0 0-16,0 0 0,0 0 0,0 21 16,22-21-16,-22 22 0,0-1 15,0 21-15,-21-21 0,21 0 0,-21 22 16,22-22-16,-22 0 0,0 0 16,21 22-16,-21-22 0,21 0 15,0 0-15,0 0 0,0 0 0,1-21 16,-1 0-16,21 0 15,-21 0-15,22 0 0</inkml:trace>
  <inkml:trace contextRef="#ctx0" brushRef="#br0" timeOffset="28266.86">16065 2159 0,'0'0'15,"43"-21"-15,-22 0 0,0 0 0,0-1 16,0 1-16,1 0 0,-22 0 0,0 0 15,0 0-15,0-22 16,0 22-16,-22 0 0,1 21 0,0-21 16,0 21-16,0 0 0,-22 0 0,22 0 15,-21 0-15,21 21 0,-22 0 16,22 0-16,-21 0 0,0 1 0,20 20 16,-20 0-16,21-21 0,0 22 15,0-1-15,-1-21 0,1 22 0,21-22 16,0 0-16,0 21 0,0-21 0,0 1 15,0-1-15,21-21 0,1 21 16,-1-21-16,0 21 0,0-21 0,21 0 16,-20 0-16,-1 0 0,21-21 15,-21 0-15,0 21 0,22-21 16,-22-1-16,0 1 0,0 0 0,0 0 16,1 0-16,-1 0 0,0-22 15,-21 22-15,21 0 0,-21 0 0,21 0 16,-21-1-16,0 1 0,0 42 31,0 1-31,0-1 16,0 0-16,0 0 0,-21 0 15,21 0-15,0 1 0,0-1 0,0 21 16,0-21-16,0 0 0,0 1 0,0-1 16,21 0-1,0-21-15,1 0 0,-1 0 0,0 0 0,0 0 16,21 0-16,-20 0 0,20 0 15,0-21-15,-21 21 0,22-21 16,-22-1-16,0 1 0</inkml:trace>
  <inkml:trace contextRef="#ctx0" brushRef="#br0" timeOffset="28924.49">16679 1990 0,'0'21'31,"0"0"-16,0 0-15,0 0 0,0 1 0,-21-1 16,21 0-16,-21 0 0,21 0 16,0 0-16,0 1 0,-21-1 15,21 0-15,-21 0 0,21 0 0,0 0 16,0 1-16,0-44 47,0 1-47,0 0 0,0 0 15,0 0-15,0 0 0,21-1 16,-21-20-16,0 21 0,21 0 0,0-22 16,0 22-16,-21 0 0,21 0 15,1-21-15,-1 42 0,21-22 0,-21 1 16,0 21-16,1 0 0,-1 0 16,0 0-16,0 0 0,0 21 15,0 1-15,1-1 0,-22 0 16,0 21-16,0-21 0,21 1 0,-21-1 15,21 0-15,-21 21 0,0-21 16,0 1-16,0-1 0,0 0 16,0 0-16,-21-21 31,21-21-15,0 0-1,0 0-15,0-1 0,0 1 16,0 0-16,21 0 0,0-21 0,-21 20 15,21 1-15,0-21 0,1 21 16,-1 0-16,0-1 0,0 22 0,0-21 16,22 21-16,-22 0 0,0 0 15,0 0-15,0 21 0,-21 1 0,21-1 16,1 0-16,-22 0 0,0 0 0,21 0 16,-21 1-16,0-1 0,0 0 15,0 0-15,0 0 0,0 0 16,0 1-16,0-1 0,0 0 15,-21-21 1,42 0 0,0 0-16,0 0 15,0 0-15</inkml:trace>
  <inkml:trace contextRef="#ctx0" brushRef="#br0" timeOffset="29274.29">17801 1969 0,'0'0'0,"0"-22"16,0 1-16,0 42 31,0 1-15,0-1-16,21 0 16,-21 0-16,0 21 0,0-20 0,0 20 15,0 0-15,0 1 0,0-1 16,0 0-16,0 22 0,0-1 0,0 1 15,0-1-15,0 1 0,0-1 0,0 22 16,-21-22-16,0 1 0,0 21 16,21-22-16,-21 22 0,-1-22 0,1 1 15,0-1-15,21 1 0,-21-1 0,0-20 16,0-1-16,21 0 0,0 1 16,-22-1-16,22-21 0,-21 0 0,21 0 15,0 1-15,21-44 31,1 1-31,-1 0 16,-21-21-16,21 21 0,0-22 0,0 1 16</inkml:trace>
  <inkml:trace contextRef="#ctx0" brushRef="#br0" timeOffset="29591.11">17716 2307 0,'0'0'0,"0"-42"0,0 0 0,0-1 0,0 1 15,0 21-15,0 0 0,0-22 0,22 22 16,-1 21-16,-21-21 16,42 0-16,-21 21 0,0 0 0,1 0 15,20 0-15,-21 0 0,21 0 16,-20 0-16,-1 21 0,0 0 0,0 0 16,0 22-16,-21-22 0,0 21 0,0-21 15,0 22-15,0-1 0,-21-21 16,-21 21-16,21-20 0,-1 20 0,-20-21 15,21 21-15,-21-20 0,20-1 16,1-21-16,0 21 0,0-21 0,0 0 16,21-21-1,0 0 1,21 21-16,0-43 0,0 22 16,0 0-16,1-21 0,20 20 0,0-20 15,1 0-15</inkml:trace>
  <inkml:trace contextRef="#ctx0" brushRef="#br0" timeOffset="29842.97">18605 1524 0,'0'0'0,"0"-21"0,0-43 32,0 86-17,0-1-15,-21 21 0,0-21 16,21 22-16,-21 20 0,0-21 15,0 22-15,21-1 0,-22-20 0,1 20 16,0 1-16,0-22 0,21 0 16,0 1-16,-21-1 0,21 0 0,0 1 15,0-22-15,0 0 0,0 0 16,0 0-16,0 1 0,21-22 16,0 0-16,0 0 0,0 0 0,22-22 15</inkml:trace>
  <inkml:trace contextRef="#ctx0" brushRef="#br0" timeOffset="30218.75">18732 2074 0,'22'0'47,"-1"0"-47,0 0 15,0 0-15,0 0 0,0 0 0,1 0 16,20-21-16,-21 21 0,0-21 0,0 21 16,1-21-16,-1 0 0,-21 0 15,0-1-15,0 1 16,-21 21 0,-1 0-16,1 0 0,-21 0 15,21 21-15,0-21 0,-22 22 0,22-1 16,0 0-16,0 21 0,-22-21 15,22 1-15,0 20 0,21-21 0,-21 21 16,21-20-16,-21-1 0,21 21 0,0-21 16,0 0-16,0 1 0,21-1 15,0 0-15,0 0 0,22-21 0,-22 0 16,0 21-16,21-21 0,1 0 16,-22 0-16,21 0 0,0-21 15,1 0-15,-22 0 0</inkml:trace>
  <inkml:trace contextRef="#ctx0" brushRef="#br0" timeOffset="30502.59">19770 1799 0,'-22'0'0,"1"0"16,0 0-16,21 21 0,-21 1 15,0-1-15,0 0 0,-1 0 16,1 21-16,21-20 0,-21 20 0,0-21 16,0 21-16,21-20 0,0 20 15,0-21-15,0 21 0,0-20 0,0 20 16,0-21-16,0 0 0,0 0 0,0 1 16,21-1-16,0 0 15,0 0-15,0-21 0,22 0 0,-22 0 16,0 0-16,21 0 0,-20 0 15,20-21-15,0 0 0</inkml:trace>
  <inkml:trace contextRef="#ctx0" brushRef="#br0" timeOffset="30827.4">20341 1778 0,'21'-21'0,"106"21"16,-106 0 0,1 0-16,-1 21 0,0 0 0,0 0 15,-21 1-15,0-1 0,21 21 16,-21-21-16,0 22 0,0-22 0,0 21 16,0 0-16,-21 1 0,21-1 15,-21-21-15,0 22 0,0-1 16,-1-21-16,22 21 0,-21-20 0,0 20 15,0-21-15,21 0 0,-21 0 0,0 1 16,-1-1-16,1-21 0,21 21 16,-21-21-16,0 0 0,0 0 15,21-21 1,0 0-16,21-1 16,0 1-16</inkml:trace>
  <inkml:trace contextRef="#ctx0" brushRef="#br0" timeOffset="31091.25">21442 2032 0,'0'0'0,"-43"-21"15,65 21 48,-1 0-63,0 0 16,-21 21-16,21-21 0,-21 21 15</inkml:trace>
  <inkml:trace contextRef="#ctx0" brushRef="#br0" timeOffset="31427.06">21378 2392 0,'0'0'15,"-21"21"-15,21 0 110,0 0-110,0 1 15,0 20-15,0-21 0,0 21 16,0-20-16,0 20 0,0 0 0,0-21 15,0 22-15,0-1 0,-21-21 0,0 0 16,0 22-16,-22-22 0,22 0 16,-21 0-16,-1 0 0,1-21 15,0 22-15,-1-1 0,1-21 0</inkml:trace>
  <inkml:trace contextRef="#ctx0" brushRef="#br0" timeOffset="32366.55">21442 1947 0,'-21'0'16,"21"22"-16,-22-22 0,22 21 15,-21-21-15,21 21 0,-21-21 16,21 21-16,0 0 16,0 0-1,21-21 1,0 0-16,1 0 15,-1 0-15,0 0 0,0-21 0,-21 0 16,21 21-16,-21-21 16,21 0-16,-21 0 0,0-1 15,-21 22 1,0 0-16,0 0 0,0 0 16,0 0-1,-1 22-15,22-1 16,0 0 31</inkml:trace>
  <inkml:trace contextRef="#ctx0" brushRef="#br0" timeOffset="33978.62">2011 5355 0,'0'0'0,"0"-21"0,0 0 15,0 42 63,-21-21-78,21 21 16,0 0 15,0-42 94</inkml:trace>
  <inkml:trace contextRef="#ctx0" brushRef="#br0" timeOffset="35147.15">1926 5398 0,'-21'0'0,"0"0"15,0 0 1,21-22-1,42 22-15,-21-21 0,21 21 16,1-21-16,20 21 0,22-21 0,0 21 16,-1-21-16,1 21 0,21-21 15,-22 21-15,1 0 0,0-22 0,-1 22 16,-20 0-16,-1 0 0,1 0 16,-22 0-16,1 0 0,-1 0 15,-21 0-15,0 0 0,0 0 0,-21 22 16,-21-22-1,0 21-15,-21-21 16,21 0-16,-22 21 0</inkml:trace>
  <inkml:trace contextRef="#ctx0" brushRef="#br0" timeOffset="35438.99">2561 5376 0,'0'0'0,"0"22"0,0-1 0,-21 0 16,0 0-16,0 0 0,-1 0 15,1 22-15,21-1 0,-21 0 16,0 22-16,0-1 0,21-20 0,-21 20 16,21 1-16,0-1 0,-22 1 15,22-1-15,-21-20 0,21 20 0,0-21 16,0 22-16,0-22 0,-21 1 0,21-1 15,0-21-15,0 21 0,0-20 16,0-1-16,0 0 0,21-21 16,0 0-1,1 0-15,-1-21 16,0 21-16,0-43 0</inkml:trace>
  <inkml:trace contextRef="#ctx0" brushRef="#br0" timeOffset="35859.17">3006 6181 0,'0'0'0,"0"21"0,0 0 16,21-21-16,-21 21 16,21-21-1,0 0-15,0 0 16,0-21-16,1 21 0,-1-21 15,0 21-15,0-21 0,21 0 0,-20-1 16,20 22-16,-21-21 0,21 0 16,-20 0-16,-1 0 0,0 0 0,-21-1 15,0 1-15,0 0 16,0 0-16,-21 21 0,-22-21 16,22 21-16,0 0 0,-21 0 15,-1 21-15,22-21 0,-21 21 16,0 0-16,20 22 0,-20-22 0,21 0 15,0 21-15,-22 1 0,22-22 16,21 21-16,-21 0 0,21-20 0,0 20 16,0-21-16,0 21 0,0-20 15,0-1-15,0 0 0,21 0 0,0 0 16,1-21-16,-1 21 0,0-21 0,0 22 16,0-22-16,22 0 0,-22 0 15,21 0-15,-21 0 0,22-22 0,-1 1 16,0 21-16</inkml:trace>
  <inkml:trace contextRef="#ctx0" brushRef="#br0" timeOffset="36302.92">4106 6033 0,'21'0'16,"-42"0"-16,42-22 0,-21 1 0,-21 21 15,0 0-15,-21 0 0,21 0 16,-22 0-16,22 0 0,-21 21 15,-1 1-15,22-1 0,-21-21 0,21 21 16,0 0-16,-1 0 0,1 0 16,21 1-16,0-1 0,0 0 15,21-21-15,1 21 0,-1-21 16,0 21-16,21-21 16,-21 21-16,22-21 0,-1 22 0,-21-22 15,22 21-15,-1 0 0,-21-21 0,0 21 16,0 0-16,22 0 0,-22 1 15,-21-1-15,21 0 0,-21 0 16,0 0-16,0 0 0,-21 1 16,0-1-16,0 0 0,-22-21 0,22 21 15,-21-21-15,-1 0 0,22 21 0,-21-21 16,0 0-16,-1 0 0,22 0 16,-21 0-16,21-21 0,-1 21 0,-20-21 15,21 0-15,0 0 0,0-1 0,21 1 16,0 0-1,0 0-15,0 0 0,0 0 16,21 21-16,0-22 0,0 22 16,0-21-16,22 21 0,-22-21 15,0 0-15,21 21 0,-21-21 0</inkml:trace>
  <inkml:trace contextRef="#ctx0" brushRef="#br0" timeOffset="36667.15">5143 5228 0,'0'0'0,"-21"0"0,0 0 0,0 0 15,0 21 1,21 1-16,0-1 0,-21 0 0,-1 21 15,1 1-15,0-1 0,21 0 16,-21 1-16,0 20 0,0 1 0,21-1 16,-22 1-16,1-1 0,21-21 0,0 22 15,0-1-15,-21-20 16,21-1-16,0 0 0,0 1 0,0-1 16,0 0-16,0 1 0,0-22 0,0 21 15,21-21-15,-21 1 0,21-1 16,1 0-16,-22 0 0,21-21 0,0 0 15,0 0-15,0 0 16,-21-21 0,21 0-16,-21 0 0,22-1 0,-22 1 15</inkml:trace>
  <inkml:trace contextRef="#ctx0" brushRef="#br0" timeOffset="36867.03">4762 6075 0,'-21'0'15,"42"0"-15,-63 0 0,21 0 0,0 0 16,42 0 0,0 0-1,21 0-15,-20 0 0,-1 0 16,0 0-16,21 0 0,-21 0 0,22 0 16,-22 0-16,21-21 0,-21 21 15,1 0-15,-1 0 0,21 0 0,-42-21 16,21 21-16,0 0 0</inkml:trace>
  <inkml:trace contextRef="#ctx0" brushRef="#br0" timeOffset="37254.81">5249 6117 0,'21'0'0,"22"21"16,-22-21-16,21 0 15,-21 0-15,1-21 0,-1 21 16,0-21-16,21 21 16,-21-21-16,22 0 0,-22 21 0,0-21 0,21-1 15,-20 1-15,-1 21 0,-21-21 16,0 0-16,0 0 0,0 0 16,0-1-16,-21 22 15,-1 0-15,1 0 0,0 0 0,-21 0 16,21 0-16,-22 22 0,22-1 15,-21 0-15,21 0 0,-1 0 0,1 22 16,0-22-16,0 21 0,21-21 16,-21 0-16,21 22 0,0-22 0,0 0 15,0 21-15,0-20 0,0-1 0,21 0 16,0 0-16,0 0 16,0-21-16,22 21 0,-22-21 0,0 0 15,21 0-15,-20 0 0,20 0 0,-21 0 0,0 0 16,22 0-16,-22 0 15,0-21-15,21 0 0,-21 0 0</inkml:trace>
  <inkml:trace contextRef="#ctx0" brushRef="#br0" timeOffset="37666.58">5927 5990 0,'0'0'15,"0"-21"-15,0 0 0,21 0 16,0 21-16,0-21 0,0-1 15,22 22-15,-22 0 0,0-21 16,21 21-16,-21 0 0,1 0 16,20 0-16,0 0 0,-21 21 15,22 1-15,-22-1 0,0 0 0,21 0 16,-20 0-16,-1 0 0,-21 22 0,21-22 16,-21 21-16,0-21 0,0 22 15,0-22-15,0 21 0,0-21 0,0 1 16,-21 20-16,21-21 0,-21 0 0,-1 0 15,1 1-15,0-22 0,21 21 16,-21-21 0,21-21-16,0-1 15,0 1-15,21 0 16,0 0-16,-21-21 0,21 20 0,1-20 16,-1 21-16,21-21 0,-21 20 0,0-20 15,1 21-15,20-21 0,-21 20 16,0 1-16,0 0 0,22 0 0,-22 0 15,0 0-15,0-1 0,0 22 0,1 0 16,-22-21-16,21 21 16</inkml:trace>
  <inkml:trace contextRef="#ctx0" brushRef="#br0" timeOffset="49614.8">8678 5186 0,'0'0'0,"0"-21"0,0 0 0,-21-1 16,21 1-16,0 0 0,0 0 15,-21 0-15,21 0 0,0-1 16,0 1-16,-21 21 16,21 21 15,0 1-31,0-1 31,21 0 16,-21 0-31,0 0-16,0 0 15,21-21-15,-21 22 0,0-1 0,0 21 16,0-21-16,0 0 0,0 1 0</inkml:trace>
  <inkml:trace contextRef="#ctx0" brushRef="#br0" timeOffset="50206.46">8657 5461 0,'0'-21'15,"0"0"-15,0 0 0,0-1 16,0 1-16,0 0 16,0 0-1,0 0 1,21 21 78,-21-21-94,21-1 15,-21 1-15,0 0 16,0 0-16,0 0 16,0 0-16,0-1 15,0 1 1,0 42-1,0 1-15,0-1 16,0 21-16,0-21 0,0 22 16,0-1-16,0 0 0,0 1 15,0 20-15,0-21 0,0 22 16,0-1-16,0-20 0,0 20 0,0 1 16,0-22-16,0 0 0,0 1 0,0-1 15,0 0-15,0-20 0,0 20 16,0-21-16,0 0 0,0 0 0,0 1 15,0-1-15,22-21 16,-1 0 0,0 0-16,0 0 15,-21-21-15,21-1 16,-21 1-16,0 0 0,21 21 16,-21-21-16,0 0 0</inkml:trace>
  <inkml:trace contextRef="#ctx0" brushRef="#br0" timeOffset="50903.07">8699 5461 0,'22'-42'32,"-1"21"-32,0-1 0,0 22 15,21-21-15,-20 0 0,-1 0 16,0 21-16,0-21 0,0 0 16,0-1-16,-21 1 0,0 0 15,-21 21-15,0 0 16,0 0-16,-21 0 0,-1 0 15,1 21-15,0 0 0,-22 1 0,22-1 16,-1 0-16,1 0 0,0 0 16,21 0-16,-22 22 0,22-22 0,0 0 15,0 21-15,21-20 0,0-1 16,0 0-16,0 21 0,0-21 0,42 1 16,-21-1-16,0 0 0,22 0 0,-1 21 15,0-20-15,1-1 16,-1 0-16,22 0 0,-22 0 0,0 22 15,1-22-15,-1 0 0,0 0 0,-21 0 16,22 0-16,-43 1 0,0-1 16,0 0-16,0 0 0,-21 0 0,-1 0 15,-20 1-15,0-1 0,-1 0 16,1-21-16,-21 21 0,20-21 0,1 0 16,0 0-16,-1 0 0,22 0 0,0 0 15,0 0-15,0 0 0,-1-21 16,22 0-16,0 0 0,0-1 15,0 1-15,22 0 0,-1 0 0,0 0 16,0-22-16,0 22 16,22 0-16</inkml:trace>
  <inkml:trace contextRef="#ctx0" brushRef="#br0" timeOffset="51254.86">10245 5546 0,'-22'0'0,"44"0"0,-65 0 0,22 0 15,21-21 1,21 21-16,0 0 16,1 0-16,-1-22 0,21 22 15,-21 0-15,0 0 0,22 0 0,-22 0 16,0 0-16,21 0 0,-20 0 0,-1 0 16,0 0-16,0 0 15,0 0-15,-21 22 31,-21-22-31,0 21 0</inkml:trace>
  <inkml:trace contextRef="#ctx0" brushRef="#br0" timeOffset="51410.78">10181 5800 0,'0'0'0,"0"21"16,0 0-16,0 0 0,21-21 15,0 0 1,1 0-16,-1 0 0,21 0 15,-21 0-15,22 0 0,-22 0 0,21 0 16,-21-21-16,22 0 16,-1 0-16,-21 0 0,21 21 0</inkml:trace>
  <inkml:trace contextRef="#ctx0" brushRef="#br0" timeOffset="52131.37">11366 5461 0,'0'0'0,"0"-21"0,0 0 0,0 0 16,0-1-16,22 1 15,-1 0-15,0 0 0,0 0 16,0 21-16,0-21 16,1 21-16,-1 0 0,0 0 0,0 0 15,0 21-15,0 0 0,1 21 0,-22-21 16,21 22-16,-21-1 0,0 0 16,21 22-16,-21-22 0,0 1 0,0-1 15,0 0-15,-21 1 0,0-1 16,21-21-16,-22 0 0,22 0 0,-21 1 15,0-22-15,0 0 16,0 0 0,21-22-16,-21 1 0,21 0 0,0 0 15,0 0-15,0-22 0,0 1 16,0 0-16,21 21 0,0-43 0,0 22 16,-21-1-16,42 1 0,-20 0 15,-1-1-15,21 22 0,0-21 0,22 21 16,-22 0-16,22 21 0,-22 0 0,22 0 15,-22 0-15,0 21 0,22 0 16,-43 21-16,21 1 0,-21-1 0,1 0 16,-1 1-16,-21-1 0,0 0 15,0 22-15,0-22 0,-21-21 16,-1 22-16,1-1 0,0-21 0,21 0 16,-21 0-16,21 1 0,-21-22 15,21 21-15,0-42 31,21-1-31,0 1 0</inkml:trace>
  <inkml:trace contextRef="#ctx0" brushRef="#br0" timeOffset="52495.16">12700 5630 0,'0'0'0,"21"0"15,21 0-15,-20-21 0,20 0 0,-21 0 16,21 0-16,-20 0 0,20-1 0,-21 1 16,21 0-16,-20-21 0,-1 21 15,-21-22-15,0 22 0,0-21 0,0 21 16,0-1-16,-21 1 0,-22 0 16,22 21-16,0 0 0,-21 0 0,20 0 15,1 0-15,-21 21 0,21 22 0,0-22 16,-1 21-16,1 0 0,0 1 15,0-1-15,21 0 0,-21 1 0,21 20 16,0-20-16,0-1 0,0-21 16,0 21-16,0 1 0,0-22 15,21 0-15,0 0 0,0 0 0,22-21 16,-22 0-16,21 0 0,0 0 16,1 0-16,-1 0 0,0 0 0,1-21 15,-1 0-15,0 0 0,1 0 0,-1 0 16,0-22-16,1 1 0,-22 0 15</inkml:trace>
  <inkml:trace contextRef="#ctx0" brushRef="#br0" timeOffset="52966.89">13462 5419 0,'0'0'0,"0"-21"0,0-1 0,21 22 15,-21 22 1,0 20 0,0-21-16,-21 0 0,0 22 0,0-22 15,21 21-15,-22 0 0,22 1 0,-21-22 16,21 21-16,0-21 0,0 1 15,0-1-15,0 0 0,0 0 0,21-21 16,1 0 0,-1 0-16,0 0 0,0-21 15,0 0-15,0 0 0,1-1 0,-1 1 16,0-21-16,0 21 0,0-22 16,0 22-16,1-21 0,-1 21 15,0 0-15,-21-1 0,21 1 0,0 21 16,-21 21-1,0 1-15,0 20 0,0-21 16,0 0-16,0 0 0,0 1 0,0 20 16,0-21-16,0 0 0,0 0 15,0 1-15,21-22 0,-21 21 0,43 0 16,-22-21-16,0 0 0,21 0 16,-20 0-16,20 0 0,0 0 0,-21-21 15,22 0-15,-22 21 0,21-22 0,-21 1 16,1-21-16,-22 21 0,0 0 15,0-22-15,0 1 0,0 21 0,0-22 16,0 22-16,0 0 0,-22 0 16,1 0-16,21 0 0,-21 21 15</inkml:trace>
  <inkml:trace contextRef="#ctx0" brushRef="#br0" timeOffset="53322.68">15663 4763 0,'0'0'16,"-21"0"-16,0 0 0,0 0 0,0 0 16,-1 0-16,44 0 15,-1 0 1,21 0-16,0 0 0,22 0 15,-1 0-15,1 0 0,21 0 0,-1 0 16,1 0-16,0 0 0,-1 21 16,-20-21-16,-1 0 0,-20 0 0,-1 0 15,-21 21-15,0-21 0,-42 0 32</inkml:trace>
  <inkml:trace contextRef="#ctx0" brushRef="#br0" timeOffset="53554.55">16235 4805 0,'-21'0'0,"42"0"15,-64 0-15,22 0 0,0 0 0,0 0 16,0 0-16,0 0 0,-1 0 31,22 21-31,-21 0 0,21 22 0,0-22 16,0 21-16,0 0 0,0 1 0,-21 20 16,21-20-16,0-1 0,0 21 15,-21-20-15,0-1 0,0 0 0,21 1 16,-22 20-16,1-42 0,0 22 15,21-1-15,0 0 0,0-20 0,-21-1 16,21 0-16,0 0 0,0 0 0,0-42 31,21 0-15</inkml:trace>
  <inkml:trace contextRef="#ctx0" brushRef="#br0" timeOffset="54215.17">16362 5440 0,'0'0'16,"21"0"-16,-21 21 0,21-21 15,0 0 1,0 0-16,1 0 16,-1-21-16,0 0 15,0 21-15,21-21 0,-20-1 0,-1 22 16,0-21-16,0 0 0,0 0 0,0 0 15,-21 0-15,0-1 16,0 1-16,0 0 0,0 0 0,0 0 16,-21 21-1,0 0-15,0 21 16,0 0-16,0 0 0,-1 0 16,1 22-16,0-22 0,0 21 15,21-21-15,-21 22 0,0-22 0,-1 21 16,1-21-16,21 22 0,0-22 15,0 0-15,0 0 0,0 0 16,0 1-16,0-1 0,21 0 0,1-21 16,-1 0-16,0 0 0,21 0 15,-21 0-15,22 0 0,-1-21 0,0 0 16,1-1-16,-1 1 0,0 0 0,1-21 16,-1 21-16,22-22 0,-22 22 15,0-21-15,1-1 0,-22 22 0,0-21 16,0 21-16,0-22 0,-21 22 15,0 0-15,-21 21 16,0 0-16,0 0 0,0 21 0,-1-21 16,1 21-16,0 1 0,21-1 15,-21 0-15,21 21 0,0-21 16,0 1-16,0-1 0,21 21 0,0-21 16,0 0-16,-21 1 0,22-1 15,-1 0-15,-21 0 0,21 0 0,-21 0 16,0 1-16,0-1 0,0 0 15,-42-21 1,20 0-16,1 0 0,0 0 0,0 0 16,0 0-16,0 0 0,-1 0 15,22-21-15,-21 21 0,21-21 16,0-1-16,0 1 16,0-21-16,21 21 0,1 0 0,-1-1 15</inkml:trace>
  <inkml:trace contextRef="#ctx0" brushRef="#br0" timeOffset="54522.51">17843 4593 0,'0'0'0,"22"-21"0,-22 0 16,0 42-1,0 21 1,0 1-16,0-22 0,0 42 15,-22-20-15,1 20 16,0 1-16,0-1 0,0 1 0,0-1 16,-1-20-16,1 20 0,0-21 0,21 1 15,0-1-15,-21 0 0,21 1 16,0-22-16,0 21 0,0-21 0,0 1 16,0-1-16,0 0 0,0 0 0,21 0 15,0-21 1,0 0-16,1 0 0,-22-21 15,21 0-15,0 21 0,0-21 16,-21 0-16,0-1 0,0-20 0</inkml:trace>
  <inkml:trace contextRef="#ctx0" brushRef="#br0" timeOffset="54707.41">17674 5165 0,'0'0'0,"-21"0"0,0 0 16,21-21-1,21 21 1,0 0 0,0 0-16,0 0 0,22 0 0,-22 0 15,0 0-15,0 0 0,22 0 16,-22 0-16,21 0 0,-21-22 0,0 22 16,1 0-16,20 0 0</inkml:trace>
  <inkml:trace contextRef="#ctx0" brushRef="#br0" timeOffset="55104.63">18161 5249 0,'0'0'0,"21"0"31,0 0-31,0 0 16,1 0-16,-1-21 0,0 21 0,21-21 15,-21 0-15,1 21 0,-1-21 16,0 0-16,0-1 0,-21 1 16,0 0-16,0 0 0,0 0 0,0 0 15,0-1-15,-21 22 16,0 0-16,0 0 0,-1 0 16,1 0-16,0 22 15,0-1-15,0 21 0,0-21 0,21 0 16,0 22-16,-22-22 0,22 21 0,-21-21 15,21 1-15,0 20 0,0-21 16,0 0-16,0 0 0,0 1 0,21-1 16,-21 0-16,22-21 0,-1 21 15,0-21-15,0 0 0,0 21 16,0-21-16,22 0 0,-22 0 0,0 0 16,21 0-16,-20 0 0,-1 0 0,21-21 15,-21 21-15,0-21 0,1 0 16</inkml:trace>
  <inkml:trace contextRef="#ctx0" brushRef="#br0" timeOffset="55475.42">18796 5144 0,'0'0'15,"0"-22"-15,0 1 0,0 0 16,0 0-16,21 21 0,-21-21 16,21 21-16,0 0 0,1-21 15,-1 21-15,0 0 0,0 0 16,0 0-16,0 0 0,22 0 0,-1 0 15,-21 0-15,22 0 0,-1 21 16,-21 0-16,21 0 0,-20 0 0,-1 0 16,0 22-16,0-22 0,-21 21 0,0-21 15,0 22-15,0-22 0,-21 0 16,0 0-16,0 0 0,-1 1 0,22-1 16,-21 0-16,0-21 0,0 0 15,21 21-15,-21-21 0,0 0 16,21-21-1,0 0-15,0 0 16,0-1-16,21 1 0,0 0 16,0-21-16,0 21 0,0-22 0,1 22 15,-1-21-15,0-1 0,0 22 16,0 0-16,0 0 0,1 0 0,-1 0 16,0-1-16,0 1 0,0 21 0,0-21 15,1 21-15</inkml:trace>
  <inkml:trace contextRef="#ctx0" brushRef="#br0" timeOffset="55770.9">20087 4763 0,'-63'21'15,"63"0"-15,-22 0 16,1 21-16,21-20 0,-21-1 16,0 21-16,0 0 0,21-20 0,0 20 15,-21 0-15,21 1 0,-22-22 16,22 21-16,0-21 0,-21 0 0,21 22 16,0-22-16,0 0 0,0 0 0,21 0 15,1 1-15,-1-22 16,21 21-16,-21-21 15,0 0-15,1 0 0,20 0 0,-21 0 16,21 0-16,1-21 0</inkml:trace>
  <inkml:trace contextRef="#ctx0" brushRef="#br0" timeOffset="56058.74">20637 4805 0,'0'0'0,"0"-21"15,64-22 1,-43 43-16,0 0 0,0 0 16,1 0-1,-1 22-15,0-1 0,0 0 0,-21 0 16,0 21-16,21-20 0,-21 20 0,0 0 16,0 1-16,21-1 0,-21 0 15,0 1-15,0-1 0,0 0 0,0-21 16,0 22-16,0-1 0,0-21 0,-21 0 15,0 1-15,21-1 0,-21 0 16,0 0-16,0-21 0,-22 21 0,22-21 16,0 0-16,0 0 0,0 0 15,-1 0-15</inkml:trace>
  <inkml:trace contextRef="#ctx0" brushRef="#br0" timeOffset="56310.59">21463 5101 0,'0'0'0,"0"-21"16,0 0-1,21 21 17,-21 21-17,0 0-15,21-21 0,-21 21 16,0 1-16</inkml:trace>
  <inkml:trace contextRef="#ctx0" brushRef="#br0" timeOffset="56611.21">21526 5503 0,'22'0'31,"-1"0"-15,-21-21-16,21 21 0,0 0 15,0 0-15,0 0 16,-21 21-16,0 1 0,0-1 16,0 21-16,0-21 15,0 0-15,0 22 0,0-22 16,-21 21-16,-21-21 0,21 22 0,0-22 16,-22 21-16,1-21 0,-22 1 15,22-1-15,0 0 0,-22 0 0,22 0 16,0 0-16,20 1 0</inkml:trace>
  <inkml:trace contextRef="#ctx0" brushRef="#br0" timeOffset="57211.78">21505 5017 0,'-21'0'16,"0"0"-1,21 21 1,0 0 0,21-21 15,0 0-31,0 0 16,1 0-1,-44 0 48,22 21-48,-21-21-15,21 21 16,-21-21 0,0 0-1</inkml:trace>
  <inkml:trace contextRef="#ctx0" brushRef="#br0" timeOffset="64518.54">2498 8509 0,'0'-21'0,"21"21"0,-21-21 16,21 0-16,-21-1 0,0 1 15,0 0-15,0 0 0,0 0 16,21 0-16,-21-1 0,0 1 16,0 42 15,0 1-31,0-1 0,0 42 0,0-20 15,0 20-15,0 1 0,-21 20 16,21-20-16,0 20 0,0 1 16,0 0-16,-21-22 0,21 1 15,-21-1-15,-1 1 0,22-1 0,-21-20 16,0 20-16,21-21 0,-21 1 16,21-22-16,0 21 0,-21-21 0,21 1 15,0-1-15,0 0 0,0-42 31,0-22-31,0 22 16,0 0-16</inkml:trace>
  <inkml:trace contextRef="#ctx0" brushRef="#br0" timeOffset="65139.12">2159 8678 0,'-21'-21'0,"42"42"0,-63-84 0,42 21 0,0 20 15,-22 1-15,22-21 0,0 21 0,0 0 16,0-1-16,0 1 0,0 0 16,22 0-16,-1 0 0,21 0 0,-21-1 15,43 1-15,-22 0 0,22 0 16,-1 0-16,1 0 0,20 21 0,-20-22 16,-1 22-16,22 0 0,-22 0 15,-20 22-15,-1 20 0,0 0 16,1 1-16,-22 20 0,-21 1 15,0-1-15,0 1 0,-42-1 0,20 1 16,-20-1-16,0 1 0,-1-1 0,1 1 16,-21-22-16,20 0 0,1 1 15,-22-22-15,22 0 0,21 0 0,-21 0 16,20-21-16,1 0 0,0 0 16,21-21-1,0 0-15,21-21 0,0 20 16,22 1-16,-1-21 0,0 21 0,1 0 15,20-22-15,-20 22 0,20 0 16,1 0-16,-22 21 0,21 0 16,1 0-16,-22 0 0,22 21 0,-1 21 15,-20-21-15,20 22 0,-21-1 16,1 0-16,-22 1 0,0-1 0,0 0 16,-21 1-16,0-22 0,0 21 15,-21 1-15,0-1 0,-21-21 0,-1 21 16,1 1-16,0-22 0,-22 21 0,1-21 15,20 1-15,-20-1 0,-1 0 16,1 0-16,-1-21 0,1 0 0,-1 0 16,1 0-16,-1 0 0,22-21 15,-22 21-15,22-21 0,0 0 16,-1-1-16,22-20 0,-21 21 0,21 0 16,0 0-16,-1-1 0,22 1 15,0 0-15,0 0 0,0 0 0,22 0 16,-1 21-16,21-22 0,-21 22 15,43-21-15,-22 21 0,0-21 0,22 21 16,-1-21-16</inkml:trace>
  <inkml:trace contextRef="#ctx0" brushRef="#br0" timeOffset="65906.11">3873 8932 0,'0'0'0,"-21"0"32,0 22-32,0-1 0,0 0 0,0 0 15,21 21-15,-22 1 0,22-22 16,-21 21-16,21 1 0,0-1 0,-21 0 16,21 1-16,-21-22 0,21 21 15,0-21-15,0 22 0,0-22 0,0 0 16,0 0-16,21 0 0,0-21 15,22 0-15,-22 0 16,0 0-16,21 0 0,-21 0 0,22-21 16,-22 21-16,21-21 0,-21 0 0,1 0 15,20-1-15,-21 1 0,-21 0 16,0 0-16,21 0 0,-21-22 0,0 22 16,0 0-16,0-21 0,-21 21 0,0-1 15,0-20-15,0 21 0,-1 0 16,1 0-16,0-1 0,0 1 0,0 0 15,21 0-15,0 0 16,0 0-16,21-1 0,0 1 16,0 0-16,0 21 0,22-21 0,-22 0 15,21 21-15,-21 0 16,22 0-16,-1 0 0,0 0 0,-20 0 16,20 0-16,0 21 0,-21 0 15,1 0-15,20 0 0,-21 22 0,-21-22 16,0 21-16,0 1 0,0-22 0,0 21 15,0 0-15,0-20 0,0 20 16,0-21-16,-21 21 0,21-20 0,0-1 16,0 0-16,0 0 0,0 0 0,0 0 15,21 1-15,0-22 16,0 0-16,1 0 0,-1 0 0,0 0 16,21 0-16,-21 0 0,1-22 0,20 22 15,-21-21-15,0 0 0,0 0 16,22 0-16,-22 0 0,0-1 15,-21-20-15,0 21 0,21-21 0,-21-1 16,0 1-16,0 0 0,-21-1 16,21 1-16,-42 21 0,21-22 0,-1 22 15,-20 0-15,0 0 0,21 21 0,-22 0 16,1 0-16,21 0 0,-22 0 16,22 0-16,-21 21 0,21 0 0,0-21 15,21 21-15,0 1 0,0-1 16,0 0-1,21-21-15,0 0 0,0 0 0,21 0 16,1 0-16,-1 0 16,0-21-16,1 0 0</inkml:trace>
  <inkml:trace contextRef="#ctx0" brushRef="#br0" timeOffset="66575.39">5440 8382 0,'0'0'0,"0"-21"0,0-21 0,0 20 15,0 1-15,0 0 0,-21 21 16,-1 0 0,1 0-16,0 21 0,21 22 0,-21-22 15,21 21-15,-21 0 0,21 1 16,0-1-16,0 22 0,0-22 16,0 21-16,0 1 0,-21-1 0,21 1 15,0-1-15,0 1 0,0-1 16,0-20-16,-22-1 0,22 22 0,0-22 15,0-21-15,0 21 0,0-20 0,0 20 16,0-21-16,0 0 0,0 0 16,-21-21-16,0 0 15,21-21 1,-21 0-16,21 0 0,0 0 16,0-22-16,0 22 0,0-21 0,0 0 15,21-1-15,0-20 0,0 20 16,1 1-16,20 0 0,-21-1 15,21 1-15,1 21 0,-1 0 0,-21 0 16,22-1-16,-1 1 0,0 21 0,-21 0 16,22 0-16,-22 0 0,21 0 15,-21 0-15,-21 21 0,22-21 0,-22 22 16,0-1-16,0 0 0,0 0 0,-22-21 16,1 21-16,0 0 0,0 1 15,-21-1-15,20-21 0,-20 21 0,0-21 16,-1 0-16,22 21 0,-21-21 0,0 0 15,20 0-15,-20 0 16,21 0-16,0 0 0,0 0 0,-1 0 16,22 21 15,22 0-31,-1-21 0,0 22 0,21-1 16,-21 0-16,22 21 0,-1-21 0,-21 1 15,22-1-15,-1 21 0,-21-21 16,21 0-16,-20 1 0,20-1 0,0 0 15,-21 0-15,1 0 0,20 0 0,-21-21 16,0 22-16,0-22 0,22 0 0,-22 0 16,0 0-16,0 0 0,0 0 15,1 0-15,-1 0 16,0-22-16,-21 1 16,0 0-16</inkml:trace>
  <inkml:trace contextRef="#ctx0" brushRef="#br0" timeOffset="76239.48">7916 8615 0,'0'0'0,"-21"-21"0,21 0 16,0-1-16,0 1 0,-21 0 15,21-21-15,0 21 0,0-1 0,0 1 0,0 0 16,-21 0-16,0 0 15,21 0-15,-22 21 0,22-22 16,0 44 0,0-1-1,-21 0-15,21 0 0,0 21 0,0 1 16,0-1-16,0 0 0,-21 1 16,21 20-16,0 1 0,0-1 0,0-20 15,0 20-15,-21 1 0,21-22 16,-21 21-16,21-20 0,0-1 15,0 0-15,-21-20 0,21 20 0,-22-21 0,22 0 16,0 0-16,-21 1 16,21-1-16,0-42 31,0-1-15,0 1-16,0-21 0,0 21 15,21 0-15,1-22 0,-1 1 0,0 21 16,0-22-16,0 1 0,0 0 15,22 21-15,-22-22 0,21 22 0,1 0 16,-22 21-16,21 0 0,0 0 16,1 0-16,-22 0 0,21 21 15,-21-21-15,22 21 0,-22 22 0,0-22 16,0 0-16,0 21 0,-21-21 16,0 22-16,0-22 0,0 21 0,0-21 15,-21 1-15,0 20 0,0-21 0,0 0 16,-22 0-16,22 1 0,-21-1 15,21-21-15,-22 0 0,22 21 0,-21-21 16,21 0-16,-22 0 0,22 0 0,0 0 16,-21 0-16,21 0 0,-1 0 15,1 0-15,0-21 0,0 21 16,21-21 15,21 21-31,0-22 16,0 22-16,1-21 0,-1 21 0</inkml:trace>
  <inkml:trace contextRef="#ctx0" brushRef="#br0" timeOffset="76558.28">9694 8827 0,'21'0'16,"1"0"-16,-1 0 15,-21-22-15,21 22 0,0 0 0,0 0 16,-21-21-16,21 21 0,1 0 15,-1 0-15,0 0 0,0 0 0,0 0 16,0 0-16,1 0 0,-1 0 16,-42 21 15</inkml:trace>
  <inkml:trace contextRef="#ctx0" brushRef="#br0" timeOffset="76751.17">9737 8996 0,'0'21'16,"21"-21"15,0 0-31,0 0 16,0 0-16,0 0 0,1-21 0,-1 21 15,0 0-15,0-21 0,0 21 16,0-21-16,1 21 0,-1-22 15,0 1-15,0 21 0</inkml:trace>
  <inkml:trace contextRef="#ctx0" brushRef="#br0" timeOffset="77378.83">11112 8657 0,'0'0'0,"-21"0"0,0-21 15,21 0-15,0 0 0,0 0 16,0-1-16,0 1 16,0 0-16,21 21 0,-21-21 0,21 0 15,22 21-15,-22-21 0,0 21 0,0 0 16,22 0-16,-22 0 0,0 0 15,0 0-15,21 0 0,-20 0 0,-1 0 16,0 21-16,0 0 0,0 0 0,0 21 16,1-20-16,-22 20 0,0-21 15,0 21-15,0 1 0,0-1 16,0-21-16,0 22 0,0-1 0,-22 0 16,22-21-16,-21 22 0,21-22 0,-21 0 15,21 0-15,0 0 0,-21 1 16,0-22-16,21-22 15,0 1 1,0 0-16,0 0 16,0-21-16,0 20 0,0 1 0,21-21 15,0 0-15,0-1 0,0 1 0,1 21 16,-1-22-16,0 1 0,0 0 16,21-1-16,1 22 0,-22 0 15,21 0-15,-21 0 0,22 21 0,-1 0 0,-21 0 16,0 0-16,22 0 15,-22 21-15,0 0 0,-21 0 0,21 0 16,-21 1-16,21-1 0,-21 21 0,0-21 16,0 22-16,0-22 0,0 21 15,0-21-15,0 0 0,0 22 0,0-22 16,0 0-16,0 0 0,-21 0 0,21 1 16,-21-22-16,21 21 0,0-42 46,0-1-46</inkml:trace>
  <inkml:trace contextRef="#ctx0" brushRef="#br0" timeOffset="78278.31">12425 8678 0,'21'0'16,"0"0"-16,0-21 16,0 0-1,1 21-15,-1-21 0,-21 0 0,21 21 16,0-21-16,0-1 0,0 1 0,1 0 0,-22 0 16,0 0-16,0 0 15,0-1-15,0 1 0,0 0 0,0 0 16,-22 21-16,1 0 0,0 0 15,0 0-15,0 0 0,0 21 16,-1 0-16,1 0 0,0 1 0,0 20 16,21 0-16,-21-21 0,21 22 15,-21-1-15,21 0 0,0 1 0,0-1 16,0-21-16,0 22 0,0-1 0,0-21 16,0 0-16,0 0 0,21 1 15,0-1-15,-21 0 0,21-21 16,0 0-16,0 0 0,22 0 0,-22 0 15,0 0-15,21 0 0,-20-21 0,20 0 16,-21-1-16,21 1 0,-20 0 16,20-21-16,-21 21 0,0-22 0,0 22 15,1-21-15,-1-1 0,0 22 16,-21-21-16,21 21 0,-21 0 0,0-1 16,0 1-16,0 0 0,0 0 0,21 21 15,-21 21 1,0 0-1,0 0-15,0 1 0,0-1 16,0 21-16,0-21 0,-21 22 16,21-1-16,-21-21 0,21 21 0,0-20 15,0 20-15,0-21 0,0 0 0,0 0 16,0 1-16,0-1 0,0 0 16,21-21-1,0 0-15,22 0 0,-22-21 0,0 21 16,0-21-16,21-1 0,-20 1 0,-1-21 15,21 21-15,-21-22 0,0 22 16,1 0-16,-1 0 0,0 0 0,-21 0 16,21 21-16,-21 21 15,0 0 1,0 0-16,0 0 0,0 0 0,0 1 16,0-1-16,0 0 0,0 0 0,0 0 15,0 0-15,0 1 16,0-1-16,21-21 0,0 0 15,1 0-15,-1 0 0,0 0 0,21 0 16,-21 0-16,22-21 0,-22 21 16,0-22-16,0 1 0,0 0 0,1 0 15,-1 0-15,-21-22 0,0 22 0,0-21 16,21 21-16,-21-22 16,0 22-16,0 0 0,0-21 0,0 21 0,0-1 15,0 1-15,-21 21 16,21-21-1,-21 21 1</inkml:trace>
  <inkml:trace contextRef="#ctx0" brushRef="#br0" timeOffset="78730.86">15790 7599 0,'0'21'32,"0"0"-32,21 22 15,-21-1-15,0 0 0,0 22 16,0-1-16,0 1 0,0-1 0,0 1 15,0-1-15,0 22 0,0-22 0,-21-20 16,21 20-16,-21 1 0,0-22 16,21 0-16,-21 1 0,21-22 0,0 21 15,0-21-15,-21 1 0,21-1 0,0 0 16,0 0-16,-22-21 31,22-21-31,0 0 0,0 0 0,0-1 16</inkml:trace>
  <inkml:trace contextRef="#ctx0" brushRef="#br0" timeOffset="79283.53">15557 7938 0,'0'0'0,"0"-64"0,-21 22 16,21-1-16,0 1 0,-21 0 0,21 21 16,0-22-16,0 22 0,0-21 15,21 21-15,0-1 0,1 1 0,20 0 16,0 0-16,1 0 0,-1 21 15,21 0-15,1 0 0,-1 0 0,22 0 16,-21 21-16,-1 0 0,22 0 16,-43 22-16,22-1 0,-22 0 15,-21 1-15,0-1 0,-21 0 0,0 1 16,-21 20-16,-21-21 0,-1 1 0,-20-1 16,-1 0-16,1 1 0,-1-1 15,1-21-15,21 0 0,-22 1 0,22-1 16,-1 0-16,22-21 0,0 0 15,0 0-15,0 0 0,21-21 16,0 0-16,21-1 0,0 1 16,21 0-16,-20 0 15,20 0-15,21 0 0,-20-1 0,20 22 16,1 0-16,20 0 0,-20 0 0,-1 0 16,22 0-16,-21 22 0,-1-1 15,1 0-15,-22 0 0,21 21 0,-20-20 16,-22 20-16,0-21 0,0 21 0,-21 1 15,0-22-15,0 21 0,0-21 16,-21 1-16,-21 20 0,-22-21 0,1 0 16,-1 22-16,-20-22 0,-1 0 0,21 0 15,-20-21-15,-1 21 0,22-21 16,-1 0-16,22 0 0,-1 0 0,1 0 16,0 0-16,21 0 0,-1-21 0,-20 0 15,42 0 1,0 0-16,0-1 0,0 1 0,0 0 15,0 0-15,21 0 0,22 0 0,-22-1 16,21 1-16,0 0 0,1 0 16,20 0-16,-20 0 0</inkml:trace>
  <inkml:trace contextRef="#ctx0" brushRef="#br0" timeOffset="80015.13">17166 7938 0,'-21'42'16,"0"-21"-16,0 0 0,-1 0 15,1 22-15,0-1 0,0-21 0,0 22 16,0-1-16,-1 0 0,1 1 16,0-22-16,0 21 0,21 0 0,0-20 15,-21-1-15,21 0 0,0 0 0,0 0 16,0 0-16,21 1 15,21-22-15,-21 0 0,1 0 16,20 0-16,0 0 0,-21 0 0,22-22 16,-1 1-16,0 21 0,1-21 15,-1 0-15,-21 0 0,22-22 16,-22 22-16,0 0 0,0-21 0,-21 21 16,0-22-16,0 1 0,0 21 15,-21-22-15,0 22 0,0 0 0,-22 0 16,1 0-16,21 0 0,-22-1 15,22 1-15,0 21 0,0-21 0,21 0 16,0 0-16,21 21 16,0-21-16,22 21 0,-1 0 15,0-22-15,22 22 0,-1 0 0,-20 0 16,20 0-16,1 0 0,-22 0 16,21 22-16,-20-1 0,-1 0 0,-21 0 15,22 0-15,-22 0 0,0 22 16,-21-22-16,0 21 0,0-21 15,0 22-15,0-22 0,-21 21 0,0-21 16,-1 22-16,1-22 0,0 0 0,0 0 16,0 0-16,21 1 0,0-1 15,0 0-15,0 0 16,21-21-16,0 0 0,21 0 16,-20 0-16,-1 0 0,21 0 15,-21 0-15,22 0 0,-22 0 0,21-21 16,0 0-16,-20 21 0,20-21 0,-21-1 15,0-20-15,0 21 0,1 0 16,-22-22-16,0 22 0,0-21 16,0 0-16,-22-1 0,1 22 0,0-21 15,0 21-15,0-22 0,0 22 16,-1 0-16,1 21 0,-21-21 0,21 21 16,0 0-16,-1 0 0,1 0 15,21 21 1,21-21-1,1 0 1,20 0-16</inkml:trace>
  <inkml:trace contextRef="#ctx0" brushRef="#br0" timeOffset="80646.75">18881 7366 0,'-85'21'31,"64"0"-31,21 1 0,-21 20 0,-1-21 16,1 21-16,21 1 0,0-1 16,0 22-16,-21-22 0,21 0 0,0 1 15,-21 20-15,21-21 0,0 1 16,0 20-16,0-20 0,0-1 15,0 0-15,0 1 0,0-22 0,0 21 16,0-21-16,0 0 0,0 1 0,0-1 16,0 0-1,0-42 1,0 0-16,0-1 16,0 1-16,0 0 0,0 0 0,0-21 15,21 20-15,0-20 0,0 0 0,1-1 16,20 22-16,-21-21 0,0 0 15,22 20-15,-22 1 0,0 0 0,21 0 16,-21 0-16,1 21 0,-1 0 0,0 0 16,0 0-16,-42 0 31,0 21-15,0-21-16,-1 0 0,1 21 15,-21-21-15,21 0 0,0 21 0,-22-21 16,22 21-16,0 1 0,0-22 15,0 21-15,21 0 0,0 0 0,0 0 16,0 0-16,0 1 0,0-1 0,0 21 16,21-21-16,-21 0 15,21 1-15,0 20 0,21-21 0,-20 0 16,-1 0-16,0 1 0,0-1 0,0-21 16,0 21-16,1-21 0,-1 0 15,0 21-15,0-21 0,0 0 16,0 0-16,1-21 15,-1 0 1,0 0-16,0-1 0</inkml:trace>
  <inkml:trace contextRef="#ctx0" brushRef="#br0" timeOffset="80934.6">20087 7557 0,'0'0'0,"-21"0"0,0-22 16,0 22-16,-1 0 15,1 22-15,0-22 0,0 21 16,0 21-16,0-21 0,-1 0 0,22 22 16,-21-1-16,0 0 0,0 1 15,21-1-15,0 0 0,0 1 0,0-1 16,0 0-16,0 1 0,0-22 0,0 21 15,0 1-15,0-22 16,21 0-16,0 0 0,0 0 0,1 0 16,-1-21-16,0 0 0,21 0 0,-21 0 15,22 0-15,-22 0 0,21 0 16,-21-21-16</inkml:trace>
  <inkml:trace contextRef="#ctx0" brushRef="#br0" timeOffset="81286.39">20764 7472 0,'0'0'0,"43"0"0,41 0 15,-62 0-15,-1 21 16,0 0-16,0 0 0,0 22 0,-21-22 15,21 21-15,-21-21 0,0 22 16,0-1-16,0 0 0,0 1 0,0 20 16,0-20-16,0-1 0,-21 21 0,0-20 15,0-1-15,0 0 0,0 1 16,-1-22-16,1 21 0,-21-21 0,21 1 16,0-1-16,-22-21 0,22 21 15,0-21-15,0 0 0,-22 21 16,22-21-16,21-21 31,21 0-15,1 0-16,-1-1 0</inkml:trace>
  <inkml:trace contextRef="#ctx0" brushRef="#br0" timeOffset="81554.25">21802 7726 0,'-43'0'31,"22"0"-15</inkml:trace>
  <inkml:trace contextRef="#ctx0" brushRef="#br0" timeOffset="82038.97">21802 8276 0,'0'0'0,"0"21"78,0 1-62,21-22 15,0 0 0,-21-22-31,21 22 0,-21-21 16,0 0-16,21 21 16,0 0-16,1-21 0,-1 21 31,-21 21-15,0 0-1,0 0-15,0 1 0,0-1 0,-21 0 16,-1 0-16,22 0 0,-21 0 15,0 1-15,0-1 0,0 0 0,-22 0 16,22 0-16,0 0 0,-21 1 0,-1-1 16,22-21-16,-21 21 0</inkml:trace>
  <inkml:trace contextRef="#ctx0" brushRef="#br0" timeOffset="84743.18">2667 11536 0,'0'0'0,"0"-21"0,0 0 0,0-1 0,0 1 15,0 0-15,0 42 32,0 0-32,0 1 15,0 20-15,0 21 0,0-20 0,0 20 16,0 22-16,0-22 0,0 22 15,0 0-15,0-1 0,0 1 0,0-21 16,0 20-16,-21-20 0,0 20 16,-1-20-16,1-1 0,0 1 0,0-1 15,0 1-15,0-22 0,-1 1 0,1-1 16,21 0-16,-21-21 0,21 1 16,-21-1-16,21 0 0,0-42 31,0 0-31,0-1 0,0-20 15</inkml:trace>
  <inkml:trace contextRef="#ctx0" brushRef="#br0" timeOffset="85154.95">2222 11832 0,'0'0'0,"-21"-42"0,-21-149 31,42 149-31,0 0 0,0-1 0,21 22 16,21-42-16,-20 20 16,41 1-16,-21 21 0,22-21 0,-1-1 15,1 22-15,-1-21 0,22 21 16,-21-1-16,-1 22 0,1 0 0,-1 0 16,1 0-16,-1 22 0,-21-1 15,22 21-15,-22 0 0,1 1 0,-22 20 16,0 1-16,-21-1 0,0 1 0,0-1 15,-21 1-15,-22 20 0,22-20 16,-21-1-16,-22 1 0,22-1 0,0 1 16,-22-22-16,1 22 0,20-22 15,1-21-15,0 22 0,-1-22 16,1 0-16,21 0 0,-21 0 16,20-21-16,22 21 0,-21-21 15,42 0 16,1 0-31,-1-21 0,0 21 0,0 0 16,0-21-16,0 21 0,1-21 16,20 21-16</inkml:trace>
  <inkml:trace contextRef="#ctx0" brushRef="#br0" timeOffset="86047.35">3006 12446 0,'0'0'0,"0"21"0,0 0 16,0 22-16,0-22 0,0 0 15,0 0-15,0 0 16,21-21-16,0 0 16,0 0-16,0 0 0,0 0 15,1-21-15,20 0 0,-21 21 16,21-21-16,1 0 0,-22-22 0,21 22 16,1 0-16,-22 0 0,0-21 15,0 20-15,0 1 0,-21-21 0,0 21 16,0 0-16,0-22 0,-21 22 15,0 0-15,0 0 0,0 21 16,-22 0-16,22 0 0,-21 0 0,-1 0 0,22 0 16,-21 21-16,21 0 15,-22 0-15,22 0 0,0 22 0,0-22 16,21 21-16,0 1 0,0-1 16,0-21-16,0 21 0,0 1 0,0-1 15,21 0-15,0-20 0,-21 20 0,43-21 16,-22 21-16,0-20 0,21-1 15,1 0-15,-22 0 0,21-21 0,22 0 16,-22 0-16,0 0 0,22 0 16,-22 0-16,22 0 0,-22-21 0,21 0 15,1 0-15,-22-1 0,1 1 16,-1-21-16,0 21 0,1-22 16,-1 22-16,-21-21 0,0 21 0,0-22 15,1 1-15,-1 0 0,-21-1 0,0 22 16,0-21-16,0 21 0,0 0 15,0-1-15,0 1 0,0 0 0,-21 21 16,-1 21 0,22 0-16,0 22 15,0-22-15,0 0 0,-21 21 0,21-20 16,0 20-16,0-21 0,0 21 16,0-20-16,0 20 0,0-21 15,0 0-15,0 22 0,-21-22 0,21 0 16,0 0-16,0 0 0,0 0 15,0 1-15,0-1 16,0-42 0,0-1-1,0 1-15,0 0 0,0 0 0,0 0 16,0 0-16,0-22 0,0 1 16,0 0-16,21-1 0,0 1 0,22 0 15,-22-1-15,21 1 0,1 0 16,-1-1-16,0 1 0,22 0 0,-22 20 15,22 1-15,-1 21 0,-21 0 16,1 0-16,20 21 0,-42 1 16,22-1-16,-1 21 0,-21 0 0,-21 1 15,0-1-15,0 0 0,0 1 0,0-1 16,0 22-16,0-22 0,-21 0 16,21 1-16,-21-1 0,0 0 0,21 1 15,-21-1-15,21-21 0,0 21 16,0-20-16,0-1 0,-22 0 0,22 0 15,-21-21-15,0 0 32,0 0-32,0-21 15,0 21-15,-1-21 0</inkml:trace>
  <inkml:trace contextRef="#ctx0" brushRef="#br0" timeOffset="96294.32">7027 11959 0,'0'0'0,"0"-21"0,-21 0 16,21 0-16,-21 0 15,21-1-15,-21 1 0,21 0 16,0 0-16,-21 0 0,21 0 16,-22-1-16,22 1 15,0 42 1,0 22-1,0-22-15,0 21 16,0 22-16,0-1 0,0 1 0,0-1 16,0 22-16,22-22 0,-22 22 15,0 0-15,21-22 0,-21 43 0,21-21 16,-21-1-16,0 1 0,0 0 0,0-22 16,0 22-16,0-22 0,0 1 15,0-22-15,0 1 0,0-1 16,0 0-16,0-21 0,0 1 0,0-1 15,0-42 1,0-1-16,0 1 16,0 0-16,0-21 0,0-1 0,0 1 15,0 0-15</inkml:trace>
  <inkml:trace contextRef="#ctx0" brushRef="#br0" timeOffset="96634.13">6837 12107 0,'0'0'0,"-21"-42"0,-1-148 32,22 147-32,0 22 0,22 0 15,-1 0-15,21-22 0,-21 22 0,22 0 16,-1 0-16,21 0 0,-20 0 16,20-1-16,-20 22 0,20 0 0,1 0 15,-1 0-15,1 0 0,-1 22 0,1-1 16,-22 0-16,0 21 0,1-21 15,-22 22-15,0-1 0,-21 0 0,0 22 16,-42-22-16,20 1 0,-20-1 0,-21 0 16,20 1-16,1-22 15,0 21-15,-1-21 0,1 0 0,0 1 0,20-1 16,-20-21-16,21 21 16,21-42-1,0 0 1,21-1-16,0 1 0,22 0 15,-1 0-15,0 0 0,1-22 0,20 22 16</inkml:trace>
  <inkml:trace contextRef="#ctx0" brushRef="#br0" timeOffset="96914.58">9313 11705 0,'0'0'0,"43"0"31,-22 0-31,0-21 0,0 21 0,0 0 16,0-21-16,1 21 0,-1 0 15,21-21-15,-21 21 0,0 0 0,1 0 16,-1 0-16,0-21 0,0 21 0,0 0 15,0 0-15,1 0 16,-22 21 0,-43-21-16,22 21 0,0-21 15</inkml:trace>
  <inkml:trace contextRef="#ctx0" brushRef="#br0" timeOffset="97074.49">9419 11853 0,'0'0'0,"0"22"31,0-1-31,21-21 16,0 0-16,1 0 16,-1 0-16,0 0 0,0 0 0,0 0 15,0 0-15,1-21 0,20 21 16,-21-22-16,0 1 0,22 21 16,-22-21-16</inkml:trace>
  <inkml:trace contextRef="#ctx0" brushRef="#br0" timeOffset="97718.12">10922 11240 0,'0'0'16,"-21"0"-16,0-22 0,21 1 0,0 0 0,-22 0 15,22 0-15,0 0 0,0-1 16,0 1-16,22 0 0,-1 21 16,21-21-16,-21 21 0,22-21 0,-1 21 15,0 0-15,1 0 0,-1 0 16,0 21-16,-21 21 0,22-21 0,-1 22 15,0-1-15,-20 0 0,-1 1 16,0-1-16,0 22 0,-21-22 16,0 0-16,0 1 0,0-1 0,0 0 15,0 1-15,-21-1 0,0-21 0,0 0 16,-1 22-16,1-22 16,21 0-16,-21-21 0,0 0 15,21-21 1,0 0-16,0-1 0,0 1 15,0-21-15,0 21 0,0-22 0,0 1 16,21 0-16,0-1 0,0-20 0,1 21 16,-1-22-16,0 22 0,0-1 15,21 1-15,-20 0 0,20-1 16,-21 22-16,21 0 0,1 21 0,-22 0 16,21 0-16,1 0 0,-1 21 15,-21 0-15,21 22 0,-20-1 0,-1 0 16,0 1-16,0-1 0,0 0 0,-21 1 15,0-1-15,0 0 0,0 1 16,0-22-16,0 21 0,0-21 0,0 1 16,0-1-16,0 0 0,0 0 0,0 0 15,0 0-15,-21-21 16,21 22-16,21-44 16,0 1-1,1 0-15</inkml:trace>
  <inkml:trace contextRef="#ctx0" brushRef="#br0" timeOffset="98086.91">12298 11557 0,'84'-42'16,"-84"21"-16,22 21 15,-1-22-15,0 1 0,0 0 16,0 0-16,0 0 0,1 0 0,-1-22 15,0 22-15,0 0 0,0-21 0,-21 20 16,0-20-16,0 21 16,0 0-16,0 0 0,0-1 0,0 1 15,0 0-15,-21 21 0,0 0 0,0 0 16,0 21-16,-1 22 16,1-22-16,0 21 0,0 0 0,0 22 15,21-22-15,-21 1 0,21-1 0,-22 21 16,22-20-16,0-1 0,0-21 15,0 22-15,0-22 0,0 21 0,0-21 16,0 0-16,22 1 0,-1-22 0,0 21 16,0-21-16,0 0 0,0 0 15,22 0-15,-22 0 0,0 0 0,21 0 16,1-21-16,-22-1 0,21 1 16,1 0-16,-22-21 0,21 21 0,-21-22 15</inkml:trace>
  <inkml:trace contextRef="#ctx0" brushRef="#br0" timeOffset="98666.57">13144 11113 0,'0'0'16,"0"-22"-16,0 44 15,0-1-15,0 21 0,0-21 16,0 22-16,0-1 0,0 0 16,-21 1-16,21-1 0,-21 0 0,21 1 15,0-1-15,0-21 0,0 21 0,0-20 16,0-1-16,0 0 15,0 0-15,0 0 0,21 0 0,0-21 16,1 0-16,-1 0 0,0 0 0,0 0 16,0 0-16,0 0 0,1-21 15,-1 21-15,21-21 0,-21 0 0,0 0 16,1-22-16,-22 22 0,21 0 0,-21-21 16,21 21-16,-21-1 0,21-20 15,-21 21-15,0 0 0,0 42 31,0 0-31,0 0 16,0 22-16,-21-22 0,21 0 0,0 21 16,0-21-16,0 1 0,0-1 15,0 0-15,0 0 0,0 0 0,21 0 16,21-21-16,-20 22 16,-1-22-16,0 0 0,0 0 0,21 0 15,-20 0-15,-1-22 0,21 1 0,-21 0 16,0 0-16,1 0 0,-1 0 15,0-1-15,0-20 0,-21 21 0,0-21 16,0-1-16,0 1 0,0 21 16,0-22-16,0 1 0,0 21 15,0 0-15,-21 0 0,21-1 0,-21 1 16,0 21-16,-1 0 16,44 0 15,-1 0-16,0 0-15,0 0 16,0 0-16,0-21 16,1 21-16,-22-21 0,0 0 0,21 21 15</inkml:trace>
  <inkml:trace contextRef="#ctx0" brushRef="#br0" timeOffset="99140.69">16827 10393 0,'0'0'0,"-21"-21"0,0 0 0,0-1 16,0 1-16,21 0 0,-21 0 16,-1 21-16,1 0 0,21 21 15,0 0-15,0 22 16,0-1-16,0 0 0,0 22 0,0-1 15,0 1-15,0-1 0,0 22 0,0-22 16,0 1-16,0-1 0,0 1 16,0-1-16,0 1 0,0-1 0,0 1 15,0-22-15,0 22 0,0-22 16,0 0-16,0-20 0,0 20 16,0-21-16,0 0 0,0 0 0,0 1 15,-21-22 1,0-22-1,0 1-15,21 0 0,-21 0 16,-1-21-16</inkml:trace>
  <inkml:trace contextRef="#ctx0" brushRef="#br0" timeOffset="99466.5">16404 11028 0,'-21'-64'0,"42"128"0,-42-170 0,0 43 0,0-1 16,21 1-16,-22-1 15,22 1-15,0-1 0,0 22 0,0-22 16,0 22-16,22-22 0,20 22 0,-21 0 15,21 21-15,1-22 0,-1 22 16,22 0-16,-22 0 0,21 0 0,1 21 16,-1 0-16,1 0 0,-1 21 15,1 0-15,21 0 0,-43 21 0,21 1 16,-20 20-16,-1 1 0,-21-22 16,0 22-16,-21-1 0,0 1 0,-21-1 15,-21 1-15,0-22 0,-1 0 0,1 1 16,0-1-16,-1-21 0,1 21 15,21-20-15,-22-1 0,22-21 16,0 21-16,0 0 0,42-21 47,0 0-47,0 0 0,1 0 16,-1 0-16,0-21 0,0 21 15,0-21-15</inkml:trace>
  <inkml:trace contextRef="#ctx0" brushRef="#br0" timeOffset="100327.24">17293 11134 0,'0'0'0,"21"0"16,0 0-16,1 21 0,20-21 16,-21 0-16,0 0 0,0 0 15,1 0-15,20-21 0,-21 21 16,21-21-16,-20 21 0,20-22 0,0 1 15,-21 0-15,1 0 0,20 0 0,-21 0 16,0-1-16,0 1 0,-21 0 16,0 0-16,0 0 0,0 0 0,0-1 15,-21 1-15,0 21 16,0 0-16,0 0 0,0 0 16,-1 21-16,1 1 0,0-1 0,0 0 15,21 0-15,0 21 0,-21-20 16,21-1-16,0 21 0,0-21 15,0 22-15,0-22 0,0 21 0,0-21 16,21 0-16,-21 1 0,21-1 0,0 0 16,0 0-16,1-21 0,-1 21 15,0-21-15,21 0 0,-21 0 0,22 0 16,-1 0-16,0 0 0,-20 0 0,20-21 16,0 0-16,1 0 0,-22 0 15,21-1-15,-21 1 0,0 0 0,22-21 16,-43 21-16,21-22 0,-21 22 0,21-21 15,-21 21-15,0-22 0,0 22 16,0 0-16,0 0 0,0 0 16,0-1-16,0 44 31,0-1-31,0 0 0,0 0 16,0 0-16,0 0 0,0 1 15,0 20-15,0-21 0,0 0 0,0 22 16,0-22-16,0 0 0,0 0 0,0 0 15,0 0-15,0 1 0,0-1 16,0 0-16,0 0 0,0-42 47,0 0-31,0 0-16,0-1 0,0 1 0,0-21 15,0 21-15,21-22 0,-21 22 16,21-21-16,22 0 0,-22-1 0,21 1 15,-21 0-15,22 20 0,20-20 0,-20 21 16,-1-21-16,21 20 0,1 1 16,-22 21-16,22 0 0,-22 0 0,22 0 15,-22 0-15,0 21 0,1 1 16,-1-1-16,-21 21 0,0 0 0,-21-20 16,0 20-16,0 0 0,0 1 0,0-1 15,-21 0-15,0-21 16,0 22-16,0-1 0,-1-21 0,1 22 15,21-22-15,0 0 0,-21 0 0,21 0 16,-21 0-16,21 1 16,21-44 15,0 1-31,-21 0 0,43 0 16,-22 0-16</inkml:trace>
  <inkml:trace contextRef="#ctx0" brushRef="#br0" timeOffset="100631.07">20108 10541 0,'0'0'0,"0"-21"0,0-21 31,-21 42-31,0 21 0,0 0 16,21 0-16,-21 0 0,-1 22 15,1-1-15,0 0 0,0 1 0,0-1 16,0 0-16,-1 1 0,22 20 16,-21-21-16,21 1 0,-21-1 0,21 0 15,0 1-15,0-1 0,0 0 0,0-20 16,0 20-16,0-21 0,21 0 16,0 0-16,-21 1 0,22-22 15,-1 21-15,0-21 0,0 0 0,0 0 16,0 0-16,1 0 0,-1 0 15,0-21-15,21-1 0,-21 1 0</inkml:trace>
  <inkml:trace contextRef="#ctx0" brushRef="#br0" timeOffset="100966.88">20722 10414 0,'0'0'0,"21"0"0,22 0 0,-22 0 0,21 0 16,0 21-16,-20 0 0,20-21 15,0 43-15,-21-22 0,22 21 0,-22-21 16,0 22-16,0-1 0,-21 0 16,0 1-16,0-1 0,0 0 0,0 1 15,0-1-15,-21 0 0,0-20 0,0 20 16,-22 0-16,22 1 0,-21-22 0,21 21 15,-22-21-15,22 0 0,0 1 16,0-1-16,0 0 0,0-21 0,-1 21 16,44-42 31,-1 0-47,0 0 0,0-1 0,0 1 15</inkml:trace>
  <inkml:trace contextRef="#ctx0" brushRef="#br0" timeOffset="101194.75">21738 10732 0,'0'0'0,"0"21"63,0 0-48,0 0-15,0 0 16,0 0-16,0 1 0</inkml:trace>
  <inkml:trace contextRef="#ctx0" brushRef="#br0" timeOffset="101427">21759 11240 0,'-21'63'16,"21"-42"0,-21 0-16,21 1 0,0-1 0,0 0 15,-21 0-15,21 0 0,0 0 16,-21 1-16,21-1 0,0 0 0,0 0 15,-22 0-15,1-21 0,21 21 0,-21 1 16,0-22-16,0 21 16,-22-21-16,22 21 0,-21-21 0,0 0 15,-22 0-15,22 0 0,-22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11:25.3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4000 635 0,'0'21'15,"0"0"1,22-21 15,-1 0-31,0-21 16,0 21-16,-21-21 15,21 21-15,0-21 0,1 0 0,-1 0 16,-21-1-16,21 1 16,-21 0-16,0 0 15,0 0-15,0 0 16,0-1-16,-21 22 15,0 0-15,-1 0 16,1 0-16,0 0 0,-21 22 0,21-1 16,-1-21-16,1 21 0,0-21 15,0 21-15,0 0 0,0 0 0,-1-21 16,22 22-16,0-1 0,0 0 16,0 0-16,0 0 15,0 0-15,0 1 16,0-1-16,22-21 0,-1 21 15,0-21-15,-21 21 16,21-21-16,0 21 0,22 0 0,-22-21 16,0 22-16,0-1 0,0-21 15,0 21-15,1 0 0,-1 0 0,0 0 16,0-21-16,0 22 0,0-1 16,-21 0-16,0 0 0,0 0 0,0 0 15,0 1-15,0-1 0,0 0 16,0 0-16,-21 0 0,-21 0 0,21 1 15,0-1-15,-22 0 0,22 0 16,-21-21-16,21 21 0,-22-21 0,22 0 16,-21 0-16,-1 0 0,22 0 15,-21 0-15,0-21 0,20 21 16,-20-21-16,21 0 0,-21 0 16,20-22-16,1 22 0,-21 0 0,21 0 15,21-22-15,-21 22 0,21 0 16,-22 0-16,22 0 0,0 0 15,0-1 1,22 22-16,-1 0 0,0-21 16,21 21-16,-21-21 0,1 21 15,-1 0-15,21-21 0,-21 21 0,0-21 16</inkml:trace>
  <inkml:trace contextRef="#ctx0" brushRef="#br0" timeOffset="342.8">4508 445 0,'0'-22'15,"0"44"16,0-1-31,0 0 0,0 21 16,0-21-16,0 22 0,0-22 16,0 21-16,0 1 0,0-1 15,0 0-15,0 1 0,0 20 0,0-21 16,0 1-16,-21-1 0,21-21 16,0 22-16,0-22 0,0 0 0,0 21 15,0-21-15,0 1 16,21-22-16,1 0 15,-1 0 1,-21-22-16</inkml:trace>
  <inkml:trace contextRef="#ctx0" brushRef="#br0" timeOffset="599.65">4318 847 0,'21'0'47,"0"0"-47,0 0 0,1 0 0,-1-21 15,0 21-15,0 0 0,0 0 0,0-22 16,1 22-16,-1 0 0,0 0 15,0 0-15,0 0 0,0 0 16,-21-21-16,22 21 16</inkml:trace>
  <inkml:trace contextRef="#ctx0" brushRef="#br0" timeOffset="1319.35">5249 889 0,'0'-21'15,"0"0"1,0 0-16,0-1 15,0 1-15,0 0 0,0 0 0,0 0 16,0 0-16,0-1 0,0 1 16,-21 21-16,0-21 0,21 0 15,-21 21-15,0 0 0,-1 0 0,1 0 16,0 0-16,0 0 0,0 0 16,0 21-16,-1 0 15,1-21-15,0 21 0,0 22 16,0-22-16,0 21 0,-1-21 0,22 22 15,-21-1-15,0 0 0,0 1 16,21-1-16,0 0 0,0-20 0,0 20 16,0-21-16,0 0 0,0 22 15,0-22-15,0 0 0,21-21 16,0 21-16,0-21 16,1 0-16,-1 0 0,0 0 0,0 0 15,0 0-15,0-21 0,1 0 16,-1 21-16,0-21 0,0-1 15,0 1-15,0 0 0,1-21 0,-1 21 16,-21-22-16,0 1 0,21 21 16,0-22-16,-21 1 0,0 21 0,0-21 15,0 20-15,0 1 0,0 0 16,0 0-16,0 0 0,0 0 0,0 42 47,0 0-47,0 0 15,0 0-15,0 0 0,0 22 16,0-22-16,0 21 0,0-21 16,0 22-16,0-22 0,0 0 0,0 21 15,0-20-15,0-1 0,0 0 16,21 0-16,-21 0 0,21-21 16,-21 21-16,22-21 15,-1 0-15,0 0 0,0 0 16,0-21-1,-21 0-15,21 0 0</inkml:trace>
  <inkml:trace contextRef="#ctx0" brushRef="#br0" timeOffset="2480.69">5588 296 0,'0'43'15,"0"-22"-15,0 0 0,0 21 16,0-20-16,0-1 0,21 21 0,-21-21 16,0 22-16,0-1 0,0-21 15,0 21-15,0 1 0,0-22 16,0 21-16,0 1 0,0-22 0,0 21 15,0-21-15,0 22 0,0-22 16,0 21-16,0-21 0,0 0 0,0 1 16,0-1-16,21 0 0,-21 0 15,0 0-15,21-21 0,1 21 16,-1-21 0,0 0-16,0 0 0,0 0 15,-21-21-15,21 0 0,1 21 16,-22-21-16,21 0 0,0 0 0,0-1 15,-21-20-15,21 21 0,-21 0 16,0-22-16,21 22 0,-21 0 16,22-21-16,-22 21 0,21-1 0,-21 1 15,0 0-15,0 0 0,0 0 16,0 42 31,0 0-47,0 21 15,0-20-15,0-1 0,0 0 16,0 0-16,0 21 0,0-20 16,0-1-16,0 0 0,21 0 0,-21 0 15,21 0-15,-21 1 0,0-1 16,21 0-16,0-21 16,1 21-16,-1-21 15,0 0-15,0 0 16,0 0-16,0 0 0,1-21 15,-22 0-15,21 0 0,0-1 16,-21 1-16,21 0 0,0-21 0,-21 21 16,21-22-16,1 22 0,-22-21 15,21 21-15,0-22 0,-21 22 0,21 0 16,0 0-16,0 0 16,1 21-16,-1-22 15,0 44 16,-21-1-31,21-21 0,-21 21 16,0 0-16,21-21 16,0 21-16,1-21 31,-1 0-31,-21-21 31,0 0-31,0 0 0,0 0 16,0-1-1,-21 1-15,21 0 16,-22 21-16,1 0 16,0 0-16,0 0 15,0 0 1,0 21-16,21 0 0,-22-21 16,22 22-16,0-1 0,-21 0 0,21 0 15,0 0-15,0 0 0,0 1 16,-21 20-16,21-21 0,0 0 0,-21 0 15,21 22-15,0-22 0,0 0 16,0 0-16,-21 0 0,21 1 0,0-1 16,0 0-16,0 0 0,0 0 15,0 0-15,21-21 0,0 0 16,0 0-16,0 0 0,1 22 16,-1-22-16,0 0 0,0 0 15,0 0-15,0 0 0,1 0 0,-1-22 16,21 22-16,-21-21 0,0 21 15,1-21-15,-22 0 0,21 21 0,0-21 16,0 0-16,0-1 0,-21 1 16,0-21-16,0 21 0,21 0 0</inkml:trace>
  <inkml:trace contextRef="#ctx0" brushRef="#br0" timeOffset="2903.44">6329 233 0,'0'0'15,"-21"0"-15,-1 21 0,22 0 16,0 0-16,0 1 15,0-1-15,0 0 16,0 0-16,22-21 16,-1 0-1,0 0 1,0 0-16,-21-21 16,21 21-16,-21-21 0,0 0 15,0-1-15,0 1 16,-21 21-16,0-21 0,0 21 15,0 0 1,-1 21 0,22 0-16,0 1 15,0-1 1,-21-21 15</inkml:trace>
  <inkml:trace contextRef="#ctx0" brushRef="#br0" timeOffset="3247.24">5419 614 0,'0'0'16,"21"0"15,0 0-31,0 0 0,0 0 0,22 0 16,-22 0-16,0 0 0,21 0 16,-21 0-16,22 0 0,-22 0 0,21 0 15,-21 0-15,1 0 0,-1 0 16,0 0-16,0 0 0,0 0 15,-21-21 48</inkml:trace>
  <inkml:trace contextRef="#ctx0" brushRef="#br0" timeOffset="4328.63">14901 826 0,'0'-22'16,"0"1"15,-21 21 110,21-21-126,-21 21 1,21-21-16,0 0 15,0 0-15</inkml:trace>
  <inkml:trace contextRef="#ctx0" brushRef="#br0" timeOffset="7080.72">14838 614 0,'0'0'0,"0"-21"16,0 0-1,0-1 1,0 44 62,0-1-78,0 0 0,0 0 16,0 0-16,-21-21 15,21 21-15,0 1 0,0-1 16,0 0-16,0 0 0,0 0 15,0 0-15,0 1 16,0-1-16,0 0 0,0 0 0,21 0 16,-21 0-16,21 1 0,-21-1 15,21 0-15,-21 0 0,0 0 0,0 0 16,0 1-16,0-1 0,0 0 16,21 0-16,-21 0 0,0 0 0,0 1 15,0-1-15,0 0 0,0 0 0,0 0 16,0 0-16,0 1 15,0-1-15,0 0 0,0 0 16,0 0-16,0 0 0,0 1 16,0-1-16,0 0 0,0 0 15,0 0-15,0 0 0,0 1 0,0-1 16,0 0-16,0 0 0,0 0 16,0 0-16,0 1 0,0-1 0,0 0 15,0 0-15,0 0 0,0 0 0,0 22 16,0-22-16,0 0 0,0 0 15,0 0-15,0 1 0,0-1 0,0 21 16,0-21-16,0 0 0,0 1 0,21-1 16,-21 0-16,22 0 0,-22 0 15,0 0-15,0 1 0,0-1 16,21 0-16,-21 0 0,21 0 0,-21 0 16,0 1-16,0-1 0,0 21 15,21-21-15,-21 0 0,21 1 0,-21-1 16,0 0-16,0 0 0,0 21 0,0-20 15,0-1-15,21 0 0,-21 0 16,0 0-16,0 0 0,0 1 0,22-1 16,-22 0-16,0 0 0,0 0 0,0 0 15,0 1-15,0-1 0,0 0 16,0 0-16,21 0 16,-21 0-16,0 1 0,0 20 0,0-21 0,0 0 15,0 0-15,0 1 16,0 20-16,0-21 0,0 0 0,0 0 15,0 22-15,0-22 0,0 0 0,0 21 16,0-20-16,0-1 0,0 0 16,0 21-16,0-21 0,0 1 0,0-1 15,0 21-15,0-21 0,0 0 0,0 1 16,0-1-16,0 0 0,0 21 16,0-21-16,0 1 0,0-1 0,0 0 15,0 0-15,0 0 0,0 0 0,0 1 16,-21-1-16,21 0 0,0 0 15,0 0-15,0 22 0,0-22 16,0 0-16,0 0 0,-22 21 0,22-20 16,0-1-16,0 21 0,0-21 0,0 0 15,0 22-15,0-22 0,0 21 16,0-21-16,0 1 0,-21-1 0,21 21 16,0-21-16,0 0 0,0 22 0,0-22 15,0 0-15,0 21 0,-21-20 16,21-1-16,0 0 0,0 21 0,0-21 15,0 22-15,0-22 0,-21 0 0,21 21 16,0 1-16,0-22 0,-21 21 16,21-21-16,0 22 0,0-22 0,0 21 15,0 1-15,-21-22 0,21 21 16,0-21-16,-22 0 0,22 22 16,0-22-16,0 21 0,0-21 0,0 22 15,-21-22-15,21 21 0,0-21 0,0 22 16,-21-22-16,21 21 0,0-21 0,0 22 15,0-1-15,0-21 0,-21 22 16,21-1-16,0-21 0,-21 21 0,21-20 16,0 20-16,-21-21 0,21 21 0,0-20 15,0 20-15,0-21 0,0 21 16,0-20-16,-22 20 0,22-21 16,0 21-16,0 1 0,-21-22 0,21 21 15,0 1-15,0-1 0,0 0 16,0 1-16,0-1 0,-21 0 0,21 1 15,0-1-15,0 0 0,-21 1 0,21-1 16,0 0-16,0-21 0,0 22 0,0-1 16,-21 0-16,21 1 0,0-1 15,0-21-15,0 22 0,-21-1 0,21 0 16,0 1-16,0-1 0,0 0 0,0-21 16,0 22-16,0-1 0,0 0 15,0 1-15,0-22 0,0 21 0,0 1 16,0-22-16,0 21 0,0 0 0,0-20 15,0 20-15,0 0 0,0-21 0,0 22 16,0-1-16,-22-21 16,22 22-16,0-1 0,0 0 0,0-21 15,0 22-15,-21-1 0,21-21 0,0 22 16,0-1-16,0-21 0,0 21 0,0 1 16,0-22-16,0 21 0,0-21 15,0 22-15,0-22 0,0 21 0,0 1 16,0-1-16,0-21 0,0 21 0,0 1 15,0-22-15,0 21 0,0 1 0,0-22 16,0 21-16,0 0 0,0-20 16,0 20-16,0-21 0,0 21 0,0-20 15,0 20-15,0-21 0,0 21 0,0-20 16,0-1-16,0 21 0,0-21 16,0 0-16,0 22 0,0-22 15,0 21-15,0-21 0,0 22 0,0-22 16,0 21-16,0-21 0,0 22 0,0-1 15,0-21-15,0 22 0,0-22 0,0 21 16,0-21-16,0 22 0,0-22 16,0 0-16,0 21 0,0-21 0,0 22 15,0-22-15,21 0 0,-21 21 0,0-20 16,0 20-16,0-21 0,0 21 16,0 1-16,0-22 0,0 21 15,0 1-15,0-22 0,0 21 0,0 0 0,0 1 16,0-22-16,0 21 0,0 1 15,0-22-15,0 21 0,0 0 0,0-20 16,0 20-16,0 0 0,0-21 16,0 22-16,0-1 0,0-21 0,0 22 15,0-1-15,0 0 0,0 1 0,0-1 16,0 0-16,0 1 0,0-1 16,0 0-16,0 1 0,0-1 0,0-21 15,0 21-15,0 1 0,0-1 0,0 0 16,0 1-16,0-1 0,0-21 0,0 22 15,0-1-15,0 0 16,0 1-16,0-1 0,0 0 0,0 1 16,0 20-16,0-21 0,0 1 0,0-1 15,0 0-15,0 1 0,22-1 0,-22-21 16,0 22-16,0-1 0,0 0 16,0 1-16,0-1 0,0 0 0,0 1 15,21-1-15,-21 0 0,0-21 0,0 22 16,0-1-16,0 0 0,0 1 15,0-1-15,0 0 0,0 1 0,0-22 16,0 21-16,0 1 0,0-1 0,0-21 16,0 21-16,0 1 0,0-1 15,0-21-15,0 22 0,0-1 16,0 0-16,0-21 0,0 22 0,0-1 16,0 0-16,0-20 0,0 20 0,0 0 15,0 1-15,0-22 0,0 21 16,0-21-16,0 22 0,0-1 0,0-21 15,0 21-15,0 1 0,0-1 0,0-21 16,0 22-16,-21-1 0,21 0 16,0 1-16,-22-1 0,22 0 0,0 1 15,0-1-15,0 0 0,0 1 0,0-1 16,0-21-16,0 21 0,0 1 16,0-22-16,0 21 0,0 1 0,0-22 15,0 21-15,0-21 0,0 22 16,0-1-16,0-21 0,0 21 0,0 1 15,0-1-15,0-21 0,0 22 16,0-1-16,0 0 0,0-21 0,0 22 16,0-1-16,0-21 0,0 22 0,0-1 15,0-21-15,0 21 0,0-20 16,0 20-16,0-21 0,0 21 0,0 1 16,0-22-16,0 21 0,0 1 0,0-22 15,0 21-15,0 0 0,0 1 16,0-22-16,0 21 0,0 1 0,0-1 15,0-21-15,0 21 0,0 1 0,0-22 16,0 21-16,-21 1 16,21-22-16,0 21 0,0-21 0,0 22 15,0-1-15,-21-21 0,21 21 0,0-20 16,0 20-16,0 0 0,0-21 16,0 22-16,0-22 0,0 21 0,0-21 15,0 22-15,-21-22 0,21 21 0,0-21 16,0 22-16,0-22 0,0 21 15,-21-21-15,21 22 0,0-22 0,0 0 16,0 0-16,0 22 0,0-22 16,0 0-16,0 0 0,0 21 0,0-20 15,0-1-15,0 0 0,0 0 0,0 21 16,0-20-16,0-1 16,0 0-16,0 0 0,-21 0 0,21 0 15,0 1-15,0-1 0,0 0 0,0 0 16,0 0-16,-22-21 15,22 21-15,0-42 79,-21 21-64,0 0 1,21-21-16,-21 21 0,21-21 0,-21 0 15,0 0-15,21-1 0,-22 1 16,22 0-16</inkml:trace>
  <inkml:trace contextRef="#ctx0" brushRef="#br0" timeOffset="8371.86">16383 889 0,'0'-21'16,"0"-43"-1,0 43-15,0 0 16,0 0-16,0 42 47,0 0-47,0 22 0,0-22 15,0 21-15,0 0 0,0 1 0,0-1 16,-21 0-16,21 1 0,0-1 0,-21 0 16,21 1-16,0-1 0,0-21 15,0 22-15,0-22 0,0 0 0,-22 21 16,22-21-16,0 1 15,0-1-15,0 0 16,0-42 15,0 0-31,0-1 0</inkml:trace>
  <inkml:trace contextRef="#ctx0" brushRef="#br0" timeOffset="8857.58">16065 953 0,'0'0'0,"-21"-22"0,21 1 16,0 0-16,0 0 0,0 0 15,0 0-15,0-1 0,0 1 16,0 0-16,21 21 0,1-21 16,-1 0-16,0 21 0,0 0 0,0-21 15,22 21-15,-22 0 0,21 0 16,0 0-16,-20 0 0,20 21 15,0 0-15,1 21 0,-1-21 0,0 22 16,1-1-16,-22 0 0,106 170 31,-106-170-31,-21 1 0,0-22 16,0 21-16,0-21 0,0 1 0,0-1 16,0 0-16,0 0 0,0 0 15,0 0-15,0-42 31,0 0-31,0 0 16,0 0-16,0 0 0,0-1 0,0-20 16,0 0-16,0-1 15,0 1-15,0-21 0,0 20 0,0 1 16,0-22-16,0 22 0,0 21 16,0-21-16,21 20 0,-21 1 0,0 0 15,21 0 1,0 21-1,-21 21 1,0 0-16,22-21 0,-22 21 16,21 1-16,-21-1 0,21 0 15</inkml:trace>
  <inkml:trace contextRef="#ctx0" brushRef="#br0" timeOffset="9648.12">17103 1185 0,'0'0'15,"-22"22"-15,1-1 16,21 0-16,-21 0 0,0 0 0,21 0 16,-21 1-16,21-1 15,-21 0-15,21 0 0,0 0 16,0 0-16,0 1 0,0-1 15,21-21-15,0 0 16,0 0-16,0 0 0,0 0 0,1 0 16,-1 0-16,0 0 0,0 0 0,0-21 15,0 21-15,1-22 0,-22 1 16,0 0-16,0 0 0,0 0 16,0 0-16,0-1 0,0-20 15,-22 21-15,1 0 0,0 0 0,0-1 16,-21 1-16,42 0 0,-22 0 15,22 0-15,-21 21 0,21-21 16,0-1-16,21 22 16,1 0-16,-1-21 0,21 21 15,-21-21-15,22 21 0,-22 0 0,0 0 16,21 0-16,-21 0 0,22 0 16,-22 0-16,0 21 0,0-21 0,0 21 15,1 1-15,-22-1 0,0 0 16,0 21-16,0-21 0,0 1 0,0-1 15,0 0-15,0 0 0,0 0 16,0 0-16,0 1 0,0-1 0,0 0 16,0 0-16,0 0 0,0 0 31,-22-21-15,22-21-1,0 0-15,0 0 16,0 0-16,0 0 0,0-1 15,0-20-15,0 21 0,0 0 16,22-22-16,-1 22 0,0-21 0,0 21 16,0 0-16,0-1 0,22 1 15,-22 0-15,0 0 0,21 0 0,-20 21 16,-1 0-16,0 0 0,0 0 16,0 21-16,0 0 0,-21 0 0,0 0 15,22 1-15,-1-1 0,-21 21 16,0-21-16,0 22 0,21-22 15,-21 21-15,0-21 0,0 0 0,0 22 16,0-22-16,0 0 0,0 0 16,0 0-16,0 1 0,0-1 15,-21-21-15,0 0 16,21-21 0</inkml:trace>
  <inkml:trace contextRef="#ctx0" brushRef="#br0" timeOffset="10787.25">18881 995 0,'0'-21'31,"21"21"-31,0-21 0,-21-1 0,21 1 16,-21 0-16,21 0 0,-21 0 16,21 21-16,-21-21 0,0-1 15,0 1-15,-21 21 16,0 0-16,0 0 0,0 0 15,0 0-15,-1 0 0,-20 0 0,21 21 16,-21 1-16,20-22 0,1 21 16,0 0-16,0 0 0,21 0 0,0 0 15,0 1-15,0-1 0,0 0 16,21 0-16,-21 0 0,42 0 16,-20 1-16,-1-1 0,0 0 15,21 0-15,-21-21 0,1 21 0,20 0 16,-21 1-16,85 41 15,-85-42 1,0 0-16,-21 1 0,0-1 0,0 0 16,-21 0-1,-21-21-15,21 21 0,-22 0 0,1-21 16,0 0-16,-1 0 0,1 0 0,0 0 16,20 0-16,-20 0 0,0 0 15,21 0-15,-1 0 0,-20-21 0,21 0 16,0 0-16,21 0 15,-21 0-15,21-22 0,0 22 0,0 0 16,0-21-16,0 20 0,0 1 16,0 0-16,0 0 0,0 0 15,21 21 1,0 21-16,-21 0 16,0 0-16,21 0 0,-21 1 15,21-1-15,-21 21 0,21-21 16,-21 0-16,22 22 0,-1-22 0,-21 0 15,21 0-15,0 0 0,-21 1 16,21-1-16,0-21 0,1 21 0,-1-21 16,21 0-16,-21 0 0,0 0 0,22 0 15,-22 0-15,21 0 0,1 0 16,-22-21-16,21 0 0,0-1 0,1 1 16,-22 0-16,21-21 15,-21 21-15,22-22 0,-22 1 0,0 0 16,0-1-16,0 1 0,1-22 0,-1 22 15,-21-21-15,0 20 0,21 1 16,-21 0-16,21 20 0,-21-20 0,0 21 16,0 0-16,0 42 31,0 21-31,0-21 16,0 22-16,-21-22 0,21 21 0,-21 1 15,21 20-15,-21-21 0,21 1 16,0-1-16,0-21 0,0 22 0,0-1 15,0-21-15,0 0 0,0 0 16,0 1-16,0-1 0,0 0 16,0 0-16,21-21 0,0 0 15,0 0-15,0 0 16,0 0-16,1 0 0,-1 0 16,0-21-16,-21 0 0,21 21 0,0-21 15,-21-1-15</inkml:trace>
  <inkml:trace contextRef="#ctx0" brushRef="#br0" timeOffset="10992.14">19262 1101 0,'0'-21'31,"21"21"-31,0 0 16,0 0-16,0 0 0,0-22 0,1 22 15,-1 0-15,21 0 0,-21 0 16,22-21-16,-22 21 0,0 0 0,0 0 16,0-21-16,0 21 0,1 0 15,-1 0-15,0 0 0</inkml:trace>
  <inkml:trace contextRef="#ctx0" brushRef="#br0" timeOffset="12587.66">20151 1249 0,'0'0'0,"21"0"0,0 0 0,-21-21 16,21 0-16,-21-1 0,21 22 15,-21-21-15,0 0 0,0-21 16,0 21-16,0-1 0,0 1 0,0-21 15,0 21-15,0-22 16,-21 22-16,0 0 0,0 0 0,21 0 16,-21 21-16,-1 0 0,1 0 15,0 0-15,0 0 0,0 21 0,0 0 16,-1 0-16,1 22 0,0-22 16,0 21-16,0 0 0,0 1 0,-1-22 15,22 21-15,0 1 0,0-1 16,0 0-16,0-21 0,0 1 0,0 20 15,0-21-15,0 0 0,22 0 16,-1-21-16,0 22 0,0-22 16,0 0-16,0 0 0,1 0 15,-1-22-15,0 1 16,0 21-16,0-21 0,0 0 0,1 0 16,-22 0-16,21-22 0,0 22 0,0-21 15,-21-1-15,0 1 0,21 0 16,-21 21-16,0-22 0,21 1 0,-21 21 15,0 0-15,0-1 0,0 1 16,0 42 0,-21 1-1,21-1-15,0 21 0,-21-21 0,21 22 16,0-22-16,-21 21 0,21 0 16,0-20-16,0 20 0,0-21 15,0 0-15,0 0 0,0 1 0,21-1 16,0 0-16,0 0 0,1-21 15,-1 21-15,0-21 0,21 0 16,-21 0-16,1 0 0,-1 0 16,0-21-16,21 0 0,-21 21 0,1-21 15,-1 0-15,0-22 0,0 22 16,0-21-16,0-1 0,-21 1 0,22-21 16,-22 20-16,21-20 0,-21 20 15,0-20-15,0 21 0,0-1 0,0 1 16,21 0-16,-21-1 0,0 22 0,0 0 15,0 0-15,0 0 16,-21 42 15,21 0-31,0 0 0,0 0 0,0 0 16,0 22-16,-21-22 0,21 21 16,-22 1-16,22 20 0,-21-21 0,21 1 15,0-1-15,0 0 0,0 1 16,0-1-16,0 0 0,0-20 0,0 20 15,0-21-15,0 0 0,0 0 0,0 1 16,0-1-16,21-21 16,1 0-16,-1 0 0,0 0 0,0 0 15,0 0-15,22 0 16,-22 0-16,0-21 0,21 21 0,-21-22 16,1 1-16,-1-21 0,0 21 0,0 0 15,0-22-15,0 1 0,1 21 16,-22-22-16,0 22 0,21-21 0,-21 21 15,0 0-15,0-1 0,0 1 16,0 42 0,-21 1-1,21-1-15,0 0 0,0 0 0,0 21 16,0-20-16,0 20 16,0-21-16,0 0 0,0 22 0,0-22 15,0 0-15,0 0 0,0 0 16,0 0-16,21 1 15,0-22-15,0 0 16,0 0-16,0 0 0,1 0 16,-1-22-16,0 22 0,0-21 15,0 0-15,-21 0 0,21-21 16,1 20-16,-1-20 0,0 21 0,0-21 16,-21-1-16,21 22 0,0-21 15,1 21-15,-22-1 0,21 1 0,-21 0 16,21 0-16,0 21 15,-21 21 1,0 0-16,0 0 16,0 1-16,0-1 15,0 0 1,21-21 0,0-21-1,-21 0 1,0-1-16,0 1 15,0 0-15,0 0 16,0 0-16,-21 21 16,0 0-1,0 0 1,0 21-16,0 0 16,21 0-16,0 22 0,-22-22 15,1 0-15,21 0 0,-21 21 0,21-20 16,0 20-16,0-21 0,0 0 15,0 0-15,0 22 0,0-22 0,0 0 16,0 0-16,0 0 0,21 1 16,0-1-16,1-21 0,-1 0 15,21 21-15,-21-21 0,0 0 0,22 0 16,-22 0-16,21 0 0,-21 0 16,22 0-16,-22-21 0,0 21 15,0-21-15,0-1 0,1 1 16,-1 0-16,-21 0 0,0 0 0,21 0 15,-21-1-15,0-20 0,0 21 0,0-21 16,0 20-16,0-20 0</inkml:trace>
  <inkml:trace contextRef="#ctx0" brushRef="#br0" timeOffset="12967.45">21272 614 0,'0'0'16,"-21"0"-16,21 21 0,21-21 46,1 0-30,-22-21-16,0 0 31,-22 21-15,1 0 0,0 0-1,21 21 1,0 0 15</inkml:trace>
  <inkml:trace contextRef="#ctx0" brushRef="#br0" timeOffset="13235.3">20574 847 0,'21'0'0,"0"0"0,22 0 16,-22 0-16,0 0 0,0 0 15,21 0-15,-20 0 0,-1 0 0,0 0 16,21 0-16,-21-21 0,1 21 15,-1 0-15,0 0 16,-42 0 15</inkml:trace>
  <inkml:trace contextRef="#ctx0" brushRef="#br0" timeOffset="14647.9">3852 1778 0,'0'0'0,"-21"0"0,0 0 0,0 0 16,0 0-16,-1 0 0,1 0 16,21-21-16,-21 21 0,0 0 15,0 0-15,42 0 63,0 0-63,0 0 0,0 0 15,22 0-15,-22 0 0,21 0 0,1 0 16,-1 0-16,0 0 16,1 0-16,20 0 0,-21 0 0,22 0 0,-1 0 15,22 0-15,-21 0 16,20 0-16,1 0 0,0 0 0,-1 0 16,1 0-16,0 0 0,-1 0 0,1 21 15,0-21-15,-1 0 0,1 0 16,0 21-16,-1-21 0,22 0 0,-21 0 15,-1 0-15,1 0 0,0 0 16,-1 0-16,1 0 0,-21 0 0,-1 0 16,22 0-16,-22 21 0,1-21 15,-1 0-15,-20 0 0,-1 0 0,0 0 16,1 0-16,-1 0 0,-21 0 16,0 0-16,0 0 0,1 0 31,-1 0 31,0 0-46,0 0 0</inkml:trace>
  <inkml:trace contextRef="#ctx0" brushRef="#br0" timeOffset="16104.12">16192 1799 0,'0'0'0,"-21"0"15,0 0-15,0 0 16,21 21-16,21-21 62,0 0-62,0 0 16,1 0-16,-1 0 0,0 0 0,0 0 16,0 0-16,22 0 0,-22 0 0,21 0 15,-21 0-15,22 0 0,-1 0 16,0 0-16,1 0 0,-1 0 0,0 0 16,1 0-16,-1 0 0,21 0 15,-20 0-15,20 0 0,1 0 0,-1 0 16,1 0-16,-1 0 0,22 0 15,-22 0-15,1 0 0,21 0 16,-22 0-16,22 0 0,-22 0 0,22 0 16,-22 0-16,22-21 0,0 21 15,-1 0-15,22 0 0,-21 0 0,21 0 16,0 0-16,-22 0 0,1 0 16,21 0-16,-43 0 0,22 0 0,0 0 15,-1 0-15,-20 0 0,20 0 16,1 0-16,-21 0 0,20 0 0,-20 0 15,-1 0-15,1 0 0,20 0 0,-20 0 16,-1 0-16,1-21 0,-1 21 16,1 0-16,21 0 0,-22 0 0,22 0 15,-22 0-15,22 0 16,-22 0-16,1 0 0,21 0 0,-22 0 16,1 0-16,-1 0 0,1 0 15,-1-21-15,1 21 0,-22 0 0,21 0 16,1 0-16,-1 0 0,1-21 0,-1 21 15,1 0-15,-1 0 0,-20 0 16,20 0-16,-20-21 0,-1 21 0,0 0 16,1 0-16,-1 0 0,-21 0 15,21 0-15,-20 0 0,-1-22 0,0 22 16,0 0-16,0 0 16,0 0 15,-42 0 0,0 0-15,0 0-16,0 0 0</inkml:trace>
  <inkml:trace contextRef="#ctx0" brushRef="#br1" timeOffset="33895.91">868 3090 0,'21'0'15,"0"0"1,0 0 0,0 0-1,-21-21-15,22 21 16,-22-21-16,0 0 16,0 0-16,0 0 0,0-1 15,0 1-15,0 0 16,-22 0-16,1 21 0,0-21 0,-21 21 15,21-21-15,-1 21 16,1 0-16,0 0 0,0 0 0,-21 0 16,20 0-16,1 21 0,0 0 15,0-21-15,0 21 0,0 0 16,-1 22-16,1-22 0,0 0 0,0 0 16,0 21-16,0 1 15,-1-22-15,22 21 0,0-21 0,0 22 16,0-1-16,0-21 0,0 0 15,0 22-15,0-22 0,0 0 0,0 0 16,22 0-16,-22 1 0,21-22 16,0 21-16,0-21 0,21 0 0,-20 0 15,-1 0-15,0 0 0,0 0 16,21 0-16,-20-21 0,-1-1 0,0 1 16,21 0-16,-21 0 0,1 0 15,-1 0-15,0-22 0,-21 22 16,21-21-16,0-1 0,-21 22 0,21-21 15,-21 0-15,0 20 0,0-20 16,0 21-16,0 0 0,0 0 16,0-1-16,0 44 47,0-1-47,0 0 0,0 0 0,0 0 15,0 0-15,0 22 0,0-22 16,0 21-16,0-21 0,0 22 0,0-22 15,0 0-15,0 21 0,0-20 16,22-1-16,-22 0 0,21 0 0,0-21 16,0 0-16,0 0 0,0 0 15,1 0-15,-1 0 0,21 0 16,-21 0-16,0-21 0,22 0 16,-22 0-16,0-1 0,0 1 0,0 0 15,1-21-15,-1 21 0,-21-1 16,0-20-16,0 21 0,0 0 0,0 0 15,0-1-15,0 1 0,0 0 16,0 0-16,0 42 31,-21-21-15,21 21-16,0 0 0,0 1 0,0-1 16,0 0-16,0 0 0,0 0 15,0 0-15,0 1 0,0-1 16,0 0-16,0 21 0,0-21 15,0 1-15,0-1 0,0 0 0,0 0 16,0 0-16,0 0 16,0-42 15,0 0-31,0 0 16,0 0-16,0 0 0,0-1 15,0-20-15,21 21 0,-21-21 0,21 20 16,0 1-16,0-21 0,0 21 15,1 0-15,-1-1 0,0 22 0,0-21 16,0 0-16,0 21 16,1 0-16,20 0 0,-21 0 0,0 0 15,0 0-15,1 0 0,-1 21 16,0 0-16,0-21 0,-21 22 0,0-1 16,0 0-16,0 0 0,0 21 15,0-20-15,0-1 0,0 0 0,0 0 16,0 0-16,0 0 0,0 1 15,0-1-15,0 0 0,0 0 16,21-21 0,0 0-16,1-21 31,-22 0-15,21 21-16,-21-21 0</inkml:trace>
  <inkml:trace contextRef="#ctx0" brushRef="#br1" timeOffset="34699.53">2138 2985 0,'0'0'0,"0"21"47,0 0-47,0 0 0,0 0 16,0 0-16,0 1 0,0-1 15,0 0-15,0 0 0,0 0 0,0 0 16,0 1-16,0-1 0,0 0 16,21-21-16,-21 21 0,21 0 0,0-21 15,0 0-15,1 0 16,-1 0-16,0 0 0,0 0 0,0-21 16,0 21-16,1-21 0,-1 0 15,0 0-15,0-1 0,0 1 0,-21 0 16,21 0-16,-21 0 0,22 0 15,-22-1-15,0 1 0,21 0 0,0 0 16,-21 0 0,0 0-16,0-1 15,0 44 17,0-1-32,0 0 15,0 0-15,0 0 0,0 0 16,0 1-16,0 20 0,0-21 0,0 21 15,0 1-15,0-1 0,0 0 16,0 1-16,0-1 0,0 22 0,0-22 16,0 21-16,0-20 0,0 20 0,0 1 15,0-22-15,0 22 0,0-1 16,21 1-16,-21-1 0,21 1 16,-21-1-16,0 1 0,21-1 15,-21 1-15,22-22 0,-22 21 0,0-20 16,0-1-16,0 0 0,0 1 0,0-22 15,0 21-15,0-21 0,0 1 16,-22-1-16,1 0 0,0 0 0,0-21 16,0 0-16,0 0 0,-1 0 15,1-21-15,0 0 0,-21 0 0,-1-1 16,22 1-16,-21-21 0,0 0 0,20-1 16,-20 1-16,0-22 0,21 1 15,-1-1-15,1 1 0,21-22 16,0 22-16,0-1 0,0 1 15,0-1-15,0 1 0,0-1 0,0 22 16,21-22-16,1 22 0,62-106 31,-41 127-31,-22-22 0,0 22 0,21 0 16,-21 0-16,1 21 0,-1-21 0,0 0 16,0 21-16,0 0 0,0 0 0,1 0 15,-22-22-15</inkml:trace>
  <inkml:trace contextRef="#ctx0" brushRef="#br1" timeOffset="35652.21">3408 2985 0,'0'0'0,"0"-22"0,0 44 31,0-1-16,0 0-15,0 0 16,0 0-16,0 0 0,0 22 0,0-22 16,0 21-16,0-21 0,0 22 15,0-22-15,0 0 0,0 0 0,0 0 16,0 1-16,0-1 0,0 0 16,0-42 15,-21 21-31,21-21 0,0-1 15,0 1-15,0-21 0,0 21 16,0 0-16,0-22 0,0 22 16,0-21-16,0 21 0,21-22 0,0 22 15,0-21-15,0 21 0,0-1 0,1 1 16,-1 0-16,21 0 0,-21 21 16,22 0-16,-22 0 0,21 0 0,-21 0 15,22 21-15,-22-21 0,0 21 16,0 0-16,0 1 0,0 20 0,1-21 15,-22 21-15,0-20 0,0 20 0,0-21 16,0 21-16,0 1 0,0-22 16,0 0-16,0 0 0,0 0 15,0 1-15,0-1 0,-22 0 16,1-21 0,21-21-1,-21 0-15,21-1 16,0 1-16,0 0 0,0-21 0,0 21 15,0-22-15,0 22 0,21-21 0,0 21 16,1-22-16,-1 22 0,0-21 16,0 21-16,0-1 0,22 1 0,-22 0 15,21 21-15,-21 0 0,0 0 16,22 0-16,-22 0 0,21 21 0,-21 0 16,1 1-16,-1-1 0,0 0 15,-21 0-15,0 0 0,0 22 16,0-22-16,0 0 0,0 21 0,0-21 15,0 1-15,0-1 0,0 0 0,0 0 16,0 0-16,0 0 16,0-42 15,0 0-31,0 0 16,0 0-16,21 0 0,0-1 0</inkml:trace>
  <inkml:trace contextRef="#ctx0" brushRef="#br1" timeOffset="36016.01">4487 3133 0,'21'0'32,"1"0"-32,-1 0 15,0 0-15,0-21 0,0 21 16,0-22-16,1 22 0,20-21 0,-42 0 15,42 0-15,-21 0 16,1 0-16,-1 21 0,-21-22 0,0 1 16,0 0-16,-21 21 15,-1 0 1,1 0-16,0 0 0,0 0 0,0 21 16,-22 0-16,22-21 0,0 22 0,0-1 15,0 0-15,0 21 0,21-21 16,0 1-16,-22 20 0,22-21 0,0 0 15,0 0-15,0 22 0,0-22 16,22 0-16,-1 0 0,0-21 16,0 0-16,0 21 0,22-21 0,-22 0 15,21 0-15,0 0 0,-20-21 16,20 21-16,0-21 0,-21 0 0,22 0 16</inkml:trace>
  <inkml:trace contextRef="#ctx0" brushRef="#br1" timeOffset="36679.62">5165 2921 0,'0'0'0,"-22"0"15,22 21 1,0 0 0,0 1-16,0-1 0,0 0 15,0 0-15,0 0 0,0 0 0,0 1 16,0-1-16,0 0 0,0 0 15,0 0-15,0 0 0,0 1 0,0-1 16,0-42 31,0-1-47,0 1 16,0 0-16,0 0 15,0-21-15,0 20 0,0 1 0,0 0 16,0-21-16,22 21 0,-22-1 15,21 1-15,0 0 0,0 21 0,0-21 16,0 21-16,1 0 0,-1 0 0,0 0 16,0 0-16,0 0 0,0 21 15,1 0-15,-1-21 0,0 21 0,-21 1 16,21-1-16,0 21 0,0-21 16,-21 0-16,0 1 0,0-1 15,0 0-15,0 0 0,0 0 0,0 0 16,0 1-16,0-1 15,0-42 17,0-1-32,0 1 15,0 0-15,0 0 0,0 0 16,22-22-16,-22 22 0,21 0 16,0-21-16,0 21 0,0-1 0,22 1 15,-22 0-15,0 0 0,0 0 16,21 21-16,-20 0 0,-1 0 0,0 0 15,0 0-15,0 21 0,0 0 0,1 0 16,-22 0-16,0 1 0,0-1 16,0 0-16,0 0 0,0 0 0,0 0 15,0 1-15,0-1 16,0 0-16,0 0 0,0 0 16,21-21 15</inkml:trace>
  <inkml:trace contextRef="#ctx0" brushRef="#br1" timeOffset="37228.41">6244 2604 0,'0'-22'15,"0"44"-15,-21-65 0,0 43 31,0 21-31,21 1 16,0-1-16,0 21 0,0-21 16,0 22-16,0-22 0,0 21 0,0 0 15,0-20-15,0 20 0,0 0 16,0 1-16,0-22 0,0 21 0,0-21 16,0 22-16,0-22 0,0 0 15,0 0-15,0 0 0,0 0 0,-22 1 16,22-1-16,0-42 31,0-1-15,0 1-16,0 0 0,0 0 15,0 0-15,0 0 0,0-22 0,0 22 16,22 0-16,-1 0 0,-21 0 16,21-1-16,0 1 0,0 0 15,0 0-15,1 0 0,20 21 0,-21 0 16,0 0-16,0 0 0,22 0 15,-22 0-15,21 21 0,-21-21 0,1 21 16,20 0-16,-21 0 0,0 1 0,-21-1 16,0 0-16,0 0 0,0 0 15,0 0-15,0 22 0,0-22 0,-21 0 16,0 0-16,-21 0 0,20 1 0,-20-22 16,0 21-16,21 0 0,-22-21 15,1 21-15,21-21 0,0 0 0,-22 0 16,22 0-16,0 0 0,0 0 15,21-21 1,0 0 0,21 0-16,0-1 0</inkml:trace>
  <inkml:trace contextRef="#ctx0" brushRef="#br1" timeOffset="37640.36">6858 3090 0,'21'0'31,"0"0"-31,0 0 0,1 0 16,-1-21-16,0 0 0,0 21 0,0-21 15,22 0-15,-22 21 0,-21-21 16,21-1-16,-21 1 0,21 0 0,-21 0 16,0 0-16,0 0 15,-21 21-15,0 0 16,0 0-16,-1 0 0,1 0 0,0 0 16,0 21-16,0 0 0,21 0 15,-21 0-15,21 0 0,-22 1 16,22-1-16,0 21 0,0-21 0,0 0 15,0 1-15,0-1 0,0 0 0,0 0 16,22 0-16,-1 0 0,0 1 16,0-1-16,0-21 0,0 0 0,1 21 15,20-21-15,-21 0 0,0 0 0,0 0 16,1 0-16,-1 0 0,0 0 16</inkml:trace>
  <inkml:trace contextRef="#ctx0" brushRef="#br1" timeOffset="38003.14">7302 3027 0,'0'-21'0,"0"42"0,0-63 0,0 20 0,0 1 16,0 0-16,22 21 0,-1-21 15,-21 0-15,21 21 0,0 0 16,0-21-16,0 21 0,1 0 0,-1 0 16,0 0-16,0 0 0,0 0 0,0 0 15,1 21-15,-1 0 0,0 0 16,0 0-16,0 0 0,-21 1 0,0 20 15,0-21-15,0 0 0,0 0 0,0 1 16,0 20-16,0-21 0,0 0 16,-21 0-16,21 1 0,-21-22 15,0 0-15,0 0 0,-1 0 16,1 0 0,21-22-16,0 1 15,0 0-15,0 0 0,0 0 16,0-22-16,21 22 0,-21 0 15,22-21-15,-1 21 0,0-22 0,0 22 16,-21 0-16,21 0 0,0 0 0,1-1 16,-1 22-16,0 0 0,0-21 15,0 21-15,0 0 0,1 0 0,-1 0 16</inkml:trace>
  <inkml:trace contextRef="#ctx0" brushRef="#br1" timeOffset="38419.54">8191 3027 0,'0'0'0,"22"0"0,-1-21 0,0 0 0,0 21 16,-21-22-16,21 1 0,-21 0 16,21 21-16,-21-21 0,0 0 0,0 0 15,0-1-15,0 1 0,-21 21 16,0 0-16,0 0 15,0 0-15,0 0 0,-1 0 0,22 21 16,-21 1-16,0-22 0,0 21 16,21 0-16,0 0 0,0 0 15,0 0-15,0 1 0,0-1 0,0 0 16,0 0-16,0 0 0,21 0 16,0-21-16,0 22 0,1-22 0,-1 21 15,21-21-15,-21 0 0,0 21 16,1-21-16,-1 0 0,0 0 0,0 21 15,-21 0-15,-21-21 16,0 21 0,-22-21-16,22 22 0,0-22 0,-21 0 15,21 0-15,-1 21 0,-20-21 0,21 0 16,-21 0-16,20 21 16,1-21-16,0 0 0,0 0 0,0 0 15,0 0-15</inkml:trace>
  <inkml:trace contextRef="#ctx0" brushRef="#br1" timeOffset="39203.83">9842 3112 0,'22'0'16,"-1"-22"0,0 1-16,0 0 0,-21 0 15,0 0-15,21 0 0,-21-1 0,0 1 16,0 0-16,0 0 0,0 0 16,-21-22-16,0 22 0,0 0 0,-22 0 15,1 21-15,21-21 0,-21 21 0,-1 0 16,1 0-16,0 0 0,-1 0 15,22 21-15,0 0 0,-21 0 0,20 0 16,1 22-16,0-22 0,21 21 0,-21-21 16,21 22-16,-21-1 0,21-21 15,0 22-15,0-22 0,0 21 16,0-21-16,0 0 0,0 1 0,0-1 16,21 0-16,0-21 0,0 0 15,0 0-15,1 0 0,-1 0 0,21 0 16,-21 0-16,22 0 0,-22-21 0,21 0 15,0-1-15,1 1 0,-1 0 16,-21-21-16,22 21 0,-1-22 0,-21 1 16,0 0-16,22-1 0,-22 1 0,0 0 15,-21-22-15,0 22 0,21-22 16,-21 1-16,0 20 0,0-20 0,0 21 16,0-1-16,0 22 0,0-21 0,-21 21 15,0 21 1,0 0-16,-1 0 0,1 0 0,21 21 15,-21 0-15,0 21 0,21 1 0,0 20 16,0-21-16,-21 1 0,21 20 16,-21-20-16,21 20 0,0-21 0,0 1 15,0-1-15,0 0 0,0 1 0,21-22 16,0 21-16,-21-21 0,21 1 16,0-1-16,22 0 0,-22-21 0,0 21 15,0-21-15,21 0 0,-20 0 0,-1 0 16,0 0-16,0 0 0,0 0 15,0-21-15,1 21 0,-1-21 0,0 0 16</inkml:trace>
  <inkml:trace contextRef="#ctx0" brushRef="#br1" timeOffset="39551.62">10350 2985 0,'22'0'31,"-1"0"-31,-21-22 15,21 22-15,0 0 0,0 0 0,0-21 16,1 0 0,-1 21-16,0-21 0,0 0 0,0 21 15,0-21-15,-21-1 0,0 1 16,0 0-16,-21 21 16,0 0-16,0 0 15,0 0-15,-22 0 0,22 21 0,0-21 16,0 21-16,0 1 0,-22 20 15,22-21-15,21 0 0,-21 0 0,21 1 16,-21 20-16,21-21 0,0 0 0,0 0 16,0 1-16,0-1 15,21 0-15,0-21 0,0 0 0,1 21 16,-1-21-16,0 0 0,21 0 16,-21 0-16,22 0 0,-22 0 0,21-21 15,1 0-15,-1 21 0,-21-21 16,21-1-16,1 1 0</inkml:trace>
  <inkml:trace contextRef="#ctx0" brushRef="#br1" timeOffset="40024.36">11112 2858 0,'22'-22'0,"-44"44"0,65-65 0,-43 22 0,0 0 15,-43 21 1,22 0-16,0 0 16,0 0-16,0 21 0,0-21 0,-22 21 15,22 0-15,0 22 0,21-22 16,-21 0-16,21 0 0,-21 0 0,21 1 15,0 20-15,0-21 0,0 0 16,0 0-16,21 1 0,0-1 16,0 0-16,0-21 0,0 0 15,22 21-15,-22-21 0,21 0 0,1 0 16,-22 0-16,21 0 0,0-21 0,1 0 16,-1 0-16,0-1 0,1 1 15,-22 0-15,21-21 0,-21 21 0,22-22 16,-22 1-16,21 0 0,-21-1 0,1 1 15,-1-22-15,-21 22 0,21 0 16,-21-1-16,21-20 0,-21 21 0,0 20 16,0-20-16,0 21 0,0 0 15,0 0 1,-21 42-16,0 0 16,21 0-16,-21 21 0,21 1 15,0-1-15,0 0 0,0 1 0,-22 20 16,22-20-16,0-1 0,0 0 0,-21 1 15,21-1-15,0 0 0,0-21 16,0 22-16,0-22 0,0 0 0,0 0 16,0 0-16,0 1 0,21-22 0,1 0 15,-22 21-15,21-21 0,0 0 0,21 0 16,-21 0-16,1 0 0,20 0 16,-21-21-16,21 21 0</inkml:trace>
  <inkml:trace contextRef="#ctx0" brushRef="#br1" timeOffset="40803.73">12319 2879 0,'0'-21'16,"0"42"-16,0-64 0,0 22 0,0 0 0,0 0 15,0 0-15,0 0 0,-21 21 16,0 0-16,-1 0 16,-20 0-16,21 0 0,0 0 0,-22 21 15,22 0-15,0 0 0,-21 0 16,21 0-16,-1 1 0,1-1 0,0 0 15,0 0-15,21 0 0,-21 22 16,21-22-16,0 0 0,0 0 16,21 0-16,0 0 0,0-21 15,0 0-15,1 22 0,-1-22 0,21 0 16,-21 0-16,22 0 0,-22 0 16,0 0-16,21-22 0,-21 22 0,1-21 15,20 0-15,-21 0 0,-21 0 0,21 0 16,0-1-16,-21-20 0,0 21 15,0 0-15,0 0 0,0-1 0,0 1 16,0 0-16,0 0 0,0 42 31,0 0-31,0 0 0,0 1 16,0-1-16,0 0 0,0 0 16,0 0-16,0 0 0,0 1 0,0-1 15,0 0-15,0 0 0,22 0 16,-1-21-16,-21 21 0,21 1 0,0-22 15,0 21-15,0-21 0,1 0 16,-1 0 0,0 0-16,-21-21 0,0-1 15,0 1-15,0 0 0,21 0 0,-21 0 16,0 0-16,0-1 0,21 1 16,-21-21-16,0 21 0,21-22 0,1 22 15,-1-21-15,-21 21 0,42 0 16,-21-1-16,0 1 0,1 0 15,20 21-15,-21 0 0,0 0 0,22 0 16,-22 0-16,0 21 0,0 0 0,0 1 16,0-1-16,1 0 0,-22 21 15,0-21-15,21 1 0,-21 20 0,0-21 16,0 0-16,0 0 0,0 1 0,0-1 16,0 0-16,0 0 0,0 0 0,-21-21 15,21 21-15,-22-21 16,1 0-16,0-21 15,21 0-15,0 0 16,0 0-16,0 0 16,0-1-16,0 1 0,21 0 0,0-21 15,1 21-15,-22-1 0,21-20 0,0 21 16,0 0-16,0 0 0,0-1 16,1 1-16,-1 21 0,0 0 0,0-21 15,0 21-15,0 0 0,1 0 0,-1 0 16</inkml:trace>
  <inkml:trace contextRef="#ctx0" brushRef="#br1" timeOffset="41127.55">13377 2921 0,'0'0'0,"21"0"0,1 0 15,-1 0-15,0 0 0,0 0 16,0-21-16,-21 0 0,21 21 15,1-21-15,-1-1 0,0 1 0,-21 0 16,21 0-16,-21 0 0,21 0 0,-21-1 16,0 1-16,0 0 15,-21 21 1,0 0-16,0 0 0,0 21 0,-1 0 16,1 1-16,0-1 15,0 21-15,0-21 0,0 0 0,21 1 16,0 20-16,-22-21 0,22 0 0,0 0 15,0 1-15,0-1 0,0 0 0,0 0 16,22-21-16,-1 21 0,0 0 16,0-21-16,0 0 0,0 22 0,1-22 15,-1 0-15,21 0 0,-21 0 0,0 0 16,22 0-16</inkml:trace>
  <inkml:trace contextRef="#ctx0" brushRef="#br1" timeOffset="41723.82">14372 2836 0,'0'0'0,"0"-21"0,0 0 15,0 0-15,0 0 0,-21 21 16,0-21-16,0 21 0,-1-22 16,1 22-16,0 0 0,0 0 15,0 0-15,0 0 0,-1 22 0,1-22 16,0 21-16,0 0 0,0 0 0,0 0 15,-1 0-15,1 22 0,0-22 16,21 0-16,-21 0 0,21 0 0,-21 1 16,21-1-16,0 0 0,0 0 15,0 0-15,0 0 0,0 1 0,21-1 16,0-21-16,0 0 16,0 0-16,1 0 0,-1 0 15,0 0-15,0 0 0,0 0 0,0 0 16,1-21-16,-1-1 0,0 22 15,0-42-15,0 21 0,0 0 0,1-22 16,-1 22-16,0-21 0,0 0 0,-21-1 16,21-20-16,0 20 0,1-20 15,-1 21-15,-21-22 0,21 22 0,-21-1 16,21 1-16,-21 0 0,0 21 0,0-1 16,0 1-16,0 0 15,-21 21-15,0 0 16,0 0-16,-1 21 0,22 0 0,-21 1 15,0-1-15,0 21 0,21 0 16,0 1-16,0-1 0,0 22 0,0-22 16,0 0-16,0 1 0,0-1 0,0 0 15,0 1-15,0-1 0,0-21 16,21 21-16,0-20 0,-21-1 0,0 0 16,21 0-16,-21 0 0,22 0 0,-1-21 15,-21 22-15,21-22 0,0 0 16,0 0-1,0 0-15,-21-22 16,22 22-16,-22-21 16,0 0-16</inkml:trace>
  <inkml:trace contextRef="#ctx0" brushRef="#br1" timeOffset="41915.71">14668 3069 0,'0'0'16,"22"21"-16,-22 1 16,-22-22 46,1 0-62</inkml:trace>
  <inkml:trace contextRef="#ctx0" brushRef="#br1" timeOffset="43503.6">1185 4593 0,'-21'0'0,"42"0"0,-42-21 0,21 0 16,-21 0-16,0 0 16,0-1-16,-1 22 31,1 22-16,21 20-15,0-21 16,0 21-16,0-20 0,0 20 0,0 0 16,0 22-16,-21-22 0,21 0 15,0 1-15,-21-1 0,21 0 0,0 1 16,0-22-16,0 0 0,0 0 16,0 0-16,0 1 0,21-22 31,0-22-31,0 1 0,1 0 15,-1 0-15,0 0 0,0-22 16,0 22-16,0-21 0,1 0 0,-1-1 16,0 22-16,0-21 0,0 21 15,-21-22-15,21 22 0,-21 0 0,22 21 16,-22-21-16,21 21 0,0 21 16,0 0-1,-21 21-15,0-20 16,0-1-16,0 21 0,21-21 15,-21 22-15,21-22 0,-21 21 16,0-21-16,22 0 0,-1 1 0,-21-1 16,21 0-16,0 0 0,0-21 15,0 0-15,1 0 0,-1 0 0,21 0 16,-21 0-16,22 0 0,-22-21 16,0 0-16,21 0 0,-21-1 0,1 1 15,-1 0-15,0-21 0,0 21 16,0-22-16,-21 22 0,21 0 0,-21-21 15,0 20-15,0 1 0,0 0 16,0 0-16,0 0 16,0 42-1,0 0 1,0 21-16,0-20 0,0-1 0,0 21 16,0-21-16,0 22 0,0-22 15,0 21-15,0-21 0,0 0 0,0 1 16,0-1-16,0 0 0,0 0 15,0 0-15,22-21 16,-1-21 0,-21 0-1,0 0-15,0 0 16,0-1-16</inkml:trace>
  <inkml:trace contextRef="#ctx0" brushRef="#br1" timeOffset="43695.49">2095 4551 0,'0'0'0,"0"-21"16,0 42 62,22-21-78,-1 0 0,0 0 16,0 0-16,0 0 15,22 0-15</inkml:trace>
  <inkml:trace contextRef="#ctx0" brushRef="#br1" timeOffset="43927.36">2688 4403 0,'0'0'0,"0"21"16,-21 0-1,21 21-15,-21-20 0,21-1 0,0 0 16,-21 21-16,21-21 0,0 22 16,0-1-16,0-21 0,0 22 15,0-1-15,0-21 0,0 21 0,0-20 16,0-1-16,0 0 0,0 0 16,0 0-16</inkml:trace>
  <inkml:trace contextRef="#ctx0" brushRef="#br1" timeOffset="44522.84">2286 4741 0,'0'0'0,"-21"0"0,42 0 47,0 0-47,21 0 0,-20 0 0,20 0 15,0-21-15,22 0 0,-22 21 16,22-21-16,-1 0 0,-21 21 0,22-21 16,-1-1-16,-20 1 0,20 0 0,-20-21 15,-1 21-15,-21-1 0,21 1 16,-20 0-16,-22 0 0,0 0 0,0-22 16,0 22-16,0 0 15,0 0-15,-22 21 16,1 0-16,21 21 15,0 0-15,0 22 16,0-22-16,0 0 0,0 21 0,0 1 16,0-1-16,0-21 0,0 21 15,0 1-15,0-1 0,0 0 0,0-20 16,0 20-16,0 0 0,0-21 0,0 1 16,-21 20-16,21-21 0,-21 0 15,21 0-15,0-42 47,0 0-47,0 0 0,0-21 16,0 20-16,0 1 0,0-21 15,21 0-15,0 20 0,0 1 0,1-21 0,-1 21 16,0 21-16,21-21 0,-21-1 16,1 22-16,20 0 0,-21 0 15,0 0-15,22 22 0,-22-1 0,0 0 16,21 0-16,-21 0 0,1 0 0,-22 1 15,0 20-15,21-21 0,-21 0 16,0 0-16,0 22 0,0-22 0,0 0 16,0 0-16,0 0 0,-21-21 0,21 22 15</inkml:trace>
  <inkml:trace contextRef="#ctx0" brushRef="#br1" timeOffset="44927.61">4889 4276 0,'0'0'0,"0"-21"0,-21 21 0,0 0 31,21 21-31,0 0 16,0 21-16,0-21 0,0 22 0,0-1 15,0 0-15,-21 1 0,21-1 16,-21 0-16,21 1 0,0-1 0,0 0 16,-21 1-16,21-1 0,0-21 15,-22 22-15,22-22 0,0 0 0,0 0 16,0 0-16,0 0 0,-21-21 31,0 0-15,0-21-16,21 0 0</inkml:trace>
  <inkml:trace contextRef="#ctx0" brushRef="#br1" timeOffset="45519.27">4254 4741 0,'-21'-21'0,"42"42"0,-63-42 0,63 21 32,0-21-32,1 21 15,20 0-15,0 0 0,1-21 0,20 0 16,1 21-16,-1-21 15,1 21-15,-1-22 0,22 1 0,-22 0 16,22 0-16,-22 0 0,1 0 0,-22-1 16,22 1-16,-22 0 0,-21 0 15,22-21-15,-22 20 0,-21 1 0,0 0 16,0 0-16,0 0 0,0 0 16,-21-1-16,-1 22 15,1 0-15,21 22 0,0-1 16,-21 0-16,21 0 0,-21 0 15,21 22-15,0-22 0,0 21 16,-21 0-16,21 1 0,0-1 0,0-21 16,0 22-16,0-1 0,-21 0 0,21-21 15,0 22-15,-22-22 0,22 0 16,0 21-16,0-20 0,0-1 16,0-42 15,0-1-16,0 1-15,0 0 0,22 0 16,-1 0-16,-21-22 0,21 22 0,0 0 16,0-21-16,0 21 0,1-1 0,-1 1 15,0 0-15,21 0 0,-21 21 16,1 0-16,20 0 0,-21 0 16,0 0-16,0 21 0,1 0 0,-22 0 15,0 22-15,0-22 0,0 0 0,0 21 16,0-20-16,0-1 0,0 21 15,0-21-15,0 0 0,-22 1 0,22-1 16,-21 0-16,21 0 0,-21 0 0,21 0 16,0-42 15,21 0-31,0 0 0,1 0 16,-1 0-16</inkml:trace>
  <inkml:trace contextRef="#ctx0" brushRef="#br1" timeOffset="45884.06">5736 4699 0,'0'0'0,"21"0"0,0 0 16,1 0-16,-1 0 0,0 0 16,0 0-16,0-21 0,0 21 0,1-21 15,-1 21-15,0-21 0,21-1 16,-21 22-16,1-21 0,-1 0 15,-21 0-15,0 0 16,0 0-16,0-1 16,-21 22-16,-1 0 15,1 0-15,0 0 0,0 0 0,0 22 16,0-1-16,-22 0 0,22 0 0,0 0 16,21 22-16,-21-22 0,0 21 15,21 0-15,-22-20 0,22 20 0,0-21 16,0 0-16,0 22 0,0-22 0,22 0 15,-1 0-15,0-21 16,21 0-16,-21 0 0,1 0 0,20 0 16,0 0-16,1 0 0,-22 0 0,21-21 15,0 0-15,1 0 16,-1 21-16,-21-22 0,22-20 0</inkml:trace>
  <inkml:trace contextRef="#ctx0" brushRef="#br1" timeOffset="46676.38">6964 4170 0,'0'0'0,"0"-21"0,0 0 16,0-1-16,0 1 0,0 0 0,0 0 16,0 0-16,0 0 0,0-1 0,0 1 15,0 0-15,0 42 31,0 0-31,0 1 16,0 20-16,0 0 0,0 1 0,0-1 16,0 21-16,0-20 0,0 20 15,0-20-15,0 20 0,0-21 0,0 1 16,0-1-16,0 0 0,0 1 0,0-22 16,0 21-16,-21-21 0,21 1 15,-22-1-15,22 0 0,0-42 47,0 0-47,0-1 0,0 1 0,0 0 16,0-21-16,0 21 0,22-22 15,-22 22-15,21-21 0,0-1 16,0 1-16,0 21 0,0-21 0,22 20 16,-22 1-16,0 0 0,0 21 0,22 0 15,-22 0-15,0 0 16,0 21-16,-21 0 15,0 1-15,-21-1 0,0 0 0,0 0 16,-1 0-16,1 0 0,-21-21 16,21 22-16,-22-1 0,22-21 0,0 0 15,-21 21-15,21-21 0,-1 0 0,1 0 16,0 0-16,0 0 16,42 21 15,0 0-16,0-21-15,1 21 0,-1 1 16,0-1-16,21 0 0,-21-21 0,1 21 16,-1 0-16,0 0 0,0 1 0,0-22 15,0 21-15,1-21 0,-1 0 16,0 21-16,0-21 0,0 0 0,0 0 16,1 0-16,-1 0 0,0 0 0,0-21 15,-21 0-15,21 21 0,0-22 16,1 1-16</inkml:trace>
  <inkml:trace contextRef="#ctx0" brushRef="#br1" timeOffset="47052.17">7514 4572 0,'0'21'15,"21"-21"1,0 0-16,1 0 0,-1 0 15,0-21-15,0 21 0,0-21 0,0 21 16,22-21-16,-22 0 0,21 21 0,-21-22 16,22 1-16,-22 0 0,0 21 0,0-21 15,-21 0-15,0 0 16,-21 21 0,0 0-16,0 0 0,0 0 0,-22 0 15,22 0-15,-21 21 0,21 0 16,-1 0-16,-20 0 0,21 0 0,0 1 15,21-1-15,-21 0 0,21 21 0,-22-21 16,22 1-16,0-1 0,0 0 16,0 0-16,0 0 0,22 0 15,-1-21-15,0 0 0,0 22 0,0-22 16,22 0-16,-22 0 0,21 0 16,-21 0-16,22 0 0,-1 0 0,0 0 15,1-22-15,-22 1 0,21 21 16,0-21-16,-20 0 0</inkml:trace>
  <inkml:trace contextRef="#ctx0" brushRef="#br1" timeOffset="47672.44">8403 4382 0,'0'0'0,"-21"0"32,0 21-17,21 0-15,-21 0 0,21 0 16,-22 0-16,22 1 0,0-1 15,0 0-15,0 0 0,0 0 16,0 0-16,0 1 0,0-1 0,0 0 16,0 0-16,22-21 15,-1 0-15,21 0 0,-21 0 16,0 0-16,22 0 0,-1 0 0,0 0 16,-20 0-16,20-21 0,0 0 0,-21 0 15,22-1-15,-22 1 0,0 0 16,0 0-16,0 0 0,-21 0 0,22-1 15,-22 1-15,0 0 0,0 0 0,0-21 16,0 20-16,0 1 16,0 0-16,0 42 31,0 0-31,0 1 16,0-1-16,0 0 0,0 0 15,0 0-15,0 22 0,0-22 0,0 21 16,0-21-16,0 22 0,0-1 0,0 21 15,0-20-15,0-1 0,0 22 16,0-22-16,0 21 0,0 1 0,0-22 16,0 22-16,0-1 0,0 1 0,0-1 15,0-20-15,0 20 0,0 1 0,0-1 16,0 1-16,-22-1 0,22-21 16,0 22-16,-21-22 0,0 1 15,0-1-15,0-21 0,0 21 0,21-20 16,-22-22-16,1 21 0,0-21 0,-21 0 15,21 0-15,-22 0 0,1-21 0,0-1 16,-1 1-16,1 0 0,21 0 16,-22-21-16,22 20 0,-21-20 0,42 0 15,-21-1-15,21 1 0,-21 0 0,21-1 16,0 1-16,0-21 0,0 20 0,0 1 16,0 0-16,0-1 0,21 1 15,0-22-15,0 22 0,0 0 0,0-1 16</inkml:trace>
  <inkml:trace contextRef="#ctx0" brushRef="#br1" timeOffset="48415.28">9377 4255 0,'0'-22'0,"0"44"0,-21-44 0,21 1 15,-22 21-15,22-21 16,-21 21-1,0 21-15,21 0 0,0 1 16,0-1-16,-21 0 0,21 21 16,-21 1-16,0-22 0,21 21 0,-22-21 15,22 22-15,0-22 0,-21 21 0,21-21 16,0 0-16,0 1 0,0-1 0,0 0 16,21-21 15,-21-21-16,22 0-15,-1-1 0,-21 1 16,0 0-16,21 0 0,0 0 0,-21 0 16,0-1-16,21 1 0,0 0 0,-21 0 15,22 0-15,-22 0 0,0 42 32,0 0-32,0 0 15,0 0-15,0 0 0,0 1 0,0-1 16,0 0-16,0 0 0,0 0 15,21-21-15,-21 21 0,21 1 16,0-1-16,0-21 16,0 0-16,1 0 15,20 0-15,-21 0 0,0 0 0,0 0 16,1-21-16,20-1 0,-21 22 0,0-21 16,0 0-16,1 0 0,-22 0 0,0 0 15,0-1-15,0-20 0,0 21 16,0 0-16,0-22 0,0 22 0,0 0 15,-22 0-15,22 0 0,-21 21 0,21-21 16,-21 21-16,21-22 0,-21 22 16,21 22-1,0-1 1,0 0-16,21-21 16,0 21-16,0-21 15,1 0-15,20 0 0,-21 0 0</inkml:trace>
  <inkml:trace contextRef="#ctx0" brushRef="#br1" timeOffset="48848.54">10223 4233 0,'0'-21'16,"-21"21"0,0 0-16,0 0 15,0 0-15,0 21 0,-1 1 0,1-22 16,0 21-16,0 0 0,-21 0 15,20 21-15,22-20 0,-21-1 0,0 21 16,21-21-16,-21 0 0,21 1 0,0 20 16,0-21-16,0 0 0,0 0 15,0 1-15,21-1 0,0-21 0,22 21 16,-22-21-16,0 0 0,0 0 0,21 0 16,-20 0-16,-1 0 0,21 0 0,-21 0 15,22 0-15,-22-21 0,0 0 16,0 21-16,21-22 0,-20 1 15,-1 0-15,0 0 0,0 0 0,-21-22 16,0 22-16,0 0 0,0-21 0,0 21 16,0-1-16,0-20 0,-21 21 15,21 0-15,-21 0 0,0-1 0,-1 22 16,-20 0-16,21-21 0,0 21 0,0 0 16,-1 0-16,1 0 0,0 0 15,0 0-15,0 21 0,21 1 0,0-1 16,0 0-16,0 0 15,0 0-15,21-21 0,0 21 16,0-21-16,0 0 0,1 22 0,-1-22 16,0 0-16</inkml:trace>
  <inkml:trace contextRef="#ctx0" brushRef="#br1" timeOffset="49251.31">10626 4297 0,'0'0'0,"0"-42"16,0 20-16,21 22 16,0-21-16,0 21 15,0 0-15,-21 21 16,21 1-16,1-1 0,-22 0 16,21 0-16,0 0 0,-21 0 15,0 22-15,21-22 0,0 0 0,-21 21 16,21-20-16,-21-1 0,0 0 0,0 0 15,0 0-15,0 0 0,0 1 16,0-1-16,0 0 0,-21-21 16,21-21 15,0 0-31,0-1 16,0 1-16,21 0 0,-21-21 15,22 21-15,-1-1 0,0-20 0,-21 21 16,21-21-16,0 20 0,0 1 15,1 0-15,-1-21 0,0 21 16,0-1-16,0 22 0,0 0 16,1 0-16,-1 0 15,0 0 1,-21 22-16</inkml:trace>
  <inkml:trace contextRef="#ctx0" brushRef="#br1" timeOffset="50024.53">11769 4445 0,'0'0'16,"0"-21"-16,21 21 0,-21-21 0,0 0 15,0-1-15,0 1 0,0 0 16,0 0-16,-21 21 0,-1-21 16,1 21-16,0 0 15,0 0-15,0 0 0,0 0 16,-1 0-16,1 0 0,0 0 0,0 21 16,0-21-16,0 21 0,-1 0 15,1 0-15,0 1 0,21-1 16,0 0-16,-21 0 0,21 0 0,0 0 15,-21 1-15,21-1 0,0 0 0,0 0 16,0 0-16,0 0 0,0 1 16,21-22-16,0 21 0,0-21 15,0 21-15,1-21 0,-1 0 16,0 0-16,0 0 0,0 0 16,0-21-16,1 21 0,-1-21 15,0 21-15,0-22 0,0 1 0,0 0 16,-21 0-16,22 0 0,-1 0 0,0-22 15,0 22-15,-21-21 0,21 21 16,0-22-16,-21 1 0,22 0 16,-22-1-16,21 1 0,-21 0 0,21-1 15,0 1-15,-21 21 0,0-22 0,0 22 16,0 0-16,0 0 16,0 0-16,0 42 15,0 0 1,0 0-16,0 0 0,0 1 15,-21 20-15,21-21 0,-21 21 0,21 1 16,-21-1-16,21-21 0,0 22 0,0-1 16,0 0-16,0-21 0,-22 22 15,22-22-15,0 0 0,0 0 0,0 0 16,0 1-16,0-1 0,0 0 16,22 0-16,-1 0 15,0-21-15,0 0 0,0 0 16,0 0-16,1 0 0,-1 0 15,0 0-15,0 0 16,0-21 0,-21 0-16,0 0 15,0 0 1</inkml:trace>
  <inkml:trace contextRef="#ctx0" brushRef="#br1" timeOffset="50259.39">12107 4530 0,'0'0'0,"0"21"32</inkml:trace>
  <inkml:trace contextRef="#ctx0" brushRef="#br1" timeOffset="52911.9">13420 4297 0,'21'0'16,"0"-21"-1,-21 0-15,0-1 16,0 1-16,21 21 15,-21-21-15,0 0 0,21 21 0,-21-21 16,0 0-16,0-1 16,0 1-16,0 0 0,0 0 15,-21 21-15,0-21 0,0 21 16,0 0-16,-1 0 16,1 0-16,0 0 0,0 21 0,0 0 15,0 0-15,-1 0 0,1 1 0,0-1 16,0 21-16,0-21 0,21 0 15,0 22-15,-21-22 0,21 21 0,0-21 16,0 1-16,0-1 0,0 0 0,0 0 16,0 0-16,0 0 15,21-21-15,0 22 0,0-22 0,0 0 16,0 0-16,1 0 0,-1 0 0,0 0 16,21 0-16,-21 0 0,1 0 0,-1 0 15,0-22-15,0 22 0,0-21 16,0 0-16,-21 0 0,22 0 0,-22 0 15,21-1-15,-21 1 0,0 0 0,0 0 16,0-21-16,21 20 0,-21 1 16,0 0-16,0 0 0,0 0 0,0 0 15,0-1-15,0 44 32,0-1-32,0 0 15,0 0-15,0 21 0,0-20 16,0-1-16,0 0 0,0 0 15,0 0-15,0 0 0,21 1 0,-21-1 16,0 0-16,0 0 0,21-21 0,0 21 16,1-21-16,-1 0 0,0 21 15,0-21-15,0 0 0,0 0 0,22 0 16,-22 0-16,21 0 0,-21 0 0,22-21 16,-22 0-16,0 21 0,21-21 15,-20 0-15,-1 0 0,21-1 0,-21 1 16,0 0-16,1 0 0,-22-21 0,21 20 15,-21 1-15,21-21 16,-21 21-16,0 0 0,0-1 0,0 1 16,-21 21-1,0 0-15,21 21 16,-22 1-16,22 20 0,0-21 16,0 0-16,0 0 0,0 1 0,0 20 15,0-21-15,0 0 0,0 0 16,0 1-16,0-1 0,0 0 0,0 0 15,0 0-15,22-21 0,-22 21 0,0 1 16,-22-22 15,1 0-15,0 0-16,0 0 16,0 0-16,0 0 0,-1 0 15,-20 0-15,21 0 0</inkml:trace>
  <inkml:trace contextRef="#ctx0" brushRef="#br1" timeOffset="54156.76">3302 5736 0,'21'-21'0,"0"0"16,0 0-16,1 0 0,-1-1 15,0 22-15,0-21 0,0 0 0,-21 0 16,0 0-16,21 21 0,-21-21 15,0-1-15,-21 1 16,0 21-16,0 0 0,-21 0 16,20 0-16,-20 0 0,0 21 0,-1 1 15,22-22-15,-21 21 0,0 21 0,20-21 16,1 0-16,0 1 0,0-1 16,21 0-16,0 0 0,0 0 15,0 0-15,0 1 0,21-22 16,0 21-16,0 0 0,1 0 0,20 0 15,-21 0-15,21 1 0,-20-22 0,20 21 16,-21 0-16,21 0 0,-20 0 16,-1 0-16,0 22 0,-21-22 0,0 0 15,0 0-15,0 0 0,0 1 16,-42-1-16,20 0 0,-20 0 0,21 0 16,-21-21-16,-1 21 0,1 1 0,0-22 15,20 0-15,-20 0 0,0 0 16,-1 0-16,22 0 0,-21-22 0,21 22 15,0-21-15,-1 0 0,1 0 16,0 0-16,0 0 0,0-22 16,21 22-16,0 0 0,-21-21 0,21 20 15,0 1-15,-22 0 0,22 0 16,0 0-16,22 42 31,-22 0-31,21-21 0,0 21 0,0 0 16,-21 22-16,21-22 0,0 0 0,1 0 15,20 0-15,-21 1 0,0-1 16,0 0-16,1 0 0,20 0 16,-21 0-16,0-21 0,0 22 0,22-22 0,-22 0 15,0 21-15,21-21 16,-20 0-16,-1 0 0,21 0 0,0 0 16,-20-21-16,20-1 0,0 22 0,-21-21 15,22 0-15,-1 0 0,0 0 16,-20-22-16,20 22 0,-21-21 0,0 21 15,0-22-15,1 1 0,-22 21 16,0-21-16,21-1 0,-21 1 0,0 0 16,0-1-16,0 1 0,0 21 0,0 0 15,0-1-15,0 1 0,0 0 16,0 42 0,0 0-16,0 1 15,0 20-15,0-21 0,0 21 0,0 1 16,-21-1-16,21 0 0,-22-20 15,22 20-15,0 0 0,0 1 16,0-22-16,0 21 0,0-21 0,0 0 16,0 1-16,0-1 0,0 0 0,22-21 15,-1 21-15,0-21 16,0 0-16,0 0 0,0-21 16,1 0-16</inkml:trace>
  <inkml:trace contextRef="#ctx0" brushRef="#br1" timeOffset="54363.63">3789 5906 0,'0'0'0,"-21"0"32,21-22-32,21 22 15,0-21-15,0 21 16,0-21-16,0 21 0,1 0 0,-1-21 15,21 21-15,-21 0 0,0 0 0,1-21 16,-1 21-16,0 0 0,0 0 16,0 0-16</inkml:trace>
  <inkml:trace contextRef="#ctx0" brushRef="#br1" timeOffset="55911.5">4530 6202 0,'0'0'16,"0"-21"-16,21 21 0,-21-21 15,21-1-15,-21 1 0,0 0 16,21-21-16,-21 21 0,0-1 15,0 1-15,0 0 0,0-21 0,0 21 16,0-22-16,0 22 0,-21 0 16,0 0-16,0 0 0,-1-1 0,1 1 15,0 21-15,-21 0 0,21 0 0,-1 0 16,1 21-16,0 1 0,-21-1 16,42 0-16,-21 21 0,-1-21 0,22 22 15,-21-1-15,21-21 0,-21 22 0,21-1 16,0 0-16,0-21 0,0 22 15,0-22-15,0 21 0,0-21 16,0 1-16,21-22 0,0 21 0,1 0 16,-1-21-16,0 0 0,0 0 15,21 0-15,-20 0 0,-1 0 0,21-21 16,-21 0-16,0-1 0,22 1 0,-22 0 16,0 0-16,21 0 0,-20 0 15,-22-1-15,21 1 0,0-21 0,-21 21 16,0-22-16,0 22 0,0 0 0,0-21 15,0 21-15,0-1 0,0 1 16,0 0-16,0 42 16,-21 0-1,21 1 1,-21-1-16,21 21 0,0-21 0,0 0 16,0 1-16,0 20 0,0-21 0,0 0 15,0 0-15,21 1 0,0-1 0,-21 0 16,21 0-16,0 0 0,0-21 15,1 21-15,-1-21 0,0 0 16,0 0-16,0 0 0,0 0 0,1 0 16,-1 0-16,0 0 0,21-21 15,-21 0-15,1 21 0,-1-21 0,0-21 16,0 20-16,0 1 0,0-21 0,1 0 16,-22-1-16,21 1 15,-21 0-15,21-1 0,-21 1 0,21 0 16,-21-1-16,0 1 0,0 0 0,0 20 15,0 1-15,0 0 0,0 0 16,0 0-16,-21 21 16,21 21-1,0 0-15,-21 0 0,21 22 16,0-22-16,0 21 0,0 0 0,0-20 16,0 20-16,0 0 0,0 1 0,0-22 15,0 21-15,0 0 0,0-20 0,0 20 16,0-21-16,0 0 0,0 0 15,21 1-15,0-1 0,-21 0 0,21 0 16,0-21-16,1 0 0,-1 21 16,0-21-16,0 0 0,0 0 15,0 0-15,1 0 0,-1-21 0,0 0 16,0 21-16,0-21 0,0 0 0,-21-1 16,22 1-16,-1 0 0,-21-21 0,0 21 15,21-1-15,-21 1 0,21 0 16,-21 0-16,0 0 0,21 0 0,-21 42 47,0 0-47,0 0 0,0 21 0,0-20 15,0-1-15,0 0 0,0 21 16,0-21-16,0 1 0,21-1 0,1 0 16,-22 0-16,21 0 0,0-21 15,0 21-15,0-21 0,0 0 0,1 0 16,-1 0-16,21 0 0,-21 0 0,0 0 15,1 0-15,20 0 0,-21-21 16,0 0-16,0 21 0,1-21 0,-1 0 16,0 0-16,0-1 0,0-20 0,0 21 15,1 0-15,-22-22 0,21 22 0,0-21 16,-21 21-16,21 0 16,-21-1-16,21 1 0,0 0 0,1 21 15,-22-21-15,21 21 16,-21 21-1,0 0 1,21-21 15,-21-21 16,-21 21-31,0 0-1,-1 0 1,1 0-16,0 21 16,21 0-16,0 1 0,-21-1 15,0 0-15,21 0 0,-21 0 0,21 0 16,0 1-16,0 20 0,0-21 16,0 0-16,0 0 0,0 1 0,0-1 15,21 0-15,0 0 0,0-21 16,0 0-16,0 21 0,1-21 0,-1 0 15,0 0-15,21 0 0,-21 0 16,1 0-16,-1 0 0,0-21 0,21 0 16,-21 0-16,1 21 15,-1-21-15,-21-1 0,21 1 0,-21 0 16,0 0-16,0 0 0,0 0 16,0-1-16,0 1 0,0 0 0,0-21 15,0 21-15,0-1 0</inkml:trace>
  <inkml:trace contextRef="#ctx0" brushRef="#br1" timeOffset="56183.55">6096 5503 0,'-21'0'16,"21"-21"15,-21 21 32,-1 0-63</inkml:trace>
  <inkml:trace contextRef="#ctx0" brushRef="#br1" timeOffset="56443.4">5397 5800 0,'0'0'0,"-21"0"16,42 0 0,1 0-16,-1 0 0,0 0 15,0 0-15,0-21 0,0 21 16,22 0-16,-22 0 0,0-22 0,0 22 16,0 0-16,1 0 0,-1 0 15,0 0-15</inkml:trace>
  <inkml:trace contextRef="#ctx0" brushRef="#br1" timeOffset="163721.65">16722 3048 0,'0'0'0,"0"-21"32,21 21-17,-21-21-15,0 0 16,0-1-16,0 1 16,0 0-16,0 0 15,0 0-15,0 0 0,-21-1 16,-1 1-16,-20 0 15,21 0-15,0 21 16,0 0-16,-22 0 0,22 0 0,-21 0 0,-1 0 16,22 0-16,-21 21 15,0-21-15,-1 21 0,1 0 0,21 1 16,-22-1-16,1 21 0,21-21 16,-21 22-16,20-22 0,1 21 0,0-21 15,21 22-15,0-1 0,0 0 16,-21-21-16,21 22 0,0-1 0,0-21 15,0 0-15,0 22 0,21-22 0,0-21 16,0 21-16,1 0 0,-1-21 16,21 0-16,-21 0 0,22 0 15,-22 0-15,21-21 0,0 0 0,-20 21 16,20-21-16,-21 0 0,21-22 16,-20 22-16,-1 0 0,0 0 0,0-22 15,-21 22-15,0-21 0,0 21 16,21-22-16,-21 22 0,0 0 0,0 0 15,0-21-15,0 20 16,0 1-16,0 42 31,0 1-15,0-1-16,0 0 0,0 0 0,0 0 16,0 0-16,0 1 0,0 20 15,0-21-15,21 0 0,-21 0 16,0 1-16,22-1 0,-1 0 0,0 0 15,0-21-15,-21 21 0,21-21 16,0 0-16,1 0 0,-1 0 0,0 0 16,0 0-16,0-21 0,0 0 0,22 21 15,-22-21-15,0 0 0,0-1 16,0-20-16,1 21 0,-22 0 0,21-22 16,-21 22-16,21 0 0,-21-21 15,0 21-15,0-1 0,0 1 0,0 0 16,0 0-16,0 0 0,0 42 31,0 0-15,-21 0-16,21 0 0,-21 22 15,21-22-15,-22 0 0,22 21 0,0-20 16,0-1-16,0 21 0,-21-21 16,21 0-16,0 1 0,0-1 0,0 0 15,0-42 32,0 0-47,0-1 16,0-20-16,0 21 0,21 0 0,1-22 15,-22 22-15,21 0 0,0-21 16,0 21-16,0-1 0,-21 1 16,21 0-16,1 0 0,-1 21 0,0 0 15,0 0-15,0 0 0,0 0 16,1 0-16,-1 21 0,-21 0 15,0 0-15,0 22 0,21-22 0,-21 0 16,0 0-16,0 22 0,0-22 16,0 0-16,21 21 0,-21-21 0,0 1 15,21-1-15,0-21 0,-21 21 16,22-21-16,-1 0 0,0 0 0,0 0 16,0 0-16,22 0 0,-22 0 15,21 0-15,-21-21 0,22 0 16,-22-1-16,0 1 0,21 0 0,-21-21 15,1 21-15,-1-1 0,0-20 0,-21 21 16,21-21-16,-21 20 0,21 1 16,-21 0-16,0 0 0,0 0 0,0 42 47,0 0-47,-21 0 0,21 0 15,-21 22-15,21-22 0,0 0 0,0 0 16,0 22-16,0-22 0,0 0 0,0 0 15,0 0-15,0 0 0,21-21 16,-21 22-16,21-1 0,0-21 16,1 0-16,-1 0 0,0 0 0,0 0 15,21 0-15,-20-21 0,-1-1 16,21 1-16,-21 0 0,0 0 0,22 0 16,-22 0-16,0-1 0,-21 1 15,21 0-15,-21 0 0,21-21 0,-21 20 16,0 1-16,0 0 0,0 0 0,0 0 15,0 0-15,0-1 32,0 44-1,0-1-31,0 0 0,0 0 16,0 0-16,-21 22 0,21-22 15,-21 21-15,21 0 0,0 1 0,0-1 16,0 22-16,0-22 0,0 0 15,0 22-15,0-1 0,0-20 0,0 20 16,0 1-16,0-22 0,0 21 0,0 1 16,21-1-16,-21 1 0,21-1 15,-21 1-15,22-1 0,-22 1 0,0-1 16,0 1-16,0-1 0,0-20 16,0-1-16,0 0 0,0 1 15,0-1-15,0-21 0,-22 0 0,1 1 0,0-1 16,0-21-16,0 0 15,0 0-15,-22 0 0,22-21 0,0 21 16,-21-22-16,20-20 0,-20 21 16,0-21-16,21-1 0,-22 1 0,22-22 15,0 1-15,0-1 0,0 1 0,21-1 16,0 1-16,0-1 0,0 1 16,0-1-16,0 1 0,0 21 0,0-22 15,21 22-15,0-1 0,0 1 16,0 0-16,0-1 0,22 1 15,-22 21-15,21-21 0,-21-1 0,22 22 16,20-21-16,-20 21 0,-1-22 16,21 22-16</inkml:trace>
  <inkml:trace contextRef="#ctx0" brushRef="#br1" timeOffset="164528.19">19431 2688 0,'0'-21'16,"0"42"-16,-21-42 0,0 0 0,-1 21 15,1 0-15,0-21 0,0 21 16,21 21-16,-21 0 0,21 0 16,0 0-16,-21 1 0,21-1 15,0 21-15,0 0 0,0-20 0,0 20 16,0 0-16,0-21 0,0 22 16,-22-22-16,22 0 0,0 0 15,0 0-15,0 1 0,0-1 16,0-42 15,0-1-31,0-20 16,0 21-16,0 0 0,0-22 0,0 22 15,0-21-15,22 21 0,-22-22 16,21 1-16,0 21 0,0 0 0,0-22 16,0 22-16,1 0 0,-1 21 15,0-21-15,0 21 0,21 0 0,-20 0 16,-1 0-16,21 21 0,-21 0 15,0 0-15,1 1 0,-1 20 16,0-21-16,-21 21 0,21-20 0,-21-1 16,0 21-16,0-21 0,0 0 15,0 22-15,0-22 0,0 0 0,0 0 16,0 0-16,-21-21 16,0 0-1,0 0-15,21-21 16,0 0-16,0 0 15,0 0-15,0-22 0,0 22 0,0-21 16,21 21-16,0-22 0,0 1 16,21 0-16,-20-1 0,20 22 0,0-21 15,-21 21-15,22 21 0,-1-21 16,-21 21-16,22 0 0,-22 0 16,21 21-16,-21 0 0,22 0 0,-22 21 15,0-20-15,0 20 0,0 0 16,-21 1-16,0-22 0,0 21 0,0 0 15,0-20-15,0 20 0,0-21 0,0 0 16,-21 0-16,0 1 0,21-1 16,-21 0-16,0 0 0,21-42 47,21 0-47,0 0 0,-21-1 0</inkml:trace>
  <inkml:trace contextRef="#ctx0" brushRef="#br1" timeOffset="164907.97">20383 2921 0,'22'0'16,"-1"0"-1,0 0-15,0 0 0,0-21 0,22 0 16,-22 0-16,21-1 0,-21 1 15,0 0-15,22 0 0,-22 0 0,0 0 16,-21-1-16,0 1 0,0 0 16,0 0-16,0 0 15,-21 21-15,0 0 0,0 0 0,-1 0 16,1 0-16,-21 0 0,21 0 16,-22 21-16,22 0 0,0 0 0,0 0 15,0 22-15,0-22 0,21 21 0,0 1 16,0-22-16,0 21 0,0-21 15,0 22-15,0-22 0,21 0 0,0 0 16,0 0-16,21 0 0,-20 1 16,20-22-16,0 0 0,1 0 0,-1 0 15,0 0-15,1 0 0,-1 0 0,0 0 16,-21-22-16,22 22 16,-1-21-16,-21 0 0,0 0 0,22 0 15,-43 0-15</inkml:trace>
  <inkml:trace contextRef="#ctx0" brushRef="#br1" timeOffset="165563.6">21124 2646 0,'0'63'31,"0"-41"-31,0-1 0,0 0 16,0 21-16,0-21 0,0 1 0,0 20 0,0-21 15,0 0-15,0 0 0,0 1 16,0-1-16,0 0 0,0 0 15,0 0-15,0 0 0,0-42 47,0 0-31,0 0-16,0 0 0,0 0 16,0-1-16,0-20 0,0 21 0,0-21 15,0-1-15,0 22 0,0-21 16,43-1-16,-22 22 0,0-21 0,0 21 15,21 0-15,-20-1 0,20 1 0,0 21 16,1 0-16,-1 0 16,0 21-16,1 1 0,-1-1 0,0 0 15,-21 21-15,22-21 0,-22 22 16,0-1-16,0-21 0,-21 22 0,0-1 16,0-21-16,0 0 0,0 22 0,-21-22 15,0-21-15,21 21 0,-21 0 16,0-21-16,-1 0 15,1 0-15,21-21 32,0 0-32,0 0 0,0-1 0,21 1 15,1-21-15,-1 21 0,0-22 16,0 22-16,0-21 0,22 21 16,-22-22-16,21 22 0,-21 0 0,0 21 15,22 0-15,-22 0 0,21 0 16,-21 0-16,1 0 0,-1 21 0,0 0 15,0 1-15,-21 20 0,0-21 0,21 0 16,-21 22-16,0-22 0,0 0 16,0 0-16,0 0 0,0 0 0,0 1 15,0-1-15,0 0 0,0 0 16,0-42 31,21 0-47,1-22 15,-1 22-15</inkml:trace>
  <inkml:trace contextRef="#ctx0" brushRef="#br1" timeOffset="166115.28">22521 2286 0,'0'-21'0,"0"42"0,0-63 0,-21 42 31,21 21-31,-21-21 0,21 42 16,0-21-16,0 22 15,0-22-15,0 42 0,0-20 0,0-1 16,0 22-16,0-22 0,0 0 0,0 22 16,0-22-16,0 0 0,0 1 15,-21-1-15,21-21 0,-21 22 0,21-22 16,0 0-16,0 0 0,0 0 0,0 0 16,-22-21-16,22 22 0,-21-22 31,21-22-16,0 1-15,0 0 0,0 0 0,0 0 16,21 0-16,1-22 0,-1 22 0,0-21 16,0 21-16,0-22 15,0 22-15,22 0 0,-1-21 0,-21 20 16,22 1-16,-1 0 0,0 21 0,-21 0 16,22-21-16,-1 21 0,-21 0 15,22 0-15,-22 21 0,21 0 0,-21-21 16,0 21-16,1 1 0,-1 20 15,-21-21-15,0 0 0,0 0 0,0 1 16,0-1-16,-21 21 0,-1-21 0,-20 0 16,21 1-16,-21-1 0,20-21 15,-20 21-15,0 0 0,21-21 0,-22 21 16,22-21-16,-21 0 0,21 0 16,-1 21-16,1-21 0,0 0 15,0 0-15,0 0 16,0 0-16,21-21 47,21 21-32,0-21-15,0 0 0</inkml:trace>
  <inkml:trace contextRef="#ctx0" brushRef="#br1" timeOffset="166883.84">23114 2900 0,'0'21'16,"21"-21"-16,0 0 15,0 0-15,22-21 0,-22 21 0,21-21 16,-21 21-16,22-21 0,-1 21 15,-21-22-15,22 1 0,-22 21 0,0-21 16,0 0-16,0 0 0,-21 0 16,0-1-16,0 1 0,-21 21 15,0 0 1,0 0-16,0 0 0,-1 0 16,1 0-16,0 21 0,0 1 0,0-1 15,21 0-15,-21 0 0,21 21 16,0-20-16,-22-1 0,22 0 0,0 21 15,0-21-15,0 1 0,0-1 0,0 0 16,22-21-16,-22 21 0,21 0 16,0-21-16,0 0 0,0 21 0,0-21 15,1 0-15,-1 0 0,0 0 0,0 0 16,0 0-16,22 0 0,-22 0 16,0-21-16,0 0 0,0 21 0,0-21 15,1 0-15,-1 0 0,0-1 16,-21 1-16,21 0 0,-21 0 15,0 0-15,0-22 0,21 22 0,-21 0 16,21 0-16,-21 0 0,0 0 16,22-1-16,-1 22 0,0-21 0,0 21 15,21 0-15,-20 0 16,-1 0-16,0 0 0,0 0 0,0 21 16,0 1-16,1-1 0,-1 0 0,0 0 15,0 0-15,-21 0 0,0 1 16,0 20-16,0-21 0,0 0 0,0 0 15,0 1-15,-21-1 0,0 0 0,21 0 16,-21 0-16,-1-21 16,22 21-16,-21-21 15,21-21 1,0 0 0,0 0-16,21 0 0,-21 0 15,22-1-15,-1 1 0,-21 0 16,21-21-16,0 21 0,0-22 0,0 22 15,1 0-15,-22 0 0,21 0 0,0-1 16,0 1-16,0 21 16,0 0-16,1 0 15,-1 0 1,-21 21-16</inkml:trace>
  <inkml:trace contextRef="#ctx0" brushRef="#br1" timeOffset="167279.62">24680 2836 0,'0'0'0,"148"-84"31,-148 63-31,22 21 0,-1-22 16,-21 1-16,0 0 0,0 0 16,-21 21-1,-1 0-15,1 0 16,-21 21-16,21-21 0,0 21 15,-1 0-15,1 1 0,0-1 0,0 0 16,21 0-16,0 0 0,0 0 16,0 1-16,21-1 0,0-21 15,0 21-15,1 0 0,20-21 0,-21 21 16,21-21-16,1 21 0,-22-21 16,21 22-16,1-22 0,-22 21 0,0-21 15,0 0-15,0 21 0,0 0 16,-21 0-1,-21-21-15,0 0 0,0 0 0,-21 21 16,-1-21-16,1 0 0,0 0 16,-1 0-16,1 0 0,0 22 15,-1-22-15,22 0 0,-21 0 0,21 0 16,-1 0-16,1 0 0,0 0 0,0 0 16,0 0-16,21-22 15</inkml:trace>
  <inkml:trace contextRef="#ctx0" brushRef="#br1" timeOffset="168027.18">26225 2604 0,'0'0'0,"0"-22"0,0 1 15,-21 0-15,0 0 16,21 42 15,0 0-31,0 22 0,0-22 16,0 21-16,0-21 0,0 22 0,0-1 15,0-21-15,0 21 16,0-20-16,0 20 0,0-21 0,0 0 16,0 0-16,0 1 0,0-1 0,0 0 15,-21-21-15,0 0 16,0 0-16,-1 0 16,22-21-16,0 0 15,0-1-15,0 1 0,0 0 0,0-21 16,0 21-16,0-22 0,22 1 0,-1 21 15,0-22-15,0 1 0,21 21 16,-20-21-16,20 20 0,0 1 0,1 0 16,-1 0-16,21 21 0,-20 0 15,20 0-15,-20 0 0,20 21 16,-21 0-16,1 0 0,-22 1 0,21 20 16,-21-21-16,-21 21 0,0 1 15,0-22-15,0 21 0,-21-21 0,0 22 16,0-22-16,0 0 0,0 0 15,-1 0-15,1-21 0,0 22 0,0-22 16,21 21-16,-21-21 16,21-21-1,21-1 1,-21 1-16,21 0 16,0 0-16,0 0 0,22 0 0</inkml:trace>
  <inkml:trace contextRef="#ctx0" brushRef="#br1" timeOffset="168402.97">27136 2519 0,'0'0'0,"0"42"31,-22 1-31,22-22 0,-21 0 0,0 21 16,-21-21-16,21 22 0,-1-22 0,1 21 15,0-21-15,21 1 0,0 20 16,0-21-16,0 0 0,0 0 0,0 1 15,0-1-15,21 0 0,0-21 16,22 0-16,-22 0 16,0 0-16,21 0 0,-20 0 0,20 0 15,-21 0-15,21-21 0,-20 0 0,20-1 16,-21 1-16,0 0 0,0-21 16,-21 21-16,0-22 0,0 22 0,0-21 15,0-1-15,0 22 0,0-21 16,-21 21-16,0 0 0,0-1 0,0 1 15,-22 0-15,22 21 0,0 0 16,0 0-16,0 0 0,0 0 0,-1 0 16,1 0-16,21 21 0,-21-21 15,21 21-15,0 1 16,21-22-16,0 0 0,22 0 16,-22 0-16,21 0 0,-21 0 15</inkml:trace>
  <inkml:trace contextRef="#ctx0" brushRef="#br1" timeOffset="168676.81">27771 2307 0,'21'0'0,"-42"0"0,42-21 0,-21 0 15,0 42 17,0 21-32,0-20 0,-21 20 15,-1-21-15,22 21 16,-21 1-16,21-1 0,0 0 0,-21 1 15,21-1-15,-21-21 0,21 22 0,0-22 16,0 21-16,0-21 0,0 0 16,0 1-16,0-1 0,0 0 15,21-21-15,-21 21 0,21-21 16,0 0-16,1 0 0,-1 0 16,0-21-16,0 0 0,0 21 0,-21-21 15,21-1-15,-21 1 0,0 0 16,0 0-16</inkml:trace>
  <inkml:trace contextRef="#ctx0" brushRef="#br1" timeOffset="168827.73">27559 2561 0,'0'0'0,"0"-21"16,21 21 0,0-21-16,0 21 15,1 0-15,20 0 0,-21 0 0,21-21 16,-20 21-16,20 0 0,0 0 15,1-21-15,-1-1 0,0 22 0,1 0 16</inkml:trace>
  <inkml:trace contextRef="#ctx0" brushRef="#br1" timeOffset="169447.37">29316 2858 0,'21'0'0,"42"-22"31,-41 22-31,-1-21 0,-21 0 0,0 0 16,21 0-16,0 0 0,-21-1 0,0-20 15,0 21-15,0-21 0,0 20 16,0 1-16,0-21 0,-21 21 0,0 0 15,0 21-15,-1-22 0,-20 22 16,21 0-16,-21 0 0,-1 22 0,1-1 16,-22 0-16,22 21 0,0-21 15,21 22-15,-22-1 0,1 0 0,21-20 16,0 20-16,-1 0 0,22-21 0,0 22 16,0-22-16,0 0 0,0 0 15,0 0-15,22 1 0,-1-1 0,0 0 16,21-21-16,-21 0 15,1 0-15,20 0 0,-21 0 0,21 0 16,-20 0-16,-1-21 0,21 21 0,-21-21 16,22-1-16,-22-20 0,0 21 15,0-21-15,0 20 0,0-41 0,1 21 16,-1-22-16,0 22 0,-21-22 16,21 1-16,0-1 0,-21 22 0,0 0 15,0-22-15,0 43 0,21-21 16,-21 20-16,0 1 0,0 42 15,0 1 1,-21-1-16,0 0 0,21 21 0,0 1 16,-21-1-16,21 21 0,-21 1 15,21-22-15,0 22 0,0-22 16,0 0-16,0 1 0,0-1 0,0 0 16,0-20-16,0-1 0,0 21 15,21-21-15,0 0 0,0-21 16,0 0-16,1 0 15,-1 0-15,0 0 0,0 0 0</inkml:trace>
  <inkml:trace contextRef="#ctx0" brushRef="#br1" timeOffset="169788.18">29824 2709 0,'21'0'31,"0"0"-16,0 0-15,0 0 0,1-21 0,-1 21 16,0 0-16,0-21 0,0 0 16,0 21-16,1-21 0,-1 21 0,21-21 15,-21-1-15,-21 1 0,21 0 16,-21 0-16,-21 21 16,0 0-16,0 0 0,-21 0 15,20 21-15,-20 0 0,0 22 16,-1-22-16,22 0 0,-21 21 15,21 1-15,0-22 0,-1 0 16,22 21-16,0-21 0,0 1 0,0-1 16,0 21-16,22-21 0,-1 0 15,0-21-15,0 0 0,21 22 16,-20-22-16,20 0 0,0 0 0,1 0 16,20 0-16,-21 0 0,1 0 15,-1-22-15,0 1 0</inkml:trace>
  <inkml:trace contextRef="#ctx0" brushRef="#br1" timeOffset="170259.92">30628 2625 0,'0'0'0,"0"-21"0,0-1 0,0 1 15,0 0-15,0 0 0,-21 21 16,0 0-16,0 0 0,-1 0 16,1 21-16,0 0 0,0 0 0,0 22 15,21-22-15,-21 21 0,-1 1 16,1-22-16,21 21 0,0 0 0,0-20 15,0 20-15,0-21 0,0 0 0,0 0 16,21 1-16,1-1 0,20 0 16,-21 0-16,0-21 0,22 0 0,-22 21 15,21-21-15,0 0 0,1 0 16,-1 0-16,-21-21 0,22 21 0,-1-21 16,0-21-16,-21 20 0,22-20 15,-22 0-15,21-1 0,-21-20 16,1-1-16,20-20 0,-21 20 15,0 1-15,-21-1 0,0 1 0,0 20 16,0 1-16,0 21 0,0 0 16,0 0-16,0-1 0,-21 22 15,21 22-15,-21-1 0,0 0 16,0 21-16,-1 1 0,1-1 0,21 21 16,-21-20-16,21-1 0,-21 22 15,21-22-15,0 21 0,0-20 0,0-1 16,0-21-16,0 22 0,0-22 0,0 21 15,0-21-15,21 0 0,0 1 16,0-1-16,1-21 16,-1 0-16,21 0 0,-21 0 15,0 0-15,22 0 0,-22 0 0,21 0 16,1-21-16,-1-1 0</inkml:trace>
  <inkml:trace contextRef="#ctx0" brushRef="#br1" timeOffset="171011.49">31602 2709 0,'0'0'0,"0"-21"0,0-21 0,0 21 16,0 0-16,-21 21 16,-1 0-16,1 0 0,0 0 15,0 0-15,0 21 0,0 0 0,-1 0 16,1 0-16,0 0 16,0 1-16,0-1 0,21 21 0,0-21 15,-21 0-15,21 1 0,0-1 16,0 0-16,0 0 0,0 0 0,21-21 15,-21 21-15,21 1 0,0-22 16,0 0-16,0 0 0,1 0 0,-1 0 16,0 0-16,0-22 15,0 1-15,0 0 0,1 0 0,-22 0 16,0 0-16,21-1 0,0 1 16,-21-21-16,0 21 0,0 0 15,21-1-15,-21 44 31,0-1-31,0 0 16,0 0-16,0 0 16,0 0-16,0 1 0,0-1 0,0 0 15,21 0-15,-21 0 0,21-21 16,-21 21-16,22 1 0,-22-1 16,21-21-16,0 0 15,0 0 1,-21-21-16,21-1 15,-21 1-15,21 0 0,1 0 0,-1 0 16,0-22-16,0 22 0,0-21 16,0 21-16,1-22 0,20 22 15,-21 0-15,21 0 0,-20 0 16,-1 21-16,21 0 0,-21 0 0,0 0 16,1 0-16,-1 21 0,0 0 15,0 0-15,0 0 0,-21 22 16,0-22-16,21 21 0,-21 1 0,0-22 15,0 21-15,0-21 0,0 0 16,0 1-16,0-1 0,0 0 0,0 0 16,0-42 15,0 0-15,0 0-16,0-1 0,0 1 15,0 0-15,22-21 0,-1 21 16,-21-1-16,21-20 0,0 0 0,0 21 15,0-1-15,1 1 0,-1 0 16,0 0-16,0 21 0,0 0 0,0 0 16,1 0-16,-1 0 31,-21 21-31,21 0 0</inkml:trace>
  <inkml:trace contextRef="#ctx0" brushRef="#br1" timeOffset="171343.3">32702 2900 0,'22'0'15,"-1"0"1,0-21-16,0 0 16,0-1-16,0 1 15,1 0-15,-22 0 0,0 0 0,21 0 16,-21-1-16,-21 22 31,-1 22-15,1-1-16,0 0 0,0 0 15,21 0-15,-21 0 16,21 1-16,0-1 0,0 0 0,-21 0 16,21 0-16,0 0 15,0 1 1,21-22-1,0 0-15,0 0 0,0 0 16,0 0-16,1 0 0,20 0 0,-21 0 16</inkml:trace>
  <inkml:trace contextRef="#ctx0" brushRef="#br1" timeOffset="171816.03">33359 2752 0,'0'0'0,"0"-21"0,0-1 15,-22 1-15,1 0 16,0 21-16,0 0 0,0 0 16,0 0-16,-1 0 0,1 0 15,0 0-15,0 21 0,-21 0 16,20 1-16,1-1 0,0 0 0,0 0 16,0 0-16,21 0 0,0 22 15,-21-22-15,21 0 0,0 0 16,0 0-16,0 1 0,0-1 15,21 0-15,0-21 16,0 0-16,0 0 0,0 0 16,1 0-16,-1 0 0,0 0 15,0-21-15,0 0 0,0-1 16,1-20-16,-1 21 0,0-21 0,0-1 16,21 1-16,-20-22 0,-1 22 15,0-21-15,0 20 0,0-20 16,0 20-16,1 1 0,-1 21 0,-21-21 15,0 20-15,0 1 16,0 42 0,-21 1-1,-1-1-15,1 21 0,0 0 16,-21-20-16,21 41 0,-1-21 0,1 1 16,0-1-16,0 0 0,0-20 15,0 20-15,21 0 0,0-21 0,0 1 16,0-1-16,0 0 0,0 0 15</inkml:trace>
  <inkml:trace contextRef="#ctx0" brushRef="#br1" timeOffset="174099.23">16806 4614 0,'-21'0'16,"42"0"-16,-42-21 0,21 0 0,-21 21 0,21-21 15,0 0-15,0 0 0,0-1 16,0 1-16,-21 21 16,21 21-1,0 1 1,-21 20-16,21-21 15,0 0-15,0 22 0,0-1 0,0 0 16,-22-21-16,22 22 0,-21-1 16,21-21-16,0 0 0,0 22 0,0-22 15,0 0-15,0 0 16,0 0-16,0-42 31,21 0-31,1 0 16,-22 0-16,0 0 0,21-1 0,0-20 15,-21 21-15,21 0 0,-21 0 16,0-1-16,21 1 0,-21 0 0,21 21 16,-21 21 15,22 0-31,-22 1 0,21 20 0,-21-21 16,0 0-16,0 22 0,21-22 15,-21 21-15,21-21 0,0 0 0,-21 1 16,21-1-16,1 0 0,-1-21 15,0 21-15,0-21 0,0 0 16,0 0-16,1 0 0,-1-21 0,0 21 16,0-21-16,0 0 0,0-1 15,22-20-15,-22 21 0,0-21 0,0 20 16,22-20-16,-22 0 0,0-1 0,-21 1 16,21 21-16,-21-21 15,21 20-15,-21 1 0,0 0 0,0 0 16,0 0-16,0 42 31,0 0-31,0 0 0,0 0 0,0 22 16,0-22-16,0 21 0,0 1 15,0-22-15,0 21 0,0 0 0,0 1 16,0-22-16,0 0 0,0 0 16,0 0-16,21 1 0,1-1 0,-1-21 15,0 0-15,0 0 0,0 0 16,0 0-16,1 0 0,20 0 15,-21-21-15,0-1 0,22 1 16,-22 0-16,0-21 0,21 21 0,-21-1 16,1-20-16,-1 21 0,0-21 15,-21 20-15,0-20 0,0 21 0,0 0 16,0 0-16,0-1 0,0 44 31,0-1-15,0 0-16,0 21 0,0-21 15,0 22-15,-21-22 0,21 0 0,0 21 16,0-20-16,0-1 0,0 0 16,0 0-16,0 0 0,21 0 0,0-21 15,0 0-15,0 0 16,1 0-16,-1 0 16,21 0-16,-21 0 0,0-21 0,1 0 15,20 0-15,-21 0 0,0-22 0,22 22 16,-22-21-16,0 0 0,0 20 15,-21-20-15,21 0 0,0-1 0,1-20 16,-22 21-16,0-1 0,21 1 16,0 0-16,-21-1 0,21 1 0,-21 0 15,0 20-15,0 1 0,0 42 32,0 1-32,0-1 0,0 21 15,0 0-15,0 1 16,0-1-16,-21 0 0,21 1 0,0-1 15,-21 0-15,21 22 0,0-22 0,-21 1 16,21-22-16,0 21 0,0 0 16,0-20-16,0-1 0,21 0 0,0 0 15,0-21-15,0 0 16,22 0-16,-22 0 0,21 0 0,-21 0 16,22-21-16,-1 0 0,0 0 0,-21-22 15,22 22-15,-1-21 0,-21-1 16,22 22-16,-22-21 0,0 0 0,0-1 15,0-20-15,0 20 0,-21 1 16,0 0-16,0-1 0,0 22 16,0-21-16,0 21 0,0 0 0,-21 21 15,0 0 1,21 21-16,0 0 0,0 0 16,0 21-16,0 1 0,0-22 0,0 21 15,0 1-15,0-1 0,0 0 16,0 1-16,0-1 0,0 0 0,0 1 15,0-22-15,0 21 0,0-21 16,-21 0-16,21 1 0,0-1 0,0 0 16,-21-21-1,21-21 17,0 0-32,0-1 0,0-20 15,0 21-15,0 0 0,21-22 0,0 1 16,0 21-16,-21-21 0,21 20 0,1-20 15,-1 21-15,0 0 0,0 21 16,0-21-16,22 21 0,-22 0 0,0 0 16,0 0-16,0 21 0,0 0 0,1 0 15,-1 0-15,-21 0 0,0 22 16,21-22-16,-21 21 0,0-21 0,0 22 16,0-22-16,0 21 0,-21-21 15,21 1-15,-21-1 0,21 0 16,-22 0-16,1 0 0,21 0 15,-21-21 1,0 0-16,21-21 16,-21 21-16,21-21 0</inkml:trace>
  <inkml:trace contextRef="#ctx0" brushRef="#br1" timeOffset="174304.11">18521 4530 0,'21'0'15,"0"-21"1,0 21-16,0 0 0,1 0 16,-1 0-16,-21-22 0,21 22 0,0 0 15,0 0-15,0-21 0,-21 0 16</inkml:trace>
  <inkml:trace contextRef="#ctx0" brushRef="#br1" timeOffset="174488.01">17992 4382 0,'0'0'0,"0"21"0,21-21 47,0 0-47,0 0 16,0 0-16,0 0 0,1 0 15,-1-21-15</inkml:trace>
  <inkml:trace contextRef="#ctx0" brushRef="#br1" timeOffset="174987.4">21018 4233 0,'0'0'0,"0"-21"0,0 0 0,-21 0 0,0 21 16,0 21-1,21 0 1,-21 0-16,21 22 0,0-1 0,-21 0 16,21 1-16,0-1 0,0 0 15,0 1-15,0-1 0,0-21 0,0 22 16,-22-1-16,22-21 0,0 21 0,0-20 15,-21 20-15,21-21 0,0 0 16,0 0-16,0 1 0,-21-22 16,0 21-16,0-21 15</inkml:trace>
  <inkml:trace contextRef="#ctx0" brushRef="#br1" timeOffset="175599.55">20299 4763 0,'0'0'0,"0"-22"0,21 1 16,0 21-16,0 0 0,22 0 16,-1-21-16,0 21 0,1-21 15,20 21-15,-21-21 0,22 0 0,-1 21 16,1-22-16,-1 1 0,1 0 0,-1 0 16,1 0-16,-22 0 0,22-1 15,-22 1-15,0 0 0,-20 0 0,20 0 16,-21 0-16,-21-22 0,0 22 15,0-21-15,0 21 0,0-22 0,0 22 16,-21 0-16,0-21 0,21 20 16,-21 22-16,-1-21 0,1 21 15,21 21-15,-21-21 16,21 43-16,-21-22 0,21 21 16,0 1-16,0-1 0,-21 0 0,21 22 15,0-22-15,0 0 0,0 1 16,0-1-16,-21 0 0,21-20 0,-22 20 15,22 0-15,0-21 0,0 1 0,0-1 16,0 0-16,0 0 0,0 0 16,0-42 15,0 0-15,0 0-16,0 0 0,0-1 0,22-20 15,-1 21-15,0 0 0,-21-22 16,42 22-16,-21 0 0,1-21 0,20 21 15,-21 21-15,21-22 0,1 22 0,-22 0 16,21 0-16,1 0 0,-22 0 16,21 22-16,-21-22 0,0 21 0,1 0 15,-22 0-15,21 0 0,-21 22 0,0-22 16,0 0-16,0 0 0,0 0 16,-21 0-16,-1 1 0,1 20 15,21-21-15,-21 0 0,21 0 16,-21-21-16,21 22 15,21-44 1,0 1 0,-21 0-16,21 0 0</inkml:trace>
  <inkml:trace contextRef="#ctx0" brushRef="#br1" timeOffset="175955.35">21886 4614 0,'0'0'0,"21"0"16,1 0 0,-1 0-16,0 0 0,0 0 0,0-21 15,0 21-15,1-21 0,-1 0 16,21 21-16,-21-21 0,0 0 0,22 21 16,-22-22-16,-21 1 0,0 0 15,0 0-15,-21 21 16,-22 0-16,22 0 15,0 0-15,-21 0 0,21 0 16,-1 21-16,-20 0 0,21 0 0,0 22 16,0-22-16,21 21 0,0 1 15,-22-22-15,22 21 0,0 0 16,0-20-16,0 20 0,22-21 0,-1 0 16,0 0-16,0 1 0,21-1 15,-20 0-15,20-21 0,0 0 0,1 0 16,-1 0-16,21 0 0,1 0 0,-1-21 15,1 0-15,-1-1 0,1 1 16,-1 0-16</inkml:trace>
  <inkml:trace contextRef="#ctx0" brushRef="#br1" timeOffset="176592.3">23558 3916 0,'0'0'0,"-21"0"0,-63 0 32,62 21-32,22 21 0,-21-20 15,21 20-15,0 21 0,0-20 0,0-1 16,-21 22-16,21-22 0,0 21 16,-21-20-16,21 20 0,0-20 0,0-1 15,-21 0-15,21 1 0,-21-1 16,21 0-16,0-21 0,0 22 0,0-22 15,-22 0-15,22 0 0,0 0 16,-21-21-16,21 22 16,0-44-1,0 1-15,0 0 0,0 0 16,0 0-16,0-22 0,0 22 16,0-21-16,21 21 0,1-22 0,-1 1 15,0 0-15,21-1 0,-21 22 16,22-21-16,-1 21 0,0 0 0,-20-1 15,20 1-15,0 0 0,-21 21 0,22 0 16,-22 0-16,0 0 0,0 21 16,0 0-16,-21 1 0,0-1 15,0 0-15,0 0 0,0 0 0,-21 0 16,0-21-16,-21 22 0,21-1 16,-22 0-16,1-21 0,0 21 0,-1 0 15,22-21-15,-21 0 0,21 21 0,-1-21 16,1 0-16,21 22 31,0-1-15,0 0-16,21 0 15,1-21-15,-1 21 0,-21 0 0,21 1 16,0-1-16,0-21 0,-21 21 16,21 0-16,1-21 0,-1 0 15,-21 21-15,21-21 0,0 0 0,0 0 16,0 0-16,1 0 15,-1 0-15,0 0 0,0 0 0,0-21 16,0 21-16,1-21 0,-1 0 0,0 0 16</inkml:trace>
  <inkml:trace contextRef="#ctx0" brushRef="#br1" timeOffset="176961.09">24045 4614 0,'43'22'15,"-22"-22"1,0 0 0,0 0-16,0 0 0,0 0 0,1 0 15,-1-22-15,0 22 0,0-21 0,0 0 16,22 21-16,-22-21 0,0 0 16,0 0-16,-21-1 0,0 1 15,0 0-15,0 0 0,0 0 16,0 0-16,-21 21 0,0 0 15,0 0-15,-1 0 0,1 0 0,0 21 16,0 0-16,0 0 0,0 0 16,-1 0-16,1 1 0,0 20 0,21-21 15,-21 0-15,21 22 0,0-22 16,0 0-16,0 0 0,0 0 16,0 0-16,0 1 0,0-1 0,21-21 15,0 21-15,0-21 0,1 0 0,-1 0 16,0 0-16,0 0 0,21 0 15,-20 0-15,20-21 0,-21 0 0,21 21 16,1-22-16,-22 1 0</inkml:trace>
  <inkml:trace contextRef="#ctx0" brushRef="#br1" timeOffset="177519.77">24892 4403 0,'0'0'0,"21"0"0,-21-21 15,-21 21 1,0 21-16,0 0 15,21 0-15,0 0 0,0 0 0,-22 1 16,22-1-16,0 0 0,0 0 0,0 21 16,0-20-16,0-1 0,0 0 15,0 0-15,22-21 0,-22 21 0,21 0 16,0-21-16,0 0 0,21 0 0,-20 0 16,-1 0-16,21 0 0,-21 0 15,0 0-15,1 0 0,20 0 0,-21-21 16,0 0-16,0 0 0,-21 0 0,22 0 15,-1-22-15,-21 22 0,21 0 16,-21-21-16,0 20 0,0 1 16,0 0-16,21 0 0,-21 0 15,0 42 17,0 0-32,0 21 0,-21-20 15,21-1-15,0 21 0,0-21 0,-21 22 16,21-1-16,-21-21 0,21 21 0,0 22 15,0-22-15,0 1 0,0 20 16,0-21-16,0 1 0,21 20 16,0-20-16,-21 20 0,0-21 0,0 22 0,0-22 15,21 1-15,-21 20 0,0-21 16,0 1-16,0-1 0,-21 0 16,0 1-16,0-1 0,-1-21 0,1 0 15,0 1-15,-21-1 0,21-21 0,-22 0 16,22 0-16,-21 0 0,-1-21 15,22-1-15,-21 1 0,21 0 0,0 0 16,-1-21-16,1-1 0,21 22 0,0-21 16,0-1-16,0 1 0,0 21 15,0-21-15,0-1 0,21 22 0,1-21 16,20-1-16,-21 22 0,21-21 0,1 0 16,-1-1-16</inkml:trace>
  <inkml:trace contextRef="#ctx0" brushRef="#br1" timeOffset="179212.8">25696 4297 0,'0'21'0,"0"-42"0,0 0 0,-21 21 16,0 0 0,21 21-16,-21-21 0,21 42 15,0-21-15,0 1 0,0 20 0,-21-21 16,21 21-16,0 1 15,0-22-15,-22 21 0,22-21 0,0 1 16,0-1-16,0 0 0,0 0 0,0 0 0,22-21 16,-1 0-1,0 0-15,0 0 0,0 0 0,0 0 16,1-21-16,-1 21 0,0-21 0,21 0 16,-21 0-16,1-1 0,-1-20 15,0 21-15,0 0 0,0 0 0,0-1 16,1 1-16,-22 0 0,21 0 15,-21 42 1,0 0-16,0 0 16,0 1-16,-21-1 15,21 0-15,0 0 0,-22 0 0,22 0 16,0 1-16,0-1 16,0 0-16,0 0 0,22 0 15,-1-21-15,0 0 0,0 0 0,0 0 16,0 0-16,1 0 0,-1 0 15,0 0-15,0 0 0,21-21 0,-20 21 16,-1-21-16,0 0 0,-21 0 0,21-22 16,-21 22-16,0 0 0,0 0 15,0-22-15,0 22 0,0 0 0,0 0 16,0 0-16,0 0 16,21 21 30,0 0-46,1 0 0,-1 0 16,0 0-16,0 0 0,21 0 16,-20-22-16,20 22 0,-21 0 0,21-21 15,-20 21-15,20 0 0,-21-21 0,0 21 16,0 0-16,-21 21 31,-21 0-31,0 1 16,0-1-16,21 0 0,-21 0 15,0 0-15,21 0 0,0 1 16,0-1-16,-22 0 0,22 21 0,0-21 16,0 1-16,0-1 0,0 0 15,0 0-15,0 0 0,22 0 16,-1-21-16,0 0 0,0 0 16,0 0-16,0 0 0,22 0 0,-22 0 15,0 0-15,0 0 0,22-21 0,-22 21 16,0-21-16,0 0 0,0 0 15,0-22-15,-21 22 0,0 0 0,0-21 16,0-1-16,0 1 0,0 21 16,0-21-16,-21-1 0,0 22 0,0 0 15,-21 0-15,20 0 0,1 21 16,-21 0-16,21 0 0,-22 0 16,22 21-16,0 0 0,0 0 0,0 0 15,0 0-15,21 1 0,0 20 0,0-21 16,0 0-16,0 0 0,0 22 15,0-22-15,21 0 0,0-21 0,0 21 16,21 0-16,-20-21 0,-1 0 16,21 22-16,-21-22 0,22 0 0,-1 0 15,0 0-15,1 0 0,-1-22 0,21 22 16,-20-21-16,-22 0 0,21 21 16,1-21-16,-22 0 0,0 0 0,0-1 15,0 1-15,0 0 0,1 0 16,-22 0-16,21 21 0,-21-21 15,0 42 1,-21 0 0,21 0-16,-22 0 0,22 0 15,0 1-15,0-1 0,0 0 0,0 0 16,0 0-16,0 0 0,0 1 16,0-1-16,22-21 0,-1 21 15,0-21-15,0 0 0,21 21 0,-20-21 16,20 0-16,-21 0 0,21 0 15,1 0-15,-22 0 0,21 0 0,1 0 16,-1-21-16,0 21 0,1-21 16,-1 0-16,-21-1 0,21 1 15,-20 0-15,-1 0 0,0 0 0,0 0 16,-21-22-16,0 22 0,0 0 16,0 0-16,0 0 0,0-1 0,0 1 15,0 0-15,0 0 0,-21 21 0,0 0 16,0 0-16,-1 0 0,1 0 15,-21 0-15,21 21 0,-22 0 0,22 0 16,0 1-16,-21-1 0,21 0 16,-1 0-16,1 0 0,0 0 15,21 22-15,-21-22 0,21 0 0,0 0 16,0 0-16,21 1 16,0-22-16,0 0 0,1 21 15,-1-21-15,0 0 0,0 0 0,0 0 16,0 0-16,22 0 0,-22-21 15,0 21-15,0-22 0,0 1 0,22 0 16,-22 0-16,0 0 0,0-22 0,0 22 16,1-21-16,-1-22 0,0 22 15,0 0-15,0-22 0,-21 22 16,21-22-16,1 22 0,-22 0 0,0-1 16,21 22-16,-21-21 0,21 21 0,-21 0 15,0 42 1,0 0-1,0 0-15,-21 0 0,21 22 0,-21-1 16,21 0-16,0 1 0,-22-1 16,22 0-16,0 1 0,-21 20 0,21-21 15,0-20-15,0 20 0,0 0 16,0-21-16,0 22 0,21-22 0,-21 0 16,22 0-16,-1 0 0,0 1 15,0-22-15,0 0 0,0 0 16,22 0-16,-22 0 0,0 0 0,0 0 15,0-22-15,-21 1 0,22 21 0,-1-21 16,0 0-16</inkml:trace>
  <inkml:trace contextRef="#ctx0" brushRef="#br1" timeOffset="179351.72">28723 4593 0,'0'0'0,"-21"0"0</inkml:trace>
  <inkml:trace contextRef="#ctx0" brushRef="#br1" timeOffset="181635.62">29824 4318 0,'0'0'0,"21"0"15,0 0-15,0 0 0,-21-21 16,21 0-16,1 21 0,-1-21 16,0-1-16,0 22 0,0-21 0,0 0 15,-21 0-15,0 0 0,0 0 16,0-1-16,0 1 0,0 0 0,-21 0 16,0 0-16,-21 0 0,21 21 15,-22 0-15,22 0 0,-21 0 16,-1 0-16,22 0 0,-21 21 15,21 0-15,0 21 0,-22-21 0,22 22 16,0-1-16,21 0 0,0 1 16,0-1-16,-21-21 0,21 22 0,0-22 15,0 21-15,0-21 0,21 0 0,0-21 16,0 22-16,-21-1 0,21-21 16,22 0-16,-22 0 0,0 0 0,0 0 15,0 0-15,22 0 0,-22 0 16,0-21-16,21-1 0,-20 22 0,-1-21 15,0 0-15,0 0 0,21-21 0,-20 20 16,-22-20-16,21 21 16,0-21-16,-21 20 0,21-20 0,-21 21 15,0 0-15,0 0 0,0-1 16,0 44 0,0-1-16,0 0 15,0 0-15,0 21 0,-21-20 0,21 20 16,0-21-16,-21 21 0,21-20 15,0 20-15,0-21 0,0 0 0,0 0 16,0 1-16,21-22 0,0 21 16,0 0-16,0-21 0,1 0 0,-1 0 15,21 0-15,0 0 0,-20 0 0,20 0 16,0 0-16,1-21 16,-1 0-16,0-1 0,1 1 0,-1 0 15,0 0-15,1-21 0,-22 20 0,21-20 16,0 21-16,-20-21 0,-1-1 15,0 1-15,0 21 0,-21-22 0,0 22 16,0 0-16,0 0 0,-21 21 16,0 0-16,0 0 0,-1 21 15,1 0-15,0 22 0,21-22 16,-21 0-16,21 21 0,0-21 16,0 22-16,0-22 0,21 0 0,0 21 15,0-20-15,-21-1 0,22 0 16,-1 0-16,-21 0 0,21 0 15,-21 1-15,0-1 0,-21-21 16,0 0 0,-1 0-16,1 0 15,0 0-15,-21 0 0,21 0 0,-1 0 16,-20 0-16,21 0 0</inkml:trace>
  <inkml:trace contextRef="#ctx0" brushRef="#br1" timeOffset="182460.13">17611 6329 0,'0'0'0,"0"-21"31,0 0-31,21 21 16,0-22-16,0 1 0,0 21 0,0-21 15,1 0-15,-1 0 0,0 0 16,0 21-16,-21-22 0,0 1 0,0 0 16,0 0-16,0 0 15,-21 0-15,0 21 0,0 0 0,-22 0 16,22 0-16,-21 0 0,-1 0 0,1 21 15,0 0-15,-1-21 0,1 21 16,21 0-16,-21 0 0,20 1 16,22-1-16,0 0 0,0 0 0,0 0 15,0 0-15,22 1 0,-1-1 16,0 0-16,21 21 0,-21-21 0,22 1 16,-1 20-16,-21-21 0,22 0 0,-22 22 15,0-22-15,0 0 0,-21 21 16,0-21-16,0 1 0,0-1 0,0 0 15,-21-21-15,-21 21 0,-1 0 0,1-21 16,0 0-16,-22 0 0,22 0 16,-1 0-16,-20 0 0,21 0 0,20 0 15,-20-21-15,21 0 0,-21 21 16,20-42-16,1 20 0,21 1 16,0 0-16,-21-21 0,21 21 0,0-22 15,0 22-15,0-21 0,0 21 0,0-1 16,0 1-16,21 0 0,0 0 15,1 0-15,20 0 0,-21 21 0,21-22 16,-20 22-16,20-21 0</inkml:trace>
  <inkml:trace contextRef="#ctx0" brushRef="#br1" timeOffset="182727.98">18076 5969 0,'0'0'15,"0"-21"1,-21 21-16,0 0 16,0 0-16,21 21 0,-21 0 0,21 0 15,0 22-15,0-22 0,0 21 0,0-21 16,0 22-16,0-1 0,0-21 16,0 22-16,0-1 0,0 0 0,0 1 15,0-22-15,0 21 0,0-21 0,0 22 16,-22-22-16,22 0 0,0 0 15,0 0-15,0 0 0,0-42 32</inkml:trace>
  <inkml:trace contextRef="#ctx0" brushRef="#br1" timeOffset="182903.88">17886 6414 0,'0'0'0,"0"-22"0,-21 1 0,21 0 16,0 0-1,21 0 1,0 21-16,0 0 0,0 0 16,0-21-16,1 21 0,-1-22 15,0 22-15,21 0 0,-21-21 0,22 21 16,-22 0-16,0 0 0,0-21 16,22 21-16,-22 0 0,0 0 0,0 0 15</inkml:trace>
  <inkml:trace contextRef="#ctx0" brushRef="#br1" timeOffset="184287.93">18711 6265 0,'0'0'16,"21"0"-16,1 0 0,-22-21 0,21 0 16,0 0-16,-21 0 15,0 0-15,0-1 16,0 1-16,-21 0 15,0 21-15,-1 0 0,1-21 16,0 21-16,0 0 0,0 0 0,0 0 16,-1 21-16,-20 0 0,21 0 0,0 1 15,0-1-15,-1 21 0,1-21 16,0 22-16,21-1 0,0 0 0,-21 1 16,21-1-16,0 0 0,0-21 0,0 1 15,21-1-15,0 0 0,0 0 16,1 0-16,-1-21 0,0 0 0,0 0 15,21 0-15,-20 0 0,-1-21 16,21 0-16,-21 0 0,22 0 16,-22-1-16,0 1 0,21 0 0,-21-21 15,1-1-15,-1 22 0,-21-21 0,21 0 16,-21-1-16,0 22 0,0-21 16,0 21-16,0-22 0,0 22 0,0 0 15,0 0-15,0 42 16,-21 0-1,21 0-15,-21 0 0,21 22 16,0-22-16,0 0 0,0 21 16,0-20-16,0 20 0,0 0 0,0-21 15,21 1-15,0 20 0,-21-21 16,21-21-16,0 21 0,0 0 16,1-21-16,-1 0 0,0 0 15,21 0-15,-21 0 0,22-21 0,-22 0 16,21 21-16,-21-42 0,1 21 15,-1-1-15,0 1 0,0-21 0,0 21 16,0-22-16,1 1 0,-22 0 0,0-1 16,0 1-16,0 0 0,0-1 15,0 1-15,0 0 0,0-1 0,0 1 16,0 21-16,0-21 0,0 20 16,0 44-1,0-1 1,0 0-16,0 21 0,0 1 0,0-1 15,0 0-15,0 1 0,0-1 16,0 0-16,0 1 0,0-1 0,0 0 16,0 1-16,0-1 0,0 0 15,0 1-15,0-22 0,21 21 0,-21-21 16,21 0-16,0 1 0,0-22 0,0 0 16,1 0-16,20 0 0,-21 0 15,21 0-15,-20 0 0,20 0 0,-21-22 16,21 1-16,-20 0 0,-1 0 0,0 0 15,0 0-15,-21-22 16,0 22-16,21 0 0,-21-21 0,0 20 16,0 1-16,21 21 0,-21-21 0,0 42 31,0 0-31,0 22 16,0-22-16,0 0 0,0 0 15,0 22-15,0-22 0,0 0 16,0 0-16,22 0 0,-1 0 15,0-21-15,0 0 0,0 0 16,0 0-16,1 0 16,20 0-16,-21 0 0,0-21 0,22 0 0,-22 0 15,0 0-15,0 0 0,0-1 16,0 1-16,1-21 0,20 21 16,-21-22-16,0 1 0,0 21 0,1-21 15,20 20-15,-21 1 0,0 0 0,-21 0 16,21 0-16,1 21 0,-22 21 31,0 0-31,0 0 0,0 0 16,0 1-16,0-1 15,0 0-15,21-21 32,0 0-17,-21-21 1,0 0-16,0-1 15,0 1-15,0 0 16,0 0-16,-21 0 0,0 21 16,-1 0-16,1 21 15,0 0 1,0 0-16,21 0 0,-21 1 0,0-1 16,-1 21-16,22-21 0,-21 22 0,21-22 15,-21 21-15,21-21 16,0 0-16,0 22 0,0-22 0,0 0 0,0 0 15,21 0-15,0 1 0,1-22 0,-1 21 16,21-21-16,-21 0 16,22 0-16,-1 0 0,0 0 0,1 0 15,-22 0-15,21 0 0,-21-21 0,0 21 16,22-22-16,-22 1 0,0 0 16,-21-21-16,21 21 0,0-1 0,-21-20 15,0 21-15,0-21 0</inkml:trace>
  <inkml:trace contextRef="#ctx0" brushRef="#br1" timeOffset="184491.82">20468 5673 0,'-21'0'16,"21"21"15,-21-21 0,0 0-31,21 21 0</inkml:trace>
  <inkml:trace contextRef="#ctx0" brushRef="#br1" timeOffset="184715.74">19219 6054 0,'0'21'0,"21"-21"32,1 0-32,-1 0 0,21 0 0,-21 0 15,0 0-15,22 0 0,-22 0 0,21 0 16,-21 0-16,22 0 0,-22-21 15,0 21-15,0 0 0</inkml:trace>
  <inkml:trace contextRef="#ctx0" brushRef="#br1" timeOffset="186185.44">825 8170 0,'0'0'0,"-21"0"15,0 0-15,0 0 16,0 0-16,21 22 16,0-1-16,-21 0 0,21 0 15,0 0-15,0 0 16,0 1-1,21-22-15,0 0 16,0 0-16,0 0 0,0 0 16,22-22-16,-22 1 0,0 21 15,21-21-15,-20-21 0,20 21 0,-21-1 16,21 1-16,-20-21 0,-22 21 16,0 0-16,0-1 0,0 1 15,0 0-15,0 0 0,-22 0 0,1 0 16,0 21-16,-21 0 0,21 0 15,-1 0-15,-20 0 0,21 0 0,-21 21 16,20 21-16,-20-21 0,21 22 16,-21-22-16,20 21 0,1 0 15,-21 1-15,21-1 0,21 0 0,0-20 16,0 20-16,0-21 0,0 21 16,21-20-16,0-1 0,0-21 15,22 21-15,-22 0 0,21-21 16,-21 0-16,22 0 0,-22 0 0,21 0 15,0 0-15,-20 0 0,-1 0 16,21 0-16,-21 0 0,0 0 0,1 0 16,-22-21-16,0 0 15,-43 21 1,22 0-16,0 0 0,0 0 16,-22 0-16,22 0 0,-21 21 15,0-21-15,20 21 0,-20 0 16,21 0-16,-21 1 0,20-1 0,1 21 15,0-21-15,0 0 0,21 22 16,-21-22-16,21 0 0,0 21 16,0-20-16,0-1 0,0 0 0,21 0 15,0 0-15,0 0 0,0-21 16,1 22-16,-1-22 0,0 0 0,0 0 16,0 0-16,0 0 0,22 0 15,-22 0-15,21 0 0,-21-22 0,22 1 16,-22 0-16,21 21 0</inkml:trace>
  <inkml:trace contextRef="#ctx0" brushRef="#br1" timeOffset="186900.03">1799 8340 0,'0'0'0,"0"-21"0,0-1 16,-21 22-16,0 0 0,0 0 15,-1 0-15,1 0 0,0 0 16,0 0-16,0 22 0,-22-1 0,22 21 16,0-21-16,0 0 15,0 22-15,0-22 0,-1 21 0,22-21 16,0 1-16,-21-1 0,21 0 16,0 0-16,0 0 0,0 0 0,21-21 15,1 0-15,-1 0 16,0 0-16,0 0 0,0 0 0,0 0 15,22-21-15,-22 0 0,0 21 16,0-21-16,22 0 0,-22 0 0,0-22 16,0 22-16,0 0 0,0 0 15,-21 0-15,0-1 0,22 1 0,-22 0 16,21 0-16,-21 0 0,0 0 16,0 42 30,0 0-46,0 0 16,0 0-16,0 0 0,0 1 0,0 20 16,0-21-16,0 21 0,0-20 15,0 20-15,0 0 0,0 1 0,0-1 16,0 0-16,0 22 0,21-22 16,-21 22-16,0-22 0,0 21 0,21-20 15,-21 20-15,21 1 0,-21-22 16,21 22-16,-21-22 0,0 0 0,0 22 15,0-22-15,0 22 0,0-22 16,0 0-16,0 1 0,0-22 16,-21 21-16,21-21 0,-21 0 0,0 1 15,0-1-15,-22 0 0,22-21 16,-21 0-16,21 0 0,-22 0 0,-20 0 16,21 0-16,-22-21 0,22 0 15,-22-1-15,1 1 0,20 0 0,-20-21 16,21 21-16,-1-1 0,22-20 15,-21 21-15,21-21 0,-1 20 0,22-20 16,0 21-16,0 0 0,0-22 16,0 22-16,0-21 0,0 21 15,22-22-15,-1 1 0,0 21 16,0-21-16,0 20 0,22-20 0,-22 0 16,21-1-16,0 22 0</inkml:trace>
  <inkml:trace contextRef="#ctx0" brushRef="#br1" timeOffset="187147.89">2222 8488 0,'0'-21'31,"0"0"-16,0 42 64,0 0-79</inkml:trace>
  <inkml:trace contextRef="#ctx0" brushRef="#br1" timeOffset="187375.76">2201 8827 0,'0'0'0,"21"0"125,1 0-109</inkml:trace>
  <inkml:trace contextRef="#ctx0" brushRef="#br1" timeOffset="189836.77">3577 8086 0,'21'0'0,"0"0"0,1 0 0,-1 0 16,0-21-16,0 21 16,-21-22-16,21 1 0,0 21 0,-21-21 15,22 21-15,-1-21 0,-21 0 16,21 0-16,0-1 16,-21 1-16,0 0 31,0 0 172,0 0-172,-21 21-31,0 0 16,0 0-1,-1 0-15,1 0 0,0 0 16,0 0-16,0 21 16,0-21-16,-1 21 0,1 0 15,0 0-15,0 1 0,-21-1 0,20 0 16,1 21-16,-21-21 0,21 22 16,0-22-16,21 0 0,-22 21 0,22-20 15,-21-1-15,21 0 16,0 0-16,0 0 0,0 0 0,0 1 15,21-1-15,1-21 0,-1 21 16,0-21-16,0 0 0,21 21 16,-20 0-16,20-21 0,0 21 15,-21 1-15,22-22 0,-1 21 0,-21 0 16,0 0-16,1-21 0,-1 21 0,0 0 16,-21 1-16,0-1 0,0 0 15,0 0-15,-21 0 0,0 0 16,-1 1-16,1-1 0,-21 0 15,21-21-15,-22 21 0,1-21 0,21 0 16,-21 0-16,20 0 0,-20 0 16,21 0-16,0-21 0,-22 0 15,22 0-15,0-1 0,0 1 0,0 0 16,0 0-16,-1 0 0,22 0 16,-21-1-16,21-20 0,0 21 0,0 0 15,0 0-15,0-1 16,0 1-16,21 21 0,1 0 0,-1 0 15,21 0-15,-21-21 0,22 21 0,-22 0 16,21 0-16</inkml:trace>
  <inkml:trace contextRef="#ctx0" brushRef="#br1" timeOffset="190151.59">4212 7853 0,'0'0'16,"-21"21"-16,21 0 0,-21 0 0,21 22 16,0-22-16,0 21 0,-21 1 15,21 20-15,0-21 0,0 1 0,0-1 0,0 22 16,0-22-16,-22 0 15,22-21-15,0 22 0,0-1 0,0-21 16,0 0-16,0 1 0,0-1 0,0 0 16,22-21-1,-22-21 17,21 0-32,-21-1 0</inkml:trace>
  <inkml:trace contextRef="#ctx0" brushRef="#br1" timeOffset="190340.49">3937 8297 0,'21'0'32,"0"0"-32,0 0 15,1 0-15,-1-21 0,0 21 16,0 0-16,0 0 0,22-21 0,-22 21 15,0 0-15,21-21 0,-21 21 16,1-21-16,20 0 0,0 21 0</inkml:trace>
  <inkml:trace contextRef="#ctx0" brushRef="#br1" timeOffset="190947.74">4826 8340 0,'0'-21'47,"0"-1"-47,0 1 0,0 0 16,0 0-16,0 0 15,0 0-15,0-1 0,0 1 0,0 0 16,0 0-16,-21 0 0,0 0 15,-1 21-15,1 0 0,0 0 16,0 0-16,-21 0 0,20 0 0,-20 21 16,21 0-16,-21 21 0,20-21 0,1 22 15,-21-1-15,21-21 0,0 22 16,-1-1-16,22 0 0,0 1 0,-21-22 16,21 21-16,0-21 0,0 0 15,0 22-15,21-22 0,1 0 16,-1-21-16,0 0 0,0 0 0,0 0 15,0 0-15,1 0 16,-1 0-16,21 0 0,-21 0 0,0-21 16,1 0-16,-1 0 0,0-1 0,21 1 15,-42 0-15,21 0 0,1 0 16,-1-22-16,-21 22 0,0-21 0,0 21 16,21-22-16,-21 22 0,0 0 0,0-21 15,21 21-15,-21-1 16,0 1-16,0 42 15,0 1 1,0-1-16,0 0 0,0 0 16,0 21-16,0-20 0,0 20 0,0-21 15,0 0-15,0 22 0,0-22 0,0 0 16,0 0-16,0 0 0,0 0 16,0 1-16,0-1 0,21-21 15,0 0 1,1 0-16,-1 0 0,-21-21 15,21-1-15,0 1 0</inkml:trace>
  <inkml:trace contextRef="#ctx0" brushRef="#br1" timeOffset="191851.22">5228 7853 0,'0'0'0,"0"-21"0,0 0 0,0-1 16,-21 22 15,21 22-31,-21-1 0,21 0 0,0 21 16,-21-21-16,21 22 0,0-1 0,0 0 15,0 1-15,0 20 0,0-20 16,0-1-16,0 0 0,0 1 0,0-1 16,0 0-16,0-21 0,0 22 0,0-22 15,0 0-15,0 0 0,0 0 16,0 1-16,21-1 0,0-21 15,-21 21-15,21-21 0,0 0 16,0 0-16,1 0 0,-1 0 16,0-21-16,0 0 0,0-1 0,0 22 15,1-21-15,-1-21 0,-21 21 0,21 0 16,0-1-16,-21-20 0,21 21 16,-21-21-16,0 20 0,0 1 0,0 0 15,0 0-15,0 0 0,0 42 31,0 0-15,0 0-16,0 0 0,0 1 16,0 20-16,0-21 0,0 0 15,0 0-15,0 1 0,0 20 0,0-21 16,0 0-16,0 0 0,0 1 16,21-22-16,1 0 0,-1 21 15,0-21-15,0 0 0,0 0 0,0 0 16,1 0-16,-1-21 0,0 21 0,0-22 15,0 1-15,22 21 0,-22-21 16,0 0-16,0-21 0,0 20 0,0 1 16,1-21-16,-1 21 0,0 0 0,0-1 15,-21-20-15,0 21 0,21 21 16,-21-21-16,21 0 0,-21-1 94,0 1-79,0 0 1,-21 21 0,0 0-16,0 0 15,0 0-15,0 0 16,21 21-16,-22-21 15,22 21-15,0 1 0,0-1 16,0 0-16,0 0 0,0 21 0,0-20 16,0 20-16,0-21 0,0 0 15,0 22-15,0-22 0,0 21 0,0-21 16,0 0-16,0 1 0,0-1 0,22-21 16,-1 21-16,0-21 0,0 0 15,0 0-15,0 0 0,1 0 0,-1 0 16,0 0-16,0 0 0,0-21 0,0 0 15,1 21-15,-22-22 0,21 1 16,0-21-16,0 21 0,-21-22 16,0 22-16,0-21 0,21 0 0</inkml:trace>
  <inkml:trace contextRef="#ctx0" brushRef="#br1" timeOffset="192044.11">6032 7811 0,'-63'0'31,"42"0"-31,0 0 32,-1 0-1</inkml:trace>
  <inkml:trace contextRef="#ctx0" brushRef="#br1" timeOffset="192228.01">5059 8065 0,'0'0'16,"-21"0"-16,21 21 0,21-21 15,21 0 1,-21 0-16,0-21 0,22-1 0,-1 22 15,0-21-15,1 21 0,-1-21 0,22 21 16,-22-21-16,0 21 16,1 0-16,-22-21 0,21 21 0</inkml:trace>
  <inkml:trace contextRef="#ctx0" brushRef="#br1" timeOffset="192687.75">7218 8213 0,'0'0'0,"0"21"16,0 0-16,0 0 0,-21 0 16,21 1-16,-22-1 0,22 0 15,-21 21-15,21-21 0,0 1 0,0-1 16,0 0-16,0 0 0,-21 0 16,21 0-1,0-42 1,0 0-1</inkml:trace>
  <inkml:trace contextRef="#ctx0" brushRef="#br1" timeOffset="192863.65">7154 8001 0,'0'0'15,"0"21"32,0 0-31,21-21-16,1 0 15,-1 0-15</inkml:trace>
  <inkml:trace contextRef="#ctx0" brushRef="#br1" timeOffset="193327.38">7535 8149 0,'0'0'0,"-21"85"31,0-64-31,21 0 0,0 0 0,0 1 16,0-1-16,0 0 0,0 21 0,0-21 16,0 1-16,0-1 0,0 0 15,0 0-15,0 0 16,0-42 31,0 0-47,0 0 15,0 0-15,0-1 0,0 1 16,0 0-16,21-21 0,0-1 0,0 1 16,1 21-16,20-21 0,-21-1 0,0 22 15,22 0-15,-1 0 0,-21 0 16,21-1-16,-20 22 0,20 0 0,-21 0 15,21 22-15,-20-1 0,-1 0 16,0 0-16,-21 21 0,0-20 16,21 20-16,-21 0 0,0-21 0,0 22 15,0-1-15,0-21 0,0 22 0,-21-22 16,21 0-16,-21 0 0,21 0 16,0 0-16,0 1 0,-21-22 0,21-22 46,21 1-46,-21 0 0,21 0 16</inkml:trace>
  <inkml:trace contextRef="#ctx0" brushRef="#br1" timeOffset="193586.22">8424 7705 0,'0'42'15,"0"-21"-15,0 0 16,-21 22-16,21-1 0,-21 0 16,0 1-16,21 20 0,-21-20 0,-1 20 15,22-21-15,-21 22 0,0-22 0,21 1 16,0-1-16,-21 0 0,21-21 16,0 22-16,0-22 0,0 0 15,0 0-15,0 0 0,21 1 16,0-22-16,0 0 15,1 0-15,-1-22 16,0 1-16,-21 0 0</inkml:trace>
  <inkml:trace contextRef="#ctx0" brushRef="#br1" timeOffset="193784.11">8170 8149 0,'-21'0'15,"21"-21"17,21 21-32,0 0 0,1-21 0,-1 21 15,0 0-15,0-21 0,0 21 0,22 0 16,-22-21-16,0 21 0,21 0 16,-21-22-16,1 22 0,-1 0 0,0-21 15,0 21-15</inkml:trace>
  <inkml:trace contextRef="#ctx0" brushRef="#br1" timeOffset="194574.05">9906 8276 0,'0'-21'31,"0"0"-15,0 0-16,21 0 0,0-1 0,-21 1 16,21 0-16,1-21 0,-1 21 0,-21-22 15,0 22-15,0-21 0,0 21 16,0-22-16,0 22 0,0-21 0,0 21 16,0-1-16,0 1 0,-21 21 0,-1-21 15,1 21-15,0 0 0,0 0 16,-21 0-16,-1 0 0,22 21 0,-21-21 15,-1 21-15,1 1 0,21-1 16,-21 21-16,20-21 0,1 22 16,0-22-16,0 21 0,21 0 0,-21 1 15,21-1-15,0 0 0,0-20 0,0 20 16,0 0-16,0-21 0,0 1 16,0-1-16,0 0 0,21 0 0,0 0 15,0-21-15,0 0 0,1 0 16,-1 0-16,0 0 0,0 0 0,21 0 15,-20 0-15,20 0 0,-21-21 0,21 0 16,-20 0-16,20 0 0,-21-22 16,21 22-16,-20-21 0,-1 21 0,0-22 15,0 1-15,0 0 0,0-1 16,-21 22-16,22-21 0,-22 21 0,0-22 16,0 22-16,0 0 0,0 0 15,0 42 1,0 0-1,0 21-15,0-20 0,0 20 16,0-21-16,0 21 0,0 1 0,0-22 16,0 21-16,0 1 0,0-22 0,0 0 15,0 0-15,0 21 0,21-42 16,0 22-16,0-1 0,0-21 0,0 0 16,1 21-16,-1-21 0,0 0 0,21 0 15,-21 0-15,1 0 16,20-21-16,-21 0 0,21-1 0,-20 1 15,20 0-15,-21 0 0,21-21 0</inkml:trace>
  <inkml:trace contextRef="#ctx0" brushRef="#br1" timeOffset="194811.16">10943 7832 0,'0'0'0,"21"-21"47,0 21-32,1 0-15,-1 0 0,0 0 16,0 0-16,0-22 0,0 22 0,1 0 16,20 0-16,-21 0 0,0 0 0,0 0 15,-42 0 1,0 0-1</inkml:trace>
  <inkml:trace contextRef="#ctx0" brushRef="#br1" timeOffset="194979.24">10837 8001 0,'0'0'0,"-21"0"0,0 21 31,21 0-31,21-21 16,0 0-16,0 0 0,1 0 15,-1 0-15,0-21 0,21 21 0,-21 0 16,1-21-16,20 0 0,-21 21 16,21-21-16,-20 21 0,-1-21 0</inkml:trace>
  <inkml:trace contextRef="#ctx0" brushRef="#br1" timeOffset="195304.05">11896 7493 0,'0'0'0,"0"-21"0,-22 21 16,1 21-1,21 0-15,0 0 0,0 1 16,0-1-16,-21 21 0,21-21 0,0 22 15,-21-1-15,21 0 0,-21-21 16,21 22-16,0-1 0,0 0 16,0 1-16,-21-22 0,21 21 0,0-21 15,0 1-15,0-1 0,0 0 0,0 0 16,0 0-16,21-21 31,0 0-31,-21-21 0,21 21 0,0-21 16,0 0-16</inkml:trace>
  <inkml:trace contextRef="#ctx0" brushRef="#br1" timeOffset="195776.78">12404 7557 0,'0'0'15,"-22"0"16,1 0-31,0 21 0,21 0 0,-21 0 16,0 0-16,0 0 0,-1 1 16,22 20-16,-21-21 0,0 21 0,21 1 15,0-22-15,-21 21 0,21 1 0,0-22 16,0 21-16,0-21 0,0 0 16,0 22-16,0-22 0,0 0 0,21-21 15,0 21-15,0 0 0,1-21 16,-1 0-16,0 0 0,0 0 0,21 0 15,-20 0-15,-1 0 0,0 0 16,21-21-16,-21 0 0,1 0 0,-1 0 16,21-22-16,-21 22 0,0-21 0,1 0 15,-1-1-15,0 1 0,-21 0 16,0-1-16,0 1 0,0 0 0,0-1 16,0 1-16,0 21 0,0-22 15,-21 22-15,0 0 0,-1 21 16,1 0-16,0 0 0,-21 0 0,21 0 15,-1 0-15,1 21 0,0 0 16,0-21-16,0 22 0,0-1 16,-1 0-16,22 0 0,0 0 0,-21 0 15,21 1-15,0-1 16,0 0-16,21-21 0,1 0 16,-1 0-16,0 0 0,0 0 0</inkml:trace>
  <inkml:trace contextRef="#ctx0" brushRef="#br1" timeOffset="196015.19">13293 7726 0,'0'-21'15,"0"0"1,0-1 15,0 44 0,0-1-15,0 0-16,0 0 16</inkml:trace>
  <inkml:trace contextRef="#ctx0" brushRef="#br1" timeOffset="196296.04">13271 8043 0,'0'0'0,"-21"0"16,21 22 31,0-1-32,0 0-15,0 0 0,0 0 16,0 0-16,21 1 0,1-1 16,-22 0-16,0 0 0,0 0 0,0 0 15,0 1-15,0-1 0,-22 0 16,-20 0-16,21 0 0,-21 0 16,-1 1-16,1-1 0,-22-21 0,22 21 15,-21 0-15,-1-21 0,1 21 16</inkml:trace>
  <inkml:trace contextRef="#ctx0" brushRef="#br1" timeOffset="197656.43">2921 10266 0,'-21'0'0,"0"0"16,-1 0-1,22 21-15,-21 0 0,21 0 16,0 22-16,-21-1 0,21 0 16,0 22-16,0-22 0,0 22 15,0-1-15,0 1 0,0-22 0,-21 22 16,21-1-16,-21-21 0,0 22 15,21-1-15,-22-20 0,1 20 0,0-20 16,21-1-16,-21 0 0,21 1 16,-21-1-16,21-21 0,-21 0 0,21 0 15,0-42 1,-22 0 0,1 0-16,21-21 0,-21 20 0,0-20 15</inkml:trace>
  <inkml:trace contextRef="#ctx0" brushRef="#br1" timeOffset="197988.23">2286 10710 0,'0'0'0,"0"-42"0,0 21 15,-21-21-15,21 20 0,0 1 16,0 0-16,0-21 0,0 21 0,0-1 16,21-20-16,0 21 0,21 0 0,1 0 15,-1-1-15,0 1 0,22 0 16,-1 21-16,-20 0 0,20 0 0,-20 0 15,-1 0-15,21 0 16,-41 21-16,20 22 0,-21-22 0,21 0 0,-42 21 16,0 1-16,0-22 0,0 21 0,0 0 15,0 1-15,0-22 16,-21 0-16,0 21 0,0-20 0,0-1 16,0 0-16,21 0 0,-22-21 15,22 21-15,-21-21 0,42-21 47,1 0-47,-22 0 0,21 0 0,0-1 16,0 1-16,0 0 0,22-21 15,-22 21-15</inkml:trace>
  <inkml:trace contextRef="#ctx0" brushRef="#br1" timeOffset="198419.3">3238 10308 0,'0'0'0,"0"21"15,0 1 1,0-1-16,0 0 0,0 0 0,0 21 16,0 1-16,0-22 0,-21 21 15,21 1-15,-21-22 0,21 21 0,0-21 16,0 0-16,0 1 0,0-1 16,0 0-16,21-21 0,0 0 15,1 0-15,-1 0 0,0 0 16,21-21-16,-21 0 0,1-1 15,20 1-15,-21 0 0,21 0 0,-20-21 16,-1-1-16,21 1 0,-21 21 16,0-22-16,1 1 0,-22 0 15,0 21-15,0-1 0,21 1 0,-21 0 16,0 0-16,-21 21 16,21 21-16,-22 0 15,1 0-15,21 1 0,0-1 0,0 21 16,0 0-16,0-20 0,0 20 15,0 0-15,0 1 0,0-22 0,0 21 16,0-21-16,0 0 0,0 1 0,0-1 16,0 0-16,0 0 15,21-21-15,1 21 0,-1-21 16,0 0-16,0-21 16,0 21-16,-21-21 15,21 0-15,1-22 0,-1 22 0,0-21 16</inkml:trace>
  <inkml:trace contextRef="#ctx0" brushRef="#br1" timeOffset="198912.03">4022 10033 0,'0'0'0,"0"21"32,0 0-32,0 1 15,0-1-15,0 21 0,0 0 16,0-20-16,0 20 0,0 0 0,0 1 15,-22-1-15,22 0 0,-21 1 16,21-22-16,-21 21 0,21-21 0,0 0 16,0 1-16,0-1 0,0 0 0,0-42 31,0 0-15,0-1-16,0-20 0,21 21 15,-21 0-15,21 0 0,1-22 16,-22 22-16,21 0 0,0 0 0,-21 0 15,21-1-15,0 22 0,0 0 16,1 0-16,-1 0 0,0 0 16,0 0-16,0 0 0,0 22 15,1-1-15,-1-21 0,0 21 0,0 0 16,0 0-16,-21 22 0,0-22 16,0 0-16,0 0 0,-21 21 0,-21-20 15,21-1-15,-22 0 0,22 0 0,-21 0 16,21 0-16,-22 1 0,22-22 15,-21 0-15,21 21 0,-1-21 0,1 0 16,0 0-16,0 0 0,0 0 16,0 0-16,21-21 15,0-1 1,0 1 0,21 21-16,0-21 0,0 0 0,0 0 15,22 0-15,-22-22 0</inkml:trace>
  <inkml:trace contextRef="#ctx0" brushRef="#br1" timeOffset="199724.48">4487 10012 0,'0'0'0,"0"-21"0,0 42 32,0 0-17,0 0-15,0 0 16,0 1-16,0 20 0,0 0 0,0 1 15,0-1-15,0 0 0,0 1 0,0-1 16,0 0-16,0 1 0,0-22 16,0 21-16,0-21 0,21 0 0,-21 1 15,22-22-15,-1 0 0,0 0 16,0 0-16,0 0 0,0 0 0,1 0 16,-1-22-16,0 1 0,0 0 0,21 0 15,-20 0-15,-22-22 0,21 22 16,0 0-16,-21 0 0,0 0 0,0 0 15,0-1-15,0 1 16,0 42 0,0 1-1,0-1-15,0 0 0,0 0 0,0 21 16,0-20-16,0-1 0,21 21 0,-21-21 16,21 0-16,-21 1 0,21-1 15,1 0-15,-1-21 0,0 21 16,0-21-16,0 0 0,0 0 15,1 0-15,62-85 32,-63 43-32,1 21 0,-1 0 0,-21-22 15,21 22-15,0-21 0,0 21 0,-21-22 16,21 22-16,1 0 0,-1-21 16,0 21-16,-21-1 0,21 22 15,0 0 1,-21 22-1,0-1-15,21-21 16,-21-21 47,0-1-63,0 1 15,-21 21-15,21-21 16,-21 21-16,0 0 15,0 0-15,21 21 0,-21-21 16,-1 21-16,22 1 0,-21 20 0,21-21 16,0 21-16,0-20 0,-21 20 15,21 0-15,0-21 0,0 22 0,0-1 16,0-21-16,0 0 0,0 1 0,0-1 16,21 0-16,0-21 0,1 0 15,-1 21-15,0-21 0,0 0 0,0 0 16,22 0-16,-22 0 0,0-21 15,0 21-15,21-21 0,-20 0 0,-1-1 16,0 1-16,-21 0 0,0-21 16,21 21-16,-21-1 0</inkml:trace>
  <inkml:trace contextRef="#ctx0" brushRef="#br1" timeOffset="199903.38">5059 9970 0,'0'0'0,"0"21"31,0 0-31</inkml:trace>
  <inkml:trace contextRef="#ctx0" brushRef="#br1" timeOffset="200591.98">6964 10139 0,'0'0'0,"21"-21"16,-21 0-1,0-1-15,0 1 16,0 0-16,0 0 15,0 0-15,0 0 16,-21 21-16,0 0 0,-1 0 16,-20 0-16,0 0 0,-1 0 15,1 0-15,21 21 0,-21 0 0,-1 0 16,1-21-16,21 21 0,0 0 0,-1 1 16,22-1-16,0 0 0,0 0 15,0 0-15,22 0 0,-1 1 0,21-1 16,0 0-16,-20 0 0,20 0 0,0 0 15,1 1-15,-1-1 0,0 0 16,-21 0-16,22 0 0,-22 0 0,-21 22 16,0-22-16,0 0 0,0 0 15,0 0-15,-42 1 16,20-1-16,-20 0 0,0-21 0,-22 0 16,22 0-16,0 0 0,-1 0 0,1 0 15,0 0-15,-1-21 0,1 21 16,21-21-16,-22-1 0,22 1 0,0 0 15,0-21-15,21 21 0,0-1 0,0-20 16,0 21-16,0 0 0,0 0 16,0-1-16,0 1 0,21 0 0,0 21 15,22 0-15,-22 0 0,0 0 16,0 0-16,0 0 0,0 21 16,1-21-16,-1 21 0,0 22 0,0-22 15,0 0-15,0 0 0,-21 0 16,0 1-16,22-22 0,-1 21 15,-21 0-15,21-21 0,0 0 16,0 0-16,0 0 0,1-21 16</inkml:trace>
  <inkml:trace contextRef="#ctx0" brushRef="#br1" timeOffset="200835.84">7218 9948 0,'0'-21'0,"0"42"0,0-21 16,0 22 0,0-1-16,0 0 0,0 0 15,0 21-15,0-20 0,-21 20 0,21-21 16,-22 21-16,22 1 0,0-1 0,0-21 16,-21 22-16,21-1 0,-21-21 15,21 21-15,0-20 0,0-1 0,0 0 16,0 0-16,0-42 31</inkml:trace>
  <inkml:trace contextRef="#ctx0" brushRef="#br1" timeOffset="201003.75">6943 10393 0,'0'0'0,"0"-21"16,21 21-16,0 0 15,0-21-15,0 21 0,0 0 16,1 0-16,-1-22 0,0 22 0,21 0 16,-21-21-16,1 21 0,20-21 0,-21 21 15,21-21-15,-20 21 0,-1 0 16,21-21-16</inkml:trace>
  <inkml:trace contextRef="#ctx0" brushRef="#br1" timeOffset="201563.43">7789 10329 0,'21'0'16,"-42"0"-16,42-21 0,1 21 0,-1-21 0,-21 0 15,21 21-15,-21-21 0,0 0 0,0-1 16,0 1-16,0 0 0,-21 0 15,0 21-15,-1-21 0,1 21 16,0-21-16,0 21 0,0 0 16,0 0-16,-22 0 0,22 21 0,0 0 15,-21-21-15,20 21 0,1 0 0,0 22 16,0-22-16,0 21 0,0 0 16,-1-20-16,22 20 0,-21 0 0,21 1 15,0-22-15,0 0 0,0 21 0,0-21 16,0 1-16,21-22 0,1 21 15,-1-21-15,0 0 0,0 0 0,0 0 16,0 0-16,1 0 0,20-21 0,-21 21 16,0-22-16,22 1 15,-22 0-15,0 0 0,0 0 0,0-22 16,0 22-16,1-21 0,-22 0 0,0 20 16,21-20-16,-21 0 0,0 21 15,0-22-15,0 22 0,0 0 0,0 0 16,0 42 15,0 0-31,0 21 0,0-20 16,0-1-16,0 21 0,0-21 0,0 22 15,0-1-15,0-21 0,0 0 16,0 0-16,0 22 0,21-22 16,0 0-16,0-21 15,0 0-15,1 0 0,-1 0 0,0 0 16,0-21-16,0 0 0,0 0 15,1-1-15</inkml:trace>
  <inkml:trace contextRef="#ctx0" brushRef="#br1" timeOffset="202368.55">8340 9758 0,'0'0'15,"-22"0"-15,22 21 16,-21 0-16,21 0 0,-21 1 15,21 20-15,0-21 0,0 21 16,-21 1-16,21-1 0,-21 0 0,21 1 16,0-1-16,0-21 0,0 22 15,0-1-15,0 0 0,0 1 0,0-22 16,0 21-16,0-21 0,0 0 0,0 1 16,0-1-16,21-21 0,0 0 15,0 0-15,0 0 16,1-21-16,-1 21 0,-21-22 0,21 1 15,0 0-15,0 0 0,-21 0 0,0 0 16,21-22-16,-21 22 0,22 0 16,-22 0-16,0 0 0,0-1 0,0 1 15,0 42 17,0 1-32,0-1 0,0 0 15,0 21-15,0-21 0,0 1 0,0-1 16,0 0-16,0 0 0,0 0 15,0 0-15,21 1 0,0-22 16,0 0-16,0 0 0,0 0 16,1 0-16,-1 0 0,21 0 15,-21-22-15,0 1 0,1 0 0,-1 0 16,0 0-16,0 0 0,0-1 16,0 1-16,1 0 0,-1-21 0,0 21 15,0-1-15,0 1 0,0 0 0,1 21 16,-22-21-16,0 0 0,21 21 15,0 0-15,0 0 79,-21-21-64,0-1 1,-21 22-1,21-21-15,-21 21 0,0 0 16,-1 0-16,1 21 0,0-21 0,0 22 16,0-1-16,21 0 0,0 0 15,-21 0-15,21 22 0,0-22 16,0 21-16,0-21 0,0 22 0,0-22 16,0 0-16,0 21 0,21-21 0,0 1 15,0-1-15,0 0 0,0 0 16,1-21-16,-1 0 0,21 0 0,-21 0 15,0 0-15,22 0 0,-22 0 0,0-21 16,21 0-16,-20 21 0,-1-21 16,0-1-16,0-20 0,-21 21 15,0-21-15,21 20 0,-21-20 0</inkml:trace>
  <inkml:trace contextRef="#ctx0" brushRef="#br1" timeOffset="202539.46">9102 9779 0,'0'0'0,"-22"0"0,1 0 15,0 0-15,21 21 16,0 0 0,-21-21-1</inkml:trace>
  <inkml:trace contextRef="#ctx0" brushRef="#br1" timeOffset="202724.35">8191 10054 0,'0'0'0,"-21"21"0,64-21 31,-22 0-16,0 0-15,0 0 0,21 0 16,1 0-16,-1-21 0,22 21 0,-22-21 16,21 0-16</inkml:trace>
  <inkml:trace contextRef="#ctx0" brushRef="#br1" timeOffset="203147.68">9927 9970 0,'64'-43'15,"-43"64"-15,-21 1 0,21-1 16,0 21-16,0-21 15,-21 22-15,21-22 0,1 21 0,-22 0 16,0-20-16,21 20 0,-21-21 0,21 21 16,-21-20-16,0-1 0,0 0 15,0 0-15,0 0 0,21-21 16,0 0 0,-21-21-16</inkml:trace>
  <inkml:trace contextRef="#ctx0" brushRef="#br1" timeOffset="203379.55">10393 9906 0,'0'0'0,"0"21"16,0 0 0,-21 1-16,21-1 0,-22 0 0,1 21 15,0-21-15,21 22 0,-21-22 0,0 21 16,0-21-16,21 22 0,-22-22 15,1 0-15,21 21 0,0-20 0,0-1 16,0 0-16,0 0 0,21-21 47,1 0-47,20-21 0</inkml:trace>
  <inkml:trace contextRef="#ctx0" brushRef="#br1" timeOffset="203767.32">10647 10054 0,'0'0'0,"-21"0"16,-1 0-1,1 0-15,21 21 0,-21 1 16,0-1-16,21 21 0,0-21 0,0 0 16,0 1-16,0-1 15,0 21-15,0-21 0,0 0 0,0 22 16,0-22-16,0 0 0,0 0 0,0 0 15,21-21 1,0 0-16,0 0 0,1 0 0,-1 0 16,0-21-16,21 21 0,-21-21 0,1 0 15,20 0-15,-21 0 0,0-22 16,0 22-16,-21 0 0,0 0 0,22-22 16,-22 22-16,0-21 0,0 21 0,0 0 15,0-1-15,-22 1 0,1 0 16,0 21-16,0 0 0,0-21 0,0 21 15,-22 0-15,22 0 0,0 0 16,0 21-16,0-21 0,-1 21 16,22 0-16,0 1 0,0-1 15,0 0-15,0 0 16,22-21-16,-1 0 16,0 0-16</inkml:trace>
  <inkml:trace contextRef="#ctx0" brushRef="#br1" timeOffset="203991.2">11303 10097 0,'-21'21'16,"0"-21"0,21 21-16,-22-21 0,22 21 0,-21 0 15,21 0-15,-21 1 16,21-1-16,-21 0 0,21 0 0,-21 0 15,21 0-15,0 1 16,21-44 15</inkml:trace>
  <inkml:trace contextRef="#ctx0" brushRef="#br1" timeOffset="204148.22">11261 9970 0,'0'0'0,"0"-22"0,0 1 16,-22 21 0,44 21 15,-1 1-15,0-22-16,0 21 0</inkml:trace>
  <inkml:trace contextRef="#ctx0" brushRef="#br1" timeOffset="204651.63">11874 10054 0,'0'0'0,"0"-21"0,-21 0 0,0 21 15,21-21-15,-21 21 0,0 0 16,0 0-16,-1 0 0,1 0 0,0 0 15,-21 0-15,21 0 0,-1 21 0,1 0 16,0 0-16,0 0 0,21 1 16,-21 20-16,0-21 0,21 0 0,-22 0 15,22 22-15,0-22 0,0 0 16,0 0-16,0 0 0,0 1 0,22-1 16,-1 0-16,0-21 15,0 0-15,0 0 0,22 0 0,-22 0 16,0 0-16,0 0 0,21-21 0,-20 21 15,-1-21-15,21-1 0,-21-20 16,22 21-16,-22 0 0,0-22 0,0 22 16,0-21-16,0 0 0,1-1 0,-1-20 15,0 20-15,-21-20 0,0-1 16,0 22-16,0-21 0,0 20 0,0 1 16,0 0-16,0 20 0,0-20 15,0 21-15,-21 21 0,21 21 16,-21 0-16,-1 0 15,22 22-15,0-1 0,0 0 0,0 1 16,-21 20-16,21-20 0,0 20 16,0-21-16,0 22 0,0-22 0,0 1 15,0-1-15,0 0 0,21-21 0,-21 22 16,22-22-16,-1 0 0,0 0 0,0 0 16,0-21-16,0 22 0</inkml:trace>
  <inkml:trace contextRef="#ctx0" brushRef="#br1" timeOffset="205356.92">12869 10012 0,'0'-21'0,"0"42"0,0-63 0,0 20 16,0 1-16,0 0 0,-21 0 15,0 21-15,0 0 0,0 0 16,-1 0-16,1 0 0,0 0 0,0 21 15,0 0-15,0 0 0,-1 1 16,1 20-16,21-21 0,0 0 0,-21 0 16,21 22-16,0-22 0,-21 0 0,21 0 15,0 0-15,0 1 0,0-1 16,0 0-16,21-21 0,0 21 16,0-21-16,1 0 0,-1 0 0,0 0 15,0 0-15,0 0 0,0-21 0,22 0 16,-22 0-16,0 21 0,0-22 15,0 1-15,1 0 0,-1 0 0,-21 0 16,0 0-16,0-22 0,0 22 16,0 0-16,0 0 0,0 0 15,0-1-15,0 44 16,-21-22-16,21 21 16,0 0-16,0 0 0,0 21 15,0-20-15,0-1 0,0 21 0,0-21 16,0 0-16,0 1 0,0-1 0,21-21 15,-21 21-15,21-21 0,0 0 0,0 0 16,0 0-16,1 0 16,-1 0-16,0 0 0,0-21 15</inkml:trace>
  <inkml:trace contextRef="#ctx0" brushRef="#br1" timeOffset="205827.65">13250 9589 0,'0'-22'0,"0"44"0,0-22 16,0 21-16,0 21 15,0-21-15,0 22 0,0-1 16,0 0-16,0 1 0,0-1 0,0 0 16,0 1-16,0-22 0,0 21 15,0 0-15,0-20 0,0 20 0,0-21 16,-21 0-16,21 0 0,0 1 15,-21-1-15,0-21 32,21-21-32,-21-1 15,21 1-15,0 0 0,0 0 16,0 0-16,0 0 0,21-1 16,0 1-16,0 0 0,0 0 15,22 0-15,-22 0 0,0 21 0,21 0 16,-21-22-16,22 22 0,-22 0 15,0 0-15,21 0 0,-20 22 16,-1-1-16,0 0 0,-21 0 0,0 0 16,0 0-16,0 1 0,0-1 15,-21 0-15,0 0 0,-1 0 0,1 0 16,0-21-16,-21 22 0,21-1 16,-1-21-16,1 21 0,0-21 0,0 0 15,0 0-15,0 0 0,21-21 31,21 0-15</inkml:trace>
  <inkml:trace contextRef="#ctx0" brushRef="#br1" timeOffset="206095.49">13779 9843 0,'0'0'0,"-63"0"31,42 21-31,0 0 0,-1-21 16,22 42-16,-21-21 0,21 1 0,-21-1 15,21 21-15,-21-21 0,21 0 16,0 22-16,0-22 0,0 0 0,0 0 16,0 0-16,0 1 0,0-1 15,0 0-15,21-21 0,0 21 16,0-21-16,1 0 0,-1 0 0,21 0 15,-21 0-15,0 0 0,1 0 16,-1-21-16,0 21 0,0-21 16,0 0-16</inkml:trace>
  <inkml:trace contextRef="#ctx0" brushRef="#br1" timeOffset="206340.35">14139 9779 0,'0'0'0,"0"-21"16,-21 21 0,21 21-16,-21 0 15,21 0-15,-21 22 0,21-22 16,-21 0-16,21 21 0,0-20 0,0-1 16,0 21-16,0-21 0,0 0 15,0 1-15,0-1 0,0 0 0,0 0 16,0 0-16,0 0 0,21-21 15,0 0-15,0 0 16,0 0-16,0 0 0</inkml:trace>
  <inkml:trace contextRef="#ctx0" brushRef="#br1" timeOffset="206579.21">14499 9673 0,'21'-21'32,"0"42"-32,-21 0 0,22 1 15,-1 20-15,-21-21 0,0 0 0,21 22 16,-21-1-16,21-21 0,-21 21 16,0-20-16,0 20 0,21-21 0,-21 21 15,0-20-15,0-1 0,0 21 16,0-21-16,0 0 0,0 1 15,-21-1-15,0 0 0,0 0 0,-22 0 16,22 0-16</inkml:trace>
  <inkml:trace contextRef="#ctx0" brushRef="#br1" timeOffset="207371.52">7789 11155 0,'0'-21'16,"0"42"-16,-21-42 0,0 0 0,0 21 15,0 0-15,-1 0 16,1 0-16,-21 0 0,21 0 0,0 0 16,-22 0-16,22 21 0,0 0 15,0 0-15,-22-21 0,43 21 16,-21 0-16,0 1 0,0-1 15,21 0-15,0 0 16,21-21-16,0 21 0,0 0 16,1-21-16,-1 22 0,21-22 0,-21 21 15,0 0-15,22 0 0,-22 0 16,0-21-16,0 21 0,0 1 0,1-1 16,-22 0-16,0 0 0,0 0 15,0 0-15,0 1 0,-22-1 0,1 0 16,0 0-16,0-21 0,0 21 15,-22-21-15,22 0 0,0 0 0,0 0 16,0 0-16,0 0 0,-1 0 16,22-21-1,22 21 1,20 0 0,-21 0-16,0 0 0,0 0 0,22 0 15,-22 21-15,0 0 0,21-21 16,-20 22-16,-22-1 0,21 0 0,-21 0 15,0 0-15,0 0 0,0 1 16,-21-1-16,21 0 0,-22 0 16,1-21-16,0 21 0,0 0 15,0 1-15,21-1 0,-21 0 16</inkml:trace>
  <inkml:trace contextRef="#ctx0" brushRef="#br1" timeOffset="207852.16">7705 12954 0,'0'0'0,"0"-21"15,0 0-15,0 0 0,0-1 0,0 1 16,0 0-16,0 0 16,0 0-16,21 21 0,-21 21 31,0 0-31,0 0 16,-21 0-16,21 22 0,-22-22 15,1 0-15,0 21 0,21-20 0,0 20 16,0-21-16,0 0 0,0 22 15,0-22-15,21 0 0,0 0 16,1 0-16,20 22 0,-21-22 0,0 0 16,22 0-16,-1-21 0,-21 21 15,0 0-15,0 1 0,1-1 0,-1 0 16,-21 0-16,0 0 0,0 0 16,0 1-16,-21-22 0,-22 21 15,22 0-15,-21-21 0,-1 21 0,1-21 16,0 0-16,-1 0 0,1 0 0,0 0 15,-1 0-15,22 0 0,0-21 16,0-21-16,21 20 0,0 1 0,0-21 16,0 0-16,0-1 0</inkml:trace>
  <inkml:trace contextRef="#ctx0" brushRef="#br1" timeOffset="208239.67">8361 11853 0,'0'0'0,"-21"0"0,-1 0 0,1 0 16,21-21-1,21 21 1,22-21 0,-1 21-16,0 0 0,22 0 0,-1-21 15,1 21-15,21 0 0,-1 0 16,1-21-16,0 21 0,-1-21 0,-20 21 16,20 0-16,-20 0 0,-1 0 0,1-22 15,-1 22-15,1 0 0,-22 0 16,1 0-16,-1 0 0,-21 0 15,0 0-15,-42 22 16,0-22-16,0 0 16,-22 0-16,1 21 0,0-21 0,-1 21 15,-20-21-15,-1 0 0</inkml:trace>
  <inkml:trace contextRef="#ctx0" brushRef="#br1" timeOffset="208539.5">8276 12044 0,'0'0'15,"-21"21"-15,0 0 0,21 0 16,42-21 0,-21 0-16,22 0 0,-1 0 15,0 0-15,22 0 0,-1-21 0,1 0 16,-1 21-16,22-21 0,0 21 16,-22-21-16,22 21 0,-1 0 0,-20-21 15,21 21-15,-22 0 0,1 0 16,-1-22-16,-21 22 0,1 0 0,-1 0 15,-21 0-15,0 0 0,-42 0 32,0 0-32,0 0 0,0 0 0,-22 22 15,1-22-15,21 0 0,-21 0 16,-1 21-16,1-21 0,21 0 0,-22 0 16,1 21-16,0-21 0,-1 0 15,1 21-15,-21-21 0</inkml:trace>
  <inkml:trace contextRef="#ctx0" brushRef="#br1" timeOffset="208775.36">8424 12256 0,'0'0'0,"0"21"15,21-21-15,22 0 16,-22 0-16,21 0 0,1 0 16,20 0-16,-21 0 0,22 0 0,-1 0 15,1 0-15,-22 0 0,22 0 0,-1 0 16,1 0-16,-1 0 0,-20 0 15,20 0-15,-21 0 0,1 0 16,-22 0-16,21 0 0,-21 0 0,1 0 16,-22 21-1,-22-21-15,1 0 0,0 21 16,-21 0-16,-1-21 0,-20 0 0,-1 21 16,1-21-16,-1 22 0</inkml:trace>
  <inkml:trace contextRef="#ctx0" brushRef="#br1" timeOffset="208983.24">8467 12594 0,'-22'0'0,"44"0"0,-44 21 0,44-21 16,-1 0-16,0 0 15,21 0-15,1 0 16,-1 0-16,0 0 0,22-21 0,-22 21 16,22 0-16,-1-21 0,1 21 0,-1 0 15,1 0-15,-22-21 0,21 21 16,-20 0-16,-1 0 0,0-21 0,-20 21 15,-1 0-15,0 0 0,0 0 0,0 0 16,-21-21 0</inkml:trace>
  <inkml:trace contextRef="#ctx0" brushRef="#br1" timeOffset="209784.98">18775 8213 0,'0'-21'15,"0"-1"1,-21 22-16,21-21 0,0 0 16,0 42 15,0 0-31,0 1 0,0-1 15,0 0-15,0 21 0,0-21 16,0 22-16,0-22 0,0 0 0,0 21 16,0-20-16,0-1 0,0 0 15,0 0-15,0 0 0,0 0 32,0-42-17</inkml:trace>
  <inkml:trace contextRef="#ctx0" brushRef="#br1" timeOffset="209971.91">18796 7959 0,'0'0'0,"0"-21"0,0-1 16,-21 22-1,42 0 32,0 0-47,0 22 0,0-1 16</inkml:trace>
  <inkml:trace contextRef="#ctx0" brushRef="#br1" timeOffset="210399.61">19135 8065 0,'0'0'0,"21"21"15,-21 0-15,0 0 0,0 0 16,0 0-16,0 1 0,0-1 0,0 21 16,0-21-16,0 0 0,0 1 0,0-1 15,0 0-15,0 0 0,0 0 16,0 0-16,0 1 0,0-1 16,0 0-1,-21-21 16,21-21-31,0 0 0,0-1 16,0 1-16,0-21 0,0 21 0,0-22 16,0 22-16,21-21 0,0 0 15,0-1-15,0 1 0,22 21 16,-22-22-16,21 22 0,0 0 0,1 0 16,-1 0-16,0 21 0,1 0 15,-1 0-15,-21 21 0,22 0 0,-22 0 16,0 0-16,0 22 0,0-1 0,-21 0 15,0-20-15,0 20 0,0 0 16,0 1-16,0-22 0,0 21 0,0-21 16,0 0-16,-21 1 0,21-1 0,0 0 15,0 0 1,21-21 0,0-21-16</inkml:trace>
  <inkml:trace contextRef="#ctx0" brushRef="#br1" timeOffset="210648.47">20066 7684 0,'0'21'16,"0"-42"-16,0 63 15,0-21-15,0 21 0,0 1 0,0-1 16,0 22-16,0-22 0,0 21 0,0-20 15,-21 20-15,21-20 0,0-1 16,0 0-16,0 1 0,0-1 0,0-21 16,0 21-16,0-20 0,0-1 0,21 0 15,0-21-15,0 21 0,0-21 16,1 0-16,-1 0 0,0 0 16,-21-21-16</inkml:trace>
  <inkml:trace contextRef="#ctx0" brushRef="#br1" timeOffset="210815.39">19960 8170 0,'0'0'0,"0"-21"16,21 21 0,0-21-16,1 21 0,-1 0 15,0 0-15,0-21 0,0 21 16,22 0-16,-1-21 0,-21 0 0,21 21 15,22-22-15</inkml:trace>
  <inkml:trace contextRef="#ctx0" brushRef="#br1" timeOffset="211416.06">21992 8213 0,'0'0'16,"0"-21"-16,0-1 15,21 1-15,-21 0 0,0 0 16,0 0-16,0-22 0,0 22 0,0 0 16,0-21-16,0 21 15,0-22-15,-21 22 0,0-21 0,0 21 16,0-1-16,-1-20 0,1 21 0,-21 21 15,21-21-15,-22 21 0,22 0 16,0 0-16,-21 0 0,-1 0 0,22 21 16,-21 0-16,21 0 0,-22 22 0,22-1 15,0 0-15,0 1 0,0-1 16,0 0-16,21 22 0,0-22 0,0 0 16,0 1-16,0-1 0,0 0 15,0-20-15,21-1 0,0 0 0,21 0 16,-21 0-16,1-21 0,20 0 0,-21 0 15,21 0-15,-20 0 16,20 0-16,0-21 0,-21 21 0,22-21 16,-1 0-16,-21-22 0,22 22 0,-22-21 15,21 0-15,-21-1 0,0 1 16,-21 0-16,22-1 0,-22-20 0,0 42 16,21-22-16,-21 1 0,0 21 0,0 0 15,-21 21 1,-1 0-16,1 0 0,0 21 15,21 0-15,0 21 0,0 1 0,0-22 16,0 21-16,0 0 16,0 1-16,0-1 0,0-21 0,21 22 0,0-22 15,1 21-15,-1-21 0,0 0 16,0 1-16,0-22 0,22 0 16,-22 21-16,21-21 0,0 0 0,-20 0 15,20-21-15,0 21 0,1-22 0</inkml:trace>
  <inkml:trace contextRef="#ctx0" brushRef="#br1" timeOffset="211652.15">23093 7895 0,'0'0'15,"21"0"1,0 0-16,0 0 0,0 0 15,1 0-15,-1 0 16,0 0-16,21 0 0,-21 0 16,1 0-16,-1 0 0,0 0 15,0 0-15,0 0 0,-42 21 32,0-21-32,0 22 0</inkml:trace>
  <inkml:trace contextRef="#ctx0" brushRef="#br1" timeOffset="211792.07">23114 8107 0,'0'21'0,"85"-127"16,-170 191-16,85-43 0,0-21 0,0 1 16,0-1-16,21-21 0,0 0 15,0 0-15,1 0 16,-1 0-16,0 0 0,21 0 16,-21 0-16,1 0 0,-1-21 0,21 21 15,0-22-15,1 1 0</inkml:trace>
  <inkml:trace contextRef="#ctx0" brushRef="#br1" timeOffset="212055.92">24257 7662 0,'0'0'0,"0"22"31,0-1-31,0 0 16,0 0-16,0 0 0,0 22 0,-21-22 16,21 21-16,0 0 0,0 1 0,0-1 15,0-21-15,0 22 0,-21-22 16,21 21-16,0-21 0,0 0 0,0 1 16,0-1-16,0 0 0,0 0 0,21-21 31,0 0-31</inkml:trace>
  <inkml:trace contextRef="#ctx0" brushRef="#br1" timeOffset="212448.7">24765 7705 0,'0'0'0,"-42"0"31,20 21-31,1 0 0,0 0 0,0 0 15,0 1-15,0 20 0,21-21 16,-22 21-16,1-20 0,21 20 16,-21 0-16,21 1 0,0-22 0,0 21 15,0-21-15,0 0 0,0 1 0,21-1 16,0 0-16,1 0 0,-1-21 16,21 0-16,0 0 0,1 0 0,-1 0 15,0 0-15,1 0 0,-1-21 16,0 0-16,-20 0 0,20-1 0,-21-20 15,0 21-15,0-21 0,-21-1 0,0 1 16,0 0-16,0-1 16,0 1-16,-21 21 0,0-22 0,-21 22 0,-1 0 15,1 0-15,0 21 0,-1 0 0,1 0 16,0 0-16,-1 0 16,22 0-16,-21 21 0,21 0 0,0-21 15,-1 21-15,22 1 0,0-1 16,22-21-1,-1 0-15,21 0 0,-21 0 0</inkml:trace>
  <inkml:trace contextRef="#ctx0" brushRef="#br1" timeOffset="212659.58">25463 7768 0,'0'0'0,"0"21"47,22-21-15,-1 0-32,-21 22 0,21-1 15</inkml:trace>
  <inkml:trace contextRef="#ctx0" brushRef="#br1" timeOffset="212843.47">25633 8276 0,'0'21'0,"0"-42"0,0 64 16,0-22-16,0 0 15,0 0-15,0 0 0,-21 0 16,21 1-16,-22-22 0,1 21 0,0-21 15,0 21-15,0-21 0,0 0 0,-22 21 16,22-21-16,-21 0 0,-1 21 16</inkml:trace>
  <inkml:trace contextRef="#ctx0" brushRef="#br1" timeOffset="213326.87">18648 10224 0,'0'-22'0,"0"44"0,-21-86 16,21 43-16,-22 21 0,1-21 15,0 21-15,0 0 16,21 21-16,-21 0 0,21 0 16,0 43-16,0-22 0,0 22 15,0-1-15,0 1 0,0-1 0,0 1 16,0-1-16,0 1 0,-21-1 0,21-21 16,-22 22-16,22-22 0,-21 1 15,21-1-15,0 0 0,0 1 0,0-22 16,0 0-16,0 0 0</inkml:trace>
  <inkml:trace contextRef="#ctx0" brushRef="#br1" timeOffset="213635.7">18224 10499 0,'0'-43'15,"0"86"-15,-21-149 0,21 64 0,0-1 0,0 1 16,0 21-16,0-22 0,0 1 15,21 21-15,1 0 0,-1 0 0,21-1 16,0 1-16,1 0 0,-1 0 0,22 21 16,-1 0-16,-21 0 0,22 21 15,-22 0-15,1 0 0,-1 1 0,-21 20 16,0-21-16,-21 21 0,0 1 16,0-1-16,-21 0 0,0 1 0,0-22 15,-22 21-15,22-21 0,0 22 0,-21-22 16,21 0-16,-1-21 15,1 21-15,21-42 32,21 0-32,1 0 15,-1-22-15,0 22 0,21 0 0,-21-21 16,22 21-16,-22-22 0,21 22 0</inkml:trace>
  <inkml:trace contextRef="#ctx0" brushRef="#br1" timeOffset="214039.47">19050 10033 0,'-85'106'0,"170"-212"0,-64 106 0,-21 21 16,0 0-16,0 1 0,0-1 16,0 0-16,0 0 0,0 21 15,0-20-15,0 20 0,0-21 0,0 21 16,0 1-16,0-22 0,0 0 0,0 21 16,21-20-16,-21-1 0,0 0 15,21-21-15,1 0 0,-1 0 0,0 0 16,21 0-16,-21 0 0,22 0 0,-22-21 15,21 0-15,1-1 0,-1 1 16,-21 0-16,21-21 0,-20 21 0,-1-22 16,0 22-16,0-21 0,0-1 15,-21 22-15,0-21 0,0 21 16,0-22-16,0 22 0,0 0 0,-21 42 31,21 0-15,0 22-16,0-22 0,0 0 0,-21 21 15,21-20-15,0 20 0,0 0 0,0-21 16,0 22-16,0-22 0,0 21 16,0-21-16,21 1 0,-21-1 0,21-21 15,0 0-15,22 0 0,-22 0 0,0 0 16,21 0-16,-20-21 0,20-1 16,-21 1-16,21-21 0,-20 21 15,20-22-15,-21 22 0,0-21 0</inkml:trace>
  <inkml:trace contextRef="#ctx0" brushRef="#br1" timeOffset="214468.07">20002 9885 0,'0'-42'0,"0"253"0,0-380 0,0 105 16,0 22-16,0 21 0,0 42 31,0 0-31,0 0 0,0 22 16,0-22-16,0 21 0,0 1 0,0-1 15,0-21-15,0 21 0,0 1 0,0-22 16,0 21-16,0 1 0,0-22 15,0 0-15,0 21 0,0-21 16,0 1-16,0-1 0,0-42 31,0-1-15,0 1-16,0 0 0,0 0 0,0 0 16,22 0-16,-1-22 0,0 22 15,0 0-15,0 0 0,0 0 0,22 21 16,-1-22-16,-21 22 0,22 0 0,-1 0 15,-21 0-15,21 0 0,-20 22 16,20-1-16,-21 0 0,-21 0 0,0 0 16,0 0-16,0 1 0,0 20 0,-21-21 15,0 0-15,-22 0 16,1 22-16,21-22 0,-21 0 0,-1 0 16,1 0-16,21 1 0,-22-22 0,22 21 15,0-21-15,0 0 16,0 0-16,21-21 15,0-1-15,0-20 0,0 21 16,21 0-16,0-22 0,0 22 16</inkml:trace>
  <inkml:trace contextRef="#ctx0" brushRef="#br1" timeOffset="-214237.14">20849 9631 0,'0'0'0,"0"21"0,0 0 16,0 22-16,0-1 0,0 0 0,0 1 16,0-1-16,0 0 0,-21 1 15,21-1-15,-21 0 0,21 1 0,0-1 16,0 0-16,0 1 0,0-22 0,0 0 16,0 0-16,0 0 0,0 0 15,21 1-15,0-22 0,21 0 0,-20 0 16,-1 0-16,21 0 0,-21 0 0,22-22 15,-22 1-15,21 0 0,-21 0 16,22 0-16,-22 0 0,0-1 16,0 1-16,0 0 0,0-21 0,-21 21 15,0-1-15,0 1 0,0 0 16,0 0-16,0 42 16,0 0-1,0 0-15,0 1 0,0-1 16,0 0-16,0 21 0,0-21 0,0 1 15,0-1-15,0 0 0,0 0 0,0 0 16,22-21-16,-1 0 0,0 0 16,0 0-16,21 0 0,-20 0 15,-1 0-15,0-21 0,21 21 16,-21-21-16,22 0 0,-22 0 16,0-1-16,0 1 0,22 0 0,-22-21 15,0 21-15,0-1 0,0-20 0,0 21 16,22-21-16,-43 20 0,21 1 15,0 0-15,0 0 0,0 21 0,-21 21 32,0 0-17,0 0 1,22-21 0,-1 0-1,-21-21 1,0 0-16,0 0 15,0 0-15,0 0 16,-21 21-16,-1 0 0,1 0 16,0 0-16,0 0 15,0 0-15,0 0 0,-1 21 0,1 21 16,0-21-16,0 22 0,0-22 0,0 21 16,-1 0-16,22-20 0,0 20 15,0 0-15,0-21 0,0 1 0,0 20 16,0-21-16,22 0 0,-1-21 15,21 21-15,-21 1 0,0-22 0,1 0 16,20 0-16,-21 0 0,21 0 16,-20 0-16,20-22 0,-21 1 0,21 21 15,-20-21-15,-1 0 0,0 0 16,-21 0-16,0-22 0,0 22 0</inkml:trace>
  <inkml:trace contextRef="#ctx0" brushRef="#br1" timeOffset="-214057.25">21505 9589 0,'-21'0'15,"42"0"-15,-63 0 0,21 0 0,0 0 16,42 0 15,0 0-15,0 0-16,0 0 0,0 0 0,1 0 15,-1 0-15</inkml:trace>
  <inkml:trace contextRef="#ctx0" brushRef="#br1" timeOffset="-213509.08">23347 9843 0,'0'0'0,"0"-22"0,0 1 0,0 0 16,0 0-16,0 0 0,21 21 15,0 0-15,0 0 0,0 0 16,1 0-16,-1 21 0,21 0 0,-21 21 16,22-20-16,-22 20 0,21 0 15,-21 1-15,0-1 0,22 0 0,-43 1 16,21-1-16,-21-21 0,0 21 0,0-20 15,0 20-15,0-21 0,0 0 16,0 0-16,-42 1 16,42-44-1,0 1 1,-22 0-16,22 0 0,0-21 0,0 20 16,0-20-16,0 21 0,0-21 0,0-1 15,0-20-15,0 20 0,0 1 16,0 0-16,22-1 0,-1 1 0,-21 0 15,21 21-15,0-1 0,0 1 16,0 21-16,1 0 0,-1 0 16,0 0-16,0 0 0,0 0 15,0 0-15</inkml:trace>
  <inkml:trace contextRef="#ctx0" brushRef="#br1" timeOffset="-213084.32">24342 9737 0,'-85'63'32,"64"-42"-32,0 22 15,-1-22-15,1 0 0,0 0 0,0 22 16,0-22-16,0 21 0,-1-21 0,22 22 16,0-22-16,0 21 0,0-21 15,0 0-15,0 1 0,0-1 0,22 0 16,-1 0-16,0-21 0,21 0 15,-21 21-15,22-21 0,-22 0 16,21 0-16,1 0 0,-1-21 0,0 21 16,1-21-16,-1 0 0,0 0 0,1-1 15,-22 1-15,21 0 0,-21-21 16,0 21-16,1-22 0,-22 1 0,0 21 16,0-22-16,-22 1 0,-20 0 0,21-1 15,-21 22-15,-22 0 0,22 0 16,-1 0-16,1 21 0,-21 0 0,20 0 15,1 21-15,21 0 0,-22 0 0,22 0 16,0 1-16,0 20 0,21-21 16,0 21-16,0 1 0,0-22 15,0 21-15,0-21 0,21 22 0,0-22 16,0 0-16,1 0 0,20 0 16,0 1-16,-21-22 0,22 0 0,41 0 15,-41 0-15</inkml:trace>
  <inkml:trace contextRef="#ctx0" brushRef="#br1" timeOffset="-212876.45">25082 9948 0,'0'-21'0,"0"42"0,0-63 0,0 63 32,-21 0-32,0 1 15,0-1-15,21 0 0,0 0 0,-21 0 16,0 0-16,21 1 0,0-1 0,0 0 15,0 0-15,0 0 0,0 0 16,0 1 0,0-44-1</inkml:trace>
  <inkml:trace contextRef="#ctx0" brushRef="#br1" timeOffset="-212711.54">25040 9716 0,'-21'-22'0,"42"44"0,-63-65 16,21 43-16,21 21 31,0 1-31,0-1 16,21-21-16,0 21 0,0 0 0,0-21 15,0 21-15</inkml:trace>
  <inkml:trace contextRef="#ctx0" brushRef="#br1" timeOffset="-212172.83">26098 9970 0,'0'-22'15,"0"44"-15,0-65 0,-21 22 0,0 21 16,0-21-16,0 21 0,-22-21 15,22 21-15,-21 0 0,0 0 0,20 0 16,-20 0-16,0 0 0,-1 0 0,1 21 16,21 0-16,-21 0 0,20 0 15,-20 1-15,21 20 0,0-21 0,0 21 16,21-20-16,0 20 0,0-21 0,0 21 16,0-20-16,0-1 0,0 0 15,0 0-15,21 0 0,0 0 16,21-21-16,-21 0 0,1 22 0,20-22 15,0 0-15,22 0 16,-22-22-16,-21 1 0,22 0 0,-1 21 16,0-42-16,-21 21 0,22-1 0,-22-20 15,0 21-15,0-21 0,0-1 16,1-20-16,-1 20 0,0-20 0,0 21 16,-21-22-16,0 1 0,0 20 0,0-20 15,0 20-15,0 1 0,0 21 16,0 0-16,0 0 0,-21 21 15,0 0-15,21 21 0,-21 0 0,21 21 16,0 1-16,-22-1 16,22 0-16,0 22 0,0-22 0,0 22 15,0-22-15,0 21 0,0-20 0,0-1 16,0 0-16,22-20 0,-1 20 16,0-21-16,0 0 0,-21 22 0,21-43 15,22 21-15,-22 0 0,0-21 0,21 0 16,-21 0-16,1 0 0,20 0 15,-21 0-15,21 0 0,-20-21 0</inkml:trace>
  <inkml:trace contextRef="#ctx0" brushRef="#br1" timeOffset="-211040.13">27749 9610 0,'0'-21'15,"0"-1"-15,22 22 32,-1 22-32,0 20 15,0-21-15,0 21 0,0 1 0,22-1 16,-22 0-16,21-20 0,-21 20 0,1 0 16,-1-21-16,0 22 0,0-22 15,0 0-15,-21 0 0,0 0 0,21 1 16,1-22-16,-1 0 15</inkml:trace>
  <inkml:trace contextRef="#ctx0" brushRef="#br1" timeOffset="-210821.26">28300 9652 0,'0'0'0,"0"-42"0,0 21 0,0-1 0,0 1 16,-21 21-16,-1 0 15,-20 21-15,21 22 0,-21-22 16,-1 21-16,1 1 0,21-22 0,-22 21 16,1 0-16,0 1 0,21-1 15,-22 0-15,22 1 0,0-22 0,21 0 16,0 21-16,0-20 0,0-1 0,0 0 16,0 0-16,21-21 15,0 0-15,0 0 0,1 0 16,20 0-16,-21 0 0</inkml:trace>
  <inkml:trace contextRef="#ctx0" brushRef="#br1" timeOffset="-210409.52">28575 9610 0,'0'0'0,"0"21"15,0 0-15,0 0 0,-21 0 0,21 1 16,0 20-16,-21-21 0,21 0 15,-22 0-15,22 22 0,0-22 0,0 0 16,0 0-16,0 0 16,0 1-16,22-22 0,-1 21 15,0-21-15,0 0 0,0 0 16,0 0-16,22 0 0,-22 0 16,21-21-16,-21-1 0,1 1 0,20 0 15,-21 0-15,0 0 0,0 0 0,1-1 16,-1 1-16,0-21 0,0 21 15,0 0-15,-21-1 0,0 44 32,0-1-32,-21 21 15,0-21-15,0 0 0,21 22 0,-21-1 16,-1-21-16,22 22 0,0-22 16,0 21-16,-21-21 0,21 0 0,0 1 15,0-1-15,0 0 0,0 0 16,21-21-16,1 0 15,-1 0-15,0 0 0,21 0 16,-21 0-16,1 0 0,-1-21 0</inkml:trace>
  <inkml:trace contextRef="#ctx0" brushRef="#br1" timeOffset="-209924.61">29273 9652 0,'0'-21'16,"0"42"-16,22-42 15,-1 21 1,0 0-16,0 0 0,0-21 16,0 21-16,22 0 0,-22 0 15,21-21-15,1 21 0,-22-22 0,21 22 16,-21-21-16,22 21 0,-22 0 0,0 0 16,-21-21-16,-21 42 15,0-21 1,-1 21-16,1 22 0,0-22 15,0 21-15,0-21 0,-22 22 0,22-22 16,-21 21-16,0 1 0,20-22 16,-20 21-16,21-21 0,-21 0 0,20 1 15,1-1-15,0 0 0,0-21 16,21 21-16,-21-21 0,42-21 31,0 21-15,-21-21-16,21 21 0,0-21 15,1-1-15,-1 22 0,0 0 16,0 0-16,0 0 0,0 0 16,1 22-16,-1-22 0,-21 21 15,21 0-15,0 0 0,0 0 16,0 0-16,1-21 16,-1 0-16,0 22 0,0-22 15,0 0-15,0 0 0,1 0 16,-1 0-16,21 0 0,-21 0 15,0 0-15,22-22 0,-22 1 0</inkml:trace>
  <inkml:trace contextRef="#ctx0" brushRef="#br1" timeOffset="-209692.74">30374 9483 0,'-21'0'0,"0"0"0,0 0 0,-1 21 0,1 21 15,0-21-15,0 22 0,0-22 16,0 21-16,-1 1 0,1-1 16,21 0-16,-21 1 0,21-22 0,-21 21 15,21-21-15,0 22 0,0-22 16,0 0-16,0 0 0,21 0 0,0 0 16,0-21-16,1 22 0,-1-22 15,21 0-15,-21 0 0,22 0 0,-22 0 16,0 0-16,21-22 0</inkml:trace>
  <inkml:trace contextRef="#ctx0" brushRef="#br1" timeOffset="-209464.86">30692 9462 0,'0'0'0,"21"-22"0,-21 1 0,0 0 0,21 0 15,0 21-15,0 0 0,0 0 16,1 0-16,-1 0 0,0 21 0,0 0 15,21 0-15,-20 22 0,-1-1 16,0 0-16,0 1 0,0 20 0,0-20 16,-21 20-16,0-21 0,0 1 0,-21 20 15,-21-20-15,21-1 0,-22 0 16,1 1-16,0-1 0,-22 0 0,22 1 16,-22-1-16,1 0 0,-1 1 15</inkml:trace>
  <inkml:trace contextRef="#ctx0" brushRef="#br1" timeOffset="-208728.29">22796 11642 0,'0'0'16,"22"-43"-16,-1 22 0,0-21 0,0 21 16,0 0-16,0-22 0,-21 22 15,0 0-15,-21 21 16,-21 21-16,0-21 16,-1 21-16,-20 0 0,20 1 0,-20 20 15,21-21-15,-1 0 0,1 0 0,0 1 16,20-22-16,22 21 0,0 0 15,22 0-15,20-21 16,-21 0-16,21 21 0,1-21 16,20 21-16,-20-21 0,20 22 0,-21-1 15,1-21-15,-1 21 0,0 0 0,-20 21 16,20-20-16,-42-1 0,0 0 16,0 21-16,0-21 0,-21 1 15,0 20-15,-1-21 0,1 0 0,-21 0 16,21-21-16,-22 22 0,22-22 15,-21 0-15,21 21 0,21-42 32,21 21-32,0-22 15,0 22-15,0 0 0,22 0 0,-22 0 16,0 0-16,0 0 0,0 0 16,1 0-16,-1 22 0,-21 20 0,0-21 15,0 0-15,0 22 0,0-22 0,0 21 16,0 0-16,0-20 0,-21 20 15,-1 0-15,-20-21 0,21 22 16,0-22-16,-22 21 0,22-21 0,0 1 16,0 20-16,0-21 0,0 0 15,21 22-15,0-22 0,0 0 0,0 0 16,0 0-16,0 0 0,0 1 16,21-1-16</inkml:trace>
  <inkml:trace contextRef="#ctx0" brushRef="#br1" timeOffset="-208432.46">22839 13293 0,'0'0'0,"21"21"15,-21 0-15,21-21 16,0 0-16,0 21 0,1-21 16,-1 0-16,0 21 0,0-21 15,0 22-15,0-22 0,1 21 0,-1 0 16,0 0-16,0 0 0,0 0 15,0 1-15,-21-1 0,0 21 0,0 0 16,0-20-16,0 20 0,-21 0 16,-21 1-16,21-1 0,-22-21 0,22 21 15,-21 1-15,21-22 0,-22 0 0,22 0 16,-21 22-16,21-43 0,21-22 47,21 1-47,0-21 0,0 21 0,-21-22 15,21 1-15</inkml:trace>
  <inkml:trace contextRef="#ctx0" brushRef="#br1" timeOffset="-208188.59">23410 12467 0,'0'0'0,"21"-21"47,1 21-47,-1 0 0,21 0 0,22-21 16,-22 21-16,21 0 0,1-21 15,-1 21-15,22 0 0,-21 0 0,-1 0 16,-21 0-16,1 0 0,-1 0 0,0 0 16,-20 0-16,-1 0 0,-21 21 15,-21-21-15,-22 21 16,1-21-16,-22 0 0,22 21 0</inkml:trace>
  <inkml:trace contextRef="#ctx0" brushRef="#br1" timeOffset="-207998.44">23431 12573 0,'-84'42'15,"422"-126"-15,-592 126 0,149 0 0,83-20 0,22-1 16,0 0-16,22-21 16,-1 0-16,0 21 0,21-21 15,1 0-15,-1 0 0,21 0 0,1 0 16,-1 0-16,1 0 0,21 0 0,-22 0 15,1 0-15,-1 0 0,-21 0 16,1 0-16,-22 0 0,0 0 0,-42 21 16,0-21-1,-22 21-15,1-21 0,0 22 0</inkml:trace>
  <inkml:trace contextRef="#ctx0" brushRef="#br1" timeOffset="-207843.55">23537 12848 0,'-106'43'16,"276"-107"-16,-361 149 0,318-149 0,-254 149 0,148-64 0,1-21 15,20 21-15,0-21 0,1 0 16,-1 0-16,21 21 0,1-21 0,-1 0 16,1 0-16,-1 0 0,1 0 0,-1 0 15,1 0-15,-1 0 0,1-21 16,-1 21-16,-20-21 0,20 21 0,-42-21 16,22 0-16,-22 21 0,0-21 0</inkml:trace>
  <inkml:trace contextRef="#ctx0" brushRef="#br0" timeOffset="-197649.4">4043 9017 0,'-21'0'15,"-1"0"17,1 0-32,0 0 15,0 0-15,0 0 16,0 0-16,-1 0 0,1 0 15,0 0-15,0 0 0,0 0 0,0 0 16,-1 0-16,1 21 0,0-21 16,0 0-16,0 0 0,0 0 31,-1 0 0,44 0 32,-1 0-48,0 0-15,0 0 0,0 0 0,0 0 16,1-21-16,-1 21 0,0 0 16,21 0-16,-21 0 0,1 0 0,-1 0 15,21 0-15,-21 0 16,22-21-16,-22 21 0,21 0 0,-21 0 15,22 0-15,-1 0 0,0 0 16,1 0-16,-1 0 0,21-21 0,1 21 16,-22 0-16,22 0 0,-1 0 15,1-21-15,20 21 0,-20-22 0,-1 22 16,1 0-16,-1-21 0,1 21 0,-22 0 16,22 0-16,-1 0 0,1 0 15,-22 0-15,22 0 0,-22 0 0,21 0 16,-20 0-16,-1 0 0,0 0 15,1 0-15,-1 0 0,0 0 16,1 0-16,-22-21 0,21 21 0,-21 0 16,1 0-16,-1 0 0,0 0 15,0 0-15,-42 0 63,0 0-48,0 0-15,-1 0 0,1 0 16,0 0-16,-21 0 0,21 0 16,-1 0-16</inkml:trace>
  <inkml:trace contextRef="#ctx0" brushRef="#br0" timeOffset="-196837.12">3958 9144 0,'-63'0'31,"41"0"-31,1 0 16,0 0-1,0 0-15,0 0 0,0 0 16,-1 0 0,1 0-1,21-21 1,21 21 15,1 0-31,-1 0 16,0 0-16,0 0 0,0 0 0,22 0 15,-22 0-15,21 0 0,-21 0 16,22 0-16,-1 0 0,0 0 0,43 0 16,-22-21-1,-20 21-15,20 0 0,1 0 0,-22-21 16,22 21-16,-1 0 0,1 0 16,-1-22-16,-21 22 0,22 0 0,-1 0 15,1-21-15,-1 21 0,-20 0 0,20 0 16,-20-21-16,20 21 0,-21 0 15,22 0-15,-22 0 0,22-21 0,-22 21 16,0 0-16,1 0 0,-22 0 16,21 0-16,-21-21 0,1 21 0,-1 0 15,0 0-15,0 0 0,-21-21 16,21 21-16,0 0 16,-21-22 15,-21 22 47,0 22-78,0-22 0,0 0 16,0 0-16,-1 0 0,1 21 15,0-21-15</inkml:trace>
  <inkml:trace contextRef="#ctx0" brushRef="#br0" timeOffset="-195209.26">6921 10837 0,'-21'0'0,"42"0"0,-63 0 16,21 0-16,-21 0 0,20 0 0,1 0 15,-21 0-15,21 0 0,0 0 16,-1 0-16,1 0 0,0 0 15,42 0 32,0 0-47,1 0 0,-1 0 16,0 0-16,21 0 0,-21 0 16,22 0-16,-1 0 0,0 0 0,22-21 15,-22 21-15,22 0 0,-22 0 16,22-21-16,-1 21 0,1-21 15,-1 21-15,1 0 0,-1 0 0,22-21 16,-22 21-16,22 0 0,0 0 0,-22-21 16,1 21-16,20 0 0,-20 0 15,-1-22-15,1 22 0,-22-21 0,22 21 16,-1 0-16,-21-21 0,22 21 0,-22 0 16,22-21-16,-22 21 0,0 0 15,1 0-15,-1-21 0,0 21 0,1 0 16,-22 0-16,0-21 0,0 21 0,0 0 15,1-22-15,-1 22 16,-21-21 0,-21 21 15,-1 0-31,1 0 16,0 0-16,0 21 0,-21-21 0,20 22 15,-20-22-15</inkml:trace>
  <inkml:trace contextRef="#ctx0" brushRef="#br0" timeOffset="-194552.63">6667 10943 0,'-21'0'0,"42"0"0,-63 0 0,63 0 78,0 0-78,1 0 16,-1 0-16,21 0 0,-21 0 0,22 0 15,-22 0-15,21 0 0,0 0 16,1 0-16,20-21 0,-20 21 0,20 0 15,1 0-15,-22-21 0,21 21 16,1 0-16,-1 0 0,1-21 16,21 21-16,-22-21 0,22 21 0,-22 0 15,22-22-15,0 22 0,-22 0 0,22-21 16,-22 21-16,22-21 0,-22 21 16,22-21-16,-21 21 0,-1 0 0,1-21 15,20 21-15,-41 0 0,20-21 0,1 21 16,-22 0-16,0 0 0,1 0 15,-22-22-15,21 22 0,-21 0 0,0 0 16,1 0-16,-1 0 0,0 0 0,-21-21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15:57.8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14563 868 0,'0'0'0,"-22"0"0,22-21 0,-21 21 0,0 0 16,0-21-16,0-1 16,21 1-1,0 0-15,0 0 16,0 0 0,0 0-1,0 42 32,0 0-31,0 0-16,0 0 0,0 0 15,0 1-15,0-1 0,0 0 16,0 21-16,0-21 0,0 22 0,0-1 16,0-21-16,21 22 0,-21-1 15,0-21-15,21 21 0,-21-20 16,0 20-16,0 0 0,0-21 0,0 22 15,0-1-15,21-21 0,-21 22 0,21-1 16,-21 0-16,0 1 0,0-1 16,22 21-16,-22-20 0,0 20 0,21-20 15,-21 20-15,0-21 0,0 1 16,0 20-16,0-20 0,0-1 0,0 21 16,0-20-16,0-1 0,0 0 0,0 1 15,-21 20-15,21-20 0,0-1 16,-22 0-16,22 1 0,0-1 0,0 0 15,0 1-15,0-1 0,0 0 16,0 1-16,0-1 0,0-21 16,0 21-16,0 1 0,0-22 0,0 21 15,0 1-15,0-1 0,0 0 0,0 1 16,0-1-16,0 0 0,0 1 16,0-1-16,0 0 0,0 1 0,0-1 15,0 0-15,0 1 0,0-1 0,0 0 16,0 1-16,0-1 0,0 0 15,0 1-15,0-1 0,0 0 0,0 1 16,0-1-16,0 0 0,0 1 0,0-1 16,0 21-16,0-20 0,0-1 15,0 0-15,-21 1 0,21-1 16,0 22-16,0-22 0,-21 0 0,21 1 16,0 20-16,0-21 0,0 22 0,0-22 15,-21 22-15,21-22 0,0 22 16,0-1-16,-21-21 0,21 22 0,0-22 15,0 22-15,0-22 0,0 22 0,0-22 16,0 21-16,0 1 0,0-22 16,0 22-16,0-22 0,0 22 0,0-22 15,0 21-15,0 1 0,0-22 16,0 22-16,0-22 0,0 0 0,0 22 16,-21-1-16,21 1 0,0-22 0,0 22 15,0-1-15,0 1 0,-22-1 16,22 22-16,0-43 0,0 22 0,0-1 15,0 1-15,0-1 0,0 1 16,0-1-16,0 1 0,0-1 0,0 1 16,0-1-16,0 1 0,0-1 0,0 1 15,0-22-15,0 22 0,0-1 16,0 1-16,0-22 0,0 21 0,0 1 16,0-1-16,0 1 0,0-22 0,0 22 15,0-1-15,0 1 0,0-22 0,0 22 16,22-22-16,-22 21 0,0-20 15,0 20-15,21-20 0,-21 20 0,0-21 16,0 22-16,0-22 0,0 22 16,0-22-16,0 22 0,0-22 0,0 0 15,0 22-15,0-22 0,21 0 16,-21 22-16,0-22 0,0 1 0,0 20 16,0-21-16,0 22 0,0-22 0,0 22 15,0-22-15,0 22 0,0-22 0,0 21 16,0-20-16,0 20 0,0-20 15,0 20-15,0-21 0,0 22 0,0-22 16,0 22-16,0-22 0,0 22 0,0-1 16,0 1-16,0-22 0,0 21 15,0 1-15,0-22 0,0 22 16,0-1-16,0 1 0,0-1 0,0 1 16,0-1-16,0 1 0,0-1 0,0 1 15,0-1-15,0 1 0,0-1 0,0 1 16,0-1-16,21 22 0,-21-22 15,0 1-15,0-1 0,21 1 0,-21-1 16,0 22-16,0-21 0,0-1 0,0 1 16,0-1-16,21 1 0,-21-1 0,0 1 15,0 20-15,0-20 0,0 20 16,0-20-16,0 21 0,0-22 0,0 22 16,0-22-16,0 22 0,0-22 15,0 22-15,0-21 0,0 20 16,0-20-16,-21 20 0,21-20 0,0 21 15,-21-22-15,21 22 0,0-22 0,0 1 16,0 20-16,0 1 0,-21-21 0,21 20 16,0 1-16,-21-22 0,21 22 15,0-21-15,0 20 0,-21-20 0,21 20 16,-22 1-16,22 0 0,-21-22 0,21 22 16,0 0-16,-21-22 0,21 22 15,-21-22-15,0 22 0,21 0 0,0-22 16,-21 22-16,21-1 0,-22 1 0,22-21 15,0 20-15,0 1 0,-21-22 16,21 22-16,-21-21 0,21 20 16,0-20-16,0 20 0,-21-20 0,21 21 15,-21-22-15,21 1 0,0-1 16,0 1-16,0-1 0,0 1 0,0-22 16,0 21-16,-21-20 0,21 20 0,0-20 15,0-1-15,0 0 0,0 1 16,0-1-16,0 0 0,0-21 0,0 22 15,0-22-15,0 0 0,0 0 16,0 22-16,0-22 0,0 0 16,0 0-16,0 0 0,21-21 62,-42 0-15,-1 0-31,1 0-16,-21 0 0</inkml:trace>
  <inkml:trace contextRef="#ctx0" brushRef="#br1" timeOffset="18599.15">1079 1503 0,'0'21'31,"-21"-21"-31,0 0 16,0 0-1,0 0-15,0 21 16,-1-21-16,1 0 0,0 0 16,0 0-16,0 0 15,0 0-15,-1 0 0,1 0 16,0 0-16,0 0 15,0 0 1,0 0-16,42 0 78,0 0-78,0 0 16,0 0-16,0 0 0,1 0 15,-1 0-15,21 0 0,-21 0 0,22 0 16,-22-21-16,21 21 0,0 0 16,22 0-16,-22 0 0,1 0 15,20 0-15,-21 0 0,1 0 16,20 0-16,-20 0 0,-1 0 16,0 0-16,1 0 0,-1 0 0,-21 0 15,21 0-15,1 0 0,-22 0 16,21 0-16,-21 0 0,1 0 0,-1 0 15,0 0-15,0 0 0,0 0 16,0 0-16,1 0 16,-22-21 62,0 0-63,-22 21-15,22-21 0</inkml:trace>
  <inkml:trace contextRef="#ctx0" brushRef="#br1" timeOffset="19304.04">1757 1207 0,'0'0'0,"-21"0"31,-1 0-31,22 21 47,0 0-47,22 0 16,-1-21-16,0 21 15,0 0-15,0-21 0,0 22 16,1-22-16,-1 21 0,0-21 16,0 0-16,0 21 0,0-21 15,1 0-15,-1 21 0,0-21 16,0 21-16,0-21 0,0 0 16,22 0-16,-22 21 0,0-21 0,0 0 15,0 0-15,1 0 16,-1 0-16,0 0 15,0 0-15,-21 22 32,-21-1-17,0 0-15,0-21 16,21 21-16,-22-21 0,1 21 16,0-21-16,0 21 0,0 1 15,0-1-15,-1-21 0,1 21 16,0 0-16,0 21 0,0-20 0,0-1 15,-22 0-15,22 0 0,0 0 16,-21 22-16,20-22 0,1 0 0,-21 21 16,21-21-16,0 1 0,-1-1 15,-20 0-15,42 0 0,-21 0 0,0 0 16,0-21-16,21 22 0,-22-1 16,22 0-1,0-42 79,0 0-94,0-1 16,22 22-16,-22-21 15</inkml:trace>
  <inkml:trace contextRef="#ctx0" brushRef="#br1" timeOffset="25459.73">2646 931 0,'0'-21'16,"0"0"0,0 0-1,21 21 16,-21 21-31,21 0 16,0 0-16,0 22 0,1-22 0,-1 21 16,-21-21-16,21 22 0,0-1 15,0 0-15,0 1 0,-21-1 0,22 0 16,-1 1-16,-21-1 0,21-21 16,0 22-16,-21-1 0,21 0 0,-21 1 15,0-22-15,0 21 0,21-21 16,-21 22-16,0-22 0,22 0 0,-22 0 15,0 0-15,0 0 0,0 1 16,0-44 15,0 1-31,0 0 0,0 0 16,0-21-16,0-1 0,0 1 16,0 0-16,0-1 0,0-20 0,0 20 15,21 1-15,0-21 0,-21 20 16,21-20-16,0 20 0,0-20 0,-21 21 15,22-1-15,-1 22 0,0-21 16,0 21-16,0-1 16,-21 1-16,21 0 0,-21 0 0,22 21 0,-1-21 15,0 21 48,-21 21-63,21-21 15</inkml:trace>
  <inkml:trace contextRef="#ctx0" brushRef="#br1" timeOffset="27287.57">4022 1630 0,'0'-21'16,"-22"21"-16,22-21 16,0-1-16,0 1 0,0 0 0,0 0 15,0 0-15,0 0 0,0-1 16,0-20-16,0 21 0,0 0 0,0-22 15,0 22-15,0-21 0,-21 21 16,0-22-16,21 22 0,-21 0 16,0 0-16,0 0 0,-1 0 15,1 21-15,0 0 0,0 0 0,0 0 16,-22 0-16,22 21 0,-21-21 16,0 21-16,-1 21 0,1-21 0,0 1 15,20 20-15,-20 0 0,0-21 16,21 22-16,-1-1 0,1 0 0,0 1 15,21-1-15,-21 0 0,21-20 16,0 20-16,0 0 0,0-21 0,21 22 16,0-22-16,0 0 0,1 0 15,-1-21-15,21 21 0,-21-21 0,22 0 16,-22 0-16,21 0 16,0 0-16,-20 0 0,20-21 0,-21 21 15,21-21-15,-20 0 0,20-21 16,-21 20-16,0 1 0,0-21 0,1 0 15,-1 20-15,-21-20 0,21 0 16,-21 21-16,21-22 0,-21 22 0,0-21 16,0 21-16,21-1 0,-21 1 15,0 0-15,0 0 0,0 0 16,0 42 15,0 0-31,0 0 16,0 22-16,0-22 0,0 0 15,0 21-15,0-21 0,0 1 16,0 20-16,0 0 0,0-21 0,0 22 16,0-22-16,0 0 0,0 21 0,0-20 15,0-1-15,21 0 16,-21 0-16,22-21 0,-1 0 0,0 0 16,0 0-16,0 0 15,0 0-15,22-21 0,-22 0 0,0 0 16,0-1-16,22 1 15,-22-21-15,0 21 0,21-22 0,-21 22 16,1-21-16,-1 21 0,0 0 16,-21-22-16,0 22 0,0 0 0,0 0 15,0 0-15,-21 21 16,0 0 0,-1 0-16,1 0 15,21 21 1,0 0-1,21 0-15,1-21 0,-1 21 16,0 0-16,0 1 16,0-1-16,0 0 15,-21 0-15,0 0 16,22-21-16,-22 21 0,0 1 0,0-1 16,0 0-16,0 0 0,0 0 15,0 0-15,21 1 0,-21-1 16,0 0-16,21-21 0,0 21 15,0-21-15,0 0 0,1 0 0,-1 0 16,21 0-16,-21 0 0,22 0 0,-22 0 16,21-21-16,0 0 0,-20 21 15,20-21-15,0-1 0,-21-20 0,22 21 16,-22 0-16,21-22 0,-21 22 16,1 0-16,-1-21 0,0 21 15,-21-1-15,0-20 0,0 21 16,0 0-16,0 0 0,0-1 0,0 1 15,-21 0-15,21 0 16,-21 21-16,-1 0 0,1 0 0,0 0 16,0 0-16,0 0 0,0 0 15,-1 21-15,1 0 0,0-21 0,0 21 16,21 1-16,-21 20 0,0-21 16,-1 0-16,1 0 0,21 22 0,-21-22 15,21 21-15,-21-21 0,21 22 0,-21-22 16,21 0-16,0 0 0,0 0 15,0 1-15,0-1 0,0 0 16,21-21-16,0 21 0,0-21 16,0 0-16,1 0 0,-1 0 15,0 0-15,0 0 0,0 0 16,0-21-16,1 21 0,-1-21 0,0 0 16,0-1-16,0 1 0,0 0 15,-21 0-15,22-21 0,-1 20 0,-21 1 16,21-21-16,-21 21 0,21-22 0,-21 22 15,0 0-15,21 0 0,-21 0 16,0 0-16,21 21 0,-21-22 0,0 44 47,0-1-31,0 0-16,0 0 0,0 0 0,0 0 15,0 1-15,0-1 0,0 0 16,0 0-16,0 21 0,0-20 0,0-1 15,0 0-15,0 0 0,0 0 16,0 0-16,0 1 0,22-22 0,-1 21 16,0-21-16,0 0 0,0 0 15,0 0-15,1 0 0,-1 0 16,0 0-16,21 0 0,-21-21 0,1-1 16,-1 22-16,0-21 15,0 0-15,0-21 0,0 21 0,1-1 16,-1 1-16,0 0 0,-21 0 15,0 0-15,21 0 0,-21-1 0,21 1 16,-21 0-16,0 42 47,0 0-47,0 1 0,0-1 16,0 0-16,0 0 0,0 0 0,0 0 15,0 1-15,0-1 0,0 0 16,0 0-16,0 0 0,0 0 0,0 1 15,0-1-15,0 0 16,21-21 0,1 0-16,-1 0 0,0 0 15,0-21-15,-21 0 16,21-1-16,0 1 0,-21 0 0,22 0 16</inkml:trace>
  <inkml:trace contextRef="#ctx0" brushRef="#br1" timeOffset="27649.36">5863 1058 0,'0'0'0,"-85"22"32,64-1-32,0 0 0,0 0 15,21 0-15,0 0 16,0 1-16,0-1 0,0 0 15,21-21-15,0 21 16,0-21-16,1 0 0,-1 0 0,0 0 16,0 0-16,0 0 0,0-21 15,1 21-15,-1-21 0,0 0 0,-21-1 16,0 1-16,21 0 0,-21 0 16,0 0-16,0 0 0,0-1 15,-21 1-15,0 21 16,0 0-16,-1 0 0,1 0 15,0 21-15,0 1 16,21-1-16,-21-21 0,21 21 0,0 0 16,0 0-16,0 0 0</inkml:trace>
  <inkml:trace contextRef="#ctx0" brushRef="#br1" timeOffset="28519.97">6286 995 0,'0'-21'0,"-21"0"16,21-1-16,-21 22 15,21 22 1,-21-1 0,21 0-16,0 0 15,0 21-15,0-20 0,0 20 0,0 0 16,0 22-16,0-22 0,0 0 15,0 1-15,0-1 0,0 0 0,0 1 16,0-1-16,-21 0 0,21-20 0,0 20 16,0-21-16,0 21 0,0-20 15,0-1-15,0 0 0,0 0 16,0-42 15,0 0-31,0 0 16,0-1-16,0 1 0,0 0 0,0-21 15,0 21-15,21-1 0,-21 1 16,21 0-16,0 0 0,-21 0 16,21 0-16,1-1 0,-1 1 0,0 0 15,21 21-15,-21-21 0,22 0 16,-22 21-16,21 0 0,1 0 0,-1 0 16,-21 0-16,21 0 0,1 0 15,-22 21-15,0 0 0,0 0 0,0 0 16,-21 1-16,22-1 0,-22 0 15,0 0-15,0 0 0,-22 22 0,-20-22 16,21 0-16,-21 0 0,-1 21 16,1-20-16,0-1 0,20-21 0,-20 21 15,0 0-15,-1-21 0,22 0 16,-21 21-16,21-21 0,0 0 16,-1 0-16,1 0 0,0 0 0,0 0 15,0 0-15,0-21 0,21 0 16,-22 21-16,22-21 31,0 0-15,22-1-16,-1 1 15,0 21-15,0-21 0</inkml:trace>
  <inkml:trace contextRef="#ctx0" brushRef="#br1" timeOffset="28855.68">7070 826 0,'0'21'15,"0"0"1,0 0-16,0 0 0,0 22 0,0-1 15,0 0-15,0 1 0,0-1 0,0 0 16,-22 1-16,22-1 0,-21 0 16,21 1-16,0-1 0,0 0 0,-21 1 15,21-1-15,0-21 0,0 21 16,0-20-16,0 20 0,0-21 0,0 0 16,0 0-16,0 1 0,0-1 15,21-21 1,0 0-1,1-21-15,-1-1 16,-21 1-16</inkml:trace>
  <inkml:trace contextRef="#ctx0" brushRef="#br1" timeOffset="29307.73">7302 1503 0,'43'0'16,"-22"0"-1,0 0-15,0 0 0,0 0 0,1-21 16,-1 0-16,0 21 0,0-22 16,0 22-16,0-21 0,1 0 0,-1 0 15,-21 0-15,21 0 16,-21-1-16,0 1 15,0 0-15,0 0 16,-21 21-16,0 0 0,-1 0 16,1 0-16,0 0 0,0 0 0,0 21 15,-22 0-15,22 0 0,0 1 16,0-1-16,0 0 0,21 0 0,-21 21 16,21-20-16,-22-1 0,22 21 15,0-21-15,0 22 0,0-22 0,0 0 16,0 0-16,0 0 0,22 0 15,-1 1-15,0-1 0,0 0 0,0-21 16,0 21-16,1-21 0,-1 0 16,21 0-16,-21 0 0,0 0 15,22 0-15,-22 0 0,21 0 0,-21-21 16,22 0-16,-22 21 0,0-21 16,0-1-16,0 1 0,1 21 0,-1-21 15,-21 0-15</inkml:trace>
  <inkml:trace contextRef="#ctx0" brushRef="#br1" timeOffset="30103.26">3260 2201 0,'-43'0'16,"64"0"31,1 0-47,-1 0 15,21-21-15,0 21 0,1 0 0,-1 0 16,22 0-16,-1 0 0,1 0 0,-1 0 15,1 0-15,-1 0 0,22 0 16,-22 0-16,22 0 0,0-21 0,20 21 16,1 0-16,0 0 15,0 0-15,0 0 0,0-21 0,21 21 16,-22 0-16,1 0 0,21 0 0,-21 0 16,21 0-16,-21 0 0,21 0 15,-21 0-15,0 0 0,-1 0 0,1 0 16,-21 0-16,21 0 0,0 0 15,-1 0-15,1 0 0,0 0 0,-21 0 16,-1 0-16,1 0 0,0 0 16,-22 0-16,1 0 0,-1 0 0,1-21 15,-22 21-15,0 0 0,-20 0 0,20 0 16,-21 0-16,0 0 0,-21-21 47,-21 21-32,0 0-15,-21 0 0,20 0 0,-20 0 16,21 0-16</inkml:trace>
  <inkml:trace contextRef="#ctx0" brushRef="#br1" timeOffset="30896.8">3492 2328 0,'-21'0'15,"21"-21"-15,-21 21 16,21-21 46,21 21-62,0 0 16,1 0-16,-1 0 16,0 0-16,0 0 0,0 0 0,22 0 0,-1 0 15,0 0-15,1-21 16,20 21-16,1 0 0,-22 0 0,21 0 15,1 0-15,-1 0 0,1-21 16,-1 21-16,22 0 0,0 0 0,-22 0 16,22 0-16,0 0 0,20-21 0,-20 21 15,0 0-15,21 0 0,-22 0 16,1 0-16,21 0 0,-22 0 0,22 0 16,-21 0-16,0 0 0,20 0 15,-20 0-15,0 0 0,-22 0 0,22 0 16,0 0-16,-22 0 0,22 0 15,-1 0-15,-20 0 0,21 0 0,-22 0 16,22-22-16,-22 22 0,22 0 16,-22 0-16,1 0 0,-1-21 15,1 21-15,-1 0 0,-20 0 0,-1-21 16,22 21-16,-22 0 0,0 0 0,-21 0 16,22-21-16,-22 21 0,0 0 15,21 0-15,-20 0 0,-1 0 16,0 0 15,-21-21-15</inkml:trace>
  <inkml:trace contextRef="#ctx0" brushRef="#br1" timeOffset="31043.72">7683 2117 0,'0'21'16,"0"0"31</inkml:trace>
  <inkml:trace contextRef="#ctx0" brushRef="#br1" timeOffset="33823.71">1418 3387 0,'0'-21'0,"0"-1"0,0 1 0,0 0 16,0 0-16,0 0 0,0 0 15,0-1-15,0 1 0,-21 0 16,0 21-16,0 0 16,-1 0-16,1 0 0,0 0 15,-21 0-15,21 21 0,-22 0 0,22 1 16,0 20-16,-21 0 0,20-21 15,1 43-15,0-22 0,0 1 16,0-1-16,0 21 0,21-20 16,0-1-16,0 0 0,0 1 0,0-1 15,0-21-15,0 22 0,0-22 0,21 0 16,0 0-16,0 0 16,0 0-16,22-21 0,-22 0 0,21 0 15,0 0-15,1 0 0,-1 0 16,0 0-16,1-21 0,-1 0 15,22 0-15,-22 0 0,0 0 0,1-1 16,-1-20-16,0 21 0,-21-21 16,22-1-16,-22 1 0,21 0 0,-21-1 15,1-20-15,-1 20 0,-21-20 16,0 21-16,21-22 0,-21 22 0,0-1 16,0 1-16,0 21 15,0-21-15,0 20 0,0 1 0,0 0 0,0 0 31,0 42-15,0 0-16,0 0 0,0 1 16,0 20-16,-21-21 0,21 21 0,0 22 15,0-22-15,0 1 0,0 20 16,-21-21-16,21 1 0,0-1 0,0 0 16,0 1-16,0-1 0,0 0 15,0-20-15,0 20 0,0-21 0,21 0 16,0 0-16,-21 1 0,21-1 15,0 0-15,0 0 16,1-21-16,-1 0 16,0 0-16,0 0 0,0 0 15,-21-21-15,21 0 0,1 0 16,-1-1-16,0 1 0,0-21 16,0 21-16,0-22 0,1 1 0,-1 21 15,21-21-15,-21-1 0,22 1 16,-1 21-16,-21-22 0,21 22 0,-20 0 15,20 0-15,-21 0 0,21 0 16,-20 21-16,20 0 0,-21 0 0,0 0 16,0 0-16,1 0 0,-1 21 15,-21 0-15,0 0 0,21 0 16,-21 0-16,0 1 0,0-1 0,0 0 16,0 0-16,0 21 0,0-20 15,0-1-15,0 0 0,0 0 16,21-21-16,-21-21 47,0 0-47,0 0 15,0-1-15,0 1 16,0 0-16,0-21 0,-21 21 0,21-1 16,-21 1-16,0 0 15,-1 21-15,1-21 0,0 0 0,0 21 16,0 0-16,0 0 0,-1 0 15,1 0-15,0 0 0,0 0 0,0 0 16,0 21-16,-1 0 0,1 0 16,0 0-16,0 22 0,0-22 0,0 0 15,21 21-15,-22-20 0,22-1 16,0 21-16,0-21 0,0 0 0,0 22 16,0-22-16,0 0 0,0 0 15,0 0-15,0 1 0,22-1 16,-1-21-16,0 0 0,0 21 15,0-21-15,0 0 0,1 0 16,-1 0-16,0 0 0,0 0 0,0-21 16,0 0-16,1-1 0,-1 1 15,0 0-15,0 0 0,0 0 0,0 0 16,1-1-16,-1-20 0,0 21 16,-21-21-16,0 20 0,0 1 0,21 0 15,-21 0-15,0 0 0,0 0 16,0-1-16,0 1 15,0 42 17,0 1-32,0-1 0,0 0 15,0 0-15,0 0 0,0 0 16,0 1-16,0-1 0,0 0 16,0 21-16,0-21 0,0 1 0,0-1 15,0 0-15,0 0 16,21 0-16,-21 0 0,21-21 15,1 0-15,-1 0 0,0 0 16,0 0-16,0 0 0,0 0 16,1 0-16,-1-21 0,0 0 0,0 0 15,21 0-15,-20 0 16,-1-1-16,21 1 0,-21-21 0,0 21 0,1-22 16,-1 22-16,0-21 0,0 21 15,-21 0-15,21-1 0,-21 1 16,0 0-16,-21 42 31,0 0-31,21 1 0,-21-1 16,21 0-16,0 0 0,0 0 0,0 0 15,0 1-15,0-1 0,0 0 16,0 0-16,0 0 0,0 0 16,21-21-16,0 22 0,-21-1 15,21-21-15,0 21 0,1-21 16,-22 21-1,-22-21 17,1 0-17,0 0-15,0 0 0,0 0 16,21-21-16,-21 21 0,-1-21 16,1 21-16,21-21 0,-21 21 15,0 0-15,21-22 0,-21 22 16,21 22 31,0-1-47,0 0 15,21-21-15,-21 21 0,21-21 0,-21 21 16,21-21-16,-21 21 16,21-21-16,1 0 0,-1 22 15,0-22-15,0 0 16,0 0-16,0 0 0,1 0 0,20 0 15,-21-22-15,0 1 0,22 21 0,-1-21 16,-21 0-16,21 0 0,1 0 16,-1-1-16,-21-20 0,22 21 0,-1 0 15,-21-22-15,0 22 0,0-21 16,1 21-16,-1 0 0,-21-22 16,21 22-16,-21 0 0,0 0 15,-21 21 1,0 0-16,-1 0 0,1 0 15,21 21-15,-21-21 16,21 21-16,0 0 0,0 0 0,0 1 16,0-1-16,0 0 0,0 0 15,0 0-15,0 0 0,21 1 0,-21-1 16,0 0-16,21 0 0,1-21 16,-22 21-16,21 0 0,-21 1 0,0-1 15,0 0-15,0 0 16,0 0-1,-21-21-15,-1 0 16,1 0-16,0 0 16,0 0-16,0 0 0,0 0 15,-1 0-15,1 0 16,0 0 0,21-21 15</inkml:trace>
  <inkml:trace contextRef="#ctx0" brushRef="#br1" timeOffset="34351.74">4445 3048 0,'0'-21'0,"-21"21"31,0 0-31,21 21 0,-22 0 15,22 22-15,-21-22 0,21 21 16,0 0-16,-21 1 0,21-1 16,0 22-16,0-22 0,0 0 15,-21 22-15,21-22 0,0-21 0,-21 22 16,21-1-16,0-21 0,0 0 16,0 0-16,0 1 0,0-1 0,0 0 31,0-42-16,0 0 1</inkml:trace>
  <inkml:trace contextRef="#ctx0" brushRef="#br1" timeOffset="34851.3">4149 3281 0,'-22'0'0,"44"0"0,-44-21 0,22 0 15,0-1-15,0 1 0,0 0 16,0 0-16,22 0 0,-22 0 0,21-1 16,0 22-16,0-21 0,0 21 15,22 0-15,-22 0 0,21 0 0,0 0 16,1 0-16,-1 0 0,0 21 0,1 22 16,-1-22-16,0 21 15,1 1-15,-22-1 0,21 0 0,-21 1 16,1-1-16,-1 21 0,0-20 15,0-1-15,-21-21 0,0 22 0,0-22 16,0 21-16,21-21 0,-21 0 0,0 1 16,0-1-16,0-42 47,0-1-47,0 1 0,0 0 0,0 0 15,0-21-15,21-1 0,-21 1 16,0 0-16,0-1 0,22 1 15,-22-22-15,21 22 0,0-21 0,-21 20 16,21 1-16,0 0 0,0-1 16,-21 1-16,22 21 0,-1-22 0,0 22 15,0 0-15,0 0 0,0 21 16,1-21-16,-1 21 0,-21 21 31,0 0-15,0 0-16,0 0 0,0 1 15,0-1-15,0 0 0,0 21 16</inkml:trace>
  <inkml:trace contextRef="#ctx0" brushRef="#br1" timeOffset="36200.61">5546 3535 0,'21'0'0,"-42"0"0,42-21 16,0 0-16,-21-1 0,0 1 15,0 0-15,0 0 0,0-21 0,0 20 16,0 1-16,0 0 0,0 0 16,-21-21-16,0 20 0,-1 22 0,1-21 15,-21 0-15,21 21 16,0 0-16,-1 0 0,1 0 0,-21 21 15,21 0-15,0-21 0,-1 43 16,1-22-16,0 0 0,0 21 0,0 1 16,0-1-16,21-21 0,0 22 0,0-1 15,0-21-15,0 21 0,0-20 16,0 20-16,0-21 0,0 0 0,0 0 16,21 1-16,0-1 15,0-21-15,0 0 0,0 0 0,1 0 16,-1 0-16,0 0 0,21 0 0,-21-21 15,1-1-15,-1 1 16,21 21-16,-21-21 0,0-21 0,1 21 16,-1-1-16,0 1 0,0-21 0,0 21 15,-21-22-15,21 1 0,-21 21 16,0-21-16,0 20 0,0-20 0,0 21 16,0 0-16,0 0 15,0 42 1,-21-21-16,21 21 15,-21 0-15,21 21 0,0-20 0,0 20 16,0-21-16,0 0 0,0 22 0,0-22 16,0 0-16,0 21 15,0-21-15,0 1 0,0-1 16,0 0-16,21-21 0,0 0 16,-21 21-16,22-21 0,-1 0 0,0 0 15,0 0-15,0 0 0,0 0 0,1-21 16,-1 21-16,0-21 0,-21 0 15,21-1-15,0 1 0,-21 0 0,0 0 16,0 0-16,21 0 0,-21-1 16,0 1-16,22 0 0,-22 0 0,0 0 15,0 0-15,0-1 16,0 44 0,0-1-1,0 0-15,0 0 16,0 0-16,0 0 0,0 1 0,0-1 15,0 0-15,0 0 0,0 0 0,0 0 16,0 1-16,0-1 0,0 0 16,-22-21-16,22 21 0,0 0 0,-21-21 15,21 21 1,0-42 15,0 0-31,0 0 16,-21 0-16,21 0 0,0-1 0,0 1 15,0 0-15,0 0 0,0-21 16,0 20-16,21 1 0,-21-21 16,21 21-16,1 0 0,-1-1 0,0 1 15,0 0-15,0 0 0,0 0 16,1 21-16,-1 0 0,0 0 0,0 0 16,0 0-16,0 21 15,1 0-15,-22 0 0,0 0 0,21 1 16,-21-1-16,21 0 0,-21 21 0,0-21 15,0 1-15,0-1 0,0 0 16,0 0-16,0 0 0,0 0 0,0 1 16,0-1-16,0 0 15,-21-21 1,0 0 0,21-21-1,0 0 1,0-1-16,0 1 0,0 0 15,0 0-15,0-21 0,0 20 0,21-20 16,0 21-16,0-21 0,0 20 0,0-20 16,1 21-16,-1 0 0,0 0 15,0-1-15,21 22 0,-20 0 0,-1 0 16,0 0-16,0 0 16,0 0-16,0 22 0,1-1 0,-1 0 0,0 0 15,-21 0-15,0 0 0,0 1 16,0 20-16,0-21 0,0 0 15,0 0-15,0 1 0,0-1 0,0 0 16,0 0-16,0 0 0,0 0 16,0 1-1,0-44 32,0 1-31</inkml:trace>
  <inkml:trace contextRef="#ctx0" brushRef="#br1" timeOffset="36655.66">6858 3493 0,'21'0'15,"0"0"-15,0 0 16,1 0-16,-1 0 16,0 0-16,0-22 0,0 22 0,0-21 15,-21 0-15,22 0 0,-1 21 16,0-21-16,0 0 0,-21-1 16,21 1-16,-21 0 0,21 0 0,-21 0 15,0 0-15,0-1 0,0 1 16,-21 21-16,0 0 15,0 0-15,0 0 0,0 0 16,-1 0-16,1 0 0,0 21 0,21 1 16,-21-1-16,0 0 0,0 0 0,21 0 15,0 0-15,-22 1 0,22 20 16,-21-21-16,21 0 0,0 0 16,0 22-16,0-22 0,0 0 0,0 0 15,0 0-15,0 1 0,0-1 16,0 0-16,0 0 0,0 0 0,21 0 15,1-21-15,-1 0 16,0 0-16,0 0 0,0 0 16,0 0-16,1 0 0,-1-21 15,21 21-15,-21-21 0,0 0 16,1 0-16,-1 21 0</inkml:trace>
  <inkml:trace contextRef="#ctx0" brushRef="#br1" timeOffset="36983.94">7535 3493 0,'0'0'0,"0"21"16,21 0-1,1-21 1,-1 0-1,0-21-15,-21 0 16,0-1 0,0 1-16,-21 21 15,0-21-15,-1 21 16,1 0 0,0 21-1,21 0 1</inkml:trace>
  <inkml:trace contextRef="#ctx0" brushRef="#br1" timeOffset="37691.86">7810 3133 0,'0'0'0,"0"-21"0,0-1 0,0 1 0,0 0 15,0 0-15,0 0 0,0 0 16,0-1-16,0 1 0,0 0 0,0 0 15,0 0-15,22 21 0,-1 0 16,0 0 0,0 0-16,0 21 0,0 0 0,1 0 0,-1 22 15,0-1-15,-21-21 0,21 21 16,0 1-16,0 20 0,-21-20 16,0-1-16,0 21 0,22-20 0,-22-1 15,21-21-15,-21 22 0,0-1 16,21-21-16,-21 0 0,0 0 0,0 1 15,0-1-15,0 0 0,21-21 16,-21-21 0,0 0-1,0-1-15,0 1 0,0 0 16,0-21-16,21 21 0,-21-22 0,21-20 16,-21 20-16,22 1 0,-1-21 0,-21-1 15,21 22-15,0-22 16,0 22-16,0-22 0,1 22 0,-1 0 15,0-1-15,0 1 0,21 21 16,-20 0-16,-1 0 0,0-1 0,-21 1 16,21 21-16,0 0 0,0 0 15,-21 21 1,0 1-16,0-1 0,0 0 0,0 0 16,0 21-16,0-20 15,0-1-15,0 0 0,0 0 0</inkml:trace>
  <inkml:trace contextRef="#ctx0" brushRef="#br1" timeOffset="39271.87">8890 3450 0,'0'0'0,"21"-21"0,-21 0 15,0 0-15,21 0 0,-21-22 0,0 22 16,0 0-16,0-21 0,0 20 16,0 1-16,0-21 0,-21 21 0,0 0 15,21-1-15,-21 22 0,0 0 0,-1 0 16,1 0-16,0 0 16,0 22-16,-21-1 0,20 0 15,1 21-15,0 1 0,0-1 0,0 0 16,0 1-16,-1-1 0,1 0 15,21-21-15,0 22 0,0-22 0,0 21 16,0-21-16,0 1 0,0-1 16,21 0-16,1-21 0,-1 0 15,0 0-15,0 0 0,0 0 0,0 0 16,1 0-16,20-21 0,-21 0 16,0 21-16,0-22 0,1 1 15,-1 0-15,0 0 0,0-21 16,0 20-16,0-20 0,-21 21 0,0-21 15,22-1-15,-22 22 0,21-21 0,-21 21 16,0-1-16,0 1 0,0 0 16,0 0-16,0 42 31,0 0-31,0 0 0,0 1 0,0-1 16,0 0-16,0 0 0,-21 21 0,21-20 15,0 20-15,0-21 0,-22 21 16,22-20-16,0-1 0,0 0 0,0 0 15,0 0-15,0 0 0,0 1 16,22-22-16,-1 21 0,0-21 16,0 0-16,0 0 0,0 0 15,22 0-15,-22 0 0,0 0 16,0 0-16,0-21 0,22-1 0,-22 1 16,0 21-16,0-21 0,0 0 0,1-21 15,-1 20-15,0 1 0,-21-21 16,0 21-16,21 0 0,-21-22 0,0 22 15,0 0-15,0 0 0,0 0 0,-21-1 16,0 22 0,0 0-16,-1 0 15,22 22-15,0-1 16,0 0-16,0 0 0,0 0 16,0 0-16,22 1 0,-1-22 0,-21 21 15,21 0-15,-21 0 0,21 0 16,0 0-16,-21 1 0,21-1 15,-21 0-15,0 0 0,22 0 16,-22 0-16,21 1 0,-21-1 16,0 0-16,21-21 0,0 0 15,0 21-15,0-21 16,1 0-16,-1 0 0,0 0 0,0 0 16,21 0-16,-20 0 0,-1-21 0,21 21 15,-21-21-15,0 0 16,22 21-16,-22-22 0,0 1 0,0 0 15,-21-21-15,21 21 0,-21-1 0,22-20 16,-22 21-16,0-21 0,0-1 16,0 22-16,0 0 0,0 0 0,0 0 15,0-1-15,-22 1 0,1 21 16,0 0-16,0 0 0,0 0 16,0 0-16,-1 21 0,1 1 0,0-1 15,0 0-15,0 0 0,0 21 16,-1-20-16,1-1 0,0 21 15,21-21-15,0 0 0,-21 22 0,21-22 16,0 0-16,0 0 0,0 0 16,0 1-16,0-1 0,21 0 15,0-21 1,0 0-16,1 0 0,-1 0 16,0 0-16,0-21 0,0 0 15,0 21-15,1-22 0,-1 1 16,0 0-16,0 0 0,0-21 0,-21 20 15,21-20-15,-21 21 0,22 0 0,-22 0 16,0-22-16,0 22 16,21 0-16,-21 0 0,0 42 47,0 0-47,-21 0 0,21 0 0,0 1 15,0 20-15,0-21 0,0 0 16,0 0-16,0 1 0,0-1 0,0 0 15,0 0-15,0 0 0,0 0 0,0 1 16,21-22-16,0 21 0,0-21 16,0 0-16,0 0 0,1 0 15,-1 0-15,0 0 0,0 0 0,0 0 16,0 0-16,1-21 16,-1-1-16,0 22 0,0-21 0,0 0 15,-21 0-15,21-21 0,1 20 0,-22 1 16,0-21-16,0 21 0,21 0 15,-21-22-15,21 22 0,-21 0 0,0 0 16,0 0-16,0 42 31,0 0-31,0 0 0,0 0 16,0 0-16,0 1 0,0-1 16,0 0-16,-21 21 0,21-21 0,0 1 15,-21-1-15,21 0 0,0 0 0,0 0 16,0 0-16,0 1 15,0-1-15,21-42 47,0-1-47,-21 1 16</inkml:trace>
  <inkml:trace contextRef="#ctx0" brushRef="#br1" timeOffset="39599.68">10435 3069 0,'-85'64'31,"85"-43"-31,0 0 16,22-21-1,-1 0 1,0 0-16,0 0 0,0-21 15,0 21-15,-21-21 0,0 0 0,0-1 16,0 1-16,0 0 16,0 0-16,0 0 15,0 0-15,-21 21 0,0 0 0,0 0 16,0 0 0,0 21-16,21 0 0,0 0 15,0 0 1,0 0-16,21-21 15,0 0-15,0 0 0,0 0 16</inkml:trace>
  <inkml:trace contextRef="#ctx0" brushRef="#br1" timeOffset="40184.81">10943 2794 0,'0'0'0,"-21"0"0,0 0 16,0 0-16,-1 0 16,1 0-16,21 21 15,-21-21-15,21 21 0,0 22 0,0-22 16,0 0-16,0 0 0,0 22 0,-21-22 16,21 21-16,0-21 0,0 22 15,0-1-15,-21 0 0,21 1 0,0-1 16,0 0-16,0-21 0,-21 22 15,21-1-15,-22-21 0,22 22 0,0-22 16,0 0-16,0 0 0,-21-21 16,21 21-16,0-42 31,0 0-15,0 0-16,0 0 15,0-1-15,21 1 0,1-21 0,-22 21 16,21 0-16,21-1 0,-21-20 15,0 21-15,22 0 0,-1 0 0,-21-1 16,22 1-16,-1 21 0,-21 0 0,21 0 16,-20 0-16,-1 0 0,0 0 15,0 0-15,0 0 0,-21 21 0,0 1 16,0-1-16,0 0 0,0 0 0,0 21 16,0-20-16,0-1 0,-21 0 15,0 0-15,0 0 0,0 22 16,-22-22-16,22 0 0,-21-21 0,21 21 15,-22 0-15,22 0 0,0-21 16,-21 0-16,20 22 0,1-22 0,0 0 16,0 0-16,21-22 31,0 1-31,0 0 16,21 0-16,0 0 0,0 0 15,1-1-15</inkml:trace>
  <inkml:trace contextRef="#ctx0" brushRef="#br1" timeOffset="40475.64">11493 2709 0,'0'-21'0,"0"42"0,0-21 31,0 22-31,-21-1 0,0 0 15,21 21-15,-21 1 0,21-22 16,0 21-16,-21 0 0,0 1 16,21 20-16,0-20 0,-22-1 0,22 0 0,-21 1 15,21-1-15,-21 0 0,21 1 16,0-1-16,0-21 0,0 0 16,-21 22-16,21-22 0,0 0 15,0 0-15,21-21 31,0-21-31,0 21 16</inkml:trace>
  <inkml:trace contextRef="#ctx0" brushRef="#br1" timeOffset="40823.54">11493 3408 0,'0'0'0,"22"0"0,-1 0 15,0 0-15,0 0 16,0-21-16,0 21 0,1 0 0,-1-21 16,0-1-16,0 22 0,0-21 15,0 0-15,1 0 0,-22 0 16,21 0-16,-21-1 0,0 1 16,-21 21-1,-1 0-15,1 0 0,0 0 0,0 0 16,0 21-16,0 1 0,-1-1 15,22 0-15,-21 0 0,0 21 0,21-20 16,-21-1-16,21 0 0,0 21 16,0-21-16,0 1 0,0-1 15,0 0-15,0 0 0,0 0 16,0 0-16,21-21 0,0 0 0,0 0 16,1 0-16,-1 0 0,21 0 15,-21 0-15,0 0 0,1-21 0,-1 21 16,0-21-16</inkml:trace>
  <inkml:trace contextRef="#ctx0" brushRef="#br1" timeOffset="41324.12">12319 3006 0,'0'-43'15,"0"22"-15,0 0 0,0 0 16,0 42 15,0 0-31,0 0 16,0 22-16,0-22 0,0 21 0,0-21 15,0 22-15,0-1 0,-21 0 16,21 1-16,-21-1 0,-1-21 16,22 22-16,-21-1 0,21-21 0,0 0 15,0 0-15,-21 1 0,21-1 16,0 0-16,-21-21 0,21-21 47,0 0-47</inkml:trace>
  <inkml:trace contextRef="#ctx0" brushRef="#br1" timeOffset="41799.86">12065 2942 0,'0'-21'0,"0"42"0,0-63 0,0 21 0,0 0 15,0-1-15,0 1 0,21 0 16,0 21-16,0-21 0,1 0 0,-1 21 15,21 0-15,-21-21 0,0 21 0,22 0 16,-22 0-16,21 21 0,-21 0 16,22 0-16,-22 21 0,0-20 0,21 20 15,-20 0-15,-1 22 0,0-22 16,-21 0-16,21 22 0,-21-1 0,21-20 16,-21-1-16,0 0 0,0 22 0,0-43 15,0 21-15,0-20 16,0 20-16,0-21 0,21-21 0,-21 21 15,0-42 17,0 0-32,0 0 0,0 0 15,0-22-15,0 1 0,0 0 16,0-1-16,0 1 0,0-22 0,22 22 16,-1-21-16,0 20 0,-21-20 15,21 20-15,0 1 0,0 0 0,1 21 16,-22-22-16,21 22 0,0 0 0,-21 0 15,21 0-15,0 21 0,0 0 16,1 0 0,-1 0-16,0 0 15,0 0 1,-21 21-16,0 0 0,0 0 16,0 0-16,0 0 0</inkml:trace>
  <inkml:trace contextRef="#ctx0" brushRef="#br1" timeOffset="42367.53">13166 3366 0,'0'0'0,"21"0"0,0 0 0,85-85 31,-85 64-31,0 0 0,-21-1 0,21 1 15,-21 0-15,21-21 0,-21 21 0,0-1 16,0 1-16,0 0 0,-21 0 16,0 21-16,0-21 0,0 21 0,0 0 15,-1 0-15,-20 0 0,21 0 0,-21 21 16,20 0-16,-20 0 0,21 0 16,-21 22-16,20-1 0,1-21 0,0 22 15,0-1-15,0 0 0,21 1 16,-21-1-16,21 0 0,0-21 15,0 1-15,0 20 0,0-21 0,21 0 16,0-21-16,0 21 0,0-21 16,0 0-16,1 0 0,-1 0 0,21 0 15,-21 0-15,22 0 0,-22-21 0,21 0 16,-21 21-16,0-21 0,22-21 16,-22 20-16,0 1 0,0-21 0,-21 21 15,21-22-15,-21 22 0,22-21 16,-22 21-16,21-22 0,-21 22 15,0 0-15,0 0 0,0 0 16,0 42 0,0 0-1,0 0-15,-21 0 0,21 22 0,0-22 16,0 0-16,0 21 0,0-20 16,0-1-16,0 0 0,0 0 0,0 0 15,0 0-15,0 1 0,0-1 16,0 0-16,21-21 0,0 0 15,0 0-15,0 0 0,0 0 16,1-21-16,-1 21 16</inkml:trace>
  <inkml:trace contextRef="#ctx0" brushRef="#br1" timeOffset="43084.12">13674 3154 0,'0'21'31,"0"0"-31,0 22 16,0-22-16,0 0 0,0 0 15,-22 0-15,22 0 0,0 22 0,0-22 16,0 0-16,0 0 0,-21 0 16,21 1-16,0-1 15,0 0-15,0 0 16,-21-21-1,21-21 1,0 0-16,0 0 16,0-1-16,0 1 0,0 0 15,0 0-15,0 0 0,0-22 0,0 22 16,0-21-16,0 21 0,21 0 16,0-1-16,-21 1 0,22 0 0,-1 0 15,-21 0-15,21 21 0,0 0 16,0 0-16,0 0 15,-21 21-15,0 0 0,0 0 16,22 22-16,-22-22 16,0 0-16,0 0 0,0 21 0,0-20 15,0-1-15,0 0 0,0 0 0,0 0 16,0 0-16,-22 1 0,22-1 16,0 0-16,0-42 46,0 0-46,0-1 16,0 1-16,0 0 0,22 0 16,-1-21-16,0 20 0,-21-20 15,21 21-15,0 0 0,0-22 0,1 22 16,-1 0-16,0 0 0,0 0 16,0 0-16,0 21 0,1 0 15,-1 0-15,0 21 16,-21 0-16,0 0 15,0 0-15,0 0 0,0 22 0,0-22 16,0 0-16,0 21 0,0-20 16,0-1-16,0 0 0,0 0 0,0 0 15,0 0-15,0 1 0,0-1 16,0-42 31,21 21-47,-21-22 15</inkml:trace>
  <inkml:trace contextRef="#ctx0" brushRef="#br1" timeOffset="43495.81">14245 3323 0,'0'0'0,"21"0"15,0 0-15,1 0 16,-1 0-16,0 0 16,0-21-16,-21 0 0,21 21 0,0-21 15,1 21-15,-22-21 0,0-1 16,0 1-16,0 0 16,0 0-16,0 0 0,0 0 15,-22 21 1,1 0-1,0 21-15,21 0 0,-21 0 0,21 0 16,0 0-16,-21 22 0,0-22 16,21 0-16,-22 21 0,22-20 0,0-1 15,0 0-15,0 0 0,0 0 16,0 0-16,0 1 0,0-1 16,22-21-16,-1 0 15,0 0-15,0 0 0,0 0 16,0 0-16,1 0 15,-1 0-15,-21-21 0,0-1 16,21 22-16,-21-21 0,0 0 16,21 21-16</inkml:trace>
  <inkml:trace contextRef="#ctx0" brushRef="#br1" timeOffset="58907.29">847 5525 0,'-22'0'0,"1"0"31,42 0 0,1 0-15,-1 0-16,21 0 0,-21 0 15,43 21-15,-22-21 0,22 0 16,20 0-16,-20 0 0,20 0 0,-20 0 16,21 0-16,-22 0 0,22-21 15,-22 21-15,-20-22 0,20 22 0,-21 0 16,1-21-16,-1 21 16,0 0-16,-20 0 0,-1 0 0,0 0 15,-21-21 1,-21 21-1,-22 0-15,22 0 16,0 0-16,-21-21 0,21 21 0,-22 0 16,22 0-16,-21 0 0,-1-21 15,22 21-15,-21 0 0,21 0 16,0 0-16,-1 0 0,1 0 0,0-21 16,0 21-16,42-22 31,0 22-31,22 0 15,-22 0-15,21-21 0,0 21 0,1 0 16,-1 0-16,-21 0 0,22 0 16,-1 0-16,-21 0 0,0 21 0,0-21 15,-21 22-15,0-1 0,0 0 16,0 0-16,0 0 0,-21 22 0,-21-22 16,21 21-16,-22 0 0,1-20 15,0 20-15,21-21 0,-22 21 16,1-20-16,21-1 0,0 0 0,-1 0 15,1-21-15,21 21 0,21-42 47,1 0-47,-1 0 16,0 0-16,21-1 0</inkml:trace>
  <inkml:trace contextRef="#ctx0" brushRef="#br1" timeOffset="59651.88">2646 5334 0,'0'0'0,"-21"0"15,-1 0-15,22 21 16,0 0-16,-21-21 0,21 22 0,-21-1 15,21 0-15,-21 0 0,21 0 16,0 22-16,0-22 0,0 0 0,0 0 16,0 0-16,0 0 0,0 22 15,0-22-15,0 0 0,0 0 16,0 0-16,0 1 16,-21-22-1,0-22 1,21 1-16,-22 21 0,22-21 15,0 0-15,0-21 16,0 20-16,0 1 0,0-21 0,0 21 16,0-22-16,0 1 0,22 21 15,-1-21-15,21 20 0,-21-20 0,22 21 16,-1 0-16,0 0 0,1 21 16,-1 0-16,0 0 0,1 0 0,-22 0 15,21 0-15,0 21 0,-20 0 16,-1 0-16,0 0 0,0 22 0,0-22 15,-21 0-15,0 21 0,21-21 0,-21 22 16,0-22-16,0 0 0,0 21 16,0-20-16,0-1 0,-21 0 15,21 0-15,-21-21 16,0 0-16,21-21 16,0 0-1,0 0-15,0-1 0,0 1 0,0-21 16,0 21-16,21 0 0,0-22 15,0 22-15,-21-21 0,22-1 0,20 22 16,-21 0-16,0-21 0,22 21 16,-22 21-16,21-22 0,0 22 0,-20 0 15,20 0-15,0 22 0,-21-1 16,1 0-16,-1 0 0,0 0 16,-21 0-16,21 22 0,-21-22 0,0 21 0,0-21 15,0 22-15,-21-22 16,0 21-16,21-21 0,-21 1 0,21-1 15,0 0-15,0 0 0,0 0 16,-22-21-16,44 0 31,-22-21-31,21 0 0,-21 0 16,21 0-16</inkml:trace>
  <inkml:trace contextRef="#ctx0" brushRef="#br1" timeOffset="60027.66">3895 5482 0,'0'0'0,"21"0"0,21 0 32,-21-21-32,0 0 0,1 21 0,-1-21 15,-21 0-15,21 21 0,0-22 16,0 1-16,0 0 0,-21 0 0,0 0 15,0 0-15,0-1 0,0 1 16,0 0-16,0 0 16,-21 21-16,0 0 0,0 0 0,0 0 15,0 21-15,-1 0 16,1 0-16,0 1 0,21-1 0,-21 21 16,21 0-16,-21-20 0,21 20 15,0-21-15,0 21 0,0-20 0,0 20 16,0-21-16,0 21 0,0-20 15,0-1-15,0 0 0,0 0 16,21-21-16,0 0 0,0 0 0,0 0 16,1 0-16,-1 0 0,0 0 15,0 0-15,21-21 0,-20 0 0,-1 0 16,21-1-16</inkml:trace>
  <inkml:trace contextRef="#ctx0" brushRef="#br1" timeOffset="60323.4">4635 4847 0,'0'-42'15,"0"84"-15,-21-84 16,21 63-16,0 0 16,0 0-16,0 22 0,0-1 15,0 0-15,0 1 0,0 20 0,0-20 16,0-1-16,0 0 15,-21 1-15,21 20 0,-21-42 0,21 22 16,0-1-16,0 0 0,-21-21 0,21 1 0,-21 20 16,21-21-16,0 0 15,0 0-15,21-42 32,-21 0-17,21 0-15,0-21 0,0 20 0,0-20 16</inkml:trace>
  <inkml:trace contextRef="#ctx0" brushRef="#br1" timeOffset="60819.19">4889 4868 0,'0'-21'16,"0"42"-16,0-21 31,0 22-31,0-1 16,0 0-16,0 21 0,0 1 0,0-1 15,0-21-15,0 21 0,0 1 0,0-1 16,0 0-16,0 1 0,0-1 16,0-21-16,0 22 0,0-22 0,0 21 15,0-21-15,0 0 0,0 1 16,0-1-16,0 0 0,0 0 31,0-42 0,0 0-31,0 0 0,0-1 16,0 1-16,0 0 0,0 0 0,22 0 16,-1-22-16,-21 22 0,21 0 0,0 0 15,0 0-15,0 0 0,1-1 16,-1 1-16,21 0 0,-21 21 0,0 0 16,1 0-16,-1 0 0,0 21 15,0 0-15,0 1 16,-21-1-16,0 21 0,0-21 15,0 0-15,0 1 0,0-1 16,0 21-16,0-21 0,0 0 0,0 1 16,-21-1-16,21 0 0,0 0 0,0 0 15,-21-21-15,21-21 47,0 0-47,-21 0 16</inkml:trace>
  <inkml:trace contextRef="#ctx0" brushRef="#br1" timeOffset="61020.08">4614 5292 0,'21'0'31,"22"0"-31,-22-21 15,0 21-15,21 0 0,-20 0 0,-1-22 16,21 22-16,-21 0 0,22 0 0,-22 0 16,0-21-16,21 21 0,-21 0 15,1 0-15,-1 0 0</inkml:trace>
  <inkml:trace contextRef="#ctx0" brushRef="#br1" timeOffset="61504.62">5694 5186 0,'0'-21'16,"0"0"-16,-21 42 46,21 0-46,0 0 16,-22 0-16,1 0 0,0 22 16,21-22-16,0 21 0,0-21 0,-21 22 15,21-22-15,-21 21 0,21-21 16,0 1-16,0 20 0,0-21 0,0 0 16,21-21-16,0 21 0,0-21 15,0 0-15,1 0 0,-1 0 0,21 0 16,-21 0-16,0 0 0,22 0 0,-22-21 15,21 21-15,-21-21 0,1 0 16,-1 0-16,0 0 0,0-22 16,0 22-16,0-21 0,-21 21 0,0-22 15,0 22-15,0-21 0,0 21 16,0-1-16,0 1 0,-21 0 0,0 0 16,0 0-16,0 21 0,0 0 15,-1 0-15,1 0 0,-21 0 0,21 0 16,0 0-16,21 21 0,-22-21 0,1 21 15,0 0-15,0-21 0,21 21 16,0 1-16,-21-1 16</inkml:trace>
  <inkml:trace contextRef="#ctx0" brushRef="#br1" timeOffset="62159.22">6710 5207 0,'0'0'0,"-21"0"16,-43-63-1,43 63-15,0 0 0,0 0 0,-22 0 16,22 0-1,0 0-15,0 0 0,21 21 0,-21-21 16,-1 21-16,1 0 0,0 0 0,0 0 16,21 22-16,-21-22 0,21 0 15,-21 21-15,21-20 0,0-1 0,0 21 16,0-21-16,0 0 0,0 1 16,0 20-16,0-21 0,0 0 15,0 0-15,21 1 0,0-22 0,0 0 16,0 0-16,0 0 0,1 0 15,-1 0-15,0 0 0,0 0 0,21-22 16,-20 1-16,-1 0 0,21 0 16,-21 0-16,0-22 0,1 22 15,-1-21-15,0 21 0,0-22 0,0 1 16,-21 0-16,0-22 0,21 22 16,-21 0-16,22-22 0,-22 22 0,0-22 15,0 1-15,0 20 0,0 1 0,0 0 16,0 21-16,0-22 0,0 22 15,0 0-15,0 0 0,0 42 32,0 21-32,-22-21 0,1 43 15,21-22-15,-21 22 0,21-22 16,0 22-16,0-1 0,0 1 0,0-22 16,0 21-16,0-20 0,0-1 15,0 0-15,0 1 0,0-1 16,0-21-16,21 22 0,-21-22 0,0 0 15,21 21-15,1-42 0,-1 21 0,0 1 16,0-22-16,0 0 0,0 0 16,1 0-16,20 0 0,-21 0 0,21 0 15,-20-22-15,20 1 0,-21 0 0,21 0 16,-20 21-16,-1-21 0</inkml:trace>
  <inkml:trace contextRef="#ctx0" brushRef="#br1" timeOffset="62947.33">2244 6287 0,'0'0'0,"0"-22"0,0 1 16,-22 21-1,1 0 1,21-21-16,21 21 47,1 0-32,20 0-15,0 0 16,1 0-16,-1 0 0,21 0 0,1 0 16,-1 0-16,1 0 0,-1 0 15,22 0-15,-21 0 0,20 0 0,1 0 16,0 0-16,-1-21 0,22 21 15,0 0-15,21 0 0,-21 0 16,21 0-16,0 0 0,0 0 0,21 0 16,0-21-16,0 21 0,0 0 0,22 0 15,-22 0-15,21-21 0,1 21 16,-22 0-16,21 0 0,-21-22 0,0 22 16,1 0-16,-22 0 0,21-21 15,-21 21-15,-21-21 0,21 21 0,-22 0 16,-20 0-16,0-21 0,-22 21 15,1 0-15,-1 0 0,-20 0 0,-22 0 16,21-21-16,-21 21 0,0 0 16,-42 0 15,0 0-31,-21 0 0,21 0 16,-22 0-16,1 0 0,0 0 0,-22 0 15,1 0-15,-1 0 0,1 0 16,-22 0-16</inkml:trace>
  <inkml:trace contextRef="#ctx0" brushRef="#br1" timeOffset="63627.94">2222 6287 0,'0'-22'31,"22"22"0,-1 0-15,0 0-16,0 0 16,0 0-16,0-21 15,1 21-15,20 0 0,-21 0 16,0 0-16,22-21 0,-1 21 0,0 0 15,22 0-15,-22 0 0,22-21 16,-1 21-16,1 0 0,20 0 0,-20-21 16,20 21-16,22 0 0,-21-21 15,21 21-15,21 0 0,-21 0 16,21 0-16,0 0 0,0-22 0,0 22 16,21 0-16,0 0 0,0 0 15,0 0-15,0 0 0,22 0 0,-1-21 16,-21 21-16,22 0 0,-22 0 0,21 0 15,-21 0-15,0-21 0,-21 21 16,22 0-16,-22 0 0,0 0 0,0 0 16,-22-21-16,1 21 0,-21 0 0,0 0 15,-22 0-15,1 0 0,-1 0 16,-42 0-16,22 0 0,-22 0 0,0 0 16,-21-21-16,-21 21 62,0 0-62,-1 0 0,1 0 16,0 0-16</inkml:trace>
  <inkml:trace contextRef="#ctx0" brushRef="#br1" timeOffset="65779.8">529 7387 0,'0'0'0,"0"-21"0,0 0 16,0 0-16,0 0 0,0-1 16,0 1-16,0 0 0,-21 21 15,0 0 1,0 0-16,-1 21 0,1 0 15,-21 1-15,21 20 0,-22 0 0,22 1 16,0-1-16,0 21 16,0-20-16,0 20 0,-1-20 0,22 20 15,0-21-15,0 22 0,0-22 16,0 1-16,0-1 0,22-21 0,-1 21 16,0-20-16,21-1 0,-21 0 15,22 0-15,-1-21 0,0 0 0,1 0 16,-1 0-16,0-21 0,1 0 15,-1 0-15,0-1 0,1 1 16,-1-21-16,0 21 0,1-22 0,-22 1 16,21 0-16,1-1 0,-22 1 15,0-21-15,21-1 0,-21 22 0,1-22 16,-22 1-16,0-1 16,0 1-16,0-1 0,0 22 0,0 0 15,0-1-15,0 22 0,0-21 16,0 21-16,0-1 0,-22 22 15,1 0 1,21 22-16,-21-1 0,21 0 16,0 21-16,0 1 0,-21-1 0,21 21 15,-21 1-15,21-22 0,0 22 16,0-1-16,0-20 0,0 20 0,0-21 16,0 22-16,0-22 15,0 1-15,0-1 0,0 0 0,21-21 16,0 22-16,0-22 0,0 21 15,1-21-15,20 1 0,-21-22 0,21 21 16,1-21-16,-1 0 0,0 0 16,1 0-16,-1 0 0,0-21 0,1-1 15,20 1-15,-20 0 0,-1 0 16,0-21-16,-21 20 0,22-20 0,-22 21 16,21-21-16,-21-1 0,-21 1 15,0 0-15,0 20 0,0-20 0,0 21 16,0-21-16,0 20 0,0 1 15,-21 21-15,21-21 0,-21 21 16,-21 0-16,21 0 0,-1 0 0,-20 21 16,21 0-16,-21-21 0,20 43 15,-20-22-15,21 0 0,0 21 0,0 1 16,-1-22-16,1 21 0,0-21 16,21 22-16,0-1 0,0-21 15,0 0-15,0 22 0,0-22 0,21 0 16,0-21-16,1 21 0,-1-21 15,0 0-15,0 0 0,0 0 16,0 0-16,22 0 0,-22-21 0,0 0 16,21 21-16,-20-42 0,-1 20 0,0 1 15,0 0-15,0-21 0,0 21 16,-21-22-16,0 22 0,22-21 16,-22 21-16,21-1 0,-21 1 0,0 0 15,0 0-15,0 0 0,0 42 47,0 0-47,0 0 0,0 0 0,0 22 16,-21-22-16,21 21 0,0-21 15,0 1-15,-22 20 0,22-21 0,0 21 16,0-20-16,0-1 0,0 0 16,22 0-16,-1-21 0,0 0 15,0 0-15,0 0 0,22 0 0,-22 0 16,21 0-16,0-21 0,1 0 15,-1 0-15,0-1 0,1 1 0,-1 0 16,0 0-16,1-21 0,-1 20 16,-21 1-16,22-21 0,-22 21 0,-21 0 15,0-1-15,0 1 0,0 0 16,-21 21 0,-1 0-16,1 21 0,0-21 15,0 21-15,0 1 0,0-1 0,21 0 16,-22 0-16,22 21 0,0-20 0,0-1 15,0 0-15,0 0 16,0 0-16,22 0 0,-1 1 0,-21-1 16,21 0-16,0 0 15,-21 0-15,21-21 0,-21-21 47,-21 21-47,21-21 0,-21 0 16,0 0-16,0 21 0,21-22 15,-22 1-15,1 21 0,21-21 16,-21 21 0,21 21-1,0 0 1,0 1-16,0-1 0,21-21 16,-21 21-16,21 0 0,1-21 0,-1 21 15,21-21-15,-21 0 0,0 21 16,22-21-16,-22 0 0,21 0 0,1 0 15,-22 0-15,21 0 0,0-21 16,-20 21-16,20-21 0,0 0 0,1 0 16,-22 0-16,21-1 0,0 1 15,-20-21-15,-1 21 0,21 0 16,-21-22-16,0 22 0,-21-21 0,0 21 16,0-1-16,0-20 0,0 21 0,0 0 15,0 0-15,-21 21 16,0 0-16,0 0 15,0 21-15,21 0 0,-21 0 16,21 0-16,0 0 0,0 1 0,0-1 16,0 0-16,0 0 0,21 0 15,0 0-15,0 1 0,0-1 0,0 0 16,1 0-16,-1-21 0,-21 21 0,0 0 16,21-21-16,-21 22 0,0-1 15,-21-21-15,0 21 16,-1-21-16,1 0 0,-21 21 15,21-21-15,0 0 0,-22 0 0,22 0 16,0 0-16,0 0 0,21-21 16,0 0-1,0 0-15,0-1 16,21 1-16,0 0 0</inkml:trace>
  <inkml:trace contextRef="#ctx0" brushRef="#br1" timeOffset="66211.84">3746 7154 0,'0'0'0,"0"-21"0,0 0 0,0 0 16,0 42 15,0 0-31,0 22 0,0-1 15,0 0-15,0 22 0,0-22 0,0 22 16,0-22-16,0 21 0,0-20 16,0-1-16,0 0 0,0 1 0,0-1 15,0 0-15,0-20 0,0-1 16,0 0-16,0 0 0,0 0 0,22-42 31,-22 0-15,0 0-16,0 0 0,0-22 15</inkml:trace>
  <inkml:trace contextRef="#ctx0" brushRef="#br1" timeOffset="66656.85">3535 7303 0,'0'0'0,"-43"-149"31,43 128-31,0 0 0,22 0 16,-1 21-16,0-21 0,0 0 0,0 21 15,22 0-15,-1-22 0,0 22 0,1 0 16,-1 0-16,0 22 16,1-1-16,20 21 0,-21 0 0,1 1 0,-22 20 15,21-20-15,-21 20 16,1-21-16,-1 22 0,0-22 0,0 22 16,-21-22-16,0 0 0,0 1 0,0-22 15,0 21-15,0-21 0,0 1 16,0-1-16,0-42 31,0-1-31,0-20 16,0 21-16,0-21 0,0-1 0,0 1 15,0-22-15,0 22 0,21-21 16,0-1-16,-21 1 0,22-1 0,-22 1 16,21-1-16,0 22 0,0-1 0,-21 1 15,21 21-15,0-21 16,1 42-16,-1-22 0,-21 1 0,21 21 15,0 0-15,0 0 0,0 0 0,1 21 16,-1 1 0,-21-1-16,0 0 0,21 21 0,0-21 15,-21 22-15,21-22 0,-21 21 16,0 1-16,0-1 0</inkml:trace>
  <inkml:trace contextRef="#ctx0" brushRef="#br1" timeOffset="68091.02">4974 7705 0,'0'0'0,"21"0"0,-21-21 16,21 21-16,1-22 0,-22 1 0,0 0 16,21 0-16,-21 0 0,21-22 0,-21 22 15,0-21-15,0 21 0,0-22 16,0 22-16,-21-21 0,0 21 0,-1 0 15,1-1-15,-21 1 0,21 21 0,-22 0 16,22 0-16,-21 0 0,21 21 16,-22-21-16,22 22 0,-21 20 15,21-21-15,0 21 0,-1-20 0,1 20 16,0 0-16,0 1 0,21-1 16,0 0-16,0 1 0,0-22 0,0 21 15,0-21-15,21 0 0,0 1 0,0-1 16,22 0-16,-22-21 0,21 0 15,1 0-15,-22 0 0,21 0 0,0 0 16,1 0-16,-1-21 0,-21 0 0,22 21 16,-22-22-16,0 1 0,0-21 15,0 21-15,0 0 0,1-22 0,-22 22 16,0-21-16,0-1 0,0 1 0,0 21 16,0-21-16,0 20 15,0-20-15,0 21 0,-22 21 31,22 21-31,-21 0 0,21 0 16,-21 22-16,21-22 0,0 21 0,0-21 16,0 22-16,0-22 0,0 21 15,0-21-15,0 1 0,0-1 0,0 0 16,21 0-16,0 0 0,1 0 0,-1-21 16,0 0-16,0 0 15,0 0-15,0 0 0,22 0 0,-22 0 16,0-21-16,0 21 0,22-21 0,-22 0 15,0 21-15,0-21 0,0-22 16,-21 22-16,0 0 0,21 0 16,-21-21-16,0 20 0,0-20 0,0 21 15,0 0-15,0 0 0,-21 21 32,21 21-32,-21-21 0,21 21 15,0 0-15,0 21 0,0-20 16,0-1-16,0 0 0,0 0 0,0 0 15,0 0-15,0 1 0,0-1 0,0 0 16,0 0-16,0 0 16,0-42 15,0 0-15,21 21-16,-21-21 0,21 0 15,-21-1-15,0-20 0,22 21 0,-1 0 16,0-22-16,-21 22 0,21-21 0,0 21 15,-21-22-15,21 22 0,1 0 16,-1 0-16,0 21 0,0 0 16,0 21-16,-21 0 15,21-21-15,-21 21 0,22 22 16,-22-22-16,0 0 0,0 0 0,21 0 16,-21 22-16,21-22 0,-21 0 15,21 0-15,-21 0 0,0 1 16,21-1-16,0-21 15,-21 21-15,22-21 16,-1 0-16,0-21 16,0 21-16,-21-21 0,21-1 15,0 1-15,1 0 0,-22-21 0,21 21 16,0-1-16,0-20 0,0 0 16,0 21-16,1-1 0,-22-20 0,21 21 15,0 0-15,0 0 0,-21-1 0,0 1 16,21 21-1,-21 21 1,0 1-16,0-1 0,0 0 16,0 0-16,0 21 0,0-20 15,0-1-15,0 21 0,0-21 0,0 0 16,0 1-16,0-1 0,21 21 0,-21-21 16,0 0-16,22 1 15,-1-1-15,0-21 0,-21 21 0,21-21 16,0 0-16,0 0 0,22 0 0,-22 0 15,0 0-15,21 0 0,-20 0 16,20 0-16,0-21 0,-21 0 0,22 21 16,-22-22-16,21 1 0,-21-21 0,22 21 15,-22 0-15,0-22 16,-21 1-16,0 21 0,21-22 0,-21 22 16,0-21-16,0 21 0,0 0 0,0-1 15,-21 1-15,0 21 16,0 0-16,0 0 0,-1 21 15,22 1-15,-21-1 0,21 21 16,0-21-16,0 0 0,0 22 16,0-22-16,0 0 0,0 21 0,0-20 15,0-1-15,0 0 0,0 0 0,21 0 16,1-21-16,-22 21 0,21-21 16,0 0-16,0 22 0,0-22 0,0 0 15,1 0-15,-1 0 0,21 0 16,-21 0-16,0 0 0,1-22 0,-1 1 15,21 21-15</inkml:trace>
  <inkml:trace contextRef="#ctx0" brushRef="#br1" timeOffset="68560.75">7472 7408 0,'0'22'16,"0"-1"0,0 0-1,21-21 17,0 0-32,-21-21 0,0 0 15,0-1-15,0 1 16,0 0-16,0 0 15,0 42 1,-21-21 0,21 21-16,-21 0 0,21 1 15,-21-1-15,21 0 16,0 0-16,0 0 0,0 0 16,21-21-16,0 0 15,0 0-15,0 0 0,0 0 16,-21-21-16,22 21 0,-1-21 0,-21 0 15,0 0-15,0 0 16,0-1-16,0 1 0,0 0 16,0 0-16,-21 21 15,-1 0 1,22 21-16,0 0 16,0 0-1</inkml:trace>
  <inkml:trace contextRef="#ctx0" brushRef="#br1" timeOffset="69111.44">8361 7006 0,'0'0'0,"0"-63"16,0 42-16,-21 21 15,21-22-15,0 44 16,0-1-1,-22 0-15,22 0 0,0 21 0,0 1 16,0-1-16,0 0 0,0 22 16,0-22-16,0 1 0,0-1 0,0 0 15,0 1-15,0-1 0,-21 0 0,21-21 16,-21 1-16,21-1 0,0 0 16,0 0-16,0 0 0,0 0 15,-21-21 1,0-21-1,21 0 1,0 0-16,-21 0 0,21-22 0</inkml:trace>
  <inkml:trace contextRef="#ctx0" brushRef="#br1" timeOffset="69640">8086 7027 0,'0'0'0,"-22"-21"15,22 0-15,0-21 0,0 21 0,0-1 16,0 1-16,0 0 15,0 0-15,22 21 0,-1 0 16,0 0-16,0 0 0,0 0 16,0 21-16,22 0 0,-22 0 0,0 1 15,0 20-15,22 0 0,-22 1 16,0-1-16,0 0 0,0 22 0,0-22 16,-21 0-16,22 1 0,-22-1 0,21 0 15,-21-20-15,0 20 0,21-21 16,-21 0-16,21 0 0,-21-42 31,0 0-15,0 0-16,21-21 0,-21 20 15,21-20-15,-21 0 0,22-1 16,-1 1-16,-21-21 0,21 20 0,0-20 16,0 20-16,0-20 0,1 21 0,-1-1 15,0 1-15,0 0 0,21 20 16,-20-20-16,-1 21 0,0 0 0,0 21 15,0 0 1,-21 21-16,0 21 0,0-21 16,0 22-16,0-22 0,0 21 0,0 1 15,0 20-15,0-21 0,0 1 16,0 20-16,0-20 0,0-1 0,0 0 16,0 1-16,0-1 0,0 0 15,0 1-15,0-22 0,0 0 16,0 0-16,0 0 0,0 0 0,0 1 15,0-1-15,21-42 32,1-1-32,-1 1 15,0 0-15</inkml:trace>
  <inkml:trace contextRef="#ctx0" brushRef="#br1" timeOffset="69995.8">9144 7303 0,'21'0'16,"0"0"0,0 0-16,1-22 15,-1 22-15,0-21 16,0 21-16,0-21 0,0 21 0,1-21 16,-1 0-16,0 0 0,0-1 0,0 1 15,-21 0-15,0 0 16,0 0-16,-21 21 15,0 0-15,0 0 16,0 0-16,-1 21 0,1-21 16,0 21-16,0 0 0,0 0 0,0 22 15,21-22-15,0 21 0,-22-21 0,22 22 16,0-22-16,0 21 16,0-21-16,0 22 0,0-22 0,0 0 15,0 0-15,22 0 0,-1-21 0,0 22 16,0-22-16,21 0 15,-20 0-15,-1 0 0,21 0 0,-21 0 16,0 0-16,22-22 0,-22 1 0,21 0 16,-21 0-16</inkml:trace>
  <inkml:trace contextRef="#ctx0" brushRef="#br1" timeOffset="70288.63">9948 6689 0,'0'0'0,"21"-21"0,-21-22 0,0 22 16,0 0-16,0 42 16,0 0-1,0 0-15,0 1 0,0 20 0,0-21 16,0 21-16,0 1 0,-21-1 0,21 22 16,-21-22-16,21 0 0,-21 22 15,21-22-15,0 0 0,-21 1 0,21-1 16,-21 0-16,21 1 0,0-1 0,0-21 15,0 0-15,0 22 16,0-22-16,0 0 0,21-21 31,0 0-31,-21-21 16,0 0-16,0 0 0,0-1 16</inkml:trace>
  <inkml:trace contextRef="#ctx0" brushRef="#br1" timeOffset="70952.25">9610 7112 0,'0'0'0,"-22"-21"0,1 21 16,42-21 15,1 21-15,20 0-16,-21 0 0,21-21 0,1 21 16,20-22-16,-20 22 0,20-21 15,1 0-15,-22 21 0,21-21 0,1 0 16,-22 0-16,1-1 0,-1 1 0,0-21 15,-21 21-15,1 0 0,-1-22 16,-21 1-16,0 21 0,0-22 0,0 22 16,0 0-16,0 0 0,-21 0 0,-1 0 15,1 21-15,0 0 16,0 0-16,0 21 0,21 0 16,0 0-16,0 21 0,-21-20 0,21 20 15,0 0-15,0 1 0,0-22 16,0 21-16,0 0 0,0 1 0,0-1 15,0-21-15,0 22 0,0-1 0,0 0 16,0-21-16,0 22 0,0-1 16,0-21-16,0 22 0,0-22 0,0 0 15,0 0-15,0 0 0,0 0 16,0 1-16,0-1 0,0-42 31,0-1-15,0 1-1,0 0-15,0 0 0,0-21 0,21-1 16,-21 22-16,21-21 0,0-1 0,0 22 16,0-21-16,1 21 0,20-22 15,-21 22-15,21 0 0,-20 0 0,-1 21 16,21-21-16,-21 21 0,22 0 0,-22 0 16,0 0-16,0 0 0,0 21 15,0 0-15,-21 0 0,22 0 0,-22 1 16,0 20-16,0-21 0,0 21 0,0 1 15,0-22-15,-22 21 0,22-21 16,-21 22-16,0-22 0,0 0 0,21 0 16,0 0-16,-21 1 0,21-1 15,-21-21-15,21 21 0,21-42 47,0 0-47,0 21 0,0-43 16,0 22-16,22 0 0</inkml:trace>
  <inkml:trace contextRef="#ctx0" brushRef="#br1" timeOffset="71319.03">11091 7006 0,'0'0'0,"0"-21"32,-21 42-17,0 0-15,0 1 0,0-1 0,-1 0 16,1 0-16,0 21 0,0-20 0,0 20 15,21 0-15,0-21 0,-21 22 16,21-22-16,0 0 0,0 0 0,0 0 16,0 1-16,21-1 0,0-21 0,0 0 15,0 21-15,0-21 0,1 0 16,20 0-16,-21 0 0,21 0 0,-20-21 16,20 0-16,-21-1 0,0 1 0,22 0 15,-22 0-15,-21-21 0,21 20 0,-21-20 16,0 0-16,0 21 0,0-22 15,0 1-15,0 21 0,-21 0 16,21-1-16,-21 1 0,-1 0 0,1 21 16,0 0-16,0 0 0,0 0 15,-22 0-15,22 0 0,0 21 16,0-21-16,21 21 0,0 1 0,0-1 16,21 0-1,0-21-15,22 0 0,-22 0 16</inkml:trace>
  <inkml:trace contextRef="#ctx0" brushRef="#br1" timeOffset="71853.19">11769 7070 0,'0'0'0,"-22"0"0,1-21 16,0 21-16,0 0 0,0 0 15,0 0-15,-1 0 0,1 0 16,0 21-16,-21 0 0,21 0 0,-1 0 16,1 22-16,0-22 0,0 0 0,0 21 15,0-21-15,21 22 0,0-22 16,0 21-16,0-21 0,0 1 0,0-1 16,0 0-16,0 0 0,21 0 15,21-21-15,-21 21 16,0-21-16,1 0 0,-1 0 0,21 0 15,-21 0-15,0-21 0,22 0 0,-22 21 16,21-21-16,-21 0 0,1-22 16,20 22-16,-21-21 0,0 0 0,0-1 15,1 1-15,-1 0 0,0-22 0,0 22 16,0-1-16,-21-20 0,0 21 16,21-1-16,-21 1 0,22 0 15,-22-1-15,0 22 0,0-21 0,0 21 0,0 42 31,0 0-15,-22 0-16,1 21 0,21 1 0,-21-1 16,21 0-16,0 1 0,-21-1 15,21 0-15,-21 22 0,21-22 0,0 1 16,0-1-16,0 0 0,0 1 0,0-1 16,0 0-16,0-21 0,0 1 15,0 20-15,21-21 0,0-21 0,-21 21 16,0 0-16,21-21 0,0 0 0,1 0 15</inkml:trace>
  <inkml:trace contextRef="#ctx0" brushRef="#br1" timeOffset="72315.67">12298 6837 0,'21'-21'0,"-42"42"0,42-21 32,-21 21-17,0 0-15,0 0 0,0 22 0,-21-22 16,21 21-16,-21-21 0,21 22 15,0-1-15,-22 0 0,22 1 0,-21-22 16,21 21-16,-21 1 0,21-22 16,0 0-16,0 0 0,0 0 0,0 0 15,0 1-15,0-1 16,0-42 0,0-1-1,0 1-15</inkml:trace>
  <inkml:trace contextRef="#ctx0" brushRef="#br1" timeOffset="72755.42">12171 6900 0,'0'0'0,"0"-42"0,0 21 0,0 0 16,0 0-16,21-1 0,-21 1 0,21 0 16,0 0-16,0 21 0,1 0 15,-1-21-15,0 21 0,0 0 0,0 0 16,0 0-16,1 21 0,-1 0 15,21 0-15,-21 22 0,0-22 0,1 21 16,-1 0-16,-21 1 0,21-1 0,-21 0 16,21 1-16,-21-1 0,0 0 15,0 1-15,0-1 0,0 0 0,0 1 16,0-22-16,0 0 0,0 0 16,0 0-16,0 1 0,0-1 15,0-42 1,0-1-1,0 1-15,0-21 16,21 21-16,-21-22 0,21 1 0,-21 0 16,0-1-16,22 1 0,-1-21 0,0 20 15,-21-20-15,21-1 0,0 22 16,0 0-16,1-22 0,-1 22 0,0-1 16,0 22-16,0-21 0,-21 21 0,21 0 15,1 21-15,-1 0 16,0 0-1,0 21 1,-21 0-16,0 0 0,0 0 0,0 0 16,0 1-16,0 20 0,21-21 15</inkml:trace>
  <inkml:trace contextRef="#ctx0" brushRef="#br1" timeOffset="73292.12">13335 7133 0,'0'21'0,"0"-42"0,21 0 0,-21 0 15,0 0-15,0 0 0,0-1 16,0 1-16,0 0 0,0 0 0,0 0 16,-21 0-16,0 21 0,0-22 15,-1 1-15,1 21 0,0 0 0,-21 0 16,21 0-16,-22 0 0,22 21 15,0 1-15,-21-1 0,20 0 0,1 21 16,-21-21-16,21 1 0,21 20 0,0-21 16,-21 21-16,21-20 0,0 20 15,0-21-15,0 0 0,21 0 0,0 1 16,0-1-16,0 0 0,0-21 16,1 0-16,20 0 0,-21 0 15,0 0-15,22 0 0,-22 0 0,21 0 16,-21 0-16,0-21 0,1 0 0,-1-1 15,0 1-15,-21 0 0,0-21 16,21 21-16,-21-1 0,21-20 0,-21 21 16,0-21-16,0 20 0,0 1 0,0 0 15,0 0-15,0 0 0,-21 21 32,21 21-32,-21 0 0,21 0 15,-21 0-15,21 22 0,0-22 0,0 21 16,0-21-16,0 22 0,0-22 0,0 0 15,0 21-15,0-20 16,0-1-16,21-21 0,0 21 0,-21 0 16,21-21-16,0 0 0,1 0 15,-1 0-15,0 0 0,0 0 16,0 0-16,0-21 0,-21 0 0,22 21 16,-1-21-16</inkml:trace>
  <inkml:trace contextRef="#ctx0" brushRef="#br1" timeOffset="73971.73">13610 7027 0,'0'-21'16,"0"42"-16,0-21 31,0 22-31,0-1 16,0 0-16,0 0 0,0 0 16,0 0-16,0 1 0,-21-1 0,21 0 15,0 0-15,-21 0 0,21 0 16,0 1-16,0-1 0,0 0 0,0 0 15,-21-21 17,21-21-32,0 0 15,0 0-15,0-1 0,0 1 16,0-21-16,0 21 0,0 0 16,0-1-16,21-20 0,-21 21 0,21 0 15,-21 0-15,21-1 0,0 1 16,0 0-16,1 21 15,-1 0-15,0 0 16,0 21-16,-21 0 0,0 1 16,0-1-16,0 0 0,0 0 15,0 0-15,0 22 0,0-22 0,0 0 16,0 0-16,0 0 0,0 0 16,0 1-16,0-1 0,0 0 0,0 0 15,0 0-15,0-42 47,0 0-47,0 0 16,0-22-16,0 22 0,0 0 15,0-21-15,21 21 0,0-22 0,1 22 16,-22-21-16,21 21 0,0-22 0,0 22 16,0 0-16,0 0 0,1 0 15,-1 21-15,0 0 0,0 0 0,0 21 16,-21 0-1,0 0-15,0 0 0,0 0 0,0 1 16,0-1-16,0 21 0,0-21 0,0 0 16,0 1-16,0-1 0,0 21 15,0-21-15,0 0 0,0 1 16,0-1-16,0 0 16,0-42 15,0 0-31,21 21 15,1-22-15,-1 1 0</inkml:trace>
  <inkml:trace contextRef="#ctx0" brushRef="#br1" timeOffset="74339.03">14118 7176 0,'21'0'31,"0"0"-31,1 0 15,-1 0-15,0 0 16,0-22-16,0 22 0,0-21 0,1 21 16,-1-21-16,0 21 0,0-21 0,0 21 15,-21-21-15,0 0 0,0-1 16,0 1-16,0 0 16,-21 21-1,0 0-15,0 0 0,0 0 16,-1 21-16,1 0 0,0 1 15,0 20-15,0-21 0,0 0 16,-1 0-16,22 22 0,0-22 16,0 0-16,0 0 0,0 22 0,0-22 15,0 0-15,0 0 0,22 0 16,-1-21-16,0 21 16,0-21-16,0 0 0,0 0 15,1 0-15,-1 0 0,0 0 16,-21-21-16,0 0 15</inkml:trace>
  <inkml:trace contextRef="#ctx0" brushRef="#br1" timeOffset="109315.39">15663 1545 0,'0'0'0,"21"0"15,1 0 79,-1 0-63</inkml:trace>
  <inkml:trace contextRef="#ctx0" brushRef="#br1" timeOffset="110204.09">15769 1566 0,'0'0'0,"-21"0"156,0 0-94,0 0-46,-1 0 0,1 0-16,0 0 0,0 0 15,0 0-15,0 0 0,-1 0 16,1 0-16,0 0 0,0 0 0,0 0 16,-22 0-16,22 0 0,0 0 15,0 0-15,0 0 0,0 0 16,-1 0-16,1 0 0,0 0 0,21 22 31,-21-22-31,0 0 47,42 0 0,0 0-47,0 0 0,22 0 0,-22 0 15,21 0-15,0 0 0,22 0 16,-22 0-16,22 0 0,-1 0 0,1 0 16,-1 0-16,1 0 0,20 0 0,-20-22 15,21 22-15,-1 0 0,1 0 16,0 0-16,-22 0 0,1 0 0,-1 0 16,1 0-16,-22-21 15,21 21-15,-20 0 0,-22 0 0,21 0 16,-21 0-16,22 0 0,-22 0 0,0 0 15,0 0 1,-21-21 0,-21 21 31,0 0-47,21-21 0,-21 21 15,0 0-15,-1 0 0,22-21 16</inkml:trace>
  <inkml:trace contextRef="#ctx0" brushRef="#br1" timeOffset="110715.8">16510 1312 0,'0'0'15,"0"22"32,0-1-31,0 0-16,21 0 16,0-21-16,0 21 0,22 0 15,-22-21-15,21 22 0,-21-22 0,22 0 16,-1 21-16,-21-21 0,22 0 0,-1 0 15,-21 21-15,21-21 0,1 0 16,-22 0-16,21 0 0,-21 0 0,1 0 16,-1 0-16,0 0 15,-42 0 17,0 21-32,-1 0 0,1-21 15,-21 21-15,21-21 0,-22 22 16,1-1-16,0 0 0,-1 0 15,1 0-15,0 22 0,-1-22 0,1 0 16,0 0-16,-1 21 0,1-20 16,21-1-16,-21 0 0,20 0 0,1 0 15,21 0-15,-21 1 16,42-44 46,0 22-62</inkml:trace>
  <inkml:trace contextRef="#ctx0" brushRef="#br1" timeOffset="111872.13">17886 1143 0,'0'0'0,"0"-21"0,-21-85 31,21 85-31,0 0 0,0 0 0,0-1 16,0 1-16,21 0 15,0 21-15,0 0 0,0 0 16,22 21-16,-22 0 0,21 1 16,0 20-16,1 0 0,-22 1 15,21 20-15,-21-21 0,1 22 0,-1-22 16,-21 22-16,21-22 0,-21 22 15,0-22-15,0 0 0,0 22 0,0-22 16,0 0-16,0 1 0,0-1 16,0-21-16,0 0 0,0 1 0,0-1 15,0 0-15,0 0 0,0-42 32,0 0-32,0-22 0,0 22 15,0-21-15,0 0 16,21-1-16,0-20 0,0 20 0,1-20 0,-1-1 15,0 1-15,0-1 16,0 1-16,0-1 0,22 22 0,-22-21 16,-21 20-16,21 1 0,0 21 15,0-22-15,-21 22 0,0 0 0,0 0 16,22 21 0,-22 21 15,0 0-31,0 0 15,0 1-15,0-1 0,0 0 16,0 0-16,21 0 0,-21 0 16,0 1-16</inkml:trace>
  <inkml:trace contextRef="#ctx0" brushRef="#br1" timeOffset="113407.25">19071 1715 0,'0'0'0,"42"0"0,64-22 31,-106 1-31,21 0 0,1 0 0,-1 0 0,-21 0 16,0-22-16,0 22 0,0-21 0,0 21 16,0-22-16,0 22 0,0-21 15,0 21-15,-21-1 0,-1 1 16,1 0-16,0 0 0,0 0 15,0 21-15,0 0 0,-1 0 0,1 0 16,-21 21-16,21 0 0,0 0 16,-22 0-16,22 1 0,0 20 0,0-21 15,0 21-15,-1 1 0,1-1 16,0-21-16,0 22 0,21-1 0,0-21 16,0 21-16,0-20 0,0-1 0,0 0 15,0 0-15,0 0 0,21 0 16,0-21-16,0 0 0,1 0 15,-1 0-15,21 0 0,-21 0 0,0 0 16,1-21-16,-1 0 0,21 0 16,-21 0-16,0 0 0,1-22 15,-1 22-15,0-21 0,0-1 0,0 1 16,-21 21-16,21-21 0,-21-1 0,22 22 16,-22-21-16,0 21 0,0-1 15,0 1-15,0 42 31,0 1-15,0-1-16,-22 21 0,22-21 16,-21 0-16,21 1 0,-21 20 0,21-21 15,-21 21-15,21-20 0,0 20 0,0-21 16,0 0-16,0 0 16,0 1-16,21-1 0,0 0 0,0-21 15,1 0-15,-1 0 0,0 0 16,21 0-16,1 0 0,-22 0 0,21 0 15,0-21-15,-20 0 0,20-1 16,0 1-16,1 0 0,-22-21 0,0 21 16,0-1-16,0-20 0,0 0 0,1 21 15,-22-22-15,0 22 0,0 0 16,0 0-16,0 0 0,0-1 0,-22 1 16,1 21-16,0 0 0,0 0 15,0 0-15,0 0 0,-1 0 16,22 21-16,0 1 15,-21-22-15,21 21 0,0 0 0,0 0 16,0 21-16,0-20 0,21-1 0,1 0 16,-22 21-16,21-21 0,-21 1 15,0 20-15,21-21 0,0 0 0,0 0 16,-21 1-16,21-1 0,1 0 16,-22 0-16,21 0 0,0 0 0,0-21 15,0 22-15,0-22 0,22 0 16,-22 0-16,0 0 0,0 0 15,0 0-15,22 0 0,-22 0 0,21-22 0,-21 22 16,22-21-16,-22 0 16,21-21-16,-21 21 0,1-1 0,20-20 15,-21 21-15,0-21 0,0 20 16,1-20-16,-22 21 0,0-21 0,0 20 16,0 1-16,0 0 0,0 0 0,0 0 15,-22 0-15,1 21 0,0-22 16,0 22-16,0 0 0,-22 0 15,22 22-15,0-1 0,0 0 16,-21 0-16,20 0 0,1 0 0,0 22 16,0-22-16,0 21 15,21-21-15,0 22 0,-21-22 0,21 21 0,0-21 16,0 1-16,0-1 16,0 0-16,0 0 0,21 0 0,0-21 15,0 0-15,21 0 0,-20 0 16,-1 0-16,0 0 0,0 0 15,21-21-15,-20 0 0,-1 0 0,0 0 16,21-1-16,-21 1 0,1-21 16,-1 21-16,-21-22 0,21 22 0,0 0 15,-21 0-15,21 0 0,-21 0 16,0-1-16,0 1 0,0 0 0,0 42 47,0 0-47,0 22 0,0-22 15,-21 0-15,21 0 0,-21 22 16,21-22-16,0 0 0,0 0 0,0 0 16,0 0-16,0 1 0,0-1 15,0 0-15,21 0 0,0 0 16,0-21-16,1 0 0,-1 0 0,0 0 16,0 0-16,21 0 0,-20 0 15,-1-21-15,0 0 0,0 21 0,0-21 16,0-22-16,1 22 15,-1 0-15,0-21 0,0 21 0,0-1 16,0-20-16,-21 21 0,0 0 0,22 21 16,-22-21-16,21 21 15,-21 21 1,0 0-16,0 0 16,0 0-16,0 0 0,-21 1 0,21 20 15,0-21-15,-22 0 0,22 0 16,0 1-16,0-1 0,0 0 15,0 0-15,22-21 16,-1 0-16,0 0 16,0 0-1,-21-21-15,21 0 16,-21 0-16,21-1 0,-21 1 0</inkml:trace>
  <inkml:trace contextRef="#ctx0" brushRef="#br1" timeOffset="113736.07">20955 1164 0,'0'0'0,"-21"0"0,0 0 0,21 21 31,0 1-31,0-1 31,21-21-31,0 0 0,0 0 0,0 0 16,0 0-16,1 0 15,-22-21-15,0-1 0,0 1 16,0 0-16,0 0 16,0 0-16,-22 21 15,22-21-15,-21 21 0,0 0 16,0 0-16,0 0 0,0 21 16,-1 0-16,22 0 0,0 0 15,0 0-15,0 1 0,0-1 16,0 0-16,22 0 15,-1-21-15,-21 21 16,21-21-16,0 0 0,0 0 0</inkml:trace>
  <inkml:trace contextRef="#ctx0" brushRef="#br1" timeOffset="114316.81">21442 995 0,'0'0'0,"-21"0"31,-1 0-31,22 21 0,0 0 0,0 0 16,0 1-16,-21-1 0,21 21 15,0-21-15,0 22 0,0-22 16,0 21-16,0 0 0,-21 1 16,21-1-16,0-21 0,0 22 0,0-1 15,0-21-15,-21 21 0,21 1 0,0-22 16,-21 0-16,21 21 0,0-20 15,0-1-15,0 0 0,0 0 0,0 0 16,0-42 15,0 0-31,0 0 16,0 0-16,0-1 0,0-20 16,21 21-16,0 0 0,0 0 0,-21-22 15,43 22-15,-22 0 16,0 0-16,0 0 0,21-1 0,1 1 15,-22 21-15,21-21 0,1 21 16,-22 0-16,21 0 0,0 0 0,-20 0 16,-1 0-16,21 21 0,-21 0 0,0 1 15,-21-1-15,0 0 0,22 0 16,-22 0-16,0 22 0,0-22 0,0 0 16,-22 0-16,1 21 0,-21-20 15,21-1-15,-22 0 0,22 0 0,-21 0 16,21-21-16,-22 21 0,1 1 0,21-22 15,-21 21-15,20-21 16,1 0-16,0 0 0,0 21 0,0-21 16,0 0-16,-1 0 15,22-21 17,0 0-32,22-1 0,-22 1 15,21 0-15,0 0 0,0 0 0</inkml:trace>
  <inkml:trace contextRef="#ctx0" brushRef="#br1" timeOffset="114656.64">22140 847 0,'0'0'0,"21"0"31,-21 21-31,0 0 0,0 0 16,0 22-16,0-22 0,0 21 15,0 0-15,0 1 0,0 20 0,0-20 16,0-1-16,0 21 0,0-20 16,0-1-16,0 0 0,0 1 0,0-1 15,0 0-15,0 1 0,0-1 16,0-21-16,0 22 0,0-22 15,0 0-15,0 0 0,0 0 0,0 0 16,22-21 0,-1-21-1,0 0-15,0 0 16,0 0-16,-21 0 0</inkml:trace>
  <inkml:trace contextRef="#ctx0" brushRef="#br1" timeOffset="115095.74">22521 1439 0,'0'22'0,"0"-1"15,0 0-15,0 0 16,21-21 0,1 0-16,-1 0 15,21 0-15,-21 0 0,0 0 16,1 0-16,-1-21 0,0 21 15,0-21-15,0 0 0,0-1 0,1 1 16,-1 0-16,-21 0 0,0 0 16,0 0-16,0-1 0,0 1 15,0 0 1,-21 21-16,-1 0 0,1 0 0,-21 0 16,21 21-16,0 0 0,-22 1 0,22-1 15,0 0-15,-21 21 0,20-21 16,1 1-16,21 20 0,-21 0 0,21-21 15,-21 22-15,21-22 0,0 0 16,0 21-16,0-20 0,0-1 0,0 0 16,21 0-16,0-21 0,0 21 0,1 0 15,20-21-15,-21 0 0,21 0 16,1 0-16,-1 0 0,-21 0 0,22 0 16,-22 0-16,21 0 0,-21-21 15,0 0-15,1 21 0,-1-21 16,-21 0-16,0 0 0,0-1 15,0 1-15,-21 21 0</inkml:trace>
  <inkml:trace contextRef="#ctx0" brushRef="#br1" timeOffset="115775.47">18161 2223 0,'0'0'15,"-21"0"1,42 0-1,0 0-15,0 0 16,0 0-16,1 0 16,20 0-16,-21 0 0,0 0 0,22 0 15,-1 0-15,0 0 0,1 0 16,20 0-16,1 0 0,-22 0 16,21-22-16,1 22 0,21 0 0,-22 0 15,22 0-15,-1 0 0,22 0 0,0-21 16,0 21-16,0 0 0,0 0 15,21 0-15,-22 0 0,22-21 0,0 21 16,0 0-16,0 0 0,22 0 16,-22 0-16,21 0 0,-21 0 0,0 0 15,0-21-15,21 21 0,-21 0 16,-21 0-16,21 0 0,-21 0 0,-22-21 16,22 21-16,-21 0 0,-1 0 0,1-21 15,-21 21-15,-1-22 0,22 22 16,-22 0-16,-20 0 0,20-21 15,-21 21-15,1 0 0,-1 0 16,-21 0-16,0-21 0,1 21 0,-44 0 31,1-21-31,-21 21 0,21 0 16,-22 0-16</inkml:trace>
  <inkml:trace contextRef="#ctx0" brushRef="#br1" timeOffset="116551.92">18203 2286 0,'0'0'0,"21"0"32,1 0-17,20 0-15,-21 0 0,21 0 0,1 0 16,-1 0-16,0 0 15,22 0-15,-1 0 0,1 0 0,-1 0 0,22 0 16,-21 0-16,20 0 16,1 0-16,0 0 0,-1 0 0,1 0 15,0 0-15,20 0 0,-20 0 0,21 0 16,0 0-16,0 0 0,-1 0 16,-20 0-16,21 0 0,0 0 0,21-21 15,-21 21-15,-1 0 0,1 0 16,0 0-16,0 0 0,0 0 0,-22 0 15,22 0-15,-21 0 0,0 0 0,20 0 16,-20 0-16,0 0 0,-22 0 16,22 0-16,-22 0 0,1 0 0,-1 0 15,1 0-15,-1 0 0,1 0 16,-1 0-16,-20 0 0,-1 0 16,22 0-16,-22 0 0,0 0 0,-21 0 15,22 0-15,-22 0 0,21 0 16,-21 0-16,1 0 0,-1 0 15,0 0-15,-42 0 63,0 0-47,-1-21-16</inkml:trace>
  <inkml:trace contextRef="#ctx0" brushRef="#br1" timeOffset="116719.19">22585 2265 0,'0'0'0,"-21"0"0,21 21 16,-22-21-16,1 0 31,0 0 0,0 0-31,21 21 0</inkml:trace>
  <inkml:trace contextRef="#ctx0" brushRef="#br1" timeOffset="132208.22">15579 2900 0,'0'-21'16,"0"0"0,21 21-1,-21-22-15,0 44 47,0-1-47,0 0 0,-21 0 16,21 0-16,-22 22 0,1-22 0,21 21 15,-21 0-15,0 1 0,0 20 16,0-20-16,-1-1 0,1 21 0,0-20 16,0-1-16,0 0 0,21 1 15,-21-1-15,-1-21 0,1 22 0,21-22 16,-21 0-16,21 0 0,0 0 15,0-42 17,0 0-32,0 0 15,0 0-15,0-22 0,0 22 0,0 0 16,0-21-16,21 20 0,-21-20 0,21 21 16,-21 0-16,0 0 0,22-1 15,-1 1-15,0 21 0,0 0 16,0 0-1,0 21-15,-21 1 0,0 20 16,22-21-16,-1 0 0,-21 0 0,0 22 16,0-22-16,21 0 15,0 0-15,-21 0 0,21 1 0,-21-1 16,21 0-16,1-21 0,-1 21 0,0-21 16,0 0-16,0 0 0,0 0 15,1 0-15,-1 0 0,21-21 0,-21 21 16,0-21-16,1 0 0,-1-1 15,0-20-15,0 21 0,0-21 0,-21 20 16,0-20-16,0 0 0,21-22 16,-21 22-16,0 0 0,0-22 0,0 22 15,0-1-15,-21 1 0,0 0 0,0-1 16,0 1-16,-22 0 0,22 21 16,0-1-16,0-20 0,-21 42 15,20-21-15,1 21 0,0 0 16,-21 0-16,21 0 0,-1 0 0,22 21 15,-21 0-15,21 0 0,-21 22 0,21-22 16,0 21-16,0 1 0,0-1 16,0 0-16,0 1 0,21-1 0,0-21 15,1 21-15,-22 1 0,21-22 16,0 0-16,0 0 0,0 0 0,0 1 16,1-22-16,-1 0 0,0 21 15,0-21-15,0 0 0,0 0 16,-21-21-16,22 21 0</inkml:trace>
  <inkml:trace contextRef="#ctx0" brushRef="#br1" timeOffset="133304.6">16044 3450 0,'0'0'0,"21"21"0,1-21 15,-1 0-15,0 0 0,0 0 16,0 0-16,0-21 0,1 21 0,-1-21 16,0 0-16,0 21 0,0-21 15,0 0-15,1-1 0,-22 1 16,21 0-16,-21 0 0,0 0 16,0 0-16,0-1 0,-21 1 15,-1 21-15,1 0 0,0 0 16,0 0-16,0 0 0,0 0 15,-1 0-15,1 21 0,21 1 0,-21-1 16,0 0-16,0 21 0,21-21 16,0 1-16,0 20 0,0-21 0,0 0 15,0 0-15,0 22 0,0-22 16,21 0-16,0 0 0,0-21 16,0 0-16,22 21 0,-22-21 0,0 0 15,21 0-15,-20 0 0,20 0 16,-21 0-16,0 0 0,0 0 15,22-21-15,-22 0 0,0 21 0,0-21 16,0 0-16,1 0 0,-1-1 16,-21 1-16,21-21 0,0 21 0,-21 0 15,0-22-15,0 22 0,0 0 0,21 0 16,-21 0-16,0-1 0,0 1 16,0 42 15,0 1-31,0-1 0,0 0 15,0 0-15,0 0 0,0 22 16,0-22-16,0 0 0,0 0 16,0 21-16,0-20 0,0-1 0,0 0 15,0 0-15,0 0 0,0 0 16,0 1-16,0-1 0,0 0 16,0-42 15,0 0-16,0-1-15,0-20 0,0 21 16,0 0-16,0-22 0,0 22 16,0 0-16,21-21 0,-21 21 0,22-22 15,-1 22-15,0 0 0,0-21 16,0 20-16,0 1 0,1 0 16,-1 21-16,0-21 0,21 21 0,-21 0 15,1 0-15,-1 0 0,0 21 16,0 0-16,0 22 0,-21-22 15,0 0-15,0 0 0,0 21 16,0-20-16,0 20 0,0-21 0,0 0 16,0 0-16,0 1 0,0-1 0,0 0 15,0 0-15,0 0 0,0 0 16,0-42 31,0 0-47,0 0 0,0-21 15,0 20-15,0 1 0,21-21 16,1 21-16,-1-22 0,0 1 0,0 21 16,0-21-16,0 20 0,22 1 15,-22 0-15,0 0 0,21 0 0,-20 21 16,-1 0-16,21 0 0,-21 0 0,0 0 16,1 0-16,-1 21 0,-21 0 15,21 0-15,-21 0 0,21 22 0,-21-22 16,0 0-16,0 21 0,0-20 15,0 20-15,0-21 0,0 0 0,0 0 16,-21 22-16,0-22 0,21 0 16,0 0-16,0 0 15,-21-21-15,21 22 0,21-22 32,-21-22-17</inkml:trace>
  <inkml:trace contextRef="#ctx0" brushRef="#br1" timeOffset="133707.35">17865 3175 0,'0'21'31,"0"0"-31,0 1 16,0-1-16,-22 0 0,22 0 0,-21 0 15,0 22-15,21-22 0,0 0 0,0 0 16,-21 21-16,21-20 0,0-1 16,0 0-16,0 0 0,0 0 0,0 0 15,21-21 1,0 0-16,0 0 16,1 0-16,-1 0 0,0 0 15,0 0-15,0-21 0,0 0 16,1 0-16,-1 0 0,0 0 0,-21-1 15,21-20-15,-21 0 0,21 21 0,-21-22 16,0 1-16,0 0 0,0 20 16,0 1-16,0 0 0,-21 0 0,0 0 15,21 0-15,-21 21 0,0 0 16,-1 0-16,1 0 0,0 0 16,21 21-16,0 0 0,-21-21 15,21 21-15,0 0 16</inkml:trace>
  <inkml:trace contextRef="#ctx0" brushRef="#br1" timeOffset="134551.99">19897 3302 0,'0'0'0,"42"-63"31,-42 41-31,0 1 0,0 0 16,0 0-16,0 0 15,0 0-15,0-1 0,0 1 0,0 0 16,-21 0-16,0 0 0,-1 21 16,1 0-16,0 0 0,0 0 0,0 0 15,-22 0-15,22 21 0,-21 0 0,21 0 16,-22 0-16,1 22 0,21-22 16,-21 21-16,-1 1 0,22-1 0,0 0 15,-21 1-15,20-22 0,22 21 16,0-21-16,0 22 0,0-22 0,0 0 15,0 0-15,22 0 16,-1 0-16,0-21 0,0 0 0,0 22 16,22-22-16,-22 0 0,21 0 0,0 0 15,-20 0-15,20-22 0,-21 1 16,21 0-16,1 0 0,-22 0 0,0 0 16,0-22-16,0 1 0,22 0 15,-43-1-15,21 1 0,0-22 0,-21 22 16,0-21-16,21-1 0,-21 22 15,0-22-15,0 22 0,0 0 0,0-1 16,0 1-16,0 21 0,0 0 16,0-1-16,0 1 0,0 42 15,0 1 1,0-1-16,0 21 0,0-21 16,0 22-16,0 20 0,0-21 0,0 1 15,-21 20-15,21 1 0,0-22 16,0 22-16,0-22 0,0 0 0,0 1 15,0-1-15,0 0 0,0-21 0,21 22 16,0-22-16,-21 0 0,22 0 16,-1-21-16,21 21 0,-21-21 0,0 0 15,1 0-15,-1 0 0,21 0 16,-21 0-16,0-21 0,1 21 0,-1-21 16,0 0-16,0 0 0,21 0 0</inkml:trace>
  <inkml:trace contextRef="#ctx0" brushRef="#br1" timeOffset="134836.13">21082 3196 0,'0'21'31,"21"-21"-31,0 0 0,0 0 16,1 0-16,-1 0 0,0 0 0,0 0 15,21-21-15,-20 21 0,-1 0 16,0 0-16,0 0 0,0 0 0,0 0 16,1 0-16,-44 0 31,1 21-31,0-21 15</inkml:trace>
  <inkml:trace contextRef="#ctx0" brushRef="#br1" timeOffset="135027.54">21061 3408 0,'0'0'0,"0"21"0,0 0 16,21-21-1,0 0 1,0 0-16,0 0 0,1 0 15,-1 0-15,0 0 0,0 0 16,0 0-16,0 0 0,1 0 0,-1 0 16,0 0-16,0-21 0,0 21 0,0-21 15,1 21 1,-22-21-16</inkml:trace>
  <inkml:trace contextRef="#ctx0" brushRef="#br1" timeOffset="135788.12">22818 3217 0,'0'0'16,"-22"-84"-1,22 63 1,0-1-16,0 1 0,0 0 16,22 0-16,-1 21 15,0-21-15,0 21 0,0 0 0,0 0 16,1 0-16,20 0 0,-21 0 16,0 0-16,0 0 0,22 21 0,-22 0 15,-21 0-15,21 0 0,0 1 16,-21 20-16,0 0 0,0 1 0,0-22 15,0 21-15,0 0 0,0 1 0,0-1 16,0-21-16,-21 0 0,21 22 16,-21-22-16,21 0 0,0 0 15,-21-21-15,21 21 0,0-42 32,0 0-32,0 0 0,0 0 15,0 0-15,0-22 0,0 22 16,0-21-16,0-1 0,21 1 0,0 0 15,0-1-15,-21 1 0,21 0 16,1 21-16,20-1 0,-21-20 0,0 21 16,22 21-16,-1-21 0,-21 21 0,21 0 15,1 0-15,-22 0 0,21 0 16,1 21-16,-22-21 0,0 21 0,0 0 16,0 22-16,-21-22 0,0 0 15,0 21-15,0-21 0,0 22 0,0-22 16,0 21-16,0-21 0,0 1 15,0-1-15,0 0 0,-21 0 16,21 0-16,-21-21 0,21 21 16,0-42 15,21 0-31,0 21 16</inkml:trace>
  <inkml:trace contextRef="#ctx0" brushRef="#br1" timeOffset="136147.64">23961 3196 0,'0'0'0,"63"-42"31,-63 21-31,21 0 16,0 21-16,-21-22 0,0 1 0,22 21 15,-1-21-15,-21 0 0,0 0 16,0 0-16,0-1 0,0 1 31,-21 21-31,-1 0 0,22 21 16,-21 1-16,0-1 0,0 0 0,0 0 15,0 0-15,-1 22 0,1-1 16,0-21-16,0 21 0,0 1 16,21-22-16,-21 21 0,21-21 0,0 1 15,0-1-15,0 0 0,0 0 0,21 0 16,0 0-16,0-21 0,0 0 15,0 22-15,22-22 0,-22 0 16,0 0-16,21 0 0,-20 0 0,20 0 16,-21-22-16,0 1 0,0 21 0,22-21 15,-22 0-15,0 0 0,0 0 16</inkml:trace>
  <inkml:trace contextRef="#ctx0" brushRef="#br1" timeOffset="136696.32">24553 3048 0,'0'0'0,"0"-21"15,21 21 1,-21 21 15,0 0-31,0 0 0,0 1 16,-21-1-16,21 21 0,-21-21 0,21 0 16,0 22-16,0-22 0,0 0 15,-21 0-15,21 0 0,0 1 0,0-1 16,0 0-16,0 0 0,21-21 31,0 0-31,0 0 0,1 0 16,-22-21-16,21 0 15,0 0-15,0-1 0,0 1 0,0 0 0,1-21 16,-1 21-16,0-1 0,-21 1 16,21 0-16,0 0 0,-21 0 15,21 21-15,1 0 16,-22 21-1,0 0-15,0 0 0,0 0 16,0 22-16,0-22 0,0 0 16,0 0-16,0 0 0,0 1 15,21-1-15,0 0 0,0 0 16,0-21-16,0 0 0,1 21 16,-1-21-16,21 0 0,-21 0 15,0 0-15,1-21 0,-1 0 0,21 0 16,-21 0-16,0-1 0,1 1 15,-22-21-15,21 0 0,0 20 0,-21-20 16,0 21-16,21-21 0,-21 20 0,21 1 16,-21 0-16,0 0 0,0 0 15,-21 21 32</inkml:trace>
  <inkml:trace contextRef="#ctx0" brushRef="#br1" timeOffset="137595.41">27474 2836 0,'0'0'15,"0"-21"-15,0 0 0,0 0 0,0 42 32,0 0-32,0 0 15,0 22-15,0-22 0,0 21 16,-21 1-16,21-1 0,-21 0 0,0 1 16,0-1-16,-1 21 0,1-20 15,0-1-15,0 0 0,0 1 16,0-1-16,-1-21 0,-20 0 0,21 22 15,0-43-15,21 21 0,-21 0 16,-1-21-16,1 0 0,0 0 0,0-21 16,0 0-16,21 0 15,-21-22-15,21 22 0,0-21 16,0-1-16,0 1 0,0 0 0,0-1 16,0 1-16,0 0 0,0-1 15,0 22-15,0 0 0,0 0 0,0 0 16,21 0-16,0 21 15,-21 21-15,21 0 0,-21 0 16,0 0-16,0 22 0,0-1 16,0 0-16,21 1 0,-21-1 15,21 0-15,-21 1 0,0-1 0,22 0 16,-1 1-16,0-22 0,0 0 16,-21 0-16,21 0 0,22 0 0,-22-21 15,0 0-15,0 0 0,21 0 0,-20 0 16,20-21-16,0 21 0,1-21 15,-1 0-15,0-21 0,1 20 0,-1-20 16,0-21-16,-21 20 0,1-20 16,-1 20-16,0-20 0,0-1 15,-21 1-15,0-1 0,0 1 0,0-1 16,-21 1-16,0-1 0,0 1 16,-22 21-16,22-1 0,-21 1 0,21 0 15,-22 20-15,1 22 0,0 0 16,20 0-16,-20 0 0,0 22 15,21 20-15,-22 0 0,22 1 0,0-1 16,21 21-16,0-20 0,0 20 0,0-20 16,0-1-16,0 21 0,0-20 15,21-1-15,0 0 0,0-20 0,1 20 16,-1 0-16,21-21 0,0 1 16,-20-1-16,20-21 0,0 21 15,1-21-15,-1 0 0,0 0 0,-21 0 16,22 0-16,-1-21 0,-21 0 15,22-1-15,-22 22 0,0-21 0</inkml:trace>
  <inkml:trace contextRef="#ctx0" brushRef="#br1" timeOffset="137956.23">27982 3175 0,'0'0'0,"0"21"16,0 0-16,0 1 0,21-1 15,1-21 1,-1 0-16,0 0 0,0 0 15,21 0-15,-20-21 16,-1 21-16,21-22 0,-21 1 0,0 21 16,22-21-16,-22 0 0,-21 0 0,0 0 15,21-1-15,-21 1 0,0 0 16,0 0-16,0 0 0,0 0 0,-21 21 16,0 0-16,0 0 0,-1 0 15,1 0-15,0 21 0,0-21 0,0 42 16,0-21-16,-1 0 0,1 22 15,0-22-15,21 21 0,-21 1 0,21-22 16,0 21-16,0-21 0,0 0 0,0 22 16,21-22-16,0 0 15,0-21-15,1 21 0,-1 0 0,21-21 16,-21 0-16,22 0 0,-22 0 16,21 0-16,-21 0 0,0 0 0,22-21 15,-22 0-15,0 0 0,21 0 0,-20 0 16,-1-1-16,0-20 0</inkml:trace>
  <inkml:trace contextRef="#ctx0" brushRef="#br1" timeOffset="138599.53">28660 3133 0,'21'-21'0,"-64"105"0,65-147 0,-1-1 0,0 43 16,-21 0-16,0 0 0,0 42 31,0 0-31,-21 0 16,21 22-16,0-22 15,-21 0-15,21 21 0,0-21 16,0 22-16,0-22 0,0 0 0,0 21 15,-22-20-15,22-1 0,0 0 16,0 0-16,-21-21 0,21 21 16,0-42 15,0 0-31,0 0 0,0 0 16,0-1-16,0-20 0,0 21 15,0-21-15,0-1 0,21 22 0,1-21 16,-1 21-16,0-22 0,0 22 15,0 0-15,0 0 0,1 0 16,20-1-16,-21 22 0,21 0 0,-20 0 16,-1 0-16,21 0 0,-21 22 15,0-1-15,1 0 0,-1 0 0,0 0 16,0 0-16,-21 22 0,0-22 16,0 21-16,0 1 0,0-22 0,0 0 15,0 21-15,-21-21 0,0 1 16,0-1-16,21 0 0,-22-21 15,22 21-15,-21-21 0,21-21 32,0 0-32,0 0 0,0-1 0,0 1 15,21 0-15,1-21 0,-1 21 16,0-22-16,0 22 0,21-21 16,-20 21-16,-1-22 0,21 22 15,-21 0-15,0 0 0,1 21 0,20 0 16,-21 0-16,0 0 0,0 0 15,-21 21-15,0 0 0,22 0 16,-22 0-16,0 1 0,0 20 0,0-21 16,0 21-16,0-20 0,0 20 15,0-21-15,0 0 0,0 0 0,0 1 16,-22-1-16,22 0 16,0 0-16,22-42 46,-22 0-46,21 0 0,0-1 16</inkml:trace>
  <inkml:trace contextRef="#ctx0" brushRef="#br1" timeOffset="139024.29">29887 2942 0,'0'-21'0,"0"42"0,0-63 0,0 21 15,-21 21 1,0 0-1,0 0-15,0 21 16,21 0-16,-22 0 0,1 0 0,21 1 16,-21 20-16,0-21 0,21 21 0,0-20 15,-21 20-15,21 0 0,-21-21 16,21 22-16,0-22 0,0 21 0,0-21 16,0 1-16,21-1 0,0 0 15,0 0-15,0 0 0,22-21 0,-22 0 16,21 0-16,0 0 0,-20 0 15,20 0-15,0-21 0,-21 21 0,22-21 16,-22 0-16,0-22 0,21 22 16,-20-21-16,-22 21 0,21-22 15,-21 1-15,0 0 0,0-1 0,0 1 16,0 0-16,-21-1 0,21 22 16,-22-21-16,-20 21 0,21 0 0,0 21 15,0 0-15,-1 0 0,1 0 16,0 0-16,-21 21 0,21-21 0,-1 21 15,1 0-15,0 0 0,21 0 16,0 1-16,-21-1 0,21 0 0,0 0 16,0 0-16,21-21 15,0 21-15,22-21 0,-22 0 16</inkml:trace>
  <inkml:trace contextRef="#ctx0" brushRef="#br1" timeOffset="139343.79">30924 2731 0,'0'0'16,"-21"0"-16,0 0 16,0 0-16,0 0 0,0 21 15,-1 0-15,22 0 0,-21 0 16,0 0-16,0 22 0,0-22 0,0 0 15,-1 21-15,22 1 16,0-22-16,-21 21 0,21 1 0,0-1 16,0-21-16,0 21 0,0 1 15,0-1-15,0-21 0,0 22 0,0-22 16,0 0-16,21 21 0,1-21 16,-1 1-16,0-22 0,0 21 0,0-21 15,0 0-15,22 0 0,-22 0 16,21 0-16,1 0 0,-22 0 0,21 0 15,0-21-15,-20-1 0</inkml:trace>
  <inkml:trace contextRef="#ctx0" brushRef="#br1" timeOffset="139703.79">31454 2667 0,'0'0'0,"0"-21"0,21 21 32,0 0-32,0 0 0,0 0 15,0 21-15,1 0 0,-1 0 16,0 1-16,0-1 0,0 0 16,0 21-16,1-21 0,-22 22 0,0-1 15,0-21-15,0 22 0,0-1 16,0 0-16,0 1 0,0-22 15,-22 21-15,1 0 0,0 1 0,0-22 16,0 0-16,0 21 0,-1-20 16,-20-1-16,21 0 0,0-21 0,0 21 15,-1 0-15,1 0 16,21-42 15,0 0-31,21 0 16,1 21-16</inkml:trace>
  <inkml:trace contextRef="#ctx0" brushRef="#br1" timeOffset="140203.15">32385 2900 0,'21'0'78,"-21"-21"-62,0 0 0,-21 21 62,21 21-78,0 0 31,21-21 16</inkml:trace>
  <inkml:trace contextRef="#ctx0" brushRef="#br1" timeOffset="140763.07">32427 3260 0,'0'0'0,"0"-21"79,21 21-79,1 0 15,-1 0 1,-21 21-1,0 0 1,0 0-16,0 0 16,-21-21-16,21 21 15,-22-21-15,1 0 16,21-21 31,0 0-47,0 0 15,0 0-15,21 21 16,1-21-16,-1 21 16,0 0-16,0 0 15,-21 21-15,0 0 16,0 0-16,0 0 0,0 22 0,0-22 16,0 0-16,0 21 0,-21-21 15,0 1-15,0 20 0,-1-21 16,-20 0-16,21 0 0,0 1 0,-22-22 15,22 21-15,0-21 0,0 0 16,0 0-16,0 0 0,-1 0 16,1 0-16,0 0 15</inkml:trace>
  <inkml:trace contextRef="#ctx0" brushRef="#br1" timeOffset="141275.16">32470 2815 0,'0'21'78,"-22"-21"16,1 22-94,0-22 15,21 21-15,-21-21 16,0 0 0,21 21-16</inkml:trace>
  <inkml:trace contextRef="#ctx0" brushRef="#br1" timeOffset="167548.04">15557 4805 0,'0'-21'188,"0"0"-188</inkml:trace>
  <inkml:trace contextRef="#ctx0" brushRef="#br1" timeOffset="169352.3">15621 4720 0,'0'-21'0,"0"0"47,21 21 62,-21-21-93,0 0 15,21 21-31,-21-22 47,-21 44 125</inkml:trace>
  <inkml:trace contextRef="#ctx0" brushRef="#br1" timeOffset="170211.81">15600 4805 0,'0'0'16,"21"0"-16,-21-21 0,0 0 15,21-1 1,-21 1 0,21 0-1,-21 0 1,21 21-16,-21-21 0,0 0 31,0-1 0,0 1 1,0 0-1,-21 21-15,21-21-1,0 42 63,0 0-62,0 0-16,0 1 0,0 20 0,0-21 16,0 21-16,0 1 0,0-1 0,0 22 15,0-22-15,0 21 16,0-20-16,0 20 0,0-20 0,0-1 15,0 0-15,-21 1 0,21-1 0,0 0 16,0 1-16,0-22 0,0 21 16,0-21-16,-21 0 0,21 1 0,0-1 15,0 0-15,0 0 0,0 0 16,0-42 15,0 0-31,0 0 16,0 0-16,0-1 0,0 1 0,0-21 15</inkml:trace>
  <inkml:trace contextRef="#ctx0" brushRef="#br1" timeOffset="170847.45">15557 4890 0,'0'0'0,"-84"-43"32,84 22-32,-21 21 0,21-21 0,0 0 0,-22 0 15,22-1-15,0 1 16,0 0 0,0 0-16,22 21 0,-1-21 0,0 0 15,21 21-15,-21-22 0,22 1 16,-22 0-16,21 21 0,1-21 0,-22 0 15,21 21-15,0-21 0,22 21 0,-22-22 16,1 22-16,-1 0 0,-21 0 16,21 22-16,1-1 0,-22 0 0,0 21 15,0-21-15,-21 22 0,0-1 16,0 0-16,0 1 0,-21-1 16,0 0-16,-21 1 0,20 20 0,-20-20 15,0-1-15,-1-21 0,1 21 16,0 1-16,-1-22 0,1 0 0,21 0 15,0 0-15,0 1 0,-1-22 0,1 0 16,0 0-16,21-22 31,0 1-31,0 0 16,0 0-16,21 21 16,0 0-16,1 0 15,-1 0-15,-21 21 16,21 0-16,0 0 0,0-21 15,-21 22-15,21 20 0,1-21 0,-22 0 16,21 0-16,-21 1 0,21-1 16,0 0-16,-21 0 0,21 0 0,-21 0 15,21 1-15,1-22 0,-1 21 16,0-21-16,0 21 16,0-21-16,0 0 0,1 0 15,-1 0-15,-21-21 16,21 21-16,0-21 0,-21-1 0,0 1 15,21 0-15,0 0 0,-21-21 0</inkml:trace>
  <inkml:trace contextRef="#ctx0" brushRef="#br1" timeOffset="171219.23">16298 5207 0,'0'0'0,"0"21"16,21-21-1,1 0 1,-1 0-16,0 0 0,0 0 0,0 0 16,0 0-16,22-21 0,-22 21 0,0-21 15,21 21-15,-20-21 0,-22 0 16,21 21-16,-21-22 0,21 1 0,-21 0 16,0 0-1,-21 21-15,0 0 16,-1 0-16,1 0 0,0 0 0,0 0 15,0 21-15,0 0 0,-1 0 0,1 1 16,0-1-16,0 0 0,21 0 16,-21 0-16,21 0 0,0 1 0,0-1 15,0 0-15,0 0 0,0 0 16,0 0-16,21 1 0,0-22 0,-21 21 16,21-21-16,0 0 0,-21 21 0,22-21 15,-1 0-15,0 0 0,0 0 16,0 0-16,0 0 0,1-21 15,-1 21-15,0-21 0</inkml:trace>
  <inkml:trace contextRef="#ctx0" brushRef="#br1" timeOffset="173313.4">16849 5207 0,'21'0'0,"-42"0"0,63 0 0,-21-21 0,-21 0 15,21 21-15,0-21 0,1-1 0,-22 1 16,21 21-16,0-21 0,0 0 15,0-21-15,0 20 0,-21 1 0,22 0 16,-1-21-16,0 21 0,0-22 16,-21 22-16,0 0 0,0 0 0,0 0 15,0-1-15,0 1 0,0 0 16,0 0-16,0 0 16,-21 21-1,0 0-15,0 0 0,21 21 16,-22 0-16,1 0 15,21 0-15,-21 22 0,21-1 0,0 0 16,0 1-16,-21-1 0,0 22 16,21-22-16,-21 0 0,21 22 0,0-1 15,-22-20-15,1 20 0,21-21 0,0 22 16,0-22-16,-21 22 0,21-1 16,-21 1-16,21-1 0,0-20 15,0 20-15,0 1 0,0-22 0,0 0 0,0 22 16,0-22-16,0-21 0,0 22 15,0-1-15,0-21 0,21 0 16,0 0-16,-21 1 0,21-1 0,1-21 16,-1 0-16,0 0 0,0 0 15,0 0-15,-21-21 0,21 21 16,1-22-16,-1 1 0,0 0 0,0-21 16,0 21-16,-21-22 0,21 1 0,-21 0 15,0-1-15,0 1 0,0-22 16,0 22-16,0 0 0,-21-22 0,0 22 15,0 0-15,-21-1 0,20 22 16,-20 0-16,21 0 0,-21 0 0,20-1 16,1 1-16,0 21 0,0-21 15,21 0 1,21 21 0,0-21-16,0 0 0,1 21 15,20-22-15,-21 1 0,0 0 0,22 0 16,-1 0-16,0 0 0,1-22 15,-22 22-15,21-21 0,0 21 0,1-22 16,-22 1-16,21 21 0,-42-22 16,21 22-16,-21 0 0,0 0 15,0 0-15,-21 21 16,0 0-16,0 21 16,0 0-16,21 0 0,-21 0 15,21 1-15,0-1 0,0 0 0,0 0 16,0 0-16,0 0 0,21 1 15,0-1-15,-21 0 0,21-21 16,0 21-16,-21 0 0,21-21 0,1 21 16,-1 1-16,0-22 15,0 0-15,0 21 0,0-21 16,1 0-16,-1 0 0,0 0 16,0 0-16,0 0 15,0 0-15,-21-21 0,22 21 0,-1-22 16,0 22-16,0-21 0,-21 0 0,21 0 15,0 0-15,1 0 0,-22-1 16,21 1-16,-21-21 0,21 21 0,-21 0 16,0-1-16,0 1 0,0 0 0,0 0 15,0 0-15,-21 21 32,21 21-17,-21 0-15,-1 0 0,22 0 0,0 22 16,0-22-16,-21 0 0,21 21 0,-21-20 15,21-1-15,0 21 16,0-21-16,0 0 0,0 1 0,0-1 16,21 0-16,0-21 0,1 0 15,-1 0-15,21 0 16,-21 0-16,0 0 0,1 0 0,20 0 16,0-21-16,1 21 0,-22-21 0,21-1 15,0 1-15,-20-21 0,-1 21 16,0 0-16,0-22 0,0 22 0,-21 0 15,21-21-15,-21 20 0,0 1 16,0 0-16,0 0 0,-21 21 16,0 0-1,21 21-15,0 0 16,-21 22-16,21-22 0,0 0 16,-21 0-16,21 21 0,0-20 0,0-1 15,0 0-15,-21 0 0,21 0 0,0 0 16,0 1-16,21-22 47,0 0-47,-21-22 0,21 1 15,-21 0-15,21 0 0,-21 0 0,0 0 16,21-22-16,1 22 0,-1 0 16,-21-21-16,21 20 0,-21 1 15,21 0-15,0 21 0,0 0 0,-21-21 16,22 21-16,-1 0 15,-21 21-15,0 0 0,0 0 0,21 1 16,0-1-16,-21 0 0,21 0 0,-21 0 16,21 0-16,-21 1 0,22-1 15,-22 0-15,21 0 0,0 0 16,0-21-16,0 0 0,0 0 16,1 0-16,-1 0 0,0 0 15,0 0-15,0-21 0,0 21 16,-21-21-16,22 0 0,-1 0 15,-21-1-15,21 1 0,0-21 16,0 21-16,-21 0 0,21-22 0,1 22 16,-22 0-16,21 0 0,-21 0 0,21 21 15,-21-22-15,0 44 32,0-1-32,0 0 15,0 0-15,0 0 16,21-21-16,-21 21 0,21-21 15,0 0 17,1 0-32,-22-21 0,0 0 15,0 0-15,0 0 16,0 0-16,0-1 16,0 1-16,0 0 15,-22 21-15,1 0 16,0 0-16,0 0 0,0 21 15,0 0-15,-1 1 16,22-1-16,-21 0 0,0 0 0,21 21 16,0 1-16,0-22 0,-21 21 0,21-21 15,0 22-15,0-22 0,0 0 16,0 21-16,0-20 0,0-1 16,21 0-16,-21 0 0,42-21 0,-20 21 15,-1-21-15,0 0 0,21 0 16,1 0-16,-1 0 0,0 0 0,1 0 15,-1 0-15,0-21 0,1 21 0,-1-21 16,0 0-16,-21 0 0,1-1 16,-1-20-16,0 21 0,0-21 0,-21 20 15,21-20-15,-21 21 0,0 0 0,0 0 16,0-1-16,0 1 0,-21 21 16,0 0-16,0 21 15,21 1-15,-21-1 0,-1 0 0,22 0 16,0 21-16,0-20 15,-21-1-15,21 0 0,0 0 0,0 0 16,0 0-16,0 1 0,0-1 0,0 0 16,21-21-16,1 21 0,-1-21 15,0 0-15,0 0 0,0 0 16,0 0-16,1 0 0,-1 0 0,0 0 16,0 0-16,0-21 0,0 0 15,1 0-15,-22-1 0</inkml:trace>
  <inkml:trace contextRef="#ctx0" brushRef="#br1" timeOffset="173840.37">19960 4699 0,'0'0'0,"-21"0"0,21-21 16,0 0-16,21 0 15,0 21-15,0 0 16,1 0-16,-1 0 0,0 21 16,0 0-16,0-21 0,0 42 15,22-21-15,-22 22 0,0-1 0,0 0 16,0 1-16,1-1 0,-22 0 15,21 22-15,0-22 0,-21 1 0,21-22 16,-21 21-16,0 0 0,0-20 0,0-1 16,21 21-16,-21-21 15,0 0-15,0-42 32,0 0-17,21-21-15,-21 21 0,22-22 0,-1 1 16,0 0-16,0-1 0,0-20 15,-21-1-15,43 1 0,-22 20 16,0-20-16,0 21 0,-21-1 0,21 1 16,0 0-16,1 20 0,-1 1 0,-21 0 15,0 0-15,21 21 16,0 0-16,0 0 16,0 0-1,-21 21-15,0 0 0,0 0 16,0 1-16,0-1 0,0 0 0,0 0 15,0 0-15</inkml:trace>
  <inkml:trace contextRef="#ctx0" brushRef="#br1" timeOffset="175251.56">21061 5165 0,'0'0'0,"42"-21"16,-42-1-16,21 1 0,0 0 15,-21 0-15,0 0 0,0-22 16,0 22-16,0-21 0,0 21 0,0-22 16,0 22-16,0-21 0,0 21 0,-21 0 15,0 21-15,21-22 0,-21 22 16,0 0-16,0 0 0,-1 0 0,-20 22 16,21-1-16,0 21 15,0-21-15,-1 22 0,1-1 16,0 0-16,0 1 0,0-1 0,21-21 15,0 21-15,-21 1 0,21-22 0,0 21 16,0-21-16,0 1 0,0-1 16,0 0-16,21 0 0,0-21 15,0 21-15,21-21 0,-20 0 16,-1 0-16,0 0 0,0-21 0,21 21 16,-20-21-16,-1 0 0,0 0 0,0-1 15,-21-20-15,21 21 0,0-21 16,1-1-16,-22 1 0,0 0 0,0-1 15,21 22-15,-21-21 0,0 21 16,21-22-16,-21 22 0,0 0 16,0 42-1,0 0 1,0 0-16,0 1 0,0 20 16,0-21-16,-21 21 0,21 1 0,0-22 15,0 21-15,0-21 0,0 1 16,0 20-16,0-21 0,0 0 0,0 0 15,21 1-15,0-1 0,0-21 16,0 0-16,1 0 0,20 0 16,-21 0-16,21 0 0,-20 0 0,20 0 15,0-21-15,-21-1 0,22 1 16,-22 0-16,0-21 0,0 21 16,0-22-16,1 1 0,-1 21 0,-21-22 15,0 22-15,0-21 0,0 21 0,0 0 16,0-1-16,0 1 0,-21 21 15,-1 0-15,1 0 0,0 0 16,21 21-16,0 1 16,0-1-16,0 0 0,0 21 15,0-21-15,0 1 0,0 20 0,0-21 16,0 21-16,21-20 0,-21-1 16,21 21-16,-21-21 0,0 0 15,22 1-15,-1-1 0,0-21 0,0 21 16,0 0-16,0-21 0,1 0 0,-1 0 15,0 0-15,21 0 0,-21 0 16,22 0-16,-22 0 0,21 0 0,-21-21 16,22 0-16,-22 0 0,0-1 0,0 1 15,22 0-15,-22 0 0,0-21 16,-21 20-16,21-20 0,-21 0 0,0 21 16,0-22-16,0 22 0,0 0 0,0 0 15,0 0-15,-21-1 16,0 22-16,0 0 0,-1 0 0,-20 0 15,21 0-15,0 22 0,0-1 16,-1 21-16,1-21 0,0 0 16,0 22-16,0-22 0,21 21 0,0-21 15,0 22-15,-21-22 0,21 0 16,0 0-16,0 0 0,0 1 0,0-1 16,0 0-16,21 0 0,0-21 15,0 21-15,0-21 0,0 0 16,1 0-16,-1 0 0,0 0 0,0-21 15,-21 0-15,21 21 0,0-21 0,1 0 16,-1-1-16,-21-20 0,21 21 16,-21-21-16,21 20 0,0-20 0,-21 21 15,0-21-15,0 20 0,21 1 0,-21 0 16,22 21 0,-22-21-16,0 42 15,0 0-15,0 0 0,0 1 16,0 20-16,0-21 0,0 0 15,0 0-15,0 1 0,0 20 0,0-21 16,0 0-16,0 0 0,0 1 16,21-1-1,0-21-15,0 0 0,0 0 16,0 0-16,1 0 0,-1 0 16,0-21-16,0 21 0,0-22 0,0 1 15,-21 0-15,22-21 0,-1 21 16,-21-1-16,21 1 0,-21 0 0,21 0 15,-21 0-15,21 0 0,-21 42 32,0 0-32,0 0 0,0 0 15,0 0-15,0 1 0,0-1 16,0 0-16,0 0 0,0 0 0,0 0 16,0 1-16,0-1 0,21-21 15,-21 21-15,22-21 16,-1 0-16,0 0 15,0 0-15,0 0 16,-21-21-16,21 21 0,-21-21 0,22-1 16,-22 1-16,0 0 0</inkml:trace>
  <inkml:trace contextRef="#ctx0" brushRef="#br1" timeOffset="175559.6">22796 4699 0,'0'0'0,"-42"0"0,21 0 0,0 0 15,0 0-15,-1 21 0,1 0 16,21 1-16,0-1 0,0 0 16,0 0-16,21 0 15,1-21-15,-1 0 16,0 0-16,0 0 16,0-21-16,-21 0 15,21 0-15,-21 0 0,0-1 16,0 1-16,0 0 0,-21 21 15,0-21-15,0 21 16,0 0-16,0 0 0,-1 21 16,1-21-16,21 21 15,0 0-15,0 1 16,0-1-16,0 0 16,21-21-16,1 21 0,-1-21 15</inkml:trace>
  <inkml:trace contextRef="#ctx0" brushRef="#br1" timeOffset="176139.27">23262 4487 0,'0'0'0,"-21"0"0,0 0 15,0 0 1,-1 0-16,22 22 0,0-1 16,0 0-16,0 0 0,-21 0 0,21 22 15,0-1-15,0-21 0,-21 21 16,21 1-16,0-1 0,0 22 0,0-22 16,0 0-16,0 1 0,0-22 15,0 21-15,0 0 0,0-20 0,0-1 16,0 21-16,0-21 0,0 0 15,0 1-15,0-44 32,0 1-17,0 0-15,0 0 16,0 0-16,0-22 0,0 22 0,21-21 16,-21 21-16,21-22 0,1 22 0,-1 0 15,0-21-15,0 21 0,0-1 16,22 1-16,-22 0 0,21 0 0,0 21 15,-20 0-15,20 0 0,0 0 16,1 0-16,-22 21 0,21 0 0,-21 0 16,0 22-16,1-22 0,-22 21 0,0-21 15,0 22-15,0-22 0,0 21 16,-22-21-16,-20 1 0,21-1 0,-21 0 16,-1 0-16,1 0 0,21 0 15,-22-21-15,1 22 0,21-22 16,-21 21-16,20-21 0,1 0 0,0 0 15,0 0-15,0 0 16,21-21 0,0-1-16,21 1 0,0 0 15,0 0-15,0 0 0</inkml:trace>
  <inkml:trace contextRef="#ctx0" brushRef="#br1" timeOffset="176435.82">24088 4360 0,'0'0'0,"0"-21"0,0 42 32,0 1-32,0 20 15,0-21-15,0 21 0,0 1 16,0-1-16,0 0 0,0 22 0,0-22 15,0 22-15,0-22 0,0 22 0,0-22 16,0 0-16,-22 1 16,22-1-16,0-21 0,0 21 0,-21-20 0,21-1 15,0 0-15,0 0 0,21-21 32,1 0-17,-22-21-15,21 0 0</inkml:trace>
  <inkml:trace contextRef="#ctx0" brushRef="#br1" timeOffset="176880.57">24363 4995 0,'21'0'15,"0"0"-15,0 0 16,0 0-16,1 0 15,-1-21-15,0 21 0,21-21 0,-21 21 16,1-21-16,-1 21 0,0-21 0,0 0 16,0-1-16,0 1 0,1 0 15,-22 0-15,0 0 0,0 0 0,0-1 16,0 1-16,0 0 0,0 0 16,-22 21-16,1 0 0,0 0 15,0 0-15,-21 0 0,20 21 0,-20 0 16,21 0-16,-21 1 0,20-1 15,1 0-15,-21 21 0,21 1 16,0-22-16,21 21 0,0 0 0,0-20 16,0 20-16,0-21 0,0 0 15,0 22-15,21-22 0,0 0 0,-21 0 16,42-21-16,-21 21 0,1 0 0,-1-21 16,21 0-16,-21 0 0,0 0 15,22 0-15,-22 0 0,0 0 0,0 0 16,0 0-16,1-21 0,-1 21 0,0-21 15,0 21-15,0-21 0,-21 0 16,21 21-16,-21-21 0,0-1 16,22 1-16,-22 0 15</inkml:trace>
  <inkml:trace contextRef="#ctx0" brushRef="#br1" timeOffset="178120.51">25590 4974 0,'-21'0'31,"21"21"-31,0 1 16,0-1 0,21-42 46,-21-1-62,0 1 16,0 0-16,-21 21 31,0 0-31,0 0 16,0 21-1,0 0-15,21 1 0,0-1 16,0 0-16,0 0 0,0 0 15,0 0-15,0 1 16,21-22 0,0 0-16,0 0 15,0 0-15,0 0 16,1 0-16,-1-22 0,0 1 16,0 0-16,-21 0 0,0 0 15,0 0-15,0-1 16,0 1-16,0 0 0,-21 21 15,0 0-15,0 0 0,-1 0 16,22 21 0,-21 0-16,21 1 15,0-1-15,0 0 0,0 0 16,0 0 0,21-21-16,1 0 0,-1 0 15,0 0-15,0 0 16,-21-21-16,0 0 0,21 21 0,-21-21 15,21 0-15,-21-1 0,0 1 16,0 0-16,0 0 16,-21 0-16,0 21 0,0 0 15,0 0 1,0 0 0,21 21-16,-22 0 0,22 0 0,0 0 15,0 1-15,0-1 16,0 0-16,22-21 15,-1 0 1,0 0-16,0 0 0,21 0 0,-20 0 16</inkml:trace>
  <inkml:trace contextRef="#ctx0" brushRef="#br1" timeOffset="178600.23">26183 4614 0,'21'-63'16,"-21"42"-16,21 21 15,1-21-15,-1 21 0,0 0 0,0 0 16,0 0-16,0 0 0,22 0 0,-22 0 16,0 21-16,21 0 0,-20 0 15,-1 21-15,21-20 0,-21 20 0,0-21 16,1 21-16,-1 22 0,0-22 15,0 1-15,0-1 0,-21 0 0,0 1 16,0-1-16,0 0 0,0 1 0,0-1 16,0-21-16,0 0 15,0 0-15,0 1 0,0-1 0,0-42 47,0-1-47,0-20 0,0 21 16,0-21-16,0-1 0,0 1 0,21 0 15,1-22-15,-1 1 0,0 20 16,0-20-16,-21 20 0,21-20 0,0 21 16,1-1-16,-1 1 0,0 21 15,-21-22-15,21 22 0,0 0 0,0 0 16,-21 0-16,22 21 0,-1 0 16,0 0-1,0 21 1,-21 0-16,0 0 15,0 0-15,0 1 0,0 20 0,0-21 16</inkml:trace>
  <inkml:trace contextRef="#ctx0" brushRef="#br1" timeOffset="179991.72">27495 5165 0,'22'-21'0,"-44"42"0,65-64 0,-43 22 16,0 0-16,0-21 0,21 21 16,-21-22-16,0 1 0,0 0 0,0-1 15,0 1-15,-21 21 0,21-22 16,-21 22-16,-1 0 0,1 0 0,0 21 16,0 0-16,0 0 0,0 0 0,-1 0 15,1 21-15,0 21 0,0-20 16,-21 20-16,20 0 0,1 1 0,0 20 15,0-21-15,0 1 0,21-1 16,0 0-16,0-20 0,0 20 0,0-21 16,0 21-16,0-20 0,21-1 0,21-21 15,-21 21-15,1-21 16,-1 0-16,21 0 0,-21 0 0,22 0 16,-22 0-16,21 0 0,-21-21 0,22 0 15,-22-1-15,0 1 0,0 0 16,0-21-16,0 21 0,1-22 0,-1 1 15,0-22-15,0 22 0,-21 0 0,0-1 16,0 1-16,0 21 0,0 0 16,0 0-16,0-1 0,0 44 31,0-1-31,-21 0 0,0 0 16,0 21-16,21-20 0,-22 20 0,22 0 15,-21-21-15,21 22 16,0-1-16,0-21 0,0 0 0,0 22 15,0-22-15,0 0 0,21 0 0,1-21 16,-1 21-16,0-21 0,0 0 16,0 0-16,22 0 0,-22 0 0,21 0 15,0 0-15,1-21 0,-1 21 0,0-21 16,-20-21-16,20 21 0,0-1 16,-21-20-16,22 0 0,-22-1 0,0 1 15,-21 0-15,0-1 0,0 22 16,0-21-16,0 21 0,0 0 0,0-1 15,-21 22-15,0 0 0,0 0 0,-1 0 16,22 22 0,0-1-16,0 21 0,0-21 15,0 0-15,0 22 0,0-22 16,0 21-16,0-21 0,22 22 0,-22-22 16,21 21-16,-21-21 0,0 1 0,0-1 15,21 0-15,-21 21 0,21-42 16,0 21-16,-21 1 0,21-22 0,1 21 15,-1-21-15,0 0 0,0 0 0,21 0 16,-20 0-16,20 0 16,0 0-16,1 0 0,-1 0 0,-21-21 0,21 21 15,1-22-15,-22 1 0,21-21 16,-21 21-16,22-22 0,-22 22 16,0-21-16,0 0 0,-21 20 0,0-20 15,0 0-15,0 21 0,0-22 16,0 22-16,0 0 0,0 0 0,-21 0 15,0 21-15,0 0 0,0 0 0,-22 0 16,22 0-16,0 21 0,-21 0 16,20 0-16,1 0 0,-21 22 0,21-22 15,0 21-15,-1-21 0,22 22 16,0-22-16,0 21 0,0-21 16,0 0-16,0 1 0,0-1 0,22 0 0,-22 0 15,21-21-15,0 0 16,0 21-16,0-21 0,0 0 0,1 0 15,-1 0-15,0 0 0,0-21 0,0 0 16,0 21-16,1-42 0,-1 20 16,0 1-16,0-21 0,-21 21 0,21-22 15,0 1-15,-21 21 0,22 0 16,-22-22-16,0 22 0,0 42 31,0 1-31,-22-1 16,22 0-16,-21 0 0,21 21 0,-21-20 15,21-1-15,0 21 0,0-21 16,0 0-16,0 1 0,0-1 16,0 0-16,21 0 0,0-21 15,1 0-15,20 0 0,-21 0 16,0 0-16,0 0 0,22 0 0,-22 0 16,0 0-16,0-21 0,0 0 0,1 0 15,-1-1-15,0 1 0,0 0 16,-21-21-16,21-1 0,-21 22 0,21 0 15,-21-21-15,0 21 16,0-1-16,0 44 16,0-1-1,0 0-15,0 0 0,0 0 16,-21 0-16,21 1 0,-21-1 0,21 0 16,0 0-16,0 0 0,0 0 15,0 1-15,0-1 0,0-42 47,0-1-31</inkml:trace>
  <inkml:trace contextRef="#ctx0" brushRef="#br1" timeOffset="180293.35">29295 4593 0,'0'0'0,"-22"21"32,22 1-32,22-22 15,-1 0-15,0 0 16,0 0 0,-21-22-16,0 1 15,0 0 1,-21 21-1,0 0-15,0 0 0,-1 0 16,1 0-16,0 0 0,21 21 16,0 0-16,0 1 15,0-1-15,0 0 16,0 0-16,21-21 16,0 0-16</inkml:trace>
  <inkml:trace contextRef="#ctx0" brushRef="#br1" timeOffset="180895.71">29760 4487 0,'0'0'0,"0"-21"0,0-21 31,0 63-15,0 0-16,0 0 0,0 1 15,0-1-15,-21 0 0,21 21 16,0-21-16,0 22 0,0-22 0,0 21 16,0 1-16,-21-1 0,21-21 15,0 21-15,-21 1 0,21-1 0,0 0 16,0-20-16,0 20 0,0-21 0,0 0 16,-21 0-16,21 1 15,0-1-15,0 0 0,-22-21 16,22 21-16,0-42 31,0 0-31,0 0 16,0-1-16,0 1 0,22 0 15,-1 0-15,-21-21 0,21 20 0,-21-20 16,21 21-16,0-21 0,0 20 0,1 1 16,20 0-16,-21 0 0,0 21 15,22 0-15,-22 0 0,0 0 0,0 0 16,21 0-16,-20 21 15,-1 0-15,0 0 0,0 1 16,-21 20-16,21-21 0,-21 0 0,0 22 16,0-22-16,0 0 0,0 0 15,-21 21-15,21-20 0,-21-22 0,-21 21 16,20 0-16,1 0 0,0-21 16,-21 0-16,21 21 0,-22-21 0,22 0 15,0 0-15,0 0 0,-22 21 0,22-21 16,0 0-16,0 0 15,0 0-15,21-21 47,0 0-47,21 0 0,21 0 16</inkml:trace>
  <inkml:trace contextRef="#ctx0" brushRef="#br1" timeOffset="181219.53">30416 4424 0,'0'0'15,"0"21"17,0 0-32,0 0 0,0 1 15,0-1-15,-21 21 0,21-21 16,0 22-16,-21-1 0,21 0 0,-21 1 15,0-1-15,21 0 0,0 22 16,-21-22-16,-1 0 0,22 1 0,0-1 16,0-21-16,-21 22 0,21-22 0,0 0 15,-21 21-15,21-21 0,0 1 16,0-1-16,21-21 31,0-21-31,1-1 16,-1 1-16,0 0 0,-21 0 0,21 0 15,0 0-15</inkml:trace>
  <inkml:trace contextRef="#ctx0" brushRef="#br1" timeOffset="181567.38">30586 4974 0,'21'0'0,"0"0"16,0 0-16,0 0 15,1 0-15,-1-21 16,0 0-16,0 21 0,-21-21 16,21 0-16,-21-1 15,0 1-15,0 0 0,0 0 16,0 0-16,0 0 0,-21 21 16,0 0-16,0 21 15,0-21-15,-1 21 0,1 0 16,0 21-16,21-20 0,-21-1 15,21 21-15,0-21 0,-21 0 0,21 1 16,0-1-16,0 0 0,0 0 16,0 0-16,21 0 0,0 1 0,0-22 15,0 21-15,1-21 16,-1 0-16,0 0 0,0-21 16,0-1-1,0 1-15,-21 0 0,22 21 16</inkml:trace>
  <inkml:trace contextRef="#ctx0" brushRef="#br1" timeOffset="182111.55">31327 4466 0,'0'-21'0,"0"42"0,-22-42 15,22 42 1,0 0-1,0 22-15,0-22 16,0 0-16,0 21 0,0 1 0,0-1 16,0 0-16,0-20 0,0 20 15,0 0-15,0 1 0,-21-1 0,21-21 16,-21 21-16,21-20 0,0-1 16,0 0-16,-21 0 0,21 0 15,-21-21-15,0 0 31,21-21-31,0 0 16,-22 0-16,22 0 0</inkml:trace>
  <inkml:trace contextRef="#ctx0" brushRef="#br1" timeOffset="182548.3">31115 4593 0,'0'0'0,"0"-21"0,0 0 15,0 0-15,0 0 0,0-1 0,0 1 16,21 21-16,-21-21 15,21 21-15,0 0 16,1 0-16,-1 0 0,0 0 0,21 21 16,-21 0-16,22 1 0,-1-1 15,0 21-15,-20-21 0,20 22 0,0-1 16,-21 21-16,22-20 0,-22 20 16,0-20-16,0-1 0,-21 0 0,0 1 15,0-1-15,0-21 0,21 21 16,-21-20-16,0-1 0,0 0 0,0 0 15,22-21 1,-22-21 0,0 0-16,0 0 15,0-1-15,0-20 0,21 21 0,0-21 16,-21-22-16,21 22 0,-21-22 16,21 22-16,0-22 0,1 1 0,-22 21 15,21-1-15,0 1 0,0 0 16,-21-1-16,21 1 0,0 21 0,-21 0 15,0-1-15,22 22 16,-22-21-16,21 21 0,-21 21 31,0 1-31,0-1 0,0 0 0,0 0 16,0 0-16,0 0 0,0 1 16,0-1-16,0 21 0</inkml:trace>
  <inkml:trace contextRef="#ctx0" brushRef="#br1" timeOffset="183048.62">32216 4953 0,'0'0'0,"21"0"15,63-21 1,-84 0-16,0-22 0,22 22 16,-22 0-16,0-21 0,0 21 15,0-1-15,0 1 0,-22 0 16,1 0-16,0 21 0,0 0 0,0 0 15,-22 0-15,22 0 16,-21 21-16,0 0 0,20 0 0,-20 22 16,21-22-16,0 21 0,-22 1 15,22-22-15,21 21 0,0 0 0,0-20 16,0-1-16,0 21 0,0-21 16,0 0-16,21 1 0,1-1 15,-1-21-15,0 0 0,21 0 16,-21 0-16,22 0 0,-22 0 0,21 0 15,1-21-15,-22 21 0,21-22 16,-21 1-16,0 0 0,1-21 0,-1-1 16,0 22-16,0-21 0,0 0 15,-21-1-15,21 22 0,-21 0 0,0 0 16,0 0-16,0 42 16,-21 0-1,0 0-15,21 0 0,-21 0 16,0 22-16,21-22 0,0 21 0,-21-21 15,21 1-15,0 20 0,0-21 16,0 0-16,0 0 0,0 1 16,0-1-16,21-21 15,0 0-15,0 0 16,0 0 0,0 0-16,1-21 0,-1-1 0</inkml:trace>
  <inkml:trace contextRef="#ctx0" brushRef="#br1" timeOffset="183718.24">32618 4847 0,'0'0'0,"0"-21"0,0-21 16,0 63 15,0 0-31,0 0 0,0 0 16,0 22-16,-21-22 0,21 0 15,0 0-15,0 22 0,-22-22 0,22 0 16,0 0-16,0 0 15,0 0-15,0 1 0,0-1 16,0-42 15,0-1-15,0 1-16,0 0 0,0-21 16,0 21-16,0-1 0,0-20 15,22 21-15,-22-21 0,21 20 16,0 1-16,-21 0 0,21 0 0,0 0 15,0 21-15,1 0 16,-22 21-16,21 0 16,-21 0-16,21 0 15,-21 1-15,0-1 0,0 21 0,0-21 16,0 0-16,0 1 0,0-1 16,0 0-16,0 0 0,0 0 15,0 0-15,0-42 47,0 0-47,0 0 0,0-21 16,21 20-16,-21 1 0,21 0 15,0-21-15,-21 21 0,22-22 16,-1 22-16,0-21 0,0 21 16,21 21-16,-20-22 0,-1 22 15,0-21-15,0 21 0,0 0 16,0 21-16,-21 1 0,22 20 15,-22-21-15,0 0 0,0 22 16,0-22-16,0 0 0,0 21 0,0-21 16,0 1-16,0-1 0,-22 0 15,22 0-15,0 0 0,0 0 16,0-42 31,22 0-47,-1 0 15</inkml:trace>
  <inkml:trace contextRef="#ctx0" brushRef="#br1" timeOffset="184071.76">33232 4932 0,'0'0'0,"21"0"0,0 0 16,0 0-1,0-21-15,0 21 0,1 0 0,-1-21 16,0 21-16,21-22 0,-21 22 15,1-21-15,-1 0 0,0 0 16,-21 0-16,21 0 16,-21-1-16,0 1 0,0 0 15,-21 21-15,0 0 16,0 0-16,-22 0 0,22 21 16,-21 0-16,21 1 0,-1-1 15,-20 0-15,21 21 0,0-21 0,0 22 16,-1-22-16,22 21 0,-21-21 15,21 1-15,0 20 0,0-21 0,0 0 16,0 0-16,21 1 16,1-22-16,-1 0 0,0 21 0,0-21 15,0 0-15,22 0 0,-22 0 16,0 0-16,21 0 0,-21 0 16,1 0-16,-1 0 0,0-21 0,0 21 15,0-22-15,0 22 0,-21-21 16</inkml:trace>
  <inkml:trace contextRef="#ctx0" brushRef="#br1" timeOffset="184303.62">33824 4826 0,'0'-21'31,"0"0"-31,0 42 63,0 0-63,-21-21 16,21 21-16,-21 0 0,21 1 15</inkml:trace>
  <inkml:trace contextRef="#ctx0" brushRef="#br1" timeOffset="184539.49">33761 5334 0,'0'0'16,"-21"21"-16,21 0 15,-22-21-15,22 22 16,-21-1-16,0 0 15,21 0-15,0 0 16,-21-21-16,21 21 0,-21-21 16,0 22-16,-1-22 15,1 0-15,0 0 0,0 0 16,0 0-16,0 0 16,-22 0-16</inkml:trace>
  <inkml:trace contextRef="#ctx0" brushRef="#br1" timeOffset="-213097.16">15727 7387 0,'0'0'0,"-21"0"0,-1 0 0,1 0 15,0 0-15,0 0 0,0 0 16,0 0-16,-1 0 0,1 0 0,0 0 15,0 0-15,63 0 47,-21 0-31,22 0-16,-1 0 0,22 0 16,-1 0-16,22 0 0,-1 0 0,1 0 15,21 0-15,-21 0 0,20 0 0,-20 0 16,0 0-16,21-21 0,-22 21 15,1 0-15,0 0 0,-1-21 0,1 21 16,0 0-16,-22 0 0,1-21 16,-1 21-16,-21 0 0,1 0 0,-1 0 15,-21 0-15,0-21 0,1 21 0,-1-22 16,-21 1 0,-21 21-16,-1 0 15,1 0-15,-21-21 0,21 21 16,0 0-16,-22-21 0,22 0 15,-21 21-15,21 0 0,-22-21 0,1 21 16,21 0-16,-22-22 0,22 22 0,-21 0 16,21 0-16,-22 0 0,22 0 15,0 0-15,21-21 0,-21 21 16,42 0 0,0 0-1,0 0-15,1 0 0,20 0 0,-21 0 16,21 0-16,1 0 0,-22 0 0,21 0 15,1 0-15,-22 0 0,21 0 16,-21 21-16,0-21 0,1 22 16,-1-1-16,-21 0 0,0 0 0,0 21 15,0-20-15,-21-1 16,-22 0-16,22 0 0,-21 21 0,21-20 16,-22-1-16,1 21 0,21-21 0,-22 0 15,1 1-15,21-1 0,-21 0 16,20 0-16,1 0 0,0-21 0,21 21 15,0 1-15,-21-22 0,21 21 16,21-42 15,0-1-15,22 22-16</inkml:trace>
  <inkml:trace contextRef="#ctx0" brushRef="#br1" timeOffset="-212225.15">18203 7133 0,'0'0'0,"0"-21"0,0 0 16,0 0-16,21 21 15,-21 21 17,0 0-32,0 0 0,0 0 15,0 22-15,0-22 0,0 21 16,0 1-16,0-22 0,0 21 15,0 0-15,0-20 0,0 20 0,0-21 16,0 0-16,0 22 0,0-22 16,0 0-16,0 0 0,0 0 15,0 0 1,0-42 0,0 0-16,0 0 15,0-21-15,0 20 0,0 1 16,0-21-16,22 0 0,-22-1 15,0 22-15,21-21 0,0-1 0,-21 1 16,21 0-16,0 21 0,0-22 16,22 22-16,-22-21 0,0 21 0,21-1 15,1 1-15,-22 21 0,21 0 16,-21 0-16,22 0 0,-22 0 0,21 21 16,-21-21-16,1 43 0,-1-22 15,0 21-15,0-21 0,0 22 0,-21-1 16,0 0-16,0 1 0,0-1 15,0-21-15,0 22 0,0-22 0,0 0 16,0 21-16,-21-42 0,21 21 0,0 1 16,0-44 15,0 1-31,0-21 16,0 21-16,0-22 0,21 22 15,0-21-15,1 0 0,-1-1 0,0 1 16,0 0-16,0-1 0,0 1 15,1 21-15,20-22 0,-21 22 16,0 0-16,22 21 0,-22 0 0,0 0 16,0 0-16,0 0 0,0 21 0,1 0 15,-1 1-15,-21-1 0,0 0 16,0 21-16,0 1 0,0-1 0,0-21 16,0 21-16,0 1 0,0-22 15,-21 21-15,21-21 0,-22 1 0,1 20 16,21-21-16,0 0 0,0 0 15,0-42 17,21 0-17,1 0-15,-1-21 16</inkml:trace>
  <inkml:trace contextRef="#ctx0" brushRef="#br1" timeOffset="-211822.89">19537 7303 0,'0'0'0,"0"21"16,21-21 0,0 0-1,0 0-15,0 0 16,1 0-16,-1 0 0,21 0 0,-21 0 16,0-21-16,22-1 0,-22 22 15,0-21-15,0 0 0,0 0 0,1 0 16,-1-22-16,-21 22 0,0 0 0,0 0 15,0 0-15,0 0 16,-21 21-16,-1 0 16,1 0-16,0 0 0,0 0 15,21 21-15,-21 21 0,0-21 16,-1 0-16,1 22 0,21-22 0,-21 21 16,21 1-16,-21-22 0,21 21 15,0-21-15,0 0 0,0 22 16,0-22-16,0 0 0,0 0 0,0 0 15,21 1-15,0-22 16,0 0-16,1 21 0,-1-21 0,0 0 16,0 0-16,0 0 0,0 0 0,1 0 15,-1-21-15,21 21 0,-21-22 16,0 1-16,22 0 0,-22 0 0,21-21 16,1 20-16,-22-20 0</inkml:trace>
  <inkml:trace contextRef="#ctx0" brushRef="#br1" timeOffset="-211561.77">20595 6816 0,'0'0'16,"0"-21"-16,0-1 0,0 1 0,0 0 15,0 42 17,-21 22-32,0-22 0,21 21 15,-21-21-15,21 22 0,-22-1 0,1 0 16,21 1-16,0-1 0,-21 0 15,21 1-15,-21-1 0,21 0 0,0-21 16,0 22-16,0-22 0,0 0 16,0 0-16,0 0 0,0 1 0,0-1 15,0 0-15,21-21 16,0 0 0,-21-21-1,0 0-15</inkml:trace>
  <inkml:trace contextRef="#ctx0" brushRef="#br1" timeOffset="-210881.58">20193 7218 0,'0'0'0,"-21"0"32,42 0-32,21 0 0,-21 0 15,22 0-15,-1 0 0,22-21 16,-22 21-16,21-21 0,1 21 15,-1-22-15,1 1 0,-22 21 0,22-21 16,-1 0-16,-20 0 0,-1 21 0,0-21 16,-21-22-16,22 22 0,-22 0 15,0 0-15,0-22 0,-21 22 0,0-21 16,0 21-16,0 0 0,0-1 16,0 1-16,0 0 0,0 0 0,0 42 46,0 21-46,0-20 0,-21-1 0,21 21 16,0-21-16,0 22 0,0-22 16,-21 21-16,21-21 0,0 22 15,0-22-15,0 21 0,0-21 0,0 22 16,0-22-16,0 21 0,-21-21 16,21 0-16,0 22 0,0-22 0,-21-21 15,21 21-15,0 0 0,0 0 16,-22-21-16,1 0 15,21-21 1,0 0 0,0 0-16,0-21 0,0 20 15,0-20-15,21 21 0,1-21 0,-1 20 16,-21-20-16,21 21 0,0-21 0,21 20 16,-20 1-16,-1 0 0,0 0 15,21 0-15,-21 21 0,22-21 0,-22 21 16,21 0-16,-21 0 0,22 0 0,-22 0 15,21 21-15,-21 0 0,1 0 16,-22 0-16,0 0 0,0 22 0,0-22 16,0 0-16,0 21 0,0-20 15,0-1-15,0 21 0,0-21 0,0 0 16,-22 1-16,22-1 0,-21-21 0,21 21 16,-21 0-16,21-42 62,0 0-62,21 21 0,0-21 0,1-1 16</inkml:trace>
  <inkml:trace contextRef="#ctx0" brushRef="#br1" timeOffset="-210472.98">21929 6943 0,'0'0'16,"-22"0"15,1 21-15,0 0-16,21 0 0,-21 0 15,0 1-15,0 20 0,21-21 0,-22 0 16,22 0-16,0 22 0,0-22 0,0 0 16,0 0-16,0 0 0,0 1 15,0-1-15,22 0 0,-1 0 0,0-21 16,0 0-16,0 21 0,0-21 0,1 0 15,-1 0-15,0 0 0,21 0 16,-21-21-16,1 0 0,-1 21 0,0-21 16,0-22-16,0 22 0,0 0 15,1-21-15,-22-1 0,21 22 16,-21-21-16,0 0 0,0 20 0,0-20 16,0 21-16,0 0 0,-21 0 15,-1-1-15,1 22 0,0 0 0,0 0 16,0 0-16,0 0 0,-1 0 0,1 0 15,0 0-15,0 22 0,0-22 16,0 21-16,-1 0 0,22 0 16,22-21 15</inkml:trace>
  <inkml:trace contextRef="#ctx0" brushRef="#br1" timeOffset="-209846.92">23093 6879 0,'-127'-21'31,"106"0"-31,-1 21 0,-20 0 15,21 0-15,0 0 0,0 0 16,-22 21-16,22 0 0,0 0 0,-21 1 16,20-1-16,1 0 0,0 0 15,0 0-15,0 22 0,0-22 0,21 0 16,-22 21-16,22 1 0,0-22 0,0 0 16,0 21-16,0-21 0,0 1 15,22-1-15,-1 0 0,0 0 0,21 0 16,-21-21-16,1 0 0,-1 21 0,21-21 15,-21 0-15,0 0 0,22 0 16,-22 0-16,0-21 0,0 0 0,0 0 16,22 0-16,-22 0 0,0-22 0,0 22 15,0-21-15,1-22 16,20 22-16,-21 0 0,0-22 0,0 22 16,1-22-16,-1 1 0,-21 20 15,21-20-15,0-1 0,-21 22 0,0-21 16,0 20-16,0 1 0,0 21 0,0 0 15,0-1-15,0 1 0,0 42 16,-21 1 0,0-1-16,21 21 0,-21 0 15,-1 1-15,1-1 0,0 22 0,21-22 16,0 21-16,-21 1 0,21-22 0,0 22 16,0-22-16,0 0 0,0 22 15,0-22-15,0 1 0,21-22 16,0 21-16,0-21 0,1 22 15,20-22-15,-21-21 0,21 21 0,1-21 16,-1 21-16,0-21 0,1 0 0,-1 0 16,0 0-16,1-21 0,-1 0 15,0 0-15,22-1 0,-22 1 0,1 0 16</inkml:trace>
  <inkml:trace contextRef="#ctx0" brushRef="#br1" timeOffset="-208876.13">18881 7895 0,'0'0'0,"-22"0"0,1 0 0,0 0 15,0 0-15,0 0 16,0 0-16,-1 0 0,1 0 0,0 0 31,42 0 0,0 0-15,1 0-16,-1 0 16,0 0-16,21 0 0,-21 0 0,22 0 15,-1 0-15,22 0 0,-1 0 16,1 0-16,20 0 0,1 0 0,0 0 15,-1 0-15,22 0 0,-21 0 0,21 0 16,-1 0-16,-20 0 0,42-21 16,-21 21-16,21 0 0,0 0 15,0 0-15,0 0 0,0 0 0,0 0 0,0 0 16,21 0-16,0 0 16,0 0-16,-21 0 0,0 0 0,22 0 15,-22 0-15,0-21 0,0 21 16,0 0-16,0 0 0,21 0 0,-21 0 15,-21 0-15,21 0 0,0-21 0,-22 21 16,22 0-16,-21 0 0,0 0 16,-21 0-16,-1 0 0,1 0 0,-21 0 15,-1 0-15,-21 0 0,1-21 0,-1 21 16,-21 0-16,0 0 16,1 0-16,-1-22 0,-21 1 15,-43 0 16,22 21-31,-21 0 16,0 0-16,-22 0 0,1 0 0,-22 0 16</inkml:trace>
  <inkml:trace contextRef="#ctx0" brushRef="#br1" timeOffset="-208000.69">18859 7811 0,'0'0'0,"-21"0"0,0 0 16,0 0-16,0 0 0,0 0 16,-1 0-16,1 0 15,0 0-15,0 0 0,0 0 16,0 0-16,-1 0 16,44 0 46,-1 0-62,0 0 0,0 0 16,21 0-16,-20 0 0,20 0 15,0 0-15,1 0 0,20 0 0,-21 0 16,22-22-16,21 22 0,-22 0 0,22 0 16,-1 0-16,22 0 0,0-21 15,-21 21-15,21 0 0,-1 0 0,22 0 16,-21 0-16,21 0 0,0 0 15,21 0-15,-21 0 0,0 0 16,0 0-16,0 0 0,0 0 0,22 0 16,-22-21-16,0 21 0,-22 0 15,22 0-15,-21 0 0,0-21 0,0 21 16,0 0-16,-22 0 0,22-21 0,0 21 16,-21-21-16,21 21 0,-22 0 15,1 0-15,0 0 0,-1-22 0,-20 22 16,20 0-16,-20 0 0,-1 0 15,1 0-15,-1 0 0,1 0 0,-22 0 16,1 0-16,-1-21 0,0 21 0,-21 0 16,1 0-16,-1 0 0,0 0 15,0 0-15,0 0 16,0 0 0,1 0-1,-44 0 32</inkml:trace>
  <inkml:trace contextRef="#ctx0" brushRef="#br1" timeOffset="-207861.25">23664 7726 0,'-21'0'16,"0"21"-16,21 0 15,0 0 1,-21-21 0,0 0-16</inkml:trace>
  <inkml:trace contextRef="#ctx0" brushRef="#br1" timeOffset="-204285.24">16171 9885 0,'21'0'31,"1"0"-15,-1 0-1,-21-21-15,21 21 16,-21-21-16,21-1 0,0 1 16,-21 0-16,0 0 15,0 0-15,0 0 0,-21-1 16,0 1-16,0 0 0,0 0 16,-1 0-16,1 0 0,-21-1 15,21 1-15,0 21 0,-22 0 16,22-21-16,0 21 0,0 0 0,0 0 15,-1 0-15,1 0 0,0 0 16,0 21-16,0-21 0,0 21 0,-1 1 16,1-1-16,0 0 0,0 0 15,0 0-15,21 0 0,-21 22 0,21-22 16,-22 21-16,22-21 0,0 22 0,0-1 16,0-21-16,0 22 0,0-22 15,0 0-15,0 21 0,0-21 0,22 1 16,-1-1-16,0 0 0,0-21 0,-21 21 15,21-21-15,0 0 16,1 0-16,20 0 0,-21 0 0,0 0 16,22 0-16,-22 0 0,21 0 0,-21-21 15,22 0-15,-1 0 0,-21-1 16,21 1-16,1 0 0,-22 0 0,21-21 16,-21-1-16,22 22 0,-22-42 0,0 20 15,0 1-15,0 0 0,22-22 16,-43 22-16,21-1 0,0-20 0,-21 21 15,21-1-15,-21 22 0,0-21 16,0-1-16,0 22 0,0-21 0,0 21 16,0 0-16,0-22 0,0 22 15,0 0-15,0 0 16,-21 21 0,0 0-16,0 21 15,21 0-15,0 0 0,0 0 16,-21 1-16,21 20 0,-22-21 0,22 21 15,-21-20-15,21 20 0,0-21 16,0 21-16,-21 1 0,21-22 0,0 21 16,-21 1-16,21-1 0,0 0 0,0 1 15,0-1-15,0-21 0,0 21 16,0 1-16,0-22 0,0 21 16,21-21-16,0 1 0,-21-1 0,21 0 15,1 0-15,-1 0 0,0 0 16,0-21-16,0 22 0,0-22 0,1 0 15,-1 0-15,0 0 0,0 0 16,0 0-16,0 0 0,1 0 16,-1 0-16,0 0 0,0-22 0,-21 1 15,21 21-15,0-21 0,1 21 16,-22-21-16,21 0 16,0 21-16,-21-21 0,0-1 15,0 1-15,21 21 16,-21-21-16,21 21 0,-21-21 15,21 21-15</inkml:trace>
  <inkml:trace contextRef="#ctx0" brushRef="#br1" timeOffset="-202851.99">15875 9483 0,'0'-21'16,"-21"21"15,21-22-31,-21 22 16,21 22-1,0-1-15,0 21 0,0-21 16,0 22-16,0 20 0,0-21 0,0 22 16,0-22-16,0 22 0,0-22 15,0 22-15,0-22 0,0 0 0,0 1 16,0-1-16,0 0 0,0 1 0,0-1 16,0-21-16,0 0 0,0 0 15,0 1-15,0-1 0,0 0 16,0 0-16,0-42 31,0 0-31,0 0 16,0-1-16,0 1 0,0-21 0,0 21 15,0-22-15,0 1 0</inkml:trace>
  <inkml:trace contextRef="#ctx0" brushRef="#br1" timeOffset="-202368.78">15854 9694 0,'0'0'0,"0"-21"0,0-63 32,0 62-32,0 1 0,21 0 15,0-21-15,0 21 0,22-1 0,-1 22 16,0-21-16,1 0 0,-1 0 16,21 21-16,-20 0 0,20 0 0,-20 0 15,20 0-15,-21 0 0,1 0 16,-1 21-16,-21 0 0,0 22 0,1-22 15,-22 21-15,0-21 0,0 22 0,-43-1 16,22-21-16,-21 21 16,-22 1-16,1-22 0,20 21 0,-20-21 15,-1 22-15,22-22 0,-21 0 0,20-21 16,1 21-16,21-21 0,-22 0 16,22 0-16,0 0 0,0 0 0,42 0 46,0 0-46,22 21 16,-22-21-16,21 22 0,0-1 16,-20 0-16,20 0 0,0 0 0,1 0 15,-1 1-15,0-1 0,1 0 0,-22-21 16,21 21-16,-21 0 0,22 0 16,-22-21-16,0 22 0,0-1 0,0-21 15,0 0-15,1 0 0,-1 0 16,0 21-16,0-21 15,0 0-15,0-21 16,1 21-16,-22-21 16,0-1-16,21 1 0,0 0 0</inkml:trace>
  <inkml:trace contextRef="#ctx0" brushRef="#br1" timeOffset="-201976.99">16870 9864 0,'-21'0'0,"42"0"47,0 0-31,0 0-16,0 0 0,0-21 0,22 21 16,-22-22-16,0 1 0,0 21 15,22-21-15,-22 0 0,-21 0 0,0 0 16,0-1-16,0 1 15,-21 21 1,-1 0-16,-20 0 0,21 0 0,0 21 16,-22 1-16,22-1 0,0 0 15,0 0-15,0 21 0,21-20 16,-21 20-16,21-21 0,0 21 0,0-20 16,0 20-16,0-21 0,0 0 15,0 0-15,21 1 0,0-1 0,0 0 16,0 0-16,0-21 0,1 21 0,-1-21 15,21 0-15,-21 0 0,22 0 16,-22 0-16,21 0 0,0 0 0,-20-21 16,20 21-16,0-21 0,1 0 0,-1-22 15,-21 22-15,21 0 0</inkml:trace>
  <inkml:trace contextRef="#ctx0" brushRef="#br1" timeOffset="-200104.55">17695 9377 0,'0'0'16,"0"-21"-16,0 0 0,0 42 47,0 0-47,0 0 0,-21 21 16,21 1-16,0-1 0,-21 0 0,21 22 15,0-1-15,0 1 0,-21-1 0,21 1 16,-21-1-16,-1 1 15,22-1-15,-21 1 0,21-1 0,0 1 16,-21-1-16,0 1 0,21-1 0,-21 22 16,21-21-16,-21-1 0,21 1 15,-22-1-15,22 1 0,-21-1 0,21-21 16,0 22-16,0-22 0,0 1 0,0-22 16,0 21-16,0-21 0,21 0 0,1-21 15,-1 0-15,0 0 0,0 0 16,0 0-16,22 0 0,-22 0 0,0-21 15,21 0-15,-21 0 0,22-21 0,-22 20 16,0-20-16,21 21 0,-20-21 0,-1-1 16,0 1-16,0 0 15,-21-22-15,0 22 0,0-22 0,0 22 16,-21 0-16,0-22 0,0 22 0,-22-1 16,22 1-16,-21 0 0,-1-1 15,-20 22-15,21 0 0,-1 0 0,1 0 16,0 0-16,20 21 0,-20-22 0,21 22 15,0 0-15,21-21 0,0 0 16,21 0 0,0 0-16,21 21 0,-20-21 0,20-1 15,0 1-15,1 0 0,-1 0 16,0 0-16,1 0 0,-1-1 0,0 1 16,-21 0-16,22 0 0,-22 0 0,21 0 15,-21-1-15,1 1 16,-22 0-16,0 0 0,21 21 0,-21-21 15,0 42 17,0 0-17,0 0-15,0 0 0,0 22 16,0-22-16,0 0 0,21 0 0,-21 0 16,21 1-16,0-1 0,-21 0 15,21-21-15,1 0 0,-1 21 16,0-21-16,0 0 0,0 0 0,22 0 15,-22 0-15,0 0 0,0 0 0,0 0 16,0-21-16,1 0 16,-1 0-16,0-1 0,0 1 0,0 0 15,0 0-15,1-21 0,-22 20 0,0-20 16,0 21-16,21 0 0,-21 0 16,0-1-16,0 1 15,-21 21 1,-1 21-16,1 1 15,21-1-15,-21 0 0,21 0 0,-21 21 16,21-20-16,0-1 0,0 0 0,0 0 16,0 0-16,0 0 0,0 1 15,21-1-15,0 0 0,0-21 16,1 0-16,-1 21 0,0-21 0,21 0 16,-21 0-16,22 0 0,-22 0 15,21 0-15,1-21 0,-1 0 0,0 0 16,1 21-16,-22-22 0,21-20 0,-21 21 15,0 0-15,1 0 0,-22-22 16,0 22-16,21 0 0,-21 0 0,0 0 16,0-1-16,0 1 0,-21 42 31,21 1-31,0-1 0,-22 0 16,22 0-16,-21 0 0,21 0 0,-21 22 15,21-22-15,0 0 16,0 0-16,0 0 0,0 1 15,0-1-15,0-42 32,21-1-17,-21 1-15,0 0 0,21 0 16,-21 0-16,0 0 0,0-1 16,0 1-16,22 0 0,-22 0 0,21 0 15,-21 0-15,21 21 0,0 0 16,0 0-1,-21 21-15,0 0 0,21 0 0,1 0 16,-22 0-16,21 1 0,0-1 16,0 0-16,0 0 15,0 0-15,1-21 0,-1 0 0,0 21 16,0-21-16,0 0 0,0 0 0,1 0 16,-1 0-16,0 0 0,0-21 15,0 0-15,0 0 0,1 0 0,-1 0 16,0-1-16,0 1 0,-21-21 15,21 21-15,0-22 0,-21 22 0,22-21 16,-22 21-16,21 0 0,-21-1 0,0 1 16,21 21-16,0 0 0,0 0 15,-21 21 1,21 1 0,-21-1-16,0 0 0,0 0 15,22-21-15,-22 21 0,21-21 31,0-21 1,-21 0-32,0 0 15,0 0-15,0-1 0,0 1 16,0 0-16,0 0 0,0 0 16,-21 21-1,0 0-15,-1 0 16,1 21-16,21 0 0,-21 0 15,0 0-15,21 1 0,0-1 0,-21 21 16,21-21-16,-21 22 0,21-22 16,0 21-16,0-21 0,0 0 0,0 22 15,0-22-15,0 0 0,21 0 0,0-21 16,0 21-16,0-21 16,0 0-16,22 0 0,-22 0 0,0 0 15,21 0-15,-20 0 0,-1-21 0,21 0 16,-21 21-16,0-21 0,1-21 15,-1 20-15,0 1 0,0-21 16,-21 21-16,0-22 0,0 22 0,0-21 16,0 21-16,0 0 0,0-1 15,-21 22-15,0 22 16,0-22-16,21 21 0,0 0 16,0 21-16,-22-21 0,22 1 15,0 20-15,0-21 0,0 0 0,0 0 16,0 22-16,22-22 0,-22 0 0,21-21 15,0 21-15,-21 0 0,21-21 16,21 0-16,-20 22 0,-1-22 0,21 0 16,-21 0-16,22 0 0,-22-22 0,0 22 15,0-21-15,0 0 0</inkml:trace>
  <inkml:trace contextRef="#ctx0" brushRef="#br1" timeOffset="-199472.78">20659 9271 0,'21'-21'16,"-42"42"-16,42-63 0,-21 21 15,0-1-15,21 22 31,-21 22-31,21-1 16,0 0-16,-21 0 0,21 21 0,1-20 16,-1 20-16,0 0 0,0 1 0,0-1 15,0 0-15,1 1 0,-22-1 16,0 21-16,0-20 0,21-22 0,-21 21 16,0 1-16,0-22 0,0 0 0,0 0 15,0 0-15,0 0 0,0 1 16,0-44 15,0 1-31,0 0 0,0 0 0,0-21 16,21-1-16,0 1 0,0 0 0,-21-1 15,21-20-15,1 20 0,-1-20 16,-21 21-16,21-22 0,0 22 16,0-1-16,0 22 0,1-21 0,-1 21 15,-21 0-15,21-1 0,-21 1 16,21 21-16,0 0 31,0 21-31,-21 1 16,22-1-16,-22 0 15,21-21-15,0 21 0,-21 0 0,21 0 16</inkml:trace>
  <inkml:trace contextRef="#ctx0" brushRef="#br1" timeOffset="-198108.75">21759 9589 0,'0'0'0,"21"0"0,1-43 31,-22 22-31,0 0 0,0 0 16,0 0-16,0-1 0,0 1 0,-22 0 16,1 0-16,0 0 0,0 21 0,0 0 15,0 0-15,-1 0 0,1 0 16,0 0-16,0 0 0,0 21 15,0 0-15,-1 0 0,1 0 0,0 22 0,0-1 16,21-21-16,0 22 16,-21-22-16,21 21 0,0-21 0,0 22 15,0-22-15,0 0 0,0 0 0,0 0 16,21 0-16,0-21 16,0 22-16,0-22 0,1 0 0,20 0 15,-21 0-15,0-22 0,0 22 0,22-21 16,-22 0-16,0 0 0,0 0 15,0 0-15,-21-22 0,22 22 0,-1-21 16,0 21-16,-21-22 0,0 22 0,21 0 16,-21-21-16,21 20 15,-21 1-15,0 0 0,0 42 47,0 0-47,0 1 0,0-1 0,0 0 16,0 0-16,0 21 0,0-20 0,0 20 15,0-21-15,0 0 0,0 22 16,0-22-16,0 0 0,0 0 0,0 0 16,0 0-16,21-21 0,1 22 0,-1-22 15,0 0-15,0 0 0,0 0 16,0 0-16,22 0 0,-22-22 0,21 22 16,-21-21-16,22 0 0,-1 0 15,0 0-15,-20 0 0,20-22 16,0 22-16,1-21 0,-22 21 0,0-22 15,0 22-15,0-21 0,-21 21 16,0-1-16,0 1 0,0 0 0,0 0 16,0 0-16,-21 21 0,0 0 15,0 0-15,0 0 0,-1 21 16,22 0-16,0 0 0,-21 0 0,21 1 16,0-1-16,0 0 0,0 0 0,0 21 15,0-20-15,0-1 0,0 0 16,21 0-16,-21 21 0,22-20 15,-1-22-15,0 21 0,21 0 0,-21 0 16,22 0-16,-1-21 0,0 21 0,1-21 16,-1 22-16,0-22 0,-20 0 15,20 0-15,0 0 0,1 0 0,-1 0 16,-21 0-16,21-22 0,1 1 0,-22 0 16,0 0-16,21 0 0,-20 0 15,-22-22-15,21 1 0,-21 21 0,21-22 16,-21 1-16,0 21 0,0-21 15,0 20-15,0-20 0,0 21 0,-21 0 16,0 21-16,21-21 0,-22 21 0,1 0 16,0 0-16,0 0 0,0 21 15,-22 0-15,22 0 0,0 0 16,0 22-16,0-22 0,0 21 0,-1-21 16,1 22-16,21-22 0,0 21 15,0-21-15,0 0 0,0 1 0,0-1 16,0 0-16,21 0 0,1-21 15,-1 21-15,0-21 0,0 0 16,0 0-16,0 0 0,1-21 0,-1 21 16,0-21-16,0 0 0,0 0 0,0-1 15,1-20-15,-22 21 0,21-21 16,-21 20-16,21-20 0,-21 21 16,0-21-16,21 20 0,-21 1 0,0 0 15,0 42 16,0 0-31,0 1 0,0 20 16,0-21-16,-21 0 0,21 22 16,0-22-16,0 0 0,0 0 0,0 21 15,0-20-15,0-1 0,21 0 16,0-21-16,0 0 0,1 0 16,20 0-16,-21 0 0,0 0 0,22 0 15,-22 0-15,21 0 0,-21-21 16,0 21-16,1-21 0,20-1 0,-21-20 15,0 21-15,-21 0 0,21-22 16,1 22-16,-22 0 0,0 0 0,0 0 16,0 0-16,0 42 31,0 0-31,0 0 0,0 0 16,0 0-16,0 1 0,0-1 15,-22 0-15,22 0 0,0 0 0,0 0 16,0 1-16,22-22 31,-22-22-15,0 1-16,21 0 0,0 0 15,-21 0-15</inkml:trace>
  <inkml:trace contextRef="#ctx0" brushRef="#br1" timeOffset="-197829.53">23812 9229 0,'0'0'0,"-21"0"16,0 0-16,0 21 0,21 0 0,0 0 16,0 0-1,21-21 1,0 0-16,0 0 16,1-21-1,-22 0-15,21 21 16,-21-21-16,21 0 0,-21 0 0,0-1 15,-21 22 17,21 22-17,0-1-15,0 0 16,0 0-16</inkml:trace>
  <inkml:trace contextRef="#ctx0" brushRef="#br1" timeOffset="-197284.51">24215 8996 0,'0'0'0,"0"-21"16,0 0 0,0 42-1,0 0-15,0 0 0,0 0 16,0 22-16,0-22 0,0 21 0,0 0 15,0-20-15,0 20 0,0 0 16,0 1-16,0-22 0,0 21 0,0-21 16,0 22-16,0-22 0,0 21 0,0-21 15,0 0-15,0 1 16,0-1-16,0 0 0,0-42 31,0 0-15,0-1-16,0 1 0,0 0 0,0 0 15,0-21-15,0 20 0,0 1 0,21 0 16,0 0-16,0-21 0,0 20 16,0 22-16,1-21 0,-22 0 0,21 0 15,0 21-15,0 0 0,0 0 16,22 0-16,-22 0 0,0 0 0,0 0 16,0 21-16,0 0 0,1 0 15,-22 1-15,21-1 0,-21 0 16,0 0-16,0 0 0,0 22 15,-21-22-15,-1 0 0,1 0 0,0-21 16,0 21-16,-21 0 0,20 1 0,-20-1 16,21-21-16,0 21 0,0-21 15,-1 0-15,1 21 0,0-21 0,0 0 16,21-21 31,0 0-47,21 0 0,0-1 15</inkml:trace>
  <inkml:trace contextRef="#ctx0" brushRef="#br1" timeOffset="-196967.53">24998 8869 0,'0'0'0,"-21"-42"31,21 63-15,0 21-16,0-21 15,0 22-15,0-1 0,0 0 16,0 1-16,0-1 0,0 0 0,0 1 16,-22-1-16,22 0 0,0 1 0,0-1 15,0-21-15,0 21 0,0 1 16,0-22-16,0 0 0,0 0 0,0 0 15,0 1-15,0-1 0,0 0 16,22-42 0,-1 0-1,0 21-15,0-22 0,0-20 0,0 21 16,1 0-16</inkml:trace>
  <inkml:trace contextRef="#ctx0" brushRef="#br1" timeOffset="-196592.6">25231 9356 0,'0'0'0,"21"0"0,0 0 16,0 0-16,0 0 15,0 0-15,1 0 16,20 0-16,-21 0 0,0 0 0,22 0 16,-22-21-16,0 21 0,0-22 0,0 1 15,-21 0-15,0 0 0,21 0 16,-21 0-16,0-1 0,0 1 15,0 0-15,0 0 0,0 0 0,-21 0 16,0 21-16,0 0 16,0 0-16,0 0 0,-1 0 0,1 21 15,0 0-15,0 21 0,0-21 0,0 1 16,-1 20-16,22-21 0,0 21 16,0-20-16,-21 20 0,21-21 0,0 0 15,0 22-15,0-22 0,0 0 0,0 0 16,0 0-16,21 0 15,1-21-15,-1 0 0,0 0 16,0 0-16,0 0 0,0-21 16,1 0-16,-1 21 15,0-21-15,0 0 0,21 0 16,-20-1-16,-1 1 0</inkml:trace>
  <inkml:trace contextRef="#ctx0" brushRef="#br1" timeOffset="-196199.51">26183 9186 0,'0'22'0,"21"-22"15,0 0 1,1-22 0,-1 22-16,-21-21 0,0 0 15,0 0-15,-21 21 32,-1 0-32,1 0 15,21 21-15,0 0 16,0 0-16,-21 1 15,21-1-15,21-21 47,-21-21-31</inkml:trace>
  <inkml:trace contextRef="#ctx0" brushRef="#br1" timeOffset="-195042.41">27136 9059 0,'0'22'31,"-22"-1"-31,22 0 16,-21 0-16,0 0 0,21 0 15,-21 22-15,0-22 0,21 0 16,-21 21-16,21-20 0,0-1 0,-22 21 16,22-21-16,-21 0 0,21 1 0,-21-1 15,21 0-15,0 0 16,-21-21-1,0 0 1,21-21-16,0 0 16,0 0-16,0-1 0,0 1 0,0-21 15,0 21-15,0-22 0,21 1 0,0 21 16,0-21-16,0-1 16,1 1-16,-1 0 0,21 20 0,-21-20 15,22 21-15,-22 0 0,0 0 16,21 21-16,-21 0 0,22 0 0,-22 0 15,21 21-15,-21 0 0,1 0 0,-1 21 16,0 1-16,-21-22 0,0 21 16,21 1-16,-21-22 0,0 21 0,0-21 15,0 22-15,0-22 0,0 0 0,0 0 16,0 0-16,0 0 0,0 1 16,-21-22-1,21-22 16,0 1-31,0 0 0,0 0 16,0 0-16,0 0 0,21-1 0,0-20 16,0 21-16,1-21 0,-1-1 15,0 22-15,0-21 0,21-1 0,-20 22 16,20-21-16,0 21 0,1 0 16,-1 21-16,-21 0 0,21 0 0,-20 0 15,-1 0-15,0 21 0,-21 0 0,0 21 16,0-21-16,0 1 0,0 20 15,0-21-15,0 0 0,0 22 0,0-22 16,0 0-16,0 0 0,0 21 0,-21-20 16,21-1-1,-21 0-15,-1 0 0,22-42 63,22 0-63,-1 21 0</inkml:trace>
  <inkml:trace contextRef="#ctx0" brushRef="#br1" timeOffset="-194676.62">28257 9123 0,'0'0'0,"22"-21"0,-1 21 16,0-21-16,0 21 0,-21-22 0,21 22 15,0-21-15,1 21 0,-1-21 16,0 0-16,0 0 0,-21 0 0,21-1 16,-21 1-16,0 0 15,0 0-15,0 0 0,-21 21 16,0 0 0,0 0-16,0 21 15,-1 0-15,1 0 0,0 22 0,0-1 16,21-21-16,-21 21 0,0 1 0,21-22 0,-22 21 15,22-21-15,0 22 16,0-22-16,0 0 0,0 0 0,0 0 16,0 1-16,0-1 0,22 0 15,-1-21-15,0 0 0,0 0 16,0 0-16,0 0 0,1 0 16,20 0-16,-21 0 0,0 0 0,22-21 15,-22 0-15,21-1 0,0 1 16</inkml:trace>
  <inkml:trace contextRef="#ctx0" brushRef="#br1" timeOffset="-194384.55">29189 8488 0,'0'0'0,"0"-21"0,0 0 0,0 42 31,0 0-31,-21 0 15,21 0-15,0 22 0,0-1 16,0 0-16,-22 1 0,22 20 0,0-21 16,0 22-16,0-22 0,-21 22 0,0-22 15,21 0-15,-21 1 0,21-1 16,0 0-16,0-20 0,-21 20 0,21-21 16,0 0-16,0 0 0,0 1 15,21-22 16,0-22-31,0 1 16,0 0-16,1 0 0</inkml:trace>
  <inkml:trace contextRef="#ctx0" brushRef="#br1" timeOffset="-193897.85">29570 8467 0,'0'21'0,"0"0"0,0 0 16,0 22-16,0-22 0,0 21 15,0-21-15,0 22 0,0 20 0,0-21 16,0 1-16,0-1 0,0 22 16,0-22-16,0 0 0,0 1 0,0-1 15,0 0-15,0-21 0,0 22 16,0-22-16,0 0 0,0 0 0,0 0 15,0 1-15,0-44 32,0 1-17,0 0-15,0 0 16,0 0-16,0-22 0,0 22 16,21-21-16,0 21 0,0-22 0,0 1 15,1 21-15,-1-21 0,21 20 16,-21-20-16,0 21 0,22 21 0,-1-21 15,-21 21-15,0 0 0,22 0 0,-22 21 16,0 0-16,-21 0 0,0 0 16,0 22-16,0-22 0,0 21 0,0-21 15,0 22-15,0-22 0,-21 0 16,0 0-16,0 22 0,-1-22 16,1 0-16,0 0 0,21 0 15,-21-21 1,0 0-16,21-21 15</inkml:trace>
  <inkml:trace contextRef="#ctx0" brushRef="#br1" timeOffset="-193681.56">29019 8805 0,'0'0'0,"22"0"16,-1 0 0,0 0-16,21 0 0,1 0 0,-22 0 15,21 0-15,0 0 0,1 0 16,-1 0-16,0 0 0,1 0 0,-22 0 16,21 0-16,-21 0 0,1 0 15,-1-21-15,0 21 0,0 0 0</inkml:trace>
  <inkml:trace contextRef="#ctx0" brushRef="#br1" timeOffset="-193253.63">30353 8848 0,'-21'21'15,"0"-21"-15,-1 21 0,1 0 16,21 0-16,-21 1 0,0 20 0,0-21 16,21 0-16,0 22 0,-21-22 15,21 21-15,0-21 0,0 0 0,0 1 16,0 20-16,0-21 0,21 0 16,0 0-16,0-21 0,0 0 15,22 22-15,-22-22 0,0 0 16,0 0-16,21 0 0,-20 0 15,-1 0-15,21-22 0,-21 22 0,0-21 16,1 0-16,-1 0 0,-21 0 0,0-22 16,0 22-16,0-21 0,0 0 15,0-1-15,0 22 0,0-21 0,0-1 16,-21 22-16,-1 0 0,1 0 16,0 0-16,0 21 0,0 0 0,0 0 15,-1 0-15,1 0 0,0 0 16,0 0-16,21 21 0,0 0 15,0 0-15,0 0 0,0 1 0,0-1 0,21 0 16,21 0 0,-20 0-16</inkml:trace>
  <inkml:trace contextRef="#ctx0" brushRef="#br1" timeOffset="-192697.64">31327 8996 0,'0'0'0,"0"-21"0,0 0 16,0-1-16,0 1 0,0 0 0,-22 0 16,1 21-16,0 0 15,0-21-15,0 21 0,0 0 0,-22 0 16,22 21-16,0-21 0,-21 21 0,20 0 16,1 22-16,-21-22 0,21 0 15,0 21-15,-1-21 0,1 22 0,0-22 16,21 21-16,-21-21 0,21 22 15,0-22-15,0 0 0,0 0 0,0 0 16,21 1-16,0-1 0,0 0 16,1-21-16,-1 0 0,0 21 0,0-21 15,0 0-15,0 0 0,22 0 0,-22 0 16,21-21-16,-21 0 0,1 21 16,20-21-16,-21-22 0,0 22 15,22-21-15,-22-1 0,0 1 16,0 0-16,21-22 0,-20 22 0,-1-22 15,0 1-15,0-1 0,0 1 0,-21 21 16,0-1-16,21 1 0,-21 21 16,0 0-16,0-1 0,-21 22 15,21 22 1,-21-1-16,0 21 0,0-21 0,21 22 16,0 20-16,-21-21 0,21 22 15,0-22-15,0 22 0,0-22 0,0 0 16,0 22-16,0-43 0,0 21 15,0 1-15,21-22 0,-21 21 16,21-21-16,0 1 0,0-22 0,0 21 16,1 0-16,20-21 0,-21 0 15,0 0-15,0 0 0,1 0 0,-1 0 16,0 0-16,-21-21 0,21 0 16,0-1-16,-21 1 0</inkml:trace>
  <inkml:trace contextRef="#ctx0" brushRef="#br1" timeOffset="-192192.93">29295 10245 0,'0'-21'0,"0"42"0,0-64 0,0 22 15,0 0-15,0 42 32,0 0-32,0 1 0,-22-1 15,22 21-15,0-21 0,0 22 0,0-1 16,0 0-16,0 1 0,-21-1 0,21 0 15,-21-21-15,21 22 0,0-22 16,0 21-16,-21-21 0,0 1 16,21-1-16,-21 0 0,21 0 0,-22-21 15,22 21-15,-21-21 32,21-21-32,-21 0 0,21 0 15</inkml:trace>
  <inkml:trace contextRef="#ctx0" brushRef="#br1" timeOffset="-191772.17">28956 10351 0,'0'0'0,"0"-43"0,0 1 0,0 21 16,0-22-16,0 22 0,0 0 15,21 0-15,0 0 0,0 0 16,1-1-16,-1 1 0,21 21 0,-21-21 16,22 21-16,-1 0 0,-21 0 15,21 0-15,1 0 0,20 21 0,-20 0 16,-1 22-16,-21-1 0,21 0 0,1 1 15,-22 20-15,0-20 0,0 20 16,0 1-16,-21-22 0,0 0 0,0 1 16,0-1-16,0 0 0,0-21 0,0 22 15,0-22-15,0 0 16,22-42 15,-22 0-31,0 0 0,0-22 16,0 22-16,21-21 0,-21-22 0,0 22 15,0-22-15,0 22 0,0-21 16,21-1-16,0 1 0,-21 20 0,21 1 16,-21-22-16,0 22 0,21 0 0,-21 21 15,0-1-15,22 1 0,-22 0 16,21 42 0,-21 0-1,21 1-15,-21-1 0,0 0 0,21 21 16,0-21-16,-21 22 0,21-22 15,-21 21-15,22-21 0,-1 22 16</inkml:trace>
  <inkml:trace contextRef="#ctx0" brushRef="#br1" timeOffset="-190388.96">30332 10562 0,'21'0'16,"-42"0"-16,63 0 0,-21 0 0,0 0 15,1-21-15,-1 0 0,-21 0 0,0 0 16,0-1-16,0-20 0,0 21 15,0 0-15,0-22 0,0 22 0,-21 0 16,-1 0-16,1 0 0,0 21 0,0 0 16,0 0-16,0 0 15,-1 0-15,1 0 0,-21 21 0,21 0 16,-22 21-16,22-20 0,0 20 16,-21 0-16,21 1 0,-1-22 0,1 21 15,0 0-15,21-20 0,0 20 0,0-21 16,0 21-16,0-20 0,0-1 15,0 0-15,21-21 0,0 21 0,1-21 16,-1 0-16,0 0 0,21 0 0,-21 0 16,1 0-16,-1 0 0,21 0 15,-21 0-15,0-21 0,22 0 0,-22 0 16,0-1-16,0-20 0,0 21 16,1-21-16,-1-1 0,-21 22 15,21-21-15,0-1 0,-21 22 0,0 0 16,21 0-16,-21 0 0,0 42 31,0 0-31,0 0 0,0 22 16,0-22-16,0 42 0,0-20 15,0-22-15,0 0 0,0 0 16,0 0-16,0 0 0,21 1 0,1-1 16,-1-21-16,0 21 0,21-21 15,-21 0-15,1 0 0,-1 0 16,0 0-16,21-21 0,-21 21 0,1-21 15,-1-1-15,0 1 16,0 0-16,0 0 0,-21 0 0,0-22 16,21 22-16,-21-21 0,22 0 0,-22 20 15,0-20-15,0 21 0,21 0 16,-21 0-16,0 42 31,0 21-31,0-21 0,0 0 0,-21 22 16,21-1-16,0-21 0,0 22 15,-22-22-15,22 0 0,-21 21 0,21-21 16,-21 1-16,21-1 0,0 0 0,0 0 16,0-42 31,0 0-47,0 0 15,0-1-15,0 1 0,0 0 0,0 0 16,21-21-16,-21-1 0,21 22 15,1-21-15,-1-1 0,0 22 0,0-21 16,0 21-16,0 0 0,1-1 16,-1 22-16,0 0 0,0 0 0,0 0 15,0 22-15,1-1 0,-22 0 0,0 0 16,0 21-16,21-20 16,-21 20-16,0-21 0,0 21 0,0-20 0,0-1 15,0 21-15,0-21 16,0 0-16,0 1 0,0-1 15,21-42 17,0-1-17,-21 1-15,21 0 0,0 0 16,-21 0-16,22 0 0,-1-22 0,0 1 16,0 0-16,21 20 0,-20-20 15,-1 0-15,21-1 0,-21 22 0,0 0 16,1 0-16,-1 21 15,0 0-15,0 0 16,-21 21-16,0 0 0,0 0 16,0 22-16,0-22 0,0 21 0,0 1 15,0-22-15,0 21 0,0-21 0,0 22 16,21-22-16,-21 0 0,21 0 16,1 0-16,-22 0 0,21 1 0,0-22 15,0 0-15,0 21 0,0-21 16,22 0-16,-22 0 0,0 0 0,0 0 15,22-21-15,-22-1 0,0 1 16,0 0-16,0 0 0,0 0 0,1-22 16,-1 22-16,0-21 0,0 0 15,-21 20-15,0-20 0,0 21 16,0-21-16,0 20 16,-21 22-16,0 0 0,0 0 15,21 22-15,-22-1 0,1 0 16,0 0-16,0 21 0,0-20 0,21 20 15,-21-21-15,21 0 0,0 22 0,0-22 16,0 0-16,0 0 0,0 0 16,0 0-16,21-21 0,0 22 0,0-22 15,0 0-15,0 0 0,1 0 16,-1 0-16,0 0 0,0 0 0,0 0 16,0 0-16,1 0 0,-1 0 15,0-22-15,0 22 0,-21-21 16,21 21-16,-21-21 15,21 0-15,-21 0 0,22 21 16,-1-21-16,0-1 0</inkml:trace>
  <inkml:trace contextRef="#ctx0" brushRef="#br1" timeOffset="-190033.16">32872 10308 0,'0'0'0,"-21"0"0,21-21 94,0 0-94,21 21 0,0-21 15,-21 0-15,0-1 16,0 1 15,0 42 16,0 1-47,0-1 16,0 0-1</inkml:trace>
  <inkml:trace contextRef="#ctx0" brushRef="#br1" timeOffset="-189687.35">32935 10668 0,'0'0'0,"-21"42"31,21-20-31,-21-22 0,0 0 16,21-22 31,0 1-47,21 21 0,0-21 16,0 0-1,0 21-15,1 0 16,-22 21-1,0 0-15,0 0 0,0 1 16,0-1-16,0 0 0,-22 0 16,1 0-16,0-21 0,21 21 0,-21 1 15,0-1-15,0-21 0,-22 21 16,22-21-16,0 21 0,-21-21 0,20 0 16,-20 21-16,0-21 0,-1 21 15,1-21-15</inkml:trace>
  <inkml:trace contextRef="#ctx0" brushRef="#br1" timeOffset="-162460.77">1270 13272 0,'21'0'0,"-42"0"94,0 0-94,0 0 16,-1 0-16,1 0 15,0 0-15,0 0 0,0 0 16,0 0-16,-22 21 0,22-21 0,-21 0 16,21 0-16,-22 21 0,22-21 15,-21 21-15,21-21 0,-22 0 0,22 0 16,-21 0-16,21 0 0,-1 0 16,1 0-16,0 0 0,0 0 15,0 0-15,0 0 16,-1 0-16,44 0 94,-1 0-79,0 0-15,0 0 0,0 0 16,0 0-16,1 0 15,-1 0-15,0 0 0,0 0 16,0-21-16,0 21 0,22 0 16,-22-21-16,21 21 0,1 0 0,-1 0 15,0 0-15,22 0 0,-22 0 16,22 0-16,-1 0 0,-21 0 0,22 0 16,-1 0-16,-20 0 0,20 0 15,-20 0-15,20 0 0,-21 0 0,1 0 16,-1-21-16,0 21 0,1 0 15,-1 0-15,0 0 0,1-22 0,-1 22 16,-21 0-16,22 0 0,-1-21 16,-21 21-16,21 0 0,-20 0 0,-1 0 15,0 0-15,0-21 16,0 21-16,0 0 0,1 0 0,-1 0 31,-21-21-31,-21 0 47,-1 21-16,1 0-15,21-21-16,-21 21 0</inkml:trace>
  <inkml:trace contextRef="#ctx0" brushRef="#br1" timeOffset="-161477.06">2053 12891 0,'0'0'0,"0"-22"15,-21 22 1,42 0 46,-21 22-62,21-22 16,0 21-16,1-21 0,-22 21 16,21-21-16,0 21 0,0-21 0,0 21 15,0-21-15,1 0 0,-1 21 0,0-21 16,0 0-16,0 22 0,22-22 15,-22 0-15,0 21 0,0 0 0,0-21 16,0 0-16,1 21 0,-1-21 16,0 0-16,0 0 0,0 21 0,0-21 15,1 0-15,-1 0 16,0 0-16,0 0 16,0 0-16,0 21 0,1-21 31,-22 22 0,-22-22-15,22 21-16,-21-21 0,0 0 0,0 21 15,0-21-15,0 21 0,-1-21 16,1 21-16,0-21 0,0 21 0,0 1 16,0-22-16,-1 21 0,-20 0 15,21 0-15,-21 0 0,-1 0 16,1 1-16,0-1 0,20 0 15,-20 0-15,0 0 0,21 0 0,-22 1 16,22-1-16,0-21 0,0 21 0,0 0 16,-1-21-16,22 21 0,-21-21 15,0 0-15,21 21 16,0-42 46,21 21-62,0 0 0,-21-21 16,22 0-16,-1 21 0,-21-21 16,21 0-16,0-1 0,21 1 15,-20 0-15,-1 0 0,21 0 0,0 0 16,-20-1-16,20 1 0,-21 0 0,21 0 16,-20 0-16,20 0 0,-21-1 15,0 1-15,0 21 0,22-21 0,-43 0 16,21 21-16,0 0 0,0 0 15,-21-21-15</inkml:trace>
  <inkml:trace contextRef="#ctx0" brushRef="#br1" timeOffset="-149181.33">4149 13081 0,'0'0'0,"-22"0"16,1 21-16,21-42 46,0 0-46,0 0 0,0 0 16,21-22-16,-21 22 0,22 0 16,20-21-16,-21-1 0,0 1 0,22 0 15,-22-1-15,21 1 0,0-22 16,-20 22-16,20 0 0,-21-1 0,0 1 16,-21 0-16,0-1 0,0 22 15,0-21-15,0 21 0,0-22 0,0 22 16,-21 0-16,0 21 15,0 0-15,0 0 0,-1 0 16,1 21-16,0 0 16,21 1-16,-21-1 0,21 21 15,0 0-15,-21 1 0,21-1 0,0 0 0,-21 1 16,21 20-16,0 1 16,0-1-16,-22 22 0,22-22 0,-21 22 15,21-21-15,0-1 0,0 1 16,0 20-16,0-20 0,-21-1 0,21 1 15,-21 20-15,21-20 0,-21 21 0,21-22 16,0 22-16,0-22 0,-21 22 16,21-22-16,0 1 0,-22-1 0,22 1 15,0-1-15,0 1 0,0-22 16,0 22-16,0-22 0,0 0 16,0 1-16,0-22 0,22 0 0,-1 0 15,0 0-15,0-21 0,0 0 16,0 0-16,1-21 0,-1 0 0,0 0 15,0 0-15,0 0 0,0-22 16,1 1-16,20 0 0,-21-1 0,0 1 16,0-22-16,1 22 0,-22-21 0,0 20 15,0-20-15,0-1 0,0 1 16,0-1-16,-22 1 0,1-1 0,0 1 16,-21-1-16,-1 22 0,1-22 15,0 43-15,-1-21 0,1 21 0,21 0 16,-21-1-16,20 1 0,1 21 15,0 0-15,0-21 0,0 21 16,21-21 0,21 21-1,-21-21-15,21 21 0,0 0 0,0-21 16,22 21-16,-22-22 0,0 1 0,21 21 16,-20-21-16,20 0 0,-21 0 15,0 21-15,22-21 0,-22-1 0</inkml:trace>
  <inkml:trace contextRef="#ctx0" brushRef="#br1" timeOffset="-148723.45">4657 12827 0,'0'-42'16,"0"21"-1,0-1-15,0 1 0,0 0 16,21 21-16,0-21 0,0 0 16,0 21-16,0 0 0,22-21 0,-22 21 15,0 0-15,21 0 0,-20 21 16,20 0-16,-21 0 0,0 0 16,0 22-16,1-22 0,-1 21 0,-21 0 15,0-20-15,0 20 0,0 0 16,0 1-16,-21-22 0,-1 0 0,22 21 15,0-21-15,-21 1 0,0-1 16,21-42 15,0-1-31,0 1 0,0 0 16,0 0-16,0 0 0,21-22 0,0 22 16,-21-21-16,0 0 0,22 20 0,-1-20 15,0 0-15,-21 21 0,21-1 16,0 1-16,0 0 0,-21 0 0,22 21 15,-1 0-15,0 0 16,0 0-16,0 0 0,0 0 16,-21 21-16,22-21 0,-22 21 15,0 0-15,21-21 16</inkml:trace>
  <inkml:trace contextRef="#ctx0" brushRef="#br1" timeOffset="-148363.65">5440 12954 0,'0'0'0,"21"21"0,0-21 0,0 0 0,0 0 16,1 0-16,-1-21 0,21 21 15,-21-21-15,0 0 0,22 0 16,-22-1-16,21 1 0,-21 0 0,1 0 16,-1 0-16,0 0 0,-21-1 15,21 1-15,-21 0 0,0 0 16,0 0-16,-21 21 0,0 0 15,0 0-15,-1 0 0,1 0 16,-21 0-16,21 0 0,0 0 0,-1 21 16,1 0-16,0 0 0,0 22 15,0-22-15,0 21 0,-1-21 0,22 22 16,0-22-16,0 0 0,0 21 16,0-21-16,0 1 0,0-1 15,22 0-15,-1 0 0,0-21 0,0 21 16,0-21-16,0 0 0,1 0 15,20 0-15,-21 0 0,0 0 0,22 0 16,-22-21-16,0 21 0,21-21 0,-21 0 16,1 0-16,-1-1 0,21 1 15</inkml:trace>
  <inkml:trace contextRef="#ctx0" brushRef="#br1" timeOffset="-147944.89">6202 12764 0,'0'21'31,"0"-42"-31,21 42 16,0-21-16,0 0 0,0 0 15,1-21-15,-1-1 16,0 22-16,0-21 0,-21 0 0,21 21 15,-21-21-15,21 0 0,-21 0 16,0-1-16,0 1 16,-21 21-16,0 0 0,0 0 0,0 0 15,0 0-15,-1 0 16,-20 0-16,21 21 0,0-21 0,0 22 16,-1 20-16,1-21 0,21 0 0,0 22 15,0-22-15,-21 21 0,21 0 16,0-20-16,0 20 0,0-21 0,0 0 15,0 0-15,21 1 0,0-1 0,-21 0 16,22-21-16,-1 21 0,0-21 16,0 0-16,0 0 0,0 0 0,1 0 15,-1 0-15,0 0 0,0 0 0,0-21 16,22 0-16,-22 0 16,21 21-16,-21-43 0,22 22 0,-1 0 15</inkml:trace>
  <inkml:trace contextRef="#ctx0" brushRef="#br1" timeOffset="-147287.78">6921 12637 0,'0'0'0,"0"-22"16,0 1 0,22 21-1,-1 0-15,-21-21 0,21 21 16,0 0-16,0 0 0,0 0 0,1 0 15,-1 0-15,0 0 16,0 0-16,-21 21 0,21 0 16,-21 1-16,0-1 0,0 0 0,0 0 15,-21 21-15,0-20 0,0 20 16,0-21-16,-1 0 0,-20 22 0,21-22 16,-21 0-16,20 0 0,1 0 0,0 0 15,0-21-15,21 22 0,-21-22 16,42 0 15,0 0-15,0 0-16,0 0 0,1 0 0,-1 0 15,0 0-15,0 0 0,0 0 16,0 0-16,1 21 0,-1-21 16,21 21-16,-21 0 0,0 0 0,22 0 15,-22 1-15,0-1 0,0 0 0,0 21 16,1-21-16,-1 22 0,-21-22 15,21 21-15,-21 1 0,21-1 0,-21 0 16,0 1-16,0-1 0,0 21 0,0-20 16,-21-1-16,-21 43 15,20-43-15,-20 0 0,21-20 16,-21 20-16,-1-21 0,22 0 0,-21 0 0,-1 1 16,1-1-16,0-21 0,-1 0 15,22 0-15,-21 0 0,0 0 16,20 0-16,-20 0 0,21-21 0,-21-1 15,20 1-15,1-21 0,0 21 16,0 0-16,0-22 0,0 1 0,21 21 16,0-22-16,0 1 0,0 21 0,0-21 15,0 20-15,21-20 0,0 21 16,0-21-16,0 20 0,0 1 0,1 0 16,20-21-16,-21 21 0,21-1 0,-20 1 15,20-21-15,0 21 0,-21-22 16,22 22-16,-1-21 0,0 21 0</inkml:trace>
  <inkml:trace contextRef="#ctx0" brushRef="#br1" timeOffset="-146868.98">7726 12848 0,'21'0'31,"0"0"-31,0-21 0,0 0 16,1 21-16,-1-21 0,0 0 15,0 21-15,0-22 0,-21 1 16,21 0-16,1 21 0,-1-21 0,-21 0 16,21 21-16,-21-21 0,0-1 15,-21 22 1,0 0-16,-1 0 0,1 0 15,0 0-15,0 22 0,0-22 16,0 21-16,-1 0 0,1 0 0,0 0 16,0 0-16,21 22 0,0-22 0,0 0 15,0 0-15,0 22 0,0-22 16,0 0-16,0 0 0,0 0 16,0 0-16,21 1 0,0-1 15,0-21-15,1 0 0,-1 21 16,0-21-16,21 0 0,-21 0 0,1 0 15,20 0-15,-21 0 0,21 0 0,-20 0 16,-1 0-16,21-21 0,-21 21 16,0-21-16,1-1 0,20 22 0</inkml:trace>
  <inkml:trace contextRef="#ctx0" brushRef="#br1" timeOffset="-146265.36">8594 12637 0,'0'-22'0,"0"44"0,0-65 15,0 22 1,-22 21-16,1 0 0,0 0 16,0 0-16,0 0 15,-22 0-15,22 0 0,0 21 0,0 0 16,0 1-16,0-1 0,-1 0 0,1 0 16,0 21-16,0-20 0,21 20 15,0-21-15,0 0 0,0 22 0,0-22 16,0 0-16,0 0 0,0 0 0,0 0 15,0 1-15,21-1 0,0-21 16,0 0-16,-21 21 0,22-21 0,-1 0 16,0 0-16,0 0 0,0 0 15,22-21-15,-22 0 0,0-1 16,0 1-16,21 0 0,-20 0 0,-1 0 16,0-22-16,21-41 0,-21 41 15,1 22-15,-22-21 0,21-22 16,-21 22-16,21 0 0,-21-1 0,0 1 15,0 0-15,21-22 0,-21 22 16,21 0-16,-21-1 0,21 1 0,-21 21 16,0 0-16,0-22 0,0 22 15,0 42 1,0 0 0,-21 1-16,21-1 0,-21 21 0,0-21 15,21 22-15,-21-1 0,0 0 16,21-21-16,-22 22 0,22-1 0,0 0 15,0 1-15,0-1 0,0-21 0,0 22 16,0-1-16,22-21 0,-1 21 16,0-20-16,-21 20 0,21-21 0,0 0 15,22 0-15,-22 1 0,0-1 0,0 0 16,0-21-16,0 21 0,1-21 16,-1 21-16,21-21 0,-21 0 0,0 0 15,1 0-15,-1 0 0,0 0 16,0 0-16,0 0 15,0-21-15,1 0 0,-1 0 16,0 21-16,-21-21 0</inkml:trace>
  <inkml:trace contextRef="#ctx0" brushRef="#br1" timeOffset="-146084.46">9483 12912 0,'0'0'0,"21"0"15,-21 21-15,21-21 16,-42 0 31,0 0-31</inkml:trace>
  <inkml:trace contextRef="#ctx0" brushRef="#br1" timeOffset="-136896.73">5313 12023 0,'0'21'0,"0"-42"94,0 0-94,21 21 16,0-22-16,0 1 0,0 0 0,1 0 15,20 0-15,-21 0 0,21-22 16,-20 22-16,20-21 0,-21 21 0,21-22 16,-20 1-16,20 0 0,-21-1 0,21 22 15,-20-21-15,-1-1 0,0 22 16,0 0-16,-21 0 0,0 0 0,-21 42 31,-21 0-15,20 0-16,1 0 0,-21 1 15,21-1-15,0 0 0,-22-21 0,22 21 16,21 0-16,-21 0 0,21 1 16,0-1-16,0 0 0,0 0 15,0 0-15,21 0 16,0-21-16,-21 22 0,21-22 0,1 21 15,-1-21-15,0 21 0,0-21 16,0 21-16,0-21 0,22 0 0,-22 21 16,0-21-16,-21 21 0,21-21 0,0 22 15,1-1-15,-22 0 16,0 0-16,0 0 16,0 0-16,0 1 0,-22-1 15,1 0-15,-21 0 0,21-21 0,-22 21 16,1 0-16,0-21 0,-1 0 15,22 22-15,-21-22 0,21 0 0,-22 0 16,22 0-16,0 0 0,0 0 0,0-22 16,0 22-1,-1-21-15,22 0 32,22 0-17,-1 21 1,0-21-16,0 21 0,0 0 0,0-21 15,1-1-15,-1 22 0,0-21 0,21 0 16</inkml:trace>
  <inkml:trace contextRef="#ctx0" brushRef="#br1" timeOffset="-136556.93">6223 11367 0,'0'0'0,"21"-22"0,-21 1 15,0 0-15,0 0 16,0 0-16,0 0 16,0 42 15,0 0-31,0 0 0,0 21 0,0-20 16,0 20-16,0 0 0,0 1 0,0-1 15,0 0-15,-21 22 0,21-22 0,-21 0 16,21 1-16,0-1 0,0 0 15,-21 1-15,21-1 0,0-21 0,-22 22 16,22-22-16,0 0 0,0 0 0,0 0 16,0 0-16,22-21 47,-22-21-47,21 0 0,-21 0 15,0 0-15,0 0 0</inkml:trace>
  <inkml:trace contextRef="#ctx0" brushRef="#br1" timeOffset="-136293.08">6117 11748 0,'-21'0'15,"21"-22"-15,21 1 16,0 21-1,0 0-15,1 0 0,-1-21 16,0 21-16,0 0 0,0 0 0,0 0 16,1 0-16,-1 0 0,0 0 0,0 0 15,0 0-15,0 0 0,1 0 16</inkml:trace>
  <inkml:trace contextRef="#ctx0" brushRef="#br1" timeOffset="-135656.93">7133 11748 0,'0'-22'16,"0"1"-16,0 0 15,-21 0-15,21 0 0,-21 21 0,21-21 16,-21-1-16,-1 1 0,1 0 0,21 0 16,-21 21-16,0-21 0,0 21 15,0 0-15,-1 0 0,1 0 16,0 0-16,0 0 0,0 21 0,0 0 15,-1 0-15,1 0 0,-21 1 16,21-1-16,0 21 0,-1-21 0,1 22 16,21-1-16,-21-21 0,21 21 15,-21 1-15,21-22 0,0 21 0,0-21 0,0 1 16,0 20-16,0-21 16,21 0-16,0 0 0,0-21 15,1 0-15,-1 0 0,0 0 16,0 0-16,0 0 0,0 0 0,1-21 15,-1 0-15,21 0 0,-21 0 16,0 0-16,1-1 0,20-20 0,-21 21 16,0-21-16,0 20 0,1-20 0,-22 0 15,0 21-15,21-22 0,-21 22 0,0 0 16,21 0-16,-21 0 0,0-1 16,0 1-16,0 42 31,0 1-31,0-1 0,0 0 15,0 0-15,0 0 0,0 22 0,0-22 16,0 0-16,0 21 0,0-21 16,0 1-16,0-1 0,0 0 0,0 0 15,0 0-15,0 0 0,21 1 16,0-1-16,0-21 0,1 0 16,-1 0-16,0 0 15,0 0-15,0-21 0,0-1 16,1 1-16,-1 0 0,-21 0 15,21 0-15</inkml:trace>
  <inkml:trace contextRef="#ctx0" brushRef="#br1" timeOffset="-134711.39">7599 11345 0,'0'0'0,"0"-21"0,0 0 0,0 0 0,0 0 15,0 0-15,0-1 0,-21 22 31,21 22-15,0-1-16,0 0 0,0 0 16,0 0-16,0 22 0,0-1 15,0 0-15,0-21 0,-22 22 0,22-1 16,0 0-16,0 1 0,0-22 16,0 21-16,-21-21 0,21 22 0,0-22 15,0 0-15,0 0 0,0 0 16,0 1-16,0-1 0,0 0 15,21-21-15,1 0 16,-1 0-16,0 0 16,0-21-16,0 0 0,-21-1 15,21 1-15,1 0 0,-1 0 0,0 0 16,0 0-16,0-1 0,0 1 0,-21 0 16,22 0-16,-22 0 0,21 0 0,-21 42 46,0 0-46,0 0 0,0 0 16,0 0-16,0 1 0,0-1 0,0 0 16,0 0-16,0 0 15,21 0-15,0 1 16,0-22-16,0 0 0,1 0 0,-1 0 16,0 0-16,0 0 0,0 0 15,0 0-15,1 0 0,-1 0 16,0-22-16,0 22 0,0-21 0,0 0 15,1 0-15,-1 0 0,-21 0 0,21-1 16,0-20-16,0 21 0,-21 0 0,21 0 16,1-1-16,-1 1 15,0 0-15,0 0 0,0 21 16,-21 21 15,0 0-31,0 0 16,0 1 15,0-44 0,0 1-15,0 0-16,0 0 16,0 0-1,-21 21 1,0 0-16,0 0 0,0 0 15,-1 21-15,22 0 16,-21 0-16,0-21 0,21 21 16,0 22-16,-21-22 0,0 0 0,21 0 15,0 0-15,0 1 0,0 20 0,0-21 16,0 0-16,0 0 0,0 1 16,0-1-16,21-21 15,0 21-15,0-21 0,0 0 0,1 0 16,-1 0-16,0 0 0,0 0 15,21 0-15,-20 0 0,-1 0 0,0-21 16,0 21-16,0-21 16,0-1-16,1 22 0,-22-21 15,21 0-15,-21 0 0,0 0 16,21 0-16</inkml:trace>
  <inkml:trace contextRef="#ctx0" brushRef="#br1" timeOffset="-134344.61">8445 11049 0,'0'0'0,"-63"21"31,42 0-31,21 1 0,0-1 16,21-21 15,0 0-31,0 0 0,0-21 16,-21-1 0,0 1-16,0 0 15,0 0-15,0 0 16,-21 21 15,21 21-15,0 0-1</inkml:trace>
  <inkml:trace contextRef="#ctx0" brushRef="#br1" timeOffset="-134017.66">7556 11472 0,'-21'0'0,"42"0"31,1-21-31,-1 21 16,0 0-16,0-21 0,0 21 0,22 0 15,-22 0-15,0-21 16,0 21-16,0 0 0,0 0 0,22-21 16,-22 21-16,0 0 0,0 0 15,0 0-15,-21-21 0,-21 21 47,0 0-47</inkml:trace>
  <inkml:trace contextRef="#ctx0" brushRef="#br1" timeOffset="-122657.39">15473 12615 0,'0'0'0,"-21"0"0,-1 0 0,-20 0 16,21 22-16,0-22 0,-22 0 16,22 0-16,-21 21 0,21-21 15,-22 0-15,1 0 0,21 21 0,-21-21 16,-1 0-16,22 0 0,-21 0 0,21 0 15,-22 0-15,22 0 0,0 0 16,0 0-16,0 0 0,-1 0 0,1 0 16,0 0-1,42 0 32,0 0-31,1 0-16,-1 0 0,21 0 15,-21 0-15,22 0 0,-1 0 0,0-21 16,22 21-16,-22 0 0,22 0 16,-1 0-16,1 0 0,-1 0 0,1 0 15,-1 0-15,1 0 0,-22 0 0,21 0 16,-20 0-16,-1 0 0,0-21 16,22 21-16,-22 0 0,1 0 0,-1 0 15,0 0-15,1 0 0,-1 0 0,0 0 16,1 0-16,-1 0 15,0 0-15,1 0 0,-22 0 0,21 0 16,-21 0-16,0 0 0,1-22 16,-1 22-16,0 0 15,-21-21 48</inkml:trace>
  <inkml:trace contextRef="#ctx0" brushRef="#br1" timeOffset="-121961.64">16171 12361 0,'0'0'0,"0"22"62,21-1-46,1-21-16,-1 21 0,0-21 15,0 21-15,0-21 0,0 21 16,22-21-16,-22 21 0,21-21 0,-21 22 16,22-22-16,-22 0 0,21 21 15,-21-21-15,1 0 0,20 21 0,-21-21 16,0 0-16,0 0 0,1 0 0,-1 0 15,-21 21-15,21-21 16,0 0-16,0 0 16,-42 21 31,0-21-47,0 0 0,0 0 15,-1 21-15,1-21 0,0 22 16,0-22-16,0 21 0,0 0 0,-22 0 15,22 0-15,0 0 0,-21 1 16,20 20-16,-20-21 0,21 0 0,0 0 16,0 1-16,-1-1 0,1 0 0,0 0 15,21 0-15,0 0 16,-21-21-16,21 22 0,-21-22 0,21 21 16,0 0 62,-21-21-63</inkml:trace>
  <inkml:trace contextRef="#ctx0" brushRef="#br1" timeOffset="-112821.2">17843 12107 0,'0'0'0,"0"-21"15,0 0-15,0 0 16,0 0-16,0 0 16,0-1-16,0 1 15,0 42 48,0 1-63,0-1 0,0 0 15,0 21-15,0-21 0,0 1 0,0-1 16,0 21-16,0-21 0,0 0 16,0 1-16,0-1 0,-21 0 0,21 0 15,0 0-15,0 0 0,0 1 0,0-1 16,0 0-16,0 0 15,0 0-15,0-42 47,0 0-47,0 0 0,0 0 16,0-1-16,0 1 0,0 0 16,21 0-16,-21 0 0,0-22 15,0 22-15,22-21 0,-1 0 0,-21 20 16,21-20-16,0 0 0,0 21 15,0-1-15,1-20 0,-22 21 0,42 21 16,-42-21-16,21 0 0,0 21 0,0 0 16,1 0-16,-1 0 0,0 21 15,-21 0-15,21 0 0,-21 0 16,0 0-16,0 1 0,0 20 16,21-21-16,-21 21 0,0-20 0,0 20 15,21-21-15,-21 0 0,0 0 0,0 1 16,0-1-16,22 0 0,-22 0 15,21 0-15,-21 0 0,21-21 16,0 22-16,0-22 16,0 0-16,1 0 0,-1 0 15,0 0-15,0-22 0,0 22 16,0-21-16,22 0 0,-22 0 16,0 0-16,0-22 0,0 22 0,1-21 15,-1 21-15,0-22 0,0 1 0,0 21 16,-21-21-16,21 20 0,-21 1 15,22 0-15,-22 0 0,0 0 16,0 42 0,0 0-1,0 0-15,0 0 16,0 1-16,0-1 0,0 21 16,0-21-16,0 0 0,0 1 0,0-1 15,0 0-15,0 0 0,0 0 0,0 0 16,0 1-16,0-1 15,0 0-15,21-21 0,0 0 16,0 0-16,0 0 16,0 0-16,1 0 0,-22-21 15,21 21-15,0-21 16,-21-1-16,0 1 0,0 0 0,0 0 16,0 0-16,0 0 0,0-1 15,0 1-15,-21 0 0,0 0 0,-1 0 16,22 0-16,-21-1 0,0 1 15,0 21-15,21-21 0,-21 21 16,21-21 0,0 0-1,21 21-15,0 0 16,0-21-16,0 21 0,1 0 0,-1-22 16,0 22-16,0 0 0,0 0 0,22-21 15,-22 21-15,0 0 0,0 0 16,21 0-16,-20 0 0,-1 0 0,0 0 15,0 21-15,0-21 0,-21 22 16,0-1 0,0 0-16,0 0 0,0 0 0,0 0 15,0 1-15,0-1 0,0 0 0,0 0 16,0 0-16,0 0 0,0 1 16,0-1-16,0 0 0,0 0 15,0 0-15,0 0 16,0 1-1,0-44 17,0 1-17,0 0-15,0 0 0,0-21 0,0 20 16,0 1-16,21-21 16,-21 0-16,22 20 0,20-20 0,-21 21 15,0-21-15,0 20 0,22-20 0,-22 21 16,21 0-16,1 0 0,-1-1 15,-21 22-15,21-21 0,1 21 0,-1 0 16,0 0-16,-20 0 0,-1 0 16,0 21-16,0-21 0,0 22 0,-21-1 15,0 0-15,0 21 0,0-21 0,0 1 16,0 20-16,0-21 16,0 21-16,-21-20 0,21-1 0,-21 21 15,21-21-15,-21 0 0,21 1 0,0-1 16,0 0-16,0 0 15,0 0-15,0-42 63,0 0-63,21 0 16,0 0-16</inkml:trace>
  <inkml:trace contextRef="#ctx0" brushRef="#br1" timeOffset="-111918.1">20172 12129 0,'0'21'32,"0"-42"-32,0 21 31,21 0-31,0-22 0,0 1 0,0 21 15,1-21-15,-1-21 0,0 21 0,0-1 16,0-20-16,22 21 0,-22 0 16,0-22-16,21 22 0,-21-21 15,1 21-15,-22 0 0,21-22 0,-21 22 16,0 0-16,0 0 0,0 0 16,-21 21-16,-1 0 15,1 0-15,0 0 0,0 0 0,0 0 16,0 21-16,-1-21 0,1 21 15,21 0-15,0 0 0,0 0 0,0 1 16,0-1-16,0 0 0,0 0 0,21 0 16,1 0-16,-1 1 0,0-1 15,-21 0-15,21 21 0,0-21 0,0 1 16,1-1-16,-22 0 0,21-21 16,-21 21-16,21 0 0,-21 0 15,-21-21 16,0 0-31,-1 0 0,1 0 16,0 0-16,0 0 0,0-21 0,0 0 16,-1 0-16,1 21 15,21-21-15,0 42 32,0 0-32,0 0 15,0 0-15,21-21 0,1 22 0,-1-22 16,0 21-16,0-21 0,21 0 15,-20 0-15,-1 21 0,21-21 16,-21 0-16,22 0 0,-22 0 0,21 0 16,0 0-16,-20-21 0,20 21 15,-21-21-15,0 21 0,22-22 0,-22 1 16,0 0-16,0-21 0,-21 21 0,21-22 16,0 22-16,1-21 0,-22-1 15,0 1-15,0 21 0,21-21 0,-21-1 16,0 1-16,21 0 0,-21 20 0,0-20 15,0 0-15,0 21 0,0-22 16,0 22-16,0 0 0,0 0 16,0 42-1,0 0-15,0 0 16,0 0-16,0 1 0,0-1 0,0 21 16,0-21-16,0 22 0,0-1 15,0-21-15,0 21 0,0 1 0,-21-22 16,21 21-16,0-21 0,0 22 0,-21-1 15,21-21-15,0 0 0,0 22 16,0-22-16,0 0 0,0 0 0,0 0 16,0 1-16,0-1 15,21-21 1,0-21 0,0-1-1,0 1-15,-21 0 0,0 0 0,21 0 16,1-22-16,-1 22 0</inkml:trace>
  <inkml:trace contextRef="#ctx0" brushRef="#br1" timeOffset="-111681.24">20955 11705 0,'0'0'0,"21"0"46,0 0-46,0 0 0,1 0 16,-1 0-16,0 0 0,0 0 0,0 0 16,0 0-16,1 0 15,-1 0-15,0 0 0,0 0 0,0 0 16,0-21-16,1 21 16,-1 0-16,-21-21 15,21 0-15</inkml:trace>
  <inkml:trace contextRef="#ctx0" brushRef="#br1" timeOffset="-109969.09">21759 11832 0,'0'0'0,"21"0"0,1 0 16,-1 0-16,0 0 16,0-21-16,-21 0 0,21 21 0,0-21 15,-21 0-15,22 21 0,-22-22 0,21 1 16,-21 0-16,0 0 0,0 0 16,21 0-16,-21-1 0,0 1 15,0 0-15,0 0 0,0 0 0,-21 0 16,0 21-16,-1-22 0,1 1 15,0 21-15,0 0 0,0 0 0,0 0 16,-22 0-16,22 0 0,-21 21 0,21 1 16,-1-1-16,-20 0 0,21 0 15,0 0-15,0 0 0,-1 22 0,1-22 16,21 21-16,0-21 0,0 22 16,0-22-16,0 0 0,0 21 0,0-20 15,0-1-15,0 0 0,0 0 0,21 0 16,1 0-16,-1 1 0,0-1 15,0-21-15,0 0 16,0 0-16,1 0 0,-1 0 0,0 0 16,0-21-16,0 21 0,0-22 15,1 1-15,-1 0 0,0 0 0,0 0 16,-21 0-16,21-1 0,0-20 0,1 21 16,-22 0-16,21 0 0,0-22 15,-21 22-15,0 0 0,0 0 0,21 0 16,-21-1-16,0 44 47,0-1-47,-21 0 0,21 0 15,0 0-15,0 0 0,0 1 0,0-1 16,0 0-16,0 0 0,0 0 0,0 0 16,0 1-16,0-1 0,21 0 15,-21 0-15,21 0 0,0-21 0,-21 21 16,22-21-16,-1 0 0,0 22 15,0-22-15,0 0 0,0 0 16,1 0-16,-1 0 0,0-22 0,0 1 16,0 21-16,0-21 0,1 0 15,-1 0-15,-21 0 0,21-22 0,0 22 16,-21 0-16,21-43 16,0 22-16,1 21 0,-22-21 0,0 20 15,21-20-15,-21 0 0,21-1 16,-21 22-16,0-21 0,0 0 0,21 20 15,-21-20-15,0 21 0,21-21 16,-21 20-16,0 1 0,0 0 0,0 0 16,0 42-1,0 0 1,0 0-16,0 1 0,-21-1 0,21 21 16,-21 0-16,21-20 0,-21 20 15,21 0-15,0-21 0,0 22 0,-21-1 16,21-21-16,0 22 0,0-22 15,-22 21-15,22-21 0,0 0 0,0 22 16,0-22-16,0 0 0,0 0 16,0 0-16,0 1 0,22-1 0,-1 0 15,0 0-15,0 0 16,0-21-16,0 0 0,1 0 16,-1 0-16,0 0 0,0 0 15,0 0-15,0 0 0,1-21 0,-1 21 16,0-21-16,-21 0 0,21 0 0,0-1 15,0 1-15,-21 0 0,0 0 16,0 0-16,22 0 0,-22-22 16,21 22-16,-21 0 0,0 0 0,0 0 15,0 42 17,0 0-32,0 0 15,0 0-15,0 0 0,0 1 16,0-1-16,0 0 0,0 0 0,0 0 15,0 0-15,0 1 0,0-1 16,0 0-16,21 0 0,0-21 0,0 21 16,0-21-16,1 21 0,-1-21 15,21 0-15,-21 0 0,0 0 16,1 0-16,-1 0 0,0-21 16,0 0-16,0 21 15,0-21-15,1 0 0,-22 0 0,21-1 16,0-20-16,-21 21 0,0 0 0,21 0 15,0-1-15,-21 1 0,0 0 16,0 0-16,21 0 0,1 0 16,-22 42 31,0-42 31,0-1-63,0 1-15,-22 21 47,1 21-47,21 1 16,-21-1-16,0 0 0,21 0 15,-21 0-15,21 0 0,0 1 0,0-1 16,0 0-16,-21 0 16,21 0-16,0 22 0,0-22 0,0 0 15,0 0-15,21 0 0,0 0 16,-21 1-16,21-22 0,0 21 16,0-21-16,1 0 0,-1 0 15,0 0-15,0 0 0,0 0 16,0 0-16,1 0 0,-1 0 15,0-21-15,0-1 0,0 1 0,0 0 16,1 0-16,-22 0 16,0 0-16,21-1 0,-21 1 0,21 0 15,-21 0-15,0 0 0,0 0 0,0-1 16,0 1-16</inkml:trace>
  <inkml:trace contextRef="#ctx0" brushRef="#br1" timeOffset="-109662.29">23410 11261 0,'-21'0'15,"0"0"-15,0 0 32,0 0 30,-1 0-46</inkml:trace>
  <inkml:trace contextRef="#ctx0" brushRef="#br1" timeOffset="-109316.97">22119 11430 0,'0'0'16,"-21"0"-16,0 0 0,0 0 0,-1 21 0,44-21 47,-1 0-47,0 0 15,21 0-15,-21 0 16,1 0-16,20 0 0,-21 0 0,0 0 15,0 0-15,1 0 0,-1 0 0,0 0 16,0 0-16,0 0 0,-21-21 16,21 21-1</inkml:trace>
  <inkml:trace contextRef="#ctx0" brushRef="#br1" timeOffset="-80609.04">63 15981 0,'0'0'0,"-21"0"16,0 0-16,21-21 16,-21 21-16,21 21 78,0-42 62,0 0-124,0-1 0,42 22-16,22-21 15,-1 21-15,22 0 0,-22 0 0,1 0 16,-22 0-16,22 0 0,-1-21 15,-20 21-15,-1 0 0,21 0 16,-20 0-16,-1 0 0,0-21 16,1 21-16,-1 0 0,0 0 0,1 0 15,-22-21-15,21 21 0,-21 0 16,1 0-16,-1 0 0,-21-21 16,-21 21 15,-1-22-31,1 22 0,0 0 15,-21 0-15,21-21 0,-1 21 16,-20-21-16,21 21 0,0 0 0,-22-21 16,22 21-16,0 0 0,-21 0 15,21-21-15,-1 21 0,-20 0 16,21 0-16,0 0 0,0 0 0,-1 0 16,1 0-1,0 0 1,42 0-1,0 0 1,22 0-16,-22 0 0,21 0 16,-21 0-16,22 0 0,-1 0 0,0 0 15,1 0-15,-22 0 0,21 0 16,1 0-16,-22 0 0,0 0 16,21 0-16,-21 0 0,1 0 0,-1 0 15,-21 21 1,0 0-1,0 0-15,0 0 0,-21 1 16,-1-1-16,1 21 0,0-21 16,0 22-16,0-22 0,-22 21 15,22 0-15,0-20 0,0 20 0,0-21 16,0 0-16,-1 22 0,1-22 16,0 0-16,0-21 0,21 21 0,0 0 15,-21-21 1,21-21 15,0 0-15,0 0-16,0 0 0,21-1 15,0 1-15,0-21 0</inkml:trace>
  <inkml:trace contextRef="#ctx0" brushRef="#br1" timeOffset="-79516.63">1947 15833 0,'0'-21'16,"0"-1"-1,21 1-15,1 0 16,-1 0-16,0-21 0,0 20 0,0-20 16,0 0-16,1-22 0,20 1 15,-21-1-15,0 1 0,22-1 0,-22 1 16,0 20-16,0-20 0,-21 21 15,0-1-15,0 22 0,0 0 0,0 0 16,0 0-16,-21 21 16,0 0-16,0 21 0,-1 0 15,1 0-15,0 0 0,0 0 16,0 22-16,0-1 0,21 0 0,0-20 16,0 20-16,0 0 0,0 1 15,0-1-15,21-21 0,0 21 0,21-20 16,-21 20-16,1-21 0,20 0 15,-21 0-15,21 1 0,-20-1 0,-1 0 16,0 0-16,0 0 0,-21 0 16,0 1-16,-21-22 31,0 0-31,-22 0 0,22 0 0,0 0 16,-21 0-16,21-22 15,-1 22-15,-20-21 0,21 21 0,0-21 16,0 21-16,21 21 47,0 0-47,21-21 0,0 22 0,0-22 15,0 21-15,0-21 0,1 0 16,20 21-16,-21-21 0,21 0 0,-20 0 16,20 0-16,0 0 0,1 0 15,-1-21-15,-21 21 0,21-21 0,1-1 16,-1 1-16,0 0 0,-20 0 15,20 0-15,-21-22 0,0 1 16,0 0-16,-21-1 0,0 1 16,22 0-16,-22-1 0,0 1 0,0 0 15,0-1-15,0 1 0,0 0 0,0-1 16,0 22-16,0 0 0,0 0 16,-22 0-16,22 42 31,0 0-31,0 0 0,0 22 0,0-1 15,0 0-15,0 1 0,0-1 16,0 21-16,0-20 0,22-1 0,-22 0 16,21 1-16,-21-1 15,0 0-15,0 1 0,0-22 0,0 0 16,21 0-16,-21 0 0,21 1 16,-21-1-16,21-21 0,-21 21 15,21-21-15,-21-21 16,0 0-1,0-1-15,0 1 0,0 0 16,0 0-16</inkml:trace>
  <inkml:trace contextRef="#ctx0" brushRef="#br1" timeOffset="-79307.75">2752 15431 0,'0'0'15,"-22"0"-15,22-22 16,0 1-16,22 0 15,-1 21-15,0-21 0,0 21 16,0-21-16,0 21 0,22-21 16,-22 21-16,0 0 0,21-22 0,-20 22 15,-1-21-15,0 21 0,0 0 16,0 0-16,0 0 0,1 0 0,-1 0 31,0 0-31</inkml:trace>
  <inkml:trace contextRef="#ctx0" brushRef="#br1" timeOffset="-77821.32">3641 15515 0,'0'0'0,"21"0"0,0 0 0,0 0 16,0 0-16,-21-21 0,21 0 15,-21 0-15,0 0 0,0-1 16,0 1-16,0 0 16,0-21-16,0 21 0,-21-1 0,0 1 0,0-21 15,0 21-15,0 0 0,-1-1 16,1 22-16,-21-21 0,21 21 16,0 0-16,-22 0 0,22 0 0,0 21 15,0-21-15,-22 43 0,22-22 16,0 0-16,21 21 0,-21 1 0,21-1 15,-21-21-15,21 22 0,0-1 16,0 0-16,0 1 0,0-22 0,0 21 16,0-21-16,21 0 0,-21 1 15,21-22-15,0 21 0,0-21 0,1 0 16,20 0-16,-21 0 0,0 0 16,22 0-16,-22 0 0,0-21 0,0 21 15,21-22-15,-20 1 0,-1 0 16,0-21-16,0 21 0,-21-1 15,0-20-15,21 0 0,-21 21 0,0-22 16,0 22-16,0-21 0,0 21 16,0-22-16,0 22 0,0 0 15,0 42 1,0 0 0,0 0-16,0 22 0,0-22 0,0 0 15,0 21-15,0-20 0,0-1 16,0 21-16,21-21 0,-21 0 0,22 1 15,-1-1-15,-21 0 0,21 0 16,0 0-16,0-21 16,0 0-16,1 0 0,-1 0 15,0 0-15,0 0 0,0 0 16,0-21-16,1 0 0,-1 21 0,0-42 16,-21 20-16,21 1 0,0-21 0,0 0 15,-21-1-15,0 1 0,22-22 16,-22 22-16,21 0 0,-21-22 15,0 22-15,0 0 0,0-1 0,0 22 16,0-21-16,0 21 0,0-1 16,0 1-16,-21 21 15,21 21 1,-22 1-16,1-1 0,21 0 0,0 0 16,0 21-16,0-20 0,0 20 15,0 21-15,0-20 0,0-1 0,0 22 16,0-22-16,0 0 0,0 1 15,21-1-15,-21-21 0,0 21 0,22-20 16,-1-1-16,-21 0 0,21 0 0,0-21 16,0 0-16,0 0 0,22 0 15,-22 0-15,0 0 0,21 0 0,-20-21 16,20 0-16,-21 0 0,21-1 16,-20 1-16,-1 0 0,0-21 15,-21 21-15,0-22 0,21 22 0,-21-21 16,0 21-16,0-1 0,0 1 15,0 0-15,0 42 16,0 0 0,0 1-16,0 20 15,0-21-15,0 0 0,0 0 0,21 1 16,-21-1-16,0 0 0,0 0 0,21 0 16,1 0-16,-1 1 0,0-1 15,0-21-15,0 0 0,0 0 16,1 0-16,-1 0 0,0 0 15,0 0-15,0-21 0,0 21 16,1-22-16,-1 1 0,-21 0 0,21 0 16,0 0-16,0-22 0,0 1 15,-21 21-15,22-21 0,-1-1 0,-21 22 16,21-21-16,0 21 0,-21-1 0,21 1 16,0 21-1,-21 21 1,0 1-1,0-1-15,22 0 16,-1 0 0,-21-42 15,0 0-15,0 0-16,0-1 15,0 1-15,-21 21 0,21-21 16,-22 21-16,22-21 0,-21 0 0,0 21 31,0 21-15,21 0-16,0 0 15,0 0-15,0 22 0,0-22 0,0 21 16,0-21-16,0 22 0,0-22 0,0 21 16,0-21-16,0 1 15,0-1-15,0 0 0,0 0 0,0 0 16,0 0-16,21 1 0,0-22 15,0 0-15,1 0 16,-1 0-16,0 0 0,0 0 0,0 0 16,0 0-16,1-22 0,-22 1 0,21 0 15,0 21-15,0-21 16,0 0-16,-21 0 0,0-1 0,0 1 0,0 0 16,0 0-16,0 0 0,0 0 0</inkml:trace>
  <inkml:trace contextRef="#ctx0" brushRef="#br1" timeOffset="-77580.27">5165 14901 0,'-22'-21'16,"1"21"-16,21 21 62,-21-21-46,0 22-16,0-22 16</inkml:trace>
  <inkml:trace contextRef="#ctx0" brushRef="#br1" timeOffset="-77340.9">4127 15261 0,'22'0'31,"-1"0"-15,0 0-16,0-21 0,21 21 0,1-21 15,-22 21-15,21-21 0,1 0 16,-1 21-16,0-22 0,1 22 0,-1 0 16,0-21-16,-21 21 0,22 0 0,-22-21 15,0 21-15,0 0 0,-21-21 16</inkml:trace>
  <inkml:trace contextRef="#ctx0" brushRef="#br1" timeOffset="-76877.12">6181 14986 0,'0'0'16,"0"-21"-16,0 0 0,0 0 15,0 42 17,0 0-32,0 0 0,0 0 0,0 22 15,0-22-15,0 21 0,0 0 16,0 1-16,0-22 0,-22 21 16,22 1-16,0-22 0,-21 0 0,21 21 15,0-21-15,0 1 0,0-1 16,0 0-16,21-21 15,1 0 1,-1 0-16,0-21 0,0 0 16,0 21-16</inkml:trace>
  <inkml:trace contextRef="#ctx0" brushRef="#br1" timeOffset="-76432.68">6900 14986 0,'-21'0'16,"0"0"0,-21 0-16,20 0 0,-20 0 0,21 0 15,-21 21-15,-1 0 0,1 1 16,21-22-16,-22 21 0,22 0 0,0 0 16,0 0-16,21 0 0,0 1 15,0-1-15,0 0 16,21-21-16,0 21 0,0-21 15,1 0-15,-1 0 0,21 0 0,-21 0 16,22 0-16,-22 21 0,21-21 16,0 0-16,-20 0 0,20 21 15,-21-21-15,21 22 0,-20-22 0,-1 21 16,0-21-16,-21 21 0,0 0 16,0 0-16,0 0 15,-21 1-15,-22-1 0,22 0 0,0 0 16,-21-21-16,-1 21 0,1 0 15,21-21-15,-21 22 0,-1-22 0,22 0 16,0 0-16,-21 0 0,20 0 0,1 0 16,0 0-16,0 0 15,21-22 1,0 1-16,0 0 16,0 0-16,0 0 15,0 0-15,0-1 0</inkml:trace>
  <inkml:trace contextRef="#ctx0" brushRef="#br1" timeOffset="-76092.87">6286 14732 0,'0'21'31,"22"-21"-31,-1 0 16,0 0-16,0 0 15,-21-21-15,21 21 0,-21-21 0,0 0 16,0 0-16,-21-1 16,0 22-16,0-21 0,0 21 15,-1 0-15,1 0 0,0 0 0,0 0 16,0 0-16,0 0 0,21 21 15,-22-21-15,22 22 0,0-1 16,0 0-16,0 0 16,0 0-16,22-21 0,-1 0 15,0 21-15,0-21 0,0 0 16,22 0-16,-1 0 0</inkml:trace>
  <inkml:trace contextRef="#ctx0" brushRef="#br1" timeOffset="-74682.66">8086 14584 0,'0'0'0,"0"-21"0,0-43 15,0 43 1,-22 21-16,1 0 15,0 0 1,21 21-16,-21-21 0,21 43 0,0-22 16,-21 0-16,0 21 0,21-21 15,-22 22-15,22-1 0,0 0 0,-21-20 16,21 20-16,-21 0 0,21 1 0,0-1 16,0 0-16,0 1 0,0-22 15,0 21-15,0 0 0,0-20 0,0 20 16,21-21-16,0 0 0,1 0 15,-1 1-15,0-1 0,0-21 16,0 0-16,22 0 0,-22 0 0,21 0 16,0 0-16,1-21 0,-22-1 15,21 1-15,1 0 0,-1-21 0,0 21 16,1-22-16,-22 1 0,21 0 0,-21-1 16,0 1-16,1 0 0,-22-22 15,0 22-15,0-1 0,0-20 0,0 21 16,-22-1-16,1 1 0,0 0 0,-21 20 15,21-20-15,-22 21 0,1 0 16,0 0-16,-1 21 0,1 0 0,0 0 16,-1 0-16,1 21 0,0 0 15,-1 0-15,1 0 0,0 22 0,-1-22 16,22 21-16,0 0 0,-21 1 16,42-1-16,0 22 0,0-22 15,0 0-15,0 1 0,0-1 0,0 0 16,0 1-16,21-1 0,0 0 0,21-21 15,-21 22-15,22-22 0,-1 0 16,0 0-16,1 0 0,-1-21 0,22 0 16,-22 0-16,21 0 0,-20 0 15,20 0-15,-20 0 0,20 0 0,-21-21 16,1 0-16,20-21 0,-20 21 0,-22-1 16,21-20-16,-21 21 0,0 0 15,1-22-15,-1 22 0,0 0 0,-21 0 16,0 0-16,0 0 0,0-1 15,0 44 17,-21-22-32,21 21 15,-21 0-15,21 0 0,0 0 16,0 0-16,0 1 0,0-1 0,-22 0 16,22 0-16,0 0 0,0 0 15,0 1-15,0-1 16,22-21 15,-22-21-31,21-1 0,0 22 16,-21-21-16,21 0 0,-21 0 15,21 0-15,0-22 0,-21 22 0,22 0 16,-1 0-16,0 0 0,-21 0 16,21 21-16,0-22 0,-21 1 0,21 21 15,1 0-15,-1 0 16,-21 21-16,0 1 15,0-1-15,0 0 0,0 0 16,21 0-16,-21 0 0,0 1 0,21-1 16,-21 0-16,0 0 0,21-21 15,0 21-15,-21 0 0,22-21 0,-1 0 16,0 22-16,0-22 0,0 0 0,0 0 16,1 0-16,-1 0 0,21 0 15,-21-22-15,0 22 0,1-21 16,-1 0-16,0 0 0,0 21 0,0-21 15,0 0-15,1-1 0,-22 1 0,0 0 16,0 0-16,0 0 0,0 0 16,0-1-16,0 1 0,0 0 0,0 0 15,-22 21-15,1 0 0,0 0 16,0 0-16,0 21 16,0-21-16,21 21 0,-22 0 15,22 1-15,0-1 0,0 0 0,0 21 16,0-21-16,0 1 0,0-1 15,0 0-15,0 0 0,0 0 16,22 0-16,-1 1 0,-21-1 0,21-21 16,0 21-16,0-21 0,0 0 15,1 0-15,-1 0 0,0 0 16,0 0-16,0-21 0,0 21 16,-21-21-16,22-1 0,-22 1 15,21 0-15,0 0 0</inkml:trace>
  <inkml:trace contextRef="#ctx0" brushRef="#br1" timeOffset="-73760.5">10710 14224 0,'0'0'0,"0"-21"0,-21 0 16,0 21-1,0 0-15,0 0 0,-1 0 0,1 21 16,0 0-16,-21 0 0,21 0 16,-1 1-16,1 20 0,21-21 15,-21 21-15,21 1 0,-21 20 0,21-20 0,0-1 16,0 21-16,0-20 15,0-1-15,0 0 0,0 1 0,0 20 16,0-42-16,0 22 0,21-1 0,0 0 16,0-20-16,-21-1 0,22 21 15,-1-21-15,0-21 0,0 21 0,21-21 16,-20 0-16,20 0 0,-21 0 0,21 0 16,1 0-16,-1-21 0,0 0 15,1 0-15,-1 0 0,0 0 0,1-1 16,-1 1-16,-21-21 0,0 21 0,22-22 15,-22 22-15,-21-21 0,21 21 16,-21-22-16,0 22 0,0 0 16,0 0-16,0 0 0,-21 21 15,0 0 1,0 0-16,-1 21 0,1 0 0,0 0 16,0 22-16,0-22 0,0 0 0,-1 0 15,22 21-15,-21-20 0,21-1 16,0 0-16,0 0 0,0 0 0,0 0 15,21 1-15,1-1 0,-1-21 0,21 21 16,-21-21-16,0 0 0,22 0 16,-22 0-16,21 0 0,-21 0 15,1 0-15,20 0 0,-21-21 0,0 0 16,22-1-16,-22 1 0,0 0 0,0 0 16,0 0-16,-21 0 0,0-22 15,0 22-15,0 0 0,0-21 0,0 20 16,0-20-16,0 21 0,-21 0 15,0 0-15,0 21 0,0-22 0,-1 22 16,-20 0-16,21 0 0,-21 0 16,-1 22-16,22-22 0,-21 21 0,21 0 15,-1 0-15,1 0 0,0 0 0,21 1 16,-21-1-16,21 0 16,0 0-16,0 0 0,21-21 0,0 21 15,0-21-15,1 0 0,20 22 0,-21-22 16,21 0-16,1 0 0,-1 0 15,0 0-15,-20 0 0,20 0 16,0-22-16,1 22 0,-22-21 0</inkml:trace>
  <inkml:trace contextRef="#ctx0" brushRef="#br1" timeOffset="-73420.76">11896 14711 0,'0'0'0,"0"-21"0,-22 21 31,1 0-31,21 21 16,-21-21 0,21 21-16,0 0 0,0 0 15,-21 22-15,21-22 0,0 0 0,0 21 16,0-20-16,0 20 0,0 0 16,0 1-16,0-22 0,0 21 0,0 0 15,0 1-15,0-1 0,0 0 0,0 1 16,0-1-16,0-21 0,0 22 15,0-22-15,0 0 0,0 0 0,0 0 16,0 0-16,0 1 0,0-1 0,0 0 16,0-42 15,0 0-15,0-1-16,0 1 0,0 0 0,0 0 15,0-21-15,0 20 16,0-20-16,0 0 0</inkml:trace>
  <inkml:trace contextRef="#ctx0" brushRef="#br1" timeOffset="-73104.94">11811 14880 0,'0'0'0,"0"-42"0,0 21 0,0-22 15,0 22-15,0 0 0,0 0 0,0 0 16,21 0-16,0-1 0,0 1 16,1 0-16,20 21 0,-21-21 0,21 21 15,-20 0-15,20 0 0,0 0 16,-21 0-16,22 0 0,-22 21 0,0 0 15,0 0-15,0 1 0,-21-1 0,0 21 16,0-21-16,0 22 16,-21-22-16,0 21 0,0-21 0,0 0 15,0 22-15,-22-22 0,22-21 0,0 21 16,-21 0-16,20-21 0,1 0 0,21 21 16,-21-21-16,42 0 46,0-21-46,1 0 16,-1 21-16,0-21 16,0 21-16,0-21 0,0 0 0,1-1 15,-1 1-15,21 21 0</inkml:trace>
  <inkml:trace contextRef="#ctx0" brushRef="#br1" timeOffset="-72221.12">12594 14605 0,'0'0'0,"0"21"47,0 0-47,0 1 0,0-1 16,0 0-16,0 0 16,0 0-16,0 0 0,0 1 15,0-1-15,21-21 0,0 21 16,1-21-16,-1 0 15,0 0-15,0 0 0,21 0 0,-20 0 16,-1 0-16,21 0 0,-21 0 0,0-21 16,1 0-16,-1 21 0,0-22 15,0 1-15,0 0 0,0 21 0,-21-21 16,0 0-16,0 0 0,22-1 0,-22 1 16,0 0-16,21 21 0,-21-21 15,0 0-15,0 0 16,0 42 31,0 0-47,0 0 0,0 0 15,0 0-15,0 1 0,0-1 16,0 0-16,0 0 0,0 0 0,0 22 16,0-22-16,0 0 0,0 21 0,0 1 15,-21-22-15,21 21 0,0 0 0,-22 1 16,22-1-16,-21 0 0,0 1 15,21-1-15,-21 22 0,0-22 0,21 0 16,-21 22-16,21-22 0,-22 0 0,22 1 16,0-1-16,0 22 15,0-22-15,-21 0 0,21 1 0,0 20 16,-21-21-16,21 1 0,0-1 0,0 22 16,0-22-16,0 0 0,0 1 15,0-1-15,0 0 0,0 1 0,0-1 16,0-21-16,0 21 0,0-20 0,0-1 15,-21 0-15,21 0 0,-21 0 0,21 0 16,-21-21-16,-1 0 0,1 0 16,0 0-16,-21 0 0,21 0 15,-1 0-15,1 0 0,-21-21 0,21 21 16,-22-21-16,22-21 0,-21 21 16,0-1-16,20-20 0,-20 0 15,21-22-15,-21 22 0,20-22 0,22 1 16,0-1-16,0 1 0,0-1 15,0 1-15,0-1 0,22 1 0,-1 21 16,0-22-16,21 22 0,-21-1 0,22 1 16,-22 0-16,21 21 0,-21-22 15,22 22-15,-22 0 0,21 0 0,-21 0 16,22-1-16,-22 1 0,0 0 0,0 21 16,0-21-16,1 21 0,-1 0 15,-21-21-15,21 0 0,0 21 16,0 0-16,-21-22 15</inkml:trace>
  <inkml:trace contextRef="#ctx0" brushRef="#br1" timeOffset="-70961.34">15430 14753 0,'-63'21'15,"42"-21"-15,0 0 16,-22 0-16,22 22 0,-21-22 0,21 0 15,-1 0-15,1 0 0,0 0 16,0 0-16,63 0 31,-21 0-31,22 0 0,-22 0 16,21 0-16,22 0 0,-22 0 0,22 0 16,-22 0-16,21 0 0,1 0 0,-22 0 15,22-22-15,-1 22 0,-20 0 16,20 0-16,-21-21 0,1 21 15,-1 0-15,-21 0 0,22 0 16,-43-21-16,21 21 0,-21-21 16,-21 0-1,-1 21-15,1 0 0,0-21 16,-21 21-16,21-22 0,-1 22 0,1-21 16,0 21-16,21-21 15,-21 21-15,21-21 0,0 0 16,21 21-1,0 0-15,0 0 0,1 0 16,20 0-16,-21 0 0,21 0 0,1 0 16,-22 0-16,21 0 0,-21 21 15,1 0-15,-1 0 0,0 0 16,-21 1-16,0-1 0,0 0 0,0 0 16,-21 21-16,0-20 0,-1-1 15,1 0-15,-21 21 0,21-21 0,-22 1 16,22-1-16,0 0 0,0-21 0,0 21 15,0 0-15,21 0 16,-22-21-16,44 0 31,-1 0-31,0-21 16,0 21-16,21-21 0,1 0 0</inkml:trace>
  <inkml:trace contextRef="#ctx0" brushRef="#br1" timeOffset="-69045.3">17060 14415 0,'0'0'0,"0"21"31,0 0-31,0 0 0,-21 0 16,21 0-16,-21 1 0,21 20 15,0-21-15,-21 21 0,0-20 0,-1 20 16,22-21-16,0 21 0,-21-20 16,0-1-16,21 0 0,-21 0 0,21 0 15,0 0-15,0-42 47,0 0-47,0 0 16,0-21-16,0 20 0,0 1 0,0-21 15,0 21-15,0-22 0,0 1 16,0 0-16,0-1 0,0 22 16,21-21-16,-21 0 0,21 20 0,0 1 0,1 0 15,-1 0-15,0 0 16,21 21-16,-21 0 0,22 0 0,-22 0 16,21 0-16,1 21 0,-22 0 15,21 0-15,-21 0 0,22 22 0,-22-22 16,0 21-16,0-21 0,-21 22 0,0 20 15,0-42-15,0 22 16,0-22-16,0 0 0,0 0 16,0 0-16,0-42 47,0 0-32,0 0-15,0 0 0,0 0 16,21-22-16,0 22 0,-21-21 0,22 21 15,-1-22-15,0 22 0,0-21 16,0 21-16,0-22 0,1 22 0,-1 0 16,21 21-16,-21-21 0,22 21 15,-22 0-15,0 0 0,0 21 16,-21 0-16,0 0 0,21 0 0,-21 1 16,0 20-16,0-21 0,0 21 0,0-20 15,0 20-15,0-21 0,0 21 16,0-20-16,0 20 0,21-21 0,-21 0 15,0 0-15,22-21 0,-1 22 16,0-1-16,0-21 0,0 0 16,22 0-16,-22 0 0,0 0 0,0 0 15,21 0-15,-20 0 0,20 0 0,-21-21 16,21 21-16,-20-22 0,-1-20 16,0 21-16,0 0 0,0-22 0,0 22 15,-21-21-15,22 0 0,-22-1 0,0 22 16,0-21-16,0-1 0,0 22 15,0 0-15,0 0 0,0 0 16,0 42 0,0 0-1,0 0-15,-22 0 0,22 22 16,0-22-16,0 0 0,0 21 16,0-20-16,0 20 0,0-21 0,0 0 15,0 0-15,0 22 0,22-22 0,-22 0 16,21 0-16,0 0 15,0-21-15,0 0 0,0 0 16,1 0-16,-1 0 0,21 0 0,-21 0 16,0-21-16,22 0 0,-22 0 15,0 0-15,21 0 0,-20-22 0,-1 22 16,0-21-16,0-1 0,0 1 16,0 0-16,-21 21 0,22-22 0,-22 1 15,0 21-15,21 0 0,-21-1 16,0 1-16,-21 21 31,21 21-31,-22 22 0,22-22 0,0 0 16,-21 21-16,21-20 0,0 20 0,0 0 15,0-21-15,0 22 0,0-22 16,0 21-16,0-21 0,0 1 0,0-1 16,21 0-16,1 0 0,-1 0 15,0-21-15,0 21 0,0-21 16,0 22-16,1-22 0,-1 0 0,0 0 0,21 0 15,-21 0-15,1-22 0,-1 1 16,0 21-16,21-21 0,-21-21 16,1 21-16,-1-22 0,0 1 0,0 0 15,0-22-15,0 22 0,1-22 16,-1 22-16,0-22 0,-21 22 0,21 0 16,0-1-16,-21 1 0,0 21 0,0-21 15,0 20-15,0 1 0,0 0 16,-21 21-1,0 0-15,21 21 0,-21 0 16,21 1-16,-21-1 0,21 21 16,-22-21-16,22 22 0,0-1 15,0 0-15,0 1 0,0-1 0,0 0 16,0 1-16,0-1 0,0 0 16,0 1-16,0-1 0,0-21 0,0 21 15,22-20-15,-1-1 0,0 0 0,0 0 16,0 0-16,0-21 0,1 0 15,-1 21-15,21-21 0,-21 0 0,0 0 16,22 0-16,-22-21 0,21 21 16,-21-21-16,1 0 0,-1-21 0,21 20 15,-21-20-15,0 0 0,1-22 0,-1 22 16,0-22-16,0 22 16,0-21-16,0 20 0,-21-20 0,0 20 15,22 1-15,-22 21 0,0-21 0,0 20 16,0 1-16,0 0 0,0 0 15,-22 42 1,22 0 0,0 0-16,0 22 0,-21-22 15,21 21-15,-21 1 0,21-1 0,0 0 16,0 1-16,0 20 0,0-21 16,0 1-16,0-1 0,0 0 0,0 1 15,0-22-15,0 21 0,21-21 0,0 1 16,-21-1-16,22 0 15,-1 0-15,0-21 0,0 0 0,0 0 16,0 0-16,1 0 0,20 0 0,-21 0 16,0-21-16,0 21 0,1-21 15,-1 0-15,0-22 0,0 22 0,0-21 16,0 21-16,1-22 0,-22 22 0,0-21 16,0 21-16,0-1 0,21 1 15,-21 42 1,0 1-1,0-1-15,0 0 0,0 0 16,0 0-16,0 0 0,0 22 16,0-22-16,0 0 0,0 0 0,21 0 15,-21 1-15,21-22 16,0 0-16,0 21 0,1-21 16,-1 0-16,0 0 0,0 0 15,0-21-15,0-1 0,-21 1 16,22 0-16,-1 0 0</inkml:trace>
  <inkml:trace contextRef="#ctx0" brushRef="#br1" timeOffset="-68836.41">20553 14097 0,'0'0'0,"-43"-21"31,22 0-31,0 21 31,21 21-15,0 0-1,-21 0 1,0-21-16</inkml:trace>
  <inkml:trace contextRef="#ctx0" brushRef="#br1" timeOffset="-68667.51">19748 14351 0,'0'0'0,"-21"0"0,21 21 15,21-21 1,1 0-16,-1 0 16,21 0-16,-21 0 0,22 0 0,-1 0 15,0-21-15,1 21 0,20-21 16,-21 0-16,22 21 0</inkml:trace>
  <inkml:trace contextRef="#ctx0" brushRef="#br1" timeOffset="-68292.73">20828 14224 0,'0'0'0,"21"0"0,0 0 15,0 0 1,1 0-16,-1 21 16,-21 0-16,21 1 0,-21-1 15,0 21-15,21-21 0,-21 22 0,0-1 16,0 0-16,0 1 0,0 20 16,0-21-16,0 22 0,-21-22 0,0 22 15,21-22-15,-21 22 0,-1-1 16,22 1-16,-21-22 0,21 21 0,-21 1 15,21-1-15,-21 1 0,21-22 16,0 1-16,0 20 0,0-21 0,0 1 16,0-22-16,0 21 0,0-21 0,0 22 15,0-22-15,21-21 0,-21 21 16,21 0-16,0-21 16,1 0-16,-22-21 15,21 0-15,-21 0 0,0 0 0,0-22 16,21 22-16</inkml:trace>
  <inkml:trace contextRef="#ctx0" brushRef="#br1" timeOffset="-67936.93">21040 14626 0,'0'-42'0,"0"84"0,0-126 0,-22 41 0,22 22 15,-21-21-15,21 21 0,0-22 16,0 22-16,0 0 0,0 0 0,0 0 15,21-1-15,1 1 0,-1 0 16,0 0-16,0 21 0,21-21 0,-20 21 16,20 0-16,0 0 0,-21 0 0,22 0 15,-22 0-15,21 0 16,-21 21-16,-21 0 0,0 0 0,0 22 16,0-22-16,0 21 0,0-21 0,-21 22 15,-21-22-15,21 21 0,-22-21 16,22 0-16,-21 1 0,0-1 0,20 0 15,-20-21-15,21 21 0,0 0 0,-22-21 16,22 0-16,21 21 0,-21-21 16,0 0-16,21 22 0,-21-22 0,21 21 15,0 0-15,21-21 16,0 0 0,0 0-16,0 0 0,22 0 15,-22-21-15,21 0 0</inkml:trace>
  <inkml:trace contextRef="#ctx0" brushRef="#br1" timeOffset="-67648.09">21717 13864 0,'0'-21'0,"0"42"0,0-63 16,0 63-1,-21 0 1,0 0-16,-1 1 0,22 20 15,-21-21-15,21 21 0,-21 1 0,0-1 16,21 0-16,0 1 0,0-1 16,-21 22-16,21-22 0,0 0 0,0 22 15,0-22-15,0 0 0,0-20 0,0 20 16,0-21-16,0 0 0,21 0 16,-21 1-16,21-1 0,0-21 0,0 0 15,1 0-15,-1 0 0,0 0 16,0 0-16,0-21 0,0-1 15,1-20-15,-1 21 0,0 0 0</inkml:trace>
  <inkml:trace contextRef="#ctx0" brushRef="#br1" timeOffset="-67289.26">21950 14415 0,'-43'0'15,"65"0"16,-1 0-31,0 0 16,0 0-16,0 0 0,0 0 16,1 0-16,-1-22 0,0 22 15,-21-21-15,0 0 0,21 21 0,-21-21 16,21 0-16,-21 0 16,0-1-1,-21 22-15,0 0 0,0 0 0,-22 0 16,22 0-16,-21 22 0,21-1 15,0 0-15,-22 0 0,22 21 0,0-20 16,0-1-16,21 21 0,0-21 0,0 0 16,0 22-16,0-22 0,0 0 15,0 0-15,0 0 0,21 1 16,0-1-16,0-21 0,0 0 0,1 21 16,-1-21-16,21 0 0,-21 0 15,0 0-15,1 0 0,20-21 0,-21 21 16,0-21-16,0-1 0,1 1 15</inkml:trace>
  <inkml:trace contextRef="#ctx0" brushRef="#br1" timeOffset="-65811.34">23304 14012 0,'0'-21'15,"0"42"-15,0-84 0,0 42 0,22 0 0,-22-22 16,0 22-16,0 0 0,0 0 16,-22 0-16,1-1 0,0 22 15,0 0-15,0 0 0,0 0 16,-1 0-16,-20 22 0,21-1 15,0 0-15,0 21 0,-1-21 0,-20 22 16,21-1-16,21 0 0,-21 1 16,0 20-16,-1-20 0,1 20 0,21-21 15,0 22-15,0-1 0,0-20 0,0-1 16,0 0-16,0 1 0,21-1 16,1-21-16,-1 0 0,0 22 0,21-43 15,-21 21-15,22-21 0,-1 0 16,0 0-16,-20 0 0,20 0 0,0 0 15,1-21-15,-22 21 0,21-21 16,0-1-16,-20 1 0,20 0 0,0 0 16,-21-21-16,1 20 0,-1 1 15,0-21-15,0 21 0,-21 0 0,21-1 16,-21 1-16,0 0 16,-21 21-1,0 21-15,0-21 0,0 21 0,21 1 16,-22-1-16,1 21 0,0-21 15,21 0-15,0 1 0,0-1 0,0 21 16,0-21-16,0 0 0,0 1 16,0-1-16,21-21 0,0 21 15,22-21-15,-22 0 0,0 0 16,0 0-16,22 0 0,-22 0 0,21 0 16,-21 0-16,0 0 0,22-21 15,-22 0-15,0-1 0,0 1 0,0 0 16,1 0-16,-22 0 0,0-22 0,0 22 15,0-21-15,0 21 0,0-22 16,-22 22-16,1 0 0,-21 0 0,21 0 16,-22 0-16,22 21 0,0 0 15,-21 0-15,21 0 0,-1 0 0,1 0 16,0 0-16,0 21 0,21 0 16,0 0-1,21-21-15,0 21 0,0-21 16,22 0-16,-1 0 0,0 0 0,1 0 15,-1 0-15,22 0 0,-22 0 16,0 0-16,1-21 0,-1 21 0,-21-21 16,21 21-16,-20-21 0,20 21 15,-21-21-15,-21-1 0,21 22 0,-21-21 16,21 21-16,-21 21 31,0 1-15,0 20-16,-21-21 0,21 21 0,-21 1 15,21-1-15,0 0 16,0 1-16,-21-1 0,21 0 0,0 1 16,0 20-16,0-20 0,0-1 0,0 0 15,0 1-15,0-22 0,0 21 16,0 0-16,0 1 0,0-22 0,0 21 16,0-21-16,0 22 0,0-22 0,0 0 15,0 0-15,0 0 16,21-21-16,0 0 15,0-21 1,-21 0-16,22 0 16,-22 0-16,0-22 0,0 22 15,0-21-15,0 21 0,0-22 0,0 1 16,0 0-16,0-1 0,0 1 16,0 0-16,0-22 0,0 22 0,0 0 15,0-1-15,0 1 0,0 0 0,0-1 16,0 1-16,0 0 0,0-1 15,21 1-15,-21 0 0,21 20 0,0-20 16,0 21-16,-21 0 0,21 0 0,1-1 16,20 22-16,-21 0 0,0 0 15,0 0-15,1 0 0,-1 0 0,0 0 16,-21 22-16,0-1 0,0 0 16,0 21-16,0-21 0,0 22 15,0-22-15,-21 21 0,0-21 0,-1 22 16,1-22-16,0 0 0,0 0 15,-21 0-15,20 1 0,1-1 0,0-21 16,0 21-16,0-21 16,21 21-16,21-21 31,0-21-31,0 0 0,0 21 16,22-21-16,-1-1 0,-21 1 15,22 0-15</inkml:trace>
  <inkml:trace contextRef="#ctx0" brushRef="#br1" timeOffset="-65116.89">24934 14245 0,'0'-21'16,"0"0"-16,-21 21 31,0 0-15,0 21-1,21 0-15,0 0 16,0 1-16,0-1 0,0 0 0,0 0 15,21 0-15,0 0 16,0 1-16,0-22 0,1 21 0,-1-21 16,21 0-16,-21 0 0,0 0 15,1 0-15,20 0 0,-21 0 16,0 0-16,0 0 0,1-21 0,-1-1 16,0 1-16,0 21 0,-21-42 0,21 21 15,-21 0-15,21-1 0,1 1 16,-22 0-16,0 0 0,21 0 15,-21 0-15,0 42 47,0 0-47,0 0 0,0 0 0,0 0 16,-21 22-16,21-22 0,-22 21 16,22 1-16,-21-1 0,21 21 15,0-20-15,0-1 0,0 22 0,0-22 16,0 21-16,0-20 0,0 20 15,0-20-15,0 20 0,0 1 0,0-22 16,0 21-16,0 1 0,0-1 0,0-20 16,0 20-16,-21-20 0,21 20 15,-21-21-15,21 1 0,-21-1 0,21 0 16,0 1-16,0-1 0,0-21 0,0 22 16,0-22-16,0 21 0,0-21 15,0 0-15,-21-21 16,21 22-16,-22-22 0,1 0 0,0 0 0,0 0 15,0-22-15,0 1 0,-1 0 16,-20 0-16,21 0 0,-21-22 16,20 22-16,1-21 0,0 0 0,0-1 15,21 1-15,0-22 0,0 22 16,0-21-16,0-1 0,0 1 0,21-1 16,0 22-16,0-22 0,22 22 0,-22 0 15,0-1-15,0 1 0,0 21 16,22-22-16,-22 22 0,0 0 0,0-21 15,0 21-15,1-1 0,-22 1 16,21 0-16,-21 0 0,0 0 16,0 0-16,0-1 0</inkml:trace>
  <inkml:trace contextRef="#ctx0" brushRef="#br1" timeOffset="150892.12">10816 11007 0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22:24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4932 1291 0,'0'-21'15,"-21"21"-15,21-21 16,0 0 0,0 0 15</inkml:trace>
  <inkml:trace contextRef="#ctx0" brushRef="#br0" timeOffset="1867.98">2265 6117 0,'21'0'15,"-42"0"-15,63-21 0,-21 21 16,0-21-16,1 21 0,-22-21 0,0 0 16,21 21-16,-21-22 15,0 1 1,0 0-1,-21 21-15,-1-21 0,1 21 16,0 0-16,-21 0 0,21 0 16,-22 0-16,22 0 0,-21 0 15,-1 0-15,22 0 0,-21 0 16,0 0-16,20 0 0,-20 21 0,0-21 16,21 21-16,-22-21 0,1 21 15,21-21-15,-22 22 0,22-22 0,0 21 16,-21-21-16,21 21 0,-1-21 15,1 21-15,0 0 0,0-21 16,0 21-16,0 1 0,-1-22 0,1 21 16,21 0-16,-21 0 0,0 21 15,0-20-15,21 20 0,-21 0 0,21 1 16,0-1-16,-22 21 0,22-20 16,-21 20-16,21-20 0,0 20 15,0 1-15,0-22 0,0 21 16,0 1-16,0-1 0,0 1 0,0 21 15,0-22-15,0 22 0,-21-22 16,21 22-16,0-22 0,0 22 16,0-21-16,-21 20 0,21-20 0,0 20 15,0-20-15,0-1 0,0 1 16,0-1-16,0 1 0,0-22 0,0 22 16,0-22-16,0-21 0,21 22 15,-21-22-15,21 0 0,-21 0 0,0 0 16,0 0-16,21-21 15,1-21 1,-22 0-16,0 0 0,0 0 0,21-22 16,0 1-16,-21 0 0</inkml:trace>
  <inkml:trace contextRef="#ctx0" brushRef="#br0" timeOffset="2916.38">1714 6054 0,'22'0'31,"-1"0"-15,0 0-16,0 0 0,21 0 15,1 0-15,-22 0 0,42 0 16,-20 0-16,-1 0 0,22 0 0,20 0 15,-20 0-15,-1 0 0,22-21 16,0 21-16,-22 0 0,22 0 0,-22 0 16,22 0-16,-22-22 0,22 22 15,-21 0-15,-1 0 0,1 0 0,-1 0 16,1 0-16,-1 0 0,1 0 16,-22 0-16,21 0 0,-20 0 0,-1 0 15,-21 22-15,22-22 0,-22 0 16,21 21-16,-21-21 0,0 21 15,-21 0-15,22-21 0,-22 21 16,0 0-16,0 1 16,0-1-16,0 0 0,0 0 0,0 0 15,0 22-15,-22-22 0,22 21 16,-21 0-16,21-20 0,0 20 0,0 0 16,0 1-16,0 20 0,-21-21 0,21 1 15,0-1-15,0 0 0,-21 1 16,21 20-16,0-20 0,0-1 0,0 21 15,0-20-15,0 20 0,0-20 16,-21 20-16,21-21 0,0 22 0,0-22 16,0 22-16,0-22 0,0 0 0,0 1 15,0-1-15,0 0 16,0-20-16,0 20 0,0 0 0,0-21 16,0 1-16,0 20 0,0-21 0,0 0 15,0 0-15,0 1 0,0-1 16,0 0-16,0 0 0,0 0 15,0 0-15,-21-21 16,21 22-16,-22-22 16,1 21-1,0-21-15,0 0 16,0 0-16,0 21 0,-1-21 0,1 0 16,0 0-16,-21 21 0,21-21 0,-22 21 15,1-21-15,21 21 16,-22-21-16,-20 22 0,21-22 0,-1 21 15,-20-21-15,20 0 0,-20 21 0,-1-21 16,1 0-16,-1 21 0,1-21 16,-22 21-16,22-21 0,-22 0 0,0 0 15,1 0-15,-1 0 0,22 0 16,-22 0-16,21 0 0,1 0 0,-22-21 16,22 21-16,-1 0 0,1-21 15,20 21-15,-20 0 0,21 0 0,-1-21 16,1 21-16,0 0 0,-1 0 15,22 0-15,0 0 0,0 0 16,0 0 0,42-21 15,0 21-31,0-22 0,21 1 16,1 0-16,-1 0 0</inkml:trace>
  <inkml:trace contextRef="#ctx0" brushRef="#br0" timeOffset="3548.79">4911 6054 0,'0'0'0,"21"0"0,-21-21 15,0-1 1,0 44 15,-21-1-15,21 0-16,-22 21 0,22-21 0,0 22 15,0-1-15,-21 0 16,21 22-16,-21-1 0,21 1 0,-21 21 16,21-22-16,0 1 0,0-1 15,0 22-15,-21-22 0,21 1 0,0 20 16,-21-20-16,21 21 0,0-22 0,0 22 16,-22-22-16,1 1 0,0-1 15,21 1-15,-21-1 0,21 1 0,0-22 16,-21 0-16,21 1 0,0-1 0,0 0 15,0 1-15,0-22 0,0 21 16,0-21-16,0 1 0,0-1 16,0-42 15,21-1-31,-21 1 0,0 0 16,0 0-16,0 0 0,0-22 0,0 1 15,0 21-15</inkml:trace>
  <inkml:trace contextRef="#ctx0" brushRef="#br0" timeOffset="4520.05">4678 6033 0,'21'-22'15,"0"22"1,0 0-16,0 0 0,22 0 0,-22-21 0,0 21 16,21 0-16,1 0 0,-1 0 15,0-21-15,1 21 0,20 0 16,-20 0-16,20-21 0,1 21 0,-1 0 15,22 0-15,-1-21 0,-20 21 16,21-21-16,-1 21 0,1 0 0,0 0 16,-22 0-16,22-22 0,-22 22 15,22 0-15,-22 0 0,1 0 0,-1 0 16,1-21-16,-1 21 0,-20 0 16,20 0-16,-20 0 0,-1 0 0,0 0 15,-21 0-15,22 0 0,-22 0 0,0 0 16,0 0-16,0 21 0,1 1 15,-22-1-15,0 0 16,0 0-16,0 0 16,0 0-16,0 1 0,0-1 0,0 21 15,0-21-15,0 22 0,0-22 16,0 21-16,-22 0 0,22 1 16,0 20-16,0-20 0,0 20 0,0-21 15,0 22-15,0-22 0,0 22 0,0-22 16,0 0-16,22 22 0,-22-22 15,0 1-15,21-1 0,-21 21 0,0-20 16,0-1-16,0 22 0,0-22 0,0 0 16,0 22-16,0-22 0,0 0 15,0 1-15,-21-1 0,21 0 0,0 1 16,-22-22-16,22 21 0,0-21 0,0 22 16,0-22-16,0 0 0,0 0 15,0 0-15,0 1 0,0-1 16,0 0-16,0 0 0,0 0 15,0 0-15,0 1 0,0-1 16,0 0-16,0 0 16,0 0-16,-21 0 15,0 1-15,0-1 0,0 0 16,0 0-16,-1-21 16,1 21-16,0 0 0,0-21 15,0 22-15,0-22 0,-1 21 0,-20-21 16,21 0-16,0 21 0,-22-21 0,1 0 15,0 21-15,-22-21 0,22 0 16,-22 0-16,1 0 0,-22 0 16,22 0-16,-22 0 0,0 0 0,1 0 15,-1 0-15,0 0 0,22-21 0,-22 21 16,22 0-16,-1-21 0,1 21 16,20 0-16,-20 0 0,21-21 0,-1 21 15,-20 0-15,20 0 0,22 0 0,-21-22 16,0 22-16,20 0 0,-20 0 15,21 0-15,0 0 0,0 0 0,21-21 16,-22 0-16,22 0 16,0 0-1,22 0-15,-1-1 16,0-20-16,21 21 0</inkml:trace>
  <inkml:trace contextRef="#ctx0" brushRef="#br0" timeOffset="5140.68">7747 6033 0,'0'0'0,"-21"-22"0,21 1 15,0 0-15,0 0 0,-21-43 32,21 43-32,0 42 15,0 1 1,0-1-16,0 21 0,0 0 0,0 1 15,-22 20-15,22 1 0,0 20 16,0 1-16,0 0 0,0-1 0,-21 1 16,21 21-16,-21-21 0,21-1 0,-21 1 15,21 21-15,0-22 16,0 1-16,-21 0 0,0-1 0,21-20 16,-22 21-16,22-22 0,0-21 0,0 22 15,0-22-15,-21 1 0,21-1 0,0 0 16,0-21-16,0 1 0,0-1 15,0 0-15,0-42 32,0 0-32,0-1 15,0-20-15,0 21 0,0-21 0,0-1 16</inkml:trace>
  <inkml:trace contextRef="#ctx0" brushRef="#br0" timeOffset="5984.64">7789 5927 0,'43'0'15,"-86"0"-15,128 0 0,-43 0 0,1-21 0,20 21 16,-21 0-16,1 0 0,20 0 0,-20-22 16,20 22-16,1 0 0,-1 0 15,-21-21-15,22 21 0,-1 0 0,1 0 16,-1 0-16,1-21 0,-1 21 15,1 0-15,-1 0 0,-20 0 0,20 0 16,-20 0-16,-1 0 0,0 0 0,1 0 16,-22 0-16,21 0 15,-21 0-15,0 0 0,1 0 0,-1 0 16,0 0-16,0 0 0,0 0 16,-21 21-16,21-21 0,-21 21 15,22-21-15,-22 22 0,0-1 16,0 0-16,0 0 0,0 21 15,0-20-15,0-1 0,0 21 0,0 0 16,0 1-16,0-1 0,0 0 0,0 1 16,0 20-16,0-20 0,0 20 15,0 1-15,0-1 0,0 1 0,0-22 16,21 21-16,-21 1 0,21-22 0,0 22 16,-21-1-16,0-20 15,21 20-15,-21 1 0,21-1 0,-21-21 16,0 22-16,0-22 0,0 1 0,0 20 15,0-21-15,0 1 0,0-1 16,0-21-16,-21 22 0,21-1 0,0-21 16,-21 0-16,21 0 0,0 22 0,0-22 15,0 0-15,0 0 16,-21 0-16,0 1 0,21-1 16,-21-21-16,-1 0 0,1 0 0,0 21 15,0 0-15,-21-21 0,-1 0 0,1 0 16,0 21-16,-22-21 0,1 0 15,-22 0-15,0 0 0,1 0 16,-22 0-16,21 0 0,-21 0 0,0 0 16,22 0-16,-22 0 0,21 0 15,-21 0-15,22 0 0,20 0 0,-20 0 16,20 0-16,22-21 0,-22 21 0,22 0 16,21 0-16,-22-21 0,22 21 15,0-21-15,0 21 0,21-21 16,0-1-16,21 22 15,0-21-15,0 21 0,22-21 0,-1 0 16,0 0-16,1 0 0,20-1 16</inkml:trace>
  <inkml:trace contextRef="#ctx0" brushRef="#br0" timeOffset="6468.37">10393 5990 0,'-21'85'31,"21"-64"-31,0 21 0,-22 43 0,22-43 16,0 22-16,0 21 0,-21-22 16,21 1-16,-21 20 0,21-20 0,0 20 15,-21-20-15,21-1 0,0 22 16,0-21-16,0-1 0,0 22 0,0-22 15,0 1-15,0-1 0,0-20 0,0 20 16,0-21-16,0 1 0,0-1 16,0 0-16,0 1 0,0-22 0,0 21 15,0-21-15,0 1 0,0-1 16,0 0-16,0 0 0,0-42 47,21 0-47,0 0 0,0-1 15,-21 1-15,22 0 0,-22-21 0,21 21 16</inkml:trace>
  <inkml:trace contextRef="#ctx0" brushRef="#br0" timeOffset="7188.97">10372 6138 0,'0'0'0,"-22"-21"0,1-21 16,21 21-1,21 21-15,1 0 16,-1-21-16,0 21 0,0-22 16,21 22-16,1 0 0,-22 0 15,42 0-15,-20-21 0,20 21 0,1 0 16,-1 0-16,22 0 0,-22 0 0,22 0 15,0-21-15,-1 21 0,1 0 16,0 0-16,-1 0 0,-20 0 0,-1 0 16,-20 0-16,20 0 0,-20 0 15,-1 0-15,0 0 0,-21 0 0,22 0 16,-22 0-16,0 0 0,0 0 0,0 0 16,1 21-16,-22 0 15,21-21-15,-21 22 0,21-1 16,-21 0-16,0 0 0,0 0 15,0 0-15,0 1 0,0-1 16,0 21-16,0-21 0,0 22 0,0-1 16,0 0-16,0 1 0,0 20 15,-21-21-15,21 22 0,-21-22 0,-1 22 16,22-22-16,0 0 0,-21 22 0,0-22 16,21 22-16,-21-22 0,21 22 15,0-22-15,-21 21 0,21-20 0,-21 20 16,21-20-16,-22 20 0,22-21 0,-21 1 15,21-1-15,0 0 0,0-20 0,0 20 16,-21 0-16,21-21 0,0 1 16,0-1-16,0 0 0,0 0 15,0 0-15,0 0 0,0 1 0,-21-22 16,21 21-16,-21-21 16,0 21-16,-1-21 0,1 0 15,0 0-15,0 21 0,0-21 0,-22 0 16,1 0-16,0 0 0,-1 0 0,-20 21 15,-1-21-15,1 0 0,-1 0 16,1 0-16,-1 21 0,1-21 0,-22 0 16,43 0-16,-22 22 0,22-22 0,-21 0 15,20 0-15,22 0 0,-21 0 0,-1 0 16,22 0-16,0 0 0,0 0 16,0 0-16,0-22 0,21 1 15,0 0-15,-22 0 0,22 0 16,0 0-16</inkml:trace>
  <inkml:trace contextRef="#ctx0" brushRef="#br0" timeOffset="8113.98">5186 1228 0,'0'0'0,"-85"0"31,64 0-31,0 0 0,0 0 16,-1 0-16,1 0 0,0 21 15,0-21-15,0 21 0,0 0 0,-1 0 16,1 1-16,0-1 0,0 21 16,0-21-16,0 22 0,-1 20 0,1-21 15,0 22-15,0 21 0,21-22 16,0 1-16,-21-1 0,21 22 0,-21-22 15,21 22-15,0-22 0,0 22 16,0 0-16,0-1 0,0-20 0,0 21 16,0-1-16,0-20 15,0-1-15,0-20 0,0 20 0,0-21 16,0 1-16,0-1 0,-22 0 0,22 1 16,-21-22-16,21 0 0,0 0 15,0 0-15,0-42 31,0 0-31,0 0 0,0-21 16,21 20-16,1-20 0,-1 0 16,-21-1-16</inkml:trace>
  <inkml:trace contextRef="#ctx0" brushRef="#br0" timeOffset="9149.39">5249 1228 0,'0'0'0,"21"-21"15,1 21-15,105-22 16,-85 22-16,0 0 16,22 0-16,-1-21 0,1 21 0,-1 0 15,22-21-15,-22 21 0,22 0 16,0 0-16,-1-21 0,1 21 0,21 0 16,0 0-16,21 0 0,0 0 15,-21-21-15,21 21 0,-22 0 0,22 0 16,0 0-16,-21 0 0,0 0 15,0 0-15,0 0 0,0 0 0,-22 0 16,-20 0-16,20 0 0,-20 0 16,-1 0-16,-20 0 0,-1 0 0,0 0 15,1 0-15,-22 21 16,0-21-16,0 21 0,0-21 0,1 21 16,-1 0-16,-21 1 15,0-1-15,0 0 0,0 0 0,0 0 16,0 22-16,0-22 0,0 21 15,0-21-15,-21 22 0,21-1 0,0 0 16,-22 22-16,22-22 0,-21 0 16,0 22-16,21-22 0,0 22 0,0-22 15,-21 0-15,21 22 0,0-22 16,0 22-16,0-22 0,0 22 0,-21-1 16,21-21-16,0 22 0,0-1 0,0 1 15,0-1-15,0 1 16,0-22-16,0 22 0,0-22 0,0 0 15,0 22-15,0-22 0,0 1 16,0-22-16,0 21 0,0 0 0,0 1 16,-21-1-16,-1-21 0,22 22 0,-21-1 15,0-21-15,21 0 0,-21 22 16,0-22-16,0 0 0,21 0 0,-22 21 16,1-20-16,0-1 0,-21-21 15,21 21-15,-1 0 0,1 0 16,-21-21-16,21 21 0,-22 1 0,1-22 0,0 21 15,-1-21-15,1 0 16,0 21-16,-1-21 0,1 0 0,-21 0 16,20 21-16,1-21 0,-22 0 0,1 0 15,21 0-15,-22 0 0,1 0 16,-22 0-16,21 0 0,-20 0 0,-1 0 16,0 0-16,-20 0 0,41 0 15,-21 0-15,1 0 0,20 0 0,1 0 16,-22 0-16,22 0 0,-1 0 0,1 0 15,-1 0-15,-21 0 0,22 0 16,-22 0-16,22 0 0,-1-21 0,-20 21 16,20 0-16,1 0 0,20 0 15,-20-21-15,20 21 0,1 0 16,0 0-16,-1-21 0,22 21 0,-21-22 16,21 22-16,0 0 0,-1 0 15,1 0-15,0 0 0,21-21 0,-21 21 16,0 0-1,0 0-15,-1 0 16,22-21 0,-21 21-16,21-21 15,0 0 1</inkml:trace>
  <inkml:trace contextRef="#ctx0" brushRef="#br0" timeOffset="9300.31">4953 3493 0,'0'21'47,"0"-42"-15,0-1-17,0 1-15</inkml:trace>
  <inkml:trace contextRef="#ctx0" brushRef="#br0" timeOffset="9832.32">4635 2053 0,'0'0'0,"106"-106"32,-85 106-32,1 0 15,-1 0-15,0 0 16,0 22-16,0-1 0,0 0 15,1 21-15,-1 1 0,21-1 16,-21 0-16,0 1 0,1 20 0,-1-21 16,0 22-16,0-1 0,-21-20 15,21 20-15,-21-20 0,21-1 0,-21 0 16,0-21-16,0 22 0,0-22 16,0 0-16,0 0 0,0 0 0,0 1 15,0-44 16</inkml:trace>
  <inkml:trace contextRef="#ctx0" brushRef="#br0" timeOffset="10144.14">5630 1799 0,'-21'-21'31,"0"42"-31,0 0 0,0 22 0,-1-22 16,-20 21-16,21 1 15,0-1-15,0 0 0,-1 22 0,1-22 16,0 0-16,0 22 0,0-22 16,0 22-16,-1-1 0,1-20 0,0-1 15,21 21-15,-21-20 0,21-22 16,-21 21-16,21 1 0,0-22 0,0 0 15,0 0-15,0 0 0,0 0 0,0 1 16,21-22 15,0-22-31,0 1 0,0 0 16,1-21-16</inkml:trace>
  <inkml:trace contextRef="#ctx0" brushRef="#br0" timeOffset="10447.96">5821 2032 0,'-43'0'32,"43"-21"-32,22 21 15,20 0-15,-21-21 16,21 21-16,1 0 0,-1 0 15,0-21-15,22 21 0,-22 0 16,1-22-16,-1 22 0,0 0 0,1 0 16,-1 0-16,0 0 0,1 0 15,-22 0-15,0 0 0,-42 0 32,0 0-32,-1 0 15,1 22-15,0-22 0,0 0 0,0 0 16,0 0-16,-1 0 0</inkml:trace>
  <inkml:trace contextRef="#ctx0" brushRef="#br0" timeOffset="10728.81">6138 1990 0,'0'21'0,"0"0"15,0 0 1,0 0-16,0 1 0,0-1 0,0 0 15,0 0-15,0 21 0,0-20 16,0 20-16,0 0 0,0 1 0,0-1 16,0 0-16,0 1 0,0-1 0,0 0 15,0 1-15,-21-22 0,21 21 16,-21 0-16,21-20 0,0 20 0,-21-21 16,21 0-16,-21 0 0,21 1 15,0-1-15,21-21 47,0-21-47,-21-1 0,21 1 0</inkml:trace>
  <inkml:trace contextRef="#ctx0" brushRef="#br0" timeOffset="11298.48">6816 1926 0,'0'0'0,"21"-21"31,-21 42-15,0 0-16,0 1 16,0-1-16,0 0 0,0 21 0,0-21 15,0 22-15,0-1 0,0 0 16,0 1-16,0-1 0,-21 0 0,21 1 15,0-1-15,0 0 0,0 1 0,0-22 16,0 21-16,0 1 0,0-22 16,0 21-16,0-21 0,21 0 0,0 22 15,0-22-15,0-21 16,0 21-16,1 0 0,20-21 0,-21 0 16,21 0-16,1 0 0,-1 0 0,-21 0 15,22 0-15,-1 0 0,0-21 16,-21 21-16,22-21 0,-1-21 0,-21 20 15,22 1-15,-22-21 0,0 0 16,0-1-16,0 1 0,0-22 0,-21 22 16,0-21-16,0 20 0,0-20 0,0 20 15,0 1-15,0 0 0,0-1 16,0 1-16,0 21 0,0 0 0,0-22 16,0 22-16,0 0 15,0 42 48,0 0-63,0 1 15,0-1 1,0 0 0</inkml:trace>
  <inkml:trace contextRef="#ctx0" brushRef="#br0" timeOffset="12800.39">4953 3620 0,'-21'0'63,"0"0"-48,-1 0-15,1 0 0,0 0 16,0 0-16,0 0 15,0 0-15,-1 0 0,1 0 16,0 0 0,0 0-16,21-22 78,0 1-63,0 0-15,0 0 16,0 0-16,0 0 0,0-1 0,-21 1 16,21 0-16,-21 0 0,21 0 15,0 0-15,0-1 0,0 1 16,-22 21-16,22-21 0</inkml:trace>
  <inkml:trace contextRef="#ctx0" brushRef="#br0" timeOffset="14848.41">2159 6223 0,'0'0'0,"-21"0"15,21 21-15,-21-21 0,-1 0 16,22 21-1,-21-21-15,0 22 16,0-22-16,21 21 16,-21 0-1,21 0 1,-21-21-16,42-21 78,0 0-78,21 0 0,-21-1 16,1 1-16,20 0 0,0-21 15,1 21-15,-1-22 0,21 22 16,1-21-16,-1-1 0,1-20 0,-1 21 16,1-22-16,21 1 0,-22 20 15,1-20-15,20-22 0,-20 22 0,-1-1 16,22 1-16,-22-1 0,22-21 15,-21 22-15,20-1 0,1-20 0,-22 20 16,22 1-16,0-1 0,-22 1 16,22-1-16,-22 22 0,1-22 0,-1 22 15,1 0-15,21-22 0,-22 22 16,1 0-16,-1-22 0,1 22 16,-1-1-16,1-20 0,-1 21 0,-21-22 0,1 22 15,20-1-15,-20 1 16,-1 0-16,0-1 0,-21 1 0,22 0 15,-1-1-15,-21 1 0,0 0 0,22 21 16,-22-22-16,0 22 0,0 0 16,-21 0-16,21 0 0,-21-1 0,22 1 15,-22 0 1,21 42 46,-21 0-46</inkml:trace>
  <inkml:trace contextRef="#ctx0" brushRef="#br0" timeOffset="15408.09">5884 3641 0,'0'0'0,"0"-21"0,0-1 16,0 1-16,0 0 0,0 0 15,0 0-15,0 0 0,0-1 16,0 1 0,0 42 15,0 1-31,-21-1 16,21 0-16,-21 0 0,21 0 15,-21 22-15,21-22 0,0 0 0,-21 21 16,21 1-16,0-1 0,0 0 15,0 22-15,0-1 0,0 1 0,0 20 16,0-20-16,0-1 0,0 22 0,0 0 16,0-22-16,-22 22 0,1 0 15,0 20-15,0-20 0,0 0 0,0-1 16,-1 1-16,1 0 0,0-1 0,21 1 16,0 0-16,-21-1 15,21-20-15,-21 21 0,21-22 0,0 1 0,0-1 16,0 1-16,0-22 0,0 21 15,0-20-15,21-1 0,0 0 16,0-20-16,-21-1 0,21 21 0,1-42 16,-1 21-16,-21 0 0,21-21 0,0 0 15,0 0-15,0-21 16,-21 0-16,22 21 0,-22-42 16,21 21-16</inkml:trace>
  <inkml:trace contextRef="#ctx0" brushRef="#br0" timeOffset="16088.7">7514 3725 0,'0'0'0,"-21"-21"0,0 0 16,0 21-16,21-21 15,-22 21-15,22-21 0,0 42 31,0 0-31,0 0 16,0 0-16,0 1 0,0-1 16,22 21-16,-22 0 0,21 1 0,0-1 15,-21 22-15,21-1 0,0 1 0,-21-1 16,21 22-16,1-22 0,-22 1 16,21 20-16,0 1 0,0-21 0,0 41 15,-21-20-15,21 0 0,1-1 0,-22 1 16,0 0-16,21-1 0,-21 22 15,21-21-15,-21 0 0,0-22 0,0 22 16,0-1-16,21-20 0,-21-1 0,21 1 16,-21-1-16,21 1 0,-21-22 0,0 1 15,0-1-15,22-21 16,-22 21-16,0-20 0,21-1 0,-21 0 16,0 0-16,21-21 15,0 0 1,-21-21-16,0 0 15,21-22-15,0 22 0,-21 0 0</inkml:trace>
  <inkml:trace contextRef="#ctx0" brushRef="#br0" timeOffset="16801.66">7959 3471 0,'42'0'31,"-21"0"-31,0 0 0,0 0 16,1 0-16,-1 22 0,0-22 15,21 21-15,-21 0 0,22-21 0,-1 21 16,0 21-16,1-20 0,20-1 0,1 21 15,-1-21-15,1 22 16,-1-22-16,22 21 0,-22 22 0,1-22 16,-1 21-16,1-20 0,-1 20 0,1 1 15,-1-22-15,1 22 0,-1-1 16,1 1-16,-1-22 0,1 21 0,-1 1 16,22-22-16,-21 22 0,20-1 15,1 1-15,0-1 0,-22 1 0,22-1 16,-1 1-16,-20-1 0,21 1 0,-22-1 15,1-20-15,-1 20 0,-21 1 16,22-1-16,-22 1 0,22-22 16,-22 21-16,0 1 0,22-22 0,-22 22 0,1-22 15,20 0-15,-21 1 16,1-1-16,-1-21 0,0 22 0,1-22 0,-22 0 16,21 0-16,-21 0 0,1 0 0,-1 1 15,0-22-15,-21 21 0,0 0 16,0 0-1,0 0 1,0-42 47,0 0-63,0 0 0</inkml:trace>
  <inkml:trace contextRef="#ctx0" brushRef="#br0" timeOffset="25712.77">1947 6710 0,'0'0'0,"-21"21"16,0-21-16,0 0 0,0 0 16,-1 0-16,1 0 15,0 0-15,0 0 0,21 21 16,42-21 15,-21 0-31,22 0 0,-1 0 16,22 0-16,-1 0 0,22 0 0,21 0 15,-22-21-15,22 21 0,0-21 16,0 21-16,-22-21 0,1 21 0,0 0 16,-1 0-16,-20-21 0,-1 21 15,1 0-15,-22 0 0,1 0 16,-22 0-16,0 0 0,-42 0 31,0 21-31,-1-21 16,1 0-16,0 0 0,-21 0 0,21 21 15,-22-21-15,1 0 0</inkml:trace>
  <inkml:trace contextRef="#ctx0" brushRef="#br0" timeOffset="26000.6">2074 7049 0,'-21'0'0,"42"0"0,-42 21 0,0-21 16,42 0 15,0 0-31,22 0 0,-1 0 16,0 0-16,22 0 0,-1 0 0,1-21 15,-1 21-15,22 0 0,-22-22 16,1 22-16,-1 0 0,1-21 0,-22 21 16,1 0-16,-1 0 0,0 0 15,-21 0-15,1 0 0,-1 0 0,0 0 16,-21 21 15,-21-21-31,0 0 0,-1 0 0,-20 22 16,21-22-16,-21 0 0,20 21 15</inkml:trace>
  <inkml:trace contextRef="#ctx0" brushRef="#br0" timeOffset="26243.84">1841 7514 0,'0'0'0,"0"43"16,22-43 0,-1 0-16,0 0 0,21 0 15,1 0-15,-1-22 0,21 22 0,1-21 16,-1 0-16,22 21 0,0-21 16,-1 0-16,-20 21 0,21-21 15,-1-1-15,-20 22 0,20-21 0,-20 21 16,-1 0-16,-20-21 0,20 21 15,-42 0-15,22 0 0,-22 0 0,0 0 16,-42 21 0,-21-21-16</inkml:trace>
  <inkml:trace contextRef="#ctx0" brushRef="#br0" timeOffset="26448.69">2117 7789 0,'-43'22'0,"86"-44"0,-149 65 0,85-22 0,-22 0 15,22 0-15,21 0 16,0 1-16,21-22 16,0 0-16,1 0 15,41 0-15,-21-22 0,22 1 16,-1 21-16,22-21 0,0 0 0,-1 0 16,1 0-16,0 21 0,-1-22 15,-20 1-15,-1 0 0,1 21 0,-1-21 16,1 0-16,-22 0 0,22-1 0</inkml:trace>
  <inkml:trace contextRef="#ctx0" brushRef="#br0" timeOffset="26792.47">4911 6964 0,'0'-21'16,"21"0"0,0 21-16,0 0 0,21 0 15,-20 0-15,20-22 0,0 22 16,-21 0-16,22 0 0,-1-21 15,0 21-15,1 0 0,-1 0 0,-21 0 16,22-21-16,-1 21 0,-21 0 16,0-21-16,0 21 0,1 0 0,-1 0 15,0 0-15,-42 0 32,0 0-32,-1 0 0,-20 0 0</inkml:trace>
  <inkml:trace contextRef="#ctx0" brushRef="#br0" timeOffset="27032.56">4889 7197 0,'0'0'0,"0"21"0,0 0 0,22-21 16,-1 0 0,21 0-16,-21 0 0,22 0 15,-22 0-15,21 0 0,-21-21 0,22 21 16,-1-21-16,-21 21 0,21-21 15,1 21-15,-22 0 0,21-22 0,-21 22 16,22-21-16,-22 21 0,0 0 0,0 0 16,0 0-16,1 0 0,-1 0 15,0 0-15,-42 0 32</inkml:trace>
  <inkml:trace contextRef="#ctx0" brushRef="#br0" timeOffset="27264.43">4826 7557 0,'0'0'15,"-21"21"-15,21 0 0,0 0 0,0 0 16,21-21 0,0 0-16,0 0 0,22 0 0,-1 0 15,0 0-15,1 0 0,-1 0 0,0 0 16,1 0-16,20 0 0,-21-21 15,22 21-15,-22 0 0,22-21 0,-22 21 16,22 0-16,-22 0 0,0 0 0,1 0 16,-1 0-16,-21 0 0,0 0 15</inkml:trace>
  <inkml:trace contextRef="#ctx0" brushRef="#br0" timeOffset="27456.31">5080 7874 0,'-42'42'16,"84"-84"-16,-106 106 0,43-43 0,0 0 0,0 0 16,21 0-16,-21 0 0,21 1 15,0-1 1,21-21-16,0 0 0,21 0 0,-20 0 16,20 0-16,-21-21 0,21-1 15,1 1-15,-1 21 0,22-42 0,-22 21 16,0 0-16,1-1 0,-1 1 0,0 0 15,1 0-15</inkml:trace>
  <inkml:trace contextRef="#ctx0" brushRef="#br0" timeOffset="27986.49">8043 6625 0,'-21'0'16,"42"0"-16,-63 0 0,21 0 0,42 0 31,0 0-31,0 0 0,22 0 16,-22 0-16,21 0 0,22 0 0,-22 0 15,0 0-15,22 0 0,-1 0 16,-20 0-16,20 0 0,1 0 0,-1 0 16,1 0-16,-1 0 0,-21 0 0,22 0 15,-22 0-15,-21 0 0,22 0 16,-22 0-16,-21 21 0,0 1 15,-21-1-15,-22-21 0,1 21 0,0 0 16,-22-21-16,1 21 16,-1 0-16</inkml:trace>
  <inkml:trace contextRef="#ctx0" brushRef="#br0" timeOffset="28216.35">7874 7049 0,'0'0'15,"0"21"-15,0 0 16,42-21-16,-21 0 15,22 0-15,-1 0 0,0 0 0,1 0 16,-1 0-16,22 0 0,-22 0 0,21-21 16,1 21-16,-1 0 0,-20-21 15,20 21-15,1 0 0,-1 0 0,-20-22 16,-1 22-16,0 0 0,1 0 16,-22 0-16,0 0 0,0 0 0,-42 0 31,0 0-31,-22 0 0,22 22 15,-21-22-15,0 21 0,-1-21 16</inkml:trace>
  <inkml:trace contextRef="#ctx0" brushRef="#br0" timeOffset="28408.25">7789 7557 0,'0'0'15,"0"21"-15,0 0 0,0 0 16,43-21-16,-22 0 15,0 0-15,21 0 0,1 0 0,-1 0 16,21 0-16,-20 0 0,20 0 16,1-21-16,-1 21 0,22-21 0,-22 0 15,22 21-15,0-22 0,-1 22 0,1-21 16,0 0-16,-1 0 0,1 0 0,0 0 16</inkml:trace>
  <inkml:trace contextRef="#ctx0" brushRef="#br0" timeOffset="28837.5">10668 6583 0,'21'0'31,"0"0"-31,0 0 0,1 0 0,20 0 16,0 0-16,1 0 0,-1 0 16,0 0-16,22 0 0,-22 0 0,22 0 15,-22 0-15,21 0 0,-20 0 0,-1 0 16,0 0-16,-20 0 0,20 0 16,-21 0-16,0 0 0,0 0 0,-42 0 46</inkml:trace>
  <inkml:trace contextRef="#ctx0" brushRef="#br0" timeOffset="29104.35">10731 6795 0,'0'0'0,"0"21"0,-21 0 0,21 0 0,0 0 16,0 0-16,0 1 15,21-22-15,1 0 16,-1 21-16,0-21 0,21 0 16,-21 0-16,1 0 0,20 0 0,0 0 15,-21 0-15,22 0 0,-22 0 0,21 0 16,1 0-16,-22 0 0,21 0 16,0 0-16,-20 0 0,20 0 15,-21 0-15,0 0 0,22 0 0,-22 0 16,0 0-16,-42 0 31,0 0-31</inkml:trace>
  <inkml:trace contextRef="#ctx0" brushRef="#br0" timeOffset="29332.22">10689 7218 0,'0'0'0,"0"42"31,21-42-31,22 0 16,-22 0-16,0 0 0,21 0 0,1 0 15,-1 0-15,0 0 0,1 0 16,-1 0-16,-21 0 0,21 0 0,1 0 16,-22 0-16,21 0 0,-21-21 0,1 21 15,-1 0-15,0 0 0,0 0 16,-21-21-1</inkml:trace>
  <inkml:trace contextRef="#ctx0" brushRef="#br0" timeOffset="29659.08">10710 7705 0,'0'0'0,"0"21"0,21-21 31,1 0-16,-1 0-15,0 0 0,0 0 16,0 0-16,0 0 0,1 0 16,-1 0-16,0 0 0,0 0 15,0-21-15,0 21 16,1 0 0</inkml:trace>
  <inkml:trace contextRef="#ctx0" brushRef="#br0" timeOffset="32953.39">19410 1080 0,'0'-22'31,"-21"22"0,-1-21 1,1 21-17,0 0 1,0 0-16,0-21 16,0 21-16,-1 0 0,1 0 15,0 0-15,0 0 0,0 0 16,0 0-16,-22 0 0,22 0 0,0 0 15,-21 0-15,20 0 0,1 0 16,0 0-16,0 0 0,21 21 0,0 0 16,-21-21-16,21 22 0,-21-22 15,21 21-15,-22-21 0,22 21 16,0 0-16,0 0 0,0 0 0,0 1 16,-21-1-16,21 21 0,-21-21 0,21 0 15,0 22-15,0-22 0,-21 21 16,21-21-16,0 22 0,0-1 15,0 0-15,0 1 0,0-1 0,0 22 16,0-22-16,0 0 0,0 22 16,0-22-16,0 0 0,0 1 0,0-1 15,0 22-15,0-22 0,0 0 0,0 1 16,0 20-16,0-21 0,0 1 16,-21 20-16,21 1 0,0-22 0,0 22 15,0-22-15,-21 21 0,21-20 16,0-1-16,-22 22 0,22-43 15,0 21-15,0 0 0,0 1 0,0-22 0,0 21 16,0-21-16,0 1 16,0-1-16,0 0 0,0 0 15,22-21 17,-22-21-32,21 21 0,-21-21 15,0 0-15,0-1 0,21 1 16,-21 0-16,21-21 0,-21 21 0,0-22 15</inkml:trace>
  <inkml:trace contextRef="#ctx0" brushRef="#br0" timeOffset="35392.47">18923 1185 0,'0'-21'47,"21"21"-47,0 0 0,0 0 16,1-21-16,-1 21 15,0 0-15,21 0 0,1-21 0,-1 21 16,0 0-16,1 0 0,20-21 0,1 21 16,-1 0-16,1 0 0,20-21 15,-20 21-15,20 0 0,-20 0 0,21 0 16,-22 0-16,22 0 0,-22 0 16,22 0-16,0-22 0,-1 22 0,1 0 15,0 0-15,-1 0 0,-20 0 16,20 0-16,1 0 0,-21 0 0,-1 0 15,1 0-15,-1 0 0,1 0 16,20 0-16,-20 0 0,-1 0 0,-20 0 16,20 0-16,1 0 15,-22 0-15,0 0 0,1 0 0,-1 0 16,-21 0-16,0 0 0,0 0 16,1 0-16,-1 0 15,0 0 1,0 0-1,0 0 1,-21 22-16,0-1 16,0 0-16,0 0 15,0 0-15,0 0 0,0 1 16,0 20-16,0-21 0,0 0 16,0 0-16,0 1 0,0-1 15,0 21-15,0-21 0,0 0 0,0 22 16,0-22-16,0 21 0,0-21 15,0 22-15,0-1 0,0 0 0,0 1 16,0-1-16,0 0 0,0 1 16,0-1-16,-21 0 0,21 1 0,0-1 15,0 0-15,0 1 0,-21-1 16,21 0-16,0-20 0,0 20 0,0 0 16,0 1-16,0-1 0,0 0 15,-21 1-15,21-22 0,-21 21 0,21 0 16,0 1-16,0-22 0,-22 21 15,22-21-15,-21 22 0,21-22 16,-21 0-16,21 0 0,0 0 0,0 22 16,0-22-16,-21 0 0,21 0 15,-21 0-15,21 1 0,0-1 16,0 0-16,0 0 16,-21-21-16,21 21 0,-22 0 15,22 1-15,-21-22 16,21 21-16,-21-21 15,21 21-15,-21-21 0,0 0 16,21 21-16,-21-21 0,-1 0 16,1 21-16,0-21 15,0 0-15,0 0 0,0 0 16,-1 0-16,1 0 0,-21 0 0,21 21 16,0-21-16,-22 0 0,22 0 0,-21 0 15,-1 0-15,22 0 0,-21 0 16,0 0-16,-1 0 0,1 0 0,-22 0 15,22 0-15,-21 0 0,20 0 16,-20-21-16,20 21 0,1 0 0,-21 0 16,20 0-16,1 0 0,0 0 0,-1 0 15,1 0-15,0 0 0,-1 0 16,1 0-16,0 0 0,-1 0 0,1-21 16,21 21-16,-22 0 0,1 0 15,0 0-15,-1 0 0,1 0 16,21 0-16,-21 0 0,20 0 0,-20 0 15,0 0-15,21 0 0,-1 0 16,-20 0-16,21-21 0,0 21 0,-22 0 16,22 0-16,0 0 0,0 0 0,0 0 15,-22 0-15,22 0 0,0 0 16,0 0-16,0 0 0,0 0 0,-22 0 16,22 0-16,0 0 0,0 0 15,0 0-15,-1 0 0,1 0 16,0 0-16,0 0 15,0 0-15,0 0 16,-1 0-16,1 0 16,0 0-16,0 0 0,0 0 15,0 0 17,-1 0-17,1 0 1,0 0-1,21-21 95,0 0-95,0-1-15,0 1 16,0 0-16,0 0 16,0 0-1,0 0 1,0-1-16,0 1 31,0 0-15,0 0-1,0 0-15,0 0 0,0-1 16,0 1-16,0 0 0,0-21 16,0 21-16,0-1 0,0-20 15,0 0-15,0-1 0,0 1 0,0 0 16,0-1-16,0 1 0,0 21 16,0-21-16,0-1 0,0 1 0,0 21 15,0-22-15,0 22 0,0-21 16,0 21-16,0-22 0,0 1 15,0 21-15,0-21 0,0 20 0,0-20 16,0 0-16,0 21 0,0-22 16,0 1-16,21 21 0,-21-22 0,0 1 15,21 21-15,-21 0 0,0-22 16,0 22-16,0 0 0,0-21 16,0 21-16,0-1 0,0 1 15,0 0-15,0 0 16,0 0-16,0 0 0,22 21 15,-22-22-15,0 1 16,0 0 0,0 0-1,0 0 1,0 0 0,21 21-1,-21-22-15,21 22 63,-21-21-63,0 0 31,0 0 0,0 0 0,21 21-31,0 0 16,0 0-16,22 0 16,-22 0-16,21 0 0,1 0 0,-1 0 15,0 0-15,22 0 0,-1 0 16,1 0-16,20 0 0,-20 0 0,-1 0 16,1 0-16,21 0 0,-22 0 15,-21 0-15,22 0 0,-1 0 0,1 0 16,-22 0-16,1 0 0,-1 0 15,0 0-15,1 0 0,-1 0 0,-21 0 16,0 0-16,0 0 0,1 0 16,-44 0 15</inkml:trace>
  <inkml:trace contextRef="#ctx0" brushRef="#br0" timeOffset="37337.78">19346 1545 0,'0'0'0,"-21"0"15,21 21-15,-21-21 0,0 0 16,0 0-1,42 0 32,21 0-47,-21 0 16,22 0-16,20 0 0,-21 0 16,22 0-16,-1 0 0,1 0 15,-1 0-15,1 0 0,-22 0 16,22 0-16,-1 0 0,1-21 0,-1 21 15,1 0-15,-1 0 0,-20 0 0,20 0 16,-21 0-16,22 0 0,-22 0 16,1 0-16,-1-21 0,-21 21 0,21 0 15,-20 0-15,-1 0 0,0 0 16,0 0-16,-21 21 47,-21-21-47,0 0 0,-22 0 15,22 0-15,-21 0 0</inkml:trace>
  <inkml:trace contextRef="#ctx0" brushRef="#br0" timeOffset="37656.58">19579 2011 0,'106'21'31,"-64"-21"-31,1 0 0,-1 0 16,0 0-16,22 0 0,-1 0 0,1 0 16,-22 0-16,22 0 0,-1 0 15,1 0-15,-1 0 0,-21 0 0,22 0 16,-22 0-16,1 0 0,-1 0 15,-21 0-15,21 0 0,-20 0 0,-22 21 16,21-21-16,-42 0 31,-1 0-31,1 0 0,0 21 0,0-21 16,-21 0-16,-1 22 0,22-22 16</inkml:trace>
  <inkml:trace contextRef="#ctx0" brushRef="#br0" timeOffset="37912.44">19431 2498 0,'0'0'0,"0"21"0,0 0 0,21 0 16,0-21-16,0 0 15,1 0-15,20 0 0,0 0 0,1 0 16,-1 0-16,0 0 0,22 0 0,-22 0 15,22 0-15,-22 0 0,21 0 16,-20 0-16,-1 0 0,22 0 16,-22-21-16,0 21 0,22 0 15,-22 0-15,0 0 0,-20 0 0,20 0 16,-21-21-16,0 21 0,0-21 0,1 0 16,-1 21-16</inkml:trace>
  <inkml:trace contextRef="#ctx0" brushRef="#br0" timeOffset="38684.43">22754 1249 0,'0'0'0,"21"0"0,0 0 0,22-21 0,-22 21 16,-21-21-1,0-1-15,-21 22 16,0 0-16,-1-21 16,1 21-16,-21 0 0,0 0 0,-1 0 15,1 0-15,0 0 0,-1 0 16,1 0-16,0 21 0,-1 1 0,1-1 15,0 0-15,20 0 16,1 0-16,0-21 0,0 21 0,0 1 16,0-1-16,21 0 0,0 0 15,0 0-15,0 0 0,0 1 16,21-1 0,0-21-16,0 21 0,21-21 0,-20 21 15,-1-21-15,21 21 0,0-21 0,-20 0 16,20 21-16,0-21 0,1 0 15,-22 22-15,21-22 0,-21 0 0,22 21 16,-22 0-16,0-21 0,0 0 16,0 21-16,-21 0 0,0 0 15,0 1 1,-21-22-16,0 21 0,-21 0 0,20-21 16,-20 21-16,0-21 0,-1 21 15,-20-21-15,21 0 0,-1 0 0,1 21 16,0-21-16,-1 0 0,1 0 0,0 0 15,20 0-15,1 0 0,0 0 16,0 0-16,0 0 0,0 0 0,-1 22 16,44-22 62</inkml:trace>
  <inkml:trace contextRef="#ctx0" brushRef="#br0" timeOffset="39556.47">22140 2265 0,'0'-21'16,"0"42"31,0 21-32,0-21-15,0 22 0,0-22 0,0 21 16,0 1-16,0-1 0,0 0 16,0 1-16,0-1 0,0 0 0,0 1 15,0-1-15,0-21 0,0 21 0,0-20 16,0-1-16,0 0 0,0 0 15,0 0-15,0 0 0,0 1 0,0-1 16,0-42 47,0-1-63,0 1 0,0-21 15,0 21-15,0 0 0</inkml:trace>
  <inkml:trace contextRef="#ctx0" brushRef="#br0" timeOffset="39888.28">22098 2434 0,'-21'-42'0,"42"84"0,-63-105 15,42 42-15,0-1 0,-22 22 0,22-21 16,0 0-16,0 0 16,0 0-16,0 0 15,22 21-15,-1-22 0,21 22 16,-21 0-16,0 0 0,22-21 0,-1 21 15,-21 0-15,22 0 0,-1 0 0,0 0 16,1 21-16,-22 1 0,21-22 16,-21 21-16,22 0 0,-22 0 0,-21 0 15,0 0-15,0 1 0,0-1 16,0 21-16,0-21 0,-21 0 0,-22 1 16,22-1-16,-21 0 0,-1 0 0,1 0 15,0 0-15,-1 1 0,1-22 16,21 21-16,-21 0 0,20-21 15,1 0-15,0 21 0,21 0 16,0 0 0</inkml:trace>
  <inkml:trace contextRef="#ctx0" brushRef="#br0" timeOffset="40584.57">19304 5080 0,'0'0'0,"-21"-21"0,21 0 0,0 0 15,-21-1-15,-1 1 16,1 21-16,21 21 16,0 1-16,-21-1 0,21 21 15,0 0-15,0 1 0,0 20 0,0-20 16,0 20-16,0 22 0,0-22 0,0 22 15,0 0-15,0-1 0,0 1 16,0 0-16,0-22 0,0 22 0,0-1 16,0-20-16,0 21 0,0-22 0,0 1 15,0-22-15,0 21 16,0-20-16,0-1 0,0-21 0,0 22 16,0-22-16,0 0 0,0 0 15,21-21-15,0 0 0,1 0 16,-22-21-16,0 0 0,21 0 15,-21-1-15,21-20 0</inkml:trace>
  <inkml:trace contextRef="#ctx0" brushRef="#br0" timeOffset="41332.57">19262 5228 0,'0'0'0,"0"-42"0,0 21 15,0-22-15,0 22 0,21 0 0,21 0 16,-21 0-16,22 0 0,-1-1 16,0 1-16,22-21 0,-1 21 0,1 0 15,20-1-15,1 1 0,0 0 16,21 0-16,-1 21 0,44-21 0,-22 0 16,21 21-16,0 0 0,0-22 0,-21 22 15,21 0-15,0 0 0,1 0 16,-22 0-16,0 0 0,-22 0 0,22 0 15,-42 0-15,0 0 16,-1 0-16,1 0 0,-21 0 0,-22 22 16,0-22-16,1 21 0,-22 0 15,0-21-15,0 42 0,-21-21 0,21 1 16,-21 20-16,0-21 0,0 21 0,0 1 16,0-22-16,0 21 0,21 1 15,-21-1-15,0 21 0,0-20 0,0-1 16,0 22-16,0-1 0,0 1 15,0-1-15,0 1 0,0-1 0,0 22 16,0-22-16,0 1 0,0-1 0,0 1 16,0-1-16,0 1 0,0-22 15,0 22-15,0-1 0,0 1 16,0-22-16,0 21 0,0-20 0,0 20 16,-21-20-16,21-1 0,-21 0 15,21 1-15,0-1 0,-21-21 0,21 21 16,-21-20-16,21 20 0,-21-21 0,21 0 15,0 0-15,0 22 16,0-22-16,0 0 0,-22 0 0,1 0 16,0 1-16,0-1 0,0-21 0,0 21 15,-22 0-15,1 0 0,0-21 16,-1 21-16,-20 1 0,-1-22 0,-20 21 16,-1-21-16,-21 0 0,21 0 0,-20 0 15,-22 0-15,0 0 0,-22 0 16,22 0-16,-42 0 0,21 0 15,-21 0-15,-1-21 0,1 21 0,0 0 16,20 0-16,-20 0 0,42 0 0,0 0 16,0 0-16,42 0 0,1 0 15,-1 0-15,22 0 0,20-22 0,-20 22 16,42 0-16,-22 0 0,22 0 0,21-21 16,0 0-16,0 0 0,21 0 15,0 0-15,22-1 16,-22 1-16,21 0 0,1-21 0,-1 21 0,0-22 15</inkml:trace>
  <inkml:trace contextRef="#ctx0" brushRef="#br0" timeOffset="41680.36">20129 5376 0,'-21'0'0,"42"0"0,-63-21 0,21 21 0,0 0 15,21-21-15,0 0 16,42 21 0,-21 0-16,43 0 0,-1 0 15,1 0-15,20 0 0,22-21 0,-21 21 16,21 0-16,0 0 0,-1 0 15,1 0-15,-21 0 0,0 0 0,-1 0 16,1 0-16,-22 21 0,-20-21 0,20 0 16,-42 21-16,22-21 0,-43 21 15,0 0-15,-21 1 16,-1-22 0,-20 0-16,21 21 0,-21-21 15,-1 0-15,-20 0 0,-1 21 0</inkml:trace>
  <inkml:trace contextRef="#ctx0" brushRef="#br0" timeOffset="41944.4">19621 5990 0,'0'0'0,"0"21"0,0 1 0,22-22 0,-1 21 16,0-21-16,21 0 0,22 0 15,-22 0-15,22 0 0,-1 0 0,22 0 16,-1 0-16,1 0 0,21 0 0,0 0 15,0 0-15,-22 0 0,22 0 16,0 0-16,-21-21 0,-1 21 16,1 0-16,0 0 0,-22 0 0,1 0 15,-22 0-15,21 0 0,-20 0 16,-22 0-16,0 0 0,-21 21 0,0 0 16,-21-21-1,-21 21-15,-1-21 0,-20 21 0,-1-21 16,1 21-16,-1 1 0</inkml:trace>
  <inkml:trace contextRef="#ctx0" brushRef="#br0" timeOffset="42145.3">19960 6604 0,'0'0'0,"-42"42"0,-22-20 16,43 20-16,-21-21 0,21 0 16,-1 0-16,1 1 0,21-1 15,0 0-15,21-21 0,1 0 16,20 0-16,21 0 0,-20 0 15,41 0-15,-20 0 0,21 0 0,20 0 16,1-21-16,0 0 0,0 21 0,0-22 16,0 1-16,-1 0 0,1 0 15,0 0-15,0 0 0,-21-1 16,20-20-16,-20 0 0</inkml:trace>
  <inkml:trace contextRef="#ctx0" brushRef="#br0" timeOffset="42664">23072 5017 0,'21'-22'0,"-42"44"0,63-44 0,-21 1 0,0 0 16,0 21-16,1-21 0,-1 0 15,-21 0 1,-21 21 0,-22 21-16,22 0 15,-21 0-15,-22 0 0,22 0 0,0 1 16,-1 20-16,1-21 0,21 0 15,0 0-15,21 1 0,0-1 0,0 0 16,21 0-16,0 0 0,0 0 16,21-21-16,-20 22 0,20-1 15,0-21-15,-21 21 0,22-21 0,-1 21 16,0-21-16,-20 21 0,-1 0 16,0-21-16,0 22 0,0-1 0,-21 0 15,0 0-15,0 0 0,-21-21 16,0 21-16,-21-21 0,-1 22 15,1-1-15,-22-21 0,1 21 0,21-21 16,-22 21-16,22-21 0,-1 21 16,22-21-16,0 0 0,0 21 0,21 1 15,0-1 1,21-21-16,0 21 16,0 0-16</inkml:trace>
  <inkml:trace contextRef="#ctx0" brushRef="#br0" timeOffset="42948.48">23029 6265 0,'0'64'31,"0"-43"-31,0 0 0,0 22 16,0-22-16,0 21 0,0 0 0,0-20 15,0 20-15,0 0 0,0-21 0,0 22 16,0-22-16,0 0 0,0 0 16,0 0-16,0 1 0,21-1 0,1 0 15,-1-21-15</inkml:trace>
  <inkml:trace contextRef="#ctx0" brushRef="#br0" timeOffset="43240.02">23050 6244 0,'0'0'0,"0"-21"0,0 0 16,0 0-16,0 0 0,0-1 0,22 1 15,-1 21-15,0-21 0,21 21 16,-21 0-16,22 0 0,-1 0 0,0 0 16,-20 0-16,20 0 0,0 0 15,1 0-15,-22 21 0,21 0 0,-21 1 16,-21-1-16,0 21 0,0-21 16,0 0-16,-21 22 0,0-22 0,-21 0 15,-1 0-15,1 22 0,0-22 16,-22 0-16,1 0 0,20 0 0,-20 0 15,20 1-15,1-22 0,-21 21 0,41 0 16,-20-21-16,21 21 0,-21-21 16,20 0-16,22 21 0</inkml:trace>
  <inkml:trace contextRef="#ctx0" brushRef="#br0" timeOffset="43884.65">19939 9716 0,'0'0'0,"-21"-22"0,0-20 0,-1 21 15,1 0-15,0 0 0,0-1 0,-21 22 16,20 0-1,22 22-15,-21 20 0,21 0 16,0 1-16,0 20 0,0 1 0,0 20 16,0-20-16,0 20 0,0 1 0,0 0 15,0-1-15,0 1 0,0 0 16,0-1-16,21 1 0,-21 0 0,22-1 16,-22-20-16,0-1 0,21 22 0,-21-21 15,21-22-15,-21 21 0,0-20 0,0-1 16,0 0-16,0 1 0,0-22 15,0 21-15,0-21 0,0 1 16,0-1-16,21-21 16,-21-21-1,21-1-15,-21 1 0,0 0 0</inkml:trace>
  <inkml:trace contextRef="#ctx0" brushRef="#br0" timeOffset="44589.25">20045 9589 0,'0'-22'0,"0"44"0,21-65 0,0 22 16,0 21-16,0-21 0,22 0 0,-1 21 16,0-21-16,22 21 0,21-22 0,-1 22 15,22-21-15,-21 21 0,21-21 0,-1 21 16,22-21-16,0 21 0,0 0 15,0 0-15,0 0 0,22 0 0,-22 0 16,0 0-16,21 0 0,-21 0 0,0 0 16,0 0-16,0 0 0,-21 0 15,-1 0-15,1 0 0,-21 0 0,-22 0 16,1 0-16,-1 0 0,1 0 0,-22 0 16,1 0-16,-22 0 15,21 0-15,-21 0 0,0 0 0,1 0 16,-1 0-16,0 21 0,0 0 0,-21 0 15,0 1-15,0-1 16,0 21-16,0 0 0,0-20 0,0 20 16,0 21-16,-21-20 0,21-1 0,0 22 15,-21-22-15,21 21 0,-21-20 16,21 20-16,-22-20 0,22 20 0,0 1 16,0-1-16,0-21 0,-21 22 0,21-1 15,-21 1-15,21-1 0,0-20 0,0 20 16,0-20-16,-21 20 15,21-21-15,0 1 0,-21-1 0,21 0 0,-21 1 16,21-1-16,0 0 0,0 1 16,-22-1-16,1-21 0,21 22 0,-21-1 15,0-21-15,0 0 0,21 22 16,-21-22-16,-1 0 0,1 0 0,-21 0 16,21 0-16,0 1 0,-1-1 0,-20 0 15,21 0-15,-21 0 0,20 0 0,-62 1 16,41-1-16,1-21 0,-21 21 15,-1-21-15,1 21 0,-1-21 16,-21 0-16,1 0 0,-1 0 16,-21 0-16,0 0 0,-21 0 0,0 0 15,0 0-15,-21 0 0,0 0 0,0 0 16,0 0-16,21-21 0,-21 21 0,42 0 16,-21 0-16,42 0 0,0 0 15,22 0-15,-1-21 0,1 21 0,21 0 16,-1-21-16,22 21 0,-21-22 0,21 1 15,-1 21-15,1-21 0,21 0 0</inkml:trace>
  <inkml:trace contextRef="#ctx0" brushRef="#br0" timeOffset="44936.44">20532 9948 0,'0'-21'0,"0"0"0,21 0 16,21 0-16,-21 21 0,22-21 16,20-1-16,-21 22 0,22-21 15,21 21-15,-22 0 0,22-21 0,-1 21 16,1 0-16,0 0 0,-1 0 0,1 0 15,21 0-15,-21 0 0,-1 0 16,-20 21-16,20-21 0,-20 21 16,-1-21-16,-20 22 0,20-22 0,-20 21 15,-22-21-15,0 0 0,0 21 16,0-21-16,-21 21 0,-21-21 16,0 21-16,0-21 15,0 0-15,-22 0 0,1 0 0,0 21 16</inkml:trace>
  <inkml:trace contextRef="#ctx0" brushRef="#br0" timeOffset="45201.29">21018 10181 0,'0'0'0,"-63"21"0,-170 64 32,212-64-32,63-21 15,-21 0-15,22 0 16,20 0-16,-20 0 0,20 0 0,1 0 15,-1 0-15,1 0 0,-1 0 0,22 0 16,-22 0-16,22 0 0,-22 0 0,22 0 16,-21 0-16,20 0 0,-20 0 15,-1 0-15,1 0 0,-22 0 0,0 21 16,22-21-16,-43 0 0,21 0 16,-20 22-16,-1-22 0,0 21 0,-21 0 15,-21 0 1,-22-21-16,22 21 0,-42-21 0,20 21 15</inkml:trace>
  <inkml:trace contextRef="#ctx0" brushRef="#br0" timeOffset="45433.15">20616 10986 0,'43'-22'0,"-86"44"15,22-22-15,21 21 0,0 0 16,21-21-1,22 0-15,-22 0 0,21 0 0,0 0 16,1 0-16,-1 0 0,64 0 16,-43 0-16,-20-21 0,20 21 15,-20 0-15,20 0 0,1 0 0,-22 0 16,0 0-16,22 0 0,-43 0 0,21 0 16,-21 0-16,1 0 0,-44 0 15,-20 21-15</inkml:trace>
  <inkml:trace contextRef="#ctx0" brushRef="#br0" timeOffset="45601.07">20955 11218 0,'0'0'0,"-42"22"0,-1-1 16,1 0-16,0 0 0,20-21 15,1 0-15,0 21 0,42-21 32,22 0-32,-22-21 0,21 0 0,0 21 15,1-21-15,-1 0 0,0-1 0,22 1 16,-1 0-16,1 0 0,-1 0 0,22 0 15,-21-1-15,20-20 0,1 21 16,0-21-16,-1-1 0</inkml:trace>
  <inkml:trace contextRef="#ctx0" brushRef="#br0" timeOffset="46112.82">23961 9716 0,'21'-22'15,"-42"44"-15,63-65 0,-42 22 0,21 0 0,0 0 16,0 0-16,1-1 0,-1 1 16,0 0-16,0 21 0,0-21 0,0 0 15,1 21-15,-22-21 16,-22 21-1,1 0-15,-21 0 16,21 0-16,-22 21 0,1 0 0,-21-21 16,20 21-16,1 0 0,21-21 0,-22 21 15,22 1-15,0-22 0,21 21 16,0 0-16,0 0 0,0 0 0,0 0 16,21 1-16,0-1 0,1 0 15,20 0-15,-21 0 0,21 0 16,1 1-16,-1-1 0,0 0 15,1 0-15,-22 0 0,21 0 0,-21 1 0,22 20 16,-43-21-16,0 0 16,0 0-16,-21 1 15,-1-1-15,1-21 0,0 0 16,-21 0-16,21 21 0,-22-21 0,22 0 16,-21 0-16,21 0 0,-1 0 15,1 0-15,21 21 0,-21-21 16,0 21-16,21 0 15,0 1 1,0-1-16,0 0 16</inkml:trace>
  <inkml:trace contextRef="#ctx0" brushRef="#br0" timeOffset="46486.62">24024 10605 0,'-21'0'16,"0"0"-1,21 21-15,0 0 0,0 0 16,0 0-16,0 0 0,0 22 15,0-22-15,0 0 0,0 21 16,0-20-16,0-1 0,0 21 0,-21-21 16,-1 22-16,22-22 0,-21 0 15,0 21-15,0-21 0,0 1 0,0 20 16,21-21-16,-22 0 0,1 0 0,0 1 16,21-1-16,-21 0 0,21 0 0,0 0 15,0 0-15,0 1 16,21-44 15,-21 1-31,0 0 0,21 0 16</inkml:trace>
  <inkml:trace contextRef="#ctx0" brushRef="#br0" timeOffset="46816.43">23876 10732 0,'0'0'15,"0"-22"-15,0 1 0,0 0 0,0 0 0,21 0 16,-21 0-16,21 21 0,0-22 16,1 1-16,-1 21 0,21 0 0,-21-21 15,22 21-15,-22 0 0,21 0 0,-21 0 16,22 0-16,-22 0 0,0 0 16,21 21-16,-21 0 0,1-21 15,-1 22-15,-21-1 0,21 0 0,-21 21 16,21-21-16,-21 1 0,0-1 0,0 0 15,0 0-15,0 0 0,0 0 0,-21-21 16,0 22-16,0-1 0,-1-21 16,-20 21-16,21-21 0,0 21 0,-22 0 15,22-21-15,0 0 0,0 21 0,0-21 16,0 0-16,-1 22 0,1-22 0,0 0 16,0 0-1,0 0-15</inkml:trace>
  <inkml:trace contextRef="#ctx0" brushRef="#br0" timeOffset="46992.33">24024 11007 0,'0'0'0,"21"0"16,-21 21 15,-21-21 32,0 0-63</inkml:trace>
  <inkml:trace contextRef="#ctx0" brushRef="#br0" timeOffset="48656.73">9419 1566 0,'0'-21'15,"0"0"-15,-21 21 16,21-21-16,0 0 0,0 0 15,0-1-15,0 1 16,0 0-16,0 42 31,0 0-15,21 22-16,-21-22 0,0 21 16,0 1-16,0 20 0,0-21 0,0 1 15,0 20-15,0-20 0,0-1 16,0 0-16,0 1 0,0-1 0,0-21 15,0 21-15,0-20 0,0-1 0,-21 0 16,21 0-16,0 0 16,0-42 15,0 0-15</inkml:trace>
  <inkml:trace contextRef="#ctx0" brushRef="#br0" timeOffset="48976.55">10054 1482 0,'0'0'16,"21"-21"-16,-21-1 0,0 1 0,0 0 15,0 0-15,-21 21 16,0 0-16,0 0 15,0 21-15,-22-21 0,22 21 16,0 22-16,0-22 0,-22 21 0,22 0 16,0 1-16,0-1 0,0 22 15,0-22-15,21 0 0,-22 1 0,22-1 16,0 0-16,0 1 0,0-1 16,0-21-16,0 0 0,22 0 0,-1 1 15,0-1-15,0 0 0,0 0 0,22-21 16,-22 0-16,21 0 0,-21 0 15,22 0-15,-1 0 0,-21 0 0,21-21 16,-20 0-16,20 0 0</inkml:trace>
  <inkml:trace contextRef="#ctx0" brushRef="#br0" timeOffset="49636.17">10414 1736 0,'0'0'0,"0"21"31,-21 0-31,0 0 0,21 0 0,-22 22 16,1-22-16,0 0 0,0 21 0,21-20 16,-21-1-16,21 0 0,0 0 15,0 0-15,0 0 0,0 1 0,0-1 16,0 0-16,21-21 0,0 0 16,0 21-16,0-21 0,1 0 15,-1 0-15,0 0 0,0 0 0,0 0 16,0-21-16,1 21 0,-1-21 15,0 0-15,0-1 0,-21 1 16,0 0-16,0 0 0,0-21 0,0 20 16,0 1-16,-21 0 0,21 0 15,-21 0-15,0 0 0,-1-1 0,1 22 16,0 0-16,0 0 0,0 0 16,0 0-16,-1 0 0,1 0 0,0 0 15,21 22 1,21-22-1,0 0-15,1 0 0,-1 0 16,21 0-16,-21 0 0,0-22 0,22 22 16,-1 0-16,-21-21 0,22 21 15,-1-21-15,0 0 0,1 21 0,-22-21 16,21 21-16,0 0 0,-20 0 16,-1 0-16,0 0 0,0 0 0,-21 21 15,0 0 1,0 0-16,0 0 0,0 1 0,0-1 15,0 0-15,0 21 0,0-21 0,0 22 16,-21-22-16,21 21 16,0 1-16,0-22 0,0 21 0,0 0 15,0-20-15,0 20 0,0 0 0,0 1 16,0-1-16,0 0 0,-21 1 16,21-1-16,0-21 0,0 21 0,0-20 15,0-1-15,0 0 0,21 0 0,-21 0 16,21-21-1,0 0-15,-21-21 16,0 0-16,0 0 0,0 0 16,0-1-16,0 1 0,0-21 15,0 0-15,0-1 0,0 22 0</inkml:trace>
  <inkml:trace contextRef="#ctx0" brushRef="#br0" timeOffset="49917.02">10964 2053 0,'0'0'0,"-21"-21"0,21-21 0,0-1 16,0 22-16,0 0 0,0 0 15,0 0-15,0 0 0,0-1 0,21 1 16,0 0-16,1 21 0,-1 0 0,0-21 16,0 21-16,21 0 0,-20 0 15,20 0-15,-21 0 0,0 0 0,22 21 16,-22-21-16,0 21 0,-21 0 16,0 22-16,0-22 0,0 0 0,0 21 15,-21-20-15,0-1 0,-22 21 0,22-21 16,-21 0-16,21 1 15,-22-1-15,22 0 0,-21-21 0,21 21 16,-1-21-16,44 0 31,20 0-15,-21 0-16,0-21 0,0 0 0,22 0 16,-22 21-16,21-22 0</inkml:trace>
  <inkml:trace contextRef="#ctx0" brushRef="#br0" timeOffset="50604.46">11493 1863 0,'0'0'16,"22"0"-16,-22-21 0,-22 21 47,22 21-47,0 0 0,0 0 16,0 0-16,0 0 15,0 1-15,0-1 0,0 0 0,0 0 16,0 0-16,0 0 0,22-21 0,-22 22 15,21-22-15,0 0 0,0 0 16,0 0-16,0 0 0,1 0 0,-1 0 16,0 0-16,21 0 0,-21 0 0,1-22 15,20 1-15,-21 21 0,0-21 16,0 0-16,1-21 0,-22 20 16,21 1-16,-21-21 0,21 21 0,-21 0 15,21-1-15,-21 1 0,0 0 16,0 0-16,-21 21 31,0 21-31,0 0 0,21 0 0,0 1 16,-22-1-16,22 21 0,0-21 0,-21 22 15,21-22-15,0 21 0,0 0 16,0-20-16,0 20 0,0 0 0,0 1 16,0-1-16,21 0 0,1 1 0,-22-1 15,21 0-15,-21 22 0,0-22 16,21 22-16,-21-22 0,21 21 0,-21 1 15,0-22-15,0 22 0,0-22 16,0 22-16,0-1 0,0-21 16,0 22-16,0-22 0,-21 22 0,21-22 15,-21 22-15,21-22 0,0-21 0,-21 21 16,21 1-16,-22-22 0,1 0 0,21 0 16,-21 0-16,0-21 0,0 0 15,0 0-15,-1 0 0,1-21 16,0 0-16,-21 0 0,21-21 0,-1-1 15,1 1-15,0 0 0,21-22 16,0 1-16,0-1 0,0 1 0,0-1 16,0-21-16,21 22 0,0-22 0,1 22 15,-1-1-15,21 1 16,-21-1-16,22 1 0,-1 20 0,-21 1 16,21 0-16,1-1 0,-1 1 0,0 21 15,1 0-15,-1-22 0,-21 22 16,22 0-16,-1 0 0,-21 0 0,21 0 15,-20-1-15,-1 1 0,0 21 0,-21-21 16</inkml:trace>
  <inkml:trace contextRef="#ctx0" brushRef="#br0" timeOffset="53663.93">2794 8763 0,'0'0'0,"-21"0"0,0-21 0,-1 0 16,1 21-16,0-21 0,0 21 16,21 21-1,0 0-15,0 0 16,0 0-16,0 22 0,21-1 16,0 0-16,0 1 0,1-1 0,20 21 15,-21-20-15,21-1 0,-20 0 0,20 22 16,0-22-16,-21 1 0,22-22 15,-1 21-15,22-21 0,-22 22 0,0-22 16,22 0-16,-22 0 0,22 0 0,-1 0 16,1 1-16,-22-22 0,21 0 15,-20 0-15,20 0 0,1 0 0,-22 0 16,0 0-16,22-22 0,-22 1 0,1 0 16,-1 0-16,0-21 0,22 20 15,-22-20-15,0 0 0,22 21 16,-22-22-16,22 1 0,-22 0 0,22-1 15,-22 1-15,21 21 0,-20-22 0,20 1 16,-20 21-16,20 0 0,-21-22 0,22 22 16,-22 0-16,22 0 0,-22 21 15,0 0-15,22-21 0,-22 21 0,22 0 16,-22 0-16,0 21 0,22 0 0,-22 0 16,22 0-16,-22 1 0,22-1 0,-22 21 15,0-21-15,22 22 0,-22-1 0,0-21 16,1 21-16,20 1 15,-20-22-15,-1 21 0,0-21 0,1 22 0,-22-22 16,21 21-16,0-21 0,1 1 16,-1-22-16,0 21 0,1-21 0,-1 0 15,0 0-15,1 0 0,-1 0 16,22-21-16,-22-1 0,0 1 16,1-21-16,-22 21 0,21-22 0,0 22 15,1-21-15,-22 21 0,21-22 0,1 1 16,-1 21-16,0 0 0,1-22 0,-22 22 15,21 0-15,0 21 0,1-21 0,-22 21 16,21 0-16,-21 0 0,22 0 16,-1 0-16,-21 0 0,22 21 0,-1-21 15,-21 21-15,21-21 0,1 21 16,-1 1-16,0-1 0,22 0 0,-22 0 16,1-21-16,-1 21 0,0 0 0,1-21 15,20 22-15,-21-22 0,1 0 0,-1 0 16,0 0-16,1 0 0,-1 0 15,0 0-15,43 0 0,-43-22 16,1 1-16,20 0 0,-20 0 16,-1 0-16,21-22 0,-20 1 0,20 21 0,1-21 15,-22-1-15,22 22 0,-1-21 0,1 21 16,-1-1-16,1 22 16,-1 0-16,1 0 0,-1 0 0,1 0 15,-1 0-15,-21 22 0,22-1 0,-22 0 16,1 21-16,-1-21 0,21 22 0,-20-22 15,-1 21-15,0-21 0,1 22 0,-1-22 16,22 0-16,-22 21 0,0-20 16,1-1-16,-1 0 0,0-21 0,22 21 15,-22-21-15,0 0 0,1 0 0,20 0 16,-20 0-16,-1-21 0,0 0 0,1 0 16,-1-1-16,21 1 0,-20-21 0,-22 21 15,21-22-15,1 22 0,-1 0 0,-21 0 16,21 0-16,-20 0 0,20-1 15,-21 22-15,0 0 0,0 0 16,1 0-16,-1 0 0,0 43 16,0-43-16,-21 21 0,0 0 0,21 0 15,0-21-15,-21 21 0,22 1 0,-22-1 16,21 0-16,0-21 0,0 0 16,0 0-16,0 0 15,1 0 1,-1 0-16,0 0 31,-21 21 188,21-21-219,-21 21 31,0-42 203,21 21-202,-42 0 624,-21 0-640,21 0-16,-1 0 0</inkml:trace>
  <inkml:trace contextRef="#ctx0" brushRef="#br0" timeOffset="55404.66">1757 1418 0,'21'0'31,"0"0"-15,0-21-16,0 21 0,1-21 16,-1 21-16,0-21 0,-21 0 0,21-1 15,0 22-15,0-21 0,1 0 16,-22 0-16,0 0 15,-22 21 1,-20 0-16,21 0 0,-21 0 0,-1 0 16,1 0-16,21 21 0,-22-21 15,1 21-15,0 0 0,21 0 16,-22 1-16,22-1 0,0 0 16,21 0-16,0 0 0,0 0 15,0 1-15,0 20 0,21-21 0,0 0 16,22 22-16,-22-22 0,21 0 15,-21 21-15,22-21 0,-1 22 0,-21-22 16,0 21-16,0-21 0,1 1 16,-1 20-16,-21-21 0,0 0 0,0 0 15,0 22-15,-21-22 0,-1 0 16,-20 0-16,0 0 0,-1 1 0,1-22 16,0 21-16,-22-21 0,22 0 15,0 0-15,-1 0 0,-20 0 0,20-21 16,22-1-16,-21 1 0,21 0 15,-22 0-15,22 0 0,0 0 16,21-22-16,0 22 0,0-21 16,0 21-16,0-1 0,0-20 15,0 21-15,21-21 0,22 20 0,-22 1 16,21 0-16,-21 0 0,22 0 16</inkml:trace>
  <inkml:trace contextRef="#ctx0" brushRef="#br0" timeOffset="55684.88">2138 1228 0,'0'0'0,"-21"21"0,-1 0 15,22 0-15,0 0 0,0 1 0,-21 20 16,21-21-16,-21 21 0,21 1 15,-21-1-15,21 0 0,0 1 0,0-1 16,-21 22-16,21-22 0,0-21 16,0 21-16,0 1 0,0-22 0,0 0 15,0 0-15,0 0 0,0 1 16,0-44 31</inkml:trace>
  <inkml:trace contextRef="#ctx0" brushRef="#br0" timeOffset="55860.78">1884 1757 0,'0'-21'32,"21"0"-17,0 21-15,0-22 16,0 1-16,22 21 0,-22-21 0,21 21 15,-21-21-15,22 21 16,-1-21-16,-21 21 0,22 0 0,-22-21 16,21 21-16</inkml:trace>
  <inkml:trace contextRef="#ctx0" brushRef="#br0" timeOffset="56388.48">2646 1630 0,'21'-21'0,"-42"42"0,63-63 16,-21 20-16,-21 1 0,21 0 16,-21 0-16,0 0 0,0 0 15,0-1-15,-21 22 16,0 0-16,0 0 16,0 0-16,0 0 0,-1 0 0,1 0 15,-21 22-15,21-1 0,0 0 16,-22 21-16,22 1 0,0-1 0,0 0 15,0 1-15,-1-1 0,22 0 16,-21 1-16,21-1 0,0-21 0,0 21 16,0-20-16,0-1 0,0 0 15,21-21-15,1 0 0,-1 0 16,0 0-16,0 0 0,0 0 16,0 0-16,1-21 0,20 0 0,-21-1 15,0 1-15,0 0 0,1-21 16,-1 21-16,0-22 0,0 22 0,0-21 15,-21-1-15,0 22 0,0-21 16,0 21-16,0-22 0,21 22 0,-21 0 16,0 42-1,0 0 1,0 1-16,-21-1 0,21 21 0,-21-21 16,21 22-16,0-22 0,0 21 15,0-21-15,0 22 0,0-22 16,0 0-16,0 0 0,0 0 15,0 0-15,21 1 0,0-22 16,1 0 0,-1 0-16,-21-22 0,21 22 0,0-21 15,0 0-15,-21 0 0,21 0 16</inkml:trace>
  <inkml:trace contextRef="#ctx0" brushRef="#br0" timeOffset="56952.18">3069 1207 0,'0'0'0,"0"-22"0,0 44 31,0-1-31,0 0 0,0 21 16,0-21-16,0 22 16,0-1-16,0-21 0,-21 22 0,21-1 15,-21 21-15,21-20 0,-21-1 16,21 0-16,0 1 0,0-1 0,0 0 15,0 1-15,0-22 0,0 0 16,0 21-16,0-20 0,21-22 0,0 21 16,0-21-16,0 0 0,0 0 15,1 0-15,-1 0 0,21-21 16,-21-1-16,0 1 0,1 21 16,-22-21-16,21-21 0,0 21 15,-21-1-15,0 1 0,21 0 0,-21-21 16,0 21-16,21 21 0,-21-22 15,0 1-15,0 42 16,0 1-16,0-1 16,0 0-16,0 0 0,0 0 15,0 0-15,0 1 0,0-1 0,0 0 16,0 0-16,0 0 16,21 0-1,1-21-15,-1 0 16,0 0-16,0 0 0,0-21 15,0 21-15,1-21 0,-1 0 0,0 0 16,0 0-16,0-1 0,0 1 16,1 0-16,-1-21 0,0 21 0,0-1 15,0 1-15,0 0 0,1 0 16,-1 0-16,0 21 0,0 0 0,0-21 16,0 21 15</inkml:trace>
  <inkml:trace contextRef="#ctx0" brushRef="#br0" timeOffset="57228.04">3916 1503 0,'0'0'0,"-21"0"0,-1 0 15,1 0-15,0 21 0,0 0 16,0 0-16,0 1 15,-1-1-15,1 21 0,21-21 0,0 0 16,-21 22-16,21-22 0,0 21 16,0-21-16,0 22 0,0-22 0,0 0 15,0 0-15,21 0 0,0 1 16,1-22-16,-1 0 16,0 0-16,21 0 0,-21 0 15,1 0-15,20 0 0,-21-22 16,0 1-16,22 0 0,-22 0 0,0 0 15,0 0-15,0-1 0,0 1 0,-21 0 16,0-21-16,22 21 0</inkml:trace>
  <inkml:trace contextRef="#ctx0" brushRef="#br0" timeOffset="57444.92">4022 1122 0,'0'0'0,"-22"0"0,1 21 78,0-21-62,0 0-16</inkml:trace>
  <inkml:trace contextRef="#ctx0" brushRef="#br0" timeOffset="57658.31">2963 1355 0,'21'0'31,"1"0"-31,-1 0 0,21 0 16,-21 0-16,0 0 0,22 0 16,-22 0-16,21-21 0,-21 21 0,1 0 15,-1 0-15,0 0 0,-21-22 16</inkml:trace>
  <inkml:trace contextRef="#ctx0" brushRef="#br0" timeOffset="59372.29">19621 2307 0,'0'0'0,"-21"0"0,0 0 16,0 0-16,0 0 0,0 0 15,-1 0-15,22 21 16,22-21-1,20 0-15,-21 0 0,21 0 0,1 0 16,-1 0-16,22 0 0,-22 0 0,21 0 16,1 0-16,21 0 0,-1 0 15,1 0-15,0 0 0,-1 0 0,22 0 16,0 0-16,-21 0 0,-1 0 16,1 0-16,-22 0 0,22 0 0,-43 0 15,1 22-15,-1-22 0,0 0 16,-20 0-16,-44 0 47,1 0-47,0 0 0,0 0 0,-21 21 15</inkml:trace>
  <inkml:trace contextRef="#ctx0" brushRef="#br0" timeOffset="59720.9">19410 3048 0,'63'0'15,"1"0"-15,-22 0 16,22-21-16,-1 21 0,1 0 0,-1 0 15,1-21-15,-1 21 0,1 0 0,20 0 16,-20 0-16,-1 0 0,22 0 16,-22 0-16,22 0 0,-21 0 0,-1 0 15,1 0-15,-22 0 0,21 0 16,-20 0-16,-22 0 0,0 0 16,0 0-16,-42 0 31,0 0-31,0 0 0,0 0 0,-22 0 15,1 0-15,-22 0 0,1 21 16,21-21-16</inkml:trace>
  <inkml:trace contextRef="#ctx0" brushRef="#br0" timeOffset="59900.81">19770 3175 0,'0'21'15,"21"-21"1,21 0-16,-21 0 0,22 0 0,-1 0 0,0 0 15,22 0-15,-1 0 16,-20 0-16,20 0 0,22 0 0,-22 0 16,22 0-16,-22 0 0,22 0 0,-21 0 15,20 0-15,-20 0 0,-1 21 16,1-21-16,-22 0 0,0 22 0</inkml:trace>
  <inkml:trace contextRef="#ctx0" brushRef="#br0" timeOffset="60455.97">20087 5249 0,'0'22'0,"21"-22"15,0 0-15,1 0 0,-22 21 16,21-21-16,21 0 0,-21 21 0,22-21 16,20 21-16,-21-21 0,22 0 0,-1 0 15,1 21-15,21-21 0,-22 0 16,22 0-16,-22 0 0,1 0 0,20 0 16,-20 0-16,-1 21 0,-20-21 15,20 0-15,-20 0 0,-1 0 0,-21 22 16,21-22-16,-20 0 0,-22 21 15,0 0-15</inkml:trace>
  <inkml:trace contextRef="#ctx0" brushRef="#br0" timeOffset="60769.79">20002 5927 0,'0'0'0,"-21"0"0,21-21 15,43 21 1,-22 0-16,21 0 16,0 0-16,1 0 0,20 0 15,22 0-15,-22 0 0,43 0 16,-21 0-16,21 0 0,-22 0 0,22-22 15,0 22-15,-21 0 0,21 0 16,-1 0-16,-20 0 0,21 0 0,-21 0 16,-22 0-16,1 0 0,-1 0 0,-21 0 15,-20 0-15,-1 0 0,-21 22 16</inkml:trace>
  <inkml:trace contextRef="#ctx0" brushRef="#br0" timeOffset="61204.54">20002 6689 0,'0'-21'0,"0"-1"0,22 1 15,-1 0-15,21 21 0,0-21 0,1 21 16,20 0-16,1-21 0,-1 21 16,22 0-16,0 0 0,-1 0 0,1 0 15,0 0-15,-1 0 0,1-21 16,0 21-16,-1 0 0,1 0 0,0 0 16,-22 0-16,1 0 0,-1 0 0,-21 0 15,1 0-15,-1 0 0,-21 0 16,0 0-16,-42 0 15</inkml:trace>
  <inkml:trace contextRef="#ctx0" brushRef="#br0" timeOffset="61488.38">20172 6795 0,'0'0'0,"21"0"0,21 0 0,-21 0 0,22 0 16,-1 0-16,0 0 0,22 0 16,-22 0-16,22 0 0,-1 0 0,1 0 15,-1 0-15,1 0 0,-22 0 0,22 0 16,-1 0-16,-21 0 0,1 21 0,-1-21 15,22 0-15,-22 0 0,-21 21 16,21-21-16,-20 0 0,20 0 0,-21 0 16,-21 21-16</inkml:trace>
  <inkml:trace contextRef="#ctx0" brushRef="#br0" timeOffset="61717.8">20510 7176 0,'0'0'15,"-21"0"-15,21 21 0,0 0 16,21-21-16,22 0 0,-22 0 16,21 0-16,1 0 0,-1 0 15,0 0-15,22 0 0,-1 0 16,1 0-16,-1 0 0,1 0 0,-1 0 15,1 0-15,-1 0 0,1 0 0,-22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41:5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1524 0,'0'21'16,"0"0"-1,0-42 79</inkml:trace>
  <inkml:trace contextRef="#ctx0" brushRef="#br0" timeOffset="736.66">550 1439 0,'-84'-21'32,"62"21"-32,1 0 15,0 0-15,0 0 0,0 0 16,0 0-1,42 0 17,0 0-32,21 0 0,-21 0 0,22 0 15,-1 21-15,0-21 0,22 0 16,-22 22-16,1-22 0,20 0 0,-21 0 16,22 0-16,-22 21 0,1-21 15,-1 0-15,0 0 16,1 0-16,-1 0 0,-21 0 0,21 0 15,-20 0-15,-1 0 0,0 0 16,-42-21 31,21-1-31,-21 22-16,21-21 0</inkml:trace>
  <inkml:trace contextRef="#ctx0" brushRef="#br0" timeOffset="1112.19">1122 1312 0,'-21'0'32,"42"0"-1,0 0-31,0 0 0,0 0 15,0 0-15,22 0 0,-22 0 16,0 0-16,0 0 0,0 0 16,1 0-16,-1 22 0,0-22 15,-21 21-15,0 0 16,0 0-16,0 0 16,-21 0-16,0 1 15,-1-1-15,-20 0 0,21 0 0,-21 0 16,20 22-16,-20-22 0,21 21 15,0-21-15,-22 0 0,22 22 16,0-22-16,21 0 0,-21 0 0,21 0 16,-21 1-16,21-1 15,21-21 17,0-21-32,-21-1 15</inkml:trace>
  <inkml:trace contextRef="#ctx0" brushRef="#br0" timeOffset="1948.71">2328 1207 0,'0'0'0,"21"0"16,1 0-16,-1 0 0,0 0 15,0-22-15,0 22 0,0-21 16,22 21-16,-22-21 0,0 0 16,0 0-16,0 21 0,1-21 15,-1-1-15,0 1 0,-21 0 0,0 0 16,0 0-16,-21 0 15,0 21-15,-1 0 16,-20 0-16,21 0 0,-21 0 16,-1 0-16,1 21 0,21 0 0,-22-21 15,22 21-15,0-21 0,0 21 16,0-21-16,0 21 0,21 1 0,0-1 16,0 0-16,0 0 15,0 0-15,0 0 16,21 1-16,0-1 15,0-21-15,0 21 0,-21 0 0,21 0 16,1 0-16,-1-21 0,0 22 16,21-1-16,-21 0 0,1 0 15,-1 0-15,0 0 0,-21 1 16,21-1-16,-21 0 0,0 0 16,0 0-16,0 0 0,-21 1 0,-21-1 15,20 0-15,-20 0 0,21 0 16,-21-21-16,-1 21 0,22-21 0,-21 0 15,-1 0-15,22 0 0,-21 0 16,21 0-16,0 0 0,-22-21 16,22 0-16,21 0 0,-21 0 15,0 0-15,21-1 0,-21 1 0,21 0 16,0 0-16,0 0 0,0 0 16,0-1-16,0 1 0,0 0 15,0 42 48,21-21-63,0 0 15</inkml:trace>
  <inkml:trace contextRef="#ctx0" brushRef="#br0" timeOffset="2296.52">3154 910 0,'0'0'0,"21"0"0,-21-21 15,0 42 16,-21 0-31,-22 85 16,22-63-16,0-1 16,0-21-16,0 21 0,0 1 15,21-1-15,-22 0 0,1-20 0,0 20 16,21-21-16,0 21 0,0-20 16,-21-1-16,21 0 0,0 0 0,0 0 15,0 0-15,0 1 16,21-22-1,0 0-15,-21-22 16,21 22-16</inkml:trace>
  <inkml:trace contextRef="#ctx0" brushRef="#br0" timeOffset="2544.73">2879 1249 0,'21'-21'31,"0"21"-15,21 0-16,-21-21 16,1 21-16,-1 0 0,0 0 0,21 0 15,-21-22-15,1 22 0,-1 0 16,0 0-16</inkml:trace>
  <inkml:trace contextRef="#ctx0" brushRef="#br0" timeOffset="4272.81">3704 1334 0,'0'0'0,"42"0"15,-20 0 1,-22-22-16,21 1 16,-21 0-16,0 0 15,0 0-15,0 0 0,0-1 16,0 1-16,-21 0 15,21 0-15,-22 21 0,1 0 0,0 0 16,0 0 0,0 0-16,0 0 0,-1 0 0,1 21 15,0 0-15,0 0 0,0 1 16,0-1-16,-1 0 0,1 0 0,0 0 16,0 22-16,21-22 0,-21 0 15,21 0-15,-21 0 0,21 0 0,0 1 16,0-1-16,0 0 0,0 0 15,0 0-15,21-21 16,0 0-16,0 0 16,0 0-16,0 0 0,1-21 15,-1 0-15,0 21 0,0-21 16,0 0-16,0-1 0,1 1 16,-1 0-16,0 0 0,-21-21 0,0 20 15,21 1-15,-21 0 0,21 0 16,-21 0-16,0 0 0,0-1 15,0 1-15,0 42 47,0 1-47,0-1 0,0 0 16,0 0-16,0 0 0,-21 22 16,21-22-16,0 0 0,-21 0 0,21 0 15,0 0-15,0 1 0,0-1 16,0 0-16,0 0 15,21 0-15,0-21 0,-21 21 16,21-21-16,1 0 0,-1 0 16,0 0-16,0 0 0,0 0 15,0 0-15,1 0 0,-1 0 0,0-21 16,0 0-16,0 0 0,0 0 16,1 0-16,-1-1 0,0-20 0,0 0 15,0 21-15,0-22 0,1 1 0,-1 0 16,0-22-16,0 22 15,0-1-15,0 1 0,1 0 0,-22 21 16,21-22-16,-21 22 0,21-21 16,-21 21-16,0-1 0,0 1 15,21 21 1,-21 21 15,0 1-31,0-1 0,-21 21 16,21-21-16,-21 22 0,21-22 0,0 21 15,-21 0-15,21 1 0,-22-1 16,1 0-16,21-20 0,0 20 0,0 0 16,-21-21-16,21 22 0,0-22 15,0 0-15,0 0 0,0 22 0,0-22 16,0 0-16,21 0 16,-21 0-16,21 0 0,1-21 15,-1 22-15,0-22 0,0 0 16,0 0-16,0 0 0,1 0 15,-1 0-15,0-22 0,21 1 0,-21 21 16,1-21-16,-1 0 0,0 0 16,0-22-16,0 22 0,0 0 0,1 0 15,-1-21-15,-21 20 0,21 1 16,-21-21-16,0 21 0,0 0 16,0-1-16,-21 44 31,21-1-16,-21 0-15,21 0 0,-22 0 16,22 0-16,0 1 0,-21-1 0,21 21 16,0-21-16,0 0 0,0 1 15,0-1-15,0 0 0,0 0 0,0 0 16,0 0-16,21 1 16,1-22-16,-1 21 0,0-21 0,0 0 15,0 21-15,0-21 0,22 0 0,-22 0 16,0 0-16,21 0 0,-20 0 15,-1-21-15,0 21 0,0-21 16,0-1-16,22 1 0,-22 0 16,0 0-16,0 0 0,0 0 0,0-22 15,-21 22-15,22 0 0,-1 0 16,0 0-16,-21-1 0,21 1 0,-21 0 16,21 21-16,-21-21 15,21 21-15,-21 21 31,0 0 1,22-21-17,-22-21 17,0 0-32,0 0 15,0 0 1,-22 21-1,1 0 1,0 0-16,0 0 16,0 0-16,21 21 15,-21-21-15,-1 21 16,22 0-16,-21 0 0,21 0 0,0 1 16,0-1-16,0 0 0,0 0 15,0 21-15,0-20 0,0-1 16,0 0-16,0 0 0,0 0 0,0 0 15,21 1-15,1-1 16,-1 0-16,0-21 0,0 21 0,21-21 16,-20 0-16,-1 0 0,0 0 15,0 0-15,0 0 0,0 0 0,1 0 16,20-21-16,-21 0 0,0 21 16,-21-21-16,21-1 0,1 1 0,-1 0 15,-21 0-15,21 0 0,-21 0 16,0-1-16,0 1 0,21-21 15,-21 21-15</inkml:trace>
  <inkml:trace contextRef="#ctx0" brushRef="#br0" timeOffset="4520.67">5270 783 0,'0'0'16,"-21"0"0,0 0-16,0 0 78</inkml:trace>
  <inkml:trace contextRef="#ctx0" brushRef="#br0" timeOffset="4732.55">4360 1037 0,'0'0'0,"-21"21"0,42-21 31,0 0-31,1 0 16,-1 0-16,0 0 0,21 0 0,1 0 15,-22 0-15,21 0 0,0-21 16,1 21-16,-1 0 0,-21-21 0,22 21 16,-22-21-16</inkml:trace>
  <inkml:trace contextRef="#ctx0" brushRef="#br0" timeOffset="6907.78">6583 1376 0,'0'0'15,"0"-21"-15,0 0 0,0-1 16,0 1-16,0 0 16,0 0-16,0 42 62,0 0-62,0 0 0,0 1 16,0-1-16,0 0 0,0 0 0,-21 21 15,21-20-15,0-1 0,0 21 0,-22-21 16,22 0-16,-21 1 0,21-1 16,-21 0-16,21 0 0,0 0 0,0 0 15,-21-21 1,0 0-1,21-21 1,0 0-16,0 0 0,0 0 16,0 0-16,0-1 0,0 1 0,0-21 15,0 21-15,0-22 0,0 22 16,21 0-16,0 0 0,0-21 0,0 20 16,1 1-16,-1 21 0,0-21 15,0 0-15,0 21 0,0 0 0,1-21 16,-1 21-16,0 0 15,-21 21-15,21 0 0,-21 0 16,21 0-16,-21 1 0,0-1 16,0 0-16,0 0 0,0 0 0,0 0 15,0 1-15,0-1 0,0 0 0,0 0 16,0 0-16,0 0 16,0 1-1,-21-22 1,21-22-1,0 1 1,0 0-16,0 0 0,0 0 0,0 0 16,0-1-16,0 1 0,21 0 0,0 0 15,1 0-15,-1 0 0,0-1 16,0 1-16,0 0 0,0 0 0,22 0 16,-22 21-16,0-21 0,21-1 15,-20 22-15,-1 0 0,0 0 0,0 0 16,0 0-16,0 0 15,-21 22-15,0-1 16,0 0-16,0 0 0,0 0 16,0 0-16,0 1 0,0-1 0,0 0 15,0 21-15,0-21 0,-21 1 0,21-1 16,0 0-16,0 0 0,0 0 16,0 0-16,0 1 0,0-1 15,21-21-15,1 0 16,-1 0-16,0 0 0,0 0 15,0 0-15,0 0 0,1 0 16,-1 0-16,0 0 0,0-21 0,0-1 16,0 22-16,22-21 0,-22 0 15,0 0-15,0 0 0,0 0 16,1-1-16,-1 1 0,0 0 0,0 0 16,0 0-16,-21-22 0,0 22 15,0 0-15,21 0 0,-21 0 16,0 0-16,-21 21 31,0 0-31,21 21 16,-21-21-16,21 21 15,-21 0-15,0 0 0,21 0 0,-22 1 16,22-1-16,0 21 0,-21-21 0,21 0 16,0 1-16,0-1 0,0 0 15,0 0-15,0 0 0,0 0 16,21-21-16,1 22 0,-1-22 15,0 0-15,0 0 0,0 0 16,22 0-16,-22 0 0,0 0 16,21 0-16,-21-22 0,1 22 0,20-21 15,-21 0-15,0 0 0,22 0 16,-22 0-16,0-22 0,0 22 0,0-21 16,0-1-16,22 22 0,-22-21 0,0 0 15,0-1-15,0 22 0,1-21 16,-1 21-16,-21-1 0,21-20 15,0 21-15,-21 0 16,0 0-16,-21 42 31,21 0-15,-21 0-16,21 0 0,0 0 16,0 1-16,-21-1 0,21 21 0,-22-21 15,22 22-15,-21-22 0,21 21 16,0-21-16,0 22 0,0-22 0,0 0 15,0 0-15,0 0 0,0 0 16,0 1-16,0-1 0,0 0 16,0 0-16,21-21 0,1 0 15,-22 21-15,21-21 0,0 0 16,0 0-16,0 0 0,0 0 0,1 0 16,-1 0-16,0-21 0,0 0 0,0 0 15,0 21-15,1-43 0,-1 22 16,0 0-16,0-21 0,0-1 0,-21 1 15,21 0-15,1-1 0,-1 22 16,-21-21-16,0 0 0,21-1 0,-21 22 16,21 0-16,-21 0 0,0 0 15,0-1 1,0 44 0,0-1-16,-21 21 15,0-21-15,21 0 0,0 22 16,0-22-16,-21 21 0,-1-21 15,22 22-15,-21-1 0,21-21 0,0 22 16,-21-22-16,21 21 0,-21-21 16,21 0-16,0 1 0,0-1 0,0 0 15,-21 0-15,21 0 0,0 0 0,0 1 16,-21-22 15,21-22-15,0 1-16,0 0 15,0 0-15,0 0 0,0 0 16,0-22-16,0 22 0,0 0 0,21 0 16,0 0-16,0-1 0,0-20 0,0 21 15,1 0-15,-1 0 0,0 21 16,21-22-16,-21 1 0,1 0 0,20 21 16,-21 0-16,21-21 0,-20 21 15,20 0-15,-21 0 0,0 0 0,0 0 16,1 21-16,-22 0 0,0 0 15,0 1-15,0-1 0,0 21 0,0-21 16,0 0-16,0 1 0,0 20 16,0-21-16,-22 0 0,1 0 15,21 1-15,0-1 0,-21 0 0,0 0 16,21 0-16,-21 0 16,0-21 15,21-21-16,0 0-15</inkml:trace>
  <inkml:trace contextRef="#ctx0" brushRef="#br0" timeOffset="7160.63">7937 1164 0,'43'-21'31,"-22"21"-31,0 0 0,21 0 0,-20-21 16,20 21-16,-21 0 0,21 0 0,-20 0 16,20 0-16,-21 0 0,0 0 15,0 0-15,1 0 0,-1 0 0,0 0 16,0 0-1,0 0 1</inkml:trace>
  <inkml:trace contextRef="#ctx0" brushRef="#br0" timeOffset="7636.37">9398 1228 0,'-42'0'16,"20"0"0,1 21-16,0-21 15,0 21-15,0 0 0,0 0 0,-1 1 16,1-1-16,21 0 0,-21 0 15,21 0-15,-21 22 0,21-22 0,0 0 16,0 0-16,0 0 0,0 0 0,0 1 16,21-22-16,0 21 0,0 0 15,22-21-15,-22 0 0,0 0 0,0 0 16,0 0-16,22 0 16,-22 0-16,0-21 0,0 21 0,0-21 15,1-1-15,-1 1 0,0 0 0,-21 0 16,0 0-16,0-22 0,0 22 15,0-21-15,0 21 0,0 0 0,0-22 16,0 22-16,0 0 0,0 0 16,-21 0-16,0 21 15,-1 0-15,1 0 16,21 21 0,0 0-16,0 0 15,0 0 1</inkml:trace>
  <inkml:trace contextRef="#ctx0" brushRef="#br0" timeOffset="8623.79">10223 1312 0,'0'0'0,"0"-21"32,-21 21-32,0 0 0,0 0 15,0 0-15,0 0 0,-1 21 16,1-21-16,0 22 0,0-22 0,0 21 16,0 0-16,-1 0 0,1 0 15,0 0-15,0-21 0,0 22 0,21-1 16,-21 0-16,21 0 0,0 0 0,0 0 15,0 1-15,0-1 16,21-21-16,0 0 16,0 0-16,0 0 15,0 0-15,1 0 0,-1 0 0,0 0 16,0-21-16,0 21 0,0-22 0,1 1 0,20 0 16,-21 0-16,0-21 15,0 20-15,1-20 0,-1 0 0,0-1 16,0 1-16,0 0 0,0-22 15,1 22-15,-1 0 0,0-22 0,0 22 16,0 21-16,-21-22 0,0 22 16,21 0-16,-21 0 0,-21 42 31,21 0-31,0 0 16,-21 0-16,21 22 15,-21-22-15,0 21 0,21 1 0,0-22 16,-21 21-16,21 0 0,-22-20 0,22 20 15,-21 0-15,21-21 0,0 22 16,0-22-16,0 21 0,0-21 0,0 1 16,0 20-16,0-21 0,0 0 15,0 0-15,0 1 0,0-1 0,0 0 16,21-21 0,1 21-16,-1-21 0,21 0 15,-21 0-15,0 0 0,1-21 0,-1 21 16,21-21-16,-21 0 0,22-1 15,-22 1-15,21 0 0,0-21 16,-20 21-16,20-1 0,0-20 16,-21 21-16,1 0 0,20-22 0,-42 22 15,21 0-15,-21 0 0,0 0 16,-21 21 0,0 0-16,0 0 0,-1 0 15,1 0-15,0 21 0,0 0 16,0 0-16,0-21 0,-1 21 0,22 1 15,0-1-15,0 0 0,0 0 0,0 0 16,0 0-16,0 1 0,0-1 16,22 0-16,-1 0 15,0-21-15,0 21 0,0 0 16,0 1-16,1-22 0,-1 21 0,0 0 16,-21 0-1,-21 0 1,0-21-1,-1 0-15,1 0 0,0 0 16,0 0-16,0 0 0,0 0 0,-1 0 16,1 0-16,0 0 15,21-21 17,0 0-17</inkml:trace>
  <inkml:trace contextRef="#ctx0" brushRef="#br0" timeOffset="10492.55">11980 1482 0,'0'0'0,"21"-21"0,1-1 0,62-62 31,-63 63-31,1 21 16,-22-22-16,21 22 16,-21 22-1,0-1-15,0 0 16,0 0-16,-21 0 0,-1 22 0,22-22 16,-21 21-16,21-21 0,-21 22 0,21-22 15,-21 0-15,21 21 16,-21-21-16,21 1 0,0-1 0,0 0 15,0 0-15,0 0 16,21-21 0,0 0-16,0 0 0,0-21 15,1 0-15,-1 21 0,0-21 16,0-22-16,0 22 0,0 0 0,1-21 16,-1 21-16,0-22 0,0 22 15,0 0-15,0 0 0,-21-22 0,22 43 16,-22-21-16,21 0 0,-21 42 47,0 0-47,0 1 0,0-1 15,0 0-15,0 0 0,0 21 0,0-20 16,0-1-16,0 0 0,0 0 0,0 0 16,0 0-16,0 1 0,0-1 15,0 0-15,21-21 0,0 0 16,0 0-16,0 0 0,1 0 15,-1 0-15,21 0 0,-21 0 16,0-21-16,1 0 0,-1-1 0,0 1 16,0 0-16,0 0 0,-21-21 15,21 20-15,1 1 0,-1-21 0,-21 21 16,0-22-16,0 22 16,21 0-16,-21 0 0,21 0 15,-21 42 16,-21 0-31,21 0 0,-21-21 16,21 43-16,-21-22 0,21 0 16,0 0-16,0 0 0,0 0 0,0 1 15,0-1-15,0 0 0,0 0 0,0 0 16,0 0-16,0 1 0,0-1 16,21-21-16,0 0 15,0 0-15,0 0 16,0 0-16,1 0 0,-1 0 15,0 0-15,21 0 0,-21-21 0,1 21 16,-1-22-16,0 1 0,0 0 16,0 0-16,0 0 0,1-22 0,-1 22 15,-21 0-15,21 0 0,0 0 16,-21 0-16,21-1 0,-21 1 0,0 0 16,-21 21 15,21 21-31,0 0 15,-21 1-15,0-1 16,21 0-16,0 21 0,-21-21 16,21 1-16,0-1 0,0 0 0,0 0 15,0 0-15,0 0 0,0 1 16,0-1-16,0 0 0,21-21 16,0 0-16,0 0 15,0 0-15,0 0 0,1 0 0,-1 0 16,0 0-16,0 0 0,21-21 0,-20 0 15,20-1-15,-21 1 0,0-21 16,22 21-16,-22-22 0,0 22 0,21-21 16,-21 0-16,1-1 0,-1 1 15,0 0-15,0-1 0,0 1 16,-21 0-16,0-1 0,21 22 0,-21-21 16,0 21-16,22 21 0,-22-22 15,0 1-15,-22 42 31,22 1-31,-21-1 0,21 0 0,-21 0 16,21 21-16,0-20 0,0 20 16,-21-21-16,21 21 0,-21 1 0,0-22 15,21 21-15,0 1 0,0-22 0,0 21 16,-22-21-16,22 22 0,0-22 16,0 21-16,0-21 0,0 0 0,0 1 15,0-1-15,22 0 16,-1-21-16,0 0 15,0 0-15,0 0 0,0 0 16,1 0-16,-1 0 0,0-21 16,21 0-16,-21-1 0,1-20 0,20 21 15,0-21-15,-21-1 0,22 22 16,-22-21-16,21-1 0,-21 1 0,1-21 16,20 20-16,-21 1 0,0 0 0,0-1 15,-21 1-15,0 21 0,22 0 16,-22-22-16,0 22 0,-22 21 31,22 21-15,-21 0-16,0 22 0,0-22 15,0 21-15,0 1 0,21-1 0,-22 0 16,1 1-16,0-1 0,21 0 0,0 1 16,0-22-16,0 21 0,0 0 15,0-20-15,0 20 0,0-21 0,21 21 16,-21-20-16,21-1 0,1 0 15,-1-21-15,0 21 0,0-21 0,0 0 16,0 0-16,1 0 0,-1 0 0,0 0 16,0 0-16,0 0 0,0-21 15,1 0-15,-22 0 16,21-1-16,-21 1 16,21-21-16,-21 21 0,0 0 0,0-1 15,0 1-15</inkml:trace>
  <inkml:trace contextRef="#ctx0" brushRef="#br0" timeOffset="10768.4">13060 1058 0,'0'0'0,"0"-21"31,0 42 31</inkml:trace>
  <inkml:trace contextRef="#ctx0" brushRef="#br0" timeOffset="13251.98">2582 2477 0,'0'-22'0,"-21"1"16,21 0-16,0 0 15,0 0-15,0 0 16,0 42 31,0 0-47,0 21 0,0-21 16,0 22-16,0-1 0,-21 0 0,21 1 15,0-1-15,0 0 0,0 1 16,-21-1-16,0-21 0,-1 22 0,22-1 15,-21-21-15,21 0 0,-21 0 16,21 1-16,0-1 0,0 0 16,-21-21-1,21-21 1,0 0 0,0-1-16,0 1 0,0 0 15,0 0-15,0 0 0,0 0 0,21-1 16,0 1-16,0 0 0,1 0 15,-1-21-15,21 42 0,-21-22 0,22 1 16,-1 0-16,0 21 0,1 0 16,-1 0-16,0 0 0,1 0 0,-22 21 15,21 0-15,-21 1 0,0-22 16,1 21-16,-22 21 0,0-21 0,0 0 16,0 1-16,-22-1 15,1 21-15,-21-21 0,21 0 0,0 1 16,-22-1-16,22-21 0,-21 21 15,21-21-15,-1 0 0,1 21 0,0-21 16,0 0-16,0 0 0,0 0 16,-1 0-1,22-21 17,22 21-17,-1 0-15,-21-21 0,42 0 0</inkml:trace>
  <inkml:trace contextRef="#ctx0" brushRef="#br0" timeOffset="13652.26">3281 2942 0,'0'0'0,"84"0"31,-62-21-31,20 21 0,-21-21 16,0 0-16,22 0 0,-22 21 0,21-22 16,-21 1-16,22 0 0,-22 0 0,0 0 15,0 0-15,0-1 0,-21 1 16,0 0-16,-21 21 16,0 0-1,-21 0-15,20 0 0,1 21 0,-21-21 16,21 21-16,0 1 0,-22-1 15,22 0-15,0 0 0,0 21 0,0-20 16,21-1-16,-22 0 0,22 21 16,0-21-16,0 1 0,0-1 15,22 0-15,-1 0 0,0-21 16,0 21-16,21-21 0,-20 0 16,-1 0-16,0 0 0,21 0 0,-21 0 15,1 0-15,-1 0 0,0 0 16,21-21-16,-21 21 0,-21-21 0,22 21 15,-1-21-15</inkml:trace>
  <inkml:trace contextRef="#ctx0" brushRef="#br0" timeOffset="14544.83">4233 3048 0,'0'0'0,"43"0"16,-22-21-1,0 0-15,0 21 0,0-21 0,0-1 16,1 1-16,20 0 0,-21 0 16,21 0-16,1-22 0,-22 22 0,21-21 15,-21 21-15,22-22 0,-22 22 0,0-21 16,0 21-16,0 0 0,-21-1 15,-21 22 1,0 0 0,0 22-16,0-1 0,0 0 0,21 0 15,-22 0-15,1 0 0,21 1 16,-21-1-16,21 0 0,0 21 16,0-21-16,0 1 0,0-1 0,21 0 15,0-21-15,-21 21 0,22 0 16,-1 0-16,0 1 0,-21-1 15,0 0 1,-21-21 15,0 0-31,-1 0 0,1-21 16,0 21-16,0 0 0,0 0 16,0-21-16,-1 21 0,1 0 0,0 0 15,0 0 1,21 21-1,0 0-15,0 0 16,0 0-16,21 0 16,0-21-16,0 22 0,1-22 0,-1 0 15,0 0-15,0 0 0,21 0 16,-20 0-16,-1 0 0,21 0 0,-21 0 16,22 0-16,-1 0 0,0-22 15,-21 1-15,22 21 0,-1-21 0,0 0 16,-20 0-16,20 0 0,-21-22 0,21 22 15,-20-21-15,-1 21 16,0-22-16,0 1 0,-21 0 0,0-1 16,21 1-16,-21 0 0,0-1 15,0 1-15,0 21 0,0 0 0,0-1 16,0 1-16,0 0 0,0 42 31,0 0-15,-21 1-16,21 20 0,0-21 0,0 21 15,-21 1-15,21-1 0,-21 0 0,21 1 16,0-1-16,0-21 0,0 22 16,0-1-16,-21-21 0,21 0 0,0 22 15,0-22-15,0 0 0,0 0 16,0 0-16,0 0 16,21-21 15,-21-21-16,0 0-15,0 0 0,21 0 0,-21 0 16,0-1-16</inkml:trace>
  <inkml:trace contextRef="#ctx0" brushRef="#br0" timeOffset="14740.07">5080 2773 0,'0'21'15,"21"-21"-15,0 0 16,0 0-16,1 0 16,-1 0-16,0 0 0,0 0 0,0 0 15,0 0-15,1 0 0,-1 0 0,0 0 16,0 0-16,0-21 0,0 21 16,1 0-16,-1-21 0,0 21 15</inkml:trace>
  <inkml:trace contextRef="#ctx0" brushRef="#br0" timeOffset="15217.2">5630 2794 0,'0'21'0,"-21"-21"0,0 21 16,0-21-16,21 22 15,-21-1-15,21 0 0,-22-21 16,22 21-16,0 0 0,0 0 0,-21 1 16,21-1-16,0 0 15,0 0-15,0 0 0,0 0 16,0 1-16,21-1 16,1-21-16,-22 21 0,21-21 15,0 0-15,0 0 0,0 0 0,0 0 16,22 0-16,-22 0 0,0-21 0,0 0 15,0 21-15,22-22 0,-22 1 16,0 21-16,0-21 0,-21 0 0,21 0 16,-21-22-16,22 22 0,-22 0 15,0-21-15,0 21 0,0-22 0,0 22 16,-22 0-16,1-21 0,0 20 0,0 22 16,0-21-16,0 0 15,-1 21-15,1 0 0,0 0 0,0 0 16,0 0-16,21 21 15,0 0-15,-21-21 0,21 22 0,-22-1 16,22 0-16,0 0 0,0 0 16,0 0-16,0 1 15,22-1-15,-1-21 16,0 0-16</inkml:trace>
  <inkml:trace contextRef="#ctx0" brushRef="#br0" timeOffset="15639.96">6032 2794 0,'0'0'0,"22"0"0,-1-21 16,0 21-16,0 0 16,0 0-16,-21-21 0,21 21 15,1 0-15,-1 0 0,0 0 0,-21 21 16,21-21-16,0 21 0,0 0 15,-21 0-15,0 1 0,22-1 16,-22 0-16,0 0 0,0 0 0,0 0 16,0 1-16,0-1 0,0 0 15,0 0-15,-22 0 16,22-42 31,0 0-32,0 0-15,0 0 0,0-1 0,0 1 16,0 0-16,0 0 0,0 0 0,0 0 16,0-1-16,22 22 15,-22-21-15,21 21 0,-21-21 0,21 21 16,0 0-16,0-21 16,0 21-16,1 0 15,-1 0-15,0-21 16,0 21-16</inkml:trace>
  <inkml:trace contextRef="#ctx0" brushRef="#br0" timeOffset="16047.73">6710 2921 0,'0'21'0,"0"0"31,21-21-15,0 0-16,0 0 16,0-21-16,1 21 0,-1 0 15,0-21-15,0 21 0,0-21 0,0 0 16,1 21-16,-1-21 0,0-1 16,0 1-16,-21 0 0,0 0 15,0 0-15,0 0 16,-21 21-1,0 0-15,0 0 0,-1 21 16,1-21-16,0 21 0,0 0 16,0 0-16,0 0 0,21 1 0,0-1 15,-22 0-15,22 0 0,-21 0 0,21 0 16,0 1-16,0-1 16,0 0-16,0 0 0,0 0 15,21-21-15,1 0 0,-22 21 0,21-21 16,0 0-16,0 0 0,0 0 15,22 0-15,-22 0 0,0 0 0,21 0 16,-21 0-16,22-21 0,-22 21 0</inkml:trace>
  <inkml:trace contextRef="#ctx0" brushRef="#br0" timeOffset="16652.02">7599 2879 0,'0'0'0,"0"-21"0,0-1 16,0 1-16,0 0 16,-21 21-16,-1-21 15,1 21-15,0 0 16,0 0-16,0 0 16,0 0-16,-1 21 15,1 0-15,0 0 0,0 1 0,21-1 16,-21 0-16,0 0 0,21 0 15,-22 0-15,22 1 0,-21-1 0,21 0 16,0 0-16,0 0 0,0 0 16,0 1-16,0-1 15,21-21-15,1 0 0,-1 21 0,0-21 16,0 0-16,0 0 16,0 0-16,1 0 0,20-21 0,-21 0 15,0 21-15,0-22 0,1 1 0,-1 0 16,0 0-16,0 0 0,0 0 15,0-22-15,-21 22 0,22-21 0,-1-1 16,-21 1-16,21 0 0,-21-1 0,0 1 16,21 0-16,-21-1 0,0 1 15,21 21-15,-21 0 0,0 0 0,0-1 16,0 65 15,-21-22-31,21 0 16,-21 21-16,21 1 0,0-1 15,-21-21-15,21 22 0,0-1 0,0 0 16,0 1-16,0-22 0,0 21 16,0 0-16,0-20 0,0-1 0,21 0 15,0 0-15,0 0 0,-21 0 0,21 1 16,1-22-16,-1 0 16,0 0-16,0 0 0,0 0 15,0 0-15,-21-22 16,0 1-16,22 0 15,-22 0-15,21 0 0</inkml:trace>
  <inkml:trace contextRef="#ctx0" brushRef="#br0" timeOffset="17087.73">8953 2921 0,'0'-21'0,"0"0"16,0 0-16,0-1 16,0 44 31,0-1-32,0 0-15,0 0 0,0 0 0,0 0 16,0 1-16,0-1 0,0 0 15,0 0-15,0 0 16,0-42 31</inkml:trace>
  <inkml:trace contextRef="#ctx0" brushRef="#br0" timeOffset="17296.61">9038 2561 0,'0'0'0,"0"-21"15,-21 21 1,0 0 0,21 21 15,0 0-16,21-21-15,0 0 16,0 22-16</inkml:trace>
  <inkml:trace contextRef="#ctx0" brushRef="#br0" timeOffset="17788.33">9356 2667 0,'0'85'16,"0"-64"-16,0 0 16,-22 0-16,22 0 0,0 1 0,0-1 15,-21 0-15,21 0 0,0 0 16,0 0-16,0 1 16,0-1-16,0 0 15,0 0 1,0-42 15,0 0-31,0 0 16,0-1-16,0 1 15,0 0-15,0 0 0,0-21 0,0 20 16,0-20-16,0 21 0,21-21 16,1 20-16,-1 1 0,0-21 15,0 21-15,0 0 0,22-1 0,-22 1 0,21 21 16,0 0-16,1 0 15,-22 0-15,21 0 0,-21 0 0,22 21 16,-22 22-16,0-22 0,0 0 0,-21 21 16,0 1-16,0-22 0,0 21 15,0-21-15,0 22 0,0-22 0,0 21 16,-21-21-16,21 1 0,-21-1 16,21 0-16,0 0 0,-21-21 0,21 21 15,-21 0-15,21-42 31</inkml:trace>
  <inkml:trace contextRef="#ctx0" brushRef="#br0" timeOffset="18733.33">10689 3006 0,'0'0'0,"-21"21"0,0-21 0,0 21 15,-1-21 1,1 0-16,21-21 31,0 0-31,21 0 16,1 21-16,-1-22 0,0 1 0,0 0 16,0-21-16,0 21 15,22-22-15,-22 1 0,21 0 0,1-1 16,-22 1-16,0 0 0,21 20 15,-42-20-15,0 0 0,21 21 0,-21-1 16,0 1-16,-21 21 0,0 0 16,0 0-16,-21 0 0,20 0 15,1 0-15,0 21 0,0 1 0,0-1 16,21 21-16,0-21 0,0 0 16,0 22-16,0-22 0,0 21 0,21-21 15,0 22-15,0-22 0,0 21 0,1-21 16,-1 1-16,0 20 0,0-21 15,-21 0-15,21 0 0,-21 1 16,0-1-16,0 0 0,0 0 16,-21-21-1,0 0-15,0 0 0,0 0 0,-1 0 16,1 0-16,0 0 0,0 0 0,0-21 16,0 21-16,-1-21 15,1 21-15,0 0 0,21-21 16,21 21 15,0 21-31,1-21 0,-1 0 16,0 0-16,21 0 0,-21 0 15,22 0-15,-22 0 0,21 0 16,1 0-16,-1 0 0,0 0 0,1 0 16,-1 0-16,0 0 0,1-21 15,-1 21-15,-21-22 0,21 1 0,-20 0 16,-1 0-16,0 0 0,0 0 0,-21-1 15,0-20-15,21 0 0,-21-1 16,0 1-16,0 0 0,21-22 0,-21 22 16,0 0-16,0-1 0,0 1 0,0 0 15,0 20-15,0 1 0,0 0 16,0 42 0,0 0-16,0 1 15,0 20-15,0 0 0,0 1 16,0-1-16,0 0 0,0 1 0,-21 20 15,21-21-15,0 1 0,0-1 16,0 0-16,0-20 0,0 20 0,0-21 16,0 0-16,0 0 0,0 1 0,0-1 15,21 0-15,1-21 16,-1 0-16,-21-21 16</inkml:trace>
  <inkml:trace contextRef="#ctx0" brushRef="#br0" timeOffset="18920.22">11366 2731 0,'22'0'32,"-1"0"-32,0 0 15,0 0-15,21 0 0,-20 0 16,-1 0-16,0 0 0,0 0 0,21 0 15,-20 0-15,-1-22 0,21 22 16,-21 0-16,0 0 0</inkml:trace>
  <inkml:trace contextRef="#ctx0" brushRef="#br0" timeOffset="20349.29">12171 2942 0,'0'0'16,"21"0"-16,0 0 0,-21-21 0,21 21 0,0-21 16,1 21-16,-22-21 0,0 0 15,0-1-15,21 1 0,-21 0 0,0 0 16,0 0-16,0-22 0,0 22 0,0 0 16,0-21-16,-21 21 15,-1-1-15,22 1 0,-21 0 0,0 21 16,0 0-16,0 0 0,0 0 15,-1 0-15,1 21 0,-21 0 0,21 1 16,0-1-16,-1 21 0,1-21 0,-21 22 16,42-22-16,-21 21 0,21-21 15,-21 22-15,21-22 0,0 0 0,0 0 16,0 0-16,0 0 0,21 1 0,0-22 16,0 21-16,0-21 0,0 0 15,1 0-15,20 0 0,-21 0 16,0 0-16,0 0 0,1-21 0,-1-1 15,0 1-15,0 0 16,0 0-16,0 0 0,-21 0 0,22-22 16,-1 22-16,0-21 0,-21-1 15,21 1-15,-21 21 0,21-21 0,-21 20 16,0 1-16,0 0 0,0 42 31,0 0-31,-21 1 0,21-1 16,-21 21-16,0 0 0,21-20 15,-21 20-15,21-21 0,-22 21 0,22-20 16,0-1-16,0 21 0,0-21 0,0 0 16,22 1-16,-1-1 15,0-21-15,0 0 0,0 0 16,0 0-16,22 0 0,-22 0 0,21 0 16,-21-21-16,1-1 0,20 22 15,-21-21-15,0 0 0,0 0 0,1-21 16,-1 20-16,-21-20 0,21 0 0,0-1 15,0-20-15,-21 21 0,21-22 16,-21 22-16,22-1 0,-22 1 0,21 0 16,-21-1-16,0 22 0,0 0 15,0 0-15,0 0 0,-21 42 32,21 0-17,-22 21-15,22-20 0,0 20 16,0 0-16,0 1 0,-21 20 0,21-21 15,-21 1-15,21 20 0,0-20 16,0-1-16,0 0 0,0-21 0,0 22 16,0-22-16,0 0 0,0 0 15,21 0-15,0 1 0,1-22 16,-1 0-16,0 0 0,0 0 0,21 0 16,-20 0-16,-1 0 0,0-22 15,0 22-15,0-21 0,22 0 0,-22-21 16,0 21-16,0-22 0,-21 22 15,21-21-15,0 21 0,-21-22 0,22 22 16,-22 0-16,0 0 0,0 0 16,0 42-1,0 0-15,-22 0 0,22 0 16,-21 0-16,21 1 0,-21-1 0,21 21 16,0-21-16,0 0 0,0 1 15,0-1-15,0 0 0,21-21 0,0 21 16,1-21-16,-1 0 0,0 0 0,21 0 15,-21 0-15,22 0 0,-22 0 16,21 0-16,-21-21 0,22 21 0,-22-21 16,0 0-16,0-1 0,0 1 0,1 0 15,-1 0-15,0-21 16,0-1-16,0 22 0,0-21 0,1 21 16,-1-1-16,-21 1 0,0 0 15,21 21-15,0 0 0,-21 21 31,0 0-31,0 1 16,0-1-16,0 0 0,21-21 31,-21-21 1,0 0-17,0-1-15,0 1 0,0 0 0,0 0 16,0 0-16,-21 0 15,0 21 1,0 0 0,0 21-16,21 0 0,-22 21 15,1-21-15,0 1 0,21 20 0,-21 0 16,0-21-16,0 22 0,21-22 0,0 21 16,0-21-16,0 1 0,0-1 15,0 0-15,0 0 0,0 0 0,21-21 16,-21 21-16,21-21 0,0 0 15,0 0-15,0 0 0,1 0 0,-1 0 16,21 0-16,-21 0 0,0 0 16,1-21-16,-1 0 0,0 0 0,0 0 15,-21 0-15,21-1 0,-21 1 16,21 0-16,-21-21 0,22 21 0,-22-22 16</inkml:trace>
  <inkml:trace contextRef="#ctx0" brushRef="#br0" timeOffset="20561.18">13398 2138 0,'0'0'0,"-21"0"0,0 0 16,0 0-1,21 21 16</inkml:trace>
  <inkml:trace contextRef="#ctx0" brushRef="#br0" timeOffset="20756.06">12615 2413 0,'-21'0'0,"42"0"0,-63 0 0,42 21 16,21-21-1,0 0 1,22 0-16,-22 0 0,0 0 16,21 0-16,1-21 0,-1 21 0,-21 0 15,21-21-15,-20 21 0,-1 0 16</inkml:trace>
  <inkml:trace contextRef="#ctx0" brushRef="#br0" timeOffset="21440.67">3704 4064 0,'0'0'0,"0"-21"0,0 0 16,0 0-16,0-1 0,-21 22 15,21-21-15,-21 21 16,0 21-16,21 1 16,0 20-16,0 0 0,-22 1 15,22-1-15,-21 21 0,21-20 0,-21 20 16,21-20-16,0 20 0,-21-21 16,21 1-16,-21 20 0,0-20 0,21-1 15,0 0-15,-22 1 0,22-1 0,-21-21 16,21 0-16,0 0 0,0 1 15,0-1-15,0-42 32,0-1-32,0 1 0</inkml:trace>
  <inkml:trace contextRef="#ctx0" brushRef="#br0" timeOffset="21788.47">3344 4403 0,'0'0'0,"-21"-43"0,0 1 0,21 21 0,-21-21 15,0 20-15,21 1 0,0 0 16,0-21-16,0 21 0,0-1 0,0 1 16,0 0-16,0 0 0,0 0 15,42 0-15,-21-1 0,21 1 0,1 0 16,-1 0-16,0 21 0,22-21 16,-22 0-16,22 21 0,-22 0 0,22 0 15,-22 21-15,0 0 0,1 0 0,-1 21 16,-21 1-16,0-1 15,-21 22-15,0-22 0,0 0 0,0 22 16,-21-22-16,-21 0 0,21 1 16,-22-1-16,1 0 0,0-20 0,-1 20 15,22-21-15,-21 0 0,-1 0 0,22 1 16,0-22-16,0 21 0,0-21 16,0 0-16,42 0 31,0 0-31,0 0 15,0 0-15,0 0 0,1 0 16</inkml:trace>
  <inkml:trace contextRef="#ctx0" brushRef="#br0" timeOffset="23092.72">4360 4530 0,'0'0'0,"0"-21"16,-21 21 0,0 0-16,0 21 15,0 0-15,-1 0 0,1 0 16,21 0-16,-21 1 0,21-1 0,-21 21 16,21-21-16,0 22 15,-21-22-15,21 21 0,0-21 0,0 0 16,0 1-16,0-1 0,21 0 0,0 0 15,0-21-15,0 0 0,1 0 16,20 0-16,-21 0 0,21 0 0,1 0 16,-1-21-16,0 21 0,-20-21 15,20 0-15,0-1 0,1-20 0,-22 21 16,0 0-16,21 0 0,-42-22 0,0 22 16,0-21-16,0 21 15,0-22-15,0 22 0,-21-21 0,-21-1 0,21 22 16,-22-21-16,1 21 0,0 0 0,-1-1 15,22 1-15,-21 21 16,-1 0-16,1 0 0,21 0 0,0 21 16,0 1-16,-1-1 0,1 0 15,0 0-15,21 21 0,-21 1 0,21-1 16,0-21-16,0 22 0,0-1 16,0 0-16,0 1 0,21-22 0,0 21 15,0-21-15,1 22 0,-1-22 0,0 0 16,21-21-16,-21 21 0,22-21 15,-1 0-15,0 0 0,1 0 16,-1 0-16,0 0 0,1 0 0,-1-21 16,0 21-16,1-21 0,-22 0 15,21 21-15,1-22 0,-22 1 0,0 0 16,0 0-16,0 0 0,0 0 16,1-1-16,-1 1 0,-21-21 0,0 21 15,21 21-15,-21-21 0,21-1 0,-21 1 16,0 0-16,0 0 0,0 0 15,0 0-15,0-1 16,0 44 15,0-1-15,0 0-16,0 0 0,0 0 0,0 0 16,0 1-16,0-1 0,0 0 15,0 21-15,0-21 0,0 22 0,0-22 16,0 0-16,0 0 0,0 22 15,0-22-15,0 0 0,0 0 16,21 0-16,0-21 0,1 0 0,-1 0 16,0 0-16,0 0 0,21 0 15,-20 0-15,-1-21 0,21 21 0,-21-21 16,0 0-16,1 0 0,-1-1 0,0 1 16,0 0-16,0 0 0,-21 0 15,21-22-15,-21 22 0,0-21 16,0 21-16,0-22 0,-21 22 0,0-21 15,0 21-15,-21 0 0,20-1 16,1 1-16,0 0 0,-21 21 0,21 0 16,-1 0-16,-20 0 0,21 0 15,0 21-15,0 0 0,-1 1 0,1-1 16,21 0-16,0 0 0,0 0 0,0 0 16,0 1-16,0-1 0,21 0 15,1 0-15,-1 0 0,0 0 0,0 1 16,21-22-16,-20 0 0,20 21 15,0-21-15,1 0 0,-1 0 0,0 0 16,22 0-16,-22-21 0,22-1 16,-22 1-16,21 0 0,-20 0 15,-1 0-15,0 0 0,1-1 16,-1-20-16,0 21 0,-20-21 0,-1-1 0,21 1 16,-21-22-16,0 22 0,-21 0 15,22-22-15,-1 22 0,-21-22 0,21 43 16,-21-21-16,0 0 0,0 20 15,0 1-15,0 42 32,-21 1-32,21 20 0,-21 0 15,-1 1-15,22-1 0,-21 0 16,21 22-16,-21-22 0,21 0 0,0 22 16,-21-22-16,21 1 0,-21 20 15,21-21-15,0 1 0,0-1 0,0 0 16,0-20-16,0 20 0,21-21 0,-21 21 15,21-20-15,0-1 0,0-21 16,1 0-16,-1 21 0,0-21 0,0 0 16,0 0-16,22-21 0,-22 21 0,21-21 15,-21-1-15,0 1 0,1 0 16,-1-21-16,21 21 0</inkml:trace>
  <inkml:trace contextRef="#ctx0" brushRef="#br0" timeOffset="23832.27">7662 4699 0,'0'0'0,"21"-21"0,1 0 15,-1 21-15,-21-21 0,21 21 0,0-22 16,0 1-16,0 0 0,1 0 15,-22 0-15,21 0 0,0-1 0,0 1 16,-21 0-16,21 0 0,-21-21 0,0 20 16,0-20-16,0 21 15,0-21-15,0 20 0,-21 1 0,0 0 0,0 0 16,0 0-16,-1 21 0,1 0 16,-21 0-16,21 0 0,-22 21 15,1 0-15,21 0 0,-21 0 0,20 22 16,-20-22-16,21 21 0,0 1 15,-22-1-15,43 0 0,-21 1 0,21-1 16,-21 0-16,21 1 0,0-22 0,0 21 16,0-21-16,21 0 0,0 1 15,1-1-15,-1 0 0,0-21 0,21 0 16,-21 0-16,22 0 0,-1 0 0,0 0 16,-20-21-16,20 0 0,0-1 15,-21 1-15,22 0 0,-22 0 0,21 0 16,-21 0-16,1-1 0,-1-20 15,-21 21-15,0-21 0,21 20 16,-21-20-16,21 21 0,-21 0 0,0 0 16,0-1-16,0 44 31,0-1-31,0 0 0,-21 0 0,21 21 16,0-20-16,0-1 0,-21 0 15,21 21-15,0-21 0,0 1 0,0-1 16,0 0-16,0 0 0,84 43 31,-62-64-31,-1 0 16,0 0-16,0 0 0,0 0 0,0-22 15,1 22-15,-1-21 0,0 0 16</inkml:trace>
  <inkml:trace contextRef="#ctx0" brushRef="#br0" timeOffset="24255.85">8361 4424 0,'0'-42'32,"0"20"-32,0 1 15,21 21-15,0-21 16,21 21-16,-20 0 0,-1 0 16,21 0-16,-21 0 0,22 0 0,-22 0 15,21 21-15,-21-21 0,22 21 0,-22 22 16,0-22-16,0 0 0,0 0 15,-21 22-15,0-22 0,0 21 0,0-21 16,0 0-16,0 22 0,0-22 0,0 0 16,-21 0-16,0 0 0,0 1 15,21-1-15,-21 0 0,-1-21 16,22-21 0,0 0-1,0-1-15,0 1 16,0 0-16,0 0 0,22 0 0,-1-22 15,-21 22-15,21-21 0,0 0 16,0 20-16,-21-20 0,21 0 0,1 21 16,-1-22-16,0 22 0,0 0 0,0 0 15,0 0-15,1 21 0,-1 0 16,0-22-16,0 22 0,0 0 0,0 0 16,1 0-16,-1 0 15,-21 22 1</inkml:trace>
  <inkml:trace contextRef="#ctx0" brushRef="#br0" timeOffset="24640.84">9292 4530 0,'0'21'15,"21"-21"1,-21-21-16,21 21 15,-21-21-15,22 21 0,-1-22 0,0 1 16,0 0-16,0 21 16,0-21-16,-21 0 0,22 0 0,-22-1 15,21 1-15,-21 0 16,0 0-16,0 0 16,-21 21-16,-1 0 0,1 0 15,0 0-15,0 21 0,0 0 16,0 0-16,-1 0 0,1 1 0,0-1 15,0 21-15,21-21 0,0 0 0,-21 22 16,21-22-16,0 0 0,0 0 16,0 22-16,0-22 0,0 0 0,0 0 15,0 0-15,21 0 0,0-21 16,0 22-16,0-22 16,1 0-16,-1 0 0,0 0 0,0 0 15,0 0-15,0 0 0,1-22 16,-1 22-16,21-21 0,-21 0 0</inkml:trace>
  <inkml:trace contextRef="#ctx0" brushRef="#br0" timeOffset="25200.52">10308 4445 0,'21'-21'0,"-42"42"0,63-63 16,-42 21-16,0-1 0,0 1 0,0 0 15,-21 0-15,0 21 16,0 0-16,0 0 0,0 0 16,-1 0-16,1 0 0,0 0 0,-21 0 15,21 21-15,-1-21 0,-20 21 16,21 0-16,-21 1 0,20 20 0,1-21 16,0 0-16,0 22 0,0-22 0,0 21 15,21-21-15,0 0 0,0 1 16,0-1-16,0 0 0,0 0 0,0 0 15,21 0-15,0 1 0,0-22 0,21 0 16,-20 0-16,-1 0 0,21 0 16,-21 0-16,0 0 0,22 0 0,-22-22 15,0 22-15,0-21 0,22 0 0,-43 0 16,21 0-16,0 0 16,0-1-16,-21-20 0,0 21 0,21-21 15,-21 20-15,21-20 0,-21 21 0,0 0 16,22 0-16,-22-1 0,0 44 31,0-1-31,0 0 0,0 0 16,0 0-16,0 0 0,0 1 15,0 20-15,0-21 0,0 0 0,21 0 16,21 1-16,-21-1 16,0 0-16,1-21 0,-1 21 0,0-21 15,21 0-15,-21 0 0,1 21 0,-1-21 16,0 0-16,0 0 15,0 0-15,-21-21 16,21 0 0,-21 0-16,0 0 15,0-1-15</inkml:trace>
  <inkml:trace contextRef="#ctx0" brushRef="#br0" timeOffset="28928.3">18944 1461 0,'0'0'0,"-21"0"16,0 0-16,0 0 16,-1 0-16,1 0 15,0 0-15,21-22 16,0 1 0,0 0-16,0 0 15,0 0-15,21 0 16,0-1-16,1 1 0,-1 21 0,0-21 15,0 0-15,0 21 0,0 0 0,1-21 16,20 21-16,-21 0 0,0 0 16,22 0-16,-22 21 0,0 0 0,0 0 15,0 22-15,0-22 0,-21 21 16,0 0-16,0 1 0,0-1 0,0 22 16,0-22-16,-21 0 0,0 1 15,0-1-15,21-21 0,-21 21 0,0-20 16,21-1-16,0 0 15,-22 0-15,1 0 16,21-42 0,0 0-16,0 0 15,0 0-15,0-1 0,0 1 16,0-21-16,21 21 0,1-22 16,-1 22-16,0-21 0,0 0 0,0 20 15,0-20-15,1 0 0,20 21 16,-21-1-16,21-20 0,1 42 0,-22-21 15,21 0-15,-21 21 0,22 0 16,-22 0-16,0 0 0,0 21 16,0 0-16,1 0 0,-22 0 0,0 22 15,0-1-15,0-21 0,0 22 16,0-1-16,0 0 0,0 1 0,0-22 16,-22 21-16,22-21 0,-21 22 15,0-22-15,21 0 0,0 0 0,-21 0 16,21 0-16,-21-21 0,21 22 15,21-44 17</inkml:trace>
  <inkml:trace contextRef="#ctx0" brushRef="#br0" timeOffset="29665.35">20066 1566 0,'0'0'0,"21"-21"31,-21 42-15,-21-21-16,0 22 16,0 20-16,-1-21 0,1 0 0,21 0 15,-21 22-15,0-22 0,0 21 16,21-21-16,0 1 0,0-1 0,0 0 16,0 0-16,0 0 0,0 0 0,0 1 31,21-22-31,0 0 0,0 0 0,0 0 15,1 0-15,-1-22 16,0 1-16,-21 0 0,21 21 0,-21-21 16,0 0-16,0 0 0,0-22 15,0 22-15,0 0 0,0-21 0,0 20 16,-21 1-16,21-21 0,0 21 16,0 0-16,0-1 0,0 1 0,0 0 15,21 0-15,0 21 16,0-21-16,1 21 0,20 0 0,-21 0 15,21 0-15,-20 21 0,20 0 16,0 0-16,-21 0 0,1 22 16,20-22-16,-21 21 0,0-21 0,-21 1 15,0 20-15,0-21 0,0 21 16,0-20-16,0-1 0,0 0 0,0 0 16,0 0-16,-21 0 0,21 1 15,-21-1-15,0-21 0,0 0 16,-1 0-1,22-21 1,0-1-16,0 1 0,0 0 16,0-21-16,22 21 0,-1-1 15,0-20-15,21 0 0,-21 21 0,1-22 16,20 22-16,0-21 16,-21 21-16,22-1 0,-1 1 0,0 0 15,1 21-15,-22 0 0,21 0 0,-21 0 16,1 21-16,-1-21 0,0 21 15,0 22-15,-21-22 0,21 0 0,-21 21 16,0-20-16,0 20 0,0 0 16,0-21-16,0 1 0,-21 20 0,21-21 15,0 0-15,-21 0 0,21 1 16,-21-22-16,21 21 0,-21 0 0,21 0 31,0-42 0,0 0-31,21 0 16</inkml:trace>
  <inkml:trace contextRef="#ctx0" brushRef="#br0" timeOffset="30480.82">21717 2053 0,'63'0'31,"-41"0"-31,-1-21 16,-21 0-16,21 0 0,0 21 0,0-21 16,0-22-16,1 22 0,-1 0 15,0-21-15,0-1 0,0 1 0,0 0 16,1-1-16,-1 1 0,0 0 15,-21-1-15,0 22 0,21 0 0,-21 0 16,0 0-16,-21 21 31,0 21-31,21 0 0,-21 0 16,-1 21-16,1-20 0,21 20 0,0-21 0,0 21 16,0 1-16,0-22 0,0 21 15,0 1-15,0-22 0,0 0 16,0 21-16,0-21 0,0 1 0,0-1 15,0 0-15,0 0 16,-21-21 0,0 0-16,0 0 15,0 0-15,-1 0 0,1-21 16,0 21-16,0 0 0,21-21 0,0 0 31,-21 21-31,21 21 16,0 0-1,21 0-15,0 0 16,0-21-16,0 0 0,-21 21 16,22-21-16,-1 0 0,0 0 0,21 22 15,-21-22-15,1 0 0,-1 0 0,0 0 16,21 0-16,-21 0 0,1-22 16,20 22-16,-21-21 0,0 0 0,0 0 15,22 0-15,-22 0 0,0-1 16,0-20-16,0 0 0,1-1 0,20 1 15,-21 0-15,0-1 16,-21 1-16,21 0 0,1 21 0,-22-22 16,0 22-16,0 0 0,0 42 31,-22 0-31,22 0 16,-21 22-16,0-1 0,0-21 15,21 22-15,-21-1 0,0 0 0,21 1 16,-22-22-16,22 21 0,0-21 15,0 0-15,0 1 0,-21 20 0,21-21 16,0 0-16,0 0 16,0-42 31,0 0-47</inkml:trace>
  <inkml:trace contextRef="#ctx0" brushRef="#br0" timeOffset="30672.99">22310 1757 0,'0'0'0,"-22"0"31,44 0 1,-1 0-32,0 0 0,0 0 15,0 0-15,0 0 16,22 0-16,-22 0 0,0 0 0,0 0 15,0 0-15,1 0 0,-1 0 16,0 0-16,0 0 0,0 0 0</inkml:trace>
  <inkml:trace contextRef="#ctx0" brushRef="#br0" timeOffset="32068.31">23114 2032 0,'106'0'31,"-85"0"-31,-21-21 0,21 21 16,-21-21-16,21 0 0,-21-1 0,0 1 16,0 0-16,0 0 0,0-21 15,0 20-15,0 1 0,0 0 0,-21 0 16,0 0-16,0 0 0,0-1 15,-1 22-15,1 0 0,0 0 16,0 0-16,0 22 0,0-1 16,-1 0-16,-20 21 0,21-21 0,0 22 15,21-22-15,-21 21 0,-1-21 16,22 22-16,0-22 0,0 0 16,0 0-16,0 0 0,0 1 0,0-1 15,0 0-15,22-21 16,-1 0-16,0 0 0,0 0 0,0 0 15,0 0-15,1 0 0,-1 0 16,21 0-16,-21-21 0,-21 0 0,21-1 16,1 1-16,-1 0 0,0 0 0,0-21 15,0 20-15,-21-20 0,21 0 16,1-1-16,-22 22 0,0-21 0,21 21 16,-21-22-16,21 43 0,-21-21 15,0 42 1,0 1-1,-21-1-15,0 0 0,21 21 0,0 1 16,-22-22-16,22 21 0,-21 0 16,21-20-16,0 20 0,0-21 0,0 0 15,0 22-15,0-22 0,0 0 16,21-21-16,1 21 0,-22 0 0,42-21 16,-21 0-16,0 0 0,0 0 0,1 0 15,-1 0-15,0 0 0,21 0 16,-21-21-16,1 0 0,-1 0 0,0 0 15,0-1-15,21-20 0,-20 0 16,-1-1-16,0 1 0,0-21 16,0 20-16,0-20 0,1-1 0,-22 22 15,21-22-15,-21 22 0,21 0 16,-21 21-16,0-1 0,21 1 0,-21 0 16,0 0-16,0 42 15,0 0-15,-21 0 16,0 1-16,0 20 0,-1 0 15,1 1-15,21-1 0,-21 0 0,21 22 16,-21-22-16,21 0 0,0 1 16,0-1-16,0 0 0,0-20 0,0 20 15,0-21-15,0 0 0,0 0 16,21 1-16,0-1 0,0-21 16,1 0-16,-1 21 0,0-21 15,0 0-15,0 0 16,0-21-16,1 0 0,-1-1 0,0 1 15,0 0-15,0 0 0,0 0 16,-21 0-16,22-1 0,-1 1 0,-21 0 16,0 42-1,0 0 1,0 1-16,0-1 0,0 0 16,0 0-16,0 0 15,0 0-15,0 1 0,0-1 16,21-21-16,0 21 15,0-21-15,0 0 0,1 0 16,-1 0-16,0 0 0,0 0 16,0 0-16,0 0 0,1 0 15,-1-21-15,0 0 0,0-1 0,0 1 16,0 0-16,-21 0 0,22 0 16,-1 0-16,0-1 0,0 1 0,-21 0 15,0 0-15,21 21 0,-21-21 16,21 21-16,-21-21 62,0-1-46,-21 22 15,0 0-15,0 0-16,21 22 0,-21-1 0,0 0 15,-1 21-15,22-21 0,-21 1 16,0 20-16,0-21 0,21 0 0,0 0 16,0 1-16,0-1 0,0 0 15,0 0-15,0 0 16,21 0-16,0-21 0,0 0 16,1 0-16,20 0 15,-21 0-15,0 0 0,0 0 16,1-21-16,-1 0 0,21 21 15,-21-21-15,0 0 0,1 0 0,-22-1 16,21 1-16,0-21 0,0 21 0,-21 0 16,0-22-16,0 22 0,0-21 15</inkml:trace>
  <inkml:trace contextRef="#ctx0" brushRef="#br0" timeOffset="32245.21">24447 1630 0,'22'0'0,"-65"0"0,64 0 0,-63 0 16,42 21 31,21-21-47,-42 0 31</inkml:trace>
  <inkml:trace contextRef="#ctx0" brushRef="#br0" timeOffset="32408.64">23537 1672 0,'0'0'16,"-21"0"-16,21 21 31,21-21-31,0 0 0,1 0 16,20 0-16,-21 0 0,21 0 0,1 0 15,-1-21-15,0 0 0,1 21 0</inkml:trace>
  <inkml:trace contextRef="#ctx0" brushRef="#br0" timeOffset="34208.5">26352 2074 0,'0'0'15,"-21"-21"-15,21 0 0,-21 21 32,21 21-32,0 0 0,-21 1 15,21-1-15,0 0 0,0 0 16,-21 21-16,21-20 0,-21-1 0,21 21 15,0-21-15,0 0 0,0 1 16,-22-1-16,22 0 0,0 0 16,-21 0-16,0-21 31,21-21-15,0 0-16,0 0 0,0 0 15,0-1-15,0-20 0,0 21 0,0-21 16,0-1-16,21 1 0,0 0 15,-21-1-15,43 1 0,-22 21 0,0-22 16,0 1-16,0 21 0,22 0 16,-22 21-16,0 0 0,0 0 0,0 0 15,1 21-15,-1 0 16,0 0-16,0 22 0,-21-22 0,0 21 0,0 0 16,0-20-16,0 20 0,0 0 15,0-21-15,0 22 0,0-22 16,0 0-16,0 21 0,0-20 15,0-1-15,0 0 0,0 0 16,-21-21 15,21-21-31,0 0 16,0 0-16,0-1 16,0 1-16,0 0 15,0 0-15,0 0 0,21 0 16,-21-1-16,0 1 0,0 0 15,21-21-15,0 21 0,-21-1 0,22-20 16,-1 21-16,-21 0 0,21 0 16,0-1-16,-21 1 0,21 0 0,0 21 15,1-21-15,-1 21 16,0 0-16,0 0 0,0 0 0,0 0 16,1 21-16,-1 0 0,0 0 15,0 1-15,-21-1 0,0 21 0,0-21 16,0 22-16,0-22 0,0 21 0,0 0 15,0-20-15,-21 20 16,0-21-16,21 21 0,-21-20 0,21-1 16,0 0-16,0 0 0,0 0 15,0 0-15,21-21 16,0 0 0,0 0-16,21 0 0,-20-21 0,-1 21 15,21-21-15,0 0 0,-20 0 16,20 0-16,-21-1 0,21 1 0,-20-21 15,20 21-15,-21-22 0,0 22 0,0-21 16,1 21-16,-22 0 0,0-22 16,0 22-16,0 0 0,-22 21 31,1 0-31,0 0 0,0 21 0,0-21 16,0 21-16,21 22 0,-22-22 15,1 0-15,21 21 0,-21-21 0,21 1 16,0 20-16,0-21 0,0 0 15,0 0-15,0 1 0,21-1 0,0 0 16,1 0-16,20-21 0,-21 21 16,0-21-16,0 0 0,22 0 0,-22 0 15,21 0-15,-21 0 0,22-21 16,-22 21-16,21-21 0,-21 0 0,1 0 16,-1-1-16,0 1 0,0-21 0,0 21 15,0-22-15,-21 22 16,0-21-16,0 21 0,0 0 0,22-1 15,-22 1-15,-22 42 32,22 22-32,-21-22 0,0 0 15,21 0-15,-21 22 0,0-22 0,21 21 16,-21-21-16,21 0 0,0 1 0,-22-1 16,22 0-16,0 0 0,0 0 15,0 0-15,-21-21 31,21-21-31,0 0 16,0 0 0,0 0-16,21 0 0,1-22 0,-22 22 15,42 0-15,-21-21 0,0 20 16,22-20-16,-22 21 0,21-21 0,-21 20 16,22 1-16,-1 21 0,-21-21 15,21 21-15,-20 0 0,-1 0 0,21 21 16,-21 0-16,-21 1 0,0 20 15,0-21-15,0 0 0,0 22 16,0-22-16,0 0 0,0 0 0,0 21 16,0-20-16,0-1 0,-21-21 15,0 21-15,0 0 0,0-21 32,-1 0-32,1 0 15,21-21-15,0 0 16,0 0-16,21-1 0,1 1 15,-1 0-15,0 0 0,21-21 16,-21 20-16,22-20 0,-1 21 0,0 0 16,1-22-16,-1 22 0,0 21 0,1-21 15,-1 21-15,-21 0 0,0 0 16,1 21-16,-1-21 0,-21 43 0,0-22 16,0 0-16,0 21 0,0-21 15,0 1-15,0 20 0,-21-21 16,-1 0-16,1 0 0,21 1 15,0-1-15,-21 0 0,0 0 16,21-42 15,21 21-31,0-21 16</inkml:trace>
  <inkml:trace contextRef="#ctx0" brushRef="#br0" timeOffset="34688.51">28850 1799 0,'0'0'0,"0"-42"0,21 21 0,-21 0 0,0-1 16,0 44-1,0-1 1,-21 21-16,21-21 0,-21 22 0,21-1 16,0 0-16,-21 1 0,0-1 15,21 0-15,-22-21 0,22 22 0,0-1 16,-21 0-16,21-20 0,-21 20 15,21-21-15,0 0 0,0 0 0,0 1 16,-21-22-16,21 21 0,-21-21 31,21-21-15,0-1-16,0 1 16,0 0-16,21 0 0,0 0 0,0-22 15,0 22-15,1 0 0,20 0 16,-21 0-16,21 21 0,1-21 0,-1 21 15,0 0-15,1 0 0,-1 0 16,0 0-16,-20 21 0,-1 0 0,21 0 16,-42 21-16,0-20 15,0-1-15,0 0 0,-21 0 0,0 21 16,0-20-16,-22-1 0,1 0 16,0 0-16,-1-21 0,1 21 0,0 0 15,20-21-15,-20 22 0,21-22 16,0 0-16,0 0 0,-1 0 15,1 21-15,42-42 32,1 21-32,-1-22 0,0 1 0</inkml:trace>
  <inkml:trace contextRef="#ctx0" brushRef="#br0" timeOffset="35352.14">29358 2286 0,'0'0'0,"42"0"16,-20-21-16,-1 21 16,0-21-16,0 21 0,0-21 15,0 21-15,1-22 0,-1 22 16,0-21-16,0 0 0,0 21 0,0-21 16,1 0-16,-1 0 0,-21-1 15,0 1-15,-21 21 16,-1 0-1,1 0-15,-21 0 0,21 21 16,0 1-16,-1-1 0,1 21 0,0-21 16,0 0-16,21 1 15,0-1-15,0 0 0,0 0 0,0 0 0,0 0 16,0 1-16,21-1 0,0-21 16,0 21-16,1 0 0,-1-21 15,21 0-15,-21 0 0,22 0 16,-22 0-16,0 0 0,0 0 0,0 0 15,-21-21-15,21 0 0,1 0 0,-1-1 16,0 1-16,0 0 0,0-21 16,-21 21-16,21-1 0,1-20 0,-1 21 15,0 0-15,21 0 0,-21-1 16,1 1-16,-1 0 0,0 21 0,0 0 16,21 0-16,-20 0 0,-1 0 15,0 0-15,0 21 0,0 0 16,0 1-16,1-1 0,-1 21 0,0-21 15,-21 0-15,21 22 0,-21-22 16,0 0-16,0 0 0,0 22 16,0-22-16,-21 0 0,0 0 15,0-21-15,-1 0 16,1 0-16,0 0 0,21-21 16,-21 0-16,21 0 15,0-1-15,0 1 0,0 0 16,0 0-16,21 0 0,0 0 0,0-1 15,1-20-15,-1 21 16,21 0-16,-21 0 0,0-1 0,22 1 16,-22 0-16,0 21 0,21 0 15,-20 0-15,-1-21 0,21 21 0,-21 0 16,0 0-16,1 0 0,-1 0 16,0 0-16</inkml:trace>
  <inkml:trace contextRef="#ctx0" brushRef="#br0" timeOffset="35739.92">30903 2053 0,'21'0'0,"1"0"16,-1 0-16,0 0 15,0 0-15,0 0 0,0 0 16,1 0-16,-1 0 0,0-21 16,0 21-16,-42 0 15,-21 0 1,20 0-16,-20 0 0,21 0 0,-21 0 15,-1 0-15,22 21 0,-21 0 16,21-21-16,-1 22 0,22-1 0,0 0 16,0 0-16,0 0 15,0 0-15,22-21 0,-1 22 16,0-22-16,0 21 0,0 0 16,22-21-16,-22 21 0,0-21 15,0 21-15,0-21 0,-21 21 16,0 1-16,0-1 15,-21-21 1,-21 21-16,21-21 0,-22 0 0,22 0 16,-21 0-16,-1 0 0,22 0 15,-21 0-15,21 0 0,-22 21 0,22-21 16,0 0-16,0 0 0,0 0 16,0 0-16,-1 21 0,1-21 0,0 0 15</inkml:trace>
  <inkml:trace contextRef="#ctx0" brushRef="#br0" timeOffset="37581.56">18161 3069 0,'0'-21'0,"0"0"0,0 0 16,0 0-16,0-1 15,0 1 1,-21 21-16,0 0 0,21 21 16,0 1-1,0-1-15,0 0 0,-22 21 0,22-21 16,0 22-16,-21-1 0,21 0 16,0 1-16,0-1 0,-21 0 0,21 1 15,0-22-15,-21 21 0,21-21 0,0 1 16,0-1-16,0 0 0,0 0 15,21-21 1,0 0-16,0 0 0,1-21 16,-1 0-16,0 21 15,0-43-15,0 22 0,0 0 0,1-21 16,-1-1-16,0 22 0,0-21 16,0 0-16,0-1 0,-21 22 0,22-21 15,-22 21-15,21-1 0,-21 44 31,0-1-31,0 0 0,0 21 16,0-21-16,-21 22 0,21-1 16,0-21-16,0 22 0,0-1 0,0-21 15,0 0-15,0 22 0,0-22 16,21 0-16,-21 0 0,21-21 0,0 21 16,0-21-16,22 0 0,-22 0 15,0 0-15,21 0 0,-21 0 16,22-21-16,-22 21 0,21-21 0,-21 0 15,1 0-15,-1-1 0,0 1 16,0-21-16,0 21 0,0-22 0,1 1 16,-22 0-16,0-1 0,0 22 0,0-21 15,21 21-15,-21 0 0,0-1 16,0 1-16,0 0 0,-21 42 31,21 0-31,0 1 0,-22 20 0,1-21 16,21 21-16,-21 1 0,21-22 15,0 21-15,0-21 0,0 22 16,0-22-16,0 21 0,0-21 0,0 1 16,0-1-16,21-21 0,0 21 15,1-21-15,-1 0 0,0 0 0,0 0 16,0 0-16,0 0 0,1 0 16,20-21-16,-21 0 0,0 21 0,22-22 15,-22 1-15,0-21 0,0 21 0,-21 0 16,0-22-16,21 22 0,-21-21 15,0-1-15,0 22 0,0 0 0,0 0 16,0 0-16,0 0 0,0 42 31,-21 0-15,21 21-16,0-21 0,-21 22 0,21-22 16,-21 21-16,21-21 0,0 22 0,0-22 15,0 0-15,0 21 0,0-20 16,0-1-16,21-21 0,0 21 0,0-21 15,0 0-15,1 0 16,-1 0-16,21 0 0,-21 0 0,22 0 16,-1-21-16,0 0 0,1-1 15,-22 1-15,21 0 0,0-21 16,-20 21-16,20-22 0,-21 1 0,0 0 0,0-1 16,1-20-16,-1 20 0,0 1 15,0 0-15,-21-22 0,0 22 16,0 21-16,21-22 0,-21 22 15,0 0-15,0 0 0,0 42 16,-21 21 0,21-20-16,-21 20 0,21 0 15,-21 1-15,0-1 0,21 0 0,0 1 16,0 20-16,0-21 0,0 1 16,0-22-16,0 21 0,0 1 0,0-22 15,0 0-15,21 0 0,0 0 16,0 0-16,0-21 0,0 0 0,22 0 15,-22 0-15,21 0 0,-21 0 0,22 0 16,-22 0-16,21-21 16,-21 0-16,1 0 0,20 0 0,-21-22 15,0 22-15,0-21 0,1 0 0,20-1 16,-42 1-16,21-22 0,0 22 16,0 0-16,1-22 0,-22 22 0,0-22 15,21 22-15,-21 0 0,21-1 16,-21 22-16,0 0 0,0 0 0,0 42 31,-21 21-31,0-20 0,-1 20 16,22 0-16,-21 22 0,0-22 0,21 0 15,-21 22-15,21-22 16,0 22-16,0-22 0,0 0 0,0 1 16,0-1-16,0-21 0,0 22 15,0-22-15,21 0 0,0 0 0,0-21 16,1 21-16,20-21 0,-21 0 0,21 0 15,-20 0-15,20 0 0,0 0 16,-21-21-16,22 21 0,-22-21 0,0 0 16,0 0-16,0-1 0,1-20 15,-22 21-15,21-21 0,-21-1 0</inkml:trace>
  <inkml:trace contextRef="#ctx0" brushRef="#br0" timeOffset="37788.68">19452 2773 0,'0'0'0,"-42"0"0,21 0 0,21 21 16,-22-21-16,1 0 16,42 0 30,1 0-46,-1-21 16</inkml:trace>
  <inkml:trace contextRef="#ctx0" brushRef="#br0" timeOffset="39096.22">22119 3471 0,'-21'0'0,"42"0"0,-63 0 0,42-21 16,0 0-1,0 0-15,0 0 16,0 0-16,0-1 0,21-20 0,-21 21 16,21-21-16,0-1 15,0 1-15,1 21 0,-1-22 0,21 1 16,-21-21-16,22 20 0,-22 1 0,0 0 15,0 20-15,-21-20 0,0 21 16,0 0-16,-21 21 16,0 0-16,0 0 0,-22 21 15,22 0-15,-21 0 0,21 0 0,-1 22 16,22-22-16,0 0 0,0 21 16,0-20-16,0 20 0,0 0 0,22-21 15,-1 22-15,0-22 0,0 21 0,21 1 16,-20-22-16,-1 21 0,0-21 15,0 0-15,0 1 0,-21-1 0,0 0 16,-21-21 0,0 0-16,-21 0 15,20 0-15,1 0 0,-21-21 0,21 0 16,-22-1-16,22 1 0,0 0 16,0 0-16,0 0 0,21 0 15,0-1-15,-21 22 0,42 22 31,-21-1-31,21 0 16,0 0-16,-21 0 0,21 0 0,0-21 16,1 22-16,20-1 0,-21 0 0,21-21 15,1 0-15,-22 0 16,21 0-16,22 0 0,-22 0 0,0 0 16,1 0-16,-1-21 0,0 0 15,1-1-15,-22 1 0,21 0 0,-21 0 16,1 0-16,-1-22 0,-21 22 0,0-21 15,21 0-15,-21-1 0,21 1 16,-21 0-16,21-1 0,-21-20 0,0 20 16,0 1-16,21 0 0,-21-1 15,0 1-15,22 21 0,-22 0 0,0 42 32,0 21-32,0-21 0,0 22 15,-22-1-15,1 0 0,0 1 0,21 20 16,-21-20-16,0-1 15,21 0-15,-21 1 0,21-1 0,0 0 16,0 1-16,0-1 0,0-21 16,0 0-16,21 22 0,0-43 0,0 21 15,0 0-15,0-21 0,1 0 0,-1 0 16,21 0-16,-21 0 0,0-21 16,22 0-16,-22 21 0,21-22 0,-21-20 15,1 21-15,-1 0 0,21-22 16,-21 22-16,0 0 0,1-21 15,-22 21-15,21-1 0,-21 1 16,21 21-16,-21-21 0,-21 42 31,0 0-31,-1 1 16,22-1-16,0 0 0,-21 21 0,21-21 16,-21 22-16,21-22 0,0 0 15,0 21-15,0-20 0,0-1 0,0 0 16,21-21-16,-21 21 0,21-21 0,1 0 15,-1 0-15,0 0 0,0 0 16,21 0-16,-20 0 0,-1 0 0,21-21 16,-21 0-16,0 21 15,1-43-15,-1 22 0,0 0 0,0-21 16,-21 21-16,0-22 0,0 1 0,0 21 16,0-22-16,0 22 0,0 0 15,0 0-15,-21 0 0,21 0 0,-21-1 16,0 22-16,-1 0 0,1 0 15,0 0-15,0 0 0,0 22 16,0-22-16,21 21 0,-22-21 16,22 21-16,-21-21 0,21 21 0</inkml:trace>
  <inkml:trace contextRef="#ctx0" brushRef="#br0" timeOffset="39300.61">22754 2963 0,'0'0'0,"21"0"32,0 0-32,1 0 0,-1 0 15,21 0-15,-21 0 0,22-21 16,-1 21-16,0 0 0,1 0 0,-22 0 15,21 0-15,0 0 0,1 0 0,-22 0 16,21 0-16,1 0 16</inkml:trace>
  <inkml:trace contextRef="#ctx0" brushRef="#br0" timeOffset="39752.79">23961 3069 0,'21'-21'31,"-21"0"-31,21 21 0,0-21 16,0 21-16,0 0 16,1 0-16,-1 0 0,0 0 0,0 0 15,0 0-15,0 21 16,1 0-16,-1 0 0,-21 0 0,0 1 15,21-1-15,-21 21 0,0-21 16,0 22-16,0-22 0,0 21 0,0-21 16,-21 0-16,21 1 0,-21-1 15,-1 0-15,1-21 0,0 21 0,0-21 16,21-21 15,0 0-31,0 0 0,0-1 16,0 1-16,0 0 0,21-21 0,-21 21 15,21-22-15,0 22 0,-21 0 16,22-21-16,-1 20 0,0 1 0,-21 0 16,21 21-16,0-21 0,0 21 15,1 0-15,-1 0 0,0-21 0,0 21 16,0 0-16,0 0 16,1 0-1,-22 21-15</inkml:trace>
  <inkml:trace contextRef="#ctx0" brushRef="#br0" timeOffset="40096.61">24511 3281 0,'0'0'0,"21"0"16,0 0-16,0 0 15,1 0-15,-1 0 0,21-21 16,-21 0-16,22 21 0,-22-22 0,21 1 15,-21 0-15,0 0 0,22 21 16,-43-21-16,21 0 0,0-1 16,-21 1-1,-21 21-15,0 0 16,0 0-16,-1 0 0,1 0 16,-21 0-16,21 21 0,0-21 15,-1 22-15,1-1 0,0 0 0,0 21 16,21-21-16,-21 1 0,21-1 0,-21 0 15,21 0-15,0 0 0,0 0 16,0 1-16,0-1 0,0 0 0,21 0 16,0-21-16,0 0 15,0 21-15,0-21 0,1 0 0,20 0 16,0 0-16,-21 0 0,22 0 0</inkml:trace>
  <inkml:trace contextRef="#ctx0" brushRef="#br0" timeOffset="40652.35">25485 3217 0,'0'0'0,"0"-21"0,0 0 0,0 0 0,0 0 15,0 0-15,0-1 0,0 1 16,-22 21-16,1-21 0,0 21 0,0 0 16,0 0-16,0 0 0,-1 0 15,1 0-15,0 0 0,0 21 16,0 0-16,0 1 0,-1-1 15,1 0-15,0 21 0,0-21 0,21 22 16,0-22-16,-21 21 0,21-21 0,0 1 16,0 20-16,0-21 15,0 0-15,0 0 0,0 1 0,21-22 16,0 21-16,0-21 16,0 0-16,1 0 0,-1 0 0,0 0 15,0 0-15,0-21 0,0-1 16,1 1-16,-1 0 0,0 0 15,0-21-15,0-1 0,0 1 0,-21 0 16,22-1-16,-1 1 0,0 0 16,0-1-16,0-20 0,0 20 15,-21 22-15,0-21 0,22 0 0,-22 20 0,0 1 16,-22 21 15,22 21-31,-21 1 16,21-1-16,-21 21 0,0-21 0,21 22 15,0-22-15,-21 21 0,21 0 0,-21 1 16,21-22-16,0 21 0,0 1 16,0-1-16,0-21 0,0 21 0,0-20 15,0 20-15,0-21 0,0 0 16,0 0-16,21 1 0,0-22 16,0 0-16,0 0 0,0 0 15,1 0-15,-1 0 0,0 0 16,0 0-16,0 0 0,0-22 0,1 1 15,-1 21-15,0-21 0</inkml:trace>
  <inkml:trace contextRef="#ctx0" brushRef="#br0" timeOffset="40956.17">26882 3090 0,'0'-21'15,"0"42"1,0 1-16,0 20 16,0-21-16,-22 0 0,22 0 15,-21 22-15,21-22 0,0 0 0,0 0 16,0 0-16,0 1 0,0-1 15,-21 0-15,21-42 47,21 0-31</inkml:trace>
  <inkml:trace contextRef="#ctx0" brushRef="#br0" timeOffset="41156.06">26924 2963 0,'0'0'0,"-21"0"16,21-21-16,-21 21 15,-1 0 1,22 21 15,22-21-15,-1 0-16,0 0 0,-21 22 15,21-22-15,0 0 0</inkml:trace>
  <inkml:trace contextRef="#ctx0" brushRef="#br0" timeOffset="41624.72">27390 3133 0,'0'42'15,"-22"-21"-15,22 0 16,0 1 0,0-1-16,-21 0 0,21 0 0,0 0 15,0 0-15,-21 1 0,21-1 16,0 0-16,0 0 0,0 0 16,-21-21-1,0 0 1,21-21-1,0 0 1,0 0-16,0 0 0,0-22 16,0 22-16,0 0 0,0-21 15,21 20-15,0-20 0,0 21 16,22-21-16,-22 20 0,21 1 0,-21 0 16,22 0-16,-22 0 0,21 21 15,-21 0-15,0 0 0,22 0 0,-22 0 16,-21 21-16,0 0 0,21 0 15,-21 0-15,0 1 0,0-1 0,0 21 16,0-21-16,0 22 0,0-22 0,0 21 16,0-21-16,-21 0 0,21 1 15,0-1-15,0 0 0,0 0 0,0 0 16,0 0-16,0 1 16,-21-22-1</inkml:trace>
  <inkml:trace contextRef="#ctx0" brushRef="#br0" timeOffset="43231.8">22775 4128 0,'0'0'16,"0"21"-16,-42 21 16,21-42-16,21 21 0,0 0 15,-21 1-15,21-1 0,0 0 16,21-21-1,0 0-15,0 0 16,0 0-16,0 0 0,1-21 0,-1 0 16,0-1-16,0 1 0,0 0 15,0-21-15,1 21 0,-22-22 0,21 1 16,-21 21-16,0-22 16,0 1-16,0 0 0,0-1 0,0 1 0,0 0 15,0-1-15,0 22 0,0 0 16,0 0-16,0 0 0,-21 21 15,-1 0-15,22 21 0,-21 0 16,0 0-16,21 0 0,-21 22 16,0-1-16,21 0 0,0 22 0,-21-22 15,-1 22-15,22-22 0,-21 22 16,21-22-16,0 21 0,0-20 0,-21-1 16,21-21-16,0 22 0,0-22 0,0 21 15,0-21-15,0 0 16,0-42 15,0 0-15,0 0-16,0 0 0,0 0 0,21-22 15,0 22-15,1-21 0,-1 21 16,0-22-16,0 22 0,0-21 0,0 21 16,1-1-16,-1 22 0,0-21 15,0 21-15,0 0 0,0 0 16,-21 21-16,22 1 0,-22-1 0,0 0 15,0 0-15,0 21 0,0-20 16,0 20-16,0-21 0,0 21 0,0-20 16,0-1-16,21 0 0,0 0 15,-21 0-15,21 0 0,-21 1 16,21-22-16,0 0 0,1 21 0,20-21 16,-21 0-16,0 0 0,22 0 15,-22 0-15,21-21 0,0 21 0,-20-22 16,20 1-16,0 21 0,1-21 0,-22-21 15,21 21-15,-21-1 0,0-20 16,-21 21-16,0-21 0,22 20 0,-22-20 16,0 21-16,0 0 0,0 0 15,0-1-15,0 1 0,-22 21 0,1 0 16,0 0-16,0 0 0,0 0 16,0 0-16,-1 0 15,22 21-15,-21 1 0,0-1 0,0 0 16,21 21-16,0-21 0,0 22 15,0-22-15,0 0 0,0 21 0,0-20 16,0-1-16,0 0 0,21 0 0,0 0 16,0-21-16,1 21 0,-1-21 15,21 0-15,0 0 0,-20 0 0,20 0 16,0 0-16,1 0 0,-1-21 0,0 21 16,1-21-16,-1 0 0,0 0 15,1 0-15,-22-1 0,21 1 0,-21-21 16,0 21-16,1-22 0,-22 22 15,0-21-15,0 21 0,0 0 16,0-1-16,0 1 0,-22 21 16,-20 0-16,21 0 15,0 0-15,0 21 0,-1-21 0,1 22 16,0 20-16,0-21 0,21 0 16,0 0-16,0 22 0,0-22 0,0 0 15,0 0-15,0 22 0,0-22 0,21 0 16,0-21-16,22 21 0,-22 0 15,0-21-15,21 0 0,-21 0 0,22 0 16,-1 0-16,0 0 0,1 0 0,-1 0 16,0 0-16,1-21 0,-1 0 15,0 0-15,-20 0 0,20-1 16,-21 1-16,0 0 0,0-21 0,1 21 16,-22-1-16,0 1 0,0-21 15,0 21-15,0 0 0,-22 21 31,1 21-31,0 0 0,21 0 16,-21 0-16,0 22 0,0-1 0,21 0 16,-22 1-16,1-1 0,21 0 15,-21 1-15,0-1 0,21 0 0,-21 22 16,21-22-16,0 22 0,-21-1 0,21 1 16,0-22-16,0 21 0,0 1 15,0-1-15,0 1 0,-22-22 16,22 1-16,0-1 0,0 0 0,0-21 15,0 22-15,0-22 0,0 0 16,22-42 15,-1 0-31,-21 0 0,0-1 0,21 1 16,0-21-16,-21 0 0,21-1 16,0 1-16,1-22 0</inkml:trace>
  <inkml:trace contextRef="#ctx0" brushRef="#br0" timeOffset="43500.8">24807 4424 0,'0'0'16,"0"-21"-16,0-106 16,0 106-1,0-1-15,21 1 0,1 0 0,-1 21 16,21-21-16,-21 21 0,22-21 0,-22 21 16,21 0-16,0 0 0,1 0 15,-1 0-15,-21 21 0,22 0 0,-22 0 16,0 0-16,-21 22 0,0-22 15,0 0-15,0 0 0,-21 0 0,-22 1 16,1-1-16,0 0 0,-1 0 0,1 0 16,-21-21-16,-1 21 0,22-21 15,-22 0-15,22 22 0,0-1 0,-1-21 16,22 0-16,0 0 0,21-21 31,21-1-31,0 22 0</inkml:trace>
  <inkml:trace contextRef="#ctx0" brushRef="#br0" timeOffset="45156.63">25950 4170 0,'0'0'0,"0"-21"0,0 0 16,-21-1-16,21 1 15,0 0-15,0 0 16,0 42-1,0 0 1,-21 0-16,21 22 0,-21-22 0,21 21 16,-21 1-16,-1-22 0,1 21 15,21-21-15,-21 22 0,0-22 16,21 0-16,-21 0 0,21 0 0,0 0 16,0 1-16,0-1 15,0-42 16,0-1-31,0 1 16,0 0-16,21 0 0,0-21 0,0 20 16,0-20-16,1 0 0,-1 21 0,0-22 15,0 22-15,0-21 16,0 21-16,1 21 0,-1-22 0,0 22 16,-21 22-1,21-1-15,-21 0 0,0 0 16,0 21-16,0-20 0,0-1 0,0 21 15,0-21-15,0 0 0,0 22 16,21-22-16,0 0 0,-21 0 0,22-21 16,-1 21-16,0-21 0,0 0 0,0 0 15,0 0-15,22 0 0,-22 0 16,21 0-16,1 0 0,-22 0 0,21 0 16,-21-21-16,22 21 15,-1-21-15,-21 0 0,0 0 0,22-22 16,-22 22-16,0-21 0,0 21 0,0-22 15,0 1-15,-21 21 0,0 0 16,0-22-16,0 22 0,-21 21 16,0 0-16,0 0 15,0 21-15,0 1 0,-1-1 16,-20 0-16,21 21 0,0-21 0,0 22 16,21-22-16,0 21 0,0-21 15,0 22-15,0-22 0,0 0 0,0 0 16,0 0-16,21 1 0,0-1 0,0 0 15,21-21-15,1 0 16,-1 0-16,0 0 0,1 0 0,-1 0 16,0 0-16,1 0 0,20 0 0,-20-21 15,-1 21-15,0-21 0,-21-1 16,22 1-16,-22 0 0,0-21 0,0 21 16,0-1-16,-21-20 0,0 21 15,0 0-15,0 0 0,0-1 0,0 1 16,-21 21-16,0 0 15,0 21-15,0 1 16,21-1-16,-21 0 0,21 0 0,0 0 16,0 0-16,0 1 0,0-1 15,0 0-15,0 0 0,21 0 16,0 0-16,0 1 0,0-22 16,0 0-16,1 0 0,20 0 15,-21 0-15,21 0 0,-20 0 0,20 0 16,-21-22-16,0 22 0,0-21 0,1 0 15,-1 21-15,0-42 0,0 21 16,-21-1-16,21-20 0,-21 21 0,0-21 16,21 20-16,-21-20 0,22 21 0,-22 0 15,0 0-15,0 42 32,0 0-32,0 0 0,-22 0 15,1 22-15,21-22 0,-21 0 16,21 21-16,-21-21 0,21 1 0,0-1 15,-21 0-15,21 0 0,0 0 16,-21-21-16,21 21 0,0-42 47,0 0-47,0 0 0,0 0 16,21 0-16,0-1 0,0 1 15,0-21-15,0 21 0,22-22 0,-22 1 16,21 21-16,-21-21 0,22 20 15,-22 1-15,21 0 0,1 21 0,-22 0 16,0 0-16,21 0 16,-21 21-16,1-21 0,-22 21 0,21 22 15,-21-22-15,21 0 0,-21 21 0,0-20 16,0 20-16,0-21 0,0 21 0,0-20 16,0-1-16,0 0 0,0 0 15,-21-21-15,0 0 16,21 21-16,-22-21 0,1 0 15,21-21 1,0 0-16,0 0 0,0 0 16,0-1-16,0 1 0,21 0 15,1 0-15,-1-21 0,0 20 0,21-20 16,-21 21-16,22-21 16,-1 20-16,0 1 0,1 0 0,-1 0 15,0 21-15,1 0 0,-1 0 0,0 0 16,-20 0-16,-1 21 0,21 0 15,-21 0-15,-21 22 0,21-22 0,-21 21 16,0-21-16,0 1 0,0 20 16,0-21-16,0 0 0,0 0 0,-21 1 15,21-1-15,-21 0 0,0-21 0,0 21 16,0-21 0,21 21-16,0-42 46,21 21-46,0-21 0,0 0 0</inkml:trace>
  <inkml:trace contextRef="#ctx0" brushRef="#br0" timeOffset="45536.13">29146 4064 0,'-21'0'16,"0"0"-16,0 21 0,-21 0 0,20 1 15,1-1-15,-21 0 0,21 0 0,0 21 16,-1-20-16,1-1 16,0 21-16,0-21 0,21 0 0,0 1 15,0-1-15,0 0 0,0 0 0,0 0 16,21-21-16,0 21 0,0-21 16,1 0-16,-1 0 0,21 0 0,0 0 15,1 0-15,-22 0 0,21 0 16,1-21-16,-22 0 0,0 0 0,0 0 15,0 0-15,0-1 0,-21-20 0,0 0 16,0 21-16,0-22 0,0 1 16,0 21-16,0 0 0,-21-1 15,0 1-15,0 0 0,0 21 16,0 0-16,-1 0 0,1 0 0,0 21 16,0 0-16,0-21 0,0 22 15,-1-1-15,22 0 0,0 0 0,0 0 16,0 0-16,0 1 0,22-1 15,-1-21-15,0 0 0,21 0 16</inkml:trace>
  <inkml:trace contextRef="#ctx0" brushRef="#br0" timeOffset="45924.91">29527 4233 0,'0'0'0,"0"-63"31,0 42-31,0 0 0,22 21 16,-1-22-16,0 22 0,0 0 0,0 0 16,0 0-16,22 0 0,-22 0 15,0 0-15,0 22 0,0-1 0,1 0 16,-1 0-16,-21 0 0,0 0 0,0 1 16,0 20-16,0-21 0,0 0 15,0 0-15,0 22 0,0-22 0,0 0 16,0 0-16,-21-21 15,21 21-15,-22-21 16,1 0 0,21-21-16,0 0 15,0 0-15,0 0 16,0-22-16,21 22 0,1 0 16,-1-21-16,0 21 0,21-22 0,-21 22 15,1 0-15,-1 0 0,21 0 16,-21-1-16,0 1 0,1 21 0,-1 0 15,0-21-15,0 21 0,21 0 0,-20 0 16,-1 0-16,0 0 0</inkml:trace>
  <inkml:trace contextRef="#ctx0" brushRef="#br0" timeOffset="46585.14">30543 4085 0,'-21'21'31,"0"-21"-31,21 22 0,-21-22 16,0 21-16,21 0 0,0 0 0,-21 0 16,-1 0-16,22 1 0,-21 20 15,21-21-15,0 0 0,0 0 0,0 1 16,0-1-16,0 0 0,0 0 0,21 0 16,1 0-16,20 1 0,-21-22 15,21 0-15,-20 21 0,20-21 16,-21 0-16,21 0 0,-20 0 15,-1 0-15,0 0 0,21-21 0,-21-1 16,1 1-16,-1 0 0,-21-21 16,21 21-16,0-22 0,0 22 0,0-21 15,-21 21-15,0-1 0,22 1 16,-22 0-16,21 0 0,-21 42 31,0 0-31,0 0 16,0 1-16,-21-1 0,-1 21 0,22-21 15,-21 22-15,21-22 16,0 21-16,-21 0 0,21-20 0,0 20 16,0 21-16,0-20 0,0 20 15,0-20-15,0 20 0,0 1 0,0-1 16,0 1-16,0-22 0,0 21 0,0-20 16,0-1-16,-21 0 0,0 1 15,21-1-15,-21 0 0,-1-20 0,22 20 16,-21-21-16,21 0 0,0 0 15,-21 1-15,0-22 0,21 21 16,-21-21 0,21-21-16,-21 21 15,21-22-15,0 1 0,0 0 0,0 0 16,0 0-16,0-22 0,0 22 16,0-21-16,0 0 0,21-1 0,0 1 15,0-22-15,21 22 0,1-21 0,-22-1 16,21 1-16,1 20 0,-1-20 15,0 20-15,1 1 0,-22 21 0,21-21 16,0 20-16,-20-20 0,-1 21 16,0 21-16,0-21 0,-21 0 0,0-1 15,0 1-15,0 0 16</inkml:trace>
  <inkml:trace contextRef="#ctx0" brushRef="#br0" timeOffset="55292.74">1270 7874 0,'0'21'15,"0"0"17,-21-21 77,0 0-109,-1 0 16,1-21-1,0 21 1,0 0-16,0 0 0,0-21 16,-1 21-16,1 0 0,0 0 15,0 0-15,0 0 0,0 0 0,-1 0 16,1 0-16,0 0 0,0 0 15,0 0-15,-22 0 0,22 0 16,0 0-16,0 0 0,0 0 16,0 0-16,-1 0 0,1 0 15,0 0-15,0 0 0,0 0 0,0 0 16,-1 0-16,1 0 0,0 0 16,0 0-16,0 0 0,0 0 15,-1 0-15,1 0 0,0 0 16,0 0-16,0 0 0,0 0 0,-1 0 15,1 0 1,42 0 62,1 0-78,-1 0 0,21 0 0,22 0 16,-22 0-16,21 0 0,1 0 15,-1 0-15,22 0 0,-21 0 0,-1 0 16,22 0-16,-22 0 0,22 0 16,-22 0-16,22 0 0,-21 0 0,20 0 15,-20 0-15,-1 0 0,1-21 16,-1 21-16,1 0 0,-1 0 0,1 0 16,-22-21-16,0 21 0,1 0 15,-1 0-15,-21 0 0,22 0 16,-22-21-16,-42 21 47,-1 0-32,1 0-15,0 0 16,0 0-16,0-22 16,0 22-1,21-21 1,0 0-1,-22 21 1,22-21-16</inkml:trace>
  <inkml:trace contextRef="#ctx0" brushRef="#br0" timeOffset="56104.27">1693 7472 0,'0'0'16,"-21"-21"-16,0 21 15,0 0 1,42 21 31,0 0-32,0-21-15,-21 21 0,21-21 16,1 21-16,20 1 0,-21-22 0,0 21 16,0-21-16,22 21 0,-22 0 0,21-21 15,1 0-15,-22 21 0,21-21 16,-21 0-16,22 21 0,-1-21 0,-21 0 16,21 22-16,-20-22 0,-1 0 15,21 0-15,-21 21 0,0-21 16,1 0-1,-22 21-15,0 0 16,-22-21 0,1 0-16,21 21 15,-21-21-15,0 0 0,0 21 16,0-21-16,-1 0 0,1 22 16,0-1-16,0-21 0,-21 21 15,20 0-15,1 0 0,0 0 16,-21 1-16,21-1 0,-22 0 0,1 21 15,0-21-15,-1 22 0,22-22 16,-21 21-16,-1 1 0,1-22 0,0 21 16,21-21-16,-22 0 0,22 1 15,0-1-15,-21 0 0,42 0 16,-22 0-16,1-21 0,21 21 16,-21-21-16,0 0 218,0 0-202,0 0 0</inkml:trace>
  <inkml:trace contextRef="#ctx0" brushRef="#br0" timeOffset="58508.57">3344 7705 0,'0'0'16,"-21"0"-16,0 0 16,0 0 15,21-21-15,0-1-16,0 1 0,0 0 15,0 0-15,21 0 0,0-22 16,0 1-16,0 0 0,1-1 0,-1-20 15,0 21-15,0-22 0,21 22 16,-20-22-16,-1 22 0,0-22 16,0 22-16,0 21 0,0-21 0,1 20 15,-22 1-15,0 0 0,-22 21 16,1 0 0,0 21-16,-21 0 0,21 1 15,-1-1-15,-20 0 0,21 0 0,0 0 16,0 0-16,-1 1 0,22-1 15,0 21-15,0-21 0,0 0 0,0 1 16,0-1-16,22 0 0,-1 0 16,21 0-16,-21 0 0,0 22 0,22-22 15,-22 0-15,0 21 0,0-20 16,22-1-16,-22 21 0,0-21 16,-21 0-16,0 1 0,0-1 0,0 0 15,0 0-15,0 0 0,0 0 16,-21 1-16,0-22 15,-1 0-15,1 0 0,0 0 0,0 0 16,0-22-16,0 1 0,-1 21 16,1-21-16,0 0 0,0 0 0,0 0 15,0-1-15,-1 1 16,1 0-16,21 0 0,-21 0 16,21 42 15,21 0-31,0 0 0,-21 0 15,22 1-15,-1-1 0,0 0 16,0-21-16,0 21 0,0 0 0,1 0 16,-1-21-16,0 22 0,0-22 15,21 0-15,-20 21 0,-1-21 0,0 0 16,21 0-16,-21 0 0,1 0 16,20-21-16,-21 21 0,0-22 0,22 1 15,-22 0-15,0 0 0,21-21 0,-21 20 16,1-20-16,-1 0 0,0-1 15,0-20-15,0 21 0,-21-1 0,21-20 16,-21 20-16,0-20 0,0 21 16,0-1-16,0 1 0,0 0 15,0-1-15,0 22 0,0-21 0,0 21 16,0 42 0,0 0-1,0 0-15,0 21 0,0 1 16,0-1-16,0 0 0,0 1 0,0-1 15,0 22-15,0-22 0,-21 21 16,21-20-16,0-1 0,0 22 0,0-43 16,0 21-16,0 0 0,0-20 0,0-1 15,0 0-15,0 0 16,21-42 15,-21 0-31,22 0 0,-22-1 16,0 1-16</inkml:trace>
  <inkml:trace contextRef="#ctx0" brushRef="#br0" timeOffset="58728.45">4043 7197 0,'21'0'31,"0"0"-16,0 0-15,0 0 0,1-21 16,-1 21-16,0 0 0,0-22 16,0 22-16,22 0 0,-22 0 0,0-21 15,21 21-15,-21 0 0,1 0 0,-1-21 16,21 21-16,-21-21 0,0 21 16,1 0-16</inkml:trace>
  <inkml:trace contextRef="#ctx0" brushRef="#br0" timeOffset="60324.54">5059 7557 0,'0'0'0,"21"0"16,-21-22-16,0 1 15,0 0-15,21 0 0,-21 0 0,0 0 16,21-1-16,-21-20 0,0 21 16,0-21-16,0 20 0,0-20 15,0 0-15,0 21 0,-21-22 0,0 22 0,0 0 16,0 0-16,-1 0 0,1 21 16,0 0-16,0 0 0,0 0 15,-22 0-15,22 0 0,0 0 0,0 21 16,0 0-16,-22 0 0,22 0 15,0 22-15,0-1 0,0 0 0,0 1 16,-1-1-16,22 0 0,0 1 16,-21-1-16,21-21 0,0 21 0,0-20 15,0 20-15,0-21 0,21 0 16,1 0-16,-1-21 0,0 0 16,0 0-16,0 0 0,0 0 15,1 0-15,20-21 0,-21 0 0,0 0 16,0 0-16,1 0 0,-1-1 15,0-20-15,0 21 0,0-21 0,0-1 16,1 22-16,-1-21 0,0-1 16,0 1-16,-21 0 0,21-1 0,-21 22 15,21 0-15,-21 0 0,0 0 0,0 0 16,0 42 15,0 0-31,0 0 16,0 0-16,0 22 0,0-22 0,0 21 15,0-21-15,0 22 0,0-1 16,0-21-16,0 21 0,0 1 16,0-22-16,0 0 0,22 0 0,-1 22 15,0-22-15,0 0 0,0-21 16,0 0-16,1 0 0,-1 0 16,0 0-16,0 0 0,0 0 0,22 0 15,-22 0-15,0-21 0,21 0 0,-21-1 16,22 1-16,-22-21 0,21 21 15,-21-22-15,1 1 0,20 0 0,-21-22 16,0 22-16,0 0 0,1-1 16,-1-20-16,0 20 0,-21 1 0,0 0 15,0-1-15,0 22 0,0-21 16,0 21-16,0 0 0,0-1 16,0 1-16,0 0 0,-21 42 31,0 0-16,21 1-15,0 20 0,0-21 0,0 0 16,0 22-16,0-1 0,0-21 16,0 21-16,-22 1 0,22-1 0,-21 22 15,21-22-15,0 0 0,0 1 0,0-1 16,0-21-16,0 21 0,0-20 16,0-1-16,0 0 0,0 0 0,0 0 15,21-21-15,1 0 0,-1 0 16,0 0-16,0 0 15,0 0-15,0 0 0,22-21 0,-22 21 16,0-21-16,0 0 0,0-22 16,-21 22-16,22 0 0,-1-21 0,-21 21 15,0-22-15,0 22 0,0-21 0,0 21 16,0-1-16,0 1 0,0 0 16,0 42 15,0 0-31,0 22 15,0-22-15,21 0 0,-21 21 0,0-20 16,0-1-16,21 0 0,-21 21 16,0-21-16,0 1 0,0-1 15,21-21-15,-21 21 0,21 0 0,1-21 16,-1 0-16,0 0 16,0 0-16,0 0 15,0-21-15,1 21 0,-1-21 0,0 0 16,0-1-16,0 1 0,0-21 15,1 21-15,-1-22 0,0 22 0,21-21 16,-21 21-16,1-22 0,-1 22 0,21 0 16,-21-21-16,0 42 0,-21-21 15,22-1-15,-1 22 0,0 0 32,-21-21 30,0 0-46,-21 0 15,0 21-31,-1 0 16,1 0-16,0 0 15,0 21-15,0-21 0,21 21 16,0 0-16,-21 1 0,-1-1 15,22 21-15,-21-21 0,21 22 16,0-22-16,0 21 0,-21-21 0,21 22 16,0-22-16,0 0 0,0 21 0,0-21 15,0 1-15,0-1 0,0 0 16,21 0-16,0-21 0,1 0 16,-1 0-16,0 0 0,0 0 15,21 0-15,-20 0 0,-1 0 16,0 0-16,0-21 0,0 0 0,0 21 15,1-21-15,-1-1 0,-21 1 0,21 0 16,0 0-16,0 0 16,-21-22-16,0 22 0,21-21 0,-21 21 15,0-22-15,0 1 0</inkml:trace>
  <inkml:trace contextRef="#ctx0" brushRef="#br0" timeOffset="60532.42">6710 6646 0,'0'0'16,"-64"0"0,43 0-16,0 0 15,0 0 1,21 22 15,-21-22-15,-1 21-1,1-21-15</inkml:trace>
  <inkml:trace contextRef="#ctx0" brushRef="#br0" timeOffset="60738.3">5503 6943 0,'0'0'0,"0"21"0,-21-21 15,42 0 1,0 0-16,1 0 16,-1 0-16,21 0 0,0 0 0,1 0 15,-1 0-15,0 0 0,1-21 16,-1 21-16,0 0 0,-20-21 0,20 21 16,-21-22-16,21 22 0,-20-21 0</inkml:trace>
  <inkml:trace contextRef="#ctx0" brushRef="#br0" timeOffset="61716.36">7641 7091 0,'0'0'0,"0"-42"31,0 20-31,-21 22 0,0 0 16,21-21-16,-21 21 15,21 21 1,0 1-16,0-1 16,0 0-16,0 0 0,0 0 15,0 22-15,0-22 0,0 21 16,0 0-16,0-20 0,0-1 0,0 21 15,0-21-15,0 0 0,0 1 16,0-1-16,0 0 0,0 0 0,0 0 16,-22-42 15,22 0-31,-21 0 16,21 0-16,0-1 0,0 1 0,0-21 15,0 21-15,0-22 0,0 1 16,0 21-16,0-21 0,0-1 0,21 22 15,1-21-15,-1 21 16,-21-1-16,21 1 0,0 0 0,0 0 16,0 21-16,1 0 0,-1 0 0,0 0 15,0 0-15,0 0 0,0 21 16,1-21-16,-1 21 0,-21 0 0,21 1 16,-21 20-16,21-21 0,-21 21 0,0-20 15,0-1-15,0 21 0,0-21 16,0 22-16,0-22 0,0 0 0,0 0 15,0 0-15,0 0 16,0 1-16,-21-22 31,21-22-15,0 1-16,0 0 0,0 0 16,0-21-16,0 20 0,0 1 0,0-21 15,0 0-15,21 20 0,0-20 16,-21 21-16,21-21 0,1 20 0,-1-20 15,0 21-15,21 0 0,-21 0 0,1 21 16,-1-22-16,21 22 0,-21 0 16,0 0-16,1 0 0,-1 22 0,0-22 15,0 21-15,0 0 0,-21 0 16,0 21-16,21-20 0,-21-1 0,0 21 16,0-21-16,0 22 0,0-1 0,0-21 15,0 21-15,0-20 16,0-1-16,-21 0 0,21 0 0,0 0 15,0 0-15,0 1 16,0-44 15,0 1-31,0 0 0,0 0 16,21 0-16,-21 0 0</inkml:trace>
  <inkml:trace contextRef="#ctx0" brushRef="#br0" timeOffset="62796.75">8403 7154 0,'0'22'0,"21"-22"0,0 0 16,1 0-16,-1 0 0,0-22 16,0 22-16,0-21 0,-21 0 15,21 21-15,1-21 0,-1 21 0,0-21 16,-21 0-16,0-1 0,21 22 15,-21-21-15,0 0 0,0 0 16,0 0-16,-21 21 16,0 0-16,0 0 15,-1 0-15,1 0 0,0 21 16,0 0-16,0 0 0,21 0 16,0 1-16,-21-1 0,21 21 15,-22-21-15,22 22 0,0-22 0,0 21 16,0-21-16,0 22 0,0-22 15,0 0-15,0 0 0,0 0 0,0 0 16,22-21-16,-1 22 0,0-22 0,0 0 16,0 0-16,0 0 0,22 0 15,-22 0-15,0 0 0,0 0 0,22-22 16,-22 22-16,0-21 0,21 0 0,-21 0 16,22 0-16,-22-22 15,0 22-15,0-21 0,0 21 0,1-22 16,-1 22-16,0-21 0,-21 21 0,21 0 15,-21-1-15,0 1 0,0 0 16,0 0-16,0 42 47,0 0-47,0 0 0,0 1 0,0-1 16,0 0-16,0 21 0,0-21 0,0 1 15,0-1-15,-21 21 0,21-21 16,0 0-16,-21 1 0,21-1 0,0 0 15,0 0-15,0-42 47,0 0-31,0 0-16,0-1 0,0 1 0,0 0 16,0 0-16,0-21 0,0 20 0,0-20 15,0 21-15,0 0 0,0-22 16,21 22-16,-21 0 0,21-21 0,0 21 15,-21-1-15,21 22 0,1-21 0,-1 21 16,0 0-16,0 0 16,0 21-16,-21 1 15,21-1-15,-21 0 0,22 0 16,-22 0-16,0 22 0,0-22 16,0 21-16,0-21 0,0 22 0,0-22 15,0 0-15,0 21 0,0-21 0,0 1 16,0-1-16,0 0 0,0 0 15,0-42 17,0 0-17,0 0-15,0-1 0,0 1 0,0 0 16,21-21-16,-21 21 0,21-22 0,0 22 16,0-21-16,0-1 0,-21 22 15,22-21-15,-1 21 0,0 0 16,0-1-16,0 1 0,0 21 0,1 0 15,-1 0-15,0 0 16,-21 21-16,21 1 0,-21-1 0,21 0 16,-21 0-16,0 21 0,0-20 0,0 20 15,0-21-15,0 21 0,0-20 16,0 20-16,0-21 0,0 0 0,0 0 16,0 1-16,0-1 0,0 0 15,21-21 1,1-21-1,-1 0-15,0 21 0,0-43 0,0 22 16,0 0-16</inkml:trace>
  <inkml:trace contextRef="#ctx0" brushRef="#br0" timeOffset="63323.77">10096 6562 0,'0'0'0,"0"-21"0,-21 21 31,0 21-31,0-21 0,21 21 0,0 21 16,-21-21-16,0 22 0,21-22 0,-22 21 16,22 1-16,0-1 0,0 0 15,-21 1-15,21-1 0,0 0 0,-21-21 16,21 22-16,0-1 0,0 0 16,-21-20-16,21 20 0,0-21 15,-21 0-15,21 0 0,0 1 0,0-1 16,0-42 15,0-1-31,0 1 0,0 0 16,21 0-16,0 0 0,-21 0 15,21-22-15,-21 22 0,21 0 0,1 0 16,-1-22-16,0 22 0,0 0 16,0 0-16,0 0 0,22 0 0,-22-1 15,0 1-15,21 21 0,-20 0 0,-1 0 16,0 0-16,0 0 0,0 0 15,0 21-15,-21 1 0,22-1 0,-22 0 16,0 0-16,0 0 0,0 22 16,0-22-16,0 0 0,0 21 0,-22-21 15,-20 22-15,21-22 0,0 0 0,0 0 16,-22 0-16,22 1 0,-21-1 16,21 0-16,-1-21 0,-20 21 0,21-21 15,0 0-15,0 0 0,-1 0 0,1 0 16,0 0-1,21-21-15,0 0 16,21 0 0,0 21-16,-21-22 0,22 1 15,-1 21-15,0-21 0</inkml:trace>
  <inkml:trace contextRef="#ctx0" brushRef="#br0" timeOffset="63688.3">10562 7154 0,'0'0'0,"21"0"0,0 0 0,1 0 15,-1 0 1,0 0-16,0-21 0,0 21 0,0-21 16,1 0-16,20 21 0,-21-21 0,0 0 15,0-1-15,1 22 0,-1-21 16,-21 0-16,0 0 0,0 0 0,0 0 15,0-1-15,-21 22 16,-1 0-16,1 0 16,0 22-16,0-1 0,0 0 15,0 0-15,21 0 0,-22 0 0,1 22 16,0-22-16,21 21 0,0-21 16,-21 1-16,21 20 0,0-21 0,0 0 15,0 0-15,0 1 0,0-1 16,0 0-16,21-21 0,0 21 0,0-21 15,1 0-15,-1 0 0,0 0 16,21 0-16,-21 0 0,22 0 0,-22-21 16,21 0-16,-21 21 0,22-21 0</inkml:trace>
  <inkml:trace contextRef="#ctx0" brushRef="#br0" timeOffset="64087.96">11282 6985 0,'0'-21'15,"0"0"1,21 21-16,-21-21 16,21 21-16,0 0 0,0 0 15,1 0 1,-1 21-16,-21 0 0,0 0 16,0 0-16,0 0 0,0 1 0,0 20 15,0-21-15,0 0 0,0 22 16,0-22-16,0 0 0,-21 0 0,21 21 15,-22-20-15,1-1 0,0 0 16,21 0-16,0 0 16,-21-21-16,21-21 31,0 0-31,0 0 16,21 0-16,0-1 0,0 1 0,-21 0 15,22-21-15,-1 21 0,0-22 0,0 22 16,0-21-16,0 21 0,-21-22 15,22 22-15,-1 0 0,0 0 0,0 0 16,0 21-16,0-22 0,1 22 16,-1 0-16,0-21 0,0 21 15,0-21-15</inkml:trace>
  <inkml:trace contextRef="#ctx0" brushRef="#br0" timeOffset="64583.9">12277 6943 0,'0'0'0,"21"0"0,-21-21 0,21-1 16,-21 1-16,0 0 15,-21 21 1,0 0-16,-1 0 0,1 0 15,0 0-15,0 0 16,0 0-16,-22 21 0,22 0 0,0 1 16,0-22-16,0 21 0,0 0 0,21 0 15,0 0-15,0 0 16,0 1-16,0-1 16,21 0-16,0-21 15,-21 21-15,21-21 0,0 0 16,0 0-16,1 0 0,-1 21 0,0-21 15,0 0-15,-21 21 0,21-21 16,-21 22-16,0-1 16,0 0-16,-21 0 15,0 0-15,0 0 16,-22-21-16,22 22 0,0-22 16,-21 0-16,21 0 0,-22 21 0,22 0 15,-21-21-15,21 0 0,-1 0 0,1 0 16,0 0-16,0 0 0,0 0 15,0 0-15,-1 0 16,1 0-16,21-21 16,-21 21-1,0 0-15,0 0 0,0 0 16</inkml:trace>
  <inkml:trace contextRef="#ctx0" brushRef="#br0" timeOffset="66315.92">3090 8594 0,'0'-21'0,"0"-1"15,0 1-15,-21 0 16,0 21 15,21 21-15,0 0-16,0 1 0,0-1 15,0 21-15,0-21 0,0 22 16,0-1-16,0 0 0,0 1 0,-21-22 16,21 21-16,0 0 0,-21 1 15,21-22-15,0 21 0,0-21 0,0 1 16,0-1-16,0 0 16,0-42-1,0 0-15,21-1 16,0 1-16,-21 0 15,21 0-15,0 0 0,-21-22 0,21 22 16,1-21-16,-22 21 0,21-22 16,0 22-16,-21 0 0,21 0 0,0 0 15,0 21-15,1 0 0,-1 0 16,0 0 0,-21 21-16,21 0 0,-21 0 15,21 0-15,-21 1 0,0-1 16,0 0-16,21 0 0,-21 21 0,22-20 15,-22-1-15,21 0 0,0 0 16,0 0-16,0 0 16,0-21-16,1 0 15,-1 0-15,0 0 0,21-21 16,-21 21-16,1-21 0,-1 0 16,0 0-16,0 0 0,0-22 0,0 22 15,1-21-15,-1 21 0,0-22 16,-21 22-16,0-21 0,21 21 0,-21-22 15,21 22-15,-21 0 0,0 0 0,0 0 16,0-1-16,0 1 16,0 42 15,0 1-31,0-1 0,0 0 16,0 0-16,0 0 0,0 0 0,0 22 15,0-22-15,0 21 0,0 1 16,-21-22-16,21 21 0,0 0 0,0-20 15,0-1-15,0 0 0,0 21 0,21-42 16,-21 21-16,21 1 0,1-22 16,-1 0-16,0 0 0,0 0 15,0 0-15,0-22 0,1 1 16,-1 21-16,0-21 0,0 0 0,0-21 16,0 20-16,1 1 0,-1-21 15,0 21-15,0-22 0,0 22 16,0-21-16,-21 21 0,0 0 0,0-1 15,22 22-15,-44 22 32,22-1-32,0 0 0,0 0 15,-21 0-15,21 22 0,-21-22 0,21 0 16,-21 0-16,21 0 0,0 0 16,0 1-16,0-1 0,0 0 0,0 0 15,0 0-15,0-42 47,21 0-31,-21 0-16,0 0 0,21-1 0,-21 1 15</inkml:trace>
  <inkml:trace contextRef="#ctx0" brushRef="#br0" timeOffset="66492.83">4276 8488 0,'0'0'0,"-22"0"31,44 0 32,-1 0-63,0 0 15</inkml:trace>
  <inkml:trace contextRef="#ctx0" brushRef="#br0" timeOffset="67044.5">4911 8403 0,'-22'0'31,"1"0"-31,0 21 16,21 1-16,-21-1 0,0 0 15,21 0-15,-21 0 0,21 22 16,0-22-16,-22 21 0,1-21 0,21 22 16,0-1-16,-21 0 0,21-21 0,-21 22 15,21-22-15,0 0 0,0 0 16,0 0-16,0 1 0,0-1 0,0 0 16,21-21-1,0 0-15,0 0 0,1 0 0,-1 0 16,0-21-16,0 21 0,21-21 0,-20-1 15,-1 1-15,21 0 0,-21 0 16,0-21-16,1 20 0,20-20 16,-21 21-16,0-21 0,0 20 0,1-20 15,-1 0-15,0 21 0,0-22 16,-21 22-16,21 0 0,-21 0 0,21 0 16,-21-1-16,0 1 0,0 0 0,0 42 31,-21 0-16,0 1-15,21-1 0,-21 21 0,21-21 16,-21 0-16,0 22 16,21-1-16,0-21 0,0 22 0,-22-1 0,22-21 15,0 21-15,0-20 0,0 20 16,0-21-16,0 0 0,0 0 16,0 1-16,0-1 0,22-21 15,-1 0-15,0 0 0,0 0 16,0 0-16,0 0 0,22 0 15,-22 0-15,21-21 0,-21-1 0,22 1 16,-1 21-16,0-21 0</inkml:trace>
  <inkml:trace contextRef="#ctx0" brushRef="#br0" timeOffset="67908.44">6456 8721 0,'0'0'16,"0"-21"-16,21 21 0,-21-22 0,0 1 15,0 0-15,0 0 16,0 0-16,0 0 0,0-1 16,0 1-16,-21 0 0,0 21 15,21-21-15,-22 21 0,1 0 16,0 0-16,0 0 0,0 0 0,0 0 15,-1 0-15,-20 21 0,21-21 0,0 21 16,0 0-16,-1 1 16,1-1-16,0 0 0,0 0 0,0 21 15,0-20-15,21-1 0,-22 0 0,22 0 16,0 0-16,0 0 0,0 1 16,0-1-16,22-21 15,-1 0-15,0 0 0,0 0 0,0 0 16,0 0-16,1 0 0,-1-21 15,0-1-15,0 22 0,0-21 0,0 0 16,1 0-16,-1 0 0,0 0 0,0-1 16,0 22-16,-21-21 0,0 0 0,0 0 15,21 21-15,-21-21 16,0 42 46,0 0-62,-21 0 0,21 0 0,0 1 16,0-1-16,0 21 0,-21-21 16,21 22-16,-21-1 0,21-21 0,-42 191 31,42-170-31,-22 0 0,22 1 16,0-1-16,0 22 0,0-22 0,-21 0 15,21 22-15,0-1 0,0 1 0,0-22 16,0 22-16,0-1 0,0 1 15,0-22-15,0 21 0,0-20 16,0-1-16,0 0 0,0 1 0,0-22 16,0 0-16,0 0 0,-21-21 31,0-21-15,21 0-16,-21 0 0,0 0 0,-1-22 15,1 22-15,0-21 0,21-1 0,-21 22 16,0-21-16,0-22 0,21 22 0,0 0 15,0-22-15,0 1 0,0 20 16,0-20-16,0-1 0,0 22 0,0-21 16,0-1-16,21 22 0,0-1 15,0-20-15,-21 21 0,21-1 0,0 22 16,1-21-16,-1-1 0,0 22 16,0 0-16,0 0 0,0 0 0,1 0 15,-1-1-15,0 1 0,0 21 16,21-21-16,-20 0 0,-1 21 0,0-21 15,21 0-15,-21 21 0,1-22 0</inkml:trace>
  <inkml:trace contextRef="#ctx0" brushRef="#br0" timeOffset="68504.1">6879 8678 0,'21'0'0,"0"0"15,1 0-15,-1-21 16,0 0-16,0 21 0,0-21 16,0 0-16,-21 0 15,22 21-15,-22-22 0,21 22 16,-21-21-16,-21 21 31,-1 0-31,1 0 16,0 0-16,0 0 0,0 21 0,0 1 15,-1-1-15,1 0 0,21 0 16,0 0-16,-21 0 0,21 1 0,0 20 16,0-21-16,0 0 0,0 0 0,0 1 15,0-1-15,21-21 0,-21 21 16,21-21-16,1 0 0,-1 0 0,21 0 16,-21 0-16,0 0 0,22 0 0,-22 0 15,0-21-15,21 21 0,-20-21 16,20-1-16,-21 1 0,0 0 0,0 0 15,22 0-15,-22-22 0,0 22 16,0-21-16,0 0 0,1 20 0,-1-20 16,-21 0-16,21-1 0,0 22 15,-21-21-15,0 21 0,0 0 0,0-1 16,0 1-16,0 0 0,0 42 31,0 0-31,-21 1 0,21-1 0,-21 21 16,21-21-16,0 22 0,0-22 15,-21 21-15,21 0 0,-22-20 0,22 20 16,-21-21-16,21 21 0,0-20 0,0-1 16,0 21-16,0-21 0,0 0 15,0 1-15,0-1 16,21-21 0,1 0-16,-22-21 15,0-1-15,21 1 16</inkml:trace>
  <inkml:trace contextRef="#ctx0" brushRef="#br0" timeOffset="68719.7">7366 8573 0,'42'-22'31,"-21"22"-31,1 0 16,-1 0-16,0-21 0,0 21 0,0 0 15,0 0-15,22 0 0,-22 0 0,0 0 16,0-21-16,22 21 0,-22 0 0,0 0 16,0 0-16,0 0 15,0 0-15,1 0 16</inkml:trace>
  <inkml:trace contextRef="#ctx0" brushRef="#br0" timeOffset="69264.39">8403 8615 0,'0'0'0,"21"0"0,-21-21 0,0 0 16,21 21-16,1-22 0,-22 44 31,0-1-16,0 0-15,0 0 0,0 0 0,0 0 16,0 22-16,0-22 0,-22 0 16,22 21-16,-21-20 0,21-1 0,0 0 15,0 0-15,0 0 0,-21 0 0,21 1 16,0-44 15,0 1-31,0 0 16,0 0-16,0 0 0</inkml:trace>
  <inkml:trace contextRef="#ctx0" brushRef="#br0" timeOffset="69468.27">8509 8361 0,'0'0'0,"0"-21"0,0 42 62,0 0-46,0 0-1,21-21-15,0 0 0,0 21 16,1-21-16,-1 0 0</inkml:trace>
  <inkml:trace contextRef="#ctx0" brushRef="#br0" timeOffset="70180.91">8869 8530 0,'-21'21'0,"42"-42"0,-42 64 16,21-22-16,-22 0 0,22 0 16,0 0-16,-21 0 0,21 1 15,0-1-15,0 0 0,0 0 16,0 0-16,-21 0 0,21 1 0,-21-1 15,21 0-15,0 0 0,-21 0 16,21 0 0,0-42 15,0 0-31,0 0 16,0 0-16,0 0 0,0-1 15,0-20-15,21 21 0,0 0 0,0-22 16,0 22-16,1 0 0,20-21 15,-21 21-15,0-1 0,22 1 16,-1 0-16,-21 0 0,21 0 0,-20 21 16,20 0-16,-21 0 0,0 0 15,0 0-15,1 0 0,-1 21 0,0-21 16,-21 21-16,0 0 0,0 0 0,0 22 16,0-22-16,0 0 0,0 21 15,0-20-15,0-1 0,-21 21 0,21-21 16,-21 22-16,21-22 0,0 0 0,0 0 15,0 0-15,0 0 16,21-21 0,0 0-16,0 0 0,21 0 15,1-21-15,-22 0 16,0 0-16,0 0 0,0 0 16,1-1-16,-22-20 0,21 21 0,0 0 15,0-22-15,-21 22 0,0 0 0,0 0 16,0 0-16,0 0 0,0 42 47,-21 0-47,21 0 0,0 0 15,0 0-15,-21 1 0,21-1 0,0 0 16,-21 0-16,21 0 16,0 0-16,0 1 0,0-1 15,-22-21 16,22-21-15,0-1-16,0 1 0,0 0 16</inkml:trace>
  <inkml:trace contextRef="#ctx0" brushRef="#br0" timeOffset="70360.16">9525 8424 0,'0'0'0,"0"-21"0,21 21 78,0 0-78,0 0 16,1 0-16,-1 0 0</inkml:trace>
  <inkml:trace contextRef="#ctx0" brushRef="#br0" timeOffset="70659.88">10223 8276 0,'0'0'0,"-21"0"31,0 0-31,21 21 16,-21 1-16,0 20 15,0-21-15,21 0 0,-22 22 0,1-22 16,21 21-16,-21 0 0,0-20 0,0 20 16,0 0-16,21-21 0,-22 22 15,22-1-15,-21-21 0,21 22 0,0-22 16,0 0-16,0 0 0,0 0 0,0 0 16,0 1-1,21-44 1,-21 1-1,22 0-15,-22 0 16</inkml:trace>
  <inkml:trace contextRef="#ctx0" brushRef="#br0" timeOffset="70856.84">9906 8530 0,'0'0'15,"21"0"16,0 0-15,0-21-16,1 21 0,20 0 16,-21 0-16,0 0 0,0 0 0,22 0 15,-22 0-15,0 0 0,0 0 16,0 0-16,1-21 0,-1 21 16,0 0-16</inkml:trace>
  <inkml:trace contextRef="#ctx0" brushRef="#br0" timeOffset="71446.12">10710 8594 0,'0'0'0,"21"-21"0,-21-1 15,0 1-15,0 0 0,0 0 16,-21 0 0,0 21-16,0 0 0,0 0 15,0 0-15,-1 0 0,1 0 0,0 0 16,0 0-16,0 21 0,0 0 16,-1-21-16,22 42 0,-21-20 0,0-1 15,21 0-15,0 21 0,-21-21 0,21 22 16,-21-22-16,21 0 0,0 21 15,0-20-15,0-1 0,0 0 16,0 0-16,21 0 0,0-21 16,0 0-16,0 0 15,1 0-15,-1 0 0,0 0 0,0-21 16,0 0-16,0 21 0,1-21 0,-1 0 16,0-22-16,0 22 0,0 0 15,0-21-15,1 20 0,-22-20 0,21 21 16,0 0-16,-21-22 0,0 22 0,0 0 15,0 0-15,0 0 16,0 42 0,0 0-1,-21 0-15,21 0 0,-21 1 0,21-1 16,0 0-16,0 21 0,0-21 16,0 22-16,0-22 0,0 0 0,0 0 15,0 22-15,0-22 0,0 0 16,0 0-16,21 0 15,0-21-15,0 0 16,0 0-16,0 0 0,1-21 0,20 0 16,-21 21-16,0-21 0,0 0 15</inkml:trace>
  <inkml:trace contextRef="#ctx0" brushRef="#br0" timeOffset="71912.53">11366 8170 0,'0'0'0,"-21"0"32,0 22-17,0-1-15,21 21 0,-21-21 0,0 22 16,21-22-16,0 21 0,-22 0 16,22-20-16,-21 20 0,21 0 0,-21 1 15,21-22-15,0 21 0,0-21 16,0 22-16,-21-22 0,21 21 15,0-21-15,0 0 0,0 1 0,0-1 16,0 0-16,21-21 0,0 0 16,0 0-16,1 0 15,-1 0-15,21 0 0,-21-21 0,0 21 16,1-21-16,-1-1 0,21 1 0,-21 0 16,0-21-16,1 21 0,-1-1 15,0 1-15,-21 0 0,0 0 0,21 0 16,-21 0-16,-21 21 31,0 21-31,21 0 16,-21 0-16,21 0 0,-22 22 0,22-22 15,0 0-15,-21 21 0,21-21 0,-21 1 16,21-1-16,0 0 0,-21 0 16,21 0-16,0 0 0,0 1 15,21-22 1,0-22-1,-21 1-15,21 0 0,1 0 16</inkml:trace>
  <inkml:trace contextRef="#ctx0" brushRef="#br0" timeOffset="72076.44">11684 8530 0,'0'0'0,"-21"0"16,0 0-1,42 0 32</inkml:trace>
  <inkml:trace contextRef="#ctx0" brushRef="#br0" timeOffset="72672.55">12065 8573 0,'0'0'0,"21"0"0,0 0 16,0 0-16,1 0 16,-1 21-1,-21 0-15,0 0 16,0 0-16,0 0 0,-21 1 15,-1-1-15,1 0 0,-21 0 16,21 21-16,-22-20 0,22-1 16,-21 0-16,21 0 0,0-21 0,-1 21 15,1 0-15,0-21 0,0 22 16,42-22 15,0 0-31,0 0 0,1 0 16,-1 0-16,0 0 0,0 0 15,0 0-15,0 0 0,1 0 0,-1 0 16,0 21-16,21 0 0,-21 0 0,1 0 16,-1 0-16,0 1 0,0-1 15,-21 0-15,21 0 0,-21 0 0,21 22 16,-21-22-16,0 0 0,0 21 16,0-21-16,0 22 0,-21-22 0,0 21 15,0-21-15,0 22 0,0-22 16,-22 21-16,22-21 0,-21 1 0,21-1 15,-22 0-15,22 0 0,-21 0 0,-1 0 16,22-21-16,-21 0 0,21 0 0,0 0 16,-22 0-16,22 0 0,0 0 15,0 0-15,0-21 0,-1 0 0,1 21 16,21-21-16,-21 21 0,0-21 16,21 0-16,0-1 15,0 1 1,0 0-16,21 21 0,0-21 15,0 0-15,1 0 0,-1-1 0,0 1 16,0 0-16,21 0 0,1-21 0</inkml:trace>
  <inkml:trace contextRef="#ctx0" brushRef="#br0" timeOffset="73028.35">12488 8805 0,'0'0'0,"43"-21"32,-22 0-32,0 0 15,0 21-15,0-21 0,0 21 0,1-21 16,-1-1-16,0 22 0,0 0 0,-21-21 16,21 21-16,-21-21 15,0 0-15,-21 21 16,0 0-16,0 0 15,0 0-15,-1 0 0,1 21 16,0 0-16,0-21 0,21 21 0,-21 1 16,0-1-16,-1 21 0,22-21 0,0 0 15,0 1-15,-21-1 0,21 0 16,0 0-16,0 0 0,0 0 16,0 1-1,21-22-15,1 0 16,-1 0-16,0 0 0,0 0 0,0-22 15,22 22-15,-22 0 0</inkml:trace>
  <inkml:trace contextRef="#ctx0" brushRef="#br0" timeOffset="73632">13144 8657 0,'0'0'0,"0"-21"0,0 0 0,0 0 0,0 0 15,0-1 1,-21 22-16,0 0 16,0 0-16,0 0 0,0 0 0,-1 22 15,1-22-15,0 21 0,0 0 16,0-21-16,0 21 0,-1 0 0,1 0 16,0 22-16,0-22 0,0 0 0,21 21 15,0-20-15,-21-1 0,21 0 16,0 0-16,0 0 0,0 0 0,0 1 15,0-1-15,21-21 16,0 0 0,0 0-16,0 0 0,0 0 15,1 0-15,-1-21 0,21-1 0,-21 1 16,0 0-16,1 0 0,-1-21 16,21 20-16,-21-20 0,0 0 0,1-1 15,-1 1-15,21 0 0,-21-1 0,0 1 16,1 0-16,-1-22 0,-21 22 15,21 0-15,-21-1 0,21 1 0,-21 21 16,0-22-16,0 22 0,0 0 16,0 42 15,0 0-31,-21 1 0,0-1 0,21 21 16,-21 0-16,-1-20 0,1 20 15,21 0-15,-21 1 0,0-1 0,0 0 16,0 1-16,21-1 0,-22 0 0,22 1 15,-21-22-15,21 21 0,0-21 16,0 22-16,0-22 0,0 0 0,0 0 16,21 0-16,1 0 0,-1-21 15,0 0-15,0 0 16,0 0-16,0 0 0,1 0 0,-1 0 16,-21-21-16,21 21 0,0-21 0,0 0 15,0 0-15,-21 0 16</inkml:trace>
  <inkml:trace contextRef="#ctx0" brushRef="#br0" timeOffset="73802.03">13462 8890 0,'0'0'16,"0"42"0,0-20-1,21-22 32,-21-22-47,0 1 0</inkml:trace>
  <inkml:trace contextRef="#ctx0" brushRef="#br0" timeOffset="74900.13">4318 10372 0,'-21'0'15,"0"0"1,21 21-16,0 0 0,-22 0 16,22 22-16,0-22 0,-21 0 15,21 21-15,0-21 0,0 22 0,-21-22 16,21 0-16,-21 0 0,21 0 0,-21 1 16,21-1-16,0 0 0,0-42 46</inkml:trace>
  <inkml:trace contextRef="#ctx0" brushRef="#br0" timeOffset="75100.02">4170 10224 0,'0'0'0,"0"-22"16,0 1-1,21 21 48,0 0-63,0 0 0,0 0 16</inkml:trace>
  <inkml:trace contextRef="#ctx0" brushRef="#br0" timeOffset="75599.99">4741 10414 0,'0'0'0,"0"85"31,-21-85-31,21 21 0,0 0 15,0 0-15,0 0 16,-21 1-16,21-1 0,0 0 16,-21-21-16,21 21 15,0-42 17,0 0-17,0 0-15,0-1 16,0-20-16,0 21 0,0 0 0,0-22 15,21 1-15,0 21 0,0-21 0,0-1 16,1 22-16,-1 0 0,21-21 16,0 20-16,-20 1 0,20 21 0,-21 0 15,21-21-15,-20 21 0,20 0 16,-21 0-16,0 21 0,0 0 16,1 1-16,-1-1 0,-21 0 0,0 0 15,0 21-15,0-20 0,0 20 0,0-21 16,0 21-16,0-20 0,-21 20 15,21-21-15,0 0 0,0 0 0,-22 1 16,22-1-16,-21 0 0,21 0 16,21-21 15,1 0-31,-22-21 16</inkml:trace>
  <inkml:trace contextRef="#ctx0" brushRef="#br0" timeOffset="76560.38">6032 10710 0,'0'0'0,"0"-21"31,0 0-15,0 0-16,22 0 0,-1 0 0,0-1 16,0-20-16,0 0 0,0 21 0,1-22 15,-1 1-15,0 0 0,0-1 16,0 22-16,0-21 0,1 21 0,-1-22 16,-21 22-16,0 0 0,-21 21 31,-1 21-31,-20 0 15,21-21-15,0 21 0,0 22 0,-1-22 16,22 0-16,0 0 0,0 22 16,0-22-16,0 0 0,0 0 0,0 21 15,0-20-15,22-1 0,-1 0 16,0 0-16,0 0 0,0 0 16,0 1-16,1-1 0,-1 0 0,0-21 15,-21 21-15,0 0 0,21-21 0,-21 21 16,-21-21 15,0 0-31,0 0 0,-1 0 0,1 0 16,0-21-16,0 0 0,0 21 0,0-21 15,-1 21-15,22-21 0,-21 21 16,0-21-16,21 42 31,0 0-15,0 0-16,21 0 15,-21 0-15,21-21 0,1 22 0,-22-1 16,21-21-16,0 0 0,0 21 16,0-21-16,0 0 0,1 0 0,-1 0 15,0 0-15,21 0 0,-21 0 0,1 0 16,20-21-16,-21 21 0,21-21 16,-20-1-16,20 1 0,-21 0 0,21 0 15,-20 0-15,-1-22 0,0 22 0,0-21 16,0 0-16,0 20 0,1-20 15,-1 0-15,0 21 0,-21-22 0,21 1 16,-21 21-16,21-22 0,-21 22 0,21 0 16,-21 0-16,0 0 0,0 0 15,0-1-15,0 1 0,0 0 16,0 0-16,0 42 47,0 0-47,0 0 15,-21 1-15,21 20 0,-21-21 0,21 21 16,-21-20-16,21 20 0,0 0 16,0 1-16,-21-1 0,0 0 0,21 1 15,0-1-15,0 0 0,0 1 16,-22-22-16,22 21 0,0-21 16,0 0-16,0 1 0,0-1 0,0 0 15,0 0-15,22-21 16,-1 0-1,0 0-15,0-21 16,0 0-16,-21 0 0,0-1 0,0 1 16,0 0-16,21 0 0</inkml:trace>
  <inkml:trace contextRef="#ctx0" brushRef="#br0" timeOffset="76760.25">6710 10372 0,'21'0'32,"0"0"-32,0 0 0,0 0 15,1 0-15,-1 0 0,0 0 0,0 0 16,0 0-16,0 0 0,1 0 16,-1-21-16,0 21 15,0 0-15,0 0 16,0 0-16</inkml:trace>
  <inkml:trace contextRef="#ctx0" brushRef="#br0" timeOffset="78236.75">7683 10583 0,'43'-84'32,"-43"63"-32,0-1 0,0-20 0,0 21 15,0 0-15,-21 0 16,-1-1-16,1-20 0,21 21 0,-21 0 16,0 21-16,0-21 0,0 21 0,-1 0 15,1 0-15,0 0 0,0 0 16,0 0-16,0 0 0,-1 21 0,1 0 15,21 0-15,-21 0 0,0 0 0,21 22 16,-21-22-16,21 21 0,0 1 16,0-22-16,0 21 0,0-21 0,0 0 15,0 1-15,0-1 0,0 0 0,0 0 16,21-21-16,0 21 16,0-21-16,0 0 15,1 0-15,-1-21 0,0 21 0,0-21 16,0 0-16,0 0 0,1-1 0,-1 1 15,0 0-15,0 0 0,0-21 16,0 20-16,1-20 0,-22 21 0,0-21 16,0 20-16,0 1 0,0 0 0,0 0 15,0 0-15,0 0 0,0 42 32,0 0-17,0 0-15,0 0 0,0 0 16,0 1-16,0 20 0,0-21 0,0 21 15,0-20-15,0-1 0,0 21 16,21-21-16,0 0 0,-21 1 16,21-22-16,-21 21 0,21 0 0,0-21 15,1 0-15,-1 0 0,0 0 16,0 0-16,0 0 0,0-21 0,1 21 16,-1-21-16,0-1 0,0 1 15,0-21-15,0 21 0,1-22 0,-1 22 16,0-21-16,21 0 0,-21-1 0,1 1 15,-22 0-15,21-1 0,0 1 16,0 0-16,-21 20 0,0-20 0,0 21 16,0 0-16,0 0 0,0-1 0,0 1 15,-21 42 17,21 1-32,-21-1 0,21 21 15,0-21-15,0 22 0,0-1 16,0-21-16,0 21 0,0 1 0,0-1 15,0 0-15,0 1 0,0-1 0,0 0 16,0-20-16,0 20 0,0-21 0,0 0 16,21 0-16,-21 1 0,21-1 15,0-21-15,0 0 16,1 0-16,-1 0 0,0 0 16,-21-21-16,21-1 0,0 1 15,0 0-15,1 0 0,-1 0 16,0-22-16,-21 22 0,21-21 0,0 0 15,0 20-15,-21 1 0,0-21 16,22 21-16,-22 0 0,0 42 31,0 0-31,-22 0 16,22 0-16,0 22 0,0-22 16,0 21-16,0-21 0,0 0 0,0 22 15,0-22-15,0 0 0,0 0 0,22 0 16,-1 1-16,0-1 15,0-21-15,0 0 0,0 0 0,1 0 16,-1 0-16,0 0 0,21 0 16,-21-21-16,1-1 0,20 22 0,-21-21 15,21 0-15,1 0 0,-22 0 16,0-22-16,0 22 0,22 0 0,-43-21 16,21 21-16,0-1 0,0-20 0,-21 21 15,21 0-15,0 21 16,-21 21 31,0-42 15,0 0-62,0-1 16,0 1-1,-21 21 17,0 0-32,0 0 0,21 21 0,-21 1 15,0 20-15,-1-21 0,22 0 16,-21 22-16,21-22 0,0 0 16,-21 21-16,21 1 0,-21-22 15,21 0-15,0 0 0,0 21 0,0-20 0,21-1 16,0 0-1,0-21-15,1 0 0,-1 0 0,0 0 16,0 0-16,0 0 0,0 0 0,1 0 16,-1 0-16,0-21 0,0 0 0,0 21 15,0-22-15,1 1 0,-1 0 16,0-21-16,-21 21 0,21-22 0,-21 22 16,21-21-16,-21 21 0,21-22 0</inkml:trace>
  <inkml:trace contextRef="#ctx0" brushRef="#br0" timeOffset="78444.02">9229 9821 0,'0'0'0,"-22"0"0,1 0 15,0 0-15,0 0 16,21 22 15</inkml:trace>
  <inkml:trace contextRef="#ctx0" brushRef="#br0" timeOffset="78651.95">8234 10118 0,'0'0'16,"-21"0"-16,42 0 15,0 0 1,0 0-16,0 0 0,0 0 16,1 0-16,-1 0 0,0 0 0,21 0 15,-21 0-15,22-21 0,-22 21 16,21-22-16,-21 22 0,1 0 15,-1 0-15,0-21 0</inkml:trace>
  <inkml:trace contextRef="#ctx0" brushRef="#br0" timeOffset="79152.17">10477 10329 0,'0'0'16,"0"-21"-16,-21 0 0,21 0 15,0 0-15,0 0 0,0-1 16,0 1-16,-21 21 16,0 21-1,21 22-15,0-22 16,-21 21-16,21 1 0,0-1 0,0 0 15,0 22-15,-21-22 0,21 0 16,-22 22-16,22-22 0,-21 1 0,0-1 16,0 0-16,0 1 0,0-1 0,-1 0 15,1-21-15,21 22 0,0-22 16,-21 0-16,21 0 0,-21 0 0,21 1 16,0-44-1,0 1 1,0 0-16,0 0 15,21-21-15,-21 20 0</inkml:trace>
  <inkml:trace contextRef="#ctx0" brushRef="#br0" timeOffset="79449">10202 10266 0,'0'0'0,"0"-21"0,0 0 16,0-22-16,21 22 0,-21 0 0,22 0 15,-22 0-15,21 21 0,0-22 16,0 1-16,0 0 0,0 21 0,22 0 15,-22 0-15,21 0 0,-21 0 16,22 0-16,-22 0 0,21 0 16,-21 21-16,1 0 0,-1 1 0,0 20 15,0-21-15,-21 0 0,0 22 0,0-22 16,-21 0-16,0 21 0,0-21 16,-1 1-16,-20-1 0,21 0 0,0 0 15,-22 0-15,22 0 0,0 1 0,0-22 16,0 0-16,0 0 0,42-22 31,0 22-15,0-21-16,0 0 0,0 0 15,1 0-15</inkml:trace>
  <inkml:trace contextRef="#ctx0" brushRef="#br0" timeOffset="80381.67">11028 10097 0,'-127'105'32,"84"-62"-32,22-22 0,0 0 15,0 0-15,21 22 0,0-22 0,0 0 16,0 0-16,0 0 0,0 0 16,0 1-16,21-22 0,0 0 15,22 0-15,-22 0 16,0 0-16,21 0 0,-21 0 15,1 0-15,20-22 0,-21 22 0,0-21 16,0 0-16,-21 0 0,0 0 16,0 0-16,0-1 0,0 1 15,-21 21-15,0-21 0,0 0 0,0 0 16,-22 0-16,22 21 0,21-22 0,-21 22 16,21-21-16,0 0 15,21 0 1,0 21-16,22 0 0,-1 0 0,-21-21 15,22 21-15,-1 0 0,0 0 0,1 0 16,-1 0-16,-21 0 16,21 0-16,-20 0 0,-1 21 0,0 0 15,0 0-15,-21 0 0,0 1 16,0-1-16,0 0 0,0 0 16,-21 0-16,0 0 0,0 1 0,21-1 15,0 0-15,-22 0 0,22 0 0,0 0 16,0 1-16,0-1 15,22-21-15,-1 0 16,0 0-16,0 0 0,0 0 16,0 0-16,1-21 0,-1 21 0,0-22 15,0 1-15,0 0 16,22 21-16,-22-21 0,0 0 0,0 0 16,-21-1-16,0 1 0,0 0 0,0 0 15,0 0-15,0 0 0,0-1 16,0 1-16,-21 21 0,0-21 0,0 0 15,-1 21-15,1 0 0,0 0 0,0 0 16,0 0-16,0 0 16,42 21 15,0-21-31,0 0 16,0 0-16,0 0 0,22 0 15,-22 0-15,0 0 0,0 0 16,22 0-16,-1-21 0,-21 21 0,21-21 15,1 21-15,-1-21 0,-21-1 16,22 1-16,-1 0 0,0 0 0,-21 0 16,1 0-16,-1-22 0,0 22 0,0-21 15,0 21-15,0-1 0,-21-20 16,0 21-16,0 0 0,0 42 31,-21 0-31,21 0 0,-21 0 16,0 22-16,21-22 0,0 21 0,-21 1 15,21-1-15,-21 0 0,21 1 0,0-22 16,0 21-16,0-21 0,0 22 16,0-22-16,0 0 0,0 0 15,0 0-15,0 0 0,0 1 0,0-1 16,0 0-16,21-21 16,0 0-1,0-21-15,0 0 0,0 21 16</inkml:trace>
  <inkml:trace contextRef="#ctx0" brushRef="#br0" timeOffset="81180.42">12933 9970 0,'0'0'0,"0"-85"31,-21 85-31,21-21 0,-43 21 0,1 0 15,21 0-15,0 0 0,-1 0 16,1 0-16,0 21 0,0 0 16,0 0-16,0 0 0,-1 22 0,1-22 15,0 0-15,0 21 0,21-20 0,0 20 16,0-21-16,0 0 0,0 0 16,0 1-16,0-1 0,0 0 0,0 0 15,21 0-15,0-21 0,0 0 0,1 0 16,-1 0-16,0 0 15,21 0-15,-21 0 0,1-21 16,-1 21-16,21-21 0,-21 0 0,0 0 16,1-1-16,-1 1 0,0 0 0,0-21 15,-21 21-15,0-1 0,0 1 16,0 0-16,0 0 0,0 42 31,-21-21-31,21 21 0,0 0 16,0 1-16,0 20 0,0-21 15,0 0-15,0 0 0,0 1 0,0-1 16,21 0-16,-21 0 0,21 0 0,0 0 16,-21 1-16,22-22 15,-1 21-15,0-21 0,0 21 0,0-21 16,0 0-16,1-21 16,-22 0-16,21-1 15,-21 1-15,21 0 0,-21 0 16,21 0-16,0 0 0,0-1 0,1-20 15,-1 21-15,0 0 0,0 0 0,0-1 16,22 1-16,-22 21 0,21-21 16,-21 21-16,22 0 0,-22 0 15,21 0-15,-21 0 0,22 21 0,-22-21 0,0 21 16,0 1-16,-21-1 0,0 0 16,0 0-16,0 0 0,0 22 15,0-22-15,0 0 0,0 0 0,-21 0 16,0 0-16,0 1 0,-1-1 0,1-21 15,21 21-15,-21-21 16,21-21 0,0 0-1,0-1-15,0 1 0,0 0 16,21 0-16,0 0 0,-21 0 16,22-1-16,-1 1 0,0-21 15,0 21-15,-21 0 0,21-1 0,0 1 16,1 0-16,-22 0 0,21 21 15,0 0-15,-21-21 0,21 21 16</inkml:trace>
  <inkml:trace contextRef="#ctx0" brushRef="#br0" timeOffset="81521.24">14012 10202 0,'0'0'0,"21"0"16,1 0-16,-1 0 0,0 0 16,0 0-16,0-21 15,0 21-15,-21-21 0,22 0 16,-1 21-16,-21-21 0,0 0 0,21-1 16,-21 1-16,0 0 15,0 0 1,-21 21-16,0 0 15,-1 0-15,1 21 0,0 0 0,0 0 16,0 1-16,0-1 0,21 0 0,-22 0 16,22 0-16,-21 22 15,21-22-15,0 0 0,0 0 0,0 0 16,0 0-16,0 1 0,0-1 0,0 0 16,21 0-16,1-21 0,20 21 15,-21-21-15,21 0 0,1 0 0,-22 0 16,21 0-16,1 0 0,-1 0 0,-21-21 15</inkml:trace>
  <inkml:trace contextRef="#ctx0" brushRef="#br0" timeOffset="81917">14668 10118 0,'0'0'16,"0"-43"-16,0 22 0,0 0 16,0 0-16,-21 21 15,0 0-15,0 0 0,0 0 16,0 0-16,-1 21 0,1 0 0,0 0 15,0 1-15,0-1 0,0 0 16,-1 0-16,22 0 0,0 0 0,-21 1 16,21-1-16,0 0 0,0 0 0,0 0 15,21-21 1,1 0-16,-1 0 0,0 0 16,0 0-16,0-21 0,0 0 15,1 21-15,-1-21 0,-21 0 0,21-1 16,0 1-16,0 0 0,0 0 15,-21 0-15,0 0 0,22-1 16,-22 1-16,0 42 16,0 1-1,0-1-15,-22 21 0,22-21 16,0 0-16,0 1 0,0-1 0,0 0 16,0 0-16,0 0 0,0 0 0,22 1 15,-1-22-15,0 0 16,0 0-16,0 0 0,0 0 0,1 0 15,-1-22-15,0 22 0,0-21 0,21 0 16,-20 0-16</inkml:trace>
  <inkml:trace contextRef="#ctx0" brushRef="#br0" timeOffset="82944.41">19918 7027 0,'0'0'0,"0"-21"15,0 0-15,0 42 31,0 0-31,0 1 16,0 20 0,0-21-16,0 0 0,0 22 0,0-1 15,0-21-15,0 21 0,0 1 16,-21-22-16,21 21 0,0-21 0,0 22 16,-22-22-16,22 0 0,-21 0 0,21 0 15,0 1-15,0-1 16,-21-21-1,21-21 1,0-1-16,0 1 16,0 0-16,0 0 0,0-21 0,0 20 15</inkml:trace>
  <inkml:trace contextRef="#ctx0" brushRef="#br0" timeOffset="83220.36">19981 6795 0,'0'0'15,"0"-22"-15,0 1 0,0 0 16,0 0 93,-21 21-93,21 21 0,0 0-1,0 0-15,21 1 16,0-22-16,1 21 0</inkml:trace>
  <inkml:trace contextRef="#ctx0" brushRef="#br0" timeOffset="84224.03">20405 7027 0,'0'43'16,"0"-22"0,0 0-16,0 0 0,-22 0 0,22 1 15,0-1-15,0 21 0,0-21 16,0 0-16,-21 1 0,21-1 0,0 0 15,0 0-15,0 0 0,0 0 0,0 1 16,0-1-16,-21-21 0,21 21 16,-21-21-16,0 0 15,0 0 1,-1 0-16,22-21 16,0 0-16,0-1 0,0-20 15,0 21-15,0-21 0,22 20 16,-22-20-16,21 0 0,0-1 0,21 22 15,-21-21-15,1 21 0,20-22 0,0 22 16,1 0-16,-22 0 0,21 21 16,0-21-16,1 21 0,-22 0 0,21 0 15,-21 0-15,1 21 0,-1 0 0,0 0 16,0 0-16,-21 1 0,0 20 16,0-21-16,0 21 0,0-20 15,0 20-15,0 0 0,0-21 0,0 1 16,0 20-16,0-21 0,0 0 15,0 0-15,0 1 0,21-22 0,0 21 16,1-21-16,-1 0 0,0 0 16,0 0-16,21 0 0,-20 0 0,20 0 15,-21 0-15,21-21 0,-20-1 0,20 1 16,-21 0-16,0 0 0,22 0 16,-22-22-16,0 22 0,0-21 0,0 21 15,0-22-15,-21 22 0,0 0 16,0 0-16,22 0 0,-22 0 0,0-1 15,-22 22 1,1 22 0,21-1-16,0 0 15,0 0-15,-21 21 0,21-20 0,0 20 16,-21-21-16,21 21 0,0-20 0,0-1 16,0 0-16,0 21 0,0-21 15,0 1-15,21-1 0,0-21 16,0 0-16,-21 21 0,22-21 15,-1 0-15,21 0 0,-21 0 0,0 0 16,1 0-16,20-21 0,-21 21 0,0-21 16,22-1-16,-22 1 15,0-21-15,21 21 0,-21-22 0,1 1 16,-1 0-16,21-1 0,-21 1 0,0 0 16,1-22-16,-1 22 0,0 0 15,-21-1-15,0 1 0,21 0 0,-21 20 16,0-20-16,21 21 0,-21 0 0,0 0 15,-21 21 1,0 21 0,21 0-16,-21 0 0,21 0 15,-21 22-15,21-1 0,-22 0 0,22 1 16,-21-1-16,21 0 0,0 1 0,-21 20 16,21-21-16,-21 1 15,21-22-15,0 21 0,0 1 0,0-22 16,0 0-16,0 0 0,0 0 0,0 0 15,0 1-15,21-22 16,0 21-16,0-21 0,1 0 16,-1 0-16,0 0 0,0-21 0,0 21 15,0-22-15,1 1 0,-1 0 16,-21 0-16,0 0 0,21 0 0,-21-1 16</inkml:trace>
  <inkml:trace contextRef="#ctx0" brushRef="#br0" timeOffset="84452.51">21907 7027 0,'0'-21'31,"22"21"-15,-1 0-16,0 0 15,0 0-15,0 0 0,-21-21 16,21 21-16,1 0 0,-1 0 0,0 0 15,0 0-15,-21-21 16,0 0 0,0 0-16,0-1 15</inkml:trace>
  <inkml:trace contextRef="#ctx0" brushRef="#br0" timeOffset="84652.53">21653 6858 0,'0'0'0,"-21"0"0,-42 0 31,42 0-31</inkml:trace>
  <inkml:trace contextRef="#ctx0" brushRef="#br0" timeOffset="85764.42">22775 7260 0,'21'0'0,"-42"0"0,64 0 0,-22-21 16,-21 0-16,21 0 16,0 0-16,-21-1 0,21 22 0,-21-21 15,0 0-15,0 0 0,0 0 0,0 0 16,0-1-16,0 1 0,0 0 15,-21 0-15,0 0 0,0 21 16,0 0-16,-1-21 0,1 21 16,-21 0-16,21 0 15,0 21-15,-1 0 0,1 0 0,-21 0 0,21 0 16,0 1-16,-1 20 0,-20 0 16,21-21-16,21 22 0,-21-1 15,21 0-15,0-20 0,0 20 0,0-21 16,0 0-16,0 0 0,0 1 15,21-1-15,0-21 0,0 21 16,22-21-16,-22 0 0,0 0 0,21 0 16,-21 0-16,22-21 0,-22 0 15,21-1-15,-21 22 0,1-21 0,20-21 16,-21 21-16,0 0 0,0-22 16,1 1-16,-1 21 0,0-22 0,-21 1 15,21 21-15,-21-21 0,21 20 16,-21 1-16,0 0 0,0 0 15,0 42 1,0 0 0,0 0-16,0 1 0,0-1 15,-21 21-15,21-21 0,0 22 0,0-22 16,0 21-16,0-21 0,0 22 0,0-22 16,0 0-16,0 0 0,0 0 15,21 0-15,-21 1 0,21-22 0,1 0 16,-1 21-16,0-21 0,0 0 15,0 0-15,0 0 0,1 0 0,-1-21 16,0-1-16,0 1 0,0 0 16,22 0-16,-22 0 0,0-22 15,0 1-15,0 0 0,0-1 0,1 1 16,20 0-16,-21-1 0,0 1 0,-21-21 16,21 20-16,1 1 0,-22 21 15,0-22-15,0 22 0,0-21 0,0 21 16,0 0-16,0 42 31,-22 0-31,1 0 0,21 21 16,-21 1-16,0-22 0,0 21 0,0 1 15,-1-1-15,1 21 0,21-20 16,-21-1-16,21 0 0,-21 1 0,21-1 16,0 0-16,0 1 0,0-22 15,21 21-15,0-21 0,0 1 0,1-1 16,20-21-16,-21 21 0,21-21 0,1 0 15,-1 0-15,-21 0 0,22 0 16,-22-21-16,21 0 0,-21-1 0,0 1 16,22 0-16,-43-21 0,21 21 15,0-22-15,0 1 0,0 21 0,-21-22 16,0 22-16,0 0 0,0 0 0,22 0 16,-22 42-1,-22 0 1,22 0-16,0 22 15,-21-22-15,0 21 0,21-21 16,0 0-16,0 22 0,-21-22 0,21 0 16,0 0-16,0 0 0,0 1 0,0-1 15,0 0 1,21-42 15,-21 0-31,0-1 16,0 1-16,21 0 0</inkml:trace>
  <inkml:trace contextRef="#ctx0" brushRef="#br0" timeOffset="85981.3">24151 6900 0,'0'0'0,"-21"0"15,0 0-15,0 0 16,-1 0-1,22 22 17,22-22-1,-1 21-31,0-21 0,0 0 16,0 0-16,-21 21 0</inkml:trace>
  <inkml:trace contextRef="#ctx0" brushRef="#br0" timeOffset="86576.73">24469 7133 0,'0'0'0,"-22"21"0,1-21 32,42 0-1,1 22-16,-1-22-15,0 0 0,0 0 16,-21 21-16,21-21 0,0 21 16,-21 0-16,0 0 0,0 0 15,0 1-15,-21-1 0,0 0 16,0 0-16,0 0 0,-22 0 0,22 1 16,-21-1-16,21 0 0,-22-21 0,22 21 15,0 0-15,0-21 0,0 21 16,42-21 15,0 22-31,0-22 0,0 0 16,1 0-16,-1 0 0,21 0 15,-21 21-15,22 0 0,-22-21 16,21 21-16,-21-21 0,22 21 0,-22 0 16,0 1-16,0-1 0,0 0 0,0 0 15,-21 0-15,22 0 0,-22 1 16,0 20-16,0-21 0,0 0 0,0 0 15,0 22-15,-22-22 0,1 0 0,0 21 16,0-20-16,-21-1 0,20 0 0,-20 0 16,21 0-16,-21 0 0,-1 1 15,22-22-15,-21 21 0,-1-21 0,22 0 16,0 21-16,-21-21 0,21 0 16,-22 0-16,22 0 0,0 0 15,0 0-15,0 0 0,-1 0 0,22-21 16,-21 21-16,21-21 0,0-1 15,0 1-15,0 0 16,0 0-16,21 0 0,1 0 16,-1-1-16,0 1 0,21 0 0,-21-21 15,22 21-15,-1-22 0</inkml:trace>
  <inkml:trace contextRef="#ctx0" brushRef="#br0" timeOffset="86936.53">24934 7366 0,'0'-21'31,"21"21"-31,1-21 0,-1 21 0,0 0 16,0-21-16,0-1 0,0 22 16,1-21-16,-1 0 0,0 0 0,0 21 15,0-21-15,0 0 0,1-1 16,-1 1-16,-21 0 0,0 0 0,0 0 15,-21 21 17,-1 0-32,1 21 0,0 0 15,0 0-15,0 22 0,0-22 0,-1 21 16,1 0-16,21 1 0,0-22 16,0 21-16,0 1 0,0-22 0,0 0 15,0 21-15,0-21 0,0 1 0,21-22 16,1 21-16,-1 0 0,0-21 15,21 0-15,-21 0 0,22 0 0,-1 0 16,0 0-16,1 0 0,20 0 16,-20 0-16,20-21 0</inkml:trace>
  <inkml:trace contextRef="#ctx0" brushRef="#br0" timeOffset="87464.84">26162 7239 0,'0'0'0,"0"-21"0,0 0 16,0 0-16,0-1 0,0 1 15,-21 0-15,0 21 16,-1-21-16,1 21 0,0 0 0,-21 0 16,21 0-16,-1 0 0,-20 0 15,21 21-15,-21 0 0,20 0 0,-20 1 16,0 20-16,21-21 0,-1 21 0,-20 1 16,21-22-16,21 21 0,0-21 15,-21 22-15,21-22 0,0 21 0,0-21 16,0 1-16,21-1 0,-21 0 15,21 0-15,0-21 0,0 0 16,1 21-16,-1-21 0,21 0 0,-21 0 16,0 0-16,1 0 0,20-21 15,-21 0-15,0 0 0,22 0 0,-22-22 16,0 22-16,0-21 0,21-22 0,-20 22 16,-1-22-16,21 1 0,-21-1 15,0 22-15,22-21 0,-22-1 0,21 1 16,-21 20-16,1-20 0,-1 20 15,0 1-15,0 21 0,-21-21 0,21 20 16,-21 1-16,-21 21 31,0 21-31,0 1 0,0-1 0,-1 21 16,-20 0-16,21-20 0,0 20 0,-22 0 16,22 1-16,0-1 0,0 0 15,21 22-15,0-22 0,0 0 0,0 1 16,0 20-16,21-20 0,0-22 15,0 21-15,1-21 0,20 22 0,-21-22 16,21-21-16,-20 21 0,20-21 0,0 0 16,1 0-16,-22 0 15,21 0-15,0-21 0,1 0 0,-1-1 16,-21 1-16,22-21 0</inkml:trace>
  <inkml:trace contextRef="#ctx0" brushRef="#br0" timeOffset="87980.68">28554 6985 0,'0'0'0,"0"-21"16,0 0-16,0 0 0,0-1 15,0 44 17,-21-1-32,21 0 15,-22 0-15,22 0 0,0 0 16,0 1-16,0-1 0,0 0 0,0 0 15,0 0-15,0 0 16,0 1-16,-21-1 0,0-21 31,21-21 1,0-1-32</inkml:trace>
  <inkml:trace contextRef="#ctx0" brushRef="#br0" timeOffset="88188.73">28617 6731 0,'0'0'0,"0"-21"15,0 0-15,-21 21 32,42 0 30,0 0-62,-21 21 16,22 0-16,-1-21 0</inkml:trace>
  <inkml:trace contextRef="#ctx0" brushRef="#br0" timeOffset="88660.75">29252 6879 0,'0'21'16,"0"1"-16,-21-22 15,0 21-15,21 0 0,-21-21 0,21 21 16,0 0-16,-21 0 0,21 1 0,-22-22 16,22 21-16,-21 0 0,21 0 15,0 0-15,0 0 0,0 1 16,0-1-16,0 0 15,-21-21-15,0 0 32,21-21-17,0 0-15,0-1 16,0 1-16,0 0 0,0 0 16,0 0-16,21 0 0,0-22 0,0 22 15,1 0-15,20 0 0,0-22 16,-21 22-16,22 0 0,-1 0 0,22 0 15,-22 0-15,0 21 0,1 0 0,-1 0 16,-21 0-16,21 0 0,-20 21 16,20 0-16,-21 0 0,-21 0 0,0 0 15,0 22-15,0-22 0,0 0 16,0 21-16,0-20 0,0-1 0,0 0 16,0 21-16,0-21 0,-21 1 15,21-1-15,-21 0 0,0-21 16,21 21-16,0 0 0,-22-21 0,1 0 15,0 0-15,0 0 0,0 21 16</inkml:trace>
  <inkml:trace contextRef="#ctx0" brushRef="#br0" timeOffset="90248.75">23474 9186 0,'0'0'0,"-21"22"0,-1-22 0,1 0 0,0 0 15,21-22 1,0 1-16,0 0 15,0 0-15,0 0 0,0 0 0,21-1 16,-21 1-16,21 0 0,1 0 0,-1-21 16,-21-1-16,0 22 0,21-21 15,-21-1-15,21 1 0,-21 0 0,21-1 16,-21 1-16,0 0 0,0-1 16,21 1-16,-21 0 0,0 21 0,0-1 15,0-20-15,0 63 31,0 0-31,0 1 0,-21 20 16,0-21-16,21 21 0,-21 22 0,0-22 16,21 1-16,0 20 0,-21 1 15,-1-22-15,22 21 0,-21-20 0,21-1 16,0 0-16,-21-20 0,21 20 0,0-21 16,-21 0-16,21 0 0,0 1 15,0-1-15,0-42 31,0-1-31,0 1 16,0 0-16,21-21 0,0 21 16,0-22-16,1 22 0,-1-21 0,0-1 15,0 1-15,0 0 0,0 21 16,1-1-16,-1-20 0,0 42 0,-21-21 16,21 21-16,-21 21 15,21-21-15,-21 21 0,0 0 16,0 1-16,0 20 0,0-21 0,0 21 15,21-20-15,-21-1 0,22 21 16,-22-21-16,21 0 0,0 1 0,-21-1 16,21 0-16,0 0 0,0 0 0,1-21 15,-1 21-15,0-21 0,21 0 16,-21 0-16,1 0 0,20 0 16,-21 0-16,21 0 0,-20-21 0,20 21 15,-21-21-15,21 0 0,-20 0 16,-1 0-16,0-1 0,0 1 0,0 0 15,-21-21-15,21 21 0,-21-22 0,0 1 16,0 21-16,0-22 0,0 22 16,0 0-16,0 0 0,0 0 0,-21 21 15,0 0 1,0 0 0,0 21-16,21 0 0,-21 0 0,21 0 15,0 22-15,0-22 0,0 21 16,0-21-16,0 1 0,0 20 15,0-21-15,0 0 0,0 0 0,0 1 16,0-1-16,0 0 0,21 0 0,-21 0 16,21-21-16,0 0 0,0 21 15,0-21-15,22 0 0,-22 0 0,21 0 16,-21 0-16,22-21 0,-1 21 0,0-21 16,1 0-16,-1 0 0,22 0 15,-22-1-15,0 1 0,-21 0 0,22 0 16,-22 0-16,21-22 0,-21 22 15,-21-21-15,0 21 0,22 0 16,-22-22-16,0 22 0,0 0 16,-22 21-16,1 0 15,0 0-15,0 0 16,0 21-16,0 0 0,-1 22 0,1-22 16,21 21-16,0-21 0,-21 22 15,21-22-15,0 21 0,0-21 0,0 0 16,0 1-16,21-1 0,0 0 0,1-21 15,-1 21-15,0-21 0,0 0 16,21 0-16,-20 0 0,20 0 0,0 0 16,1 0-16,-1 0 0,0-21 15,1 21-15,-1-21 0,0 0 16,1-1-16,-1 1 0,0 0 0,-21-21 16,1 21-16,20-22 0,-21 22 0,-21-21 15,21-1-15,-21 22 0,21-21 16,-21 21-16,0 0 0,0-1 0,-21 44 31,0-1-31,0 0 16,21 21-16,-21 1 0,0-1 0,21 0 15,-22 1-15,1 20 0,21-21 16,-21 1-16,21 20 0,-21-20 0,21 20 16,0-21-16,0 1 0,0 20 0,0-20 15,0-1-15,0 21 0,0-20 16,21-1-16,-21 0 0,21 1 0,-21-1 15,0 0-15,21-20 0,-21-1 16,0 0-16,22 0 0,-22-42 31,0 0-15,0 0-16,0-22 0,0 22 16,0-21-16,0-1 0,0 1 0,0 0 15,0-1-15,21 1 0</inkml:trace>
  <inkml:trace contextRef="#ctx0" brushRef="#br0" timeOffset="90488.14">25548 9038 0,'0'0'16,"21"-63"-16,-21-1 0,21 22 0,1 0 16,-1-1-16,-21 1 0,21 21 15,0 0-15,0-1 0,0 1 0,1 0 16,-1 21-16,0 0 0,21 0 0,-21 0 16,1 0-16,-1 0 0,0 0 15,0 21-15,-21 0 0,0 1 0,0 20 16,0-21-16,0 21 0,0-20 0,-21 20 15,-21-21-15,20 21 0,-20-20 16,0-1-16,-1 0 0,22 0 16,-21 0-16,0 0 0,20-21 0,-20 22 0,21-22 15,0 0-15,42 0 32,0-22-32,0 22 15</inkml:trace>
  <inkml:trace contextRef="#ctx0" brushRef="#br0" timeOffset="93480.53">27051 8700 0,'0'0'0,"0"-22"16,-21 44-1,21-1-15,0 0 16,-21 0-16,-1 21 0,22 1 0,-21-22 16,21 21-16,-21 1 0,0-1 15,0-21-15,21 21 0,-21-20 0,-1-1 16,22 0-16,0 0 0,0 0 0,-21 0 16,0 1-1,21-44 1,0 1-16,0 0 15,0 0-15,0-21 16,21 20-16,0-20 0,1 21 16,-1-21-16,0-22 0,0 22 0,0-1 15,0 1-15,22 21 0,-22-21 16,0 20-16,0 1 0,0 0 0,1 0 16,-1 21-16,0 0 0,-21 21 15,0 0 1,0 0-16,0 1 0,0 20 0,0 0 15,0-21-15,0 22 0,0-1 0,0-21 16,0 22-16,0-22 0,0 0 16,0 0-16,0 0 0,0 0 0,21 1 15,0-22-15,0 21 16,1-21-16,-1 0 0,21 0 16,-21 0-16,0 0 0,1-21 15,-1-1-15,0 1 0,0 0 0,0 0 16,22 0-16,-22-22 0,0 22 15,0-21-15,0 0 0,0-1 0,1 1 16,-1 21-16,-21-22 0,21 22 16,-21 0-16,0 0 0,0 0 0,0 0 15,-21 21-15,0 0 16,-1 0-16,1 21 0,0 0 16,0 0-16,21 0 0,-21 0 0,0 22 15,21-22-15,-22 21 0,22 1 16,0-22-16,0 21 0,0-21 15,0 0-15,0 1 0,0 20 0,0-21 16,22-21-16,-1 21 0,0 0 16,21-21-16,-21 0 0,22 22 0,-1-22 15,0 0-15,1 0 0,-1 0 0,22 0 16,-22 0-16,0-22 0,1 1 16,-1 21-16,-21-42 0,21 21 0,-20 0 15,-1-22-15,0 1 0,0 0 0,0 20 16,-21-20-16,0 21 0,0-21 15,0 20-15,0 1 16,-21 42 0,0 22-1,0-22-15,21 0 0,0 21 16,-21-20-16,-1 20 0,22-21 0,0 21 16,-21-20-16,21-1 0,0 0 15,0 0-15,0 0 0,0 0 0,0 1 16,0-44 15,0 1-15,21 0-16,-21 0 0,0 0 15,22-22-15,-22 22 0,0-21 16,21 0-16,0 20 0,0-20 0,-21 21 16,21 0-16,0-22 0,-21 22 15,22 0-15,-1 21 0,0-21 0,0 0 16,0 21-16,0 0 0,1 0 31,-22 21-31,21 0 0,-21 0 0,0 0 16,0 1-16,0-1 0,0 0 0,0 0 15,0 0-15,0 22 0,0-22 16,0 0-16,0 0 0,0 0 16,0 0-16,-21-21 15,21 22-15,-22-22 16,22-22-1,0 1-15,0 0 16,0 0-16,0 0 0,0 0 16,0-1-16,22 1 0,-1 0 0,0 0 15,0-21-15,0 20 0,0 1 16,1 0-16,-1 0 0,0 0 0,0 0 16,0-1-16,0 22 0,1 0 0,-1 0 15,0 0-15,0 0 0,-21 22 16,0-1-1,0 0-15,0 0 0,0 21 16,0-20-16,0-1 0,0 21 16,0-21-16,0 22 0,0-22 0,0 0 15,0 0-15,0 0 0,21 0 16,0-21-16,1 22 16,-1-22-16,0 0 15,0 0-15,0 0 0,0-22 0,1 22 16,-1-21-16,0 0 0,0-21 15,21 21-15,-20-1 0,-1-20 0,21 21 16,-21-21-16,0 20 0,22-20 0,-43 21 16,21 0-16,0 21 0,-21-21 15,21 21-15,-42 21 32,0 0-32,0-21 0,21 21 15,-21 21-15,21-20 0,-22-1 0,22 0 16,0 21-16,0-21 0,-21 1 15,21-1-15,0 21 0,0-21 0,21 0 16,1 1-16,-1-1 0,0-21 16,21 0-16,-21 21 0,1-21 15,-1 0-15,21 0 0,-21 0 0,0 0 16,22 0-16,-22-21 0,0 0 16,0-1-16,0 1 0,1 0 15,-22-21-15,21-1 0,-21 22 0,21-21 0,-21 0 16,0-1-16,0 22 15,0-21-15,0 21 0,0-22 0,-21 22 16,0 0-16,-1 21 0,1-21 16,0 21-16,0 0 0,-21 0 0,20 0 15,1 21-15,-21 0 0,21-21 0,0 42 16,-22-20-16,22-1 0,0 0 16,0 21-16,21-21 0,0 22 0,0-22 15,0 0-15,0 21 0,0-20 0,0-1 16,0 0-16,21 0 0,0-21 15,0 21-15,22-21 0,-22 0 16,21 0-16,0 0 0,1 0 16,-1 0-16,22 0 0,-22-21 0,0 0 15,1 0-15,-1 0 0,0-1 0,-21-20 16,22 21-16,-22-21 0,21 20 16,-21-20-16,1 21 0,-1 0 15,0 0-15,-21-1 0,0 1 0,-21 21 31,0 21-15,-1 1-16,22-1 0,-21 0 16,21 0-16,0 0 0,0 0 0,0 1 15,0-1-15,0 0 0,0 0 16,0 0-16,21-21 16,1 21-16,-1-21 0,0 0 15,21 0-15,-21 0 16,1 0-16,20 0 0,-21-21 0,0 21 15,0-21-15,1 0 0,-22 0 0,21 0 16,0-1-16,-21 1 0,0 0 16,0 0-16,21 0 0,-21 0 0,0-1 15,-21 44 32,0-1-47,0 0 16,21 0-16,-22 0 0,22 0 0,0 1 15,0-1-15,0 0 16,0 0-16,0 0 0,0 0 0,0 1 16,0-1-16,0 0 15,22-21-15,-1 0 16,0 0-16,0 0 0,21 0 16,-20 0-16,-1 0 0,21 0 15,-21 0-15,0 0 0,22-21 0,-22 0 16,0 21-16,0-22 0,0 1 15,1-21-15,-1 21 0,0 0 0,-21-1 16,21 1-16,0 0 0,-21 0 16,21 0-16,-21 0 15,0 42 17,0 0-17,-21 0-15,21 0 0,0 0 0,0 1 16,0-1-16,0 0 15,0 0-15,21 0 16,1-21-16,-1 0 16,0 0-16,0 0 0,0 0 0,0 0 15,1 0-15,20 0 16,-21 0-16,0-21 0,0 21 0,1-21 16,-1 0-16,-21 0 0,21-1 0,-21 1 15,21 0-15,-21 0 0,21 0 16,-21 0-16,0-1 15,0 44 17,0-1-32,-21-21 15,0 21-15,21 0 0,-21 0 0,21 0 16,-21 1-16,21 20 0,0 0 0,0-21 16,-22 22-16,22-1 0,0 0 15,0 22-15,0-22 0,0 1 16,0 20-16,0-21 0,0 22 0,0-22 15,0 22-15,0-22 0,0 22 16,0-1-16,-21-21 0,21 22 0,-21-1 16,21 1-16,0-1 0,0-20 15,-21 20-15,0-20 0,21-1 0,-21 0 16,-1 1-16,22-1 0,0 0 0,-21-21 16,0 22-16,21-22 0,-21 21 15,0-21-15,21 1 0,-21-22 0,21 21 16,-22-21-16,1 0 0,0 0 0,0-21 15,0 21-15,0-22 16,21-20-16,-22 21 0,1 0 16,21-22-16,0 1 0,0 21 0,0-21 15,0-22-15,0 22 0,0-1 16,21-20-16,22-1 0,-22 1 0,0-1 16,21 1-16,1-1 0,-1-20 15,-21 20-15,22 22 0,-1-22 0,0 22 16,1-21-16,-1 41 0,-21-20 15,21 0-15,-20 21 0,-1-1 16,0 1-16,21 0 0,-21 0 16,1 21-16,-1 0 15,-21-21 1,0 0 0</inkml:trace>
  <inkml:trace contextRef="#ctx0" brushRef="#br0" timeOffset="102968.77">1333 13653 0,'-21'0'15,"0"0"-15,0 0 16,0 0-16,0 21 15,-1-21-15,1 0 0,0 0 16,0 0-16,0 0 0,0 0 16,-1 0-16,1 0 0,-21 0 0,21 0 15,0 0-15,-22 0 0,22 0 16,-21 0-16,21 0 0,-1 0 0,1 0 16,-21 0-16,21 0 0,0 0 15,-1 0-15,1 0 0,0 0 16,0 0-16,0-21 0,0 21 15,-1 0-15,1 0 16,42 0 31,22 0-47,-22 0 16,21 0-16,22 0 0,-22 0 15,22 0-15,20 0 0,-20 0 0,20 0 16,1 0-16,0 0 0,-1 0 15,22 0-15,-42 0 0,20 0 0,-20 0 16,21 0-16,-22 0 0,-21 0 16,22 0-16,-22 0 0,22 0 15,-22 0-15,0 0 0,1 0 0,-22 0 16,21 0-16,-21 0 0,1 0 16,-1 0-16,0-22 0,0 22 15,-21-21 16,-21 21-15,0 0-16,0 0 0,-1 0 16,1 0-1,0-21-15,0 21 0,0 0 16,0 0-16</inkml:trace>
  <inkml:trace contextRef="#ctx0" brushRef="#br0" timeOffset="103536.45">1884 13335 0,'0'0'0,"-43"0"32,43 21 14,22-21-46,-1 21 16,0 1-16,0-22 0,21 21 0,-20-21 16,20 21-16,0-21 0,1 0 15,-1 21-15,0-21 0,1 0 0,20 0 16,-21 21-16,1-21 0,-1 0 16,0 0-16,1 0 0,-22 0 0,21 0 15,-21 0-15,1 0 0,-1 0 16,0 21-16,-21 1 15,-21-1 1,0 0-16,-1-21 0,-20 21 16,21 0-16,-21 0 0,-1 1 0,1-1 15,0 0-15,-22 0 0,22 0 16,-1 0-16,-20 22 0,21-22 0,-1 0 16,1 0-16,0 22 0,20-22 15,-20 0-15,21 0 0,-21 0 0,20-21 16,1 21-16,0 1 0,0-1 15,0-21 1,21 21 0</inkml:trace>
  <inkml:trace contextRef="#ctx0" brushRef="#br0" timeOffset="107124.53">3916 12679 0,'-21'-21'0,"-1"0"15,22-1-15,0 1 16,-21 21-16,21-21 0,-21 21 16,21-21-16,0 0 15,21 21 16,0 0-31,1 0 0,-1 21 0,0 0 16,0 0-16,0 0 0,0 22 16,1-22-16,-1 21 0,0 1 15,0-1-15,0 0 0,0 1 0,1-1 16,-1 0-16,-21 1 0,0-1 16,21 0-16,-21-21 0,0 22 0,0-22 15,0 21-15,0-21 0,0 1 16,0-1-16,0 0 0,0 0 15,0-42 17,0 0-32,0 0 0,0-1 0,0 1 15,21 0-15,-21-21 0,0-1 16,0 1-16,21 0 0,0-22 16,1 22-16,-22-22 0,21 22 0,0 0 15,0-22-15,0 22 0,0 21 16,1-22-16,-1 22 0,0 0 0,0 0 15,0 0-15,0 21 0,1 0 16,-1 0 0,-21 21 15,21-21-31,-21 21 0,0 0 16,21-21-16,-21 21 15,21 1-15</inkml:trace>
  <inkml:trace contextRef="#ctx0" brushRef="#br0" timeOffset="108752.6">5228 13145 0,'21'0'0,"-42"0"15,42-22-15,0 1 0,1 0 0,-22 0 16,0 0-16,0 0 0,0-1 16,0 1-16,0 0 0,0 0 15,-22-21-15,1 20 0,0 1 0,0 0 16,0-21-16,0 21 0,-1-1 16,-20 22-16,21-21 0,0 21 0,0 0 15,-1 0-15,-20 0 0,21 0 16,0 21-16,0 1 0,-1-1 0,1 0 15,0 21-15,21-21 0,0 22 16,-21-1-16,21 0 0,0 1 0,0-1 16,0-21-16,0 22 0,0-22 15,0 0-15,0 21 0,0-21 0,21-21 16,0 22-16,0-1 0,1-21 16,-1 0-16,0 0 0,0 0 15,0 0-15,0 0 0,1 0 16,-1 0-16,0-21 0,0-1 0,0 1 15,0 0-15,1 0 0,-22-21 16,21 20-16,0 1 0,0-21 0,-21 0 16,21-1-16,-21 1 0,21 21 0,-21-22 15,0 1-15,0 0 0,0 21 16,22-1-16,-22 1 0,0 0 16,0 42 15,0 0-31,0 22 0,0-22 15,0 0-15,0 21 0,0-20 16,0 20-16,0-21 0,0 21 0,0-20 16,0-1-16,0 0 0,0 21 15,21-21-15,-21 1 0,21-1 16,0 0-16,0-21 0,0 0 16,1 0-16,-1 0 15,21 0-15,-21 0 0,0 0 0,22-21 16,-22 21-16,21-21 0,1-1 0,-22 1 15,21 0-15,0-21 16,1 21-16,-22-1 0,21-20 0,-21 0 16,1 21-16,-1-22 0,-21 22 15,0-21-15,0 21 0,0-1 0,0 1 16,0 0-16,-21 21 0,-1 0 16,1 0-16,0 0 15,0 0-15,0 0 0,21 21 0,0 0 16,0 1-16,0-1 0,0 0 15,0 0-15,21 0 16,0 0-16,0 22 0,0-22 0,-21 0 16,22 0-16,-1 0 0,-21 1 15,0-1-15,21 0 0,0 0 16,-21 0-16,21 0 0,-21 1 0,0-1 16,0 0-16,21 0 0,1 0 15,-22 0-15,21-21 0,0 22 16,0-22-16,0 0 0,0 0 15,1 0-15,-1 0 0,0 0 16,0 0-16,0 0 0,22 0 0,-22 0 16,21-22-16,-21 1 0,22 0 0,-1 0 15,-21 0-15,21 0 0,-20-1 16,-1 1-16,21-21 0,-21 21 0,0-22 16,-21 22-16,0-21 0,0 0 0,0 20 15,0-20-15,0 21 16,0 0-16,0-22 0,0 22 0,-21 21 15,0-21-15,0 0 0,0 21 0,0 0 16,-1 0-16,1 0 0,0 21 16,-21 0-16,21 0 0,-22 1 0,22 20 15,0 0-15,0-21 0,0 22 16,-1-1-16,22 0 0,0-20 0,-21 20 16,21 0-16,0-21 0,0 1 0,0-1 15,0 0-15,0 0 0,0 0 16,21 0-16,1-21 0,-1 22 15,0-22-15,0 0 0,0 0 0,0 0 16,1 0-16,-1-22 16,0 22-16,0-21 0,0 0 0,22 21 15,-22-21-15,0-21 0,0 20 0,0 1 16,0-21-16,1 21 0,-22-22 16,21 1-16,0 21 0,-21-21 0,21 20 15,-21-20-15,21 21 0,-21 0 16,0 0-16,0 42 15,0 0 1,0 0-16,0 21 0,0-20 0,0-1 16,0 21-16,0-21 15,0 22-15,0-22 0,0 0 0,0 0 0,21 21 16,1-20-16,-1-1 0,0 0 16,0 0-16,0-21 15,0 0-15,22 21 0,-22-21 0,0 0 16,0 0-16,0 0 0,1 0 0,-1 0 15,0-21-15,0 21 0,0-21 16,0 0-16,1 0 0,-22-1 16,0 1-16,0 0 0,21 0 15,-21 0-15,0 0 0,0-1 0,0 44 32,0-1-17,0 0-15,0 0 0,0 0 16,0 0-16,0 1 0,0-1 0,0 0 15,0 0-15,0 0 0,21-21 16,-21 21-16,21-21 0,0 0 16,0 0-16,1 0 15,-1 0 1,-21-21-16,21 21 0,-21-21 16,0 0-16,0 0 0,0 0 15,0-1-15,0-20 0,0 21 0</inkml:trace>
  <inkml:trace contextRef="#ctx0" brushRef="#br0" timeOffset="108944.49">7260 12594 0,'0'0'0,"-21"0"0,0 0 16,0 0-1,21 21 1,0 1 15,21-22 0</inkml:trace>
  <inkml:trace contextRef="#ctx0" brushRef="#br0" timeOffset="109700.06">7726 12679 0,'0'0'0,"0"-21"0,0 0 16,21-1-16,-21 1 0,0 0 0,0 0 16,0 0-16,0 42 46,0 0-46,0 0 0,0 22 16,0-1-16,0 0 0,0 1 0,0-1 0,0 21 16,0-20-16,0-1 15,0 22-15,0-22 0,-21 0 0,21-21 16,0 22-16,0-22 0,0 21 0,0-21 16,0 1-16,0-1 15,0-42 1,0-1-1,0 1-15,0-21 16,0 21-16,0 0 0,0-22 0,0 22 16,21-21-16,-21 21 0,21-22 15,0 1-15,0 21 0,1-22 16,-1 22-16,0 0 0,0 21 0,0-21 16,22 21-16,-22 0 0,0 0 0,21 21 15,-21 0-15,1-21 0,20 21 16,-21 22-16,0-22 0,0 0 0,1 21 15,-22-20-15,0-1 0,0 0 16,0 21-16,0-21 0,0 1 0,0-1 16,-22 0-16,1 0 0,0 0 0,-21-21 15,-1 21-15,1 1 0,0-22 16,-1 0-16,1 21 0,21-21 0,-21 0 16,-1 0-16,1 0 0,21 0 15,0 0-15,-22 0 0,22 0 0,0 0 16,21-21-1,0-1 1,21 1-16,0 21 0,0-21 16,1 21-16,20-21 0,-21 0 0,21 21 15,1-21-15,-1-1 0</inkml:trace>
  <inkml:trace contextRef="#ctx0" brushRef="#br0" timeOffset="109963.91">8488 12552 0,'0'0'0,"0"-21"16,0 0-16,0-1 0,0 44 31,0-1-15,0 0-16,0 21 0,0-21 0,0 22 16,0-1-16,0 0 0,0 1 0,-21-1 15,21 0-15,0 1 0,0-1 16,0 0-16,0 1 0,0-22 0,0 21 15,0-21-15,0 1 0,0-1 16,0 0-16,0 0 0,0 0 16,21-21 15,0-21-31</inkml:trace>
  <inkml:trace contextRef="#ctx0" brushRef="#br0" timeOffset="110332.7">8763 13060 0,'0'0'0,"21"0"0,0 0 15,0-21-15,1 21 0,-1-21 0,0-1 16,0 22-16,21-21 0,-20 0 0,20 0 16,-21 0-16,0 0 0,0-1 15,1 1-15,-1 21 0,-21-21 16,0 0-16,0 0 0,0 0 0,-21 21 15,-1-22-15,1 22 16,0 0-16,0 0 0,-21 0 0,20 0 16,-20 22-16,21-1 0,-21 0 15,20 21-15,1-21 0,-21 22 0,21-1 16,21-21-16,-21 22 0,21-1 0,-22 0 16,22-21-16,0 22 0,0-22 15,0 0-15,0 0 0,22 0 0,-1 1 16,0-1-16,21-21 0,-21 21 15,1-21-15,-1 0 0,0 0 16,21 0-16,-21 0 0,22 0 16,-22 0-16,0-21 0,21 0 0,-20-1 15,-1 22-15,21-21 0,-21 0 16</inkml:trace>
  <inkml:trace contextRef="#ctx0" brushRef="#br0" timeOffset="112268.59">11007 13018 0,'0'-43'16,"0"22"-16,0 0 16,0 0-16,0 0 0,0-1 15,0 1-15,0 0 0,0 0 0,0 0 16,0-22-16,0 22 0,0 0 15,0 0-15,-22-21 0,1 20 16,0 1-16,0 0 0,-21 0 0,20 0 16,1 21-16,-21 0 0,21 0 0,-22 0 15,1 0-15,21 0 0,-21 0 16,20 21-16,-20 0 0,21 21 0,0-20 16,0 20-16,-1 0 0,1 1 15,21-1-15,0 0 0,0 22 0,0-43 16,0 21-16,0 1 0,0-1 0,0-21 15,0 0-15,0 22 16,21-43-16,1 21 0,-1 0 0,0-21 16,0 0-16,0 0 0,0 0 15,1 0-15,20 0 0,-21 0 16,0 0-16,0-21 0,1 0 0,20-1 16,-21 1-16,0 0 0,0 0 0,1 0 15,-1-22-15,0 22 0,-21-21 16,21 21-16,-21-22 0,21 22 0,-21 0 15,0 0-15,0 0 0,0 0 16,0 42 0,0 0-1,0 0-15,0 0 0,0 0 0,0 1 16,0 20-16,0-21 0,0 0 16,0 0-16,0 22 0,0-22 0,21 0 15,1-21-15,-1 21 0,21 0 16,-21-21-16,0 0 0,22 0 0,-22 0 15,0 0-15,21 0 0,-20 0 16,-1 0-16,21 0 0,-21-21 0,0 21 16,22-21-16,-22 0 0,0 0 0,0 0 15,0-1-15,1-20 0,-1 21 16,-21-21-16,0 20 0,21 1 0,-21-21 16,0 21-16,0 0 0,21 21 15,-42 21 1,0 0-1,21 0-15,-21 0 16,-1 22-16,22-22 0,0 0 0,0 0 16,0 21-16,-21-20 0,21-1 0,0 0 15,0 0-15,0 0 16,21-21 0,1 0-1,-1-21 1,0 0-16,-21 0 0,21 0 0,0-1 15,0 1-15,1-21 0,-1 21 16,-21-22-16,21 22 0,0-21 16,0 21-16,-21 0 0,0-1 0,21 1 15,-21 0-15,22 21 0,-1 0 16,0 21 0,-21 0-16,0 1 0,0-1 15,21 21-15,0-21 0,-21 22 0,21-22 16,1 0-16,-1 21 0,0-21 15,0 1-15,0-1 0,0 0 0,1 0 16,-1 0-16,0-21 0,21 21 16,-21-21-16,1 0 0,-1 0 0,0 0 15,0 0-15,0 0 0,0 0 16,1-21-16,-1 0 16,0 0-16,0 0 0,0 0 15,0-22-15,1 22 0,-1-21 0,0-1 16,0 22-16,0-21 0,0 0 15,1-1-15,20 22 0,-21 0 0,21 0 16,-20 0-16,20-1 0,0 22 0,-21 0 16,22 0-16,-22 0 0,21 0 15,-21 0-15,1 22 0,-22-1 16,0 0-16,0 0 0,0 0 0,0 0 16,0 1-16,0 20 0,0-21 15,0 0-15,0 0 16,0 1-16,-22-22 0,22 21 15,0-42 17,0-1-17,0 1-15,-21 0 16,21 0-16,0 0 0,0-22 0,0 22 16,-21 0-16,21 0 0,-21 0 0,0 0 15,21-1-15,-21 1 0,-1 21 16,1-21-16,0 21 0,0 0 15,0 0-15,0 0 0,-1 21 0,1-21 16,21 21-16,-21 22 16,0-22-16,0 0 0,0 21 0,-1 1 15,1-22-15,0 21 0,0 1 0,21-22 16,0 21-16,0-21 0,0 22 16,0-22-16,0 0 0,0 0 0,0 0 15,0 0-15,21-21 0,0 22 16,0-22-16,1 0 0,-1 0 15,0 0-15,0 0 0,0 0 0,0 0 16,1 0-16,-1-22 0,21 1 16,-21 0-16,0 0 0,1 0 0,-1-22 15,21 22-15,-21-21 0,0 0 16,1-1-16,20 1 0,-21 0 16,0-1-16,0-20 0,1 20 0,-22 1 15,21 0-15,-21-1 0,21 1 0,-21 0 16,0-1-16,0 22 0,0-21 15,0 0-15,0 20 0,0 1 0,0 0 16,0 0-16,0 0 0,-21 42 16,0 0-1,-1 0-15,1 22 0,21-1 0,-21-21 16,21 21-16,-21 1 0,21-1 16,0 0-16,0-20 0,0 20 0,-21 0 15,21 1-15,0-1 0,-21 0 16,21 1-16,0-1 0,0 0 15,0 1-15,0-22 0,0 21 0,0-21 16,0 22-16,0-22 0,21 0 0,0 0 16,-21 0-16,21 0 0,0-21 15,0 22-15,1-22 0,-1 0 0,0 0 16,0 0-16,0 0 0,22 0 16,-22 0-16,0 0 0,0 0 0,0-22 15,22 1-15,-22 0 0,0 0 0,0 0 16,0 0-16,0-22 0,1 22 0</inkml:trace>
  <inkml:trace contextRef="#ctx0" brushRef="#br0" timeOffset="115696.61">3281 14436 0,'0'0'0,"-21"0"0,21-21 0,-22 21 0,1 0 15,21-22-15,-21 22 16,0 0 0,21 22-16,0-1 15,-21 0-15,21 0 0,0 0 0,0 22 16,0-22-16,0 0 0,0 21 0,0-21 15,0 22-15,0-22 0,0 21 16,0-21-16,0 1 0,0-1 0,0 0 16,0 0-16,0 0 15,0-42 17,0 0-32,0 0 0,0 0 15,0-1-15,0 1 0,0-21 16,0 21-16,0-22 0,0 1 15,0 0-15,0-1 0,0 1 16,21 0-16,0 21 0,0-22 0,-21 22 16,21 0-16,1 0 0,-1 21 15,0 0-15,0 0 0,0 0 0,0 0 16,22 0-16,-22 21 0,0 21 16,0-21-16,0 1 0,1 20 0,-22-21 15,21 21-15,-21-20 0,21 20 0,-21-21 16,21 0-16,-21 22 15,0-22-15,0 0 0,21 0 0,-21 0 16,0 0-16,21-21 0,1 0 31,-22-21-15,21 21-16,0-21 0,-21 0 0,21 0 16,0-22-16,-21 22 0,21 0 0,1-21 15,-22-1-15,21 22 0,0-21 16,0 0-16,-21 20 0,21 1 0,0-21 15,1 21-15,-1 0 16,0 21-16,0 0 16,-21 21-16,21 0 15,-21 0-15,0 0 0,0 0 16,21 1-16,-21 20 0,22-21 0,-22 0 16,0 22-16,0-22 0,0 0 15,21 0-15,-21 21 0,21-20 0,-21-1 16,21 0-16,-21 0 15,21-21-15,0 0 0,1 0 0,-1 0 16,0 0-16,0 0 0,0 0 16,0 0-16,1-21 0,20 0 15,-21 0-15,0-1 0,0 1 0,22 0 16,-22 0-16,0-21 0,0 20 16,0-20-16,-21 21 0,0-21 0,22 20 15,-22 1-15,0 0 0,0 0 16,0 0-16,0 0 15,-22 21-15,1 0 16,0 0-16,0 21 16,0 0-16,0 0 0,21 21 15,0-20-15,-22-1 0,22 21 0,0-21 16,-21 22-16,21-1 0,0-21 16,0 21-16,0-20 0,0-1 0,21 0 15,1 21-15,-1-42 0,0 21 16,0 1-16,0-22 0,0 0 0,1 0 15,-1 0-15,21 0 0,-21 0 16,22 0-16,-22 0 0,21 0 16,0-22-16,1 1 0,-22 0 0,21 0 15,1 0-15,-22-22 0,21 22 0,-21-21 16,0 0-16,1-1 0,-1 1 16,0 0-16,-21-1 0,0 1 0,0 0 15,0 20-15,0-20 0,0 21 16,0 0-16,0 0 0,0-1 0,0 1 15,0 42 1,0 1 0,0-1-16,0 0 0,0 0 0,-21 21 15,21-20-15,0 20 0,0 0 16,0 1-16,-21-1 0,21 0 16,0 1-16,0-22 0,0 21 0,0-21 15,0 0-15,0 1 0,0-1 16,21 0-16,0 0 0,0-21 15,0 0-15,0 0 0,22 0 16,-22 0-16,0 0 0,0 0 16,22-21-16,-22 0 0,21 0 0,-21-1 15,0 1-15,1-21 0,20 21 0,-21-22 16,0 1-16,0 0 0,1-1 16,-1 1-16,-21 0 0,0-1 0,0 1 15,21 0-15,-21 21 0,0-1 16,0 1-16,0 0 0,0 42 31,0 0-31,0 1 16,0 20-16,0-21 0,0 21 0,-21 1 15,21-1-15,-21 0 0,21 1 0,0-1 16,0 0-16,-22 1 0,22-1 16,-21-21-16,21 22 0,0-22 0,0 0 15,-21 0-15,21 0 0,0-42 47,21 0-47,-21 0 0,21 0 16,1-1-16,-22 1 15,21-21-15,0 21 0,0-22 0,0 22 16,0-21-16,1 21 0,-1 0 0,0-1 16,0 22-16,0 0 0,0 0 15,1 0-15,-1 0 0,0 0 0,-21 22 16,0-1-16,21 0 0,-21 0 0,21 0 15,-21 22-15,21-22 0,-21 0 16,0 0-16,0 21 0,22-20 0,-1-1 16,0 0-16,-21 0 0,21-21 15,0 21-15,0-21 0,1 21 16,-1-21-16,0 0 0,0 0 0,0 0 16,0 0-16,1 0 0,-1-21 15,0 0-15,0 21 0,0-21 16,0 0-16,-21 0 0,22-22 0,-1 22 15,-21 0-15,0-21 0,21 20 0,-21-20 16,21 21-16,-21 0 0,0 0 16,0-1-16,0 1 0,0 42 31,0 1-31,0 20 0,0-21 16,0 0-16,0 22 0,0-22 15,0 0-15,0 0 0,0 21 16,0-20-16,0-1 0,0 0 15,21 0-15,0-21 0,1 0 16,-1 0-16,0 0 0,0 0 16,0 0-16,0 0 0,1 0 0,-1-21 15,0 21-15,0-21 0,0 0 0,-21-1 16,0 1-16,0 0 16,0-21-16,0 21 0,0-1 0,-21 1 15,0-21-15,0 21 0,0 0 0,-1-1 16,1 1-16,21 0 0,-21 21 15,0-21-15,42 42 32,0-21-17,0 0-15,1 21 0,-1-21 0,21 0 16,-21 21-16,22-21 0,-1 0 0,0 0 16,1 0-16,-1 0 0,0 0 15,1 0-15,20 0 0,-21 0 0,1-21 16,-22 21-16,21 0 0,-21-21 0,22 21 15,-22 0-15,-21-21 16,-21 21 0,0 0-1,-1 21 1,1-21-16,0 21 0,0 0 0,0 1 16,0-1-16,-1 0 0,1 21 0,21-21 15,-21 1-15,21-1 0,0 21 16,0-21-16,0 0 0,0 1 0,0-1 15,0 0-15,0 0 0,0 0 0,0 0 16,21-21-16,0 0 16,1 0-16,-1 0 0,0 0 15,0 0-15,0 0 0,0 0 0,1-21 16,-1 21-16,-21-21 0,21 0 0,0 0 16,0 0-16,0-22 0,-21 22 15,22-21-15,-22-1 0,21 1 16,-21 0-16,0-1 0,0 1 0,21 0 15,-21-1-15,0-20 0,0 42 16,21-22-16,-21 1 0,0 21 0,0 0 16,0 0-16,0 42 31,0 0-31,0 0 16,0 0-16,0 0 0,0 1 0,0 20 15,0-21-15,0 21 0,0-20 16,0 20-16,-21 0 0,21-21 0,0 22 15,0-22-15,0 21 0,0-21 0,0 22 16,0-22-16,0 0 16,0 0-16,21 0 0,0 1 15,0-22-15,1 0 0,-1 0 0,0 0 16,0 0-16,0 0 0,0 0 16,22-22-16,-22 22 0,0-21 0,0 0 15,22 0-15,-22 0 0,0 21 0,0-21 16,0-1-16,-21 1 0,21 0 15,1-21-15,-22 21 0,21-1 0,-21 1 16,0 0-16,0 0 0,0 0 0,0 0 16,-21 21-1,-1 21-15,1 63 32,0-62-32,21-1 15,0 21-15,0-21 0,0 0 0,0 1 16,0-1-16,0 0 0,0 0 15,0 0-15,21-21 0,-21 21 0,21 1 16,-21-1-16,22-21 16,-22 21-16,21-21 0,-21 21 15,0 0 1,0 0 0,-21-21-16,-1 0 15,1 0-15,0 0 16,0 0-16,0 0 15,0 0 1,-1-21 0,1 21-16,21-21 0,-21 21 0,0-21 15,0 21-15</inkml:trace>
  <inkml:trace contextRef="#ctx0" brushRef="#br0" timeOffset="116072.4">4868 14330 0,'0'0'0,"21"0"31,1 0-31,-1 0 0,0 0 16,21 0-16,-21-21 0,22 21 16,-1 0-16,0-21 0,1 21 15,-22 0-15,21-22 0,1 22 0,-1 0 16,0 0-16,1 0 0,-22 0 15,0 0-15,0 0 0,0 0 16</inkml:trace>
  <inkml:trace contextRef="#ctx0" brushRef="#br0" timeOffset="119634.52">10033 14711 0,'0'0'0,"0"21"15,-21-21-15,21 21 0,-21-21 0,21 21 16,21-42 46,0 0-46,-21 0-16,0 0 0,21 21 0,-21-21 16,0-1-16,0 1 0,0 0 0,-21 0 15,0 0-15,0 0 0,-1-1 16,1 1-16,0 0 0,0 0 0,0 0 15,-22 0-15,22-1 0,-21 22 16,21 0-16,-22 0 0,22 0 0,0 0 16,-21 22-16,21-22 0,-1 21 0,1 0 15,0 21-15,-21-21 16,21 1-16,-1 20 0,22 0 0,0-21 16,-21 22-16,21-1 0,0-21 0,0 22 15,0-22-15,0 0 0,21 0 16,1 0-16,-1 0 0,0-21 15,0 0-15,0 0 0,0 0 16,1 0-16,-1 0 0,0-21 0,0 0 16,0 21-16,0-21 0,22 0 0,-22 0 15,0-1-15,0 1 0,0-21 16,1 21-16,-1-22 0,0 22 0,0-21 16,0 0-16,-21-1 0,0 1 0,21 0 15,-21-22-15,22 22 16,-22-1-16,0 1 0,0 21 0,0-21 15,0 20-15,0-20 0,0 21 16,0 0-16,0 0 16,0 42-1,0 0-15,0 0 0,0 0 16,0 22-16,0-22 0,0 21 0,0 0 16,0 1-16,0-1 0,0 22 0,0-22 15,0 0-15,0 1 0,0 20 16,21-21-16,0-20 0,-21 20 0,21 0 15,0-21-15,0 1 0,1-1 16,-1 0-16,0-21 0,0 21 16,0-21-16,22 0 0,-22 0 0,0 0 15,0 0-15,0 0 0,22-21 16,-22 21-16,0-21 0,0 0 0,0-1 16,22 1-16,-22 0 0,-21 0 0,21-21 15,0 20-15,-21-20 0,21 0 16,-21 21-16,0-22 0,0 22 0,0 0 15,0 0-15,0 0 0,0-1 0,-21 22 16,0 0-16,0 0 16,21 22-16,0-1 0,0 0 15,-21 0-15,21 0 16,0 22-16,0-22 0,0 0 0,0 21 16,0-21-16,0 1 0,21 20 0,0-21 15,0 0-15,0-21 0,0 21 16,1 1-16,-1-22 0,0 0 0,0 0 15,0 0-15,0 0 0,1 0 0,-1 0 16,0 0-16,0-22 0,-21 1 16,21 21-16,0-21 0,1 0 0,-1 0 15,0 0-15,0-22 0,0 22 0,-21-21 16,21 21-16,1-22 0,-1 22 16,0-21-16,0 21 0,-21-1 0,21 1 15,0 0-15,1 21 0,-1 0 16,0 0-1,-21 21 1,0 0 0,21-21-16,-21 22 0,21-22 15,0 0 1,-21-22 15,0 1-15,0 0-16,0 0 15,-21 21-15,0-21 0,0 21 16,0-21-16,0 21 16,-1 0-16,1 0 0,0 21 15,0 0-15,21 0 0,-21 0 0,21 0 16,-21 22-16,21-22 0,0 21 16,-22 1-16,22-22 0,0 21 0,0-21 15,0 22-15,0-22 0,22 0 0,-22 0 16,21 0-16,21 0 0,-21 1 15,0-22-15,22 0 0,-22 21 0,21-21 16,-21 0-16,22 0 0,-1 0 16,0 0-16,-20-21 0,20 21 15,0-22-15,-21 1 0,22 0 0,-1 0 0,-21 0 16,22-22-16,-22 1 0,21 21 16,-21-43-16,0 22 0,22 0 15,-22-1-15,0-20 0,0 21 0,-21-22 16,0 22-16,0-1 0,21 1 15,-21 0-15,0-22 0,0 43 0,0-21 16,0-1-16,0 22 0,0 0 0,0 0 16,0 42-1,0 0 1,0 22-16,0-1 0,-21 0 0,21 1 16,0-1-16,-21 0 15,21 1-15,0 20 0,0-21 0,0 22 16,0-22-16,0 1 0,0-1 0,0 0 15,0 1-15,0-22 0,21 21 16,0-21-16,1 0 0,-1 1 0,21-22 16,-21 21-16,22-21 0,-1 0 15,0 0-15,1 0 0,-1 0 0,0 0 16,1 0-16,-1-21 0,0-1 0,1 1 16,-1 0-16,-21-21 0,21 21 15,1-1-15,-22-20 0,0 0 0,0-1 16,-21 1-16,0 21 0,0-21 0,0-1 15,0 22-15,0-21 16,0 21-16,-21-1 0,0 22 0,0 0 16,0 0-16,-22 0 0,22 0 0,0 0 15,-21 0-15,20 22 0,-20 20 16,21-21-16,0 21 0,0-20 0,-1 20 16,1 0-16,0 1 0,21-1 0,0 0 15,0 1-15,0-1 0,0 0 16,0-21-16,0 1 0,21-1 0,0 21 15,1-42-15,-1 21 0,0-21 0,0 0 16,0 0-16,0 0 0,22 0 16,-22 0-16,0 0 0,0 0 15,22-21-15,-22 0 0,0 21 0,0-42 16,0 20-16,0 1 0,-21-21 16,22 0-16,-1 20 0,0-20 0,-21 0 15,0-1-15,21 1 0,-21 21 0,21-21 16,-21 20-16,0 1 15,0 42 1,0 1-16,0 20 16,0-21-16,0 0 0,21 22 0,-21-22 15,0 21-15,0-21 0,22 0 0,-22 1 16,21-1-16,-21 0 0,21 0 16,0 0-16,0 0 0,0-21 15,1 0-15,-1 22 0,0-22 0,0 0 16,0 0-16,0 0 0,1 0 0,-1-22 15,0 22-15,0-21 0,0 0 16,0 0-16,1 0 0,-1 0 0,-21-1 16,21 1-16,0-21 0,-21 21 15,21-22-15,0 22 0,-21 0 0,22 0 16,-22 0-16,21 0 0,0 21 16,-21 21-1,21 0 1,-21 0-16,0 0 0,0 0 0,0 1 15,0-1-15,0 0 16,0 0-16,0 21 0,0-20 0,21-1 16,0 0-16,1 0 0,-1 0 15,0-21-15,0 0 16,0 0-16,0 0 0,1 0 0,-1 0 16,0 0-16,0 0 0,0-21 0,0 21 15,1-21-15,-1 0 0,0 0 16,0-1-16,0 1 0,0-21 0,-21 21 15,0-22-15,22 22 0,-22-21 0,21 21 16,-21-22-16,0 22 0,0 0 16,0 0-16,0 0 0,-21 21 15,-1 0-15,22 21 16,-21-21-16,21 21 16,-21 21-16,21-20 0,0-1 0,0 21 15,0-21-15,0 22 0,0-22 16,0 21-16,0-21 0,0 0 0,0 22 15,21-22-15,0 0 0,1 0 0,-1 0 16,0 1-16,21-22 0,-21 21 16,22-21-16,-22 0 0,21 21 0,1-21 15,-1 0-15,0 0 0,22 0 0,-22 0 16,0 0-16,1 0 0,-1-21 16,0 21-16,1-21 0,-1-1 15,-21 1-15,22 0 0,-22 0 0,0 0 16,0-22-16,-21 22 0,0-21 15,0 0-15,0 20 0,0-20 0,0 21 16,0-21-16,-21 20 0,0 1 0,0 0 16,-22 21-16,22 0 0,-21 0 15,21 0-15,-1 0 0,1 0 0,0 0 16,0 21-16,0 0 0,0 1 0,-1-1 16,1 21-16,21-21 0,0 22 15,-21-22-15,21 21 0,0-21 0,-21 22 16,21-22-16,0 0 0,0 0 15,0 0-15,21 0 0,0 1 0,0-1 16,1-21-16,-1 21 0,0-21 16,0 0-16,0 0 0,0 0 0,22 0 15,-22 0-15,0 0 0,0-21 16,0 0-16,1-1 0,-1 1 0,21 0 16,-42 0-16,21-21 0,0-1 0,1 1 15,-22 0-15,21-1 0,-21-20 16,0 20-16,0-20 0,0-1 0,0 1 15,0 21-15,0-22 0,0 22 0,0-22 16,0 22-16,0 21 0,0-22 16,0 22-16,-21 42 31,-1 22-31,22-22 0,-21 21 16,21 1-16,-21 20 0,21-21 0,0 1 15,0 20-15,0-20 0,0-1 16,0 21-16,0-20 0,0-1 0,21 0 15,0 1-15,1-1 0,-1-21 0,-21 22 16,21-22-16,0 0 0,0 0 16,0 0-16,1-21 0,-1 0 0,0 0 15,0 0-15,0 0 0,0 0 0,1 0 16,-1 0-16,0-21 0,0 21 16,0-21-16,0 0 0,1 0 15,-1-22-15,21 22 0,-21-21 0,22-1 0,-22-20 16</inkml:trace>
  <inkml:trace contextRef="#ctx0" brushRef="#br0" timeOffset="120791.81">14266 12658 0,'0'0'16,"21"-21"-16,-21-1 0,22 22 0,-22-21 16,21 0-16,-21 0 15,21 0-15,0 0 0,-21-1 16,0 1-16,0 0 15,-21 21 1,0 0-16,-22 0 0,22 0 0,0 21 16,-21 0-16,21 1 0,-22-1 15,22 0-15,0 21 0,0 1 0,0-1 16,21 0-16,0 1 0,-22-1 16,22 0-16,0 1 0,0-1 0,0 0 15,0 1-15,22-22 0,-22 21 0,21-21 16,0 0-16,21 1 0,-21-22 15,22 21-15,-1-21 0,-21 0 16,22 0-16,-1 0 0,0 0 0,1 0 16,-1 0-16,-21-21 0,21 21 15,1-22-15,-22 1 0,21 0 0,1 0 16,-22-21-16,21 20 0,-21-20 16,0 21-16,1-21 0,-1 20 0,0-20 15,0 0-15,-21 21 0,0-22 0,0 22 16,0 0-16,0 0 0,0 0 15,-21 21-15,0 0 16,0 0-16,-1 0 0,1 21 16,0 0-16,0 0 0,0 21 15,0-20-15,-1 20 0,1-21 16,21 21-16,0-20 0,0-1 0,0 21 16,0-21-16,0 0 0,0 1 15,0-1-15,0 0 0,21-21 16,1 0-1,-1 0-15,0 0 0,0 0 0,0 0 16,0 0-16,1-21 0,-1 0 0,0-1 16,0 1-16,0 0 0,22 0 15,-22 0-15,0-22 0,-21 22 0,21 0 16,-21-21-16,0 21 0,21-1 16,-21 1-16,0 0 0,-21 21 31,0 0-31,0 21 15,21 0-15,0 1 16,0-1 0,0 0-1,0 0 17,-21-21 14</inkml:trace>
  <inkml:trace contextRef="#ctx0" brushRef="#br0" timeOffset="122704.27">14203 12806 0,'0'0'0,"-21"0"0,-1 0 0,1 0 16,21-21 0,21 21-1,1 0-15,20 0 0,0-21 16,1 21-16,-1 0 0,21 0 15,-20-22-15,20 22 0,1 0 0,-22 0 16,22-21-16,-22 21 0,0 0 16,22 0-16,-22 0 0,0-21 0,-20 21 15,20 0-15,-21 0 16,0 0-16,-63 21 16,21-21-16,0 21 15,-22 1-15,1-22 0,0 21 16,-22 0-16,22 0 0,-22 0 0,1-21 15,20 21-15,-20 1 0,-212 62 32,254-63-32,-22-21 0,43 22 15,21-22 1,22 0-16,-22 0 16,21 0-16,1 0 0,-22 0 15,21 0-15,22 0 0,-22 0 0,0 0 16,1-22-16,-1 22 0,0 0 15,1 0-15,-1 0 0,0-21 16,-21 21-16,1 0 0,-1 0 0,-42 0 31,-1 0-31,1 0 0</inkml:trace>
  <inkml:trace contextRef="#ctx0" brushRef="#br0" timeOffset="124108.34">5355 16320 0,'0'-22'16,"0"1"-1,21 0-15,-21 0 16,0 0-16,21 0 0,-21-1 16,22 1-16,-22 0 0,0 0 15,0 0-15,0-22 0,0 22 0,0 0 16,-22 0-16,1-21 0,0 20 16,0 1-16,0 0 0,-22 21 0,22-21 15,0 0-15,0 21 0,0 0 0,-22 0 16,22 0-16,0 0 0,0 21 15,0 0-15,0 21 0,-1-20 0,1 20 16,21 0-16,-21 1 0,0-1 16,21 0-16,-21 1 0,21-22 15,0 21-15,0 0 0,0-20 16,0 20-16,0-21 0,0 0 0,0 0 16,21 1-16,0-22 0,0 21 0,0-21 15,1 0-15,-1 0 16,0 0-16,0 0 0,0-21 15,0-1-15,1 1 0,-1 0 16,0 0-16,0 0 0,21 0 0,-20-1 16,-1-20-16,0 21 0,21-21 15,-21-1-15,-21 22 0,22-21 0,-22 21 16,21-22-16,-21 22 0,0-21 16,0 21-16,0-1 15,0 1-15,0 42 16,0 1-1,0-1-15,0 0 0,0 21 0,0-21 16,0 1-16,0 20 0,0-21 16,0 0-16,0 22 0,0-22 0,0 0 15,0 0-15,21 0 0,0 0 16,-21 1-16,21-22 0,-21 21 0,21 0 16,1 0-16,-1 0 0,0-21 15,0 0-15,0 21 0,0-21 16,1 0-16,20 0 0,-21 0 15,21 0-15,-20-21 0,20 21 16,-21-21-16,21 0 0,-20 0 0,20 0 0,-21-1 16,0 1-16,22 0 0,-22-21 15,0 21-15,0-1 0,0-20 16,0 21-16,-21-21 0,0 20 0,0 1 16,0 0-16,0 0 0,0 0 15,-21 21 1,0 21-16,21 0 0,-21 0 15,21 0-15,0 1 0,0-1 16,0 21-16,0-21 0,0 0 0,0 1 16,0 20-16,0-21 0,21 0 15,0 0-15,-21 1 0,21-1 0,1 0 16,-22 0-16,0 0 16,0 0-16,0 1 15,-22-22 1,1 21-16,0-21 0,0 0 15,0 0-15,0 0 0,-22 0 0,22 0 16,0 0-16,0 0 0,0 0 16,21-21-1,21-1 1,0 1-16,0 21 16,21 0-16,1-21 0</inkml:trace>
  <inkml:trace contextRef="#ctx0" brushRef="#br0" timeOffset="125041.25">8128 16552 0,'0'0'0,"-21"22"0,0-22 0,-1 0 16,1 0-16,0 0 0,0 0 0,0 0 15,21-22-15,0 1 16,0 0-16,0 0 0,0-21 16,0 20-16,21 1 0,0 0 15,0-21-15,0 21 0,22-22 16,-22 1-16,0 0 0,21-1 0,-20 1 15,-1 0-15,0-1 0,-21 22 16,0-21-16,21 21 0,-21-1 0,-21 44 31,0-1-31,21 0 16,-21 21-16,-1-21 0,22 22 16,-21-1-16,21 0 0,0 1 15,0-1-15,0-21 0,0 22 0,0-1 16,0-21-16,21 0 0,1 22 0,-22-22 15,21 0-15,0-21 0,-21 21 16,0 0-16,21-21 0,-21 21 16,21-21-16,-42 0 31,0 0-31,0 0 16,0-21-16,-1 21 0,1-21 0,0 0 15,0 21-15,0-21 0,0 0 0,-1 21 16,1 0-16,0-22 15,0 22-15,21 22 16,0-1-16,0 0 16,0 0-16,21 0 15,0 0-15,0 1 0,1-1 16,-1-21-16,0 0 0,0 21 16,0-21-16,22 0 0,-22 0 0,0 0 15,21 0-15,-21-21 0,22 21 0,-22-21 16,21-1-16,1 1 15,-1 0-15,0 0 0,-21 0 0,22-22 16,-22 22-16,21-21 0,-21 0 0,1-1 16,-22 1-16,21 0 0,-21-1 15,21-20-15,-21 20 0,0 1 0,0 0 16,0-1-16,0 1 0,0 0 16,0 21-16,0-1 0,0 1 0,0 42 15,0 1 1,0 20-16,0 0 0,0 1 15,0-1-15,-21 21 0,21 1 0,-21-1 16,21-20-16,-22 20 0,22 1 16,-21-22-16,21 0 0,-21 1 15,21-22-15,0 21 0,0-21 0,0 1 16,0-1-16,21-21 0,0 21 16,1-21-16,-1 0 0,0 0 15,0-21-15,0 0 0,0-1 16,1 1-16,-1 21 0,-21-42 15,21 21-15,-21 0 0,0-1 0,0-20 16,0 21-16</inkml:trace>
  <inkml:trace contextRef="#ctx0" brushRef="#br0" timeOffset="125232.62">8615 16214 0,'0'0'0,"0"21"16,21-21-16,0 0 15,0 0-15,0 0 0,22 0 0,-22 0 16,21 0-16,-21 0 0,22 0 16,-1-21-16,-21 21 0,22-21 0,-1 21 15,-21 0-15,21-22 0,-20 1 0,-1 21 16,0 0-16,21 0 0,-21-21 16,1 21-16</inkml:trace>
  <inkml:trace contextRef="#ctx0" brushRef="#br0" timeOffset="126692.06">9588 16468 0,'0'0'0,"22"0"0,-1 0 0,0 0 16,0 0-16,0 0 0,0 0 15,1-21-15,-1-1 16,0 1-16,-21 0 0,0 0 0,0 0 15,0 0-15,0-22 0,0 22 0,0-21 16,0 21-16,0-22 0,0 1 16,-21 21-16,21-22 0,-21 22 0,-1 0 15,1 21-15,0 0 16,0 0-16,0 21 0,0 0 16,-1 1-16,1 20 0,0-21 0,0 21 15,0 1-15,0-1 0,-1 0 16,1 1-16,0-22 0,21 21 0,0 1 15,-21-22-15,21 0 0,0 0 0,0 0 16,0 0-16,21-21 0,0 0 16,0 0-16,22 0 0,-22 0 0,21 0 15,-21 0-15,1 0 0,20-21 16,-21 21-16,21-21 0,-20 0 0,-1 0 16,0 0-16,0-22 0,0 22 0,0-21 15,-21-1-15,0 1 16,0 0-16,0-1 0,0 1 0,0 21 15,0-21-15,0 20 0,0 1 0,0 0 16,0 42 0,0 0-16,-21 1 0,21-1 15,-21 21-15,21-21 0,0 22 16,0-1-16,0 0 0,0 1 0,0-1 16,0-21-16,0 21 0,21-20 0,-21-1 15,21 0-15,1 0 0,-1 0 16,0 0-16,0-21 0,0 0 0,0 0 15,1 0-15,20 0 0,-21 0 16,21 0-16,-20-21 0,20 21 16,-21-21-16,21 0 0,-20 0 0,-1 0 15,0-22-15,0 22 0,0-21 16,0-1-16,-21-20 0,0 21 0,22-22 16,-22 22-16,0-22 0,21 1 0,-21 20 15,0-20-15,0 21 0,0-1 16,0 22-16,0 0 0,0 0 0,0 0 15,-21 42 1,21 0-16,-22 0 0,22 0 0,0 22 16,0-1-16,-21 21 0,21-20 0,-21 20 15,21-20-15,-21 20 0,21 1 16,0-22-16,0 0 0,0 1 16,0-1-16,0 0 0,0-21 0,0 22 15,21-22-15,0 0 0,0-21 16,-21 21-16,22-21 0,-1 0 0,21 0 15,-21 0-15,0 0 0,1 0 16,-1-21-16,0 21 0,0-21 0,0 0 16,0 0-16,22-1 0,-22 1 0,0 0 15,-21-21-15,21 21 0,0-22 16,-21 22-16,22-21 0,-22 21 0,0-1 16,0 1-16,0 42 15,0 1 1,0-1-16,0 21 15,0-21-15,0 0 0,0 22 16,0-22-16,0 0 0,0 21 0,21-20 16,0-1-16,0 0 0,0 0 0,0-21 15,1 21-15,-1 0 0,21-21 16,-21 0-16,22 0 0,-22 0 0,21 0 16,-21 0-16,0 0 0,22 0 0,-22-21 15,21 0-15,-21 0 0,1 0 16,-1 0-16,21-1 0,-21-20 15,0 21-15,1-21 0,-1-1 0,0 1 16,0 21-16,0-22 0,0 22 0,1 0 16,-1 0-16,-21 0 0,0 0 15,21 21-15,-21 21 32,0 0-32,21-21 15,-21-21 48,0 0-32,-21 21-15,0 0-16,0 21 15,21 0-15,-22 0 16,22 21-16,-21-20 0,21-1 0,0 21 15,-21-21-15,21 0 0,-21 22 0,21-22 16,0 0-16,0 0 0,0 0 16,0 1-16,0-1 0,0 0 0,21-21 15,0 21-15,0-21 16,1 0-16,-1 0 0,0 0 0,21 0 16,-21 0-16,1-21 0,20 0 15,-21 21-15,0-21 0,22-1 16,-22 1-16,0 0 0,0 0 0,0 0 15,0 0-15,1-1 0,-1 1 0,-21-21 16,0 21-16,21 0 0,-21-22 16,0 22-16,0-21 0,0 21 0,0-1 15</inkml:trace>
  <inkml:trace contextRef="#ctx0" brushRef="#br0" timeOffset="126952.42">11388 15600 0,'0'0'0,"-22"0"16,1 0-16,0 0 16,0 0 77,0 0-93</inkml:trace>
  <inkml:trace contextRef="#ctx0" brushRef="#br0" timeOffset="127229.49">10287 16044 0,'0'0'0,"21"0"31,0 0-31,0-21 0,1 21 15,-1-21-15,0 21 0,0 0 0,21-21 16,-20 21-16,-1 0 0,0-21 16,0 21-16,0 0 0,0 0 0,1-21 15,-1 21-15,-21-22 16</inkml:trace>
  <inkml:trace contextRef="#ctx0" brushRef="#br0" timeOffset="128208.52">21590 12192 0,'0'0'16,"0"-21"-16,-21 0 0,21 0 0,-21-1 15,21 1-15,0 0 0,0 0 16,0 0-16,21 0 0,0 21 15,0-22-15,0 22 16,22 0-16,-22 22 0,0-1 0,21 0 16,-21 21-16,1 1 0,-1 20 15,0-21-15,0 22 0,-21-1 0,0-20 16,21 20-16,-21-20 0,0 20 16,0-21-16,0 1 0,0-1 15,0 0-15,0-20 0,0 20 0,0-21 16,0 0-16,0-42 31,21 0-31,-21 0 0,0 0 16,22-22-16,-1 22 0,-21-21 15,21-1-15,0 1 0,-21 0 0,21-22 16,0 22-16,1-22 0,-1 1 0,0-1 16,0 1-16,21-1 0,-20 1 15,-1-1-15,0 22 0,0 0 16,0-1-16,-21 22 0,0 0 0,21 21 15,1 0 1,-22 21-16,0 0 16,0 1-16,0-1 0,0 21 15,21 0-15,-21-20 0,21 20 0,0 0 16</inkml:trace>
  <inkml:trace contextRef="#ctx0" brushRef="#br0" timeOffset="130088.01">22902 12531 0,'0'0'0,"21"-21"0,1-1 15,-1 1-15,0 21 0,-21-21 16,0 0-16,21 0 0,-21-22 0,0 22 16,0 0-16,0-21 0,0 21 0,0-22 15,-21 22-15,0 0 0,0 0 16,-1 21-16,-20 0 0,0 0 0,-1 0 15,22 0-15,-21 21 0,0 21 16,-1-21-16,1 22 0,21-22 0,-22 21 16,22 1-16,0-1 0,0-21 15,0 21-15,21 1 0,0-22 16,0 0-16,0 21 0,0-20 0,0-1 0,21-21 16,0 21-16,0 0 15,0-21-15,22 0 0,-22 0 0,21 0 16,1 0-16,-22-21 0,21 0 0,0 21 15,-20-21-15,20-1 0,-21 1 16,21 0-16,-20 0 0,-1-21 0,0 20 16,0-20-16,-21 21 0,21-21 0,0 20 15,-21-20-15,0 0 0,0 21 16,0-1-16,22 1 0,-22 0 0,0 42 31,0 0-31,0 1 16,0-1-16,0 0 0,-22 21 0,22-21 15,0 22-15,0-1 0,0-21 16,0 22-16,0-22 0,0 21 0,0-21 16,0 22-16,0-22 0,0 0 0,22 0 15,-1 0-15,0-21 0,0 0 16,0 0-16,22 0 0,-22 0 0,0 0 16,21 0-16,1-21 0,-1 21 15,-21-21-15,21 0 0,1 0 0,-1-22 16,0 22-16,-20-21 0,20 21 15,0-22-15,-21 1 0,1 0 16,-1-1-16,0 1 0,-21 0 0,0-1 16,0 1-16,0 21 0,0 0 0,-21-1 15,0 22-15,-1 0 0,1 22 16,0-1-16,0 0 0,0 0 16,21 0-16,0 22 0,0-22 15,0 21-15,0-21 0,0 22 0,0-22 16,21 21-16,0-21 0,0 22 0,0-22 15,1 0-15,-1 21 0,0-21 16,0 1-16,0-1 0,0 0 0,22 0 16,-22-21-16,21 21 0,-21-21 15,22 0-15,-22 0 0,21 0 16,1 0-16,-1 0 0,-21 0 0,21 0 0,1-21 16,-1 0-16,-21 0 0,22 21 15,-22-21-15,21-22 0,-21 22 16,0 0-16,-21 0 0,0-22 0,0 1 15,0 21-15,0-21 0,0 20 16,0-20-16,-21 21 0,21 0 0,-21 0 16,0-1-16,-21 22 0,20 0 0,1 0 15,0 0-15,0 22 0,-21-1 16,20 0-16,-20 0 0,21 21 0,0-20 16,0 20-16,-1-21 0,1 21 15,0-20-15,21 20 0,0-21 16,0 0-16,0 0 0,0 1 0,21-1 15,0 0-15,22-21 0,-22 0 16,0 0-16,0 0 0,22 0 16,-22 0-16,0 0 0,21-21 0,-21 0 15,22-1-15,-22 22 0,0-21 16,0-21-16,22 21 0,-22 0 0,0-22 16,-21 22-16,21-21 0,0 21 15,-21-1-15,21-20 0,-21 21 0,0 0 16,-21 42 15,0 0-31,0 0 0,21 0 16,-21 1-16,21 20 0,0-21 0,0 0 15,0 22-15,0-22 0,0 0 0,0 0 16,0 0-16,0 0 0,0 1 16,21-1-16,0-21 0,0 0 0,0 21 15,1-21-15,-1 0 0,0 0 0,21 0 16,-21 0-16,22-21 0,-22 21 15,0-21-15,21-1 0,-20 22 0,20-21 16,-21 0-16,0 0 0,0 0 16,1-22-16,-1 22 0,0 0 15,-21 0-15,21 0 0,-21 0 0,0-1 0,0 1 16,0 42 15,0 1-31,-21-1 0,21 0 0,-21 0 16,21 0-16,0 0 0,0 1 15,0 20-15,0-21 0,0 0 0,0 0 16,21 1-16,0-1 0,0-21 16,0 0-16,22 21 0,-22-21 15,0 0-15,21 0 0,-20 0 0,-1 0 16,21 0-16,-21-21 0,0 0 16,1 21-16,-1-22 0,0 1 15,0 0-15,0 0 0,-21-21 0,0 20 16,21-20-16,1 0 0,-22-1 15,21 1-15,-21 0 0,0-1 0,21 1 16,0 0-16,-21-1 0,21 1 0,0 21 16,-21-21-16,0 63 31,0 21-31,0-21 0,-21 22 0,21-1 16,-21 0-16,0 1 15,21-1-15,-21 0 0,21-21 0,0 22 0,-21-1 16,21-21-16,-22 0 0,22 1 15,0 20-15,0-21 16,-21 0-16,21 0 16,0-42-1,0 0 1,0 0-16,0 0 16,21 0-16,1-1 0,-1-20 15,0 21-15,0 0 0,0 0 0,22-1 16,-22 1-16,0 0 0,21 0 15,-21 21-15,22 0 0,-22 0 0,21 0 16,-21 0-16,1 21 0,-1-21 0,0 21 16,0 0-16,-21 1 0,0-1 15,0 0-15,0 0 0,0 0 16,0 22-16,0-22 0,-21 0 0,-21 0 16,20 0-16,-20 0 0,0-21 15,-1 22-15,1-1 0,21-21 0,-21 21 16,-1 0-16,1-21 0,21 0 15,-22 0-15,22 0 0,0 0 0,0 0 16,21-21 0,0 0-1,0 0-15,21 21 0,0-22 16,0 1-16</inkml:trace>
  <inkml:trace contextRef="#ctx0" brushRef="#br0" timeOffset="130360.41">26310 11917 0,'0'0'0,"0"21"16,0 0-16,-21 0 0,21 22 0,-21-1 16,21-21-16,0 22 0,-21-1 15,21 21-15,-22-20 0,22-1 0,0 0 16,-21 1-16,21-1 0,0-21 0,0 22 15,0-22-15,0 0 0,0 0 16,0 0-16,0 0 0,0 1 0,0-1 16,0 0-1,21-21 1,1 0-16,-1-21 16,0 0-16,0 21 0,0-22 0</inkml:trace>
  <inkml:trace contextRef="#ctx0" brushRef="#br0" timeOffset="130924.77">26479 12425 0,'22'0'15,"-1"0"-15,0 0 16,0 0-16,0 0 16,0-21-16,1 21 0,20-21 15,-21-1-15,0 22 0,0-21 0,1 0 16,-1 0-16,0 21 0,0-21 15,-21 0-15,0-1 0,0 1 16,-21 21-16,0 0 16,0 0-16,-1 0 0,1 0 0,-21 21 15,21 1-15,0-1 0,-1 0 0,1 0 16,0 0-16,0 22 0,0-22 16,21 21-16,0-21 0,0 0 0,0 1 15,0-1-15,0 21 0,21-21 16,0 0-16,0 1 15,0-22-15,1 0 0,20 21 0,-21-21 16,21 0-16,1 0 0,-1 0 0,0 0 16,1-21-16,-1-1 0,0 22 15,1-21-15,-1 0 0,0 0 0,1-21 16,-22 20-16,21 1 0,-21-21 0,1 21 16,-1-22-16,0 1 0,-21 21 15,0 0-15,0 0 0,0-1 0,0 1 16,-21 21-16,0 0 0,-1 21 15,1 1-15,0-1 0,0 0 16,0 21-16,21-21 0,0 1 16,0 20-16,0-21 0,0 21 15,0-20-15,0 20 0,0-21 0,0 0 16,0 22-16,0-22 0,0 0 0,0 0 16,0 0-16,0 0 15,-21-21 1,-1 0-16,1 0 0,21-21 15,-21 21-15,21-21 0,0 0 16,0 0-16,-21 21 0,21-21 0</inkml:trace>
  <inkml:trace contextRef="#ctx0" brushRef="#br0" timeOffset="131136.65">25760 11896 0,'0'0'0,"-43"0"0,-84-21 31,127-1-31,22 22 31,-1 0-31,0-21 16,0 21-16</inkml:trace>
  <inkml:trace contextRef="#ctx0" brushRef="#br0" timeOffset="131536.72">27771 12700 0,'0'0'0,"0"-106"31,0 85-31,0 0 0,0 0 0,0 0 15,0 42 1,0 0 0,-22-21-16,22 42 0,-21-21 0,0 1 15,21 20-15,-21-21 0,0 21 16,0-20-16,-1-1 0,1 21 16,0-21-16,0 0 0,21 22 0,-21-22 15,0 0-15,-1-21 0,22 21 16,0 0-16,0-42 31</inkml:trace>
  <inkml:trace contextRef="#ctx0" brushRef="#br0" timeOffset="134220.35">28406 12298 0,'0'42'31,"0"-21"-31,-22 1 0,22 20 0,-21-21 0,21 0 16,0 0-16,-21 1 0,0-1 0,21 0 16,-21 0-16,21 0 0,-21 0 15,21 1-15,0-1 0,0 0 16,0-42 31,0 0-47,0-1 15,0 1-15,0 0 0,21-21 0,0 21 16,0-22-16,-21 22 0,21-21 0,0-1 16,1 1-16,20 21 0,-21 0 15,0 0-15,0-1 0,1 22 0,-1 0 16,0 22-16,-21-1 15,21 0-15,-21 21 0,0-21 0,0 22 16,0-1-16,0-21 0,0 22 0,0-1 16,0-21-16,0 21 0,0-20 15,0-1-15,0 0 0,0 0 0,0 0 16,0 0-16,21-21 16,0 0-1,1 0-15,-1 0 0,-21-21 16,21 21-16,0-21 0,0 0 15,0 0-15,-21 0 0,22-1 0,20-20 16,-21 21-16,0-21 0,0 20 0,22-20 16,-22 0-16,21 21 0,1-22 15,-22 22-15,21 0 0,-21 0 0,0 0 16,1 21-16,-1 0 0,-21 21 16,0 0-16,0 0 15,0 21-15,-21-20 0,-1-1 0,1 21 16,21-21-16,-21 22 15,0-22-15,21 0 0,0 21 0,0-21 16,0 1-16,0-1 0,0 0 16,0 0-16,21-21 0,0 21 0,0-21 15,1 0-15,-1 0 0,21 0 0,-21 0 16,22 0-16,-22 0 0,21 0 16,-21-21-16,22 21 0,-1-21 0,-21 0 15,21 0-15,-20-1 0,-1-20 16,0 21-16,0 0 0,0-22 15,0 22-15,-21-21 0,0 21 0,0-22 0,0 22 16,0 0-16,-21 21 31,0 0-31,0 21 0,21 0 16,-21 22-16,0-22 0,21 0 0,-22 21 16,22-20-16,0-1 0,0 0 0,0 21 15,0-21-15,0 1 0,0-1 16,0 0-16,22 0 0,-1 0 15,0-21-15,21 21 0,-21-21 16,22 0-16,-22 0 0,21 0 0,1 0 16,-1 0-16,0 0 0,1 0 15,-1-21-15,-21 0 0,21 0 0,1 0 16,-22-22-16,21 22 0,-21-21 16,1 0-16,-1-1 0,0 1 15,0 0-15,0-1 0,0-20 0,-21 20 16,0 1-16,0 0 0,0-1 15,22 22-15,-22 0 0,0 0 0,-22 42 32,1 21-17,21-20-15,-21 20 0,0-21 0,0 21 16,0 1-16,-1-1 0,22 0 16,-21 22-16,21-43 0,-21 21 15,21 1-15,0-1 0,0-21 16,0 22-16,0-22 0,0 0 0,0 0 15,21 0-15,0 0 0,1-21 0,-1 0 16,0 0-16,0 0 0,0 0 16,0 0-16,1 0 0,-1 0 0,21 0 15,-21-21-15,0 0 0,1 0 16,20-21-16,-21 20 0,0 1 0,0-21 16,1 0-16,-1-1 0,0 1 15,0 0-15,0-1 0,-21 1 0,0 0 16,21-1-16,-21 22 0,0 0 15,0 0-15,0 0 0,0 42 16,0 0 0,-21 21-16,21-21 0,-21 22 15,0-22-15,0 21 0,21 1 0,-21-22 16,-1 21-16,1 0 0,21-20 16,0 20-16,-21-21 0,21 0 0,-21 0 15,21 1-15,0-1 0,0 0 16,0 0-16,0-42 47,21 0-47,0 21 0,-21-21 0,21-1 15,1 1-15,-1 0 16,0 0-16,21 0 0,-21 0 0,1-22 16,-1 43-16,0-21 0,21 0 0,-21 21 15,1 0-15,-22 21 16,0 0-16,0 0 15,0 1-15,0-1 16,0 0-16,0 0 0,0 0 0,0 0 16,0 1-16,0-1 15,0 0-15,21-21 0,0 0 0,0 0 16,0 0-16,0 0 16,1 0-16,-1 0 15,0-21-15,-21 0 0,21 21 16,0-22-16,0 1 0,-21 0 15,22 0-15,-1 0 0,0-22 0,0 22 16,0 0-16,0 0 0,1 21 16,-22-21-16,0 42 15,0 0 1,-22 0-16,22 0 0,-21 1 16,0-1-16,0 0 0,21 0 0,0 0 15,-21 0-15,21 1 0,0-1 16,0 0-16,0 0 15,21 0-15,0-21 0,0 0 16,0 0-16,22 0 0,-22 0 16,0 0-16,0 0 0,0 0 15,1 0-15,-1 0 0,0-21 0,0 0 16,0 0-16,-21 0 0,0-1 0,0 1 16,0 0-16,0-21 0,0 21 15,0-1-15,0 1 0,0 0 0,-21 0 16,21 0-16,-21 0 0,0 21 15,0 0-15,-1 0 0,1 0 16,21 21 0,0 0-16,21-21 15,1 0-15,-1 21 16,0-21-16,0 21 0,21-21 0,1 0 16,-22 0-16,21 0 0,1 0 15,-1 0-15,21 0 0,-20 0 0,-1 0 16,0 0-16,1 0 0,-1 0 15,-21 0-15,22 0 0,-22-21 0,-42 21 47,-1 0-47,1 0 16,0 0-16,0 0 0,0 21 0,0-21 16,-1 21-16,1 1 0,0-1 15,21 0-15,-21 0 0,21 0 16,-21 0-16,21 1 0,0-1 0,0 0 15,0 0-15,0 0 0,0 0 16,0 1-16,0-1 0,21-21 16,0 0-16,0 0 0,0 0 15,1 0-15,20 0 0,-21 0 0,0 0 16,0 0-16,1-21 0,-1-1 16,0 1-16,0 0 0,0 0 0,0-21 15,-21 20-15,22-20 0,-1 0 16,0-1-16,0 1 0,0 0 0,0-22 15,-21 22-15,22 0 16,-1-1-16,0 1 0,0 0 0,0 20 16,0 1-16,-21 0 0,0 42 31,0 0-31,0 1 0,0-1 0,-21 21 16,0 0-16,0 1 0,0-22 15,21 21-15,-21 1 0,-1-1 0,1 0 16,21-21-16,0 22 0,0-1 15,0-21-15,0 22 0,0-22 0,0 0 16,0 21-16,0-21 0,21 1 16,1-1-16,-1-21 0,21 21 0,-21-21 15,22 0-15,-1 0 0,0 0 16,1 0-16,-22 0 0,21-21 16,0 21-16,1-21 0,-1-1 15,-21 1-15,22 0 0,-22-21 0,0 21 16,0-22-16,0 22 0,-21 0 15,0 0-15,0 0 0,0-1 0,0 1 16,0 0-16,-21 21 16,0 0-16,0 21 15,0 0-15,-1 1 0,1-1 16,21 0-16,0 21 0,-21-21 16,21 1-16,0-1 0,-21 0 0,21 21 15,0-21-15,0 1 0,0-1 16,-21 0-16,0-21 15,21 21-15,-22-21 16,1-21 15,0 0-31,0 0 16,0-1-16,0 1 0</inkml:trace>
  <inkml:trace contextRef="#ctx0" brushRef="#br0" timeOffset="134532.64">29908 12319 0,'149'0'32,"-107"0"-32,0 0 0,1 0 0,20 0 15,-21 0-15,1 0 0,-1 0 0,0 0 16,-20 0-16,20-21 16,-21 21-16,0 0 0,-42 0 31,0 0-31,-21 0 15,20 0-15,-20 0 0,0 0 0</inkml:trace>
  <inkml:trace contextRef="#ctx0" brushRef="#br0" timeOffset="136284.23">24109 14330 0,'0'0'0,"21"-21"47,-21 0-31,21 21-1,-21-22-15,0 1 16,0 0-16,21 21 0,-21-21 0,0 0 15,0 0-15,0-1 16,0-20-16,-21 21 0,0 0 0,0 0 16,0-1-16,-22-20 0,22 21 15,-21 0-15,21 21 0,-22-21 0,1 21 16,0 0-16,-1 0 0,1 0 0,0 21 16,-1 0-16,1 0 15,0 0-15,-1 22 0,1-22 0,0 21 16,20 0-16,-20 1 0,21-1 0,21-21 15,0 22-15,0-1 0,0 0 16,0-21-16,0 22 0,0-22 0,21 0 16,21-21-16,-20 21 0,20-21 15,-21 0-15,21 0 0,22 0 0,-22 0 16,1-21-16,-1 0 0,21 0 0,-20 0 16,-1-1-16,0 1 0,-20-21 15,20 21-15,-21-22 0,0 22 0,0 0 16,1-21-16,-22 21 0,21-22 15,-21 22-15,0 0 0,0 0 16,0 42 0,0 0-1,0 0-15,0 0 0,0 22 16,0-22-16,0 0 0,0 21 0,21-20 16,0-1-16,-21 0 0,21 0 15,0 0-15,1 0 0,-1 1 0,0-22 16,0 0-16,0 0 0,22 0 15,-22 0-15,21 0 0,-21 0 0,22 0 16,-22-22-16,21 1 0,-21 0 0,0 0 16,1 0-16,-1 0 0,0-1 15,-21 1-15,21 0 0,-21-21 16,0 21-16,0-1 0,0 1 0,0 0 16,0 42 15,-21 0-31,21 1 0,-21-1 0,21 0 15,-21 0-15,21 0 0,0 0 16,0 1-16,0-1 0,-22 0 0,22 0 16,22-21 15,-1 0-31,0-21 16,0 21-16,-21-21 0,21 0 15,0-1-15,1 1 0,-22 0 16,21 21-16,0-21 0,-21 0 0,21 0 15,0 21-15,-21-22 0,21 22 16,1 0-16,-1 22 16,-21-1-16,0 0 15,21 0-15,-21 0 0,21 0 16,-21 1-16,21-1 0,-21 0 0,21 0 16,1 0-16,-1 0 0,0 1 15,0-22-15,0 21 0,0-21 0,1 0 16,-1 0-16,21 0 0,-21 0 15,22 0-15,-22 0 0,21 0 16,-21-21-16,22-1 0,-22 22 0,21-21 16,-21 0-16,0 0 0,1 0 0,-1-22 15,0 22-15,-21 0 0,0 0 16,0-21-16,0 20 0,0 1 0,0-21 16,0 21-16,0 0 0,-21 21 15,0-22-15,-1 22 0,1 0 16,0 0-16,0 22 0,0-1 0,0 0 15,-1 0-15,1 0 0,0 22 16,0-22-16,0 21 0,0 0 16,21-20-16,0 20 0,0-21 0,0 0 0,0 0 15,0 1-15,0-1 0,0 0 16,21-21-16,0 0 16,0 0-16,0 0 0,0 0 15,1 0-15,-1-21 0,0 21 16,0-21-16,0-1 0,0 1 0,1-21 15,-1 21-15,0 0 0,21-22 16,-21 1-16,1 21 0,-1-22 0,0 1 16,0 21-16,0-21 0,0-1 0,1 1 15,-1 0-15,0 20 0,0-20 16,0 21-16,0 0 0,-21 0 0,0 42 31,0 0-15,-21 0-16,0 21 0,0-20 0,21 20 15,-21 0-15,21 1 0,-21-1 16,21 0-16,-22 1 0,22-1 0,0 0 16,0 1-16,0-22 0,0 21 0,0-21 15,22 22-15,-1-22 0,-21 0 16,21 0-16,0 0 0,0-21 0,0 21 16,1-21-16,-1 0 0,21 0 0,-21 0 15,0 0-15,1 0 0,20 0 16,-21 0-16,21-21 0,-20 0 0,20 0 15,-21 0-15,21 0 0,-20-1 16</inkml:trace>
  <inkml:trace contextRef="#ctx0" brushRef="#br0" timeOffset="138840.13">27749 13949 0,'0'0'0,"0"-21"0,0 0 0,0-1 15,0 1-15,0 0 0,0 0 0,0 0 16,0 0-16,-21 21 0,0-22 15,0 22-15,0 0 0,0 0 0,-1 0 16,1 0-16,-21 22 0,21-1 16,-22 21-16,22-21 0,-21 22 0,21-1 15,-22 0-15,22 22 0,0-22 16,0 0-16,21 22 0,0-22 0,0 1 16,0-1-16,0 0 0,0 1 0,0-1 15,0-21-15,21 0 0,0 0 16,0 1-16,1-1 0,20-21 0,-21 0 15,0 0-15,0 0 0,22 0 16,-22 0-16,0 0 0,21-21 16,-20-1-16,-1 1 0,0 0 0,21 0 15,-21 0-15,1 0 0,-1-22 16,0 22-16,0-21 0,0 21 0,0-22 16,1 22-16,-1 0 0,-21 0 15,21 21-15,-21 21 16,0 0-1,0 0-15,-21 0 0,0 1 16,21 20-16,-22-21 0,22 21 16,-21-20-16,21-1 0,0 21 0,0-21 0,0 0 15,0 1-15,0-1 0,0 0 16,21-21 0,1 0-16,-1 0 0,0 0 15,0 0-15,0 0 16,0 0-16,1-21 0,-1 0 0,0-1 15,-21 1-15,0-21 0,21 21 16,-21-22-16,0 22 0,0-21 0,0 21 16,0-22-16,0 22 0,-21 0 0,0 0 15,21 0-15,-21 0 0,-1 21 16,1 0-16,0-22 0,0 22 16,42 0 15,0 0-16,0 0-15,22 0 0,-22 0 16,0 0-16,21 0 0,-20 0 0,20 0 16,-21 0-16,21 0 0,-20 0 0,20 0 15,-21 22-15,0-1 0,0-21 16,1 21-16,-1 0 0,-21 0 0,0 0 16,21 1-16,-21 20 0,0-21 15,0 0-15,0 0 0,0 1 0,0-1 16,0 0-16,0 0 0,-21 0 0,0 0 15,-1-21 1,22 22-16,-21-22 0,0 0 16,21-22 15,0 1-31,0 0 0,0 0 16,0 0-16,21 0 0,0-22 15,-21 22-15,22-21 0,-1 21 0,0-22 16,0 22-16,21-21 0,-20 21 15,20-22-15,0 22 0,-21 0 0,22 21 16,-1-21-16,0 21 0,1 0 0,-22 0 16,0 0-16,0 21 0,-21 0 15,0 0-15,0 0 0,0 1 0,0 20 16,0-21-16,0 0 0,0 22 16,0-22-16,-21 0 0,0 0 15,21 0-15,0 0 0,0 1 0,0-1 16,0 0-16,0 0 15,21-21-15,0 0 16,0 0-16,1 0 0,20 0 0,-21-21 16,0 21-16,22-21 0,-22 0 15,21-1-15,-21 1 0,0 0 0,22 0 16,-22 0-16,0-22 0,0 22 16,-21 0-16,0-21 0,21 21 0,-21-1 15,0 1-15,-21 21 16,0 0-1,0 0-15,0 21 0,0 1 16,-1 41 0,1-42-16,21 0 0,0 1 0,0-1 15,0 0-15,0 0 0,0 0 0,0 0 16,21-21-16,-21 22 0,0-1 16,22-21-16,-1 0 0,0 21 0,0-21 31,-21-21-16,0 0-15,0-1 16,0 1-16,0 0 16,0 0-16,-21 21 0,0 0 31,21 21-31,0 0 16,0 0-16,0 1 15,0-1-15,0 0 0,0 0 16,0 0-16,21-21 15,-21 21-15,21-21 0,0 0 16,0 0-16,1 0 0,-1 0 0,0 0 16,21 0-16,-21 0 0,22-21 15,-1 0-15,-21 21 0,0-21 16,22 0-16,-22 0 0,0-22 0,0 22 16,0-21-16,1 21 0,20-22 15,-42 1-15,21 0 0,0-1 0,0 1 16,1 0-16,-1-22 0,0 22 15,0-22-15,0 22 0,-21 0 0,21-1 16,1 1-16,-22 21 0,0 0 16,0-1-16,-22 44 15,1-1-15,0 21 16,0 0-16,0-20 0,0 41 16,-1-21-16,1 1 0,0-1 15,0 0-15,21-20 0,0 20 16,0 0-16,0 1 0,0-22 0,0 21 15,0-21-15,0 0 0,0 22 0,0-22 16,21 0-16,0 0 0,0 0 16,1-21-16,-1 0 0,21 22 0,-21-22 15,0 0-15,1 0 0,-1 0 16,0-22-16,21 1 0,-21 21 0,1-21 16,-1 0-16,0 0 0,0 0 15,-21-1-15,0 1 0,0 0 0,21 0 16,-21 0-16,0 0 0,0-1 15,0 1-15,-21 21 0,0 0 16,0 0-16,0 0 0,-1 21 16,22 1-16,-21-1 15,21 0-15,0 0 0,0 0 0,0 0 16,0 1-16,0-1 0,0 0 16,0 0-16,0 0 0,21 0 15,1-21-15,-1 0 0,0 0 0,0 0 16,0 0-16,0 0 0,1 0 15,20 0-15,-21 0 0,0 0 0,22-21 16,-22 0-16,0 0 0,21 0 16,-21 0-16,1-22 0,-1 22 15,0 0-15,0 0 0,0 0 0,0-1 16,1 1-16,-44 42 31,1 1-15,0-1-16,21 0 0,0 0 0,-21 0 15,21 0-15,-21 1 0,21-1 16,0 0-16,0 0 0,0 0 0,0 0 16,0 1-16,0-1 15,21-21-15,0 0 0,0 0 16,0 0-16,1 0 0,-1 0 16,0-21-16,0-1 0,0 22 15,0-21-15,1 0 0,-1 0 16,0 0-16,0-22 0,0 22 15,0 0-15,1 0 0,-1 0 0,-21 0 16,0-1-16,0 1 16,0 42-1,0 1-15,-21-22 16,-1 21-16,22 0 0,-21 0 0,21 21 16,0-20-16,-21-1 0,21 0 15,0 0-15,0 0 0,0 0 0,0 1 16,0-1-16,21 0 15,0-21-15,1 0 16,-1 0-16,0 0 16,0 0-16,0-21 15,0 0-15,1 21 0,-1-22 0,0 1 16,0 0-16,0 0 0</inkml:trace>
  <inkml:trace contextRef="#ctx0" brushRef="#br0" timeOffset="139932.94">31136 14203 0,'21'-106'16,"-42"212"-16,42-233 0,-21 106 0,0 0 15,0-1-15,-21 22 16,0 0-16,0 22 16,21-1-16,-21 0 0,-1 0 0,1 0 15,21 0-15,0 1 0,0 20 16,-21-21-16,21 0 0,0 0 16,0 1-16,0-1 0,0 0 15,0 0-15,21-21 0,-21 21 0,21-21 16,22 0-16,-22 21 0,0-21 15,21 0-15,-20 0 0,-1 0 0,21 0 16,-21 0-16,0-21 0,22 0 16,-22 0-16,0 0 0,0 0 0,0-1 15,1-20-15,-1 21 0,0-21 16,0-1-16,0 1 0,0 0 0,-21-1 16,0 1-16,22 0 0,-22-1 15,21 1-15,-21 0 0,0-1 0,0 22 16,0 0-16,0 0 15,0 42 1,-21 0 0,-1 21-16,1-20 0,21 20 0,0 0 15,-21 1-15,0-1 0,21 0 16,0 1-16,0-22 0,0 21 0,0 0 16,0-20-16,0 20 0,0-21 15,0 21-15,0-20 0,21-1 0,0 0 16,0 0-16,1 0 0,-1 0 15,0-21-15,0 0 0,0 0 16,0 0-16,1 0 0,-1 0 16,0-21-16,0 0 0,0 0 15,-21 0-15,21 0 0,1-1 0,-1 1 16,-21 0-16,21 0 0,-21 0 16,21 21-16,-21-21 0,0-1 15,0 44 1,-21-1-16,21 0 15,-21 0-15,21 0 0,0 0 16,0 1-16,0 20 0,0-21 0,0 0 16,0 0-16,0 1 15,21-1-15,-21 0 0,21-21 16,0 0-16,22 21 0,-22-21 16,0 0-16,0 0 0,0 0 15,0-21-15,1 0 0,-22 0 16,0-1-16,21 1 0,-21-21 0,21 21 15,-21-22-15,0 22 0,0-21 16,0 21-16,0-22 0,0 22 0,0 0 16,0 0-16,-21 21 15,0 0-15,-1 0 16,1 0-16,0 21 0,0 0 0,0 0 16,0 1-16,-1-1 0,22 0 15,0 0-15,0 21 0,0-20 16,0-1-16,0 0 0,0 0 0,22-21 15,-1 21-15,0-21 0,0 0 16,0 0-16,0 0 0,1 0 0,-1 0 16,0 0-16,0 0 0,21 0 15,-20-21-15,-1 0 0,0 0 0,21 21 16,-21-21-16,1-1 0,-1 1 16,0 0-16,0 0 0,0 0 15,0 21-15,1-21 0,-22 42 31,0 0-15,-22 0-16,22 0 0,-21 0 16,21 1-16,0-1 0,0 0 0,0 0 15,0 0-15,0 0 0,0 1 16,0-1-16,21-21 16,1 0-16,-1 0 15,0 0-15,0 0 16,0-21-16,-21-1 0,0 1 15,21 0-15,1 0 0,-22 0 0,0 0 16,0-1-16,0 1 0,0 0 16,0 0-16</inkml:trace>
  <inkml:trace contextRef="#ctx0" brushRef="#br0" timeOffset="140176.79">31750 13970 0,'0'0'0,"-85"-21"32,106 21-17,1 0-15,20 0 16,-21 0-16,0 0 0,22 0 16,-22 0-16,21 0 0,-21 0 0,22 0 15,-1 0-15,-21 0 16,21 0-16,-20 0 0,-1 0 0,0 0 15,0 0-15,-42 0 16,0 0 0</inkml:trace>
  <inkml:trace contextRef="#ctx0" brushRef="#br0" timeOffset="141748.9">23749 15706 0,'0'0'0,"0"-64"31,-21 43-31,21 0 0,0 0 16,0 0 0,-21 21-16,21 21 15,0 0-15,-22 0 0,22 21 16,0-20-16,-21 20 15,21 0-15,0 1 0,0-1 0,0 0 16,0 1-16,0-1 0,0 0 0,0-21 16,-21 22-16,21-22 0,0 21 15,0-21-15,0 1 0,0-1 0,0 0 16,0-42 15,21 21-31,0-21 0,1-1 16,-22-20-16,21 21 0,0-21 15,0-1-15,0 1 0,0 0 0,1-1 16,-1 22-16,0-21 0,0-1 16,0 22-16,0 0 0,-21 0 15,22 0-15,-22 0 0,21 21 0,0 0 16,0 21-16,-21 0 16,21 0-16,-21 0 0,0 0 15,0 22-15,0-22 0,21 0 0,-21 21 16,0-20-16,22 20 0,-22-21 15,0 0-15,0 0 0,21 1 0,0-1 16,0 0-16,0-21 0,0 21 16,1-21-16,-1 0 15,0 0-15,0 0 0,0-21 0,0 21 16,1-21-16,-1 0 0,0-1 16,0 1-16,0 0 0,0 0 15,1 0-15,-1-22 0,0 22 0,-21 0 16,21 0-16,-21 0 0,21 0 15,-21-1-15,0 44 16,0-1 0,0 0-16,-21 0 15,21 21-15,-21-20 0,21-1 0,-21 0 16,21 21-16,0-21 0,0 1 0,0-1 16,0 0-1,0 0-15,21-21 16,0 0-16,0 0 15,0 0-15,1-21 16,-22 0-16,21 21 0,-21-21 0,21-1 16,-21 1-16,0 0 0,0 0 15,0 0-15,0 0 0,0-1 0,0 1 16,0 0-16,-21 0 0,21 0 0,-21 0 16,21-1-16,0 1 15,0 0 1,21 0-1,0 21 1,0 0-16,0 0 0,22-21 16,-22 21-16,0 0 0,0 0 0,21 0 15,-20 0-15,-1 0 0,21 0 16,-21 0-16,0 0 0,22 21 0,-22 0 16,0 0-16,-21 0 0,0 1 15,21-1-15,-21 0 0,0 0 0,0 0 16,0 0-16,0 1 0,0-1 0,0 21 15,0-21-15,-21 0 16,21 1-16,0-1 0,-21-21 16,0 0 15,21-21-31,0-1 16,0 1-16,0 0 15,0 0-15,0 0 0,0 0 0,21-22 16,0 22-16,-21 0 0,21-21 0,0 20 15,1-20-15,-1 21 0,0 0 16,0-22-16,0 22 0,0 0 0,22 21 16,-22-21-16,0 21 0,0 0 0,0 0 15,1 0-15,-1 0 0,0 21 16,0 0-16,0 0 0,-21 1 0,0-1 16,0 0-16,21 0 0,-21 21 15,0-20-15,22-1 0,-22 0 16,0 21-16,0-21 0,0 1 0,0-1 15,0 0-15,0 0 0,0 0 16,21-21-16,-21 21 0,21-21 31,0 0-15,0-21 0,0 0-16,1 0 0,-1 21 0,0-21 15,21 0-15,1-1 0</inkml:trace>
  <inkml:trace contextRef="#ctx0" brushRef="#br0" timeOffset="142748.22">27347 16235 0,'-21'21'0,"42"-42"16,-63 42-16,21-21 0,0 0 0,-1 0 16,1 0-16,0 0 0,21-21 15,0 0-15,0 0 16,0-1-16,0 1 0,0 0 15,0 0-15,21 0 0,0-22 0,22 22 16,-22-21-16,0 21 0,21-22 0,-20 1 16,20 0-16,-21 21 0,0-22 15,22 1-15,-22 21 0,-21 0 0,21-22 16,-21 22-16,0 0 16,-21 21-1,0 0-15,-1 21 16,1-21-16,0 21 0,0 0 15,0 1-15,0-1 0,21 21 0,0-21 16,0 22-16,0-22 0,0 21 16,0 0-16,0-20 0,0 20 0,0 0 15,0-21-15,0 1 0,0-1 0,21 0 16,-21 0-16,0 0 0,0 0 16,21-21-16,-42 0 31,0-21-31,-1 21 15,1-21-15,0 0 0,21 0 16,-21 21-16,0-21 0,0-1 16,-1 1-16,1 21 0,21-21 0,-21 21 15,21 21 17,0 0-32,0 1 0,0-1 0,21 0 15,-21 0-15,21-21 0,1 21 16,-22 0-16,21 1 0,0-1 0,0-21 15,0 21-15,0-21 16,1 0-16,-1 0 0,21 0 0,-21 0 16,0 0-16,1 0 0,20 0 15,-21-21-15,21 21 0,-20-21 16,-1-1-16,21 1 0,-21 0 0,0-21 16,1 21-16,20-22 0,-21 22 15,0-21-15,0-1 0,-21 1 0,22 0 16,-1 21-16,0-22 0,-21 1 0,21 21 15,-21-22-15,21 22 0,0-21 16,-21 21-16,0 0 0,22 21 16,-22 21-1,0 0-15,0 0 16,0 0-16,-22 0 0,1 22 16,21-22-16,-21 0 0,0 21 15,21 1-15,-21-22 0,0 21 0,-1 1 16,22-22-16,0 21 0,-21-21 15,21 0-15,0 22 0,-21-22 0,21 0 16,0 0-16,0 0 0,0 1 16,0-1-1,0-42 17,21 21-32,-21-22 0,21 1 0,-21 0 15,0-21-15</inkml:trace>
  <inkml:trace contextRef="#ctx0" brushRef="#br0" timeOffset="142956.1">27792 15812 0,'0'0'0,"-21"0"32,42 0-17,0 0-15,0 0 16,0 0-16,22-22 0,-22 22 15,21 0-15,-21 0 0,22-21 0,-22 21 16,21 0-16,-21 0 0,0-21 0,1 21 16,-1 0-16,0 0 15,0 0-15,0 0 16</inkml:trace>
  <inkml:trace contextRef="#ctx0" brushRef="#br0" timeOffset="144392.85">28575 16108 0,'21'0'16,"-42"0"-16,42-21 0,0 21 0,0-21 15,1-1-15,-22 1 16,0 0-16,0 0 0,0-21 0,0 20 15,0 1-15,0-21 0,0 21 16,0 0-16,0-1 0,-22 1 0,1 0 16,0 21-16,0 0 0,0 0 15,0 0-15,-1 0 0,1 0 16,0 21-16,0 0 0,0 22 0,0-22 16,-1 21-16,1-21 0,21 22 15,0-22-15,0 21 0,0-21 0,0 22 16,0-22-16,0 0 15,0 0-15,21 0 0,1-21 0,-1 0 0,0 22 16,0-22-16,0 0 0,0 0 16,1 0-16,-1-22 0,0 22 15,0-21-15,0 0 0,0 0 0,1 21 16,-1-42-16,-21 20 0,0 1 16,0 0-16,21-21 0,-21 21 0,0-22 15,0 22-15,0 0 0,0 0 16,0 0-16,0-1 0,0 44 31,0-1-31,0 0 16,0 0-16,0 21 0,0-20 0,0-1 15,0 0-15,0 0 0,21 21 16,0-20-16,0-22 0,-21 21 16,22 0-16,-1-21 0,0 0 0,0 0 15,0 0-15,0 0 0,1 0 16,20 0-16,-21 0 0,0 0 0,22-21 15,-22 0-15,0-1 0,0 1 16,0 0-16,0-21 0,1 21 0,-1-22 16,0 1-16,0 0 0,-21-1 0,21 1 15,0 0-15,1-22 0,-1 22 16,-21-1-16,0 1 0,21 0 0,-21-1 16,21 22-16,-21 0 0,0 42 31,0 0-31,-21 22 0,0-22 15,0 21-15,21 1 0,-22-22 16,1 21-16,21 0 0,-21 1 0,21-1 16,0 0-16,0 1 0,0-1 15,0-21-15,0 22 0,0-22 0,0 21 16,0-21-16,0 0 0,21 1 16,0-1-16,1 0 0,-1-21 0,0 0 15,0 21-15,21-21 0,-20 0 0,-1 0 16,0 0-16,0-21 0,-21 0 15,21 21-15,0-21 0,1-1 16,-22 1-16,21 0 0,-21-21 16,21 21-16,-21-1 0,0 1 0,21 0 15,-21 42 17,0 0-32,0 1 0,0-1 0,0 21 15,0-21-15,0 0 0,0 1 16,0-1-16,0 0 0,21 0 0,0 0 15,-21 0-15,22-21 0,-1 0 16,0 22-16,0-22 0,0 0 0,0 0 16,1 0-16,-1 0 0,21-22 15,-21 1-15,0 21 0,1-21 16,20 0-16,-21 0 0,0 0 0,0-1 16,22-20-16,-22 0 15,0 21-15,21-22 0,-20 22 0,-1 0 0,0-21 16,0 20-16,0 1 0,0 21 15,1-21-15,-1 21 0,-21 21 32,0 0-17,0-42 48,0 0-48,0 0 1,-21 21-16,-1 0 16,1 0-16,0 0 15,0 21-15,0-21 16,0 42-16,-1-20 0,1-1 0,21 21 16,-21-21-16,0 22 0,0-1 15,21-21-15,0 21 0,0-20 0,0-1 16,0 0-16,0 0 0,0 0 15,21 0-15,0-21 0,0 0 16,0 0-16,1 0 0,-1 0 0,21 0 16,0 0-16,-20 0 0,20 0 15,0-21-15,1 21 0,-22-21 0,0 0 16,0 0-16,0 0 0,0-1 16,1 1-16,-1 0 0,-21 0 0,0 0 15,0 0-15,0-22 0,0 22 16,0 0-16,0-21 0,0 20 0</inkml:trace>
  <inkml:trace contextRef="#ctx0" brushRef="#br0" timeOffset="144636.06">30141 15431 0,'-42'-22'16,"21"22"15,21-21-31,-21 21 47,-1 0-31,1 0-1,0 0-15,0 0 0,0 0 0,0 0 16,-22 0-16,22 0 0</inkml:trace>
  <inkml:trace contextRef="#ctx0" brushRef="#br0" timeOffset="144888.92">28808 15600 0,'0'21'0,"21"-21"31,0 0-31,0 0 16,0 0-16,22 0 0,-22 0 0,21-21 15,1 21-15,-1 0 0,-21 0 16,21-21-16,-20 21 0,-1 0 0,0 0 16,0 0-16,-21-21 15,0-1 1,21 22-16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50:22.5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3111 2159 0,'0'0'16,"22"0"62,-1 0-78,0 0 15,0 0-15,0 0 0,22 0 0,-1 0 16,0 0-16,22 0 0,-1 0 16,1 0-16,-1 0 0,1 0 0,20 0 15,1 0-15,-21 0 16,20 0-16,22 0 0,-21 0 0,-1 0 16,22 0-16,0 0 0,-21 0 15,-1 0-15,22 0 0,-21 0 0,-22 0 16,22 0-16,-21 0 0,-1 0 0,-21 0 15,1 0-15,-1 0 0,0 0 16,-20 0-16,-1 0 0,0 0 16,0 0-1,0 0 1,0 0-16,1 0 0,-22-21 16,21 21-16</inkml:trace>
  <inkml:trace contextRef="#ctx0" brushRef="#br0" timeOffset="688.67">7472 2117 0,'0'0'0,"-43"0"16,22 0-16,-21 0 0,21 0 0,0-21 16,-1 21-16,1 0 0,0 0 15,63 0 16,-20 0-31,-1 0 16,21 0-16,22 0 0,-1 0 0,1 0 16,20 0-16,1 0 0,0 0 0,20 0 15,22 0-15,-21 0 0,21 0 16,0 0-16,0 0 0,0 0 0,21 0 16,-21 0-16,0 0 0,22 0 15,-22 0-15,21 0 0,-21 0 16,21 0-16,0 0 0,0 0 0,-21 0 15,21 0-15,-21 0 0,0 0 16,0 0-16,0 0 0,0 0 0,0 0 16,-21 0-16,-21 0 0,21 0 15,-22 0-15,1 0 0,0 0 0,-22 0 16,1 21-16,-1-21 0,1 0 0,-1 0 16,1 0-16,-22 0 0,0 0 15,1 0-15,-1 0 0,0 21 0,-20-21 16,-1 0-16,21 0 0,-21 0 15</inkml:trace>
  <inkml:trace contextRef="#ctx0" brushRef="#br0" timeOffset="1620.46">4254 3620 0,'-21'-43'32,"42"43"-1,1 0-31,20 0 0,-21 0 15,21 0-15,-20 0 0,20 0 16,21 0-16,-20 0 0,20 0 0,22 0 16,-22 21-16,22-21 0,0 0 15,-1 0-15,1 0 0,0 22 16,21-22-16,-1 0 0,1 0 0,21 0 16,-21 21-16,21-21 0,0 0 0,21 0 15,-21 0-15,21 0 0,22 0 16,-22 21-16,0-21 0,21 0 0,1 0 15,-1 0-15,0 0 0,22 0 16,-22 21-16,1-21 0,20 0 0,-21 0 16,22 0-16,-22 21 0,1-21 0,-1 0 15,21 0-15,-20 21 0,-1-21 16,22 0-16,-22 0 0,0 22 0,-21-22 16,22 0-16,-22 0 0,21 21 0,-42-21 15,21 0-15,-21 0 0,0 0 16,0 0-16,-21 21 0,21-21 15,-21 0-15,0 0 0,-21 0 0,-1 0 16,1 0-16,0 0 0,-43 0 16,21 0-16,-20 0 0,-22 0 0,0 0 15,0 0-15,-42 0 16,0 21-16,-21-21 16,-1 0-16</inkml:trace>
  <inkml:trace contextRef="#ctx0" brushRef="#br0" timeOffset="2441">4466 5228 0,'0'0'0,"21"0"0,0 0 0,22 0 0,-22 21 15,21-21-15,1 0 0,-1 0 16,0 22-16,22-22 0,-1 0 0,1 0 16,-1 21-16,1-21 0,-1 0 0,22 0 15,-22 0-15,22 21 0,21-21 16,-21 0-16,20 0 0,1 0 0,0 0 15,0 0-15,0 0 0,0 0 16,21 21-16,-22-21 0,22 0 16,0 0-16,0 0 0,0 0 0,0 0 15,0 0-15,0 0 0,0 0 0,22 0 16,-22 0-16,21 0 0,-21 0 0,21 0 16,-21 0-16,0 0 0,0 0 15,21 0-15,-21 0 0,-21 0 0,21 0 16,0-21-16,-21 21 0,0 0 0,-1 0 15,1-21-15,0 21 0,0 0 16,0-21-16,-22 21 0,1 0 0,0 0 16,-1-22-16,-20 22 0,-1 0 15,1 0-15,-22 0 0,1-21 16,-1 21-16,-21 0 0,0 0 0,0 0 16,1 0-16,-44 0 46,1 0-46,0 0 0</inkml:trace>
  <inkml:trace contextRef="#ctx0" brushRef="#br0" timeOffset="2569">10562 5249 0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2T01:45:50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20934 953 0,'0'0'0,"-21"0"15,-1 0-15,1 0 0,0 0 16,0 0-16,0 0 15,0 0-15,-1 0 16,44 0 31,-1 0-47,21 0 0,-21 0 0,0 0 16,22 0-16,-1 0 0,-21 0 15,22 0-15,-1 0 0,0 0 0,22 0 16,-22 0-16,0 0 15,1 0-15,-1 0 0,0 0 0,1 0 16,-22 0-16,0 0 0,0 0 16,0 0-16,-42 0 31,0 0-31,0 0 16,0 0-16,0 0 0,-1 0 15,1 0-15,0 0 0,0 0 0</inkml:trace>
  <inkml:trace contextRef="#ctx0" brushRef="#br0" timeOffset="403.76">21209 974 0,'0'0'0,"0"21"15,0 0-15,0 0 16,0 0-16,0 1 15,0-1-15,0 0 0,0 0 0,0 0 16,0 0-16,0 22 0,0-22 16,0 0-16,0 0 0,0 22 15,-21-22-15,21 0 0,0 0 0,0 21 16,0-20-16,-21-1 0,21 0 0,0 0 16,0 0-16,-22 0 0,1 1 15,0-1-15,21 0 16,-21-21-16,0 21 0,0-21 0,-1 0 15,1 21-15,0-21 0,0 0 16,0 0-16,-22 0 0,22 0 0,0 0 16,0 0-16,0 0 0,-22-21 15,22 0-15,0 0 0,0 0 16,21-1 0,0 1-1,21 0-15,0 21 16,0-21-1,1 21-15</inkml:trace>
  <inkml:trace contextRef="#ctx0" brushRef="#br0" timeOffset="747.64">21611 1143 0,'0'-42'31,"0"63"-15,21 0-16,-21 0 0,21 0 15,-21 1-15,22-1 0,-22 21 0,0-21 16,0 0-16,0 22 0,0-22 15,0 21-15,0-21 0,0 1 0,0 20 16,0-21-16,0 0 0,0 0 16,0 1-16,0-1 0,21 0 0,-21 0 15,0 0 1,21-21-16,0 0 16,0 0-1,0-21-15</inkml:trace>
  <inkml:trace contextRef="#ctx0" brushRef="#br0" timeOffset="1031.74">22056 1080 0,'0'21'0,"0"0"15,0 0-15,-22 0 0,1 0 0,0 22 16,21-22-16,-42 21 0,21-21 16,-1 22-16,1-22 0,0 21 0,-21-21 15,21 22-15,-1-22 0,-20 0 16,42 0-16,-21 0 0,0 1 0,21-1 16,-21 0-16,21 0 15,21-21 1,0 0-1,0 0 1</inkml:trace>
  <inkml:trace contextRef="#ctx0" brushRef="#br0" timeOffset="1332.57">22373 1207 0,'-21'0'15,"21"21"-15,-21 0 0,21 0 16,0 0-16,-21 0 0,-1 1 16,1-1-16,0 21 0,21-21 0,-21 0 15,0 1-15,21 20 0,0-21 16,-21 0-16,21 0 0,-22 1 0,22-1 15,-21 0-15,21 0 0,0 0 16,0 0-16,0 1 16</inkml:trace>
  <inkml:trace contextRef="#ctx0" brushRef="#br0" timeOffset="1608.42">22310 1207 0,'0'0'0,"42"42"32,-42-21-32,21 0 0,-21 0 0,21 1 15,-21-1-15,0 0 0,21 0 16,-21 0-16,22 0 0,-22 1 0,21-1 15,-21 0-15,0 0 16,0 0-16,0 0 16,21-21-16,0 0 31,-21-21-15,21 21-16,-21-21 0</inkml:trace>
  <inkml:trace contextRef="#ctx0" brushRef="#br0" timeOffset="1888.26">22839 1164 0,'-21'21'16,"-1"1"-16,1-22 0,0 21 0,0 0 15,0 0-15,0 0 0,-1 0 16,1 1-16,-21-1 0,21 0 0,0 0 15,-1 0-15,1 0 0,0 1 0,0-22 16,21 21-16,-21 0 16,42-21 31,0 0-47,0-21 0,-21 0 0,21 21 15,1-22-15,-1 1 0,0-21 16,0 21-16,0 0 0,0-1 0</inkml:trace>
  <inkml:trace contextRef="#ctx0" brushRef="#br0" timeOffset="2135.69">22839 1122 0,'0'0'0,"0"21"32,0 0-32,0 0 0,0 1 0,0 20 15,0-21-15,0 0 0,0 22 16,-21-22-16,-1 0 0,22 21 0,-21-21 15,0 22-15,21-22 16,-21 21-16,0-21 0,21 1 0,-21-1 16,21 21-16,0-21 0,0 0 0,0 1 15,0-1-15,0 0 16,0 0-16,0-42 47,0 0-47,0 0 0</inkml:trace>
  <inkml:trace contextRef="#ctx0" brushRef="#br0" timeOffset="2852.28">23537 1207 0,'0'0'0,"21"0"47,1 0-47,20 0 0,-21-22 16,21 22-16,1 0 0,20 0 0,-20 0 15,20 0-15,-21 0 0,1 0 16,-1 0-16,0 0 0,-20 0 0,-1 0 15,0 0-15,-42 0 16,0 0 0,-1 0-16,1 0 0,0 0 15,0 0-15,0 0 0,0 0 0,-1 0 16,1 0-16,0 0 16</inkml:trace>
  <inkml:trace contextRef="#ctx0" brushRef="#br0" timeOffset="3280.04">23855 1207 0,'0'0'16,"0"21"-16,0 0 0,0 0 16,0 0-16,0 0 0,-21 1 15,21-1-15,0 0 0,-22 21 0,22-21 16,0 22-16,0-1 0,0-21 15,-21 22-15,21-1 0,-21 0 0,21 1 16,-21-1-16,21-21 16,-21 0-16,0 22 0,21-22 0,-22 0 15,1 0-15,21 0 0,-21-21 16,0 21-16,0-21 0,0 0 0,-1 0 16,1 0-16,0 0 0,0 0 15,0-21-15,0 0 16,-1 0-16,22 0 15,0 0-15,0-1 16,0 1 15,22 21 16,-1 0-31,-21-21-1,21 0-15</inkml:trace>
  <inkml:trace contextRef="#ctx0" brushRef="#br0" timeOffset="3587.86">23812 1249 0,'0'-21'0,"0"42"47,0 0-47,0 0 0,0 22 16,0-22-16,0 21 0,0 0 0,0 1 15,-21-1-15,21 0 0,0 1 16,0-1-16,-21 0 0,21 1 0,-21-22 15,21 21-15,-21-21 16,21 1-16,0-1 0,0 0 0,0 0 16,0-42 15</inkml:trace>
  <inkml:trace contextRef="#ctx0" brushRef="#br0" timeOffset="3936.67">23812 1228 0,'0'0'15,"22"0"-15,-1 0 0,0 21 0,0 0 16,0 0-16,0 0 0,1 1 15,-1-1-15,-21 0 0,21 0 0,0 21 16,0-20-16,-21 20 0,0 0 16,0-21-16,21 22 0,-21-22 0,22 21 15,-22-21-15,0 22 0,0-22 0,0 0 16,0 0-16,0 0 0,0 1 16,0-1-1,21-21 16,-21-21-15,0-1-16,21 22 16,-21-21-16,0 0 0,0 0 0</inkml:trace>
  <inkml:trace contextRef="#ctx0" brushRef="#br0" timeOffset="4227.5">24426 1397 0,'0'21'31,"-21"0"-31,21 1 0,-21-22 16,0 21-16,0 21 0,21-21 0,-22 0 15,1 22-15,0-22 0,0 21 16,0-21-16,0 22 0,-1-22 0,1 0 15,0 0-15,0 22 16,0-22-16,42-21 47,-21-21-47,21-1 0,0 1 0,-21 0 16,21 0-16,1-21 0</inkml:trace>
  <inkml:trace contextRef="#ctx0" brushRef="#br0" timeOffset="5880.03">24511 1334 0,'0'-22'16,"0"1"-16,0 0 15,0 0 1,0 0-16,0 0 15,0-1 1,0 44 15,0-1-31,0 0 16,0 0-16,0 21 0,0 1 0,0-1 16,0 0-16,0 1 0,0-1 15,0 0-15,0 1 0,0-1 0,0 0 16,0 1-16,-21-1 0,21 0 15,0-20-15,-21-1 0,21 0 0,0 0 16,0 0-16,0 0 0,0 1 16,-22-22-16,22 21 0,0-42 47,0-1-47,0 1 0,0 0 15,0 0-15,22 0 0</inkml:trace>
  <inkml:trace contextRef="#ctx0" brushRef="#br0" timeOffset="6300.22">24680 1757 0,'21'0'32,"1"0"-32,-1-21 15,0 21-15,0-21 16,0-1-16,0 1 0,1 0 16,-22 0-16,0 0 0,0 0 15,0-1-15,0 1 0,0 0 16,-22 21-16,1 0 15,-21 0-15,21 21 16,0 0-16,-1-21 0,1 22 0,0 20 16,0-21-16,0 21 15,21-20-15,0-1 0,-21 21 0,21-21 0,0 22 16,0-22-16,0 0 0,0 0 16,0 0-16,21-21 0,-21 21 15,21 1-15,0-22 0,0 0 0,0 0 16,1 0-16,-1 0 0,21 0 15,-21 0-15,22 0 0,-22-22 0,0 22 16,21-21-16,-21 0 0,22 0 16</inkml:trace>
  <inkml:trace contextRef="#ctx0" brushRef="#br0" timeOffset="6995.82">25146 1524 0,'-21'0'0,"21"21"15,0 0-15,0 1 16,-21-1-16,21 0 0,0 0 0,-22 21 16,22-20-16,0 20 0,0-21 15,0 0-15,0 0 0,0 1 0,-21-1 16,21 0-16,0 0 0,0 0 16,0 0-16,0-42 46,0 0-46,0 0 16,0 0-16,0 0 16,0-1-16,0 1 0,0 0 0,0-21 15,0 21-15,21-22 0,-21 22 0,22 0 16,-1 0-16,0 0 0,0-1 16,-21 1-16,21 21 0,0 0 0,1 0 15,-1 0-15,0 0 0,-21 21 16,21-21-16,0 22 0,-21 20 15,0-21-15,0 0 0,0 22 16,0-22-16,0 0 0,0 21 0,0-21 16,0 1-16,0-1 0,0 0 15,0 0-15,0 0 0,0 0 0,0 1 16,-21-22 15,21-22-15,0 1-16,0 0 15,0 0-15,0 0 0,0 0 0,0-1 16,21-20-16,0 21 0,1-21 16,-22-1-16,21 22 0,0-21 0,0 21 15,0-1-15,0 1 0,22 0 16,-22 21-16,0 0 0,0 0 0,0 0 16,1 0-16,-1 21 0,0-21 15,0 21-15,-21 22 0,0-22 0,21 21 16,-21-21-16,0 22 0,0-22 15,0 0-15,0 21 0,0-20 16,0-1-16,-21 0 0,21 0 0,0 0 16,-21-21-16,0 21 0,0-21 15,21 22-15,0-44 32,21 1-17,0 0-15,0 0 0</inkml:trace>
  <inkml:trace contextRef="#ctx0" brushRef="#br0" timeOffset="7395.96">26120 1503 0,'-43'42'16,"22"-21"-16,0 1 15,0-1-15,0 21 0,-1-21 16,1 0-16,0 22 0,21-22 0,-21 21 15,21-21-15,-21 1 0,21 20 0,0-21 16,0 0-16,0 0 16,0 1-16,21-22 0,0 0 0,0 21 15,0-21-15,1 0 16,-1 0-16,21 0 0,-21 0 0,0 0 16,1-21-16,20-1 0,-21 1 15,0 0-15,0 0 0,1 0 0,-22-22 16,0 22-16,0-21 0,0 0 0,0-1 15,0 22-15,0-21 0,0 21 16,-22-22-16,22 22 0,-21 21 0,0-21 16,0 21-16,0-21 0,0 21 15,-1 0-15,1 0 0,0 21 16,21 0-16,-21-21 0,21 21 16,0 0-16,0 1 0,0-1 15,0 0-15,21-21 16,0 0-16,0 21 0,1-21 15</inkml:trace>
  <inkml:trace contextRef="#ctx0" brushRef="#br0" timeOffset="7815.93">26395 1588 0,'0'0'15,"0"-22"-15,0 1 0,0 0 16,21 0-16,0 21 15,-21-21-15,21 21 16,0 0-16,1 0 0,-1 0 0,0 0 16,0 0-1,0 0-15,0 21 0,-21 0 0,22 0 16,-1 0-16,-21 22 0,0-22 16,21 0-16,-21 21 0,21-20 0,-21 20 15,0-21-15,0 0 0,0 0 0,0 1 16,0-1-16,0 0 0,-21-21 15,21 21-15,-21-21 0,0 0 16,21-21 0,0 0-1,0 0-15,0-1 0,0 1 16,0 0-16,21-21 0,-21 21 16,21-22-16,0 22 0,-21-21 0,21 21 15,0-1-15,1 1 0,-1 0 16,-21 0-16,21 21 0,0-21 0,0 21 15,0 0 1,1 0-16,-22-21 0,21 21 16,0 0-16</inkml:trace>
  <inkml:trace contextRef="#ctx0" brushRef="#br0" timeOffset="8536.45">27199 1418 0,'21'0'32,"-21"21"-17,0 1-15,-21-1 16,21 0-16,-21 0 0,21 21 16,0-20-16,-21-1 0,21 0 15,-21 21-15,21-21 0,0 1 0,0-1 16,0 0-16,0 0 0,0 0 0,0 0 15,21-21 1,0 0-16,0 0 0,0 0 0,0 0 16,1 0-16,-1 0 0,0 0 15,21-21-15,-21 0 0,1 0 0,-1 0 16,21 0-16,-21-1 0,0-20 16,-21 21-16,22-21 0,-1 20 0,-21-20 15,21 21-15,-21 0 0,0 0 16,21-1-16,0 1 0,-21 0 0,0 0 15,21 21-15,-21 21 47,0 0-47,0 0 16,0 1-16,0-1 0,-21 21 0,21-21 16,0 22-16,-21-1 0,0 0 15,0 1-15,21-1 0,-21 0 0,21 1 16,-22-1-16,1 0 0,21 1 15,0-1-15,0 0 0,-21-21 0,21 22 16,0-1-16,-21 0 0,21 1 16,0-22-16,0 21 0,0-21 0,0 22 15,0-1-15,0-21 0,0 0 16,0 22-16,0-22 0,0 0 0,0 0 16,0 0-16,-21-21 31,0 0-31,-1 0 0,1-21 15,21 0-15,-21 0 16,21 0-16,0 0 0,0-22 16,0 22-16,0-21 0,0-1 0,0 1 15,0 0-15,21-1 0,-21-20 16,21 21-16,1-1 0,-1-20 0,0 20 16,0 1-16,0 21 0,0-21 15,1-1-15,-1 22 0,0 0 0,0-21 16,21 20-16,-20 1 0,-1 0 15,21 0-15,-21 0 0,0 0 16,1 21-16</inkml:trace>
  <inkml:trace contextRef="#ctx0" brushRef="#br0" timeOffset="9756.37">21442 1990 0,'0'0'0,"-43"0"16,22 21-16,-106 0 31,106-21-31,0 0 0,0 0 16,42 0 30,0 0-46,0 0 0,0 0 0,1 0 16,20 0-16,-21 0 16,0 0-16,22 0 0,-22 0 15,21 0-15,0 0 0,1 0 0,20 0 16,-20 0-16,20 0 0,1 0 16,-1 0-16,1 0 0,-1 0 0,22 0 15,-22 0-15,22 0 0,0 0 16,-1 0-16,1 0 0,0 0 0,-1 0 15,1 0-15,21 0 0,-22 0 16,1 0-16,0 0 0,-1 0 0,1 0 16,21 0-16,-21 0 0,-1 0 15,22 0-15,-21 0 0,21 0 0,-22 0 16,1 0-16,0 0 0,-1 0 16,1 0-16,0 21 0,-1-21 0,1 0 15,0 0-15,-1 0 0,1 0 0,0 0 16,-1 0-16,-20 0 15,20 0-15,-20 0 0,21 21 0,-22-21 16,1 0-16,-1 0 0,22 0 16,-22 0-16,1 0 0,-1 22 0,22-22 15,-22 0-15,1 0 0,-1 0 0,22 0 16,-21 0-16,-22 0 0,21 0 16,1 0-16,-22 0 0,22 0 0,-22 0 15,22 0-15,-22 0 0,0 0 16,22 0-16,-22 0 0,22 0 0,-22 0 15,21 0-15,-20 0 16,20 0-16,-20 0 0,20 0 0,-21 0 16,1 0-16,-1 0 0,22 0 0,-43 0 15,21 0-15,0 0 0,-20 0 16,20 0-16,-21 0 0,21 0 0,-20 0 16,20 0-16,-21 0 0,21 0 15,-20 0-15,-1 0 0,0 0 0,0 21 16,0-21-16,0 0 0,1 0 15,-1 0 1,-21-21 62,0-1-78,0 1 16</inkml:trace>
  <inkml:trace contextRef="#ctx0" brushRef="#br0" timeOffset="25151.45">14880 3239 0,'0'0'0,"0"-43"0,0 22 0,0 0 16,0 0-16,0 0 15,0-1-15,0 1 16,0 0-16</inkml:trace>
  <inkml:trace contextRef="#ctx0" brushRef="#br0" timeOffset="25248.39">14859 3493 0,'0'0'0,"21"0"15,-21 21-15,-21-21 0</inkml:trace>
  <inkml:trace contextRef="#ctx0" brushRef="#br0" timeOffset="25287.37">15155 3641 0,'-148'0'15,"296"0"-15,-338 21 0,190 0 0</inkml:trace>
  <inkml:trace contextRef="#ctx0" brushRef="#br0" timeOffset="25495.62">14859 4149 0,'0'63'15,"0"-42"-15,0 1 16,0-1-16,0 0 0,-21 0 0,21 0 15,0 0-15,0 1 0,0-1 16,0 0-16,0 0 0,0 0 0,-21 0 16,21 1-16,0-1 0,0 0 15,0 0-15,0 0 0,0 0 0,0 1 16,0-1-16,0 0 0,0 0 16,0 0-16,0 0 0,0 1 0,0 20 15,-22-21-15</inkml:trace>
  <inkml:trace contextRef="#ctx0" brushRef="#br0" timeOffset="25781.46">14711 5736 0,'0'21'0,"0"85"16,0-85-16,0 22 0,0-22 15,42 0-15,-42 0 0,0 0 16,0 1-16,-21-1 0,21 21 0,-21-21 16,0 0-16,21 1 0,0-1 0,-22 0 15,22 0-15,0 21 0,0-20 16,0 20-16,0-21 0,0 21 0,0 1 16,0-22-16,0 21 0,0 1 15,0-22-15,0 21 0,0-21 0,0 22 16,-21-1-16,21-21 0,0 21 0,0-20 15,0-1-15,0 0 0</inkml:trace>
  <inkml:trace contextRef="#ctx0" brushRef="#br0" timeOffset="25844.44">14626 7027 0,'0'22'16,"0"41"-1,0-42-15,-21 22 0,21-22 16,0 0-16,-21 0 0</inkml:trace>
  <inkml:trace contextRef="#ctx0" brushRef="#br0" timeOffset="26100.29">14584 7430 0,'0'42'31,"0"-21"-31,0 0 0,0 0 15,-21-21-15,21 22 0,0-1 0,0 0 16,0 0-16,0 21 0,0-20 16,0-1-16,0 0 0,0 0 15,-22 0-15,22 0 0,0 1 0,0-1 16,0 0-16,0 0 0,-21 0 16,21 0-16,0 1 0,-21-1 0,21 0 15,0 0-15,0 0 0,0 0 16,0 1-16,0-1 15,0 0-15,-21 0 16,0-21-16,0 21 16,-1-21-16,1 0 15,0 0-15,21-21 16,0 0-16,0-21 0,0 20 16,0 1-16</inkml:trace>
  <inkml:trace contextRef="#ctx0" brushRef="#br0" timeOffset="27368.93">14901 3154 0,'-21'0'0,"21"-21"16,-21 42 62,21 0-78,-21 0 16,21 0-16,0 1 15,0-1-15,0 0 0,0 0 0,0 0 0,0 0 16,-21 1-16,21 20 16,0-21-16,0 0 0,0 0 0,0 1 15,0 20-15,0-21 0,0 0 0,0 22 16,0-22-16,0 0 0,0 0 16,0 21-16,0-20 0,0-1 0,0 0 15,0 21-15,0-21 0,0 1 16,0-1-16,0 0 0,0 21 0,0-21 15,0 1-15,-22-1 0,22 0 0,0 0 16,0 21-16,0-20 0,0-1 16,0 0-16,0 0 0,0 0 0,0 0 15,0 1-15,0-1 0,0 0 0,0 0 16,0 0 0,0 0-16,0 1 0,0-1 15,0 0 1,0 0-1,0 0 17,0 0-17,-21-21 17,0 0-17</inkml:trace>
  <inkml:trace contextRef="#ctx0" brushRef="#br0" timeOffset="31893.12">14732 4678 0,'0'-21'32,"0"0"-1,0 42 78,21 0-109,-21 0 16,0 0-16,21 0 0,-21 1 15,21-1-15,-21 0 0,0 0 16,0 0-16,0 0 0,0 22 0,22-22 16,-22 21-16,0-21 0,0 1 15,0 20-15,0-21 0,0 21 0,0-20 16,0-1-16,0 21 0,0-21 16,0 0-16,-22 1 0,22-1 0,0 0 15,-21 0-15,21 0 0,0 0 16</inkml:trace>
  <inkml:trace contextRef="#ctx0" brushRef="#br0" timeOffset="33729.98">14563 7853 0,'-22'0'94,"22"21"-94,-21-21 15,21 21-15,0 0 16,0 1-16,0-1 16,0 0-16,0 0 15,0 0-15,0 0 16,0 1-16,0-1 0,0 0 15,0 0-15,0 0 16,0 0-16,0 1 0,0-1 16,21 0-16,-21 0 0,0 0 0,22 0 15,-22 1-15,0-1 16,0 0-16,0 0 0,0 0 16,0 0-16,0 1 0,0-1 0,0 0 15,0 0-15,0 0 0,0 0 16,0 1-16,0-1 15,0 0-15,0 0 0,0 0 16,0 0-16,0 22 0,-22-22 0,22 0 16,0 0-16,-21 22 0,21-22 15,0 21-15,0-21 0,0 22 0,0-22 16,0 21-16,-21-21 0,21 22 0,0-1 16,0-21-16,0 21 0,0-20 15,0 20-15,0 0 0,0-21 16,0 22-16,0-22 0,0 21 0,0 1 15,0-22-15,0 21 0,0 0 0,0 1 16,-21-1-16,21 0 0,0-20 16,0 20-16,0 0 0,0 1 0,0-1 15,0 0-15,0 1 0,0-1 0,0 0 16,0 1-16,0-22 0,0 21 16,0 0-16,0 1 0,0-1 0,0 0 15,0 1-15,0 20 0,0-20 0,0-1 16,0 0-16,0 1 0,0-1 0,0 0 15,0 1-15,0 20 0,0-21 16,0-20-16,0 20 0,0 0 16,0 1-16,0-1 0,-21 0 0,21 22 15,0-22-15,0 0 0,0 1 16,0-1-16,0 22 0,-21-22 0,21 0 16,0 1-16,0-1 0,0 21 0,0-20 15,0-1-15,0 0 0,0-20 16,0 20-16,0 21 0,0-20 0,0-1 15,0 0-15,0 1 0,0-1 0,0 0 16,0 1-16,0-1 0,0 0 16,0 1-16,0-1 0,0 0 0,0 1 15,0-1-15,0 0 0,0-20 0,0 20 16,0 0-16,0 1 0,0-1 16,0 0-16,0 1 0,0-1 15,0 0-15,0 1 0,0-1 0,0 0 16,0 1-16,0-1 0,0 0 0,0-21 15,0 22-15,0-1 0,-22 0 16,22 1-16,0-1 0,0-21 0,-21 22 16,21-1-16,0 0 0,0 1 0,0-1 15,0 0-15,-21 1 0,21-1 16,0 0-16,0 1 0,0-1 0,-21 0 16,21 1-16,0-1 0,0 0 15,0 1-15,0-1 0,0 0 16,0 1-16,0-1 0,0 0 0,0 1 15,-21-1-15,21 0 0,0 1 0,0-1 16,0 0-16,-21 1 0,21-1 16,0 0-16,0 1 0,0-1 0,0 0 15,0 1-15,0-1 0,0 0 16,0-21-16,0 22 0,0-1 0,0 0 16,0 1-16,-22-1 0,22 0 0,0-20 15,0 20-15,0 0 0,0 1 16,0-1-16,0 0 0,0-21 0,0 22 15,0-1-15,0-21 0,0 22 0,0-1 16,0-21-16,0 21 0,0-20 16,0-1-16,0 21 0,0-21 15,0 22-15,0-22 0,0 21 0,0-21 16,0 0-16,0 22 0,0-22 16,22 21-16,-22-21 0,0 1 0,0-1 15,0 0-15,0 0 0,0 0 0,21 0 16,-21 1-16,0-1 15,21-21-15,-21 21 0,0 0 16,0-42 31,0 0-31,0-22-16,0 22 0</inkml:trace>
  <inkml:trace contextRef="#ctx0" brushRef="#br0" timeOffset="39139.41">14753 3154 0,'0'0'0,"0"-21"15,0 0-15,21 21 16,-21-22-16,0 1 16,21 21 62,1 0-78,-1 0 15,0 0-15,21 0 16,-21 0-16,22 0 0,-22 0 0,21 0 16,1 0-16,-22 0 0,21 0 0,0 0 15,-20 0-15,20 0 0,0 0 16,-21 0-16,22 0 0,-1 0 16,-21 0-16,22 0 0,-22 0 15,21 0-15,-21 0 0,22 0 0,-22 0 16,21 0-16,-21 0 0,0 0 0,22 0 15,-1 0-15,0 0 0,-20-21 16,20 21-16,21 0 0,-20 0 0,-1 0 16,0 0-16,1 0 0,20 0 15,-20 0-15,-1 0 0,0 0 0,1 0 16,-1 0-16,0 0 0,1 0 16,-1 0-16,0 0 0,1 0 0,-22 0 15,21 0-15,-21 0 0,22 0 16,-22 0-16,21 0 0,0 0 15,1 0-15,-1 0 0,22 0 0,-1 0 16,1 0-16,-1 0 0,22 0 16,-22 0-16,22 0 0,0 0 0,-1 0 15,1 0-15,-22 0 0,22 0 16,0 0-16,-1 0 0,-20 0 0,21 0 16,-1 0-16,1 21 0,0-21 0,-1 0 15,22 0-15,-21 0 0,-1 0 16,1 0-16,0 0 0,-1 0 15,1 0-15,21 0 0,0 0 0,0 0 16,-22 0-16,22 0 0,0 0 16,-21 0-16,-1 0 0,22 0 15,-21 0-15,-1 0 0,22 0 0,0 0 16,0 0-16,-21 0 0,20 0 0,1 0 16,-21 0-16,21 0 0,0 0 15,-1 0-15,1 0 0,0 0 0,0 0 16,0 0-16,0-21 0,-22 21 15,22 0-15,-21 0 0,21 0 0,-22 0 16,22 0-16,0-21 0,0 21 16,0 0-16,-22 0 0,22 0 0,0 0 15,-21-21-15,20 21 0,-20 0 16,21-21-16,0 21 0,0 0 16,-22 0-16,22 0 0,0 0 0,-21 0 15,20 0-15,-20 0 0,0-22 16,-1 22-16,1 0 0,0 0 0,21 0 15,-22 0-15,1 0 0,21 0 16,-22 0-16,1 0 0,0 0 0,-1 0 16,1 0-16,0-21 0,-22 21 15,22 0-15,0 0 0,-1 0 0,1 0 16,0 0-16,-1 0 0,1 0 0,0 0 16,-1 0-16,-20 0 15,20 0-15,-20 0 0,-1 0 0,22 0 0,-21 0 16,20 0-16,-20 0 15,20 0-15,-20 0 0,-1 0 0,22 0 16,-21 0-16,-1 0 0,1 0 16,-1 0-16,1 0 0,-1 0 0,-21 0 15,22 0-15,-22 0 0,22 0 16,-22 0-16,22 0 0,-22 0 0,0 0 16,22 0-16,-22 0 0,0 0 15,22 0-15,-22 0 0,1 0 0,-1 0 16,21 0-16,-20 0 0,-1 0 0,0 0 15,1 0-15,-22 0 16,21 0-16,1 0 0,-22 0 0,21 0 16,-21 0-16,22 0 0,-22 0 15,0 0-15,0 0 0,0 0 0,0 0 16,1 0-16,-1 0 16,0 0-16,0 0 0,0 0 0,0 0 15,1 0-15,-1 0 16,0 0-1,0 0-15,0 0 16,0 0-16,1 0 0,-1 0 16,0 0-16,21 0 0,-21 0 15,1 0-15,-1 0 0,0 0 16,0 0-16,0 0 0,0 0 0,1 0 16,-1 0-16,21 0 0,-21 0 15,22 0-15,-22 0 0,21 0 0,0 0 16,-20 0-16,20 0 0,0 0 15,-21 0-15,22 0 0,-22 0 0,21-21 16,-21 21-16,1 0 0,20 0 16,-21 0-16,21 0 0,1 0 0,-1 0 15,-21 0-15,22 0 0,20 0 16,-21 0-16,1 0 0,-1 0 0,-21 0 16,22 0-16,-1 0 15,-21 0-15,0 0 0,0 0 0,1 0 16,-1 0-16,0 0 15,0 0 17,-21 21-17,0 0 1,21 1 0,-21-1-1,0 0-15,0 0 16,0 0-16,0 0 15,0 1-15,0-1 16,0 0-16,0 0 0,0 0 16,0 22-16,0-22 0,0 0 0,0 21 15,0-21-15,0 22 0,0-1 16,0-21-16,0 22 0,21-22 0,-21 21 16,0-21-16,0 22 0,0-22 15,0 21-15,0-21 0,22 22 0,-22-22 16,0 21-16,0-21 0,0 22 15,0-22-15,0 21 0,0 0 0,0 1 16,0-22-16,0 21 0,0 1 16,0-1-16,0 0 0,0-21 0,0 22 15,0-1-15,0 0 0,0-20 16,-22 20-16,22 0 0,0-21 16,-21 22-16,21-1 0,0-21 0,0 22 15,0-1-15,-21 0 0,21 1 16,0 20-16,-21-21 0,21 1 0,0-1 15,0 22-15,0-22 0,0 0 16,0 1-16,0-1 0,0 0 0,0 1 16,0-1-16,0 21 0,0-20 15,0-1-15,0 0 0,0 22 0,-21-22 16,21 22-16,0-22 0,-21 22 0,21-22 16,-22 21-16,22 1 0,0-22 15,-21 1-15,0 20 0,21-21 16,0 22-16,0-22 0,-21 22 15,21-22-15,0 22 0,-21-1 0,21 1 16,0-22-16,0 21 0,0-20 16,0 20-16,0-20 0,0 20 0,0-21 15,0 22-15,0-22 0,0 22 0,0-22 16,0 22-16,0-1 0,0 1 16,0-1-16,0 1 0,0-22 0,0 21 15,-21 1-15,21-22 0,0 22 16,0-1-16,0-20 0,0 20 0,0 1 15,0-1-15,0 1 16,0-1-16,0 1 0,0-22 0,0 21 16,0 1-16,0-22 0,0 22 0,0-22 15,0 22-15,0-1 0,0-21 16,0 22-16,0-1 0,0 1 0,0-22 16,0 22-16,-22-1 0,22 1 15,0-1-15,0-20 0,0 20 0,-21 1 16,21-22-16,0 21 0,0 1 0,-21-1 15,21 1-15,0-1 0,0 1 16,0-22-16,0 22 0,0-1 0,0-20 16,0 20-16,0-21 0,0 22 15,0-1-15,0-20 0,0 20 16,0 1-16,0-1 0,0 1 0,0-1 16,0-20-16,0 20 0,0 1 15,0-1-15,0-21 0,0 22 0,0-22 16,0 22-16,0-1 0,0 1 15,0-22-15,0 22 0,0-1 0,0 1 16,0-1-16,0 1 0,21-22 0,-21 21 16,0 1-16,0-22 0,0 22 15,0-1-15,0 1 0,0-1 0,0-20 16,0 20-16,0 1 0,0-1 16,0 1-16,0-1 0,0 1 15,0-22-15,0 21 0,0 1 0,0-22 0,0 22 16,0-1-16,0 1 15,0-1-15,0-20 0,0 20 0,0 1 16,0-1-16,0-21 0,0 22 16,0-1-16,0-20 0,0 20 0,0 1 15,0-22-15,0 22 0,0-1 0,0 1 16,0-1-16,0 1 0,0-1 16,0-21-16,0 22 0,0-1 0,0-20 15,0-1-15,0 22 0,0-22 16,0 21-16,0 1 0,0-22 0,0 22 15,0-22-15,0 22 16,0-22-16,0 21 0,21-20 0,-21-1 16,22 0-16,-22 1 0,0-1 0,0 0 15,0 1-15,0-1 0,21 0 16,-21 1-16,0-1 0,0 22 0,21-22 16,-21 0-16,0 1 0,21-1 15,-21 0-15,0-21 0,0 22 0,21-1 16,-21 0-16,0-20 0,0 20 15,21-21-15,-21 0 0,22 22 0,-22-22 16,0 0-16,0 0 0,0 0 0,0 22 16,21-22-16,-21 0 15,0 0-15,0 0 0,0 0 0,0 1 16,0-1-16,21 0 0,-21 0 16,0 0-16,0 0 0,21 1 15,-21-1-15,0 0 0,0 0 16,0 0-16,0 0 0,0 1 15,0-1-15,21 0 0,-21 0 16,0 0-16,0 0 0,21 1 16,-21-1-16,0 0 0,0 0 15,0 0-15,0 0 16,0 1-16,0-1 0,0 0 16,0 0-1,0 0-15,0 0 0,0 1 16,0-1-16,0 0 15,22-21-15,-22 21 0,0 0 0,0 0 16,0 1-16,0-1 16,0 0-16,0 0 0,0 0 15,0 0-15,0 1 0,0-1 16,0 0-16,0 0 16,0 0-16,-22 0 0,22 1 15,0-1 1,0 0-16,-21-21 0,21 21 0,-21 0 15,0 0 1,21 1-16,-21-1 0,0 0 16,-1-21-16,22 21 15,-21 0-15,0-21 0,0 21 16,0-21-16,0 22 0,-1-22 16,1 0-16,0 21 0,0 0 0,0-21 15,0 0-15,-1 21 0,1-21 16,0 0-16,-21 21 0,21-21 0,-1 0 15,1 21-15,0-21 0,-21 0 0,21 0 16,-1 22-16,-20-22 0,21 0 16,0 0-16,-22 0 0,22 0 0,-21 21 15,0-21-15,20 0 16,-20 0-16,0 0 0,-1 0 0,1 0 16,0 0-16,-1 0 0,1 0 15,-21 0-15,20 0 0,1 0 0,-22 0 16,22 0-16,-21 0 0,20 0 15,-20 0-15,20 0 0,1 0 0,-21 0 16,20 21-16,-20-21 0,20 0 16,-20 0-16,-1 0 0,22 0 0,-21 0 15,-1 0-15,1 0 0,-22 0 16,21 0-16,1 0 0,-1 0 16,1 0-16,-22 0 0,22 0 0,-1 0 0,1 0 15,-1 0-15,1 0 0,-22 0 16,22 0-16,-22 0 0,0 0 15,22 0-15,-22 0 0,0 0 16,1-21-16,-1 21 0,0 0 0,1 0 16,20 0-16,-20 0 0,-1-21 15,0 21-15,22 0 0,-22 0 0,0 0 16,1 0-16,-1 0 0,0 0 0,22-22 16,-22 22-16,1 0 0,20 0 15,-21 0-15,1 0 0,20 0 0,-20 0 16,-1 0-16,0 0 15,1 0-15,-1 0 0,0 0 0,1 0 16,-1 0-16,0 0 0,22 0 0,-22 0 16,0 0-16,22 0 0,-22 0 15,1 0-15,-1 0 0,0 0 0,1 0 16,-1 0-16,0 0 0,1 0 16,-1 0-16,0 0 0,1 0 0,-1 0 15,0 0-15,1 0 0,-1 0 16,-21 22-16,21-22 0,1 0 0,-1 0 15,0 0-15,22 0 0,-22 0 0,1 0 16,-1 0-16,21 0 0,-20 0 16,-1 0-16,0 0 0,-20 0 15,20 0-15,0 0 0,1 0 16,-1 0-16,21 0 0,-20 21 0,-1-21 16,0 0-16,1 0 0,-1 0 0,0 0 15,1 0-15,-1 0 0,0 0 16,1 0-16,-1 21 0,0-21 0,1 0 15,20 0-15,-20 0 0,-1 0 16,0 0-16,1 0 0,-22 0 0,21 0 16,0 0-16,1 0 0,-1 0 15,0 0-15,1 0 0,20 0 0,-20 0 16,-1 0-16,21 0 0,-20 0 0,20 0 16,-20 0-16,-1 0 15,0 0-15,22 0 0,-22 0 0,22 0 16,-22 0-16,21 0 0,-20 0 15,-1 0-15,22 0 0,-22 0 0,0 0 16,22 0-16,-22 0 0,0 0 0,1 0 16,-1 0-16,0 0 0,22 0 15,-22 0-15,22 0 0,-22 0 0,22 0 16,-1 0-16,1 0 0,-1 0 16,1 0-16,-22 0 0,21 0 15,1 0-15,-1 0 0,1-21 0,-1 21 0,1 0 16,-1 0-16,1 0 0,-1 0 15,22-21-15,-21 21 0,20 0 16,-20 0-16,20 0 0,-20 0 16,21 0-16,-1-22 0,-20 22 0,20 0 15,-20 0-15,21 0 0,-1 0 0,-20 0 16,20 0-16,1 0 0,-21-21 16,20 21-16,1 0 0,0 0 0,-1 0 15,22 0-15,-21 0 0,21 0 16,-22 0-16,22 0 0,-21 0 0,21 0 15,-1-21-15,1 21 0,0 0 16,-21 0-16,21 0 0,-1 0 16,1 0-16,0-21 15,0 21-15,0 0 16,0 0 0,-1 0-1,1 0 1,0 0-16,0 0 94,21-21-79,0 0 1,0-1-1,0 1 1,0 0 0,0 0-16,0 0 15,0 0-15,0-1 0,0 1 16,0 0-16,0 0 16,0 0-16,0 0 0,-21-1 0,21 1 15,0-21-15,0 21 0,0 0 16,0-22-16,0 22 0,0 0 0,0 0 15,0 0-15,0-1 0,0 1 16,0 0-16,21 0 0,0 0 16,-21 0-16,0-1 0,21 22 0,-21-21 15,21 21-15,-21-21 0,22 21 16,-22-21-16,0 0 0,21 21 16,-21-21-16,0-1 15,0 1-15,0 0 0,0 0 16,0 0-16</inkml:trace>
  <inkml:trace contextRef="#ctx0" brushRef="#br0" timeOffset="41236.1">18732 2307 0,'0'0'16,"0"-21"-16,0 0 0,0 0 16,0 0-16,0-1 15,0 1-15,0 0 16,0 0-1,-21 21-15,0 0 32,21 21-32,0 0 0,0 0 15,0 22-15,0-1 0,0 0 16,-21 1-16,21 20 0,-21-20 0,21 20 16,-21-21-16,-1 22 0,22-22 15,-21 1-15,21-22 0,0 21 0,0-21 16,-21 0-16,21 1 0,0-1 15,0 0-15,-21-21 0,21 21 16,0-42 15,0 0-31,0 0 16,0-1 0,0-20-16,0 21 0,0-21 0,0 20 15</inkml:trace>
  <inkml:trace contextRef="#ctx0" brushRef="#br0" timeOffset="41807.78">18648 2223 0,'0'-64'15,"0"43"1,0 0-16,21 0 15,0 21-15,0 0 0,0-22 16,1 1-16,-1 21 0,0 0 16,0 0-16,0 0 0,22 0 0,-22 0 15,0 0-15,21 0 0,-21 0 16,1 21-16,-1 1 0,0-22 0,0 42 16,0-21-16,-21 0 0,0 0 15,0 1-15,0-1 0,0 21 0,-21-21 16,0 0-16,0 1 0,0 20 15,-22-21-15,22 0 0,0 0 16,0-21-16,-22 22 0,22-1 0,0-21 16,0 0-16,0 0 15,21-21 1,-21-1-16,21 1 16,0 0-16,0 0 0,0 0 15,21 21 1,0 21-1,0 0-15,-21 0 0,21 0 16,0 22-16,1-22 0,-1 0 0,-21 21 16,21-20-16,0 20 15,0-21-15,0 0 0,-21 0 0,22 1 16,-1-1-16,-21 0 0,21-21 0,-21 21 16,21-21-16,0 21 15,0-21-15,1 0 16,-1 0-1,-21-21-15,21 0 16,-21 0-16,21 21 0,0-21 16,-21-1-16,21-20 0</inkml:trace>
  <inkml:trace contextRef="#ctx0" brushRef="#br0" timeOffset="42380.45">19537 2223 0,'0'0'0,"-21"21"32,-1-21-17,22 21-15,-21 0 0,21 0 0,0 0 16,-21 22-16,21-22 0,-21 21 16,21-21-16,-21 22 0,21-1 0,0-21 15,0 22-15,-21-22 0,21 21 16,0-21-16,-22 0 0,22 1 0,0-1 15,0 0-15,0 0 16,0-42 31,0 0-47,0 0 16,22-1-16,-22-20 0,0 21 15,21-21-15,-21 20 0,0-20 0,21 0 16,-21-1-16,21 22 0,0-21 15,-21 21-15,21-22 0,1 22 0,-1 0 16,0 0-16,0 0 0,0 21 16,0-21-16,1 21 0,-1-22 0,0 22 15,0 0-15,21 0 0,-20 0 16,-1 0-16,0 0 0,0 22 16,0-22-16,0 21 0,1 0 0,-1 0 15,-21 0-15,0 22 0,0-22 16,0 0-16,0 21 0,0 1 0,0-22 15,0 21-15,0-21 0,0 0 16,0 22-16,0-22 0,0 0 0,0 0 16,0 0-16,-21 1 0,21-1 15,-22 0-15,22 0 16,0 0 0,-21-21-1,0 0-15,21-21 16</inkml:trace>
  <inkml:trace contextRef="#ctx0" brushRef="#br0" timeOffset="42620.31">19410 2604 0,'21'0'31,"0"0"-31,0 0 0,0-22 0,22 22 16,-22 0-16,21-21 0,-21 0 16,22 21-16,-22-21 0,21 21 15,-21 0-15,22-21 0,-22 21 0,0 0 16,0-21-16,0 21 0,-21-22 16,22 22-16,-1-21 15</inkml:trace>
  <inkml:trace contextRef="#ctx0" brushRef="#br0" timeOffset="42941.89">20320 2265 0,'-21'0'31,"0"0"-31,21 21 16,0 0-16,0 0 0,-22 1 0,22 20 16,-21-21-16,21 21 0,0-20 15,0 20-15,0 0 0,0-21 0,0 22 16,0-22-16,-21 21 0,21-21 16,0 1-16,0-1 0,0 0 0,-21 0 15,21 0-15,0 0 16,0-42 31,0 0-47,0 0 15</inkml:trace>
  <inkml:trace contextRef="#ctx0" brushRef="#br0" timeOffset="43207.74">20214 2350 0,'0'-22'0,"0"44"0,0-65 15,21 43 1,0 0 0,1 0-16,-1 0 15,0 0-15,-21 21 0,21 1 0,0-1 16,0 0-16,-21 0 0,22 0 16,-1 0-16,-21 1 0,0 20 0,0-21 15,21 0-15,-21 0 0,21 1 16,-21-1-16,0 0 0,0 0 15,0 0 1,0-42 15,0 0-31,21 21 16,0-21-16</inkml:trace>
  <inkml:trace contextRef="#ctx0" brushRef="#br0" timeOffset="43767.97">20891 2286 0,'-21'0'31,"0"0"-31,0 21 0,0 0 16,-22 1-16,22-1 15,0 0-15,0 0 0,-21 0 0,20 0 16,-20 1-16,21-1 0,0 0 15,0 0-15,-1 0 0,22 0 16,-21-21-16,21 22 16,21-22 15,-21-22-31,22 22 0,-1-21 0,0 0 16,0 0-16,0 0 0,0 0 15,1-1-15,-1-20 0,0 21 16,21 0-16,-21 0 0,1-1 15,-1 1-15,21 0 0,-42 0 0,21 0 16,0 0-16,1 21 0,-22 21 47,0 0-47,0 0 16,0 0-16,0 0 0,0 1 0,0-1 15,0 21-15,0-21 0,0 22 16,-22-1-16,22-21 0,-21 21 0,21-20 15,0 20-15,0-21 0,0 21 0,-21-20 16,21-1-16,0 0 0,0 0 16,-21 0-16,21 0 0,0 1 0,0-1 15,0 0 1,-21-21 15,21-21-15</inkml:trace>
  <inkml:trace contextRef="#ctx0" brushRef="#br0" timeOffset="43939.87">20807 2836 0,'-21'0'78,"-1"0"-62,1 0-1</inkml:trace>
  <inkml:trace contextRef="#ctx0" brushRef="#br0" timeOffset="46355.14">14838 3281 0,'0'21'47,"0"0"-32,0 0 1,0 1 0,0-1-16,0 0 0,0 0 15,0 0-15,0 0 16,0 1-16,0-1 0,0 0 15,0 0-15,0 0 0,0 0 16,0 1-16,0-1 0,0 0 0,0 0 16,0 0-16,0 0 0,0 1 15,0-1-15,0 0 16,0 0-16,0 0 0,0 0 16,0 1-16,0-1 0,0 0 15,-21 0-15,21 0 0,0 0 0,0 1 16,0-1-16,0 0 15,0 0-15,0 0 0,0 0 16,0 1-16,0-1 0,0 0 0,0 0 16,0 0-16,0 0 15,0 1-15,0-1 16,0 0-16,0 0 16,0 0-16,0 0 15,-22-21-15,22 22 0,0-1 16,0 0-1,0 0-15,0 0 16,0 0 0,0 1-1,-21-22-15,21 21 0,0 0 32,0 0-32,0 0 15,0 0 1,0 1-1,0-1 1,0 0 0,0 0-1,0 0 1,0 0 0,-21-21-16,21 22 15,0-1 1,-21-21-1,21 21-15,0 0 32,0 0-17,0 0 1,0 1 0,0-1-1,-21-21 1,21 21-16,0 0 15,0 0 1,0 0 0,0 1-16,0-1 15,0 0 1,-21 0 0,21 0-1,0 0 1,0 1-1,0-1 1,0 0 0,0 0 15,0 0-15,0 0 15,0 1-16,21-22 17,-21 21-32,0 0 15,0 0 1,21-21-16,-21 21 16,0 0-1,0 1 1,0-1-1,21-21-15,-21 21 16,0 0 0,0 0-1,0 0 17,21-21 14,-21 22-30,0-1 15,0 0-15,0 0 0,0 0-16,0 0 15,0 1 1,0-1-1,0 0 1,0 0 0,0 0-16,0 0 15,0 1 1,0-1 0,0 0-1,0 0 1,0 0-1,0 0 1,0 1 0,0-1-1,-21 0-15,21 0 16,-21-21-16,0 0 0,0 0 16</inkml:trace>
  <inkml:trace contextRef="#ctx0" brushRef="#br0" timeOffset="69242.14">14393 16108 0,'0'-21'62,"-21"21"1,0 0-47,21 21 30,0 0-30,0 0 0,0 0-16,0 1 15,0-1 1,0 0-16,0 0 0,0 0 16,0 0-16,0 1 0,0-1 15,0 0-15,0 0 0,0 0 16,-21-21-16,21 21 0,0 1 0,-21-1 15,21 0-15,0 0 16,0 0-16,-22-21 0,22 21 16,-21 1-16,21-1 15,0-42 79,21 21-78,-21-22-16,22 1 15,-22 0-15,0 0 16,21 0-16,-21 0 16,21-1-16,-21 1 0,0 0 15,0 0-15,0 0 0,0 0 16,21-1-16,-21 1 0,0 0 15,0 0-15,21 0 16,-21 42 15,0 0-31,0 0 16,0 0-16,0 1 0,0-1 0,0 0 16,0 0-16,0 0 0,0 0 0,0 1 15,0-1-15,0 0 16,0 0-16,0 0 0,0 0 15,-21-21 1,21 22 15,0-44 1,0 1-32,0 0 15,0 0-15,0 0 0,0 0 16,0-1-16,0 1 0,0 0 15,0 42 48,0 0-63,0 1 0,0-1 16,0 0-16,-21 0 0,21 0 15,0 0-15,0 1 0,0-1 16,-21 0-16,21 0 15,-21-21-15,21-21 63,0 0-63,0 0 16,0-1-16,0 1 15,0 0-15,0 0 0,0 0 0,0 0 16,0-1-16,0 1 15,0 42 32,0 1-47,0-1 16,0 0-16,0 0 0,0 0 16,0 0-16,0 1 0,0-1 15,0 0-15,0-42 78,0 0-62,0-1-16,0 1 0,0 0 16,0 0-16,0 0 15,0 0-15,0-1 0,0 1 0,0 0 16,0 0-16,0 0 0,0 0 0,0-1 15,21 1-15,-21 0 16,0 0 0,0 0 15,0 0-31,0-1 16,21 22-1,-21-21-15,21 21 31,-21 21 48,0 1-64,0-1-15,0 0 16,21 0-16,-21 0 0,0 0 0,0 1 15,0-1-15,0 0 0,0 0 16,0 0-16,0 0 16,0 1-16,-21-1 0,21 0 15,0 0 1,0 0-16,0 0 16,0 1-16,0-1 15,0 0-15,-21 0 16,21 0-1,0 0-15,-21 1 16,21-1 0,0 0-1,0 0 17,0 0 14,0 0-30,0 1 0,0-1-1,0 0 1,-21 0 0,-1-21-16,1 0 0,-21 0 15</inkml:trace>
  <inkml:trace contextRef="#ctx0" brushRef="#br0" timeOffset="70568.17">12150 17314 0,'0'0'0,"21"-21"47,0 0-32,0 21-15,-21-21 0,21 0 0,0 21 16,1-21-16,-22-1 0,0 1 0,0 0 15,0 0-15,0 0 16,0 0-16,0-1 0,-22 22 0,1 0 16,0-21-16,0 21 15,0 0-15,0 0 0,-1 0 0,1 0 16,0 21-16,-21 1 0,21-22 16,-1 21-16,1 0 0,21 0 0,0 0 15,-21 0-15,21 1 16,0-1-16,0 0 0,0 0 0,21 0 15,-21 0-15,21-21 0,1 22 0,-1-1 16,0 0-16,0-21 0,21 21 16,-20 0-16,-1 0 0,0 1 0,0-1 15,0 0-15,-21 0 0,21 0 16,-21 0-16,0 1 0,0-1 16,0 0-16,-21 0 15,0 0-15,0 0 0,-21 1 0,20-22 16,-20 21-16,0 0 0,-1-21 15,1 0-15,0 21 0,21-21 0,-22 0 16,22 0-16,-21 0 0,21 0 16,-1-21-16,1 0 0,0 0 0,0-1 15,21 1-15,0 0 0,0 0 16,-21 0-16,21-22 0,0 22 0,0 0 16,0 0-16,0 0 0,0 0 15,0-1-15,0 1 0,0 0 0,21 21 16,-21-21-16,21 21 15,0 0-15,0 0 0,1 0 16,-1 0-16,0 0 0,21 0 16,1-21-16,-22 21 15,0 0-15</inkml:trace>
  <inkml:trace contextRef="#ctx0" brushRef="#br0" timeOffset="70899.99">12594 17124 0,'0'0'0,"0"-21"0,0 42 62,0 0-62,-21 0 0,21 0 0,-21 1 16,21 20-16,0-21 0,0 0 15,0 22-15,-21-22 0,21 21 0,-22 0 16,22-20-16,0 20 0,0-21 16,-21 21-16,21-20 0,0-1 0,-21 0 15,21 0-15,0 0 0,0 0 16,0 1-16,0-44 47,0 1-47,-21 21 15,21-21-15</inkml:trace>
  <inkml:trace contextRef="#ctx0" brushRef="#br0" timeOffset="71099.88">12319 17484 0,'-21'0'0,"42"0"31,0 0-16,0 0-15,0-21 0,1 21 16,-1-22-16,0 22 0,0 0 16,0 0-16,22-21 0,-22 21 0,0 0 15,0 0-15,0-21 16,0 21-16,1 0 16</inkml:trace>
  <inkml:trace contextRef="#ctx0" brushRef="#br0" timeOffset="71723.73">12954 17505 0,'42'0'15,"-21"0"-15,-21-21 16,22 21-16,-22-21 0,21 21 0,-21-22 15,0 1-15,0 0 16,0 0-16,0 0 0,-21 0 16,-1 21-16,1 0 15,0 0-15,0 0 0,0 0 16,0 0-16,-22 0 0,22 21 0,0 0 16,0 0-16,0 0 15,-1 0-15,1 22 0,0-22 0,21 21 16,-21-21-16,21 22 0,-21-22 15,21 21-15,-21-21 0,21 1 0,0-1 16,0 0-16,0 0 0,0 0 16,21-21-16,0 0 0,0 0 15,0 0-15,0 0 0,1 0 16,-1-21-16,0 21 0,0-21 0,0 0 16,0 0-16,22-1 0,-22 1 15,0 0-15,0 0 0,-21 0 0,0 0 16,21-22-16,-21 22 0,22 0 15,-22 0-15,0 0 0,0 42 47,0 0-31,0 0-16,0 0 0,0 0 0,0 1 16,-22-1-16,22 0 0,0 0 15,0 0-15,0 0 0,0 1 0,0-1 16,0 0-16,0 0 0,0 0 15,22-21-15,-1 0 16,0 0 0,0 0-16,0 0 15,0 0-15,1 0 0,-22-21 16,21 21-16,0-21 0,0 0 16,-21 0-16</inkml:trace>
  <inkml:trace contextRef="#ctx0" brushRef="#br0" timeOffset="72672.19">13420 17441 0,'0'0'0,"21"0"0,-21-42 31,-21 42-31,-1 0 0,1 0 0,0 0 16,0 21-16,21 0 16,-21 1-16,21-1 15,-21 0-15,21 0 0,0 21 0,0-20 16,0-1-16,0 0 0,0 21 15,0-21-15,0 1 0,0-1 0,0 0 16,0 0-16,0 0 0,0 0 16,21-21-16,0 22 0,0-22 15,0 0-15,0 0 16,1 0-16,-1 0 0,0 0 16,0 0-16,-21-22 0,21 1 15,0 21-15,1-21 0,-22 0 0,0 0 16,21-22-16,0 22 0,-21 0 15,21-21-15,-21-1 0,0 22 16,0-21-16,0 0 0,0 20 16,21-20-16,-21 21 0,0-21 0,0 20 15,0 1-15,0 0 0,0 0 16,0 42 15,0 0-31,0 0 0,0 1 16,0-1-16,0 21 0,-21-21 0,21 0 15,0 22-15,0-22 0,0 21 16,-21-21-16,21 22 0,0-22 0,-21 0 16,21 0-16,0 22 0,0-22 15,0 0-15,0 0 16,0 0-16,0-42 62,0 0-62,0 0 16,0 0-16,21 21 0,-21-22 0,21 1 16,-21 0-16,21 0 0,0 0 15,-21 0-15,22-1 0,-1 22 16,-21-21-16,21 21 16,0 0-16,-21 21 31,0 1-16,0-1-15,-21-21 0,0 21 16,0-21-16,-1 21 0,1-21 16,0 21-16,0-21 15,0 0 1,21 21 15,0 1-15,0-1-16,21-21 0,-21 21 15,21 0-15,-21 0 0,21-21 16,0 21-16,-21 1 0,22-22 16,-1 21-16,0-21 15,-21 21-15,21-21 0,0 0 0,0 0 16,1 0-16,-1 0 16,0 0-16,0 0 0,0-21 15,0 0 1,-21-1-1,0 1 1,0 0-16</inkml:trace>
  <inkml:trace contextRef="#ctx0" brushRef="#br0" timeOffset="74680.36">24723 17992 0,'21'0'47,"0"-21"-47,0 21 16,-21-22-16,21 22 0,0-21 16,1 21-16,-1-21 0,0 0 15,0 21-15,21-21 0,-20 0 16,-1-1-16,0 1 0,21 0 0,-21 0 15,1-21-15,-1 20 0,0-20 16,0 21-16,-21-21 0,0-1 16,21 22-16,-21-21 0,0 21 0,0-1 15,0 1-15,0 0 0,0 0 16,-21 21-16,0 0 16,0 0-16,0 21 15,21 0-15,-22 0 0,1 22 16,21-1-16,0-21 0,0 22 15,-21-1-15,0 0 0,21 1 16,-21-22-16,21 21 0,0 0 16,0-20-16,-21 20 0,21-21 0,0 0 15,-22 0-15,22 1 0,0-1 16,0 0-16,22-21 31,-1-21-15,0 0-16,-21-1 0,21 22 15,0-21-15,0 0 0,1 0 0,-22 0 16,21 0-16,0-1 0,0 1 16,0 21-16,0-21 0,1 21 0,-22-21 15,21 21-15,0 0 16,0 0-16,-21 21 16,0 0-16,0 0 0,21 1 15,-21-1-15,0 0 16,0 0-16,21-21 0,-21 21 0,0 0 15,22 1-15,-1-1 16,0-21-16,0 21 0,0-21 16,0 0-16,1 0 0,-1 0 15,0 0-15,21 0 0,-21 0 0,1 0 16,20 0-16,-21-21 0,0 21 16,0-21-16,22-1 0,-22 22 0,0-21 15,0 0-15,0 0 16,-21 0-16,0 0 0,22-1 0,-22 1 15,0 0-15,0 0 0,0 0 16,0 0 0,-22 21-1,1 0-15,0 0 0,0 21 16,0-21-16,21 21 0,-21 0 16,21 0-16,-22 0 0,22 1 15,-21-1-15,21 0 0,0 0 16,0 0-16,0 0 15,0 1-15,21-1 0,1-21 16,-1 0 0,0 0-16,21 0 0,-21 0 0,1 0 15,20 0-15,-21 0 0,21 0 16,-20 0-16,20 0 0,-21-21 0,0-1 16,0 22-16,1-21 0,-1 0 15,0 0-15,-21 0 0,21 0 16,-21-1-16,0 1 0,0 0 15,0 0-15,0 0 0,0 0 16,-21 21 0,0 0-1,21 21-15,0 0 16,-21-21-16,21 21 0,-22 0 0,22 0 0,0 1 16,0-1-1,0 0-15,0 0 0,0 0 0,0 0 16,0 1-16,22-22 15,-1 21-15,0-21 0,0 0 16,0 0-16,0 0 0,1 0 16,-1 0-16,21 0 0,-21 0 0,0 0 15,1 0-15,20 0 0,-21-21 16,0-1-16,0 1 0,1 0 16,-1 0-16,0 0 0,0 0 15,0-1-15,0 1 0,1-21 0,-22 21 16,0 0-16,21-1 0,-21 1 15,21 21-15,-21-21 0,0 0 0,0 42 32,0 0-32,0 0 15,-21 22-15,21-22 16,-21 0-16,-1 21 0,22-20 16,0 20-16,-21-21 0,0 21 0,21 1 15,0-1-15,0 0 0,-21 1 16,21-1-16,-21 0 0,21 22 0,0-22 15,-21 1-15,21-1 16,0 21-16,0-20 0,0-1 0,-22 0 16,22 1-16,0-22 0,-21 21 15,21 1-15,0-22 0,0 0 0,0 0 16,0 0-16,0 0 16,0-42 15,0 0-31,21 0 0,1 0 15,-22 0-15,21-22 0,-21 22 16,0 0-16,21-21 0,-21-1 0,21 22 16</inkml:trace>
  <inkml:trace contextRef="#ctx0" brushRef="#br0" timeOffset="75060.22">26628 17886 0,'0'0'15,"0"-21"-15,0 0 0,-22-1 0,22 1 16,-21 0-16,21 0 0,0 0 0,0 0 16,0-1-16,0 1 15,21 0-15,1 21 0,-1-21 16,0 21-16,0 0 0,21 0 16,-20-21-16,20 21 0,0 0 0,1 0 15,-1 0-15,-21 0 16,21 21-16,-20-21 0,-1 21 0,-21 0 15,0 0-15,0 1 16,0-1-16,-170 106 31,128-127-31,0 21 0,-1 0 0,22-21 16,-21 21-16,21 0 0,-22-21 16,22 22-16,0-22 0,21 21 0,0 0 31</inkml:trace>
  <inkml:trace contextRef="#ctx0" brushRef="#br0" timeOffset="87783.68">8678 15473 0,'-21'0'0,"42"0"0,-63 0 0,21 0 0,0 0 15,-1 0-15,1 0 16,21 21 47,0 0-48,0 0 1,0 1-16,21-22 140,1 0-140</inkml:trace>
  <inkml:trace contextRef="#ctx0" brushRef="#br0" timeOffset="91511.28">8424 15494 0,'0'0'0,"0"21"15,-21-21 1,42 0 62,0 0-62,1 0-16,-1 0 15,0 0-15,-21-21 0,21 21 0,0-21 16,0 21-16,-21-21 0,22 21 0,-1-21 15,0 21-15,0-22 0,0 1 16,-21 0-16,21 0 0,1 0 0,-1 0 16,-21-1-16,0 1 0,0 0 15,21 0-15,-21-21 0,0 20 0,0 1 16,21 0-16,-21 0 0,0 0 16,0 0-16,-21 21 15,0 0-15,0 0 16,-1 0-16,1 21 0,0 0 15,0 0-15,0-21 0,0 42 0,-1-20 16,1-1-16,0 21 0,0-21 0,21 22 16,-21-22-16,21 21 0,0 0 15,0-20-15,0-1 0,0 0 0,0 0 16,21 0-16,0 0 0,0 1 16,-21-1-16,21-21 0,1 0 0,20 0 15,-21 0-15,0 0 0,0 0 0,1 0 16,-1 0-16,21 0 0,-21 0 15,0 0-15,1-21 0,-1 21 0,0-22 16,-21 1-16,21 21 0,0-21 16,0 0-16,1 0 0,-1-22 15,0 22-15,0 0 0,-21 0 0,21-21 16,0 20-16,22 1 0,-22 0 16,0 21-16,-21-21 0,21 21 0,0 0 15,1 0-15,-1 0 0,-21 21 16,21-21-16,-21 21 0,21 0 15,-21 1-15,0-1 0,0 0 0,0 0 16,0 0-16,0 0 0,0 22 0,0-22 16,0 0-16,0 0 15,-21 0-15,21 1 0,-21-22 16,21 21-16,-21-21 0,21 21 16,0-42 15,0 0-31,0-1 15,0 1-15,21 0 0,0 0 16,-21 0-16,21 0 0,0-1 0,0 1 16,-21 0-16,22-21 0,-1 21 0,-21-1 15,0 1-15,21 0 16,-21 0-16,21 0 0,-21 0 0,0-1 0,0 1 16,0 42 15,0 1-31,0-1 15,0 0-15,-21 0 0,21 0 0,0 0 16,0 22-16,0-22 0,0 0 16,0 21-16,0-20 0,0-1 0,0 0 15,0 0-15,0 0 0,0 0 16,0 1-16,0-1 0,21 0 16,0-21-16,0 21 0,1-21 15,-1 0-15,0 0 0,0 0 16,0 0-16,0 0 0,1 0 15,-1-21-15,21 21 0,-21-21 0,0 21 16,1-21-16,-1-1 0,0 1 0,-21 0 16,21 0-16,0 0 0,0 0 15,-21-1-15,0 1 0,0-21 0,0 21 16,0 0-16,22-22 0,-22 22 16,0 0-16,0 0 0,0 0 0,0-1 15,-22 22-15,1 0 0,0 0 16,0 0-16,0 0 15,0 22-15,21-1 0,-22 0 0,22 0 16,-21 0-16,21 0 0,0 1 16,0 20-16,0-21 0,0 21 0,0-20 15,0-1-15,0 0 0,0 21 16,0-21-16,0 1 0,0-1 0,21-21 16,1 21-16,-1 0 0,0-21 15,0 0-15,-21 21 0,21-21 16,0 0-16,1 0 0,-1 0 0,21 0 15,-21-21-15,0 0 0,22 21 16,-22-21-16,21 0 0,-21-1 0,22 1 16,-22 0-16,0 0 0,0-21 15,22 20-15,-22 1 0,-21 0 0,21 0 16,0 0-16,0 0 0,-21-1 16,21 22-1,1 0 1,-22 22-16,0-1 15,0 0-15,0 0 16,0 0 0,21-21-1,-21-21 17,0 0-32,0 0 15,0 0-15,0-1 16,0 1-16,0 0 15,-21 21 1,-1 0-16,1 0 16,0 21-1,21 0-15,-21-21 0,21 22 0,0-1 16,-21 0-16,21 21 0,-21-21 0,21 1 16,0-1-16,0 0 0,0 0 15,0 0-15,0 0 0,0 1 0,0-1 16,0 0-16,0 0 0,21-21 0,0 21 15,-21 0-15,21-21 0,0 22 16,0-22-16,1 0 0,20 0 16,-21 0-16,0 0 0,0 0 0,22 0 15,-22 0-15,21 0 0,-21-22 16,1 22-16,-1-21 0,21 0 16,-21 0-16,0 0 0,1 21 0,-1-43 15,0 22-15,-21 0 0,21 0 0,-21 0 16,21-22-16,-21 22 0,0 0 15,0 0-15,0-21 0,0 20 16,0 44 15,0-1-31,0 0 16,0 0-16,0 0 0,0 0 0,0 1 16,0-1-16,0 0 0,0 0 15,0 0-15,0 0 0,0 1 16,0-1-16,0 0 0,21-21 15,1 21-15,-1-21 16,0 0-16,0 0 0,0 0 16,0 0-16,1 0 0,-1 0 0,0-21 15,0 0-15,0 21 0,0-21 16,1-1-16,-1 1 0,-21 0 0,21 0 16,-21 0-16,21 0 0,-21-1 0,0 1 15,0 0-15,0 0 0,0 0 16,0 0-16,0 42 31,0 0-15,0 0-16,0 0 0,0 0 15,0 1-15,0-1 0,0 0 0,0 21 16,0-21-16,0 1 16,0-1-16,0 0 0,21-21 0,0 21 15,1 0-15,-1-21 0,0 0 0,21 0 16,-21 0-16,22 0 0,-22 0 15,0 0-15,21 0 0,-20 0 0,-1 0 16,21 0-16,-21-21 0,0 21 16,1-21-16,20 0 0,-21 0 0,0-22 15,0 22-15,-21-21 0,22 21 16,-1-22-16,0 1 0,0 0 0,-21-22 16,21 22-16,-21-1 0,21 1 15,-21 0-15,22 21 0,-1-22 0,0 22 16,-21 0-16,0 0 0,0 0 15,21 21-15,-21 21 32,0 0-32,0 0 0,0 21 15,0-20-15,-21 20 0,21 0 16,-21-21-16,21 22 0,0-1 0,-21 0 16,-1 1-16,22-22 0,-21 21 15,21 1-15,0-22 0,0 21 0,0-21 16,0 0-16,0 1 0,0-1 15,0 0-15,0 0 0,0 0 0,0 0 16,21-21-16,1 0 0,-1 0 16,0 0-16,0 0 15,0 0-15,0 0 0,1-21 0,-1 0 16,0 21-16,0-21 0,0 0 0,0 0 16,1-1-16,-1 1 0,0-21 15,0 21-15,0-43 0,-21 43 16,21 0-16,-21 0 0,0 0 0,0-1 15,0 44 17,0-1-32,0 0 15,-21 0-15,21 0 0,0 0 16,0 1-16,-21-1 0,21 21 0,0-21 16,0 0-16,0 1 0,0-1 15,0 0-15,0 0 16,21-21-16,0 0 0,1 0 15,-1 0-15,0 0 0,0 0 0,21 0 16,-20 0-16,-1 0 0,0 0 16,0-21-16,0 0 0,0 21 0,1-21 15,-1-1-15,-21 1 0,21 21 16,-21-21-16,21 0 0,-21 0 0,21 21 16,-21-21-16,0-1 0,0 44 46,0-1-46,0 0 16,0 0-16,0 0 0,0 0 16,0 1-16,0-1 15,0 0 1,21-21 15,1 0-31,-22-21 16,0 0-16,21 21 15,-21-22-15,0 1 0,0 0 16,0 0-16,0 0 0,0 0 16,-21-1-16,-1 1 0,22 0 15,-21 21-15,0-21 0,21 0 16,-21 21 0,42-21 15,0 21-31,0 0 15,1 0-15,20 0 16,-21 0-16,0-22 0,0 22 0,1 0 16,-1 0-16,0 0 0,0 0 15,0 0-15,0 0 0,1 22 0,-22-1 16,21 0-16,-21 0 0,0 0 16,0 0-16,0 1 15,0-1-15,0 0 0,0 0 16,0 0-16,0 0 0,0 1 15,0-1-15,0 0 16,0 0-16,21-21 0,-21 21 0,0 0 16,0-42 31,0 0-32,0 0-15,0 0 16,0 0-16,0-1 0,0 1 15,0-21-15,21 21 0,0 0 16,0-1-16,1 1 0,20 0 16,-21 0-16,0 0 0,0 0 0,43-22 15,-22 22-15,-21 21 16,1 0-16,20 0 0,-21 0 0,0 21 16,0-21-16,-21 21 0,0 1 15,0-1-15,0 0 0,0 0 16,0 21-16,0-20 0,0-1 0,0 0 15,0 0-15,0 0 0,0 0 16,-21 1-16,21-1 16,-21-21-16,21 21 0,0 0 15,-21-21 1,21-21 15,0 0-31,0 0 16</inkml:trace>
  <inkml:trace contextRef="#ctx0" brushRef="#br0" timeOffset="91772.16">12912 14859 0,'0'0'0,"-22"0"0,1 0 0,21-21 16,-21 21-16,21 21 62,0 0-62,0 0 16,-21-21-16,0 22 15,0-22-15</inkml:trace>
  <inkml:trace contextRef="#ctx0" brushRef="#br0" timeOffset="92155.94">11853 15071 0,'43'0'31,"-22"0"-31,0 0 16,21 0-16,-21 0 0,22-21 15,-1 21-15,0 0 0,-20 0 0,20 0 16,0 0-16,-21 0 0,1 0 15,20 0-15,-21 0 0,0 0 16,0 0-16,1 0 0,-1 0 16,0 0-1,0 0 1,0 0 0,0 0-1,1 0 16,-1 0-31</inkml:trace>
  <inkml:trace contextRef="#ctx0" brushRef="#br0" timeOffset="94811.72">29104 17611 0,'0'0'0,"0"-21"0,21 21 15,0 0-15,-21-22 16,22 22-16,-1 0 0,0-21 0,0 0 15,0 21-15,0-21 16,1 21-16,-1-21 0,0 21 16,0-21-16,0 21 15,-21-22 1,-21 22 0,0 0-16,0 0 15,0 0-15,-22 22 0,22-22 0,-21 21 16,21 0-16,-22 0 0,22-21 15,-21 21-15,21 0 0,-1 1 16,22-1-16,0 0 0,0 0 16,0 0-16,0 0 0,0 1 15,22-1-15,-1 0 0,0-21 16,21 21-16,1-21 0,-22 21 16,21 0-16,0-21 0,1 22 0,-1-22 15,0 21-15,-20-21 0,20 0 16,-21 0-16,0 21 0,-21 0 15,0 0-15,-21-21 16,-21 21-16,21-21 0,-22 0 16,-20 0-16,20 22 0,-20-22 15,-1 0-15,22 0 0,-21 0 16,20 0-16,-20 0 0,20 0 0,1 0 16,21 0-16,0 0 0,0 0 15,-1 0-15,22-22 16,0 1-1,22 0-15,-1 21 16,21-21-16,0 21 0,-20-21 0,20 0 16,0 21-16,1-22 0</inkml:trace>
  <inkml:trace contextRef="#ctx0" brushRef="#br0" timeOffset="95123.55">29951 17399 0,'0'-21'31,"0"42"-15,0 0-16,0 0 0,-21 1 0,21-1 15,-22 21-15,1-21 0,0 22 16,0-1-16,21 0 0,-21-21 15,0 22-15,21-1 0,-22-21 16,22 22-16,0-22 0,0 0 16,0 0-16,0 0 0,0 0 0,0 1 15,0-1 1,22-21-16,-1 0 16,0 0-16,0 0 0,0 0 0,0-21 15,1 21-15</inkml:trace>
  <inkml:trace contextRef="#ctx0" brushRef="#br0" timeOffset="95344.42">29612 17801 0,'21'0'31,"0"0"-31,1 0 0,-1 0 16,0 0-16,21 0 0,-21 0 0,22 0 16,-1 0-16,0 0 0,1-21 15,-22 21-15,21 0 0,1 0 0,-22-21 16,21 21-16,-21-21 0</inkml:trace>
  <inkml:trace contextRef="#ctx0" brushRef="#br0" timeOffset="95752.18">30289 17738 0,'-42'0'0,"21"0"16,21 21-16,0 0 0,0 0 15,-21 0-15,0 1 0,21-1 16,-22 0-16,1-21 0,21 21 0,-21 0 16,21 0-16,0 1 0,0-1 15,0 0-15,0 0 16,0 0-16,21-21 0,0 0 15,1 0-15,-1 0 0,0 0 16,0 0-16,21 0 0,-20 0 16,-1 0-16,0 0 0,0 0 15,0-21-15,0 21 0,1-21 0,-22 0 16,0 0-16,0-1 16,0-20-16,0 21 0,0 0 15,0 0-15,-22-1 0,22 1 0,-21 21 16,0-21-16,0 21 0,0 0 15,0 0-15,-1 0 0,1 0 16,0 21 0,21 0-16,0 1 15,0-1-15,0 0 16,0 0 0,21-21-16,0 0 0,1 0 0,-1 21 15,0-21-15,0 0 0,0 0 16</inkml:trace>
  <inkml:trace contextRef="#ctx0" brushRef="#br0" timeOffset="96168.95">30607 17886 0,'0'0'0,"0"-21"16,0 0 0,0-1-1,21 22 1,0 0-1,0 0-15,1 0 16,-1 0-16,0 0 16,0 22-16,0-1 0,-21 0 0,0 0 15,21 0-15,-21 0 16,0 1-16,0-1 0,0 0 16,0 0-16,0 0 0,-21-21 15,21 21-15,-21-21 16,0 0-16,21-21 47,0 0-32,0 0-15,21 21 0,0-21 0,-21 0 16,21-1-16,-21 1 0,22 0 16,-1 0-16,0 0 15,0 0-15,0 21 0,0-22 16,1 22-1,-1 0-15,0 0 0,0 0 16,0 0-16</inkml:trace>
  <inkml:trace contextRef="#ctx0" brushRef="#br0" timeOffset="97292.3">31475 17865 0,'0'0'0,"21"0"15,0-21 1,-21-1-16,0 1 16,0 0-16,0 0 0,0 0 15,-21 21 1,0 0-16,0 0 16,-1 0-16,1 21 0,0-21 0,0 21 15,0 0-15,-22 0 16,22 1-16,0-1 0,-21 21 15,21-21-15,-1 0 0,22 1 0,-21-1 16,21 0-16,-21-21 0,21 21 16,0 0-16,0 0 0,0 1 15,21-22-15,0 0 0,1 0 16,-1 0-16,0 0 16,0 0-16,0 0 0,0 0 0,1 0 15,-1-22-15,0 1 0,0 0 16,0 0-16,0 0 0,1 0 15,-1-1-15,0 1 0,-21-21 16,0 21-16,21 0 0,-21-22 16,21 22-16,-21 0 0,0 0 15,0 42 17,0 0-32,0 0 0,0 0 0,0 1 15,0-1-15,0 0 0,0 0 16,0 21-16,0-20 0,0-1 15,0 0-15,0 0 0,0 0 0,21-21 16,1 21-16,-1-21 0,0 0 16,0 22-16,0-22 0,22 0 15,-1 0-15,-21 0 0,21 0 16,1 0-16,-1 0 0,-21-22 16,22 22-16,-1-21 0,-21 0 15,0 0-15,0 0 0,1 0 0,-1-22 16,0 22-16,-21-21 0,0 21 15,0-22-15,0 22 0,0 0 16,0 0-16,0 0 0,-21-1 0,0 22 16,-1 0-16,1 0 0,0 0 15,0 22-15,0-1 16,0 0-16,-1 0 0,22 0 0,0 0 16,0 1-16,0-1 0,0 0 15,0 0-15,0 0 0,0 0 16,0 1-1,22-22-15,-1 0 16,0 0-16,0 0 0,0 0 16,0 0-16,1 0 15,-22-22-15,21 22 16,0 0-16,-21 22 47,0-1-47,0 0 0,0 0 15,0 0-15,0 0 16,0 1-16,-21-1 0,21 21 0,-21-21 16,-1 0-16,22 22 0,-21-22 15,0 21-15,0-21 0,21 22 16,-21-1-16,21-21 0,-21 22 0,-1-1 16,22-21-16,0 21 0,0 1 15,0-22-15,-21 0 0,21 21 16,0-20-16,0-1 0,-21 0 0,21 0 15,0 0-15,-21-21 32,0 0-32,0-21 15,21 0 1,-22 21-16,22-21 16,0 0-16,0-1 0,0 1 15,0 0 1,0 0-16,0 0 15,0 0-15,0-1 0,0 1 16,0 0-16</inkml:trace>
  <inkml:trace contextRef="#ctx0" brushRef="#br0" timeOffset="97783.52">32470 17992 0,'0'0'0,"21"0"15,-21-21-15,21 21 0,0 0 16,0-22-16,0 22 16,1-21-16,-1 21 0,0 0 15,0-21-15,0 21 0,0-21 16,1 21-16,-22-21 0,0 0 0,21 21 15,-21-22-15,0 1 16,0 0-16,0 0 16,-21 21-1,-1 0-15,1 0 16,0 21-16,0 0 0,0 0 16,0 1-16,-1-1 0,1 21 15,0-21-15,0 0 0,21 1 0,0 20 16,0-21-16,0 0 0,0 0 15,0 1-15,0-1 16,21 0-16,0-21 0,0 0 16,1 21-16,-1-21 0,0 0 0,21 0 15,-21 0-15,1 0 16,-1 0-16,0 0 0,0-21 16,0 21-16,0-21 0,1 21 15,-22-21-15,0-1 16,0 1-1</inkml:trace>
  <inkml:trace contextRef="#ctx0" brushRef="#br0" timeOffset="100219.48">8530 15960 0,'-42'0'0,"84"0"0,-105 0 15,41 0-15,1-21 0,0 21 16,-21 0-16,21 0 0,-1-22 0,1 22 16,0 0-16,0 0 0,0 0 0,0 0 15,-1 0-15,1 0 0,0 0 16,0 0-16,0 0 0,0-21 0,-1 21 15,1 0-15,0 0 16,42 0 31,0 0-31,1 0-16,-1 0 0,0 0 15,21 21-15,-21-21 0,22 0 16,-1 0-16,0 0 0,1 0 0,20 0 15,1 22-15,-1-22 0,22 0 16,-22 0-16,22 0 0,21 0 0,-21 0 16,20 21-16,-20-21 0,21 0 0,0 0 15,-22 0-15,22 0 0,21 0 16,-21 0-16,0 0 0,0 0 0,0 0 16,21 0-16,-22 0 0,1 0 0,0 0 15,0 21-15,21-21 0,-21 0 16,21 0-16,-21 0 0,-1 0 0,1 0 15,0 0-15,-21 0 0,21 0 16,-22 0-16,1 0 0,0 0 16,-22 0-16,1 0 0,20 0 0,-41 0 15,20 0-15,-21 0 0,1 0 16,-22 0-16,0 0 0,0 0 0,0 0 16,-42 0 77,0 0-93,0 0 16,-21 0-16,20 21 0,-20-21 16</inkml:trace>
  <inkml:trace contextRef="#ctx0" brushRef="#br0" timeOffset="101235.51">10181 16320 0,'0'0'16,"0"-22"-16,0 1 0,0 0 15,0 0-15,0 0 16,0 0 15,0 42 0,-21 0-31,21 0 16,-21 0-16,21 0 0,-21 1 0,21 20 16,-22-21-16,1 0 0,0 22 0,21-22 15,-21 21-15,0-21 0,21 22 16,-21-1-16,-1-21 0,22 21 0,-21 1 16,0-1-16,21 0 0,-21 1 0,21-1 15,0 0-15,-21 1 0,21-1 16,-21 0-16,21 1 0,-22-1 0,22 0 15,0-20-15,0 20 0,0-21 16,0 21-16,0-20 0,22 20 16,-1-21-16,0 0 0,0 0 0,21 1 15,1-1-15,-1 0 0,0 0 16,1 0-16,20 0 0,-20-21 0,20 22 16,1-22-16,-22 0 0,21 21 15,1-21-15,-1 0 0,1 0 0,-1 0 16,-20 0-16,20 0 0,-20 0 15,20 0-15,-21-21 0,1 21 0,-1 0 16,0-22-16,1 22 0,-22 0 0,0-21 16,21 21-16,-20 0 0,-22-21 15,21 0-15,0 21 16,-21-21-16,0 0 16,0-1-16,0 1 15</inkml:trace>
  <inkml:trace contextRef="#ctx0" brushRef="#br0" timeOffset="102000.17">10181 16129 0,'0'21'0,"-63"43"32,41-43-32,1 0 0,0 0 15,0 0-15,0 1 0,0-1 16,-1 0-16,22 0 0,-21 0 0,0 0 15,0-21-15,0 22 0,21-1 0,0 0 16,-21-21-16,-1 0 16,22-21 31,22 0-47,-1-1 15,0 1-15,0 0 0,-21 0 0,21 0 16,0 0-16,1-1 0,-1 1 15,0-21-15,0 21 0,0 0 0,0-1 16,1 1-16,-22 0 0,21 21 16,0 0-1,0 0 1,-21 21 0,21-21-16,-21 21 0,21 1 0,1-22 15,-22 21-15,21 0 0,0 0 16,-21 0-16,21 0 0,0 1 15,-21-1-15,21 0 0,1 21 0,-22-21 16,0 1-16,21-1 0,0 0 0,0 0 16,-21 0-16,0 0 15,21 1-15,0-22 16,-21 21-16,22-21 16,-1 0-16,0 0 15</inkml:trace>
  <inkml:trace contextRef="#ctx0" brushRef="#br0" timeOffset="103048.97">27305 17971 0,'-21'0'0,"42"0"0,-63 0 0,20 0 16,44 0 15,-1 0-31,0 0 0,0 0 16,21 0-16,1 0 0,-1 0 15,0 21-15,1-21 0,20 0 0,1 0 16,-1 0-16,22 21 15,-22-21-15,22 0 0,0 0 0,-22 0 16,22 0-16,-22 0 0,-20 0 16,20 0-16,-20 21 0,-22-21 15,21 0-15,-21 0 0,0 0 16,-21-21 15,0 0-15,-21 0-1,21-1-15,0 1 32</inkml:trace>
  <inkml:trace contextRef="#ctx0" brushRef="#br0" timeOffset="103527.66">28363 17780 0,'-21'-21'31,"0"21"-31,21 21 32,0 0-32,0 0 15,21-21-15,0 22 0,0-1 16,1-21-16,-1 21 0,0 0 0,0-21 15,0 21-15,0-21 0,1 0 16,-1 21-16,0-21 0,0 0 16,0 22-16,-21-1 31,-21 0-15,0 0-1,0-21-15,0 21 0,-1 0 16,1 1-16,0-1 0,0 0 0,0 0 15,-22 0-15,22 0 0,-21 1 16,21-1-16,-22 0 0,22 0 0,0 0 16,0 0-16,0 1 0,0-1 15,-1-21-15,22 21 0,-21 0 16,0-21 15,0 0 0</inkml:trace>
  <inkml:trace contextRef="#ctx0" brushRef="#br0" timeOffset="139676.01">22542 3112 0,'0'-22'0,"22"22"15,-1 0-15,-21-21 16,21 21 0,-21-21-16,21 21 15,-21-21 1,0 42 46,0 0-46,0 0 0,0 1-16,0-1 15,0 0 1,-21-21-16,21 21 15,0 0 1,-21 0-16,21 1 16,0-1-16,0 0 15,0 0-15,0 0 0,0 0 16,-21 1-16,21-1 0,0 0 16,0 0-16,-22 0 15,22 0-15,0 1 0,0-1 16,0 0-16,0 0 15,0 0-15,0 0 16,0 1-16,0-1 16,0 0-16,0 0 15,0 0-15,0 0 16,0 1-16,0-1 16,0 0-16,0 0 15,0 0-15,0 0 16,0 1-1,0-1-15,0 0 16,0 0 0,0 0-16,0 0 15,0 1-15,0-1 0,0 0 16,0 0 0,0 0-16,0 0 0,0 1 15,0-1-15,0 0 16,0 0-16,0 0 0,0 0 15,0 1-15,0-1 16,0 0-16,22 0 0,-22 0 16,0 0-16,0 1 15,0-1-15,0 0 16,0 0-16,0 0 0,0 0 16,0 1-16,0-1 0,0 0 15,0 0-15,0 0 16,0 0-16,0 1 0,0-1 15,0 0-15,0 0 16,0 0-16,0 0 16,0 1-16,0-1 0,0 0 15,0 0-15,0 0 16,0 0-16,0 1 0,0-1 16,0 0-16,0 0 0,0 0 15,0 0-15,0 1 16,0-1-16,0 0 15,-22-21-15,22 21 0,0 0 0,0 0 16,0 1-16,0-1 16,0 0-16,0 0 15,0 0-15,-21 0 16,21 1-16,0-1 16,0 0-16,-21-21 0,21 21 15,0 0-15,0 0 16,0 1-16,0-1 15,0 0-15,0 0 16,-21-21-16,21 21 16,0 0-16,0 1 15,0-1-15,-21 0 0,21 0 16,0 0-16,0 0 16,0 1-16,0-1 0,0 0 15,0 0-15,0 0 16,-21 0-16,21 1 15,0-1-15,0 0 0,0 0 16,0 0-16,-22-21 0,22 21 0,0 1 16,0-1-1,0 0-15,0 0 0,0 0 16,0 0-16,0 1 16,-21-1-16,21 0 15,0 0-15,0 0 0,0 0 16,-21 1-16,21-1 0,0 0 15,0 0-15,0 0 16,0 0-16,0 1 16,0-1-16,0 0 15,0 0-15,0 0 16,0 0-16,0 1 16,0-1-16,0 0 0,0 0 0,0 0 15,0 0-15,-21 1 0,21-1 16,0 0-16,0 0 15,0 0-15,0 0 16,-21 1-16,21-1 0,0 0 16,0 0-16,0 0 0,0 0 15,0 1-15,0-1 16,0 0-16,0 0 16,0 0-16,0 0 0,0 1 15,0-1-15,0 0 16,0 0-1,0 0-15,0 0 0,0 1 16,0-1-16,0 0 16,0 0-16,0 0 15,0 0-15,0 1 0,0-1 16,0 0-16,0 0 16,0 0-16,0 0 0,0 1 15,0-1-15,0 0 0,0 0 16,0 0-16,0 0 0,-21 1 15,21-1-15,0 0 0,0 0 16,0 0-16,0 0 0,0 1 16,0-1-1,0 0-15,0 0 0,0 0 16,0 0-16,0 1 0,0-1 16,0 0-16,0 0 0,0 0 15,0 0-15,-22 1 0,22-1 16,0 0-16,0 0 0,0 0 15,0 0-15,0 1 16,0-1-16,0 0 0,0 0 0,0 0 16,0 0-16,0 1 0,0-1 0,-21 0 15,21 0-15,0 0 0,0 0 16,0 1-16,-21-1 0,21 0 0,0 0 16,0 0-16,0 0 0,0 1 15,0-1-15,0 0 0,0 0 16,0 0-16,0 0 0,0 1 0,0-1 15,-21 0-15,21 0 0,0 0 0,0 0 16,0 1-16,0-1 0,0 0 16,0 0-16,0 0 0,0 0 0,0 1 15,0-1-15,0 0 0,0 21 0,0-21 16,-21 1-16,21-1 0,0 21 16,0-21-16,0 0 0,0 22 0,-21-22 15,21 0-15,0 0 0,0 22 0,0-22 16,0 0-16,0 21 0,0-21 0,0 1 15,0-1-15,0 21 16,0-21-16,0 0 0,-22 1 0,22-1 16,0 0-16,0 21 0,0-21 0,0 1 15,0-1-15,0 21 0,0-21 16,0 0-16,0 22 0,0-22 0,0 21 16,0-21-16,0 1 0,0 20 0,0-21 15,-21 21-15,21-20 0,0-1 16,0 21-16,0-21 0,0 0 0,0 22 15,0-22-15,0 0 0,0 0 0,0 0 16,0 22-16,0-22 0,0 0 16,0 0-16,0 0 0,0 22 0,0-22 15,0 0-15,0 21 0,0-20 16,0-1-16,0 21 0,0-21 0,0 0 16,0 22-16,0-22 0,0 21 15,0-21-15,0 1 0,0 20 0,0-21 16,0 0-16,0 22 0,0-22 0,0 0 15,0 0-15,0 21 0,0-20 16,0-1-16,-21 0 0,21 0 0,0 0 16,0 22-16,0-22 0,0 0 0,0 0 15,0 21-15,0-20 0,0-1 16,0 21-16,0-21 0,0 22 0,0-22 16,0 0-16,0 21 0,0-21 0,0 1 15,0 20-15,0-21 0,0 0 16,0 22-16,0-22 0,0 0 15,0 21-15,-21-21 0,21 1 0,0-1 16,0 0-16,0 0 0,0 21 0,0-20 16,0-1-16,0 0 0,0 0 15,0 0-15,0 0 0,0 1 0,0 20 16,0-21-16,0 0 0,0 0 0,0 22 16,0-22-16,0 0 0,0 0 15,0 0-15,0 22 0,0-22 0,0 0 16,-21 0-16,21 0 0,0 1 0,0-1 15,0 0-15,0 0 0,0 0 16,0 0-16,0 1 0,0-1 16,0 0-16,0 0 0,0 0 0,-21 0 15,21 1-15,0-1 0,0 0 16,0 0-16,0 0 0,0 0 0,0 1 16,0-1-16,0 0 0,0 0 0,0 0 15,0 0-15,0 1 0,0-1 16,-22 0-16,22 0 0,0 0 0,0 0 15,0 1-15,0 20 0,-21-21 0,21 0 16,0 0-16,0 1 0,0-1 16,0 0-16,0 0 0,0 0 0,0 0 15,0 22-15,0-22 0,0 0 0,0 0 16,0 0-16,-21 1 16,21-1-16,0 0 0,0 0 0,0 0 15,0 0-15,0 1 0,0-1 0,0 0 16,0 0-16,-21 0 0,21 0 15,0 22-15,0-22 0,0 0 0,0 0 16,0 0-16,0 22 0,0-22 0,0 0 16,0 0-16,0 0 0,0 1 15,0-1-15,0 21 0,0-21 0,-21 0 16,21 1-16,0-1 0,0 0 16,0 0-16,0 0 0,0 0 15,0 1-15,0-1 0,0 0 0,0 0 16,0 0-16,0 0 0,-21 1 15,21-1-15,0 0 16,0 0-16,0 0 0,0 0 0,0 1 16,0-1-16,0 0 0,0 0 15,0 0-15,0 0 0,0 1 16,0-1-16,0 0 0,0 0 0,0 0 16,0 0-16,0 1 0,0-1 15,0 0-15,0 0 0,0 0 16,0 0-16,0 1 0,0-1 0,0 0 15,0 0-15,0 0 16,0 0-16,0 1 0,-22-1 16,22 0-16,0 0 0,0 0 15,0 0-15,0 1 0,0-1 16,0 0-16,0 0 0,0 0 16,0 0-16,0 1 0,0-1 0,0 0 15,0 0-15,0 0 0,0 0 16,0 1-16,0-1 0,0 0 0,0 21 15,0-21-15,0 1 0,0-1 0,0 0 16,0 0-16,0 0 0,0 0 16,0 1-16,0-1 0,0 0 15,0 0-15,0 0 0,0 0 0,0 1 16,0-1-16,0 0 16,0 0-16,0 0 0,0 0 0,0 1 15,0-1-15,0 0 0,0 0 16,0 0-16,0 0 15,0 1-15,0-1 0,0 0 16,0 0-16,0 0 0,0 0 0,0 1 16,0-1-16,0 0 15,0 0-15,0 0 0,0 0 16,0 1-16,0-1 0,0 0 0,0 0 16,0 0-1,0 0-15,22-21 0,-22 22 0,0-1 16,0 0-16,0 0 0,0 0 15,0 0-15,0 1 16,0-1-16,0 0 0,0 0 16,0 0-16,0 0 15,0 1-15,0-1 0,0 0 16,0 0-16,0 0 16,0 0-16,0 1 15,0-1-15,21 0 16,-21 0-16,0 0 0,0 0 15,0 1 1,0-1-16,0 0 0,0 0 16,0 0-16,0 0 0,0 1 15,0-1-15,0 0 16,0 0-16,0 0 16,0 0-16,0 1 15,0-1 1,0 0-16,0 0 15,0 0 1,0 0 0,0 1 31,0-1-16,0 0 0,0 0-15,0 0 15,0 0 16,0 1 0,0-1 0,0 0-16,0 0 0,0-42 63,0 0-79,0 0-15,0-1 16,21 1-16,0 0 0,0-21 16</inkml:trace>
  <inkml:trace contextRef="#ctx0" brushRef="#br1" timeOffset="196772.82">11028 1630 0,'21'0'110,"0"0"-95,0 0-15,0 0 16,1 0-16,-1 0 0,0 0 16,0 0-16,0 0 0,0 0 15,1 0-15,-1 0 0,0 0 16,0 0-16,0 0 0,0 0 15,22 0-15,-22 0 0,0 0 16,0 0-16,0 0 0,22 0 0,-22 0 16,0 0-16,21 0 0,-20 0 15,20 21-15,-21-21 0,21 0 0,1 0 16,-22 0-16,21 0 0,-21 0 16,22 0-16,-1 0 0,0 0 0,1 21 15,-1-21-15,-21 0 0,22 0 16,-1 0-16,0 0 0,1 0 0,-1 0 15,0 21-15,1-21 0,-1 0 0,0 0 16,1 0-16,-1 0 0,0 22 16,1-22-16,20 0 0,-21 0 15,1 0-15,-1 0 0,22 0 16,-22 21-16,21-21 0,-20 0 0,20 0 16,-20 0-16,-1 0 0,21 0 0,-20 0 15,20 0-15,-20 0 0,20 0 16,-21 0-16,1 0 0,20 0 0,-20 21 15,-1-21-15,21 0 0,-20 0 16,20 0-16,-20 0 0,-1 0 0,21 0 16,-20 0-16,20 0 0,-20 0 0,20 0 15,-21 0-15,22 0 0,-22 0 16,22 0-16,-22 0 0,0 0 16,22 0-16,-22 0 0,1 0 15,20 0-15,-21 0 0,1 0 0,20 0 16,-20 0-16,-1 0 0,21 0 0,-20 0 15,20 0-15,-20 0 0,20 0 16,1 0-16,-22 0 0,21 0 0,1 0 16,-22 0-16,22 0 0,-22 0 15,22 0-15,-22 0 0,21 0 0,-20 0 16,20 0-16,-20 0 0,20 0 16,1 0-16,-22 0 0,21 0 0,1 0 15,-1 0-15,1 0 0,-22 0 0,22 0 16,-22 0-16,22 0 0,-22 0 15,0 0-15,22 0 0,-22 0 0,0 0 16,1 0-16,-1 0 16,0 0-16,1 0 0,-1 0 0,0 0 15,22 0-15,-22 0 0,1 0 16,-1 0-16,0 0 0,1 0 0,20 0 16,-21 0-16,-20 0 0,20 0 0,0 0 15,1 0-15,-22 0 0,21 0 16,-21 0-16,0 0 0,22 0 0,-22 0 15,0 0-15,0 0 16,0 0-16,1 0 16,-1 0-1,-21-21 48</inkml:trace>
  <inkml:trace contextRef="#ctx0" brushRef="#br1" timeOffset="197664.09">17526 1397 0,'0'21'0,"0"0"16,21-21-1,0 22-15,0-22 16,1 21-16,-1 0 0,0-21 15,0 21-15,0-21 0,0 21 16,1-21-16,-1 21 0,0-21 16,0 0-16,0 22 0,0-22 15,1 21-15,-1-21 16,0 0-16,-21 21 16,21-21-16,0 0 31,-21 21 16,-21-21-32,21 21-15,-21-21 16,0 21-16,0-21 0,21 22 16,-22-22-16,1 21 0,0-21 0,0 21 15,0 0-15,0-21 16,-1 21-16,1 0 0,0 1 0,-21-22 15,21 21-15,-1 0 0,-20 0 0,21 0 16,-21-21-16,20 21 0,1 1 16,-21-22-16,21 21 0,0 0 0,-1-21 15,1 21-15,0-21 0,0 21 16,0-21-16,0 0 0,21 21 16,21-21 62,0 0-78,0 0 0,0 0 0,22-21 15,-22 21-15,0-21 0,0 21 16,21-21-16,-20 21 0,-1-21 0,21 21 16,-21-21-16,0 21 0,1-22 15,-1 22-15,0 0 0,-21-21 0,21 0 16,0 21-16,-21-21 15,21 0 1</inkml:trace>
  <inkml:trace contextRef="#ctx0" brushRef="#br1" timeOffset="209915.78">23072 11113 0,'0'-22'32,"-22"22"-17,1 0 17,21 22-17,0-1-15,-21 0 16,21 0-16,0 0 15,0 0-15,0 1 0,0-1 16,0 0-16,0 0 0,0 0 16,0 22-16,0-22 0,0 0 15,0 0-15,0 21 0,0-20 0,0-1 16,0 0-16,0 0 0,0 0 0,0 22 16,0-22-16,0 0 0,0 0 15,0 0-15,0 0 0,0 22 0,0-22 16,0 0-16,0 0 0,0 22 15,0-22-15,0 0 0,0 21 0,0-21 16,0 1-16,0 20 0,0-21 0,0 0 16,0 22-16,0-22 0,0 0 15,0 21-15,0-21 0,0 1 0,0-1 16,0 0-16,0 0 0,0 21 16,0-20-16,0-1 0,0 0 15,0 0-15,0 0 0,0 0 0,0 1 16,0-1-16,0 0 0,0 0 0,0 0 15,21 0-15,-21 1 0,0-1 16,0 0-16,0 0 0,0 0 0,0 0 16,0 1-16,0-1 0,0 0 0,0 0 15,0 0-15,0 0 0,0 1 16,0-1-16,0 0 0,0 0 16,0 0-16,0 22 0,0-22 0,0 0 15,0 0-15,0 0 0,0 0 0,0 1 16,0-1-16,0 0 0,0 0 15,0 0-15,0 0 0,0 1 0,0-1 16,0 0-16,0 0 0,0 0 16,0 0-16,0 1 0,0-1 0,0 0 15,0 0-15,0 0 0,0 0 0,0 1 16,0 20-16,0-21 0,0 0 16,0 0-16,0 22 0,0-22 0,0 0 15,0 21-15,-21-20 0,21-1 0,0 21 16,-21-21-16,21 22 0,0-22 15,0 21-15,0-21 0,0 22 0,0-22 16,-21 21-16,21-21 0,0 22 16,0-22-16,0 21 0,0-21 0,0 22 15,0-1-15,0-21 0,0 21 16,0 1-16,0-22 0,0 21 0,0 1 16,0-22-16,0 21 0,0-21 0,-21 22 15,21-22-15,0 21 0,0-21 16,0 22-16,0-22 0,0 0 0,0 21 15,-22-21-15,22 1 0,0-1 0,0 21 16,-21-21-16,21 0 0,0 1 16,0-1-16,0 0 0,0 21 15,-21-21-15,21 1 0,0-1 0,0 0 16,-21 0-16,21 0 0,0 0 16,0 1-16,0-1 0,0 0 0,0 0 15,0 21-15,0-20 0,0-1 0,0 0 16,0 0-16,0 0 0,0 0 0,0 1 15,0-1-15,0 0 0,0 0 16,0 0-16,0 0 0,0 1 0,0-1 16,0 0-16,0 0 0,0 0 0,0 0 15,0 1-15,0-1 0,0 0 16,0 0-16,0 0 0,0 0 16,0 1-1,0-44 16,0 1-31,0 0 16,0-21-16,0 21 0</inkml:trace>
  <inkml:trace contextRef="#ctx0" brushRef="#br1" timeOffset="211542.36">23050 11091 0,'22'0'16,"-22"-21"-16,21 21 47,0 0-32,0 0-15,0 0 16,0 0-16,1 0 0,-1 0 15,0 0-15,0 0 0,0 0 0,22 0 16,-22 0-16,0 0 0,21 0 16,-21 0-16,22 0 0,-1 0 0,0 0 15,-20 0-15,20 0 0,0 0 0,1 0 16,-1 0-16,0 0 0,1 0 16,-1 0-16,0 0 0,22 0 0,-22 0 15,0 0-15,1 0 0,-1 0 16,22 0-16,-22 0 0,0 0 0,22 0 15,-1 0-15,1 21 0,-1-21 16,1 0-16,-1 0 0,1 0 16,-1 0-16,1 0 0,-1 22 0,-20-22 15,20 0-15,-21 0 0,22 0 16,-22 0-16,22 0 0,-22 0 0,0 0 16,22 0-16,-22 0 0,22 0 0,-1 0 15,1 0-15,-1-22 0,1 22 16,-22-21-16,22 21 0,-1 0 0,1 0 15,-1 0-15,-21 0 0,1 0 16,20 0-16,-20 0 0,-1 0 0,21 0 16,-20 0-16,-1 0 0,22 0 0,-22 0 15,21 0-15,-20 0 16,20 0-16,1 0 0,20 0 0,-20 0 16,-1 0-16,1 0 0,-1 0 0,22 0 15,-43 0-15,22 0 0,-1 0 16,1 0-16,-22 0 0,22 0 0,-22 0 15,22 0-15,-22 0 0,21 0 16,1 0-16,-22 0 0,22 0 0,-1 0 16,1 0-16,-1 0 0,1 0 0,-1 21 15,1-21-15,-1 0 0,-20 0 16,20 0-16,1 0 0,-22 0 0,0 22 16,22-22-16,-22 0 0,0 0 15,1 0-15,-1 0 0,0 0 16,1 0-16,-1 0 0,-21 0 15,22 0-15,-1 0 0,0 0 0,-21 0 16,22 0-16,-1 0 0,-21 0 0,0 0 16,1 0-16,-1 0 0,0 0 15,0 0-15,0 0 0,0 0 32,-42 0 14,0 0-46,0 0 0,0 0 16</inkml:trace>
  <inkml:trace contextRef="#ctx0" brushRef="#br1" timeOffset="214283.63">29443 11155 0,'0'-21'47,"0"42"16,21 0-48,-21 0-15,0 0 16,0 1-16,0-1 16,0 0-16,0 0 0,0 0 15,0 0-15,0 1 0,0-1 16,0 0-16,0 0 0,0 0 16,0 22-16,0-22 0,0 0 0,0 0 15,0 21-15,0-20 0,0-1 16,-21 21-16,21-21 0,0 0 0,0 22 15,0-22-15,0 21 0,0-21 0,-21 22 16,21-1-16,0 0 0,-22 1 16,22-22-16,0 21 0,0 1 0,-21-1 15,21 0-15,-21 1 0,21-1 16,0 0-16,0-21 0,-21 22 0,21-1 16,-21-21-16,21 22 0,-21-22 15,21 21-15,0-21 0,-22 22 16,1-22-16,0 21 0,21 0 0,0-20 15,-21 20-15,21-21 0,-21 21 16,21-20-16,0-1 0,0 21 0,0-21 16,-21 0-16,21 1 0,0 20 0,0-21 15,0 0-15,-22 0 0,22 1 16,0-1-16,0 0 0,0 21 0,0-21 16,0 1-16,0-1 0,0 0 15,0 0-15,0 0 0,0 0 0,-21 22 16,21-22-16,0 21 0,0-21 15,0 22-15,-21-1 0,21-21 16,0 22-16,0-1 0,0-21 0,0 21 16,0 1-16,0-22 0,0 21 15,0 1-15,0-22 0,0 21 0,0-21 16,0 22-16,0-1 0,-21-21 0,21 21 16,0-20-16,0 20 0,0 0 15,0-21-15,0 22 0,-21-1 0,21 0 16,0-20-16,0 20 0,0 0 15,0 1-15,0-1 0,0 0 0,0-21 16,0 22-16,-21-1 0,21-21 16,0 22-16,0-1 0,0-21 15,0 0-15,-22 22 0,22-22 0,0 21 16,0-21-16,0 22 0,0-1 16,0-21-16,0 21 0,-21-20 0,21 20 15,0-21-15,-21 21 0,21 1 0,0-22 16,0 0-16,0 21 0,0-20 15,-21-1-15,21 21 0,0-21 0,0 0 16,-21 1-16,21-1 0,0 0 16,0 0-16,0 0 0,0 22 0,0-22 15,0 0-15,-21 0 16,21 0-16,0 0 0,0 1 0,0-1 16,0 21-16,0-21 0,0 0 0,0 1 15,0-1-15,0 0 16,0 0-16,0 0 0,0 0 15,0 1-15,0-1 0,0 0 16,0 0-16,0 0 0,0 0 16,0 1-16,0-1 0,0 0 15,0 0 1,0 0 0,0 0-1,21-21 1,-21 22-1,21-22 1,0 0 0,-21 21-16,21-21 31,-42 0 31,0 0-62,0 0 16,0 0-16,-1 0 0,1 0 16,0 0-16,0 0 0,0 0 0,0 0 15,-1 0-15,1 0 0,0 0 16,0 0-16,0 0 0,0 0 16,-1 0-16,1 0 0,-21 0 0,21 0 15,0 0-15,-22-21 0,22 21 16,0 0-16,-21 0 0,20 0 0,-20 0 15,0-22-15,21 22 0,-22 0 16,1 0-16,0 0 0,20 0 0,-20 0 16,0-21-16,-1 21 0,1 0 15,0 0-15,-1 0 0,22 0 0,-21 0 16,0 0-16,-1 0 0,22 0 16,-21 0-16,-1-21 0,1 21 15,21 0-15,-21 0 0,-1 0 0,22 0 0,-21 0 16,-1 0-16,1 0 15,21 0-15,-21-21 0,-1 21 0,1 0 16,0 0-16,-1 0 0,22 0 0,-21 0 16,-1 0-16,1 0 0,0 0 15,21 0-15,-22 0 0,1 0 0,0 0 16,20 0-16,-20-21 0,21 21 16,-21 0-16,20 0 0,-20 0 0,21-21 15,-21 21-15,20 0 0,1 0 0,-21 0 16,21-22-16,0 22 0,-22 0 15,22 0-15,0 0 0,0 0 16,-22 0-16,22 0 0,0-21 0,0 21 16,0 0-16,0 0 0,-22 0 15,22 0-15,0 0 0,0 0 0,-22 0 16,22 0-16,-21 0 0,21 0 16,-22 0-16,1 0 0,21 0 0,-21 0 15,20 0-15,-20 0 0,21-21 16,-21 21-16,20 0 0,1 0 0,-21 0 15,21 0-15,-22 0 0,22 0 0,0 0 16,-21 0-16,21 0 0,-1 0 16,1 0-16,-21-21 0,21 21 15,0 0-15,-1 0 0,1 0 0,0 0 16,0 0-16,0 0 0,0 0 16,-22 0-16,22 0 0,0 0 0,0 0 15,0 0-15,-1 0 0,1 0 16,0 0-16,0 0 0,0 0 0,0 0 15,-1 0-15,1 0 0,0 0 16,0 0-16,0 0 0,0 0 16,-1 0-16,1 0 0,0 0 0,0 0 15,0 0-15,0 0 0,-22 0 16,22 0-16,0 0 0,0 0 0,-22 0 16,22 0-16,0 0 0,0 0 15,-21 0-15,20 0 0,1 0 16,0 0-16,-21 0 0,21 0 0,-1 0 15,-20 0-15,21 0 0,-21 0 16,20 0-16,-20 0 0,0 0 0,21 0 16,-22 0-16,1-21 0,21 21 15,-22 0-15,1 0 0,21 0 0,-21-21 16,-1 21-16,22 0 0,-21 0 0,21 0 16,-22-22-16,22 22 0,-21 0 15,21 0-15,-22 0 0,22 0 0,0-21 16,0 21-16,0 0 0,-22 0 15,22 0-15,0 0 16,0 0-16,0 0 0,-1 0 0,1 0 16,0 0-1,0 0 1,0 0 0,0 0-1,-1 0 1,1 0-1,0 0 1,0 0-16,0 0 16,0 0 15,21-21 16,-22 0-32,22 0-15,-21 0 16</inkml:trace>
  <inkml:trace contextRef="#ctx0" brushRef="#br1" timeOffset="-213972.44">23580 9716 0,'-22'0'16,"44"-22"15,-1 22-31,0-21 0,0 0 16,0 0-16,0 21 0,-21-21 15,22 21-15,-22-21 0,21 21 16,-21-22-16,0 1 0,0 0 15,-21 21 1,-1 0-16,1 0 0,-21 0 0,21 0 16,-22 0-16,1 21 0,0 0 0,-1-21 15,1 22-15,0-1 16,21 0-16,-22 0 0,22 0 0,0-21 16,21 21-16,0 1 0,0-1 0,0 0 15,0 0-15,0 0 16,0 0-16,0 1 0,21-1 0,0 0 15,0 0-15,1-21 0,-1 21 16,0 0-16,0 1 0,0-1 0,0 0 16,1 0-16,-1-21 0,0 21 15,0 0-15,-21 1 0,21-1 16,-21 0-16,0 0 0,-21 0 0,0-21 16,-21 21-16,20 1 0,-20-22 15,0 21-15,-1 0 0,22-21 16,-21 0-16,0 0 0,-1 0 0,22 0 15,-21 0-15,21 0 0,-1 0 0,1 0 16,0-21-16,0 21 0,0-21 16,21-1-16,0 1 0,0 0 0,-21 21 15,21-21-15,0 0 0,0 0 0,0-1 16,0 1-16,0 0 16,21 0-16,0 21 0,0-21 15,0 21-15,0-21 0,1 21 16,-1-22-16,0 1 0,21 21 0,-21-21 15,1 21-15</inkml:trace>
  <inkml:trace contextRef="#ctx0" brushRef="#br1" timeOffset="-213664.62">23897 9652 0,'-21'21'16,"0"0"-16,21 1 15,0-1-15,0 0 0,-21 21 0,21-21 16,0 22-16,-22-22 0,22 21 16,0-21-16,0 22 0,-21-22 15,21 21-15,-21-21 0,21 1 0,-21-1 16,21 0-16,0 0 0,0 0 0,0 0 15,0 1-15,0-44 47</inkml:trace>
  <inkml:trace contextRef="#ctx0" brushRef="#br1" timeOffset="-213472.73">23537 10054 0,'-21'-21'31,"42"21"-31,0 0 0,1 0 16,-1-21-16,0 21 0,21-21 0,-21 21 16,1 0-16,-1 0 0,21-21 15,-21 21-15,0 0 0,1 0 0,-1 0 16,0-22-16,0 22 0,0 0 15</inkml:trace>
  <inkml:trace contextRef="#ctx0" brushRef="#br1" timeOffset="-212871.95">24299 10075 0,'43'-63'31,"-43"42"-31,0 0 0,0-1 16,0 1-16,0 0 16,0 0-16,-22 0 15,1 21-15,0 0 16,0 0-16,0 0 0,0 0 15,-1 0-15,22 21 0,-21 0 16,0 0-16,0 0 0,0 1 0,0-1 16,-1 0-16,1 0 0,0 21 0,21-20 15,0-1-15,-21 0 0,21 0 16,-21 0-16,21 0 0,0 1 16,0-1-16,0 0 0,21-21 15,0 0-15,0 0 16,0 0-16,1 0 0,-1 0 0,0 0 15,0 0-15,0-21 0,0 21 0,1-21 16,-1-1-16,0 1 0,0 0 16,0 0-16,0 0 0,1 0 0,-22-1 15,21-20-15,-21 21 0,21 0 0,-21 0 16,0-1-16,0 1 0,0 0 16,0 42 15,-21 0-31,21 1 15,0-1-15,-21 0 0,21 0 0,0 0 16,0 0-16,0 1 0,0-1 0,0 0 16,0 0-16,0 0 0,0 0 15,21-21-15,0 0 16,0 0-16,0 0 0,0 0 16,1 0-16,20 0 15,-21 0-15,0-21 0,0 0 0</inkml:trace>
  <inkml:trace contextRef="#ctx0" brushRef="#br1" timeOffset="-211940.48">24744 9589 0,'-21'21'0,"-22"85"31,43-64-31,-21 0 0,0-21 0,0 22 0,21-1 16,-21 0-16,21 1 0,0-22 15,-22 21-15,22-21 0,0 1 0,0 20 16,0-21-16,0 0 0,0 0 0,0 1 16,0-1-1,22-21-15,-1 0 0,0 0 0,0 0 16,0 0-16,0 0 0,1 0 15,-1 0-15,21-21 0,-21 21 16,0-22-16,1 1 0,-1 21 0,0-21 16,0 0-16,-21 0 0,21 0 0,-21-1 15,21 22-15,-21-21 0,0 0 16,0 42 15,0 0-31,0 1 16,-21-1-16,21 0 0,0 0 15,0 0-15,0 0 0,0 1 16,0-1-16,0 0 16,21-21-16,1 0 15,-1 0-15,0 0 0,0 0 16,0 0-16,0 0 0,1 0 16,-1 0-16,0 0 0,0-21 0,-21 0 15,21-1-15,0 1 0,1 21 0,-1-42 16,0 21-16,0 0 0,-21-1 15,21 1-15,0 0 0,1 0 0,-22 0 16,21 0-16,0-1 0,0 22 16,0 0-1,-21 22 17,0-44 46,0 1-63,0 0-15,-21 21 16,0 0-16,0 0 16,0 0-1,-1 21 1,22 0-16,-21 1 0,21-1 0,0 0 15,-21 0-15,21 0 0,-21 0 16,21 22-16,-21-22 0,21 0 0,0 0 16,0 0-16,0 1 0,0-1 0,0 0 15,0 0-15,21-21 16,0 0-16,0 0 0,0 0 0,1 0 16,-1 0-16,0 0 0,0 0 15,0-21-15,22 21 0,-22-21 16,0 21-16,0-21 0,0-1 15,22 1-15,-22 21 0,0-21 0,-21 0 16,0 0-16,0 0 0,0-1 16,0 1-16,0 0 0</inkml:trace>
  <inkml:trace contextRef="#ctx0" brushRef="#br1" timeOffset="-211708.62">25252 9652 0,'-21'-21'15,"-1"0"1,1 21 46,0 0-46</inkml:trace>
  <inkml:trace contextRef="#ctx0" brushRef="#br1" timeOffset="-211492.74">24532 9800 0,'0'0'0,"0"21"16,21-21 0,0 0-1,1 0-15,-1 0 0,21 0 0,-21-21 16,22 21-16,-1 0 0,0 0 16,1 0-16,-22 0 0,21-21 0,-21 21 15,22 0-15,-22 0 0,0 0 0,0 0 16</inkml:trace>
  <inkml:trace contextRef="#ctx0" brushRef="#br1" timeOffset="-211044.7">26077 9631 0,'0'0'0,"0"-21"15,0 42 1,0 0 0,0 0-16,0 0 0,0 22 0,-21-22 15,21 21-15,0 1 0,0-1 0,-21-21 16,21 21-16,0 1 0,0-1 16,-21-21-16,21 0 0,-21 22 0,21-22 15,0 0-15,0 0 0,0 0 16,-22 1-16,22-1 0,0 0 15,0-42 17,0 0-32,0-1 15,0 1-15,0 0 0</inkml:trace>
  <inkml:trace contextRef="#ctx0" brushRef="#br1" timeOffset="-210716.89">25908 9737 0,'0'0'0,"0"-21"0,0-1 0,0 1 0,0 0 16,0 0-16,0 0 15,21 0-15,0-1 0,0 22 0,1-21 16,-1 0-16,0 21 0,21-21 0,-21 21 16,22 0-16,-22 0 0,21 0 15,-21 0-15,1 0 0,20 0 0,-21 0 16,0 0-16,0 21 0,-21 21 15,0-20-15,0-1 0,0 21 0,0 0 16,0-20-16,-21 20 0,0 0 0,-21-21 16,21 22-16,-22-22 15,22 0-15,-21 0 0,21 0 0,-22 1 16,22-1-16,0-21 0,0 21 0,0-21 16,42 0 30</inkml:trace>
  <inkml:trace contextRef="#ctx0" brushRef="#br1" timeOffset="-210256.88">26501 10012 0,'-22'0'0,"1"0"0,0 0 16,0 0-16,0 0 15,0 0-15,21 21 0,-22-21 0,1 21 16,0 0-16,0 1 0,21-1 0,-21 0 16,21 0-16,-21 0 0,21 0 15,-22 1-15,22-1 0,0 0 0,0 0 16,0 0-16,0 0 15,22-21-15,-1 0 0,0 22 16,0-22-16,0 0 0,0 0 0,1 0 16,-1 0-16,21 0 0,-21-22 0,0 22 15,22-21-15,-22 21 0,0-21 16,0 0-16,0 0 0,1 0 0,-1-1 16,-21 1-16,0-21 0,0 21 15,0 0-15,-21-1 0,-1 1 16,1 21-16,0-21 0,0 0 0,0 21 15,0 0-15,-1 0 0,1 0 16,0 0-16,0 0 16,21 21 15,21-21-31,0 0 16,0 0-16,1 0 0,20 0 15,-21 0-15</inkml:trace>
  <inkml:trace contextRef="#ctx0" brushRef="#br1" timeOffset="-209860.89">26945 9948 0,'-21'0'32,"0"0"-32,0 0 0,21 22 15,-22-22-15,1 21 0,0 0 0,21 0 16,-21 0-16,0 0 0,21 1 15,0-1-15,-21 0 0,21 0 0,-22-21 16,22 21-16,0 0 0,0 1 16,0-1-16,22-21 15,-1 21-15,0-21 0,0 0 0,0 0 16,22 0-16,-22 0 0,0 0 16,0 0-16,0 0 0,0-21 0,22 21 15,-22-21-15,-21-1 0,21 22 0,-21-21 16,21 0-16,-21 0 0,0 0 15,0 0-15,0-1 0,0 1 16,-21 0-16,0 0 0,0 0 0,0 0 16,-1 21-16,1 0 0,0-22 15,0 22-15,0 0 0,0 0 0,-1 0 16,1 0-16,21 22 31,21-22-31,1 0 0,-1 0 16,0 0-16</inkml:trace>
  <inkml:trace contextRef="#ctx0" brushRef="#br1" timeOffset="-209556.06">27453 9525 0,'0'0'0,"-21"0"15,0 0-15,0 0 0,-1 21 16,1 0-16,21 1 16,-21-1-16,21 21 0,0 0 0,-21 1 15,0-1-15,21 0 0,-21 1 16,21-1-16,0 0 0,0 1 0,0-1 16,-22-21-16,22 22 0,0-22 15,0 0-15,0 0 0,0 0 16,0 0-16,0 1 0,22-1 15,-1-21-15,0 0 16,0 0-16,0 0 0,0 0 16,1 0-16,-1-21 0,0 21 0,0-22 15</inkml:trace>
  <inkml:trace contextRef="#ctx0" brushRef="#br1" timeOffset="-209197">28067 9779 0,'0'-21'0,"0"42"0,0-63 0,0 21 15,-21 21 1,0 21 0,-1 21-1,22-21-15,0 0 0,-21 22 0,0-1 16,21-21-16,-21 22 0,0-1 16,0-21-16,21 21 0,-22-20 0,1-1 15,21 0-15,0 0 0,-21 0 0,21 0 16,-21 1-16,21-1 15</inkml:trace>
  <inkml:trace contextRef="#ctx0" brushRef="#br1" timeOffset="-208904.17">28046 9652 0,'0'0'0,"21"0"0,0 0 16,0 21-16,0 0 15,1 1-15,-22-1 0,21 21 0,-21-21 16,21 22-16,-21-1 0,0 0 0,0-21 16,0 22-16,0-22 0,0 21 15,0-21-15,0 22 0,0-22 0,0 0 16,0 0-16,0 22 0,0-22 0,-21-21 15,21 21-15,-21 0 16,21 0-16,0-42 47,0 0-47</inkml:trace>
  <inkml:trace contextRef="#ctx0" brushRef="#br1" timeOffset="-208708.28">27813 10075 0,'21'0'31,"0"0"-15,0 0-16,1 0 0,-1-21 0,0 21 15,0 0-15,21 0 0,-20 0 16,-1 0-16,21-21 0,-21 21 0,0 0 15,1 0-15,-1-21 0,0 21 0,0 0 16</inkml:trace>
  <inkml:trace contextRef="#ctx0" brushRef="#br1" timeOffset="-208264.53">28321 9948 0,'0'-21'16,"21"21"-1,0 0 1,0 0-16,1 0 16,-1 0-16,-21 21 0,21 1 15,0-1-15,-21 0 16,0 0-16,0 0 0,21 0 0,-21 1 15,0-1-15,21 0 0,-21 0 16,0 0-16,0 0 16,0 1-1,-21-22 17,21-22-17,0 1-15,0 0 16,0 0-16,21 0 0,1 0 15,-22-1-15,21 22 0,-21-21 0,21 0 16,-21 0-16,21 0 16,0 21-16,-21-21 0,21 21 15,1 0-15,-1 0 0,0 0 16,0 0 0</inkml:trace>
  <inkml:trace contextRef="#ctx0" brushRef="#br1" timeOffset="-207908.74">28744 10097 0,'21'0'16,"1"0"-16,-1 0 16,0 0-16,0 0 15,0-22-15,0 22 0,1-21 0,-1 0 16,0 0-1,-21 0-15,21 21 16,-21-21-16,0-1 16,-21 22-16,0 0 0,0 0 15,-1 0-15,1 0 16,0 22-16,21-1 0,-21 0 0,0 0 16,21 0-16,0 0 0,-21 1 0,21-1 15,-22 0-15,22 0 0,0 0 16,0 0-16,0 1 0,0-1 15,22 0 1,-1-21-16,0 0 0,0 0 16,0 0-16,22 0 0,-22 0 15,0 0-15,21 0 0,-21 0 0,22 0 16,-1 0-16</inkml:trace>
  <inkml:trace contextRef="#ctx0" brushRef="#br1" timeOffset="-207405.03">29443 9885 0,'0'0'16,"-21"0"-16,-1-21 0,1 21 16,0 0-16,0 0 0,0 21 15,0 0-15,-1-21 0,1 21 0,0 0 16,0 1-16,0-1 0,0 0 0,-1 0 15,1 0-15,21 0 0,-21 1 16,21-1-16,-21 0 0,21 0 0,0 0 16,0 0-16,0 1 0,0-1 15,0 0-15,21-21 16,0 0-16,0 0 0,1 0 16,-1 0-16,0 0 15,0 0-15,0 0 0,0 0 0,1-21 16,20 0-16,-21 21 0,0-22 0,0 1 15,1 0-15,-1 0 0,-21-21 16,21 20-16,0 1 0,-21 0 0,0 0 16,0 0-16,0 0 0,0 42 31,0 0-31,0 0 16,-21 0-16,0 0 0,21 1 15,0-1-15,0 0 0,0 0 0,0 0 16,0 0-16,0 1 0,21-22 15,0 0-15,-21 21 16,21-21-16,0 0 0,1 0 0,-1 0 16,0 0-16,0 0 0,0 0 0,0 0 15,1 0-15,-1 0 16,-21-21-16,21 21 0</inkml:trace>
  <inkml:trace contextRef="#ctx0" brushRef="#br2" timeOffset="-195539.92">3069 2413 0,'-21'0'16,"0"0"-1,0 0-15,-1 0 16,1 0-16,0 0 16,0 0-16,0 0 0,0 0 15,-1 0-15,1 0 0,0 0 16,-21 0-16,21 0 0,-1 0 15,1 0-15,0 0 0,0 0 0,0 0 16,0 0-16,-1 0 16,1 0-16,0 0 0,0 0 0,0 0 15,0 0-15,-1 0 16,1 0-16,0 0 16,0 0-1,42 0 48,0 0-63,0 0 0,22 0 15,-1 0-15,-21 0 0,43 0 16,-22 0-16,0 0 0,1 0 16,20 0-16,-20 0 0,-1 0 15,21 0-15,-20 0 0,-1 0 0,0 0 16,1 0-16,-1 0 0,0 0 15,1 0-15,-1 0 0,-21 0 0,22 0 16,-1 0-16,-21 0 0,21 0 16,-20 0-16,-1 0 0,0 0 0,0 0 15,0 0-15,0 0 16,-21-21 31,0 0 0,-21 21-16,21-21-31,-21 21 16,21-22-16,-21 22 15,0-21-15,0 21 0,21-21 0,-22 21 16,1-21-16,0 21 0,0-21 15,21 0-15,-21 21 0,0-22 0,-1 22 16,1 0-16,21-21 16,-21 21-16,0 0 15,21 21 32,0 1-47,21-22 16,0 21-16,0-21 0,1 0 0,-22 21 15,42-21-15,-21 0 0,0 0 16,0 21-16,22-21 0,-22 0 0,21 0 16,-21 21-16,1-21 15,20 0-15,-21 0 0,0 0 16,-21 21-16,21-21 0,-21 22 31,0-1-31,-21 0 16,0 0-16,0 0 0,-21 0 15,20 1-15,1 20 16,0-21-16,-21 0 0,21 0 0,-22 22 16,1-22-16,21 0 0,-22 21 15,1-20-15,21-1 0,0 0 0,-22 0 16,22 0-16,21 0 0,-21-21 16,21 22-16,-21-22 0,0 0 15,21 21 1,0-42 46,21-1-62,0 22 0,0-21 16</inkml:trace>
  <inkml:trace contextRef="#ctx0" brushRef="#br2" timeOffset="-193277.21">23728 11599 0,'-21'0'15,"42"0"17,0-21-17,0 21-15,0-21 16,0 0-16,1 21 0,-22-21 16,0 0-1,0-1 1,-22 22-16,1 0 15,0 0-15,-21 0 0,21 0 16,-1 0-16,-20 0 0,21 0 0,0 0 16,0 22-16,-1-1 0,1-21 0,0 21 15,0 0-15,0 0 16,21 0-16,0 1 0,0-1 16,21-21-16,0 21 15,0-21-15,-21 21 0,21-21 0,1 21 16,-1 0-16,0-21 0,0 22 0,0-22 15,-21 21-15,0 0 16,21-21-16,-21 21 0,0 0 0,0 0 16,0 1-16,-21-1 0,0-21 15,-21 21-15,21-21 0,-22 0 16,22 21-16,0-21 0,-21 0 0,20 0 16,1 0-16,-21 0 0,21 0 15,0 0-15,-1-21 0,1 0 16,0 0-16,21-1 15,0 1-15,0 0 16,0 0-16,0 0 16,21 0 15,-21-1-31,21 22 0,1 0 0,-1-21 16</inkml:trace>
  <inkml:trace contextRef="#ctx0" brushRef="#br2" timeOffset="-192984.37">23939 11472 0,'0'0'0,"0"-21"0,0 42 47,0 1-47,0-1 15,0 0-15,0 0 0,0 0 0,0 0 16,0 1-16,0 20 0,-21-21 16,21 0-16,0 0 0,0 1 0,-21-1 15,21 0-15,0 0 0,-21-21 0,21 21 16,0 0-16,0-42 47</inkml:trace>
  <inkml:trace contextRef="#ctx0" brushRef="#br2" timeOffset="-192792.48">23749 11726 0,'21'0'16,"0"0"-16,0 0 0,1 0 15,-1 0-15,0-21 0,0 21 16,21 0-16,-20 0 0,-1 0 0,0-21 16,0 21-16,0 0 15,-21-21-15</inkml:trace>
  <inkml:trace contextRef="#ctx0" brushRef="#br2" timeOffset="-192232.64">24278 11705 0,'0'0'0,"21"-21"16,-21 0-16,21 0 16,-21 0-1,0-1-15,0 1 0,0 0 16,-21 21-1,0 0-15,0 0 16,0 0-16,0 0 0,-1 0 0,1 0 16,21 21-16,-21 0 0,0 1 15,0-1-15,0 0 0,-1 0 0,22 0 16,-21 0-16,21 1 0,-21-1 0,21 0 16,0 0-16,0 0 0,0 0 15,0 1-15,0-1 16,21-21-16,0 0 15,1 0-15,-1 0 0,0 0 16,0 0-16,0-21 0,0-1 16,1 22-16,-22-21 0,21 0 15,0 0-15,-21 0 16,21 0-16,0-1 0,-21 1 0,0 0 16,0 0-16,0 0 0,21 0 15,-21 42 16,0 0-31,0 0 16,0 0-16,0 0 0,0 1 16,0-1-16,-21 0 0,21 0 0,0 0 15,0 0 1,21-21 0,1 0-1,-1 0-15,0 0 16,0-21-16,0 0 0</inkml:trace>
  <inkml:trace contextRef="#ctx0" brushRef="#br2" timeOffset="-191364.5">24617 11430 0,'0'0'0,"0"21"31,0 0-16,0 1-15,0-1 0,0 0 0,-21 0 16,21 21-16,0-20 0,-22-1 16,22 0-16,0 21 0,0-21 0,0 1 15,-21-1-15,21 0 0,0 0 0,0 0 16,0 0-16,0 1 0,0-1 16,0 0-1,21-21-15,1 0 16,-1 0-16,0 0 0,0-21 15,0 21-15,0-21 0,1-1 0,-1 1 16,0 0-16,0 0 16,0 21-16,-21-21 0,0 0 0,21-1 15,1 1-15,-22 42 47,0 1-47,0-1 0,0 0 16,0 0-16,-22 0 15,22 0-15,0 1 0,0-1 16,0 0 0,22-21-16,-1 0 15,0 0-15,0 0 0,0 0 16,0-21-16,1 0 0,-1-1 16,0 1-16,0 21 15,0-21-15,0 0 0,1 0 0,-1 0 16,0-1-16,-21 1 15,21 21-15,0 0 0,-21-21 110,0 0-95,-21 21 17,0 0-32,0 0 15,21 21 1,-21-21-16,21 21 0,-22 0 0,22 1 16,0-1-16,0 0 0,-21 0 15,21 0-15,0 0 0,0 1 16,0-1-16,0 0 15,21-21-15,1 0 16,-1 0-16,0 0 16,0 0-16,0 0 15,0-21-15,1 21 0,-22-21 0,21 21 16,0-22-16,-21 1 0,21 0 16,0 0-16,-21 0 15,0 0-15,0-1 0,0 1 16</inkml:trace>
  <inkml:trace contextRef="#ctx0" brushRef="#br2" timeOffset="-191136.63">25040 11451 0,'-21'0'0,"42"0"0,-42-21 0</inkml:trace>
  <inkml:trace contextRef="#ctx0" brushRef="#br2" timeOffset="-190944.74">24511 11578 0,'0'21'31,"21"-21"-31,0 0 16,0 0-16,1 0 0,20 0 15,-21 0-15,0 0 0,22 0 0,-22 0 16,21 0-16,-21 0 0,22 0 0,-1 0 16</inkml:trace>
  <inkml:trace contextRef="#ctx0" brushRef="#br2" timeOffset="-190620.39">25823 11684 0,'0'0'0,"-21"0"15,0 0-15,0 0 31,21 21-31,0 0 0,-21-21 0,21 22 16,0-1-16,0 0 0,-22 0 0,22 0 16,0 0-16,0 1 0,0-1 15,-21 0-15,21 0 0,-21 0 16,21-42 31</inkml:trace>
  <inkml:trace contextRef="#ctx0" brushRef="#br2" timeOffset="-190428.51">25739 11536 0,'0'0'0,"0"-42"31,0 63 16,21 0-31,0-21-16,0 0 15,0 21-15</inkml:trace>
  <inkml:trace contextRef="#ctx0" brushRef="#br2" timeOffset="-189955.77">26014 11705 0,'0'0'0,"0"21"0,0 1 0,0-1 16,0 0-16,0 0 16,0 0-16,0 0 15,0 1-15,0-1 0,-21-21 16,21 21-16,0 0 15,-22-21-15,1 0 32,21-21-17,0 0-15,0 0 0,0-1 16,0 1-16,0 0 0,21 0 16,1 0-16,-22 0 0,21-1 0,0 1 15,0 0-15,0 0 0,0 0 16,1 21-16,20-21 0,-21 21 15,0 0-15,0 0 0,1 0 0,-1 0 16,0 0-16,0 21 0,0-21 0,-21 21 16,21 0-16,-21 0 0,0 0 15,0 1-15,0-1 0,0 0 0,0 21 16,-21-21-16,0 1 0,21-1 0,-21 0 16,21 0-16,-21 0 15,21 0-15,0-42 47,0 0-47</inkml:trace>
  <inkml:trace contextRef="#ctx0" brushRef="#br2" timeOffset="-189688.51">26543 11472 0,'0'22'32,"0"-1"-32,0 0 0,0 0 15,0 0-15,-21 0 0,21 22 0,0-22 16,-21 0-16,-1 21 0,22-20 16,-21-1-16,21 0 0,0 0 0,-21 0 15,21 0-15,0 1 0,-21-1 0,21 0 16,21-21 15,0 0-31,0-21 16,1 0-16</inkml:trace>
  <inkml:trace contextRef="#ctx0" brushRef="#br2" timeOffset="-189484.43">26374 11684 0,'21'0'15,"0"0"1,0 0-16,0 0 0,0 0 16,1 0-16,-1 0 0,0 0 15,0-21-15,0 21 16,0 0-16,1 0 0</inkml:trace>
  <inkml:trace contextRef="#ctx0" brushRef="#br2" timeOffset="-188904.41">27157 11748 0,'0'0'0,"21"-22"16,-21 1-1,0 0-15,0 0 16,0 0-16,0 0 16,0-1-16,-21 22 15,0 0 1,-1 0-16,1 0 0,0 0 15,0 22-15,0-1 0,0 0 16,21 0-16,-22 0 0,1 0 0,21 1 16,0-1-16,-21 0 0,21 21 0,-21-21 15,21 1-15,0-1 0,0 0 16,0 0-16,0 0 0,0 0 16,21-21-16,0 0 0,0 0 15,1 0-15,-1 0 16,0 0-16,0-21 0,0 21 0,0-21 15,1 0-15,-1 0 0,0 0 0,0-1 16,-21 1-16,21 0 0,0 21 16,-21-21-16,0 0 0,0 0 0,22 21 15,-22-22-15,0 44 32,0-1-17,0 0-15,-22 0 16,22 0-16,0 0 0,0 1 0,0-1 15,0 0-15,0 0 0,0 0 16,0 0 0,22-21-16,-1 0 15,0 0-15,0 0 0,0 0 16,0-21-16</inkml:trace>
  <inkml:trace contextRef="#ctx0" brushRef="#br2" timeOffset="-188624.5">27707 11726 0,'0'0'0,"21"0"46,0 0-30,1 0-16,-1 0 0,0 0 0,0 0 16,0 0-16,0 0 0,1 0 15,-44 0 17,1 0-17</inkml:trace>
  <inkml:trace contextRef="#ctx0" brushRef="#br2" timeOffset="-188467.59">27686 11875 0,'0'0'0,"21"0"32,0 0-17,0 0-15,1 0 16,-1 0-16,0 0 0,0-22 15,0 22-15</inkml:trace>
  <inkml:trace contextRef="#ctx0" brushRef="#br2" timeOffset="-187820.86">28469 11663 0,'0'0'0,"0"-21"0,0 0 0,0-1 15,0 1-15,0 0 0,-21 0 16,0 21-16,0-21 16,-1 21-16,1 0 0,0 0 15,0 0-15,0 0 0,0 21 0,-1 0 16,1 0-16,0-21 0,0 21 15,0 1-15,21-1 0,-21 0 0,21 0 16,0 0-16,0 0 0,0 1 16,0-1-16,21-21 15,0 0-15,0 0 0,0 0 0,0 0 16,1 0-16,-1 0 0,0 0 0,0 0 16,0 0-16,0 0 15,1 0-15,-1-21 0,-21-1 0,21 22 0,-21-21 16,21 21-16,-21-21 0,0 0 15,0 0 1,0 42 15,0 0-31,0 0 16,-21 0-16,21 1 0,-21-1 0,21 0 16,0 0-16,-21 21 15,21-20-15,-22-1 0,22 0 0,0 0 16,0 0-16,-21 0 0,21 1 15,-21-1-15,21 0 0,0 0 16,-21-21-16,0 0 0,0 21 16,-1-21-16,1 0 15,0 0-15,0 0 0,0 0 16,0 0-16,-1 0 0,22-21 16,-21 21-16,0-21 15,21 0 1,0 0-1,21-1 1,0 22-16,1-21 0,-1 0 16</inkml:trace>
  <inkml:trace contextRef="#ctx0" brushRef="#br2" timeOffset="-187360.51">28702 11621 0,'-21'0'31,"21"21"-31,-21-21 16,21 21-16,-22 0 0,1 0 0,21 0 15,-21 1-15,21-1 16,-21 0-16,21 0 0,-21 0 15,21 0-15,0 1 0,0-1 0,0 0 16,0 0-16,0 0 16,21-21-1,0 0-15,0 0 0,0 0 16,1 0-16,-1 0 0,-21-21 16,21 21-16,0-21 0,0 0 0,0 0 15,1-1-15,-22 1 16,21-21-16,-21 21 0,0 0 0,0-1 15,0 1-15,0 0 0,0 0 0,0 0 16,0 0 0,-21 21-16,21-22 0,-22 22 0,1 0 15,0 0-15,0 22 16,21-1 0,0 0-16,0 0 15,0 0-15</inkml:trace>
  <inkml:trace contextRef="#ctx0" brushRef="#br2" timeOffset="-187124.93">29083 11684 0</inkml:trace>
  <inkml:trace contextRef="#ctx0" brushRef="#br2" timeOffset="-186861.09">29041 12023 0,'0'0'0,"0"21"0,-22-21 16,22 21-16,0 0 31,-21-21-31,21 21 16,0 1-1,-21-1-15,0 0 16,0 0-16,0 0 0,-1-21 16,1 21-16,0-21 0,0 22 15,0-22-15,0 21 0,-22-21 0,22 0 16,0 0-16,0 21 0</inkml:trace>
  <inkml:trace contextRef="#ctx0" brushRef="#br2" timeOffset="-185161.15">3577 3069 0,'-21'0'15,"0"0"1,0-21-16,-1 21 0,1 0 16,0 0-16,-21 0 0,21 0 0,-1 0 15,-20 0-15,21 0 0,0 0 16,0 0-16,-1 0 0,1 0 0,0 0 16,42 0-1,0 0-15,1 0 16,20 0-16,0 0 0,1 0 15,20 0-15,1 0 0,-1 0 0,1 0 16,-22 0-16,21 0 0,1 0 16,-1 0-16,-20 0 0,20 21 0,-20-21 15,20 0-15,1 0 0,-22 0 16,21 0-16,-20 21 0,20-21 16,-20 0-16,-1 0 0,0 0 0,1 0 15,-22 0-15,0 22 0,0-22 16,0 0-16,0 0 0,-21-22 47,0 1-32,0 0 1</inkml:trace>
  <inkml:trace contextRef="#ctx0" brushRef="#br2" timeOffset="-184760.37">4530 2858 0,'-22'0'0,"44"0"0,-65 0 15,43 21 1,0 0-16,0 0 16,0 0-16,0 0 15,0 1-15,21-22 0,1 21 16,-1-21-16,0 0 0,0 21 15,21-21-15,-20 0 0,20 0 16,-21 0-16,21 0 0,-20 0 0,-1 21 16,21-21-16,-21 0 0,0 0 15,1 0-15,-22 21 16,-22 0 0,1 1-16,0-22 15,-21 21-15,21 0 0,-22 0 0,1 0 16,21 22-16,-22-22 0,1 21 15,0-21-15,21 22 0,-22-22 0,1 0 16,21 21-16,0-21 0,-22 1 16,43-1-16,-21-21 0,21 21 0,-21-21 15,21 21 1,21-21 0,0-21-16,0 21 0,1-21 15</inkml:trace>
  <inkml:trace contextRef="#ctx0" brushRef="#br2" timeOffset="-176604.07">23347 12891 0,'0'0'0,"-21"21"32,21 0-17,-22 0-15,22 0 0,0 0 16,0 1-16,0 20 0,0-21 0,0 21 15,0-20-15,0 20 0,0-21 0,0 21 16,0-20-16,-21 20 0,21-21 16,-21 0-16,21 0 0,0 1 0,0-1 15,0 0-15,0 0 0,0 0 16,0-42 15,0 0-15,0 0-16,0 0 0,0-1 15</inkml:trace>
  <inkml:trace contextRef="#ctx0" brushRef="#br2" timeOffset="-176313.24">23283 12975 0,'0'-21'15,"64"-21"1,-43 42-16,0-21 15,0 21-15,22-22 0,-22 22 16,0 0-16,21 0 0,-21 0 0,1 0 16,20 0-16,-21 22 0,-21-1 15,0 0-15,21 0 0,-21 0 16,0 0-16,-21 1 0,0-1 16,-21 0-16,-1 0 0,22 0 0,-21 0 15,-1-21-15,1 22 0,21-1 0,0-21 16,0 0-16,-1 0 0,22 21 15,-21-21-15,21-21 32,21 21-32</inkml:trace>
  <inkml:trace contextRef="#ctx0" brushRef="#br2" timeOffset="-175864.5">23791 12869 0,'0'22'15,"0"-1"-15,0 0 16,0 0-16,0 0 0,0 0 16,-21 1-16,21-1 0,0 0 0,-21 0 15,21 0-15,0 0 0,0 1 16,0-1-16,21-21 15,0 0 1,0 0-16,1 0 16,-1 0-16,0 0 0,0-21 15,0-1-15,0 1 0,1 0 0,-22 0 16,21 0-16,0 0 16,-21-1-16,21 1 0,-21 0 0,0 0 15,0 42 16,0 0-31,0 0 0,0 1 16,0-1 0,0 0-16,0 0 0,0 0 0,0 0 15,0 1-15,0-1 16,0 0-16,21-21 16,0 0-1,-21-21-15,22 0 16,-1 21-16</inkml:trace>
  <inkml:trace contextRef="#ctx0" brushRef="#br2" timeOffset="-175364.78">24215 12742 0,'0'43'31,"0"-22"-31,0 21 0,0-21 0,0 1 15,0-1-15,0 0 0,0 21 16,0-21-16,0 1 0,0-1 0,0 0 16,-22 0-16,22 0 0,0 0 15,-21-21-15,21 22 0,0-1 0,0-42 47,0-1-31,0 1-16,21 0 15,1 0-15,-22 0 16,21 0-16,0-1 0,0 22 16,-21-21-16,21 21 0,0 0 15,1 0-15,-1 0 0,0 0 0,0 0 16,0 0-16,-21 21 0,21-21 16,1 22-16,-22-1 0,0 0 0,0 0 15,0 0-15,0 0 0,0 1 16,-22-1-16,1 0 15,0 0-15,0-21 0,0 21 0,-22-21 0,22 0 16,0 21-16,0-21 0,0 0 16,0 0-16,-1 0 15,22-21 17,0 0-17,0 0-15,0 0 0,22 0 16,-1 21-16</inkml:trace>
  <inkml:trace contextRef="#ctx0" brushRef="#br2" timeOffset="-174500.28">24723 12679 0,'0'21'16,"0"0"-16,0 0 15,-22 1-15,1-1 0,0 21 0,21-21 16,0 22-16,-21-22 0,21 21 16,-21 0-16,21-20 0,-21 20 0,21-21 15,0 0-15,0 0 0,0 22 0,0-22 16,0 0-16,0 0 16,21-21-16,0 0 15,0 0-15,0 0 0,0 0 0,1 0 16,-1 0-16,0 0 0,0 0 15,-21-21-15,21 0 0,0 0 0,1 0 16,-1 21-16,0-43 0,-21 22 16,0 0-16,0 0 0,21 0 0,-21-1 15,0 1-15,21 21 0,-21 21 32,0 1-17,0-1-15,0 0 0,0 0 16,0 0-16,-21 0 0,21 1 0,0-1 15,0 0-15,0 0 16,0 0-16,21 0 16,0-21-16,1 0 15,-1 0-15,0 0 16,0 0-16,-21-21 0,21 21 16,0-21-16,-21 0 0,22 21 0,-1-21 15,-21 0-15,21-1 0,-21 1 16,21 0-16,-21 0 0,21 21 0,0-21 15,1 21-15,-22-21 16,21 21-16,-21 21 47,21-21 0,-21-21-47,0-1 15,0 1 1,-21 21 0,0 0-16,-1 0 15,22 21-15,0 1 16,-21-22-16,0 21 0,21 0 0,0 21 16,0-21-16,-21 1 0,21-1 15,0 0-15,0 0 0,0 0 16,0 0-16,0 1 0,0-1 15,21-21-15,0 0 16,0 0-16,1 0 16,-1 0-16,0 0 0,0 0 15,0-21-15,0 21 0,-21-22 16,22 22-16,-22-21 0,21 21 0,-21-21 16,0 0-16,0 0 0,0 0 15,0-1-15</inkml:trace>
  <inkml:trace contextRef="#ctx0" brushRef="#br2" timeOffset="-174312.38">25146 12869 0,'0'0'0,"-21"0"0,0 0 16,-1 0-16,1 0 15,0 0 1,42 0-1,0 0 1,1 0-16,-1 0 0,0 0 16,0 0-16,0 0 0</inkml:trace>
  <inkml:trace contextRef="#ctx0" brushRef="#br2" timeOffset="-173823.66">26162 13018 0,'0'-22'0,"0"-20"31,21 21-31,-21 0 0,21 21 0,-21-21 15,0-1-15,-21 22 32,0 0-32,-21 0 0,20 0 15,-20 0-15,21 22 0,-21-1 16,20-21-16,-20 21 0,21 0 0,0 0 16,0 0-16,21 1 0,0-1 0,0 0 15,0 0-15,0 0 16,21 0-16,0-21 0,0 22 0,21-1 15,-20-21-15,-1 21 0,21 0 16,-21-21-16,0 21 0,1-21 16,-1 21-16,-21 1 15,0-1-15,-21 0 16,-1-21-16,1 0 16,-21 0-16,21 0 0,-22 0 0,22 0 15,0 0-15,-21 0 0,21 0 16,-1 0-16,1 0 15,21-21 1,0 0-16,21 21 16</inkml:trace>
  <inkml:trace contextRef="#ctx0" brushRef="#br2" timeOffset="-173556.82">26310 12827 0,'0'21'16,"-21"0"0,0 1-16,21 20 15,-21-21-15,21 0 0,0 22 0,0-22 16,0 21-16,-22-21 16,22 0-16,0 22 0,-21-22 0,21 0 15,0 0-15,0 0 0,0 1 0,0-1 16,0 0-16,21-21 31,1 0-31,-22-21 16</inkml:trace>
  <inkml:trace contextRef="#ctx0" brushRef="#br2" timeOffset="-173388.91">26120 13102 0,'21'0'16,"0"0"-16,0 0 16,0 0-16,0 0 15,22 0-15,-22 0 0,0 0 0,0 0 16,0 0-16,-21-21 0,22 21 16,-1 0-16,0 0 0,0 0 0</inkml:trace>
  <inkml:trace contextRef="#ctx0" brushRef="#br2" timeOffset="-172885.2">26691 13102 0,'0'0'0,"0"-42"31,0 21-31,0 0 15,-21 21 1,0 0-16,0 0 0,-1 0 16,1 21-16,0 0 0,0 0 15,0 0-15,0 0 0,21 1 16,0-1-16,-22 0 0,22 0 16,-21 0-16,21 0 15,0 1-15,0-1 0,21-21 16,1 0-1,-1 0-15,0 0 16,0-21-16,0-1 0,0 22 16,1-21-16,-22 0 0,21 0 0,0 0 15,-21 0-15,21-1 0,-21 1 16,0 0-16,0 42 31,0 0-15,0 1-16,0-1 0,0 0 15,0 0-15,0 0 16,0 0-16,0 1 0,0-1 16,21-21-1,0 0 1,1 0-16,-1 0 0,0 0 16,0 0-16,-21-21 0,21-1 15</inkml:trace>
  <inkml:trace contextRef="#ctx0" brushRef="#br2" timeOffset="-172104.89">27009 12785 0,'-22'63'16,"1"-42"-1,21 22-15,-21-22 0,21 0 16,0 21-16,0-20 0,0-1 0,0 21 15,0-21-15,0 0 0,0 1 16,0-1-16,0 0 0,0 0 16,0 0-16,21 0 15,0-21-15,1 0 16,-1 0-16,0 0 0,-21-21 16,21 21-16,0-21 0,-21 0 15,21 21-15,-21-21 0,22 0 16,-22-1-16,21 1 0,-21 42 31,0 1-15,0-1-16,0 0 0,0 0 15,0 0-15,0 0 16,0 1 0,21-22-16,0 0 15,0 0-15,0 0 0,1 0 16,-1 0-16,0 0 0,0-22 15,0 1-15,-21 0 16,21 21-16,-21-21 0,22 0 16,-1 0-16,-21-1 0,0 1 15,21 0-15,0 0 16,0 21-16,-21-21 109,-21 21-77,0 0-32,0 0 15,21 21-15,-21 0 0,21 0 16,0 0-16,0 1 0,-22-1 15,22 0-15,0 0 0,0 0 0,0 0 16,0 1-16,0-1 16,22-21-1,-1 0-15,0 0 16,0 0-16,0 0 16,0 0-16,1 0 0,-22-21 15,21-1-15,0 1 0,0 0 16,-21 0-16,21 0 0,0 0 15</inkml:trace>
  <inkml:trace contextRef="#ctx0" brushRef="#br2" timeOffset="-171905">27390 12764 0,'0'0'0,"21"0"63</inkml:trace>
  <inkml:trace contextRef="#ctx0" brushRef="#br2" timeOffset="-171724.1">26987 12891 0,'0'0'0,"22"0"0,-1 0 16,0 0-16,0 0 0,0 0 0,0 0 15,1 0-15,-1 0 0,0 0 0,0 0 16,0 0-16,0 21 0</inkml:trace>
  <inkml:trace contextRef="#ctx0" brushRef="#br2" timeOffset="-171272.36">25167 13674 0,'0'0'0,"0"-21"0,21 21 32,-21 21-32,0 0 15,0 0-15,0 0 0,21 0 16,-21 1-16,0 20 0,22-21 0,-22 0 15,0 0-15,0 1 0,0-1 16,0 0-16,0 0 0,0 0 16,0 0-16,21-21 31,0-21-15</inkml:trace>
  <inkml:trace contextRef="#ctx0" brushRef="#br2" timeOffset="-171060.48">25485 13674 0,'0'0'16,"-22"21"15,1 0-31,0-21 0,0 21 0,0 0 16,0 1-16,-1-1 0,22 0 15,-21 0-15,21 0 0,-21 0 16,21 1-16,0-1 0,0 0 15,0 0 1,21-21 0,0 0-16,1 0 0</inkml:trace>
  <inkml:trace contextRef="#ctx0" brushRef="#br2" timeOffset="-170712.68">25696 13822 0,'-21'0'31,"0"21"-31,0-21 16,21 21-16,-21-21 0,21 21 0,-22 1 15,22-1-15,0 0 0,0 0 16,0 0-16,0 0 0,0 1 16,22-1-16,-1-21 15,0 0-15,0 0 16,21 0-16,-20 0 0,-1 0 0,0 0 15,21 0-15,-21 0 0,1-21 0,-1-1 16,0 22-16,-21-21 0,0 0 16,0 0-16,0 0 0,0 0 15,0-1-15,0 1 0,-21 0 16,0 21-16,-1-21 0,1 21 16,0 0-16,0 0 15,0 0 1,21 21-16,0 0 15,21-21-15,0 0 16</inkml:trace>
  <inkml:trace contextRef="#ctx0" brushRef="#br2" timeOffset="-170500.8">26120 13843 0,'0'21'31,"-22"-21"-15,22 21-16,-21 1 0,21-1 16,0 0-16,0 0 15,0 0-15,0 0 32,21-42-17</inkml:trace>
  <inkml:trace contextRef="#ctx0" brushRef="#br2" timeOffset="-170343.89">26141 13695 0,'0'0'0,"0"-21"0,0 0 0,-21-1 16,-1 22 0,22 22 15,0-1-16,22 0-15</inkml:trace>
  <inkml:trace contextRef="#ctx0" brushRef="#br2" timeOffset="-169857.17">26522 13928 0,'0'-21'15,"0"-1"-15,0 1 16,0 0-16,0 0 0,0 0 16,-21 21-1,-1-21-15,1 21 0,0 0 16,0 0-16,0 0 16,0 21-16,21 0 0,-22 0 15,1-21-15,0 21 0,21 0 0,0 1 16,-21-1-16,21 0 0,0 0 15,0 0-15,0 0 0,0 1 0,0-1 16,21-21 0,0 0-16,0 0 15,1 0-15,-1 0 0,0 0 0,0-21 16,0-1-16,22 1 0,-22 0 16,0 0-16,0 0 0,0 0 0,0-22 15,1 22-15,-1-21 0,0 21 0,-21-22 16,0 22-16,21 0 0,-21 0 15,0 0-15,0-1 0,-21 22 32,21 22-32,-21-1 0,0 0 0,-1 0 15,22 0-15,0 0 0,-21 1 0,21 20 16,-21-21-16,21 0 0,0 0 16,0 1-16,0 20 0,0-21 0,0 0 15,0 0-15,21-21 0,0 0 16,1 0-16</inkml:trace>
  <inkml:trace contextRef="#ctx0" brushRef="#br2" timeOffset="-169457.4">27390 13716 0,'0'0'0,"0"-21"16,0 0-16,0 0 0,-22 21 15,1 0 1,0 0-16,0 0 16,0 0-16,0 21 0,-1 0 0,1-21 15,21 21-15,0 0 0,0 0 16,0 1-16,0-1 0,0 0 16,21 0-16,1-21 0,-1 21 0,0-21 15,0 21-15,0-21 16,-21 22-16,21-22 0,1 21 0,-1-21 15,-21 21-15,0 0 16,0 0-16,0 0 16,-21-21-16,-1 0 0,1 22 15,-21-22-15,21 0 0,0 0 16,-22 0-16,22 0 0,0 0 0,0 0 16,0 0-16,-1 0 0,1 0 0,0 0 15,42 0 16,-21-22-15</inkml:trace>
  <inkml:trace contextRef="#ctx0" brushRef="#br2" timeOffset="-169092.61">27559 13801 0,'0'0'0,"0"21"47,0 0-32,0 0-15,0 0 0,0 1 16,-21-1-16,21 0 0,0 0 16,0 0-16,0 0 0,0 1 15,21-22 1,0 0-1,0 0-15,0 0 0,1-22 16,-1 1 0,-21 0-16,21 0 0,-21 0 15,0 0-15,0-1 0,0 1 0,0 0 16,0 0-16,21 21 62</inkml:trace>
  <inkml:trace contextRef="#ctx0" brushRef="#br2" timeOffset="-168616.88">27876 13568 0,'0'0'0,"0"21"31,0 0-31,0 0 16,0 1-16,0 20 15,0-21-15,0 0 0,0 0 0,0 22 16,-21-22-16,21 0 0,0 0 16,0 0-16,0 1 0,-21-1 15,21 0-15,-21 0 0,21-42 63,0 0-48,0 0-15,0-1 16,21 1-16,0 21 0,-21-21 0,21 0 16,1 21-16,-1-21 0,0 0 15,0 21-15,0 0 0,0 0 0,1 0 16,-1 0-16,0 0 0,0 0 15,-21 21-15,0 0 0,0 0 16,0 0-16,0 0 16,-21 1-16,0-1 0,0 0 15,-1-21-15,1 21 0,0 0 0,0-21 16,0 0-16,0 0 0,-1 21 16,1-21-16,0 0 0,0 0 15</inkml:trace>
  <inkml:trace contextRef="#ctx0" brushRef="#br2" timeOffset="-168113.17">28406 13653 0,'0'-22'0,"-22"22"31,1 22-16,0-22 1,21 21-16,-21 0 0,0 0 0,0 0 16,21 22-16,-22-22 0,22 0 0,-21 0 15,21 0-15,0 0 0,0 1 16,0-1-16,0 0 0,0 0 0,0 0 16,21-21-1,1 0-15,-1 0 0,0 0 16,0 0-16,0 0 0</inkml:trace>
  <inkml:trace contextRef="#ctx0" brushRef="#br2" timeOffset="-167828.33">28660 13547 0,'21'21'15,"0"0"1,-21 0-16,0 0 0,0 1 16,21-1-16,-21 0 0,0 0 0,21 0 15,-21 22-15,0-22 0,0 0 16,0 21-16,0-21 0,0 1 0,-21-1 16,0 0-16,0 0 0,21 0 0,-21 0 15,-1 1-15,1-22 0,0 21 16,0-21-16,0 21 0,0-21 15</inkml:trace>
  <inkml:trace contextRef="#ctx0" brushRef="#br2" timeOffset="-166983.83">26331 14330 0,'0'0'0,"-21"0"16,0 0-16,0 0 15,0 0-15,-1 0 0,1 0 0,0 21 16,0-21-16,0 21 16,21 0-16,0 1 15,21-22 1,0 21-16,0-21 16,0 0-16,1 21 0,-1 0 15,0-21-15,0 21 0,-21 0 16,0 1-16,0-1 0,0 0 15,0 0-15,0 0 0,0 0 16,-21 1-16,0-22 0,0 21 16,-1-21-16,1 0 0,0 0 0,0 21 15,0-21-15,21-21 47,21 21-31,0 0-16,-21 21 31,0 0-31,0 0 16,0 0-16,0 1 15,0-1-15,0 0 16,21-21 31</inkml:trace>
  <inkml:trace contextRef="#ctx0" brushRef="#br2" timeOffset="-166665">25950 14880 0,'0'0'0,"-21"0"0,42 0 16,0 0 0,1 0-16,-1 0 15,0 0-15,21 0 0,-21 21 0,22-21 16,-1 0-16,0 0 0,-20 0 0,20 0 16,0 0-16,-21 0 0,22 22 15,-22-22-15,21 0 0,-21 0 0,1 0 16,-22 21-1,-22-21 1,1 0-16,0 0 16,0 0-16,0 0 0,0 0 15,-1 0-15,1 0 0,-21 0 0,0 0 16</inkml:trace>
  <inkml:trace contextRef="#ctx0" brushRef="#br2" timeOffset="-166413.14">25739 15007 0,'105'21'16,"-62"-21"-1,-1 0-15,0 0 0,1 0 16,-1 0-16,0 0 0,22 0 0,-22 0 16,1 0-16,20 0 0,-21 0 15,1 0-15,-22 0 0,21 0 0,-21 0 16,1 0-16,-1 0 0,-42 0 47,-1 0-47,1 0 0,0 0 0,0 0 15,0 0-15,0 0 0,-22 0 16,22 0-16</inkml:trace>
  <inkml:trace contextRef="#ctx0" brushRef="#br2" timeOffset="-166221.25">25887 15092 0,'0'0'15,"0"21"-15,21-21 32,21 0-32,-21 0 0,22 0 0,-22 0 15,21 0-15,1 0 16,-1 0-16,0 0 0,1 0 0,-22 21 16,21-21-16,-21 0 0,22 0 0,-22 0 15,0 0 1</inkml:trace>
  <inkml:trace contextRef="#ctx0" brushRef="#br2" timeOffset="-165708.54">26247 15452 0,'-22'0'0,"44"0"0,-65 0 32,64 0-17,1 0-15,20 0 16,-21 0-16,0 0 16,0 0-16,1 0 0,-1 0 0,0 0 15,-21 21 1,0 0-1,-21-21-15,0 21 16,-1-21-16,1 21 0,-21-21 16,21 22-16,0-1 0,-1-21 0,1 21 15,0-21-15,0 21 0,0-21 0,21 21 16,0 0-16,0 1 16,0-1-16,21 0 15,0-21-15,0 21 0,0-21 0,1 21 16,-1-21-16,0 21 0,0-21 15,0 22-15,0-22 0,-21 21 16,0 0-16,0 0 16,-21-21-16,0 21 15,0-21-15,0 0 0,0 21 16,-1-21-16,1 0 0,21 22 16,-21-22-16,0 0 15,0 21-15,0-21 16,-1 0-16,1 0 15,0 0-15,21-21 16</inkml:trace>
  <inkml:trace contextRef="#ctx0" brushRef="#br2" timeOffset="-120553.08">15811 7303 0,'0'-22'15,"0"1"-15,0 0 16,0 0-16,0 0 16,0 0-1,0 42 32,0 0-47,0 0 16,0 0-16,0 22 0,0-22 15,0 0-15,0 21 0,0-21 16,0 22-16,0-1 0,0-21 0,-21 22 16,21-1-16,0-21 0,-21 21 0,21-20 15,0 20-15,-21-21 0,21 0 16,0 0-16,0 1 0,0-1 0,0 0 16,0 0-16,0 0 15,-21-21-15,21 21 0,0-42 47,0 0-47,0 0 16,0 0-16,0 0 15,0-1-15</inkml:trace>
  <inkml:trace contextRef="#ctx0" brushRef="#br2" timeOffset="-120080.12">15706 7303 0,'0'0'16,"0"-22"-16,0 1 31,0 0-31,0 0 15,0 0-15,0 0 16,21 21 0,0-22-16,0 22 15,0-21-15,0 21 0,22 0 16,-22 0-16,0 0 0,21 0 16,-20 0-16,20 0 0,0 0 0,1 21 15,-1 1-15,-21-1 0,21 0 0,-20 0 16,-1 0-16,-21 0 0,0 22 15,0-22-15,0 0 0,-21 21 0,-22-20 16,22-1-16,-21 21 0,-1-21 0,-20 0 16,21 1-16,-1-1 0,22-21 15,-21 21-15,21 0 0,-22-21 0,22 0 16,0 0-16,21 21 0,-21-21 16,42-21 15,0 21-31,0-21 15,0 0-15,1 21 16,-1-21-16,0 21 0</inkml:trace>
  <inkml:trace contextRef="#ctx0" brushRef="#br2" timeOffset="-119520.45">16722 7387 0,'0'0'0,"84"-42"31,-84 21-31,21 21 0,-21-21 0,0-1 16,-21 22-1,-21 0-15,21 0 16,0 0-16,-22 0 0,22 0 0,-21 22 15,21-22-15,-22 21 0,22 0 16,-21-21-16,21 21 0,-1 0 0,-20 0 16,21 1-16,0-1 0,21 0 15,-21-21-15,21 21 16,0 0-16,21 0 16,0 1-16,0-22 0,0 0 15,0 21-15,1-21 0,-1 0 16,21 21-16,-21-21 0,0 0 0,22 21 15,-22-21-15,0 21 0,0-21 0,0 21 16,1-21-16,-1 22 0,0-1 0,-21 0 16,0 0-1,0 0-15,-21-21 0,0 21 0,-1-21 16,1 22-16,-21-22 0,0 21 0,20 0 16,-20-21-16,-21 0 0,20 21 15,1-21-15,0 0 0,-1 0 16,1 0-16,0 0 0,20 0 0,1 0 15,-21 0-15,21 0 0,0 0 16,-1-21-16,22 0 16,0 0-1,22 21-15,-1-22 16,0 1-16,21 21 0,-21-21 16,1 21-16</inkml:trace>
  <inkml:trace contextRef="#ctx0" brushRef="#br2" timeOffset="-119172.41">17060 7324 0,'0'0'0,"0"21"32,0 0-32,21 0 0,1 0 15,-22 1-15,21-1 0,-21 21 16,21-21-16,-21 22 0,0-22 16,21 21-16,-21-21 0,21 0 0,-21 22 15,0-22-15,0 0 0,0 0 16,0 0-16,0 1 0,0-1 0,0 0 15,0 0 1,0-42 15,21 21-31</inkml:trace>
  <inkml:trace contextRef="#ctx0" brushRef="#br2" timeOffset="-118892.58">17589 7303 0,'0'0'15,"0"21"1,-21-21 0,0 21-16,0 0 0,0 21 15,0-20-15,-1 20 0,1-21 16,0 21-16,0-20 0,0-1 0,0 21 0,-1-21 15,1 0-15,0 1 16,0-1-16,21 0 0,0 0 0,0 0 16,0 0-16,21-21 47,0 0-47</inkml:trace>
  <inkml:trace contextRef="#ctx0" brushRef="#br2" timeOffset="-118535.77">17886 7387 0,'0'0'15,"0"-21"-15,0 0 16,0 42 15,0 0-31,0 0 0,-21 1 16,21-1-16,0 21 0,0-21 16,-22 0-16,22 22 0,0-22 0,0 0 15,-21 0-15,21 0 0,0 1 0,-21-1 16,21 0-16,0 0 0,0 0 15,0 0-15,0 1 16,0-44 31</inkml:trace>
  <inkml:trace contextRef="#ctx0" brushRef="#br2" timeOffset="-118243.93">17907 7366 0,'0'0'0,"0"-21"15,21 21 1,0 0 0,0 0-16,1 21 0,-1 0 15,0 0-15,0 1 16,0-1-16,-21 0 0,21 0 0,1 0 15,-22 0-15,0 1 0,21-1 0,-21 0 16,21 0-16,-21 0 0,0 0 16,0 1-1,21-22 1,0 0 0,-21-22-1,0 1-15,21 21 0,1-21 16</inkml:trace>
  <inkml:trace contextRef="#ctx0" brushRef="#br2" timeOffset="-117705.23">18563 7260 0,'-21'0'31,"0"0"-15,0 21-16,-1 1 0,22-1 0,-21 0 15,0 0-15,0 0 0,0 0 0,0 1 16,-1 20-16,1-21 0,0 0 16,0 0-16,0 1 0,0-22 0,21 21 15,0 0-15,0 0 16,21-21 15,0-21-15,0 0-16,0 0 0,0 21 15,1-22-15,-1 1 0,0 0 16,0-21-16,0 21 0,0-1 0,1 1 16,-1 0-16,0 0 0,0 0 15,-21 0-15,21-1 0,0 22 0,1-21 16,-22 0-16,21 21 16,-21 21-1,0 0 1,0 1-16,0-1 0,0 21 15,0-21-15,0 0 0,0 22 16,-21-22-16,-1 0 0,22 21 0,0-20 16,-21-1-16,21 21 0,-21-21 0,21 0 15,-21 1-15,21-1 16,0 0-16,0 0 0,0 0 0,-21-21 16,21 21-16,0 1 0,0-1 15,0-42 32,21 21-47,-21-22 0</inkml:trace>
  <inkml:trace contextRef="#ctx0" brushRef="#br2" timeOffset="-116296.77">20129 7218 0,'0'-42'31,"0"20"-15,0 1-1,-21 21 1,0 0-16,0 0 16,0 0-16,0 0 0,-1 0 15,1 0-15,0 21 16,0-21-16,0 22 0,0-22 0,-22 21 16,22-21-16,0 21 0,0-21 15,0 21-15,-1-21 0,1 21 0,0-21 16,0 21-16,0 1 15,21-1 17,0 0-17,21-21 1,0 0-16,0 21 0,0-21 16,1 0-16,-1 0 0,0 0 0,0 21 15,0-21-15,0 0 0,1 0 16,-1 21-16,0-21 0,0 0 0,0 0 15,0 22-15,-21-1 0,22-21 16,-22 21-16,21-21 0,-21 21 16,0 0-16,0 0 0,0 1 15,0-1-15,0 0 16,-21 0-16,-1 0 16,1-21-16,0 21 0,0 1 0,0-22 15,0 21-15,-1-21 0,1 21 0,0-21 16,0 21-16,0-21 0,0 0 15,-1 0-15,1 21 0,0-21 0,0 0 16,0 0-16,0 0 0,-1 0 16,1 0-16,42 0 62,1-21-62,-1 21 0,0 0 16,0 0-16,0 0 0,0 0 15,1 0-15,-1 0 16,0 0-16,0 0 16,-21 21-16,0 0 15,0 1-15,21-22 0,-21 21 16,0 0-16,0 0 16,0 0-16,0 0 0,0 1 15,-21-1-15,21 0 0,-21 0 0,21 0 16,0 0-16,-21 22 15,0-22-15,21 0 0,-22 0 0,22 0 0,0 1 16,0-1-16,0 0 0,0 0 16,0 0-16,0 0 15,0 1-15,0-1 0,22-21 16,-1 0 0,0 0-16,0 0 0,0 0 15,0 0 1,1 0-16,-22-21 31,21 21-15,-21-22-1</inkml:trace>
  <inkml:trace contextRef="#ctx0" brushRef="#br2" timeOffset="-114764.39">20172 15854 0,'0'0'0,"-21"0"16,21-21-16,0 0 15,0-1 1,0 1 0,0 0-16,21 0 15,0 21 1,21 0-16,-21-21 16,1 21-16,-1 0 0,0 0 0,21 0 15,-21 0-15,1 0 0,-1 0 0,0 0 16,-21 21-1,0 0-15,0 0 0,-21-21 16,0 21-16,-22 1 0,22-1 16,-21 21-16,21-21 0,-22 0 0,22 22 15,0-22-15,-21 0 0,42 21 0,-22-20 16,1-1-16,21 21 0,0-21 16,0 0-16,0 1 0,0-1 0,0 0 15,0 0 1,21 0-16,1-21 0,-1 21 0,0-21 15,0 0-15,0 0 0,0 0 0,1 0 16,-1 0-16,0 0 0,0 0 16,0 0-16,0 0 0,-21-21 15,0 0 1,-21 21-16,0 0 16,0 0-16,0 0 0,0 0 0,-1 0 15,1 0-15,0 21 16,21 0-16,-21 1 0,21-1 0,0 0 15,0 0-15,0 0 0,0 0 16,0 22-16,0-22 0,0 0 16,0 21-16,0-20 0,21 20 0,0 0 15,-21-21-15,0 22 0,21-1 16,-21-21-16,22 22 0,-22-1 0,0-21 16,0 0-16,0 0 0,0 22 0,-22-22 15,1-21-15,0 21 0,-21 0 16,21-21-16,-1 0 0,1 21 0,-21-21 15,21 0-15,0 0 16,-1 0-16,1 0 0,21-21 31,-21 21-31,21-21 16,0 0-16,0 0 16,0 0-16</inkml:trace>
  <inkml:trace contextRef="#ctx0" brushRef="#br2" timeOffset="-103170.3">15452 8848 0,'0'0'0</inkml:trace>
  <inkml:trace contextRef="#ctx0" brushRef="#br2" timeOffset="-102086.68">15515 8869 0</inkml:trace>
  <inkml:trace contextRef="#ctx0" brushRef="#br2" timeOffset="-101398.98">15557 8784 0,'-21'0'47,"0"0"-32,0 0 32,0 0-31,42 0 31,0 0-47,0 0 15,22 0-15,-1 0 0,0 0 16,1 0-16,-1 0 0,21 0 0,1 0 16,-22 0-16,22 0 0,-1 0 15,-20 0-15,-1 0 0,0 0 0,1 0 16,-1 0-16,-21 0 0,0 0 0,-42 0 47,0 0-47,0 0 15,0 0-15,-1 0 0,1 0 16,-21 0-16,21 0 0,0 0 0,-1 0 16</inkml:trace>
  <inkml:trace contextRef="#ctx0" brushRef="#br2" timeOffset="-101101.28">15875 8784 0,'-21'0'15,"21"21"32,0 1-47,0-1 0,0 0 16,0 21-16,0-21 0,0 1 0,0 20 15,0 0-15,-21-21 0,21 22 16,0-22-16,-22 0 0,22 21 0,-21-20 16,21-1-16,0 0 0,0 0 0,0 0 15,0 0-15,0 1 16,0-44 31,21 22-47,1-21 0,-22 0 15,21 0-15</inkml:trace>
  <inkml:trace contextRef="#ctx0" brushRef="#br2" timeOffset="-100408.36">16087 9123 0,'0'0'0,"21"0"16,0 0-1,0 0-15,0 0 0,0 0 16,1 0-16,-1-21 16,0 21-16,0-21 0,0 21 15,-21-22-15,21 22 0,1-21 0,-1 0 16,-21 0 0,0 0-16,-21 21 31,-1 0-31,1 0 0,0 0 15,0 0-15,21 21 0,-21-21 16,0 21-16,21 0 0,0 0 0,-22 1 16,1-1-16,21 0 0,0 0 15,0 0-15,0 0 0,0 1 0,0-1 16,0 0-16,0 0 0,0 0 16,0 0-16,21 1 15,1-22-15,-1 0 0,0 0 0,0 0 16,0 0-16,0 0 0,22 0 15,-22 0-15,21 0 0,-21 0 0,22 0 16,-1-22-16,0 1 0,-20 0 0,20 21 16,0-21-16,-21 0 0,22 0 0,-1-22 15,-21 22-15,0 0 0,1 0 16,-22 0-16,0-1 0,21 1 16,-42 21 15,-1 0-31,1 0 0,21 21 15,-21-21-15,21 22 0,0-1 0,0 0 16,0 0-16,0 0 0,0 0 16,0 1-16,0-1 15,0 0-15,0 0 0,0 0 16,0 0-16,0 1 31,-21-22-31,0 0 0,0 0 0,-1 0 16,1 0-16,0 0 0,0 0 0,0 0 15,0 0 1,42 0 15,0-22-15,0 22-16,0-21 0</inkml:trace>
  <inkml:trace contextRef="#ctx0" brushRef="#br2" timeOffset="-100115.53">17357 8784 0,'0'0'0,"0"-63"31,-22 63-15,1 0-16,0 0 0,21 21 15,0 0-15,-21 21 0,21-20 16,-21 20-16,0 0 0,21 1 0,0-1 15,-22 0-15,1 1 0,21-22 0,-21 21 16,21 0-16,0-20 0,-21 20 16,21-21-16,-21 0 0,21 0 0,0 1 15,0-1-15,0 0 0,21-21 47,0 0-47,0-21 16,-21 0-16</inkml:trace>
  <inkml:trace contextRef="#ctx0" brushRef="#br2" timeOffset="-99928.64">17060 9038 0,'0'0'16,"-21"0"-16,42 0 31,22 0-16,-22 0-15,0 0 16,0 0-16,0 0 0,22 0 16,-22 0-16,21-21 0,-21 21 0,22-21 15,-1 21-15</inkml:trace>
  <inkml:trace contextRef="#ctx0" brushRef="#br2" timeOffset="-99483.89">17822 8784 0,'0'0'0,"-21"0"0,0 0 0,0 0 0,0 21 31,21 1-31,0-1 16,0 0-16,21-21 0,0 0 16,0 21-16,0-21 0,0 0 15,1 0-15,20 0 0,-21 0 0,21 0 16,-20 0-16,20 0 0,-21 0 0,21-21 15,-20 21-15,20-21 0,-21 0 16,0-1-16,0 1 0,1 0 0,-1 0 16,-21 0-16,0 0 0,0-1 15,-21 22 1,-1 0-16,1 0 16,0 22-16,0-1 0,0 0 15,0 0-15,21 21 0,-22-20 0,1 20 16,0 0-16,0 1 0,21-1 15,-21-21-15,0 21 0,-1 1 0,22-22 16,0 21-16,-21-21 0,21 1 0,-21-1 16,21 0-16,-21 0 0,21 0 0,0 0 15,0 1-15,0-1 16,21-21 0,0 0-1,0-21 1,-21-1-16,22 22 0</inkml:trace>
  <inkml:trace contextRef="#ctx0" brushRef="#br2" timeOffset="-99256.24">17780 9123 0,'0'0'0,"21"0"16,0 0-1,0 0-15,1 0 16,-1 0-16,0 0 0,0 0 0,21 0 16,-20 0-16,-1 0 0,0 0 0,0 0 15,0 0-15,0 0 16,1 0-16,-1 0 0,0 0 0,0-21 16,0 21-16,0 0 15,1 0-15</inkml:trace>
  <inkml:trace contextRef="#ctx0" brushRef="#br2" timeOffset="-98931.43">18521 9165 0,'0'0'0,"0"21"0,0 1 31,21-22-16,0 0-15,0 0 16,0 0 0,-21-22-16,0 1 15,0 0-15,-21 21 32,0 0-32,0 0 15,0 0-15,0 21 0,-1 0 16,22 1-1,-21-22-15,42 0 32,1-22-17</inkml:trace>
  <inkml:trace contextRef="#ctx0" brushRef="#br2" timeOffset="-98212.83">19431 9123 0,'0'-21'16,"21"0"-1,-21-1-15,21 22 0,-21-21 16,0 0-16,0 0 16,0 0-16,0 0 0,0-1 0,0 1 15,0 0-15,0 0 0,-21 0 16,0 21-16,0 0 16,0 0-16,-1-21 15,1 21-15,0 0 0,0 0 0,0 0 16,21 21-16,-21-21 0,-1 21 15,1 0-15,0 0 0,0-21 0,0 43 16,0-22-16,-1 0 0,22 0 0,-21 0 16,0 22-16,21-22 0,-21 0 0,21 0 15,0 0-15,0 22 0,0-22 16,0 0-16,0 0 0,0 0 16,0 0-16,21-21 0,0 0 15,0 22-15,1-22 16,-1 0-16,0 0 0,0 0 15,0 0-15,0 0 0,-21-22 0,22 22 0,-1-21 16,0 0-16,0 21 0,0-21 16,0 0-16,1-22 0,-1 22 15,0 0-15,0-21 0,0 21 0,0-22 16,1 22-16,-22 0 0,0 0 0,21 0 16,-21-1-16,21 22 0,-21-21 15,0 42 1,-21 1-16,21-1 15,-21 0-15,21 0 0,0 21 16,-22-20-16,22-1 0,-21 21 0,21-21 16,0 0-16,0 1 0,0-1 15,0 0-15,0 0 0,0 0 0,21 0 16,1-21-16,-22 22 0,21-22 16,0 0-16,0 0 0,0 0 0,0 0 15,1 0-15,-1 0 0,0 0 0,0 0 16,0 0-16,0 0 0,1 0 15,-1-22-15,0 1 0,0 0 0,0 0 16</inkml:trace>
  <inkml:trace contextRef="#ctx0" brushRef="#br2" timeOffset="-95835.56">15684 9504 0,'0'0'0,"-21"0"15,0 0-15,0 0 16,0 0-16,0 0 0,-1 0 15,22 21-15,-21-21 16,0 0 0,42 0 46,0 0-62,1 0 16,-1 0-16,0 0 0,0 0 15,0 0-15,0 0 16,1 0-16,-1 21 0,0-21 0,0 0 16,0 0-16,0 0 0,22 0 0,-22 0 15,21 0-15,-21 21 0,22-21 16,-1 0-16,-21 0 0,22 0 0,-1 0 16,0 0-16,1 0 0,-1 0 0,0 0 15,1 0-15,-1 0 0,0 0 16,1 0-16,-1 0 0,0 0 15,1 0-15,-1 0 0,0 0 0,1 0 16,-1 22-16,0-22 0,1 0 16,-1 0-16,-21 0 0,21 0 0,1 0 15,-1 0-15,0 0 0,1 0 0,-1 0 16,-21 0-16,22 0 0,-1 0 16,0 0-16,1 0 0,-1 21 0,0-21 15,-21 0-15,22 0 0,-1 0 0,0 0 16,-20 0-16,20 0 0,-21 0 15,21 0-15,-20 0 0,20 21 0,-21-21 16,21 0-16,-20 0 0,-1 0 0,21 0 16,-21 0-16,22 0 0,-22 0 0,0 0 15,21 0-15,-21 0 16,1 0-16,20 0 0,-21 0 0,21 0 16,-20 0-16,20 0 0,-21 0 0,21 0 15,-20 0-15,20 0 0,-21 0 16,21 0-16,-20 0 0,20 0 15,-21 0-15,21 0 0,-20 0 0,20 0 0,-21 0 16,21 0-16,-20 0 0,20 0 16,-21 0-16,21 0 0,-20 0 0,-1 0 15,0 0-15,21 0 0,-21 0 0,1 0 16,-1 0-16,0 0 0,0 0 16,0 0-16,0-21 0,1 21 0,-1 0 15,0 0-15,0 0 0,0 0 16,0 0-16,1 0 0,-1 0 0,0 0 15,0 0-15,0 0 0,0 0 16,1 0-16,-1 0 0,0 0 16,0 0-16,0 0 0,0 0 15,1 0 1,-1 0-16,0 0 16,0 0-16,0 0 0,0 0 31,1 0-31,-1 0 47,-42 0 46,-1-21-93,1 21 0</inkml:trace>
  <inkml:trace contextRef="#ctx0" brushRef="#br2" timeOffset="-94696.3">15515 9144 0,'-21'0'78,"0"0"-78,0 0 15,-1 0-15,1 0 16,0 0-16,0 0 0,0 0 0,0 0 16,-22 0-16,22 0 0,0 0 0,-21 21 15,20-21-15,1 0 0,-21 0 0,0 0 16,20 0-16,-20 0 0,0 0 15,-1 0-15,1 0 0,0 0 0,-1 0 16,1 0-16,-21 0 0,20 0 16,1 0-16,-22 0 0,22 0 15,-21 0-15,-1 0 0,22 0 0,-22 0 16,22 0-16,0 0 0,-1 0 0,-20 0 16,20 0-16,22 0 0,-21 0 0,0 0 15,20 0-15,-20 0 0,21 0 16,0 0-16,0 0 0,-1 0 15,1 0-15,21-21 32,0 0 46,0 0-47,21 21-31,-21-21 16</inkml:trace>
  <inkml:trace contextRef="#ctx0" brushRef="#br2" timeOffset="-92965.1">14012 8848 0,'21'0'0,"-21"-21"32,22 21-32,-22-22 0,0 44 78,-22-22-78,22 21 0,-21-21 0,0 21 15,21 0-15,-21-21 0,0 21 16,0 0-16,-1-21 0,1 22 0,0-1 16,0 0-16,0-21 0,0 21 0,-1 0 15,1 0-15,0-21 0,0 22 16,0-22-16,0 21 0,-1-21 15,1 0-15,0 0 32,21 21 46,21-21-78,0 0 0,-21 21 15,22-21-15,-1 21 16,0-21-16,-21 21 0,21-21 16,0 22-16,0-22 0,-21 21 0,22-21 15,-1 21-15,0 0 0,0-21 16,0 21-16,-21 0 0,21-21 0,1 22 16,-1-22-16,0 21 0,0 0 15,0-21-15,0 21 16,1 0-16</inkml:trace>
  <inkml:trace contextRef="#ctx0" brushRef="#br2" timeOffset="-89903.75">13589 8361 0,'0'-21'63,"0"0"-47,0-1-16,-21 1 15,0 0-15,-1 21 16,1-21-16,-21 0 0,21 21 15,0 0-15,-22 0 0,1 0 0,0 0 16,20 0-16,-20 0 0,-21 0 16,20 0-16,22 0 0,-21 21 15,-1-21-15,22 21 0,0 0 0,0 0 16,0 1-16,21-1 0,-21 0 0,21 0 16,0 0-16,0 0 15,21-21-15,0 0 0,0 22 16,0-22-16,0 0 0,1 0 0,-1 0 15,0 0-15,21 0 0,-21 0 16,22 0-16,-22 0 0,21 0 0,-21-22 16,22 22-16,-22-21 0,21 21 15,-21-21-15,1 21 0,-1-21 0,0 0 0,0 21 16,0-21-16,0-1 16,1 1-16,-22 0 15,0 42 32,0 0-47,0 1 0,0-1 16,0 0-16,0 0 15,0 0-15,0 0 0,-22 1 16,22-1-16,0 0 16,0 0-16,-21-21 0,21 21 0,0 0 15,0 1-15,0-1 0,0 0 16,-21-21-16,21 21 0,-21-21 15,21 21-15,0 0 0,-21-21 16,21 22-16,-21-22 0,-1 0 0,22 21 16,-21-21-16,0 0 0,0 0 15,0 0-15,0 21 0,-1-21 16,1 0-16,0 0 0,0 0 0,0 0 16,0 0-16,-1 0 15,22-21-15,-21 21 0,0 0 0,21-21 31,0-1 1,21 22-17,0 0-15,1-21 0,-1 0 16,21 21-16</inkml:trace>
  <inkml:trace contextRef="#ctx0" brushRef="#br2" timeOffset="-89312.81">13843 8319 0,'0'0'0,"0"-22"16,-21 22 15,0 22-15,21-1-16,-22-21 0,22 21 0,0 0 15,0 0-15,-21 0 0,21 1 16,-21-1-16,21 0 0,0 0 16,0 0-16,0 0 15,0 1-15,0-1 0,0 0 16,0 0-1,21 0-15,0-21 16,1 0 0,-1 0-16,0 0 0,0 0 15,0 0-15,0 0 0,-21-21 16,22 0-16,-1 21 0,-21-21 0,21 21 16,0-21-16,-21-1 0,0 1 0,21 21 15,-21-21-15,21 0 0,-21 0 16,0 0-16,0-1 0,0-20 0,0 21 15,0 0-15,0 0 16,-21 21-16,0 0 0,21-22 0,-21 22 16,0 0-16,0 0 15,-1 0-15,1 22 0,0-1 16,0-21-16,21 21 0,-21-21 16,21 21-16,-21-21 15,21 21-15,-22-21 0,22 21 16,22-21 15,-1 0-15,0 0-16</inkml:trace>
  <inkml:trace contextRef="#ctx0" brushRef="#br2" timeOffset="-85657.17">14795 10414 0,'-42'0'15,"21"0"17,0 0-32,0 0 15,-1 0-15,22 21 16,-21-21-16,0 0 15,0 0 1,42 0 0,0 0-1,0 0-15,1 0 16,-1 0-16,0 0 0,21 0 0,-21 0 16,1 0-16,20 0 0,-21 0 15,21 0-15,-20 0 0,20 0 0,-21 0 16,21 0-16,-20 0 0,-1 0 0,21 0 15,-21 0-15,0 0 16,-42 0 15,0 0-15</inkml:trace>
  <inkml:trace contextRef="#ctx0" brushRef="#br2" timeOffset="-85342.35">14922 10456 0,'-21'0'31,"0"0"-15,0 0-16,21 22 15,0-1-15,0 0 16,-21 0-16,21 21 15,-21-20-15,21-1 0,0 0 16,0 21-16,-22-21 0,22 1 0,-21-1 16,21 21-16,0-21 0,0 0 15,0 1-15,-21-1 0,21 0 0,0 0 16,-21-21-16,21 21 0,0 0 16,0-42 30</inkml:trace>
  <inkml:trace contextRef="#ctx0" brushRef="#br2" timeOffset="-84620.77">15007 10816 0,'21'-21'31,"0"0"-15,1 21-1,-22-21-15,21 0 16,0 21-16,-21-22 16,21 22-16,-21-21 0,0 0 0,0 0 31,-21 21 0,21 21-31,-21 0 16,0-21-16,21 21 0,0 1 0,-22-1 15,1 0-15,21 0 0,-21-21 0,21 21 16,-21 0-16,21 1 0,0-1 0,0 0 16,0 0-16,0 0 15,21-21 1,0 0-16,0 0 0,1 0 15,-1 0-15,0 0 16,0 0-16,21 0 0,-20 0 0,-1-21 16,21 21-16,-21-21 0,22 0 0,-22 21 15,21-21-15,-21-1 0,22 1 0,-22 0 16,0 21-16,0-21 0,-21 0 16,0 0-16,0-1 15,-21 22 16,0 22-31,0-1 0,21 0 16,0 0-16,0 0 16,0 0-16,0 1 15,21-1-15,0 0 0,-21 0 16,0 0 0,0 0-1,-21 1 1,0-22-16,-1 0 0,1 0 15,0 0-15,0 0 0,0 0 0,0 0 16,-1 0 0,1 0-16,42 0 47,1 0-47,-22-22 15,21 22-15,0-21 0,0 21 0,0-21 16</inkml:trace>
  <inkml:trace contextRef="#ctx0" brushRef="#br2" timeOffset="-84285.02">15854 10435 0,'0'0'0,"0"21"47,0 1-47,0-1 0,-21 0 15,21 0-15,-22 21 0,22-20 0,0 20 16,-21-21-16,0 0 0,21 22 0,0-22 16,-21 0-16,0 21 0,21-21 15,0 1-15,-21-1 0,21 0 0,0 0 16,0 0-16,0 0 15,21-21 1,0 0 0,0 0-16,-21-21 15,21 0-15,0 0 16,-21 0-16</inkml:trace>
  <inkml:trace contextRef="#ctx0" brushRef="#br2" timeOffset="-84091.43">15642 10647 0,'0'0'0,"-21"0"31,42 0 1,0 0-32,0 0 0,1 0 15,-1 0-15,0 0 16,0 0-16,0 0 0,0 0 15,1-21-15,-1 21 0,-21-21 0</inkml:trace>
  <inkml:trace contextRef="#ctx0" brushRef="#br2" timeOffset="-83596.66">16171 10520 0,'0'0'0,"-21"0"0,0 0 16,0 0-16,42 0 31,0 0-15,0 0-16,0 0 0,1 0 0,20 0 15,-21 0-15,21 0 0,1 0 16,-22 0-16,21 0 0,1 0 0,-22 0 15,0 0-15,21 0 0,-21 0 0,-21-21 16,22 21-16,-22-21 16,0-1-16,0 1 31,-22 21-31,1 0 16,0 0-16,0 21 15,21 1-15,-21-1 0,21 0 0,0 0 16,-21 0-16,-1 0 0,1 1 15,21 20-15,0-21 0,-21 0 0,0 22 16,21-22-16,-21 0 0,21 0 0,-21 21 16,21-20-16,-22-1 0,1-21 0,21 21 15,0 0-15,0 0 0,0 0 16,-21-21 0,21-21 30,0 0-46</inkml:trace>
  <inkml:trace contextRef="#ctx0" brushRef="#br2" timeOffset="-83372.79">16087 10774 0,'21'0'31,"0"0"-31,0 0 16,0 0-16,0 0 0,1 0 0,-1 0 16,21 0-16,-21 0 0,0 0 15,1 0-15,-1 0 0,0 0 0,0 0 16,0 0-16,0 0 16,1 0-1,-1 0-15,0-21 0</inkml:trace>
  <inkml:trace contextRef="#ctx0" brushRef="#br2" timeOffset="-82912.78">17526 10414 0,'-21'-21'0,"42"42"0,-63-63 15,20 42 32,1 21-47,21 0 16,0 0-16,0 0 0,-21 1 0,0-1 15,21 21-15,0-21 0,-21 22 0,21-22 16,-21 21-16,-1-21 0,22 22 16,-21-22-16,21 0 0,0 0 0,-21 0 15,21 0-15,-21 1 0,21-1 0,0 0 16,0 0-16,0 0 0,0 0 16,0 1-16,0-1 15,21-21 1,0 0-1,0 0 1,1 0-16,-1 0 0,0 0 0,-21-21 16,21 21-16,0-22 0,0 1 15,-21 0 1,22 0-16</inkml:trace>
  <inkml:trace contextRef="#ctx0" brushRef="#br2" timeOffset="-82633.37">17145 10710 0,'0'0'0,"21"0"31,0 0-31,0 0 16,1 0-16,-1 0 0,0 0 0,21 0 15,-21 0-15,1 0 0,-1 0 0,0 0 16,21 0-16,-21 0 0,1 0 16,-1 0-16,0 0 15,0 0-15,0 0 32</inkml:trace>
  <inkml:trace contextRef="#ctx0" brushRef="#br2" timeOffset="-82292.57">17992 10732 0,'21'0'47,"0"0"-32,0 0 1,0 0-16,0 0 15,1 0-15,-1 0 16,0 0-16</inkml:trace>
  <inkml:trace contextRef="#ctx0" brushRef="#br2" timeOffset="-82100.65">17928 10859 0,'0'21'16,"0"-42"-16,21 42 31,0-21-31,1 0 0,-1 0 16,0 0-16,0 0 0,0 0 15,0 0-15,1 0 16,-1 0-16</inkml:trace>
  <inkml:trace contextRef="#ctx0" brushRef="#br2" timeOffset="-81284.41">18754 10541 0,'0'-21'0,"0"42"47,0 0-47,0 0 16,0 1-16,0-1 0,0 0 0,0 0 15,0 0-15,0 0 0,0 1 16,-22-22-16,22 21 0,-21 0 0,21 0 16,0 0-16,-21 0 15,21 1-15,-21-22 16,21 21-16,-21-21 15,0 0 1,21-21 0,0-1-1,0 1-15,0 0 0,0 0 0,0 0 16,0 0-16,0-1 0,0 1 0,21 0 16,0 0-16,0 0 0,0 0 15,0 21-15,1-22 0,-1 1 0,0 0 16,0 21-16,21-21 0,-20 21 0,20 0 15,-21 0-15,21 0 16,-20 0-16,-1 0 0,21 0 0,-21 0 16,-21 21-16,21 0 0,-21 0 0,0 1 15,0 20-15,0-21 0,0 0 16,0 0-16,0 1 0,0-1 0,-21 0 16,21 0-16,0 0 0,-21 0 0,21 1 15,-21-22-15,21 21 0,0 0 16,-21-21-16,21-21 62,21 0-62,0-1 16,0 22-16</inkml:trace>
  <inkml:trace contextRef="#ctx0" brushRef="#br2" timeOffset="-80883.64">19219 10689 0,'21'0'15,"1"0"-15,-1 0 16,0 0-16,0-21 0,0 21 16,0 0-16,1 0 15,-22-21-15,21 21 0,0 0 0,0-21 16,-21 0-16,21 21 0,-21-22 15,0 1 1,-21 21 0,0 0-16,0 0 0,0 0 15,-1 21-15,1-21 16,21 22-16,-21-1 0,0 0 16,21 0-16,-21 0 0,21 0 0,0 1 15,0-1-15,0 0 0,0 0 16,0 0-16,0 0 15,0 1-15,21-22 16,0 0 0,0 0-16,0 0 15,1 0-15,-1 0 0,0 0 16,0 0-16,0 0 0,0-22 16,1 22-16,-1-21 0,0 0 0,0 21 15</inkml:trace>
  <inkml:trace contextRef="#ctx0" brushRef="#br2" timeOffset="-80294.97">19791 10583 0,'0'-21'0,"0"42"47,0 1-31,0-1-16,-21 0 0,-1 0 15,22 0-15,0 0 0,0 1 16,-21-1-16,21 0 0,0 0 0,-21 0 16,21 0-1,21-21 17,0 0-17,1-21-15,-1 21 0,-21-21 16,21 0-16,0 0 0,0 0 15,-21-1-15,21 1 0,-21 0 16,22 21-16,-22-21 0,21 21 0,0 0 16,-21-21-16,0 42 31,0 0-31,0 0 0,0 0 16,0 1-16,0-1 0,0 0 15,0 0-15,0 0 16,0 0-16,0 1 15,21-22 1,0 0 0,0 0-16,1 0 15,-22-22-15,21 22 0,0-21 0,-21 0 16,0 0-16,0 0 0,0 0 0,21-1 16,-21 1-16,0 0 0,0 0 15,0 0-15,0 0 0,0-1 16</inkml:trace>
  <inkml:trace contextRef="#ctx0" brushRef="#br2" timeOffset="-80000.64">20426 10351 0,'0'-22'16,"0"44"-16,0-65 16,0 22-1,21 21-15,0-21 16,0 21-16,0 0 0,1 0 0,20 0 15,-21 0-15,0 0 0,22 0 16,-22 0-16,0 0 0,0 0 0,0 0 16,0 0-16,1 0 0,-22 21 0,0 0 31,-22-21-31,1 0 16,0 0-16,0 0 15,0 0-15,0 0 0</inkml:trace>
  <inkml:trace contextRef="#ctx0" brushRef="#br2" timeOffset="-79752.78">20574 10308 0,'0'21'16,"0"1"-16,0-1 0,-21 0 16,21 0-16,0 0 0,0 0 0,0 1 15,-21-1-15,21 21 0,0-21 16,0 0-16,0 22 0,0-22 0,-22 0 15,22 0-15,0 22 0,-21-22 0,21 0 16,0 0-16,0 0 0,0 0 16,21-21 31,1-21-32,-22 0-15,21 21 0</inkml:trace>
  <inkml:trace contextRef="#ctx0" brushRef="#br2" timeOffset="-79108.12">20701 10689 0,'21'0'15,"-21"21"-15,21-21 16,0 0-16,1 0 15,-1 0-15,0-21 16,0 0-16,-21 0 16,0 0-16,21 21 15,-21-21-15,0-1 0,-21 22 47,0 22-47,0-1 16,0 0-16,21 0 15,-22-21-15,22 21 0,-21 0 0,0 1 16,21-1-16,0 0 0,0 0 0,0 0 16,0 0-1,21-21 1,0 0-16,1 0 16,-1 0-16,0 0 0,0 0 0,0 0 15,0 0-15,1 0 0,-1-21 16,21 21-16,-21-21 0,0 0 0,1 0 15,-1 21-15,0-21 0,-21-1 0,0 1 16,21 21-16,-21-21 0,0 0 16,0 42 31,-21 0-47,21 0 0,0 1 15,0-1-15,0 0 0,0 0 16,0 0-16,-21 0 15,21 1-15,-21-1 16,-1-21 0,1 0-1,0 0-15,21-21 47,0-1-31,21 1-16,0 21 0,-21-21 0</inkml:trace>
  <inkml:trace contextRef="#ctx0" brushRef="#br2" timeOffset="-78836.73">21336 10308 0,'-42'43'31,"42"-22"-31,0 0 0,-22 0 0,22 0 0,-21 22 16,21-22-16,-21 21 0,21-21 16,0 22-16,0-22 0,-21 0 0,21 21 15,0-21-15,-21 1 0,21-1 16,0 0-16,0 0 0,0 0 0,0 0 16,21-21 30,0-21-46,0 0 0</inkml:trace>
  <inkml:trace contextRef="#ctx0" brushRef="#br2" timeOffset="-78635.83">21145 10520 0,'-21'0'0,"42"0"0,-21 0 47,22 0-47,-1 0 15,0 0-15,0 0 0,0 0 0,0 0 16,1 0-16,-1 0 16,0 0-16,0 0 0,0-21 15</inkml:trace>
  <inkml:trace contextRef="#ctx0" brushRef="#br2" timeOffset="-78252.66">21463 10435 0,'21'0'31,"-21"-21"-31,21 21 0,0 0 0,1-21 16,-1 21-16,0 0 0,0-21 15,0 21 1,-21 21 15,-21 0-15,21 0-16,0 0 0,0 1 16,-21-1-16,21 0 0,-21 0 0,21 21 15,0-20-15,0-1 0,-21 0 16,21 0-16,-22-21 0,22 21 0,0 0 15,0 1-15,-21-1 0,21 0 16,-21-21-16,21 21 16,0-42 31,0 0-32,0 0-15</inkml:trace>
  <inkml:trace contextRef="#ctx0" brushRef="#br2" timeOffset="-78068.77">21399 10647 0,'0'0'0,"22"0"47,-1 0-47,0 0 16,0 0-16,0 0 15,0-21-15,1 21 0,-1 0 0,0 0 16,0-21-16,0 21 0,0 0 16</inkml:trace>
  <inkml:trace contextRef="#ctx0" brushRef="#br2" timeOffset="-77796.92">21844 10414 0,'0'0'0,"-21"0"16,0 21-1,-1 0-15,1 1 16,21-1-16,-21 0 0,21 0 0,-21 0 16,21 0-16,0 1 0,-21-1 0,21 0 15,-21 0-15,21 0 0,0 0 16,0 1-16,0-1 0,0 0 15,0 0 1,21-21-16,0 0 16,0 0-16,0 0 15,0 0-15,1 0 0</inkml:trace>
  <inkml:trace contextRef="#ctx0" brushRef="#br2" timeOffset="-77519.03">22013 10393 0,'0'0'0,"0"-21"0,21 21 31,1 0-31,-1 0 16,0 0-16,-21 21 16,0 0-16,0 21 15,0-20-15,0-1 0,0 0 16,0 0-16,0 21 0,0-20 0,0-1 15,-21 0-15,21 21 0,-21-21 16,-1 1-16,22-1 0,0 0 0,-21-21 16,0 21-16,21 0 0,-21-21 0,0 21 15,21-42 17</inkml:trace>
  <inkml:trace contextRef="#ctx0" brushRef="#br2" timeOffset="-73216.73">20786 11113 0,'21'0'0,"-42"0"78,-1 0-62,1 0-1,0 0 1,0 0 0,0 0-1,0 0-15,-1 0 0,1 0 0,0 0 16,0 0-16,0 0 31,0 0-31,21 21 125,21-21-94,0 21-31,0-21 16,0 0-16,0 0 0,1 0 0,20 0 16,0 0-16,1 0 0,-1 0 0,21 0 15,-20 0-15,-1 0 0,22 0 16,-22 0-16,0 0 0,22 0 0,-22 0 15,22 0-15,-22 0 0,21 0 0,1 0 16,-22 0-16,22 0 16,-22 0-16,22 0 0,-22 0 0,0 0 15,22 0-15,-22 0 0,0 0 0,1 0 16,-1 0-16,-21 0 0,22 0 16,-1 0-16,-21 0 0,0 0 0,0 0 15,1 0-15,-1 0 0,0 0 16,-42 0 93,0 0-109,-1 0 0,1 0 16,0 0-16,0 0 15,0-21-15,0 21 0,-1 0 0</inkml:trace>
  <inkml:trace contextRef="#ctx0" brushRef="#br2" timeOffset="-72532.83">20574 11197 0,'-42'0'16,"42"21"0,-22-21-16,1 0 15,21 22 32,21-22-31,1 0-1,-1 0-15,0 0 0,0 0 16,0 0-16,0 0 0,1 0 0,-1 0 16,0 0-16,0 0 15,21 0-15,1 0 0,-22 0 0,21 0 16,1 0-16,-1 0 0,0 0 0,1 0 16,20 0-16,-21 0 0,22 0 15,-22 0-15,22 0 0,-1 0 0,1 0 16,-1 0-16,1 0 0,-22 0 0,22 0 15,-22 0-15,21 0 0,-20 0 16,-22 0-16,21 0 0,1 0 0,-22 0 16,0 0-16,0 0 0,0 0 0,0 0 15,1 0 1,-1 0-16,-42 0 109,-1 0-109,1 0 0,0 0 16,0 0-16,0 0 0</inkml:trace>
  <inkml:trace contextRef="#ctx0" brushRef="#br2" timeOffset="-72001.45">20659 11240 0,'21'0'31,"0"0"-15,0 0-16,0 0 0,0 0 16,1 21-16,-1-21 0,21 0 0,-21 0 15,22 0-15,-1 0 0,0 0 0,1 0 16,20 0-16,-21 0 0,22 0 15,-22 0-15,22 0 0,-1 0 0,1 0 16,-22 0-16,22 0 0,-22 0 0,21 0 16,-20 0-16,-1 0 0,0 0 15,-20 0-15,20 0 0,-21 0 0,0 0 16,0 0-16,1 0 0,-1 0 16,0 0-1,0 0 32,-42 0 16,0 0-48</inkml:trace>
  <inkml:trace contextRef="#ctx0" brushRef="#br2" timeOffset="-66539.42">18796 11176 0,'0'21'16,"-21"-21"-16,0 0 15,-1 0-15,1 0 16,0 0-16,0 0 0,0 0 15,0 0-15,-1 0 16,1 0-16,0 0 0,0 0 16,0 0-1,42 0 48,0 0-63,0 0 15,0 0-15,1 0 0,20 0 0,0 0 16,-21 0-16,22 0 0,-1 0 0,-21 0 16,22 0-16,-1 0 0,0 0 15,1 0-15,-1 0 0,0 0 16,1 0-16,-1 0 0,21 0 0,-20 0 16,-1 0-16,22 0 0,-1 0 15,-21 0-15,22 0 0,-1 0 0,-20 0 16,20 0-16,-20 0 0,-1 0 0,0 0 15,1 0-15,-22 0 0,0 0 16,0 0-16,0 0 0,0 0 0,1 0 16,-44 0 109,1 0-125,0 0 0,0 0 15,0 0-15,0 0 0,-1 0 16</inkml:trace>
  <inkml:trace contextRef="#ctx0" brushRef="#br2" timeOffset="-65744.53">18732 11282 0,'0'21'16,"-21"-21"-1,0 0 1,42 0 93,0 0-109,1 0 16,-1 0-16,0 0 0,0 0 0,21 0 16,-20 0-16,-1 0 0,21 0 15,-21 0-15,22 0 0,-1 0 0,0 0 16,1 0-16,-1 0 0,0 0 0,-21 0 16,22 0-16,-1 0 0,0 0 15,1 0-15,-1 0 0,0 0 0,-20 0 16,20 0-16,0 0 0,-21 0 15,22 0-15,-22 0 0,0 0 16,0 0-16,0 0 0,1 0 0,-1 0 16,0 0-16,-21-21 15,21 21 1,-21-21 140</inkml:trace>
  <inkml:trace contextRef="#ctx0" brushRef="#br2" timeOffset="-64292.62">19452 10224 0,'0'21'16,"0"-42"93,21 21-78,0 0-31,-21-22 16,22 22-16,-22-21 0,21 21 15,0 0-15,0-21 16,0 21 0,0 0-1,1 0-15,-1 0 16,-21-21-16,21 21 16,0 0-16,0 0 15,0 0 1,1 0-1,-1 0-15,-21-21 16,21 21 0,0 0-1,-21-21-15,21 21 32,0-22-32,1 22 15,-1-21 1,0 21-1,-21-21-15,21 21 16,0 0 0,0 0 15,-21-21-31,22 21 16,-1 0-1,-21-21 1,21 21-1,0 0 48</inkml:trace>
  <inkml:trace contextRef="#ctx0" brushRef="#br0" timeOffset="-57232.5">19494 10202 0,'0'0'0,"0"22"16,-21-22-1,21 42-15,-21-42 16,0 0-16,0 0 31,0 0-31,-1 21 16,44-21 62,-22-21-78,21 21 15,0 0-15,0 0 0,0 0 16,0-21-16,1 21 0,-1-21 16,0 21-16,0-22 0,21 22 0,-20-21 15,-22 0-15,21 21 0,0 0 16,0-21-16,0 21 0,0-21 0,1 21 16,-1-21-16,0 21 0,0-22 0,21 22 15,-20-21-15,-1 0 0,0 21 16,0-21-16,0 0 0,0 21 15,1-21-15,-1-1 0,0 22 16,0-21-16,0 21 0,22-21 16,-22 0-16,0 21 0,0-21 0,0 0 15,0 21-15,1-22 0,-1 1 0,0 21 16,0-21-16,0 0 0,0 21 16,1-21-16,-1 0 0,0 21 0,0-22 15,21 1-15,-20 42 0,-1-21 0,0-21 16,0 0-16,0 0 0,0 0 0,1 0 15,-1-1-15,0 1 0,0 0 16,0 21-16,0-21 0,1 0 0,-1 21 16,0-21-16,0-1 0,0 1 15,0 0-15,-21 0 16,43 0-16,-22 0 16,0-1-16,0 22 0,0-21 0,1 0 15,-1 0-15,0 21 0,21-21 16,-21 0-16,1-1 0,-1 1 0,21 0 15,-21 0-15,0 21 0,1-21 0,20 0 16,-21-1-16,0 1 0,0 0 16,1 0-16,-1 0 0,0 21 0,0-21 15,-21-1-15,21 1 0,0 0 0,1 0 16,-1 0-16,21 0 0,0-22 16,-20 22-16,20 0 0,-21 0 15,21 0-15,-20-1 0,-1 1 0,21 0 16,-21 21-16,0-21 0,1-21 0,62 42 15,-63-22-15,1 1 0,-1 0 0,0 0 16,0 0-16,0 0 16,0-1-16,1 1 0,-1 0 0,0 0 15,21 0-15,-21 0 0,22-1 0,-22 1 16,21 0-16,1 0 0,-22 0 16,21 21-16,-21-21 0,22-1 0,-22 1 15,0 0-15,21 0 0,-21 0 16,1 0-16,-1-1 0,0 1 0,0 0 15,21-21-15,-20 21 0,-1-1 16,21 1-16,0 0 0,-20 0 16,20 0-16,-21 0 0,21 21 0,-20-22 15,20 1-15,-21 21 0,0-21 0,0 21 16,22-21-16,-22 0 0,21 0 0,-21-1 16,22 1-16,-22 0 0,21 0 15,1-21-15,-1 20 0,-21 1 16,21 0-16,1 0 0,-1 0 0,0 0 15,1-22-15,-22 22 0,21 0 0,-21 0 16,22 0-16,-1-1 0,-21 44 16,0-44-16,22 1 0,-22 0 0,21-21 0,-21 21 15,22-1-15,-22-20 16,21 21-16,-21 0 0,22 0 0,-22-1 16,0 22-16,21-21 0,-20 0 0,-1 0 15,21 0-15,-21 21 0,0-21 16,1 21-16,-22-22 0</inkml:trace>
  <inkml:trace contextRef="#ctx0" brushRef="#br0" timeOffset="-56824.74">24596 6816 0,'42'-21'32,"-84"42"-32,84-64 0,-21 43 15,-21-21-15,21 21 0,-21-21 16,21 21 0,-21-21-16,0 0 15,-21 21 16,0 0-15,0 0-16,0 0 0,0 0 16,-1 0-16,1 0 0,0 0 15,-21 0-15,21 0 0,-1 0 0,1 0 16,-21 0-16,21 0 0,0 0 16,-1 0-16,1 0 0,0 0 15,0 0-15,42 0 94,0 0-94,0 0 16,1 0-16,-1 0 0,0 0 15,0 0-15,21 0 0,-20 0 0,20 0 16,0 0-16,-21 0 0,22 0 15,-22 0-15,21 0 0,-21 0 0,1 0 16,-1-21-16</inkml:trace>
  <inkml:trace contextRef="#ctx0" brushRef="#br0" timeOffset="-56711.52">24892 6646 0,'0'0'32,"-21"22"14,-22-22-46</inkml:trace>
  <inkml:trace contextRef="#ctx0" brushRef="#br0" timeOffset="-56476.66">24723 6795 0,'-22'21'15,"44"-42"-15,-128 126 16,85-83-16,-1 20 16,1-21-16,0 0 0,0 0 0,21 1 15,-21-1-15,0 0 0,21 0 16,-22 0-16,22 0 0,-21 1 15,21-1-15,0 0 16,0 0 0,-21-21-16,21-21 78,0 0-63</inkml:trace>
  <inkml:trace contextRef="#ctx0" brushRef="#br0" timeOffset="-53152.78">26776 4001 0,'0'0'0,"21"0"0,0 0 15,-21-22-15,0 1 32,-21 21-32,0 0 0,0 0 15,-1-21-15,1 21 0,0 0 16,-21 0-16,21 0 0,-1 0 16,1 0-16,-21 0 0,21 0 0,0 0 15,-1 0-15,-20 0 0,21 0 16,0 0-16,0 0 0,-22 0 0,22 0 15,-21 0-15,21 0 0,-1 0 0,-20 0 16,21 21-16,-21-21 0,20 21 16,1-21-16,-21 0 0,21 22 0,-22-22 15,22 21-15,0 0 0,-21-21 16,21 21-16,-22-21 0,22 21 0,-21 0 16,21-21-16,-1 22 0,-20-22 15,21 21-15,0 0 0,0-21 0,-22 21 16,22-21-16,0 21 0,0 0 15,0-21-15,-1 22 0,1-1 16,0-21-16,0 21 0,0 0 0,0 0 16,-1 0-16,1 1 0,0-1 15,0 0-15,0 0 0,0 0 16,-1 0-16,1 1 0,21-1 16,-21 0-16,0-21 0,0 21 15,0 0-15,-1 0 0,22 1 0,-21-1 16,0 0-16,0 0 0,0 0 15,21 0-15,-21 1 0,-1-1 16,22 0-16,-21 21 0,21-21 0,-21 1 16,0 20-16,21-21 0,-21 0 15,21 22-15,-21-22 0,-1 21 0,22-21 16,0 0-16,-21 22 0,0-22 0,21 0 16,-21 0-16,21 22 0,0-22 15,0 0-15,0 0 0,0 0 0,0 0 16,0 1-16,0-1 0,0 0 15,0 0-15,0 0 0,0 0 0,0 1 16,0-1-16,0 21 0,0-21 0,0 0 16,0 1-16,0 20 15,0-21-15,0 0 0,0 22 0,0-22 16,0 0-16,0 21 0,21-21 0,-21 1 16,21-1-16,-21 21 0,0-21 15,0 0-15,21 1 0,-21-1 0,0 0 16,22 0-16,-22 0 0,0 0 0,0 1 15,0-1-15,21 0 0,-21 0 16,0 0-16,21 0 0,-21 1 0,0-1 16,0 0-16,0 0 0,0 0 0,0 22 15,21-22-15,-21 0 0,0 0 16,21 0-16,-21 0 0,0 1 16,0-1-16,21 21 0,1-21 0,-22 0 15,21 1-15,-21-1 0,21 0 0,0-21 16,-21 21-16,21 0 0,0 0 15,1 1-15,-22-1 0,21-21 0,0 21 16,0 0-16,-21 0 0,21 0 16,0-21-16,1 22 0,20-1 0,-21 0 15,0 0-15,0-21 0,22 21 0,-22 0 16,21 1-16,-21-1 0,22 0 0,-22 0 16,21 0-16,1-21 0,-22 21 15,21 1-15,0-1 0,-20 0 0,20 0 16,0 0-16,1 0 0,-22 1 15,21-22-15,0 21 0,1 0 16,-22-21-16,21 21 0,-21 0 0,22-21 16,-1 21-16,-21-21 0,22 0 0,-22 22 15,0-22-15,21 0 0,-21 21 0,22-21 16,-22 0-16,21 0 0,-21 0 16,1 0-16,20 0 0,-21 0 0,21 0 15,-20 0-15,20 0 0,-21 0 0,21 0 16,1 0-16,-22 0 0,21 0 15,1 0-15,-1 0 0,0 0 0,1 0 16,-1 0-16,-21 0 0,21 0 0,1 0 16,-1 0-16,0-21 0,1 21 15,-22 0-15,21 0 0,1-22 16,-22 22-16,21 0 0,-21-21 0,0 0 16,22 21-16,-22 0 0,21-21 0,-21 21 15,1-21-15,20 0 0,-21 21 0,21-22 16,-20 22-16,20-21 0,0 21 15,-21-21-15,22 0 0,-22 21 0,21-21 16,-21 21-16,22-21 0,-22-1 0,0 22 16,0-21-16,22 0 0,-22 21 15,0-21-15,0 0 0,0 21 0,0-21 16,22-1-16,-22 22 0,0-21 0,0 0 16,0 0-16,1 21 0,-1-21 15,0 0-15,0-1 0,0 1 16,-21 0-16,21 0 0,1 0 0,-1 0 15,0-1-15,-21 1 0,21 0 0,0 0 16,-21 0-16,21-22 0,-21 22 16,22 0-16,-1-21 0,-21 21 0,21-1 15,0-20-15,-21 21 0,21-21 0,0 20 16,-21 1-16,22 0 0,-1-21 16,-21 21-16,21-22 0,0 22 0,-21 0 15,21-21-15,-21 20 0,21-20 16,1 21-16,-22 0 0,21-22 0,0 1 15,-21 21-15,0-21 0,21 20 0,0-20 16,-21 21-16,0-21 16,0 20-16,21-20 0,-21 21 0,0 0 15,0-22-15,22 22 0,-22-21 16,0 21-16,0 0 0,0-22 0,0 22 16,0-21-16,0 21 0,0-1 0,0-20 15,0 21-15,0 0 0,0-22 16,0 22-16,0-21 0,0 21 0,0 0 15,0-22-15,0 22 0,0 0 16,0-21-16,0 20 0,0 1 0,0 0 16,0-21-16,0 21 0,0-1 0,0 1 15,-22 0-15,22 0 16,0 0-16,-21 0 0,21-1 0,0 1 16,0 0-16,-21 0 0,0 0 15,21 0-15,0-1 0,0 1 16,-21 21-16,0-21 0,21 0 0,-22 21 15,1-21-15,21 0 0,-21 21 16,0-22-16,0 1 0,21 0 16,-21 21-16,21-21 0,-22 21 15,1-21-15,21 0 0,-21 21 0,0-22 16,0 1-16,0 21 16,-1-21-16,1 0 0,0 0 15,0 21-15,0-21 0,0 21 16,-1-22-16,1 1 0,0 21 15,0-21-15,0 21 0,21-21 0,-21 0 16,-1 21-16,1-21 0,0 21 16,0-22-16,0 22 0,0 0 0,-1-21 15,1 21-15,0 0 0,0-21 16,0 0-16,-22 21 0,22 0 0,0-21 16,0 21-16,0-21 0,-22 21 15,22 0-15,0-22 0,0 1 0,0 21 16,0 0-16,-1-21 0,1 21 0,0 0 15,0 0-15,0-21 0,0 21 16,-1 0-16,1 0 0,-21-21 16,21 21-16,0 0 0,-1 0 15,1 0-15,0-21 0,0 21 0,0 0 16,0 0-16,-1 0 0,1 0 16,0 0-16,0-22 0,0 22 15,0 0-15,-1 0 16,1 0-16,0 0 15,0 0-15,0-21 0,0 21 16,-1 0-16,1 0 16,0 0-16,0 0 15,0 0-15,0 0 0,-1 0 16,1 0-16,0 0 16,0 0-16,0 0 0,0 0 0,-1 0 15,-20 0-15,21 0 0,0 0 16,-22 0-16,22 0 0,-21 0 0,0 0 15,-1 0-15,22 0 0,-21 0 16,21 0-16,-22 0 0,1-21 0,21 21 16,-22-21-16,1 21 0,0-21 0,21 21 15,-22-21-15,22-1 0,-21 22 16,21-21-16,-1 21 0,1 0 16</inkml:trace>
  <inkml:trace contextRef="#ctx0" brushRef="#br0" timeOffset="-45155.92">21272 10097 0,'0'0'0,"-42"21"31,21-21-15,0 0 15,21-21 94,21 21-125,0-22 0,0 22 16,0-21-16,1 21 0,-1 0 16,-21-21-16,21 21 0,0 0 15,0-21-15,0 21 0,1-21 0,-1 21 16,0-21-16,0 21 0,0-22 0,0 22 15,1-21-15,-1 21 0,0-21 16,0 0-16,0 21 0,0-21 0,22 21 16,-22-21-16,0-1 0,0 22 0,0-21 15,1 0-15,-1 21 0,0-21 16,0 0-16,0 21 0,0-21 0,1-1 16,-1 22-16,0-21 0,0 21 15,-21-21-15,21 0 0,0 21 16,1-21-16,-1 0 0,0-1 15,0 22-15,0-21 0,0 0 16,1 21-16,-1-21 0,0 0 0,0 0 16,21 21-16,-20-22 0,20 1 0,0 0 15,1 21-15,-22-21 0,21 0 16,0 0-16,1 21 0,-1-22 0,0 1 16,1 0-16,-22 21 0,21-21 0,-21 0 15,22 21-15,-22-21 0,0-1 16,21 22-16,-20-21 0,-1 0 0,21 21 15,-21-21-15,0 0 0,22 0 16,-22-1-16,21 22 0,-21-21 16,22 0-16,-22 0 0,21 0 0,-21 0 15,22-1-15,-22 22 0,21-21 0,-21 0 16,22 0-16,-22 21 0,21-21 16,-21 0-16,1-1 0,-1 1 0,21 21 15,-21-21-15,0 0 0,22 0 16,-22 0-16,21-1 0,-21 1 15,22 0-15,-22 21 0,21-21 0,-21 0 0,22 0 16,-22 21-16,21-22 0,-21 1 16,22 21-16,-22-21 0,21 0 0,-21 21 15,22-21-15,-22 0 0,21 21 16,-21-22-16,22 1 0,-1 0 16,-21 21-16,22-21 0,-1 0 0,0 0 15,1 21-15,-22-22 0,21 1 0,0 0 16,1 0-16,-1 21 0,-21-21 15,22 0-15,-1-1 0,-21 1 0,21 21 16,-20-21-16,20 0 0,-21 0 16,21 21-16,-20-21 0,-1-1 0,21 22 15,-21-21-15,22 0 0,-22 21 0,0-21 16,0 0-16,0 21 0,0-21 16,1-1-16,20 22 0,-21-21 0,0 0 15,0 21-15,1-21 0,-1 21 16,0-21-16,21 0 0,-21 21 15,1-22-15,-1 22 0,0 0 0,0-21 16,0 21-16,0 0 0,1 0 16,-1-21-16,0 21 0,0 0 0,-21-21 15,21 21-15,0 0 0,1-21 0,-22 0 16,21 21-16,0 0 0,-21-22 16,21 22-16,0 0 0,0-21 0,1 21 15,-1 0-15,-21-21 16,21 21-16,0 0 15,-21-21-15,0 0 0,0 0 47,-21 21-15,0 0-32,0 0 0,-1 0 15,1 0-15,0 0 0,-21 0 16,21 0-16,-1 0 0,-20 0 0,21 0 15,-21 0-15,20 0 0,1 0 0,0 0 16,0 0-16,-21 0 16,20 0-16,1 0 0,0 0 0,0 0 15,0 0-15,0 0 0,-1 0 16,1 0-16,0 0 0,0 0 16,0 0-16,0 0 15,42 0 95,0 0-110,0 0 0,0 0 0,0 0 15,22 0-15,-22 0 0,21 0 16,-21 0-16,22 0 0,-1 0 15,-21 0-15,22 0 0,-1 0 0,-21 0 16,21 0-16,-20 0 0,-1 0 16,21 0-16,-21 0 0,0 0 15,1 0-15,-1 0 0,0-22 16,0 22 0,-21 22 62,0-1-78,0 0 15,-21 0-15,0 0 16,21 0-16,0 1 0,0-1 16,-21 0-16,-1 0 0,22 0 0,-21 22 15,21-22-15,0 0 0,-21 0 16,0 21-16,21-20 0,0-1 0,0 0 15,-21 0-15,21 0 0,-21 0 16,21 1-16,-22-1 0,22 0 0,0 0 16,0 0-16,0 0 15,-21 1-15,21-1 16,-21-21-16,21 21 0,0 0 16,-21-21 62,0 0-63,21-21 1,-21 21-16</inkml:trace>
  <inkml:trace contextRef="#ctx0" brushRef="#br0" timeOffset="-41206.08">25421 4614 0,'-21'0'0,"21"22"15,0-1-15,-21 0 0,21 0 16,0 0-16,0 0 16,0 1-16,0-1 0,0 0 15,0 0-15,0 0 0,-21-21 0,21 21 16,0 1-16,0-1 16,0-42 15,0-1-16,0 1-15,0 0 0,0 0 16</inkml:trace>
  <inkml:trace contextRef="#ctx0" brushRef="#br0" timeOffset="-41012.19">25421 4487 0,'0'-21'31,"0"42"32</inkml:trace>
  <inkml:trace contextRef="#ctx0" brushRef="#br0" timeOffset="-40508.48">25696 4572 0,'-21'85'15,"0"-64"1,21 0-16,0 0 15,-21 0-15,21 1 0,0-1 0,-21 0 16,21 0 0,-22 0-16,22 0 0,0 1 0,-21-22 47,21-22-32,0 1-15,0 0 16,0 0-16,0 0 0,0 0 15,0-1-15,0 1 0,0 0 0,21 0 16,1 0-16,-1 0 0,0 21 16,0-22-16,0 1 0,22 21 0,-22 0 15,21 0-15,-21 0 0,0 0 16,22 0-16,-22 0 0,0 0 0,0 21 16,-21 1-16,21-1 0,-21 0 15,0 0-15,0 0 16,0 0-16,0 22 0,0-22 0,0 0 15,0 0-15,0 0 0,-21 1 16,21-1-16,0 0 0,-21-21 16,21 21-16,0-42 47,0 0-47,21 21 0,0-21 15</inkml:trace>
  <inkml:trace contextRef="#ctx0" brushRef="#br0" timeOffset="-40216.65">26352 4424 0,'0'21'31,"0"0"-31,0 0 0,0 1 15,0-1-15,0 0 0,-21 0 16,21 0-16,-21 22 0,0-22 0,21 0 16,0 0-16,0 0 15,-21 0-15,21 1 0,0-1 0,-21 0 16,21 0-16,0 0 0,21-21 31,0 0-15,0 0-1,-21-21-15</inkml:trace>
  <inkml:trace contextRef="#ctx0" brushRef="#br0" timeOffset="-40012.76">26522 4572 0,'21'0'0</inkml:trace>
  <inkml:trace contextRef="#ctx0" brushRef="#br0" timeOffset="-39619.99">27390 4487 0,'0'0'0,"-22"-21"16,1 21-16,0 0 16,0 0-1,0 0-15,0 0 0,-1 0 16,1 21-16,0 1 16,0-22-16,21 21 0,-21 0 0,0 0 15,21 0-15,-22 0 0,22 1 16,0-1-16,-21 0 0,21 0 0,0 0 15,0 0-15,0 1 0,0-1 16,0 0-16,21 0 16,1-21-16,-1 0 0,0 0 15,0 0-15,0 0 0,0 0 16,1 0-16,-1 0 0,0 0 0,0 0 16,21 0-16,-20-21 0,-1 0 15,0 21-15,0-21 0,0-1 16</inkml:trace>
  <inkml:trace contextRef="#ctx0" brushRef="#br0" timeOffset="-39336.15">27665 4593 0,'21'0'63,"0"0"-63,0 0 15,0 0-15,1 0 0,-1 0 16,0 0-16,0 0 16,0 0-16,0 0 0,1 0 15,-44 0 16,1 0-31,0 0 0,0 21 16</inkml:trace>
  <inkml:trace contextRef="#ctx0" brushRef="#br0" timeOffset="-39168.25">27601 4720 0,'-21'0'15,"42"0"1,0 0-16,1 0 15,-1 0-15,0 0 16,0 0-16,0 0 0,0 0 16,1 0-16,-1 0 15,0 0-15,0-21 0</inkml:trace>
  <inkml:trace contextRef="#ctx0" brushRef="#br0" timeOffset="-38628.52">28152 4678 0,'0'0'0,"-22"-21"0,1 0 0,0 21 16,21-22-16,-21 1 16,21 0-16,0 0 15,0 0-15,0 0 0,21-1 16,0 22-1,0-21-15,1 21 0,-1 0 0,21-21 16,-21 21-16,0 0 0,1 0 16,-1 0-16,0 0 0,0 0 0,-21 21 15,0 0-15,0 1 16,0-1-16,0 0 16,-21 0-16,0 0 0,0 0 0,-22 22 15,22-22-15,-21 0 0,21 0 16,-1 0-16,-20 1 0,21-1 0,0 0 15,0 0-15,21 0 0,0 0 0,0 1 16,0-1-16,21-21 16,0 0-1,0 0-15,0 0 0,0 0 0,1 0 16,-1 0-16,0 0 0,0 0 16,0-21-16,0 21 0,1-22 0,-1 22 15,0-21-15,-21 0 0,0 0 16,21 0-16,-21 0 0,0-1 15,0 1-15,0 0 16,-21 21-16,0 0 0,0 0 0,-1 0 16,1 0-16,0 0 15,0 0 1,42 0 15</inkml:trace>
  <inkml:trace contextRef="#ctx0" brushRef="#br0" timeOffset="-38503.6">28617 4572 0,'0'0'0,"0"-21"15</inkml:trace>
  <inkml:trace contextRef="#ctx0" brushRef="#br0" timeOffset="-38211.76">28554 4572 0,'-64'64'31,"43"-43"-31,106-106 0,-191 170 0,106-64 0,-21 0 16,0 0-16,-1 0 0,22 1 15,0-1-15,0 0 0,0 0 0,0 0 16,0 0-16,0 1 16,22-22-1,-1 0-15,0 0 0,0 0 16,0 0-16,0 0 0,1-22 15,-1 1-15,0 0 0,0 0 16,-21 0-16,21 0 0,-21-1 16,0 1-16,0 0 0,0 0 0,0 0 15,0 0 1,0-1-16,-21 22 16,0 0-1,21 22 1,0-1-1</inkml:trace>
  <inkml:trace contextRef="#ctx0" brushRef="#br0" timeOffset="-37996.89">28914 4741 0,'-64'-21'16,"43"21"0,21 21 46,21-21-62,-21 22 0</inkml:trace>
  <inkml:trace contextRef="#ctx0" brushRef="#br0" timeOffset="-37772.01">28850 5017 0,'0'21'0,"0"21"31,0-21-31,0 0 0,0 1 16,0-1-16,-21 0 0,0 0 16,0-21-1,-1 21-15,1-21 0,0 0 16,0 0-16,0 0 0,0 0 16,-1 0-16</inkml:trace>
  <inkml:trace contextRef="#ctx0" brushRef="#br0" timeOffset="-37220">26331 4509 0,'-42'42'16,"63"-42"-16,0 0 15,0 21-15,1-21 0,20 0 16,-21 0-16,0 0 0,22 0 0,-1 0 16,0 0-16,1 0 0,-1 0 15,0 0-15,1 0 0,-1 0 16,-21 0-16,21 0 0,-20 0 0,-1 0 16,0 0-16,0 0 0,0 0 15,-42 0 16,0 0-31</inkml:trace>
  <inkml:trace contextRef="#ctx0" brushRef="#br0" timeOffset="-35140.06">25146 5588 0,'-21'0'109,"21"-21"-109,-21 21 47,21 21-31,-22-21-16,22 21 0,-21-21 15,21 21-15,-21 22 0,21-22 16,0 0-16,0 21 0,-21 1 0,21-22 16,-21 21-16,21 1 0,-21-1 0,21-21 15,0 21-15,-22-20 0,1 20 16,21-21-16,-21 0 0,21 0 0,0 1 15,0-1-15,0 0 16,0-42 31,0 0-47,0-1 16,0 1-16,0 0 0</inkml:trace>
  <inkml:trace contextRef="#ctx0" brushRef="#br0" timeOffset="-34825.22">24913 5588 0,'0'0'0,"85"-42"31,-64 42-31,0 0 0,0 0 16,0-21-16,22 21 0,-22 0 0,0 0 15,0 0-15,0 21 0,1-21 16,-1 21-16,0 0 0,-21 0 16,0 0-16,0 1 0,0-1 0,0 0 15,-21 21-15,0-21 0,-1 1 0,1-1 16,-21 0-16,21 0 0,0 0 16,-22 0-16,22-21 0,0 22 0,0-1 15,0-21-15,42 0 31,0-21-31,0 21 16,-21-22-16,21 1 0</inkml:trace>
  <inkml:trace contextRef="#ctx0" brushRef="#br0" timeOffset="-34404.93">25336 5630 0,'0'22'15,"0"-1"1,0 0-16,0 0 0,0 0 16,0 0-16,0 1 0,0-1 0,-21 0 15,21 0-15,0 0 0,0 0 16,0 1-16,0-1 16,21-21-1,1 0-15,-1 0 0,0 0 16,0 0-16,0 0 0,0 0 15,1-21-15,-1-1 0,0 22 0,-21-21 16,21 0-16,0 0 0,0 21 16,-21-21-16,0 0 0,0-22 0,0 22 15,0 0-15,0 0 0,0 0 16,0 42 15,0 0-31,0 0 0,0 0 16,-21 0-16,21 1 0,0-1 15,0 21-15,-21-21 0,21 0 0,0 1 16,0-1-16,0 0 16,21-21-1,0 0-15,1 0 0,-1 0 0,0-21 16,0 21-16</inkml:trace>
  <inkml:trace contextRef="#ctx0" brushRef="#br0" timeOffset="-33932.2">25929 5398 0,'0'-22'0,"-21"22"15,0 22 1,21-1-16,0 0 16,0 0-16,0 0 0,0 0 15,0 1-15,0 20 0,-21-21 0,21 21 16,0-20-16,0 20 0,0-21 15,0 0-15,0 22 0,0-22 0,0 0 16,-22 0-16,22 0 0,-21 0 16,0-21-1,21-21 1,0 0 0,0 0-1,0 0-15,0 0 0,0-1 0,21 22 16,0-21-16,-21 0 0,22 0 15,-1 21-15,21-21 0,-21 21 0,0 0 16,1 0-16,-1 0 0,0 0 0,0 0 16,0 0-16,0 21 0,1 0 15,-22 0-15,0 0 0,0 1 16,0-1-16,0 0 0,-22 0 0,1 0 16,0-21-16,0 21 0,0 1 15,0-1-15,-22-21 0,22 21 0,0-21 16,0 0-16,0 0 15,-1 0 1,22-21 0,0 0-16,22 21 0,-1-22 15</inkml:trace>
  <inkml:trace contextRef="#ctx0" brushRef="#br0" timeOffset="-33099.98">26352 5376 0,'0'0'0,"0"22"31,0-1-31,-21-21 0,21 21 16,0 0-16,-21 21 0,21-20 0,-21 20 16,0-21-16,21 21 0,0 1 0,-21-22 15,21 21-15,-22-21 0,22 22 16,0-22-16,0 0 0,0 0 0,0 0 15,0 1-15,22-1 0,-1-21 16,0 0-16,0 0 16,0 0-16,0 0 0,1 0 0,-1-21 15,0 21-15,0-22 0,0 1 16,0 0-16,1 0 0,-22 0 16,21 0-16,-21-1 0,21 1 0,-21 0 15,0 0-15,0 0 0,0 42 31,0 0-31,0 0 16,0 0-16,0 1 16,0-1-16,0 0 0,0 0 0,0 0 15,0 0-15,0 1 16,21-22-16,0 0 16,0 0-16,1 0 15,-1 0-15,0-22 16,0 22-16,0-21 0,-21 0 15,21 21-15,1-21 0,-1 0 0,-21 0 16,21-1-16,0 1 0,-21 0 16,21 0-16,0 0 0,1 0 15,-22-1-15,21 22 0,0 0 16,-21 22 0,0-1-1,0 0 1,0-42 15,0 0-15,21-1-16,-21 1 15,0 0 1,0 0 0,-21 21-16,0 0 15,0 0-15,-1 21 0,22 0 0,-21 0 16,0 1-16,0-1 0,0 21 0,0-21 15,21 0-15,0 1 0,-22-1 16,22 0-16,0 0 0,0 0 0,0 0 16,22 1-16,-1-22 0,0 0 15,0 0-15,0 0 16,0 0-16,1 0 0,-1 0 0,0 0 16,0 0-16,0-22 15,0 22-15,1-21 0,-1 0 0,0 21 16,-21-21-16,0 0 0,0 0 0,0-1 15,0 1-15</inkml:trace>
  <inkml:trace contextRef="#ctx0" brushRef="#br0" timeOffset="-32912.1">26712 5461 0,'0'0'0,"-21"0"16,0-21 15,42 21-15,0 0-1,0 0-15,1 0 16,-1 0-16</inkml:trace>
  <inkml:trace contextRef="#ctx0" brushRef="#br0" timeOffset="-32620.28">27411 5482 0,'0'0'0,"0"-21"15,0 42 16,0 0-31,0 1 0,21-1 0,-21 21 16,21-21-16,-21 0 0,0 22 16,0-22-16,0 21 0,0-21 0,0 1 15,21-1-15,-21 0 0,0 0 16,0 0-16,21-21 31,1 0-15</inkml:trace>
  <inkml:trace contextRef="#ctx0" brushRef="#br0" timeOffset="-32400.27">27686 5503 0,'0'0'0,"-21"0"31,0 0-31,21 22 0,-22-22 16,1 21-16,21 0 0,0 0 0,-21 21 15,0-20-15,21-1 0,-21 0 16,0 0-16,21 0 0,0 0 16,0 1-16,0-1 0,0 0 0,21-21 31,0 0-31,0 0 16</inkml:trace>
  <inkml:trace contextRef="#ctx0" brushRef="#br0" timeOffset="-32031.36">27961 5567 0,'-42'0'31,"21"0"-31,-1 21 16,1 0-16,0 0 0,21 1 0,-21-1 15,21 0-15,-21 0 0,21 21 0,-21-20 16,21-1-16,0 0 15,0 0-15,0 0 0,21-21 16,0 21-16,0-21 0,0 0 16,0 0-16,22 0 0,-22 0 0,0 0 15,0-21-15,0 0 0,1 21 0,-22-21 16,21 0-16,-21 0 0,21-1 16,-21 1-16,0 0 0,0 0 0,0 0 15,0 0-15,0-1 16,-21 1-16,0 0 0,-1 0 0,1 21 15,0 0-15,0 0 0,0 0 16,0 0 0,21 21-16,0 0 0,0 0 15,21-21 1,0 0-16</inkml:trace>
  <inkml:trace contextRef="#ctx0" brushRef="#br0" timeOffset="-31798.49">28321 5630 0,'0'22'0,"0"20"16,0-21-16,-21 0 16,21 0-16,-21 1 0,21-1 15,0 0-15,0 0 0,-22-21 16,22 21-16,-21-21 15,21 21-15,0-42 32,0 0-17</inkml:trace>
  <inkml:trace contextRef="#ctx0" brushRef="#br0" timeOffset="-31640.58">28279 5503 0,'0'0'0,"0"-21"0,0 0 16,0 42 31,0 0-31</inkml:trace>
  <inkml:trace contextRef="#ctx0" brushRef="#br0" timeOffset="-31095.96">28723 5588 0,'0'0'0,"-63"0"31,41 0-31,1 0 0,0 0 0,0 0 0,0 21 16,0-21-16,-1 21 0,1 1 15,21-1-15,-21 0 0,21 0 0,-21 0 16,21 0-16,0 1 0,0-1 0,0 0 16,0 0-16,0 0 15,21 0-15,0-21 16,0 0-16,1 0 0,-1 0 15,0 0-15,0 0 0,0 0 0,0 0 16,1-21-16,-1 21 0,0-21 0,0 0 16,0 0-16,0 0 15,1-1-15,-1 1 0,-21 0 0,21-21 16,-21-1-16,21 22 0,-21-21 16,0 0-16,21 20 0,-21-20 0,0 21 15,21-21-15,-21 20 0,0 1 0,0 0 16,-21 42 15,0 0-31,21 1 0,-21-1 16,0 21-16,0 0 0,21 1 0,0-1 15,0 0-15,0 1 0,0-22 0,0 21 16,0 1-16,0-22 0,0 0 16,0 0-16,21 0 0,0 0 15,21 1-15,-21-22 0,1 0 0,20 0 16,0 0-16,1 0 0,-22 0 15,21 0-15,0 0 0</inkml:trace>
  <inkml:trace contextRef="#ctx0" brushRef="#br0" timeOffset="-28912.91">29104 5652 0,'21'42'32,"-21"-21"-32,0 0 0,0 0 15,0 1 1,0-1-16,0 0 0,-21 0 16,21 0-16,0 0 15,-21-21 16,21-21-31,0 0 16,0 0-16,0 0 0,0 0 16,0-1-16,0 1 0,0 0 15,0 0-15,21 0 0,-21 0 0,21-1 16,0 22-16,1-21 0,-1 21 0,0 0 16,0 0-16,0 0 15,0 0-15,1 0 16,-22 21-16,0 1 15,0-1-15,0 0 0,21 0 0,-21 0 16,0 0-16,0 1 0,0-1 16,0 0-16,0 0 0,0 0 15,0-42 32,0 0-31,21 0-16,-21 0 0,21-1 15,-21 1-15,21 0 0,0 0 0,-21 0 16,22 0-16,-1-1 16,-21 1-16,21 0 0,0 21 15,-21 21 1,0 0-16,0 1 16,0-1-16,0 0 0,0 0 15,0 0-15,0 0 0,0 1 0,0-1 16,0 0-16,0 0 0,0 0 15,21-21 1,0 0 0,1 0-16,-1 0 15,0 0-15,0-21 0,-21 0 16,0 0-16,21 0 0,0 21 16,-21-22-16,22 1 0,-22 0 15,0 0-15,0 0 0,0 0 0,0-1 16,0 1-1,0 42 1,0 1 0,0-1-16,0 0 0,0 0 0,-22 0 15,22 0-15,0 1 0,0-1 16,0 0-16,22-21 31,-1 0-15,0 0-16,0 0 15,0 0-15,-21-21 0,21 0 0,1 21 16,-22-22-16,21 1 0,-21 0 16,21 21-16,0-21 0,-21 0 0,0 0 15,0-1 1,0 44 0,0-1-1,0 0-15,0 0 0,0 0 0,-21-21 16,21 21-16,0 1 0,0-1 15,0 0-15,0 0 16,21-21 15,0 0-31,0 0 0,-21-21 16,22 0-16,-1 0 0,-21-1 16,21 1-16,-21 0 0,21 0 15,-21-21-15,0 20 0,21-20 0,0 21 16,-21-21-16,22 20 0,-22 1 15,0-21-15,0 21 0,0 0 16,0-1-16,0 44 31,0-1-31,0 0 0,0 0 16,-22 0-16,22 0 0,-21 22 16,21-22-16,0 0 0,-21 21 0,21-20 15,0-1-15,0 21 0,0-21 16,0 0-16,0 1 0,0-1 0,0 0 15,0 0-15,21 0 16,0-21 0,1 0-16,-1 0 0,0 0 15,0-21-15,-21 0 0,21 21 16,0-21-16,1 0 0,-1-1 0,0-20 16,0 21-16,-21 0 0,21-22 15,0 22-15,1-21 0,-1 21 16,-21 0-16,0-1 0,0 1 0,21 0 15,-21 0-15,0 0 0,0 42 47,-21-21-47,0 21 16,21 0-16,0 0 0,-22 1 0,22-1 16,-21 0-16,21 0 0,-21 0 15,21 0-15,0 1 0,0-1 0,0 0 16,-21 0-16,21 0 15,0 0 1,21-21 0</inkml:trace>
  <inkml:trace contextRef="#ctx0" brushRef="#br0" timeOffset="-28508.13">30438 5482 0,'0'-21'0,"-22"21"47,1 21-47,21 0 0,-21 1 0,0-1 16,0 21-16,21-21 0,-21 22 15,21-22-15,-22 21 0,22-21 0,-21 0 16,21 1-16,0 20 0,0-21 16,0 0-16,0 0 0,0 1 15,21-22-15,1 21 0,-1-21 16,0 0-16,0 0 16,0 0-16,0-21 0,1-1 15</inkml:trace>
  <inkml:trace contextRef="#ctx0" brushRef="#br0" timeOffset="-28224.29">30692 5461 0,'21'0'31,"0"21"-15,0 0-16,-21 1 15,0-1-15,0 0 0,0 21 16,0-21-16,0 1 0,0-1 0,0 21 16,0-21-16,0 0 0,0 1 15,0-1-15,-21 0 0,21 0 16,-21 0-16,0-21 0,21 21 0,-22 1 16,1-22-16,0 0 15</inkml:trace>
  <inkml:trace contextRef="#ctx0" brushRef="#br0" timeOffset="-27993.42">30946 5503 0,'0'-21'31,"0"42"16,0 1-47,0-1 16,0 0-16,0 0 15</inkml:trace>
  <inkml:trace contextRef="#ctx0" brushRef="#br0" timeOffset="-27796.54">30967 5800 0,'0'0'0,"0"21"0,0 0 15,0 0-15,0 0 16,0 1-16,-21-1 15,-1 0-15,22 0 0,-21 0 16,21 0-16,-21-21 0,0 22 16,0-22-16,0 0 15,-1 21-15,1-21 0</inkml:trace>
  <inkml:trace contextRef="#ctx0" brushRef="#br0" timeOffset="-26852.54">26501 6138 0,'-22'-21'46,"1"21"-46,0 0 0,0 0 16,0 0-16,0 0 16,-1 0-16,44 0 47,-1 0-47,0 21 0,0-21 15,0 22-15,-21-1 16,21-21-16,1 21 0,-1 0 0,0 0 15,-21 0-15,0 1 0,0-1 16,0 0-16,0 0 0,-21 0 16,0-21-16,-1 21 0,1-21 0,0 22 15,-21-22-15,21 0 0,-1 0 16,1 0-16,42 0 47,1 0-47,-1 0 0,0-22 0,0 22 15,0 0-15,0 0 16,-21 22 0,22-1-16,-22 0 15,0 0-15,0 0 16,-22-21-16,1 21 0,0-21 0,21 22 16,-21-22-16,0 21 15,0-21-15,-1 21 16,1-21-16</inkml:trace>
  <inkml:trace contextRef="#ctx0" brushRef="#br0" timeOffset="-26570.7">26077 6668 0,'43'0'15,"-22"0"-15,0 0 16,0 0-16,21 0 0,-20 0 0,20 0 16,0 0-16,1 0 0,-22 0 15,42 0-15,-20 0 0,-1 0 0,0 0 16,1 0-16,-22 0 0,21 0 16,-21 0-16,0 0 0,1 0 15,-22 21-15,-22-21 16,1 0-1,0 0-15,-21 21 0,21-21 16,-22 0-16,1 0 0,0 0 0,-1 0 16</inkml:trace>
  <inkml:trace contextRef="#ctx0" brushRef="#br0" timeOffset="-26372.81">26183 6773 0,'42'-21'16,"-84"42"-16,42 1 15,21-22 1,0 0-16,1 0 0,-1 0 15,21 0-15,-21 0 0,0 0 16,22 0-16,-22 0 0,21 0 0,1 0 16,-22 0-16,21 0 0,-21 0 0,22 0 15,-22 0-15,0-22 16,-42 22 0,0 0-16,-1 0 15,1 0-15</inkml:trace>
  <inkml:trace contextRef="#ctx0" brushRef="#br0" timeOffset="-26154.94">26162 6900 0,'0'0'0,"0"22"0,21-22 31,0 0-31,0 0 0,1 0 16,-1 0-16,21 0 0,-21 0 15,22 0-15,-1 0 0,-21 0 0,21 0 16,-20 0-16,20 0 0,-21 0 0,0 0 16,0 0-16</inkml:trace>
  <inkml:trace contextRef="#ctx0" brushRef="#br0" timeOffset="-25736.9">26437 7133 0,'0'0'16,"21"0"0,0 0-1,-21-21-15,22 21 0,-1 0 0,0 0 16,0 0-16,-21-21 0,21 21 15,-21 21 17,-21 0-32,0 0 15,0-21-15,21 22 0,0-1 16,-21-21-16,21 21 0,0 0 0,0 0 16,0 0-16,21 1 0,0-1 15,0 0-15,0-21 16,0 21-16,1-21 0,-1 21 0,-21 0 15,21-21-15,-21 22 16,-21-1 0,0-21-16,-1 0 15,1 0-15,0 0 0,0 0 16,0 21-16,0-21 0</inkml:trace>
  <inkml:trace contextRef="#ctx0" brushRef="#br0" timeOffset="-12400.16">19452 10287 0,'21'0'156,"-21"-21"-156,21 21 16,1 0-1,-1 0-15,-21-21 0,21 21 16,0 0-16,0-21 15,0-1 1,1 22-16,-1 0 0,0-21 16,0 21-16,0-21 0,0 21 15,-21-21-15,22 21 0,-1 0 16,0-21-16,0 0 0,0 21 16,0-22-16,1 22 0,-1-21 15,0 21-15,0-21 16,0 21-16,-21-21 15,21 21-15,-21-21 16,22 21-16,-1 0 0,-21-21 16,21 21-16,-21-22 0,21 22 15,0 0-15,-21-21 0,21 21 0,1 0 16,-22-21-16,21 21 0,0 0 16,-21-21-16,21 21 0,0 0 15,-21-21-15,21 21 0,1-21 16,-1-1-1,0 22-15,0-21 16,0 21-16,0-21 0,1 21 16,-1-21-16,0 21 15,0 0-15,0-21 0,0 0 0,1 21 16,-1-22-16,0 22 16,-21-21-1,21 21-15,0 0 16,-21-21-16,0 0 0,21 21 15,1-21-15,-1 21 0,-21-21 16,21 21-16,0-22 0,0 22 0,0-21 16,1 21-16,-1 0 0,-21-21 15,21 21-15,0 0 16,-21-21-16,21 21 16,-21-21-16,21 21 15,-21-21-15,22 21 16,-22-22-16,21 22 15,0-21-15,0 21 0,0-21 16,0 21-16,1-21 16,-1 21-16,0 0 0,-21-21 0,21 21 15,0 0-15,-21-21 0,21 21 16,-21-22 0,22 22-16,-22-21 15,21 0-15,0 21 0,-21-21 16,21 21-16,0-21 0,0 21 15,1 0-15,-1-21 0,0 21 16,-21-22-16,21 22 0,-21-21 16,21 21-16,0 0 15,-21-21 1,0 0 0,22 21-1,-1-21-15,0 21 16,0-21-16,-21-1 15,21 22-15,0 0 16,-21-21-16,0 0 47</inkml:trace>
  <inkml:trace contextRef="#ctx0" brushRef="#br0" timeOffset="-9191.88">24045 6731 0,'0'0'0,"0"21"15,0 0 1,21-21 62,1 0-62,-1 0-16,0 0 0,0 0 0,0 0 15,22 0-15,-22 0 0,0 0 16,21 0-16,-21 0 0,22 0 0,-1 0 16,0 0-16,1-21 0,20 21 15,-20 0-15,-1-21 0,21 21 16,-20 0-16,-1-21 0,0 21 0,-20-21 15,20 21-15,-21 0 0,0 0 16,0-21-16,1 21 16,-1 0-1,0 0 1,0-22-16,0 22 16,-21 22 30,0-1-46,-21-21 16,0 21-16,0 0 0,0 0 16,-1 0-16,1 1 15,0-1-15,0 0 0,0 0 0,0 0 16,-1 0-16,1 1 0,0 20 0,0-21 16,0 0-16,0 0 0,-1 1 15,1-1-15,0 21 0,0-21 0,0 0 16,0 1-16,-1-1 0,1 21 15,0-21-15,0 0 0,0 1 0,21-1 16,-21 0-16,-1 0 0,1-21 0,21 21 16,0 0-16,-21-21 15,21 22-15,0-44 47,0 1-31,21 0-16,0 21 0,-21-21 15,22 0-15,-1 0 0,0-1 0,-21-20 16,21 21-16,0-21 0,0 20 0,1 1 16,20-21-16,-21 21 0,0 0 15,0-22-15,22 22 0,-22 0 0,0 0 16,0 0-16,22-1 0,-22 1 0,0 0 16,0 0-16,-21 0 0,21 21 15,0-21-15,-21-1 0,22 1 16,-1 21-16,0-21 15,-21 0 1,-21 21 15,0 0-15,-22 0-16,22 0 16,-21 0-16,-1 0 0,1 0 0,0 0 15,-22 0-15,22 0 0,-22 0 0,1 21 16,21-21-16,-22 0 0,22 0 15,-1 0-15,1 0 0,21 0 0,0 0 16,0 0-16,-1 0 0,1 0 16,0 0-16,21-21 15,-21 21-15,0 0 32,42 0 30,0 0-62,0 0 0,0 0 16,1 0-16,-1 0 0,0 0 0,21 0 15,-21 0-15,22 0 0,-1 0 0,0 0 16,1 0-16,-1 0 0,0 0 16,1 0-16,-1 0 0,0 0 15,1 0-15,-22 0 0,21 0 16,-21 0-16,1 0 15,-22 21 32,-22-21-47,1 21 0,0-21 16,0 21-16,0-21 0,0 22 0,-1-1 16,1 0-16,0 0 0,0-21 0,21 21 15,-21 0-15,0 1 0,-1-1 16,1 0-16,0 0 0,21 21 15,-21-20-15,0-1 0,0 0 0,21 0 16,-22 0-16,1 0 0,0 1 16,21-1-16,-21-21 0,21 21 0,-21 0 15,0 0-15,21-42 47,21 0-31,-21 0-16,21 0 0,0-1 15,0-20-15,-21 21 0,21 0 16,22 0-16,-22-22 0,0 22 0,21-21 16,-20 21-16,20-1 0,-21 1 15,21 0-15,-20 0 0,-1 0 16,0 21-16,-21-21 16,0 42 15,0 0-16,-21-21-15,0 21 0,21 0 16,-22 0-16,1 1 0,0-1 0,-21 21 16,21-21-16,-1 0 0,1 1 0,0-1 15,0 21-15,0-21 0,0 0 16,-1 1-16,1-1 0,21 0 16,0 0-1,0-42 1,21 0-1,1 0-15,-1-1 16,0 1-16,0 0 0,21 0 0,-20 0 16,-1-22-16,21 22 0,0-42 15,1 42-15,-22-22 0,0 22 16,0 0-16,0 21 0,-21-21 0,-21 42 47,21 0-47,-21 0 0,0 0 0,-21 1 15,20-1-15,1 21 0,-21-21 16,21 0-16,-22 22 0,22-1 16,-21-21-16,21 22 0,-22-22 0,22 21 15,0-21-15,0 0 0,21 1 16,0-1-16,-21-21 0,21 21 0,21-21 47,-21-21-32,21 21-15,0-21 0,0-1 16,1 1-16,-1 0 0,0 0 16,21 0-16,-21-22 0,22 22 0,-1-21 15,-21 21-15,22-22 0,-1 22 0,0-21 16,-21 0-16,1 20 0,20-20 16,-42 21-16,21-21 0,-21 20 0,21 1 15,-21 0-15,0 0 0,21 0 16,-21 0-16,0 42 31,-21 0-31,0 0 16,-21 0-16,21 0 0,-1 1 0,-20 20 15,21-21-15,-21 21 0,-1-20 16,1 20-16,0 0 0,-1-21 16,1 22-16,21-22 0,-22 21 0,22-21 15,0 22-15,0-22 0,0 0 16,0 0-16,21 0 0,0 1 15,0-44 17,21 1-17,0 0-15,-21 0 0,21 0 16,0-22-16,22 22 0,-22-21 0,0 21 16,21-22-16,1 22 0,-22-21 0,21 0 15,0 20-15,1 1 0,-22 0 16,0 0-16,0 0 0,0 0 15,1 21-15,-1 0 16,-42 21 15,-1-21-15,1 21-16,0-21 0,0 21 0,0-21 16,0 21-16,-1-21 0,1 21 15,0-21-15,0 22 16,42-44 31,-21 1-47,21 21 0,0-21 15,1 21-15,-1-21 0,-21 0 16,21 21-16,-21-21 16,-21 21 15,0 0-16,-1 0 1,1 0-16</inkml:trace>
  <inkml:trace contextRef="#ctx0" brushRef="#br0" timeOffset="-4607.91">21167 10054 0,'-85'0'16,"106"21"0,-21 1 15,21-22 0</inkml:trace>
  <inkml:trace contextRef="#ctx0" brushRef="#br0" timeOffset="-4468.93">21188 10075 0,'0'0'15,"21"0"1,0 0 0,0 0-1,-21-21 1,21 0-1,1 21-15,-22-21 0,21 21 0</inkml:trace>
  <inkml:trace contextRef="#ctx0" brushRef="#br0" timeOffset="-3376.49">25315 7599 0,'0'-21'31,"-21"21"-15,-21 0 77,63 0-77,0 0 0,0 0-16,0 0 0,1 0 15,-1 0-15,21 0 0,-21 0 16,0 0-16,22 0 0,-1 0 0,-21 0 16,22 0-16,-22 0 0,21 0 15,0 0-15</inkml:trace>
  <inkml:trace contextRef="#ctx0" brushRef="#br0" timeOffset="-3240.57">25971 7578 0,'22'0'15,"-1"0"17,-64 0-32,107 0 0,-43 0 0,0 0 15,0 0 1,1 0 0</inkml:trace>
  <inkml:trace contextRef="#ctx0" brushRef="#br0" timeOffset="-2680.09">25844 8170 0,'0'0'31,"0"-21"63,43 42-94,-43-42 47,0 0 31,0 0-63,0 0 1,0 0 0,0-1-16,0 1 0</inkml:trace>
  <inkml:trace contextRef="#ctx0" brushRef="#br0" timeOffset="14670.88">17526 10054 0,'0'43'31,"0"-22"-15,0 0 0,21-21-16,-21 21 15,21-21 95,0 0-110,-21-21 15,22 0-15,-22 0 16,21 21-16,-21-22 0,21 1 16,0 21-16,-21-21 0,21 21 15,-21-21-15,21 0 16,1 21-16,-22-21 0,21-1 0,-21 1 15,21 0-15,-21 0 16,21 21-16,-21-21 0,21 0 16,-21-1-16,21 1 0,-21 0 15,22 21-15,-22-21 0,0 0 16,21 0-16,0 21 0,-21-22 0,21 1 16,-21 0-16,21 0 0,0 0 0,1 0 15,-22-1-15,21 22 0,0-21 16,-21 0-16,21 0 0,0 0 0,0 0 15,1-1-15,-1 1 0,0 0 16,0 0-16,0 0 0,0 0 16,1-1-16,-1 1 15,0 0-15,0 0 0,0 21 16,-21-21-16,21 0 0,1-1 16,-1 1-16,0 0 0,0 0 15,0 21-15,0-21 0,1 0 0,-1-1 16,0 1-16,0 0 0,0 0 0,0-21 15,1 20-15,-1 1 0,0 0 16,0 0-16,0 0 0,0 0 0,22-1 16,-22 1-16,0 0 0,0-21 0,0 21 15,22-22-15,-1 22 16,-21 0-16,22 0 0,-22 0 16,0-1-16,21 1 0,-21 0 0,22 0 15,-22 0-15,21 0 0,-21-1 16,22 1-16,-22 0 0,0 0 0,21 0 15,-20 0-15,20-1 0,-21 1 0,21-21 16,-20 21-16,20 0 0,-21-22 16,21 22-16,1 0 0,-1 0 0,-21-22 15,22 22-15,-1 0 0,-21 0 0,21 0 16,-20 0-16,20-1 0,-21 22 16,21-21-16,-20 0 0,-1 0 0,21 21 15,-21-21-15,0 0 0,22-1 0,-22 22 16,21-21-16,-21 0 15,22 0-15,-22 0 0,21 0 0,1-1 16,-1 22-16,0-21 0,1 0 0,-1 0 16,-21 0-16,21 0 0,1-1 15,-1 22-15,0-21 0,-20 0 0,20 0 16,0 0-16,-21 0 0,22-1 0,-1 1 16,-21 0-16,22 0 0,-1 0 15,-21 0-15,21-1 0,1 1 0,-1 0 16,0 0-16,1 0 0,-1 0 15,0 21-15,22-22 0,-22 1 0,1 0 16,20 0-16,-21 0 0,1 21 0,-1-21 16,0-1-16,1 22 15,-22-21-15,21 0 0,-21 21 0,22-21 16,-1 0-16,-21 0 0,22 21 0,-1-22 16,-21 1-16,21 21 0,1-21 15,-1 21-15,0-21 0,1 0 0,-1 21 16,-21-21-16,22 21 0,-1 0 0,0-22 15,1 22-15,-1-21 0,0 21 16,1-21-16,-1 21 0,0-21 0,1 21 16,-1-21-16,0 0 0,1 21 15,-22-22-15,21 22 0,0-21 0,-20 21 16,20-21-16,0 21 0,1-21 0,-22 21 16,21-21-16,0 21 15,1-21-15,-1 21 0,0 0 0,-20-22 16,20 22-16,0 0 0,1-21 15,-22 21-15,21 0 0,0 0 0,1-21 16,-1 21-16,0 0 0,1 0 0,-1 0 16,0-21-16,1 21 0,-1 0 15,0 0-15,22 0 0,-22 0 0,1-21 16,-1 21-16,0 0 0,1-21 16,-22 21-16,21 0 0,0 0 0,-20 0 15,20 0-15,-21 0 0,0 0 16,22 0-16,-22 0 0,0 0 0,0 0 15,0 0-15,22 0 0,-22 0 16,0 0-16,0 0 0,0 0 16,0 0-16,22 0 0,-22 0 0,0 0 15,0 0-15,0 0 0,1 0 16,-1 0-16,0 0 16,-42 0 30,0 0-46,-22 0 0,1 0 16,-22 0-16,1 21 0</inkml:trace>
  <inkml:trace contextRef="#ctx0" brushRef="#br0" timeOffset="16962.67">17145 10118 0,'0'0'0,"-21"-21"16,21-1-16,0 1 0,0 0 16,0 0-16,0 0 15,0 0-15,0-1 16,0 1-16,0 0 0,0 0 15,21 0-15,0 0 16,0 21 0,0 0-1,1 0-15,-1 0 0,0 21 16,0 0-16,0 0 16,0 0-16,1-21 0,-22 21 15,21 1-15,0-1 0,-21 0 16,21 0-16,-21 0 0,21-21 15,0 21-15,-21 1 0,0-1 16,22 0-16,-1-21 0,0 21 16,-21 0-1,21-21-15,0 0 16,0 0 0,1 0-1,-22-21 1,21 21-16,0-21 15,0 0-15,0 21 0,0-21 16,1 21-16,-1-22 0,0 22 16,0-21-16,0 0 0,0 21 0,1-21 0,20 21 15,-21 0-15,0-21 16,0 21-16,1 0 0,-1 0 0,0-21 16,0 21-16,0 0 0,0 0 0,1 0 15,-1 0 1,-42 0 15,-1 0-15,1 21-16,0-21 0,0 0 0,0 21 15,-22-21-15,22 21 0,0-21 16,-21 21-16,21 0 0,-22-21 16,22 22-16,-21-22 0,21 21 0,-22-21 15,22 21-15,0-21 0,0 0 0,-22 0 16,22 0-16,0 21 15,0-21-15,0 0 0,0 0 16,-1 0-16,22-21 16,-21 21-1,21-21-15,-21 0 16,0-1-16,21 1 0,0 0 16,-21 0-16,21 0 0,-21 0 15,21-1-15,0 1 16,0 0-16,0 0 15,0 0-15,0 0 0,0-1 16,0 44 31,0-1-47,0 0 16,0 0-16,21 0 0,-21 0 0,0 1 15,21-1-15,-21 21 0,21-21 16,-21 0-16,0 1 0,0-1 0,0 0 15,0 0-15,21 0 0,-21 0 0,0 1 16,21-1-16,-21 0 16,0 0-16,0 0 15,0 0-15,22-21 16,-22 22-16,21-22 16,0 0-1,0 0-15,0-22 16,0 22-16,-21-21 0,22 0 0,-1 21 15,0-21-15,0 0 0,0 21 0,0-21 16,1-1-16,-1 1 0,0 0 16,0 0-16,21 0 0,-20 0 0,-1-1 15,21 1-15,-21 0 0,0 0 0,1 21 16,-1-21-16,0 21 0,0 0 0,-21-21 16,21-1-1,0 22-15,-42 22 47,0-22-47,0 21 0,0 0 16,0-21-16,-1 21 0,1 0 0,0 0 15,-21-21-15,21 22 0,-22-1 0,22 0 16,-21-21-16,21 21 0,-22 0 0,22 0 16,-21-21-16,21 22 0,-1-22 15,1 21-15,0-21 0,0 21 0,0-21 16,0 0-16,21 21 0,-22-21 15,1 0 32,0 0-15,21-21-17,0 0 16,0 0-31,0-1 16,0 1 0,0 0-16,0 0 15,0 0 1,21 42 15,0 0-15,1 0-16,-22 0 15,0 1-15,21-22 0,-21 21 16,0 0-16,21-21 0,-21 21 0,0 0 16,0-42 31,0 0-32,0 0-15,0 0 16,0-1-16,0 1 0,0 0 15,-21 21 1,21-21-16</inkml:trace>
  <inkml:trace contextRef="#ctx0" brushRef="#br0" timeOffset="26195.61">16002 11642 0,'21'-21'16,"0"21"-1,-21-22-15,0 1 16,21 0 0,-21 0-16,0 0 15,0 0-15,22 21 16,-22-22-16,0 44 47,0-1-32,-22 0-15,22 0 0,-21 21 16,21-20-16,-21-1 0,21 21 16,0-21-16,0 22 0,-21-22 0,21 21 15,-21-21-15,21 22 0,-21-22 0,21 21 16,0-21-16,0 0 0,0 1 16,0-1-16,0 0 0,0 0 0,0 0 15,21-21 1,0 0-1,0 0-15,0 0 16,-21-21-16,21 0 0,1 21 16,-22-21-16,0 0 0,21-1 0,0 1 15</inkml:trace>
  <inkml:trace contextRef="#ctx0" brushRef="#br0" timeOffset="26467.46">15854 11790 0,'0'0'0,"21"0"32,0 0-32,0 0 0,0 0 15,22 0-15,-22-21 0,0 21 16,21 0-16,-20 0 0,20 0 0,-21-21 15,21 21-15,-20 0 0,-1 0 16,0 0-16,0 0 0,0 0 0,0 0 16,1 0 15</inkml:trace>
  <inkml:trace contextRef="#ctx0" brushRef="#br0" timeOffset="26828.25">16743 11875 0,'21'0'16,"0"0"-1,-21-22 1,21 1 0,-21 0-1,-21 21 1,0 0-16,0 0 16,0 0-1,-1 0-15,22 21 0,0 0 31,22-21 1,-1 0-32,0 0 15,0 0-15</inkml:trace>
  <inkml:trace contextRef="#ctx0" brushRef="#br0" timeOffset="27251.52">17420 11705 0,'0'0'0,"21"0"0,-21-21 16,0 0-1,-21 21 1,0 0-16,0 0 15,0 0-15,-1 0 0,1 0 0,0 0 0,0 0 16,0 0-16,0 0 16,-1 21-16,-20-21 0,21 21 0,0 0 15,0 1-15,-1-1 0,1-21 0,0 21 16,0 0-16,21 0 0,0 0 16,0 1-16,0-1 0,0 0 0,0 0 15,0 0-15,0 0 0,21 1 16,0-22-16,0 21 0,1-21 0,20 21 15,-21-21-15,0 0 0,0 0 0,22 0 16,-22 0-16,0 0 0,0 0 16,0 0-16,1 0 0,-1 0 0,0 0 15,0 0-15,0 0 0,0 0 0,-21-21 16,22 21-16,-1-21 16,0-1-16,0 1 0,-21 0 15,21 0-15,0 21 0</inkml:trace>
  <inkml:trace contextRef="#ctx0" brushRef="#br0" timeOffset="34203.5">15494 11917 0,'0'0'0,"-21"0"31,0 0-31,-1 0 0,1 0 15,-21 0-15,0 0 0,-1 0 16,1 0-16,-22 0 0,22 0 16,-21 0-16,-22 0 0,21 0 0,-20 0 15,20 0-15,-20 0 0,20 0 0,-21 0 16,22 0-16,21 0 0,-1 0 16,1 0-16,0 0 0,20 0 0,1 0 15,0 0-15,0 0 0,21-21 16,0 0 15,0-1-15,21 1-1</inkml:trace>
  <inkml:trace contextRef="#ctx0" brushRef="#br0" timeOffset="34568.32">14436 11684 0,'21'-21'15,"-106"106"-15,149-149 0,-64 43 47,-22 42-47,-20 0 16,21-21-16,0 21 0,0-21 16,-1 22-16,-20-1 0,21-21 15,0 21-15,-22-21 0,22 21 0,0-21 0,0 21 16,0-21-16,21 21 15,-21-21-15,21 22 16,0-1-16,0 0 0,21 0 16,0-21-16,0 21 0,0 0 15,0-21-15,22 22 0,-22-1 16,21-21-16,-21 21 0,1-21 0,20 21 16,-21-21-16,0 21 0,0-21 0,1 0 15,-1 0-15,0 21 0,0-21 16,-21 22-1,-21-22 1,0 0 0,0 0-16,-1 0 0,-20 0 0,21 0 15</inkml:trace>
  <inkml:trace contextRef="#ctx0" brushRef="#br0" timeOffset="35363.53">12848 11472 0,'0'0'0,"-21"0"31,0 0-15,0 0-16,-1 0 0,1 0 15,0 0-15,0 0 0,0 0 16,0 0-16,-1 0 0,22-21 0,-21 0 16,21 0-16,-21 0 15,21 0-15,0-1 0,0 1 0,0 0 16,0 0-16,0 0 0,0 0 0,21-1 16,0 1-16,1 0 0,20 0 15,-21 0-15,21 21 0,-20 0 0,20 0 16,0 0-16,1 0 0,-22 0 0,21 0 15,-21 21-15,0 0 0,-21 0 16,0 0-16,0 22 0,0-22 16,0 21-16,-21-21 0,-21 22 0,21-1 15,-22-21-15,22 22 0,-21-22 0,21 21 16,-22-21-16,22 22 0,0-22 16,0 0-16,-21 0 0,42 0 0,-22 0 15,22 1-15,-21-1 0,21 0 16,21-21-1,1 0-15,-1 0 16,0 0-16,0 0 0,21 0 0,-20 0 16,-1-21-16,21 21 0,-21-21 0,0-1 15,1 22-15,20-21 16,-21 0-16,-21 0 0,0 0 16,0 0-16,0-1 0,0 1 15,-21 21-15,0 0 0,-22-21 16,22 21-16,0 0 0,-21 0 0,21 0 15,-1 0-15,1 0 0,0 0 0,0 21 16,0-21-16,0 21 0,21 1 16,0-1-16,0 0 15,0 0-15,0 0 16,21-21-16,0 0 0,0 0 0,0 0 16,0 0-16,1 0 15</inkml:trace>
  <inkml:trace contextRef="#ctx0" brushRef="#br0" timeOffset="35779.3">13483 11324 0,'0'0'16,"-21"0"15,0 0-31,0 21 0,21 1 0,-22-1 15,1 0-15,0 21 0,21-21 16,-21 1-16,21-1 0,-21 21 0,21-21 16,0 0-16,0 1 0,0-1 15,0 0-15,0 0 0,0 0 0,21-21 16,0 21-16,0-21 0,0 0 0,1 0 16,-1 0-16,0 0 0,0 0 15,21 0-15,-20-21 0,-1 0 0,0 21 16,0-21-16,0 0 0,0 0 0,1-22 15,-22 22-15,0 0 0,0-21 0,0 20 16,0-20-16,0 0 16,0-1-16,0 1 0,-22 21 0,22-21 15,-21 20-15,0 1 0,0 0 0,0 21 16,0 0-16,-1 0 0,1 0 16,0 21-16,21 0 0,0 1 15,-21-1-15,21 21 0,-21-21 0,21 22 16,0-22-16,0 21 0,0-21 0,-21 22 15,21-22-15</inkml:trace>
  <inkml:trace contextRef="#ctx0" brushRef="#br0" timeOffset="42655.35">26395 13462 0,'0'0'0,"-21"0"16,-1 0-16,1 0 0,0 0 15,0 0-15,0 0 0,0 0 31,-1 0-31,44 0 47,-1 0-31,21 0-16,-21 0 0,22 0 16,-1 0-16,0 0 0,22 0 0,-1 0 15,1 0-15,20 0 0,1 0 0,0 0 16,21 0-16,-22 0 0,1 0 15,0 0-15,-22 0 0,1 0 0,-1 0 16,-21 0-16,22 0 0,-43 0 16,21 0-16,-20 0 0,-1 0 15,0 0-15,-21 21 63,-21 0-48,0-21-15,21 22 0</inkml:trace>
  <inkml:trace contextRef="#ctx0" brushRef="#br0" timeOffset="43135.35">27368 14372 0,'-21'0'15,"42"0"-15,-63 0 0,42-21 16,-21 21-16,0 0 16,42 0 15,0 0-31,0 0 16,22 0-16,-22 0 0,21 0 15,22 0-15,-22 0 0,21 0 0,-20 0 16,20 0-16,1 0 0,-1 0 0,1 0 15,-22 0-15,22 0 0,-1 0 16,-21 0-16,1 0 0,-1 0 16,-21 0-16,0 0 0,1 0 15,-44 0 32,1 0-47,0 0 0,-21 0 16,21 0-16</inkml:trace>
  <inkml:trace contextRef="#ctx0" brushRef="#br0" timeOffset="45995.66">15938 12912 0,'-21'0'0,"0"0"15,0 0-15,-21 0 0,-1 0 16,1 0-16,-22 0 0,1 0 0,-1 21 16,-20-21-16,-1 0 0,0 0 0,1 0 15,-1 0-15,0 21 0,1-21 16,-1 0-16,22 0 0,-1 0 15,22 0-15,-1 0 0,1 0 0,21 0 16,0 0-16,42-21 47,0 21-47,0 0 0,0-21 16,-21 0-16,22 21 0,-1-22 15,0 1-15</inkml:trace>
  <inkml:trace contextRef="#ctx0" brushRef="#br0" timeOffset="46271.5">14922 12700 0,'-21'0'31,"0"21"-31,21 0 0,-21-21 0,0 22 16,0-1-16,-1-21 0,1 21 15,0 0-15,0 0 0,0 0 0,-22 1 16,22-22-16,0 21 0,21 0 0,-21 0 15,21 0-15,0 0 16,0 1-16,0-1 16,21-21-16,0 0 0,0 21 15,1-21-15,-1 0 0,0 21 16,0-21-16,0 0 0,0 0 16,22 21-16,-22-21 0,0 0 0,0 0 15,-42 0 16</inkml:trace>
  <inkml:trace contextRef="#ctx0" brushRef="#br0" timeOffset="47819.18">12636 12637 0,'0'-22'15,"0"1"1,22 0-16,-1 0 15,0 21-15,0-21 0,0 21 16,0-21-16,22-1 0,-22 22 0,-21-21 16,21 0-16,-21 0 15,-21 21 1,0 0-16,0 0 0,-1 0 0,-20 0 16,21 21-16,-21-21 0,20 21 0,-20 0 15,21 1-15,0-22 0,-22 21 16,43 0-16,-21 0 0,21 0 0,0 0 15,0 1-15,0-1 0,0 0 0,0 0 16,0 0-16,21 0 0,-21 1 16,22-1-16,-1 0 0,0 0 15,0 0-15,-21 0 0,0 1 0,0-1 16,0 0-16,0 0 0,0 0 16,-21 0-16,0 1 0,0-22 15,-1 0-15,-20 21 0,21-21 0,-21 0 16,20 0-16,1 0 0,-21-21 15,21-1-15,0 22 0,-22-21 0,22 0 16,0 0-16,0 0 0,21-22 16,-21 22-16,21 0 0,0 0 0,-22 0 15,22 0-15,0-1 0,22 22 32,-1 22-32,0-1 15,-21 0-15,21 0 0,0 0 16,-21 0-16,21 1 0,1-1 15,-22 0-15,21 0 0,-21 0 0,21 0 16,0-21-16,-21 22 0,21-1 0,0-21 16,1 0-16,-1 0 0,0 0 15,0 0-15,0 0 0,0 0 16,1 0-16,-1-21 0,0 21 0,0-22 16,0 1-16,0 0 0,1 0 15,-22 0-15,21 21 0,0-21 0,0-1 16,0 1-16,-21 0 0,21 0 15,1 21-15,-22-21 16,0 42 15,0 0-31,0 0 0,0 0 0,0 1 16,0-1-16,0 0 0,0 0 16,0 0-16,0 0 0,0 1 15,0-1 1,21-21-16,0 0 0,0 0 15,0 0-15,-21-21 16,21 21-16,1-22 0,-1 1 0,0 21 16,0-21-16,0 0 0,0 0 0,-21 0 15,22-1-15,-1 1 16,-21 0-16,0 0 0,0 0 0,0 42 47,0 0-47,0 0 0,-21-21 15,21 21-15,0 1 0,0-1 16,0 0-16,0 0 0,0 0 0,0 0 16,0 1-16,0-1 0,21-21 15,0 0 1,0 0-16,0 0 0,22 0 16,-22 0-16,0-21 0,0 21 0,21-22 0,-20 1 15,-1 0-15,21 0 16,-21 0-16,0-22 0,1 22 0,-1-21 15,0 21-15,-21-22 0,0 22 0,0 0 16,0-21-16,0 21 0,0-1 16,0 1-16,0 0 15,0 42 1,0 0-16,0 22 16,0-22-16,-21 0 0,21 0 0,-21 22 15,21-1-15,-22-21 0,22 21 16,0-20-16,0-1 0,-21 21 0,21-21 15,0 0-15,0 1 0,-21-1 0,21 0 16,0-42 47,0 0-63,0-1 0,0 1 15,21 0-15,0 21 0,1-21 0,-1 0 16,0 21-16,0-21 0,0 21 15,0 0-15,1 0 0,-1 0 0,0 0 16,0 0-16,0 0 0,0 0 0,1 0 16,-22 21-16,0 0 15,0 0-15,0 0 16,-22-21-16,1 21 0,0-21 0,-21 22 16,21-1-16,-1-21 0,-20 0 15,21 0-15,0 21 0,-22-21 0,22 0 16,0 0-16,0 0 15,42 0 1,0-21 0,0 0-16,1 21 0,-1-22 15</inkml:trace>
  <inkml:trace contextRef="#ctx0" brushRef="#br0" timeOffset="48195.68">14182 12764 0,'-22'0'0,"-41"0"16,42 0-1,0 0-15,-22 0 0,22 0 0,0 0 16,0 21-16,0-21 0,-1 21 16,1-21-16,21 21 0,-21-21 0,21 21 15,0 0-15,21 1 16,0-22-16,-21 21 15,22 0-15,-1-21 0,0 21 0,0 0 16,0-21-16,-21 21 0,21 1 16,-21-1-16,0 0 15,-21 0 1,0-21-16,0 21 0,0-21 0,0 0 16,-1 0-16,1 0 0,-21 0 15,21 0-15,0 0 0,-1 0 0,1 0 16,0 0-16,0 0 0,21-21 15,0 0-15,0 0 16,21 21-16,0-21 16,0-1-16,22 22 0,-22-21 15</inkml:trace>
  <inkml:trace contextRef="#ctx0" brushRef="#br0" timeOffset="48651.85">14436 12594 0,'-22'0'16,"1"0"-16,0 21 15,21 1-15,-21-1 0,0 0 0,21 0 0,-21 0 16,-1 22-16,22-22 0,-21 21 16,21-21-16,0 22 0,-21-1 15,0-21-15,21 0 0,0 0 0,0 1 16,0-1-16,0 0 0,0 0 15,21-21 1,0 0-16,0 0 16,1-21-16,-1 21 0,0-21 15,-21 0-15,21-1 0,0 22 0,0-21 16,-21 0-16,0 0 0,22 0 0,-1 0 16,-21 42 15,0 0-31,0 0 15,0 0 1,0 0-16,0 1 0,0-1 16,0 0-16,0 0 15,21-21 1,0 0-16,0 0 16,0 0-16,-21-21 15,0 0-15,0 0 16,22-1-16,-22 1 0,0 0 15</inkml:trace>
  <inkml:trace contextRef="#ctx0" brushRef="#br0" timeOffset="48879.73">14182 12658 0,'21'0'15,"0"0"-15,0 0 0,0 0 16,0 0-16,1 0 0,-1 0 0,21 0 16,-21 0-16,0 0 0,22 0 15,-22 0-15,0 0 0,21-21 16,-20 21-16,-1 0 0,0 0 16,0 0-16,0 0 15,0 0 1</inkml:trace>
  <inkml:trace contextRef="#ctx0" brushRef="#br0" timeOffset="49847.32">16468 13504 0,'0'0'0,"21"-42"31,-21 21-31,21 0 0,-21 0 31,21 21-31,-21-22 16,21 22 109,0-21-110,-21 0 1,22 21 0,-22-21 15,0 42 0,-22 0-15,22 0-16,0 1 0,-21-1 0,0 0 15,0 21-15,0 1 0,21-22 0,-21 21 16,-1 0-16,22 1 0,0-22 16,-21 21-16,21 1 0,-21-22 15,21 21-15,0-21 0,0 0 16,0 1-16,0-1 0,0 0 0,0 0 16,0 0-16,21-21 15,0 0-15,1 0 16,-1 0-16,0 0 0,0 0 15,0 0-15,0-21 0,1 21 16,-1-21-16,0 0 16,0 0-16,-21-1 15,0 1-15,0 0 16,0 0 0</inkml:trace>
  <inkml:trace contextRef="#ctx0" brushRef="#br0" timeOffset="50567.09">16129 13653 0,'0'21'16,"21"-21"-1,0 0 1,0 0-16,1 0 0,-1 0 15,21 0-15,-21 0 0,22 0 0,-22 0 16,21 0-16,0 0 0,-20 0 16,20 0-16,-21-21 0,21 21 0,-20 0 15,-1 0-15,0 0 0,0 0 0,0 0 32,0 0 46</inkml:trace>
  <inkml:trace contextRef="#ctx0" brushRef="#br0" timeOffset="51103.28">17060 13631 0,'0'0'0,"0"22"31,-21-1-31,21 0 0,0 0 16,21-21 31,-21-21-32,0 0 1,-21 21 15,0 0-15,21 21-16,0 0 15,0 0 17,0-42-1,0 0-15</inkml:trace>
  <inkml:trace contextRef="#ctx0" brushRef="#br0" timeOffset="52926.74">29485 6371 0,'0'0'0,"-21"0"0,0 0 15,0 0-15,-1 0 16,1 0-16,0 0 0,0 0 16,42 0-1,21 0 1,-20 0-16,20 0 0,0 0 15,1 0-15,20 0 0,1-21 0,-22 21 16,21 0-16,1 0 0,-1 0 16,1 0-16,-22 0 0,22 0 0,-22 0 15,0-21-15,-20 21 0,20 0 0,-21 0 16,0 0-16,-42 0 47,0 0-32,0 0-15,0 0 0,-1 0 0,-20 0 16,0 0-16,-1 0 0,-20 0 16</inkml:trace>
  <inkml:trace contextRef="#ctx0" brushRef="#br0" timeOffset="53155.61">29379 6498 0,'0'0'0,"0"21"16,21-21-1,22 0-15,-22 0 0,21 0 0,1 0 16,-1 0-16,0 0 16,1 0-16,-1 0 0,21 0 0,-20 0 15,20 0-15,-20-21 0,-1 21 16,0 0-16,1 0 0,-22 0 0,0 0 16,21 0-16,-21 0 0,1 0 15,-44 0 16</inkml:trace>
  <inkml:trace contextRef="#ctx0" brushRef="#br0" timeOffset="55451.99">17420 13568 0,'21'-21'16,"-21"42"31,0 0-47,0 0 15,0 0-15,0 1 0,-21 20 0,0-21 16,21 0-16,0 0 0,-21 1 16,0-1-16,-1 0 0,22 0 0,-21 0 15,0 0-15,0-21 16,21 22-16,-21-22 16,0 0-16,21-22 31,0 1-16,0 0-15,0 0 0,0 0 0,0 0 16,0-22-16,21 22 0,0 0 16,0-21-16,0 20 0,0-20 0,1 21 15,20 0-15,-21 0 0,0-1 0,0 22 16,22 0-16,-22 0 0,0 0 16,0 0-16,0 22 0,-21-1 15,22 21-15,-22-21 0,0 0 16,0 22-16,0-22 0,0 21 0,0-21 15,0 1-15,0-1 0,0 0 16,0 0-16,0 0 0,0 0 16,0 1-16,21-22 15,0 0 1,0 0-16,-21-22 0,21 1 16,0 21-16,-21-21 0,22 0 0,-1 0 15,-21 0-15,0-1 0,21 1 16,0-21-16,-21 21 0,0 0 0,21-1 15,-21 1-15,21 0 0,-21 42 32,0 0-32,0 1 15,0-1-15,0 0 0,0 21 16,0-21-16,22 1 0,-22-1 16,0 0-16,21 0 0,-21 0 15,0 0-15,21-21 0,0 0 16,-21 22-16,21-22 0,0 0 0,1 0 15,-1 0-15,0 0 0,0-22 16,0 1-16,0 21 0,1-21 16,-22 0-16,21 0 0,0 0 0,-21-22 15,0 22-15,0 0 0,21 0 0,-21 0 16,0-1-16,0 1 0,21 0 16,-21 42 15,0 0-31,0 1 0,0-1 15,0 0-15,-21 0 0,21 0 0,0 0 16,0 1-16,0-1 0,0 0 16,0 0-16,21-21 15,0 0-15,1 0 0,-1 0 16,0 0-16,0 0 0,0 0 16,0 0-16,1-21 0,-1 0 0,0 0 15,0-1-15,0 1 0,0 0 16,-21 0-16,0 0 0,22 0 15,-22-22-15,21 22 0,-21 0 0,0 0 16,0 0-16,0 42 31,0 0-31,0 0 16,0 21-16,0-20 0,0-1 16,0 21-16,0-21 0,0 0 0,0 22 15,0-22-15,0 0 0,0 0 16,0 0-16,21-21 0,0 0 15,0 22-15,0-22 0,1 0 0,-1 0 16,21 0-16,-21 0 0,22-22 16,-22 22-16,21-21 0,-21 0 15,0 0-15,1 0 0,-1-22 0,0 22 16,0-21-16,0 0 0,0-1 16,-21 1-16,22 0 0,-22-1 0,0 1 15,0 0-15,0-1 0,0 1 16,0 21-16,0-22 0,0 1 0,0 21 15,0 0-15,0 0 0,0 42 32,0 0-32,0 21 0,-22 1 0,22-1 15,-21 0-15,0 1 0,21-1 16,0 21-16,0-20 0,-21 20 0,21-20 16,0-1-16,0 0 0,0 1 15,0-22-15,0 21 0,0-21 16,0 0-16,21 1 0,-21-1 0,21-21 15,0 21-15,1-21 0,20 0 0,-21 0 16,21 0-16,-20 0 0,20 0 16,-21-21-16,21 0 0,-20 21 0,-1-22 15,0 1-15,-21 0 0</inkml:trace>
  <inkml:trace contextRef="#ctx0" brushRef="#br0" timeOffset="56083.57">16002 13737 0,'-21'-21'15,"0"21"-15,-1 0 16,-20 0-16,0 0 0,-1 0 0,-20 0 16,-1-21-16,1 21 0,-1 0 15,-20 0-15,-1 0 0,22 0 0,-22 0 16,21 0-16,1 0 0,21 0 0,-1 0 16,1 0-16,21 0 0,0 0 15,-1 0-15,1 0 0,0 0 16,21 21-1,21-21 1,0 0-16,1 0 16,-1 0-16,0 0 0,0 0 15,0 0-15,22-21 0,-22 21 0,0-21 16</inkml:trace>
  <inkml:trace contextRef="#ctx0" brushRef="#br0" timeOffset="56339.7">15430 13526 0,'-42'0'16,"0"0"-16,21 21 0,-22 0 15,1-21-15,-22 21 0,22-21 0,0 21 0,-1 0 16,1 1-16,21-22 16,-21 21-16,20 0 0,1 0 0,21 0 15,0 0-15,21-21 16,1 22-16,-1-1 15,0-21-15,21 0 0,-21 0 0,22 0 16,-1 0-16,-21 0 0,22 21 0,-1-21 16,-21 0-16,0 0 0,0 21 15,1-21-15,-22 21 0,-43 0 16</inkml:trace>
  <inkml:trace contextRef="#ctx0" brushRef="#br0" timeOffset="57891.98">11874 13843 0,'-21'0'15,"21"-21"1,-21 21 0,0 0-1,21 21 1,-21 0-16,21 0 16,-21 1-16,21-1 0,0 0 15,0 0-15,-22 0 0,22 0 0,-21 1 16,21-1-16,-21-21 0,21 21 15,0 0 1,-21-21-16,21-21 47,0 0-47,0 0 0,0-1 16,21 1-16,-21 0 0,21 0 0,0 0 15,1 0-15,-22-22 16,21 22-16,0 0 0,0 0 0,0 0 15,0 21-15,1-22 0,-1 22 16,0 0-16,0 0 0,0 0 16,0 22-16,1-1 0,-22 0 0,21 0 15,0 0-15,-21 22 0,21-22 16,-21 0-16,0 0 0,0 0 0,0 0 16,0 1-16,0-1 0,0 0 0,0 0 15,0 0 1,21-42 15,-21 0-15,21 21-16,1-21 0,-22 0 0,21-1 15,0 1-15,0 0 0,0 0 0,0 0 16,-21 0-16,22-22 0,-1 43 16,0-21-16,-21 0 0,21 21 15,0 0-15,-21 21 16,0 0-16,0 0 15,0 1-15,0-1 0,21 21 0,-21-21 16,0 0-16,0 1 0,0-1 16,22-21-16,-22 21 0,21 0 0,-21 0 15,21-21-15,0 0 16,0 0-16,0 0 16,1 0-16,-1 0 0,0 0 15,0 0-15,-21-21 0,21 0 16,0 21-16,1-21 0,-22 0 15,21-1-15,-21 1 0,21-21 0,-21 21 16,0 0-16,0-1 0,0 1 16,0 0-16,21 0 0,-21 42 31,0 0-31,0 0 16,0 1-16,0-1 0,0 0 15,0 0-15,0 0 0,0 0 16,0 1-16,0-1 0,0 0 15,0 0-15,0 0 16,21-21-16,0 0 0,1 0 16,-1 0-1,0 0-15,-21-21 0,21 21 0,0-21 16,-21 0-16,21 21 0,1-21 0,-22-1 16,0 1-16,0 0 0,21 0 15,-21 0-15,0 0 0,21 21 0,-21-22 16,0 44 15,0-1-31,0 0 0,0 0 16,0 0-16,0 0 0,21 1 15,-21-1-15,0 0 0,0 0 16,21-21-16,0 0 0,-21 21 16,22-21-16,-1 0 0,0 0 0,0 0 15,0 0-15,0 0 16,1 0-16,-1-21 0,0 21 15,0-21-15,0 0 0,0 0 0,1-1 0,-1 1 16,0 0-16,-21-21 0,21-1 16,0 22-16,-21-21 0,0 0 15,0-1-15,0 22 0,21-21 0,-21 21 16,0-1-16,0 1 0,0 42 16,0 1-1,-21-1-15,0 21 0,21 0 16,0-20-16,0 20 0,-21 0 0,21 1 15,0-22-15,0 21 0,0-21 0,0 0 16,0 1-16,0-1 0,21 0 16,-21 0-16,21 0 0,0-21 0,22 21 15,-22-21-15,0 22 0,21-22 16,-20 0-16,-1 0 0,0 0 0,21 0 16,-21 0-16,1 0 15,-1-22-15,-21 1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1ECC-B255-48E5-88E4-B7AA2244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2F04F-8ABB-43E5-923E-C9DCDF81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72B5-6430-4EBD-99AB-5B891762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C83A-37FD-42B3-88F4-3E70DC96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CF85-BDB0-47EF-A21C-E5B59931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CFA9-E07D-4F53-ABBD-89242023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601C5-0051-4E91-8690-6FF06E41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0AC29-A797-43A8-8E08-3FC81D1B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3F41-76F5-4D48-8FE8-F5605825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9506-68AB-4082-AD6C-276B6EE2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A1757-DCEE-4AA9-9627-2ABD06286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63ABF-ED1D-4A73-B3AA-22DD82106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70B7-FE69-4072-9E2A-3889FF6D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A793-201B-4D44-81C7-0BA763B0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FF9B-CDD3-47C6-A072-2C059B6D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5E72-BA3A-4B1A-BBEC-7EA36168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D3D0-4119-46FF-88CC-63941569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AAE9-55F8-4BD5-901B-FE416A0A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B2D08-D384-4419-BA0C-8647083B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554B-7F12-436C-8953-FB247CE1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1ED-70EA-40CC-909F-4F90CEBB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EE2B-C207-4C37-B6A6-5FD48AF6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238B-FFA9-4D92-97A9-EED1759A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BEB3-77C4-48CA-824D-FEAD7800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F035A-4D27-49F9-BC7A-0CEF4342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A8EE-E241-40BC-8B44-54103118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3CE0-B2A6-412E-8D8D-349E006B7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4B1F0-A84F-4BF0-A9F8-B343934AC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D3E3C-B014-4906-879D-C828BF5D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BB9A9-C9E9-4BB4-9826-C23134EE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0F4D-41F4-4033-A89E-B23CA475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4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C558-267F-4E91-A91B-8A6316BF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ADB08-4FC1-4FB5-BE36-D11619078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DB644-C5A7-4B21-BF6C-353C02F7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1B0BA-C361-42B1-A8CF-7D9C08086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D0269-9A06-4835-98DF-5CC68BEF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AA4E3-8BA7-415E-8206-ADF2919F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1E037-C682-4BE3-8985-EC9AD3A1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0804F-AF45-41AD-8A20-5C2BDB04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4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ED12-77BE-475E-A715-3298285F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D2E9E-7550-4D99-9148-AD010C78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0B840-4C65-447E-B67E-36C429BA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E828F-257D-4BA8-9528-1ACDB1E5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B6485-5A9C-40E4-A4E7-D7DDF992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BAF7A-96EA-4AFD-BAC6-7DDCF0A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BD43-8A7C-4025-8AAF-82EF9C67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854D-0F50-491F-906B-F08FB387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E3BA-62C5-4910-9FC9-FAC75184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E44BC-4002-4322-BFE3-77EAD344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C5B8D-352F-4D4A-88E4-25236876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019B-AB50-4981-8C04-D769C402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05F8F-A73A-4E50-AB51-44E114BD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3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72D8-AA79-48AF-A503-6A549544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0BEE5-D26C-49A8-B70A-B79B2F75A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2613A-4195-4011-A23E-265F5CAC1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0322-D532-4277-A7EA-29D91B88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63ED-30FF-4D82-9D13-9900F45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B5FE-95DE-41DC-B6FA-9C18AC9F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510E1-C46C-457A-8F50-3055DD24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DBE5-3512-4878-B76F-570F3C24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4B24-F032-4E21-8993-08FD8B311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E994-0473-494A-ADCE-D164C8517632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9537-3766-43C3-9845-E50505092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7556-8A46-4B2B-980D-15DE63B8D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2FAF-4758-4D31-BD33-0399149B3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6205FC-02DC-4D45-960C-44E872966FFA}"/>
                  </a:ext>
                </a:extLst>
              </p14:cNvPr>
              <p14:cNvContentPartPr/>
              <p14:nvPr/>
            </p14:nvContentPartPr>
            <p14:xfrm>
              <a:off x="243720" y="274320"/>
              <a:ext cx="867960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6205FC-02DC-4D45-960C-44E872966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64960"/>
                <a:ext cx="869832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3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4F755D-0690-40D9-869E-427AD8B3F3AC}"/>
                  </a:ext>
                </a:extLst>
              </p14:cNvPr>
              <p14:cNvContentPartPr/>
              <p14:nvPr/>
            </p14:nvContentPartPr>
            <p14:xfrm>
              <a:off x="221040" y="0"/>
              <a:ext cx="732312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4F755D-0690-40D9-869E-427AD8B3F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9360"/>
                <a:ext cx="734184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8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E8881E-65F1-49A8-9BF5-71542D55EE38}"/>
                  </a:ext>
                </a:extLst>
              </p14:cNvPr>
              <p14:cNvContentPartPr/>
              <p14:nvPr/>
            </p14:nvContentPartPr>
            <p14:xfrm>
              <a:off x="541080" y="472320"/>
              <a:ext cx="7361280" cy="435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E8881E-65F1-49A8-9BF5-71542D55EE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462960"/>
                <a:ext cx="7380000" cy="43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0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AE2BB2-773E-4699-ADF7-289CE03C0555}"/>
                  </a:ext>
                </a:extLst>
              </p14:cNvPr>
              <p14:cNvContentPartPr/>
              <p14:nvPr/>
            </p14:nvContentPartPr>
            <p14:xfrm>
              <a:off x="159840" y="83880"/>
              <a:ext cx="11903040" cy="63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AE2BB2-773E-4699-ADF7-289CE03C0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74520"/>
                <a:ext cx="1192176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92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EE892-F136-4DFB-9CEE-DE5F49829ED6}"/>
                  </a:ext>
                </a:extLst>
              </p14:cNvPr>
              <p14:cNvContentPartPr/>
              <p14:nvPr/>
            </p14:nvContentPartPr>
            <p14:xfrm>
              <a:off x="0" y="251640"/>
              <a:ext cx="12177000" cy="62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EE892-F136-4DFB-9CEE-DE5F49829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2280"/>
                <a:ext cx="12195720" cy="62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62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81442A-36DE-4E87-B1AC-1A2BEC316A08}"/>
                  </a:ext>
                </a:extLst>
              </p14:cNvPr>
              <p14:cNvContentPartPr/>
              <p14:nvPr/>
            </p14:nvContentPartPr>
            <p14:xfrm>
              <a:off x="419040" y="365760"/>
              <a:ext cx="8367120" cy="384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81442A-36DE-4E87-B1AC-1A2BEC316A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356400"/>
                <a:ext cx="8385840" cy="38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99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04A9C-6815-4DB9-946B-B6BACA6D9A21}"/>
                  </a:ext>
                </a:extLst>
              </p14:cNvPr>
              <p14:cNvContentPartPr/>
              <p14:nvPr/>
            </p14:nvContentPartPr>
            <p14:xfrm>
              <a:off x="0" y="281880"/>
              <a:ext cx="1181124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04A9C-6815-4DB9-946B-B6BACA6D9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72520"/>
                <a:ext cx="11829960" cy="57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249A36-FF6F-4A26-A9F1-7E073E355CB2}"/>
                  </a:ext>
                </a:extLst>
              </p14:cNvPr>
              <p14:cNvContentPartPr/>
              <p14:nvPr/>
            </p14:nvContentPartPr>
            <p14:xfrm>
              <a:off x="1119960" y="754560"/>
              <a:ext cx="3376080" cy="116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249A36-FF6F-4A26-A9F1-7E073E355C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0600" y="745200"/>
                <a:ext cx="339480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0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3526" y="818706"/>
            <a:ext cx="5667154" cy="5018567"/>
          </a:xfrm>
        </p:spPr>
        <p:txBody>
          <a:bodyPr>
            <a:normAutofit fontScale="90000"/>
          </a:bodyPr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Test7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=90;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=80;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"subtraction"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"multiplication"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(Test7.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Test7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Test7();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Test7.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sub();</a:t>
            </a:r>
            <a:b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63690-B2AF-44DD-BB79-B19B8C290C07}"/>
                  </a:ext>
                </a:extLst>
              </p14:cNvPr>
              <p14:cNvContentPartPr/>
              <p14:nvPr/>
            </p14:nvContentPartPr>
            <p14:xfrm>
              <a:off x="868680" y="343080"/>
              <a:ext cx="10958040" cy="643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63690-B2AF-44DD-BB79-B19B8C290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333720"/>
                <a:ext cx="10976760" cy="64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6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37A5-4565-4891-B8A3-5687AC9B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1583A-B1C9-49A3-99FE-0E2AFE844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946B16-34B1-4D1A-AEEA-6AD19E682157}"/>
                  </a:ext>
                </a:extLst>
              </p14:cNvPr>
              <p14:cNvContentPartPr/>
              <p14:nvPr/>
            </p14:nvContentPartPr>
            <p14:xfrm>
              <a:off x="365760" y="541080"/>
              <a:ext cx="8214840" cy="527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946B16-34B1-4D1A-AEEA-6AD19E682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531720"/>
                <a:ext cx="8233560" cy="52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816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class Test7 { static int a=90; int c=80;  public static void sub() { System.out.println("subtraction"); }  public void mul() { System.out.println("multiplication"); }  public static void main(String[] args) { System.out.println(Test7.a); Test7 t=new Test7(); System.out.println(t.c);  Test7.sub(); t.mul();   }  }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2021-07-02T01:26:38Z</dcterms:created>
  <dcterms:modified xsi:type="dcterms:W3CDTF">2021-07-02T01:58:11Z</dcterms:modified>
</cp:coreProperties>
</file>