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0:51:58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847 0,'0'21'0</inkml:trace>
  <inkml:trace contextRef="#ctx0" brushRef="#br0" timeOffset="1116.74">1630 826 0,'0'-22'62,"0"1"-46,21 21 0,-21-21-16,21 21 15,-21-21-15,0 0 0,21 0 16,-21-1 0,21 22-16,-21-21 0,0 0 15,0 0 1,0 0-1,0 0-15,0-1 16,-21 22 15,0 0-31,0 0 0,0 0 16,0 0-16,-1 0 0,1 0 16,-21 22-16,21-1 0,-22 0 0,22 0 15,-21 21-15,0-20 0,20 20 16,-20 0-16,21 1 0,0-1 15,0-21-15,-1 21 0,1 1 16,21-22-16,-21 0 0,21 0 16,0 0-16,0 1 0,0-1 15,0 0-15,21-21 0,0 21 0,22 0 16,-1 0-16,64 22 16,-43-22-1,-20 0-15,-22-21 0,0 21 16,21 0-16,-20 1 0,-1-1 15,0 21 1,-21 0-16,0-20 16,-21-1-16,0 0 0,-22 21 0,1-21 15,-22 1-15,22-1 0,-21 0 16,-1 0-16,22 0 0,-22 0 16,22-21-16,0 0 0,-1 0 15,1 0-15,-22-21 0,43 0 16,0 21-16,-21-21 15,21 0-15,-1 0 0,22-1 0,-21 1 16,21 0-16,-21 21 0,21-21 16,0 0-16,0 0 15,0-1-15,21 22 0,0-21 16,1 0-16,-1 21 16,21-21-16,0 0 0</inkml:trace>
  <inkml:trace contextRef="#ctx0" brushRef="#br0" timeOffset="1492.65">1968 656 0,'0'0'0,"0"-21"0,0 42 31,0 0-31,0 1 16,0 20-16,0-21 0,0 21 15,0 22-15,-21-22 0,21 22 16,0-22-16,-21 22 0,21-1 0,0-21 16,0 22-16,-21-22 0,21 1 15,-21 41-15,0 1 16,21-64-16,0 21 15,0-20-15,0-1 0,0 21 0,0-21 16,0 0-16,0 1 16,0-44 15,0 1-31,0 0 16,0 0-16</inkml:trace>
  <inkml:trace contextRef="#ctx0" brushRef="#br0" timeOffset="1752.6">1651 1355 0,'0'-21'32,"21"21"-32,0-22 0,0 22 0,1 0 15,-1-21-15,21 21 16,-21-21-16,0 21 0,22 0 0,-22-21 15,21 21-15,1 0 16,-43-21-16,21 21 16</inkml:trace>
  <inkml:trace contextRef="#ctx0" brushRef="#br0" timeOffset="2228.96">2117 1397 0,'-22'-21'31,"22"0"-31,0 0 15,0-1-15,0 1 16,22 0-16,-1 0 16,0 21-16,0 0 0,0 0 0,0 0 15,1 0-15,20 0 0,-21 0 16,0 0-16,43 42 16,-22 1-16,-21-22 15,0 0-15,1 42 16,-1-41-16,-21-1 0,0 21 0,0-21 15,0 0-15,0 1 0,-21 20 16,-1-42-16,1 21 0,0 0 16,0-21-16,0 0 15,21-21 1,0 0-16,0 0 16,0 0-16,0-1 0,0 1 0,0 0 15,0-21-15,0 21 0,21-1 16,-21 1-16,21 0 0,0-21 15,0 21-15,22-22 16,-1 22-16,22 21 16,-43 0-16,0 0 15,0 0 1,-21 21-16</inkml:trace>
  <inkml:trace contextRef="#ctx0" brushRef="#br0" timeOffset="2513.39">2963 1312 0,'0'22'31,"0"-1"-31,0 0 16,-21 0-16,21 0 0,0 0 15,0 22-15,0-22 0,0 0 16,0 0-16,-21 0 0,21 1 16,0-1-16,0 0 0,0 0 0,0 0 15,0 0 1,0-42 15,0 0-31,0 0 0</inkml:trace>
  <inkml:trace contextRef="#ctx0" brushRef="#br0" timeOffset="2876.35">3027 1058 0,'-64'22'15,"43"-22"-15,21 21 0,-21-21 16,21 42-16,0-21 0,0 0 15,0 1 1,21-22-16,0 0 16,0 0-16,1 0 0,-1 0 15,0-22-15,0 1 0,0 21 16,0-21-16,-21 0 0,0 0 0,0 0 16,0-1-16,0 1 0,0 0 15,0 0-15,-21 0 16,0 0-16,0 21 0,0 0 15,0 0-15,-1 0 16,1 21-16,0 21 16,21-21-16,0 43 15,0-43-15,0 0 0,0 0 0,0 22 16,0-22-16,21 0 0,-21 0 16,21 0-16,1 0 0,-1-21 15</inkml:trace>
  <inkml:trace contextRef="#ctx0" brushRef="#br0" timeOffset="3392.27">3281 1397 0,'-21'0'31,"21"21"-16,0 0 1,0 1-16,-22-1 0,1 0 16,21 0-16,0 43 15,-21-43-15,21 0 0,-21 0 16,21 0-16,0 0 0,0 1 16,0-1-16,-21-21 15,21-21 16,0-1-31,0 1 16,0 0-16,0-21 0,0 21 16,0-1-16,63-83 15,-42 83-15,1-20 0,-1 21 16,21-21-16,0 42 0,-20-22 16,-1 22-16,0 0 0,21 0 15,-21 0-15,-21 22 0,22-1 0,-1 0 16,0 0-1,-21 21-15,0-20 0,0-1 0,0 0 16,0 0-16,-21 21 0,0-20 16,-1-1-16,1 0 0,21 0 0,-42 43 15,21-43 1,21 0-16,21-42 31,0 21-15</inkml:trace>
  <inkml:trace contextRef="#ctx0" brushRef="#br0" timeOffset="4165.64">4085 1482 0,'0'0'15,"21"-21"-15,0 21 0,1-43 0,-1 22 16,-21 0-16,21 21 0,-21-21 15,0 0-15,0-1 16,-21 22 0,0 0-16,-1 0 0,1 0 15,0 0-15,0 0 0,0 22 0,0-1 16,-1-21-16,-20 21 0,21 0 16,0 21-16,0-20 0,-22-1 0,1 63 31,21-20-31,21-43 0,0 0 15,0 0-15,0 1 16,21-22-16,0 0 0,0 0 16,22-43-16,-22 43 15,21-21-15,22-42 16,-43 41-16,0 1 16,0 0-16,0 0 0,0 0 0,-21-22 15,22 43-15,-1-21 0,-21 0 16,0 42 15,0 0-15,0 1-16,0-1 15,0 0-15,0 0 0,0 21 0,0 1 16,0 41-16,-43 1 16,22-21-16,21-1 0,0 43 15,0-43-15,0 1 16,0 21-16,0-22 0,0 1 0,0 20 15,0-20-15,0-1 0,0 22 0,0-22 16,0 1-16,0-1 16,0 1-16,0-1 0,0-20 0,0 20 0,0-20 15,0-1-15,-42 0 16,21 1-16,-43 20 0,43-42 16,-21 0-16,21 1 0,-22-22 0,1 0 15,0 0-15,-1 0 0,1-22 16,0 1-16,-1-21 0,1 0 0,0-1 15,-1 1-15,22-22 16,-21 1-16,21-22 0,-1 1 0,22-1 16,0 0-16,0 1 0,0 20 0,0-21 15,43 22-15,-22 21 0,0-22 0,21 22 16,1-1-16,-22 1 0,21 21 16,1 0-16,-1 0 0,85-64 31,-64 21-31,-41 43 0,-1 0 15,21-21-15</inkml:trace>
  <inkml:trace contextRef="#ctx0" brushRef="#br0" timeOffset="5573.5">5503 1291 0,'0'0'0,"-21"0"31,0 0-16,21-21 1,0 0-16,0 0 16,0 0-1,0-1-15,0 1 16,0 0-16,21 0 16,-21 0-16,0 42 46,0 0-46,0 0 0,0 0 16,0 22-16,0-1 0,0 22 16,-21-22-16,21 0 0,-21 43 15,0-43-15,-1 1 0,22-1 16,-21 0-16,21 1 0,0-22 16,-21 42-16,21-42 15,21-42 1,0 21-1,-21-21-15,22-21 0,-1 21 16,0-1-16,0-20 0,0 0 0,0 21 16,1-22-16,-1 1 0,21 21 15,0-43-15,-20 43 16,-1 0-16,0 21 16,0 0-16,0 0 15,0 0-15,-21 21 0,0 0 16,0 0-16,0 1 0,0-1 15,0 21-15,0-21 0,0 0 0,0 1 16,0-1-16,0 0 0,0 0 16,0 0-16,0 0 0,22 1 0,-1-22 15,0 0-15,0 0 16,0 0-16,0 0 0,1 0 0,-1-22 16,0 1-16,0 0 0,0 0 15,0 0-15,1 0 0,-22-22 16,21 22-16,0-21 0,0-1 15,0-20-15,0 21 0,-21-1 16,0 22-16,22 0 0,-22 0 16,21 21-16,-21-21 0,0 42 31,0 0-31,0 0 0,0 21 16,-21 22-1,-1-22-15,22-21 0,0 43 0,0-22 16,-21-21-16,21 1 0,0 20 15,0-21-15,0 0 0,0 0 16,0 1-16,21-1 0,1-21 16,-1 0-16,0 0 15,0 0-15,0 0 0,0-21 16,1 21-16,-1-22 0,0 1 0,21-42 16,-21 42-16,1-22 0,-1 22 15,0-21-15,0 21 0,0-22 16,-21 22-16,21 0 0,-21 0 15,0 42 1,0 0 0,0 0-16,-21 22 15,0 20 1,0-42-16,0 0 0,21 1 16,-21-1-16,21 0 0,0 0 0,0 0 15,0 0-15,0-42 47,21 0-47,-21 0 0,21-21 0,0 20 16</inkml:trace>
  <inkml:trace contextRef="#ctx0" brushRef="#br0" timeOffset="5913.98">6710 1037 0,'-43'0'0,"43"21"15,-21 1-15,0-1 0,21 0 16,-21 21-16,21-21 0,0 1 16,0-1-16,0 0 15,21 0-15,0-21 16,0 0-16,1 0 16,-1 0-16,0 0 0,21-42 15,-42 21 1,21-1-16,-21 1 0,0-21 15,0 0-15,0 20 0,-21 1 16,21-21-16,-21 21 0,0 21 0,0-21 16,0 21-16,-1 0 0,1 0 15,0 0-15,0 0 0,21 21 0,-21 0 16,21 0-16,-21 0 0,21 0 16,-22 22-16,22-22 0,0 0 0,0 0 15,0 22-15,0-22 0,0 21 16,22-42-16,-1 21 0,0-21 15</inkml:trace>
  <inkml:trace contextRef="#ctx0" brushRef="#br0" timeOffset="6223.42">7133 826 0,'0'0'16,"0"-22"-16,21 1 0,-21 0 0,0-21 15,0 63 1,0 0 0,0 21-16,0-20 0,0 20 0,0 21 15,0-20-15,-21-1 0,21 22 16,0-22-16,-21 21 0,-21 64 16,42-84-16,-22-1 15,22 0-15,-21-20 0,21 20 16,0 43-1,0-64-15,0-42 32,21-1-32,1 1 15,-1 0-15,21-42 0</inkml:trace>
  <inkml:trace contextRef="#ctx0" brushRef="#br0" timeOffset="6677.85">7514 699 0,'0'0'0,"0"-22"0,0 1 16,0 42 0,0 1-16,0-1 15,-21 21-15,21 0 0,-21 1 16,21-1-16,-21 22 0,-1-22 0,22 21 16,-21 1-16,0-22 0,21 1 15,-42 105 1,42-127-16,0 21 0,-21-21 0,-1 43 15,22-43-15,0 0 16,0-42 15,0 0-31,0 0 16,0 0-16,22-1 0,-1-20 16,-21 21-16,21-21 0,0 20 15,21-20-15,-20 21 0,-1 0 0,21 0 16,-21-1-16,0 1 0,22 21 15,-22 0-15,0 0 0,0 0 16,-21 21-16,21-21 0,-21 22 0,0-1 16,0 21-16,0-21 0,0 0 15,0 22-15,0-22 0,0 0 0,0 21 0,-21-20 16,21-1-16,-21 0 16,21 0-16,0 0 0,0 0 15,-21-21-15,0 0 31,21-21-31</inkml:trace>
  <inkml:trace contextRef="#ctx0" brushRef="#br0" timeOffset="6860.3">6964 1249 0,'0'0'16,"21"0"15,0 0-31,0 0 16,0 0-16,1 0 0,20 0 0,-21 0 15,21 0-15,-20-21 0,-1 21 16,0-21-16,0 21 0</inkml:trace>
  <inkml:trace contextRef="#ctx0" brushRef="#br0" timeOffset="7476.17">8191 1376 0,'-21'0'16,"42"0"-16,-63-21 0,42 0 0,0-1 16,0 1-16,0 0 15,0 42 17,0 0-17,0 1-15,0-1 16,0 0-16,0 0 0,0 0 0,0 22 15,0-22-15,0 0 0,0 0 16,0 0-16,0 43 16,-21-43-16,21-42 47,0 0-47,0-1 0,0 1 15,21 0-15,0-21 0,0 21 0,1-22 16,-1 1-16,0 21 0,21-64 15,22 0 1,-1 43 0,-42 42-16,1 0 0,-1 0 0,-21 21 15,21-21-15,0 21 0,-21 22 16,21-22-16,-21 0 0,0 21 0,0 43 16,0 0-1,0-64-15,-21 0 16,21 0-16,-21 0 0,0 1 15,21-1 1,0-42 15,0-1-31,21 22 16,-21-21-16</inkml:trace>
  <inkml:trace contextRef="#ctx0" brushRef="#br0" timeOffset="7839.98">8678 1461 0,'21'-22'0,"1"22"0,-1 0 16,0 0-16,-21-21 0,85-21 15,-43 21 1,43-22 0,-64 22-16,0 0 0,0 0 15,-21 0-15,0 0 0,0-1 16,0 1-16,0 0 0,-21 21 15,-21 0 1,-43 42-16,21 1 16,43-1-16,-21-21 15,21 22-15,0-22 0,21 21 0,0-21 16,-22 22-16,22-1 16,0-21-16,0 21 15,0-20-15,43-1 16,-22 0-16,42-21 0,-41 0 15,20 0-15,21-21 16,-20 0-16,-22-1 0,21 1 16,-21 0-16,22 0 0,-1 0 0</inkml:trace>
  <inkml:trace contextRef="#ctx0" brushRef="#br0" timeOffset="8329.39">9419 1228 0,'0'0'0,"0"-43"0,0 22 0,0 42 31,0 1-15,0-1-16,-21 21 0,21-21 0,-21 0 16,0 22-16,21-22 0,0 0 15,-22 0-15,22 22 0,-21-22 16,21 0-16,0 21 16,0-21-1,21-21 1,1-21-16,-1 21 15,0-21-15,0 0 0,0 0 0,22 0 16,-1-22 0,-21 22-16,0 0 0,0 0 15,1 21-15,-22 21 16,0 0 0,0 0-16,0 0 15,-43 43 1,43-1-16,0-20 15,21-43 1,1 0-16,-1 0 0,0 0 0,0 0 16,21 0-16,-20 0 0,-1-21 15,42-22-15,-63 22 0,21 0 16,1 0-16,-1-43 16,-21 22-16,0-22 15,0 22-15,0-21 0,0 20 16,0 22-16,0 0 15,0 0-15,-21 21 16,-1 21 0,1-21-16</inkml:trace>
  <inkml:trace contextRef="#ctx0" brushRef="#br0" timeOffset="9109.74">10880 995 0,'0'0'0,"21"-21"0,0 0 16,0-22-16,0 22 15,0 0-15,-21 0 0,0 0 0,0-1 16,0 1-16,0 0 16,-84 42-1,63 0 1,-22 22-16,22-1 0,-21 0 15,21 1-15,-22 20 0,22-20 0,0 20 16,0 1-16,0-22 0,-1 21 16,1-20-16,21 20 0,0 43 15,0-64-15,0 1 0,21-1 16,22 22-16,-1-22 0,0-42 16,1 21-16,84-21 15,-64 0-15,-20 0 0,84-42 16,-64 21-16,-21-22 15,107-63 1,-65-21-16,-63 85 16,1-21-16,-22 20 0,21-20 15,-21-22-15,0 22 0,0-1 0,-21 1 16,-1-1-16,1 1 0,0-1 16,-21 22-16,-22-43 0,22 64 15,0 0-15,-22 0 0,22 21 16,-1 0-16,-62 63 15,41 106 1,64-105-16,0-1 0,0 22 16,0-21-16,0 20 0,0-20 15,0-1-15,21 1 0,-21-1 0,43 64 16,-22-84-16</inkml:trace>
  <inkml:trace contextRef="#ctx0" brushRef="#br0" timeOffset="9463.19">11790 1482 0,'0'0'0,"0"-21"0,21-1 15,-21-20-15,0 0 0,0 21 16,0 42 0,0 0-1,-21 21-15,21 1 0,0-1 0,0 0 16,0 22-16,-21-1 15,21 1-15,-22 20 0,1-20 0,0 21 16,21-22-16,-21 22 0,0-1 16,21 1-16,-21 0 0,-1-1 0,-20 170 15,0-105 1,21-86-16,21 1 0,-22-22 16,22 21-16,-21-20 0,21-1 0,-21 0 15,21-20-15,0-1 0,0-42 31,0-1-31,42-41 16,-20-22-16,-1 43 0,0-22 16,0 1-16,-21-1 0,21-20 15,0 20-15</inkml:trace>
  <inkml:trace contextRef="#ctx0" brushRef="#br0" timeOffset="9782.14">11642 1672 0,'-64'-127'15,"128"254"-15,-128-275 0,64 106 0,0 21 16,-21-1-16,21-20 0,0 21 0,0 0 16,0 0-16,21-1 0,21 1 15,-20 0-15,-1 21 0,21 0 16,0-21-16,1 21 0,-22 0 0,21 0 16,1 21-16,-22-21 0,21 42 15,-42-20-15,0 20 0,0-21 16,0 0-16,-21 0 0,0 22 15,0-22-15,-1 21 0,-20-21 0,21 1 16,0-1-16,0 0 0,-1 0 16,-41 21-1,84-42 17,0 0-32,0 0 15,1 0-15,-1-21 0,0 0 16</inkml:trace>
  <inkml:trace contextRef="#ctx0" brushRef="#br0" timeOffset="10075.58">12044 1461 0,'0'0'0,"21"-22"16,0 22-16,0-21 0,-21 0 16,21 21-16,1-21 0,-1 0 15,0 21-15,-21-21 0,21-1 0,0 22 16,-21-21-16,0 0 0,-21 21 47,0 21-47,0 0 0,0 1 15,-22 20-15,43-21 16,-21 21-16,21-20 0,-21-1 16,21 0-16,0 0 0,0 0 0,0 0 15,0 1-15,21 20 16,0-21-1,0-21-15,1 0 0,-1 0 16,0 0-16,0 0 0,21-21 16,-20 0-16</inkml:trace>
  <inkml:trace contextRef="#ctx0" brushRef="#br0" timeOffset="10447.54">12404 1397 0,'0'0'0,"0"-21"0,21 21 15,-21-42 1,21 20-16,0 22 16,21-21-1,-20 21-15,20 0 0,-21 0 0,0 21 16,0 1-16,1-1 0,-22 0 16,21 0-16,-21 0 0,0 0 15,0 22-15,0-22 0,0 0 16,0 43-1,-21-43 1,-1-21-16,22-21 16,0-1-1,0 1-15,0 0 16,0 0-16,0-64 16,22 64-16,-22-21 0,21 21 15,0-1-15,-21-20 0,21 21 16,0 0-16,-21 0 0,21 21 15,1-22-15,-1 22 0,0 0 16,21 22 0,-21-22-16</inkml:trace>
  <inkml:trace contextRef="#ctx0" brushRef="#br0" timeOffset="10962.81">13208 1397 0,'0'0'0,"21"-63"16,-21 41-16,0 1 0,0 0 15,0 0-15,0-21 16,0 20-16,-21 1 0,0 0 16,0 21-16,-22 0 15,-20 21-15,-1 22 16,22-1-16,0 0 15,20 1-15,1-1 0,0-21 16,0 43-16,0-43 16,21 21-16,0-21 0,0 0 0,0 1 15,0-1-15,21-21 16,21 0-16,1 0 0,-22 0 16,21 0-16,-21-21 0,22-1 15,-22 1-15,21 0 0,-21 0 16,0 0-16,22 0 0,-22-1 0,0-20 0,0 21 15,0-21-15,-21 20 16,0 1-16,22-21 0,-22 21 0,0 0 16,0 42 15,-22 0-31,22 0 0,0 21 0,-21-20 16,21-1-16,-21 21 0,21-21 15,0 22-15,0-22 0,0 21 0,0-21 16,0 0-16,0 1 0,0-1 15,0 0-15,21 0 0,0-21 16,1 0 0,20-21-16,-21 0 15,0 0-15</inkml:trace>
  <inkml:trace contextRef="#ctx0" brushRef="#br0" timeOffset="11259.31">13843 529 0,'-21'0'15,"0"0"-15,-1 21 0,1 22 0,0 41 16,-42 86 0,63-107-16,-22 1 15,1 20-15,0-20 0,21-1 16,-21-20-16,0 20 0,21-20 0,0-1 15,0 0-15,-21 1 0,21-22 16,0 0-16,0 0 0,0 0 0,0 0 16,21-21-1,0-21 1,0 0-16,0 21 0,0-21 16,-21-21-16,22 20 0,-1 1 15</inkml:trace>
  <inkml:trace contextRef="#ctx0" brushRef="#br0" timeOffset="11629.23">13885 1185 0,'0'0'16,"0"22"-1,-42 20-15,21-21 0,21 0 0,0 0 16,-21 1-16,21-1 0,-22 21 16,22-21-16,0 0 0,-21 1 0,21 41 15,21-21 1,22-42-1,-22 0 1,0 0-16,21 0 0,-20 0 0,-1 0 16,0 0-16,0-21 0,0 0 0,22 0 15,-43 0-15,21 0 0,0-1 16,0 1-16,-21-21 0,0 21 0,0-22 16,0 22-16,-21-42 15,-43 20 1,22 43-16,21 0 15,0 0-15,0 22 0,-1-1 16,22 0-16,0 0 0,-21 0 0,21 0 0,0 1 16,0-1-16,0 0 15,0 0-15,0 0 0,21 0 16,1-21-16,41 0 16</inkml:trace>
  <inkml:trace contextRef="#ctx0" brushRef="#br0" timeOffset="12025.08">14266 1376 0,'0'0'0,"0"-21"0,0 0 0,0-1 15,0 1-15,0 0 16,21 0-16,1 21 0,-1-21 16,0 21-16,0 0 0,0 0 15,0 0-15,1 0 0,-1 0 16,0 21-16,0 0 0,0-21 15,-21 21-15,0 22 0,0-1 16,0-21-16,0 64 16,-21-22-1,21-42-15,0 1 0,-21-1 16,0 0-16,0-21 16,21-21 15,0 0-31,0-1 15,0-20-15,21 0 0,0-1 16,0 1-16,-21 0 0,21 21 16,0-22-16,1 1 15,-1 0-15,0 20 0,0 1 0,0-21 16,0 42-16,-21-21 0,22 0 0,-1 21 16,0 0-16,0 0 15</inkml:trace>
  <inkml:trace contextRef="#ctx0" brushRef="#br0" timeOffset="12358.56">13229 804 0,'-21'-21'0,"42"42"0,-63-42 0,63 21 16,0-21-1,21 21-15,43 0 16,84-21 0,-105 21-16,21 0 0,-22 0 0,1-21 15,-1 21-15,64-21 16,-85 21-16,22-22 0,-22 22 15,-21 0-15,22 0 0,-22-21 0,21 21 16,-21-21 0,-42 0-1,0 21 1,0 0-16,0 0 0</inkml:trace>
  <inkml:trace contextRef="#ctx0" brushRef="#br0" timeOffset="13608.08">2498 2265 0,'0'0'0,"-22"0"0,1 0 15,0 0-15,0 0 0,0 0 0,0 0 16,-1-21-16,1 21 16,21-21-1,-21 21-15,21-22 31,21 1-15,0 21-16,1 0 16,-1 0-16,0-21 0,21 21 15,-21-21-15,22 21 0,-1 0 0,22-21 16,63 0 0,-85 21-16,0 0 15,1 0-15,20 0 0,22 0 16,-43-22-16,22 22 15,-22 0-15,21 0 0,22 0 0,-21 0 16,211 0 0,-85 0-16,-84 0 0,106 0 15,-106 0 1,21 0-16,105 0 0,-105 0 0,-21 0 16,127 0-16,-127 0 15,21 0-15,-21 0 0,0 0 0,21 0 16,-22 0-16,1 0 0,0 0 15,0 0-15,-21 0 0,20 0 16,1 0-16,0 0 0,21 0 16,-21 0-16,0 0 0,0 0 0,-1 0 15,1 0-15,0 0 0,106 0 16,-85 0-16,-21 22 0,21-22 16,-22 0-16,22 0 0,-21 0 0,0 0 15,0 0-15,21 0 16,-21 0-16,211 0 0,-126 0 15,-85 21-15,-22-21 16,22 0-16,-21 0 0,21 0 0,84 0 16,-84 0-16,-21 0 15,20 0-15,-20 0 0,0 0 16,-1 0-16,65 0 0,-65-21 16,-20 21-16,20 0 0,-20 0 15,21 0-15,211-22 16,-211 22-1,-22-21-15,22 21 0,42 0 16,-43 0-16,1-21 0,-21 21 0,20 0 16,-20 0-16,20 0 0,1 0 15,0 0-15,-1 0 0,1 0 0,0 0 16,-1 0-16,-20 0 0</inkml:trace>
  <inkml:trace contextRef="#ctx0" brushRef="#br0" timeOffset="13788.05">13356 2032 0,'42'0'0,"22"0"0,-170 0 0,254 0 0,-105 0 16,-1 0-16,-21 0 0,21 0 0,-20 0 16,-1 0-16,0 0 0,0 0 15,0 0-15,0 0 0,-42 0 78</inkml:trace>
  <inkml:trace contextRef="#ctx0" brushRef="#br0" timeOffset="15981.29">18013 1080 0,'0'0'0,"-21"0"0,21-22 16,-22 22-16,22-21 0,0-21 15,0 21-15,0-22 16,0 22-16,0 0 0,0 0 16,0 0-16,0 0 0,0-1 15,0 44 17,0 20-32,0-21 15,0 21-15,0 1 0,0 105 16,0-127-1,-21 21-15,21 1 0,-21 20 0,21-20 16,0-22-16,0 0 16,0 0-16,-21 0 0,21 0 15,21-42 1,-21 0 0,21 21-16,0-21 0,1 0 0,-1-22 15,0 22-15,-21 0 0,21 0 16,0-21-16,0 20 0,1 1 15,-1 0-15,-21 0 0,0 0 0,21 21 16,0 21 0,-21 0-16,0 0 0,0 0 15,0 22-15,0-22 0,0 42 16,0-20-16,-21-22 0,21 0 16,0 43-16,0-43 15,0 0-15,21 0 0,0-21 16,0 0-16,22 0 0,-22 0 15,64 0-15,-43-21 16,-21 0-16,21 0 0,1-1 0,-1 1 16,0 0-16,-20 0 15,-1-21-15,0-1 0,0 22 0,-21-64 16,0 43-16,0-43 16,0 43-16,0 0 0,-21-1 15,21 22-15,-21 21 0,0 0 16,-1 0-16,1 21 15,0 1-15,21-1 0,-21 0 0,21 21 16,0-21-16,-21 1 0,21 20 16,0-21-16,0 21 0,0-20 0,0-1 15,0 21 1,63-21-16</inkml:trace>
  <inkml:trace contextRef="#ctx0" brushRef="#br0" timeOffset="16244.14">19008 1037 0,'0'0'0,"0"-21"16,0 0-1,0 42 1,0 0-16,-22 0 16,1 22-16,21-22 0,0 21 0,-42 43 15,21-43 1,21-21-16,0 1 0,-21 20 15,21-21-15,-22-21 16,22 21-16,0-42 47,0 0-47,0 0 0,22 0 16,-22-1-16</inkml:trace>
  <inkml:trace contextRef="#ctx0" brushRef="#br0" timeOffset="16596.93">18965 720 0,'0'0'0,"0"-21"0,-21-1 15,0 22 1,0 0-16,21 22 16,-21-1-16,21 0 0,-22 0 0,22 0 15,0 0-15,0 1 0,0-1 0,0 0 16,0 0-16,43-21 15,-22 0-15,0 0 0,0 0 16,0 0 0,1-21-16,-1 0 0,0 0 0,-21-1 15,0 1-15,0 0 0,0 0 16,0 0-16,0-43 16,-21 22-16,0 42 15,-1 0-15,1 0 0,0 0 16,0 0-16,0 21 0,21 0 15,0 0-15,-21 1 0,-1-1 16,22 21-16,0-21 0,0 64 16,0-43-1,0-21-15,22-21 0</inkml:trace>
  <inkml:trace contextRef="#ctx0" brushRef="#br0" timeOffset="16882.78">19452 635 0,'0'0'0,"0"-21"0,21-21 0,-21-22 16,-21 106 15,0-20-31,21 20 16,-21 0-16,0 1 0,21-1 0,-22 21 15,-62 191 1,20-84-1,43-86 1,21-41-16,-21-22 0,21 21 16,-21-21-16,21 1 0,0-1 15,21-21 1,0-21-16,0-1 0,43-41 16</inkml:trace>
  <inkml:trace contextRef="#ctx0" brushRef="#br0" timeOffset="17329.43">19791 550 0,'0'0'0,"0"-21"0,0 0 0,0 0 0,0 0 31,0 63-31,0-21 0,-21 0 16,-1 22-16,1-1 0,0 22 15,0-1-15,0-21 0,21 22 0,-21-1 16,-1 1-16,-20 63 15,-21 0-15,63-85 16,0 1-16,0 20 16,0-42-16,0 0 0,-22-21 15,22 22-15,0-44 16,0 1 0,22 0-16,-1 0 0,-21 0 15,21-22-15,0 22 0,0-21 16,0 0-16,1-1 0,-1 1 0,42-43 15,-42 64-15,64-42 16,-64 63-16,0 0 16,1 0-16,-1 0 0,-21 21 15,21 42-15,-21-42 16,0 22-16,0-1 0,0 0 0,0-20 16,-42 105-1,-1-85 1,43-21-16,-21 0 0,21 0 15,-21-21 1,0-21 0,0 0-1</inkml:trace>
  <inkml:trace contextRef="#ctx0" brushRef="#br0" timeOffset="17508.33">19389 953 0,'0'0'0,"-22"0"0,1 0 0,-21-22 16,63 22 15,21 0-31,-20 0 16,20 0-16,0 0 0,1 0 16,-1 0-16,0 0 0,1 0 0,-1 0 15,0 0-15</inkml:trace>
  <inkml:trace contextRef="#ctx0" brushRef="#br0" timeOffset="17938.47">20299 910 0,'0'0'0,"-21"0"0,-43 0 15,43 21-15,-21 22 16,20-22-16,1 21 0,-21 22 15,21-22-15,21 0 16,-21-20-16,21 20 0,-22-21 0,22 21 16,0 22-1,0-22-15,22-21 0,-1-21 16,21 0-16,-21 22 0,22-22 16,20 0-16,-21 0 0,1 0 15,-1-22-15,0 1 0,1 21 16,-1-21-16,-21 0 0,22-43 15,-1-20 1,-42 41-16,0 1 0,0-43 16,0 43-16,-21 21 0,21-21 15,-21 20-15,-1 22 0,-20 0 0,21 0 16,-21 0-16,20 0 0,-83 64 16,41 42-1,43-85-15,0 42 16,21-41-16,0 20 0,0-21 15,0 0-15,0 0 16,21 1-16</inkml:trace>
  <inkml:trace contextRef="#ctx0" brushRef="#br0" timeOffset="18400.27">20849 1080 0,'0'0'0,"0"-22"0,0-20 15,0 21 1,0 42 0,0 0-16,-21 22 15,21-22-15,-21 21 0,0-21 16,-1 22-16,22-22 0,-21 21 0,0-21 16,21 22-16,0-22 0,0 0 15,-21 21-15,21-21 16,0 1-16,21-22 15,0 0 1,0 0-16,1 0 0,-1-22 0,0 1 16,0 0-16,0 0 15,0 0-15,1 0 0,-1-22 0,0 22 16,0-21-16,0-1 0,0 1 16,1 0-16,-22-1 0,0 1 15,21 0-15,-21 21 0,0-22 16,0 22-16,0 0 15,0 42 17,0 0-32,0 0 15</inkml:trace>
  <inkml:trace contextRef="#ctx0" brushRef="#br0" timeOffset="18708.61">21230 635 0,'0'0'0,"0"-21"0,21 21 0,-21-21 16,0 0-16,0-1 15,0 44 1,0-1-1,0 0-15,0 0 0,-21 21 0,21 1 16,-21-1-16,-21 127 16,-1-63-1,22-42-15,21-22 0,-21 43 16,21-43-16,-21 0 0,21-20 16,0 20-16,0-21 0,0 0 15,0 0-15,0 1 0,21-22 16,0 0-16,0 0 0,0 0 15,1 0-15,-1 0 0,0-22 0,0 22 16,0-21-16,0 0 0,1 0 0,-1-21 16,0 20-16,-21 1 15,21 0-15</inkml:trace>
  <inkml:trace contextRef="#ctx0" brushRef="#br0" timeOffset="18903.5">21167 931 0,'0'0'15,"-22"0"-15,1 0 16,21 22 0,21-22-1,1 0-15,-1 0 16,0 0-16,21 0 16,-21 0-16,1 0 0,-1 0 0,0-22 15,0 22-15,21-21 0,-20 21 16,20-21-16</inkml:trace>
  <inkml:trace contextRef="#ctx0" brushRef="#br0" timeOffset="19533.14">22161 1207 0,'0'0'0,"0"-22"0,0 1 16,0 0-16,0 0 16,0 0-16,0 0 0,0-1 15,0 44 16,0-1-15,0 0-16,0 0 0,0 0 0,0 0 16,-21 22-16,0-1 15,-21 43-15,42-64 16,0 0-16,0 0 0,-21 0 16,21 1-16,0-44 46,0 1-46,0 0 16,21 0-16,-21 0 0,21 0 0,-21-1 0,21-20 16,0 21-16,0-21 15,1-1-15,-1 22 0,21-64 16,-21 64-16,22-42 16,-1 63-16,-21-21 0,0 21 0,0 0 15,1 0-15,-1 0 0,0 0 16,-21 42-16,0 21 15,0-41-15,0 20 0,0 21 16,0-20-16,0-22 0,-21 0 16,21 0-16,-21 0 15,-1 43 1,44-64 31,-22-21-47,21 0 15</inkml:trace>
  <inkml:trace contextRef="#ctx0" brushRef="#br0" timeOffset="19894.21">22627 1164 0,'21'0'63,"0"-21"-48,1 21-15,-1 0 0,21 0 0,-21-21 16,0 21-16,22-21 0,-22 21 16,0-21-16,21 21 0,-20-22 0,-22 1 15,21 0-15,-21 0 16,0 0-16,-21 21 16,-22 0-1,22 21-15,0 0 16,0 21-16,-22-20 0,22-1 0,0 21 15,0-21-15,0 22 0,0-22 16,-1 42 0,22-42-16,0 1 0,0-1 15,22 0-15,-1-21 0,0 0 16,0 0-16,0 0 0,0 0 0,1 0 16,-1 0-16,42 0 15,-42 0-15,22 0 0,-1-42 16</inkml:trace>
  <inkml:trace contextRef="#ctx0" brushRef="#br0" timeOffset="20424.91">23241 1080 0,'0'-22'0,"0"44"0,21-65 0,-21 22 15,0 42 17,-21 0-32,21 1 0,-21-1 15,0 0-15,21 21 0,-22-21 0,22 1 16,0 20-16,-21 0 15,0 1-15,21-22 16,0 0-16,21-21 16,0 0-1,1 0-15,-22-21 16,21 21-16,0-21 0,0 21 16,-21-22-16,21 1 0,0 0 15,1 0-15,-1-21 0,0 20 0,0 1 16,0 0-16,0 0 0,1 0 15,-1 21-15,-21 21 16,0 0 0,0 21-16,0-20 0,0-1 15,-21 0-15,21 0 0,0 0 16,0 43 0,21-43-16,0-21 15,0 0-15,0 0 0,0 0 16,1 0-16,-1-21 0,0 0 15,0 21-15,0-22 0,0 1 16,1 0-16,-1 0 0,0-21 16,-21 20-16,21-20 0,0 21 15,-21-21-15,0 20 0,0 1 0,21 0 16,-21 0-16,0 42 31,-21-21-15,0 0-16,0 0 15</inkml:trace>
  <inkml:trace contextRef="#ctx0" brushRef="#br0" timeOffset="21204.7">24723 826 0,'0'0'0,"21"-22"0,21 1 0,-21 0 16,0 0-16,1 0 0,-1-22 0,0 22 15,0 0-15,-21-64 16,0 64 0,0 0-16,-21 21 0,0 0 0,0 0 15,-22 0-15,22 0 0,-21 21 16,-1 22-16,1-22 0,-43 63 16,43-20-16,0-22 0,-1 22 15,1-1-15,0 22 0,21-22 0,-22 1 16,1-1-16,21 1 0,0-1 15,21 22-15,0-43 0,0 43 16,21-43-16,42 1 16,-20-22-16,20-21 0,43 0 15,-43 0-15,1 0 16,21-21-16,-22 0 0,22-1 16,-22-20-16,1 21 0,-1-21 15,64-64-15,-84 42 0,-22 1 16,21-1-16,-21-20 0,0-1 15,-21 0-15,0 1 0,0-1 0,-21 21 16,0-20-16,-64-43 16,43 84-16,-43-41 0,22 63 15,-1 21-15,-41 0 16,41 21-16,22 21 0,-1 0 16,1 1-16,21-1 0,-21 22 0,20 41 15,22 107 1,0-148-16,22-22 15,-22 21-15,42-20 0,-21-1 0,0 0 16,22 1-16,-1-22 0,0 0 16,1 0-16</inkml:trace>
  <inkml:trace contextRef="#ctx0" brushRef="#br0" timeOffset="21524.51">25315 1164 0,'21'0'16,"-42"0"-16,42 21 31,-21 1-31,0 41 0,-21-42 16,0 22-16,21-1 0,-21 0 15,21 1-15,-21 20 0,-22 128 16,1 20 0,21-147-16,0-1 0,0 22 15,-22-22-15,22 1 0,0 21 16,-21-22-16,20 1 0,-20-1 15,0 64-15,21-85 0,-1 1 0,1-1 16,21-21-16,0 22 0,0-22 16,0 0-16,0-42 31,21 21-31,43-85 16,-1 0-16,-41 43 15,-1 0-15,21-22 0,-21 1 16,22-22-16,-22 22 0</inkml:trace>
  <inkml:trace contextRef="#ctx0" brushRef="#br0" timeOffset="21812.56">25146 1566 0,'0'0'0,"0"-63"0,0-1 0,0 22 15,0 21-15,0-21 16,0 20-16,0-20 0,0 21 0,42-21 16,22-1-1,-43 43-15,21 0 16,-21 0-16,22 0 0,-22 0 15,0 0-15,0 0 0,0 21 0,1 1 16,-22-1-16,0 0 0,0 0 16,0 0-16,0 0 0,-22 1 0,1-1 15,-42 42 1,-1-20-16,43-22 16,0-21-16,0 0 15,21-21 16,21 21-31,0-22 16,-21 1-16,21 0 16</inkml:trace>
  <inkml:trace contextRef="#ctx0" brushRef="#br0" timeOffset="22118.49">25527 1270 0,'0'0'0,"0"-21"0,63 0 16,-41 21-16,-22-21 0,21-1 15,0 22-15,0-21 16,0 0-16,-21 0 0,0 0 0,-21 21 31,0 0-15,0 21-16,0-21 0,-1 21 16,1 0-16,0 0 0,0 1 0,21-1 15,0 0-15,-21 0 0,21 0 16,0 0-16,0 1 0,0-1 0,0 0 15,0 0-15,21-21 16,0 0 0,0 0-16,0 0 0,1 0 15,-1 0-15,0 0 0,0 0 0,0 0 16,0 0-16,1-21 0,-1 21 0,0-21 16</inkml:trace>
  <inkml:trace contextRef="#ctx0" brushRef="#br0" timeOffset="22464.29">25823 1207 0,'0'-22'0,"0"44"0,0-65 0,0 22 16,21 21 0,-21-21-16,22 21 15,-1 0-15,0 0 0,0 0 16,0 0-16,0 0 16,1 21-16,-1-21 0,-21 21 0,0 0 15,21 1-15,-21 20 16,0 0-16,0-21 15,0 1-15,0 20 16,-21-42 15,21-21-15,0 0-16,0-1 16,0 1-16,0 0 0,0 0 15,21-21-15,21-1 16,-42 22-16,43-21 15,-22 42-15,0-21 16,0 21-16,0 0 0,0 0 16,1 0-1,-1 21-15</inkml:trace>
  <inkml:trace contextRef="#ctx0" brushRef="#br0" timeOffset="22890.56">26395 1143 0,'0'-21'0,"0"0"16,0 0 0,-21 21 15,-1 0-31,1 0 0,21 21 16,-21 0-16,0 0 0,21 0 15,-21 0-15,0 1 0,-1-1 16,22 0-16,0 0 0,0 0 15,-21 0-15,21 1 16,21-22 0,1 0-16,-1 0 15,-21-22-15,21 22 16,0-21-16,-21 0 0,21 21 0,0-42 16,-21 21-1,0-1-15,22 1 0,-22 0 16,21 21-16,-21 21 31,0 0-31,0 1 16,0-1-16,-21 0 0,21 0 15,0 0-15,0 0 0,0 1 16,0-1-16,21-21 31,0 0-31,0 0 0</inkml:trace>
  <inkml:trace contextRef="#ctx0" brushRef="#br0" timeOffset="23208.39">26839 550 0,'0'0'0,"0"-21"0,0 0 0,0 0 0,-21 21 31,0 0-31,21 21 0,0 0 16,-21 0-16,21 22 0,-21-22 16,-1 21-16,22 43 15,-21-43-15,21 22 0,-42 20 16,21-41-16,21-1 0,-21 0 16,21 1-16,-22-1 0,22-21 0,-21 43 15,0-22 1,21-21-16,0 0 15,0-42 17,21 0-32,0 21 15,1-21-15</inkml:trace>
  <inkml:trace contextRef="#ctx0" brushRef="#br0" timeOffset="23540.2">26755 1122 0,'-22'0'31,"1"21"-31,0-21 0,0 21 16,21 0-16,0 1 0,-21-1 16,21 21-1,0-21 1,0 0 0,21-21-16,0 0 0,0 0 15,0 0-15,1 0 16,-22-21-16,21 0 0,0 0 15,-21 0-15,0 0 16,0-1-16,0 1 0,0 0 0,0 0 16,-21 21 31,21 21-47,0 0 15,0 0 16,21-21-31</inkml:trace>
  <inkml:trace contextRef="#ctx0" brushRef="#br0" timeOffset="23896.99">26903 1164 0,'0'21'62,"0"1"-46,0-1-16,0 0 15,0 0-15,0 0 0,0 0 16,-21-21-16,-1 22 0,22-1 16,-21-21-1,21-21 16,21-1-31,-21 1 16,22 21-16,-1-21 0,-21 0 16,21 0-16,0 0 0,-21-1 15,21 1-15,0 0 0,22 0 16,-43 0-16,21 0 0,21-1 16,-21 22-16,-21-21 15,22 21 1,-22-21-16</inkml:trace>
  <inkml:trace contextRef="#ctx0" brushRef="#br0" timeOffset="24164.84">26522 677 0,'0'0'0,"21"0"32,0 0-32,0 0 0,0 0 0,1 0 15,20 0 1,0 0-16,-21 0 0,1 0 0,20 0 16,-21 0-16,0 0 0,0 0 15,1 0-15,-44 0 31,1 0-31,0 0 0</inkml:trace>
  <inkml:trace contextRef="#ctx0" brushRef="#br0" timeOffset="25355.19">17505 2032 0,'0'0'0,"0"-21"31,0 0-15,0 0-1,42 21-15,-21 0 0,0 0 16,22-22-16,41 22 15,22 0-15,-63 0 16,-1 0-16,21 0 0,-20 0 0,20 22 16,-20-22-16,20 21 15,1-21-15,20 0 0,-20 0 0,84 0 16,106 0 0,-169 0-16,20 0 0,107 0 15,-85 0-15,-21 0 0,42 0 16,-21 0-16,0 0 0,0 0 0,21 0 15,0 0-15,128 21 16,-128-21-16,0 0 0,-21 0 0,21 0 16,-21 21-16,21-21 0,0 0 15,-21 0-15,22 0 0,-1 0 16,275 21 0,-127-21-16,-147 21 0,-22-21 15,21 0-15,-21 0 0,-21 22 16,21-22-16,0 0 0,-22 0 0,22 0 15,-21 0-15,0 21 0,-21-21 16,21 0-16,84 0 0,-105 0 16,21 0-16,-22 0 0,22 21 15,0-21-15,-21 0 0,-1 0 16,1 0-16,0 0 0,-22 0 0,1 0 16,-1 0-16,1 0 0,126 0 15,-148 0 1,1 0-16,-1 0 0,22-21 15,-43 21-15,21 0 0,-21 0 16,0-21-16,22 21 0,-22 0 16,42-22-1,-41 22-15,-1 0 16,0 0-16,-21-21 16,21 21-16,-42 0 93,0-21-77,-22 21-16,22 0 0</inkml:trace>
  <inkml:trace contextRef="#ctx0" brushRef="#br0" timeOffset="27771.93">1545 3598 0,'21'0'31,"0"-21"-15,1 21-16,-1-21 0,0 0 16,0 0-16,0 0 0,43-1 15,-43 1-15,0 0 0,0 0 16,-21-21-16,0-1 15,0 22-15,0 0 16,-42 21-16,21-21 0,-22 0 0,22 21 0,-21 0 16,-22 0-16,22 0 15,-43 0-15,43 0 16,-21 21-16,20-21 0,-20 42 16,20 0-16,22-20 0,0 20 15,0-21-15,21 21 0,0 1 16,0 41-16,21-41 0,0-1 15,0 0-15,22 1 0,-1-1 16,-21 0-16,64 22 16,-43-22-16,43 22 15,-64-22-15,0 0 0,0 1 16,-21-22-16,0 21 0,0 1 0,-21-22 16,-21 0-16,0 0 0,-1 0 15,-20 0-15,-1-21 0,1 0 0,-107 0 16,43-42-1,43 0 1,63-1-16,-1 22 0,1-21 16,0 21-16,0-22 0,21 22 15,0-21-15,0 0 16,21-1-16,0 22 0,64 21 16,-43-21-1,1 21-15,-1 0 0,21 0 0,-20 0 16</inkml:trace>
  <inkml:trace contextRef="#ctx0" brushRef="#br0" timeOffset="28096.75">2053 3471 0,'0'0'0,"0"-21"0,0 0 15,0 0-15,0 42 32,-21 0-32,21 22 0,0-1 15,-21 0-15,0 1 0,21 20 16,-22-21-16,1 22 0,0-1 16,0 1-16,0-1 0,21 1 0,-21-22 15,-22 128 1,43-107-16,0-42 15,0 0-15,0 22 0,21-43 32,1 0-32,-22-21 0,21-1 15,-21 1-15,0 0 0,0 0 16</inkml:trace>
  <inkml:trace contextRef="#ctx0" brushRef="#br0" timeOffset="28292.78">1714 4064 0,'0'0'0,"0"-21"0,0 0 31,22 0-31,-1 21 16,0-22-16,0 22 0,21 0 16,-20 0-16,-1-21 15,85 21-15,-85-21 0,21 21 16,0 0-16,-20 0 15,-1 0-15,42 0 0</inkml:trace>
  <inkml:trace contextRef="#ctx0" brushRef="#br0" timeOffset="28692.09">2371 3979 0,'0'-21'16,"0"0"-1,0 0-15,0 0 16,21 21-16,-21-21 16,21 21-16,0 0 15,21 0-15,-20 0 0,41 21 16,-63 0-16,21 0 16,0 43-16,-21-22 15,0-21-15,0 21 0,-21 64 16,0-63-16,0-22 15,21 0-15,-42 21 16,42-21-16,0-42 16,0 0-1,0 0-15,0 0 0,0 0 16,21-22-16,0 22 0,0-21 16,-21-1-16,21 1 0,0 0 15,1 21-15,-1-22 0,-21 22 0,63-64 16,-20 43-1,-22 42-15,0-21 0,21 21 16,-21 0-16,1-21 16</inkml:trace>
  <inkml:trace contextRef="#ctx0" brushRef="#br0" timeOffset="28908.86">3069 3789 0,'0'0'0,"0"21"0,0 0 16,0 0-16,0 1 0,0-1 15,0 0-15,0 0 0,0 21 16,0-20-16,0-1 0,-21 21 0,21-21 16,-21 43-1,21-43-15,0 0 0,0 0 0,0 0 16,0 1-16,0-44 47,0 1-47,0 0 0,0-21 15</inkml:trace>
  <inkml:trace contextRef="#ctx0" brushRef="#br0" timeOffset="29081.77">3027 3683 0,'0'0'0,"0"-21"0,0 0 16,-21 21-16,21-21 0,0-1 15,-22 22-15,22 22 47,22-1-47,-1 0 16,0-21-16,0 0 15</inkml:trace>
  <inkml:trace contextRef="#ctx0" brushRef="#br0" timeOffset="29636.44">3429 3895 0,'-21'21'16,"0"-21"-1,21 21-15,0 21 16,0 1 0,0-22-16,0 0 0,0 0 15,-22 22-15,22-22 0,0 0 16,-21 0-16,21 0 0,0 0 0,0 1 16,0-1-16,-21-21 0,21 21 15,-21-21 1,21-42-1,0 20-15,0 1 0,0 0 16,0-21-16,0 21 0,21-22 0,43-63 16,-22 22-1,0 41-15,-21 22 16,22 0-16,-22 0 0,21 0 0,-21 21 16,22 0-16,-22 0 0,21 0 15,1 21-15,-43 0 0,21 0 16,-21 22-16,21-22 0,-21 21 15,0-21-15,0 22 0,0-1 0,0 0 16,0-21-16,0 22 0,0-22 16,0 21-16,0 1 0,0-22 15,0 0-15,21-21 16,0 0 0,0 0-16,22 0 0,-22-21 0,0 21 15,0-21-15</inkml:trace>
  <inkml:trace contextRef="#ctx0" brushRef="#br0" timeOffset="30366.03">4466 3810 0,'0'0'0,"0"-21"0,-21 21 0,0-21 16,0 21-16,-1 0 0,-20 0 15,21 0-15,0 0 0,0 0 0,-1 21 16,-20 21-16,21-42 15,21 21-15,-21 1 0,0 41 16,-1 22 0,22-64-16,0 21 0,0-21 15,0 1-15,0-1 0,0 21 16,22-42 0,-1 0-16,0 0 0,0 0 0,64-42 15,-64 21 1,0-1-16,0 1 0,22 0 15,-43-21-15,21 21 0,0-1 0,0 1 0,-21 0 16,0 0-16,0 0 16,0 0-16,0 42 31,0 0-15,0 0-16,0 21 15,0-20-15,0 20 0,0 43 16,0 20-16,0-62 0,0 20 15,0-20-15,-21 20 0,21 1 16,0-1-16,-21 22 0,0-22 0,-1 22 16,1-22-16,0 22 0,0 0 15,0-1-15,0-20 0,-1 105 16,1-84-16,0 127 16,21-149-16,0 1 15,-21-1-15,0-21 0,21 1 0,-21-1 16,-1 0-16,22-20 0,-21-1 0,0 0 15,21-42 1,0-22-16,0 22 0,0-42 16,21 20-16,0-20 0,1-1 0,-1-20 15,21-1-15,-21 0 0,0-20 16,1-107-16,-22 127 0,21-126 16,-21 126-16,21 0 0,-21 22 15,0-1-15,21 22 0,0-22 16,0 22-16,1 0 0,-1 21 15,21-22-15,-21 22 0,0 0 16,22 0-16,20-43 0,-20 43 16,-1 0-16,0 0 0,-21 0 15,22-1-15,-22 1 0,0 0 0,0-21 16,0 42-16</inkml:trace>
  <inkml:trace contextRef="#ctx0" brushRef="#br0" timeOffset="30875.89">5757 4128 0,'-21'0'0,"42"0"0,-63 0 16,42 21-16,-21-21 0,0 0 15,-1 0-15,1 0 16,0 0-1,21-21-15,0-1 0,0-20 16,21 21-16,0 0 16,1 0-16,41-43 15,-42 43-15,43-64 16,-22 64-16,-21-21 0,43-43 16,-43 43-16,21 21 0,-42-1 15,21 1-15,-21 0 0,0 0 0,-21 42 31,0-21-31,0 21 0,-43 22 16,43-1-16,0-21 16,21 0-16,0 0 0,0 1 0,0-1 15,0 21-15,0-21 0,21 0 0,0 1 16,22 20 0,20 43-16,-42-64 15,1 0-15,-22 0 0,0 0 0,0 0 16,0 22-16,-22-22 15,1-21-15,0 0 0,0 0 16,-21 0-16,20 0 0,1 0 16,0 0-16,0 0 0,0 0 15,21-21 1,21 0-16,0 21 16,0-22-16,0 22 0,22-21 0</inkml:trace>
  <inkml:trace contextRef="#ctx0" brushRef="#br0" timeOffset="31087.24">6646 3852 0,'0'0'0,"43"-21"16,-22 21-1,0 0-15,0 0 16,0 0-16,0 0 0,1 0 15,20 0-15,-21 0 0,0 0 16,0 0-16,1 0 16,-1 0-16</inkml:trace>
  <inkml:trace contextRef="#ctx0" brushRef="#br0" timeOffset="31241.15">6752 4022 0,'0'0'0,"-21"21"15,42-21 17,0 0-32,0 0 0,1 0 15,-1 0-15,21 0 0,0 0 16,-20 0-16,-1-21 16</inkml:trace>
  <inkml:trace contextRef="#ctx0" brushRef="#br0" timeOffset="32073.42">7599 3789 0,'21'0'0,"-42"0"0,63-21 0,-21 0 0,0 21 16,-21-22-16,0 44 47,0-1-47,0 0 0,0 21 0,0-21 15,0 22-15,0 20 16,0 22-16,0-64 0,0 21 15,-21-20-15,21-1 0,-21 0 16,21 0-16,-21 0 0,21-42 31,0 0-15,0 0-16,0 0 0,21-22 16,0 22-16,0-21 0,1-1 0,-1 1 15,0 0-15,0-1 0,21 1 16,43-43-16,0 1 15,-43 84 1,0 0-16,-20 0 0,-1 0 0,21 21 16,-21 0-16,0 0 0,-21 0 15,0 1-15,22-1 0,-22 21 16,0-21-16,0 0 0,0 1 0,0 20 16,0-21-16,0 0 0,-22 0 0,22 1 15,0-1-15,0 0 16,22-42 15,-1 21-15</inkml:trace>
  <inkml:trace contextRef="#ctx0" brushRef="#br0" timeOffset="32940.05">8361 3895 0,'21'0'16,"0"0"-1,-21-21-15,42 21 0,-20 0 16,-22-22-16,42 1 0,-21 21 0,0-21 16,22 21-16,-22-21 0,21 21 0,-21-21 15,0 0-15,22 21 0,-22-22 16,0-20 0,-21 21-16,0 0 15,-21 21-15,0 0 0,0 0 16,-1 0-16,1 0 0,0 21 0,-21 0 15,-43 106 1,43-63 0,42-43-16,-21 21 0,21-21 15,0 22-15,0-22 0,0 21 16,0-21-16,0 0 0,21-21 16,21 0-16,0 0 15,1 0-15,63-21 16,-85 0-16,21 0 15,-21 0-15,22 0 0,-22-1 0,21 1 16,-21-21-16,22 21 0,-22 0 16,21-1-16,-21-20 0,0 21 0,22-21 15,-1-22 1,-21 43-16,-21 42 31,0 0-31,0 0 16,-21 1-16,0-1 0,21 0 15,0 21-15,-42 1 0,42-22 16,0 0-16,-22 21 16,22-21-16,-21-21 0,21 22 0,0-1 0,21-21 47,1-21-47,-1-1 0,-21 1 15,21 0-15,0 21 0,0-21 16,0 0-16,-21 0 0,22-1 15,-1 22-15,-21-21 0,21 21 16,-21 21 0,21-21-16,-21 22 0,21-1 15,-21 42 1,21-20-16,1-22 0,-1 0 16,0 21-16,0-42 15,0 0-15,0 0 0,1 0 0,-1 0 16,21 0-16,-21-21 0,22 21 0,-22-21 15,85-64 1,-85 43 0,-21 21-16,0 0 0,0-64 0,0 64 15,0-22-15,0 1 0,-21 0 16,-1-1-16,1 22 0,0-21 16,21 21-16,-21 0 0,0 21 0,0 0 15,21 21 1,0 0-1,0 0-15,0 0 16,21-21-16,0 21 0,0 1 0,0-22 16</inkml:trace>
  <inkml:trace contextRef="#ctx0" brushRef="#br0" timeOffset="33389.99">10647 3366 0,'0'0'0,"21"-22"0,0-20 16,0 0-16,43-64 16,-64 42-1,21 43-15,-21 0 0,-21 21 16,0 0-16,-1 0 16,-20 0-16,0 21 0,-1 0 0,1 1 15,0 20-15,-1-21 0,-20 21 16,21 1-16,-1-1 0,1-21 15,21 22-15,0-1 0,-1-21 0,22 21 16,0-20-16,0 20 0,0-21 0,22 0 16,62 64-1,-41-64-15,41 21 0,1 22 16,-43-43 0,22 43-16,-64-43 15,0 0-15,0 0 0,0 0 0,0 0 16,-106 1-1,64-1-15,-1-21 16,1 0-16,-22 0 16,22 0-16,21 0 0,-43 0 0,43-21 15,0 21-15,21-22 0,0 1 16,0 0-16,0-21 16,21 21-16,22-43 15,-22 43-15,0-21 0</inkml:trace>
  <inkml:trace contextRef="#ctx0" brushRef="#br0" timeOffset="33656.44">10985 3006 0,'0'0'0,"-21"0"16,21 21-1,-21 0-15,0 0 0,21 0 0,-21 22 16,0-1-16,21 22 0,-22-1 15,-20 106-15,21-105 16,0-1-16,21-20 0,0 20 16,-21-20-16,21-1 0,0-21 0,0 21 15,0-20-15,0 41 16,21-63 0,0 0-16,0 0 0,0 0 15,-21-21 1,0 0-16,0 0 0,0-1 15</inkml:trace>
  <inkml:trace contextRef="#ctx0" brushRef="#br0" timeOffset="33813.93">10689 3683 0,'0'0'0,"-21"0"0,0 0 16,21-21-16,21 21 31,0-21-31,0 21 0,0 0 16,1 0-16,-1 0 0,21 0 0,-21-21 15,22 21-15,41 0 16,-41 0-16,-1 0 16</inkml:trace>
  <inkml:trace contextRef="#ctx0" brushRef="#br0" timeOffset="34222.19">11134 3768 0,'-22'0'15,"22"-21"-15,0-1 16,0 1-16,0 0 16,0 0-16,0 0 0,22 0 15,-22-1-15,21 22 16,0-21-16,0 0 0,0 21 16,0 0-16,1 0 0,-1 0 0,0 0 15,0 21-15,0 0 16,-21 43-16,0-43 15,0 0-15,0 0 0,0 22 0,0-22 16,0 21-16,0-21 16,0 1-16,0-1 0,0-42 47,0-1-47,0 1 15,21 0-15,1 21 0,-22-21 16,21 0-16,-21-22 0,21 22 0,-21 0 15,42-42-15,-21 41 16,-21 1-16,22 0 0,-1 21 16,0 0-16,0 0 15,0 0-15</inkml:trace>
  <inkml:trace contextRef="#ctx0" brushRef="#br0" timeOffset="34433.08">11726 3620 0,'-21'21'31,"21"0"-15,0 0-16,-21 0 0,21 0 0,-21 1 16,21-1-16,-21-21 0,21 21 15,-22 0-15,22 0 0,0 0 16,-21 1-16</inkml:trace>
  <inkml:trace contextRef="#ctx0" brushRef="#br0" timeOffset="34605.49">11663 3577 0,'0'0'0,"0"-21"0,0 0 0,0 0 16,0 0-16,0-1 15,0 44 17,0-1-32,0 0 0,0 0 15,21 0 1,-21 0-16,21-21 0</inkml:trace>
  <inkml:trace contextRef="#ctx0" brushRef="#br0" timeOffset="35412.03">11896 3704 0,'0'21'15,"-22"1"-15,22-1 0,-21-21 0,0 21 16,21 0 0,0-42 30,0 0-30,21 0 0,0 21-16,-21-22 0,22 22 0,-22-21 15,42 21 1,-42 21 0,0 1-1,21-1-15,-21 0 16,21-21-16,-21 21 15,21-21-15,1 21 0,-1-21 0,0 0 16,0 0-16,0 0 0,22 0 16,-22 0-16,0 0 0,21 0 0,22 0 15,-43-21 1,0 21-16,0-21 0,0 21 16,-21-42-16,0 20 0,22 1 15,-22-21-15,0 21 0,0 0 16,0-1-16,0 1 0,0 0 15,-22 21-15,1 0 16,0 0-16,0 21 16,0-21-16,21 21 0,-21 1 15,-1-1-15,1 0 0,0-21 0,21 21 16,0 0-16,-21 0 0,21 1 16,21-22 15,0 0-31,0 0 0,1 0 15,-1 0-15,0 0 16,0 0-16,0 0 16,-21 21-1,0 0-15,0 0 0,0 0 16,0 43-16,0-43 0,-21 21 16,0 1-16,0 20 0,21-21 0,-21 22 15,-22 42 1,22 21-16,0-64 0,0-20 15,0 20-15,-1 1 0,1-1 0,0 1 16,0-22-16,0 21 0,0-20 16,21 20-16,-22-20 0,22-1 0,-21-21 15,21 21-15,-21 1 0,21-22 16,-21-21 0,21-21-1,0 0-15,0-1 0,0 1 0,0-21 16,0 0-16,0-1 0,0 1 15,0 0-15</inkml:trace>
  <inkml:trace contextRef="#ctx0" brushRef="#br0" timeOffset="35778.19">12763 3027 0,'0'0'16,"22"-21"-16,-22 0 0,21-1 0,0 1 0,-21-21 16,0 21-16,0 0 0,21 21 15,-21-22-15,0 1 16,-21 42 0,0 1-16,0 20 15,-22-21-15,22 21 0,-21 22 0,21-22 16,-22 22-16,22 20 0,-85 170 15,106-127 1,0-84-16,0 41 16,0-41-16,0-1 0,0-21 15,0 0-15,21 1 0,1-1 0,-1 0 16,0-21-16,0 0 0,0 0 16,43 0-1,-1-21-15,-42 0 0,22-22 16,-22 22-16</inkml:trace>
  <inkml:trace contextRef="#ctx0" brushRef="#br0" timeOffset="36009.06">12996 3154 0,'0'0'0,"-21"0"15,0 0-15,0 21 16,21 0-1,-21 0-15,21 1 16,0-1-16,0 0 0,0 21 16,0-21-1,0 1-15,0-1 0,0 0 16,21-21 0,0 0-16,0 0 0,0-21 15,0 0-15</inkml:trace>
  <inkml:trace contextRef="#ctx0" brushRef="#br0" timeOffset="36169.96">13166 3154 0,'0'0'16,"-22"0"15,22 21-31,-21 0 16,21 0-16,0 1 15,0-1-15,0 0 16,0 0-1</inkml:trace>
  <inkml:trace contextRef="#ctx0" brushRef="#br0" timeOffset="36445.81">13589 3027 0,'0'0'0,"21"0"15,-21 21 1,0 0-16,-21 0 16,0 22-16,21-22 0,-43 106 15,-20 21 1,21-42 0,20-64-16,22 1 0,-21 41 15,0-63-15,21 22 0,0-22 16,0 0-16,0 0 0,0 0 0,0 1 15,21-22 1,0-22-16,1 1 16,-1 21-16</inkml:trace>
  <inkml:trace contextRef="#ctx0" brushRef="#br0" timeOffset="36690.67">13822 3175 0,'21'-42'0,"-42"84"0,42-105 16,-21 41-16,0 1 0,0 42 31,0 1-31,0-1 0,-21 42 16,-22 64-1,43-63-15,-42 20 16,42-41-16,-21-1 0,21 0 0,-21 1 16,21-1-16,0-21 0,0 0 15,0 1-15,-21-1 0,21 0 16,0 0-16,-22 0 0,1-21 31,21-21-15</inkml:trace>
  <inkml:trace contextRef="#ctx0" brushRef="#br0" timeOffset="36846.58">13356 3641 0,'0'-21'16,"21"21"-1,0 0-15,22 0 0,-22-22 0,0 22 16,43-21-16,-43 21 16,21-21-16,43 0 15,-1 21 1</inkml:trace>
  <inkml:trace contextRef="#ctx0" brushRef="#br0" timeOffset="37212.37">13864 3535 0,'21'0'15,"0"0"-15,1 0 0,-1 0 16,0-21-16,0 0 16,0 21-16,-21-22 15,21 1-15,1-21 16,-22 21-16,21 0 0,-21-1 15,0 1-15,0 0 0,0 0 0,0 0 16,-21 21 0,-1 0-16,1 21 0,0 21 15,-21 64-15,21-64 16,21-20-16,-22 20 16,22-21-16,0 21 0,0-20 0,0 41 15,0-42-15,0 0 16,0 1-16,0-1 0,22 0 15,-1 0-15,0-21 0,0 0 16,0 0-16,0 0 0,1 0 16,41-42-1,-42 42-15</inkml:trace>
  <inkml:trace contextRef="#ctx0" brushRef="#br0" timeOffset="37488.21">14478 2963 0,'0'0'0,"0"-21"0,-21 42 31,21 1-31,-21-1 0,-1 0 0,22 21 16,0 1-16,-21-1 0,0 43 16,21 42-1,-21-85-15,21 21 0,-21-20 16,21-1-16,-21 0 0,21 22 15,0-43-15,-22 21 0,22-20 0,0-1 16,0 0-16,-21 42 16,42-63 15,1-21-15</inkml:trace>
  <inkml:trace contextRef="#ctx0" brushRef="#br0" timeOffset="37788.04">14711 2963 0,'0'-21'0,"0"42"0,0-63 16,0 63 0,-21-21-16,21 21 15,-22 1-15,22 20 0,0-21 0,-21 21 16,21 22-16,-21-22 0,0 22 15,0-22-15,0 22 0,21-22 0,-22 21 16,1-20-16,0-1 0,21 0 16,-21 1-16,21-1 0,-21-21 0,21 0 15,-21 43 1,21-43-16,0-42 47,21 0-32</inkml:trace>
  <inkml:trace contextRef="#ctx0" brushRef="#br0" timeOffset="38136.83">14795 3471 0,'-42'22'15,"21"-1"-15,0 0 16,0 0-16,-1 0 0,1 0 15,21 1-15,0-1 0,-21 21 16,21-21-16,0 0 0,0 43 31,21-64-31,0 0 16,1 0-16,20 0 16,-21 0-16,0-21 0,0 21 15,1-43-15,-1 22 16,0 0-16,-21 0 0,21-43 15,-21-20-15,0 63 16,0-1-16,-21 22 16,0 0-16,0 0 0,-1 0 15,1 0-15,0 0 0,0 22 16,21-1-16,-21-21 16,21 21-16</inkml:trace>
  <inkml:trace contextRef="#ctx0" brushRef="#br0" timeOffset="38375.92">15155 3112 0,'0'0'15,"0"-22"1,-21 22 15,21 22-31,0-1 16,0 0-16,0 0 0,0 0 15,0 0-15,0 1 16,0-1-16,0 0 16</inkml:trace>
  <inkml:trace contextRef="#ctx0" brushRef="#br0" timeOffset="38555.81">15325 3196 0,'0'-21'0,"0"0"31,0 42-15,0 0-1,-22 0-15,22 1 16,0-1-16,-21 0 0,21 0 15,0 0 1</inkml:trace>
  <inkml:trace contextRef="#ctx0" brushRef="#br0" timeOffset="38913.61">15515 2921 0,'0'-21'0,"0"42"0,0-63 0,21 42 31,0 0-31,1 21 16,-1-21-16,21 21 0,-21 0 16,0 22-16,22 20 0,-22 1 15,-21-1-15,21-21 16,-21 64-16,0-63 0,0 20 15,0 1-15,-21-22 0,0 21 16,-22-20-16,-62 105 16,-1-85-1,63-20-15,1-22 0,21 0 16,-21 0-16,20 0 0,-41 1 16,63-1-16,-21-21 0,21-21 31,21-1-31,0 22 0,0-21 15,0 0-15</inkml:trace>
  <inkml:trace contextRef="#ctx0" brushRef="#br0" timeOffset="39125">15896 3683 0,'0'0'0,"0"21"0</inkml:trace>
  <inkml:trace contextRef="#ctx0" brushRef="#br0" timeOffset="39358.86">15769 4149 0,'0'0'0,"0"21"0,-42 21 15,21-21-15,-22 1 16,43-1-16,-21-21 15,21 21-15,-42 0 0,21-21 16,-1 0-16,1 21 16,-21-21-16,21 0 15,0 0-15,-1 0 0,1 0 16,0 0-16</inkml:trace>
  <inkml:trace contextRef="#ctx0" brushRef="#br0" timeOffset="45554.31">783 6329 0,'-21'0'0,"21"21"16,-21-21-16,0 0 16,-22 0-1,1 0 1,21 0-16,-43 0 0,43 0 15,-21 0-15,21 0 16,-1 0-16,1 0 0,0 0 16,0 0-1,21-21 1,21 21 15,0 0-31,22 0 0,-1 0 16,0 0-16,1 0 0,20 0 15,1 0-15,-1 0 0,1 0 0,105 0 32,-42-21-32,-64 21 0,-20 0 15,63 0-15,-85 0 0,42 0 16,-42 0-16,-21-21 16,0-1-1,0 1 1,-21 21-16,0-21 15,0 21-15,0 0 0,0-21 16,-22 21-16,1-21 0,21 21 16,0 0-16,-1 0 0,22-21 15,-21 21-15,42 0 32,22 0-17,-22 0-15,0 21 16,0-21-16,22 21 0,-22-21 0,21 42 15,-21 1 1,-21-22-16,0 0 0,0 42 16,0-41-16,-42 41 15,21-42-15,0 22 0,-1-22 16,-20 0-16,21 0 0,0 0 16,-22 0-16,1 1 15,21-22 1,21-22-1,0 1-15,21 0 0,0-21 16</inkml:trace>
  <inkml:trace contextRef="#ctx0" brushRef="#br0" timeOffset="46724.51">2921 6646 0,'0'0'0,"0"22"15,-21-22-15,21-22 16,0 1-1,0 0-15,21 21 0,0-21 16,-21 0-16,21-22 0,0 22 0,1 0 16,-22 0-16,0-21 0,21 20 15,-21 1-15,0-21 0,0 21 0,0 0 16,0-22-16,0 22 0,-21 0 16,-1 0-16,1 21 0,0-21 15,0 21-15,0 0 0,0 0 16,-22 0-16,22 0 0,-21 21 0,-43 21 15,64 0-15,-21 1 0,-1-1 16,22 0-16,-21 22 0,21-22 0,-43 64 16,43 21-1,21-85-15,0-20 16,0-1-16,0 0 0,0 0 16,21 0-16,0-21 0,0 0 0,22 0 15,-22 0-15,21-21 16,-21 0-16,64-21 0,-43 20 0,-20 1 15,62-63-15,-63 41 16,64-84-16,-85 85 16,21 0-16,0-43 15,-21 0-15,22 85 16,-22-21-16,0 42 31,0 0-31,0 1 0,0 20 0,0-21 16,-22 21-16,22 43 15,0-43-15,-21 1 0,21-1 0,0 0 16,0 1-16,0-22 0,0 64 16,43-43-1,-22-42-15,0 0 16,0 0-16,0 0 0,0 0 0,1-21 16,-1 0-16,0-1 0,21 1 15,-21 0-15,22-64 16,41-63-16,-62 106 15,-1-64-15,-21 43 16,21 20-16,-21-63 0,0 85 16,0-21-16,0 0 15,0 63 1,-21 0 0,0 0-16,21 0 0,-43 106 15,43-63-15,0-22 0,-21 22 16,21-22-16,0 0 0,0 128 15,0-149 1,21 0-16,-21 0 0,21 0 0,1-21 16,20 0-16,-21 0 0,0 0 15,22 0-15,-22 0 0,21-21 16,-21 0-16,22 0 0,-22-22 0,21 22 16,0-63-1,22-65-15,-43 86 16,0-1-16,-21 1 0,0 21 0,21-22 15,-21-21-15,0 64 0,0-21 16,0 21-16,-21 42 16,0 0-1,0 0-15,21 22 0,-21-1 16,21 0-16,-21 1 0,21-1 16,-22 21-16,22 1 0,0-22 0,0 22 15,0-22-15,0 22 0,0-22 16,0 0-16,0 1 0,0-22 0,0 0 15,0 0-15,0 0 0,0 0 0,64-21 32,21-21-32,-22-21 15,-21 21-15,1-22 0,-1 22 16</inkml:trace>
  <inkml:trace contextRef="#ctx0" brushRef="#br0" timeOffset="46976.36">4805 5906 0,'84'-149'0,"-168"298"16,190-319-16,-85 128 0,-21 21 16,0 42-16,0 0 15,-21 85 1,-1-64-16,22 1 0,-21-1 16,0 21-16,0-20 0,0 20 0,0-20 15,21 20-15,-22-21 0,1 22 16,0-22-16,0 1 0,0-1 0,21 0 0,0-21 15,0 1-15,0-1 0,0 21 16,21-42 15,21-21-31,-21 0 0,22 0 0,-22-1 0,21-20 16,1 0-16</inkml:trace>
  <inkml:trace contextRef="#ctx0" brushRef="#br0" timeOffset="47629.5">5186 6011 0,'42'-127'0,"-42"85"0,21-64 15,-21 64 1,0 63 0,0 0-16,0 22 0,0-1 15,-21 0-15,0 1 0,0 20 0,21-21 16,-21 1-16,-1 20 0,1-20 16,0 20-16,21-21 0,-21 1 15,0-1-15,0 0 0,21 1 16,0-1-16,0-21 0,0 64 15,0-106 17,21 0-32,0-1 0,21-41 15,-21 42-15,-21-22 16,43-20-16,20-43 16,-63 85-16,21 0 15,-21 42 1,0 0-1,0 0 1,0 22-16,0-22 0,0 0 0,0 0 16,0 21-16,0-20 0,0-1 0,0 0 15,0 0-15,0 0 0,22 0 16,-1-21-16,0 0 0,106 22 16,-64-44-1,22-20 1,-43 21-16,1 0 0,-1 0 0,22-43 15,-22 43-15,-21-21 0,0-1 16,0 22-16,1-21 0,-1-43 16,-42 85-1,-1 0 1,1 0-16,0 21 0,0-21 0,21 21 16,-21 1-16,21 20 0,-21-21 15,21 0-15,0 43 16,0-43-16,0 21 0,0-21 0,0 1 15,0-1-15,21 0 0,0-21 16,0 21-16,21-21 0,-20 0 16,20 0-16,-21 0 0,0-21 15,0 0-15,22 21 0,-22-21 16,0-1-16,0 1 0,0-21 16,-21 0-1,0-1-15</inkml:trace>
  <inkml:trace contextRef="#ctx0" brushRef="#br0" timeOffset="47825.39">4784 6033 0,'0'0'0,"-22"21"16,44-21-1,20 0-15,0 21 0,1-21 16,-1 0-16,0 0 15,1 0-15,20 0 0,-21 0 0,1 0 16,-22 0-16,21 0 0,-21 0 16,22-21-16</inkml:trace>
  <inkml:trace contextRef="#ctx0" brushRef="#br0" timeOffset="48657.42">7408 5969 0,'0'-21'16,"0"0"-1,21 0 1,1 21-16,-22-22 0,21 22 15,0-21-15,0 0 0,0 0 16,0 0-16,1 0 0,-1-1 0,-21 1 16,0 0-16,0 0 0,0 0 15,0 0-15,-21-1 0,-43-20 16,-21 42-16,43 0 16,0 0-16,-1 0 15,1 21-15,21 0 0,-21 1 0,-1-1 16,22 0-16,0 0 0,0 0 0,21 43 15,21-1 1,0-42-16,0 1 0,22 20 16,-22-21-16,21 0 0,0 0 0,1 1 15,-1 20-15,0-21 0,64 64 16,-63-22 0,-43-20-16,0-22 15,0 21-15,-43-42 0,22 21 16,-21 0-16,-1-21 0,1 0 0,0 0 15,-85-21 1,21 0-16,64 0 0,-1 0 16,1 0-16,21-1 0,0 1 15,-1 0-15,1 0 0,21 0 16,0 0-16,0-1 0,0 1 0,0 0 16,21 0-16,1 21 0,41-42 15,64-1 1,-85 43-16,22-21 0</inkml:trace>
  <inkml:trace contextRef="#ctx0" brushRef="#br0" timeOffset="48928.26">8170 5355 0,'0'0'15,"0"-21"-15,-21 21 16,0 0-1,0 21-15,0 0 0,-1 22 0,1-22 0,0 21 16,0 22-16,0-22 16,0 22-16,21-22 0,-43 64 15,22-43-15,0 43 16,21-64-16,0 1 0,0-22 0,0 21 16,0-21-16,0 1 0,0-1 15,0 0-15,21 0 0,0-21 0,0 0 16,1 0-16,-1 0 0,21-42 15</inkml:trace>
  <inkml:trace contextRef="#ctx0" brushRef="#br0" timeOffset="49108.16">7832 5948 0,'0'0'0,"-22"0"0,22-21 15,0 0 1,22-1-1,20 22-15,0-21 16,22 0-16,-22 21 16,43 0-16,-64 0 0,21 0 15,-21 0-15,1 0 0,-1 0 16,0 0-16,-21 21 0</inkml:trace>
  <inkml:trace contextRef="#ctx0" brushRef="#br0" timeOffset="49519.92">8191 6033 0,'0'0'16,"-21"0"-16,0 0 0,21-43 15,0-20 1,0 42-16,0-1 16,21 1-16,0 0 0,1 0 0,-1 0 15,0 21-15,0-21 0,0 21 0,0 0 16,1 0-16,-1 0 15,21 0-15,43 84 16,-64-63-16,-21 22 16,21 20-16,0-42 0,-21 1 15,0 20-15,0-21 0,0 0 0,0 0 16,0 1-16,0-1 16,-21-21-16,21-21 31,0-1-31,0 1 15,0-21-15,21 21 16,-21 0-16,0-22 0,43-20 16,-43 42-16,21-22 0,0 22 15,0-21-15,-21 21 0,21-1 16,0 22-16,1-21 0,-1 21 0,0 0 16,42 0-1,-41 0-15,-1 21 16</inkml:trace>
  <inkml:trace contextRef="#ctx0" brushRef="#br0" timeOffset="49732.83">9017 5800 0,'21'0'15,"-21"21"1,0 0-16,0 0 16,0 0-16,-21-21 0,0 43 15,21 20 1,-21-42-16,21 1 0,0-1 15,-22 0-15,22 0 0,0 0 16,0-42 31,0 0-47</inkml:trace>
  <inkml:trace contextRef="#ctx0" brushRef="#br0" timeOffset="49896.73">9017 5757 0,'0'-42'0,"0"21"0,0 84 0,0-147 16,-21 41-16,21 22 0,0 0 16,-21 21-1,21 21 1,0 0-16,0 1 16,21-1-16,-21 0 15,21-21-15,0 21 0,0 0 0,0-21 16</inkml:trace>
  <inkml:trace contextRef="#ctx0" brushRef="#br0" timeOffset="50724.77">9313 5927 0,'0'0'0,"0"21"0,0 0 0,0 0 0,0 0 16,0 1-16,0-1 15,0 0-15,0 0 0,0 0 16,-21-21-16,21 21 15,0 1 1,0-44 0,0 1-1,0 0-15,0 0 0,0 0 16,21 0-16,-21-1 0,21-20 16,1 21-16,-22 0 0,21 0 0,0-1 15,-21 1-15,21 21 16,0 0-1,-21 21-15,0 1 16,0-1-16,0 0 0,0 0 0,0 0 16,0 22-16,0-22 0,0 0 15,0 21-15,0-21 16,0 1-16,21-22 0,1 0 0,20 21 16,-21-21-16,0 0 0,22 0 15,-1 0-15,0 0 0,1 0 0,-1 0 16,43-21-16,20-22 15,-62 22 1,-22 0-16,0 0 0,-21 0 0,0-22 16,0 22-16,0 0 0,0-21 15,0 20-15,-106-41 16,22 63 0,-1 63-1,64-41-15,-43 41 16,64-21-16,-21 1 15,21-22-15,0 0 0,42-21 16,-20 0 0,-1 0-16,0 0 15,0 0-15,0 0 0,0 0 0,1 0 16,-1 0-16,-21-21 0,21 0 16,0 21-16,0 0 15,-21 21 1,0 0-16,0 0 15,0 22-15,0-22 0,0 21 0,0 0 16,0 22-16,0-22 0,-21 22 0,0-1 16,0 1-16,0-1 0,-1 1 15,1-1-15,-21 191 16,42-127 0,0-42-16,-21 42 15,0-85-15,-1 22 0,1-22 0,21 0 16,-21 1-16,0-1 0,21-21 0,-21 0 15,0 1-15,-1-22 16,1 0 0,21-43-16,0 22 0,0-42 15,0 20-15,0 1 16,0 0-16</inkml:trace>
  <inkml:trace contextRef="#ctx0" brushRef="#br0" timeOffset="51211.49">10858 5906 0,'0'-22'0,"0"44"0,22-86 0,-22 43 0,0 0 16,0 0-16,0-1 0,0 1 15,0 0-15,0 0 16,-22 21 0,1 42-1,21-21-15,-21 1 0,0 20 0,0-21 16,-22 64-16,22-1 16,21-62-16,0-1 15,0 21-15,21-21 16,1-21-16,20 0 0,-21 0 15,21 0-15,-20 0 0,20 0 0,0-21 16,1 21-16,20-42 16,22-43-16,-43 64 15,-42-21-15,0 20 0,21-20 0,-21 0 16,0 21-16,0-22 16,-21 22-16,21 0 0,-42 0 15,21 21-15,-22 0 16,1 0-16,21 21 0,0-21 15,21 21-15,0 0 16,0 0-16,0 1 16,21-22-16,0 0 0,21 0 0,-21 0 15</inkml:trace>
  <inkml:trace contextRef="#ctx0" brushRef="#br0" timeOffset="52075.6">11705 5419 0,'0'-43'16,"0"86"-16,0-107 0,0 85 16,0 1-1,0-1-15,0 42 16,-21 64-16,21-84 16,0-1-16,0 0 0,-21 1 15,21-1-15,0 0 0,0-21 16,0 22-16,-21-22 0,21 0 0,0 0 15,0 0-15,0 1 0,0-44 47,0 1-47,21 0 0,0 0 16,0 0-16,-21 0 0,21-1 16,0-20-16,43 21 15,-22-21-15,-21 42 16,1 0-16,20 0 0,-21 0 0,0 0 15,0 0-15,1 21 0,-22 0 16,0 0-16,21 0 16,-21 22-16,0-22 0,-21 0 15,-1 0-15,-20 21 16,21-42-16,-21 22 0,20-1 0,1-21 16,-21 21-16,21-21 0,0 0 15,-1 21-15,44-21 31,-1 0-31,0 0 16,0 0-16,0 0 0,22 0 16,-1 0-16,43 0 0,-1-21 15,-41 21-15,-1-21 0,0 21 16,1-21-16,-22-1 0,0 22 16,21-21-16,-21 0 0,1 0 15,-22 0-15,21 0 0,-21-1 0,21 1 16,-21 0-16,0 0 0,0 0 0,0 0 15,0-1-15,0 1 0,0 42 32,0 1-32,0 20 15,0-21-15,-21 0 16,21 22-16,0 20 16,-21-21-16,21 1 0,-22 105 15,22-106-15,0 22 16,0-1-16,0 1 0,0 105 15,0-105-15,-21-1 0,0 1 0,-21 41 16,-43 44 0,64-107-16,0 0 15,0-21-15,-1 22 0,1-22 0,21 0 16,0 0-16,-21 0 0,0-21 16,0 0-16,21-21 31,0 0-31,0 0 15,21-21-15,0 20 0,0 1 0,-21-21 16,21 0-16,43-85 16</inkml:trace>
  <inkml:trace contextRef="#ctx0" brushRef="#br0" timeOffset="52283.48">12298 5567 0,'0'0'16,"-21"-21"-16,21 0 16,-22 21-16,44 0 47,-1 0-47,0 0 15,0 21-15,0-21 0,0 21 16</inkml:trace>
  <inkml:trace contextRef="#ctx0" brushRef="#br0" timeOffset="52601.3">12636 5863 0,'0'0'16,"0"21"-16,22-21 16,-1 0-16,0 0 15,0 0-15,0-21 0,0 21 0,-21-21 16,22 0-16,-1 0 0,0 0 15,0-1-15,0-41 16,-21 42-16,0 0 16,0-1-16,0 1 0,0 0 15,-21 21-15,0 0 16,0 21-16,0 0 0,21 1 16,-22-1-16,1 21 0,21-21 0,-21 0 15,21 22-15,0-22 0,0 21 16,0-21-16,0 1 0,0-1 0,0 0 15,0 21 1,0-21-16,21-21 16,0 0-16,64 0 0,-43 0 15,1 0-15,-22-21 0,21 0 16</inkml:trace>
  <inkml:trace contextRef="#ctx0" brushRef="#br0" timeOffset="53142.41">13398 5694 0,'0'-21'16,"0"42"-16,-21-42 31,0 42-31,0 0 0,0 0 16,21 0-16,-21 1 0,-1 20 16,22 0-16,0-21 0,0 1 15,0-1-15,0 0 0,0 0 16,22 21-16,-1-42 0,0 22 15,0-1-15,43-21 16,41 0-16,-62 0 16,-22 0-16,21 0 0,-21 0 15,1-21-15,20-1 0,-21 1 0,0 0 16,22 0-16,-22-21 0,0-1 16,21 1-16,1-64 15,-1 64-15,-21-22 0,21 1 0,-20-1 16,-1 1-16,0 20 0,21-20 0,1-43 15,-22 43 1,-21 84 0,0 0-16,-21 0 15,-1 21-15,22-20 16,-42 168 0,21-105-16,-21 63 15,20-106-15,22 1 16,-21 41-16,21-63 0,0 22 15,0 20 1,0-20-16,0-22 16,21-21-16,1 0 15,-1 0-15,0 0 0,0 0 0,0 0 16,0 0-16,1 0 0,-1-21 16,42-22-1,-42 22-15,1 0 0,-1 0 0</inkml:trace>
  <inkml:trace contextRef="#ctx0" brushRef="#br0" timeOffset="53372.28">13991 5588 0,'-21'0'0,"42"0"0,-63 0 0,21 0 16,21-21-16,42 21 31,-21 0-31,21 0 0,1 0 0,-1 0 16,0 0-16,1 0 15,-1 0-15,0 0 0,1 0 0,-1 0 0,0 0 16,-20 0-16,-1-21 16,21 21-16,0 0 15,-63 0 1,0 0 0,0 0-16</inkml:trace>
  <inkml:trace contextRef="#ctx0" brushRef="#br0" timeOffset="56444.18">275 7789 0,'0'0'0,"0"-21"0,0 0 0,0 0 15,21 0-15,-21 42 47,-21 21-47,0-21 16,21 22-16,-21-1 0,0 0 0,21 22 15,-22-22-15,1 22 0,0 42 16,21-64-16,-21 0 16,21-21-16,0 22 0,0-22 0,0 0 15,0 0-15,0 0 16,21-21-1,0 0-15,0 0 16,1-21-16,-1 0 16,0 0-16,0 0 15,0 0-15,0-1 0,1 1 16,-1 0-16,0 0 0,0 0 16,-21 0-16,21-1 0,22-20 15,-43 0 1,21 42-16,-21-21 0,21 21 0,-21-22 15,21 22-15,0 0 16,-21 22 0,21-22-16,-21 21 15,22 0-15,-22 0 16,0 0-16,21 0 0,0 1 16,-21-1-16,21 0 0,0-21 0,-21 21 15,43-21-15,-1 0 16,-21 0-16,-21-21 15,21 21-15,0-21 0,1 0 16,20-43-16,-21 22 16,0 21-16,0-22 0,-21 1 0,22 0 15,-1-43 1,-21 43-16,0 20 16,0 1-16,0 42 31,0 1-31,0-1 0,0 0 15,0 0-15,0 0 0,0 0 16,0 22-16,0-22 0,0 0 0,0 0 16,0 0-16,0 22 0,0-22 15,0 21-15,0 22 16,0-43-16,21-21 0,-21 21 16,21 0-16,0 0 0,0-21 15,1 0-15,-1 0 0,0 0 16,0-21-1,0 21-15,22-21 0,-22 0 0,0 0 16,42-43-16,-41 22 16,-1 0-16,21-1 0,-21 1 15,0 0-15,-21-22 0,0 22 0,22-1 16,-22-20-16,0-43 16,0 64-16,0-43 15,0 64-15,0 0 0,-22 0 16,1 42-1,0 0-15,21 0 0,-21 21 0,21 1 16,0 20-16,-42 43 16,20-42-16,22-1 0,-21 1 15,0-1-15,0 1 0,0 41 16,0-62-16,21-1 16,-22 0-16,22 1 0,0-22 15,22-42 16,-1 0-31,-21-1 16,21-20-16,0 21 0,0-21 16,0-1-16,1 1 0,-1 21 0,0-22 15,0 22-15,0 0 0,-21 0 16,21 21-16,1 0 0,-1 21 16,0 0-16,-21 0 15,21 1-15,-21-1 16,0 0-16,0 21 0,0 1 15,21-1-15,-21-21 0,21 0 16,-21 0-16,22 1 0,-1-1 0,-21 0 16,21 0-16,0-21 0,0 21 15,0-21-15,1 0 0,-1 0 0,0 0 16,0 0-16,0 0 0,0-21 16,1 0-16,-1 21 0,0-21 15,0 0-15,0-1 0,0 1 0,1 0 16,-1 0-16,-21 0 0,0-22 15,42-41 1,-42 41-16,0 22 16,0 0-16,0 0 0,21 21 15,-21-21 1,0 42 15,0 0-15,0 0 15,0 0 16,0 1-31,0-1-16,0 0 15,0 0-15,0 0 16,0 0-16,0 1 0,0-1 0,0 0 15,0 0-15,0 0 0,0 0 16,0 1-16,0-1 0,0 0 0,0 0 16,21-21-16,1 0 15,-1 0-15,0 0 16,0 0-16,0 0 16,0-21-16,22 21 0,-22-21 0,21 0 15,-21-1-15,22 1 0,-22 0 16,21-21-16,22-22 15,-43 43-15,0 0 0,0 0 0,22-22 16,-43 22-16,21 21 0,0 0 16,-21 21 15,0 1-15,21-22-1,-21-22 32,0 1-47,0 0 16,0 0-1,-21 21-15,0 0 16,0 0-16,-1 0 16,1 21-16,21 0 0,-21 0 15,0 1-15,21 20 0,-21-21 16,0 21-16,-1 1 0,22-1 0,0 22 15,0-43-15,0 42 16,0-42-16,0 1 16,22-22-16,-1 21 0,0-21 0,42 0 15,-20 0-15,-1 0 16,43 0-16,21-43 16,-64 22-16,-21-21 0,21 21 15,-20 0-15,-1-22 0,0 1 16,-21 0-16,21-1 0,-21-20 0,21 20 15,-21-62-15,0 62 16,0 1-16,0 0 0,0-1 0,0 22 16,0 0-16,0 0 0,0 0 15,0 42-15,0 0 16,0 0-16,0 0 0,0 22 16,0-1-16,0 0 0,0 1 15,0-1-15,0 21 0,0-20 16,0-1-16,0 0 0,0 22 15,0-22-15,-21-21 0,21 1 16,0-1-16,-21 0 0,21 0 16,0-42 15,0 0-31,0 0 0,0-1 16,0 1-16,0-21 0,63-85 15,-41 85-15,-1 20 16,0-20-16,21 21 0,-21 0 15,22 0-15,-22 21 0,0 0 16,0 21-16,0-21 0,1 42 16,-22-21-16,0 64 15,0-22-15,0-20 16,0-22-16,0 42 16,0-41-16,-22-1 0,-20-21 0,21 21 15,21 0-15,0 0 0,0 0 16,0-42 15,-21 0-31,21 0 0,0 0 16</inkml:trace>
  <inkml:trace contextRef="#ctx0" brushRef="#br0" timeOffset="56534.13">2815 7789 0</inkml:trace>
  <inkml:trace contextRef="#ctx0" brushRef="#br0" timeOffset="56625.07">2667 7768 0,'0'0'16,"21"21"15,0-21-31,0 0 16,43 64-1</inkml:trace>
  <inkml:trace contextRef="#ctx0" brushRef="#br0" timeOffset="56956.39">4381 7916 0,'0'0'15,"0"-21"-15,0 0 0,0 42 47,0 0-47,0 1 16,-21 20-16,21 0 0,-21-21 16,0 22-16,21-1 0,-21 0 0,0-20 15,21 20-15,0-21 0,-22 43 16,22-43-1,0 0-15,22-21 16,-1 0-16,0-21 16,21 0-16,-21-1 0,22 1 15</inkml:trace>
  <inkml:trace contextRef="#ctx0" brushRef="#br0" timeOffset="57302.19">4847 7938 0,'0'0'0,"21"-22"0,0 1 0,-21 0 16,0 0-16,-21 21 31,0 0-31,0 21 0,-21-21 16,-22 64-1,43-43-15,0 0 0,21 0 0,0 0 16,0 0-16,0 1 16,21-22-16,0 0 0,0 21 15,0-21-15,22 0 16,-22 0-16,0 21 0,21 0 15,-20-21-15,-1 21 0,0 0 16,-21 1-16,0-1 16,0 0-16,-42 0 15,-22 0 1,43-21-16,0 0 16,0 0-16,-1 0 0,1 0 0,0 0 15,21-21 1,-21 0-1,21 0-15,0 0 0,0-1 16</inkml:trace>
  <inkml:trace contextRef="#ctx0" brushRef="#br0" timeOffset="57389.15">4487 7599 0,'0'0'0</inkml:trace>
  <inkml:trace contextRef="#ctx0" brushRef="#br0" timeOffset="57451.11">4381 7578 0,'0'0'16,"22"0"-16,-1-21 16</inkml:trace>
  <inkml:trace contextRef="#ctx0" brushRef="#br0" timeOffset="57804.9">6477 8086 0,'0'21'15,"0"0"1</inkml:trace>
  <inkml:trace contextRef="#ctx0" brushRef="#br0" timeOffset="58218.67">6435 8170 0,'0'0'15,"0"-21"-15,0 0 16,0 0-16,0 0 0,0 0 16,0-43-1,0 43-15,0-21 0,0-22 16,0 22-16,21-1 0,0 1 15,0 0-15,0 21 0,0-22 0,64-41 16,-43 84 0,1 0-16,-22 0 0,21 0 15,-42 21-15,0 0 0,0 0 16,0 0-16,0 0 0,0 1 16,0-1-16,0 0 0,0 0 15,0 0-15,21-21 31,1-21-15,-1 0-16,-21 0 16,0 0-16,0-1 0,0 1 15,0 0-15,0 0 0,-21 0 0,-1 0 16,1-1-16,-21 1 16,21 0-16,0 21 0,-1 0 15,1 0-15,0 21 16,0-21-16,0 21 0,0 22 0,-1-22 15,1 21-15,0-21 0,21 22 0,-42 41 16,21 1 0,21-43-16,0 1 0,0 20 0,0 22 15</inkml:trace>
  <inkml:trace contextRef="#ctx0" brushRef="#br0" timeOffset="58358.59">6498 8319 0,'64'0'0,"-128"0"15,149 0-15,-64 0 0,0-22 0,21 22 16,22-42-16,-22 21 0,1 0 0,-1 0 15,0-1-15,1-20 0,-1 0 16,-21-1-16,21 1 0,1 0 16,-22 21-16,21-64 15,-21 21-15,-21 43 0,0 0 16,0-21-16</inkml:trace>
  <inkml:trace contextRef="#ctx0" brushRef="#br0" timeOffset="58919.31">7070 7747 0,'0'21'0,"0"-42"16,0 63-16,0-20 0,21-1 0,0 0 15,0 0-15,-21 0 16,21 0-16,0 1 0,1-1 0,-22 0 16,21 21-16,0-21 0,-21 1 15,21-1-15,0 0 0,-21 0 0,21 0 16,1 0 0,-1-21-16,0 0 0,0 0 15,21 0-15,-20 0 0,-1 0 16,0-21-16,21 0 0,-21 0 15,64-43 1,-21-41-16,-43 62 16,0 22-16,-21-21 0,21-1 0,-21 22 15,0-21-15,0 21 0,0 0 0,0-1 16,-42 1 0,21 21-16,-22 0 15,22 21-15,0 1 0,0-1 16,0 21-16,-1-21 0,-20 43 15,42-22-15,0-21 0,0 22 0,0 20 16,21 43 0,-21-85-16,21 0 0,1 0 15,-1 1-15,0-1 0,21-21 16,22 0-16,-22 0 0,64 0 16,-43 0-16,-20 0 0,20 0 15,-20-21-15,-1-1 0,0 22 0,1-21 16,-1 0-16,-21 0 0,43-21 15,-43-1-15,0 22 16,0 0-16,-21-21 0,0 20 0,0 1 16,0-21-16,0 21 0,0 0 15,0-1-15,-42 1 16,-1 21 0,22 0-16,0 21 0,-21 1 15,42-1-15,-21 0 0,-22 0 0,22 21 16,21-20-16,-21-1 15,0 21-15,0-21 0</inkml:trace>
  <inkml:trace contextRef="#ctx0" brushRef="#br0" timeOffset="59068.22">8001 8213 0,'63'0'0,"-126"0"0,148 0 15,-64 0-15,21 0 16,-21-21-16,0-1 0,22 1 16,-22 0-16,0 0 15,0 0-15,22-43 0,-22-20 16,-21 62-16,21-20 15,-21 21-15,0 0 0,0 0 16,0-1-16</inkml:trace>
  <inkml:trace contextRef="#ctx0" brushRef="#br0" timeOffset="59635.41">8615 8213 0,'42'-43'15,"-42"22"-15,21 0 0,0 0 16,1-21-16,-1-1 0,42-20 16,-20-22-16,-1-21 15,-42 64-15,21 0 0,0-1 16,0 22-16,1-21 0,-22 21 15,0-22-15,0 22 16,21 0-16,-21 42 16,0 0-16,-21 0 15,-1 1-15,1-1 0,21 21 0,-21 0 16,0-20-16,0 20 0,21 0 16,-21 1-16,21-1 0,-22 0 0,22 1 15,0-1-15,-21 0 0,21 1 0,0-22 16,0 0-16,0 21 0,21-42 15,1 21-15,-22 1 0,21-22 16,0 0-16,21 0 0,-21 0 0,1 0 16,-1 0-16,21 0 0,-21 0 0,64-43 15,-22 1 1,-41 21-16,-1-22 16,0 22-16,0 0 0,-21 0 0,0-21 15,21-22-15,0 22 16,-21 21-1,-21 21 1,0 0-16,21 21 16,-21 0-16,0 0 15,0 21-15,21 1 0,0-22 16,0 0-16,0 43 16,-22-64-16,22 21 0,0 0 0</inkml:trace>
  <inkml:trace contextRef="#ctx0" brushRef="#br0" timeOffset="59731.35">9356 8276 0,'21'0'0,"21"0"15,-105 0-15,168 0 0,-41 0 16,-22-21-16,1 0 0,-1 21 16,-21-21-16,21 21 0,1-21 0,-1-1 15,-21 1-15,0 0 0,22 0 16</inkml:trace>
  <inkml:trace contextRef="#ctx0" brushRef="#br0" timeOffset="59823.3">9885 7811 0,'0'0'0,"-21"0"16,-1 21-16,1 0 0,-21-21 16</inkml:trace>
  <inkml:trace contextRef="#ctx0" brushRef="#br0" timeOffset="60036.18">9652 8107 0,'0'21'16,"0"-42"-16,0 63 16,0-21-16,21-21 15,0 0-15,0 0 0,1 0 16,-1 0-16,0 0 15,0 0-15,0 0 0,0-21 0,22 0 0,-22 0 16,0 0-16,0 0 0,22-22 16,-22 1-16,0 0 0,0-1 15,0 1-15,0 0 0,1-22 0,-1 22 16,-21-22-16,0 22 0,0-22 16,21-41-1,-21 41-15,21-63 0,-21 85 16,0 21-16</inkml:trace>
  <inkml:trace contextRef="#ctx0" brushRef="#br0" timeOffset="60128.52">10075 7408 0,'0'43'0,"-21"41"16,42-211-16,-42 297 0,0-128 0,21 0 15,-21 1-15,21-1 0,0 0 0,-21 22 16,21-43-16,0 106 16,0-106-1</inkml:trace>
  <inkml:trace contextRef="#ctx0" brushRef="#br0" timeOffset="60235.12">10139 8192 0,'21'0'15,"0"0"-15,-63 0 0,126-22 0,-62 22 16,-1-21-16,0 21 0,0-21 0,0 0 16,0 0-16,22-43 15,-22 43-15,-21-21 16,21 21-16,-21-1 0,0-20 0</inkml:trace>
  <inkml:trace contextRef="#ctx0" brushRef="#br0" timeOffset="60389.03">8890 7599 0,'0'0'0,"-64"0"0</inkml:trace>
  <inkml:trace contextRef="#ctx0" brushRef="#br0" timeOffset="60410.02">8805 7578 0</inkml:trace>
  <inkml:trace contextRef="#ctx0" brushRef="#br0" timeOffset="60534.95">9017 7557 0,'85'0'16,"42"-43"-1,-551 107-15,890-128 0,-424 64 0,-338 43 0,635-107 0,-297 64 16,0 0-16,-21 0 0,43-21 16,-43 21-16,0 0 15,0 0 1,1 0-16</inkml:trace>
  <inkml:trace contextRef="#ctx0" brushRef="#br0" timeOffset="60875.78">9779 7916 0,'21'0'16,"0"-21"-16,0 0 16,1 21-1,-22-21-15,0 0 16,0 0-16,0-1 15,-22 22-15,1 0 16,0 0-16,0 0 0,0 22 16,0-1-16,-1 0 0,-20 21 15,21 64-15,21-64 16,0-20-16,0-1 0,0 21 16,0-21-16,0 0 0</inkml:trace>
  <inkml:trace contextRef="#ctx0" brushRef="#br0" timeOffset="60924.76">9864 8255 0,'63'-21'15,"-126"42"-15,147-63 0,-63 21 0,-21-1 16</inkml:trace>
  <inkml:trace contextRef="#ctx0" brushRef="#br0" timeOffset="63065.72">11684 7641 0,'0'-21'16,"0"42"-16,0-63 0,0 21 0,0 0 0,0-1 16,0 1-16,0 0 0,0 0 15,0 0-15,0 0 0,-21 21 32,21 21-32,0 0 15,-21 0-15,-1 21 0,22-20 0,-21 20 16,21 0-16,-21 1 0,-21 84 15,21-22 1,-1-83-16,22 20 16,0-21-16,0 0 0,22-21 15,-1 0 1,0-21-16,0 0 0,0 0 0,0 0 16,1-1-16,-1 1 0,0 0 15,64-85 1,-43 43-16,0 20 15,-42 22-15,21 21 16,1 21 0,-22 1-16,21-1 0,-21 0 15,0 0-15,0 0 0,21 43 16,21-43 0,-42 0-16,21 0 0,1-21 15,-1 0-15,0 21 0,21-21 16,-21 0-16,22 0 0,20-21 15,-42 0-15,1 21 0,41-63 16,-42 63-16,0-43 16,1 1-16,-22 21 0,0 0 15,0-1-15,0 1 0,0 0 16,0 0-16,0 0 0,0 0 16,0-1-1,0 44 1,0-1-1,0 0-15,0 0 16,0 0-16,0 0 0,0 1 0,21-1 16,-21 0-16,0 0 0,21 0 0,-21 0 15,0 1-15,21-22 16,0 0-16,0 21 0,1-21 16,-1 0-16,0 0 15,0 0-15,0-21 16,0-1-16,1 1 0,-1 0 15,0 0-15,-21 0 0,0-22 0,21 1 16,0-21 0,-21 41-1,0 44 1,0-1-16,0 0 0,0 0 16,0 0-16,0 0 0,0 1 15,0-1-15,0 0 0,0 0 16,21-21-16,1 21 15,-1-21-15,0 0 16,0 0-16,0 0 0,0 0 16,64-21-16,-64 21 15,22-42-15,-22 21 16,0 21-16,21-43 0,-42 22 0,21 0 16,1-21-16,20-85 15,-21 21-15,-21 42 16,0 22-16,0 0 0,0-1 15,0 1-15,0 21 0,0-22 0,0 22 16,-21 21 0,21 21-16,-21 22 15,0-22-15,-1 21 0,1 22 16,-21 42-16,21-64 0,21 0 16,0 22-16,-21-22 0,21 0 0,0 1 15,0 20 1,0-20-16,21-1 0,0-21 0,42 0 15,-20-21 1,-22 0-16,21 0 0,-21 0 0,22 0 16,20-21-16,-42 0 0,22 0 15,-22 0-15,42-43 16,22-42-16,-64 43 16,0 20-16,1-20 0,-1 21 15,-21-22-15,0 22 0,0-22 16,0 43-16,0-21 0,0-1 15,0 65 17,0 20-32,-21 0 0,21-21 0,0 22 15,-22 20-15,22-20 0,-21-1 16,0 0-16,21 22 0,0-22 0,-42 64 31,42-43-31,0-41 0,0-1 0,-21 0 16,21 0-16,0-42 31,21 0-31,0 0 16,0-1-16,0 1 0,-21 0 15,43-42-15,-22 41 16,-21 1-16,42-21 0,-42 21 16,21 21-1,-21 21-15,0 0 16,0 0-16,0 43 15,0-43-15,0 0 0,0 0 16,0 0-16,21 22 16,1-22-16,-1-21 0,0 0 15,0 21-15,0-21 0,22 0 16,41 0-16,1-21 16,-64 21-16,21-21 15,-20 0-15,-1 21 0,0-22 16,0-20-16,0 21 0,0 0 0,-21-22 15,0 22-15,0-21 0,0 21 0,0-22 16,0 22-16</inkml:trace>
  <inkml:trace contextRef="#ctx0" brushRef="#br0" timeOffset="63277.62">13293 7324 0,'21'0'32,"21"0"-32,-21-21 15,22 21-15,-1-22 0,0 22 0,43-42 16,-43 42-16,1-21 0,-22 0 16,21 21-16,-21-21 0,0 21 0,1-22 15,-22-20 1,0 21-16,-22 0 0</inkml:trace>
  <inkml:trace contextRef="#ctx0" brushRef="#br0" timeOffset="63456.52">12954 6985 0,'0'0'16,"-42"0"-16,20 0 0,1 0 0,0 0 15,0-21 48,0 0-63,0 21 0</inkml:trace>
  <inkml:trace contextRef="#ctx0" brushRef="#br0" timeOffset="64851.76">1122 9440 0,'0'0'0,"0"-21"0,0 0 16,-21 0-16,21 0 16,-22 21-1,1 0-15,0 0 16,0 0-16,0 0 16,0 21-16,21 0 0,0 21 15,-22-20-15,1 20 0,21 0 0,-21 1 16,0-1-16,0 0 15,21 1-15,-21-22 0,-1 21 0,1 0 16,0-20-16,21-1 0,0 0 16,-21 0-16,0-21 15,21-21 1,0 0-16,0 0 0,0-1 16,0-41-16,21 21 15,-21-1-15,21-20 16,-21 20-16,21 22 0,0 0 15,1-21-15,-22 21 0,21-1 0,0 22 16,0 0-16,0 0 16,0 0-16,1 22 15,-1 20-15,0-21 16,21 43-16,-21-43 0,1 21 16,-1-21-16,0 22 0,0-22 0,0 0 15,22 0-15,-22 0 0,21 0 16,-21 1-16,22-22 0,-1 0 0,0 0 15,106-22 1,-63 1-16,-43 0 0,-20 0 16,20 0-16,-21 0 0,21-22 15,-20-20-15,-1 42 16,-21-22-16,0 1 0,0 0 0,0 20 16,0-20-16,0-21 15,-21 20-15,-1 43 16,1 0-16,0 0 0,0 0 15,21 21-15,-21 22 0,0-1 16,21 0-16,0 1 16,0-1-16,-22 0 0,22 64 15,0-85-15,0 22 16,0-22-16,22 0 0,-1 0 16,0-21-16,0 0 0,0 0 15,0 0-15,1 0 0,-1 0 16,21-21-16,-21 0 0,0 0 15,22 0-15,-22-22 0,0 22 16,0-21-16,0 21 16,22-22-16,-1-20 0,-21 42 0,0-1 15,1 1-15,-22-21 0</inkml:trace>
  <inkml:trace contextRef="#ctx0" brushRef="#br0" timeOffset="65281.51">2286 9440 0,'0'22'15,"0"-44"-15,0 65 0,0-22 16,0 0-16,0 0 0,0 0 15,0 1-15,0-1 0,0 0 16,21-21 0,0 0-1,-21-21-15,21 21 0,1-21 16,-1-1-16,0 1 0,0 0 16,0 0-16,0 0 0,-21 0 0,22 21 15,20-43-15,-63 43 16,42 0-1,-21 21-15,21-21 16,-21 22-16,21-1 0,-21 0 16,0 0-16,0 43 0,21-43 15,1 21-15,-1-21 0,0 0 16,0-21-16,0 0 0,22 0 16,20 0-1,1-21-15,-43 0 16,0 0-16,0 0 0,0 0 15,0-22-15,-21 22 0,0 0 0,0-21 16,0 20-16,0-20 0,-42-43 16,42 43-1,-21 42 1,42 0 0,0 21-1,0-21 1,1 0-16</inkml:trace>
  <inkml:trace contextRef="#ctx0" brushRef="#br0" timeOffset="65415.44">3831 9737 0,'0'0'0</inkml:trace>
  <inkml:trace contextRef="#ctx0" brushRef="#br0" timeOffset="65865.69">3810 9737 0,'42'-43'31,"-84"86"-31,105-107 0,-41 43 0,-22 0 16,21 0-16,0 0 0,0-1 16,0 1-16,43-42 0,-22-1 15,-42 43-15,21-21 0,-21 21 16,21-1-16,-21 1 0,0 0 15,0 0-15,-21 21 32,0 21-32,0 0 0,21 0 15,-21 22-15,-22 20 16,22 22 0,21-43-16,0 22 0,0-43 0,0 0 15,0 0-15,21 0 16,-21 1-16,22-22 0,-1 0 0,0 0 15,21 0-15,-21 0 0,1 0 0,20 0 16,-21 0-16,21-22 0,-20 22 16,20-21-16,-21 0 0,0 0 0,0-21 15,1 20-15,-1 1 0,-21-85 16,-21 22 0,21 41-16,-43 22 0,22 0 15,0 0-15,0 0 0,-43 21 16,43 0-16,0 0 0,0 0 15,0 21-15,-1 0 16,1 0-16,21 0 0,0 1 0,0-1 16,0 0-16,0 0 0,0 0 0,0 0 15,0 1-15,0-1 0,21 0 16,1 0-16,20-21 0</inkml:trace>
  <inkml:trace contextRef="#ctx0" brushRef="#br0" timeOffset="65954.17">4826 9356 0,'21'-21'16,"-42"42"-16,42-64 0</inkml:trace>
  <inkml:trace contextRef="#ctx0" brushRef="#br0" timeOffset="66228.03">4847 9186 0,'0'22'16,"0"-44"-16,0 65 0,0-22 0,0 85 31,0-64-31,0 106 15,0-21-15,-21-63 0,21-1 0,-42 64 16,20-63-16,22-1 16,-21 22-16,0-22 0,0 1 0,0 21 15,0-1-15,-22 64 16,1-21-16,21-63 0,21-1 16,0 1-16,0 21 15,0-43-15,0-21 0,0 21 0,0-20 16,21-22-1,0 0-15,0-22 16,0 1-16,1 0 0,-1-42 16,0 20-16,0 22 0,0-42 15,0 20-15,1 1 0,-1-149 16</inkml:trace>
  <inkml:trace contextRef="#ctx0" brushRef="#br0" timeOffset="66522.86">4784 10118 0,'-22'-127'16,"1"63"-16,85 382 0,-85-445 0,-43-106 0,43 169 0,0 22 0,21-21 15,-21 20-15,21 1 16,0-43-16,0 43 0,21 21 16,21-43-16,-21 64 0,0-21 15,1 0-15,-1 0 0,0 21 16,0 0-16,85 0 16,-106 21-1,0 0-15,0 21 16,0-20-16,0 20 0,-42 21 15,20-20-15,1-22 0,-42 42 16,42-41-16,-22-1 0,1 21 16,21-21-16,0-21 0,-1 0 15,22 21-15,22-21 32,20-21-32,-21 0 0,0 21 15,0-21-15,1 0 0,20 0 0</inkml:trace>
  <inkml:trace contextRef="#ctx0" brushRef="#br0" timeOffset="66813.69">5016 9610 0,'22'-21'0,"-1"21"0,0-22 15,0 1-15,0 0 16,0 0-16,1 21 0,-1-21 0,-21 0 16,21-1-16,0-20 15,-21 0 1,0 21-16,-21 21 15,0 0 1,0 21-16,-1-21 0,1 42 16,21-21-16,-21 22 0,21 62 15,0-41 1,21-22 0,0-42-16,1 21 15,-1-21-15,0 0 0,0 0 0,0 0 16,0 0-16,1 0 0,-1 0 15,0 0-15,0-21 0,0 0 16,-21 0-16,21-21 0</inkml:trace>
  <inkml:trace contextRef="#ctx0" brushRef="#br0" timeOffset="67138.5">5419 9504 0,'0'-42'0,"42"-22"16,-84 170-16,84-233 0,-21 127 16,0 0-16,0-21 0,1 21 15,-1 0-15,0 0 0,0 0 16,0 0-16,0 0 0,43 63 15,-22-20 1,-42-22-16,0 42 16,21-20-16,-21-22 0,0 0 0,0 21 15,0-21-15,0 1 0,0-1 16,0 0-16,-21-21 31,21-21-31,0 0 16,0-1-16,0-20 0,0 0 15,0 21-15,0-22 16,21 22-16,1-21 0,-1 21 0,0-22 16,21 1-16,-21 21 0,1 0 15,-1-1-15,0 22 0,0 0 16,0 0-16,0 0 0,1 0 16,-1 0-16,0 0 0,-21 22 0,21-1 15</inkml:trace>
  <inkml:trace contextRef="#ctx0" brushRef="#br0" timeOffset="67630.48">6477 9567 0,'42'0'15,"-84"0"-15,105 0 0,-41 0 0,-22-42 16,21 21-16,0 21 0,0-42 16,-21 20-16,0-41 15,0 42-15,0 0 16,-21-1-16,0 22 0,0 0 0,-1 0 15,-41 0 1,21 22-16,-1-1 16,22 0-16,-21 21 0,21 1 15,-1-22-15,1 21 0,0 0 0,21-20 16,0 20-16,0 0 16,0 22-16,21-64 15,0 0-15,1 0 16,-1 0-16,0 0 0,0 0 0,0-21 15,0 21-15,1-22 0,83-83 16,-62 41 0,-22 43-16,-21-21 15,21 20-15,0-20 0,-21 21 0,0-43 16,0 43-16,0 0 0,0 42 31,0 0-15,0 1-16,0 20 0,0-21 0,0 0 15,0 22-15,0-22 0,0 21 16,0 43 0,21-22-16,1-42 15,-1 1-15,0-1 0,0-21 0,0 0 16,22 0-16,-22 0 16,0 0-16,0-21 0,0 21 0</inkml:trace>
  <inkml:trace contextRef="#ctx0" brushRef="#br0" timeOffset="67907.84">7260 8996 0,'0'0'0,"0"-42"0,0-1 0,0 22 16,0 42 0,0 0-16,0 22 15,0 20-15,-21 22 16,21-43-16,-21 1 0,21-1 15,-21 0-15,21 1 0,-22 20 16,1 22-16,0-43 0,21 0 16,-21 1-16,21-1 0,-21-21 15,21 43-15,0-43 0,0 0 16,21-21 15,0-21-31,0 0 0,0 0 16,43-43-16</inkml:trace>
  <inkml:trace contextRef="#ctx0" brushRef="#br0" timeOffset="68252.64">7472 9398 0,'-21'-21'15,"63"21"1,-42 21-16,-21-21 0,21 21 16,-21-21-16,-1 21 0,22 1 15,-21-1-15,21 0 0,0 21 16,0-21-16,0 1 0,0-1 15,0 0-15,0 0 0,0 0 16,21-21-16,1 21 0,-1-21 16,0 0-16,0 0 15,0 0-15,22 0 16,41-63-16,-63 63 0,1-21 16,-22-22-16,21 22 15,-21 0-15,21 0 0,-21 0 0,0-22 16,0 22-16,0 0 0,0 0 15,0 0-15,-21 21 16,-22 0-16,-20 0 16,42 0-16,0 21 0,-1 0 15,1 0-15,0-21 0,21 21 16,0 1-16,0-1 0,0 0 16,21 0-1</inkml:trace>
  <inkml:trace contextRef="#ctx0" brushRef="#br0" timeOffset="68640.42">7874 9462 0,'0'-22'0,"0"1"16,0 0-16,21 21 0,-21-21 16,0 0-16,21 21 15,0 0-15,1 0 16,-1 0-1,0 0-15,-21 21 0,21 0 16,-21 0-16,21 43 16,-21-43-16,0 21 0,0-21 15,0 1-15,0-1 0,0 0 0,0 0 16,0 0-16,0 0 16,-21-21-16,0 0 15,21-21 1,0 0-16,0 0 15,0 0-15,0 0 0,0-1 0,21 1 16,0 0-16,0-42 16,-21 41-16,43-20 15,-22 0-15,0 21 16,-21-1-16,0 1 16,0 0-1</inkml:trace>
  <inkml:trace contextRef="#ctx0" brushRef="#br0" timeOffset="68868.28">7091 9102 0,'-43'0'0,"86"0"0,-43 0 15,21-21-15,0 21 0,21-22 16,-20 22-16,20 0 0,0-21 15,-21 21-15,22 0 0,-1 0 16,85-21 0,-42 21-16,-64 0 0,21 0 15,-42 21-15,21-21 0,-42 0 32</inkml:trace>
  <inkml:trace contextRef="#ctx0" brushRef="#br0" timeOffset="72510.09">9377 9419 0,'21'0'16,"0"-21"-16,-21 0 15,0 0 1,0 0 0,0-1-1,0 44 17,0-1-32,0 0 0,-21 0 15,21 0-15,-21 22 0,21-22 16,-21 21-16,21-21 0,-22 85 15,1-85 1,21 0-16,0 1 0,0 41 16,0-42-1,0-42 1,0 0 0,0 0-16,0 0 0,0-1 15,0 1-15</inkml:trace>
  <inkml:trace contextRef="#ctx0" brushRef="#br0" timeOffset="72870.88">9419 9102 0,'0'0'0,"-21"0"16,0 0-16,0 0 16,-1 0-16,22 21 15,-21 0-15,21 0 16,0 0-16,0 1 0,0-1 15,0 0-15,21-21 0,1 0 16,-1 0-16,21 0 16,-21 0-16,0 0 15,1 0-15,-1-21 0,0 21 16,0-21-16,0-1 0,0 1 0,-21 0 16,0 0-16,0 0 0,0 0 15,0-1-15,-21 1 0,0 21 0,0-21 16,0 0-16,0 21 0,-1 0 0,-41 0 31,21 42-31,20-21 0,1 1 16,21-1-16,0 0 15,0 0-15,0 0 0,0 0 0,0 1 16,0-1-16,43-21 16,-22 0-16</inkml:trace>
  <inkml:trace contextRef="#ctx0" brushRef="#br0" timeOffset="73180.71">10054 8932 0,'0'0'0,"21"-21"0,-21 0 16,0 0 0,0 42-1,0 0-15,0 0 0,0 22 16,-63 84-16,20-43 15,22-41-15,0-1 16,0 0-16,0 1 0,0 20 16,-1-20-16,1-1 0,21 0 0,0 1 0,-21 84 31,21-85-31,21-42 0,0 0 16,22 21-16,-22-21 0,0 0 15,0 0-15,0-21 16,22 0-16,-22 0 0,0-1 0,0 1 15,-21 0-15,0 0 0,21-21 16</inkml:trace>
  <inkml:trace contextRef="#ctx0" brushRef="#br0" timeOffset="73371.6">9885 9335 0,'0'0'0,"21"0"47,0 0-47,0 0 0,0 0 16,43 0-16,21 0 15,-64 0-15,21-22 0,0 22 16,1 0-16,-1-21 0,43 21 16</inkml:trace>
  <inkml:trace contextRef="#ctx0" brushRef="#br0" timeOffset="74764.17">11197 9208 0,'21'0'0,"-21"-22"15,0 44 17,0-1-32,-21 0 15,0 0-15,21 0 0,0 0 0,-21 22 16,0-22-16,-1 0 0,22 0 0,0 22 15,-21-22-15,21 0 0,-21 42 16,21-41-16,0-1 16,21-21 15,0-21-31,1 21 0,-1-22 16,0-20-16,0 21 15,0-21-15,22-1 0,-22 22 16,0 0-16,0 0 0,-21 0 15,0-1-15,21 22 0,0 0 16,1 22 0,-22-1-16,0 0 15,0 0-15,0 0 0,0 0 16,0 1-16,0-1 0,0 0 16,21-21-16,0 0 15,0 21-15,0-21 0,0 0 0,22 0 16,-22 0-16,0 0 15,0-21-15,0 21 0,1-21 0,-1 0 16,21-64 0,0 43-16,-42-1 15,22 22-15,-22-21 0,0 21 0,0-1 16,0 1-16,0 0 0,0 0 0,0 42 31,0 21-15,0-20-16,0-1 0,0 0 0,-22 21 15,22-21-15,0 1 0,-21-1 16,21 21-16,0-21 0,0 0 16,0 1-16,0-1 0,0 0 0,0 0 15,0 0-15,21-21 0,64 21 16,-21-21 0,-43 0-16,0-21 15,21 21-15,-21-21 0,1 0 0,20 0 16,-21 0-16,0-1 0,0-20 0,1 21 15,20-64 1,-21 43-16,-21 21 0,0 0 16,0-1-16,0 44 31,0-1-31,0 0 16,0 0-16,0 0 0,-21 0 15,21 1-15,0-1 0,0 21 16,0 0-16,0-20 0,0-1 0,0 0 15,0 0-15,21-21 16,0 0-16,22 21 16,-22-21-16,0 0 0,21 0 0,-21-21 15,1 21-15,-1-21 0,42-21 16,-42 20-16,22 1 0,-22 0 0,21-42 16,22-22-1,-43 43-15,0-22 0,0 22 0,0-22 16,1 22-16,-22 0 15,0-1-15,21 1 0,-21 0 0,0 20 0,0-20 16,0 63 0,0 0-1,-21 1-15,-1-1 0,22 21 0,0 0 16,-21 1-16,0 41 16,0 22-16,21-63 0,0-1 15,0 0-15,0 22 0,0-22 16,21 64-1,43-64 1,-43-42-16,0 0 0,21 0 16,-21 0-16,1 0 0,41-21 15,-42 0-15,0 0 0,22 0 16,-22-1-16,0-20 0,21 0 16,1-43-16,-1 43 0,0-85 15,-20 63-15,-1 1 0,0-1 16,-21 1-16,0 20 0,21-41 15,0 41-15,-21 22 0,0 0 16,0 42 0,-21 0-16,0 1 15,-21 62-15,20-41 16,-20 62-16,42-62 16,-21 20-16,0-20 0,21 84 15,0-22 1,21-41-16,0-43 15,0-21-15,0 21 0,1-21 16,-1 0-16,0 0 0,0 0 16,21 0-16,-20 0 0,20 0 0,0-21 15,-21 21-15,22-21 0,-22 0 0,0 0 16,0-1-16,-21 1 16,0 0-16,0 0 0,0 0 0,0-22 0,0 22 15</inkml:trace>
  <inkml:trace contextRef="#ctx0" brushRef="#br0" timeOffset="74960.23">12425 8848 0,'0'0'0,"-21"0"0,-1 0 0,1 0 15,0 0-15,0-21 16,0 21-1,0 0 32</inkml:trace>
  <inkml:trace contextRef="#ctx0" brushRef="#br0" timeOffset="76639.95">2180 11176 0,'-21'21'0,"42"-42"0,-63 42 16,42 0-16,-21-21 15,21 22-15,-22-22 0,22-22 32,0 1-17,22 0-15,-1 0 16,0 0-16,0 0 0,0-22 16,0 22-16,1-21 0,62-22 15,-20-20-15,-22 41 16,43-63-1,-64 64-15,0 21 0,-21-21 0,0 20 0,0 1 16,0 0-16,-21 21 16,0 0-16,-43 21 15,43 0-15,0 1 0,0 41 16,21-21-16,0-20 0,0 20 16,0-21-16,0 21 0,0-20 0,0-1 15,42 21-15,0-21 16,-20 0-16,-1 1 0,0-1 15,21 0-15,-42 0 0,0 0 16,0 0-16,0 1 16,-21-22-1,0 0-15,0 0 0,0 0 0,-1 0 16,1 0-16,0 0 0,0-22 16,0 22-16,0-21 0,-1 21 0,1 0 15,0 0-15,0-21 16,21 42 15,0 0-31,21 1 16,0-22-16,0 21 15,1-21-15,-1 0 0,21 0 0,-21 0 16,22 0-16,-1 0 0,-21 0 0,64 0 16,-43-21-16,43-22 15,-43 22-15,0 0 16,1 0-16,-22 0 0,21-1 0,22-41 15,-22 21-15,-21-1 16,64-105-16,-43 63 16,-21 22-16,1 21 15,-22-22-15,21 43 0,-21 0 16,0 0 0,-21 42-1,-1 0-15,1 0 0,0 21 16,0-20-16,0 20 0,21 0 0,-21 1 15,21-1-15,-22 0 0,22 85 16,0-42 0,0-43-16,0 1 0,0-1 15,0-21-15,22 21 0,-1-20 0,0-1 16,0 0-16,0-21 0,0 0 16,1 0-16,20 0 0,-21 0 0,21 0 15,1-21-15,-1 0 0,0-1 0,-20 1 16,20 0-16,0 0 0,1-21 15,-1-1-15,-21 22 16,0-21-16,-21-1 16,0-20-16,-21 84 31,21 0-15,0 22-16,-21-22 15,21 0-15,0 21 16,0-21-16,0 1 0,0 20 15,0-21-15,21 0 16,0-21-16,0 0 0,1 0 0,-1 0 16,0 0-16,0 0 0,43 0 15,-43-21-15,0 21 0,0-21 16,0 0-16,0 0 0,-21-1 16,0-41-16,0 21 15,0 20-15,0 1 0,-21 21 16,0-21-16,0 0 0,0 21 15,-22 0-15,22 0 0,0 0 0,0 0 16,0 0-16,0 0 0,-1 0 16,1 0-16,0 0 0,0 21 0,21 0 15,-21-21 1,21 21-16,-21-21 16,-1 0-1</inkml:trace>
  <inkml:trace contextRef="#ctx0" brushRef="#br0" timeOffset="76863.83">3048 10710 0,'0'0'0,"-21"0"0,0 0 0,21-21 16,21 21-1,0 0-15,0-21 0,0 0 16,22 21-16,-1 0 0,0-21 0,1 21 15,-1-21-15,106-1 16,-84 22-16,-22 0 16,0-21-16,1 21 0,-1 0 15,21 0-15,-41 0 0,-1 0 16,0 0-16,0 0 0</inkml:trace>
  <inkml:trace contextRef="#ctx0" brushRef="#br0" timeOffset="77268.91">4127 10732 0,'0'0'0,"22"0"16,-1 0-1,0 0-15,-21-22 16,21 1-16,0 21 0,22-21 16,-22 21-16,0 0 15,0 0-15,0 0 0,0 0 16,1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0-16,0 0 0,0 0 15,0 0-15,1 0 0,-1 0 0</inkml:trace>
  <inkml:trace contextRef="#ctx0" brushRef="#br0" timeOffset="77636.7">4911 11007 0,'0'21'0,"0"-42"0,0 63 0,0-21 0,0 0 16,21-21 0,0-21-1,0 21-15,0-21 0,0 21 16,1-21-16,-1 0 0,0 0 15,0-1-15,0 1 0,0 0 16,1 0-16,-22 0 0,21 0 0,-21-22 16,21 22-16,-21 0 0,0 0 15,0 0-15,-21 21 16,0 0-16,-1 0 16,1 0-16,-21 21 0,21 0 0,0 0 15,-22 43-15,22-22 16,21-21-16,0 21 15,0-20-15,0-1 0,0 0 16,0 0-16,21 0 0,0 0 16,1 1-16,-1-22 0,0 0 15,42 0 1,-20 0-16,-22 0 16,21 0-16,43 0 0,-43 0 15,1-22-15</inkml:trace>
  <inkml:trace contextRef="#ctx0" brushRef="#br0" timeOffset="78162.39">6054 10901 0,'0'-21'15,"0"42"-15,0-63 0,0 20 16,0 1-16,0 0 16,-22 21-16,1 0 0,0 0 15,0 0-15,0 0 16,0 0-16,-22 0 0,22 21 15,0 0-15,0-21 0,0 22 0,-22-1 0,22 21 16,0-21-16,0 0 16,-22 43-16,43-43 0,0 21 15,0-20-15,0-1 0,0 21 0,0-21 16,43 22 0,20-43-16,-20 0 15,-22 0-15,21 0 0,-21-22 16,22 22-16,20-42 0,-42 21 15,22-21-15,41-43 16,-41 21 0,-22 22-16,0 0 0,0-22 0,-21 22 15,21 0-15,-21-22 0,21 22 16,-21-1-16,0 1 0,0 0 0,0-1 16,0 22-16,0 42 15,-21 43 1,21-22-16,-21 1 0,0-1 0,0 0 15,21 1-15,0-1 0,-21 0 16,21 1-16,0-1 0,0 0 0,0 1 16,0 20-16,0-42 0,0 0 15,21 22 1,0-22-16,21 21 0,-21-42 16,1 0-16,-1 21 0,21-21 15,-21 0-15,0 0 0,22 0 0,-22 0 16,21-21-16,-21 21 0,22 0 0</inkml:trace>
  <inkml:trace contextRef="#ctx0" brushRef="#br0" timeOffset="78418.25">7175 10964 0,'0'0'0,"0"-21"15,0 42 16,0 1-31,0-1 16,-21 0-16,0 0 16,21 0-16,-21 0 0,21 1 0,0-1 15,0 0-15,-21-21 0,21 21 16,0 0-16,-21-21 16,21-21 15,0 0-31,0 0 15,21 0-15</inkml:trace>
  <inkml:trace contextRef="#ctx0" brushRef="#br0" timeOffset="78725.08">7218 10689 0,'0'0'0,"-21"0"31,21 21-31,0 1 15,21-22 1,0 0-16,0 0 0,0 0 16,0 0-16,1 0 0,-22-22 15,0 1-15,21 21 0,-21-21 16,0 0-16,0 0 16,0 0-16,0-1 15,-21 22-15,-1 0 16,1 0-16,0 0 15,21 22-15,0-1 0,0 0 16,-21-21-16,21 21 0,0 64 16,0-43-1,21-42-15,21 21 16,-20 0-16</inkml:trace>
  <inkml:trace contextRef="#ctx0" brushRef="#br0" timeOffset="79204.72">7747 10880 0,'-21'0'31,"0"21"-15,21 0-16,0 0 15,-22 0-15,22 1 0,0-1 0,-21-21 16,21 21-16,0 0 0,-21 0 15,21 43-15,0-43 16,0 0-16,-21-21 16,21-21 15,-21 0-15,21 0-16,0-1 15,0 1-15,0 0 0,21-21 0,-21 21 16,42-43-16,1 43 0,-22-21 15,0 20-15,21 1 0,22-21 16,-22 21-16,0 21 0,-20 0 16,20 0-16,-21 0 0,0 0 15,0 21-15,1 0 16,-22 64-16,0-64 0,0 0 16,0 0-16,0 0 0,0 22 15,0-22-15,0 0 0,-22 0 16,22 0-16,0 1 0,-21-1 15,0-21 1,21 21-16,-21-21 0,0 0 16,0 0-16</inkml:trace>
  <inkml:trace contextRef="#ctx0" brushRef="#br0" timeOffset="82472.12">9165 10943 0,'21'0'0,"-21"-21"15,21 0-15,-21 0 0,0 0 16,0-1-16,0 1 0,0 0 15,0 0-15,0 0 16,0 0-16,0 42 47,0 0-47,0 21 16,0-21-16,0 1 0,0-1 15,0 21-15,0-21 0,0 64 16,-21-43-16,21-21 0,0 22 15,0-22-15,0 0 0,0 0 16,-21 0-16,21 1 0,0-1 16,0-42 46,0-1-31,0 1 1,21 21 468,0 0-469,1 0 47,-1 0-31,0 0-16,-21-21 157,0 42-32,21-21-31,-21-21-125,21 21 16,-21-21-16,0 0 15,21 0-15,1-1 16,-22 1-16,21 0 0,0 0 15,0 0-15,-21 0 0,21-1 16,-21 1-16,21 0 0,1 0 16,-22 0-16,21 0 0,0-1 0,-21 1 15,21 0-15,0 21 0,0-21 16,-21 0-16,22 21 0,-1-21 16,0 21-16,0 21 15,0 0 1,-21 0-16,21 0 0,-21 22 15,0-22-15,0 0 0,0 21 16,0 1-16,0-1 0,0-21 16,0 21-16,0-20 0,0-1 15,22 0-15,-22 21 16,21-21-16,-21 1 0,0-1 16,21-21-16,0 0 15,0 0-15,0 0 16,1 0-16,-1-21 0,21-22 15,-21 22-15,22-21 16,-22 21-16,21-22 16,-21 22-16,0-21 0,1 21 0,-22-1 15,21 1-15,0 0 0,0-21 16,-21 21-16,21-1 0,0 22 16,-21 22 15,0-1-31,0 0 0,-21 21 0,21-21 15,0 1-15,-21-1 16,21 0-16,-21 21 0,21-21 0,0 1 16,0 20-16,0-21 15,0 0-15,21-21 16,0 0-16,0 0 0,1 0 16,-1 0-16,0 0 0,0 0 15,0-21-15,0 0 0,1 21 16,-1-21-16,-21 0 0,0-1 0,0 1 15,0 0-15,0 0 0,0 0 16,0 0-16,0-1 0,0 1 16,-21 0-16,-1 21 0,1-21 0,0 0 15,0 21-15,0 0 16,0 0-16,-1 0 0,44 0 47,-1 0-47,0 0 0,0 0 0,0 0 15,0-21-15,22 21 0,-22 0 16,0-22-16,0 22 0,22 0 0,-22 0 16,21-21-16,-21 21 15,64 21 1,-64 22 0,-21-1-16,0 0 15,0-20-15,0 20 16,0-21-16,0 0 0,0 0 0,0 1 15,0-1-15,-21-21 0,21 42 16,-21-21-16,21 0 16,-21-21-1,-1 0 1,22-21-16,0 0 16,0 0-16,0-21 15,0 20-15,0-20 0,22 21 0,-1 0 16,0-22-16,21 1 0,-21 21 15,1-21-15,20 20 0,0 1 0,64-42 16,-42 63 0,-43 0-16,0 0 15,0 21-15,0 0 0,-21 0 0,0 0 16,0 22-16,0-1 0,0-21 16,0 0-16,-21 43 15,0-22-15,0-21 0,21 1 16,-21-1-16,21 0 15,-22-21-15,22 21 0,-21-21 0,21-21 47,21 0-47,1 21 16,-1-21-16</inkml:trace>
  <inkml:trace contextRef="#ctx0" brushRef="#br0" timeOffset="85318.46">11874 10647 0,'0'0'0,"0"-64"15,0 43-15,-21 0 16,-42-21-16,42 42 16,-1 0-16,1 0 15,0 21-15,0 0 0,0 0 0,0 22 16,-1-22-16,1 21 0,-21 43 15,-22 42 1,43-85-16,0 43 0,21-43 16,0-21-16,0 43 15,0-43-15,0 0 0,21 0 16,0 0-16,22-21 0,-22 0 16,0 0-16,0 0 0,22 0 0,41-63 15,-41 63 1,20-64-16,1 22 15,-43 21-15,0 0 0,21-22 16,-21 1-16,1 21 0,-22 0 16,0 42 15,-22 0-31,1 0 0,0 0 16,21 1-16,-21-1 0,21 0 15,-21 42-15,21-41 16,0-1-16,0 0 0,0 0 0,0 0 15,21-21-15,21 21 16,-21-21-16,22 0 16,-1 0-16,-21 0 0,22-21 15,-22 21-15,21-21 0,-21 0 0,64-43 16,-22-20 0,-63 41-16,0 22 15,0-21-15,0 21 0,0-22 0,0 1 16,-21 21-16,0 0 0,0 21 15,-21 0-15,20 0 0,-20 0 16,21 0-16,-85 42 16,43 22-16,41-43 0,1 0 15,0 21-15,0-21 16,21 1-16,0 41 0,0-42 0,0 0 16,21 22-16,0-43 15,0 21-15,1-21 0,20 0 16,21 0-16,-41 0 15,20 0-15,-21-21 0,0 0 16,22-1-16,-22 22 0,0-21 16,21 0-16,-21-21 0,1 21 0,-1-1 15,0-20-15,0 21 0,0 0 0,-21 0 16,0-1-16,21 1 0,-21 0 16,22 21-16,-22 21 15,0 0 1,0 1-16,-22-1 0,1 42 15,21-42-15,0 1 16,-21-1-16,21 0 0,-21 0 16,0 21-16,21-20 15,0-1-15,0-42 32,0-1-17,0 1-15,21 0 0,-21 0 16,21 0-16,0-22 0,0 22 15,43-85 1,-43 85-16,0 0 0,0 0 16,1 0-16,-1 0 0,21-1 15,-21 22-15,0 0 16,-21 22-16,0-1 0,0 42 16,0 1-1,0-43-15,0 21 0,0-21 16,0 1-16,0-1 0,0 0 15,22 0-15,-22 0 0,21-21 0,0 43 32,21-43-32,-21 0 15,1 0-15,-1 0 0,0-22 0,0 1 16,0 0-16,0 21 0,1-21 16,62-85-1,-41 0 1,-43 64-16,0 21 15,0 0-15,0-1 16,-22 22-16,1 22 16,0-1-16,21 0 0,0 21 15,0 22 1,0-43-16,0 0 0,0 0 16,0 0-16,0 1 0,21-1 0,0 0 15,1 0-15,-1-21 16,-21 21-16,-21-21 47,21-21-47,-22 21 15,1 0-15,0 0 16,21 21 15,0 0-15,21-21-16,-21 22 15,21-22-15,1 0 0,-1 0 16,0 0-16,21 0 0,-21 0 16,22 0-16,-22 0 0,21-22 0,22 1 15,-22 0 1,-21 0-16,0 0 0,22 0 0,-22-22 16,0 22-16,-21-21 0,21-1 0,0 1 15,1 0-15,-22-1 0,42-126 16,-21 106-16,-21-22 15,21 21-15,-21 1 16,0 42-16,0 0 0,0-1 16,0 44-1,0-1-15,-21 21 0,21 0 16,-21 1-16,-21 41 16,42-20-16,-22 42 0,22-64 15,0 22-15,0-22 0,0 0 16,0 1-16,0 20 0,0-42 15,0 22-15,22-22 0,20 0 16,21 21 0,-20-42-16,-22 0 0,42 0 15,-41 0-15,20 0 0,-21-21 16,0 0-16,22 0 0,20 0 16,-42-1-16,0 1 0,22-42 15,-22 20-15,0 22 0,-21-21 16,0 21-16,0-22 0,0 22 0,0-21 15,-21 42 1,0 0-16,-22 0 0,1 21 16,21 0-16,-21 0 15,20 1-15,1-1 0,0 0 0,0 21 16,0-21-16,0 1 0,-1-1 16,22 0-16,0 0 0,0 0 0,0 0 15,0 1-15,22-22 31,-1 0-31,0 0 0,21 0 16,1-43 0,-22 22-16,0 0 0,0 0 15,-21 0-15,21-1 0,0-20 16,1 21-16,-22 0 0,0 0 0,0-1 16,21 22-16,-21-21 15,0 42 1,-21-21-16,-1 22 0,22-1 0,-21 0 15,21 0-15,0 0 0,-21 0 16,21 1-16,-21-1 0,21 0 0,0 0 16,0 0-16,0 0 15,0 1-15,21-22 16,0 0-16,0 0 0,1 0 16,-1 0-16,0 0 0,0 0 15,21 0-15,-20-22 0,-1 22 16,63-63-16,-62 42 15,-1 0-15,0-22 0,0 22 16,-21 0-16,21 0 0,-21 0 16,0 42-1,-21 0 1,21 0-16,-21 0 0,0 0 0,0 1 16,21-1-16,-22 0 0,1 0 15,21 0-15,-21-21 0,21 21 0,0 1 16,0-1-1,21-21 17,-21-21-32,21-1 0,1 22 15,-1-21-15,-21 0 0,21 0 16,0 0-16,0 0 0,0-1 0,1 1 16,-1 0-16,21 0 15,0 0-15,-42 42 16,0 0-1,0 0-15,0 0 16,0 1-16,0-1 0,0 21 16,0-21-1,0 0-15,22-21 16,-1 0-16,0 0 16,0 0-16,0 0 15,0-21-15,1 0 0,-1-21 16,0 21-16,-21-1 0,21-20 15,0 0-15,-21 21 0,43-85 16,-43 42-16,21 22 0,0-22 16,0-41-16,21-1 15,-20 63-15,-22 1 16,0 21-16,21-21 0,0 20 16,-21 44-1,0-1-15,-21 0 0,0 21 16,-22 43-16,22-43 15,0 22-15,21 42 0,-21-64 16,21 21-16,-21-20 0,21-1 16,0 0-16,0-20 0,0 20 15,0-21-15,0 21 0,0-20 0,42 20 16,-21-42 0,0 0-16,0 0 0,1 0 15,-1 0-15,0 0 0,0 0 16,-21-21-16,21 21 0,22-64 15,-1 22 1,-42 21-16</inkml:trace>
  <inkml:trace contextRef="#ctx0" brushRef="#br0" timeOffset="85565.32">14817 10456 0,'21'0'32,"0"0"-32,21 0 0,-21 0 15,22 0-15,-1 0 0,0 0 16,1 0-16,-22 0 0,21 0 0,1 0 16,-1-21-16,-21 0 15,21 21-15,1-21 0,-43 0 16,0 0-1,0-1-15,-21 22 16,-1 0-16,-20-21 0</inkml:trace>
  <inkml:trace contextRef="#ctx0" brushRef="#br0" timeOffset="85831.16">13271 10414 0,'0'0'0,"-42"0"0,21 0 16,21 21-16,42-21 15,22 0 1,-1 0-16,-20 0 0,20 0 16,1 0-16,-1-21 0,-21 21 0,22-21 15,-1 21-15,-20 0 0,-1 0 0,22-21 16,-22 21-1,-21 0-15,0-21 16,-42-1 0,0 22-16,-21 0 15</inkml:trace>
  <inkml:trace contextRef="#ctx0" brushRef="#br0" timeOffset="87164.92">4212 12129 0,'0'-22'0,"-21"1"15,21 0-15,0 0 16,-21 21-16,21-21 15,-21 21 1,-1 0 0,22 21-16,-21 0 15,21 21-15,0-20 0,-21 62 16,0 1 0,0-22-16,21-20 0,0 20 0,0 43 15,-21-64-15,21 85 16,-22-63-16,22-1 0,0-20 15,0 63 1,-21-64-16,21-21 0,0 21 0,0-20 16,0 41-16,0-42 15,0-42 32,0 0-47,0 0 31,21 21 16,1 0-15,-1 0-32,0 0 46,-21-21 33,21 21 30,0-22-93,0 22-1,-21-21-15,22 21 16,-1-21-16,-21 0 15,0 0 17,0 0 15,0-1-32,0 1 1,0 0-16,0 0 15</inkml:trace>
  <inkml:trace contextRef="#ctx0" brushRef="#br0" timeOffset="88572.64">4000 12150 0,'0'-21'31,"0"-1"-15,22 1 0,-1 21-16,-21-21 0,21 21 15,0-21-15,0 21 0,0-21 0,-21 0 16,43 21-16,-22 0 0,42 0 16,-20 0-16,-22 0 15,0 0-15,0 21 0,0 0 16,-21 21-16,0-21 0,0 22 0,0-22 15,0 21-15,-42 22 16,21-43-16,-21 42 0,20-41 16,-20-1-16,21 0 15,0 0-15,21 0 0,-21-21 16,-1 21-16,22-42 62,22 21-46,-1-21-16,0 0 0,21 0 16,-21 21-16</inkml:trace>
  <inkml:trace contextRef="#ctx0" brushRef="#br0" timeOffset="89588.05">4932 12107 0,'0'0'0,"0"-21"16,0 0-16,-21 21 16,-1 0-1,1 0-15,0 0 0,0 21 16,0 0-16,0 1 0,-1-1 16,-20 21-16,0 64 15,21-64-15,-1-21 16,22 1-16,-21 20 0,21 0 15,0-21-15,0 1 0,0-1 16,21-21-16,43 21 16,-43-21-16,0 0 15,22 0-15,-22-21 0,21 0 16,-21-1-16,22 22 0,-22-21 0,21 0 16,-21 0-16,85-85 15,-64 0 1,-42 43-1,0 20-15,-21 1 0,0 21 16,0 21-16,-21-21 16,20 0-16,1 21 0,-21 0 15,21 0-15,0 21 0,-1 0 0,-41 42 16,42 1 0,21-22-16,0-21 0,0 1 15,0 20-15,0-21 0,21 0 0,0 0 16,0 1-16,-21-1 15,21-21-15,1 21 0,20-21 0,-21 0 0,0 0 16,0 0-16,22 0 0,-22 0 16,42-21-16,-20 0 0,20-22 15,-20 22-15,-1 0 16,0 0-16,1 0 0,-1-22 16,0 22-16,-21-21 0,22-1 0,-1 22 0,-21-21 15,43-64 1,-22 64-16,-42 21 15,0-1-15,0 44 32,-21-22-32,0 42 0,21-21 15,-21 21-15,-1-20 0,1 20 16,0 0-16,0 1 0,0-22 0,21 21 16,-21 0-16,21 1 0,-22-22 15,22 0-15,0 21 0,0 22 16,22-43-1,-1-21-15,0 0 0,42 0 16,-41 0-16,20 0 0,0 0 0,1 0 16,-22-21-16,21 21 15,0-21-15,43-22 16,-43 1-16,22 0 0,-22-1 16,-21 1-16,22 0 0,-22-1 0,0 1 15,0 0-15,0 21 0,-21-22 0,0 22 16,0-42-1,0 41-15,-21 22 16,0 22-16,0-1 16,0 0-16,0 42 15,21-20-15,0-22 0,-22 64 16,22-64-16,0 21 0,0-21 0,0 22 16,0 20-1,0-42-15,0 0 16,22-21-1,-1 0 1,0 0 15</inkml:trace>
  <inkml:trace contextRef="#ctx0" brushRef="#br0" timeOffset="89780.95">6286 12340 0,'0'0'0,"0"21"78</inkml:trace>
  <inkml:trace contextRef="#ctx0" brushRef="#br0" timeOffset="90881.32">762 13885 0,'0'0'0,"0"22"16,0-1 0,21-21 15,0 0-15,0-21-16,1-1 15,-1 1-15,0 0 0,0 0 16,0-21-16,0 20 0,-21 1 15,22 0-15,-22 0 0,0-21 16,21-1-16,-21 1 16,0 21-16,0 0 15,-21 21-15,-1 21 16,22 21 0,0-21-16,0 22 0,0-22 15,0 85-15,0-64 16,0 0-16,0 1 0,0 20 0,0-21 15,0 1-15,0-1 0,0 0 16,0 1-16,0-1 0,0 64 16,0-43-1,-21-41-15,0-1 0,0 0 16,0 0-16,0-21 0,-22 0 0,22 0 16,-21 0-16,-1 0 0,-62 0 15,62-21 1,1 0-16,21 0 0,-43-22 15,43 1-15,21 21 16,0 0-16,-21-1 0,21 1 16,0 0-16,0 0 0,21 0 15,-21 0 1,21 21-16,0-22 0,1 22 0,-1-21 16,21 0-16,-21 0 0,0 21 15</inkml:trace>
  <inkml:trace contextRef="#ctx0" brushRef="#br0" timeOffset="91238.62">1333 13737 0,'0'-42'15,"-21"63"16,0 21-15,21-20-16,0 20 0,-21 0 16,0 1-16,21-1 0,-21 0 0,-1 1 15,1-1-15,21 21 0,-21-20 16,0-1-16,0 0 0,21 1 16,0-1-16,0-21 0,0 22 0,0-22 15,0 0-15,0 0 16,21-21-1,0 0-15,0 0 0,0-21 16,1 0-16,-1 0 16,0-1-16,0 1 0,-21 0 15,0 0-15,0-21 0,0 20 0,0-41 16</inkml:trace>
  <inkml:trace contextRef="#ctx0" brushRef="#br0" timeOffset="91422.52">1122 14097 0,'21'0'31,"21"0"-31,-21-21 16,1 21-16,-1-21 0,21 21 16,-21-21-16,22 21 0,-1-22 0,-21 1 15,21 21-15,1-21 0,-22 21 16,21-21-16,43-21 15,-43 42-15</inkml:trace>
  <inkml:trace contextRef="#ctx0" brushRef="#br0" timeOffset="92954.64">2413 14055 0,'0'-21'0,"0"-1"0,0 1 15,0 0 1,-21 21-16,0 0 0,-1 0 16,1 21-1,0 0-15,21 1 16,-21-1-16,21 0 0,0 0 15,0 0-15,-21 0 0,21 22 16,-21-22-16,21 0 0,-22 0 0,22 22 16,0-22-16,0 0 0,0 0 15,0 0-15,22-42 32,-1 0-17,-21 0-15,21 0 0,0-1 16,0 1-16,0 0 0,-21-21 0,43-1 15,-22 1 1,0 42 0,-21 21-1,0 0-15,0 1 16,0-1-16,0 21 16,21 22-16,-21-43 0,0 0 15,21 0-15,1 0 0,-1-21 16,0 21-16,0 1 0,21-22 0,-20 0 15,20 0-15,-21 0 0,21 0 16,1 0-16,41-64 16,-20 22-1,-43 21-15,0-1 0,0-20 16,-21 0-16,22 21 0,-22-22 16,0 22-16,0-21 0,0 21 0,0-1 15,0 1-15,0 0 0,0 0 16,0 42-1,0 0 1,0 0-16,-22 1 0,22-1 0,0 0 16,-21 0-16,21 0 0,0 22 0,0-22 15,0 0-15,0 21 0,0-21 16,0 1-16,0-1 0,0 21 16,21-21-1,1-21-15,-1 0 0,0 0 16,0 0-16,0 0 0,0-21 15,1 21-15,-1-21 0,21-21 16,22-22 0,-43 43-16,0-21 0,-21 20 15,0 1-15,21 0 0,-21 0 16,0 0-16,21 0 0,-21 42 31,-21 0-31,21 0 16,-21-21-16,21 21 0,0 22 15,-21-1-15,21 0 16,0-21-16,0 1 16,0 41-16,0-42 0,0 0 15,21 1-15,0-1 0,0-21 16,0 0-16,43 0 16,-43 0-16,21 0 0,1 0 15,-22-21-15,21-1 0,-21 1 16,22 0-16,-22 0 0,21-21 0,-21 20 15,1-20-15,20 21 0,-21-21 16,0-1-16,0 1 0,1-22 0,-1 22 16,0 0-16,-21-22 15,0 22-15,21 21 0,-21-43 16,21 43-16,-21 0 0,0 42 16,0 0-1,-21 0-15,0 1 0,21-1 0,-21 21 16,21-21-16,0 22 0,0-22 15,-43 85-15,43-64 16,0-21-16,-21 21 0,21 1 16,0-1-16,0-21 0,0 0 15,0 1-15,0-1 0,0 0 16,21 0-16,1-21 0,-1 0 16,0 0-16,42 0 15,-20 0-15,-22-21 16,0 21-16,21-42 0,-20-1 15,-1 22-15,21-42 16,-21 20-16,0 22 0,1-42 0,-1 20 16,0 1-16,0-22 0,0-41 15,0 41-15,1-21 16,-22 43-16,0 0 16,0 21-16,0 42 15,0 0-15,-22 0 16,1 0-16,0 22 0,0-1 0,-43 85 15,64-64 1,0-20-16,-21-1 0,0 85 16,21-106-16,0 22 15,0-22-15,0 21 0,0-21 16,0 22-16,0-22 0,21 0 16,0 0-16,1-21 15,-1 0-15,0 0 0,0 0 16,43-21-16,-64 0 15,21 0-15,0 21 0,0-22 16,0 1-16,0-42 16,1 42-16</inkml:trace>
  <inkml:trace contextRef="#ctx0" brushRef="#br0" timeOffset="93215.49">3662 13737 0,'-43'0'0,"86"0"0,-107 0 0,22-21 16,21 21-16,-22 0 0,22 0 16,-21-21-1,42 0 1,0 0-1,21 21-15,0 0 16,0 0-16,1 0 0,20 0 16,-21-22-16</inkml:trace>
  <inkml:trace contextRef="#ctx0" brushRef="#br0" timeOffset="95416.09">5842 14161 0,'0'0'0,"0"21"15,21-21 16,0-21-31,-21-1 16,21 1-16,1 0 0,-22 0 16,0 0-16,0 0 15,0-1-15,0 1 0,0 0 0,-22 0 16,1 0-16,0 0 0,-21-1 16,21 1-16,-64 0 15,43 21 1,20 0-16,-20 0 0,-21 42 0,20-20 15,22-1-15,0 21 0,0-21 0,0 22 16,-1-22-16,1 21 16,21 0-16,0-20 0,0 20 0,0 0 0,0-21 15,0 1-15,0-1 0,43 21 16,-22-21-16,63-21 16,-41 0-16,-1 0 15,-21 0-15,22 0 0,41-42 16,-41 21-16,-1 0 0,85-64 15,-64 43 1,-20-43-16,-22 64 16,-21-22-16,0 1 0,0 21 15,0-21-15,0-1 0,0 22 0,0-21 16,0-1 0,0 65-1,0-1-15,0 21 0,-21-21 16,0 22-16,21-22 0,0 21 0,0 0 15,0-20-15,0 20 0,0-21 0,0 21 16,0-20-16,0 41 16,21-21-1,0-20-15,0-22 0,0 0 16,0 21-16,1-21 0,41 0 16,-42 0-16,0-21 0,85-22 15,-85 22-15,64-42 16,-43 41-16,22-62 15,-22 41-15,-21-20 0,43-43 16,-43 43-16,0-1 0,0 1 16,1-1-16,-1 22 0,-21-22 15,0-20-15,0 41 16,-21 43-16,-1 0 16,1 0-16,0 21 0,0-21 0,0 43 15,0-22-15,-1 21 0,1 1 0,0 20 16,-21 43-1,-22 63-15,64-126 16,-21 20-16,21 22 16,0-43-16,0 0 0,0 1 0,0-22 15,0 21-15,21-21 0,43 1 16,20-22 0,-41 0-16,-1 0 0,0 0 0,1-22 15,-1 1-15,0 0 0,1 0 16,-1-21-16,0 20 0,1-20 15,41-106-15,-41 42 16,-22 43-16,0 20 16,-21-20-16,21-1 0,-21 22 0,0 0 15,0-1-15,0 22 0,0 0 16,0 0-16,-42 42 16,21 0-16,21 21 15,0 1-15,-21-1 0,-1 0 16,22 22-16,-21-22 0,21 22 15,0-22-15,-21 22 0,0 41 16,21 22 0,0-84-16,0-22 0,0 42 15,0-41-15,42 20 16,-21-42-16,1 0 0,-1 0 0,42 0 16,-20-21-1,-22 21-15,0-21 0,21-1 0,22-41 16,-43 42-16,21 0 0,-21-22 15,1 22-15,20-42 16,-42-22-16,21 64 16,-21 0-16,-21 21 31,0 21-31,0 0 0,-1 0 16,22 21-16,0-20 15,-21 20-15,21-21 0,0 0 16,0 0-16,0 22 0,0-22 15,0 0-15,21 0 16,1-21-16,-1 0 0,21 0 16,-21-21-1,0 0-15,43-43 16,-43 43-16,0 0 0,0-21 16,1-1-16,-1 22 0,-21-21 0,21 0 15,-21-1-15,0 1 0,0-22 16,0 43-16,0 0 0,-21 21 15,0 0-15,-1 21 16,1 0-16,0 1 0,0-1 0,0 21 16,0-21-16,21 22 0,-22-1 15,1 21-15,21-41 0,0-1 16,0 42-16,0-42 16,0 1-16,21-1 0,1-21 0,-1 21 15,0-21-15,42 0 16,1 0-16,-22 0 15,1 0-15,41-21 0,-63 0 16,22-1-16,-22 1 0,21 0 0,-21-21 16,43-43-1,-43 64-15,0-21 16,-21 20-16,0 1 16,0 42-1,0 1-15,0-1 16,0 0-16,0 0 0,0 21 15,0 1-15,0 20 16,0-42 0,0 1-16,0-1 15,21-21-15,1 0 16,-1 0-16,0-21 16,0 21-16,0-22 0,-21 1 15,43-21-15,-22 21 16,0 0-16,-21-1 0,21 1 15,-21 0-15,21 21 0,-21 21 32,0 0-32,0 1 15,0-1-15,0 0 0,0 0 0,0 0 16,0 0-16,0 1 16,0-1-16,0 0 0,21-21 0,22 21 15,20-21 1,-42 0-16,22 0 0,-22 0 15,0 0-15,0-21 0,0 0 0,43 0 16,-64-1-16,21 1 16,0-21-16,0 21 0,1-22 0,-22 22 15,0-63 1,21 62-16,-21-41 0,0 42 0,0 0 16,0-1-16,-21 22 31,-1 0-16</inkml:trace>
  <inkml:trace contextRef="#ctx0" brushRef="#br0" timeOffset="95631.97">9821 14012 0,'0'0'0,"-42"0"0,0 0 16,20 0-16,1 0 0</inkml:trace>
  <inkml:trace contextRef="#ctx0" brushRef="#br0" timeOffset="96849.56">9758 14012 0,'21'0'15,"-42"0"-15,63 0 0,-21-21 16,0 0-16,1 21 16,-22-21-16,0 0 0,0 0 15,0-1-15,0 1 16,0 0-16,0 0 0,0 0 0,-22 0 15,1-22-15,0 43 0,-21-42 16,21 42-16,-22 0 16,-41 0-16,-22 85 15,85-64-15,-1 21 16,1-21-16,0 22 0,0-1 16,21 21-16,0-20 0,0-22 15,0 21-15,0 1 16,0-22-16,42 0 15,22-21-15,-22 0 16,-21 0-16,22-21 16,-1 0-16,0-22 0,43-20 0,-43 42 15,1-22-15,62-126 16,-20-43 0,-64 149-16,0-1 0,-21 1 15,0 20-15,0-20 16,0 21-16,0 20 0,0-20 0,0 21 0,-21 21 15,0 21 1,-42 64 0,-1 63-16,43-85 15,21 1-15,-21-22 0,21 22 16,-21-1-16,21-20 0,0-1 0,0 21 0,0-41 16,21 20-16,0 0 15,0-21-15,85 22 16,-43-22-16,-20-21 15,20-21-15,-42 21 16,22-21-16,20-22 0,-42 22 16,1 0-16,-1 0 0,21-43 15,-42 22 1,0 21-16,0 42 31,0 0-31,0 0 0,-21 0 16,0 22-1,21-1-15,0-21 0,0 22 16,0-22-16,0 21 16,21-42-16,0 21 15,0-21-15,0 0 0,1 0 16,20 0 0,0-21-16,-21 0 0,1 21 15,-1-21-15,0 0 0,0-1 0,-21 1 16,21-21-16,0 21 15,-21 0-15,0-1 0,0 1 0,0 0 16,0 0-16,0 42 16,0 0-1,0 0-15,0 1 0,0 41 16,0-42 0,0 0-16,0 1 0,0 20 15,0-21-15,22-21 16,-1 21-16,0-21 0,42 0 15,-41 0-15,62-21 16,-20-21 0,-43 21-16,21-1 0,1-20 15,-22 0-15,-21 21 16,21-1-16,0-20 0,-21 21 0,0-21 16,0 20-16,21-20 15,0 42 1,-21 21-1,0 22-15,0-22 0,-21 21 16,0 0-16,21 1 0,-21-1 16,21 0-16,0 1 0,-42 105 15,42-85-15,-22 64 16,22-63-16,-42 42 16,42-43-16,0 1 0,0 63 15,0-85-15,-21 22 0,21-22 0,0 43 16,0 20-1,0-83-15,0 20 16,21-63 15,-21 0-31,0-22 0,21-20 16</inkml:trace>
  <inkml:trace contextRef="#ctx0" brushRef="#br0" timeOffset="97148.39">11197 13928 0,'0'0'0,"0"-21"0,0-22 15,0 22-15,0 0 0,21 0 0,43-22 16,-43 22 0,21 21-16,-21 0 0,64 0 15,-64 21-15,0-21 0,-21 22 16,0-1-16,0 0 15,0 0-15,0 21 0,0-20 0,0-1 0,-63 63 16,-1-41 0,43-22-16,-21 0 0,0 21 15,20-20-15,1-1 16,0-21-16,0 0 0,42 0 31,0-21-31,0-1 0,1 1 16</inkml:trace>
  <inkml:trace contextRef="#ctx0" brushRef="#br0" timeOffset="97576.24">11769 13335 0,'0'0'0,"-22"21"31,22 0-31,-21 1 15,21 20-15,0 0 0,-21 1 0,0-1 0,21 0 16,-21 1-16,21-1 16,0 0-16,-21 1 0,21-1 0,-22 0 15,22 1-15,0-22 0,0 21 0,0-21 16,0 0-16,0 1 0,22-1 16,41-21-1,-42 0-15,22 0 16,-22 0-16,0-21 0,0-1 0,0 1 15,-21 0-15,21 0 0,1 0 0,-1 0 16,-21-1-16,21 22 16,-21-21-16,0 42 15,0 1 1,0-1-16,-21 0 16,21 0-16,-21 0 0,21 0 0,-22-21 15,22 22-15,0-1 0,0 0 16,22-42 31,-22 0-47</inkml:trace>
  <inkml:trace contextRef="#ctx0" brushRef="#br0" timeOffset="97748.14">12023 13653 0,'0'-22'0,"0"44"0,-22-44 0,1 1 15,0 21-15,0 0 16,0 0-16,21 21 47,21-21-31,0 22-16,0-22 0,-21 21 0</inkml:trace>
  <inkml:trace contextRef="#ctx0" brushRef="#br0" timeOffset="98036.49">12298 13695 0,'0'0'0,"0"-21"0,0 0 16,0-1-16,-21 22 31,-1 22-31,22-1 16,-21 0-16,0 0 0,21 0 0,-21 0 15,21 22-15,-21-22 0,21 21 16,0-21-16,0 1 0,0 20 0,0-21 16,0 0-16,21 43 15,21-43 1,-21-21-16,1 0 0,41 21 16,-21-21-16,-20 0 0,20 0 0,0 0 15,-21 0-15,22-21 0,-22 0 16,42-22-16,-20 22 15</inkml:trace>
  <inkml:trace contextRef="#ctx0" brushRef="#br0" timeOffset="98971">12827 13822 0,'42'-106'16,"-42"64"-1,-42 190-15,84-317 0,-42 147 0,-42 22 16,21 0-16,0 0 16,-22 22-16,22-22 15,-21 21-15,21 0 0,-1 21 0,22-21 16,-21 1-16,-21 83 15,21-83-15,21-1 0,0 21 16,0-21-16,0 22 16,0-22-16,0 0 0,21-21 0,0 0 15,0 0-15,0 0 0,1 0 16,20-42 0,-21 20-16,0 22 0,-21-42 0,21 21 15,1 0-15,-22-22 0,0 22 0,21-21 16,-21 21-16,21-22 0,-21 22 0,0 0 15,0 0 1,0 42 0,0 0-16,0 0 0,0 1 15,-21-1-15,21 0 0,0 0 16,0 0-16,0 43 0,0-22 16,0-21-16,21 0 15,0 1-15,0-22 16,0 21-16,1-21 0,-1 0 0,21 0 15,-21 0-15,22 0 0,-22 0 16,0-21-16,21-1 0,-21 22 0,1-21 16,-1-21-16,21 21 15,-21-22-15,0 1 0,1 0 0,-1-22 16,0 22-16,0-22 0,21-41 16,-20 41-16,-22 22 0,63-85 15,-63 106-15,0-1 16,0 44-1,0-1 1,0 0-16,-21 0 0,0 21 0,0-20 0,-22 83 16,22-62-16,0 41 15,21-20-15,-21-22 16,21 43-16,0-43 16,0 22-16,0-43 0,0 0 0,21 0 15,42 43 1,43-64-1,-85 0-15,64 0 16,-64 0-16,22 0 0,-22 0 16,21-21-16,0-1 0,1 1 15,-1 0-15,-21 0 0,0 0 0,1-22 16,-1 22-16,-21 0 0,0-42 16,0 41-16,0 1 15,0 0-15,-21 21 16,-1 0-1,22 21-15,-21-21 0,0 21 0,21 1 16,-21 20-16,0-21 16,0 21-16,21-20 0,0 20 15,-22-21-15,22 0 16,0 0-16,0 1 16,22-22-1,-1 0-15,0 0 16,0 0-16,0 0 0,0 0 15,1 0-15,-1 0 0,0 0 16,0 0-16,0-22 0,0 1 16,1 21-16,-22-21 15,42 0-15,0-21 16</inkml:trace>
  <inkml:trace contextRef="#ctx0" brushRef="#br0" timeOffset="99316.8">13377 13568 0,'-42'0'15,"84"0"-15,-105 0 0,63-21 16,0 0-1,21 21-15,21-22 0,-21 22 16,85-42-16,-63 42 16,-1 0-16,43-21 15,-64 21-15,21 0 0,-21 0 16,22 0-16,-22 0 0,0 0 0,0 0 16,0 0-1,0 0-15,-21-21 31,0 0 1</inkml:trace>
  <inkml:trace contextRef="#ctx0" brushRef="#br0" timeOffset="129483.9">18796 3725 0,'-21'0'16,"0"0"-16,-22 22 0,1-22 0,-22 0 15,22 0-15,-21 0 0,-1 0 0,1 0 16,-1 0-16,22 0 0,-43 0 16,64-22-16,-21 1 0,20 0 15,1 0-15,21-43 16,0 43-16,0 0 0,0 0 15,0 0-15,0 0 0,21 21 32,1 0-32,-1 0 15,0 21-15,0-21 16,0 21-16,0-21 16</inkml:trace>
  <inkml:trace contextRef="#ctx0" brushRef="#br0" timeOffset="129655.8">18859 3112 0,'0'-22'0,"0"44"0,22-65 0,-22 22 16</inkml:trace>
  <inkml:trace contextRef="#ctx0" brushRef="#br0" timeOffset="129858.69">18923 2879 0,'0'-21'32,"0"42"-17,-339 42 1,318-42-16,-21 1 16,-1-1-16,1 0 0,0 21 15,-1 1-15,1-1 0,21-21 0,-21 21 16,42 1-16,0-22 0,0 21 15,0-21-15,0 1 0,105 41 16,-41-42 0,-22 0-16,1-21 0,-1 22 15,0-22-15</inkml:trace>
  <inkml:trace contextRef="#ctx0" brushRef="#br0" timeOffset="129947.64">18796 3683 0,'-64'0'0,"-63"64"16,318-128-16,-424 128 0,170-43 15,-22-21-15,21 0 0,1 21 16,21-21-16,-64 0 16,63 0-16</inkml:trace>
  <inkml:trace contextRef="#ctx0" brushRef="#br0" timeOffset="130043.24">18394 3704 0,'63'-21'15</inkml:trace>
  <inkml:trace contextRef="#ctx0" brushRef="#br0" timeOffset="130148.69">19283 3112 0,'0'0'0</inkml:trace>
  <inkml:trace contextRef="#ctx0" brushRef="#br0" timeOffset="130360.57">18923 3620 0,'0'0'0,"42"0"15,-21 0-15,-21 21 16,22 21-1,-1-21-15,-21 0 0,0 1 16,21-22-16,0 0 16,0 0-16,0 0 15,1 0-15,-1-22 16,0 1 0</inkml:trace>
  <inkml:trace contextRef="#ctx0" brushRef="#br0" timeOffset="130461.51">18881 3493 0,'-22'0'15</inkml:trace>
  <inkml:trace contextRef="#ctx0" brushRef="#br0" timeOffset="130576.44">18881 3493 0,'42'0'16,"0"0"-1,-126 0-15,211 0 0,-106 0 0,0 0 16,21 0-16,-21 0 0,1 0 15,-1 0-15,0 0 0,0 0 0,0 0 16,-21-22-16,0 1 16,21 21-16</inkml:trace>
  <inkml:trace contextRef="#ctx0" brushRef="#br0" timeOffset="131000.2">19367 2985 0,'-21'0'46,"0"21"-46,21 0 0,-21-21 16,0 42-16,0 1 0,-1-1 0,22 0 16,-21 1-16,0-1 0,0 21 15,0 22-15,0-43 16,-1 1-16,1-22 0,0 42 16,0-20-1</inkml:trace>
  <inkml:trace contextRef="#ctx0" brushRef="#br0" timeOffset="131100.15">19050 3768 0,'21'0'15,"-42"0"-15,63 0 0,-21 0 16,1-21-16,-22-1 0,21 22 0,0-21 16,21 21-16,-21-21 0,1 0 15,-22 0-15,21 21 0,0-21 0,0-1 16,-21 1-16</inkml:trace>
  <inkml:trace contextRef="#ctx0" brushRef="#br0" timeOffset="131197.09">19092 3493 0,'-42'0'0</inkml:trace>
  <inkml:trace contextRef="#ctx0" brushRef="#br0" timeOffset="131316.14">19029 3493 0,'0'0'0,"21"0"0,0 0 15,0 0-15,0 0 0,1 0 0,20 0 16,-21 0-16,21 0 0,22-22 15,-43 22-15,0 0 16,0 0-16,1 0 0,-1 0 0,0 0 16</inkml:trace>
  <inkml:trace contextRef="#ctx0" brushRef="#br0" timeOffset="131609.98">19664 3471 0,'0'-21'16,"0"0"-16,0 0 15,42 0-15,-21 21 16,-21-21-16,21 21 16,1 0-16,-1 0 15,0 0-15,0 0 0,0 0 16,0 0-16,43 42 15,-43 0 1,-21-21-16,0 22 16,0-1-16,0-21 0,0 0 0,0 1 15,0-1-15,-21 0 0,0-21 16,0 0-16</inkml:trace>
  <inkml:trace contextRef="#ctx0" brushRef="#br0" timeOffset="131775.88">19812 3725 0,'21'-42'31,"-42"84"-31,63-105 0,-42 42 0,21 0 16,1-1-16,-1 1 0,0 0 16,0-21-16,-21 21 0,21-1 15,0 1-15,-21 0 0,22 21 0,-1-21 16,-21 0-16,21 21 16,21 0-1,-21 0-15,1 0 16</inkml:trace>
  <inkml:trace contextRef="#ctx0" brushRef="#br0" timeOffset="131868.82">20405 3366 0,'0'0'0</inkml:trace>
  <inkml:trace contextRef="#ctx0" brushRef="#br0" timeOffset="132016.74">20362 3450 0,'0'21'0,"0"1"15,0-1-15,0 0 0,0 0 0,0-127 0,-21 233 16,21-106-16,0 1 0,0-1 16,0 0-16,0 0 15,0 0 1,-21-21 0,21-21 15</inkml:trace>
  <inkml:trace contextRef="#ctx0" brushRef="#br0" timeOffset="132114.2">20256 3217 0,'0'0'0,"-21"-21"0</inkml:trace>
  <inkml:trace contextRef="#ctx0" brushRef="#br0" timeOffset="132233.13">20256 3387 0,'22'0'0,"-1"0"0</inkml:trace>
  <inkml:trace contextRef="#ctx0" brushRef="#br0" timeOffset="132985.01">20595 3471 0,'21'22'15,"-21"-1"-15,0 0 16,0 0-16,0 0 16,0 0-16,0 1 0,-21 20 15,21-21 1,-21-21-16,21-21 47,21 0-32,0 0-15,0-1 16,1 1-16,-1 0 0,0 0 16,0 0-16,21-22 0,-20 22 15,-22 0-15,21 0 0,0 21 16,-21 21-1,0 0-15,0 0 16,0 1-16,0 20 16,-21-21-16,21 0 0,-21 22 15,21-22-15,0 0 0,0 0 16,21 0-16,0-21 16,0 0-16,0 0 15,22 0-15,-22 0 0,0 0 0,21 0 16,-21 0-16,22 0 0,-22-21 0,21 21 15,-21-21-15,1 0 0,-1 0 16,21-1-16,-21-20 16,0-43-16,1 43 15,-22 21-15,0-21 0,0 20 0,0-20 16,-43 0-16,22 42 16,0 0-16,0 0 0,0 0 0,-1 0 15,1 21-15,0 0 0,0 0 16,-43 85-1,43-85-15,21 22 0,0-22 16,-21 21-16,21 0 0,0-20 0,0 20 16,0-21-16,0 0 0,0 22 15,21 20-15,-21 43 16,21-64-16,-21 1 16,0-1-16,0 0 0,0-21 0,0 64 15,0-64-15,-21 22 16,0 20-16,0-21 15,0-42 1,21 22-16,0-44 31,0 1-31,21 0 16,0-21-16,21-22 0</inkml:trace>
  <inkml:trace contextRef="#ctx0" brushRef="#br0" timeOffset="133473.25">22225 3408 0,'0'0'0,"21"-21"0,0 0 0,43-43 15,-64 22 1,21 21-16,-21-1 0,0 1 15,0 0-15,0 0 16,-21 21 0,0 0-16,-1 0 0,1 0 15,0 21-15,-21 21 16,-1-20-16,22-1 0,21 0 16,-21 21-16,21-21 0,-21 22 0,21-22 15,0 0-15,0 21 16,63 1-1,-41-22-15,-1-21 16,0 0-16,0 21 0,0 0 16,-21 0-16,21-21 15,-21 22-15,0-1 0,0 0 16,-21 0 0,0-21-16,0 0 0,0 21 0,-22-21 15,22 0-15,0 0 0,0 0 16,0 0-16,0 0 0,-1 21 0,44-42 47,-1 0-47,0 0 15,0 21-15,0-21 16</inkml:trace>
  <inkml:trace contextRef="#ctx0" brushRef="#br0" timeOffset="133696.12">22902 3429 0,'0'0'0,"21"0"15,1-21-15,-1 21 16,0 0 0,0 0-16,0-21 0,22 21 15,-22 0-15,0 0 16,0 0-16,0 0 0,0 0 15,22 0-15,-43 21 16,0 0 0</inkml:trace>
  <inkml:trace contextRef="#ctx0" brushRef="#br0" timeOffset="133793.07">23029 3535 0,'0'0'16,"0"21"-16,-21 0 15,0-21-15</inkml:trace>
  <inkml:trace contextRef="#ctx0" brushRef="#br0" timeOffset="133841.04">23220 3556 0,'84'-21'15</inkml:trace>
  <inkml:trace contextRef="#ctx0" brushRef="#br0" timeOffset="134310.76">24236 2942 0,'0'-42'0,"21"21"31,-21 42 1,0 0-32,-21-21 0,21 21 15,0 0-15,0 1 0,-21-22 16,21 42-16,-22-21 0,22 0 16,0 0-16,0 1 15,0-1-15,22-21 47,-1 0-47,0-21 0</inkml:trace>
  <inkml:trace contextRef="#ctx0" brushRef="#br0" timeOffset="134509.65">24384 2942 0,'0'0'0,"0"-21"0,0 42 62,0 0-62,0 1 16,0-1-16,-21 0 15,21 0-15,0 0 16,0 0-16,0 1 16,0-1-1</inkml:trace>
  <inkml:trace contextRef="#ctx0" brushRef="#br0" timeOffset="134859.97">24744 2985 0,'21'-22'15,"-21"44"17,0-1-32,0 0 0,0 0 15,0 0-15,0 22 0,-21-22 16,0 21-16,-1 0 0,1 22 16,0-22-16,0 85 15,0-63 1,21-43-16,0 0 0,0 21 15,0-20-15,0 20 16,0-21-16,21-42 31,-21 0-15,21 0-16,21-1 0</inkml:trace>
  <inkml:trace contextRef="#ctx0" brushRef="#br0" timeOffset="135109.82">25188 3048 0,'0'0'0,"0"-21"0,-21 42 47,21 0-47,-21 0 0,0 1 16,0-1-16,21 21 0,-22-21 15,1 22-15,21-22 0,-42 63 16,21-20-1,21-1-15,-21-20 16,21-22-16,-22 0 0,22 0 0,0 0 16,0 1-16,0-1 15</inkml:trace>
  <inkml:trace contextRef="#ctx0" brushRef="#br0" timeOffset="135529.78">24638 3450 0,'21'0'16,"0"0"-16,0 0 0,1 0 16,-1 0-16,0 0 0,0 0 15,21-21-15,-20 21 0,20 0 0,0 0 16,-21-21-16,22 21 0,-1 0 15,-21-21-15,43 0 16,-22-1-16,-21 22 0,0-21 16,1 0-16,-1 21 0,0-21 0,0 0 15,0 21 1,0 0 0,-21 21-1,0 0-15,-21 0 0,0 0 16,21 22-16,-21-22 0,21 0 15,0 0-15,-21 43 16,21-43-16,0 0 16,0 0-16,0 0 0,0 1 15,21-22 1,0 0 0,0 0-16,0 0 0,1-22 15,-1 1-15,-21 0 16,21 0-16,0 0 0</inkml:trace>
  <inkml:trace contextRef="#ctx0" brushRef="#br0" timeOffset="135859.59">25442 2942 0,'0'0'15,"-21"0"-15,0 0 0,42 0 47,0 0-47,0 0 0,1 0 16,-1 0-16,0 0 15,0-21-15,-21 0 0,0 0 32,-21 21-17,0 0-15,0 0 16,-1 0-16,1 0 0,0 0 0,21 21 15,0 0-15,-21-21 0,21 21 0,0 0 16,0 1 0,0-1-1,21-21-15,0 0 0,0 0 16,1 0-16</inkml:trace>
  <inkml:trace contextRef="#ctx0" brushRef="#br0" timeOffset="136144.94">25887 2858 0,'21'0'16,"0"-22"0,-21 44 15,0-1-31,0 0 15,0 0 1,0 0-16,0 0 16,0 1-1,0-1-15,-21-21 16,21 21 0,-21-21-16</inkml:trace>
  <inkml:trace contextRef="#ctx0" brushRef="#br0" timeOffset="136359.81">26141 2858 0,'0'21'47,"0"0"-47,0 0 15,0 0-15,0 0 16,-21-21-16,21 22 0,0-1 16,-22 0-16,1 0 15,0-21-15,21 21 0,0 0 16</inkml:trace>
  <inkml:trace contextRef="#ctx0" brushRef="#br0" timeOffset="136801.17">26247 3704 0,'-22'0'0,"1"0"16,21-21 31,-21 42 31</inkml:trace>
  <inkml:trace contextRef="#ctx0" brushRef="#br0" timeOffset="137076.01">26056 4043 0,'0'0'0,"0"21"0,0 0 16,0 0 0,0 1-16,0-1 15,0 0-15,0 0 16,0 0-16,0 0 0,0 1 16,0-1-16,-21 0 15,0 0-15,0 0 0,-22 0 16,-20 22-1,42-22-15,-22-21 16,22 21-16,-21-21 0,-1 0 0,-20 21 16,21-21-16</inkml:trace>
  <inkml:trace contextRef="#ctx0" brushRef="#br0" timeOffset="144593.7">21442 4911 0,'0'0'0,"0"-21"16,-21 42-1,-1 21 1,1-21 0,21 0-16,-21 64 0,0-43 0,0 1 15,21-1-15,-21 0 16,21 1-16,-22-1 0,1 0 0,21 1 16,-21-22-16,0 21 0,21 1 0,0-22 15,-21 21-15,0 22 16,21-22-1,0-63 17,21 0-32,0-1 0,0 1 15,0 0-15</inkml:trace>
  <inkml:trace contextRef="#ctx0" brushRef="#br0" timeOffset="145817.26">18859 5609 0,'0'0'0,"22"-21"0,-22 0 0,0 0 0,21 0 0,-21-1 15,0 1-15,0 0 16,0 0 0,-21 21-16,-1 0 0,1 0 15,0 0-15,0 21 16,0-21-16,0 21 0,-1 0 15,-20 1-15,21-1 0,0 0 0,-22 0 16,22 21-16,0-20 0,0 20 16,0 0-16,0 1 0,-1-1 0,22 21 15,0 1 1,0-43-16,0 0 0,0 0 0,22-21 16,-1 22-16,0-22 0,0 0 15,0 0-15,22 0 0,-22-22 0,0 1 16,0 0-16,21 0 0,-20 0 15,-1 0-15,0-1 0,0 1 16,21-42-16,-20 20 0,-1 22 16,-21-21-16,0 0 0,0 20 15,0-20-15,0 0 0,0 21 16,0 42 15,0 0-31,0 0 0,-21 21 0,21 1 16,-22 20-1,22-20-15,0-1 0,0 21 0,0-41 16,0 20-16,0-21 0,0 0 16,22 0-1,-1-21-15,0 0 0,0 0 16,0 0-16,0-21 0,22 21 16,-22-21-16,0 0 0,21 0 0,22-43 15,-43 22-15,0 21 16,64-106-1,-43 0-15,-42 84 16,21 1-16,-21 0 0,0 21 0,0-22 16,0 22-16,0 0 0,0 42 31,0 21-31,-42 64 16,0-21-1,21-22-15,21-20 0,-22 20 0,1-20 16,21-1-16,0 0 0,0 1 15,0-22-15,0 0 0,0 42 16,21-41-16,22-22 16,-22 0-16,0 0 15,0 0-15,22 0 0,-22-22 0,42-20 16,-20 21-16,-22-21 0,21 20 16,0-20-16,-20 0 0,105-170 15,-85 106 1,-21 64-16,-21 0 15,0-1-15,0 1 0,21 0 0,-21 20 16,0 1-16,-21 42 16,0 22-1,0-22-15,-22 85 16,22-64-16,-21 64 0,21-43 16,-22 43-16,43-63 0,0 20 15,0 43-15,0-85 16,0 0-16,22 0 15,-1 1-15,21-1 0,64-21 16,-21-21 0,-43 21-16</inkml:trace>
  <inkml:trace contextRef="#ctx0" brushRef="#br0" timeOffset="146781.41">20828 5398 0,'0'0'0,"-21"0"16,42 0 15,21 0-31,-21 0 0,1 0 16,20 0-16,0 0 0,1 0 15,-1 0-15,21 0 0,-20-22 0,20 1 16,-20 21-16,84-21 16,-85 0-16,0 0 0,22 0 15,-22-1-15,-21 1 0,0 0 16,1 0-16,-1 0 0,0-22 15,-21-41-15,21 20 16,-21 43-16,0 0 16,0 0-16,-21 21 31,0 21-31,21 0 0,-21 0 16,-22 85-16,22-64 15,-21 64-15,21-63 16,21-1-16,-22 0 0,1 1 0,21-1 0,0 0 15,-21 1-15,0-1 16,21 0-16,0 22 0,0-43 16,0 0-16,-21 0 0,21 0 15,0 1-15,0-44 32,0 1-32,21 0 15,-21 0-15,21 0 0,0-22 0,0 22 16,1-21-16,-1 21 0,21-22 0,-21 22 15,0-21-15,22 21 0,-22 0 16,64-22 0,-64 43-16,0 0 15,-21 21-15,0 1 16,0 41-16,0-42 16,0 43-16,0-43 15,0 21-15,0 1 0,0-22 16,0 0-16,21-21 0,-21 21 15,21-21-15,0 21 0,1-21 16,20 0-16,-21 0 0,21 0 0,-20 0 16,20-21-16,-21 0 0,21 21 15,-20-21-15,20 0 0,-21-1 0,43-20 16,-43 0-16,0 21 0,42-64 16,-41 21-1,-44 64 1,1 0-1,0 0-15,0 22 0,0-1 0,0 0 16,-22 21-16,22 1 0,21-22 16,-21 0-16,0 21 0,21-21 15,0 1-15,0 41 16,0-21-16,0-20 16,21-22-16,0 0 15,0 0-15,0 0 0,22 0 16,-22 0-16,64-22 15</inkml:trace>
  <inkml:trace contextRef="#ctx0" brushRef="#br0" timeOffset="147420.24">24109 5503 0,'-21'0'0,"42"0"0,-64 0 0,22 0 16,21-21-16,0 0 15,21 0-15,1 21 0,-1-21 16,0 0-16,0-1 0,0 22 15,0-42-15,1 21 0,20 0 0,-21 0 16,0-22-16,0 22 0,22-64 16,-22 64-16,-21-21 0,0 0 15,0 20-15,0 1 0,-21 0 0,-85 0 16,64 21 0,-1 21-16,1 0 0,-64 43 15,64-43-15,-1 21 0,1 22 16,21-22-16,21 0 15,0-20-15,0-1 0,0 21 0,0-21 16,42 43 0,22-1-16,-43-42 0,0 1 15,0 20-15,0-21 0,22 0 0,-43 22 16,21-22-16,-21 0 0,21 21 16,-21-21-16,0 1 0,0-1 0,0 0 15,-21 0-15,-64 0 16,1 0-1,20-21-15,22 0 0,-64 0 16,42 0-16,22-21 0,0 21 16,-1-21-16,1 0 0,0 0 15,21 0-15,-1-1 0,22-20 16,0 21 0,0 0-16,22 21 0,-1-21 0,0 21 15,21 0-15,-21-22 0,1 22 16,20-21-16,0 21 0,-21-21 0,22 0 15</inkml:trace>
  <inkml:trace contextRef="#ctx0" brushRef="#br0" timeOffset="147697.07">24596 5101 0,'0'-21'0,"0"42"0,21-63 15,-21 21-15,21 0 16,-21 42-16,0 0 15,0 0-15,-21 21 0,0 1 16,-1-22-16,1 21 0,0 22 0,0-22 16,-43 85-1,43-85-15,0-20 0,0 62 16,21-63-16,0 22 0,0-22 16,0 0-16,0 0 0,0 0 15,0-42 32,0 0-47,0 0 16,0 0-16</inkml:trace>
  <inkml:trace contextRef="#ctx0" brushRef="#br0" timeOffset="147872.97">24257 5482 0,'0'0'15,"0"-21"1,42 21-1,-21 0 1,1 0-16,-1 0 0,0 0 16,0 0-16,0 0 0,22 0 0,-22 0 15,21 0-15,-21 0 0,22 0 16,-22 0-16,0 0 0,64 0 16</inkml:trace>
  <inkml:trace contextRef="#ctx0" brushRef="#br0" timeOffset="148292.73">24807 5567 0,'0'0'0,"-21"0"0,0-21 16,21 0-16,0-1 0,0 1 16,0 0-1,21 0-15,0 21 0,22-21 16,-1 0-16,-21 21 15,0 0-15,22 0 16,-22 0-16,0 0 0,0 0 0,0 21 0,-21 0 16,21 0-16,-21 0 0,0 43 15,0-22 1,0 0-16,0-20 0,-21-1 0,21 0 16,-21 0-16,0 0 0,21 0 15,0 1-15,-21-22 0,0 0 16,21-22-1,0 1 1,0 0-16,0 0 0,0 0 16,21 0-16,-21-1 0,21 1 0,0 0 15,0 0-15,0-43 0,22 22 16,-22 21-16,0 0 16,21-22-16,-20 43 0,-1 0 15,0 0-15,0 0 16,0 0-1</inkml:trace>
  <inkml:trace contextRef="#ctx0" brushRef="#br0" timeOffset="148516.6">25463 5376 0,'0'22'31,"0"-1"-15,-21-21-16,21 21 15,-21 0-15,21 0 0,0 0 0,0 1 16,-21 20-16,21 0 16,-21-21-16,21 1 15,0-1-15,0 0 0,-21-21 16,21 21-16,0-42 31</inkml:trace>
  <inkml:trace contextRef="#ctx0" brushRef="#br0" timeOffset="148692.51">25421 5313 0,'0'-21'0,"0"42"0,0-63 0,0 20 0,0 1 16,0 42 46,0 1-46,21-1 0,-21 0-16</inkml:trace>
  <inkml:trace contextRef="#ctx0" brushRef="#br0" timeOffset="149680.06">25739 5440 0,'0'21'31,"0"0"-31,0 0 16,0 1-16,-22-1 15,22 0-15,-21 0 0,21 0 16,0 0-16,-21 1 0,21-1 16,0 0-16,-21-21 0,21 21 15,0 0 1,0-42 15,0 0-31,21 0 0,0 0 16,0-22-1,43 1-15,-43 21 0,0-22 16,0 22-16,43-21 0,-43 21 16,0 0-16,0 21 0,1 0 15,-22 21 1,0 0-16,-22 0 15,22 0-15,-21 0 16,0 1-16,21 20 0,0 21 16,0-41-1,0-1-15,0 0 0,21 0 16,0-21-16,1 21 0,20-21 16,-21 0-16,0 0 0,22 0 0,20 0 15,22-42 1,-43 21-16,-21 0 15,0-1-15,1 1 0,-1 0 0,0-21 16,0 21-16,-21-1 0,21-20 0,-21 21 16,0-43-1,-21 64-15,0 0 0,0 0 16,0 0-16,-22 22 16,1-1-16,21 0 15,0 21-15,-22 1 0,22-22 16,0 21-16,21-21 0,-21 22 15,21-1 1,0-21-16,21-21 16,0 0-16,0 0 0,0 0 15,1 0-15,-1 0 0,0 0 0,21-42 16,1 21 0,-22-1-16,0 22 0,-21-21 0,21 0 15,-21 42 16,0 0-31,0 1 0,0-1 16,-21 0-16,21 0 0,0 0 0,-21 43 16,0-22-16,21 0 15,0-20-15,-22 20 0,22 0 16,0 1-16,0-22 0,0 21 0,-21 0 16,21 1-16,-21 63 15,-42 21 1,63-106-16,-22 21 0,1-21 0,0 22 15,0-22-15,21 0 0,-21 0 16,0 0-16,-1 0 0,1-21 0,0 22 16,0-22-16,0 0 0,-43 0 15,43 0 1,0 0-16,0 0 0,0 0 16,-1-22-1,22 1 1,0 0-16,0 0 15,0 0-15,0 0 0,0-1 16,0 1-16</inkml:trace>
  <inkml:trace contextRef="#ctx0" brushRef="#br0" timeOffset="150364.6">27855 4995 0,'0'0'0,"43"-42"16,-43 21-16,0-21 15,-22 42 1,1 0-16,0 0 16,0 21-16,0 0 0,-22 21 15,22-21-15,0 1 0,-21 20 0,21 0 16,-1-21-16,1 22 0,0-22 0,21 21 16,0-21-16,0 1 0,0-1 15,0 0-15,0 0 0,0 0 16,21 0-16,0 1 0,1-22 0,-1 0 15,21 21-15,0-21 0,1 0 16,147-21 0,-147 21-16,-22-22 0,21 1 15,-21 0-15,0 0 0,1-21 0,-22 20 16,0-62-16,0 41 16,-64-20-16,43 21 0,-21 20 15,20 1-15,-20 0 0,0 21 0,-1 0 16,-62 21-1,62 22 1,43-22-16,0 0 0,0 0 16,0 0-16,0 0 0,0 1 0,21-1 15,1 0-15,20 0 0,-21-21 0,64 0 16,-43 0 0</inkml:trace>
  <inkml:trace contextRef="#ctx0" brushRef="#br0" timeOffset="151207.89">28511 4763 0,'0'0'0,"22"-64"0,-1 22 0,0-1 0,-21 1 0,0 21 15,21 0-15,-21 0 16,0 63 0,0 0-16,-21-21 15,0 64-15,21-21 16,0-22-16,-21 64 0,21-64 15,-22 0-15,22 22 0,-21-22 16,21 1-16,0-22 0,-21 42 16,-21 22-1,42-64-15,21-42 47,-21 0-31,21 0-16,21-1 0,-20 1 15,-1 21-15,21-21 0,-21 0 0,22 0 16,-22 21-16,42 0 16,1 0-16,-64 21 15,0 0 1,0 0-16,0 0 0,0 1 0,-21-1 16,-1-21-16,-41 63 15,-1-42 1,22 1-16,21-22 0,-43 0 15,43 0-15,0 0 0,0 0 0,0 0 16,0 0 0,42 0-1,0 0 1,0-22-16,0 22 0,0 0 0,22-21 16,-22 21-16,21 0 0,64-42 15,21 0 1,-85 20-16,22 22 0,-22-21 15,-21 0-15,22 0 0,-1 0 16,-21 21-16,0-21 0,1-1 0,-1 1 16,0 0-16,-21 0 0,0 0 15,0-22 1,0 22-16,0 42 16,0 1-1,-21-1-15,0 0 0,21 21 16,-22-21-16,22 22 0,-42 84 15,21-43 1,21-20-16,0-22 0,0 22 16,0-22-16,0 22 0,0-1 0,0-21 15,0 22-15,0-22 0,-21 1 0,0-1 16,21 0-16,-22 1 0,22 41 16,0-63-1,-21-21-15,21-21 47,0 0-47,0 0 0,0 0 0,0-22 16,0 22-16,0-21 0,0 0 0,21-22 15</inkml:trace>
  <inkml:trace contextRef="#ctx0" brushRef="#br0" timeOffset="151408.85">29273 4805 0,'0'0'16,"-21"-21"-16,0 21 0,21-21 16,-21 21-16,0 0 15,21 21 17,21-21-17,0 21-15,0 0 0,0-21 16,1 21-16,-1 0 0</inkml:trace>
  <inkml:trace contextRef="#ctx0" brushRef="#br0" timeOffset="151748.76">29464 5144 0,'0'0'0,"21"0"31,0 0-31,0-22 16,1 22-16,-1-21 0,0 21 15,0-21-15,0 0 0,0 21 0,1-21 16,-1 0-16,0-1 0,0 1 16,-21 0-16,0 0 0,-21 21 31,0 0-31,0 0 0,-1 21 16,1-21-16,-21 21 0,21 0 0,0 22 15,-1-22-15,1 0 0,-42 64 16,63-64-1,0 0-15,0 0 0,0 22 16,21-43 0,42 21-16,-41-21 15,-1 0-15,21 0 0,-21 0 0,0 0 16,22 0-16,20-21 16,1-22-16</inkml:trace>
  <inkml:trace contextRef="#ctx0" brushRef="#br0" timeOffset="152286.45">30141 4932 0,'21'-42'16,"-21"20"-16,-42 128 0,63-148 0,0-43 16,-21 64-16,-21 42 31,0 0-31,0 1 0,0-1 0,21 0 16,-21 0-16,-1 21 0,1 43 15,21-64-15,0 43 16,0-43-16,0 0 15,0 0-15,0 0 0,21 22 16,1-43-16,20 21 0,-21-21 16,0 0-16,0 0 0,22 0 0,-22 0 15,64-21 1,-22 0-16,-42-22 16,0 22-16,1-21 0,20-1 0,-21 1 15,0 0-15,0-22 0,1 1 16,-1-1-16,0 1 0,0-1 0,0 1 15,0 20-15,1-20 0,-1 21 16,0-1-16,0 1 0,-21 0 16,0 20-16,0 44 15,-21 20 1,0 0-16,-43 22 16,43-22-16,0 0 0,-21 1 15,20-1-15,1 22 0,21-22 16,-21 106-16,21-42 15,0-85-15,0 21 16,21 22-16,0-43 0,-21 0 16,22 0-16,-1-21 0,0 0 15,0 22-15,64-22 16,-22 0-16,-42 0 16,1-22-16,-1 1 0,21 21 0,-21-42 15,0 0-15,-21 20 0,0-20 16</inkml:trace>
  <inkml:trace contextRef="#ctx0" brushRef="#br0" timeOffset="152508.04">30374 4636 0,'0'0'0,"21"0"15,22 0-15,-22-22 0,21 22 16,106 0-16,-105-21 15,20 21-15,1 0 0,-1 0 16,-21 0-16,22 0 0,-22 0 0,1 0 16,-1 0-16,0 0 0,-21 0 15,1 0-15,-1 0 0,-21-21 16,-21 21 0,-1 0-1</inkml:trace>
  <inkml:trace contextRef="#ctx0" brushRef="#br0" timeOffset="155290.2">18669 7239 0,'0'0'0,"0"-21"0,0 0 15,0 0-15,0-22 0,0 22 0,0 0 16,0 0-16,0 0 0,0-1 16,0 44-1,0-1 1,0 0-16,0 21 0,0 1 0,0-1 16,-21 21-16,21 22 15,-43 21-15,43-64 0,-21 1 16,0 20-16,21-21 15,0-20-15,0-1 0,0 0 16,21-21 0,0-21-16,1 0 15,-1-1-15,42-20 16,-42 21-16,1-21 0,20-22 16,-21 22-16,0-1 0,0 22 15,1-21-15,-1 21 0,-21 0 0,0-1 16,0 44-1,21-1-15,-21 0 0,0 21 16,0 1-16,0-22 0,0 21 16,0-21-16,0 22 0,0-22 15,21 42 1,-21-20-16,0-22 0,21-21 16,0 0-16,1 0 0,-1 0 15,0 0-15,21 0 0,-21-21 16,1-1-16,20 1 0,-21 0 15,0 0-15,22 0 0,-22 0 16,0-22-16,0 22 0,21-64 0,-20 43 16,-22 21-16,0-21 0,0-1 15,0 22-15,0 0 0,0 0 0,-22 42 32,22 0-17,0 0-15,-21 0 0,0 22 0,21-1 16,-21-21-16,21 22 0,0-1 15,0-21-15,0 21 0,-21-20 0,21 20 16,0-21-16,0 0 0,0 0 16,21 1-16,0-22 0,0 0 15,106 0 1,-84-22-16,-1 22 0,0-21 16,43-21-16,-64 0 0,21 20 15,22-62-15,-22 41 16,-21 1-16,1 0 0,-22-22 0,0 22 15,21-22-15,-21-41 16,0-22 0,0 84-16,0 1 0,-21 21 0,21 0 15,-22-1-15,1 44 16,0-1-16,21 0 16,0 64-16,-21-43 15,0 0-15,21 22 0,-21-22 0,-1 85 16,22-63-16,-21-22 0,0 0 15,21 22-15,0-22 0,0-21 16,-21 43-16,21-43 0,0 21 16,0-21-16,21-42 31,-21 0-15,21 0-16,0 0 0,1 0 15,20-43-15,-21 43 0,0-21 16,0 20-16,1-41 0,-1 42 15,0 0-15,-21-1 16,21 22-16,-21 22 16,0-1-16,21 0 15,-21 21-15,0 1 16,0-22-16,0 0 0,0 0 0,21 21 16,-21-20-16,0-1 15,22-21-15,-1 0 0,-21 21 0,21-21 0,42 0 16,-41 0-16,20 0 15,-21 0-15,21-21 0,-20 0 16,20-1-16,-21 1 0,0 0 0,22 0 16,-22 0-16,0-22 0,0 22 15,-21 0-15,21-42 16,-21 41-16,0-20 0,0 21 16,-21 42-1,21 0 1,0 0-16,0 22 15,-21-22-15,21 21 0,-21-21 0,21 22 16,0-22-16,0 0 0,0 21 0,0-20 16,0-1-16,0 0 0,0 0 15,21-21-15,42 21 16,-41-21-16,-1 0 0,0 0 16,0 0-16,0 0 0,0 0 15,43-42-15,-1-22 16,-41 43-16,20-21 15,-21 21-15,0-22 0,22 1 16,-22 21-16,0-21 0,0 20 0,0-20 0,22 0 31,-43 63-15,0 0 0,0 0-16,0 0 0,0 1 15,0 20-15,0-21 0,0 0 16,0 0-1,0-42 17,0 0-32,0 0 0,21 0 15,-21 0-15,0-1 0,0 1 16,0 0-16,0 0 0,0 0 16,0 0-16,0-1 0,0 1 15,-21 21 1,-1 0-16,1 21 15,0 1-15,0 20 0,21-21 16,-21 0-16,21 22 0,-43 126 31,43-106-31,0-41 0,0-1 16,0 0-16,0 0 0,22 0 16,20 0-16,-21 1 15,0-22-15,0 0 0,22 0 0,-22 0 16,21 0-16,-21 0 0,22-22 0,-22 22 15,0-21-15,21 0 0,-20 0 16,-1 0-16,0 0 0,21-22 16,-42 22-16,21-21 0,22-149 15,-22 107 1,0 41-16,-21-41 16,0 41-16,0 22 0,0-21 0,0 21 15,0 42 1,0 0-1,0 0-15,0 0 0,-21 22 0,0 41 16,0-41-16,-1 41 16,1-41-16,21-1 0,-21 43 15,21-64-15,-21 42 16,0-42-16,21 1 16,0-1-16,0 0 15,-21-21-15,21-21 31,0 0-31,21-1 0,0 1 16,-21-21-16,42 21 0,-21 0 16,1-22-16,62-20 15,-63 42-15,22-1 0,-1 1 0,0 0 16,1 21-16,-22 0 0,21 0 16,-21 0-16,1 21 0,-1 0 0,0 22 15,0-22-15,-21 42 16,0-41-16,0-1 0,0 42 15,0-42-15,0 1 0,-21-1 16,0 0-16,21 0 0,-21 0 16,-1 22-1,1-43-15,21 21 16,-21-21 0,0 0-1,21-21-15,-21 21 0,21-22 16,-21-20-16,-1 42 15,1-42-15</inkml:trace>
  <inkml:trace contextRef="#ctx0" brushRef="#br0" timeOffset="155521.07">21230 7027 0,'0'0'0,"-21"0"15,21-21-15,-21 21 0,21-21 16,21 21 46,0 0-46,0 21-16,0-21 31,1 0-15</inkml:trace>
  <inkml:trace contextRef="#ctx0" brushRef="#br0" timeOffset="155928.85">23072 7176 0,'0'0'16,"0"-22"-16,0 1 0,0 0 16,0 0-16,0 42 31,-22-21-16,22 21-15,-21 22 0,21-22 16,-21 21-16,21 0 0,0 1 16,0-22-16,-21 21 0,21 1 0,-21-22 15,21 21-15,-21-21 0,21 0 0,-22 22 16,1-22 0,21 0-16,21-21 31,1 0-31,-1-21 15,0 21-15,21-21 0,-21 0 0</inkml:trace>
  <inkml:trace contextRef="#ctx0" brushRef="#br0" timeOffset="156306.63">23495 7260 0,'42'-42'16,"64"-43"0,-254 212-16,317-275 0,-148 127 0,-21 0 0,-21 21 15,0 0 1,0 0-16,-21 0 0,-1 21 15,22 0-15,-21 0 0,21 0 0,-22 1 16,22-1-16,0 0 0,0 0 16,21 0-16,0 0 0,0 1 15,21-1 1,0-21-16,0 0 0,0 0 0,43 0 16,-1 0-1,-41 0-15,20 0 0,-21 0 16,21 21-16,-20-21 0,-1 0 0,0 21 15,0 0-15,-21 0 16,0 1-16,0-1 0,0 0 16,-21 0-16,0 0 0,-22-21 15,22 21-15,-21-21 0,21 0 16,-64 22-16,64-22 0,-21 0 16,-22 0-16,43 0 0,0 0 15,0 0-15,-1 0 16,22-22-16,-21 1 15,21 0-15,0 0 0,-21 0 16</inkml:trace>
  <inkml:trace contextRef="#ctx0" brushRef="#br0" timeOffset="156474.54">22796 6943 0,'-21'0'0,"42"0"0,-63-21 15,21 21-15,21-22 16,21 22 31,0 0-47</inkml:trace>
  <inkml:trace contextRef="#ctx0" brushRef="#br0" timeOffset="157193.14">25823 7345 0,'0'0'0,"-42"0"0,0 21 15,42 0 1,-22-21-16,1 0 15,0-21 1,21 0 0,0 0-16,0 0 0,0-1 15,0 1-15,21-21 0,0 21 16,-21-22-16,22 22 0,-1-21 16,0 0-16,0-1 0,0 22 0,0-21 15,1 21-15,-1-43 16,0 43-16,0 21 15,-21 21-15,0 0 16,0 0-16,0 1 16,0-1-16,0 0 15,21 0 1,0-21 0,-21-21-1,0 0 1,0 0-16,0-1 15,0 1-15,0 0 16,0 0-16,0 0 0,-21 0 16</inkml:trace>
  <inkml:trace contextRef="#ctx0" brushRef="#br0" timeOffset="157708.35">25887 6837 0,'-21'42'16,"-85"212"31,233-550-47,-254 656 0,127-318 0,0-21 15,0 22-15,0-1 0,0-21 0,0 21 16,0-20-16,0-1 0,63 21 16,-20-42-1,-1 0-15,-21 0 0,43-21 16,-43 21-16,63-42 16,-62 20-16,20-20 0,0 21 0,1-21 15,20-43-15,-21 21 16,-42 22-16,0 21 0,22-43 15,-22 22-15,0 21 16,0 0-16,0 0 0,-22 21 31,22 21-15,0 0-16,0 0 0,0 0 0,0 0 16,22 1-16,-1-1 0,-21 0 15,0 0-15,21 21 0,0 1 16,-21-1-16,21 0 0,-21-20 15,0 20-15,0-21 16,0 0-16,21-21 16,1 0-16,-1 0 15,0 0-15,0 0 0,0 0 16,22 0-16,-22 0 0,0-21 16,21 0-16,-21 0 0,1 0 15,20-1-15,-21 1 0,0 0 0,0-21 16,1 21-16,-1-22 0,-21 22 15,0 0-15,21 0 0,-21 0 0,0-22 32,-21 43-32,-22 0 0</inkml:trace>
  <inkml:trace contextRef="#ctx0" brushRef="#br0" timeOffset="159279.96">26733 7324 0,'43'42'31,"-86"-84"-31,107 105 0,-43-42 15,0-21-15,22 22 0,-22-22 0,0 0 0,21 0 16,1 0-16,20 0 16,43 0-1,-64-22-15,1 1 0,41 0 16,-63 0-16,22-21 16,-1 20-16,0 1 0,-20 0 0,20-21 0,0-22 15,1 1 1,-43 42-16,0-1 0,0 1 0,-22 0 15,1 21-15,0 0 0,0 0 16,-21 0-16,20 0 0,-83 42 16,20 43-1,64-43-15,0-20 16,-1 20-16,1-21 0,21 21 16,0-20-16,0 41 15,0-42-15,21-21 16,1 21-16,-1-21 0,0 0 0,0 0 15,0 0-15,0-21 0,1 21 16,-1-21-16,42-21 16,-42 21-16,1-1 0,-1-20 0,0-21 15,0-1 1,0 43-16,-21-21 0,0 20 0,0-20 16,0 21-16,0 42 31,0 0-31,-21 0 15,21 22-15,0-22 0,0 0 16,0 21-16,0-20 0,0 20 0,0-21 16,0 21-16,21-20 15,-21-1-15,21-21 0,1 0 16,20 0-16,-21 0 16,0 0-16,0-21 0,1 21 0,-1-22 15,21 1-15,22-21 16,-22-22-16,-21 43 0,0-21 15,0 21-15,22-64 16,-22 43-16,0-1 0,0 1 16,0 0-16,1-1 0,-1 1 0,0-106 15,0 106 1,-21 20-16,0 1 0,0-21 16,-21 63-1,0 0-15,0 22 0,-1-1 16,1 0-16,-21 22 0,21-22 0,-22 22 0,22-22 15,0 0-15,0 22 0,-21 20 16,20-41-16,22-1 0,0 64 31,22-64-31,-1-21 0,0 1 16,0-22-16,0 0 0,0 0 0,22 0 16,-22 0-16,0 0 0,21 0 15,-20 0-15,83-64 16,-83 43-16,-1 0 0,21 0 15,-21-22-15,22 1 16,-43 21-16,0 0 0,21-1 0,-21-20 16,0 21-16,0 0 0,-21 21 15,-1 0 1,1 21-16,0 0 16,0-21-16,0 42 0,0-20 0,-1-1 15,22 21-15,0-21 0,0 0 16,0 64-16,0-43 15,0-20-15,22-1 0,-1 0 16,0-21-16,0 0 0,85 0 16,-64 0-16,1 0 15,-1 0-15,0 0 0,1-21 16,84-22 0,-64 1-16,-21 21 0,1 0 15,-1 0-15,0-43 0,1 43 16,-22 0-16,-21-43 0,0 43 0,0 0 15,0 0 1,-21 21-16,-64 0 16,0 21-1,64 0-15,-42 21 16,42-20-16,-1-1 0,1 0 16,21 0-16,0 0 0,-21 0 0,21 1 15,0-1-15,0 0 0,0 0 16,21-21-1,0 21-15,1-21 0,-1 0 0,21 0 16,-21-21-16,22 0 16,-22 0-16,0-22 15,21 1-15,-21 21 0,1-21 16,41-64-16,-21 0 16,-42 64-16,22-22 15,-1 22-15,-21-22 0,0 1 16,21 20-16,0-62 0,-21 83 15,0-20-15,0 0 16,-21 42 0,0 21-16,0 0 0,-1 21 15,1 1-15,-42 105 16,42-106-16,21 22 0,0-22 16,-22 0-16,22 22 0,0-22 15,0 22-15,0 20 16,0-62-16,22 20 0,-1 0 15,0-21-15,0 1 0,21-22 16,-20 21-16,20-21 16,43 0-1,-43-43-15,-21 43 16,21-42-16,-20 42 0,-22-21 16,0 0-16,21 0 0,-21-1 15,0 1-15,0 0 0,0 0 16,0 0-16</inkml:trace>
  <inkml:trace contextRef="#ctx0" brushRef="#br0" timeOffset="159512.82">27771 6837 0,'-22'0'0,"44"0"0,-65 0 0,64 0 31,1-21-15,20 21-16,0 0 0,1 0 0,20-21 15,-21 21-15,22 0 16,-1 0-16,-20 0 0,20 0 0,-20-22 16,20 22-16,-21 0 0,1 0 15,-1-21-15,-21 21 0,22-21 0</inkml:trace>
  <inkml:trace contextRef="#ctx0" brushRef="#br0" timeOffset="161234.56">30353 6752 0,'0'-21'16,"0"0"-1,0 0-15,0 0 0,0 42 32,-21 0-32,0 0 15,-1 0-15,22 0 16,-21 43-16,0-22 0,21-21 15,0 1-15,-21 41 0,21-42 16,0 0-16,-21 22 16,21-64 15,21-1-31,0 22 16,-21-21-16,21 0 0,0 0 15,1 0-15,-1 0 0,0-1 0,-21 1 16,21-21-16,0 21 0,0 0 15,-21-1-15,22 22 16,-22 22 0,0-1-16,0 0 0,0 0 15,0 0-15,0 0 0,21 1 16,-21-1-16,0 0 0,0 0 16,21 0-16,0 0 0,0-21 15,0 0-15,1 0 16,-1 0-16,0 0 0,0 0 0,0 0 15,0 0-15,1-21 0,-22 0 16,63-21-16,-42 21 16,0-22-16,-21 22 0,22-21 15,-22 21-15,21-22 0,-21 22 16,0-21-16,0 21 0,0-1 0,0 1 16,0 42 15,0 1-31,0-1 0,0 0 0,0 21 15,0-21-15,-21 1 0,21 20 0,0 43 16,0-43 0,21-21-16,-21 0 15,21-21-15,0 0 0,0 21 16,0-21-16,1 0 0,-1 0 0,0 0 16,64-21-1,-43 0-15,-21 0 16,0 21-16,0-21 0,-21-22 15,22 22-15,20-42 0,-21 20 16,0 22-16,-21-21 0,21 0 16,-21 20-16,22 1 0,-22-21 15,0 63 1,0 0-16,0 0 16,-22 1-16,22 20 0,0-21 15,0 0-15,0 22 0,-21-22 0,21 21 16,0 22-1,21-43-15,1 0 0,-1-21 16,0 21-16,0-21 16,0 0-16,0 0 0,1 0 0,20 0 15,0-21 1,1 0-16,-22 0 0,0-1 16,0-20-16,-21 21 0,21-21 15,22-43-15,-43 43 0,21-1 16,0-20-16,0-43 15,0-21-15,0 85 0,-21-1 16,22-41 0,-22 62-16,0 65 15,-22-22 1,22 21-16,-21 1 0,21-1 16,0 0-16,-21 22 0,21-22 15,-21 0-15,21 1 0,0 20 0,0-20 16,0-22-16,0 21 0,0 0 15,0 1-15,0 20 16,0-42-16,42 1 16,-21-22-1,22 0-15,-22 0 16,0-22-16,0 1 0,0 0 16,1 0-16,41-64 15,-42 64-15,0-21 0,1-1 16,-22-20-16,21 21 0,0-1 15,0-20-15,0 20 0,-21 1 16,21 0-16,-21 21 0,22-1 0,-22 1 16,0 0-16,0 42 15,0 0 1,-22 1-16,1-1 0,-21 63 16,21-41-16,21-1 0,-21 0 15,-1 1-15,1-1 0,0 0 0,21-20 16,-21 20-16,21 0 0,-42 22 15,42-22 1,0-21-16,0 0 16,0-42 15,0 0-31,0 0 16,21 0-16,0 0 15,0-1-15,-21 1 0,64-21 16,-22 0-16,-21 20 15,-21 1-15,21 21 0,-21 21 16,0 1 0,0-1-16,0 0 0,0 0 15,0 0-15,0 22 16,0-22-16,0 0 0,0 0 16,21 0-16,1-21 0,41 0 15,-42 0-15,22 0 16,-22 0-16,0 0 0,42 0 15,-41 0-15,-1-21 16,0 0-16,0 0 0,0 0 0,0-1 16,1 1-16,-1 0 0,-21 0 15,0-106 1,0 106-16</inkml:trace>
  <inkml:trace contextRef="#ctx0" brushRef="#br0" timeOffset="161460.6">31686 6435 0,'0'0'0,"-21"0"0,0 0 0,0 0 15,0 0-15,42 0 16,0-21 0,0 21-16,22 0 0,-1 0 15,-21 0-15,21 0 0,43-22 16,-21 22-16,-22 0 0,0-21 15,-21 21-15,22-21 0,-1 21 0,0-42 16,-20-1 0,-22 22-16</inkml:trace>
  <inkml:trace contextRef="#ctx0" brushRef="#br0" timeOffset="161641.49">31517 6160 0,'-42'0'0,"84"0"0,-127 0 15,64 0-15,-42 0 16,84 0 15,0 0-31,0 0 0,-21-22 47,-21 22-47</inkml:trace>
  <inkml:trace contextRef="#ctx0" brushRef="#br0" timeOffset="162178.29">17928 8763 0,'-21'-21'15,"42"42"-15,-42-63 0,0 21 0</inkml:trace>
  <inkml:trace contextRef="#ctx0" brushRef="#br0" timeOffset="162571.7">17801 8954 0,'0'21'15,"0"21"-15,0-21 0,-21 22 16,21-22-16,-21 42 15,0-20 1,-1-22-16,1-21 16,21-21-1,0-1 1,0 1-16,0 0 0,0-21 0,64-64 16,-22 21-1,-21 22-15,0 20 0,1 1 16,20-21-16,-21 41 0,21-20 0,-20 0 15,20 21-15,0-1 0,-21 22 16,22 0-16,-1 0 0,-21 22 0,22-1 16,-22 0-16,-21 0 0,21 21 0,-21 1 15,0-22-15,0 21 16,0 43-16,0-43 0,0 1 16,-21-22-16,21 21 0,0-21 15,-21 0-15,-1 1 0,22-1 0,-21 0 16,21 0-16,-21-21 15,21-21 1,0 0 0,0 0-16</inkml:trace>
  <inkml:trace contextRef="#ctx0" brushRef="#br0" timeOffset="162976.63">18394 8954 0,'21'0'32,"0"0"-17,0-22-15,0 22 16,22-21-16,-1 0 0,-21 0 16,0 21-16,1-21 0,-1 0 15,0 21-15,0-64 16,-21 22-16,0 21 15,0-1-15,-21 22 16,21-21-16,-21 21 0,-22 0 16,1 21-16,21 1 0,0-1 15,0 0-15,-1 0 0,1 64 16,21-64-16,-21 21 0,21-21 16,0 22-16,0-22 0,0 21 15,0-21-15,0 1 0,0 20 16,21-42-16,0 0 15,1 0-15,-1 0 0,0 0 16,64-42 0,-43 20-16,-21-20 15,21 21-15,-20 0 0,-1-22 0,0 22 16</inkml:trace>
  <inkml:trace contextRef="#ctx0" brushRef="#br0" timeOffset="163489.53">18902 8742 0,'21'-42'0,"-42"84"31,42-63-31,-21 42 0,0 0 0,0 0 16,0 0-16,0 43 0,-21-43 16,21 21-16,0-20 0,0 20 15,-21-21-15,21 0 0,0 0 16,-22 1-16,22-1 0,0 0 16,0 0-16,22-21 15,-1-21 1,0 21-16,0-21 15,-21 0-15,21-1 0,0 1 0,1 0 16,20-21-16,-21 21 0,0-1 0,-21-20 16,0 21-16,0-21 0,21 42 0,1-22 15,-1 22-15,-21 22 32,0-1-32,0 0 0,0 0 0,0 0 15,0 0-15,0 1 0,0-1 16,0 0-16,21-21 0,-21 21 15,21 0-15,0 0 0,0 1 0,1-22 16,20 0-16,-21 0 16,0 0-16,22 0 0,-1 0 15,0 0-15,-21-22 0,64-41 16,-64-1 0,0-41-1,-21 62-15,0 22 0,0-21 16,0 21-16,0-22 0,0 22 0,0 0 15,0 0-15,0 42 47,0 0-47,0 0 0,0 0 16,0 1-16,0-1 16</inkml:trace>
  <inkml:trace contextRef="#ctx0" brushRef="#br0" timeOffset="163938.51">20553 8636 0,'0'0'0,"-64"-21"15,43 21 1,0 0-16,0 0 0,-22 0 0,22 0 15,0 21-15,-21 0 0,21 0 16,-43 43-16,43-22 0,-21 1 16,20-22-16,1 21 0,21 0 15,0 22-15,0-43 0,0 21 16,43 22 0,-1-43-1,-21-21-15,43 0 0,-22 0 0,64-21 16,-64 0-1,-21 0-15,22-1 0,-22 1 16,0-21-16,21-22 0,-21 22 16,-21 21-16,0-21 0,0-1 15,0 1-15,0 0 0,0 20 0,-21 1 16,0 0-16,0 0 0,-21 21 16,20 0-16,1 0 0,0 0 15,0 0-15,0 0 0,0 21 0,21 0 16,0 0-16,-22 22 0,22-22 15,0 0-15,0 0 0,22 43 16</inkml:trace>
  <inkml:trace contextRef="#ctx0" brushRef="#br0" timeOffset="164290.01">20807 8784 0,'0'-21'16,"-127"148"-16,254-233 0,-106 64 0,-21 21 0,0 0 15,21 21-15,-21-22 0,0 1 16,0 42 0,0 22-16,0-22 15,0 0-15,0 21 0,0 1 16,0-22-16,0 21 0,0 1 0,0 20 16,0-21-16,0 1 0,0 20 0,-21 22 15,0-22-15,21 43 16,-21-42-16,-1-22 0,1 22 15,0-1-15,0-21 0,0 1 16,21 20-16,-21-20 0,21-1 0,-22 0 16,22 43-1,0-43-15,0-21 0,0 1 0,0-1 16,22-21 0,-1 0-1,0-43-15,0 22 0,-21 0 16,21 0-16,0-21 0,1 20 15</inkml:trace>
  <inkml:trace contextRef="#ctx0" brushRef="#br0" timeOffset="164597.01">20976 8975 0,'0'-148'31,"0"296"-31,0-318 0,0 149 0,0 0 0,0 0 16,0 0-16,21 21 0,0 0 15,1 0-15,-1-21 0,0 21 16,0 0-16,0 0 0,0 0 0,1 21 16,-22 0-16,21 0 0,0 0 15,-21 0-15,0 1 0,0-1 16,0 42-16,0-20 0,0-22 16,-42 0-16,-1 42 0,22-41 15,-21-1-15,21-21 0,-1 21 16,-20 0-16,21-21 0,0 0 15,42 0 17,0 0-32,0 0 15,0-21-15,1 0 0,-1 21 0</inkml:trace>
  <inkml:trace contextRef="#ctx0" brushRef="#br0" timeOffset="164909.98">21251 9038 0,'-42'0'16,"105"0"-16,-84 0 0,64-21 0,-22 21 16,0-21-16,0 0 0,0 21 15,22-43-15,-22 22 0,0 21 16,0-21-16,0 0 0,22-21 16,-1-22-1,-42 43 1,-21 21-1,-22 0-15,-20 63 16,21-41-16,20-1 0,1 0 16,0 0-16,21 21 0,0-20 0,-21 62 15,21 1 1,21-64 0,0 0-16,0-21 0,22 21 15,-22-21-15,42 0 16,-41 0-16,-1 0 0</inkml:trace>
  <inkml:trace contextRef="#ctx0" brushRef="#br0" timeOffset="165306">21823 8911 0,'0'-63'0,"0"126"0,0-147 15,0 62-15,0 1 0,0 0 16,21 21-1,0 0-15,0 0 0,0 0 16,22 0-16,-22 0 0,42 64 16,-41-1-1,-1 1 1,-21-22-16,0-21 0,0 43 16,0-22-16,0-21 0,0 21 15,-21-20 1,-22-22-1,22 0-15,21-22 16,0 1-16,0 0 0,0-21 16,0 21-16,0-1 0,0 1 15,0-21-15,21 21 0,-21-22 0,21 1 16,1 21-16,-1-21 0,0 20 16,0-20-16,0 21 15,0 0-15,1 0 0,-1 21 16,0 0-16,0 0 15,0 0-15,0 42 16</inkml:trace>
  <inkml:trace contextRef="#ctx0" brushRef="#br0" timeOffset="165829">22775 9038 0,'0'0'0,"0"-21"0,0 0 0,21 0 15,1 0-15,-22-1 0,21 1 0,-21 0 16,0 0-16,0-21 0,0-22 16,0 43-16,0 0 0,0-22 15,0 22 1,-21 21-16,-1 0 16,1 0-16,0 21 0,0-21 0,0 22 15,-22-1-15,-20 63 16,21-20-1,20-43-15,1 21 0,21 1 16,0-1-16,0-21 0,0 0 16,0 1-16,21-22 15,1 0-15,-1 0 0,0 0 0,0 0 16,0 0-16,0-22 0,1 22 16,-1-21-16,0 0 0,0 0 0,0 0 15,0 0-15,1-1 0,-22-20 16,0 21-16,21-21 0,-21 20 0,21-62 15,-21 63 1,0 42 0,0 0-16,0 0 0,0 0 15,-21 43-15,21-22 0,-21-21 16,21 22-16,-22-22 0,22 21 16,0-21-16,0 22 0,0-22 0,0 0 15,0 0-15,22 0 0,-1-21 16,0 21-16,42-21 15,22 0 1,-64 0-16,22-21 16,-22 0-16</inkml:trace>
  <inkml:trace contextRef="#ctx0" brushRef="#br0" timeOffset="165909.49">23347 8361 0,'0'42'0,"0"-148"0,0 170 15</inkml:trace>
  <inkml:trace contextRef="#ctx0" brushRef="#br0" timeOffset="166095.47">23347 8234 0,'-21'85'16,"-43"147"15,43-189-31,127-403 0,-212 762 16,106-338-16,0-22 0,0 0 0,0 1 15,0-1-15,0 0 0,0 1 0,0-22 16,0 0-16,0 21 15,21-21-15,0-21 16,0 0 0,1 0-16,-1-21 0,0 0 15,0 0-15,0-21 0,22 20 0</inkml:trace>
  <inkml:trace contextRef="#ctx0" brushRef="#br0" timeOffset="166444.91">23622 8657 0,'21'-42'16,"-21"63"-1,-21 0-15,21-42 0,-42 106 16,20-64-16,1 0 16,21 21-16,0-20 0,0-1 15,-21 21-15,21-21 0,0 0 0,0 1 16,21 41 0,43-42-1,20-21 1,-62 0-16,-1 0 0,21-21 15,-21 0-15,43-43 16,-43 43-16,0-21 0,0 0 0,-21-1 16,0 22-16,0-21 0,0-43 15,-21 64 1,-64 21 0,64 0-16,-42 21 15,42 0-15,-1 0 0,-20 43 31,21-22-31,42 1 16,0-43-16,0 21 16,22-21-16</inkml:trace>
  <inkml:trace contextRef="#ctx0" brushRef="#br0" timeOffset="166829.94">24066 8763 0,'43'-85'31,"-107"234"-31,85-213 0,43-42 0,-43 106 16,0 0-16,0 0 16,-21 21-1,22 1-15,-22-1 0,21 63 16,-21-41 0,0-1-16,0 22 15,0-43-15,0 0 0,0 21 16,0-21-16,0 1 15,0-1-15,0-42 32,0-1-32,0 1 15,0-21-15,42-64 16,-21 64-16,43-85 16,-43 106-1,0-22-15,0 1 0,0 21 16,1 0-16,62-22 15,-63 22-15,1 21 16</inkml:trace>
  <inkml:trace contextRef="#ctx0" brushRef="#br0" timeOffset="167056.47">23241 8488 0,'-42'0'0,"84"0"0,-127 0 0,64 21 0,0-21 15,42 0 1,0-21-16,22 21 16,-1-21-16,21 21 15,64 0-15,-105 0 16,20-21-16,0 21 0,1 0 15,-43-22-15,21 22 0,0 0 16,-21-21-16</inkml:trace>
  <inkml:trace contextRef="#ctx0" brushRef="#br0" timeOffset="167597.96">25400 8594 0,'0'0'16,"0"-21"-16,0-1 0,0 1 0,0 42 47,0 1-47,0-1 0,0 0 16,0 64-16,0-64 15,0 21-15,0-21 0,0 0 16,-21 1-16,21 20 0,-21-21 15,21 0-15,0 0 16,0-42 15,0 0-31,0 0 16,0 0-16</inkml:trace>
  <inkml:trace contextRef="#ctx0" brushRef="#br0" timeOffset="167926.31">25421 8446 0,'-21'-85'15,"42"275"-15,-21-295 0,-42 20 16,21 85 0,21 21-16,0 0 15,0 0-15,0 1 16,21-1-16,21-21 16,0 0-1,43 0 1,-64-21-16,22-22 15,-43 1-15,0 21 16,0 0-16,-22-43 16,1 43-16,0 0 0,0 21 15,0 0-15,0 0 0,-43 21 16,64 42 0,0 1-1,0-43-15,0 21 0,0 22 16,21-43-16,0-21 15,1 21-15,-1-21 0,0 0 0</inkml:trace>
  <inkml:trace contextRef="#ctx0" brushRef="#br0" timeOffset="168206.13">25971 8361 0,'43'-106'15,"-86"212"-15,86-233 0,-22 106 16,-21 42-1,0 0-15,0 21 16,-42 85 0,-1-42-1,22-43-15,21 1 0,-21-1 0,0 0 16,0 1-16,21-1 0,0-21 16,0 22-16,0-1 0,0-21 0,0 0 0,0 22 15,21-22-15,0-21 16,0 0-16,21 0 15,1 0-15,-22 0 0,21-43 16,-21 43-16,1-21 16,-22 0-16,0-21 0,0 21 0</inkml:trace>
  <inkml:trace contextRef="#ctx0" brushRef="#br0" timeOffset="168385.09">25866 8615 0,'0'0'0,"21"0"31,0 21-31,0-21 16,0 0-16,22 0 0,20 0 15,-21 0-15,1 0 0,20 0 16,-20 0-16,-1 0 0,64 0 16,-43 0-16,-20 0 0,20-21 0,1 0 15</inkml:trace>
  <inkml:trace contextRef="#ctx0" brushRef="#br0" timeOffset="169788.1">27432 8446 0,'0'0'0,"0"21"31,-21 0-31,21 0 15,0 0-15,-21 0 0,-1 22 0,22-22 16,0 21-16,-42 64 16,0 0-1,42-85-15,0 21 16,0-20-16,0-1 0,21-21 31,0-21-15,-21-1-16,21 1 0,22-21 15,-22 21-15,0-22 0,0 1 16,0 21-16,22-21 0,-1-22 16,-21 43-16,0 0 0,22 0 15,-22 21 1,-21 21 0,0 0-16,0 0 0,0 0 0,0 22 15,0-22-15,0 0 0,0 21 16,0 1-16,0-22 0,0 0 15,21 21-15,0-42 16,0 21-16,43-21 16,20 0-1,-62 0-15,-1-21 0,0 0 16,0 21-16,0-21 0,0-21 16,1 20-16,-1 1 0,0-21 0,21-22 15,-42 22-15,0 0 0,0 21 16,21-22-16,-21 1 0,0 21 0,0 0 15,-21 21 1,0 21 0,0 0-16,21 0 0,-21 0 0,21 22 15,-21-22-15,21 21 16,0-21-16,0 22 0,0-22 0,0 0 16,0 21-16,0 1 15,21-22-15,0 0 0,0-21 16,0 0-16,22 0 0,-1 0 15,-21 0-15,0 0 0,0-21 16,1 0-16,41-1 0,-42 1 16,0-21-16,22-22 15,-1 1 1,-42 42-16,21 0 0,-21-1 16,0 44 15,0-1-31,-21 0 0,21 0 15,0 0-15,0 0 0,0 1 16,0-1-16,0 0 0,0 0 16,0 0-16,0 0 15,21-21-15,0 0 0,22 22 16,-22-22-16,0 0 0,0 0 0,0 0 16,22-22-1,20-41-15,-42 42 0,1-22 16,20-20-16,-21 42 15,0-22-15,0 1 0,1 0 0,-1-1 16,0-62-16,-21 62 16,21 1-16,-21 21 0,21-43 15,-42 85 17,-21 1-32,21 20 0,-1-21 0,1 21 15,0 1-15,-21 20 0,21-20 0,21-1 16,-22 0-16,22 1 0,0-1 15,0 0-15,0 1 0,0-1 0,0-21 16,0 21-16,0-20 0,22-1 16,-1 0-16,0 0 0,21 0 0,64-21 31,-42 0-31,-43-21 16,42-21-16,-42 21 0,22-22 15,20-20-15,-42 20 0,1 1 16,20 0-16,-21-22 0,0 22 15,0-22-15,1 1 0,20-1 0,-21 1 16,-21-1-16,42-63 16,-20 85-1,-22 21-15,0 42 16,0 0-16,-22 22 0,1-1 16,0 0-16,21 1 0,-21 20 0,0 22 15,0 63 1,21-106-16,0 43 15,0-64-15,0 21 0,0-20 16,0-1-16,0 0 0,0 0 0,42 0 31,21-21-31,-41 0 0,-1 0 16,0-21-16,0 21 0,0-21 16,0 0-16,1 21 0,-1-21 0,0-1 15,21-41 1,-42 21-16,0 20 15,0 1-15,0 0 0</inkml:trace>
  <inkml:trace contextRef="#ctx0" brushRef="#br0" timeOffset="170008.35">28406 8234 0,'0'0'0,"-43"0"16,1 0-16,0 0 0,-43 21 15,64-21-15,42 0 63,0 0-47,0 0-16</inkml:trace>
  <inkml:trace contextRef="#ctx0" brushRef="#br0" timeOffset="171839.31">18817 10837 0,'-21'0'16,"21"-21"0,0 0-1,21 0-15,-21 0 0,21 0 0,22-22 16,20-20-16,1-43 15,-22 42-15,0 22 0,22-64 16,-22 43-16,-21 20 0,-21 1 16,0 0-16,0 21 0,0-43 15,-21 43-15,0 21 0,0 0 16,-43 0-16,1 0 16,42 0-16,-1 21 0,1 0 15,-21 43-15,42-43 0,0 0 16,0 21-16,0-20 0,0 20 15,42-21-15,1 64 16,41-22-16,-63-20 16,22-22-16,41 85 15,-62-85-15,-22 0 0,0 0 0,0 0 16,0 0-16,0 1 0,-64-22 16,-21 0-1,43 0-15,21-22 16,0 22-16,0-21 0,-1 0 0,1 0 15,0 0-15,0 0 0,21-1 0,0 1 16,0 42 15,21 1-15,0-1-16,0-21 0,1 21 16,-1 0-16,21 0 15,0-21-15,-20 0 0,20 0 0,0 0 16,22 0-16,-22 0 0,0-21 15,1 0-15,-1 21 0,0-21 0,1 0 16,-1-1-16,-21 1 0,0-21 16,22 21-16,20-85 15,-42 64-15,1-1 16,-1 1-16,0 0 0,21-43 16,-42 43-16,21 20 0,1-41 15,-22 42-15,0 0 0,0 42 31,0 0-31,-22 21 16,1-21-16,21 22 0,-21-22 0,21 21 16,0 1-16,-21-1 0,21 0 0,-21 1 15,21-1-15,0 0 0,0 1 16,0 62 0,21-62-16,0-22 0,0-21 15,0 0-15,1 0 16,-1 0-16,0 0 15,0-21-15,0 0 0,0-1 0,1 1 16,-1 0-16,21-21 16,-21 21-16,-21-22 15,21 22-15,-21 42 32,0 0-32,0 1 0,0-1 15,0 0-15,0 0 16,0 0-16,0 0 15,22 1 1,-1-22 0,0 0-1,0 0-15,0 0 16,0 0-16,1-22 0,-22 1 0,21 21 16,0-21-16,0-21 15,21-43 1,1 22-16,-43 41 15,0 1-15,0 0 0,0 0 16,0 42 15,-21-21-31,-1 21 16,22 0-16,0 1 0,-42 41 16,42-42-16,-21 22 0,21-1 15,0-21-15,0 21 0,0-20 0,0 20 16,0-21-16,0 0 0,0 0 0,0 1 15,21-22-15,0 21 0,0-21 16,22 0-16,20 0 16,-42-21-16,1 21 0,-1-22 15,0 1-15,-21 0 0,21 0 16,-21 0-16,21-22 0,-21 22 0,0 0 16,0-42-16,0 20 15,0-20-15,-21 42 0,0-1 16,0 1-16,0 21 0,-1 0 15,1-21-15,0 21 0,0 0 0,0 0 16,0 0-16,-1 0 16,1 0-16,0 0 0,0 0 0,0 0 15</inkml:trace>
  <inkml:trace contextRef="#ctx0" brushRef="#br0" timeOffset="172074.21">19833 10202 0,'-21'0'0,"42"0"0,-63 0 0,63 0 47,0-21-47,21 21 0,-20 0 0,20 0 15,0 0-15,1-21 0,-1 21 16,0 0-16,1 0 0,-1-21 0,0 21 15,1 0-15,20 0 16,22-21-16,-64 21 16</inkml:trace>
  <inkml:trace contextRef="#ctx0" brushRef="#br0" timeOffset="172471.44">20849 10287 0,'0'0'0,"21"0"0,0 0 0,-21-21 15,22 21-15,-1 0 0,0 0 16,0 0-16,0 21 16,0 0-16,1 0 0,-1 1 15,0 20-15,-21-21 16,21 0-16,-21 22 0,0-22 15,0 0-15,0 0 0,0 0 0,0 0 16,0-42 15,0 0-15,0 0-16,0 0 0,21 0 16,0-22-16,22-41 15,-43 41-15,21 22 0,-21-21 16,21 21-16,0-1 0,22-41 15,-22 42 1,0 21-16,0 0 0,0 0 16,0 0-16,1 21 15,-22 0-15</inkml:trace>
  <inkml:trace contextRef="#ctx0" brushRef="#br0" timeOffset="172811.25">21505 10499 0,'0'0'0,"21"0"16,1 0-16,-1 0 16,0 0-16,0 0 0,0-21 15,43-22 1,-22 22-16,-21 0 0,22 0 16,-22 0-16,0-1 0,0-41 15,-21 42-15,21 21 0,-21-21 0,0-22 16,-21 43-1,0 0-15,0 0 0,0 0 16,-1 21-16,-20 1 0,21-1 0,0 0 16,0 0-16,-1 0 0,1 0 15,21 64-15,0-21 16,0-43-16,0 0 0,0 0 16,0 0-16,21 0 0,1-21 15,-1 0-15,0 22 0,0-22 0,21 0 16,22 0-1,63 0-15,-85-22 16,1 1-16,62-21 0</inkml:trace>
  <inkml:trace contextRef="#ctx0" brushRef="#br0" timeOffset="173291.53">22606 10202 0,'0'-84'15,"0"63"-15,-21 169 0,42-191 0,-42-84 0,0 127 16,-1 0-16,1 0 0,-21 0 15,21 0-15,0 22 0,-1-1 0,-62 42 16,63-42-16,-1 22 16,1-22-16,0 21 15,21 22-15,0-22 0,0 0 16,0 1-16,0-22 0,0 21 16,0-21-16,21-21 15,0 0-15,43 0 16,-43 0-16,21-21 15,1-21-15,-22 0 0,21 20 16,1-41-16,-22 21 0,0-1 16,0 1-16,21 0 0,-20-1 15,-1-20-15,0 20 0,42-126 16,-41 63 0,-1 85-16,-21-21 0,21 21 15,-21-1-15,0 44 16,0-1-16,0 0 0,-21 21 15,-22 43-15,43-43 0,-42 64 16,42-64-16,-21 1 16,21-1-16,0 0 0,0 1 0,0-1 15,21 43-15,0-64 0,0 0 16,1 0-16,-1 0 0,21 1 16,-21-1-16,22-21 0,-22 0 0,21 0 15,85 0 1,-42-43-16,-43 43 0,22-21 15</inkml:trace>
  <inkml:trace contextRef="#ctx0" brushRef="#br0" timeOffset="173525.4">24215 10118 0,'-22'0'16,"22"21"-16,-21 0 0,21 0 15,-21-21-15,21 43 16,0-22-16,0 0 0,-21 0 0,21 43 16,0-43-1,0 0-15,0 0 16,0-42 15,0 0-15,0 0-16</inkml:trace>
  <inkml:trace contextRef="#ctx0" brushRef="#br0" timeOffset="173710.29">24193 9948 0,'0'0'0,"0"-21"16,-21 21 0,0 0-16,0 0 15,21 21-15,-21-21 0,21 22 16,0-1-16,-21 0 0,21 0 15,0 0 1,0 0 0,21-21-16,0 0 0,0 0 0,0 0 15,0 22-15</inkml:trace>
  <inkml:trace contextRef="#ctx0" brushRef="#br0" timeOffset="174103.07">24447 10139 0,'0'21'0,"0"0"15,0 0 1,0 1-16,0-1 0,0 0 16,-21 0-16,21 0 15,0 0-15,0 1 16,0-1-16,-21 0 16,0-21 15,21-21-31,0 0 15,0-1-15,0 1 0,0 0 16,0 0-16,0 0 0,21 0 0,21-43 16,-20 22-16,-1 21 0,21-22 15,-21 22-15,22 0 16,105 21 0,-42 21-16,-85 0 15,0 0-15,0 1 0,0-1 16,0 0-16,-21 0 0,22 0 15,-22 22-15,0-22 0,0 0 0,0 0 16,0 0-16,0 0 0,-22-21 16,1 22-16,0-22 0,-21 0 0,21 0 15,-1 0-15,1 0 0,-21 0 16</inkml:trace>
  <inkml:trace contextRef="#ctx0" brushRef="#br0" timeOffset="174992.46">26522 10202 0,'0'0'0,"0"-21"0,-21 0 16,-1 0-16,1 0 15,21 0-15,-21-1 0,21 1 16,0 0-16,0 0 16,42 21-1,-20 0 1,20 21-16,-21-21 0,0 42 0,0-20 16,22-1-16,-22 106 15,-21-85-15,0 0 16,0 1-16,0-1 0,0 0 0,-21-20 15,0 20-15,-1-21 0,1 0 0,21 0 16,-21 1-16,0-22 0,0 0 16,0 0-1,21-22-15,0 1 16,0 0-16,0 0 0,0-21 0,0-1 16,21 22-16,0-21 0,-21-1 0,21 1 15,43-64 1,41 0-16,-62 64 15,-1 21-15,64 0 0,-64 21 16,43 0-16,-43 0 16,-21 21-16,1 21 0,20 22 15,-42-43-15,0 21 16,0 1-16,0-1 0,0 64 16,-21-64-16,21 0 0,-21-20 15,21-1-15,-22 0 0,1 0 0,21 0 16,0 0-1,-21-21-15,21-21 32,21 0-32,0 21 0,1-21 15,-22 0-15,63-43 16,-42 22-16,22 21 16</inkml:trace>
  <inkml:trace contextRef="#ctx0" brushRef="#br0" timeOffset="175693.06">27580 10139 0,'21'-21'15,"85"-43"1,-233 149-16,254-149 31,-127 86-31,-21-1 16,0 0-16,21 21 0,-21-21 16,-1 1-16,1-1 0,0 21 0,21 0 15,-21 43 1,21-64-16,0 0 15,0 1-15,21-22 16,0 0-16,0 0 16,1 0-16,-22-22 0,21-20 15,0 42-15,-21-63 16,0 41-16,0 1 0,0 0 16,0 0-16,0-21 0,0 20 0,-21 1 15,21 0-15,-21 0 0,21 0 16,0 0-16,0-1 15,21 22-15,0 0 16,42 0-16,-41-21 16,-1 21-16,42 0 0,-20 0 15,-22 0-15,0 0 0,0 21 16,0-21-16,0 22 0,-21 20 16,0 0-16,0-21 0,0 1 15,0 20-15,0 21 0,0-20 16,0-22-16,0 0 0,-21 21 0,0 22 15,0-43 1,21 0-16,0 0 0,-21-21 16,0 0-16,21-21 31,0 0-31,0 0 0,0 0 16,21-43-16,0 22 0,0 0 15,0-1-15,22 1 0,-22 0 16,21-1-16,0 1 0,1 0 0,-1-1 15,0 22-15,22-21 16,21 42-16,-43 0 16,-42 21-16,21 42 15,0-41-15,-21 20 0,0 0 0,0-21 16,0 22-16,-21 63 16,0-43-1,21-42-15,-21 0 0,21 1 0,-21-1 16,21 0-16,21-42 31,0 21-31,0-21 0,21-1 16,-20 1-16</inkml:trace>
  <inkml:trace contextRef="#ctx0" brushRef="#br0" timeOffset="176946.65">29633 9673 0,'0'-42'0,"0"84"0,0-105 0,0 20 16,-21 43 0,0 0-16,-21 0 15,20 22-15,-20 20 0,21-21 0,-21 43 16,-1-22-16,1 0 0,-106 128 16,0-1-1,126-106-15,-20-20 0,21-1 16,21 0-16,0 1 0,0 20 15,0-20-15,0-22 0,42 0 16,-21-21-16,1 0 0,62 0 16,-41 0-16,-1 0 0,0 0 0,1-21 15,-1 0-15,-21-1 16,21 1-16,1 0 0,-1-21 0,0 21 16,43-106-16,-21 63 15,-64 43-15,21 0 16,-21 0-16,0-1 0,-21 22 31,-1 22-31,1-1 0,-21 21 16,0 22-16,20-22 15,1 0-15,21 1 16,0-22-16,0 0 0,0 0 0,0 0 16,0 0-1,21-21-15,1 0 0,20 0 16,-21 0-16,21-21 15,-42 0-15,22 0 0,-1 0 16,0 0-16,-21-1 0,0 1 0,0 0 16,0-42-16,0 20 15,0 22-15,0 0 0,-42 21 16,20 0-16,1 0 16,0 0-16,0 0 0,0 0 15,42 0 16,21 0-31,-21 0 0,1 0 16,-1 0-16,0 0 0,21 0 0,-21-21 16,1 21-16,20-21 0,-21 21 15,0 0-15,43-22 16,-43 22-16,0 0 0,-21 22 16,0-1-16,0 0 0,0 0 15,0 0-15,0 0 0,0 1 0,-21 20 16,0 21-1,0-41-15,21-1 0,-22-21 0,22 21 16,0 0-16,0 0 16,0-42 15,0 0-31,22 21 0,-1-21 16,-21 0-16,21-1 0,0 1 15,-21 0-15,21 0 0,0-21 0,1 20 16,-1-20-16,0 21 0,21 0 15,-21 0-15,1-1 0,-1 1 0,-21 0 16,21 21-16,0 0 16,-21 42-16,0-20 15,0-1-15,0 0 0,0 0 16,0 64 0,0-64-16,0 0 0,0 0 0,42 0 15,-42 1-15,22-1 16,-1-21-16,21 0 0,-21 21 0,85-21 31,-42-21-31,-43 0 16,0-1-16,-21 1 0,0 0 0,21 0 15,-21 0-15,21 0 0,-21-22 16,0 22-16,0-21 0,0-1 0,0 22 16,0-21-16,0 21 0,0 0 15,0 42 1,0 0-1,0 0-15,0 0 0,0 0 16,0 1-16,0-1 0,-21 21 16,21-21-16,0 0 0,-21 1 0,21-1 15,-21 0-15,21 0 0,-43 43 16,43-43 0,-21-21-16,0 21 0,0-21 15,0 0-15,21-21 16,0 0-16,0-1 15,0 1-15,21 0 0,0 0 16,0 0-16,0 0 16</inkml:trace>
  <inkml:trace contextRef="#ctx0" brushRef="#br0" timeOffset="177178.52">30946 9652 0,'84'-106'31,"-190"276"-31,128-234 0,62-21 15,-84 107-15,0-1 0,0 21 16,0-21-16,-21 22 0,0-1 0,21 0 16,-21 1-16,21-1 0,-43 43 15,22-1 1,21-63-16,0 22 0,-21-22 16,21 21-16,-21-21 0,21 22 15,0-22-15,0 0 0,0 0 16,21-21-16,106 0 15,-63 0 1</inkml:trace>
  <inkml:trace contextRef="#ctx0" brushRef="#br0" timeOffset="178276.51">31517 10054 0,'0'-63'15,"0"169"-15,0-149 0,0-41 0,0 62 0,-21 22 16,0 0-16,0 0 0,-1 0 0,1 0 15,0 0-15,0 0 0,-21 22 16,-22 20-16,43-21 16,-21 0-16,20 0 0,-20 22 15,21-1 1,21-21-16,0 0 0,0 22 16,0-22-16,0 0 0,21-21 15,0 0-15,0 0 0,1 0 0,-1 0 16,0 0-16,21 0 0,22-42 15,-1-1 1,-42 22-16,1 0 0,-1-21 16,21-1-16,-21 1 0,-21 21 15,0 0-15,0 0 16,0 42 0,-21 0-1,0 0-15,21 0 0,-21 0 0,21 1 16,0 20-16,0-21 0,0 0 15,0 0-15,0 1 0,0-1 16,0 0-16,21-21 16,0 21-16,43-21 15,-22 0 1,-21-21-16,21 0 16,-20 0-16,-1-1 0,0 1 0,0 0 15,0 0-15,0 0 0,-21 0 16,22-1-16,-1 1 0,-21 0 0,21 0 15,-21 42 1,0 0-16,0 0 16,-21 1-16,21-1 15,-21 0-15,21 0 16,-22 21-16,22-20 16,22-22-1,-1 0 1,0 0-16,0-22 15,0 1-15,0 0 0,1 0 16,-22 0-16,21 0 16,0-1-16,0 1 0,-21 0 0,21 21 15,-21-21-15,0 42 16,0 0 0,0 0-16,0 1 15,0-1-15,0 0 0,0 0 0,0 0 16,0 0-16,21 1 0,22-1 15,-22-21-15,42 21 16,-41-21-16,-1 0 0,21 0 16,-21 0-16,0 0 0,1 0 15,-22-21-15,21 0 0,0 21 16,0-22-16,0-41 0,0 42 16,-21-22-16,22 1 0,20-127 15,-21 105-15,-21 1 16,42-1-16,-20 1 0,-1-1 15,21 1-15,64-85 16,-64 84 0,-21 43-16,-21 0 0,0 42 15,0 0-15,-21 21 0,-21 1 16,21-1-16,0 0 0,-22 22 16,22-1-16,-21 43 15,21-42-15,-1-1 0,22 43 16,0-64-16,0 1 0,0-22 15,0 21-15,0-21 0,0 1 16,0 20-16,0-21 16,22-21-1,-1 0-15,0 0 0,0 0 16,0 0-16,0 0 0,1-21 16,20-21-16,0-1 15,-21 22-15,1 0 16</inkml:trace>
  <inkml:trace contextRef="#ctx0" brushRef="#br0" timeOffset="178487.4">32470 9758 0,'0'0'16,"-22"21"-16,22 0 0,22-21 15,-1 0-15,0 0 16,21 0-16,-21 0 0,22 0 0,-22 0 15,21 0-15,-21 0 0,22 0 16,-1 0-16,-21 0 0,43 0 16,-43-21-16,0 0 0,0 21 15,0-21-15,-21 0 0,0-1 16,0 1-16,-21 0 16</inkml:trace>
  <inkml:trace contextRef="#ctx0" brushRef="#br0" timeOffset="178737.25">30692 9694 0,'-22'0'0,"44"0"0,-65 0 15,22 0-15,42 0 16,0 0-16,22 0 15,-22 0-15,21 0 0,22 0 0,20-21 16,-20 21-16,-22 0 0,1 0 16,-22 0-16,21 0 0,0 0 15,-42-21-15,-21 21 16</inkml:trace>
  <inkml:trace contextRef="#ctx0" brushRef="#br0" timeOffset="179292.89">24871 11599 0,'0'0'0,"0"-21"0,-21 0 0,21 0 16,-22 0-16,1-22 16,21 22-16,-21 21 0,-21 0 15,42 21-15,-21 1 16,-1-1-16,22 0 0,-21 21 0,21-21 15,0 64-15,-21 0 16,21-43-16,-21 22 0,21 20 16,0-41-16,0 20 0,0 1 15,0-22-15,0 0 0,0 22 32,0-43-32,0 0 0,0-42 31,0 0-31,0-22 15,0 22-15</inkml:trace>
  <inkml:trace contextRef="#ctx0" brushRef="#br0" timeOffset="179610.71">24490 11536 0,'0'21'0,"0"-42"0,0 0 0,0-43 15,0 43-15,0 0 16,0 0-16,21 0 0,0-1 15,21 1-15,-20 0 0,20 0 0,43-21 16,-43 20-16,0 1 0,22 21 16,-22 0-16,22 0 0,-22 0 0,64 64 15,-64-43 1,-42 21-16,0-21 0,0 22 16,0 20-16,-21-20 0,-21-22 15,20 21-15,1-21 0,-21 0 0,21 22 16,-85 20-1,85-42-15,21 1 0,-21-22 16,21 21-16,21-21 16,0 0-1,0 0-15,0 0 0,0 0 16,22 0-16</inkml:trace>
  <inkml:trace contextRef="#ctx0" brushRef="#br0" timeOffset="180809.02">25527 11684 0,'-21'0'32,"0"0"-32,-1 0 15,1 21 1,21 0-16,-21 1 15,21-1-15,-21 0 0,21 0 16,0 0-16,0 0 16,0 22-16,0-22 0,0 21 15,0 1-15,0-22 0,0 0 0,0 0 16,0 0-16,0 0 16,0 1-16,21-1 0,0-21 15,0 0-15,1 0 0,-1 0 0,21-21 16,43-22-1,-64 22-15,0-21 0,0 21 16,0-1-16,-21 1 0,0-21 0,0 21 16,0 0-16,0-22 15,0 1-15,0 21 0,0-22 0,-21 22 16,0 0-16,0 0 0,0 21 16,-22 0-16,22 0 15,0 0-15,0 21 0,0-21 0,21 21 16,-21 0-16,-1 64 15,1-43-15,21-20 16,0-1-16,0 21 16,0-21-16,0 0 0,21 1 0,1-22 0,-1 21 15,0-21-15,0 0 0,0 0 16,0 0-16,1 0 0,20 0 16,-21 0-16,0 0 0,64 0 15,-64-21-15,21-1 0,1 1 0,63 0 16,-64-21-16,43 21 15,-43-1-15,-21 1 0,21-21 16,-20 42-16,-1 0 16,-21 21-1,0 0 1,0 0-16,0 1 0,-21-22 16,21 21-16,0 0 0,0 0 15,0 21-15,-22-20 0,22-1 0,0 0 16,0 0-16,0 0 0,0 0 15,22 1 1,20-1-16,-21-21 16,0 0-16,43 0 0,-43 0 15,0 0-15,21-21 0,-20-1 16,-1 1-16,0 0 0,42-42 16,-63-1-1,0 22-15,0 21 0,0-22 0,0 1 16,0 21-16,0-22 0,0 22 15,0 0-15,-21 0 0,0 21 0,-42 0 16,20 0 0,22 21-16,0 0 0,0 0 0,0 1 15,-1 20-15,1-21 0,0 0 16,21 22-16,0-22 0,0 21 0,0-21 16,0 0-16,0 1 0,0-1 15,64 21 1,20-42-16,-41 0 15,-22 0-15,0-21 0,21 0 16,1 0-16,20-22 0,-21 22 16,-20 0-16,20-21 0,0 20 0,1-20 15,-22 0-15,63-43 16,1-63-16,-64 84 16,0 22-16,1-21 0,-1 20 15,0 22-15,-21-21 0,0 21 16,0 42-1,0 0-15,0 0 0,-21 21 16,0 1-16,-1-1 0,1 43 16,21-43-16,-21-21 15,21 22-15,0-1 0,0 0 0,0-21 0,0 43 16,21-43-16,0 0 16,1-21-16,-1 21 0,0-21 15,0 0-15,21 0 0,1 0 0,-22 0 16,21 0-16,-21 0 0,1-21 15,41-21 1,1-43-16</inkml:trace>
  <inkml:trace contextRef="#ctx0" brushRef="#br0" timeOffset="181861.5">19473 13060 0,'0'0'0,"0"21"16,0 0-16,0 43 15,0-43-15,0 0 0,21-21 16,1 21-16,-1-21 0,0 0 0,21 0 16,22 0-16,63-42 15,-106 21-15,21-22 16,22 1-16,-22 21 15,-21-21-15,0 20 0,-21-20 0,0 21 16,0 0-16,22-64 16,-44 85-1,-20 0-15,42 21 16,-21 0-16,-21 43 16,20-43-16,22 21 0,-21 64 15,21-63-15,0-1 0,0 0 16,0 64-16,0-64 0,0 64 15,21 21 1,-21-84-16,0-22 0,0 21 16,0 0-16,-21-20 0,21-1 0,-21 0 15,0 0-15,-21-21 0,-64 0 32,42 0-32,43-21 0,-21 0 15,21 0-15,-22-1 0,22 1 0,0 0 16,0 0-16,21-21 0,0 20 15,-21 1-15,21 0 0,0 0 16,0 0-16,0 0 0,0-1 16,21 1-1,0 0-15,0 21 0,43-42 16</inkml:trace>
  <inkml:trace contextRef="#ctx0" brushRef="#br0" timeOffset="182208.3">20553 13018 0,'0'-22'16,"-21"22"-16,-1 0 0,-20 0 15,21 0-15,0 22 16,0-1-16,21 0 0,-22 0 15,1 21-15,0-20 0,21 20 0,-21 0 16,0 1-16,0-1 0,-1 0 16,1 1-16,0 62 15,0-62-15,21-1 0,-21 0 0,21 1 16,0-1-16,0 43 16,0-43-1,21-42-15,0 0 16,0 0-16,0 0 0,1-21 15,-1 0-15,0 21 0,0-21 16,0-1-16,0 1 0,1 0 0,20-64 16,-21 22-1</inkml:trace>
  <inkml:trace contextRef="#ctx0" brushRef="#br0" timeOffset="189504.95">32448 6604 0,'22'0'0,"-22"-21"16,0 42 47,0 0-48,-22 0-15,22 1 16,0-1-16,-21 0 0,21 0 15,0 0-15,0 0 0,0 43 16,-21-22 0,21-21-16,0 1 31,21-22-31,0 0 16,1 0-16,-1 0 0,21 0 15,-21-22-15,0 1 0,1 21 16,20-21-16,0-21 15,1-1-15,-43 22 16,0 0-16,21 0 0,-21-21 16,0 20-16,0 1 0,0 0 0,0 0 15,0 0-15,-21 0 16,-1-1 0,1 22-16,0 0 0,0 0 15,0 22-15,0-22 0,-1 21 16,22 0-16,-21 0 0,0 0 0,21 22 15,-21-1 1,21-21-16,-21 0 0,21 0 16,0 1-16,0-1 15,0 0-15,21-21 32,0 0-32,0 0 0</inkml:trace>
  <inkml:trace contextRef="#ctx0" brushRef="#br0" timeOffset="190256.52">32829 6689 0,'22'-43'31,"-107"149"-31,148-169 0,-41 42 31,-22 42-31,0 0 16,0 0-16,-22 21 15,22-20-15,-21-1 0,21 0 0,0 0 16,0 0-16,0 0 16,0 1-1,21-22-15,1 0 16,-1 0-16,0 0 0,0 0 16,0 0-16,0 0 0,1-22 0,-1 1 15,0 21-15,0-21 0,0 0 16,-21 0-16,21 0 0,1-22 15,-1 43-15,-21-21 16,0 42 15,0 0-31,0 1 0,-21-1 16,21 0-16,-22 0 16,22 0-16,0 0 0,0 1 0,0-1 15,0 0 1,22-21-16,-1 0 15,0 0-15,0 0 0,0 0 16,0 0-16,1 0 0,20-21 16,-21 21-16,0-21 0,0-1 0,22-20 15,-22 0 1,0 21-16,0-22 0,22 1 0,-22 0 16,0-1-16,0-20 0,0 20 15,0 1-15,1-21 0,-1 41 16,-21-20-16,21 21 0,-21 0 0,21 0 15,-42 21 17,0 42-32,0-21 0,-22 21 0,22 1 15,0-1-15,-21 0 0,20 1 16,1-1-16,0 0 0,0 1 16,0-1-16,21 43 15,0-22-15,0-42 16,0 1-16,0 20 0,0-21 15,21-21-15,0 21 0,0 0 0,0-21 16,1 0-16,20 22 0,-21-22 16,0 0-16,22 0 0,-22 0 15,0 0-15,0 0 0,0-22 0,22 1 16,-22 0-16,0 0 16,-21-43-16,0 43 15</inkml:trace>
  <inkml:trace contextRef="#ctx0" brushRef="#br0" timeOffset="190504.38">33337 6604 0,'-21'-21'0,"42"42"0,-42-63 16,64 42 0,-22-21-16,21 21 15,-21-22-15,43 22 0,-22 0 16,0 0-16,22 0 0,63 0 15,-64 0 1,-63-21-16,0 0 0,0 0 16,0 0-1,0 0 1,0-1 0,0 1-1</inkml:trace>
  <inkml:trace contextRef="#ctx0" brushRef="#br0" timeOffset="192855.8">26522 10202 0,'0'0'0,"-21"0"16,-1-21-16,1 21 15,0 0 1,0 0-16,42 0 47,0 0-32,22 0-15,-1 0 0,0 0 16,1 0-16,20 0 0,1 0 0,-1 0 16,1 0-16,-1 0 0,22 0 15,-22 0-15,22 0 0,63-21 16,-84 21-16,-1 0 0,1-21 0,-1 21 16,1 0-16,-22-21 0,0 21 15,43 0-15,-43-21 0,1 21 16,-22 0-16,-42 0 31,-1 0-31,1 0 16,0 0-16,0 0 0,-21 0 15,-1 0-15,1 0 0,21 0 0,-22 21 16,1-21-16</inkml:trace>
  <inkml:trace contextRef="#ctx0" brushRef="#br0" timeOffset="193218.6">26606 10351 0,'-42'21'0,"84"-42"0,-105 42 15,42-21-15,0 0 0,-1 0 16,44 0 0,-1 0-1,21 0-15,-21 0 0,43 0 0,-22 0 16,85 0-16,85 0 15,-128 0-15,1 0 16,-21 0-16,20 0 0,-20 0 0,-1 0 16,1 0-16,-1 0 0,-20 0 15,-1 0-15,0 0 0,43 0 16,-43 0-16,-21 0 0,1 0 16,20-21-16,-21 21 15,0 0 1,-42 0-1,0 0-15,-21 0 16,20 0-16,-20 0 0,0 0 0,-1 0 16,1 0-16,-21 0 0,-43 21 15,42-21-15,1 0 16</inkml:trace>
  <inkml:trace contextRef="#ctx0" brushRef="#br0" timeOffset="193489.44">26776 10456 0,'-43'22'31,"128"-44"-31,-127 22 0,21 22 0,42-22 16,0 0-16,106 0 16,-64 0-16,-20 0 15,20 0-15,1 0 0,-1 0 0,1 0 16,-1 0-16,1 0 16,-22 0-16,22 0 0,20-22 0,-20 22 15,-43 0-15,64 0 16,-64-21-16,0 21 0,42 0 15,-63-21-15,22 21 16,-22-21 15,-22 21-31,1-21 0,0 21 16,-21 0-16</inkml:trace>
  <inkml:trace contextRef="#ctx0" brushRef="#br0" timeOffset="196575.98">20278 13399 0,'-22'0'0,"22"-22"16,-21 22-16,0 0 0,0 0 15,0 0 1,21-21-16,21 21 47,0 0-47,21 0 0,-20 0 15,41 0-15,-21 0 0,22 0 16,-1 0-16,64 0 16,-42 0-16,-21 0 0,-22 0 0,21 0 15,-20-21-15,-22 21 0,0 0 16,0 0-16,0 0 0,-42 0 31,0 0-15,42 0-1,22-21 1,-1 21-16,0 0 16,-21 0-16</inkml:trace>
  <inkml:trace contextRef="#ctx0" brushRef="#br0" timeOffset="198924.7">22161 13526 0,'0'0'0,"-21"0"15,21-22 48,0 1-48,0 0 1,21 0-16,-21 0 16,22 21-16,-22-21 0,0-1 0,0 1 15,0 0 1,0 0-16,0-21 0,-22 20 16,22 1-16,-21 0 15,0 21-15,0 0 0,0 0 16,0 0-16,-1 0 0,1 0 15,-85 85 1,22-22-16,63-20 16,-43 41-16,43-41 0,0-1 15,0 43-15,21-43 0,0 0 16,0-21-16,21 43 16,42-43-16,-42-21 15,22 0-15,-22 0 16,0 0-16,21 0 0,22-42 15,-43 21-15,21-22 0,-20 22 16,-1-21-16,21 21 0,-21-22 0,0 1 16,1 0-16,-1-1 0,-21 1 0,42-85 31,-42 85-15,0 63-1,0 0-15,0 0 0,-21-21 0,21 42 16,0-20-16,-21-1 0,21 0 15,0 21-15,0-21 0,0 22 0,0-22 16,0 42 0,0-20-16,21-22 0,0-21 15,0 21-15,0 0 0,1-21 0,20 0 16,-21 0-16,0 0 0,22 0 16,-22-21-16,21 0 0,22 0 15,20-64 1,-41 43-16,-22-1 0,0 22 15,0-21-15,0 0 0,0-1 0,-21 1 16,0 21-16,22-22 0,-1-62 16,-21 41-1,0 43-15,-21 42 32,-1 0-32,22 0 0,-21 1 15,0 20-15,-21 21 16,42-20-16,-21-22 0,21 21 0,-22 1 15,22 20-15,0-21 0,0 1 16,0-22-16,0 21 0,0-21 16,22 22-16,-1-22 0,0 0 0,0-21 15,0 21-15,43-21 16,-1 0-16,-42 0 0,22-21 16,63-42-1,-85 41-15,21-20 0,-21 21 16,22-21-16,-22-1 0,21-41 15,-42 20-15,21-21 16,0 22-16,-21 21 0,0-64 16,0 85-16,0-1 15,0 1-15,-21 42 16,0 1 0,0-1-16,21 21 0,-21-21 0,0 64 15,-1-43-15,22 1 16,0-22-16,0 21 0,0 0 0,0 43 15,0-43-15,0-20 16,22 83 0,20-62-16,-42-22 0,21-21 15,0 21-15,0-21 0,1 0 16,-1 0-16,21 0 0,-21 0 0,0-21 16,22 0-16,-22 0 0,21-1 15,-21 1-15,1 0 0,20 0 0,-21-21 16,0 20-16,0 1 0,1 0 15,-1-21-15,-21 21 0,0-1 16,-21 44 15,-1-1-31,1 0 16,21 21-16,0-21 16,-21 1-16,21-1 0,0 21 0,-21-21 15,21 0-15,0 1 0,0-1 16,0 0-16,0 0 0,21 0 0,0-21 15,0 21-15,1-21 0,-1 0 16,21 0-16,-21 0 0,22 0 0,-22 0 16,21 0-16,0-21 0,-20 0 0,20 0 15,-21 0-15,0 0 16,0-1-16,22-20 0,-22-21 16,0-64-1,-21 105-15,0-20 0,0-21 16,-21 41-16,0 22 0,0-21 15,-1 21-15,-20 0 0,21 0 0,-85 21 16,85 1 0,0-22-16,-22 42 0,1 0 15,21-21-15,0 22 0,21-22 16,-21 21-16,21-21 0,0 22 0,0 20 16,42-20-1,-21-22-15,21-21 0,1 21 16,-1-21-16,-21 0 0,22 0 15,-1 0-15,0-21 0,1 21 16,-1-21-16,43-22 16,-64 22-16,21 0 0,0 0 15,-20-22-15,41-20 0,-42 42 16,0 0-16,1-1 0,-22 1 16,0 0-1,0 42 1,0 0-1,-22 1-15,22-1 0,-21 0 0,21 0 16,-21 43 0,21-43-16,0 21 0,0-21 15,0 0-15,0 1 0,0-1 16,21 0 0,0-21-16,1 0 0,-1 0 15,0 0-15,0-21 16,0 0-16,0-1 0,1 1 0,-1 0 15,0 0-15,0 0 0,0 0 16,64-64 0,-85 106 15,0 0-15,0 0-16,0 1 0,-21 20 15,21 0-15,0-21 16,0 1-16,0-1 15,0 0-15,21 0 16,0-21-16,0 0 0,22 0 16,20 0-16,-21 0 0,-20 0 15,20-21-15,43-21 16,-64-1-16,0 22 0,0 0 16,-21-21-16,0 20 0,0-83 15,0 83-15,-21-20 16,0 42-16,-22-21 15,22 21-15,0 0 16,0 0-16,21 21 16,0 0-1,21-21 1,0 0 0,0 0-16,1 0 0,-1 0 15,-21-21 16,-21 0-15</inkml:trace>
  <inkml:trace contextRef="#ctx0" brushRef="#br0" timeOffset="200363.96">26522 13335 0,'0'0'15,"0"-21"-15,0-21 0,0 20 0,0 1 0,0 0 16,0 0 0,0 0-16,-21 21 15,-1 21 1,22 0-16,0 0 0,0 0 0,-21 1 16,21-1-16,-21 0 0,21 21 15,0-21-15,-21 43 0,21-43 16,-21 0-16,21 22 0,-21-22 0,21 0 15,0 0 1,0-42 15,0 0-31,0 0 0,0-1 16,0 1-16,21 0 0,-21-21 16,21 21-16,-21-1 0,0-20 15,21 21-15,-21 0 0,21 0 0,0-1 16,1 1-16,-1 21 15,0 0-15,0 21 16,-21 1-16,21-1 0,-21 0 16,0 0-16,21 21 0,-21-20 15,22-1-15,-22 42 16,21-42-16,0 22 0,0-22 16,0-21-16,0 21 0,-21 0 15,22-21-15,-1 0 0,0 0 0,0 0 0,0 0 16,0 0-16,22-42 15,20-22 1,-42 43-16,1 0 0,20-42 16,-21 20-16,-21 22 0,21-21 15,0 21-15,1-1 0,-22 1 0,21-21 16,-21 63 15,0 0-31,0 0 0,0 1 0,0-1 16,0 0-16,-21 0 15,-1 43-15,22-43 0,0 0 16,0 21-16,0-21 0,22 1 16,-1-1-16,0-21 15,0 0-15,21 0 0,1 0 16,20 0-16,-42 0 16,1-21-16,20-1 0,-21 1 0,0 0 15,0 0-15,22-21 0,-43-1 16,0 22-16,0-64 15,-21-20 1,21 83-16,-22 1 0,1 21 16,0-21-16,-21 21 0,21 0 15,-43 21-15,1 0 16,41 1-16,22-1 16,-21 0-16,0 21 0,21-21 0,0 22 15,0-22-15,0 21 0,0-21 16,42 1-16,1 20 15,-22-42-15,21 0 0,-21 0 16,22 0-16,-22 0 0,21 0 0,1 0 16,-22 0-16,21-21 0,0 0 15,1-1-15,20-20 16,-20 21-16,41-43 0,-63 22 16,22 0-16,-22-1 0,0 1 15,0-21-15,0 20 0,1 1 0,-1-22 16,0 22-16,-21 0 0,0-22 15,0 43 1,0 42-16,-21 0 16,0 22-16,-1-1 0,-20 0 15,21 1-15,0-1 0,0 22 0,-1-22 16,1 0-16,21 22 0,0-22 16,0 0-16,0 1 0,0-1 0,0 22 15,0-43-15,0 0 0,21 0 16,1 0-16,-1 0 0,0-21 15,42 0 1,-41 0-16,41 0 0,-42-21 16,0 0-16,1 21 0,-1-21 15,0 0-15,-21-43 0,21 43 16,-21 0-16,21-21 0</inkml:trace>
  <inkml:trace contextRef="#ctx0" brushRef="#br0" timeOffset="200467.9">27855 12996 0,'-21'0'16,"42"0"-16,-63 0 0,21 0 0,21 22 0,-21-22 15</inkml:trace>
  <inkml:trace contextRef="#ctx0" brushRef="#br0" timeOffset="200528.86">28130 12996 0,'106'-42'16</inkml:trace>
  <inkml:trace contextRef="#ctx0" brushRef="#br0" timeOffset="201122.03">29485 13314 0,'0'0'0,"0"-21"16,21 21-16,-21-21 15,21-1-15,-21 1 0,0 0 16,0 0-16,0 0 0,0-22 0,0-20 16,0 21-16,0 20 15,0-20-15,-21 21 0,0-21 0,21 20 16,-63 22-16,-1 0 15,43 0-15,-21 22 0,-64 20 16,63 0-16,1-21 16,-21 22-16,41-1 0,-20 0 15,0-20-15,21 20 0,-1 21 16,22-41-16,0-1 0,0 0 16,0 0-16,43 0 15,-22-21-15,21 0 0,1 0 0,-22 0 16,21 0-16,0-21 0,1 21 0,41-42 15,-20-1 1,-22 1-16,-21 21 0,1-21 16,-22 20-16,21-20 0,-21 0 0,21-1 15,-21 22-15,0 0 16,0 42 0,-21 0-16,21 1 15,-21-1-15,21 0 0,-22 21 0,22-21 16,0 1-16,0 20 0,0-21 15,0 64-15,22-43 16,-1-42-16,0 21 0,0-21 16,21 0-16,-20 0 0,-1 0 15,42 0-15,-42 0 0,22 0 16,-22 0-16,42-42 16</inkml:trace>
  <inkml:trace contextRef="#ctx0" brushRef="#br0" timeOffset="201355.9">30120 12594 0,'21'-21'0,"-42"42"0,42-63 0,-21 63 31,-21 21-31,0-20 0,0 20 0,0 0 16,-1 1-16,-20 105 15,21-106-15,21 0 16,-21 1-16,21-1 0,0 0 0,-21 22 15,21-22-15,0-21 16,0 22 0,0-22-16,21-21 15,0 0-15,0-21 16,0 0-16,0-1 0</inkml:trace>
  <inkml:trace contextRef="#ctx0" brushRef="#br0" timeOffset="201606.76">30459 12594 0,'0'-42'0,"21"21"16,-42 42 15,21 21-31,-21-21 0,-1 22 0,22-1 16,-21 0-16,0 1 0,0 63 15,21-64-15,-21 0 0,0 1 16,21-1-16,0 0 0,0-21 15,0 85 1,0-85-16,0 1 0,21-22 16,0 0-1,0 0-15,0-22 16</inkml:trace>
  <inkml:trace contextRef="#ctx0" brushRef="#br0" timeOffset="201956.56">30628 12975 0,'21'-42'15,"-232"338"-15,401-550 16,-190 233-16,-21 21 16,21 21-16,0 0 0,-21 1 0,-22 41 15,43-21 1,0-20-16,0-1 0,0 21 16,0-21-16,22-21 15,-1 0-15,0 0 0,0 0 16,0 0-16,0 0 0,1 0 0,-1 0 15,42-21 1,-42 0-16,22-21 0,-22-1 16,0 22-16,0-64 15,-21-20-15,0 83 16,0 1-16,0 0 0,-21 21 16,0 0-16,0 0 0,-22 0 15,-41 64 1,41-43-16,22 0 0,0 21 15,0-21-15,0 1 0,21 20 16,0-21-16,0 0 0,0 0 16,21 1-16,0-22 0,21 0 15</inkml:trace>
  <inkml:trace contextRef="#ctx0" brushRef="#br0" timeOffset="202469.26">31242 12954 0,'21'-21'0,"-42"42"0,42-63 0,-42 63 32,0 0-32,21 0 15,-21 0-15,-1 1 0,1-1 16,0 0-16,0 42 16,0-20-1,21-22-15,0 0 0,0 0 16,21-21-16,0 0 15,0 0-15,0 0 0,1 0 16,-1-21-16,0 21 0,21-21 16,1-21-16,-1-22 15,-21 43-15,0 0 0,-21 0 16,21 21-16,-21 21 16,0 0-1,0 0-15,0 0 16,0 0-16,0 1 0,0-1 15,0 0-15,0 0 0,22 0 16,-1-21-16,21 0 16,-21 0-16,0 0 0,1 0 15,-1 0-15,0 0 0,0-21 16,0 0-16,0 0 0,1 0 0,-22-1 16,21-20-16,0-43 15,-21 64-15,21-63 0,-21 62 16,21 1-16,-21 0 0,0 0 15,-21 21 1,0 0-16,0 0 0,-43 0 16,1 0-1,20 0-15</inkml:trace>
  <inkml:trace contextRef="#ctx0" brushRef="#br0" timeOffset="202673.15">25633 14330 0,'-85'21'0,"170"-42"0,-318 84 15,191-41-15,-1-22 0,22 21 16</inkml:trace>
  <inkml:trace contextRef="#ctx0" brushRef="#br0" timeOffset="202976.97">24363 14563 0,'0'42'16,"0"0"-16,0-20 0,21-1 0,0 21 15,-21-21-15,21 0 0,0 1 0</inkml:trace>
  <inkml:trace contextRef="#ctx0" brushRef="#br0" timeOffset="203282.8">24680 14859 0,'275'-169'31,"-190"42"-16,-445 423-15,762-656 0,-380 297 16,-1-1-16,-21 1 0,0-1 0,0 1 16,0-1-16,0 1 0,0-1 0,0 1 15,0-22-15,0 64 0,0 0 16,0 0-16,-21 42 16,21 0-16,-22 21 15,1 1-15,0-1 0,21 0 16,-21 1-16,21 20 0,0 43 15,0-64-15,0 1 0,0 62 16,42 1 0,-21-85-16,1 1 0,-1-1 15,21 0-15,-21-21 0,0 0 0,1 0 16,-1 0-16,0 0 0,0-21 0,0-22 16,22-20-1,-43 42-15,21-22 0,-21 1 16,21 0-16,-21-1 0</inkml:trace>
  <inkml:trace contextRef="#ctx0" brushRef="#br0" timeOffset="203685.56">25294 14520 0,'0'43'0,"0"-86"0,0 107 16,21-43-16,-21 0 15,21-21-15,1 0 0,20 21 16,64-21-16,-85-21 15,21 21-15,-21-21 16,1 0-16,20 0 0,-21 0 0,0-1 16,0 1-16,-21 0 0,22-21 0,-1-1 15,-21 22 1,0 0-16,0 42 31,0 0-31,0 1 0,0-1 16,-21 0-16,21 21 0,0 1 15,0-22-15,0 0 0,0 0 16,0 0-16,21 0 16,0-21-16,0 0 0,0 0 0,0 0 15,1 0-15,20 0 16,43-21-16,-64 0 16,42-42-16,-42 41 15,1-41 1,-22 21-16,-22 20 0,22 1 0,0 0 15,22 21-15</inkml:trace>
  <inkml:trace contextRef="#ctx0" brushRef="#br0" timeOffset="203873.97">26077 14563 0,'-106'296'32,"85"-127"-17,21-126-15,127-551 0,-254 1079 0,127-507 0,0 20 16,0-41-16,0 20 15,0 22 1,0-22-16,0-41 0,0-1 16,-21 0-1,21-42 1,0 0-16,0-1 0,0-20 16,21-85-16</inkml:trace>
  <inkml:trace contextRef="#ctx0" brushRef="#br0" timeOffset="204155.81">26437 14542 0,'-42'63'15,"21"-42"-15,-1 0 16,1 1-16,0-1 0,-21-21 16,21 21-16,-43 21 15,1-21-15,41-21 16,44 0 0,-1-21-1,0 0-15,0 0 0,21-21 16,-20 20-16,20-20 0</inkml:trace>
  <inkml:trace contextRef="#ctx0" brushRef="#br0" timeOffset="204551.58">26797 14055 0,'21'-21'16,"-106"105"-16,149-147 0,-43 63 16,-42 21-1,21 0-15,-21 0 0,0 0 0,-1 1 16,22 41-16,-21-21 0,0 22 15,0-22 1,21 1-16,0-22 0,0 21 0,-21 0 16,0 22-16,21-22 0,0-21 15,0 43 1,0-22-16,21-42 16,0 0-16,0 0 15,0 0-15,0 0 0,1-21 0,-1 0 16,0 21-16,0-42 0,0 20 15,43-62 1,-43 63-16,0-22 0,-21 1 16,0 21-16,42 42 31,-42 0-31,0 0 0,-42 64 16,42-64-16,-21 0 15,21 0-15,-21 1 0,21-1 0,0 0 16,0 0-16,0 0 15</inkml:trace>
  <inkml:trace contextRef="#ctx0" brushRef="#br0" timeOffset="204596.55">26903 14732 0,'0'-85'15</inkml:trace>
  <inkml:trace contextRef="#ctx0" brushRef="#br0" timeOffset="205034.3">24977 14478 0,'21'0'0,"-42"0"0,84-21 0,-21 21 0,-20-21 16,20 21-16,0-21 0,-21 21 15,43-43-15,-64 22 0</inkml:trace>
  <inkml:trace contextRef="#ctx0" brushRef="#br0" timeOffset="205168.23">25061 14542 0,'0'21'16,"0"0"-16,0 0 0,0 0 15</inkml:trace>
  <inkml:trace contextRef="#ctx0" brushRef="#br0" timeOffset="205794.87">27517 14224 0,'0'0'0,"0"-21"31,-22 21 0,1 0-31,0 0 16,0 0-16,0 21 0,0 0 0,-22 43 15,-20-1 1,42-20-16,-22-22 0,22 63 16,0-62-16,21 20 0,0-21 0,0 21 15,0-20-15,0-1 0,42 21 16,22-42 0,-22 0-16,22 0 15,-43 0-15,21 0 0,0 0 16,1 0-16,-1-21 0,-21 21 15,22-21-15</inkml:trace>
  <inkml:trace contextRef="#ctx0" brushRef="#br0" timeOffset="206685.36">27982 14478 0,'0'-63'16,"0"-22"0,0 233-16,0-317 15,-21 169-15,0 21 16,0-21-16,0 21 0,-1 0 0,1 22 15,-21-22-15,21 0 0,0 21 16,-1-21-16,1 1 0,21 20 0,0-21 16,-21 0-16,21 0 0,0 1 15,0-1-15,21-21 16,0 0 0,1 0-16,-1 0 0,0 0 0,0-21 15,0-1-15,0 1 16,1 0-16,-22 0 0,21-21 0,0 20 15,-21-41 1,21 21-16,0-22 0,-21 43 16,0 42-1,0 0-15,0 0 16,0 22-16,0-22 0,-21 21 16,21-21-16,-21 22 0,21 20 15,0-20 1,0-22-16,21 0 0,0 21 15,0-42-15,1 0 0,-1 0 0,0 0 16,0 0-16,0 0 0,0 0 16,1 0-16,-1 0 0,21-42 15,-21 21-15,0 0 0,22-43 16,-22 22-16,-21-1 0,21 1 16,0-21-16,-21 20 0,21-20 0,1-43 15,20-21 1,-42 85-16,21 20 0,-21-20 15,0 21-15,0 42 32,-21 0-32,-21 22 0,20 41 15,1-41-15,0-1 16,21 0-16,-21 43 0,21-43 16,0 22-16,0-22 0,0-21 15,0 22-15,0 41 16,42-41-1,-21-43-15,1 0 0,20 21 16,-21-21-16,0 0 0,0 0 0,1-21 16,-1 21-16,0-22 0,42-62 15,1-1 1,-64 43-16,0 21 16,21-1-16,-21-20 0,0 21 15,-21 42 1,21 0-16,-21 0 15,21 1-15,0-1 0,-21 0 0,21 0 16,0 0-16,0 0 0,0 1 16,0-1-16,0 0 0,21-21 15,21 0 1,-21 0-16,0 0 0,1 0 16,41-42-1,1-1-15,-22 22 16,-21 0-16,21-21 0,1 20 15,-22-20-15,0 21 0,21 21 0,-42-21 16,0 0-16</inkml:trace>
  <inkml:trace contextRef="#ctx0" brushRef="#br0" timeOffset="206841.27">29125 14457 0,'-84'148'47,"41"-84"-32,170-276-15,-275 445 0,127-233 47,0-21-31,0-1-16,-1 1 15,1 0-15,0-21 0,0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46:16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953 0,'0'0'0,"0"-22"0,0 1 16,0 0-16,0 0 15,0 0-15,0 0 0,22-1 0,-22-20 16,0 21-16,0-21 15,0 20-15,0 1 0,0-21 16,0 21-16,0 0 0,0-1 16,0 1-16,0-21 0,0 21 0,0 0 15,0-1-15,-22 22 16,1 22 0,21-1-16,-21 0 0,0 21 15,0 1-15,0-1 0,-1 0 16,1 22-16,21-1 0,-42 85 15,-22-21 1,43-63-16,0-1 0,-21 43 16,42-42-16,-21-22 0,-1 0 15,1 1-15,21-1 0,0 43 16,0-64 0,0-42-1,21 0-15,1-22 16,-22 22-16,21 0 0,0-21 0,21-1 15,-21 1-15,43-127 16,-22 105-16,-21 1 16,1-1-16,-1 1 0,0-22 15,21-21-15,-42 43 16,21 20-16,-21-20 0,22-22 16,-1 22-16,-21 41 15,0 1-15,0 0 0,0 42 31,0 0-31,0 22 0,0-1 16,0 22-16,0 63 16,0-64-16,0 22 0,0-22 0,-21 22 15,21-22-15,0 1 0,-22-1 16,22 1-16,-21-22 0,21 1 0,-21 20 16,21 22-1,0-64-15,0 0 16,21-21-1,0 0 1,-21-21-16,0 0 16,0 0-16,0-1 0,0 1 15</inkml:trace>
  <inkml:trace contextRef="#ctx0" brushRef="#br0" timeOffset="215.87">4106 1312 0,'-21'0'16,"42"0"15,0 0-31,1-21 0,-1 21 0,21-21 16,0 21-16,-20-21 0,105 0 15,-43 0 1,-63 21-16,22-22 15,-1 22-15,-21 0 0,22-21 0,-22 21 16</inkml:trace>
  <inkml:trace contextRef="#ctx0" brushRef="#br0" timeOffset="669.1">4847 1185 0,'0'-21'0,"0"0"16,0 0-16,0 0 15,21 0 1,0 21 0,1 0-16,-1 0 15,0 21-15,0 0 0,0-21 0,0 21 16,-21 0-16,22 0 0,-1 43 15,-21-43-15,0 21 0,0-20 16,0-1-16,0 21 0,0-21 16,0 0-16,0 22 0,0-22 0,-21-21 15,-1 42 1,1-42 0,0 0-1,21-21-15,0 0 16,0 0-16,0 0 0,0-1 15,0 1-15,0 0 0,21-21 16,-21 21-16,21-22 0,-21 22 16,22 0-16,-1 0 0,0-22 15,0 22-15,0 0 0,0 0 16,1 21-16,-1 0 16,0 0-16,0 0 15</inkml:trace>
  <inkml:trace contextRef="#ctx0" brushRef="#br0" timeOffset="1135.83">5376 1164 0,'0'-21'0,"0"-21"16,0 21-1,21 21 1,1 0-16,-22-22 0,21 22 16,0 0-16,0 0 15,0 0-15,0 22 0,1-1 0,-1-21 16,0 21-16,-21 0 0,0 0 16,21 22-16,-21-22 0,0 0 0,0 42 15,0 22 1,0-64-16,-21 0 0,0 1 15,21-1-15,0 0 0,-21-21 16,-1 21-16,22-42 31,0 0-31,0 0 0,0-1 16,0-20-16,0 21 16,0 0-16,0-22 0,0 22 0,0-21 15,22 21-15,-1-22 16,0 22-16,0-42 0,0 42 15,0-1-15,1 22 0,-1-21 16,0 21-16,0 0 0,0 0 16,0 0-16,1 0 15,-22 21-15,21 1 0,0-1 16</inkml:trace>
  <inkml:trace contextRef="#ctx0" brushRef="#br0" timeOffset="2715.11">6308 1312 0,'0'0'0,"21"0"0,-21-42 16,21 21-16,-21 0 15,0 0-15,0-1 16,0 1-16,0 0 0,0 0 15,-21 21-15,0-21 16,-1 21-16,1 0 0,0 0 16,0 0-16,0 21 0,0-21 15,21 21-15,-22 0 0,1 22 0,-21-1 16,21 21 0,21-20-16,-21-22 0,21 0 0,-22 21 15,22-20-15,0-1 0,0 21 16,0-21-16,22-21 15,-1 0 1,0 0-16,0 0 0,0 0 16,0 0-16,1-21 0,-1 0 15,0 0-15,21-22 16,-21 22-16,1 0 0,-1 0 16,-21 0-16,0-22 0,21 22 15,-21 0-15,0 0 0,0 0 0,0 0 16,0 42 15,0 0-31,0 0 16,0 0-16,0 0 0,0 1 15,0-1-15,0 42 16,0-42-16,0 1 0,0-1 16,0 0-16,0 0 0,21 0 15,0-21-15,0 21 0,1-21 16,-1 0-16,0 0 0,21 0 15,1-21-15,-22 0 0,21 21 16,-21-21-16,0 0 0,22 0 0,-22 21 16,0-22-16,0 1 0,0-21 15,1 21-15,20-22 16,-42 1-16,21 21 0,-21 0 16,21 0-16,-21-1 0,0 1 15,0 0-15,0 42 31,0 0-31,0 1 16,0-1-16,0 0 0,0 42 16,0-41-16,0 20 15,0-21-15,0 0 16,0 0-16,0 1 0,0-1 16,21-21-16,1 0 0,-1 0 15,0 0-15,0 0 0,21 0 16,22-21-16,-22-1 15,-21 1-15,22-21 16,-22 21-16,0 0 0,-21-1 16,0 1-16,21 0 0,-21 0 15,0 0-15,21 0 0,-21-1 0,0 1 16,0 0 0,0 42 15,0 0-31,0 1 0,0 20 15,0-21-15,0 21 16,0 1-16,0-22 0,0 21 16,0 22-16,0-22 0,0 22 0,0-22 15,0 21-15,0 1 0,-21 63 16,21-64-16,0 22 0,0-21 0,-21 63 16,21 0-1,0-64-15,-21 1 0,0-1 0,21 1 16,-21-22-16,21 0 0,-22 1 0,1-1 15,21 0-15,-21-21 16,-21 43-16,21-22 16,-1-42-16,1 0 15,0 0-15,0-21 0,0 0 16,0 0-16,-1 0 0,-20-1 0,21-20 16,-43-85-1,43-42-15,21 105 16,0 1-16,0-64 0,0 84 15,21-20-15,22-43 16,-22 43-16,0-1 0,21 1 16,-20 20-16,20-20 0,0-1 0,1 1 15,-1-1-15,0 1 0,85-85 16,-63 42 0,-22 85-16,-21-22 0,43-20 15,-43 42-15,0 21 16,-21-43-16,-21 43 31,0 0-31,0 0 0,-1 21 16,22 1-16,0-1 15,-21 0-15,21 0 0,0 0 0,0 0 16,0 1-16,0-1 16,21-21-16,-21 42 0,22-42 0,-1 21 15,0 0-15,0 1 16,0-1-16,-21 0 15,0 0-15,0 0 16,0 0 0,-42 1-16,21-1 15,0-21-15,-1 21 16,1-21-16,21 21 0,-21-21 16,0 21-1,0-21-15,0 0 31,-1 0-31</inkml:trace>
  <inkml:trace contextRef="#ctx0" brushRef="#br0" timeOffset="3304.19">4318 1905 0,'0'0'15,"-21"0"-15,-22 0 0,22 0 0,0 0 0,0 0 16,-43-21 0,22 21-16,21 0 0,42 0 47,21 0-32,-20 0-15,41 0 0,43 0 16,-43 0-16,22 0 0,106 0 15,126 0 1,-190 0-16,0 0 0,-21-21 16,42 21-16,-21-21 0,127 21 15,-106-22-15,-21 22 0,21 0 16,1-21-16,20 21 0,-21-21 0,0 21 16,-21-21-16,0 21 0,0 0 0,85-21 15,-22 0 1,-105 21-16,-21 0 0,-1 0 0,43 0 15,-85 0 1,21 0-16,1 0 0,-22 0 0,0 0 16,0 0-16,0 0 15,1 0-15,-44 0 47,1 0-47,-21 0 0</inkml:trace>
  <inkml:trace contextRef="#ctx0" brushRef="#br0" timeOffset="3865.86">3027 3620 0,'0'0'15,"0"-22"-15,-21 22 0,21-21 0,-22 0 16,1 21-16,0 0 15,21 21 1,-21 0-16,21 22 16,0-1-16,0 0 0,0 1 15,0-1-15,0 22 0,0-22 16,-21 0-16,21 22 0,-21-22 0,21 0 16,0 1-16,-22 41 15,22-20 1,0-43-16,0 0 0,22-21 31,-22-21-31,21 0 16</inkml:trace>
  <inkml:trace contextRef="#ctx0" brushRef="#br0" timeOffset="4135.71">3344 3958 0,'0'21'0,"0"-42"0,0 64 0,0-22 16,21 0-16,1-21 16,-22 21-16,21-21 15,0 0 1,-21-21 0,0 0-1,-21 0-15,0 21 16,-1 0-16,1 0 15,0 0-15,0 0 16,0 0-16,21 21 16,21-21-1,0 0-15,0 0 16</inkml:trace>
  <inkml:trace contextRef="#ctx0" brushRef="#br0" timeOffset="7739.25">5376 3302 0,'0'0'0,"21"-42"0,-21 21 0,22-22 15,-1 1 1,-21-22-16,0 43 0,0 0 16,0 0-16,0 0 0,0 0 0,-21 21 15,-43-22-15,43 22 16,0 0-16,-22 0 0,-41 43 15,-1-1 1,43 0-16,-22 1 0,-42 63 16,43-43-16,21 1 0,-64 84 15,63-85-15,22 22 0,-21-22 16,42 22-16,0-21 0,0 20 0,0 43 16,42-21-1,1-64-15,-22 1 0,21-22 0,43 21 16,-43-21-16,0-21 15,1 0-15,20 0 0,-20 0 0,-1-21 16,64-21-16,-64 21 16,22-22-16,-22 22 0,0-21 15,64-43-15,-64 43 0,1 0 16,-22-1-16,21 1 0,-21 0 16,1-1-16,-1 22 0,-21-21 15,0-1-15,0 65 31,0 20-31,-21-21 0,21 0 16,0 64 0,-22-64-16,22 21 0,-21 43 15,21-43-15,0 1 0,0-22 16,0 21-16,0-21 0,0 1 0,43 20 16,-1-42-1,-21 0-15,0 0 0,22 0 16,-22-21-16,21 0 0,-21-1 15,43-41-15,-1-1 16,-42 22-16,1 21 16,-1-21-16,0-107 15,-21 128-15,0-21 0,0 21 16,-42-22-16,20 22 16,1 0-16,0 21 0,-21 0 15,21 0-15,-22 0 0,22 0 0,-21 21 16,-1 0-16,22 1 0,-21-1 15,21 21-15,0-21 0,-1 22 0,22-22 16,0 21-16,0 0 0,22 22 16,-1-22-16,42 22 15,-20-43-15,-1 0 0,0 0 16,1-21-16,-22 21 0,63-21 16,-41 0-16,-1 0 0,0 0 15,1-21-15,-1 0 0,22 0 0,63-43 16,-22-20-1,-62 41 1,-1 1-16,-21 21 0,-21 0 16,0 0-16,21 21 0,1 0 31,-22 21-31,0 0 0,0 0 16,0 0-16,0 0 0,0 1 15,0 20-15,0-21 0,0 0 0,-22 22 16,22-22-16,-21 0 0,21 0 15,-21-21-15,21 21 0,0 0 0,0-42 47,0 0-47,0 0 0,0 0 16,21-22-16,-21 22 0,21 0 16,1-21-16,-22 21 15,21-22-15,0 22 0,0 0 0,-21 0 0,42-22 16,-20 43-1,-1 0-15,0 22 16,-21 20-16,0-21 16,0 0-16,21 0 0,-21 1 0,0-1 15,0 21-15,21-21 0,-21 0 0,0 1 16,0 20 0,21-21-16,22 0 0,-43 0 15,21-21-15,42 0 16,-41 0-16,20 0 0,-21 0 15,0-21-15,22 0 0,41-64 16,1 22 0,-64 21-16,21-1 0,-20 1 0,-1 0 15,21-22-15,-42 22 0,21-22 16,0 22-16,-21-22 0,0-84 16,0 85-16,0-22 15,0 43-15,0-43 16,0 64-16,0 0 15,0 0-15,-21 42 16,21 0-16,-21 0 16,21 21-16,0 1 0,0-1 15,-21 22-15,21-22 0,-21 21 0,21-20 16,0 20-16,0-20 16,-21 20-16,21 22 0,0-22 0,0-20 15,0-1-15,0 43 0,0-64 16,0 21-16,0-21 0,21 0 15,0 1-15,0-1 0,21 0 16,-20-21-16,-1 0 16,0 0-16,0 0 0,43-21 15,-43 0-15,21 21 0,22-43 16,-43 22-16,0-21 0,0 21 16,21-43-16,1 1 15,-43 41-15,0 1 16,0 0-16,21 0 0,-21 42 47,0 0-47,0 0 0,0 1 0,0-1 15,0 0-15,0 0 0,0 21 16,0-20-16,0 20 16,42 21-16,-21-41 15,1-22-15,-1 21 0,0-21 16,0 0-16,0 0 0,22 0 0,-22 0 15,0 0-15,42-43 16,1 1-16,-43 21 16,0 0-16,-21-22 0,21 1 15,1 21-15,-22-21 0,0 20 16,0 1-16,0 0 0,0 0 0,0 0 16,0 42 15,-22 0-16,22 0-15,0 0 0,-21 43 16,21-43-16,0 0 16,0 0-16,0 1 0,0-1 0,0 0 15,0 0-15,0 0 32,0-42-17,0 0-15,21 0 16,1 0-16,-1-1 0,-21 1 15,21-21-15,0 21 16,0 0-16,0-22 16,-21 22-16,22 21 0,-1-21 15,0 21-15,-21 21 16,0 0 0,21 0-16,-21 1 15,0-1-15,0 0 0,0 0 0,0 0 16,21 0-16,-21 1 0,0-1 0,21 0 15,1 0-15,-1-21 16,21 21 0,-21-21-16,43 0 0,-43 0 15,0-21-15,0 0 0,0 21 0,1-21 16,-1 0-16,0-1 0,0 1 0,0 0 16,0 0-16,1 0 15,-1 0-15,-21-43 0,0 43 16,21 21-16,-21-21 0,0 0 0,0 42 31,0 0-15,0 0-16,0 0 0,0 0 15,-21 1-15,21 20 16,0-21-16,0 0 0,0 0 0,0 1 16,0 20-1,0-21-15,0 0 0,21-21 16,0 0-16,0 0 15,0 0-15,1 0 0,-1 0 16,0 0-16,0-21 0,0 0 16,0 0-16,1 0 0,-1-1 15,-21-20-15,0 21 16,0 0-16,0-22 0,0 22 0,0 0 16,0-21-16,0-22 15,-21 43-15,-1 0 0,1 0 0,0 21 16,21-21-16,-21 21 0,0 0 0,0 0 15,-1 0-15,1 0 0,0 21 16,0 0-16,21 0 0,-21 0 0,21 0 16,-21 22-16,21-22 0,0 0 15,0 21-15,0-20 0,0-1 16,0 21-16,0-21 0,0 0 0,21 1 16,0-1-16,0 0 0,0 0 0,22-21 15,-1 21 1,-21-21-16,21 0 0,-20 0 0,41-21 15,-42 0-15,0 21 0,22-21 16,-22 0-16,21-1 0,-21 1 16,64-85-1,-85 64-15,21 21 16,-21-21-16,0 20 0,0 44 47,0-1-47,0 0 15,0 0-15,0 0 0,0 0 16,-21 1-16,21-1 0,0 0 16,0 0-16,0 0 0,0 0 0,0 1 15,0-1-15,42 0 16,-20-21-16,-22 21 0,21-21 16,0 0-16,0 0 0,0 0 15,0 0-15,1 0 0,-1 0 16,21-42-16,22-1 15,-43 1-15,-21 21 16,42-21-16,-42 20 0,0-20 16,0 21-16,21 0 0,0 0 15,1-22 1,-22 64 0,0 1-1,0-1-15,0 0 0,0 0 16,0 21-16,0-20 0,-22-1 15,22 21-15,0-21 0,0 22 16,0 41 0,22-63-1,-1-21-15,0 0 0,64 0 16,-43 0 0,0 0-16,1-21 0,20 0 15,-21 0-15,-20 0 0,20 0 16,0-1-16,22-41 0,-43 42 15,42-43 1,1-42-16,-64 85 16,0 0-16,0 0 0,0 0 0,0 0 15,-21 21-15,0 0 16,-1 0-16,-41 21 0,63 0 0,-21 0 16,0 0-16,21 0 0,-22 1 15,22-1-15,0 0 0,0 0 16,0 0-16,0 0 0,43 43 15,-1-43 1,-21 0-16,-21 0 0,21-21 16,22 43-16,-22-43 0,-21 21 15,0 0-15,0 0 16,0 0-16,-21-21 0,0 0 16,-1 22-16,1-22 0,0 0 0,0 21 15,0-21-15,0 0 16,-1 0-1,1 0-15,21-21 16,-21 21-16,21-22 0,-21 1 16,21 0-16,0 0 0,-21 0 0</inkml:trace>
  <inkml:trace contextRef="#ctx0" brushRef="#br0" timeOffset="7967.3">9292 3196 0,'-42'0'0,"84"0"0,-105 0 0,41 0 16,1 0-16,0 0 0,0 0 0,0 21 62,0-21-46</inkml:trace>
  <inkml:trace contextRef="#ctx0" brushRef="#br0" timeOffset="8240.15">7472 3620 0,'-21'21'0,"42"-42"0,-85 42 16,43-21-16,0 21 0,42-21 31,0 0-31,22 0 0,-1 0 16,0 0-16,22-21 0,-22 21 15,22-21-15,-1 21 0,1-22 16,63 1-16,21 0 15,-106 21-15,0 0 16,22 0-16,-43 0 0,0 0 16,0 0-16</inkml:trace>
  <inkml:trace contextRef="#ctx0" brushRef="#br0" timeOffset="11436.02">12234 3620 0,'-21'0'0,"0"0"16,0 0-16,0 0 15,-1 21-15,1 0 0,21 0 16,-21 0-16,0 22 0,0-22 0,0 0 16,-1 21-16,22-21 0,-21 1 15,0 20-15,0-21 0,0 0 0,21 0 16,-21 22 0,-1-22-16,22-42 31,0 0-31,0-1 15,0 1-15,0 0 0,22 0 0,-1 0 16,-21-22-16,21 22 0,21-42 16,22-43-1,-43 85-15,0 0 0,0 21 16,0 0-16,1 0 0,-1 0 16,0 0-16,0 21 0,0 21 0,22 43 15,-1-22 1,-21-20-16,-21-1 0,21 21 15,0-41-15,-21 20 16,22-21-16,-22 0 0,0 0 16,21-21-16,0 0 31,-21-21-31,21 0 0,-21 0 16,0-43-16,21 43 15,0-42-15,-21 20 16,22 22-16,-22-21 0,0 0 0,21 20 15,0-20-15,0 0 16,0 21-16,0 21 16,1 0-16,-1 0 0,0 0 0,-21 21 15,21 0-15,0 0 0,-21 21 16,21-20-16,-21-1 0,22 21 0,-22-21 16,21 22-16,21 41 15,-21-41-15,-21-22 0,21 0 0,1 0 16,-1 0-16,0 0 15,21-21-15,-21 0 0,1 0 0,20 0 16,21 0-16,1-21 16,-43 0-16,21 0 0,-20 0 15,41-22-15,-21 1 0,-20 21 16,20-43-16,-42 43 16,0-21-16,21 21 0,-21-22 15,0 22-15,0-21 0,0 21 0,0 0 16,-21 21-1,0 0-15,0 0 0,-1 21 0,22 0 16,-21 0-16,0 21 16,21-20-16,0 41 15,0-42-15,0 0 0,0 22 0,0-22 16,0 0-16,0 0 0,21 0 16,0 1-16,1-22 0,-1 21 0,42-21 15,-20 0 1,-22 0-16,0 0 0,21-21 0,-21 21 15,1-22-15,20 1 0,-21 0 0,21 0 16,-20 0-16,-1 0 0,21-1 16,0-41-16,-20-1 15,-22 43-15,0 0 16,0 42 15,0 0-31,0 1 16,0-1-16,-22 0 0,22 0 0,0 0 15,-21 22-15,21-22 0,0 21 16,0 0-16,0-20 16,0-1-1,0-42 1,0-1 0,0 1-16,0 0 0,21-21 15,-21 21-15,22-1 16,-1-20-16,-21-21 15,21 41-15,-21 1 0,21 0 16,0 21-16,0 0 16,1 0-16,-1 0 0,-21 21 15,21 0-15,-21 1 0,21 41 16,-21-42-16,0 0 16,21 1-16,-21-1 0,0 0 15,21 0-15,1 0 16,-1-21-16,0 0 15,0 0-15,0 0 16,0 0-16,-21-21 0,22 0 16,-1 21-16,0-21 0,42-43 15,-41 43-15,-1 0 16,0 0-16,-21 0 0,21-22 0,0 22 16,0 0-16,-21 0 0,0 0 15,22 21 1,-22 21-16,0 0 15,0 0-15,0 21 16,0-20-16,0-1 0,0 0 0,0 0 16,0 43-1,0-22-15,21-21 0,-21 0 16,21 0-16,0-21 0,0 22 0,0-22 16,22 0-16,-22 0 15,0 0-15,0 0 0,0 0 16,22 0-16,-22-22 0,0 1 0,21 21 15,-20-21-15,20 0 0,-21 0 16,0 0-16,0-1 0,1-20 16,-1 21-16,0 0 0,-21-22 0,0 22 0,21 0 15,-21 0-15,21 0 16,-21 42 0,0 0-1,0 21-15,0-20 16,0-1-16,-21 0 0,21 0 0,0 0 15,-21 22-15,21-1 16,0-21-16,0 0 0,0 0 16,0 1-16,0-1 0,21-21 15,0 0-15,-21 21 0,21-21 16,1 0-16,20 0 16,0 0-16,22-42 0,-43 42 15,0-22-15,0 1 0,0 0 16,1 0-16,-22 0 0,0 0 0,21-1 15,-21 1-15,0-63 16,0 20 0,-21 22-16,-1 21 0,1-22 0,0 22 15,0 0-15,0 0 0,0 0 16,-1-1-16,-20 22 0,21 0 0,-43 0 16,43 22-16,0-1 15,-21 0-15,21 0 0,-1 0 0,-20 43 16,21-22-16,21-21 0,-21 22 15,21-22-15,0 0 0,0 0 16,21 21-16,0-20 0,43-1 16,-43-21-16,21 21 0,0-21 15,-20 0-15,20 0 0,0 0 16,1 0-16,-1 0 0,0-21 0,1 0 16,105-22-1,-64 1-15,-41 21 16,-1 0-16,0-22 0,-20 22 0,-1 0 15,0 0-15,-21 0 0,21-22 16,-42 43 0,0 0-16,0 0 0,-1 0 15,1 21-15,0 1 16,0-1-16,0 0 0,21 0 0,-21 0 0,21 22 16,0-1-1,0-21-15,0 0 0,21 22 16,0-22-16,-21 0 0,21 0 0,0-21 15,0 21-15,1 0 16,-1-21-16,21 22 0,22-22 16,-43 0-16,0 0 15,21 0-15,-21 0 16,22 0-16,-22-22 0,0 22 16,0-21-16,22 0 15,-22 0-15,21-21 0,-21 20 16,0-20-16,1 0 0,-1 42 0,-21-21 15,21-1-15,0 22 16,-21-21-16,0 42 31,0 1-31,-21-22 16,21 21-16,-21 0 0,0 0 0,21 21 16,0-20-1,0-1-15,0 0 0,0 0 16,0 0-16,21-21 15,0 0-15,0 0 16,0 0-16,43 0 16,20-42-16,-41 0 15,-22 20 1,0 1-16,0 0 0,0 0 0,1-21 16,-1-1-16,0 22 0,0 0 15,-21 0-15,21 0 16,-21 42 15,0 0-31,-21 21 16,21-21-16,-21 1 0,0 20 0,21 0 15,-21 1-15,-1-1 0,22 0 16,-21 1-16,0 20 0,21-21 0,0 22 16,0-1-16,0-20 0,-21 20 0,21 1 15,0-1-15,0 1 0,0-22 16,0 43-16,0-22 0,0 1 0,0-1 15,0 1-15,0-1 0,0 1 16,0 105 0,-21-42-16,0-85 15,-1 22-15,1-43 0,0 0 16,21 0-16,-21-21 0,0 0 16,-43 0-16,43 0 0,-21 0 15,21-21-15,-22 0 0,1-21 16,0 21-16,20-22 0,1 1 0,0 0 15,0-22-15,21-232 16,0 126 0,21 107-16,0-22 0,0 1 15,1 20-15,-1-21 0,42-42 16,-42 85-16,22-21 0,20-22 16,-42 64-16,22-22 0,-22 22 15,21-21-15,22 0 16</inkml:trace>
  <inkml:trace contextRef="#ctx0" brushRef="#br0" timeOffset="12569.24">18436 3366 0,'21'-22'0,"-42"44"0,63-65 0,-20 1 15,-1 21-15,0-22 0,0 22 0,0-21 16,0 0-16,1-22 16,-1-42-16,-21 85 15,0-21-15,0 21 16,-21 21-16,-1 0 0,1 21 15,-21 0-15,-22 64 16,1 42-16,42-64 16,-22 22-16,22-1 0,-42 65 15,42-86-15,-22 1 0,22-1 16,0 1-16,0-1 0,0-21 0,-22 85 16,22-105-1,0 20-15,21-21 0,-21-21 0,21 21 16,-21-21-16,21-21 15,-22 0 1,22 0-16,-21 0 0,21-22 0,-21-20 16,21 20-16,0 22 15,0-63-15,0 20 0,0 22 16,0-1-16,0 22 0,0-21 16,0 0-16,21 63 15,0 0 1,1 21-16,-22-21 0,21 22 15,-21-22-15,0 21 0,21 1 0,0-22 16,0 21-16,-21-21 0,21 22 16,1-22-16,-1 21 0,0-21 15,0 0-15,0-21 0,0 0 16,22 0-16,-22 0 0,42 0 16,-41 0-16,20 0 0,-21-21 0,21 0 15,64-42 1,-63 41-16,-22 1 0,21 0 15,-21-21-15,0 21 0,1-1 0,-1-20 16,0 21-16,-21 0 0,21 0 16,-21-1-16,0 44 31,0-1-31,0 0 16,-21 0-16,21 21 15,-21 1-15,21-1 0,-21-21 16,21 0-16,0 22 0,0-22 15,0 0-15,0 0 0,0 0 0,0 1 16,21-22-16,0 21 0,21-21 16,22 0-1,-43 0-15,42-43 16,-41 43-16,20-21 0,21-42 16,-20-1-1,-43 43-15,0 0 0,0-21 0,0 20 16,0-20-16,0 21 0,-43-64 31,22 64-31,0 21 0,0 0 0,-21 0 16,-1 0-16,22 0 0,0 21 15,0 0-15,0 1 0,-1-1 16,22 0-16,-21 0 0,21 0 16,0 0-16,0 1 0,0-1 0,0 0 15,21-21 1,1 0-16,20 0 0,-21 0 0</inkml:trace>
  <inkml:trace contextRef="#ctx0" brushRef="#br0" timeOffset="14671.69">19643 3556 0,'0'-21'0,"0"42"0,0-63 15,0 21-15,-22 21 16,1 0-16,0 0 0,0 0 15,-21 0-15,-22 42 16,43-21 0,0 21-16,0-20 0,21-1 0,-22 21 15,-20 22-15,42-43 0,0 0 16,0 21-16,0-21 0,0 22 16,0-22-16,64 42 15,-43-41-15,0-1 0,21 0 16,1-21-16,41 21 0,-41-21 15,-1 0-15,0 0 0,1 0 0,20-21 16,-21 0-16,1 0 0,-1 21 16,0-22-16,-20-20 0,20 21 15,-21 0-15,21 0 0,-20-22 0,-1-20 16,-21 42-16,0-43 16,0 43-16,0-43 15,-21 43-15,-22 0 16,22 21-16,0 0 0,0 0 15,0 0-15,-1 21 0,1 0 16,-21 43-16,0-1 16,42-20-16,-22-22 0,22 0 15,0 0-15,0 0 0,0 22 16,0-22-16,0 0 0,43 0 16,-22-21-16,0 0 15,0 0-15,0 0 0,1 0 16,-1 0-16,21-21 15,-21 21-15,0-21 0,1 0 16,-1 0-16,21-22 0,-42 22 16,0-21-16,21 21 0,-21-1 0,21-20 15,-21 21-15,0 0 0,0 0 16,0 42 15,0 0-31,0 0 0,0 0 0,0 0 16,0 1-16,-21-1 0,21 21 15,0-21-15,0 0 0,0 1 16,0 20-16,0-21 0,21 0 0,1 0 16,-22 1-16,21-1 0,0-21 15,0 21-15,21-21 0,-20 0 16,-1 0-16,42 0 0,-42 0 0,22 0 16,-22-21-16,21 0 0,-21 21 15,1-22-15,20-20 0,-21 21 0,0 0 16,0-22-16,1-41 15,41-43 1,-63 63-16,21 22 0,0-85 0,1 63 16,-22 22-16,21 0 15,-21-22-15,0 43 0,0-21 0,0-22 16,0 85 0,0 1-1,-21 20-15,-1 0 0,22 1 0,-21 20 16,21-21-16,0 22 0,-21-1 15,21 43-15,-21 42 16,21-105-16,0-1 16,0 43-16,0-64 0,0 0 15,0 0-15,0 0 0,0 1 0,0-1 16,21-21-16,0 0 0,0 0 16,1 0-16,-1 0 15,0 0-15,21-43 0,-21 22 16,22 0-16,-1-21 15,-42 21-15,42-43 16,-20 43-16,-1 0 0,-21-22 0,0 22 16,0 0-16,21 21 0,-21-42 15,0 63 1,0 0-16,0 0 16,0 22-16,-21-1 15,21-21-15,0 21 16,0-20-16,0-1 0,0 21 15,0-21-15,0 0 0,21 1 16,0-22-16,0 0 16,0 0-16,1 0 0,-1 0 0,0 0 15,0 0-15,0 0 0,22 0 16,-22-22-16,42-20 16,-20 0-16,-22 21 0,0-1 15,-21 1-15,21-21 0,-21 21 16,21 0-16,-21-1 0,0 1 0,0 0 15,0 42 17,0 0-32,0 1 0,0-1 15,0 0-15,-21 0 0,21 0 16,0 22-16,0-22 0,-21 0 0,21 0 16,0 0-16,0 0 0,0 1 15,21-1-15,0-21 16,0 0-16,1 0 0,-1 0 0,21 0 15,-21 0-15,22 0 16,20-64 0,-42 1-16,0 42 0,-21-1 15,0-20-15,0 21 16,0-21-16,0 20 0,0 1 0,0 0 0,-21 0 16,-42-21-1,20 42-15,22 21 16,0-21-16,-21 42 0,21-21 15,-22 43-15,22-43 16,21 0-16,-21 64 16,21-64-16,0 0 15,21 0-15,21-21 16,-20 0-16,-1 0 0,0 0 16,21 0-16,-21 0 0,1 0 0,62-42 15,-20 21 1,-43 0-16,0-1 0,0 1 15,0 0-15,1 0 0,-1 0 0,-21 0 16,0-1-16,21 1 0,-21 0 16,21 21-16,-21 21 31,0 0-31,0 1 16,-21-1-16,0 0 0,21 21 15,-21-21-15,21 1 0,0-1 16,-43 21-16,22-21 15,21 0-15,0 1 0,0-1 16,-21-21-16,21-21 47,0-1-47,21 1 16,0 0-16,0 0 0,-21-21 0,22 20 15,20-62-15,-21 41 16,0 22-16,22-21 0,-22 0 0,42-1 15,-42 22-15,1 21 0,-1 0 16,0 0-16,-21 21 0,0 0 16,21 64-16,-21-21 15,0-43-15,0 21 16,-21-21-16,21 22 0,-21-22 16,21 63-16,0-62 15,0-1-15,0 0 0,21-21 16,0 0-16,21 0 15,-20 0-15,41 0 0,-42 0 16,0 0-16,22-21 16,-1 21-16,0-43 0,-42 22 15,22 0-15,-1 0 0,-21-43 16,21 43-16,0-42 16,-21 20-16,0 22 0</inkml:trace>
  <inkml:trace contextRef="#ctx0" brushRef="#br0" timeOffset="14868.58">22161 3260 0,'0'0'0,"-21"0"0,0 0 15,0 0-15,0 0 16,0 0 46</inkml:trace>
  <inkml:trace contextRef="#ctx0" brushRef="#br0" timeOffset="15103.44">20743 3471 0,'0'0'0,"0"22"0,21-22 16,1 0-16,-1 0 0,0 0 16,0 0-16,0 0 15,0-22-15,64 22 16,-43-21-16,-20 21 15,-1 0-15,-42 0 16,-1 0-16,1 0 16</inkml:trace>
  <inkml:trace contextRef="#ctx0" brushRef="#br0" timeOffset="16249.18">2773 5736 0,'-21'0'31,"-1"0"-31,1 0 0,0 0 16,0-21-16,0 21 15,0 0-15,-1-42 16,22 21-16,0-1 0,0 1 16,0-21-16,43 21 15,-22 0-15,0-1 0,43-20 16,-43 42-16,21-21 0,-21 21 16,22 0-16,-22 0 0,21 21 0,43 85 15,-85-43 1,0-20-16,0-1 0,0 64 15,-21-43-15,-1 1 0,1-22 16,-21 1-16,0 20 0,-43 22 16,21-43-16,22-21 0,-21 22 15,20-22-15,-20 21 0,20-21 16,-105 22 0,64-43-16,62 0 15,1 0-15,-21-43 0,21 22 16,21 0-16,-21-21 0,21 20 15,0-20-15,0 21 0,0-21 16,63-43-16,-42 85 16,22-21-16,-22 21 0,21 0 15,0 0-15,1 0 0,-1 21 0,0 0 16,1 0-16,-22 0 0,21 22 0,1-22 16,20 64-1,-42-64-15,0 0 0,1 0 16,-1 21-16,0-20 0,42 20 15,-20-42 1,-22 0-16,0 0 16,0 0-16,-21-21 0,21 0 0,1-1 15</inkml:trace>
  <inkml:trace contextRef="#ctx0" brushRef="#br0" timeOffset="16412.09">3429 6096 0,'0'0'0,"42"-21"15,-42 0 48,21 21-63,1-21 16,-22-1-16</inkml:trace>
  <inkml:trace contextRef="#ctx0" brushRef="#br0" timeOffset="18468.03">4699 6117 0,'0'-21'16,"21"0"-16,0 0 0,0 0 15,1-1-15,-1 1 0,0-63 16,0 41-16,21-41 15,-20 41-15,20-63 16,-42 43-16,21-1 0,-21 1 16,21 21-16,-21-22 0,0 1 0,0 20 15,0-63-15,-21 43 16,0 63-16,0 0 16,21 21-16,-21 21 15,21-20-15,-22 41 0,22-21 0,0 22 16,0-1-16,0 86 15,-21-22-15,21-43 0,-21-20 16,0-1-16,21-20 16,-21 20-16,21-21 0,0 1 0,-21-22 15,21 0-15,0 0 0,0 22 16,0-65 0,0 1-1,0 0-15,21 0 0,0 0 16,-21-22-16,21 22 0,21-85 15,-20 64-15,-22 21 0,0 0 16,21 0-16,0-1 16,0 22-16,0 22 0,0-1 15,-21 0-15,22 0 16,-22 21-16,42 64 16,-21-42-16,21-1 15,-20-63 1,-22 21-16,21-21 0,0 0 0,0 0 15,0 0-15,0 0 16,22-21-16,-22 0 0,0 0 0,0 21 16,22-42-16,-22 20 0,21 1 15,-21-21-15,0 21 0,64-106 16,-64 42 0,-21 106 15,0 0-31,0 1 15,0-1-15,0 0 0,0 21 16,0-21-16,-21 64 0,21 0 16,0-64-1,21 0-15,0 0 0,1 0 0,-1 1 16,0-22-16,0 0 0,0 21 0,22-21 16,62 0-1,-41-21-15,-43-1 0,21 22 16,-20-21-16,-1 0 0,21 0 0,-21 0 15,-21-22-15,21 22 16,-21-21-16,0 21 0,0-22 0,0 1 0,0 21 16,0-21-16,-84-64 15,63 85-15,-64-1 16,-21 22 0,85 22-16,-43 41 15,43-42-15,0 0 0,0 22 0,21 20 16,0 43-1,21-85-15,0 0 0,0 1 16,22-22-16,-22 21 0,21-21 16,1 0-16,-1 0 0,0 0 0,1 0 15,84-43 1,-43 1-16,-41 42 0,-1-42 16,0 21-16,-21-1 0,22 1 15,-22 0-15,21-42 0,-21 41 16,-21 1-16,0 0 15,0 42 1,0 0-16,0 1 16,0-1-16,0 0 0,0 0 0,0 21 15,0-20-15,0-1 0,0 0 0,0 0 16,0 0-16,22 0 0,-22 22 16,21-43-1,0 0 16,-21-21-31,0-1 0,0 1 16,21 0-16,-21 0 0,21 0 16,0-43-1,22-20-15,-43 62 0,21 1 16,0 21-16,0 0 16,0 21-16,1-21 15,-22 22-15,0-1 0,21 0 0,-21 0 16,21 0-16,0 22 15,0 20-15,0-42 16,1-21-16,-22 21 16,21-21-16,0 22 0,0-22 0,0 0 15,0 0-15,1 0 16,20-22-16,-21 1 16,0 0-16,0 0 0,-21 0 0,22 0 15,-1-1-15,0 1 0,-21 0 0,0-21 16,21 21-16,-21-1 15,21 1-15,-21 42 32,0 1-17,0-1-15,0 0 0,0 0 0,0 0 16,0 0-16,0 1 0,0-1 0,0 21 16,21-21-1,1 22-15,-22-22 0,21-21 16,0 0-16,-21 21 0,21-21 0,0 0 15,22 0-15,-22 0 16,0 0-16,0-21 0,43 0 16,-43-1-16,0 1 0,0 0 15,0 0-15,0 0 0,22-22 16,-43 22-16,21-42 0,-21 42 16,0-1-16,21 22 15,-21 22 1,0-1-16,0 0 15,0 0-15,0 0 16,0 0-16,0 43 0,0-22 16,0-21-16,0 1 0,21-22 15,0 21-15,1-21 0,-1 0 16,21 0-16,0 0 0,-20 0 16,41 0-16,-42 0 0,22-21 15,-22 21-15,21-22 0,-21 1 16,0 0-16,1 0 0,-1 0 15,0 0-15,-21-43 0,0 43 0,0-21 16,0 20-16,-21-20 0,0 21 16,-22 0-16,-84-43 15,85 64-15,21 0 16,-22 0-16,-20 21 16,42 1-16,-22-22 0,22 21 0,-21 0 15,21 0-15,0 21 0,-1-20 16,1 20-16,21-21 15,-21 0-15,21 0 0</inkml:trace>
  <inkml:trace contextRef="#ctx0" brushRef="#br0" timeOffset="21010.16">9123 5948 0,'0'0'0,"0"-21"32,0 0-32,0-1 15,21 1-15,0 21 0,0-21 16,0 0-16,-21-43 0,22 1 16,-22 42-1,0-22-15,0 22 0,-22 0 0,-20 0 16,21 0-16,-21 0 0,20 21 0,-20 0 15,0 0-15,-64 0 16,-21 42 0,106-21-16,-22 21 0,1-20 15,21 20-15,0 21 0,0-20 0,-1-1 0,1 0 16,21 1-16,0 41 16,0-62-16,21-1 15,1 0-15,-1-21 0,21 0 0,-21 0 16,22 0-16,-1 0 0,0 0 0,22-42 15,63-1 1,-85 1-16,-21 21 0,22 0 16,-22-1-16,0 1 0,0 0 15,-21 0-15,0 0 0,0 0 0,0-1 16,0-20-16,-21 42 31,21 21-31,0 0 16,0 22-16,0-1 0,0 0 15,0 1-15,21-1 0,0 0 16,0 22-16,-21-22 0,43 85 16,-22-63-16,0 84 0,0-85 15,-21 22-15,21 63 16,1-63-16,-22-22 0,0 22 0,0 0 16,0-1-16,0 1 0,0 0 0,0 63 15,-22-85-15,22 1 16,-21-1-16,0-20 0,-42 63 15,41-85-15,1 0 16,0-21-16,-21 0 0,21 0 0,-22-21 16,-41-22-16,-43-84 15,84 85-15,22-21 16,-42-64-16,41 42 0,1 21 16,21-63-16,0 64 15,0-1-15,21 1 0,22-43 16,105-63-1,-106 105-15,22 22 0,-1-22 0,1 1 16,-22-1-16,22 1 0,-1-1 0,1 1 16,-22-1-16,85-105 15,-85 84 1,-42 43-16,0 0 0,0-22 16,-21 22-16,0 21 0,0 21 0,0-21 15,-1 21-15,-20 0 16,21 21-16,21 0 0,-21 0 15,21 0-15,0 22 0,0-1 16,0 0-16,0-21 0,42 64 31,-21-43-31,0-42 0,22 0 16,-22 0-16,21 0 0,1 0 0,-1 0 16,0 0-16,1 0 0,-1-21 15,0 0-15,1 0 0,-1 21 16,0-21-16,-21 0 0,22-1 0,-22 1 15,0 0-15,0 0 0,0-43 16,-21 22 0,0 63-1,0 0 1,0 1-16,-21-1 0,0 0 0,0 21 16,0 22-1,0-43-15,21 0 0,-22 0 0,1 0 16,21 1-16,0-44 47,21 1-47,1 0 0,-22 0 15,21 0-15,0 0 0,0-1 16,0-20-16,0 21 0,1-21 16,-1 20-16,0 22 0,0 0 31,-21 22-31,21-1 0,-21 0 0,21 0 15,-21 0-15,0 0 0,22 43 16,-1-22 0,21 1-1,-21-43-15,0 21 0,1-21 16,-1 0-16,0 0 0,0 0 16,21-21-16,-20-1 0,-1 22 0,42-42 15,-42 21-15,1 0 16,-1-22-16,0 22 0,0 0 0,0-42 15,0 41-15,-21-20 16,0 21-16,0 42 31,0 0-31,0 0 0,0 1 16,0-1-16,0 0 16,0 21-16,0-21 0,0 1 15,0-1-15,0 0 0,0 0 0,22 0 16,-1-21-16,0 0 15,42 0-15,-20 0 16,-22 0-16,42-21 0,-20 0 16,-22 21-16,21-21 0,-21 0 15,22-1-15,-22 1 0,0-63 16,-21 20 0,0 22-16,0 21 0,-21-43 15,0 22-15,-22 21 0,22-1 0,0 22 16,-21 0-16,21 0 0,-22 0 15,22 0-15,-21 22 0,21-1 16,-43 63-16,43-62 16,21 20-16,0 0 0,0 22 15,0-43-15,0 0 0,21 0 16,21 22-16,-20-22 0,20 0 16,-21-21-16,64 0 15,-1 0-15,-41 0 0,-1 0 16,0-21-16,1 21 0,-22-21 15,21-1-15,1 1 0,-22 0 16,0 0-16,21 0 0,-42-22 0,21 22 0,-21-21 16,22 21-16,-22-22 15,0 22-15,0 0 16,-22 42 0,22 0-16,0 1 15,0 20-15,-21-21 0,21 0 0,-21 0 16,21 43-16,0-22 15,0-21-15,0 1 0,0-1 16,21-21-16,0 21 16,1-21-16,-1 0 15,21 0-15,-21 0 0,0 0 0,1-21 16,-1 0-16,42-1 16,-20-20-16,-22 21 15,-21-21-15,21-1 0,0 1 16,-21 21-16,0 0 0,0-1 15,0 1-15,0 0 0,0 42 32,-21 0-32,21 1 15,0 20-15,0-21 0,-21 0 0,21 0 16,0 22-16,0-22 0,0 0 0,0 0 16,0 0-16,0 1 0,21-1 15,0-21-15,0 0 0,0 0 16,1 0-16,-1 0 0,0 0 15,42 0-15,-20 0 16,20-21-16,-42-1 0,85-62 16,-85 63-1,43-64-15,-43 64 0,0-22 16,0-41-16,-21 41 0,0 22 16,0-21-16,0 0 15,-21 42 1,0 0-16,0 21 0,0 0 0,0 0 15,21 0-15,0 0 0,0 22 16,0-22-16,0 64 16,21-1-1,0-63-15,0 1 0,0-1 16,-21 0-16,21 0 0,1 0 16,-22 0-16,0 1 15,-22-1 1,1-21-16,-21 0 0,-22 21 15,43-21-15,0 0 0,0 0 16,0 0-16,0 0 0,-1 0 16,-20 0-16,21 21 0,0-21 0,0 0 15</inkml:trace>
  <inkml:trace contextRef="#ctx0" brushRef="#br0" timeOffset="21996.62">1968 7662 0,'-21'0'31,"21"-21"-15,0 0-1,0 0-15,21 0 16,1 21-16,-22-21 0,21 21 15,21 0-15,-21 0 0,0 0 16,1 0-16,-1 0 0,21 21 0,-21 0 16,-21 0-16,21 43 15,-21-1 1,-21-21-16,0-20 0,0 20 0,0-21 16,0 0-16,-1 22 0,-20-22 15,21 0-15,0 0 0,0 0 0,-64 0 16,64 1-1,21-44 1,0 1-16,21 0 16,0 0-16,0 0 0,0 21 15,22-21-15,-1 21 16,85-22-16,-85 22 0,-20 22 16,20-1-16,0 0 0,-21 0 15,1 0-15,-1 22 0,-21-22 0,0 21 16,0 0-16,0 1 0,0-22 15,-21 21-15,-64 64 16,21-42 0,22-43-16,0 0 0,21-21 0,-22 21 15,1 0-15,21-21 0,-22 0 16,1 0-16,21 0 0,-21 0 0,20 0 16,1 0-16,-21-21 0,21 21 15,0-21-15,-1 21 0,1-21 0,0 0 16,21-1-16,0 1 15,0 0-15,21 0 16,0 0-16,22 21 16,-22-21-16,0-1 0,21 1 0</inkml:trace>
  <inkml:trace contextRef="#ctx0" brushRef="#br0" timeOffset="22195.51">2921 7980 0,'0'0'0,"21"0"0,0 0 0,-21-21 16,21 21-16,1 0 78</inkml:trace>
  <inkml:trace contextRef="#ctx0" brushRef="#br0" timeOffset="23869.15">4339 7832 0,'0'0'16,"-21"21"-16,0 0 0,21 0 15,42-21 17,-21-21-32,0 0 0,22 21 0,-1-21 15,0-22-15,1 22 0,20 0 0,85-106 32,-21 0-32,-84 64 15,-22 20-15,0-20 0,0 20 16,-21-20-16,0 21 0,0-1 0,0 1 15,0 0-15,-21-22 0,0 22 16,0 21-16,-64-1 16,43 22-1,42 22-15,-21-1 0,21 21 16,0 0-16,0 22 0,0 84 16,0-63-16,0 21 0,0-22 15,0 22-15,0 85 16,0-86-16,0 107 0,0 63 15,0-169-15,0-21 16,21-1-16,-21 1 0,21 0 16,-21-1-16,21-20 0,0 21 0,-21-22 15,21 43-15,1-43 0,-1-20 16,-21-22-16,21 21 0,-21-21 16,21-21-16,21 0 15,22-63-15,-64 21 16,21-1-16,0 1 0,0 0 15,-21-22-15,0-21 0,22 22 0,-22-1 16,0-20-16,0 20 0,0-20 16,0 20-16,-22 1 0,-62-128 15,-22 64 1,85 106-16,-64 0 16,43 21-16,-1 0 0,-41 0 15,63 0-15,-1 0 0,1 0 16,0 0-16,42 0 31,0-21-31,22-1 0,-22 1 0,21 0 16,1 0-16,-1 0 0,0-22 15,1 22-15,-1-21 0,0 21 16,43-64-16,-43 64 0,1-21 0,-1 20 16,-21-20-16,0 21 15,0 0-15,1-22 0,-1 43 16,-21 22 15,0-1-31,0 0 0,0 0 16,0 0-16,0 0 0,0 1 15,0 20-15,0-21 0,0 21 0,21-20 16,-21-1-16,21 0 0,-21 21 16,0-21-16,21-21 0,-21 22 15,21-1-15,1-21 0,-1 0 16,0 0-16,0 0 0,0-21 15,0-1-15,1 1 16,20-63-16,-21 62 16,21-41-16,22-22 15,-22 64-15,-21 0 16,1 0-16,-1 0 0,21 21 0,-21 0 16,0 0-16,1 0 0,-1 0 15,-21 21-15,0 0 0,21 0 0,-21 0 16,0 0-16,0 43 15,-21-1 1,0-41-16,21 20 0,0-21 0,-22 0 16,1 0-16,21 1 15,0-44 17,21 1-32,-21 0 0,22 0 0,20-43 15,-21 43-15,0 0 16,-21-21-16,21 21 0,1-22 0,20 1 15,-21 21-15,0-22 0,0 22 16,1 0 0,-22 42-1,0 0 1,-22 1-16,22-1 0,0 0 16,0 0-16,-21 0 0,21 22 15,-21-22-15,21 0 0,0 0 0,0 0 16,0 0-16,21 22 15,22-22-15,-22-21 16,42 0-16,-42 0 16,64-21-16,-43 0 15,1 21-15,-1-22 0,0 1 16,1 0-16,-1 0 0,-21-21 0,22 20 16,-22 1-16,21-21 0,-21-22 15,-21 22 1,0 21-16,-21 21 0,0 0 15,0 0-15,0 0 16,-1 21-16,1-21 0,0 21 16,21 0-16,0 1 0,0 20 0,0-21 15,-21 0-15,21 0 0,0 1 16,0 20-16,0-21 0,0 0 0,0 0 16,21 22-16,-21-22 0,21 0 15,0 0-15,22 0 16,41-21-16,-62 0 15,20 0-15,0 0 0,1 0 0,-22 0 16,21 0-16,0-21 16,1 0-16,-1 21 0,0-21 0</inkml:trace>
  <inkml:trace contextRef="#ctx0" brushRef="#br0" timeOffset="24449.63">7620 7641 0,'0'0'0,"0"-21"0,0-42 15,-42 63 1,20 0-16,-41 0 16,42 0-16,0 21 0,-1-21 15,1 21-15,0 0 0,0 21 16,0-20-16,0-1 0,-1 21 16,1-21-16,-21 106 15,42-106-15,0 1 16,0 20-16,0 0 0,0-21 15,21-21-15,0 0 16,0 0-16,1 0 16,-1 0-16,21 0 0,-21-21 0,0 0 15,1 0-15,20 0 0,-21 0 16,21-22-16,-20 22 0,-1-21 0,0-1 16,21 1-16,-42 0 0,43-64 15,-22 64-15,0-22 0,-21 1 16,0-1-16,0 1 0,0 20 0,0-20 15,0 20-15,0 1 0,0-43 16,0 64 0,0 42-1,0 1-15,0-1 16,-21 0-16,21 21 0,0 1 0,-21-1 16,21 21-16,0-20 0,0 20 15,0-20-15,-22 20 0,22-21 0,0 22 16,0-22-16,0 1 0,0-1 0,0 0 15,0 1-15,0-1 0,0 0 16,22 22-16,-1-43 16,-21 0-16,21 0 0,0 0 0,0-21 15,0 0-15,1 0 0,-1 0 16,21 0-16,-21 0 0,43-21 16,-43 21-16,21-21 0,-21-21 0,22 21 15,-22-1-15,21 1 0,-21-21 0,1 21 16,-1-22-16,-21 1 0,21 21 15</inkml:trace>
  <inkml:trace contextRef="#ctx0" brushRef="#br0" timeOffset="24918.53">5927 7197 0,'-22'21'0,"1"0"15,21 0-15,0 0 16,0 1-16,21-22 47,1-22-47,-22 1 16,0 0-1,-22 21 1,1 0-1,21 21-15,0 0 16,0 1-16,-21-22 0,21 21 16,0 0-1,21-21 1,-21 21-16,21-21 0,1 21 16</inkml:trace>
  <inkml:trace contextRef="#ctx0" brushRef="#br0" timeOffset="26900.75">2603 9948 0,'0'0'15,"0"-21"-15,-21 42 32,21 1-17,-21 20-15,21-21 0,0 106 16,0-63-16,0-22 15,0 0-15,0 22 0,-21-1 0,0 22 16,21-43-16,-21 1 16,-1-1-16,22-21 0,-21 0 0,0 22 15,0-43 17,0-22-32,21 1 0,0 0 15,0-21-15,0 21 16,0-1-16,0 1 0,0 0 15,21 0-15,0 21 0,21-21 16,1-22-16,-1 43 0,-21-21 16,22 21-16,-1-21 0,-21 21 15,21-21-15,1 0 0,-1 0 16,-21 21-16,0-22 0,22 1 16,-22 0-1,-21 0-15,0 0 0,0 0 16,0-1-1,-21 22 1,21 22 0,0-1-1,-21 21-15,21-21 0,-22 22 16,22-1-16,0-21 0,-21 64 16,-21 42-16,21-85 15,0-21-15,21 22 0,0-22 16,0 0-16,-22 0 0,22 0 0,0 0 15,-21-21-15,21 22 16,21-22 15,1-22-15,-1 1-16,0 0 0</inkml:trace>
  <inkml:trace contextRef="#ctx0" brushRef="#br0" timeOffset="27133.24">3387 10372 0,'21'0'94,"0"0"-94,0-21 15</inkml:trace>
  <inkml:trace contextRef="#ctx0" brushRef="#br0" timeOffset="29361.05">5694 10583 0,'0'0'0,"21"0"16,0-21-1,0 0 1,43-85-1,-43 85-15,0-21 0,0 21 16,43-64-16,-43 43 0,0-1 16,0 1-16,0 0 0,43-64 15,-22 0 1,1 42-16,-22 22 0,-21-21 0,21-22 16,0 64-16,-21-22 15,-21 65 1,0-1-16,0 0 0,-1 0 15,-20 64-15,42-22 16,-21 43-16,0-64 0,21 64 16,0-63-1,0-1-15,21 21 0,0-20 0,0-22 16,-21 0-16,21 21 0,1-20 0,-22-1 16,21 0-16,-21 0 15,21-21-15,-21 21 16,-21-21-1,0 0-15,-1-42 16,-20 21-16,21 21 16,-21-21-16,-1-22 15,22 43-15,0-21 0,-21 21 16,42 21 0,0 22-1,0-22-15,0 0 0,21 0 0,0 21 16,0-20-16,0-1 0,0 0 15,1 0-15,-1-21 0,0 21 0,42-21 16,-41 0-16,-1 0 0,21 0 16,0 0-16,-20-21 0,20 0 15,0 0-15,1 0 0,-1-1 16,0-20-16,22 21 0,-22-21 0,0-1 16,1 1-16,-1 0 0,-21-1 15,22 1-15,-22-22 0,21 22 0,-21-21 16,22-64-16,-22 63 0,0 1 15,-21-64-15,21 84 16,-21-20-16,21-1 0,-21 22 16,0 21-16,0 0 0,0-1 15,0 44 1,0-1-16,0 0 0,0 0 0,-21 21 16,21 1-16,-21 20 0,21-20 15,0 20-15,-21 1 0,0-1 16,21 1-16,0-1 0,-22 1 0,1-1 15,21-21-15,0 22 0,0-22 0,0 128 32,43-107-17,-22-42-15,21 0 0,43-21 16,-64 0 0,0 0-16,0-21 0,0 0 0,43-21 15,21-64 1,-43 21-1,-42 43-15,21 21 16,-21 0-16,0-22 0,0 22 16,0 42 15,0 0-31,0 1 0,0-1 16,0 0-16,0 0 0,0 85 31,0-85-31,0 21 0,0 22 15,21-43 1,0-21-16,1 0 0,20 21 16,-21-21-16,21 0 15,-20 0-15,-1-21 0,0 0 16,0 21-16,0-21 0,0 0 16,1-1-16,20-62 15,-42-1 1,0 0-16,-21 64 15,-43-63 1,43 62-16,-21 1 0,-1 21 16,22 0-16,-21 0 0,0 0 15,-1 0-15,1 43 16,21-22-16,-22 21 16,22-21-16,21 0 0,-21 22 0,21-22 15,0 0-15,0 0 0,0 22 16,0-22-16,21-21 0,64 42 31,0-42-31,20 0 16,-62 0-16,-1-21 15,0 21-15,1-21 0,-22 0 16,21-1-16,1 1 0,-22 0 0,21 0 16,22-21-16,-43 20 0,0 1 15,0 0-15,0 0 0,0 0 16,-21 0-16,0-1 15,0 44 17,-21-22-32,21 42 0,0-21 15,0 0-15,0 22 16,21-22-16,-21 0 16,22 0-16,-1 21 15,0-20-15,-21-1 0,0 0 16,0 0-16,21-21 15,-21 21-15,0 0 0,21 1 16,-21-1-16,0 0 16,21-21 15,1 0-31,-1 0 16,0 0-16,0 0 0,0 0 15,0 0-15,22-21 0,-22 21 16,0-21-16,85-43 15,-85 43-15,43-21 16,20-43-16,-63 43 16,1 20-16,-22-41 0,0 21 15,0 20-15,0-41 16,-22 42 0,1 21-16,0 0 0,0 0 15,0 21-15,0 0 0,-1 0 16,1 0-16,21 1 0,-42 41 15,42 43-15,0-64 16,0 1-16,0-22 16,0 0-16,0 0 0,21 0 0,0-21 15,0 21-15,1 1 0,20-22 16,-21 0-16,0 0 0,22 0 0,-22 0 16,21 0-16,0 0 0,-20 0 0,20-22 15,-21 1-15,21 21 0,-20-21 16,-1 0-16,0 0 0,0 21 0,0-21 15,0-1-15,-21 1 0,0 0 0,22 0 16,-22 0-16,0 0 16,0-1-16</inkml:trace>
  <inkml:trace contextRef="#ctx0" brushRef="#br0" timeOffset="29740.18">6858 9737 0,'0'0'0,"21"0"16,0-21 0,0 21-16,22-22 0,84-20 15,-43 21 1,-41 0-16,20 0 0,1 21 0,-22-22 16,22 22-16,-1-21 0,-21 21 15,22-21-15,-22 21 0,1 0 16,-1 0-16,-21 0 0,0 0 0,0 0 15</inkml:trace>
  <inkml:trace contextRef="#ctx0" brushRef="#br0" timeOffset="32084.74">10393 10075 0,'0'43'16,"0"-22"-1,0-42 16,21 0-31,0-1 16,0 1-16,0 0 0,1-21 16,-1-1-16,0 1 0,21-21 15,64-128-15,-21 43 16,-64 84-16,21 1 16,-21-1-16,1 1 0,-22-1 0,0 22 15,0-43-15,0 43 16,-22 21-16,1 0 0,0 0 0,0 21 15,0 0-15,-22 42 16,-20 21-16,42-20 16,0 20-16,-22 43 0,22-42 15,21 20-15,-21-20 0,0 20 16,0 1-16,-22 63 0,43-63 16,-21-22-16,0 1 0,0-1 0,21-20 15,0 20-15,-21-20 0,-1 41 16,22-41-1,-21-43 1,0-22 0,21 1-16,0 0 0,0 0 0,-21 0 15,0-85 1,21 64-16,0-1 0,0 1 16,0-43-16,0 43 0,0 21 15,0-22-15,0 22 0,0 0 0,0 0 16,21 21-16,0 0 0,0 21 15,0 0-15,1 0 0,-1 1 16,0-1-16,0 0 0,0 21 16,0-21-16,22 22 0,-22-22 0,0 21 15,0-21-15,43 22 0,-43-22 16,21 0-16,64 0 16,21-21-1,-85 0-15,22 0 0,-22 0 0,1 0 16,-1 0-16,0 0 15,1-21-15,-1 0 0,-21 0 0,43-22 16,-22 22-16,-21 0 0,0 0 16,0-43-16,-21-20 15,0 41-15,0-20 16,-21 21-16,0 20 0,0 1 16,0 0-16,0 0 0,-1 21 15,-20 0-15,21 0 0,0 21 16,0 0-16,-1 0 0,1 1 0,0-1 15,-42 85 1,20-1 0,43-83-16,0 20 0,0-21 0,0 0 15,0 0-15,0 1 0,0-1 16,0 0-16,21-21 0,64 0 16,-64 0-1,0 0-15,22 0 0,-1-21 16,-21 0-16,0-1 0,1 1 0,-1 0 15,0 0-15,0 0 0,0-22 0,-21 22 16,0 0-16,0-21 0,21-43 31,-21 64-31,0 42 32,0 0-32,0 0 15,0 1-15,0 20 0,0-21 0,0 0 16,0 22-16,0-22 0,0 0 15,0 0-15,22 64 16,-1-64-16,0-21 16,0 21-16,0-21 15,0 0-15,1 0 0,20 0 0,0 0 16,-21-21-16,1 0 0,41 0 16,22-43-1,-43 43-15,-21-21 0,0 20 16,1-20-16,-1 21 0,0-21 0,-21-1 15,0 22-15,0 0 0,0-21 16,0 20-16,-21 22 16,0 0-16,-1 0 15,22 22-15,-21-1 0,21 0 16,0 0-16,0 0 0,0 0 16,0 1-16,0-1 0,0 0 15,21 0-15,22 21 16,-1 1-16,-42-22 0,21 0 15,-21 21-15,21-20 16,1-22-16,-1 21 0,-21 0 16,21-21-16,0 21 0,0-21 0,0 0 15,1 21-15,-1-21 0,63 0 16,-20 0 0,-22 0-16,-21-21 0,22 0 0,-1 21 15,-21-21-15,22 0 0,41-22 16,-63 22-16,22-21 0,-22 21 15,21-1-15,-21-20 0,1 21 0,-1-85 16,-21 43 0,0 41-16,-21 22 15,-1 0-15,1-21 0,0 21 0,0 0 16,0 0-16,-22 0 0,22 21 0,0 1 16,-21-1-16,21 0 15,-1 0-15,-41 64 16,21-22-16,42-20 15,0-22-15,0 0 16,0 0-16,42-21 0,-21 0 16,0 0-16,22 0 0,-1 0 15,-21 0-15,0-21 0,43 0 16,-22-22 0,-21 22-16,0 0 0,1 0 0,-1-21 15,0 20-15,-21-20 16,0 21-16,0 0 0,0 0 0,0-43 15,-21 64 17,21 21-17,-21 0-15,21 1 0,0-1 0,0 0 16,0 21-16,0-21 0,0 1 16,0 41-16,0 22 15,0 21-15,21 21 16,0-85-16,-21 21 15,0-20-15,21 20 0,0-20 16,-21 20-16,0-21 0,0 22 16,0-22-16,0 22 0,0-22 0,0 22 0,0-22 15,0 21-15,0-20 0,-21-1 16,21 22-16,-42 20 16,-1-41-16,22-1 0,-85 106 15,43-106 1,42-42-16,-22 0 0,1 0 15,21-21-15,0 0 0,0 0 16,21-21-16,-22-1 0,22 1 0,-21-149 16,21 64-1,0 43-15,0-1 0,0-84 16,21 84-16,1 22 16,-1-1-16,21 1 0,-21-1 0,22 22 0,62-85 31,-62 106-31,84-85 15,-106 85-15,42-43 0</inkml:trace>
  <inkml:trace contextRef="#ctx0" brushRef="#br0" timeOffset="32449.53">13229 9864 0,'0'0'0,"0"21"15,21-21 1,0 0-16,22 0 15,-22 0-15,0 0 16,0 0-16,0-21 0,1 0 0,-1-1 16,0 22-16,0-21 0,-21 0 15,42-42-15,-20 20 16,-22 22-16,0 0 0,0 0 16,0-22-16,-22 43 0,1 0 15,-21 0-15,21 0 0,-22 22 16,1-1-16,0 42 15,-1 22-15,22-43 0,21 1 16,0-22-16,0 21 16,0 0-16,0-20 0,0-1 0,0 21 15,21-21-15,1-21 0,83 43 16,-62-43 0,41 0-1,-41 0-15,-22-22 0,64-20 16,-64 21-16,0 0 0,0 0 15</inkml:trace>
  <inkml:trace contextRef="#ctx0" brushRef="#br0" timeOffset="34440.94">15240 9821 0,'21'0'16,"-42"0"-16,63 0 0,1 0 0,-22 0 0,0 0 15,42-42-15,-20 21 16,-22 0-16,0 0 0,0-22 16,0 1-16,-21 21 0,0-22 15,0 22-15,0-21 0,-21 21 16,0 0-16,-64-22 15,22 43-15,21 0 0,-1 0 16,1 0-16,0 0 16,-1 0-16,-63 64 0,64-43 15,21 21-15,-21 1 0,-22 84 16,43-64 0,21-21-16,0 22 0,0-43 15,21 21-15,0-42 0,0 22 16,1-1-16,20-21 0,21 0 15,-20 0-15,-1 0 0,0 0 0,22-21 16,-22-1-16,1 1 0,-1 0 16,0 0-16,22-21 0,-22 20 0,-21-20 15,22 0-15,-1-22 0,-21 22 16,21-22-16,-20 22 0,-1-21 0,0-1 16,0 22-16,0-22 0,-21 1 15,0-1-15,0-105 16,0 63-1,0 64-15,0 21 0,-21-22 16,0 43-16,0 0 0,0 21 16,-1 1-16,1 20 0,0 0 0,21 22 15,0-22-15,-21 22 0,0 126 16,21 1 0,0-43-1,0-85-15,0-20 0,0-22 16,0 21-16,21 0 0,42 22 15,-41-43-15,20 0 16,-21-21-16,43 0 16,-43 0-16,21 0 0,22 0 15,-22 0-15,-21-21 0,21 0 16,1 0-16,-1-22 0,-21 22 16,22 0-16,-1-42 0,0-64 15,-21 105-15,-21-20 16,0 21-16,0 0 0,0 0 15,0-1-15,-21 22 0,0 0 0,0 0 16,0 0-16,-43 43 16,1-1-16,42-21 0,-22 22 15,22-1-15,-21 21 16,21-41-16,-1-1 0,22 21 0,0-21 16,0 0-16,0 1 0,0 20 15,43-42 1,-22 0-16,0 0 0,0 0 15,0 0-15,1 0 0,20-21 0,-21 0 16,0-1-16,22 1 0,-22 0 0,42-42 16,-20-43-1,-43 85-15,21-22 16,-21 22-16,0 0 0,0 0 0,0 0 16,0 42-1,0 0 1,0 0-16,0 0 0,-21 0 0,21 22 15,0-22-15,0 21 0,0-21 16,0 1-16,0 20 0,0 0 16,42 22-16,-21-43 15,0-21-15,22 21 16,-22-21-16,21 0 0,43 0 16,-64 0-16,21 0 0,1 0 0,20-42 15,43-22 1,-85 43-16,0-21 0,43-64 15,-43 64-15,0-22 0,-21 22 16,21-22-16,0-20 0,-21 20 16,22-63-16,-1 42 0,-21-20 15,0 41-15,0 22 16,0-1-16,0 22 0,0-21 0,0 21 16,0 42-1,-21 0-15,-1 0 16,1 22-16,21-1 0,0 0 0,-21 1 15,0 20-15,21-21 0,0 22 16,0-22-16,0 22 0,-21-22 0,21 0 16,0 1-16,0 20 0,0 22 15,0-43-15,0 1 16,0-1-16,21-21 0,-21 21 0,21-20 16,0-1-16,-21 0 0,21 0 0,1 0 15,20 0-15,-21-21 0,43 22 16,-43-22-16,63 0 15,-62 0-15,20 0 0,-21-22 0,21 22 16,1-21-16,-1-21 16,0 21-16,-20 0 0,-1-22 15,0-63-15,0 43 16,-21 42-16,0-22 16,0 1-16,-21 21 0,0 21 15,0 0-15,-22 0 0,22 0 16,0 0-16,-64 42 15,22 1 1,42-1-16,-1-21 0,1 0 0,21 22 16,0-22-16,-21 0 0,21 21 0,0-21 15,0 1-15,0-1 0,21 21 16,22-42 0,-22 0-16,0 0 0,0 0 15,0 0-15,0 0 0,22 0 0,-22 0 16,0-21-16,0 0 0,0 0 0,1-1 15,-22-20-15,21 21 0,21-148 32,-42 105-32,0 22 15,0 63 1,0 0 0,0 0-16,-21 0 0,21 1 0,-21-1 15,21 21-15,0-21 0,0 22 16,0-22-16,0 21 0,0-21 0,0 0 15,0 1-15,0-1 0,21 0 0,0 0 16,21 21 0,-20-42-16,-1 0 15,0 0-15,42 0 16,-20 0-16,-22-21 0,0 21 16,0-21-16,0 0 0,22-21 15,-22-1-15,0 22 0,0-21 0,0 21 16</inkml:trace>
  <inkml:trace contextRef="#ctx0" brushRef="#br0" timeOffset="34771.76">16743 9102 0,'0'0'0,"-21"0"0,42 0 15,0 0 1,21 0-16,-21 0 0,43-21 0,-22 21 16,22-22-16,-1 22 0,1-21 15,-1 21-15,1 0 0,-1-21 0,1 21 16,-1 0-16,-20 0 0,62 0 15,-62 0-15,-22 0 16,21-21-16,-21 21 0,1 0 0,-1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47:37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10414 677 0,'0'0'0,"0"-21"16,0 0 15,0 0-15,0 0-1,0 0-15,0-1 16,0 1 0,0 0-16,0 0 15,-21 0 1,0 0 0,-1 21-1,1 0-15,0 0 0,0 21 16,0 0-16,0 0 15,-1-21-15,1 21 0,0 22 0,-21-22 16,21 0-16,-1 0 16,1 21-16,21-20 0,-21 20 0,21 0 15,-21 1-15,21-1 0,0 0 0,0 43 16,0 0 0,0-43-16,0 0 0,21 22 15,-21-22-15,21 0 0,0-20 16,1 20-16,-1-21 0,0 21 15,0-20-15,0-1 0,0 0 16,22 0-16,20 0 16,-42-21-16,22 0 15,-22 0-15,0 0 0,0 0 16,43-21-16,-43 21 0,0-21 16,0 0-16,43-22 15,-1 1-15,-42 0 0,1 21 16,20-64-16,-21 64 15,0-22-15,-21-20 0,0 21 16,0-1-16,0-20 0,0-43 16,0-42-1,-21 105-15,0 1 0,-21-21 16,20 41-16,1-20 0,0 21 16,0 0-16,0 21 0,0 0 0,-43-21 15,22 21 1,21 0-16,-1 0 0,-20 0 0,21 21 15,0 0-15,0-21 0,-1 21 16,1-21-16,0 21 0,21 0 0,-21 1 16,21-1-1,0 0-15,0 0 16</inkml:trace>
  <inkml:trace contextRef="#ctx0" brushRef="#br0" timeOffset="614.64">11345 614 0,'0'-42'16,"0"20"-16,0 1 15,-21 21 17,0 0-32,0 21 0,0 1 15,-1-1-15,22 0 16,-21 42-16,0-41 0,0 20 16,21 0-16,-21 1 0,0 20 15,21-21-15,-22 43 16,1-43-16,21 1 0,-21-1 15,21 0-15,0 1 0,0-22 0,0 0 16,0 0-16,21 0 0,0 1 16,1-1-16,20-21 0,-21 0 0,43 0 15,-1 0 1,-42 0-16,22 0 0,20 0 16,-21-21-16,-20 21 0,20-22 0,-21 1 15,0 21-15,22-21 0,-22-21 16,21-1-16,-21-41 15,0 41-15,-21 1 0,0-21 16,0 20-16,0-20 0,0 20 0,0 1 16,0 0-16,0-1 0,-21 1 15,0 0-15,0-1 0,0 22 16,0 0-16,-22-21 16,1-1-16,21 43 0,0 0 15,-1 0-15,1 0 0,0 0 16,0 0-16,0 0 0,0 22 15,-1-1-15,1 0 16,21 0-16,0 0 0,0 0 16,0 1-16,0-1 15,21-21-15,1 0 0</inkml:trace>
  <inkml:trace contextRef="#ctx0" brushRef="#br0" timeOffset="1001.44">12277 487 0,'0'-21'16,"0"42"30,0 0-46,0 0 16,0 0-16,0 22 0,0-22 0,0 21 16,0 1-16,0-1 0,0 0 15,0 1-15,0 20 0,0-21 0,0 43 16,0 0 0,0-43-16,0-21 0,0 22 0,0-1 15,0-21-15,0 0 16,0 0-16,0 1 0,21-22 31,0 0-15,-21-22-16,0 1 15,0 0-15,0 0 16,0 0-16,0 0 0</inkml:trace>
  <inkml:trace contextRef="#ctx0" brushRef="#br0" timeOffset="1414.75">12192 677 0,'-42'-42'16,"42"21"-16,0 0 16,0 0-16,0-1 15,0 1 1,21 21-16,0-21 0,0 0 0,0 21 15,22-21-15,-22 21 0,85-21 16,-64 21-16,21 0 16,-20 0-16,-22 21 15,0-21-15,21 21 0,-20 0 0,-22 0 16,0 0-16,21 1 0,-21 20 16,0-21-16,0 21 0,-21-20 15,-1-1-15,1 0 16,0 21-16,0-21 0,0 1 0,0-1 0,-22 0 15,22 0-15,-21 21 16,21-20-16,-1-22 16,1 0-16,21 21 15,0-42 17,0-1-17,21 22-15,1-21 0</inkml:trace>
  <inkml:trace contextRef="#ctx0" brushRef="#br0" timeOffset="2146.46">13483 656 0,'0'0'0,"21"0"0,-21-21 16,0 0-16,21 21 0,1-21 15,-22 0-15,0-1 16,0 1-16,0 0 16,0 0-1,-22 21 1,1 0-16,0 0 0,0 0 15,0 21-15,-43 0 16,43 0-16,-42 22 0,20-1 16,22-21-16,0 0 0,-21 1 0,20-1 15,1 0-15,21 0 0,0 0 16,-21 22-16,21-22 0,0 0 16,0 0-16,0 0 15,21 0-15,0-21 16,1 22-16,-1-22 0,0 0 0,0 0 15,0 21-15,0-21 16,1 0-16,-1 0 0,21 21 16,22-21-1,-43 0-15,0 21 0,0-21 0,0 0 16,0 21-16,1 0 0,-1-21 16,-21 22-16,0-1 0,21-21 0,0 63 15,-21-42 1,0 1-16,0-1 0,0 0 15,-21 0-15,0 0 0,0-21 16,-1 21-16,1 1 0,0-1 0,0-21 16,-21 21-16,20-21 0,1 21 0,-63 0 31,-1-21-31,64 0 16,0 0-16,-1 0 0,-20 0 0,21 0 15,-21 0-15,20 0 16,1 0-16,0 0 15,0 0 1</inkml:trace>
  <inkml:trace contextRef="#ctx0" brushRef="#br0" timeOffset="2919.63">9906 1884 0,'0'0'0,"-21"0"0,0 0 0,-1 0 15,-20 0-15,21 0 0,0 0 0,0-21 16,-1 21-16,1 0 0,0 0 15,42 0 17,0 0-17,1 0-15,-1 0 0,21 0 16,0 0-16,1 0 0,20 0 16,-20 0-16,20 0 0,1 0 0,20 0 15,-20-21-15,20 21 0,-20 0 16,232 0-16,1 0 15,-192 0-15,1 0 16,0 0-16,0 0 0,127 0 16,-127 0-16,21 0 0,-22 0 15,22 0-15,-21 0 0,0 0 16,21 0-16,-21 0 0,0 0 0,-22 0 16,213 0-1,-107 0-15,-126 0 0,20 0 16,22 0-16,-42 0 15,-22 0-15,0 0 0,-20 0 16,20 0-16,-21 0 0,0 0 0,0 0 16,1 0-16,-44 0 47,1 0-32,0 0-15,0 0 0,-21 0 0,20 0 16</inkml:trace>
  <inkml:trace contextRef="#ctx0" brushRef="#br0" timeOffset="3672.03">10054 1990 0,'0'0'16,"-21"0"-16,-21 0 16,20 0-16,1 0 0,0 0 15,0 0 1,0 0-16,0 0 0,21 21 16,-22-21-16,22 21 31,22-21-16,-1 0-15,0 0 16,21 0-16,1 0 0,-1 0 0,0 0 16,22 0-16,-1 0 0,149 0 15,-43-21 1,-63 21-16,-21 0 0,21 0 16,21 0-16,-22 0 0,22 0 0,-21 0 15,21 0-15,0 0 0,0 0 16,0 0-16,21-21 0,-21 21 0,0 0 15,-21 0-15,21 0 0,-21 0 0,21-21 16,-21 21-16,0 0 16,0 0-16,169-22 15,-191 22-15,1 0 0,-21-21 16,63 21-16,-64 0 0,-21 0 16,64-21-16,-85 21 0,22 0 15,41-21 1,-20 21-1,-43 0-15,0 0 0,0 0 0,1 0 16,-1 0 15,0-21 16,0 21-31</inkml:trace>
  <inkml:trace contextRef="#ctx0" brushRef="#br0" timeOffset="26080.07">2963 2900 0,'0'-21'47,"0"0"-47,0-1 15,0 1-15,0 0 0,0 0 16,0 0-16,0 0 15,0-1-15,0 1 0,0 0 0,0 0 16,0 0-16,0 0 16,0-1-16,0 1 0,0 0 15,0 0-15,0 0 16,0 0 0,0 42 62,0 0-63,0 0-15,0 0 16,0 0 15,0-42 16,0 0-47,0 0 16,0 0-1,0 0-15,0-1 0,0 1 16,0 0 0,-21 42 46,21 0-62,0 1 16,0-1-16,0 21 0,0 22 15,0-22-15,0 0 0,0 1 16,0-1-16,0 106 16,0-106-16,0 1 0,0-22 15,0 21-15,0 1 0,0 20 16,-21 1-1,21-43-15,0 0 0,0 0 0,0 0 16,0 0-16,0 1 0,0-1 16,0 0-16,0-42 62,0 0-62,0-1 16,0 1-16,0 0 15,0 0-15,0 0 16,21 0-16</inkml:trace>
  <inkml:trace contextRef="#ctx0" brushRef="#br0" timeOffset="26705.52">3344 3027 0,'0'21'47,"0"0"-47,-21-21 0,21 21 16,0 1-1,0-1 1,21-21 15,-21-21-15,21 21-16,-21-22 0,0 1 15,0 0 1,0 0 0,-21 21-16,0 0 15,0 0 1,21 21 0,0 0-16,0 0 15,0 1 1,21-22-1,0 0 1,0 0 0,1 0-16,-1 0 15,-21-22 17</inkml:trace>
  <inkml:trace contextRef="#ctx0" brushRef="#br0" timeOffset="34981.69">4762 2455 0,'0'-21'0,"0"0"16,-21 21-16,21 21 62,0 0-46,0 1-16,0-1 0,0 0 16,0 0-16,0 0 0,0 0 15,21 1-15,1-1 16,-1-21-16,0 0 15,0 0-15,0 0 0,0 0 16,22-21-16,-22-1 0,42 1 16,-20 0-16,41-42 15,-62 41-15,20-20 0,-21 21 0,21 0 16,-20-22-16,-1 22 16,0 0-16,-21-21 0,0 21 0,0-1 15,0-20 1,0 0-16,0 21 15,-21 21 17,21 21-32,0 0 0,0 0 15,-21 21-15,-1 1 0,22-1 16,0 0-16,-21 1 0,0 20 16,21-20-16,-21 20 0,0-21 15,21 22-15,0-1 0,-21 43 16,-1-63-16,22 41 15,-21-41-15,21-1 0,0 43 16,0-43-16,0-21 0,0 21 16,0-20-16,-21 20 0,21-21 0,0 0 15,-21 0-15,21 1 0,0-1 16,-21-21-16,0 21 0,-1-21 16,1 0-16,0 0 0,0 0 15,-21-42 1,20 20-16,-41-20 0,42 21 0,-43-43 15,22 43 1,21 0-16,-43-21 0,43 21 16,21-1-16,-21 22 0,0 0 0,21-21 15,-21 21-15,21 21 16,0 1 0,0-1-16,0 21 15,21-21-15,0 0 0,0 22 16,0-22-16,0 21 0,1-21 0,-1 1 15,0 20-15,0-21 0,0 0 0,22-21 16,-22 21-16,42-21 0,1 0 16,20 0-1,-62-21-15,20 0 0,21 0 16,-20-21-16,-1 20 16,0 1-16,-20-21 0,20 21 0,0-22 15,1-20-15,-1-1 16,-21 22-16,0 21 0,-21 0 15,21-22-15,-21 22 0,22 21 16,-22 21 15,0 1-31,-22 20 16,22-21-16,-21 0 0,0 0 0,21 22 16,-21-22-16,0 21 15,21-21-15,-21 1 0,-1 41 16,1-42-16,21 0 0,0 1 15,0-1-15,-21-21 0,21 21 16,0-42 0,0 0-1,0-1-15,0 1 0,0 0 0,0 0 16,21 0-16,-21-22 0,21 22 16,1-21-16,-1 21 0,0-22 0,21 1 15,-21 21-15,22 0 16,-22 0-16,0 21 0,0 0 15,0 0-15,1 0 16,-1 0-16,-21 21 0,0 0 16,0 0-16,0 21 0,0-20 15,0 20-15,0-21 0,0 0 0,0 22 16,0-22-16,-21 21 0,21-21 16,0 0-16,0 22 0,0-22 15,0 0-15,21-21 16,0 0-16,0 0 0,0 0 0,22 0 15,-22-21-15,21 0 0,0 0 16,-20-1-16,105-83 16,-106 83-16,21-20 0,0-64 15,1 64-15,-22 0 16,-21-22-16,21 22 0,-21-22 0,21 1 16,-21-43-16,0 21 15,0 43-15,0 21 0,0-22 16,0 1-16,-21 42 0,0 0 15,21 21 1,-21 0-16,21 1 0,-21-1 16,21 21-16,-22 0 0,22 1 0,-21 20 15,21 43-15,-21-64 16,21 22-16,-21-22 0,0 1 0,21 20 16,0-21-16,-21 1 0,-1 41 15,-20 22 1,42-63-16,-21-22 0,21 0 15,0 0-15,0-42 32,0 0-32,21 0 15,-21-1-15,21-20 0,0 21 0,1-21 16,-22-1-16,21 22 16,0-21-16,21-1 0,-21 22 0,1-21 15,-1 42-15,21 0 16,-21 0-1,0 0-15,-21 21 16,0 0-16,0 0 0,0 1 16,0 62-16,0-63 15,0 22-15,0-22 0,0 0 16,0 0-16,0 0 0,0 1 0,0-1 16,22 0-16,-1-21 0,0 21 15,0-21-15,0 0 0,85 0 16,-42-21-1,-22 0-15,-21 0 16,21-1-16,-20-20 0,20 21 0,0-43 16,-21 22-16,1 21 0,-1 0 15,-21-22-15,0 22 0,0 0 16,0 0-16,0 0 0,0 0 16,-21 21-1,-1 0-15,22 21 16,-21 0-16,0 0 0,21 0 0,-21 0 15,21 1-15,-21-1 0,0 0 16,21 0-16,0 64 16,0-64-16,0 0 0,0 0 15,0 43-15,21-43 16,21-21 0,-21 0-16,0 0 0,1 0 15,-1 0-15,21 0 0,0-21 16,1 21-16,-22-21 0,0-1 15,0 1-15,22 0 0,20-85 16,-42 64 0,-21 21-16,0 0 0,0-1 15,0 44 17,0-1-17,0 0-15,0 0 16,0 0-16,0 0 0,0 1 15,0-1-15,21 0 16,1 42-16,-22-41 16,21-1-16,-21 0 15,21-21-15,-21 21 0,21-21 16,0 0-16,0 0 16,1 0-16,-1 0 15,0-21-15,0 0 16,0 0-16,-21-1 0,21 1 15,1 0-15,-22-21 0,0 21 0,42-43 16,-21 43 0,-21 0-16,0 0 0,0-1 15,21 22-15,-21 22 32,0-1-32,0 0 0,-21 21 15,21-21-15,-21 1 0,21 20 16,0 0-16,-21-21 15,21 22-15,0-22 0,0 0 16,0 0-16,0 0 16,21-21-16,0 0 0,0 0 15,43 0-15,-22 0 16,-21 0-16,0-21 16,22 0-16,-22 0 0,0 0 0,21 0 15,-20-22-15,-1 1 0,42-64 16,-20 0-1,-22 64-15,-21 0 0,0-22 0,0 22 16,0-1-16,0 1 0,0 0 0,0-1 16,0 1-16,0 21 0,0-43 15,0 22 1,-21 42 0,21 21-16,-22 0 15,1 43 1,21 42-16,0-64 0,0 0 15,0 1-15,-21-1 0,21 0 16,0 1-16,-21-1 0,21 0 16,0 1-16,0-1 0,0 0 0,0-20 15,-21 20-15,21 21 16,0-41-16,0 20 0,0-21 16,0 0-16,21-21 15,0 0 1,0 0-16,0 0 0,43-42 15,-22 0 1,-21 20-16,1 1 0,-22 0 16,21 0-16,0 0 0,-21-22 15</inkml:trace>
  <inkml:trace contextRef="#ctx0" brushRef="#br0" timeOffset="35216.57">7874 2963 0,'21'0'15,"0"0"-15,0 0 16,1 0-16,-1 0 0,0 0 0,0-21 16,0 21-16,22-21 0,-1 0 15,0 0 1,-21 21-16,1-21 0,-1-1 15,-21 1 1,0 0-16</inkml:trace>
  <inkml:trace contextRef="#ctx0" brushRef="#br0" timeOffset="35416.46">7641 2858 0,'21'0'79,"0"0"-64,1 0-15,-1 0 16</inkml:trace>
  <inkml:trace contextRef="#ctx0" brushRef="#br0" timeOffset="37487.78">8657 3366 0,'0'0'0,"0"-22"16,0 1-1,21 21 1,0-21-16,-21 0 0,22 0 0,-1-22 15,0 22-15,-21-21 16,0 21-16,0 0 0,0-64 16,0 64-16,-21-43 15,21 43-15,-21 21 0,-1-21 16,-20 21-16,21 0 0,0 0 0,-85 21 16,-21 43-1,106-43-15,-43 42 16,22-20-16,21-1 15,0 0-15,-1-21 0,1 22 0,0-1 16,21-21-16,0 22 16,0 20-16,21-63 15,0 0-15,1 0 16,20 0-16,-21 0 0,0 0 0,22 0 16,-1-21-16,-21 0 0,21 0 0,1-1 15,-22 1-15,21 0 0,22-42 16,-43 41-16,21-41 15,-42 42-15,21-43 16,-21 43-16,0 0 0,0 0 16,-21 21 15,21 21-31,-21 0 0,0 0 0,21 0 16,0 1-16,-21 20 0,21-21 0,0 21 15,0-20-15,0-1 0,0 21 16,0 22-16,21-22 15,0-42-15,0 0 16,43 0-16,-43 0 0,21 0 16,-21 0-16,22 0 0,-22-21 0,21 0 15,1-1-15,41-41 16,-41-1 0,-22 43-16,21-42 0,-42 42 15,0-1-15,0 1 16,0 0-16,0 0 0,0 0 0,0 42 31,-21 0-31,0 0 16,21 0-16,-21 22 0,21-1 0,0-21 15,-22 22-15,1-22 0,21 21 16,-21-21-16,21 43 0,0-43 16,0 0-16,0 0 0,0-42 46,21 0-46,-21 0 0,21 0 0,1-1 16,-22 1-16,21 0 16,0-21-16,-21 21 0,0-22 0,21 22 15,0 0-15,-21-21 0,21 20 16,1 1-16,-1 21 16,-21 21-1,0 1-15,21-1 0,-21 0 16,0 0-16,21 0 0,-21 43 15,42 20 1,-42-62-16,22-1 0,-1 0 16,0 0-16,0 0 0,21-21 15,-20 0-15,-1 0 0,63 0 16,-41-42 0,-22 21-16,21 0 0,-21-1 15,1 1-15,20-21 0,-21 21 0,0-22 16,0 22-16,1-21 0,-1 21 15,0-22-15,21-20 16,1 42 0,-43 42-1,0 0-15,0 0 16,0 0-16,0 1 0,0-1 16,0 0-1,0 0-15,21-21 16,0 0-16,0 0 31,-21-21-31,21 0 0,-21 0 16,0-1-16,0 1 0,0 0 15,0 0-15,0 0 16,-21 0-16,0-1 0,-21 22 16,20 0-1,1 0-15,0 0 0,0 22 16,0-22-16,0 21 0,21 0 15,-22 0-15,1 0 0,0 0 0,21 22 16,-21 41 0,21 1-16,0-64 15,0 0-15,0 1 0,0-1 16,21 0-16,21 0 0,-20 0 16,20-21-16,-21 0 0,85 0 15,-85 0-15,21 0 16,1 0-16,-22-21 0,42 0 15,-20 0-15,-22 0 0,0-1 16,0-20-16,0 21 0,1-21 0,-1 20 16,-21-20-16,0 21 0,21-43 15,-21 43-15,0 0 16,0 0 0,-21 21-16,0 21 15,-1 0-15,1 0 16,21 1-16,-21 20 15,0 0-15,21-21 0,0 22 16,0-1-16,0-21 0,0 0 16,0 1-16,0-1 0,0 0 15,21 0-15,0-21 0,0 0 16,1 0-16,41 0 16,1 0-1,-43-21-15,21 21 0,0-42 16,1 20-16,-22 1 0,64-85 15,-64 85-15,0-21 16,21 0-16,-21 20 0,1-20 0,-1-21 16,-21 20-1,0 22-15,-21 21 16,-1 0 0,1 21-16,0 0 0,0 1 0,21-1 0,-42 63 31,42-41-31,0-22 0,0 0 15,0 0-15,0 0 0,0 1 0,0-1 16,0 0-16,21 0 0,0-21 16,-21 21-16,21 0 0,0 1 15,-21-1-15,0 0 16,0 0 0,-21-21-16,0 21 15,0-21-15,0 0 16,-1 0-1,22 21-15,-21-21 0,0 0 16,0 0 15,21-21-31,-21 21 0</inkml:trace>
  <inkml:trace contextRef="#ctx0" brushRef="#br0" timeOffset="38561.22">3090 4551 0,'-21'-21'31,"0"21"-15,21-21-16,-21 21 16,21-22-16,0 1 0,0 0 15,0 0-15,0 0 16,0 0-16,0-1 0,21 1 15,0 21-15,0 0 16,0 0-16,1 21 16,-1 1-16,0-1 0,0 21 15,0 0-15,-21-20 0,0 41 0,0 22 16,-42 105 0,21-126-16,0-22 0,-43 64 15,22-43-15,-1-20 16,22-22-16,-21 21 0,0-21 0,20 1 15,-62 20 1,20-42-16,43 0 16,-21-42-16,21 20 0,21 1 15,-43-42-15,43 20 16,0 1-16,0 0 0,0-1 0,0 1 16,0 0-16,0 21 0,21-43 15,1 64 1,-1 0-16,0 0 0,0 0 0,43 21 15,-43 22-15,0-22 0,21 0 16,-21 21-16,1 1 0,-1 20 16,0-21-16,0-20 0,-21 20 15,0-21-15,21 0 0,-21 0 0,21 1 16,1-1-16,-22 0 0,21-21 16,-21 21-16,21-21 15,0 0-15,0 0 0,0 0 16,-21-21-16,22 0 0,-1 0 15,0-1-15</inkml:trace>
  <inkml:trace contextRef="#ctx0" brushRef="#br0" timeOffset="38748.04">3704 4953 0,'0'0'0,"21"0"0,-21-21 78,21 21-62,-21-21-16</inkml:trace>
  <inkml:trace contextRef="#ctx0" brushRef="#br0" timeOffset="39295.73">5270 4085 0,'0'0'0,"0"-21"0,0 0 15,-21 21 1,21 21-16,-21 0 0,21 22 16,-21-1-16,0 0 0,21 85 15,-21-63-15,21 20 16,-22-20-16,22 21 0,0-1 0,-21 1 15,0 0-15,21-1 0,-21-20 16,21-1-16,-21 1 0,21 63 16,0-106-16,0 0 0,0 0 15,0 0-15,21-21 16,0-21 0,-21 0-16,21 0 15,-21-21-15,0 20 0,0-20 0,0 0 16</inkml:trace>
  <inkml:trace contextRef="#ctx0" brushRef="#br0" timeOffset="39626.54">4911 4382 0,'0'0'0,"-43"-22"0,43 1 0,-21 0 16,0 0-16,21-21 15,0 20-15,0 1 0,0-21 16,0 21-16,21-22 0,43 1 15,-43 21-15,21 0 0,43 0 16,-43 21-16,0 0 0,1 0 16,20 42-16,-20-21 0,-1 21 15,-21 1-15,21 20 0,-42-20 0,0 105 16,-42-42 0,21-64-16,-21 0 0,20 1 15,-20-1-15,21 0 0,-43 1 16,43-22-16,0 0 0,0 0 15,21 0-15,0 0 16,21-21 0,0 0-1,0 0-15,1 0 16</inkml:trace>
  <inkml:trace contextRef="#ctx0" brushRef="#br0" timeOffset="41085.68">5397 5165 0,'0'0'0,"0"21"0,0 0 0,0 0 16,0 0-16,22-21 31,-22-21-31,21 21 0,21-42 16,-21 0-16,0 20 15,1-20-15,-1 21 0,0-21 0,42-107 16,-41 65-1,-1 63-15,0-22 16,-21 22-16,21 0 0,-21 42 31,0 21-31,0-20 16,0 20-16,0 0 0,0 1 16,0-1-16,0 43 0,-21-43 15,21 0-15,0-21 0,0 22 16,0-22-16,0 0 0,42 43 15,1-64 1,-22 0-16,42 0 16,-42-22-16,1 1 0,41-21 15,-42 0-15,22 20 0,-22-20 0,21-43 16,-42 1 0,0 41-16,0 1 0,0-43 15,0 43-15,0 21 16,-21-21-16,0 20 0,0 1 0,-1 0 15,-62 21-15,63 0 16,-22 0-16,22 21 0,0 0 16,-43 43-16,43-43 15,21 21-15,-21 1 0,21-1 0,0 0 16,0 1-16,0 63 16,21-85-16,0 0 15,1 0-15,20 21 0,-21-42 16,21 0-16,-20 0 0,62 0 15,-63 0-15,22-21 0,-1 0 16,0 0-16,1 0 0,-22-22 0,64-20 16,-1-43-1,-63 64-15,22-1 0,-22 1 0,21-21 16,-21 20-16,1-20 0,-1 20 0,0-62 16,-21-1-1,0 63-15,21 1 0,-21 0 0,0 21 16,0-1-16,0 1 0,0 42 31,0 22-15,0-22-16,0 21 0,0 22 0,0-22 15,0 0-15,0 64 0,-21-42 16,0-1-16,21 1 0,-21-1 16,-1-20-16,1 126 15,21-63-15,0-85 16,0 21-16,0 1 0,0-22 15,0 0-15,0 0 0,21-21 0,1 21 16,-1-21-16,0 0 0,0 0 0,43 0 16,20-63-1,-63 42-15,22-1 0,-22-20 16,21 21-16,-21-21 0,1-1 16,-1 1-16,0 0 0,0-1 0,-21 22 15,0-42-15,21 20 16,-21 64 15,0 1-31,0-1 0,-21 0 16,21 0-16,0 43 0,0-43 0,-21 21 15,21-21-15,0 0 0,0 1 16,0-1-16,0 0 0,0 0 0,0 0 16,21-21-16,21 21 15,1-21-15,-22 0 16,0 0-16,21 0 0,-20-21 15,-1 0-15,0 0 0,21 0 0,-21 0 16,1-22-16,-1 22 0,0-21 0,0-43 16,0 64-1,-21 0-15,0 0 0,0-1 16,-21 22 15,21 43-31,0-22 0,0 0 0,-21 21 16,21 1-16,-21-1 0,21 0 15,0 107 1,0-107-16,0 64 0,0-43 16,0 64-16,0-63 15,0-1-15,0 1 0,0-1 0,21 1 16,-21-1-16,0 64 0,0-84 16,0 20-16,0-21 0,0 22 15,0-22-15,0 1 0,-42 62 16,20-41-16,1-43 15,0 0-15,-42-21 16,20 0-16,1 0 0,0 0 16,-22 0-16,22 0 0,-22-21 0,-126-64 15,126 43-15,1 0 16,20 21-16,1-22 0,-21-20 16,41 20-16,1 22 0,21-21 15,0 21-15,0 0 0,0-22 16,64-41-16,-1-1 15,-20 43-15,-1-1 16,0 1-16,22 0 0,-22-1 0</inkml:trace>
  <inkml:trace contextRef="#ctx0" brushRef="#br0" timeOffset="42100.98">7662 4784 0,'0'0'0,"0"-21"15,0-1-15,-21 44 47,21-1-47,0 0 0,-21 21 0,21-21 16,0 22-16,0-22 0,0 21 0,-21 1 16,21-22-16,-21 63 15,21-62-15,0-1 0,-22 0 16,22 0-1,0-42 1,0 0-16,0 0 16,0-1-16,0 1 0,0-21 15,0 21-15,0-22 0,22 1 0,-22 0 16,21 21-16,0-22 0,0 1 0,-21 21 16,21 0-16,0-1 0,1 1 15,-1 0-15,0 21 0,42 0 16,-41 0-1,20 21-15,-42 0 0,21 1 0,0 20 16,0-21-16,1 21 0,-22-20 0,0 20 16,0-21-16,0 21 0,0-20 0,0 62 15,0-41 1,-22-22 0,22-42-1,0-1 1,0 1-16,22-21 15,20-64-15,-21 85 16,21-64-16,-42 43 16,43 0-16,-22 20 0,0 1 15,0 0-15,0 21 0,1 0 0,-1 0 16,0 0-16,21 21 16,-21 43-1,-21-22-15,0-21 0,0 22 0,0-1 16,0 0-16,0 22 15,0-22-15,0-21 0,0 22 0,0-22 16,0 0-16,0 0 16,22-21-16,-1 0 0,21 0 15,-21 0-15,22-21 0,-1-21 16,0 20-16,-21 1 16,1 0-16,-1-21 0,21 21 15,-21-22-15,0 1 0,1 0 0,-1 20 0,0-62 31,0 41-31,-42 43 16,0 22 0,21-1-16,-21 0 0,-1 0 15,22 21-15,0-20 0,-21 20 0,0-21 16,21 21-16,0-20 0,0 41 16,0-42-16,0 22 15,21-22-15,22 0 0,-22-21 16,0 0-16,21 0 15,-21 0-15,22 0 0,-22 0 0,21-21 16,-21 0-16,1-1 0,20 1 0,-21 0 16,0 0-16,0-21 0,1-22 15,-22 22-15,0-1 0,0 1 16,0 21-16,-22-21 0,1 20 16,0-20-16,0 42 0,-21-21 0,-22 21 15,43 0-15,-21 0 0,20 0 16,-20 0-16,21 21 0,0-21 15,0 21-15,21 0 0,0 1 0,-22-1 16,22 0-16,0 0 0,0 0 16</inkml:trace>
  <inkml:trace contextRef="#ctx0" brushRef="#br0" timeOffset="42971.98">9165 5186 0,'0'0'0,"0"21"16,21-21 15,0-21-31,1 0 16,-1 0-16,0-1 15,0-20-15,43-43 16,-43 43-16,0 0 0,21-22 16,-21 22-16,-21 21 15,0-22-15,0 22 0,0 0 0,0 0 16,-21 21 0,0 21-16,21 0 15,-42 43-15,21-43 0,21 0 16,0 21-16,0-20 0,0 20 15,0-21-15,0 43 16,0-1-16,21-42 0,0 0 16,0 1-16,-21-1 0,42-21 15,-20 0-15,-1 21 0,0-21 0,0 0 16,21 0-16,1 0 16,-1 0-16,0-42 15,1 42-15,-22-22 0,42-20 16,-41 21-16,-1-21 0,21 20 15,-21-20-15,0 21 0,-21-21 0,43-64 16,-43 63 0,0 22-16,0 0 0,0 42 31,0 0-31,0 1 0,0-1 16,0 21-16,-21 43 15,-1-43-15,22 22 0,-21 126 16,0-126-16,21-1 15,-21 1-15,0 20 0,21-20 0,-21 20 16,-22 170 0,1-42-16,21-127 15,21-22-15,0 1 0,-21-1 16,21 1-16,-22 42 0,1-64 16,21-21-16,0 21 0,0-20 15,0-44 1,0-20-16,21 21 15,1-21-15,-1-1 0,-21-20 0,21 20 16,-21-20-16,21-1 0,0-20 0,-21 20 16</inkml:trace>
  <inkml:trace contextRef="#ctx0" brushRef="#br0" timeOffset="44995.84">9906 4932 0,'0'-42'0,"0"84"0,0-127 15,0 64-15,0 0 0,0-21 0,0 20 16,21 1-16,21 0 0,-20 0 16,105 21-1,-43 0-15,-63 0 16,22 21-16,-1 0 0,-21 0 0,0 1 16,1-1-16,-22 42 15,0-20-15,0-22 0,-22 21 0,1-21 16,0 0-16,-21 1 0,-1 20 15,22-21-15,-21-21 0,-22 42 16,22-42-16,21 0 0,0 0 0,-22 22 16,65-22 15,-1 0-15,0 0-16,0 0 0,0 0 0,22 0 15,-22 0-15,0 0 0,21 0 0,22 0 16,-43 0-16,21 0 15,-21 0-15,22-22 0,-22 1 16,21 0-16,-21 0 0,64-21 16,-64-1-16,0 22 0,22-21 15,-22-22-15,0 22 0,0 0 0,0-22 16,1 22-16,20-85 0,-42 63 16,0 1-16,21 20 0,-21 1 15,0 0-15,0-1 0,0-20 16,-21 63-1,0 21-15,21 0 16,-21 22-16,-1-22 0,22 21 0,-21 22 16,0-22-16,21 0 0,0 1 0,-21 62 15,0 44 1,21-107-16,-21 0 16,21 1-16,0-1 0,-22-21 0,22 43 15,0-43-15,0 0 0,22-21 47,-22-21-47,21 0 0,0-1 0,-21 1 16,21 0-16,0-21 0,-21 21 0,21-1 15,1 1-15,-22 0 0,21 0 0,-21 0 16,21 21-16,0 0 16,-21 21-16,0 0 15,21 21 1,-21-20-16,0-1 0,0 0 0,0 0 15,0 0-15,0 0 0,0 1 0,21-1 16,22 0 0,-22-21-16,0 0 0,0 0 15,0 0-15,22 0 0,-22-21 0,0 0 16,21 21-16,1-22 0,41-62 16,-20-22-1,-43 85-15,0 0 0,-21-1 16,21 1-16,-21 0 0,-21 42 47,0 0-32,21 22-15,-21-22 0,21 0 0,0 0 16,-21 22-16,21-22 0,0 42 16,0-20-16,0-22 15,0 0-15,21 0 16,0-21-16,0 0 0,0 0 0,22 0 15,-22 0-15,0 0 0,43-21 16,20-43 0,-63 43-16,22-21 0,-22 21 15,0-22-15,21-20 16,-42 21-16,0 20 0,0-20 0,0 21 16,0 0-16,-21 21 15,0 0 1,0 21-16,21 0 0,-21-21 0,21 21 15,0 22-15,0-22 0,0 0 16,0 0-16,0 64 16,21-43-16,-21-21 15,42 22-15,-42-22 16,0 0-16,-21-21 47,0-21-47,0 0 15,0 21-15,21-22 0,-22 22 16,1 0-16,21 22 31,0-1-15,21-21-16,1 0 0,-1 21 0,0-21 16,42 0-1,22 0-15,21-21 16,-64 21-16,-21-21 0,22-1 15,-22 22-15,21-21 16,1-21-16,-22 21 0,0-22 16,0-41-16,0 63 15,-21-1-15,0-20 0,0 21 16,0 0-16,0 42 31,-21-21-31,21 21 0,-21 21 16,0-20-16,21-1 0,-21 21 15,21-21-15,-22 22 0,1 20 16,21-42-16,0 0 0,0 1 0,-21 20 16,21-21-1,0-42 17,0 0-32,21 21 0,0-21 0,1-22 15,-1 1-15,21-22 16,0 1-16,-20 21 15,-1 20-15,0 1 0,0 0 16,0 0-16,0 21 0,1 0 16,-1 0-16,-21 21 15,0 21-15,0-20 0,0-1 16,0 0-16,0 0 0,0 0 16,0 22-16,0-22 0,0 0 15,0 0-15,0 0 16,0-42 15,21 21-31,0-21 0,-21 0 16,21 0-16,0-1 0,-21 1 15,43-42-15,-1-1 16,-21 43-16,0-21 0,1 21 16,-22-1-16,21 1 0,0 21 15,-21 21 1,0 22-16,0-22 15,0 0-15,0 21 0,0 1 16,0-22-16,0 21 0,0 1 0,0-22 0,0 21 16,0-21-16,0 0 15,0 1-15,21-1 0,0-21 0,22 21 16,-22-21-16,63 0 16,-20 0-16,-22 0 15,-21-21-15,1 21 0,20-21 0,-21-1 16,0 1-16,22 0 0,-43 0 15,21-21-15,0 20 0,-21-41 16,0 42-16,0-64 16,0 64-16,-21 0 0,-22-22 15,22 22-15</inkml:trace>
  <inkml:trace contextRef="#ctx0" brushRef="#br0" timeOffset="45195.73">11938 4149 0,'0'0'0,"-21"0"0,-22 0 0,22 0 0,-21 0 16,0 0-16,20 0 16,22 21 46</inkml:trace>
  <inkml:trace contextRef="#ctx0" brushRef="#br0" timeOffset="46229.9">2476 6668 0,'0'0'0,"-21"0"15,0-22-15,0 1 16,0 0 0,21 0-16,0 0 15,0 0-15,21-1 16,0 22-16,0 0 15,22 0-15,-22 0 0,63 22 16,-41-1 0,-22 0-16,-21 21 0,0-21 0,0 22 15,0-22-15,-42 64 16,-1-22-16,1-21 0,0-20 16,20-1-16,-41 21 0,42-21 15,0-21-15,-1 0 0,1 0 16,0 0-16,0 0 15,21-21 1,0 0-16,21 21 16,0-21-16,22 21 0,-22 0 0,42 0 15,1 0 1,-43 0-16,21 0 0,22 42 16,-22-21-16,-21 0 0,22 1 15,-22 20-15,0-21 0,-21 21 16,0 43-16,0-43 0,-42 22 15,20-22-15,1-21 16,-63 43-16,62-43 0,-20-21 16,0 21-16,-1 0 0,22-21 15,-21 0-15,-43 0 16,43 0-16,-43-42 16,1-21-16,84 41 15,0 1-15,-22 0 0,22 0 16,0 0-1,0 0-15,22 21 16,-1-22-16,0 22 0,0-21 16,21 21-16,-20-21 0,-1 21 0</inkml:trace>
  <inkml:trace contextRef="#ctx0" brushRef="#br0" timeOffset="46407.79">3154 6985 0,'21'0'0,"-42"0"0,63 0 0,-21 0 16,0-21-1</inkml:trace>
  <inkml:trace contextRef="#ctx0" brushRef="#br0" timeOffset="47445.2">4911 6265 0,'0'0'0,"21"-21"0,-21 0 15,-21 21 1,-1 0-16,1 21 15,-21 0-15,21 22 0,0 20 16,-22-20-16,22 20 0,-21 1 0,21-1 16,-64 85-16,64-84 0,-22-1 15,22 1-15,-42 63 16,20-21-16,22-64 0,21 0 16,0 1-16,0-22 15,0 0-15,0-42 16,0 0-16,21-1 0,1-20 15,-1 21-15,0-21 0,21-64 16,-21 63-16,22-84 16,-22 64-16,42-64 15,-41 42-15,-1 22 0,42-64 16,-42 63-16,22 22 0,-22 0 16,21-1-16,1 43 15,-22 0-15,0 0 0,-21 43 0,0-1 16,0 0-16,21 1 15,-21 20-15,0 1 0,0-1 0,0 1 0,0-1 16,0 64 0,0 21-16,0-105 15,0-1-15,0 0 0,0-21 0,0 1 16,0-1-16,0 0 0,0 0 16,0 0-16,0-42 31,0 0-31,0 0 15,0 0-15,-21-1 0,0 1 0,0 0 0</inkml:trace>
  <inkml:trace contextRef="#ctx0" brushRef="#br0" timeOffset="48091.83">4593 6922 0,'0'0'16,"0"21"-1,21-21-15,0 0 16,1 0-16,-1 0 0,0 0 15,64-21-15,-43-1 0,0 1 16,22 0-16,-22 0 0,22 0 0,-1 0 16,170-106-1,-127 42-15,-43 43 16,-20-1-16,-1 1 0,-21 0 16,0-1-16,0 22 0,-21-21 15,0 21-15,0-1 0,0 1 0,0 0 0,-21 21 16,0 0-16,0 0 15,0 0-15,0 21 0,-1 0 16,22 22-16,0-1 0,0 0 16,0 22-16,0-22 0,0 64 15,0-42-15,0-1 0,0-21 0,0 1 16,0 20-16,0-20 0,-21-1 16,21-21-16,0 21 0,0-20 0,-21 62 31,21-41-31,-21-43 0,21 21 15,-21-21-15,21-21 16,0-1-16,0 1 16,0 0-16,0 0 0,0 0 15,0 0-15,21-43 16,21 22-16,1-1 0,-22 22 16,21 0-16,22-21 15,-22 42-15,0 0 0,1-21 0,-1 21 16,0 0-16,85 63 15,-106-21 1,-21-20-16,0 62 16,-21-63-16,0 22 0,0-22 15,-21 0-15,20 0 0,-20 22 0,-21-1 16,20-21-16,-20 0 16,42-21-16,-22 0 0,1 0 15,21 0 1,21-21-1,21 0-15,0 0 0,0 0 16,0-1-16,22 1 0</inkml:trace>
  <inkml:trace contextRef="#ctx0" brushRef="#br0" timeOffset="48534.58">6498 6900 0,'0'0'0,"42"0"0,-20-21 0,-1 0 15,21 21-15,0-63 16,-20 41-16,-22 1 16,0 0-16,0 0 0,0 0 15,-22 21-15,1 0 16,0 0-16,0 21 0,-43 0 16,43 0-16,-21 0 0,21 22 0,0-22 15,-1 0-15,1 0 16,21 0-16,-21 22 0,21-1 15,21-42 1,0 21-16,1 0 0,20-21 16,-21 0-16,0 22 0,0-22 0,22 21 15,-22 0-15,0-21 0,0 21 16,-21 21-16,0-20 0,0-1 16,0 21-16,-21-21 15,-21 0-15,21-21 0,-1 22 16,-20-1-16,0-21 0,-22 0 15,22 0-15,-22 0 16,43 0-16,0-21 0,0 21 16,0-22-16,0 1 0,-1 0 0,22 0 15,0 0-15,0 0 0,0-1 0,0 1 16,0 0-16,22 0 0,20-21 16,-21 42-16,0-22 0,43-20 15,-22 21-15</inkml:trace>
  <inkml:trace contextRef="#ctx0" brushRef="#br0" timeOffset="48845.11">7302 6223 0,'0'21'31,"0"0"-31,0 22 15,-21-1-15,0 0 0,0 43 16,0-21-16,0-1 0,-1 1 0,1-22 16,0 21-16,0 1 0,0-22 15,0 22-15,-1-22 0,-20 43 16,42-43-16,0 0 0,0 1 16,0-22-16,0 0 0,0 0 15,21-21 1,0 0-16,1 0 0,-1-21 15,0 0-15,-21 0 0,0 0 16,21-1-16,-21-20 0,0 21 16</inkml:trace>
  <inkml:trace contextRef="#ctx0" brushRef="#br0" timeOffset="49028">6858 6922 0,'0'0'0,"-21"0"0,42 0 31,0 0-31,21 0 0,-20 0 16,20-22-16,-21 1 0,21 21 15,1 0-15,-22-21 0,21 21 16,1-21-16,-22 21 0,0-21 0,21 21 16,1-21-16</inkml:trace>
  <inkml:trace contextRef="#ctx0" brushRef="#br0" timeOffset="49424.28">7366 6922 0,'0'0'0,"0"-22"32,0 1-17,21 0-15,0 21 0,0 0 16,1-21-16,-1 21 0,0 0 15,21 0-15,1 0 16,-22 0-16,0 21 0,0 21 16,0-20-16,0-1 0,1 0 15,-22 0-15,0 0 0,0 0 0,0 43 16,0-43-16,-22 43 16,1-43-16,21 0 0,-21 0 15,0 0-15,0-21 16,21-21-1,0 0-15,0 0 16,0 0-16,0-22 0,0 22 16,21 0-16,0-21 0,-21 20 0,21 1 15,0-21-15,1 0 16,20-1-16,-21 22 0,0 21 16,0-21-16,1 21 0,-1 0 15,0 0-15,0 0 0,0 0 16,0 0-16,1 0 0</inkml:trace>
  <inkml:trace contextRef="#ctx0" brushRef="#br0" timeOffset="49971.97">8382 7070 0,'0'0'0,"21"0"15,21 0 1,-42-21-16,22-1 0,-1 1 0,-21 0 15,21 21-15,-21-21 0,21 0 0,-21 0 16,0-1-16,0-20 0,0 21 16,0 0-16,0 0 0,0-1 15,-21 22-15,0 0 0,0 0 16,-1 0-16,1 0 0,0 22 0,0-1 16,0 0-16,-43 64 15,43-64-15,0 21 0,0 0 16,21-20-16,-21 41 15,21-21-15,0-20 0,0-1 0,0 0 16,0 0-16,0 0 0,21-21 16,0 0-16,21 0 15,-21 0-15,22 0 0,-22-21 16,0 0-16,0 0 0,0 0 0,22-1 16,-22 1-16,0 0 0,0 0 0,22-64 15,-22 43 1,-21 21-16,0 0 0,0-1 15,0 44 17,-21-1-17,21 0-15,0 0 0,-22 0 0,22 0 16,0 1-16,0-1 0,0 0 16,0 0-16,0 0 0,0 0 15,0 22-15,22-43 16,-1 0-16,0 0 15,0 0-15,0 0 0,0 0 16,22-21-16,-22 21 0,21-22 0,1 1 0</inkml:trace>
  <inkml:trace contextRef="#ctx0" brushRef="#br0" timeOffset="51440.65">9186 6816 0,'0'-21'0,"0"-1"0,-21 22 16,0 0-1,0 0-15,21 22 16,-21-1-16,-22 21 0,22-21 0,21 0 16,-21 22-16,0-22 0,21 0 15,-21 21-15,21-20 0,0 20 0,0-21 16,0 0-16,0 0 0,0 22 0,0-22 16,21 0-1,0-21-15,21 0 0,-21 0 0,1 0 16,20 0-16,0 0 0,64 0 15,-42-42-15,-22 21 16,0-1-16,-21 1 0,1-21 16,20 21-16,-21-22 0,0 1 0,0 0 15,1-22-15,-1 22 0,0-22 0,0-63 16,0-84 0,0 147-16,-21 1 0,0-1 15,0 22-15,0 21 0,0 0 16,0 42-1,0 0 1,-21 21-16,0 1 0,21-1 0,-21 0 16,21 22-16,-21-1 0,21 1 15,-21-1-15,21 1 0,0-22 0,0 22 16,0-22-16,-22 21 0,22-20 0,0-1 16,0 0-16,0 43 15,64-21 1,-43-64-16,0 0 0,0 0 15,1 0-15,-1 0 0,21 0 0,-21 0 16,0-22-16,22 1 0,41-42 16,-20-43-1,-43 85-15,0-22 16,-21 22-16,0 0 0,21 0 0,-21-21 16,22 42-16,-22 21 31,0 0-31,0 0 0,-22 0 0,1 43 15,21-43-15,-21 0 16,21 0-16,0 0 0,0 1 0,0-1 16,0 0-16,0 0 15,21-21-15,0 0 0,1 0 16,62 0-16,-63 0 16,22 0-16,-22-21 0,0 0 15,43 0-15,-43-1 16,0 1-16,0 0 0,21-42 15,-20-1 1,-22 43-16,0 0 0,0 0 16,0 42-1,0 0 1,-22 0-16,22 0 0,0 22 0,-21-22 16,21 21-16,-21 22 15,21-43-15,0 0 0,0 0 16,0 0-16,21 0 0,0-21 15,1 0-15,-1 0 16,21 0-16,0 0 16,1-21-16,-22 21 0,0-21 15,0 0-15,0-21 0,-21 20 16,0 1-16,0 0 0,0 0 16,0-21-16,0 20 0,-42-62 15,0 63 1,21-1-16,-1 22 0,1 0 0,0 0 15,0 0-15,21 22 32,21-22-32,0 0 15,0 0-15,22 0 0,-22 0 16,21 0-16,-21 0 0,22 0 16,-1-22-16,-21 22 0,22 0 0,-1 0 15,-21 0-15,21 0 0,-20 0 0,-1 0 16,21 22-16,-42-1 15,0 0-15,0 0 16,0 0-16,0 0 0,0 1 0,0-1 16,0 0-16,-21 0 0,21 0 0,-21 0 15,0 43 1,-1-1 0,1-41-16,21-44 46,0 1-46,0 0 16,21 0-16,1-21 0,-1 20 0,21-41 16,22-22-1,-22 64-15,0-21 0,1-1 0,41-20 16,-63 42-16,22 0 0,-22 21 16,21 0-16,1 21 15,-22 0-15,0 0 0,0 0 0,-21 64 16,0 0-1,0-64 1,0 21-16,0 0 0,0-20 16,-21-1-16,0 0 0,21 0 15,-21 0-15,21 0 16,-22-21 0,22-21-1,0 0-15,-21 21 0,21-21 16,0-43-16,0 43 15,0 0-15</inkml:trace>
  <inkml:trace contextRef="#ctx0" brushRef="#br0" timeOffset="51623.54">11303 6223 0,'-21'0'0,"42"0"0,-63 0 16,20 0-16,1 0 0</inkml:trace>
  <inkml:trace contextRef="#ctx0" brushRef="#br0" timeOffset="51896.87">9631 6541 0,'0'0'16,"-43"21"-16,22-21 0,0 21 0,0-21 16,21 21-16,42-21 15,-21 0-15,22 0 16,-22 0-16,21 0 0,1 0 15,62 0-15,-41 0 0,-22 0 0,22-21 16,-1 21-16,-20-21 16,-1 21-16,64-21 15,-85 21-15,-42 0 32,-22 0-32,-20 0 0</inkml:trace>
  <inkml:trace contextRef="#ctx0" brushRef="#br0" timeOffset="52879.31">2582 8297 0,'0'0'15,"0"-21"-15,0 0 0,0 0 16,-21 21-16,21 21 16,0 0-16,-63 64 15,41 0 1,1-43-16,0 0 0,-21 64 16,-1-64-16,22 1 15,0-1-15,0 0 0,-21 1 0,20-1 16,-20 0-16,21 1 15,21-64 17,0-1-32,21 22 0,0-21 15,43 0-15,-43 0 16,21 0-16,1 21 0,-22-21 0,21 21 16,43-43-16,-43 43 15,-21-21-15,22 21 0,20-21 16,1 0-1,-43 0-15,0 21 0,-21-22 0,0 1 16,0 0 0,-21 21-1,0 0-15,-1 0 16,1 21-16,0 0 0,21 1 16,0-1-16,-21 21 0,0-21 0,21 22 15,-21-1-15,21 0 0,0 1 16,-22-22-16,22 21 0,-21 22 15,21-43-15,0 0 0,0 0 16,0 0-16,0 0 16,21-21-1,1-21-15,-1 21 16,-21-21-16</inkml:trace>
  <inkml:trace contextRef="#ctx0" brushRef="#br0" timeOffset="53056.21">3323 8742 0,'0'0'16,"21"0"-16,0 0 47,1 0-32,-1-21 1,0 21-16</inkml:trace>
  <inkml:trace contextRef="#ctx0" brushRef="#br0" timeOffset="54291.53">4508 8213 0,'0'0'0,"0"21"0,-21 0 16,21 21-16,21-20 16,1-1-16,-1-21 15,0 0-15,21 0 16,-21 0-16,22-21 0,-22 21 0,21-22 15,1 1-15,-1 0 0,0-21 16,-21 21-16,22-1 0,-1-20 16,-21 0-16,22-1 0,-22 22 0,-21-21 15,0 21-15,0-22 0,0 22 0,0-42 16,-64-1 0,43 43-16,-21 21 0,-43 0 15,43 0-15,-1 0 16,1 21-16,-21 0 0,20 1 0,1-1 15,0 21-15,20-21 0,-41 64 16,21-43-16,42 1 0,0 20 16,0-21-16,0 64 15,0-63-15,0-1 0,21 0 0,21-21 16,64 43 0,-64-43-16,1-21 0,-1 0 15,21 0-15,22 0 0,-43 0 16,1-21-16,-22 21 0,21-21 0,-21 0 15,1 21-15,-22-22 0,0 1 16,-22 21-16,1 0 16,-63 0-16,41 0 15,1 0-15,-22 0 0,-41 43 16,62-1-16,1-21 0,0 0 0,20 22 16,-20-1-16,21 0 15,21 1-15,0 41 0,0-41 0,21 41 16,0-63-16,0 22 15,1-22-15,20 0 0,-21 0 16,64 22-16,-43-43 0,0 0 0,107-22 31,-1-41-31,-106 21 16,0 20-16,1-20 0,-1 21 0,0-21 16,-20-1-16,-1 22 0,0-21 15,0 21-15,-21-106 16,0 105-1,0 1-15,-21 21 0,0 0 16,21 21-16,0 1 0,0-1 16,0 0-16,0 0 15,0 21-15,-21 22 0,21-1 16,-22-41-16,22 20 0,0-21 16,0 21-16,-21-20 0,21-1 15,-21 0-15,21 0 16,0-42-1,0 0-15,0 0 16,0-1-16,0-20 0,21 21 0,0-21 16,1-1-16,-22 1 0,42 0 15,-21-1-15,0 22 0,0-21 0,22-1 16,-1 22-16,-21 0 0,22 21 16,-1 0-16,-21 0 0,21 0 15,-20 0-15,20 21 0,0 43 16,-42-1-16,0-20 15,0 62 1,0-62-16,0-22 0,0 21 16,-21-21-16,21 1 0,-21-1 0,21 0 15,-21-21-15,21 21 16,0-42 0,21 0-1,0 0-15,0-1 0,0 1 0</inkml:trace>
  <inkml:trace contextRef="#ctx0" brushRef="#br0" timeOffset="54597.35">6329 8551 0,'0'0'0,"0"-42"16,0 21-16,0 0 15,-21 0-15,-1 21 0,1-22 16,-21 22-1,21 0-15,0 22 0,-1-1 16,1 0-16,0 0 0,21 0 16,-21 22-16,0-22 0,21 21 0,0 43 15,-21 21 1,21-64-16,0-21 0,0 43 16,21-43-16,21 0 15,-21-21-15,0 0 0,1 0 16,20 0-16,-21 0 0,21 0 0,1-21 15,-1 21-15,0-21 0,1-1 0,-1 1 16,64-42 0,-64 42-16,22-43 0</inkml:trace>
  <inkml:trace contextRef="#ctx0" brushRef="#br0" timeOffset="55295.18">6879 8530 0,'0'0'16,"0"-21"-16,0 0 0,-21 21 15,0 0-15,0 0 0,-1 0 16,-62 42-1,63-21-15,-22 22 0,1-1 16,21-21-16,0 22 0,-1-22 16,22 21-16,0-21 0,-21 22 15,21-22-15,0 0 0,0 0 0,0 0 16,43-21 0,-22 0-16,0 0 0,0-21 15,0 0-15,22 0 0,-22 0 0,0-1 16,21 1-16,-21 0 0,43-42 15,-43 41 1,0-20-16,-21 21 16,0 42 15,-21-21-31,21 21 0,-21 22 16,0-1-16,21-21 15,0 0-15,0 22 0,0-22 16,0 0-16,42 0 0,-21-21 15,0 0-15,43 0 16,-22 0-16,22-21 16,-43 0-16,42-22 15,-20 22-15,-22-21 0,0 21 16,21 0-16,-20-22 0,-22 22 0,42-64 16,-21 1-1,-21 63-15,0-1 16,0 44-1,0-1 1,0 0-16,0 21 0,0-21 16,0 22-16,0-1 0,0 0 0,0 22 15,0-22-15,0 22 0,0-1 0,0 1 16,0-1-16,0 64 16,0 21-16,0-84 0,0 21 15,-21-22-15,0 22 0,0-1 16,21 1-16,-22 0 0,1-22 0,0 22 15,21-22-15,-21 1 0,0 42 16,21-43-16,-21 1 16,21-43-16,0 0 0,0 0 15,21-21-15,0-21 16,0 0-16,0-21 0,0-1 0,22-84 16,-1 21-1,-42 43-15,21-22 0</inkml:trace>
  <inkml:trace contextRef="#ctx0" brushRef="#br0" timeOffset="55582.01">7408 8678 0,'0'0'0,"-21"-42"16,21 0-16,0 21 0,0-1 16,0-20-16,21 42 15,0-21-15,1 0 0,-1 21 0,21 0 16,-21-21-16,64 21 15,0 21-15,-64 0 16,0 0-16,0 21 16,-21-20-16,0-1 0,0 21 15,0-21-15,-21 0 0,0 1 0,0-1 0,-43 42 16,1-42 0,41 1-16,-20-1 0,21-21 15,0 0-15,21 21 0,-21-21 16,21-21-1,0 0-15,21 21 0,0-22 16,21-20-16</inkml:trace>
  <inkml:trace contextRef="#ctx0" brushRef="#br0" timeOffset="56763.26">8086 8573 0,'21'-22'0,"-42"44"0,63-65 0,0 22 0,-21 0 16,1 0-16,-1 0 0,-21-1 15,0 1-15,-21 21 16,-1 0 0,1 0-16,-42 43 15,42-43-15,-22 21 0,22 0 0,0 0 16,0 0-16,0 0 0,-1 1 16,22-1-16,0 0 0,0 0 15,22 0-15,-1-21 0,21 21 16,-21 1-16,22-1 15,-1-21-15,-21 21 16,0 0-16,0-21 0,1 21 0,-1 0 16,-21 1-16,0-1 0,21-21 0,-21 21 15,0 0-15,0 0 16,-21 0-16,0-21 0,-43 0 16,22 0-16,-1 0 15,22 0-15,0 0 0,-21 0 16,21 0-16,-1-21 0,1 0 0,0 21 15,0-21-15,21 0 0,0 0 16,21 42 15,0 0-31,0-21 16,1 21-16,-1-21 0,21 21 16,-21 0-16,43-21 15,-43 0-15,21 0 0,-21 0 16,1 0-16,20 0 0,-21 0 15,21 0-15,-20-21 0,-1 0 0,21 0 16,-21 0-16,0 0 16,22-1-16,-1-20 0,-42 21 15,21-43-15,-21 43 0,0 0 16,0-21-16,0-1 0,0 22 16,-21 42 15,21 1-31,0-1 0,0 0 15,0 21-15,0-21 0,0 22 16,0-22-16,0 21 0,0-21 0,0 1 16,0 20-16,0-21 0,0 0 15,21 0-15,22 1 16,-22-22-16,0 0 0,0 0 0,0 0 16,0 0-16,1-22 0,20 1 15,-21 0-15,0 0 0,22 0 0,20-64 16,-42 43-16,0-22 15,-21 43-15,22-42 16,-22 41-16,0 1 16,0-21-16,0 63 31,-22-21-31,22 21 0,-21 0 16,21 64-16,0-64 15,-21 85-15,21-85 16,0 0-16,0 22 0,21-22 15,-21 0-15,85 21 16,-43-42 0,1 0-16,-22 0 0,0-21 15,21 0-15,-21 21 0,22-42 16,-1-1-16,-21 22 0,0 0 0,22-64 16,-43 64-16,42-63 15,-42 20-15,0 22 0,0-64 16,0 64-16,21-22 0,-21-42 15,0 64-15,0 21 16,0-43 0,0 85-16,0 1 15,-21-1-15,21 21 0,-21 0 16,21 1-16,0-1 0,0 0 16,0 22-16,-21 21 0,21-43 0,0 0 15,0 1-15,0 41 16,0-41-16,0 20 15,0-42-15,0 0 0,0 22 16,21-22-16,0-21 16,0 0-16,0 0 15,1 0-15,-1 0 0,0-21 0,64 0 16</inkml:trace>
  <inkml:trace contextRef="#ctx0" brushRef="#br0" timeOffset="58529.33">10160 8509 0,'0'-21'0,"0"42"0,0-63 0,0 21 0,-21-1 15,0 1-15,-1 21 0,1 0 16,-21 0-16,21 0 0,0 0 16,-1 0-16,-83 43 15,20 20 1,43 1-1,42-43-15,-22 0 0,1 42 16,21-41-16,0-1 0,0 21 16,0-21-16,0 0 0,21 1 0,1-22 15,-1 0-15,0 0 0,0 0 16,0 0-16,0 0 0,22 0 0,63-64 16,-64 1-1,-21 41-15,0 1 16,0-21-16,-21 21 0,0-22 0,22 1 15,-22 0-15,0 21 0,21-22 0,-21 22 16,0 0-16,0 0 0,0 42 31,0 0-31,-21 0 0,21 0 16,-22 22-16,22-22 0,-21 21 16,21-21-16,0 22 0,0-22 15,0 21-15,0-21 0,0 43 16,43-22-1,-22-42-15,0 0 0,0 21 16,0-21-16,0 0 0,64 0 16,-64-21-16,0 0 0,1 0 15,-1 0-15,0 0 0,0-1 0,43-62 16,-64-43 0,21 63-16,-21 22 0,0-22 15,0 1-15,0 21 0,21-22 16,-21 22-16,0-1 0,0 1 0,0-21 15,0 84 17,0 0-32,-21 0 0,21 21 15,-21 1-15,-1 41 16,22-41-16,0 20 0,0-20 0,0-1 16,0 85-16,0-85 15,0 1-15,0-22 0,0 21 0,0-21 16,0 0-16,0 22 15,22-43-15,20 0 16,-21 0-16,0 0 0,0 0 16,1 0-16,-1-21 0,0 21 0,0-22 15,0 1-15,0 0 0,43-64 16,-43 43 0,0 0-16,0 21 0,-21-1 15,0 1-15,0 42 16,0 1-1,0 20-15,-21 0 16,0-21-16,21 1 16,0-1-16,0 0 0,0 0 0,0 0 15,0 0 1,21-21-16,22 0 0,-22 0 16,0 0-16,0 0 0,0 0 15,0 0-15,1 0 0,20 0 0,-21-21 16,0 0-16,22 0 0,20-43 15,-21 1 1,-20 42-16,-1-43 16,0 43-16,-21 0 0,0 42 31,-21 0-15,0 0-16,21 1 0,0-1 0,-22 0 15,22 0-15,-21 0 0,21 22 0,0-1 16,0 0-1,0-21-15,21-21 0,1 22 16,-1-22-16,0 0 16,21 0-16,-21 0 15,1 0-15,-1 0 0,0-22 16,21-20-16,-42 21 16,21 0-16,-21 0 0,0-1 0,0 1 15,0 0-15,0-21 0,0 21 16,-21-1-16,-42-62 15,-1 84 1,43 0-16,0 0 16,21 21-1,0 0-15,21-21 16,0 0-16,43 0 16,-43 0-16,0 0 0,43 0 15,-43-21-15,21 21 0,0-21 16,-20 21-16,-1 0 0,0 0 15,0 0 1,0 0-16,-21 21 16,0 0-16,0 0 15,0 0-15,0 1 0,0 20 16,0 0 0,0 1-16,0-22 15,0 0-15,0 0 0,0 0 16,-21 0-16,21 1 15,-21-22 1,21 21-16,0-42 31,0-1-31,0 1 16,0 0-16,21 0 0,-21-21 0,21 20 16,0-20-16,-21 21 0,22-21 15,-1-1-15,0 1 0,0 0 16,0-1-16,22 22 0,-22-21 0,0 21 15,64-1-15,-64 22 16,0 22 0,-21-1-16,0 21 0,0-21 15,0 22-15,0-22 0,0 21 0,0 0 16,-21-20-16,21 41 16,0 22-16,0-64 15,0 0-15,0 0 16,21-21-16,0 0 15,0 0-15,0 0 0,1-21 16,-1 21-16,0-21 0,0 0 16,0 0-16,22-22 15,-43 22-15,0 0 16,21-21-16,-21 20 0,0 1 0,21 0 16,-21-21-16,0 21 0,0-22 15,-21 22-15</inkml:trace>
  <inkml:trace contextRef="#ctx0" brushRef="#br0" timeOffset="58756.2">11853 7832 0,'0'0'0,"-21"0"0,0 0 0,0 0 0,0-21 15,-1 21 1,1 0 62,0 0-78</inkml:trace>
  <inkml:trace contextRef="#ctx0" brushRef="#br0" timeOffset="59020.18">10499 8107 0,'-22'21'0,"44"-42"0,-65 42 16,64-21 15,1 0-31,-1 0 0,0 0 0,21-21 16,-21 21-16,22 0 0,-22 0 0,21-21 15,-21 21-15,22 0 0,-22 0 16,0-21-16,43 21 16,-64-22-1,-22 22 17,1 0-32</inkml:trace>
  <inkml:trace contextRef="#ctx0" brushRef="#br1" timeOffset="69427.88">12827 3090 0,'-21'0'15,"0"0"1,-1 0 0,1 0-16,0 0 15,0 0-15,0 0 0,0 0 16,-22 0-16,1 0 15,0 0-15,20 0 0,1 0 16,-21 0-16,21 0 0,0 0 0,-43 0 16,43 0-16,0 0 15,0 0-15,42 0 47,0 0-47,21 0 0,-21 0 0,22 0 16,-1 0-16,-21 0 15,43 0-15,-22 0 0,127 0 16,-63 0 0,-42 0-16,-1 0 0,1 0 15,-1 0-15,1 0 0,20 0 0,43 0 16,-63 0-16,-1 0 0,1 0 16,-1 0-16,-20 0 0,-1 0 0,43 0 15,-43 0-15,22 0 16,-43 0-16,21 0 15,-21 0-15,0 0 0,-42 0 94,21-21-78</inkml:trace>
  <inkml:trace contextRef="#ctx0" brushRef="#br1" timeOffset="69971.57">13885 2858 0,'0'0'15,"0"-22"-15,-21 22 16,21 22 47,21-1-63,0 0 15,1-21-15,-22 21 0,42 0 16,-21-21-16,0 21 0,22 1 0,-22-22 15,21 21-15,0-21 0,1 0 16,-22 21-16,0-21 0,43 0 16,-1 0-1,-42 0-15,-42 21 32,0-21-17,0 0-15,0 21 16,-1 0-16,-20-21 0,0 22 0,-1-1 0,1 0 15,21 0-15,-21 0 0,-1 0 16,1 1-16,0-1 0,-1 21 16,-41 22-16,41-22 15,22-21-15,0 0 16,0 0-16,21 1 0,0-1 16,0-42 30,0-1-30,21 1-16,0 0 0,-21 0 16,21 0-16,-21 0 0</inkml:trace>
  <inkml:trace contextRef="#ctx0" brushRef="#br1" timeOffset="71278.02">15028 2159 0,'43'-42'16,"-43"21"-16,21 21 15,-21-22-15,0 1 0,21 21 0,-21-21 16,0 0-16,0 0 0,0 0 15,0 42 17,0 0-32,-21 0 15,0 0-15,-1 22 0,22-22 0,0 42 16,-21-20-16,0 20 0,21 1 16,-21 84-16,0-64 0,0-20 15,21-1-15,0 22 0,-22-43 16,1 22-16,0 42 15,21 21-15,0-106 16,-21 21-16,21-21 0,0 1 16,0-1-16,0-42 31,0-22-31,0 22 16,0 0-16,0-21 0,0 20 15</inkml:trace>
  <inkml:trace contextRef="#ctx0" brushRef="#br1" timeOffset="74986.82">14774 2286 0,'0'-21'0,"0"42"0,0-63 15,0-1-15,21 22 16,1 0-16,-1 0 0,0 0 15,21-22-15,64 1 0,-64 0 16,22 21-16,-1-1 0,1 1 16,21 0-16,-22 21 0,43 0 15,-21 64 1,-43-43-16,-21 21 0,0 43 16,-21-43-16,0 22 0,-42-22 0,21 21 15,-22-20-15,1 20 0,-127 85 16,105-105-16,22-1 15,-22-21-15,22 22 0,-43-1 16,43-42-16,21 0 0,-21 21 16,20-21-16,1-21 15,21 0-15,0 0 16,0-1-16,0 1 0,0 0 16,0 0-16,0 42 31,0 21-16,21-20-15,1-1 0,-1 21 0,-21-21 16,0 22-16,21-22 0,-21 21 16,21-21-16,0 22 0,-21-22 0,21 21 15,-21-21-15,22 0 0,20 43 16,0-22 0,1-42-16,-22 0 0,42 0 15,-20 0-15,84-21 16,-85 0-16,0 0 0,1 0 15,-1-1-15,0 1 0,1 0 16,-1 0-16,-21-21 0,0 20 16,22-83-1,-22 41-15,-21 43 0,0 0 16,0-22-16,0 22 0,-21 21 16,-1 0-16,1 0 15,0 0-15,0 21 16,21 1-16,0-1 0,-21 0 15,-22 64 1,43-43-16,-21-21 0,21 21 0,-21-20 16,21 20-16,0-21 0,0 0 15,0 0-15,0 1 0,0-1 0,0 0 16,21 0-16,0-21 16,1 0-16,-1 0 0,21 0 0,-21 0 15,43-21-15,20 0 16,-41 0-16,20-1 0,-20 1 15,-1 0-15,0-21 0,1 21 0,-1-1 16,-21-20-16,0 21 0,22-43 16,-43 43-16,0 0 15,0 0-15,0 0 0,-22 21 16,1 0-16,-21 21 16,21 0-16,21 0 15,-21 22-15,21-1 0,0-21 16,0 21-16,0-20 15,21-1-15,-21 0 0,21 0 16,0 0-16,0 0 0,22 22 16,-22-22-1,0-21-15,0 21 16,-42-21 0,0 0-1,0-21-15,-1 21 0,1-42 16,0 42-16,-21-22 15,21 1-15,-1 21 16,22 21 15,0 1-31,0-1 16,0 0-16,22 0 16,-1 0-16,0-21 0,-21 21 0,42-21 15,-21 0-15,22 0 16,20 0-16,-42 0 0,22-21 15,41-21-15,-62 21 16,20 0-16,-21-1 0,0 1 16,0 0-16,1 0 0,20-64 15,-42 64 1,21 0-16,-21 0 0,21-22 16,-21 22-16,0 0 0,0 42 31,0 0-31,-21 1 15,21-1-15,-21 0 0,0 0 16,21 0-16,0 22 0,0-22 0,0 0 16,-21 0-16,21 0 0,0 0 0,0 1 15,0-1-15,21-21 16,0 0-16,0 0 16,21 0-16,-20 0 15,-1 0-15,42-21 0,-42-1 0,1 1 16,-1 0-16,0 0 0,0 0 15,0 0-15,0-22 16,1-41-16,-22 62 16,21 1-16,-21 0 0,0 0 15,0 0-15,0 42 32,0 21-32,-21-21 15,21 1-15,-22-1 0,22 42 16,0-42-16,0 1 0,0-1 15,0 21-15,0-21 0,0 0 0,22 1 16,20-1-16,-21 0 16,21 0-16,-20-21 0,20 0 15,43 0-15,-43 0 0,-21 0 16,21 0-16,1-21 0,-1 21 16,0-21-16,43-22 15,-64 22-15,43-21 0,-43 0 16,0 20-16,-21-41 0,0 21 15,0 20-15,0-20 0,0 0 0,0 21 16,0-1-16,-21 1 16,-43 21-1,43 0-15,0 0 0,21 21 16,-21 1-16,0-1 0,0 0 0,-1 21 16,1-21-16,0 22 0,21-1 0,-21 22 15,0 20 1,21-63-16,0 1 0,0-1 15,0 0-15,21-21 16,0 0-16,0 0 16,0 0-16,22 0 0,-1-42 15,-21 20-15,0 1 0,1 0 16,-1-21-16,0-1 16,-21 22-16,21-21 0,-21 21 15,0-22-15,0-41 16,0 105 15,0 21-31,0-21 0,0 1 16,0 20-16,0-21 0,0 0 15,0 22-15,0-1 0,0-21 16,0 0-16,21 22 16,0-22-16,1-21 0,-22 21 0,21-21 15,0 0-15,0 0 0,21 0 16,1 0-16,20-21 15,-20 0-15,-1-1 0,-21 1 16,21-21-16,-20 21 0,20-22 16,0-20-16,-21-1 0,1 22 15,-1-21-15,0 20 0,0-20 16,-21-107-16,21 43 16,-21 106-1,0 0-15,0 0 0,0 42 16,0 21-1,0 1-15,-21-1 0,0 0 16,-21 128 0,42-107-16,-22-20 0,1-1 0,0 21 15,21-20-15,-21-1 0,21-21 16,-21 22-16,21-1 0,0-21 0,0 0 16,-21 0-16,21 1 0,0-1 15,0-42 16,0-1-31,0 1 0,0 0 0,21 0 16,0-21-16,0 20 0,0 1 0,0-21 16,1 21-16,-1-22 15,0 22-15,0 0 0,0 0 0,0 0 16,22 21-16,-1 0 16,-21 0-16,22 0 0,-22 0 15,0 21-15,0 0 0,-21 0 16,0 0-16,21 1 0,-21-1 0,0 0 15,0 0-15,0 0 0,0 0 0,0 1 16,-21-1-16,-64 42 16,-20-20-1,83-43-15,-20 0 0,21 0 16,0 0-16,0 0 0,-1 0 16,1 0-16,21-22 0,-21 22 15,21-21-15,0 0 16,0 42 15,0 0-31,21-21 0,-21 22 16,21-22-16,1 21 0,-1-21 0,0 21 15,0-21-15,21 21 16,-20-21-16,-1 0 0,21 0 0,-21 0 16,22 0-16,-22 0 15,21 0-15,22-21 0,-43 21 0,21-21 16,22-22-16,-43 22 15,0 0-15,0 0 0,0-21 0,0 20 16,-21-20-16,22-21 16,-22 20-1,0 22-15,0 0 0,0 42 32,0 0-17,0 0-15,-22 1 0,22 20 16,0-21-16,0 0 0,0 0 0,0 22 15,0-22-15,0 0 0,0 0 0,22 22 16,20-1 0,-21-42-16,0 0 0,0 0 15,1 0-15,-1 0 0,63-21 16,-41 21-16,-22-21 16,0-1-16,21-20 0,-20 21 15,41-106 1,1-42-16,-64 105 15,21-63-15,-21 64 16,0-1-16,21-63 0,-21 85 16,0-1-16,0-41 15,0 63-15,-21 42 32,0 0-32,21 0 0,-43 85 15,22 0 1,21-43-16,-21-20 0,21 20 0,0 1 15,0-1-15,0-21 0,0 1 16,0 20-16,0-20 0,0-1 16,0 43-16,0-22 15,0-42-15,21 0 16,21 1-16,-20-22 0,-1 0 16,0 0-16,0 0 0,0 0 0,22 0 15,-22-22-15,21 1 0,-21 0 16,22 0-16,-22 0 0,0 0 15,0-22-15,0 22 0,43-64 16,-64 1 0,21 63-1,-21 42 1,0 0-16,0 0 16,0 0-16,-21 0 0,21 22 15,0-1-15,0 43 16,0-64-16,0 0 0,0 0 15,0 0-15,21-21 16,0 22-16,0-22 0,43 0 31,20-22-31,-62 22 0,-1-21 16,0 0-16,21-42 16,-21 41-16,1-20 0,-1 21 0,-21-21 15,21 20-15,0-20 0,-21 21 16,0 0-16,0 0 0,21-1 15,-21 1-15,0 42 32,-21 1-17,21-1-15,0 21 0,-21-21 0,0 22 16,0-22-16,21 21 0,-22-21 16,22 22-16,-21-1 0,21 0 0,-42 106 15,21-21 1,0-84-16,-1 20 15,1 1-15,0-22 0,0 22 0,0-22 16,0 21-16,-1 1 0,1-22 0,0 1 16,0 20-16,0-21 0,0-20 15,21 20-15,0-21 0,-22 0 0,22 0 16,-21 1-16,0-22 16,21-22-1,0 1 1,0 0-16,0 0 0,0 0 15,0 0-15,0-1 0,0 1 16,0 0-16,0 0 0,0 0 0,21 0 16,-21-22-16,21-20 15</inkml:trace>
  <inkml:trace contextRef="#ctx0" brushRef="#br1" timeOffset="75240.1">19367 2540 0,'0'-21'16,"22"21"0,-1 0-16,0-21 15,21 21-15,1-21 0,-22 21 0,21 0 16,43-22-16,-22 22 15,-20 0-15,-22-21 0,21 21 16,0 0-16,-20 0 0,20-21 16,-42 0-1,0 0-15</inkml:trace>
  <inkml:trace contextRef="#ctx0" brushRef="#br1" timeOffset="75459.98">18944 2371 0,'-42'21'0,"42"0"32</inkml:trace>
  <inkml:trace contextRef="#ctx0" brushRef="#br1" timeOffset="77135.55">21548 2498 0,'0'0'0,"21"-43"0,0 22 0,0-21 15,-21 21-15,0-22 0,0 22 0,0-42 16,0-1-1,-21 64-15,0 0 0,0 0 16,-1 0-16,-20 0 16,21 0-16,0 43 0,-22-22 0,22 21 15,-21 0-15,0 1 0,20 20 16,-83 128 0,83-128-16,-20 43 0,42-42 0,-21 20 15,21-41-15,0-22 16,42 42-16,-21-42 0,22 1 15,-22-22-15,106 21 16,-21-21 0,-64 0-16,0-21 0,64-1 15,-63 1-15,-1 0 0,0 0 0,1 0 16,-22-22-16,21 22 0,22-106 16,-64 64-1,21 42-15,-21-1 0,0-20 16,-21 42-1,-1 21 1,22 0-16,-21 1 0,-21 83 16,42-83-16,-21-1 15,21 21-15,-21-21 0,21 22 0,0-22 16,0 0-16,0 0 0,0 0 16,21-21-16,42 43 15,-20-43-15,-1 0 0,-21 0 16,21 0-16,22 0 0,-22-22 15,-21 1-15,22 0 0,-22 0 16,0 0-16,0 0 0,-21-43 16,0 22-16,0-1 15,0 22-15,-63-63 16,42 62-16,-1 1 0,1 21 16,-21 0-16,21 0 0,-22 0 15,22 0 1,21 21-16,21-21 15,1 22-15,-1-22 0,42 0 16,22 0 0,-22 0-16,-20 0 0,126 0 15,-127-22 1,22 22-16,-22 0 0,1-21 0,-1 21 16,-21-21-16,21 21 15,-63 0 1,0 0-1,-21 0-15,21 21 0,-1-21 16,-41 43-16,21-22 0,-1 0 16,22 0-16,-21 43 15,21-43-15,-1 0 0,1 21 0,21-21 16,0 1-16,0-1 0,0 42 16,0-42-1,21-21-15,1 22 0,-1-22 0,0 0 16,0 0-16,0 0 0,0 0 0,22 0 15,-22 0-15,0 0 0,0 0 16,43-22-16,-1-41 16,-42 21-16,1 20 15,-1-20-15,0 0 0,0-22 0,0 22 16,0-22-16,1 1 0,-1-1 0,0 1 16,21-106-1,-42 126-15,21-41 16,-21 41-16,0 22 15,0 0-15,0 42 16,-21 0 0,0 0-16,21 1 0,-42 83 15,-1 1 1,43-42-16,-21-22 0,21 0 16,0 22-16,-21-22 0,21 1 0,0 41 15,0-41-15,0-1 0,0-21 16,0 0-16,0 22 0,21-43 0,22 42 15,-1-42 1,-21 21-16,0-21 16,0 0-16,22 0 0,-22 0 0,64-21 15,-64 21-15,21-21 16,0 0-16,-20-1 0,-1 1 16,21 21-16,0-63 0,-20 42 0,-22-1 15,21-62 1,-21 41-1,-21 43-15,-1 0 0,1 0 16,0 0-16,-21 43 0,21-22 16,-1 21-16,1-21 0,0 1 15,0 41-15,21-42 16,0 22-16,0-22 0,0 0 0,0 21 16,21-21-1,0 1-15,22-22 0,62 21 16,-62-21-16,-1 0 0,0 0 15,22 0-15,-22 0 0,1 0 16,-22-21-16,21 21 0,0-22 0,-20 1 16,-1 21-16,0-21 0,0 0 15,0 0-15,-21 0 0,0-1 16</inkml:trace>
  <inkml:trace contextRef="#ctx0" brushRef="#br1" timeOffset="78129.82">13906 4763 0,'0'0'15,"-21"0"-15,0 0 0,0 0 16,0 0-16,0 0 0,-1 0 16,22-22-16,-21 22 0,42 22 62,1-22-62,20 21 16,0-21-16,1 0 0,20 21 15,22-21-15,-22 0 0,170 0 16,-85 0 0,-63 0-16,-22 0 0,1 0 15,-1-21-15,1 21 0,-22 0 0,22 0 16,-43 0-16,21-21 0,1 21 0,-22 0 15,0 0-15,-21-22 16,-21 22 15,21-21-31,-21 21 0,-22-21 16</inkml:trace>
  <inkml:trace contextRef="#ctx0" brushRef="#br1" timeOffset="78541.59">14859 4572 0,'0'0'0,"-21"0"16,42 21 31,0-21-32,0 21-15,0-21 0,22 0 16,-1 22-16,22-22 16,-43 0-16,0 0 0,0 0 15,21 21-15,-20-21 0,-22 21 16,0 0 0,0 0-16,-22 0 15,-20 22-15,0-22 0,21 0 16,-22 21-16,1-20 0,0 20 15,-1-21-15,-20 21 0,20 1 16,22-22-16,-21 0 0,0 21 0,20-20 16,1-22-16,-21 42 15,42-21 1,21-42 15,-21 0-31,21 21 16</inkml:trace>
  <inkml:trace contextRef="#ctx0" brushRef="#br1" timeOffset="79312.25">17081 4424 0,'0'0'0,"-21"-21"15,21 0-15,-21-1 0,0 22 16,21-21-16,-21 21 16,0 0-16,-1 0 0,1 0 15,0 21-15,0 1 0,0 20 16,0-21-16,-1 21 0,1-20 16,0 20-16,0 21 0,0-20 0,-22 63 15,22-64-15,0 0 16,21 1-16,0-1 0,0 21 15,0-20-15,0-22 0,21-21 0,0 21 16,1-21-16,-1 0 0,21 0 16,0 0-16,43-42 15,-64 21-15,22-1 0,-1 1 16,0-21-16,1 0 0,-1-1 16,-21 1-16,64-85 15,-64 85-15,-21-1 0,0-20 16,0 20-16,-42-20 0,20 21 15,1 20-15,-21 1 0,21 21 16,-22 0-16,1 0 0,-43 21 16,22 43-1,21-43-15,20 21 0,22 1 0,-21-22 16,21 21-16,-21-21 0,21 43 16,0-43-16,0 21 0,0-20 15,21-1-15,0-21 0,85-21 16,-85-1-1</inkml:trace>
  <inkml:trace contextRef="#ctx0" brushRef="#br1" timeOffset="80125.78">17632 4085 0,'0'0'0,"0"-42"0,0 21 0,0 0 0,0-1 15,0 1-15,-21 21 16,21 21-16,-22 1 0,22 20 15,-21 0-15,21 1 0,-21-1 16,0 148-16,21-147 16,-21 20-16,0 1 15,21-22-15,-22 22 0,1-22 0,21 21 16,-21-20-16,21-1 0,-21 43 16,21-43-1,0-21-15,-21-21 0,21-21 31,0 0-31,0 0 0,0-43 16,0 43-16,0 0 0,21-21 16,0 20-16,0 1 0,22-21 15,-22 21-15,0 21 0,21 0 16,-21 0-16,1 0 0,-1 0 16,63 0-1,-41 42-15,-43-21 0,0 0 16,0 22-16,0-1 15,0-21-15,0 22 0,-43-22 16,22 21-16,0-21 0,-42 22 16,-1-22-16,43 0 15,-21-21-15,20 0 0,1 0 16,0 0-16,0 0 0,42 0 31,0 0-31,0 0 16,1 0-16,20 0 15,-21 0-15,21-21 0,1 21 0,-22-21 0,106-22 16,-106 22 0,21 0-16,1 0 0,-1 0 15,22-22-15,-43 22 0,0-21 16,0 21-16,0-1 0,0 1 16,-21-63-1,0 41-15,0 64 31,0 1-31,0-1 16,0 21-16,-21 0 0,21 1 16,0-1-16,-21 0 0,21 22 15,-21-1-15,21-20 0,0 20 0,-21 1 16,0-1-16,21 1 0,-22 63 16,1-64-16,0 43 15,21-42-15,0-22 0,-21 0 16,21 1-16,0-1 0,0-21 0,0 0 15,0-42 1,0 0 0,0-21-16,21 20 0,-21-20 15,0 0-15,21-22 0,0 22 16,-21-22-16</inkml:trace>
  <inkml:trace contextRef="#ctx0" brushRef="#br1" timeOffset="80225.72">18203 4382 0,'-21'0'0,"42"0"0</inkml:trace>
  <inkml:trace contextRef="#ctx0" brushRef="#br1" timeOffset="81330.09">19219 4487 0,'43'-42'0</inkml:trace>
  <inkml:trace contextRef="#ctx0" brushRef="#br1" timeOffset="82604.05">18669 4614 0,'-21'22'16,"42"-44"-16,-42 65 0,0-43 16,21 21-16,0 0 15,21-21 17,0 0-17,0-21-15,0 0 16,0 21-16,1-21 0,20-1 15,-21 1-15,-21 0 0,0 0 16,0 0-16,0 0 0,-21-1 16</inkml:trace>
  <inkml:trace contextRef="#ctx0" brushRef="#br1" timeOffset="83288.2">21929 3493 0</inkml:trace>
  <inkml:trace contextRef="#ctx0" brushRef="#br1" timeOffset="87565.19">18500 4614 0,'0'0'0,"0"22"16,0-1 0,21-21-1,0 0-15,0 0 16,0 0-16,0 0 0,1 0 0,20-21 15,0-22 1,-21 43-16,1-21 0,-1 21 16,0-21-16,0 0 0,-21 0 15,0-1-15,0-20 16,-21 42-16,-21 0 16,20 0-16,1 0 0,0 0 15,-21 21-15,21 0 0,-1 1 16,-20-1-16,0 42 15,-1-20-15,43-1 0,0-21 16,-21 43-16,21-43 0,0 0 16,0 0-16,0 0 0,0 0 15,0 1-15,64-1 16,-22-21 0,-21 0-16,0 0 0,43 0 15,-22 0-15,-21 0 0,22-21 0,-22 21 16,21-22-16,-21 1 0,22 0 15,-1 0-15</inkml:trace>
  <inkml:trace contextRef="#ctx0" brushRef="#br1" timeOffset="88070.9">19219 4487 0,'0'0'0,"0"-21"16,-21 21-1,0 0-15,0 21 16,0 1-16,-22 20 0,43-21 15,-21 0-15,0 22 0,0-22 16,21 21-16,-21 0 0,-1 22 16,22-43-16,0 21 0,0-20 15,0 20-15,22-42 16,-1 0-16,0 0 0,0 0 16,0 0-16,22 0 0,62-42 15,-20-1 1,-43 22-16,1-21 0,-1 21 15,0-22-15,-20 1 0,20 21 0,64-170 16,-106 128 0,21 20-16,0-20 0,-21-43 15,0 64-15,0-1 0,0 1 16,0 21-16,0 0 0,0 0 16,0 42-1,-21 0-15,0 21 0,-22 85 16,22-63-16,0-1 15,0-20-15,0 20 0,0-21 0,21 22 16,-22-22-16,1 1 0,21 20 16,-21-21-16,21-20 0,0 62 15,0-41 1,0-22-16,21 0 0,22-21 16,-22 0-16,0 0 0,0 0 0,0 0 15,0 0-15,1-21 0,41-43 16,-21 22-1,-42 0-15,0 20 0</inkml:trace>
  <inkml:trace contextRef="#ctx0" brushRef="#br1" timeOffset="88240.8">19579 4509 0,'-42'0'15,"63"0"1,0 0-16,0 0 15,0-22-15,64 22 16,-43 0-16,-20-21 16,-1 21-16,21 0 0,-21 0 0,0-21 15,1 21-15</inkml:trace>
  <inkml:trace contextRef="#ctx0" brushRef="#br1" timeOffset="89016.49">20891 4466 0,'0'0'0,"0"-21"31,22 0-31,-1 0 16,21-43-16,-21 43 15,0-21-15,22 21 0,-22-22 0,0 1 16,0 21-16,0-22 0,1 1 15,-1 0-15,-21 21 0,0-22 0,0 22 16,0-21-16,0 21 0,-43 21 16,-41-22-16,20 22 15,22 22-15,0-1 16,-1 0-16,22 21 0,-21-21 16,-22 64-16,43-43 0,21-20 15,0 20-15,0 0 0,0-21 16,0 22-16,0-1 0,0-21 0,42 22 15,-20-22-15,-1 21 0,21 22 16,0-1-16,-20-42 16,-1 22-16,-21-22 0,21 21 0,-21-21 15,0 0-15,0 1 0,-21 20 16,-22-21-16,22-21 0,-21 21 0,0 0 16,-1-21-16,1 0 0,0 0 15,-1 0-15,1 0 0,-106-84 16,127 63-1,-1-22-15,1 22 0,21-42 16,0 20-16,0 1 0,0 0 16,0 20-16,0-20 0,0 0 15,21-1-15,43 43 16,-22 0-16,-21 22 16,1-1-16,20 21 0,-21-21 15,0 0-15,0 22 0,1-22 0,-1 21 16,-21-21-16,21 43 15,0-1-15,-21-41 16,0-1-16,21 0 0,0-21 16,1 0-16,-1 0 0,0 0 15,0 0-15,0-21 0,0 0 0,1-1 16,-1 1-16,21 0 0</inkml:trace>
  <inkml:trace contextRef="#ctx0" brushRef="#br1" timeOffset="91186.76">21442 3852 0,'0'0'16,"0"-42"-16,0 21 0,0 0 0,0 42 31,0 0-31,0 0 0,0 22 0,0 20 16,0 43-1,-43 21-15,22-64 0,0 1 16,-21 42-16,21-43 15,-1-20-15,22-1 0,-21 0 0,0 1 16,21-22-16,-21 21 0,21-21 16,21-21-1,0-21 1,0 0-16,1 0 0,-22 0 16,21-1-16,0 1 0,0-21 15,0 21-15,0-22 0,1 22 0,-1-42 16,0 42-16,0-22 15,-21 22-15,21 21 0,0 0 32,-21 21-32,0 0 15,0 1-15,0-1 0,0 0 0,0 21 16,0-21-16,0 1 0,0 20 16,0-21-16,-42 43 15,42-22-15,0-21 16,21-21-1,0 0 1,1 0-16,-1-21 0,0 0 16,0 21-16,0-21 0,0-1 0,1 1 15,-1 21-15,0-21 0,-21 0 16,42 0 0,-42 0-16,21 21 0,-21 21 31,0 0-16,0 0-15,0 0 0,0 0 16,0 1-16,0-1 16,0 0-16,0 0 15,22-21 1,-1 0-16,0 0 0,0 0 16,0-21-16,0 21 0,1-21 15,-1 0-15,0-1 16,0 1-16,-21 0 0,21 0 15,-21 0-15,0-22 16,21-20-16,-21 42 16,0 0-16,0 42 31,-21-21-31,21 21 16,-21 0-16,21 0 15,-21 0-15,21 1 0,-21 20 0,21-21 16,0 0-16,-21 0 0,21 1 0,0-1 15,0 0-15,0 0 16,21-21 0,0 0-16,0 0 0,0 0 15,0 0-15,1 0 0,-1-21 16,0 21-16,0-21 0,21 0 0,-20-1 16,20 1-16,0-42 15,-42 42-15,0-1 0,0 1 16,0-21-16,0 21 0,0 0 15,-21-1-15,0 22 16,0 0-16,-22 0 16,22 0-16,0 22 0,0-1 15,0 0-15,21 21 16,-21-21-16,21 1 0,0 20 0,0-21 16,0 0-16,0 0 0,0 22 15,21-22 1,0 0-16,0-21 15,0 0-15,0 0 0,1 0 0,-1 0 16,0 0-16,0-21 0,0 21 0,64-42 31,-43 20-31,-21 1 0,1 0 16,-22 0-16,0 0 0,21 21 16,-21 21 15,-21 0-16,21 0-15,0 0 0,-22 1 16,22-1-16,0 0 16,0 0-16,0 0 15,22-21 1,-1 0 0,0 0-16,0-21 0,0 21 15,0-21-15,-21 0 0,22 21 16,-1-21-16,0-1 0,0 1 15,-21 0-15,21 0 0,0 0 16,-21 0 0,22 21-16,-22 21 31,0 0-31,0 0 16,0 0-16,0 0 15,0 22-15,0-22 0,0 0 16,21-21 15,0 0-31,0 0 0,0 0 16,43-42-1,-43 21-15,21-22 0,-21 22 16,1 0-16,-22 0 0,0 0 16,21 21-16,-21-22 0,21 1 15,-21 42 16,0 1-31,0-1 16,0 0-16,0 0 16,0 0-16,0 0 0,0 1 15,21-22 17,0 0-32,0 0 0,1 0 15,-1 0-15,0 0 16,-21-22-16,21 22 15,0 0-15,0 0 16,-21 22 15,0-1-31,0 0 32,22-21-32,-1 0 0,21 0 15,-21 0-15,0 0 16,1 0-16,20 0 0,21-21 15,-20 21-15,-22-21 0,21-1 16,1 1-16,-22 0 0,0 0 16,42-64-16,-63 22 15,0 42-15,0-1 0,0 1 16,-21 0 0,0 21-16,0 0 0,-21 0 0,20 21 15,-20-21-15,21 21 0,-21 1 16,-1 20-16,1-21 15,21 43 1,21-43-16,0 0 16,21 0-16,0-21 15,-21 21-15,21-21 0,0 21 16,-21 1-16,0-1 0,22 21 16,-22 22-1,0-22-15,0 0 0,0 1 0,0 20 16,0-21-16,-22 1 0,1 20 0,21-20 15,-21-1-15,0 21 0,0-20 0,0 41 16,-1 22 0,1-85-16,21 1 15,0 20-15,0-21 16,0-42 0,0 0-1,21 0-15,-21-1 16,22-20-16,-22 21 0,21-21 0,-21 20 15</inkml:trace>
  <inkml:trace contextRef="#ctx0" brushRef="#br1" timeOffset="91372.66">23050 4233 0,'0'0'16,"0"-21"-16,-21 0 15,42 21 32,-21 21-31</inkml:trace>
  <inkml:trace contextRef="#ctx0" brushRef="#br1" timeOffset="92444.55">24574 3810 0,'0'0'0,"0"-42"0,0-1 16,0 22-16,0 0 0,0-21 15,0 21-15,-21 21 16,0 21-16,21 0 0,-21 0 15,21 21-15,0 1 0,-21-1 16,0 22-16,21-1 0,-22 1 16,22-1-16,-42 64 15,-21 42-15,41-42 16,1-84-16,21-22 16,-21 0-16,21 0 0,0 0 15,0-42 16,0 0-31,0 0 16,0 0-16,0 0 0,21-1 0,0 1 16,1-21-16,-22 21 0,21-22 15,0 22-15,21 0 0,22-42 16,-22 63 0,-21 0-16,22 0 0,41 0 15,-41 0-15,-22 21 0,0 0 16,0 0-16,-21 21 0,0-20 0,0 20 15,0 0-15,-63 1 16,41-22-16,-41 21 16,42-21-16,-22 0 0,22-21 15,0 0-15,0 22 0,0-22 0,0 0 16,-1 0-16,1 0 16,21-22-1,0 1 1,0 0-16,21 0 15,1 21-15,-22-21 0,21 21 0</inkml:trace>
  <inkml:trace contextRef="#ctx0" brushRef="#br1" timeOffset="92802.35">24786 4466 0,'21'0'15,"0"0"1,1 0-1,-1 0-15,0 0 0,21-21 16,1 21-16,-22-21 0,0 0 16,0 21-16,0-21 0,0-1 0,1 1 15,-1 0-15,-21 0 0,21-21 16,-21 20 0,-21 22-16,0 0 0,-1 0 15,1 0-15,0 22 16,0-1-16,-21 0 0,20 0 0,1 0 15,0 22-15,0 20 16,0-21-16,21-20 0,0-1 16,0 0-16,0 21 0,0-21 15,21-21-15,0 0 0,0 22 16,0-22-16,22 0 16,-1 0-16,-21 0 0,22-22 0,-22 1 0,21 0 15,-21 0-15,0 0 0,22 0 16,-22-1-16</inkml:trace>
  <inkml:trace contextRef="#ctx0" brushRef="#br1" timeOffset="93273.32">25569 3641 0,'0'0'0,"0"-21"0,0-1 16,-21 22-16,0 0 0,0 0 15,0 22-15,-1-1 0,1 21 16,21 0-16,-21-20 0,0 41 0,21-21 15,-21 22-15,21-1 0,0-20 16,-64 211 0,64-127-16,-21-85 15,21 0-15,-21-20 16,21-1-16,-21 0 0,21 21 16,0-63 15,0 0-31,0 0 0,21 0 15,-21-1-15,21-20 0,0 21 16,-21-21-16,21 20 0,1-20 16,-1 21-16,0-21 0,21 42 15,-21 0-15,1 0 16,-1 0-16,-21 21 0,21 21 16,-21-21-16,21 0 0,-21 1 15,0 20 1,0 0-16,0 1 0,0-22 15,0 0-15,0 0 16,0 0 0,21-21-1,0 0-15,1 0 0,-22-21 16,21 21-16,0-21 0,0 0 16,0 21-16</inkml:trace>
  <inkml:trace contextRef="#ctx0" brushRef="#br1" timeOffset="94771.74">25908 4318 0,'0'-21'0,"0"42"0,0-63 0,0 21 0,0-1 15,-21 22 1,0 0-16,-1 0 0,1 22 16,0-1-16,0-21 0,0 42 0,-43 0 15,43-20-15,0 20 0,0-21 16,0 21-16,-1-20 0,1-1 15,21 0-15,0 0 0,0 0 0,0 0 16,0 1 0,21-22-16,1 0 15,-1 0-15,42 0 0,-42-22 16,1 1-16,-1 21 0,0-21 16,0 0-16,21 0 0,1-43 15,-22 22 1,0 21-16,-21 0 0,0-22 15,0 64 17,-21-21-32,21 22 0,0-1 15,0 0-15,-21 0 0,21 0 0,-21 0 16,21 1-16,0-1 0,0 0 16,0 0-16,0 0 0,0 0 0,0 1 15,0-1 1,21-21-16,0 0 0,0 0 15,0 0-15,0 0 0,1 0 16,-1 0-16,0-21 0,0-1 16,21 1-16,-20 0 0,-22 0 15,21 0-15,0-22 0,0 43 16,-21-21-16,0 0 0,0 0 16,0 0-16,0 42 46,0 0-46,0 0 0,0 0 0,0 1 16,-21-22-16,21 42 16,0-21-16,0 0 15,0 0 1,21-21 0,0 0-1,0-21-15,-21 0 16,22 21-16,-22-21 0,0 0 0,21 0 15,0-1-15,-21 1 16,21 0-16,-21 0 16,21 0-16,-21 42 31,0 0-15,0 0-16,0 0 15,0 1-15,0-1 16,0 0-16,0 0 0,0 0 15,0 0 1,21-21-16,1 0 16,-1 0-16,0 0 15,0 0-15,0 0 16,0-21-16,1 0 0,-1 21 0,0-42 16,0 21-1,0-1-15,-21 1 16,0 42 31,-21 1-47,0 20 15,21-21 1,0 0-16,0 0 16,0 1-16,0-1 0,0 0 15,21-21 1,0 0-16,0 0 0,1 0 15,-1 0 1,0 0-16,0-21 0,0 21 0,0-21 16,1-1-16,-1 22 0,-21-21 0,0 0 15,21 0-15,-21 0 0,21 0 16,-21-43-16,0 1 16,0 41-16,-21 22 15,-21-42-15,20 42 0,1 0 16,-21 0-16,21 0 0,0 0 15,-22 21-15,22 0 0,0 1 16,0-1-16,0 21 16,21 0-16,-22-20 0,22-1 15,0 0-15,0 0 0,0 0 16,22 0-16,-1-21 16,0 0-16,0 0 0,0 0 15,0 0-15,1 0 0,-1 0 0,42-42 16,-42 21-1,1 0-15,-1 21 0,42-64 16,-63 43-16,21 21 16,-21-21-16,22 21 15,-22 21 1,0 0-16,0 0 16,0 1-16,0-1 15,0 0 1,0 0-1,21-21 1,0 0-16,0 0 16,0 0-1,0 0-15,-21-21 16,0 0 0,0 0-16</inkml:trace>
  <inkml:trace contextRef="#ctx0" brushRef="#br1" timeOffset="95034.59">26416 3979 0,'-21'0'16,"0"0"-1,21-21-15,-22 21 63,1 0-63,21 21 16,-21 1-16,0-22 0,0 21 15,0 0-15</inkml:trace>
  <inkml:trace contextRef="#ctx0" brushRef="#br1" timeOffset="96436.78">12425 6964 0,'0'0'0,"-21"0"0,-1 0 16,1 0-1,0 0-15,0 0 16,0 0-16,0 0 16,21 21 30,21-21-46,0 0 16,0 0-16,0 0 0,22 21 16,-22-21-16,21 0 0,85 0 15,-85 0-15,1 0 16,20 0-16,64 0 16,-84 0-16,20 0 0,43 0 0,-64 0 15,1 0-15,-1 0 0,0 0 16,-21 0-16,1 0 0,-1 0 0,0 0 31,-21-21-31,0 0 31,-21 21-15,21-21 0,-21 21-16,-1 0 0,1 0 15,0-21 1,0 21-16,0 0 0</inkml:trace>
  <inkml:trace contextRef="#ctx0" brushRef="#br1" timeOffset="96887.33">13081 6731 0,'0'0'0,"0"-21"31,0 42 1,0 0-17,21-21-15,-21 21 0,21-21 0,0 22 16,1-22-16,-22 21 0,21-21 16,63 21-1,1-21 1,0 0-16,-64 0 15,21 0-15,-21 21 0,1-21 16,-22 21 0,0 0-16,0 1 15,0-1-15,-22 0 0,1 0 16,-42 43 0,20-22-16,22-21 0,-21 0 15,21 22-15,-22-22 0,22 21 0,-21-21 16,21 0-16,0 1 0,-22-1 0,22 0 15,0 0-15,21 0 0,-21-21 16,21 21-16,-21-21 0,21-21 47,21 0-47,0 0 0,0 0 0</inkml:trace>
  <inkml:trace contextRef="#ctx0" brushRef="#br1" timeOffset="98260.52">14203 6414 0,'0'0'15,"0"-22"-15,0 1 0,0 0 16,0 0-16,0 0 0,0 0 15,0 42 32,-21 0-47,21 21 0,0 1 16,0-1-16,0 0 0,0 1 16,0-1-16,0 0 0,0 1 0,-22 41 15,22-41-15,-21 62 16,21-83-16,0-1 15,-21 0-15,21 0 16,0 0-16,0-42 47,0 0-47,0 0 0,21 0 16</inkml:trace>
  <inkml:trace contextRef="#ctx0" brushRef="#br1" timeOffset="99069.26">14626 6456 0,'0'0'0,"0"-21"0,0 0 16,0-1-16,-21 44 16,0-22-1,0 21-15,21 0 0,0 21 16,-22-21-16,22 22 0,-21-1 0,21-21 15,-21 85 1,21-42-16,0-22 0,0-21 16,0 21-16,21-20 0,0-1 15,1-21-15,-22 21 16,21-21-16,0 21 0,0-21 0,0 0 16,0 0-16,1 0 0,-1 0 15,0 0-15,0-21 16,-21 0-16,21 0 0,-21-1 0,21-20 15,-21 21-15,0 0 0,0 0 16,0-22-16,0 1 0,0 21 0,-42-85 16,21 85-16,0 0 15,0-1-15,-1-20 16,1 42-16,21-21 0,0 0 16,0 0-1,21-1 1,1 22-16,20-21 0,-21 21 0,21 0 15,1 0-15,-1-21 0,0 21 16,1 0-16,84 42 16,-85-42-16,-21 43 15,22-22-15,-43 42 0,0-20 0,0-22 16,0 21-16,0 43 16,-22-64-16,1 21 0,0 1 0,0-22 15,0 0-15,0 21 0,21 22 16,0-22-1,21-42 1,0 0-16,0 0 0,0 0 16,0 0-16,1 0 0,-1 0 0,85-21 15,-22-42 1,-63 41-16,43-62 16,-43 41-16,-21 1 15,0 0-15,0-1 0,0 1 16,0 0-16,-21 21 0,0-22 0,0 22 15,-22-42 1,-105 41 0,106 22-16,-22 22 0,43-1 0,-21 0 15,21-21-15,-1 21 0,1 21 16,0-20-16,21-1 0,0 0 16,0 0-16,0 0 0,0 0 15,21 1-15,22-22 16,-1 21-16,0-21 0,22 0 15,-22 0-15</inkml:trace>
  <inkml:trace contextRef="#ctx0" brushRef="#br1" timeOffset="99424.05">15938 6456 0,'0'42'15,"0"-21"-15,-21-21 0,21 22 16,0-1-16,0 0 16,21-21-1,1 0 1,-1 0-16,-21-21 0,21 0 16,0 21-16,0-43 0,-21 22 15,0 0-15,0 0 16,0 0-16,0-1 0,0 1 0,0 0 15,0 0-15,-21 21 16,0 0-16,0 0 0,0 0 16,-1 0-16,1 0 0,21 21 0,-21-21 15,0 21-15,0 0 0,21 22 16,-21-22-16,21 0 0,-22 0 16,22 22-16,22-43 15,-1 0 1,0 0-16,21 0 0</inkml:trace>
  <inkml:trace contextRef="#ctx0" brushRef="#br1" timeOffset="99755.86">16722 6075 0,'-43'21'16,"22"0"-16,21 0 0,-42 22 16,42-1-16,-21-21 15,-1 22-15,1-1 0,0 0 0,0 22 0,-43 42 16,22-43-16,0 1 16,-1-22-16,1 21 0,-21-20 0,41 20 15,-83 43 1,62-42-16,22-43 15,21 0-15,21-21 16,0 0-16,1 0 16,-1 0-16,42-42 15,1-1 1,-43 22-16</inkml:trace>
  <inkml:trace contextRef="#ctx0" brushRef="#br1" timeOffset="100034.7">16616 6710 0,'0'0'0,"0"21"0,0 0 16,0 0-16,0 1 15,0-1-15,21-21 16,0 0 0,0 0-16,0 0 15,-21-21-15,22-1 0,-1 1 16,-21 0-16,0 0 0,0 0 15,0 0-15,0-1 0,0 1 16,-21 21 0,-1 0-16,1 0 15,-21 43 1,21-22-16,0 0 0,21 0 16,-22-21-16,1 0 0,21 21 15</inkml:trace>
  <inkml:trace contextRef="#ctx0" brushRef="#br1" timeOffset="101420.39">18246 6223 0,'21'0'16,"0"0"-16,0-21 15,0 21-15,0-21 0,1 0 16,-1 21-16,0-22 0,0 1 16,0 0-16,22-21 0,-43-1 15,21 22-15,-21-63 16,0 62-16,0 1 0,0 0 15,0 0-15,-21 21 16,21 21 0,-22 0-16,22 0 0,-21 22 0,21-1 15,0 0-15,0 1 0,-21-1 0,21 22 16,-21-22-16,21 85 16,0-64-16,-21 1 0,21-1 0,0 1 15,-21-22-15,21 22 16,0-22-16,0 0 0,0 1 0,0-22 15,0 21-15,-22 1 0,22-22 16,-21-21-16,21 21 0,-21-21 16,0 0-16,0 0 0,0 0 15,-1 0-15,-20-42 16,-43-22 0,43 22-16,21 21 0,-21-43 0,20 22 15,1-1-15,0 22 16,0-21-16,0 21 0,0-22 15,-1 43 1,1 0-16,21 22 0,0 20 16,0-21-16,0 21 0,0-20 15,0 20-15,21-21 0,1 21 16,20 43-16,21-43 16,-41-20-16,20-1 0,21 0 15,-20-21-15,-1 0 16,0 0-16,1 0 0,-22 0 0,21 0 15,1 0-15,-1-21 0,0 0 16,1 21-16,-1-22 0,0-20 16,1 21-16,-1-43 0,-21 43 15,0-21-15,0 0 0,-21-1 0,0 22 16,0-21-16,0-43 16,0 64-1,0 42 1,-21-21-16,21 42 0,0-20 15,0-1-15,0 21 0,0-21 16,-21 22-16,0 62 16,21-83-16,0-1 0,0 21 0,0-21 15,-21 0-15,21 1 0,0-1 16,-21-21-16,21-21 47,0-1-47,0 1 0,0 0 15,0 0-15,0-43 16,0-20-16,0 41 0,21 1 16,42-21-16,-42 20 0,22 1 15,-22 21-15,21 0 0,-21-1 16,22 22-16,-1 0 0,22 0 16,-22 43-16,-21-22 15,0 21-15,0-21 0,-21 22 16,0-1-16,0 0 0,0-20 0,0 20 15,0 0-15,-21 1 0,21-22 0,-21 42 16,0-20 0,0-43-16,21 21 0,0 0 15,0-42 17,0 0-17,0-1-15,0 1 0,21-21 0,-21 21 16,42-22-16</inkml:trace>
  <inkml:trace contextRef="#ctx0" brushRef="#br1" timeOffset="101740.2">19558 5969 0,'0'0'0,"0"-21"0,0 0 15,0 0-15,0 42 31,-21 42-31,0-42 16,21 22-16,0-1 0,-22 0 16,1 22-16,0-22 0,0 22 15,0-1-15,0-20 0,-1 20 0,1 1 0,0 20 16,-21 1 0,42-43-16,-21-21 0,21 22 15,0-22-15,0 0 16,21-21-1,0 0-15,0 0 0,0 0 16,0-21-16,1 0 16,-1 0-16,0-1 0,-21 1 0,0 0 15,21-21-15,-21 21 0</inkml:trace>
  <inkml:trace contextRef="#ctx0" brushRef="#br1" timeOffset="101939.6">19198 6392 0,'0'0'0,"-21"0"16,42 0-1,0 0 1,0 0-16,1 0 0,-1 0 0,0 0 16,21 0-16,-21 0 0,22 0 0,-22-21 15,0 21-15,21 0 0,-20 0 16,20-21-1,-21 21-15</inkml:trace>
  <inkml:trace contextRef="#ctx0" brushRef="#br1" timeOffset="102341.37">19600 6562 0,'-21'0'0,"42"0"0,-42 21 0,21 0 15,21-21 1,0 0 0,1 0-16,-1 0 0,0 0 0,0-21 15,0 0-15,0 21 0,64-85 32,-64 0-32,-21 64 0,0 0 15,0 0-15,0 0 16,-21 21-1,0 0 1,0 0-16,0 42 0,-1-21 0,1 0 16,0 22-16,-21 84 15,21-85 1,21-21-16,0 22 0,0-1 16,0-21-16,0 0 0,21 0 0,0-21 15,0 0-15,0 0 16,0 0-16,1 0 0,-1 0 0,21 0 15,0-21 1,-20 0-16,41-21 16</inkml:trace>
  <inkml:trace contextRef="#ctx0" brushRef="#br1" timeOffset="102720.11">20087 6456 0,'0'0'0,"0"-21"0,0 0 15,0-1-15,0 1 16,0 0-16,21 21 16,0 0-16,1 0 15,-1 0-15,21 0 0,-21 0 16,0 21-16,1 0 0,-1 1 16,0-1-16,-21 21 0,0-21 15,21 22-15,-21-22 0,0 21 0,0-21 0,0 0 16,0 22-16,-21-22 0,-21 21 15,20-21 1,1-21-16,21-21 31,0 0-31,0 0 16,21 0-16,1 0 0,-22-22 16,21 22-16,-21 0 0,21-21 15,0-1-15,0 1 0,-21 21 16,0 0-16,21-1 0,-21 1 15,22 0-15,-22 0 16,21 0-16,0 21 0,0 0 16</inkml:trace>
  <inkml:trace contextRef="#ctx0" brushRef="#br1" timeOffset="103471.98">20637 6710 0,'0'0'0,"22"0"15,-1 0-15,0 0 16,0 0-16,0-21 0,0 0 0,1-1 16,-1 22-16,21-21 0,0-42 15,-20 20-15,20 22 0,-21-21 16,0 0-16,22-1 0,-1-63 15,-21 64-15,0 0 16,-21 21-16,0-22 0,0 1 0,0 21 16,0-22-16,0 1 15,0 21-15,0 0 0,0 0 0,0-1 0,0 1 16,-21 0 0,-21 21-16,21 0 15,-1 21-15,1 22 16,21-22-16,-21 21 0,21-21 15,-21 22-15,0-1 0,21 0 0,-21 64 16,-1 0 0,22-64-16,-21 22 0,21-1 0,-21 1 15,21-22-15,-21 22 0,21-1 0,-21 1 16,21-22-16,0 21 0,0 1 16,-43 126-1,22-63-15,21-84 0,-21 20 16,0 64-16,0-84 15,21-1-15,-21 0 0,21 1 0,0-1 16,0 0-16,0 22 16,21-64-16,0 0 15,21 0-15,-21 0 0,1 0 0,20 0 16,0-21-16,43-43 0,-64 43 16,21-21-16,43-22 0,-43 1 15,1 20-15,-22 1 16,21 0-16,-21-22 0,1-148 15,-44 128 1,1 63-16,-21-22 0,-22-20 16,22 42-16,0-1 0,-22 1 15,22 0-15,0 21 16,20-21-16,1 21 0,0 0 0,0 0 16,0-21-16,42 21 31,0-21-31,0 21 0,0 0 0,1-22 15,-1 22-15,0 0 0,0-21 0,0 21 16,0-21-16,22 21 16,-1-42-16,0 21 0</inkml:trace>
  <inkml:trace contextRef="#ctx0" brushRef="#br1" timeOffset="103976.81">21780 6223 0,'0'0'16,"0"-21"-16,0 0 15,-21 21-15,0 0 0,0 0 0,0 0 16,0 0-16,-22 0 16,1 21-16,21 0 0,-43 21 15,43-20-15,0 20 16,0-21-16,-22 21 0,22-20 0,21 20 15,-21-21-15,21 0 16,0 0-16,0 22 0,0-22 0,0 0 16,21-21-16,0 0 0,1 0 15,-1 0-15,0 0 0,21 0 16,-21-21-16,1 21 0,41-42 16,1-1-1,-22 22-15,-21-21 0,0 21 0,0-22 16,1 22-16,-1 0 0,0-21 0,-21 20 0,0 1 15,0 0-15,-21 42 47,21 0-47,0 1 0,-21-1 16,-1 42-16,22-42 0,0 43 16,0-43-16,0 0 15,0 0-15,0 1 0,0-1 0,0 0 16,0 0-16,22-21 0,-1 0 0,-21 21 15,42-21 1,-21 0-16,0 0 0,1 0 16,-1-21-16,21 0 0,-21 0 15</inkml:trace>
  <inkml:trace contextRef="#ctx0" brushRef="#br1" timeOffset="104277.63">22394 6181 0,'0'0'0,"0"-21"0,-21 21 16,0 0-1,0 0-15,0 0 0,-1 0 16,1 21-16,0 0 0,0 0 0,21 0 16,-42 43-16,20-22 15,1 0-15,21-20 16,0 41-16,0-42 0,0 0 15,0 1-15,0-1 0,0 0 0,0 0 16,0 0 0,21-21-16,22 0 0,-22 0 0,21 0 15,-21 0-15,1 0 0,20 0 16,-21 0-16,21-21 0,1 0 0,-22 0 16,21 0-16</inkml:trace>
  <inkml:trace contextRef="#ctx0" brushRef="#br1" timeOffset="104700.39">22733 6287 0,'0'0'0,"-21"21"16,21 0 0,21-21-1,0 0 1,0 0-16,0 0 0,22 0 15,-22 0-15,0 0 0,0 0 16,22-21-16,-22 0 0,0 21 16,0-43-16,0 22 15,-21 0-15,0 0 16,0 0-16,0-1 0,-21 1 16,0 21-1,0 0-15,0 0 0,-1 0 0,-20 0 16,21 21-16,0 1 0,-22-1 0,22 0 15,0 21-15,0-21 0,-21 85 16,42-21 0,0-64-16,0 0 0,0 22 0,0-22 15,0 0-15,21 0 0,0-21 16,21 21-16,-21 0 0,1-21 0,83 0 16,-41 0-1,-22 0-15,22-21 16,-43 0-16,0 0 0,0 21 15,22-42-15,-22 20 16,0 22-16</inkml:trace>
  <inkml:trace contextRef="#ctx0" brushRef="#br1" timeOffset="118256.82">17314 8192 0,'0'-22'16,"0"1"-16,0 0 16,0 0-16,0 0 15,0 0 1,0-1-16,0 1 0,0 0 16,0 0-1,-21 21 16,21 21-31,0 0 0,-21 0 16,21 22-16,0-1 0,0 0 16,-21 1-16,0-1 0,-1 43 15,22-43-15,-21 0 0,0 1 0,21-1 16,-21 0-16,21 43 16,-21-64-16,21 0 0,0 22 15,-21-22-15,21 0 0,0 0 0,0 0 16,0 1-1,0-44 17,21 1-32,0 0 15,-21 0-15,21 0 0,0 0 16,22-22-16</inkml:trace>
  <inkml:trace contextRef="#ctx0" brushRef="#br1" timeOffset="118817.43">17653 8509 0,'21'0'47,"0"0"-32,0-21 1,-21 0 0,0 0-1,0-1 1,-21 22-1,0 0-15,0 0 16,21 22-16,-21-22 0,21 21 16,0 0-16,0 0 15,0 0-15,21-21 16,0 0 0,0 0-16,0 0 0,1 0 15,-1-21-15,0 21 16,-21-21-16,0 0 15,0 0-15,0-1 16,-21 22 0,0 0-1,-1 0-15,22 22 32,0-1-17</inkml:trace>
  <inkml:trace contextRef="#ctx0" brushRef="#br1" timeOffset="119820.85">18923 7916 0,'21'-21'15,"-21"0"-15,0 0 0,0 0 16,0 0-16,0-1 16,0 1-1,0 42 17,0 1-17,0 20-15,0-21 0,0 21 0,0 1 16,0 41-16,0-20 15,-21 21-15,21-43 16,0 43-16,0-64 0,0 21 16,0-21-16,0 22 0,0-22 0,0 0 15,0 0-15,0 0 16,0-42 31,0 0-47,0 0 0,0 0 0,0-1 15,0 1-15,0 0 16</inkml:trace>
  <inkml:trace contextRef="#ctx0" brushRef="#br1" timeOffset="122648.64">18732 7938 0,'0'0'0,"-21"0"0,21-22 16,-21 22-16,21-21 0,0 0 16,0 0-16,0 0 15,0 0-15,0-1 0,21 1 16,0 21-16,1-21 0,-1 21 16,0 0-16,0-21 0,0 21 0,0 0 15,1 0-15,-1 0 0,21 0 16,-21 21-16,22 0 0,-22 0 0,21 22 15,-21-1-15,0 0 0,1 1 0,-1-1 16,0 0-16,0 64 16,-21-63-16,0-1 0,0 21 15,0-20-15,0-1 16,-21-21-16,21 0 0,-21-21 16,21 22-16,0-44 31,0 1-31,0 0 0,0-21 15,0 21-15,21-22 0,0 1 16,-21 0-16,42-64 16,-20 63-16,20-62 0,-21 62 15,21-41-15,1 41 0,-22 22 16,42-42-16,-20 63 0,-22-22 16,0 22-16,21 0 15,22 64 1,-64-43-16,21 21 0,-21 1 0,0-1 15,0 64-15,0-43 16,0-20-16,0 20 0,0-20 0,0-1 16,0 0-16,0 43 15,0-64-15,0 0 0,0 22 16,0-22-16,21 0 0,0-21 16,1 0-16,-1 0 0,0 0 15,21 0-15,22 0 16,-43-21-16,0 0 0,0-1 15,22 1-15,-22-21 0,0 21 16,0-43-16,0 43 0,-21-21 16,21 21-16,-21-1 0,0 1 0,0-21 15,0 21-15,0 0 16,-21 21-16,0 0 16,0 0-16,21 21 0,-21 0 15,0 0-15,-1 0 0,22 0 16,0 1-16,-42 62 15,42-41-15,0-1 16,0-21-16,0 0 0,0 0 0,0 1 16,21-1-16,0-21 0,43 0 15,-43 0 1,0 0-16,22 0 0,-1 0 0,21-21 16,-20-1-16,-22 1 0,21 0 0,-21 0 15,1 0-15,20 0 16,-21-22-16,0-20 0,0-1 15,-21 43-15,0 0 16,0 0-16,0 42 31,0 0-31,0 0 0,0 0 16,0 1-16,-21-1 0,21 21 0,0-21 16,0 0-16,0 22 0,0-22 15,0 0-15,0 0 0,0 0 0,0 1 16,0-1-16,-21 0 15,21-42 17,0 0-17,0-1-15,0 1 0,21 0 16,-21 0-16,21-21 0,-21 20 0,22-20 16,-1 0-16,-21 21 0,21-22 15,21 1-15,-21 21 0,22 0 16,-22 21-16,0 0 0,0 0 15,0 21-15,1 0 0,-1-21 16,0 42-16,0-21 0,-21 1 0,0-1 16,21 21-16,-21-21 15,21 64-15,-21-64 16,0 0-16,0 0 0,0 1 16,22-22-1,-1-22 1,-21 1-1,21 0-15,0 0 0,0-21 16,-21 20-16,21 1 0,1-42 16,-1 20-16,0 22 0,-21-21 15,21 21-15,0 0 0,0 21 16,1 0-16,-1 0 16,-21 21-16,21 0 15,-21 0-15,0 21 0,0-20 0,0-1 0,0 21 16,0-21-16,0 0 15,0 22-15,0-22 0,0 0 0,0 0 16,0 22-16,21-43 0,0 21 16,0-21-16,1 0 15,-1 0-15,21 0 0,-21 0 16,0 0-16,1-21 0,20-1 16,-21 22-16,0-42 0,0 21 0,1 0 15,-1-64-15,0 43 0,0-1 16,-21-105-1,21-21-15,-21 127 16,0-1-16,0 1 16,0 0-16,0 20 0,0-20 0,-21 42 15,21-21-15,-21 21 16,0 21-16,21 0 16,-21 0-16,21 1 0,0 20 0,0 0 15,0 1-15,0-1 0,0 0 16,0 1-16,0 20 0,0-21 0,0 85 15,-22-42 1,22-64-16,0 22 0,0-22 16,0 0-16,0 0 0,0 0 15,0 0-15,-21-21 16,21-21 15,0 0-31,0 0 0,0-21 16,21-1-16,1 22 0,-1-64 15,0 43-15,0 0 16,0-1-16,0 22 0,1 0 0,20 0 0,-21 21 16,0 0-16,0 0 0,1 0 15,-1 0-15,21 21 0,0 21 16,-42-20-16,22 41 16,-22-42-16,0 43 15,0-43-15,0 0 0,0 0 0,-22 0 16,1 1-16,0-1 0,0 0 15,-21 0 1,20-21-16,1 0 16,0 0-16,0-21 15,21 0-15,0 0 16,-21 21-16,21-22 16,-21 22-1,21 22 1,0-1-16,0 0 0,0 0 15,0 0 1,0 0-16,0 1 0,0-1 16,42 0-16,-21-21 15,0 0-15,0 0 0,43 21 16,-22-21-16,1 0 0,41 0 16,-41 0-16,-1-21 0,21-21 15,-20 20-15,-1 1 0,-21 0 16,64-85-1,-43 22-15,-42 62 16,0-83-16,0 83 16,0 1-16,0 0 0,-21 21 15,0 0-15,0 0 16,21 21-16,-21 0 16,-1 1-16,1 41 0,21-42 15,-21 43-15,0-1 16,21-42-16,0 1 0,0 20 15,0-21-15,0 0 0,0 22 16,42-22 0,-21-21-16,1 0 0,-1 0 15,0 0-15,0 0 0,21 0 16,22-43-16,-22 22 0,22-21 16,-22 21-16,22-43 15,-22 22-15,-21 21 0,0-22 16,0 22-16,-21 0 0,0 0 15,22 21 1,-22 21 0,-22 0-16,1 0 0,21 1 15,-21-1-15,21 0 0,0 0 0,-21 0 16,21 0-16,0 22 16,0-22-16,0 0 0,0 0 15,0 0-15,21-21 0,-21 22 0,21-22 16,0 0-16,22 0 15,-22 0-15,21 0 0,-21 0 0,22 0 16,-1 0-16,0 0 0,-20 0 0,20-22 16,0 1-16,1 0 0,-22 0 15,21-21-15,-21 20 0,22-20 0,-22 21 16,0-21-16,0-1 0,0-84 16,-21 85-1,0 21-15,-21 21 16,0 0-16,-21 0 0,20 0 15,1 21-15,0 0 0,21 0 0,-21 22 16,21-22 0,0 0-16,0 0 0,0 21 0,0-20 0,21-1 15,21 42 1,-20-20-16,-1-22 16,0-21-16,-21 21 0,0 0 0,0 0 15,0 0-15,0 1 31,-21-22-31,0 0 16,-1 0-16,1 21 16,0-21-1,0 0-15,21-21 32,-21 21-32</inkml:trace>
  <inkml:trace contextRef="#ctx0" brushRef="#br1" timeOffset="123514.38">17251 10118 0,'0'0'15,"0"-21"-15,0-1 0,0 1 16,0 0-1,0 42 17,0 0-32,0 1 15,0 20-15,0 0 0,0 1 0,0-1 16,0 21-16,0-20 0,0 20 0,0-20 16,0 20-16,-21-21 0,-1 1 15,22-1-15,-21 0 0,21-20 0,0 41 16,-21-42-16,21 0 15,0 1-15,0-44 47,0 1-47,21 21 0,0-21 16,-21 0-16,22 0 0,-1 0 0,0-1 16,0 1-16</inkml:trace>
  <inkml:trace contextRef="#ctx0" brushRef="#br1" timeOffset="123851.83">17716 10478 0,'0'21'0,"0"0"0,0 0 16,0 0-1,22-21 1,-1 0-1,0 0-15,-21-21 16,21 21-16,0-21 16,-21 0-16,0 0 15,0-1-15,0 1 0,0 0 16,-21 21-16,21-21 0,-21 21 16,0 0-16,0 21 15,21 0-15,-22 0 16,22 1-16,0-1 15,0 0-15,22-21 32</inkml:trace>
  <inkml:trace contextRef="#ctx0" brushRef="#br1" timeOffset="124735.51">18648 9970 0,'0'-22'16,"0"44"-16,0-65 0,0 22 0,0 0 0,0 0 15,0 0-15,0-22 16,21 22-16,0 21 0,0 0 15,0 0-15,1 21 16,62 127 0,-41-63-1,-1 84 1,-42-63-16,0-63 0,0-1 16,0 0-16,0 1 0,0-22 15,0 21-15,0-21 0,0-42 47,0-21-47,0 21 0,21-106 16,0 42-16,-21-84 15,64-43 1,-43 85 0,0 85-16,0-1 0,0 1 0,1 21 15,-22 0-15,21-1 0,0 22 16,0 43-1,0 41-15,0 22 16,-21-63 0,0-1-16,0-21 0,0 21 0,0-20 15</inkml:trace>
  <inkml:trace contextRef="#ctx0" brushRef="#br1" timeOffset="126100.04">19579 10287 0,'0'0'16,"21"-21"-16,0 0 0,-21 0 16,22-1-16,-22 1 0,21 0 15,-21 0-15,0 0 0,0 0 0,0-1 16,0 1-16,-21 0 0,-1 0 0,1 0 16,0 21-16,0 0 0,-21 0 15,20 0-15,1 0 0,-21 42 16,21-21-16,0 0 15,-1 22-15,1-22 0,21 21 16,0 128 0,0-128-1,0 0-15,21-42 16,1 21-16,-1-21 0,0 0 0,0 0 16,0 0-16,64-63 15,-22-1 1,-41 1-1,-1 42-15,-21 0 0,0-22 0,21 22 16,-21-21-16,0 21 0,0-64 16,0 106 15,0 0-15,0 0-16,0 1 0,0 20 0,0 0 15,0 1-15,0-22 16,0 0-16,0 21 0,0-21 15,42 22-15,-21-22 0,1 0 16,41-21 0,-42 0-16,22 0 0,41-42 15,-63 21 1,22-1-16,-22 1 0,0 0 16,0-21-16,0 21 0,43-128 15,-64 86 1,0-1-1,0 43-15,-21 21 16,0 0-16,21 21 16,0 1-16,0-1 0,0 0 0,0 0 15,0 0-15,0 0 0,0 22 16,0-1-16,42 0 16,-42-20-16,42 62 15,1-41 1,-43-22-16,21-21 0,0 21 0,0 0 0,0-21 15,0 21-15,1-21 0,-1 0 16,0 0-16,21 0 0,-21 0 0,22 0 16,-1 0-16,0 0 0,1-21 0,-1 0 15,64-43 1,-43 22-16,-41 21 16,20-43-16,-21 43 0,-21-21 15,0 21-15,0-22 0,0 22 0,0-21 16,0 21-16,0-43 15,-21 64-15,0-21 0,0 21 16,-1 0-16,1 0 0,0 21 16,0-21-16,0 21 0,-22 22 0,-84 84 15,106-85 1,-21 22-16,21 20 16,21-41-16,0-22 15,0 0-15,21-21 0,0 0 16,0 0-16,0 0 0,64 0 15,-64-21-15,0 0 16,22-1-16,-22 1 0,0 0 16,21-21-16,-20 21 0,-22-22 15,21 22-15,-21-21 0,21 21 0,-21-1 16,0-20-16,0 21 0,0 0 16,21 21-1,-21 21 1,0 21-1,0-21-15,0 22 0,0-1 16,0 0-16,0-20 0,0-1 16,0 0-16,0 21 0,0-21 15,0 1-15,21-1 0,0-21 0,1 0 16,-1 0-16,0 0 16,21-21-16,22-22 15,-22 1 1,-21 21-16,-21 0 15,21-22-15,1 22 0,-22 0 0,0-21 0,21-1 16,0 22-16,-21 0 16,21 21-16,-21 21 31,0 0-31,0 0 0,0 1 16,0-1-16,-21 0 0,21 0 0,0 0 15,-21 22-15,21-22 0,0 0 16,21-21-1,0 0 1,0 0-16,0-21 16,-21 0-16,22-1 0</inkml:trace>
  <inkml:trace contextRef="#ctx0" brushRef="#br1" timeOffset="126454.99">21378 9694 0,'0'0'0,"-21"0"0,0 0 16,0 22 0,21 20-16,0 0 15,21-21 1,0-21-16,0 0 16,0 0-16,1 0 0,-1-21 15,0 0 1,-21 0-16,0-21 15,0 20-15,0 1 0,0 0 16,-21 0-16,-64 0 16,64 63-1,0-21-15,0 22 16,21-22-16,0 42 16,0-42-16,0 43 31,21-64-31,42 21 15,-20-21-15,-22 0 0</inkml:trace>
  <inkml:trace contextRef="#ctx0" brushRef="#br1" timeOffset="126991.45">21907 9462 0,'-21'0'0,"42"0"0,-63 0 16,21 0-16,0 0 15,0 0-15,-1 21 16,22 0-16,0 0 0,0 0 16,0 22-16,-21-1 0,21 0 15,0 1-15,0-1 0,0 0 0,0 85 16,-21-84-16,21 41 16,0 22-1,0-85-15,0 22 16,0-22-16,0 0 15,-21-21-15,21-21 32,0 0-32,0-1 15,0 1-15,0-21 0,0 21 16,21 0-16,0-1 0,0 1 16,1 0-16,83-42 15,-62 63 1,-22 0-16,21 0 15,-21 0-15,22 0 0,-22 42 16,0-21-16,-21 0 0,21 0 16,-21 1-16,0-1 0,-63 85 15,20-64 1,1-42-16,21 21 16,0 0-16,-22-21 0,22 0 0,-21 21 15,21-21-15,0 0 0,-1 0 16,1 0-1,0 0-15,21-21 16,0 0-16,0 0 16,21 21-16,22-42 15,20-1-15</inkml:trace>
  <inkml:trace contextRef="#ctx0" brushRef="#br1" timeOffset="127307.42">22458 9462 0,'0'-22'16,"0"44"-16,0-65 0,0 22 0,0 42 31,0 0-15,0 22-16,0-22 15,-43 106-15,22 0 16,21-85-1,-21 43-15,21-64 0,0 21 16,-21 1-16,21-22 0,0 0 0,0 21 16,0-20-16,0-1 0,0 0 15,0 0-15,0 0 16,0-42 15,21 21-31,-21-21 0,64-43 16</inkml:trace>
  <inkml:trace contextRef="#ctx0" brushRef="#br1" timeOffset="128015.4">22627 9948 0,'0'0'0,"0"22"0,0-1 15,21-21 16,0 0-31,1-21 16,20-1-16,43-62 16,-64 63-1,0-1-15,0 1 0,-21 0 16,0 0-16,0 0 0,0 0 0,0-1 16,-21 22-1,0 0-15,0 0 16,-64 43-16,64-22 15,0 21-15,-22 1 16,22-1-16,0-21 0,21 21 0,0-20 16,-21-1-16,21 0 0,0 42 15,0-41-15,0-1 16,42 21 0,22-42-16,-1 0 15,-21 0-15,85 0 16,-84-21-16,147-64 31,-126 1-15,-22 20-16,-42 43 0,0-43 15,0 43-15,0 0 16,-21 21 0,0 0-16,0 21 15,21 0-15,0 1 0,-22-1 16,1 0-16,21 0 0,0 43 15,0-43 1,0 21 0,21-21-16,1 0 0,-1-21 15,0 22-15,0-1 16,0-21-16,0 21 16,-21 0 15,-21-21-31,0 0 0,0 0 0,0 0 15,0 0-15,-1 0 16,22 21-16,-21-21 16,21-21 31</inkml:trace>
  <inkml:trace contextRef="#ctx0" brushRef="#br1" timeOffset="131502.98">17208 11557 0,'0'0'0,"0"21"0,-21 0 16,0-21-16,0 0 0,0 22 0,0-22 15,-1 0-15,1 0 0,0 0 16,0 0-16,0 0 15,0 0-15,21-22 16,0 1-16,0 0 0,0 0 16,0 0-16,21 0 0,0-1 15,64-20 1,-64 21-16,0 21 0,0 0 0,0 0 16,0 0-16,1 0 0,-1 21 15,0 0-15,0 0 0,0 22 0,-21 20 16,0-42-16,0 64 15,-21-43-15,0 1 16,0-1-16,-22-21 0,22 22 0,-21-1 16,-64 64-16,43-64 15,20-21-15,22 0 16,-21-21-16,21 22 0,-1-22 16,1 0-16,21-22 15,0-41 1,0 21-16,0 20 15,0-20-15,0 21 0,0 0 16,21 0-16,-21-1 0,22 22 0,-1 0 0,0 0 16,0 0-16,0 0 15,0 22-15,1-1 16,-22 0-16,21 0 0,0 21 16,-21-20-16,0-1 0,21 0 15,0 21-15,0-21 0,1 1 16,-22-1-16,21-21 0,21 0 15,-21 0-15,0 0 0,1 0 16,20 0-16,-21 0 0,0-21 0,0 21 16,22-22-16,-22 1 0,0 0 0,0 0 15,0 0-15,1 0 16,-1-1-16</inkml:trace>
  <inkml:trace contextRef="#ctx0" brushRef="#br1" timeOffset="131783.82">17759 11748 0,'0'21'32,"0"0"-17,21-21 1,0 0 0,0-21-1,-21 0-15,21 21 16,-21-22-16,0 1 15,0 0 1,-21 21-16,0 0 0,0 0 16,0 21-1,21 0 1,0 1-16,0-1 16,0 0-1</inkml:trace>
  <inkml:trace contextRef="#ctx0" brushRef="#br1" timeOffset="134753.14">18902 11642 0,'0'-64'16,"21"43"0,-21 0-16,0 0 15,21 0-15,-21 42 47,0 0-47,0 0 0,0 21 16,0 1-16,0-22 0,0 42 15,0-20-15,0-22 0,0 21 16,0-21-16,-21 22 0,21-22 16,-21 42-16,21-41 15,0-1 1,0-42 0,0-1-16,0 1 0,0 0 15,0 0-15,0 0 0,0-22 16,21 22-16,0-21 0,-21-43 15,21 64-15,22-64 16,-43 64-16,21 0 0,0 0 16,0 0-16,-21 0 0,21 21 15,0 0-15,1 0 0,-22 21 0,42 21 16,-42-21-16,21 64 16,-21-64-16,0 43 15,0-43-15,21 21 0,-21-21 16,0 0-16,0 1 0,0-1 0,0 0 15,0 0 1,21-21-16,1 0 16,-22-21-16,21 0 0,0 0 15,0-22 1,21-20-16,-20 42 0,-1-22 16,0 22-16,0-21 0,0 21 0,0-22 15,1 22-15,-22 0 0,21 0 16,0 21-16,0 0 0,0 0 15,0 21 1,-21 0-16,0 0 0,0 0 16,0 1-16,0 20 0,0-21 0,0 0 15,0 22-15,0-22 0,0 0 16,0 0-16,22 21 0,-22-20 16,21-1-16,0 0 0,-21 0 0,21-21 0,0 21 15,0-21-15,1 0 16,-1 0-16,0 0 0,0 0 0,21 0 15,1-21-15,-1 0 0,0-21 16,-20 20-16,-1 1 16,0 0-16,0 0 0,0-21 0,-21 20 15,0-20-15,0 21 0,21 0 0,-21-22 16,0 1 0,0 21-16,-21 21 0,0 0 15,0 0-15,0 0 16,0 21-16,21 0 0,-22 0 0,1 1 15,21 20-15,-21-21 0,21 0 16,0 22-16,0-22 0,0 0 16,0 21-16,0-21 0,0 22 15,0-22-15,21 0 0,22 0 16,-22-21-16,0 21 0,0-21 16,0 0-16,22 0 0,-22 0 0,0-21 15,21 0-15,1 0 0,-22 0 0,85-43 16,-43 1-1,-42 20-15,0 1 0,22-21 16,-22 20-16,-21 1 16,0 0-16,0 20 0,21-20 0,-21 21 15,0 0-15,0 0 0,0 42 32,-21 0-17,21 21-15,-21-21 0,0 43 16,-1-22-16,1 1 0,21-1 15,0-21-15,-21 43 0,21-22 16,0-21-16,0 0 0,0 43 16,21-43-1,0 0-15,1 0 0,-1-21 0,0 0 16,0 0-16,21 0 0,1 0 0,-1 0 16,0-21-16,1 21 0,105-85 15,-85 22 1,-41 42-16,-1-22 0,0 1 15,0 0-15,0-1 0,-21-41 16,0 20-16,0 22 0,0 0 16,0 20-16,0-20 0,0 21 15,0 0-15,-21 21 16,21 21-16,-21-21 0,0 21 16,21 21-16,0 22 15,-21-1-15,-1-20 0,22-22 16,0 64-16,0-64 15,-21 21-15,21-21 0,0 22 16,0-22-16,0 0 0,0 42 16,0-41-16,0-1 15,0 0-15,0 0 16,0-42 0,0 0-1,0 0-15,0-1 0,21-20 16,1 21-16,-22 0 0,21 0 0,0-1 15,-21 1-15,0 0 0,42 0 16,-21 21-16,-21 21 16,22-21-1,-22 21-15,0 0 16,0 1-16,0-1 0,0 0 0,0 0 16,0 0-16,0 0 0,0 1 15,21-1-15,0 0 16,0-21-16,0 0 0,0 0 15,22 0-15,-22 0 16,21 0-16,64-42 16,-21-22-1,-64 22-15,0 21 0,0-1 16,-21 1-16,21 0 0,-21 0 16,22 0-16,-22 0 0,0 42 31,0 0-31,0 0 15,-22 0-15,22 0 0,-21 1 16,21-1-16,-21 0 0,21 0 16,0 21-16,0-20 0,0-1 15,21 0-15,0-21 16,1 0-16,-1 0 0,0 0 16,21 0-16,1 0 0,-22 0 15,0 0-15,42-42 16,-41 20-16,-22 1 0,21 0 15,-21 0-15,0 0 0,0 0 16,0-1-16,0-20 0,0 21 0,0 0 16,-21 0-16,-1 21 15,1 0-15,-21 0 16,21 0-16,21 21 16,0 0-1,21-21-15,21 0 16,-21 0-16,1 0 0,20 0 0,-21 0 15,21 0-15,-20 0 0,20 0 16,0 0-16,1 0 0,-1 0 0,-21 0 16,43 0-16,-1-21 15,-42 21-15,-21-21 16,-21 21 15,0 0-31,21 21 0,-64 0 16,1 42-1,42-41-15,0-1 0,-1 0 16,1 0-16,0 21 16,21-20-16,0-1 0,0 0 15,0 0-15,0 0 0,0 0 16,21-21-16,0 0 0,1 0 16,-1 0-16,0 0 15,0 0-15,0-21 0,0 21 0,22-21 16,-1-21-16,22-64 15,-43 85-15,0-22 16,0 1-16,0 0 0,-21-1 16,21-20-16,1 21 0,-22-1 0,21-20 15,-21 20-15,0 1 0,0 0 0,0 21 16,0-22-16,0 1 16,0 63-1,-21 0-15,21 0 16,-22 1-16,1 20 0,0-21 15,21 21-15,0 1 0,-42 63 16,42-22 0,0-63-16,0 22 0,-21 20 15,21-42-15,0 1 0,0-1 0,0 0 16,0 0-16,0 0 0,0 22 16,42-43-1,-21 0-15,21 0 0,1 0 16,-1 0-16,0 0 15,-20-22-15,20 22 0,0-21 0,64-42 16,-64 42-16,1-1 16,-22 1-16,0-21 15,21 0-15,-42-1 0,0 22 16,0-21-16,0 21 16,-21 21-1,0 0-15,-21 21 0,21 0 16,-1 0-16,1 0 0,0 0 0,21 1 15,0-1-15,0 0 16,0 0-16,0 0 0,0 0 0,0 1 16,0-1-16,21 0 0,0 0 15,1 0 1,-1 0-16,-21 1 16,0-1-1,0 0 1,-21-21-1,-1 0-15,1 0 16,0 0 0,0 0-16,0 0 0,0-21 15,-1 21-15,1-21 0,0 21 16,-21-22-16</inkml:trace>
  <inkml:trace contextRef="#ctx0" brushRef="#br1" timeOffset="135072.46">20405 11494 0,'0'0'0,"21"0"16,0 0-16,0 0 0,21 0 0,-20 0 16,20 0-16,64 0 15,-64 0-15,0 0 16,1 0-16,-1-22 0,0 22 0,1 0 16,-1 0-16,0 0 0,-20-21 15,-1 21-15,42 0 16,-20 0-16,-22-21 15,0 21-15,0 0 16</inkml:trace>
  <inkml:trace contextRef="#ctx0" brushRef="#br1" timeOffset="135897.18">23262 11388 0,'0'0'0,"-21"21"15,21 0-15,-21-21 16,42 0 15,0-21-31,0 0 0,22 21 16,-22-21-16,21-1 0,43-41 15,-43 42-15,43-43 16,-22 43-16,22-42 16,-22 41-16,-41 1 0,41 0 0,-42 21 15,0 0-15,-42 0 16,0 0-16,0 0 16,0 0-16,-85 0 15,85 21-15,0-21 0,-1 0 16,1 0-16,0 0 0,42 0 47,0 0-47,1-21 0,-1 21 0,0 0 15,0-21-15,21 21 0,-20-21 0,-1 21 16,0 0-16,0 0 0,0 0 16,-21 21-16,0 0 15,0 0-15,0 0 0,0 1 0,0-1 16,-21 0-16,0 0 0,21 0 15,-21 0-15,0 1 0,-1-1 16,22 0-16,0 0 0,-21-21 16,21 21-1,0-42 1,21 0-16,1 0 0,-1 0 16,-21-1-16,42-20 0</inkml:trace>
  <inkml:trace contextRef="#ctx0" brushRef="#br1" timeOffset="136344.92">24701 10372 0,'22'0'0,"-44"0"0,44-21 0,-22-1 16,0 1 0,-22 21-16,1 0 15,0 0-15,0 0 0,0 0 16,0 0-16,-1 0 15,1 0-15,0 21 0,0-21 0,0 22 16,0-1-16,21 0 0,-22 21 16,1 43-1,21-43-15,0 1 16,0-22-16,0 0 0,0 0 16,21 0-16,1 0 0,20 1 0,21 20 15,1-21 1,-43 0-16,0 0 0,-21 1 15,0-1-15,0 0 0,0 0 16,-21 0-16,-21-21 0,21 21 16,-22-21-16,1 22 0,-43-22 15,43 21-15,0-21 0,-1 0 16,1 0-16,0 0 16,20 0-16,1 0 15,21-21-15,0-1 16,21 22-1,1-21-15,-1 21 0,21-21 0,-21 0 16,0 0-16,22 0 0,-22 21 0</inkml:trace>
  <inkml:trace contextRef="#ctx0" brushRef="#br1" timeOffset="136616.28">24977 10329 0,'0'-21'0,"0"0"15,0 42 17,0 0-32,0 1 0,0 20 15,0 0-15,0 1 0,0-1 16,-22 0-16,1 1 0,21-1 0,-21 0 16,21 1-16,0-1 0,0 0 15,-21 1-15,21-22 0,0 21 16,0-21-16,0 22 0,0-22 15,0 0-15,21-21 16,0 0-16,0 0 16,1 0-16,-22-21 0,21 21 15,0-21-15,0-22 0</inkml:trace>
  <inkml:trace contextRef="#ctx0" brushRef="#br1" timeOffset="136817.16">24828 10689 0,'0'0'0,"-21"0"16,42 0-1,1 0 1,-1 0-16,0 0 0,0 0 16,21 0-16,22 0 15,-22 0-15,-21-21 16,1 21-16,-1 0 15,0 0-15,0-21 0</inkml:trace>
  <inkml:trace contextRef="#ctx0" brushRef="#br1" timeOffset="138264.78">25569 10922 0,'0'0'0,"0"-21"32,0 0-17,0 0-15,21 21 0,-21-22 16,0 1-16,0 0 16,0 0-16,0 0 0,0-43 15,0-20-15,-21 62 16,-21 1-16,21 21 15,0 0-15,-1 0 0,1 21 16,21 1-16,-21 20 0,-21 0 16,-1 64-1,43-85-15,0 0 0,0 1 16,0-1-16,0 0 0,0 0 16,0 0-16,22-21 15,20 0 1,-21 0-16,0 0 15,22-42-15,-22 42 0,0-42 16,0 20-16,0 1 0,-21 0 16,0-21-16,21 21 0,1-1 15,-22 1-15,0 0 0,0 0 0,0 0 16,21 0-16,-21 42 31,0 0-31,0 0 0,0 0 0,0 0 16,-21 1-16,21-1 15,0 0-15,0 42 0,0-41 16,0-1-16,0 0 0,0 21 16,21-42-1,0 21-15,0-21 0,0 0 0,0 0 16,1 0-16,-1 0 0,0-21 16,0 0-16,0 0 15,0 0-15,1-22 0,-1 22 0,0-21 16,-21 21-16,21-22 0,0 1 15,0 0-15,-21-22 0,22 22 0,-1-22 16,-21 22-16,21 0 0,-21-1 0,21 1 16,-21 0-1,0-1-15,0 65 32,0-1-32,0 0 15,-21 21-15,0 1 0,21-1 0,-21 0 16,21 1-16,0-1 0,0 0 0,-22 1 15,22-1-15,-21 0 0,21 1 16,0-1-16,0-21 0,0 0 0,0 22 16,0-22-16,0 0 0,21 0 15,1-21 1,-1 0-16,0 0 0,0 0 16,0 0-16,0 0 15,1 0-15,-1-21 0,0 0 0,64-85 16,-43 42-1,-42 43-15,0-21 16,21 42-16,-21-21 0,0 0 0,0 42 31,0 0-31,0 0 16,-21 21-16,21 1 0,0-22 16,0 21-16,0-21 15,0 1-15,0-1 0,0 0 16,0 0-16,21-21 15,0 0-15,0 0 0,1 0 16,-1 0-16,21 0 16,-21 0-16,0-21 0,22 0 15,-22 0-15,0-1 0,21-41 16,1-1 0,-22 22-16,0 21 0,0-21 15,0 20-15,1 22 16,-22 22 15,0-1-15,0 0-16,21-21 0,0 0 47,-21-21-32,0 0-15,0-1 16,0 1-16,0 0 0,0 0 15,0 0 1,-21 21 0,0 0-16,-1 21 15,1 0-15,21 0 0,-21 0 16,0 22-16,0-22 0,21 0 0,0 43 16,0-1-1,0-42-15,0 0 16,0 1-16,0-1 0,0 0 15,21-21-15,0 0 16,0 0-16,43 0 16,-64-21-16,21 0 15,0 21-15,0-22 0,0 1 0,1 0 16,-1 0-16,0 0 0,0 0 16,0-1-16</inkml:trace>
  <inkml:trace contextRef="#ctx0" brushRef="#br1" timeOffset="138548.1">26924 10054 0,'0'0'0,"-21"0"0,-22 21 15,43 1-15,-21-22 0,0 21 16,42-21 31,0 0-32,-42 0 48,0 21-63,0 0 0</inkml:trace>
  <inkml:trace contextRef="#ctx0" brushRef="#br1" timeOffset="138829.95">25929 10478 0,'0'0'0,"-21"0"0,0 0 0,42 0 47,0 0-47,21 0 0,-20 0 0,-1 0 15,21 0-15,-21-22 0,0 22 16,22 0-16,-22 0 0,0 0 0,21 0 16,-20 0-16,-1 0 15,0 0-15,0 0 0</inkml:trace>
  <inkml:trace contextRef="#ctx0" brushRef="#br1" timeOffset="139979.82">23410 11790 0,'-21'0'16,"0"0"0,21 21 15,0 0-31,0 0 0,21 1 0,0-1 16,-21 0-16,21 0 0,1 21 0,-1-20 15,42 62-15,-42-63 16,1 22-16,20-1 0,0-21 0,-21 22 15,22-1-15,-1-21 0,0 21 16,1-20-16,84 62 16,-85-41-1,-21-22-15,0-21 0,1 21 16,-22 0-16,0 0 0,0 0 16,0-42 15,0 0-16,21 0-15,-21 0 0,21 21 16,-21-43-16,21-20 16,-21 42-16,0 0 0,0-1 15,0-20-15,0 21 16,0 0-16,0 0 16,-21 21-1,21 21 16,21 0-31,-21 0 0,21-21 16,-21 21-16,21 0 0,-21 1 16,0-1-16,0 0 15,0 0-15,0 0 16,0 0-16,0 1 0,-21-1 16,0 0-16,0 0 0,0-21 0,0 21 15,-1-21-15,1 0 0,0 21 16,-21-21-16,21 0 0,-1 22 15,1-22-15,0 0 16,21-22 0</inkml:trace>
  <inkml:trace contextRef="#ctx0" brushRef="#br1" timeOffset="140500.23">24892 12467 0,'0'-21'0,"0"42"0,0-63 16,0 21-16,-21 21 0,21-21 15,-21-1-15,-1 22 32,22 22-32,-21-1 15,21 0-15,0 21 0,0 1 0,-21 41 16,0 1 0,0-43-16,21 1 0,-21 41 15,-1-41-15,22-1 0,-21-21 0,21 0 16,0 22-16,0-22 15,0 0-15,0-42 47,0 0-47,0-1 0,-21 1 0,21-21 16</inkml:trace>
  <inkml:trace contextRef="#ctx0" brushRef="#br1" timeOffset="140907.99">24617 12467 0,'0'-21'0,"0"42"0,-21-63 0,21 21 0,0 0 16,21 21 15,0 0-31,0 0 0,21 21 0,-20 21 16,20-21-16,0 22 0,-21-22 16,22 21-16,41 85 15,-62-63-15,-1-22 0,0 43 16,-21-64-16,0 63 15,0-62-15,0-1 0,0 0 16,0 0-16,0 0 0,0-42 31,0 0-15,0 0-16,0 0 0,0-22 16,0 1-16,42-106 15,1 42-15,-22 42 0,0 22 16,0-21-16,0 20 15,0-20-15,22-22 0,-22 43 0,0 21 16,0-43 0,-21 85-1,0 0-15,0 1 16,0-1-16,0 0 0,0 21 16,0-21-16,0 22 0,0-22 0,0 21 15</inkml:trace>
  <inkml:trace contextRef="#ctx0" brushRef="#br1" timeOffset="141583.22">25442 12679 0,'0'21'0,"0"0"16,0 0-16,-21-21 0,0 22 16,0-1-16,21 0 0,-21 0 15,-1 0-15,1 22 0,0-22 0,21 0 16,0 0-16,-21 0 0,21 0 15,0 1-15,0-1 16,21-21-16,0 0 16,0 0-16,22 0 15,-22-21-15,0-1 0,0 22 0,0-21 16,1 0-16,-22-21 16,0 21-16,0-1 0,0 1 15,0 0-15,0-21 0,0 21 0,0-1 16,0-20-16,0 21 15,0 0-15,0 0 0,21-1 16,0 22 0,0 0-16,0 0 0,0 0 0,1 0 15,-1 0-15,0 22 0,0-1 0,0 0 16,0 0-16,1 0 16,-22 85-16,0-85 0,0 22 15,0-1-15,0-21 16,0 0-16,0 0 0,0 1 0,-22-22 15,22 21 1,0-42 0,0-1-1,0 1-15,0 0 0,22 0 0,-1-43 16,21 1 0,-21 21-16,0 20 0,1-20 0,-1 21 15,0 0-15,0 0 0,0-1 16,0 22-16,1 0 0,20 43 15,-42-22 1,0 0-16,0 0 0,0 0 16,0 22-16,0-22 0,0 0 0,0 21 0,-21 1 15,21-22-15,-21 0 16,21 0-16,0 0 16,0-42 30,0 0-46,21 0 0,0 0 16,0 0-16</inkml:trace>
  <inkml:trace contextRef="#ctx0" brushRef="#br1" timeOffset="141983.5">26628 12615 0,'0'0'0,"0"-21"0,0 0 15,-22 21 1,1 0-16,0 0 0,0 0 0,0 0 16,-43 21-1,22 0-15,-22 64 16,43-21 0,21-43-16,0 0 0,0 0 15,0 0-15,0 0 0,21-21 0,22 0 16,-22 22-16,42-1 15,-41 0-15,-1-21 16,0 21-16,-21 21 16,21-42-16,-21 22 0,0-1 15,0 0-15,-42-21 16,21 21-16,-1-21 0,-41 21 16,42-21-16,0 0 15,-1 0-15,1 0 0,0 0 0,0 0 16,21-21-16,0 0 15,0 0-15,0 0 16,0-1-16,21 1 0,43-42 16,-22 42-1</inkml:trace>
  <inkml:trace contextRef="#ctx0" brushRef="#br1" timeOffset="142280.32">26903 12383 0,'0'-22'0,"0"44"0,0-65 0,0 64 32,0 1-32,0-1 15,0 0-15,0 21 0,0 22 16,-21-43-16,-1 64 16,1-43-16,-21 64 15,21-64-15,0 0 0,21-20 16,0 20-16,-22-21 0,1 0 15,21 0-15,0 1 0,-21-1 0,21 0 16,0 0 0,21-21-16,0 0 15,1-21-15,-1 0 0,0 21 16,-21-21-16,21-1 0,-21 1 0,21 0 16,-21 0-16,0 0 0</inkml:trace>
  <inkml:trace contextRef="#ctx0" brushRef="#br1" timeOffset="142465.99">26670 12721 0,'0'0'15,"21"0"1,0 0 0,0 0-16,1 0 0,-1 0 15,0 0-15,0 0 0,0 0 0,0 0 16,1 0-16,-1 0 0,0 0 0,42 0 15,-41 0-15,41 0 16,-42 0-16,0 0 16</inkml:trace>
  <inkml:trace contextRef="#ctx0" brushRef="#br1" timeOffset="143845.71">27326 12933 0,'21'0'16,"-21"-21"-16,0 0 16,21-1-16,-21 1 15,0 0-15,0 0 0,0 0 16,0-22 0,-21 43-16,0 0 0,-21 0 15,21 22-15,-1-1 16,1 0-16,0 0 0,0 0 0,-43 43 15,1 20 1,63-62-16,-21-1 16,21 0-16,0 0 0,0 0 15,21-21-15,0 0 16,0 0-16,0 0 16,22 0-16,-22-21 0,21 0 15,-21 0-15,1 0 16,-1-1-16,-21 1 0,21 0 0,0-21 15,-21 21-15,21-43 16,-21 43-16,21-21 16,-21 20-16,22 22 15,-22 22 1,0-1-16,0 0 16,0 0-16,-22 0 0,22 22 15,-21-22-15,21 21 16,0-21-16,0 0 0,0 1 15,0-1-15,21-21 0,-21 21 16,22-21-16,-1 0 16,0 0-16,0 0 0,21-21 15,-20 21-15,-22-21 16,21-1-16,0 1 0,0 0 16,0 0-16,0 0 0,-21-22 0,22 1 15,-1 0-15,-21-43 16,42 0-16,-42 64 0,0-21 15,0-22-15,0 86 32,-21-22-17,0 42-15,21-21 0,-21 0 16,-1 22-16,1-1 0,21-21 16,-21 21-16,21 1 0,0-22 0,-21 85 15,21-64 1,0-21-16,0 0 0,0 22 15,21-22-15,0-21 16,0 0-16,1 0 16,20 0-16,-21 0 0,0 0 0,22 0 15,-22-21-15,0 21 0,0-21 16,0-1-16,0 1 0,1 0 16,-1 0-16,0 0 0,0 0 0,-21-1 15,0 44 16,0-1-31,0 0 16,0 0-16,-21 0 16,21 0-16,0 1 0,-21-22 0,21 21 15,0 0-15,0 0 0,21-21 16,0 0-16,-21 21 0,21-21 16,0 0-16,1 0 0,-1 0 0,21 0 15,-21 0-15,0 0 0,43 0 16,-1-42-1,-41 21-15,-22 0 0,21-1 16,0 1-16,0 0 0,-21 0 16,21 0-16,0 0 0,1 21 125,-22-22-125,0 1 15,-22 21 17,1 0-32,0 21 0,0 1 0,-21 20 15,20-21 1,1 0-16,0 43 15,0-43-15,21 0 0,0 0 16,0 0-16,0 1 16,21-22-1,0 21-15,0-21 0,1 0 16,-1 0-16,0 0 0,0 0 16,43 0-16,-43-21 15,0 21-15,0-22 0,21 22 0,-20-21 0,-1 0 16,21 0-1,-21-21-15,-21 20 16,0 1-16,0 0 16</inkml:trace>
  <inkml:trace contextRef="#ctx0" brushRef="#br1" timeOffset="144067.57">28363 12658 0,'0'0'0,"0"-21"16,-21 21-16,0 0 93</inkml:trace>
  <inkml:trace contextRef="#ctx0" brushRef="#br1" timeOffset="144378.41">27538 12742 0,'0'0'0,"-21"0"16,42 0 0,0 0-16,0 0 15,0 0-15,0 0 0,22 0 0,-22 0 16,0 0-16,21 0 0,-20 0 16,20 0-16,-21 0 15,0 0-15,0 0 16,-42 22 31,0-22-47,0 0 15,21 21-15,-21-21 0,0 0 16,-1 21-16</inkml:trace>
  <inkml:trace contextRef="#ctx0" brushRef="#br1" timeOffset="145933.76">16933 13187 0,'0'21'31,"-21"-21"-31,0 0 16,0 0 15,21-21 0,0 0-31,0 0 0,21 21 16,0-22-16,0 1 16,0 21-16,1 0 0,-1 0 0,0 0 15,0 0-15,0 0 0,0 0 16,-21 21 0,22 1-16,-22-1 0,0 21 0,0-21 15,0 0-15,0 22 0,-22-22 16,-20 42-16,21-41 0,0-1 15,0 21-15,-43 0 0,43-20 16,0-22-16,0 21 16,-1-21-16,22-21 31,0-1-15,22 1-16,-1 0 15,0 21-15,0-21 0,0 21 0,43 0 16,-22 0-1,-21 0-15,22 0 16,-22 21-16,0 0 0,0 0 16,0 1-16,0-1 0,-21 0 0,0 0 15,0 0-15,22 22 0,-22-22 16,0 0-16,0 0 0,0 21 0,-22-20 16,1-1-16,0 0 0,0 0 0,0 0 15,-22 22 1,-41-22-16,41-21 0,22 21 15,0-21-15,0 0 0,-21 0 16,20 0-16,1 0 0,0 0 0,0-21 16,0 0-16,-22-1 15,43-20-15,0 21 16,0 0-16,0-22 16,0 22-16,0 0 15,22 21-15,-1-21 16,0 21-16,0 0 0,21-21 15</inkml:trace>
  <inkml:trace contextRef="#ctx0" brushRef="#br1" timeOffset="146306.22">17632 13589 0,'0'21'0,"0"0"15,21-21-15,0 0 32,0 0-32,-21-21 15,0 0 1,0 0-16,0 0 0,0 0 15,0-1-15,0 1 16,-21 21 0,0 0-16,0 0 0,0 0 15,-1 21 1,22 1 0,0-1-1</inkml:trace>
  <inkml:trace contextRef="#ctx0" brushRef="#br1" timeOffset="147965.98">18944 13229 0,'0'0'0,"0"-21"0,0 0 0,42-21 16,-20 20-16,-22 1 15,21 0-15,0 0 0,0 0 16,0-43 0,-21 43-16,0 0 0,-21 21 15,0 0-15,-21 0 16,20 0-16,-20 21 0,0 0 15,-1 22-15,-20-22 0,21 21 16,-1 0-16,-20 1 0,20-1 0,1 22 16,0-1-16,-1-21 0,22 22 15,-21-1-15,21-20 0,21-1 16,0 22-16,0-43 0,0 21 0,0-21 16,21 0-16,21 1 0,22-1 15,-22-21-15,0 0 0,43 0 16,-21 0-16,-22 0 0,0 0 15,22-21-15,-22-1 0,0 1 0,22 0 16,-22 0-16,1 0 0,84-85 16,-106 64-1,-21 20-15,0 1 16,0 0-16,-21 21 31,-1 0-31,1 21 0,21 0 16,-21-21-16,0 43 0,-21-1 15,20 43 1,22-64-16,0 21 0,0-21 16,0 1-16,22-1 0,-1 0 15,0-21-15,21 0 0,-21 0 0,22 0 16,-1 0-16,-21 0 16,22 0-16,-1 0 0,-21-21 0,64-22 15,-64 1 1,-21 0-16,0 21 15,0-1-15,-21 1 0,-22-21 16,1 21-16,21 0 0,-21 21 16,20-22-16,-20 22 0,21 0 0,-21 0 15,-1 0 1,43-21-16,0 0 16,43 21-1,-22-21-15,21 21 16,0 0-16,43-21 0,-43 21 0,1 0 15,-1 0-15,85 0 16,-85 21 0,1 0-16,-22 0 0,-21 22 15,21-1-15,-21-21 0,0 0 16,0 0-16,0 1 0,0-1 0,0 0 16,0 0-16,-21 0 0,21 0 0,-21 1 15,0-1 1,21 0-16,-22-21 0,1 0 15,21-21 1,0 0-16,0-1 16,43-41-16,-22 21 15,0-1-15,0 22 0,0-21 16,0 21-16,1-22 0,-1 22 16,-21 0-16,21 21 0,0-21 0,0 21 15,0 0 1,1 21-16,-22 0 0,0 0 15,0 0-15,0 22 0,0-22 0,0 0 16,0 43 0,0-43-16,0 0 0,0 42 15,0-41-15,0-1 16,0 0-16,21-21 16,0 0-16,0 0 0,0 0 0,0 0 15,1 0-15,-1-21 0,0 0 0,42-22 16,1-20-1,-22 20-15,-21 22 0,1-21 16,-1 0-16,-21 20 0,21-41 16,-21 42-16,0 0 15,-21 21 1,0 21-16,-1 0 16,22 21-16,-21-21 0,21 1 15,0-1-15,0 0 0,0 0 16,0 21-16,21-20 0,1 20 15,-1 0-15,0-21 16,-21 1-16,21-1 0,-21 0 16,0 0-16,0 0 15,-21-21-15,0 21 16,0-21-16,-22 0 16,22 0-16,0 0 0,0 0 0,0 0 15,-1 0 1,22-21-1,0 0-15,22 0 0,-1 0 16,-21 0-16,21-1 0,0 1 0</inkml:trace>
  <inkml:trace contextRef="#ctx0" brushRef="#br1" timeOffset="148264.81">20934 12975 0,'0'0'15,"0"-21"-15,0 0 0,0 0 0,0 42 32,-21 0-32,-1 0 0,1 64 15,0 0 1,0-43-16,0 0 0,21 1 16,-21 20-16,-1-21 0,22 22 0,-21 21 15,21-43-15,-21 0 0,21 1 16,0-1-16,-21-21 0,21 64 15,0-64-15,0 0 16,21-21 0,0 0-16,0 0 15,1-21-15,-22 0 16,21 0-16,-21-1 0,0 1 16</inkml:trace>
  <inkml:trace contextRef="#ctx0" brushRef="#br1" timeOffset="148465.71">20680 13547 0,'0'0'0,"-21"0"15,42-21 17,0 21-32,0 0 0,0-22 15,0 1-15,1 21 0,62-21 16,-41 0-1,-22 21-15,0-21 0,0 21 16,0 0-16</inkml:trace>
  <inkml:trace contextRef="#ctx0" brushRef="#br1" timeOffset="148844.5">21188 13547 0,'0'-21'31,"0"-1"-31,0 1 16,21 21-1,0 0-15,0 0 16,0 21 0,1 22-16,-22-22 15,0 0-15,0 0 0,0 43 16,0-43-16,0 0 0,0 0 15,0 0-15,0 1 0,0-1 0,0 0 16,0 0-16,0-42 47,0 0-47,0 0 0,0-1 16,0 1-16,21-21 0,-21 0 15,21-1-15,-21 22 0,21 0 16,0-21-16,-21 20 0,21 1 31,1 21-31</inkml:trace>
  <inkml:trace contextRef="#ctx0" brushRef="#br1" timeOffset="149303.74">21653 13504 0,'0'-21'15,"0"42"17,0 1-32,0-1 0,0 0 15,0 0-15,-21 43 16,0-43-16,21 0 0,0 21 16,0 1-16,0-22 0,0 0 15,0 0-15,0 0 16,21 0-16,0-21 15,1 0-15,-1 0 0,0 0 0,0 0 16,21 0-16,-20-21 0,-1 0 16,0 0-16,0 0 0,0 0 0,0-1 15,1 1-15,-22-42 16,21 20-16,0-20 16,-21 42-16,21 0 0,-21-22 15,0 64 1,0 1-1,0-1-15,0 0 0,-21 0 16,21 0-16,-21 0 0,21 1 16,0 20-16,0-21 0,0 0 0,0 0 15,0 1-15,0-1 0,0 0 16,0 0 0,21-21-1,0 0-15,0 0 16,0 0-16,22-21 0,-22 0 0</inkml:trace>
  <inkml:trace contextRef="#ctx0" brushRef="#br1" timeOffset="149566.59">22394 13504 0,'0'-21'16,"0"42"-16,0-63 0,-21 42 31,0 0-31,0 21 16,21 0-16,-21 1 0,-1-1 15,22 0-15,0 21 0,-21-21 0,0 1 16,21 20-16,-21-21 0,21 0 0,0 22 16,0-1-1,0-21-15,0 0 16,21-21-16,0 0 0,0 0 16,1 0-16,-1 0 0,0 0 15,21 0-15,1-21 16,-1 0-16,21-21 0,-20 20 15,-22 1-15</inkml:trace>
  <inkml:trace contextRef="#ctx0" brushRef="#br1" timeOffset="150404">22818 13208 0,'0'0'0,"0"-42"0,0 21 0,0-22 16,0 22-16,0 42 31,0 22-31,0-22 0,-22 0 15,22 21-15,-21 1 0,21-22 16,-21 21-16,21 0 0,0 1 0,0-1 16,0 22-16,-21-1 15,21-21-15,0-20 0,0 20 16,0-21-16,0 0 0,0 0 0,0 1 16,0-1-16,0 0 15,21-21-15,0 0 16,22 0-16,-22 0 0,0-21 15,0 0-15,0 21 16,0-22-16,1 1 0,-1 0 0,0-21 16,0 21-16,-21-1 0,21-20 15,0 0 1,1 42-16,-22 21 16,0 0-1,-22-21-15,22 21 0,-21 0 0,0 22 16,21-1-1,0-21-15,0 0 0,0 1 16,0-1-16,21-21 0,0 0 16,1 0-16,-1 0 0,0 0 15,21 0-15,-21 0 0,43 0 16,-43-21-16,0-1 16,0 22-16,1-21 0,-22 0 15,21-42-15,-21 41 0,0-20 16,0-43-1,-21 22-15,-1 42 0,1 21 16,0 0-16,0 0 16,0 0-16,0 0 0,-1 21 15,1 0-15,0 0 0,21 0 16,0 1-16,0-1 0,0 21 16,0-21-16,0 0 0,21-21 15,0 0-15,22 0 16,-22 0-16,0 0 0,0 0 15,0 0-15,1-21 0,41 0 16,-42 0-16,0 0 16,1 0-16,-1 21 0,-21-22 15,21 22-15,0 0 16,-21 22 0,0-1-16,0 0 15,0 0-15,0 0 0,0 0 0,0 1 16,-21 41-1,21-42-15,0 0 16,0 1-16,0-1 0,21-21 16,0 0-1,0 0-15,1 0 16,-1 0-16,0-21 16,-21-1-16,0 1 15,21 0-15</inkml:trace>
  <inkml:trace contextRef="#ctx0" brushRef="#br1" timeOffset="150694.82">22669 13272 0,'-21'0'16,"42"0"-16,-63 0 0,63 0 15,0 0 1,22 0-16,-22 0 0,64 0 16,63-22-16,-106 22 15,0 0-15,1 0 16,20 0-16,-20 0 0,-22 0 0,21 0 16,-21 0-16,0 0 0,22 0 15,-22 0 1</inkml:trace>
  <inkml:trace contextRef="#ctx0" brushRef="#br1" timeOffset="151250.04">24553 13504 0,'0'-21'16,"0"42"-16,-21-42 0,21 0 0,-21 0 0,21 0 16,-21 0-16,21-1 15,0 44 16,21-1-31,-21 0 16,21 21-16,21 1 0,-20-1 0,-1 0 16,21 1-16,0 20 0,1-21 15,-1 1-15,22 41 0,-22-41 16,0-1-16,22 0 16,-43 1-16,0-22 0,0 0 15,0 0-15,-21 0 0,0 1 16,0-44 15,0 1-15,-21 21-16,21-21 0,-21 0 0,21 0 15,-21 0-15,21-1 0,0 1 16,0 0-16</inkml:trace>
  <inkml:trace contextRef="#ctx0" brushRef="#br1" timeOffset="151580.9">25379 13526 0,'0'0'16,"0"-22"-16,21 22 0,-42 0 31,0 0-31,-1 0 0,1 0 16,-21 22-16,0 20 0,-1-21 0,-20 21 15,-1-20-15,1 20 0,-107 43 16,-62 42-1,147-85-15,21 0 0,1-21 0,-1 22 16,22-22-16,0 0 0,-1 0 16,22 0-16,0 1 0,21-1 15,0 0 1,21-21 15,0 0-15,-21-21-1,-21 21 1</inkml:trace>
  <inkml:trace contextRef="#ctx0" brushRef="#br1" timeOffset="156045.73">17124 14965 0,'-21'0'16,"21"-21"15,0 0-15,0-1 0,0 1-1,0 0 1,-22 21 31,1 21-47,0 0 0,21 1 15,-21-1-15,21 0 0,-21 21 16,0 1-16,21-1 0,-43 21 16,1 22-1,21-43-15,0-20 0,21 41 16,-22-42-16,22 0 0,0-42 47,22 0-47,-1 21 0,0-21 15,0 0-15,0 0 0,0 21 16,1-22-16,20 1 0,-21 21 16,0 0-16,22-21 15,-22 21-15,21-21 0,-21 21 0,22-21 16,-22 0-1,0 21-15,-21-22 0,0 1 16,0 0-16,0 0 16,0 0-1,-21 21-15,0 0 16,-1 0-16,1 0 16,21 21-16,0 0 0,0 0 15,-21 22-15,0 20 16,0-21-16,21-20 0,0 20 15,0 0-15,0-21 0,-21 1 0,21 20 16,0-21-16,0 0 0,0 0 16,0 1-16,0-1 15,0 0 1,0-42 15,0 0-31,0-1 16</inkml:trace>
  <inkml:trace contextRef="#ctx0" brushRef="#br1" timeOffset="156357.56">17738 15198 0,'0'0'0,"21"0"16,-21-21 31,0-1-32,-21 22 1,-1 0-16,1 0 16,0 22-1,21-1-15,0 0 16,-21 0-16,21 0 0,0 0 15,0 1-15,0-1 0,0 0 16,0 0-16,21-21 16,0 0-16,0 0 0,1 0 15</inkml:trace>
  <inkml:trace contextRef="#ctx0" brushRef="#br1" timeOffset="159448.01">18986 15282 0,'0'0'0,"0"22"0,0-1 15,0 0 1,22-21-1,-1 0 1,-21-21-16,42 0 0,-21-1 16,0 1-16,43-42 0,-43 20 15,21 22-15,-20-21 0,20 0 16,-21 20-16,0-62 0,-21 63 16,21-22-16,-21 22 15,0-21-15,0 21 0,0-43 0,-42 22 16,21 42-1,0 0-15,0 0 0,-1 0 16,1 21-16,0 21 0,21-21 16,-21 22-16,21 20 0,0-20 0,0 168 15,0-126 1,21 0-16,-21-1 0,21-20 16,0 84-16,-21-63 0,0-22 15,0 22-15,0-1 0,22-20 16,-22-1-16,0 128 15,0-22-15,0-126 16,0-22-16,0 21 0,0-21 16,0 0-16,-22-21 15,22-21 1,0 0-16,-21 0 0,21-43 16,-21-20-1,21 20-15,0 1 0,0-1 16,-21-20-16,21 20 0,0 1 0,0-22 15,0 21-15,-21-20 0,21 20 16,-21 1-16,21-22 0,0 22 0,0-43 16,0 63-16,0 1 0,0 0 15,21-1-15,0 22 0,0 0 16,0 0-16,22 0 0,-22 21 16,21 0-16,0 0 0,-20 0 0,20 0 15,0 0-15,1 42 0,-22-21 0,0 22 16,21-22-16,-21 21 0,-21 43 15,0-43-15,0 22 16,-21-1 0,0-42-16,-21 22 0,21-43 15,-1 21-15,1-21 0,0 0 16,0 0-16,0 0 16,0 0-16,-1-21 0,22-1 0,-21 22 15,21-21-15,-21 0 0,21 0 0,-21 0 16,42 42 15,0-21-31,0 21 16,1 0-16,-1 0 0,0-21 0,0 22 15,0-1-15,0-21 16,1 21-16,-1-21 0,0 0 0,0 0 16,0 0-16,0 0 0,1 0 0,-1 0 15,63-21 1,-41 0-16,-1-1 0,-21 1 15,0-21-15,1 21 0,-1-22 16,0 22-16,-21-21 0,0 0 0,21 20 16,-21-20-16,21 0 15,-21-1-15,0 22 0,0 42 32,0 1-32,0-1 15,0 0-15,0 42 16,0-41-16,0 20 0,0-21 15,0 21-15,0-20 0,0-1 0,0 0 16,0 0-16,21 0 0,1 0 16,-1-21-16,0 22 15,0-22-15,0 0 0,0 0 0,1-22 16,-1 22-16,0-21 0,21 0 16,-21 0-16,1 0 0,-1-22 0,0 22 15,0-42 1,0-1-16,-21 43 0,0 0 15,0 0-15,0 0 0,0 42 32,0 0-32,0 0 15,0 0-15,0 0 0,0 1 16,0 20-16,0-21 0,0 0 0,0 22 16,0 20-1,21-42-15,1-21 0,-22 21 16,21 1-16,0-22 0,21 0 0,-21 0 15,1 0-15,-1 0 0,21 0 0,0-43 16,1 22-16,-22 0 16,0 0-16,21-22 0,-20 1 15,-1 0-15,0-1 0,0 1 0,-21-64 16,0 64-16,0 0 16,0-1-16,0-41 0,0 20 15,0 43-15,0 0 0,0 42 31,-21 0-31,21 0 0,-21 22 16,21 20-16,0-21 16,0 1-16,0-1 0,0 22 0,-21-22 15,21 0-15,0 1 16,0-22-16,-22 21 0,22 0 0,0-20 16,0-1-16,0 0 0,0 21 15,0-21 1,0-42-1,0 0-15,0 0 0,22-21 16,41-43 0,-63 43-16,42-22 15,-20 43-15,-1 0 0,0 0 16,0 21-16,0 0 0,0 0 0,22 0 16,-1 63-1,-42-42-15,21 0 16,-21 1-16,0-1 0,0 0 0,0 0 15,0 21-15,0-20 0,0-1 16,0 0-16,-42 0 16,42 0-16,-42-21 15,20 0-15,1 0 16,0 0-16,0 0 0,0 0 16,0-21-16,21 0 0,-43-21 15,43-1 1,0 64 15,0 1-31,21-1 16,1 0-16,-1 0 15,0 0-15,0-21 16,0 0-16,0 0 0,1 0 16,-1 0-16,0 0 0,0 0 15,0 0-15,22-21 0,-22 21 0,0-21 16,0 0-16,0 0 0,22-22 15,-22 22-15,0-21 0,0-1 0,0 1 16,0 0-16,1-1 0,-1-20 0,0 21 16,-21-1-16,0-84 15,0 43 1,0 62-16,0 1 0,0 0 16,0 42-1,0 0-15,0 1 0,0 20 16,0 21-1,0-41-15,0 20 0,0 85 16,0-85-16,0-21 0,0 22 16,0-1-16,0-21 0,0 22 15,0-22-15,21 0 0,0 0 0,22 0 16,-1 0 0,-21-21-16,0 0 0,64-42 15,-64 42-15,0-21 16,0 0-16,22 0 0,-22-22 15,21-41 1,-21 20-16,1 43 16,-22 0-16,0 0 0,0-1 0,0 44 31,0-1-31,0 0 16,0 0-16,0 43 15,0-22-15,0-21 0,0 0 16,0 0-16,0 1 0,0 20 15,21-42-15,0 21 0,21 0 16,-21-21-16,1 0 0,-1 0 16,21 0-16,-21 0 0,22 0 0,-22 0 15,42-42-15,-42 42 16,22-21-16,-22 0 0,0-22 16,21 1-16,-20 0 0,-22 20 15,21-20-15,0 0 0,0 21 16,-21-1-16,42-41 15,1 42-15,-22 21 16,0 0 0,-21 21-16,0 0 0,0 0 15,0 0 1,21-21-16,0 0 31,-21-21-15,0 0-1,0 0-15,0 0 16,0 0-16,0-1 0,0 1 16,-21 21-16,0 0 15,0 0-15,0 0 16,0 21-16,-1-21 0,1 43 16,0-1-16,0-21 15,0 0-15,21 22 0,-21-1 0,-1-21 16,22 22-16,0-22 0,0 21 0,0-21 15,0 43 1,0-43-16,43 0 0,-22 0 16,0-21-16,21 0 0,-20 0 15,-1 0-15,0 0 0,0 0 16,0 0-16,22 0 0,41-63 16,-63 63-16,1-21 15,-1-1-15,0 1 0,-21-21 16,0 21-16,0 0 0,0-1 15,0 1-15,0 0 0,0 0 16</inkml:trace>
  <inkml:trace contextRef="#ctx0" brushRef="#br1" timeOffset="159831.79">22225 14563 0,'0'0'15,"-21"0"-15,0 21 0,-1 0 16,1 0-16,0 0 16,21 1-16,0-1 0,0 0 15,0 0-15,21-21 16,0 0-16,1 0 0,-1 0 15,0 0-15,0 0 0,0 0 16,0-21-16,1 0 0,-22 0 16,0-1-16,0 1 15,0-21-15,-22 42 0,1 0 16,0 0-16,0-21 0,0 21 16,0 0-16,-1 21 15,22 0-15,-21 0 16,21 0-16,-21 1 15,21-1-15,-21 0 0,21 0 0,0 0 16,-21-21-16</inkml:trace>
  <inkml:trace contextRef="#ctx0" brushRef="#br1" timeOffset="160874.2">17187 16637 0,'0'0'16,"-42"0"-16,21 0 15,0 0-15,21-21 0,-22 21 0,44 0 47,-1 0-47,0 0 0,21-21 0,-21 21 16,22 0-16,-22 0 0,21 0 15,-21 0-15,22 0 0,-1-21 16,0 21-16,-20 0 16,-1 0-16,-42 0 31,-1 0-31,1 0 15,0 0-15,0 0 0,-21 0 16,20 0-16,1 0 0,-21 0 0,21 0 16,-22 0-16,22 0 0,-42 0 15,20 21 1,22-21-16,21 21 0,-21 0 16,0-21-16,0 21 0,0 0 15,21 1-15,-22 20 0,1-21 0,21 0 16,0 22-1,0-22-15,-21 0 0,21 0 0,0 0 32,21-42-1,-21 0-31,43 0 0,-22 21 16,21-21-16,-21-1 0,64 22 15,0-21 1,-43 21-16,0 0 0,1 0 0,-1 0 15,0 21-15,-21 1 0,22-1 16,-22 0-16,0 0 0,-21 21 0,0-20 16,0-1-16,-21 42 15,0-42-15,0 1 0,-22-1 0,1 0 16,0 0-16,20 0 0,-62 22 16,41-43-16,1 0 0,0 0 15,21 0-15,-22 0 16,22 0-16,-21 0 0,21 0 0,-1 0 0,1 0 15,21-22-15,0 1 16,0 0-16,0 0 16,21 0-1,1 0-15,20 21 0,21-22 16</inkml:trace>
  <inkml:trace contextRef="#ctx0" brushRef="#br1" timeOffset="161092.07">18055 16933 0,'0'0'15,"0"-21"1,0 0 0,-21 21-1,21-21 1</inkml:trace>
  <inkml:trace contextRef="#ctx0" brushRef="#br1" timeOffset="161614.46">19727 16298 0,'0'0'0,"0"-21"0,0 0 16,0 0-16,0 0 0,0 0 0,0-1 15,0 44 17,0-1-17,0 0-15,0 21 0,0-21 16,0 22-16,0-22 0,0 21 0,0-21 16,0 22-16,0-1 15,0 22-15,0-43 0,0 0 16,0 0-16,0 0 0,0 0 15,0 1-15,0-1 16,-21-21 0,0 0-16,0 0 15,21-21-15</inkml:trace>
  <inkml:trace contextRef="#ctx0" brushRef="#br1" timeOffset="161866.31">19431 16743 0,'0'21'0,"0"-42"0,0 63 0,0-21 16,0 1-16,0-1 16,21 0-16,43 0 15,-43-21-15,21 21 0,85-21 16,0 0 0,-106 0-16,22 0 15,-1 0-15,0 0 0,-21-21 0,22 21 16,-22-21-16,0 21 0,0-21 15,0 0-15,1 21 0,-22-22 0,0 1 16,0-21 0,0 21-16,0-22 0,0 22 15,-22 0-15,22-21 0</inkml:trace>
  <inkml:trace contextRef="#ctx0" brushRef="#br1" timeOffset="162109.69">19643 16214 0,'0'-21'15,"0"-1"-15,21 22 16,0-21-16,21 21 0,-21-21 0,22 0 16,-1 21-16,-21-21 0,22 21 15,20-21-15,-21 21 0,-20-22 16,20 22-16,-21 0 0,0 0 15,0 0-15,-21 22 47,0-1-47</inkml:trace>
  <inkml:trace contextRef="#ctx0" brushRef="#br1" timeOffset="162877.25">19918 17314 0,'-21'0'15,"-1"22"1,22-1-16,0 0 16,0 0-16,-21 0 15,21 0-15,-21 64 16,21-43-16,0-20 0,0 41 16,-21 43-1,21-85-15,-21 21 0,21-20 16,0-1-16,0 0 0,0 21 15,0-63 17,21 0-32,0 0 0,0 0 15,-21-22-15,21 22 0,1-64 16,-22 43-16,0 0 0,0-22 16,0 22-16,0 0 0,0-1 15,0-84-15,-22 64 16,22 42-16,-21 21 15,0 0-15,0 0 0,0 0 16,0 0-16,-1 0 0,22 21 16,-21 0-16,0 0 0,-21 0 15,42 0-15,0 1 0,0-1 16,0 0-16,21-21 47,0 0-47,0 0 0,0-21 15,1 21-15,-1-21 0,0-1 0,0 1 16,21 0-16,-20 0 0,-1 0 16,0 21-16,0-21 0,0-1 0,22 22 15,-22 0 1,0 0-16,-21 22 16,0-1-16,0 0 0,0 0 15,0 21-15,0-20 16,0-1-16,0 21 15,0-21-15,0 22 0,0-22 16,0 0-16,0 0 0,0 0 16,0 0-16,0 1 31</inkml:trace>
  <inkml:trace contextRef="#ctx0" brushRef="#br1" timeOffset="163281.15">20320 17992 0,'0'21'63,"0"0"-63,-21 0 0,21 0 0,0 1 16,-21 20-1,21-21-15,-22 0 0,22 0 0,-21 22 16,21-22-16,0 21 0,0-21 15,-21 22-15,21-22 0,-21 21 16,21-21-16,0 1 0,0-1 0,0 42 16,0-42-1,0 1-15,21-22 32,-21-22-17</inkml:trace>
  <inkml:trace contextRef="#ctx0" brushRef="#br1" timeOffset="163595.97">20002 18584 0,'0'0'0,"-42"22"16,42-1-16,-21 0 15,21 0 1,21-21-1,0 21-15,0-21 0,1 0 16,-1 0-16,0 0 0,42 0 16,-41 0-16,20 0 15,-21 0-15,0 0 0,43-21 16,-22 21-16,-21 0 0,0-21 16,1 21-16,-1 0 0,0-21 15,21 21-15,-42-21 16,0-1-1,0 1-15,0 0 16,0 0-16,0 0 16,0 0-16</inkml:trace>
  <inkml:trace contextRef="#ctx0" brushRef="#br1" timeOffset="163932.07">20129 18055 0,'-21'0'16,"21"-21"0,21 21-1,1 0-15,-1 0 0,21 0 16,-21-21-16,22 21 0,-1 0 15,0 0-15,22-21 16,20 0-16,-62 21 16,-1 0-16,21-22 0,-21 22 15,-21-21 48</inkml:trace>
  <inkml:trace contextRef="#ctx0" brushRef="#br1" timeOffset="168896.28">22373 15875 0,'21'0'15,"0"21"1,1-21 0,-1 0-16,0 0 15,0 0 1,0 0-16,-21-21 15,0 0 1,0 0-16,0 0 16,-21 21-1,0 0-15,0-22 0,-22 22 16,1 0-16,0 0 16,21 0-16,-43 22 15,22-1-15,21 0 0,-22 0 16,1 21-16,21 1 0,-85 126 15,85-105 1,21-22-16,0 0 0,0 1 0,0-1 16,0-21-16,0 21 0,21-20 0,-21 20 15,21-21-15,0 0 0,43 0 16,-43-21-16,0 0 0,21 0 16,-20 0-16,20 0 0,21 0 15,-20 0-15,-22-21 0,21 21 16,1-21-1,20-21-15,-42 42 16,-21-21-16,-21 21 47,0 0-47,0 21 16</inkml:trace>
  <inkml:trace contextRef="#ctx0" brushRef="#br1" timeOffset="169712.08">22500 16785 0,'-21'0'15,"21"21"16,0 1-15,0-1-16,-21 0 0,21 0 16,0 21-16,0-20 0,-21 41 15,21 22-15,0-43 16,-43 64-16,43-64 16,0 1-16,0-22 0,0 0 15,0 21-15,0-21 0,0 22 16,-21-43-16,21 21 15,0-42 1,0 0 0,21-1-16,-21-20 15,21 0-15,1-43 16,-1 43-16,-21-22 16,0 1-16,0 20 0,0 1 0,0 0 15,0-1-15,0 1 0,0 21 16,0-21-16,0 20 0,0-20 15,-43 21-15,43 0 16,-21 21-16,0 0 0,0 21 16,0-21-16,0 21 15,-22 64-15,22-43 16,0-21-16,0 0 0,0 22 16,21-22-16,0 0 0,0 0 0,-22 0 15,22 1-15,0-1 0,-21-21 16,21 21-16,21-21 31,1-21-31,-22 0 0,42-1 16,-21 1-16,0 0 15,0 0-15,1-21 0,20-1 16,-21 22-16,0-21 0,0 21 16,1-1-16,-1 1 0,-21 0 15,21 21-15,0 0 16,-21 21-1,21 0-15,-21 1 0,21 20 16,-21-21-16,0 21 0,0-20 16,22-1-16,-22 42 15,21-42-15,-21 43 0,0-43 16,0 0-16,21 0 16,-21 1-16,0-1 31</inkml:trace>
  <inkml:trace contextRef="#ctx0" brushRef="#br1" timeOffset="170258.98">22606 17907 0,'0'0'0,"21"-63"15,-21 41 1,0 1-16,0 0 0,0 0 16,0 0-16,0 0 0,-21 21 15,0-22-15,0 22 0,-1 0 16,1 0-16,0 0 0,0 0 0,0 22 0,0-1 16,-22 0-16,22 0 15,0 0-15,-43 64 0,1-22 16,42-20-16,0-1 15,-1 0-15,22 1 0,0-1 0,0-21 16,0 22-16,0-22 0,0 0 16,0 21-16,43-21 15,41 1 1,-41-22-16,-22 0 0,21 0 0,22 0 16,-22-22-16,43 1 15,-43 0-15,0 0 0,1 0 16,-1 0-16,-21-1 0,22 1 0,20-21 15,-63 21 1,21 21-16,0-21 16,-21-1-1,0 1 1</inkml:trace>
  <inkml:trace contextRef="#ctx0" brushRef="#br1" timeOffset="175428.14">24892 15917 0,'-21'0'15,"21"-21"1,0 0 0,0 0-1,0 0-15,-21 0 0,21-1 16,0 1-1,0 0-15,0 0 16,0 0 0,-22 21-16,22 21 31,-21 0-31,21 0 16,-21 0-16,21 22 0,0-1 15,0 22-15,-21-22 0,21 21 0,-21 43 16,0-42-16,21-22 15,0 22-15,-22-22 0,22 0 16,-21-21-16,21 22 0,0-22 0,0 0 16,0 43-1,0-86 17,0 1-17,0 0-15,0 0 16,0 0-16,0 0 0</inkml:trace>
  <inkml:trace contextRef="#ctx0" brushRef="#br1" timeOffset="175709.98">24384 16468 0,'0'0'0,"-21"0"0,21 21 0,-21-21 15,21 21-15,-22 0 0,22 0 16,0 1-16,0-1 15,22-21-15,-1 21 0,0-21 16,21 21-16,64 0 16,-21-21-16,-43 0 15,0 0-15,1 0 0,-1 0 0,0 0 16,43-21-16,-64 0 16,0 21-16,1 0 0,20-21 15,-21 21 1,-21-21-16,0-1 0,0 1 15,0 0-15,0 0 16,0 0-16,0 0 0</inkml:trace>
  <inkml:trace contextRef="#ctx0" brushRef="#br1" timeOffset="175979.83">24447 15854 0,'-21'-21'0,"42"42"0,-42-63 0,21 20 16,21 1 0,1 21-16,-1-21 0,0 21 15,21-21-15,22 0 0,-22 21 16,0-21-16,1 21 0,-1 0 16,0 0-16,43-22 15,-64 1-15,0 21 16,-21 21 15,0 1-31,0-1 0,0 0 16,0 0-16,0 0 15</inkml:trace>
  <inkml:trace contextRef="#ctx0" brushRef="#br1" timeOffset="176842.73">24871 16933 0,'0'-21'16,"0"42"15,0 1-31,0-1 0,0 0 16,0 0-16,0 0 0,0 0 15,0 22-15,0-22 0,0 0 16,0 21-16,0-20 0,0-1 0,-21 21 16,-1 22-16,1-43 0,21 21 15,-21 0-15,0 1 16,21-22-16,0 0 15,0 0-15,0 0 16,0-42 0,21 0-1,-21 0-15,21 0 0,-21 0 16,21-22-16,-21 22 0,22-64 16,-1 1-16,-21 41 15,0-20-15,0 21 0,0-64 16,0 63-16,0 22 0,-21-42 15,-22 20 1,22 43-16,0 0 0,0 0 16,21 22-16,-21-1 0,-22 0 15,22 0-15,0 0 0,0 0 16,0 1-16,-1-1 0,22 21 16,-21-42-16,21 21 0,0 0 15,21-21 1,1 0-1,-1-21-15,0 0 16,64-21-16,-64 21 16,0-1-16,0 1 0,21 0 15,-20 0-15,-1 0 0,0 0 0,0 21 16,0-22-16,0 22 0,1 0 16,-1 0-1,0 43 1,-21-22-16,0 0 0,0 21 15,0-20-15,0-1 0,21 0 16,-21 0-16,0 0 0,0 0 0,21 43 16,-21-43-1,21 0 1,-21 0-16,0 1 31,22-22-15,-44 0 15,22 21-15</inkml:trace>
  <inkml:trace contextRef="#ctx0" brushRef="#br1" timeOffset="177396.37">25104 17844 0,'0'-22'31,"0"1"-31,0 0 0,0 0 15,0 0-15,0 0 16,0-1-16,0 1 16,-22 21-16,1 0 0,0 0 15,-21 0-15,21 0 0,-1 21 16,1 1-16,-21-1 0,21 0 16,-22 0-16,22 0 0,-21 22 15,21-22-15,0 21 0,-43 64 16,64-64-1,0-21-15,0 64 16,0-43-16,42-20 0,-20-1 0,-1 0 16,0 0-16,21 0 0,-21 0 15,22-21-15,-1 0 0,0 0 16,-20 0-16,20 0 0,0 0 0,64-42 16,-42 21-1,-43 0-15,0 0 16,-21-1-16,21 1 0,-21 0 15,21 0-15,-21 0 16,0 0 0,0-1-1,0 1 1,-21 21 0,0 0-16</inkml:trace>
  <inkml:trace contextRef="#ctx0" brushRef="#br1" timeOffset="180612.59">27009 15600 0,'0'0'0,"21"-42"15,-21 20 1,0 1-16,0 0 15,-21 21 1,-1 0-16,22-21 0,-21 21 0,-21 0 16,21 0-16,-22 0 15,22 0-15,-21 21 0,21 0 16,-22 0-16,22 1 0,-21-1 0,21 21 16,0 0-16,-43 43 15,22 21-15,42-64 0,0 22 16,0-22-16,0 0 0,0 1 15,0-1-15,21 22 0,0-43 16,0 0-16,22-21 0,-22 21 16,21-21-16,43 0 15,-43 0-15,0 0 0,1 0 16,-1-21-16,0 21 0,1-21 0,-1 0 16,0-1-16,-20 22 0,-1-21 15,0 0-15,0 0 16,-21 0-16,-21 21 47,0 0-47,0 21 15,21 0-15</inkml:trace>
  <inkml:trace contextRef="#ctx0" brushRef="#br1" timeOffset="181709.39">27093 16531 0,'0'-21'15,"0"0"-15,0 0 16,0 42 15,0 0-15,-21 0-16,21 0 0,-21 1 0,21 20 15,-21 0-15,21 1 16,0-1-16,-43 43 0,43-22 16,-21-21-16,21 22 15,-21-22-15,0 1 0,21-22 0,-21 21 0,21-21 16,0 0-16,0 1 15,0-1-15,21-42 32,0-1-17,0 22-15,-21-21 0,21-21 16,1 21-16,-1 0 0,-21-22 0,21 1 16,0 0-16,0-1 0,-21 1 15,0-64-15,21 21 16,-21 43-16,0 21 0,0-43 15,-21 43-15,0 0 0,0 21 16,0 0-16,0 0 16,-1 0-16,1 0 0,0 0 15,-42 42-15,41-42 16,1 22-16,-42 20 0,42-21 16,-1 0-16,1 0 0,0 1 15,21-1-15,-21 0 0,42-21 47,0-21-47,0 0 16,1-1-16,-1 1 0,0 0 0,21 0 15,-21 0-15,22 0 0,-22-1 16,21 1-16,1 0 0,-22 0 16,63-43-16,-62 64 15,-1 0 1,-21 22-16,21-1 15,-21 0-15,0 0 0,0 21 16,0 1-16,21-22 0,-21 21 16,0-21-16,0 22 0,21-22 15,-21 42-15,0-41 0,0-1 16,0 0-16,21-21 16,-21 21-16,22 0 0,-22 0 15,0 1 16,0-1-15</inkml:trace>
  <inkml:trace contextRef="#ctx0" brushRef="#br1" timeOffset="182087.18">27136 17526 0,'-22'0'31,"22"21"-15,-21 0-1,0 1-15,21-1 0,-21 0 16,0 0-16,21 21 0,0-20 16,0-1-16,-21 21 0,21-21 0,0 0 15,0 43-15,0-22 16,0-21-16,0 1 16,0-1-16,0 0 0,0 0 0,0 0 15,0 0-15,0 1 16</inkml:trace>
  <inkml:trace contextRef="#ctx0" brushRef="#br1" timeOffset="182411.05">26797 18119 0,'-21'21'0,"42"-42"0,-42 63 16,21-21-16,0 0 16,0 1-16,0-1 15,0 0-15,21 0 16,0 0-16,0-21 0,0 0 16,1 21-16,20-21 0,-21 0 0,21 0 15,1 0-15,-22 0 0,21-21 16,85-21-1,-63 21-15,-43 0 16,0-1-16,0 22 0,0-21 0,1 21 16,-22-21-16,0 0 15,0 0 1,0 0 0,0-1-16,0 1 15</inkml:trace>
  <inkml:trace contextRef="#ctx0" brushRef="#br1" timeOffset="182724.88">26903 17674 0,'-21'0'0,"42"0"0,-64-21 0,22 21 0,21-21 16,0 0-1,21 0-15,1 21 0,20-22 16,-21 1-16,21 21 0,1-21 16,20 21-16,-20-21 0,-1 0 15,0 21-15,1-21 0,-1 21 0,0 0 16,43-22 0,-64 22-1,-42 0 48,0 22-63,0-22 0</inkml:trace>
  <inkml:trace contextRef="#ctx0" brushRef="#br1" timeOffset="187364.57">28617 16087 0,'0'0'0,"-21"-21"16,21-1-16,0 1 0,0-21 15,-21 42 1,42 21 15,0 21-31,0 1 0,1-1 16,105 127-1,-85-105-15,43 42 0,-22-43 16,-42-20-16,64 84 16,-64-85-16,21 0 0,-20 1 0,-1 41 15,0-20 1,0-43-16,-21 0 0,0 0 16,0 0-16,0 1 0,21-22 15,-21 21-15,0-42 47,0-1-47,0 1 0,0 0 0,0 0 16,0 0-16,0 0 0,0-22 15,0-20-15</inkml:trace>
  <inkml:trace contextRef="#ctx0" brushRef="#br1" timeOffset="187728.87">29422 16108 0,'0'0'0,"0"-21"0,0 0 0,21-1 16,-21 1-16,0 0 16,0 0-16,-21 21 15,-1 0 1,-20 0-16,21 21 0,0 0 0,-22 22 15,1-22-15,0 21 0,-1 0 16,-126 128 0,63-64-16,43-64 0,20 21 15,1-20-15,-21 20 0,20-20 16,22 20-16,-21-21 0,21 1 0,-22-1 16,1 64-1,21-64-15,21-21 16,-21-21-1,21-21 32</inkml:trace>
  <inkml:trace contextRef="#ctx0" brushRef="#br1" timeOffset="193206.46">5355 10456 0,'-21'0'62,"0"0"-46,0 0-16,-1 0 0,1 0 16,0 0-16,0 0 0,0 0 15,-22 0-15,1 0 0,0 0 16,21 0-16,-22 0 0,22 0 16,-21 0-16,21 0 0,-1 0 0,1 0 15,-21-21-15,21 21 0,0 0 16,-1 0-16,1 0 15,21-21-15,21 21 32,1 0-32,-1 0 0,21 21 0,0-21 15,64 21 1,-42-21-16,-22 0 0,170 22 16,-128-22-16,-20 21 0,21-21 15,-1 0-15,1 21 0,-22-21 16,86 0-16,-107 21 0,85 0 15,-85-21-15,43 0 16,-64 0-16,21 0 0,-20 0 16,20 0-16,-21 0 0,0 0 15,-21-21 32,-21 21-31,21-21-16,-21 0 15,0 0-15,0-1 16</inkml:trace>
  <inkml:trace contextRef="#ctx0" brushRef="#br1" timeOffset="193635.26">6075 10266 0,'0'0'0,"-21"0"0,21-21 0,-22 21 0,1 0 15,0-21-15,42 21 47,0 0-47,1 0 0,-1 0 16,-21 21-16,21-21 0,0 21 16,0 0-16,22-21 0,-22 21 0,21 0 15,-42 1-15,21-1 16,0-21-16,1 21 0,-22 21 15,0 1 1,0-22-16,-22 0 16,1 0-16,0 0 0,-21 0 0,-1 22 15,1-22-15,-21 0 0,20 0 0,-84 43 16,-21-1 0,106-42-16,-1 1 0,1-1 15,21 0-15,0 0 16,0-21-16,21 21 0,0 0 15,21-21 17,0 0-17,0 0-15,0-21 0,0 0 16,1 0-16,-1 21 0</inkml:trace>
  <inkml:trace contextRef="#ctx0" brushRef="#br1" timeOffset="195564.37">7472 10753 0,'-21'21'15,"-1"0"-15,22 0 16,-21 0 0,0-21-1,21 22-15,-21-22 16,21-22 15,21 1-31,0 0 0,0 0 0,64-43 16,-64 22-1,64-43-15,-43 43 0,85-106 16,-84 84 0,-1 22-16,0 0 0,1-22 0,-22 22 15,0-22-15,21-63 16,-42 43-1,0 41-15,0 22 0,-21 0 0,0 0 16,0 21-16,0 0 0,-1 0 16,1 0-16,-21 0 0,21 0 0,-43 42 15,1 85 1,42-84-16,21-1 0,-22 21 16,22-20-16,-21 20 0,21-20 0,-21 20 15,0 1-15,21-22 0,-21 0 0,21 64 16,-21-42-1,-1-22-15,22-21 0,0 43 16,0-43-16,0 0 16,0 0-1,22-21 1,-1-21-16,-21 0 16,0 0-16,0-1 0,21 1 0,0 0 15,0-21-15,-21 21 0,21-1 0,1-20 16,62-43-1,-41 85 1,-22 0-16,0 0 0,0 0 16,-21 22-16,21-1 15,-21 0-15,0 21 0,21-21 0,-21 1 16,0 41 0,0-42-16,0 0 0,0 1 0,43 20 15,-43-21-15,21 0 16,-21 0-16,21-21 0,0 22 0,22-22 15,-22 0-15,0 0 0,0 0 16,21 0-16,-20 0 0,-1-22 16,21 1-16,-21 0 0,0 0 0,1 0 15,41-22-15,-42 1 0,-21 21 16,21-85 0,-21 21-1,0 64-15,0 0 0,-21 0 16,0 21-16,0 0 15,0 0-15,0 21 0,-1-21 16,1 21-16,0 22 0,0-22 16,21 0-16,-21 21 0,0-21 0,21 64 15,0-21 1,0-43-16,0 21 16,0-21-16,0 0 0,21-42 46,0 21-46,0-21 0,-21 0 0,21 0 16,0 0-16,-21-22 0,22 22 16,-1-21-16,-21 21 0,21-1 15,0-41-15,-21 42 0,21 0 16,0-1-16,1 22 31,-22 22-31,0-1 16,0 0-16,0 42 0,0-41 15,0-1-15,0 63 16,0-20 0,21-64-16,0 21 0,-21 0 0,21-21 15,0 21-15,0-21 0,22 0 16,-22 0-16,0 0 16,0 0-16,22 0 0,-22 0 0,85-42 15,-22 0 1,-41 42-16,-22-43 0,21 22 15,-21 0-15,22 0 0,-22 0 0,0 0 16,-21-1-16,0-20 0,0 21 16,0 0-16,0 0 0,0-1 15,-21 22 1,0 0-16,-1 0 0,1 0 16,0 0-16,0 22 0,0-1 0,-22 0 15,22 0-15,-21 0 16,21 0-16,-22 22 0,22-1 15,0-21-15,21 43 16,0-43-16,0 0 16,21-21-16,0 0 15,1 0-15,-1 0 0,42-21 16,1 0 0,-43 0-16,0-1 0,43-20 15,-43 0-15,0 21 0,0-22 16,0 1-16,-21 0 0,0-1 0,43-63 15,-22 1 1,-21 62-16,0 22 16,0 0-16,0 0 15,21 21-15,-21-21 0,21 21 141,-21 21-125,0 0 15,0 0-16,-21-21-15</inkml:trace>
  <inkml:trace contextRef="#ctx0" brushRef="#br1" timeOffset="196226.98">7662 10647 0,'0'0'0,"-21"0"0,0 0 16,42 0 15,0 0-31,22 0 16,-1 0-16,0 0 0,22 0 0,-1 0 15,1 0-15,20 0 0,1 0 16,148 0 0,-170 0-16,86 0 0,62 0 15,-147 0-15,-22 0 16,43 0-16,-64 0 16,0 0-16,0 0 0,0 0 15,-42 0 1,-21 0-1,21 0-15,-22 0 0,22 0 16,-42 0-16,20 0 0,-126 0 16,63 0-16</inkml:trace>
  <inkml:trace contextRef="#ctx0" brushRef="#br1" timeOffset="196476.84">7810 10774 0,'0'0'0,"-21"0"0,21 21 15,-21-21-15,21 21 0,21-21 16,43 0 0,20 0-16,-41 0 0,-1 0 15,85 0-15,-85 0 0,22 0 16,-1 0-16,1 0 0,-22 0 16,22 0-16,-22 0 0,64-21 15,-43 21-15,-20-21 16,-22 21-16,21 0 0,-21 0 15,-42 0 32</inkml:trace>
  <inkml:trace contextRef="#ctx0" brushRef="#br1" timeOffset="198428.92">10414 10562 0,'0'-21'46,"0"0"-30,21 21 0,-21-21-16,21 0 0,0 21 15,-21-22-15,0 1 16,0-21-16,0 21 16,0 0-16,-21-1 0,0 22 15,0-21-15,0 0 0,0 21 0,-22 0 16,22 0-16,-21 0 0,21 0 0,-22 0 15,1 0-15,21 21 0,-22 0 16,22 1-16,0-1 0,-21 0 0,21 21 16,21-21-16,0 22 0,-22-1 15,22-21-15,0 22 0,0-22 16,0 21-16,0-21 0,22 0 0,20 22 16,-21-43-16,0 21 15,43-21-15,20-21 16,-41 0-16,-22 21 15,21-22-15,-21 1 0,22-21 16,-22 21-16,0-22 0,0 1 16,0 0-16,1-1 0,-1 1 0,0-21 15,0-86 1,-21 86-16,0-85 0,0 42 16,0 64-1,0-1-15,0 22 0,0-21 0,0 21 16,0 42-1,0 0-15,0 0 0,0 64 16,0-1 0,-21-41-16,21-1 0,-21 22 15,21-22-15,-21 0 0,21 22 0,0 20 16,0-20-16,0-1 16,21-20-16,0-22 0,-21 21 0,85 1 15,-43-22 1,0-21-16,-21 0 15,22 0-15,-1 0 0,0-21 0,-20-1 16,20 1-16,0 0 0,43-42 16,-64 41-16,21-20 0,-20 21 15,-1-21-15,-21 20 0,0-20 0,0 21 16,0 0-16,0 0 16,-21-1-16,-22 22 15,1 0-15,-22 22 0,43-1 16,-21 0-16,21 0 0,-22 0 15,22 22-15,-21-22 0,21 21 0,0-21 16,-1 0-16,1 64 16,21-64-1,0 0-15,21-21 16,1 0-16,-1 0 16,0-21-16,21 0 0,-21 0 15,22-43-15,-1 43 16,-21-21-16,0 21 0,1-22 15,-1 1-15,0 21 0,-21 0 0,0 0 0,21-22 16,-21 64 15,0 1-31,0-1 0,0 0 16,0 0-16,0 0 0,0 0 16,0 22-16,0-22 0,0 0 0,0 0 15,0 22-15,21-22 16,0-21-16,1 42 0,-1-21 15,0-21-15,21 0 16,-21 0-16,1 0 0,-1 0 0,21 0 16,-21-21-16,0 21 0,22-21 0,-1-43 15,64-41 1,-85 62-16,21 1 0,-20-22 16,-1 22-16,0 0 0,-21-22 0,21 22 15,-21 0-15,21-22 0,-21 22 16,0-1-16,0 22 0,0-21 0,0 0 15,0 63 17,-21 0-32,0 0 0,0 21 0,0 1 15,-22 41-15,22-41 0,0-1 16,0 0-16,0 43 16,-1 21-16,22-64 0,0 1 15,0 84-15,0-106 16,22 21-16,-1-21 0,0 0 15,0 1-15,64-1 16,-43-21-16,-21 0 16,22 0-16,-22 0 0,106-64 15,-106 43-15,21 0 0,-21 0 16,22 0-16,-22-1 0,21-62 16,-42-1-1,0 64-15,0 0 0,0 0 16,0-1-1,-21 22-15,0 0 0,0 0 16,0 22-16,-1-1 0,1 0 0,21 0 16,-21 0-16,0 22 0,21-22 15,0 0-15,-21 64 16,21-22 0,0-42-16,0 0 15,21-21-15,0 0 0,0 0 16,0-21-16,1 21 15,-1-21-15,0 0 0,0-21 16,0 20-16,0-41 16,-21 21-16,0 20 0,22 1 15,-22 0-15,21 21 0,-21-21 16,0 42 0,0 0-16,0 0 15,0 22-15,0-1 16,0-21-16,0 0 0,21 1 15,-21-1-15,0 0 0,0 0 0,42 0 16,-21-21-16,1 0 16,-1 0-16,0 0 0,0 0 15,21 0-15,1-21 16,41-21-16,-62 21 16,-1-1-16,-21 1 0,0-21 15,0 21-15,0 0 0,0-22 0,0 22 16,0 0-16,-43-21 0</inkml:trace>
  <inkml:trace contextRef="#ctx0" brushRef="#br1" timeOffset="198674.22">11515 10075 0,'0'0'16,"21"0"-1,21 0-15,-21 0 16,0 0-16,22-21 0,-1 0 0,0 21 16,-20 0-16,20-21 0,0 21 0,1 0 15,-1-21-15,0 21 0,1 0 16,-1-21-16,-21 21 0,21 0 0,-20 0 16,-1 0-16,0 0 0,0 0 0,-21-22 15,21 22-15</inkml:trace>
  <inkml:trace contextRef="#ctx0" brushRef="#br1" timeOffset="201212.65">12636 10456 0,'0'0'0,"0"22"0,0-1 16,22-21 31,-1 0-47,-21-21 0,21-1 0,21 1 15,-21 0-15,1 0 0,20-21 16,-21 20-16,21 1 0,-20-21 0,41-22 15,-21 22-15,-20 0 0,20-64 16,-21 64-16,0-1 16,-21-63-16,0 64 0,0 0 15,0-1-15,0 22 0,-21 0 16,0 0-16,21 0 0,-21 21 0,0 0 16,-22 42-1,22 22-15,0-22 0,0 0 16,21 22-16,0-22 0,-21 22 0,-1-22 15,22 21-15,-21 1 0,0-22 16,21 22-16,-21-22 0,0 0 0,0 43 16,-1 0-16,22-64 15,-21 0-15,21 21 16,0-20-16,0-44 31,0 1-31,0 0 16,0-21-16,0 21 0,0-1 0,21-20 15,1 21-15,-22-21 16,21 20-16,0 1 0,0 0 0,0 0 0,0 21 16,1 0-16,-1 0 15,0 0-15,0 21 16,-21 0-16,0 0 0,21 1 0,-21-1 16,0 21-16,0-21 0,0 22 15,21-22-15,-21 0 0,22 0 16,-22 0-16,21 0 15,21-21-15,-21 0 0,0 0 16,22 0-16,-22 0 16,0 0-16,0-21 0,22 0 15,-22 0-15,0 0 0,64-43 16,-43 22 0,-21 0-16,0 20 0,-21 1 15,0 0-15,21 21 16,-21 21-1,0 0 1,0 1-16,0-1 0,-21 0 16,21 0-16,0 0 0,0 0 0,0 1 15,-21-1-15,21 0 0,0 0 16,0 0-16,21-42 47,0 21-47,-21-21 0,22 0 15,-1 0-15,0-1 0,0-20 16,21 21-16,-42 0 16,22 0-16,-1 21 15,0 0-15,-21 21 16,21-21-16,-21 21 0,0 0 16,21-21-16,-21 42 15,21-20-15,1 20 16,-1-21-16,0 0 15,0-21-15,0 0 0,0 0 16,1 0-16,-1 0 0,0 0 0,21 0 0,1 0 16,41-42-1,-41 21-15,-22 0 16,21-22-16,-21 22 0,0 0 16,-21-21-16,22 20 0,-22 1 15,0 0-15,0 0 0,0-21 16,-22-1-16,1 43 0,0 0 15,0 0-15,0 0 0,0 0 16,-1 0-16,1 21 0,0 1 0,0-1 16,0 0-16,0 0 0,-1 0 15,1 0-15,21 22 0,0-22 0,-21 21 16,21 22 0,0-43-16,21-21 15,0 0 1,1 0-16,-1 0 0,0 0 0,0 0 15,21-21-15,1-22 16,-1 22-16,-21 0 0,0 0 16,22-64-16,-22 43 0,-21 0 15,21-1-15,0 1 0,0-22 16,22-105 0,-43 106-16,21-64 0,0 84 15,0-41-15,-21 62 0,0 1 16,0 0-16,0 0 0,0 42 31,0 0-31,0 0 0,-21 22 0,0-1 16,21 0-16,-21 1 0,0-1 0,21 0 15,-22 22-15,1 63 16,-21 21 0,21-106-16,21-20 0,0 20 15,0 0-15,0 1 0,0-22 0,0 0 16,0 0-16,0 0 0,0 0 0,0 22 15,0-22 1,21-21 0,0 0-16,0-21 15,-21 0-15,21 21 0,1-22 16,-22 1-16,21 0 0,21-21 16,-21-1-16,22 1 15,-22 21-15,0 21 16,0 0-1,0 0-15,-21 21 16,0 0 0,0 0-16,0 1 15,0-1-15,0 0 16,0 0-16,21 0 16,1-21-16,-1 0 15,0 0 1,0 0-16,0 0 0,0 0 0,1-21 15,-1 0-15,0 0 0,0 21 16,0-21-16,0-1 0,1 1 0,-22 0 16,21 21-16,-21-21 0,21 21 0,-21 21 47,0 0-47,0 0 15,0 1-15,0-1 16,0 0-16,-21 0 0,21 0 15,0 0-15,0 1 16,21-22-16,0 21 0,0-21 16,0 0-16,1 0 0,20 0 15,-21 0-15,21 0 0,-20 0 0,20 0 16,0 0-16,1 0 0,84-64 16,-85 22-1,0 0-15,-21-1 0,1 22 16,-22-21-16,0 21 0,0-1 15,0-20-15,0 21 0,0 0 16,-22 21-16,-41 0 16,42 0-16,-22 0 15,-20 42-15,21-21 0,20 0 16,1-21-16,0 22 0,0-1 16,0 0-16,21 0 0,0 0 0,0 0 15,0 1-15,0-1 16,42 0-16,-21-21 15,0 0-15,22 0 0,-22 21 16,0-21-16,0 21 0,0-21 16,1 21-16,-1 1 0,21 41 15,-21-21 1,-21-20-16,21 20 0,-21 43 16,0-43-16,0 0 0,0 1 0,-21-1 15,0 21-15,0-20 0,-21-1 0,-1 64 16,-63 42-1,85-106-15,-21 1 0,0 20 16,20-20-16,1-1 16,0-21-16,0 0 0,0 0 0,21 1 15,0-1 1,0 0-16,0-42 31,0 0-31,0-1 0,21 1 0,0-21 16,0 21-16,22-64 15,-22 43-15,0-1 16,0-20-16,-21 21 0</inkml:trace>
  <inkml:trace contextRef="#ctx0" brushRef="#br1" timeOffset="201472.51">15198 10012 0,'-22'0'0,"44"0"0,-65 0 16,22-21-16,0 21 15,0-21 1,21 42 46,-21-21-30,-1 0-32</inkml:trace>
  <inkml:trace contextRef="#ctx0" brushRef="#br1" timeOffset="201744.35">13441 9948 0,'-21'0'15,"-1"0"1,1 0 31,21 22-32,-21-22-15,21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51:14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826 0,'0'-22'0,"0"1"16,0 0-1,0 0-15,0 0 0,0 0 0,0-1 16,0 1-16,0 0 15,22 0-15,-22-21 0,0 20 0,0 1 16,0 0-16,0 0 16,0 0-16,0 42 47,0 0-47,0 0 0,0 0 0,0 1 15,0 20-15,0-21 16,0 64-16,0-43 0,-22 0 15,22 22-15,0-22 0,0 1 16,0-1-16,-21 85 16,0-64-16,21-20 15,0-22-15,0 21 16,0-21-16,0-42 62,-21 21-46,21-21 0,-21 21-16,21-21 15,-21 21 1,21-21-16,-22 21 0,22-21 16</inkml:trace>
  <inkml:trace contextRef="#ctx0" brushRef="#br0" timeOffset="932.61">3344 529 0,'0'0'0,"-21"0"15,-21 0 1,21 0-16,-1 0 0,1 0 16,42 0 15,1 0-31,20 0 0,0 0 16,1 0-16,-1 0 0,0 0 15,22 0-15,-1 0 0,-20 0 16,20 0-16,1 0 0,-22 0 15,21 0-15,-20 0 0,-1 0 16,43 0-16,-43 0 0,-21 0 16,22 0-16,-22 0 0,0 0 15,0 0-15,-42 0 63,21 21-63,-21-21 0,0 0 0,-1 22 15,1-1 1</inkml:trace>
  <inkml:trace contextRef="#ctx0" brushRef="#br0" timeOffset="1695.68">3979 910 0,'0'0'0,"-21"0"32,21 21 15,0 1-32,0-1-15,0 0 0,-21 0 0,21 21 16,0-20-16,-21 41 15,21-42-15,0 0 0,0 1 0,0 41 16,0-42-16,0 0 16,0 1-16,0-1 0,21-21 15,0 0-15,0 21 16,43-21-16,-43 0 0,0 0 0,0 0 16,22-21-16,-22 0 0,0 21 15,64-85 1,-43 21-16,-21 43 15,0-21-15,0 21 0,-21-22 0,0 22 16,43-42-16,-43 42 16,0-1-16,0 1 0,21 21 15,-21-21-15,0 42 32,0 0-32,0 1 15,0-1-15,0 21 0,0 0 16,0-20-16,-21 20 0,21 0 15,-21 1-15,21-1 0,0 0 16,0 106-16,0-84 16,0-1-16,0 1 0,0-1 15,0 1-15,-22 21 0,22-22 0,-21 1 16,0-1-16,21 1 0,0-1 16,-21 106-1,0-105-15,0-22 0,21 1 0,0-1 16,-22 21-16,1-20 0,0-22 15,0 0-15,0-21 16,-22 0-16,22 0 0,0 0 16,-64-21-16,43 0 15,0 0-15,-1-1 0,-20 1 16,21 0-16,-1-21 0,1 21 0,0-1 16,-1 1-16,22 0 0,-42-42 15,41 20 1,22 22-16,0 0 0,0 0 15,0 0-15,0-1 0,43-41 16,-22 42-16,0 0 0,21-22 16</inkml:trace>
  <inkml:trace contextRef="#ctx0" brushRef="#br0" timeOffset="2133.42">4657 1101 0,'0'0'0,"0"-21"0,0-1 16,0 1-16,0 0 0,0 0 16,0 0-16,0 0 0,0 42 31,0 0-16,0 0-15,0 21 0,0-20 0,0 20 16,0 0-16,21 22 16,-21-22-16,21 22 0,-21-1 0,0 1 15,0 84 1,0-64-16,0 65 0,0-65 0,-42 43 16,20-63-16,1-1 15,-21 64-15,21-63 0,0-22 16,-1 0-16,1 22 0,0-22 15,-64 85 1,85-84 0,0-22-16,-21-21 0,21-21 15,0-1 1,0-20-16,21 0 16,1-43-16,-1-42 15</inkml:trace>
  <inkml:trace contextRef="#ctx0" brushRef="#br0" timeOffset="2485.19">4614 1249 0,'0'-21'16,"0"42"-16,-21-42 0,21 0 0,0-1 0,0 1 15,0 0-15,0 0 0,21 0 16,0 0-16,1 21 15,41-43-15,-21 43 16,-20 0-16,20 0 16,-21 0-16,0 0 0,43 43 0,-43-22 15,-21 0-15,0 0 0,21 43 16,-21-22 0,0-21-16,-21 0 0,0 0 0,0 1 15,21-1-15,-22 0 0,-41 0 16,42 0-16,0-21 15,-1 21-15,1-21 0,21-21 32,21 0-17,1 21-15,-1 0 0</inkml:trace>
  <inkml:trace contextRef="#ctx0" brushRef="#br0" timeOffset="2851.98">5122 1334 0,'0'0'0,"21"0"0,1 0 15,-1 0-15,0 0 16,0-43-16,0 43 16,0-21-16,1 21 0,-1-21 15,0 0-15,0 0 0,0-22 16,0 22-16,-21 0 0,0 0 15,0-43-15,-21 43 16,0 21 0,0 0-16,0 0 0,0 21 0,-1 0 15,1 1-15,-21-1 0,-22 106 16,64-85 0,-21-21-16,21 22 15,0-1-15,0-21 0,0 21 0,0-20 16,0-1-16,21 21 0,1-21 15,-1 0-15,0-21 0,42 22 16,-20-22-16,-1 0 16,-21 0-16,43-22 0,-43 1 15,21 21-15,-21-21 0,1 0 16</inkml:trace>
  <inkml:trace contextRef="#ctx0" brushRef="#br0" timeOffset="3552">6181 1164 0,'0'0'16,"21"-21"-16,-21 0 15,21 0-15,-21 0 16,0-1-16,0-20 16,0 21-16,0 0 0,-21 0 15,0 21-15,-1 0 0,-41 21 16,-1 21-1,22-21-15,0 22 0,-22 41 16,43-41-16,-21-1 16,-1 85-16,43-64 15,0-20-15,0-22 16,22 42-16,-1-41 0,0-22 16,21 21-16,-21 0 0,22-21 15,-1 0-15,43 0 16,-1-21-16,-41 0 0,-1-1 15,43-20-15</inkml:trace>
  <inkml:trace contextRef="#ctx0" brushRef="#br0" timeOffset="4029.02">6964 1058 0,'0'0'0,"0"-21"0,-21 21 16,-1 0-16,1 0 0,-21 0 0,21 0 15,-22 0-15,-62 64 16,62-43-16,22 21 0,-42 22 16,20-22-16,22 0 15,0 1-15,0-22 0,21 21 0,0 64 32,0-64-32,0-20 0,21-1 15,0-21-15,21 0 16,-20 0-16,20 0 0,-21-21 0,21-1 15,1 22-15,20-42 16,22-21-16,-64 41 0,21 1 16,-20-21-16,-1 21 0,0-22 15,0 1-15,-21-21 0,0 20 16,21 22-16,-21 0 0,0 0 16,0 0-16,0-1 15,0 44-15,0-1 16,0 0-16,0 0 0,-21 21 0,21 1 15,0-22-15,0 21 0,0 1 16,0-22-16,-21 85 16,21-85-16,0 0 15,0 0-15,0 0 0,21-21 0,0 0 16,0 21-16,1-21 0,-1 0 16,0 0-16,21-21 0,22 0 15,-43 0-15,0 0 16</inkml:trace>
  <inkml:trace contextRef="#ctx0" brushRef="#br0" timeOffset="4422.31">7747 1037 0,'21'-21'0,"-42"42"0,63-63 0,-42 21 16,-21 21 0,0 0-16,0 0 0,-22 0 15,22 21-15,0 0 0,-21 0 16,21 22-16,-22-22 0,22 0 0,0 21 15,0-21-15,0 1 0,21 20 16,0 0-16,0-21 16,0 1-16,21-1 15,0-21-15,0 0 0,21 21 0,-20-21 16,-1 0-16,21 21 0,-21 0 16,43 0-16,-43 1 15,-21-1 1,0 0-16,0 0 15,-21-21-15,0 21 0,-22-21 16,-20 21-16,42-21 0,-22 0 16,1 0-16,21 0 0,-22 0 15,22 0-15,-21 0 0,21-21 16,0 21-16,-1-21 0,22 0 16,0 0-16,0 0 15,22-1-15,-1 1 16,0 21-16,0-21 0,0 0 0,22 0 15</inkml:trace>
  <inkml:trace contextRef="#ctx0" brushRef="#br0" timeOffset="5380.89">8276 487 0,'0'21'16,"0"0"-1,0 22-15,0-22 16,0 21-16,0 0 0,0 1 0,-21 20 16,0-20-16,0 20 0,-1 128 15,-20-86 1,42-62-16,0 20 0,0-20 0,0-22 15,0 21-15,0 43 16,0-64-16,21 0 0,43-21 16,-22 0-1,0 0-15,-20 0 0,-1-21 16,21 21-16,-21-21 0,43-22 16,-43 22-16,0-21 0,0 21 15,0-22-15,1 22 16,-22-21-16,21 21 0,-21-22 0,0 22 15,0 0-15,0 0 0,0 0 16,-21 42 0,21 0-16,-22 0 15,1 0-15,21 1 0,0 41 16,-21-21-16,21-20 0,0-1 16,0 21-16,0 0 15,0-20-15,0-1 0,21 0 0,0-21 16,1 21-16,-1-21 0,106 0 15,-64 0 1,-20-21-16,-1 0 0,43-22 16,-43 22-16,-21 0 15,21 0-15,-20 0 0,20-43 16,-21 22-16,-21 21 0,0-22 16,0 22-16,0 0 0,0 0 15,0 42 16,0 0-31,-21 0 0,0 22 0,21-22 16,-21 0-16,-1 21 0,22-20 16,-21-1-16,21 21 0,-42 0 15,42 1 1,-21-22-16,0-21 16,21-21 15,0 0-31,21-1 0,0 1 15,-21 0-15,21-21 0,0 21 16,0-22-16,22 1 0,-22 0 16,0 20-16,21-20 0,-20 21 0,-1 0 15,0 21-15,0 0 0,0 0 0,0 0 16,1 21 0,-22 0-16,0 0 0,0 0 15,21 43-15,-21-43 16,0 0-16,0 0 0,0 22 0,0-22 15,0 21-15,0-21 0,0 1 16,0-1-16,0 0 16,0 0-16,21-21 15,0 0 1,0 0-16,0 0 0,1-21 0,-1 0 16,21 21-16,-21-21 0</inkml:trace>
  <inkml:trace contextRef="#ctx0" brushRef="#br0" timeOffset="6216.41">10096 1207 0,'0'0'0,"22"-22"15,-1-20-15,-21 21 0,0 0 0,0-22 16,0 22-16,0 0 0,0 0 16,0-21-16,-43 42 15,22 0-15,-21 0 0,21 0 16,0 0-16,-22 21 0,22 0 0,-21 0 15,21 21-15,-64 22 16,64-43-16,-43 43 0,43-22 16,0 21-16,21-41 15,0-1-15,0 21 16,0-21-16,0 0 0,21-21 16,-21 22-16,21-22 15,0 0-15,1 0 0,20 0 0,-21 0 0,43-22 16,-22-20-1,-21 21-15,21 0 0,-20 0 16,-1-1-16,0 1 0,0-21 0,0 0 16,0 20-16,-21 1 0,22-42 15,-22 42 1,0-1-16,0 44 31,0-1-15,0 0-16,0 0 15,0 0-15,0 22 0,-22-22 0,22 0 16,-42 64-16,42-64 0,-21 21 16,21 0-16,0 1 0,-21 20 15,0-20-15,21 20 0,-22 106 16,1-42 0,21-63-16,0-1 0,0 1 15,0-1-15,0 1 0,0-1 0,0 1 16,-21-1-16,21 1 0,0-1 15,0 1-15,0-1 0,-21-20 0,0 63 16,0-43-16,21-21 0,-22 1 16,1-1-16,21-21 0,-21 22 15,0-22-15,0 0 0,21 0 0,-21 0 16,-1 0-16,1-21 0,0 0 16,0-21-1,0 0-15,21 0 0,0 0 0,-21-64 16,21 64-16,0-21 15,0-1-15,0 1 0,0 0 16,0-22-16,0 22 0,0-22 0,0 1 16,0-128-1,21 43 1,0 85-16,0-1 0,-21-21 0,21 22 16,0-1-16,1 1 0,41-149 15,-21 128 1,-20 62-16,-1 1 0,0 0 15,0 0-15,0 0 0,-21 0 0,21-1 16,1 1-16,-22 0 0,0-21 16,0-22-1,0 43-15</inkml:trace>
  <inkml:trace contextRef="#ctx0" brushRef="#br0" timeOffset="6526.23">9356 614 0,'-22'0'0,"44"0"0,-65 0 16,22 0-1,42 0 64</inkml:trace>
  <inkml:trace contextRef="#ctx0" brushRef="#br0" timeOffset="6812.61">8424 889 0,'0'0'0,"0"21"16,21-21 0,1 0-1,-1 0-15,0 0 0,0-21 16,0 21-16,22 0 0,-22 0 0,21-21 16,-21 21-16,0 0 0,22 0 15,-22 0 1,0 0-16,0 0 0,-42 0 31,0 0-31,0 0 0</inkml:trace>
  <inkml:trace contextRef="#ctx0" brushRef="#br0" timeOffset="7839.47">3450 2138 0,'0'0'0,"-21"0"0,-21 0 15,20 0-15,1 0 16,-21 0-16,21 0 0,0 0 16,-1 0-16,1 0 0,-21 0 15,0 0-15,20 0 16,1 0-16,42 0 62,1 0-62,-1 0 16,21 0-16,-21 0 16,0 0-16,22 0 0,-1 0 0,0 0 15,22 0-15,-1 0 0,22 0 16,-21 0-16,20 0 0,22 0 0,-21 0 16,42 0-16,-21 0 0,42 0 15,0-21-15,169 0 16,-147 21-16,20-22 0,1 22 0,-1 0 15,191-21-15,-169 21 0,21-21 16,-22 0-16,22 21 0,0 0 16,0 0-16,21-21 0,212 21 15,-212 0-15,-22-21 16,1 21-16,-21 0 0,211 0 16,-232-22-16,-1 22 0,-20 0 15,-1 0-15,-21 0 0,-21 0 0,212-21 16,-255 21-1,1-21-15,0 21 0,-22 0 0,1 0 16,-22-21-16,0 21 0,1 0 0,-22 0 16,0-21-16,0 21 0,0 0 15,1 0 79,-44 0-63</inkml:trace>
  <inkml:trace contextRef="#ctx0" brushRef="#br0" timeOffset="10027.96">7556 2307 0,'22'0'0,"-44"0"0,65 0 16,-22-21-16,0 21 0,0 0 0,-21-21 15,21 21-15,1 0 0,-22-21 16,-22 21 15,1 0-15,0 21-16,-21 0 0,-22 0 15,22 22-15,-85 41 0,42-20 16,1-1-16,-128 64 16,106-63-16,-127 63 0,106-43 15,0-20-15,0-1 0,-106 86 16,-105 20-1,232-127-15,21 1 0,1-1 16,-1 0-16,21-21 0,-20 1 0,20 20 16,1-21-16,20-21 0,1 21 15,-64 0 1,85-21-16,42 0 16,0 0-1,22 0-15,-1-21 0,0 0 0,22-21 16</inkml:trace>
  <inkml:trace contextRef="#ctx0" brushRef="#br0" timeOffset="10736.56">9292 2286 0,'0'0'0,"0"-21"0,0 0 0,0 0 15,0-1 1,0 1-16,21 42 47,0 1-31,1-1-16,20 0 0,0 21 0,1-21 15,-1 43-15,21-22 16,170 128-16,-148-128 0,0 21 15,20 1-15,-20-1 16,21-20-16,127 84 0,-127-64 16,21 1-16,84 63 15,-105-64-15,0 1 0,169 84 16,-106-63-16,-84-43 16,-21-21-16,20 21 0,-20-20 15,-1-1-15,1-21 0,63 21 16,-85-21-16,0 0 0,1 0 15,-22 0-15,21 0 0,-21 0 0,22 0 16,-64-21 15,-22 21-31,22 0 0,-21 0 16,-22-21-16,22 21 0</inkml:trace>
  <inkml:trace contextRef="#ctx0" brushRef="#br0" timeOffset="11477.23">3154 3577 0,'0'0'0,"0"-21"16,0 42 15,0 0-31,0 1 15,0 20-15,0 0 0,-21 1 16,21-1-16,0 21 0,-22 22 0,22-21 16,0 105-16,-21-84 15,0-22-15,21 22 0,-21-22 16,21 1-16,-21 84 16,21-106-16,-21 22 0,-1 20 15,22-41-15,0-1 0,0-21 0,0 0 16,0 1-16,0-44 31,0 1-31,0 0 16,0-21-16,0 21 0,0-22 15,22 1-15,-22 0 0,21-1 0</inkml:trace>
  <inkml:trace contextRef="#ctx0" brushRef="#br0" timeOffset="11861.69">2879 3958 0,'0'0'16,"-22"-21"-16,-20-21 0,21 21 15,0 21-15,21-22 0,0 1 16,0 0-16,0 0 0,0 0 16,21 0-16,0-1 0,0 22 15,22-21-15,-1 21 0,-21-21 16,21 21-16,22 0 0,21 0 15,-22 21-15,-21-21 0,1 21 16,-22 22-16,21-22 0,-21 21 0,-21 1 16,0-1-16,0 0 0,-21 1 15,-42 62-15,20-41 16,22-22-16,-21 1 0,0-22 0,-43 42 16,43-20-16,-1-22 0,22 0 15,-21 0-15,21-21 16,-1 21-16,1-21 0,0 0 15,0 0-15,42 0 32,0 0-32,0-21 0,22 0 15,20-21-15,-20 20 16</inkml:trace>
  <inkml:trace contextRef="#ctx0" brushRef="#br0" timeOffset="12198.01">3937 4106 0,'-21'0'16,"42"0"-1,0 0 1,21 0-16,-20 0 0,-1 0 16,21 0-16,-21 0 0,22-21 15,-1 21-15,-21 0 0,21 0 16,1 0-16,-1 0 0,-21 0 0,22-21 16,-22 21-16,0 0 0,-42 0 31,0 21-16,-1-21-15,1 0 0,0 0 16,0 21-16,0-21 0,0 0 16</inkml:trace>
  <inkml:trace contextRef="#ctx0" brushRef="#br0" timeOffset="12468.85">4233 4106 0,'-21'0'15,"21"22"16,-21-22-31,21 21 16,0 85-16,0-64 16,0-21-16,0 21 0,0 1 15,0-1-15,0 0 0,0 1 0,-21-1 16,21 0-16,-21 43 16,21-43-16,0 1 0,0-22 15,-22 21-15,22-21 0,0 1 16,0-1-16,0-42 15,22-1 1,-22 1-16,21 0 0,0 0 16,0-21-16,0 20 0,0-20 0,1 21 15,-1-21-15</inkml:trace>
  <inkml:trace contextRef="#ctx0" brushRef="#br0" timeOffset="13088.87">4720 4212 0,'0'0'0,"0"-21"16,0 42 15,0 0-31,0 1 16,0-1-16,0 42 16,0-20-16,0-22 15,0 21-15,0-21 0,0 0 16,0 1-16,0-1 0,0 0 0,21-21 15,-21 21-15,21 0 0,22-21 16,-22 0-16,0 0 0,0 0 16,0 0-16,1 0 0,20-21 0,21-21 15,1-1 1,-43 22-16,0-42 16,0 42-16,-21-1 0,0-20 15,0 21-15,22 0 0,-22 0 0,21-1 16,-21 1-1,0 42 17,0 1-32,0-1 0,0 0 15,0 0-15,0 0 0,0 22 16,0-22-16,-21 42 0,-1-20 16,22-22-16,0 63 0,-21-62 15,0 20-15,21 0 0,0 43 16,-21-22-1,0-20-15,21-22 0,-21 21 16,21-21-16,0 1 0,-22 20 0,1-42 0,0 21 16,21 0-16,-21 0 15,0-21-15,-22 22 0,-41-1 16,63-21-16,-1 0 0,-20 0 16,21 0-16,-21 0 0,20 0 15,1 0-15,0 0 0,0 0 0,0 0 16,0 0-16,21-21 15,21-1 1,0 22-16,0-21 16,0 21-16,22-42 15</inkml:trace>
  <inkml:trace contextRef="#ctx0" brushRef="#br0" timeOffset="14417">11811 4233 0,'0'-21'0,"0"42"0,-21-63 0,0 21 16,21 0-16,0 0 0,-22-22 16,22 22-1,0 42 1,0 0 0,0 1-16,0 20 0,0-21 0,0 43 0,0-22 15,0 0-15,0 22 0,0 42 16,0-64-16,0 21 15,-21 22-15,21-21 0,0-22 16,0 0-16,0-21 0,-21 22 16,21-22-16,0 0 0,0 21 15,0-63 17,0 0-32,0 0 0,0 0 15,0-22-15,0 22 0,0-42 16,0 20-16,-21 1 0,21 0 15</inkml:trace>
  <inkml:trace contextRef="#ctx0" brushRef="#br0" timeOffset="14856.75">11663 4255 0,'0'-22'0,"0"44"0,0-65 0,0 22 16,0 0-16,0 0 16,21 21-1,0 0-15,0 0 0,22 0 16,-1 21-16,0 21 0,-21-21 15,22 1-15,-1 20 16,-21 0-16,64 43 0,-64-43 0,21 1 16,-20-1-16,41 64 15,-42-22 1,-21-41-16,0-1 0,0 43 16,0-64-16,0 0 0,21 0 15,-21 0-15,0 1 0,22-22 16,-22-22-1,0 1-15,0 0 16,21-21-16,-21 21 0,21-22 0,-21 1 16,0 0-16,0-22 0,21 22 15,21-128 1,-20-20-16,20 105 16,-42 22-16,21 42 15,-21-22-15,21 22 0,-21 0 0,21 0 16,-21 0-16,0 42 31,0 0-31,0 0 16,22 0-16,-22 0 15,0 1-15,21-22 0,-21 42 16</inkml:trace>
  <inkml:trace contextRef="#ctx0" brushRef="#br0" timeOffset="15179.57">12806 4170 0,'0'0'15,"0"-21"-15,0 42 32,0 0-32,0 21 0,0-20 15,0 20-15,0 21 16,0 22-16,0-43 0,0 1 15,0 63-15,0-64 16,0 0-16,0 1 0,-21-1 0,21 0 0,0 1 16,0-1-16,0-21 0,0 21 15,0-20-15,0-1 0,0 0 16,0 0-16,0-42 31,0 0-15,0-22-16,0 22 0,0-21 0,0 21 15,0-22-15,0 1 0,0 0 16</inkml:trace>
  <inkml:trace contextRef="#ctx0" brushRef="#br0" timeOffset="15482.39">12763 4276 0,'0'0'0,"0"-43"0,0 22 0,0 0 0,0 0 0,0 0 0,22-43 31,41 43-31,-21 0 0,1 0 15,-1 21-15,43 0 0,-43 0 16,0 0-16,22 0 0,-43 21 16,21 0-16,1 85 15,-43-43-15,0-20 0,-21-22 16,-1 21-16,-20-21 0,0 22 16,-1-22-16,1 0 0,0 0 0,-1 0 15,1 1-15,0-1 0,-64 0 16,64 0-1,63-21 17,0 0-32,21 0 15,-21-21-15,22 21 0,-1-21 0,0 0 16</inkml:trace>
  <inkml:trace contextRef="#ctx0" brushRef="#br0" timeOffset="15797.38">13885 4403 0,'21'0'16,"1"-21"-16,20 21 15,-21 0-15,0 0 16,22 0-16,-22 0 0,21 0 0,-21 0 16,43 0-16,-43 0 15,21 0-15,-21 0 0,1 0 16,-22 21 0,-22-21-16,1 0 15,0 0-15,0 0 16,-21 0-16,20 0 0,1 0 15,0 0-15</inkml:trace>
  <inkml:trace contextRef="#ctx0" brushRef="#br0" timeOffset="16060.23">14076 4403 0,'0'21'32,"0"0"-32,0 0 15,0 0-15,0 1 0,0-1 16,0 21-16,0 0 15,0-20-15,0 20 0,0-21 16,0 0-16,0 22 0,-21-22 0,-1 63 16,1-41-1,21-22-15,0 0 0,-21 0 16,21 0-16,21-42 47,0 0-47,1 21 0,-1-21 0,0-21 15,21 20-15,-21 1 0,1-21 0,20 21 16</inkml:trace>
  <inkml:trace contextRef="#ctx0" brushRef="#br0" timeOffset="16680.22">14605 4403 0,'0'0'15,"42"-21"1,-42 42 15,0 0-31,0 0 0,-21 0 0,21 0 16,-21 1-16,21-1 0,0 0 0,0 0 15,0 0-15,0 0 0,0 1 16,0-1-16,0 0 0,0 0 16,21-21-1,0 0 1,0 0-16,1 0 0,-1 0 0,0 0 15,0 0-15,-21-21 0,42 0 16,1-22-16,-22 22 0,0 0 16,0 0-16,-21-21 0,21 20 15,-21 1-15,0 0 0,22 0 0,-22 0 16,0 0-16,0-1 16,0 44 15,0-1-31,0 0 15,0 0-15,0 0 16,-22 0-16,22 1 0,-21 20 0,0 0 16,21-21-16,0 22 0,-21-22 15,0 21-15,21-21 0,-21 22 16,21 20-16,-22-20 0,1 20 16,0-21-16,21 1 0,-42 20 15,42-42-15,-21 22 16,21-22-16,-22 21 15,1 1-15,21-22 0,-21-21 16,21 21-16,-21-21 16,0 0-1,0-21 17,-1 21-17,1 0 1,21-21-16,-42 21 15,21 0-15,0 0 0</inkml:trace>
  <inkml:trace contextRef="#ctx0" brushRef="#br0" timeOffset="17997.43">2836 5482 0,'-42'0'16,"21"0"-16,0 0 16,-1 0-1,1 0 1,0 0-1,0 0 32,42 0 0,0 0-47,22 0 16,-1 0-16,43 0 15,42 0-15,-43 0 16,1 0-16,0 0 0,20 0 0,1 0 16,106 0-16,-85 0 0,-21 0 15,0 0-15,21-21 16,0 21-16,0 0 0,254 0 16,-170 0-16,-105 0 15,-21-21-15,84 21 16,-84 0-16,-22 0 0,1 0 15,-22 0-15,0 0 0,1 0 0,20 0 16,-42 0 0,1 0-16,-44 0 281,1 0-281,0 0 0,0 0 16</inkml:trace>
  <inkml:trace contextRef="#ctx0" brushRef="#br0" timeOffset="18695.54">3704 5927 0,'0'0'0,"21"-21"0,43-1 16,-43 22-16,0-21 16,0 21-16,0 0 15,-21 21 1,-21-21 0,0 22-16,-42 20 0,-43 21 15,63-41-15,-105 62 16,85-41-16,-22-1 0,0 0 15,1 1-15,-22 20 0,21-21 16,-21 22-16,-126 42 16,126-64-16,0 22 0,21-22 15,-21 0-15,43-21 0,-22 22 0,22-22 16,20 0-16,1 0 0,0 0 16,21-21-16,-1 0 0,1 22 15,0-22 1,42 0-16,0-22 15,22 1-15,-22 0 0,21 0 16,1 0-16,-1 0 0</inkml:trace>
  <inkml:trace contextRef="#ctx0" brushRef="#br0" timeOffset="19392.14">5165 5863 0,'0'0'0,"0"-21"0,0 0 0,0 0 16,-22 21-16,22-21 0,-21 21 15,21-22-15,-21 22 16,21 22 15,21-1-31,0 21 16,1-21-16,62 64 15,-41-64-15,-1 21 0,64 64 16,-43-63-16,22-1 0,-22 21 16,1-20-16,-1 20 0,22 1 0,-21-1 15,-1 1-15,1-1 0,168 149 16,-126-127 0,-63-43-16,-1 0 0,0 1 15,1-22-15,-22 21 16,42 0-16,-42-20 0,-21-1 15,22 0-15,-22 0 0,21-21 0,0 0 16,-21-21 31,0 0-31,-21 21-16,0-21 0,-1 21 15,1-22-15,0 1 0</inkml:trace>
  <inkml:trace contextRef="#ctx0" brushRef="#br0" timeOffset="23459.61">360 7281 0,'0'0'0,"0"-21"16,0 0-16,0 0 0,-21 0 16,21 0-1,0-1-15,0 44 47,0-1-47,0 0 0,0 21 16,0 1-16,0-1 0,-22 0 15,22 22-15,-21-22 0,21 22 0,0-22 16,0 21-16,-21-20 0,21-1 16,-21 0-16,0 43 15,21 42 1,0-106-16,-21 22 0,21-22 16,0 0-16,0 0 0,0 0 15,-22-21-15,22 21 0,-21-21 94,21-21-78,0 0 77,0 0-46,21 21 2109,-21-21-2140,22 21 15,-22-21 266,-22 21-266,1-22-15,0 22-16,21-42 16,0 21-16</inkml:trace>
  <inkml:trace contextRef="#ctx0" brushRef="#br0" timeOffset="24277.14">1947 6414 0,'0'21'47,"0"0"-47,0 0 16,0 0-16,0 0 0,0 1 0,-21 20 15,0 0-15,21 1 0,-64 41 16,43-41-16,-21-1 15,-22 43-15,22-43 0,21 0 16,-21-21-16,20 22 0,1-22 16,0 0-16,0 21 15,0-42-15,21 22 0,-21-22 16,42 0 15,0-22-31,0 22 0,0 0 16,0-21-16,22 21 0,-22 0 0,0 0 15,43 0-15,-22 0 16,-21 21-16,21-21 0,-20 22 16,41-1-16,-21 0 15,-20-21-15,-22 21 0,21-21 16,0 21-16,0-21 16,-21 21-16,21-21 15,0 0-15,1 0 16</inkml:trace>
  <inkml:trace contextRef="#ctx0" brushRef="#br0" timeOffset="25295.07">6858 6752 0,'-21'-21'15,"0"21"32,-1 0-31,22 21-16,0 0 0,0 1 15,0-1-15,22 0 16,-1 0-16,0 21 16,0-20-16,43 20 0,-43-21 15,21 21-15,-21-42 16,0 22-16,1-1 0,-1 0 0,0 0 16,0 0-16,-21 0 15,0 1-15,0-1 0,0 0 16,-21 0-16,0-21 0,0 21 15,-22 0-15,1 1 0,-64 20 16,64-21-16,-22 0 0,22 0 16,-22 1-16,1-1 0,21-21 0,-1 21 15,1 0-15,0 0 0,-1-21 0,22 21 16,-21-21-16,21 0 16,-1 22-16,1-22 15,21 21 1,-21-21-1</inkml:trace>
  <inkml:trace contextRef="#ctx0" brushRef="#br0" timeOffset="28480.65">212 7281 0,'21'-21'0,"-21"-21"16,21 21-16,-21 0 0,0-22 31,21 43-31,21 0 16,22 0-1,-43 43-15,21-22 16,-20 21-16,20 0 0,43 64 16,-1 21-16,-63-84 15,22 20-15,-1 1 0,-21-22 0,22 0 16,-22 1-16,0-1 0,21 0 16,-21 1-16,22 20 15,-43-42-15,21 22 0,0-43 16,-21 21-16,-21-42 47,0-1-32,21 1-15,0-42 16,0 42-16</inkml:trace>
  <inkml:trace contextRef="#ctx0" brushRef="#br0" timeOffset="28745.61">1143 7303 0,'0'0'0,"0"-22"0,0-20 16,-21 42-1,0 0 1,-1 64 0,22-22-16,0 0 0,-21 1 0,21 20 15,-21 1-15,0-1 0,0 85 16,21-63-16,-43 42 15,22 42 1,21-126-16,-21 62 16,21-83-16,0-1 0,0 0 15,21-21-15,0 0 0,22-21 16</inkml:trace>
  <inkml:trace contextRef="#ctx0" brushRef="#br0" timeOffset="29645.02">7281 7705 0,'0'0'0,"0"-21"0,0-22 15,0 22-15,0 0 0,0-21 16,0 20-16,0 1 16,0 42-1,0 1-15,0-1 16,0 0-16,21 21 0,-21 1 16,0-1-16,0 0 0,0 1 0,0 20 15,0-21-15,0 22 0,0-22 16,0 22-16,0-22 0,0 0 0,0 1 15,0-1-15,0-21 0,0 22 0,0-22 16,0 0-16,0 0 0,0 0 16,0 0-16,0-42 31,0 0-15,22 0-16,-1 0 0,-21 0 15,21-22-15</inkml:trace>
  <inkml:trace contextRef="#ctx0" brushRef="#br0" timeOffset="29913.87">7895 7768 0,'0'0'0,"21"0"0,-42 0 32,0 21-32,0-21 0,-22 22 15,22 20-15,-21-21 0,21 0 16,-64 64-16,43-43 15,-43 22-15,64-22 0,-43 22 16,43-43-16,0 21 16,-21-21-16,42 0 0,-21-21 15,21 22-15,0-44 32,0 1-17,21 0-15,0 0 0,0 0 16,-21 0-16,42-43 0</inkml:trace>
  <inkml:trace contextRef="#ctx0" brushRef="#br0" timeOffset="30181.23">7789 7747 0,'0'0'0,"43"0"15,-43 21-15,21 0 0,0-21 0,0 43 16,0-22-16,0 21 15,-21-21-15,43 64 16,-22-21-16,-21-43 16,0 21-16,0-21 0,21 0 15,-21 1-15,0 20 0,21-21 16,0-21-16,-21 21 16,22-21-1,-1 0-15,-21-21 16,21 21-16,0-21 0,-21-21 15,21 20-15,-21 1 0,21-21 16</inkml:trace>
  <inkml:trace contextRef="#ctx0" brushRef="#br0" timeOffset="30444.08">8403 7472 0,'0'-21'0,"0"42"0,0-85 0,0 43 0,0-21 15,-21 63 16,21 0-31,-21 0 16,21 22-16,-21-1 0,21 0 16,0 1-16,-22 20 0,1-20 0,0 20 15,-21 85-15,42-105 16,-21 20-16,-1-21 0,22-20 16,0 20-16,-42 64 15,21-85 1,21 0-16,0-42 31,0 0-31,0 0 0</inkml:trace>
  <inkml:trace contextRef="#ctx0" brushRef="#br0" timeOffset="32514.08">13271 5503 0,'0'0'0,"22"0"15,-44 22 48,1-1-63,-21 21 0,0-21 0,-1 22 15,1-1-15,-22 0 0,1 22 0,-1-22 16,-147 127 0,63-42-16,84-63 15,-21-1-15,1 1 0,20-1 0,-20-20 16,20-1-16,-63 43 15,85-43-15,-1-21 0,22 0 0,0 1 16,0-1-16,42-21 31,0-21-15,22 21-16,-22-43 0,21 22 0,43-42 16,-43 41-16,22-20 0,-22 0 15</inkml:trace>
  <inkml:trace contextRef="#ctx0" brushRef="#br0" timeOffset="33044.29">13377 5609 0,'0'-21'16,"0"42"-16,0-63 0,0 21 0,0 0 0,0-1 16,0-20-1,0 21-15,21 21 78,1 0-78,-1 21 0,0-21 0,21 21 16,-21 0-16,22 1 0,-1 20 16,22-21-16,41 64 15,44-1-15,-65-41 0,1 20 16,105 22-16,-84-43 0,-21 1 16,0-1-16,-22 0 0,22 1 15,-22-1-15,22-21 0,-22 21 0,1-20 16,-1 20-16,1-21 15,-22 0-15,22 0 0,20 43 0,-41-64 16,-1 21-16,-21 0 0,0 0 16,1-21-16,-1 0 0,0 0 31,-42 0 16,0 0-32,-1 0-15</inkml:trace>
  <inkml:trace contextRef="#ctx0" brushRef="#br0" timeOffset="38612.03">10499 7493 0,'0'0'0,"0"-21"0,0 0 15,-22 0-15,22-1 16,0 1-16,0 42 31,0 1-15,0-1-16,0 21 0,-21 0 16,21-20-16,0 20 0,0 0 0,-21 1 15,21-1-15,0 0 0,0 1 0,0-22 16,0 21-16,0-21 15,0 22-15,0-22 0,0 0 0,21 0 16,0-21-16,1 21 0,-1-21 16,0 0-16,0 0 0,0-21 15,43-21-15,20-1 16,-62 22-16,-1 0 16,0 0-16,0 0 0,0-22 0,-21 1 15,0 21-15,0 0 0,0 0 16,0-1-1,0 1-15,21 21 47,1 0-31,-1 0-16,0 0 0</inkml:trace>
  <inkml:trace contextRef="#ctx0" brushRef="#br0" timeOffset="38928">11261 7557 0,'0'0'16,"-22"21"15,22 0-31,-21 0 0,21 0 16,0 22-16,0-22 0,-21 21 15,21 22-15,-21-22 0,0 21 0,21 1 16,-21-1-16,-1 1 0,22-1 0,-63 128 15,63-128 1,-21 1-16,0-1 0,-1 1 16,-20 42-16,21-43 0,21-20 15,-42 41-15,20-41 0,22-22 16,0 0-16,0 0 0,0 0 16,0-42-1,0-21 1,0 21-16,22-22 15,-22 1-15,21 0 0,-21-22 0</inkml:trace>
  <inkml:trace contextRef="#ctx0" brushRef="#br0" timeOffset="39226.83">11091 7768 0,'0'0'0,"0"-21"0,0 0 15,21 0-15,-21 0 0,22-1 16,-1 1-16,0 0 0,21 0 15,1 0-15,-22 21 16,21 0-16,-21 0 0,22 0 0,-22 0 16,63 21-1,-62 42-15,-22-41 16,0-1-16,0 42 0,-22-20 16,1-22-16,-42 42 0,20-20 15,22-22-15,-21 0 0,-22 21 16,22-21-16,42 1 15,21-22 17,0-22-32,1 1 0,-1 0 0,42-21 15</inkml:trace>
  <inkml:trace contextRef="#ctx0" brushRef="#br0" timeOffset="39464.69">11917 7514 0,'0'0'0,"-21"0"16,-1 0-16,1 0 0,0 21 15,0 1-15,0-1 0,0 0 0,-1 0 16,1 0-16,0 22 0,0-22 16,0 0-16,0 21 0,21 1 15,0-1-15,0-21 0,0 0 16,0 0-16,21 1 15,0-22-15,42 0 16,-41 0-16,20 0 0,43-22 16,-1-20-1,-41 42-15</inkml:trace>
  <inkml:trace contextRef="#ctx0" brushRef="#br0" timeOffset="40132.47">12404 7620 0,'0'-21'0,"0"0"16,0 63-16,0-105 0,-22 63 15,1 0-15,0 0 16,-42 21 0,41 0-16,-41 21 15,-22 43-15,64-64 16,0 21-16,0-20 0,21-1 0,-21 0 16,21 0-16,0 0 15,0 0-15,21-21 0,0 0 16,0 0-16,43 0 0,-43 0 15,0-21-15,21 21 16,-21-21-16,1 0 0,20 0 0,-21 0 0,0-1 16,-21 1-16,21 0 0,-21 0 15,22 0-15,-22 0 0,0-43 16,0 85 15,-22 0-31,22 1 16,-21-1-16,21 0 0,0 0 0,-21 0 15,21 22-15,-21-22 0,21 0 0,0 0 16,0 0-16,0 0 0,0 1 16,21-22-16,0 0 15,0 0-15,1 0 0,-1 0 16,0 0-16,0-22 0,0 22 0,0-21 16,22 0-16,-22 0 0,21 0 0,-21-22 15,22 22-15,20-42 16,-20-1-16,-22 43 0,-21 0 15,0 0-15,0-22 16,-21 43 0,-1 22-16,22-1 15,-21 0-15,21 21 16,0-21-16,0 1 0,0-1 16,0 0-16,0 0 0,0 0 0,0 22 15,0-22-15,0 0 16,0 0-16,0 0 15,0 0-15,-21 1 16,0-22-16,0 0 16,0 0-16,-22 0 0,22 0 15,0 0-15,21-22 16,0 1 0,0 0-16,21 0 0,0 21 15</inkml:trace>
  <inkml:trace contextRef="#ctx0" brushRef="#br0" timeOffset="40925.01">13398 7197 0,'-42'0'16,"21"21"-16,0 0 0,0 43 15,-22 63 1,22-85-16,0 0 15,21 1-15,0-1 0,-21 0 0,0 1 16,21-22-16,-22 21 0,22-21 16,0 22-16,0-22 0,0 0 15,0 0-15,22-21 16,-1 0 0,0-21-16,0 21 0,0-21 0,0 0 15,1-1-15,-22 1 0,21 0 0,0-21 16,0 21-16,21-22 15,-20 22 1,-1 21-16,-21 21 16,0 0-16,0 1 15,0-1-15,0 0 0,0 0 16,0 0-16,0 0 0,0 1 16,0-1-16,0 0 0,42 0 15,-21-21-15,0 0 16,22 0-16,-22 0 0,21 0 15,1 0-15,-22 0 0,21 0 0,106-42 32,-105 21-32,-22 21 0,0-22 15,0-20-15,-21 21 0,0 0 16,0-43-16,0 43 16,-21 21-16,0 0 15,0 0-15,-22 0 0,1 0 16,21 0-16,0 21 0,-22 0 15,1 1 1,42-1-16,0 0 0,0 0 0,0 0 16,21-21-1,0 0-15,0 21 16,1-21-16,-1 22 0,0-22 0,-21 21 0,21 0 16,0 0-16,-21 0 0,21 0 15,-21 22-15,0-22 0,0 21 0,0 128 16,0-65-1,-21-41-15,0-22 16,-21 64-16,21-64 0,-1 1 16,1-1-16,0 0 0,21-20 0,0-1 15,-21 21 1,0-21-16,21-42 31,21 0-31,0-21 0,-21 20 16,64-105-16,-43 85 15</inkml:trace>
  <inkml:trace contextRef="#ctx0" brushRef="#br0" timeOffset="41123.9">14139 7218 0,'0'0'0,"-21"-21"0,0 21 0,21-21 0,-21 21 31,21 21 16,-21 0-31</inkml:trace>
  <inkml:trace contextRef="#ctx0" brushRef="#br0" timeOffset="41309.8">13335 7387 0,'-21'0'0,"42"0"0,-63 0 0,20 0 0,44 0 31,-1 0-31,21 0 16,-21 0-16,22 0 0,-1 0 15,43-21-15,-22 0 16,-21 0-16,1 21 0,-22-21 15,0-1-15,0 22 0,-21-21 16</inkml:trace>
  <inkml:trace contextRef="#ctx0" brushRef="#br0" timeOffset="41912.44">11451 6371 0,'0'0'0,"21"-21"15,-21 42 16,0 0-15,0 1-16,0 20 0,-21 21 16,0-20-16,0-1 0,0 22 0,-1-22 15,1 21-15,0-20 0,0-1 0,21-21 16,0 22-16,0-22 0,0 0 16,0 0-16,0 0 15,21-21-15,0 0 16,0 0-16,1 0 0,20-21 15,-21 0-15,21 21 0,-20-21 0,20 0 16,0-1-16,1 22 0,-1-21 16,-21 0-16,43 21 0,-22 0 0,0-21 15,-21 21-15,22 0 0,-1 0 0,0 0 16,-20 0-16,-1 0 0,0 0 16,0 0-16,0 0 0,0 0 15,1 0 1</inkml:trace>
  <inkml:trace contextRef="#ctx0" brushRef="#br0" timeOffset="42775.78">15684 6244 0,'0'-42'16,"0"21"0,0 0-16,0-1 15,0 44 32,0-1-47,0 0 16,0 0-16,0 0 15,0 0-15,0 1 0,0-1 0,22 21 16,-1-21-16,-21 0 0,21 1 16,0-1-16,0 21 15,0 0-15,-21-20 16,0-1-16,0 0 0,-21 0 15,0 0-15,0-21 0,0 21 0,-22 1 16,1-1-16,21 0 0,-21-21 16,-1 21-16,22 0 0,-64 0 15,43 1 1,42-1-16,0 0 16,0 0-1,21-21-15,0 0 0,1 0 16</inkml:trace>
  <inkml:trace contextRef="#ctx0" brushRef="#br0" timeOffset="43673.78">16468 7303 0,'42'0'0,"-42"-22"15,0 1 1,0 0 0,0 0-16,-21 21 0,21-21 0,-21 21 15,-1-21-15,1 21 0,0 0 16,-21-22-16,21 22 0,-1 0 0,-41 0 16,21 22-16,-43 20 15,43-21-15,-1 0 16,22 22-16,-21-1 0,-1 0 0,1 43 15,21-43-15,0 1 16,21-1-16,0 21 0,0 22 16,0-64-16,21-21 15,0 21-15,21-21 0,-20 0 16,20 0-16,0 0 0,1 0 0,-1-21 16,0 21-16,43-42 15,0-22-15,-43 22 0,0 21 16,1-21-16,20-64 0,-42 42 15,0 1-15,1-1 0,-1 1 16,0-1-16,0 1 0,-21-43 16,21-21-1,-21 85-15,0-22 0,0 22 0,0-22 16,0 43-16,-21 21 31,0 42-31,21-20 0,0 20 0,-21 0 16,0 22-16,-1-22 0,22 22 0,0-22 15,-21 21-15,21 1 0,-21 21 16,21-22-16,0-21 0,0 22 0,0-1 16,0-20-16,0-1 0,0 0 15,0 1-15,21-22 0,0 0 0,-21 0 16,22 0-16,-1 1 0,0-22 16,0 0-16,0 0 0,0 0 15,1 0-15,-1-22 0,42 1 16,-42 0-16,22-42 0,-22 41 15,0-20-15</inkml:trace>
  <inkml:trace contextRef="#ctx0" brushRef="#br0" timeOffset="44047.56">17018 7239 0,'0'0'0,"0"21"32,0 0-32,0 22 15,-21-22-15,0 21 0,-1-21 0,22 22 0,0-22 16,0 21-16,0 22 15,0-43-15,0 0 0,0 0 16,0 0-16,0 1 0,22-22 16,-1 0-16,0 0 15,21 0-15,1 0 0,20-43 16,-42 22-16,22 0 16,-22 0-16,21-43 0,-21 43 15,-21-21-15,0-1 0,0 1 0,0 21 16,0-21-16,-21-22 15,-42 22 1,20 42-16,22 0 0,-21 0 16,21 0-16,-22 21 0,22 0 0,0 21 15,0-20-15,0 20 0,-1-21 0,22 21 16,0 1-16,-21 41 16,21-62-16,0 20 0,0-21 15,21-21-15,1 21 0,-1 0 16,0-21-16,21 0 0,1 0 0,20 0 15,-21 0-15</inkml:trace>
  <inkml:trace contextRef="#ctx0" brushRef="#br0" timeOffset="44988.82">17716 7345 0,'0'-21'0,"0"42"0,0-21 31,-21 21-31,21 0 15,-21 0-15,21 22 0,-21-22 16,0 0-16,21 0 0,0 0 0,0 1 16,-21-1-16,21 0 0,0 0 15,0 0-15,21-21 16,0 0 0,0-21-16,0 21 0,0-21 15,1 0-15,-1 0 0,0-1 16,-21 1-16,21 0 0,0 0 15,-21-43-15,21 64 16,-21 22 0,0-1-1,0 0-15,0 0 0,0 0 16,0 0-16,0 1 16,0 20-16,0-21 15,22-21-15,-1 0 0,0 0 16,0 0-16,0 0 15,22 0-15,-22 0 0,21-21 16,0-21-16,-20 20 16,-1 1-16,-21-21 15,0 21-15,0 0 0,0-22 0,0 22 16,-21 0-16,-1 0 16,1 21-16,0 0 0,-21 0 15,21 0-15,-1 0 0,1 0 16,42 0-1,1 0 1,-1 0-16,0-21 0,0 21 16,21 0-16,-20-22 0,20 22 0,-21-21 15,21 21-15,-20 0 0,20 0 16,-21 0-16,21 21 16,22 43-16,-64-43 15,21 0-15,-21 0 0,0 1 16,0 20-16,0 0 0,0-21 15,-21 1-15,0 20 0,21-21 0,-21-21 16,21 21-16,-22 22 16,1-43-16,0 21 0,21-42 47,0-1-47,0 1 15,21-21-15,-21 21 0,21 0 16,22-22-16,-22 1 0,0 21 15,0-22-15,43-20 16,-43 42-16,0 0 0,21 21 0,-20 0 16,20 0-16,-21 0 0,0 21 15,22 21-15,-43-21 0,0 0 16,0 22-16,0-22 0,0 0 16,0 21-16,0-20 0,0-1 0,0 0 15,0 0-15,-22 0 0,1 0 16,21 1-16,-21-1 0,0-21 15,21 21-15,21-42 32,0 21-17,0-21-15,22-1 0,-1-20 16</inkml:trace>
  <inkml:trace contextRef="#ctx0" brushRef="#br0" timeOffset="45911.73">19198 7324 0,'0'-21'0,"0"-1"0,0 65 0,0-107 0,0 43 0,0 0 16,0 0-16,0 0 16,-21 21-16,0 0 15,0 21-15,21 0 0,-22 0 16,1 0-16,0 0 0,0 22 16,0-22-16,0 21 0,21 1 0,-22-1 15,1-21-15,0 21 0,21 22 16,0-1-1,0-41-15,21 20 16,0-42-16,1 21 0,-1-21 16,21 0-16,-21 0 0,64 0 15,-43 0-15,1-21 0,84-21 16,0-22 0,-106 43-16,21 0 0,-21-22 15,0 22-15,1 0 0,-22-21 16,0 21-16,0-1 0,0 1 15,0-21-15,-22 42 32,1 0-32,0 21 0,0 0 15,0 0-15,0 1 0,-1 20 0,1-21 16,0 0-16,0 0 0,0 22 16,0-22-16,21 0 0,-22 0 0,22 0 15,0 1-15,0-1 16,22-21-1,-1 0-15,0 0 0,21-21 16,1-1 0,-22 1-16,0 0 0,-21 0 15,21 0-15,0 0 0,0-22 0,-21 22 16,0 0-16,22 0 0,-22 0 16,21-1-16,-21 44 31,0-1-31,0 0 0,-21 0 15,-1 0-15,22 0 0,-21 1 0,21 20 16,0-21-16,0 0 0,0 0 16,0 1-16,0-1 15,21-21-15,1 21 0,-1-21 16,0 0-16,0 0 0,0 0 16,0 0-16,22 0 0,-22 0 15,85-42-15,-85 20 16,21-20-16,-21 21 0,22 0 15,-22-22-15,0 22 0,0-21 0,-21 0 16,0 20-16,0 1 0,0 0 0,0 0 16,0 0-16,-21 21 15,0 42 1,0-21-16,21 0 0,0 22 16,0-22-16,0 0 0,0 0 15,0 22-15,0-22 0,0 0 0,0 21 16,0-21-16,0 1 15,0-1-15,0 0 16,0 0 0,-21-21-16,-1 0 15,1 0-15,0 0 16,21-21 0,0 0-1,21 0-15,0-1 0,1 22 16,-1-21-16</inkml:trace>
  <inkml:trace contextRef="#ctx0" brushRef="#br0" timeOffset="46894.8">20807 6837 0,'0'0'16,"0"-21"-16,0 0 0,0 42 15,-21-21 1,-1 42-16,1-21 0,0 22 0,-21 20 15,21 1-15,-1-22 0,1 21 16,0 1-16,0-22 0,0 22 16,21-22-16,-21 22 0,-1-22 0,1 64 15,0-64 1,21-21-16,0 0 0,-21 1 16,21-1-16,21-21 31,0 0-31,0-21 0,22-22 15,-22 22-15,0 0 0,0 0 16,22 0-16,-22-1 0,0 1 16,0 0-16,0 0 0,22 21 15,-22-21-15,0 21 0,0 0 16,-21 21-16,21 0 16,-21 0-16,0 0 0,0 1 15,0-1-15,0 0 16,21 0-16,1 0 0,-1-21 15,0 21-15,0-21 16,0 0-16,0 0 0,1 0 16,-1 0-16,21 0 0,-21 0 0,0-21 15,1 21-15,20-21 0,-21 0 16,0 21-16,22-21 16,-1 0-16,-21-1 0,0 22 15,0 0 16,1 0-15,-1 0 0,0-21-16,0 21 15,0-21-15,0 0 16,-21 0-16,22 21 0,-22-21 0,0-1 16,0-62-16,0 63 15,0-1-15,-22 22 16,1 0-16,0 0 0,0 0 15,0 0-15,0 22 0,-1-22 16,1 21-16,-21 0 0,42 0 0,-21 0 16,0-21-16,21 21 0,-22 1 15,22-1-15,22-21 16,-1 0 0,21 0-16,-21 0 15,0 0-15,1 0 0,-1 0 16,0-21-16,0 21 15,-21 21 1,0 0-16,0 0 16,-21 0-16,-21 64 0,20-43 15,1 1-15,-42 126 16,42-106-16,-22 43 16,22-42-16,0-1 0,0 1 15,21-1-15,-21 1 0,-1 42 16,1-64-16,21 0 0,0 1 0,0-1 15,0-21-15,-21 21 0,21-20 16,-21 20-16,21-21 16,0-42 15,0-21-31,0 20 16,21 1-16,0-21 0,0 0 0,1-1 15,-1 1-15</inkml:trace>
  <inkml:trace contextRef="#ctx0" brushRef="#br0" timeOffset="47096.69">21675 6731 0,'0'0'15,"-22"-21"-15,1 21 0,21-21 16,0 42 46</inkml:trace>
  <inkml:trace contextRef="#ctx0" brushRef="#br0" timeOffset="47347.54">20574 6943 0,'0'0'0,"-21"21"0,-22-21 15,22 0-15,42 21 16,22-21-16,-22 0 16,85 0-16,0 0 15,-64 0-15,21 0 0,-20 0 16,20 0-16,-20 0 0,-1 0 15,0 0-15,-21 0 0,1 0 0,-1 0 16,-42 0 15,-22 0-31,22 21 0,-21-21 0</inkml:trace>
  <inkml:trace contextRef="#ctx0" brushRef="#br0" timeOffset="48239.03">11028 8234 0,'0'0'0,"-43"0"15,-20 0-15,21 0 0,-43 0 16,21 0-16,22 0 16,21 0-16,-21 0 0,20 0 0,1 0 15,21 21 1,21-21-16,1 0 16,20 0-16,0 0 0,22 0 0,20 0 15,1 0-15,21 0 16,106 0-16,-107 0 0,1 0 0,21 0 15,21 0-15,-21 0 0,22 0 16,-22 0-16,21 0 0,317 0 16,-295 0-16,-22 0 15,0 0-15,0 0 0,-21 0 0,0 0 16,-21 0-16,85 0 16,-22 21-16,-106-21 0,-20 0 15,-1 0-15,0 0 0,-20 0 16,-1 0-16,0 0 0,-21 21 47,0 1-32,-21-22-15,0 21 0,-22-21 16,22 21-16</inkml:trace>
  <inkml:trace contextRef="#ctx0" brushRef="#br0" timeOffset="49197.91">9504 9927 0,'0'0'0,"-64"-21"16,43 0-16,0 0 16,0-22-16,0 22 0,21 0 15,0 0-15,0 42 31,0 21-15,0-20-16,0 20 0,0 43 16,0-43-16,0 0 0,0 64 15,0-42-15,0-22 0,0 21 16,0-20-16,-22-1 0,1 22 0,-21 41 16,21-83-1,21-1-15,0 0 0,-21 0 16,-1-21-16,1 0 15,21-21-15,0 0 16,0 0-16,0-1 0,0-41 16,0 21-16,0-1 0,0 1 15,43-22-15,-22 43 0,0 0 16,0 0-16,-21 0 0,21 0 16,0 21-16,22 0 15,-22 21-15,21 21 0,-21-21 16,1 22-16,20 20 15,-42-42-15,0 22 0,21-22 0,-21 0 0,21 21 16,-21-21-16,21 1 16,1-1-16,-1-21 15,0 0-15,0 0 0,0 0 16,0 0-16,22-43 16,-22 22-16,0 0 0,0 0 0,0-21 15,1 20-15,-1 1 0,0-21 16,0 21-16,-21-22 0,0 22 15,21 0-15,-21 0 0,21 21 0,-21-21 16,0 42 0,0 0-16,0 0 0,0 22 15,0-22-15,0 0 0,-21 21 16,21-21-16,-21 1 0,21-1 0,0 21 16,0-21-16,0 0 0,-21-21 15,21 22-15,0-1 0,0-42 31,0-1-15,21 1-16,-21 0 0,0 0 16,0-21-16</inkml:trace>
  <inkml:trace contextRef="#ctx0" brushRef="#br0" timeOffset="49362.2">10012 10075 0,'0'0'0,"0"-21"0,0 42 31,0 1-15,0-1 0,0 0-16,0 0 15,21-21-15,0 21 0,0-21 0,0 21 16</inkml:trace>
  <inkml:trace contextRef="#ctx0" brushRef="#br0" timeOffset="50623.47">10626 10478 0,'21'0'15,"-21"-22"1,21 22-16,-21-21 0,0 0 16,0-21-16,-21-22 15,0 43-15,-1 0 16,1 21-16,0-21 0,0 0 0,0 21 15,0 0-15,-1 0 0,1 0 0,-21 0 16,21 21-16,-43 42 16,43-42-16,0 22 15,-21 20-15,20-20 0,22-22 0,0 21 16,0 0-16,0-20 16,0-1-16,0 0 0,0 0 0,0 0 15,22-21-15,-1 21 16,0-21-16,42 0 15,-41 0-15,20-21 0,21 0 0,-20 0 16,-22 0-16,21-22 0,1 22 16,-1-21-16,0 21 0,85-170 15,-84 107 1,-43 20-16,0 22 0,0-22 16,0 1-16,0 20 0,0-62 15,0 62-15,0 1 0,-22 0 16,1 20-16,0 1 0,0 21 15,-21 21-15,-1 43 16,43-22-16,-21 1 16,21-1-16,-21 21 0,21 1 0,-21-22 15,21 85-15,0-84 0,0 20 16,0 1-16,0-22 0,21 21 16,21 22-16,-21-43 0,1-20 15,-1 20-15,42 0 16,22 1-1,-43-43-15,22 0 0,-22 0 16,-21-22-16,0 22 0,22-21 16,-22 0-16,0 0 0,0-21 15,0 20-15,1 1 0,-1-21 0,0-22 16,0 43-16,-21-21 0,0 21 16,0 0-16,21 21 15,-21 21 1,0 0-16,0 0 15,0 0-15,0 0 0,0 1 0,0-1 16,0 0-16,0 0 0,21-21 31,1 0-15,-1 0-16,0-21 0,0 0 16,0 0-16,0-1 15,1 1-15,-1 0 0,0 0 16,0 0-16,0 21 31,-21 21-31,0 0 0,0 0 16,0 0-16,0 1 0,0-1 0,21 0 15,1 64 1,-1-64-16,0 0 0,0 0 16,0 0-16,22-21 0,-22 0 0,0 0 15,21 0-15,1 0 16,84 0-16,-43-21 15,-41 0-15,-1 0 0,0 0 16,-21-1-16,22 1 0,-22-21 16,-21 21-16,0-22 0,21 22 0,-21-21 15,0-22-15,-21 43 0,21 0 16,-21 0-16,0 0 0,-1 0 16,-83 21-1,41 21-15,43-21 0,0 21 16,0 0-16,-1 0 0,22 0 15,-21 22-15,21-22 0,0 0 0,0 21 16,0-20-16,0-1 0,0 21 16,21-21-16,1 22 0,20 41 15,-21 1 1,-21-43-16,0 1 0,0-1 0,0 43 16,0-43-16,0 43 15,0-43-15,-21 21 0,21-20 16,-21-1-16,0 0 0,-1 1 0,-41 63 15,63-64-15,0-21 16,-21 0 0,21 0-16,21-42 15,-21 0 1,21 0-16,-21 0 0,21 0 0,0-22 16,1 1-16</inkml:trace>
  <inkml:trace contextRef="#ctx0" brushRef="#br0" timeOffset="50815.37">11663 10033 0,'-21'0'0,"42"0"16,-64 0-16,22 0 0,0 0 15</inkml:trace>
  <inkml:trace contextRef="#ctx0" brushRef="#br0" timeOffset="51292.09">13525 9885 0,'0'-21'0,"0"42"16,22-63-16,-22 20 0,21 1 0,-21 0 16,0 42-1,0 22 1,0-22-16,0 21 0,0 43 15,-21 21-15,-1-43 16,22 1-16,-21-22 0,0 21 0,0 1 16,0-22-16,0 22 0,-1-22 15,1 0-15,-21 22 0,21-43 16,21 0-16,0 0 0,-21-21 16,-1 0-1,1 0-15,0-21 16,0 0-16,0 0 0,0 0 15</inkml:trace>
  <inkml:trace contextRef="#ctx0" brushRef="#br0" timeOffset="52009.44">12912 10351 0,'0'0'0,"-22"-22"0,22 1 15,22 21 1,20 0-16,-21 0 16,21 0-16,128 0 15,-22 0-15,-85 0 16,1 0-16,21-21 0,-22 0 0,22 0 15,-22 0-15,1-1 0,-1 1 16,-20 0-16,-1 0 0,43-21 16,-64-1-16,21-20 15,-42-1-15,0 1 16,-21 42-16,21-22 0,-21 22 16,0 21-16,-1-21 0,1 21 15,-21 21-15,42 43 16,-21-22-16,0 43 15,21-43-15,-22 0 0,22 22 16,0 20-16,-21-41 0,21-1 16,-21 0-16,21 43 15,-21 0-15,21-64 16,0 0-16,21-21 31,0-21-31,0 0 0,1-22 16,20 1-16,-21 0 15,0 21-15,0-1 0,1 1 0,-1 0 16,0 0-16,0 21 16,0 0-16,-21 21 15,21 0-15,-21 22 16,0-22-16,0 0 0,0 0 16,22 21-16,-22-20 0,0-1 0,21 0 15,0 0-15,-21 0 0,21-21 16,21 0-16,1 0 15,-22 0-15,0-21 16,43-21-16,-43 21 0,21-1 16,-21 1-16,22-21 0,-22 21 0,0-22 15,0-20 1,-21 42-16,0-43 0,0 43 16,0 0-16,-21 21 15,0 0 1,21 21-16,-21 0 0,21 43 15,-22-22-15,22 22 16,0-22-16,0 0 16,0-21-16,0 22 0,0-22 0,22 0 15,-22 0-15,21-21 0,21 0 16,43 0 0,-64-21-16,64-21 15</inkml:trace>
  <inkml:trace contextRef="#ctx0" brushRef="#br0" timeOffset="52468.06">15875 9927 0,'0'-21'0,"0"0"15,0 0-15,0-22 0,0 22 16,-21 0-16,0 21 0,-1 0 15,1 0-15,-21 0 0,-22 21 16,22 0-16,-43 22 16,43-1-16,-21 22 15,41-43-15,-20 21 0,42-21 16,0 22-16,0-22 0,0 0 0,42 64 16,-20-64-1,-1-21-15,0 21 0,42 21 16,-20-21-16,-22-21 0,21 43 15,-21-22-15,1 0 16,-1 0-16,-21 0 16,0 1-16,-21-22 0,-43 21 15,22-21-15,21 0 16,-22 0-16,1 0 0,0 0 0,-1 0 16,1 0-16,0-21 0,20-1 0,1 22 15,0-21-15,0 21 16,21-21-16,21 0 15,0 21-15,0 0 16,1 0-16,20-21 0,-21 21 0,21 0 16,-20-21-16,20 21 0,0-22 15</inkml:trace>
  <inkml:trace contextRef="#ctx0" brushRef="#br0" timeOffset="53294.38">15960 10202 0,'0'-21'0,"0"42"0,-22-21 31,1 22-31,0-1 16,0 42-1,0-20-15,21-22 0,0 0 16,0 0-16,0 0 0,0 0 16,21-21-1,0 0-15,0 0 0,0 0 16,1-21-16,20 0 15,-42 0-15,21 0 0,0 0 0,0-1 0,1 1 16,-1 0-16,0-21 0,0 21 16,0-1-16,-21 1 0,0 0 0,0 0 15,0 0-15,21 21 0,-21 21 32,0 0-32,-21-21 0,0 64 15,21-43-15,0 0 0,-21 0 16,21 0-16,0 22 0,0-22 15,0 0-15,0 0 0,21 21 16,0-42-16,0 0 0,22 0 16,-22 0-16,21 0 0,1-21 15,-22 0-15,21 21 0,0-21 0,-20 0 16,83-85 0,-62 42-16,-22 22 0,-21 0 15,21-64-15,0 42 16,-21 22-16,0-64 0,0 64 15,0 21-15,0 0 0,0-1 16,0 44 0,0 20-16,-21-21 15,21 21-15,-21 1 0,21-1 0,-21 22 16,21-22-16,0 0 0,0 1 0,-21 41 16,-1-20-1,22-43-15,0 21 0,0 22 16,0-43-1,0-42 1,0 0-16,22-1 16,-1-20-16,0 21 15,0 0-15,0 0 0,0-1 16,22-20-16,-22 21 0,0 0 16,21 0-16,-20 21 0,-1 0 15,0 0-15,0 0 0,0 0 16,-21 21-16,21 42 15,-21-42 1,0 22-16,-42 20 0,21-42 16,0 1-16,0-1 0,-1-21 0,1 21 15,0 0-15,-64 0 16,22-21 0,42 0-16,0 0 0,-1 0 15,22-21 1,0 0-16,22 0 0,-1 0 15,21-1-15</inkml:trace>
  <inkml:trace contextRef="#ctx0" brushRef="#br0" timeOffset="53609.39">17674 9948 0,'-21'0'0,"42"0"0,-63-21 16,21 21-16,-1 0 0,1 0 16,0 21-16,0 1 15,-21 20-15,20 21 16,1-41-16,0 20 0,0 21 16,21-41-16,0 20 0,0 21 15,0-41-15,0-1 0,0 0 16,0 0-16,21-21 0,-21 21 15,85-21-15,-43 0 16,0 0-16,-20 0 16,-1-21-16,21 0 0,-21 0 0,0 0 0,22-1 15,-22 1-15,21-21 16,-21 21-16,1-22 0</inkml:trace>
  <inkml:trace contextRef="#ctx0" brushRef="#br0" timeOffset="53860.25">18055 9673 0,'0'0'15,"0"-21"-15,0 0 0,0 0 0,-21 42 32,21 0-32,0 21 15,-21-20-15,0 62 16,-1-20-16,22-22 0,-21 64 16,21-64-16,-21 1 0,0-1 15,21 0-15,0 1 0,0-22 0,0 21 16,0 0-16,0 22 15,0-43-15,21-21 32,0 0-32,0 0 0,1-21 0,-1 0 15,21 21-15,22-43 16,-22 22-16</inkml:trace>
  <inkml:trace contextRef="#ctx0" brushRef="#br0" timeOffset="54912.47">18478 10118 0,'0'0'0,"0"-21"0,0-1 16,0 1-16,-21 0 0,0 21 16,21-21-16,-21 21 15,0 0-15,0 0 0,-22 21 16,43 0 0,-21 0-16,0 1 0,0-1 0,0 21 15,-1 0-15,22-20 0,-21-1 16,21 0-16,0 0 0,0 0 0,0 22 31,21-22-31,1-21 0,-1 0 0,21 0 16,-21 0-16,0 0 15,1-21-15,-1-1 0,0 1 0,64-63 32,-64 20-32,0 43 15,-21 0-15,21-22 0,-21 22 0,21 0 16,-21 0-16,0 42 31,0 0-31,0 0 0,-21-21 0,0 43 16,0-22-16,21 0 0,0 0 15,-21 0-15,21 1 0,0-1 0,0 21 16,0 22 0,21-64-16,-21 21 0,42-21 15,0 0-15,-20 0 0,-1 0 16,21 0-16,-21 0 0,0-21 15,43-1-15,-22 1 0,-21 0 16,22 0-16,-22 0 0,0-22 16,0 22-16,0 0 0,1-21 15,-1 21-15,-21-22 0,0 22 0,0 0 16,0 42 0,-21 0-1,-1 0-15,22 1 0,-21-1 16,21 0-16,0 0 0,0 0 0,0 0 15,0 1-15,0-1 0,0 0 0,0 0 16,21 0-16,1 0 16,-1 1-16,-21-1 15,21-21-15,-21 21 0,21-21 16,-42-21 15,0 21-15,0 0-16,21-21 0,-22 21 15,1 0-15,0 0 16,21 21-16,0 0 16,0 0-1,0 0-15,21 0 16,0-21-16,1 0 16,-1 0-16,0 0 0,0 0 0,0 0 15,0 0-15,85-21 16,-42 0-16,-22 0 15,-21 0-15,43-22 16,-43 1-16,21 21 0,-21 0 0,1-22 16,-22 22-16,21-21 0,-21 21 15,0 0-15,0-1 0,0 1 0,0 0 16,-43 42 0,43 0-16,-21 1 15,21-1-15,0 0 0,0 21 16,0-21-16,0 1 0,0-1 0,0 0 15,0 0-15,0 64 16,0-64-16,0 0 0,0 21 16,0-20-16,0-1 15,0 0-15,-21-21 16,0 0-16,0 21 16,-43-21-16,43 0 15,0 0-15,0 0 0,-22 0 16,22-21-16,-21 21 0,21 0 0</inkml:trace>
  <inkml:trace contextRef="#ctx0" brushRef="#br0" timeOffset="57196.18">10541 11917 0,'-21'0'0,"42"0"0,-63 0 16,20 0-16,1 0 15,21-21-15,0 0 16,0-1-1,0 1-15,0 0 0,0 0 16,0 0-16,21 0 0,1-1 16,-22 1-16,0 0 0,0 0 15,0 0-15,-43 0 16,22-1-16,-42 22 0,41 0 16,-62 0-16,41 22 0,1-1 15,-64 21-15,85 0 16,-21 1-16,-22 41 0,22-41 15,21-1-15,0 0 0,21 22 16,0-22-16,0 22 16,21-43-16,0-21 15,21 0-15,-21 0 0,64-21 16,-43 21-16,1-21 0,-1-22 0,0 22 16,1-21-16,-1 21 0,0-22 15,-20 1-15,20 21 0,-21-22 0,0 1 16,-21 21-16,0-21 0,0 20 0,21 1 15,-21 0-15,0 0 0,0 42 32,0 21-32,0-20 0,0 20 15,0 0-15,0 1 0,0-1 16,0 43-16,0-64 0,0 21 16,0 0-16,0-20 0,22-1 15,-1 0-15,0-21 0,0 0 16,0 0-16,0 0 0,1 0 0,-1 0 15,21-21-15,-21 0 0,22-1 16,-22-20-16,21 21 0,-21-21 16,22 20-16,-22-20 0,0 0 0,0 21 15,0-22-15,0 22 0,1-21 0,20-1 16,-42 22-16,21 21 16,0 0-16,0 21 15,-21 1-15,0-1 16,0 21-16,0 0 15,0-20-15,0-1 16,0-42 15,0-1-31,0 1 16,0 0-16,0 0 0,0 0 0,0 0 16,0-1-16,0 1 0,0 0 0,0 0 15,0 0-15,-21 21 0,0 0 16,0 0-16,0 0 15,0 0-15,21 21 0,0 0 16,-22 0-16,1 22 16,21-1-16,0-21 0,0 21 0,0 1 15,0-1-15,0 0 0,0 22 16,43 42 0,-22-85-16,0 0 0,21 0 15,-21 0-15,1-21 0,20 0 16,-21 0-16,0 0 0,22 0 0,-22-21 15,42-21-15,22-22 16,-64 22-16,0 21 16,0-21-16,1 20 0,-22-20 0,42-21 15,-42 20-15,21 22 16,-21 0-16,0 0 0,21 0 16,0 21-1,1 0-15,-22 21 16,0 0-16,0 0 15,0 0-15,0 0 0,21-21 16,0 0 0,0 0-1,-21-21 1,0 0-16,0 0 0,0 0 16,0 0-1,0-1-15,-21 22 0,21-21 0,-42 21 16,20 0-16,1 0 0,0 0 15,0 0-15,0 21 16,0 22-16,-1-1 16,1 22-16,21-22 15,0-21-15,0 21 0,0-20 16,0 83 0,21-83-16,22 20 0,-22-21 15,21 0-15,1-21 0,-22 0 16,21 0-16,-21 0 0,22 0 0,-22 0 15,21-21-15,22-21 16,20-22 0,-63 22-16,1 21 0,-1-43 15,-21 43-15,0 0 0,0 0 16,0 0-16,0 42 16,-21 0-1,-1 0-15,22 0 16,0 22-16,0-22 0,0 0 0,0 0 15,0 0-15,0 0 0,0 1 0,0-1 16,22-21 0,-1 0-16,0 0 15,0 0-15,0 0 0,0-21 16,1-1-16,-1 1 0,21 0 16,-21 0-16,22-21 15,-1-1-15,-21 22 0,0 0 16,0 0-16,1 21 0,-1 0 15,0 0 1,-21 21-16,0 21 16,0 1-1,0-22-15,0 21 16,0-21-16,0 0 0,0 1 0,-21-1 16,21 0-16,-21-21 0,-1 0 15,1 21-15,0-21 0,0 0 16,0 0-1,21-21-15,-21 0 0,-1 0 16,22-1-16,-21 1 0,0-42 16,21 42-1,-21 21-15,21 21 32,0 0-32,0 0 0,0 0 15,0 0-15,21 1 16,0-1-16,0 0 0,1 0 15,-1-21-15,21 0 16,-21 0-16,0 0 0,1 0 0,20 0 16,-21 0-16,43-42 15,20-1-15,-41 22 16,-1 0-16,-21-21 0,43-22 16,-43 43-16,-21 0 15,0 0-15,21 0 0,-42 21 16,0 21-1,21 0-15,-22 21 16,22-21-16,0 1 0,0-1 0,0 42 16,22-42-1,-22 1-15,21-1 0,0 0 0,-21 0 16,0 0-16,0 0 16,-21-21-1,21 22-15,-21-22 16,-1 0-16,1 0 0,0 0 0,0 0 15,0-22 1,21 1-16,0 0 0,0 0 16</inkml:trace>
  <inkml:trace contextRef="#ctx0" brushRef="#br0" timeOffset="58877.34">13885 11430 0,'0'0'0,"-21"-42"16,0 42-16,0 0 15,0 21-15,-1 0 16,1 21-16,0-20 0,0 20 0,0 0 16,-22 43-1,22-43-15,0 1 0,0 20 0,0-21 0,21 1 16,0 63-16,0-64 15,0 0-15,0 22 0,21-43 16,0 0-16,0 0 0,0-21 0,22 0 16,-22 0-16,21 0 0,22 0 15,20-42 1,-41 21-16,-1 0 0,0-22 0,-20 22 16,20-21-16,0-1 0,1-62 15,-22 62-15,0 1 0,-21-22 16,0-63-16,-21-63 15,0 148-15,-22-22 0,22 43 16,0-21-16,-21 20 0,-1 22 16,22 0-16,-21 0 0,-1 0 0,1 22 15,-85 83 1,85-62-16,21 20 0,-1-20 16,1 20-16,0 43 0,21-64 15,0 1-15,0 20 0,0-21 0,0 1 16,21-1-16,43 22 15,-43-43-15,64 21 16,-43-42-16,0 0 0,64 0 16,-64 0-16,1 0 0,20 0 15,-20 0-15,-1-21 0,-21 0 0,21 0 16,-20-1-16,20 1 0,-21-21 0,0 0 16,0-22-1,1 64-15,-22 21 31,0 0-31,-22 1 16,22-1-16,-21 0 0,21 0 0,0 21 16,0-20-16,0-1 0,0 0 0,0 0 15,0 0-15,0 0 0,0 1 16,0-44 15,0 1-31,0 0 16,21 0-16,1 0 0,-1 0 0,0-1 15,0-41-15,0 21 16,0 20-16,-21 1 0,22 0 0,-1 21 16,0-21-16,0 42 15,-21 21 1,0-20-16,0-1 16,0 0-16,0 0 0,0 43 15,0-43-15,0 0 0,0 0 0,0 21 16,42-20-1,-20-22-15,-1 0 0,21 0 16,-21 0-16,22 0 0,-22-22 16,0 1-16,0 0 0,21 0 15,22-85 1,-22 21-16,-21 43 0,1 0 16,-1-22-16,0 22 0,0-22 15,-21 22-15,0-21 0,21 20 0,-21 1 16,0 0-16,0-22 15,0 85 1,-21 22-16,0-22 0,21 21 16,-21 0-16,0 43 0,-1-21 15,22-22-15,-21 0 0,0 1 16,21 20-16,0 64 16,0-106-16,0 22 0,0-22 15,0 0-15,21 0 0,0 0 16,1-21-16,-1 0 0,0 0 0,42 0 15,-20-21-15,-22 0 16,0 0-16,0 0 0,43-22 16,-43 22-16,0-21 0,0 21 15,0-1-15,1 1 0,-22 0 0,21 21 16,-21 21 0,0 0-1,0 1-15,0-1 0,0 0 0,0 0 16,-21 21-1,21-20-15,0 41 16,0-42-16,21-21 0,0 0 0,0 0 16,0 0-16,0 0 15,22 0-15,-22 0 0,0 0 0,21-42 16,1 0 0,-22-1-16,-21 22 0,21 0 0,-21-21 15,21 20-15,-21-20 0,0 21 0,21-21 16,-21 20-1,0 44 1,0-1-16,0 0 16,-21 21-16,0-21 0,0 22 15,21-1-15,-21 0 0,0 1 16,-1 20-16,-20 64 0,42-63 16,-21-1-16,0 1 0,0 20 0,-1-20 15,1 21-15,0 63 16,-42 85-16,41-170 15,1 22-15,0-22 0,21 1 0,-21-1 16,0 1-16,0-22 0,21 22 16,-22-22-16,1 0 0,21 1 0,0-22 15,-21 21-15,0-21 0,0-21 16,0-21 0,21 0-16,0 0 0,-22 0 15,22-22-15,-21-20 0,21 20 16,0-20-16,0-22 0,0 22 0,0-212 15,0 84 1,21 85-16,1 22 0,-1-1 16,0 0-16,0 22 0,21-22 0,-20 43 15,20-22-15,-21 22 0,0 0 16,64-64 0,0 42-16</inkml:trace>
  <inkml:trace contextRef="#ctx0" brushRef="#br0" timeOffset="60302.67">17018 11684 0,'0'0'16,"0"-21"-16,21 0 15,0 21-15,0-21 0,1-1 16,20 1-16,0 0 0,1 0 0,-1 0 15,21 0-15,-20-22 0,20 22 16,-20 0-16,41-85 16,-63 64-16,-21-43 15,-21 64-15,-42 0 16,20 21-16,1 0 0,-64 0 16,64 21-16,-22 0 0,22 0 15,0 22-15,-1-1 0,-62 106 16,105-84-1,0-22-15,0 0 16,21 1-16,0-22 0,0 0 16,21 0-16,-20 21 0,-1-20 0,21-1 15,0 42-15,-42-20 16,0-22-16,0 21 0,0-21 16,-21-21-16,0 21 0,-21 1 15,21-22-15,-22 0 0,1 0 0,0 0 16,20 0-16,-83-43 15,41 1-15,43 21 16,-21-43-16,42 22 16,0 0-16,-22-1 0,22 1 15,-21 0-15,21-1 0,0 1 0,0-22 16,0 43 0,21 42-16,1 22 15,-1-22-15,-21 21 0,0 1 16,21-1-16,-21-21 0,21 21 0,0 85 15,-21-84 1,21-22-16,-21 21 0,22-21 0,-1 43 16,0-64-16,0 21 0,21 0 15,-20-21-15,20 0 16,-21 0-16,43-21 16,-1-21-16,-21 21 0,-20-1 15,20-20-15,-21 21 0,0 0 16,0-22-16,1 22 0,-1 0 0,-21 0 15,21 0-15,-21 0 0,0-1 16,-21 22 15,21 22-31,0-1 0,0 0 16,-21 0-16,21 0 0,0 0 16,0 1-16,0-1 0,0 0 0,21 21 15,21 1 1,-21-22-16,0-21 0,43 0 15,-22 0-15,-21 0 0,22 0 16,-22 0-16,21-21 0,-21 21 0,1-22 16,20-20-16,0 0 15,-42 21-15,0-1 0,0 1 16,0 0-16,0 0 0,0 0 0,0 0 16,0 42 15,-21-21-31,21 21 0,0 0 0,0 0 15,0 0-15,0 1 0,0-1 16,0 0-16,21 0 0,0 0 16,1 0-1,-1-21-15,21 0 0,0 0 16,1 0-16,-22 0 0,0 0 0,21-21 16,-20 21-16,-1-21 0,0 0 15,21-43-15,-21-20 16,-21 20-1,0 43-15,0 0 0,0 0 16,-21 21 0,21 21-16,0 0 15,-21 21-15,21 1 16,-21 41-16,21-20 0,0-22 16,-21 85-16,0-42 0,21-22 15,0 1-15,0 21 0,0-22 16,-22 1-16,22 20 0,-21 1 0,21-22 15,-21 22-15,21 63 0,-21-63 16,0-22-16,0 1 0,-1 42 16,-20 0-1,42-85-15,0 0 0,0-63 32,0 20-32,0 1 15,0-21-15,21 0 0,0-22 16,1 22-16,-1-22 0,0 1 0,0-22 15</inkml:trace>
  <inkml:trace contextRef="#ctx0" brushRef="#br0" timeOffset="60589.03">18224 11853 0,'0'-21'0,"0"42"0,0-63 0,0 21 0,0 0 0,0 0 15,0-1-15,0 1 0,0 0 16,22 0-16,41-21 15,1 42-15,-22 0 16,-21 0-16,21 0 0,-20 0 0,-1 21 16,-21 0-16,0 21 15,0-21-15,0 1 0,0 20 16,-64 0-16,-20 43 16,41-64-16,22 0 0,0 0 15,0 1-15,0-1 0,-1-21 16,44 0-1,-1 0 1,0-21-16,0-1 0,21 1 16,-20 0-16</inkml:trace>
  <inkml:trace contextRef="#ctx0" brushRef="#br0" timeOffset="60869.87">18690 11769 0,'0'0'0,"42"-21"15,-20-1-15,-22 1 16,21 21-16,0-21 0,0 0 16,-21 0-16,21 21 15,-42 21 1,0 0 0,21 0-16,-21 22 15,0-22-15,-1 21 16,22-21-16,0 0 0,0 1 0,0-1 15,0 0-15,22-21 16,-22 21-16,21-21 0,0 0 16,0 0-16,0 0 0,-21-21 15,21 0-15,-21 0 16,22-1-16,-1 1 0</inkml:trace>
  <inkml:trace contextRef="#ctx0" brushRef="#br0" timeOffset="61207.68">19050 11684 0,'0'-21'0,"0"0"16,21 0-1,0 21 1,0 0-16,1 0 16,-1 0-16,0 0 0,0 21 15,0-21-15,-21 21 0,0 0 0,0 0 16,0 0-16,0 1 0,0-1 0,0 0 15,0 21 1,-21-42-16,0 21 0,0-21 16,21-21 15,0 0-31,0 0 16,0 0-16,0 0 0,21-1 0,0 1 15,-21 0-15,21 0 0,-21 0 16,21 0-16,1-1 0,-1 1 15,0 21-15,0 0 16,0 0-16,0 0 16,1 0-16</inkml:trace>
  <inkml:trace contextRef="#ctx0" brushRef="#br0" timeOffset="61491.51">20002 11515 0,'0'-21'16,"0"-1"-16,0 1 16,-21 21-1,0 0-15,0 0 0,0 21 16,0 1-16,-1-1 0,1 0 16,0 0-16,0 21 0,21-20 0,-21 20 15,0 0-15,21-21 0,0 1 16,0-1-16,0 0 0,0 0 15,0 0-15,21 22 16,0-43-16,0 0 16,0 0-16,22 0 0,-22 0 15,0 0-15,0-22 0,43-20 16,-43 42-16,21-21 0</inkml:trace>
  <inkml:trace contextRef="#ctx0" brushRef="#br0" timeOffset="61760.36">20468 11070 0,'0'0'0,"0"-42"0,0 21 0,0-22 16,-21 43-1,0 0 1,0 22-16,21 20 0,-22-21 16,1 64-16,0-43 0,0 0 15,21 22-15,0-22 0,0 1 16,-21 20-16,21-21 0,0 107 15,0-86-15,0-21 16,0-20-16,0 20 0,0-21 16,0 0-16,0 22 0,0-22 15,21 0-15,0-21 0,0 0 16,0 0-16,43 0 16,-1-42-1</inkml:trace>
  <inkml:trace contextRef="#ctx0" brushRef="#br0" timeOffset="62810.76">20764 11642 0,'0'0'0,"0"-21"0,22-1 16,-22 1-16,0 0 0,0 0 15,0 0-15,0 0 0,0-1 16,-22 22-16,1 0 0,0 0 16,-21 0-16,21 0 15,-1 22-15,-20 20 16,21-21-16,-21 21 0,20 1 15,22-22-15,0 0 0,0 0 16,0 0-16,0 1 0,0-1 0,0 0 16,0 0-16,0 0 0,43-21 15,-1 0 1,-21 0-16,0 0 0,22-21 16,-22 0-16,0 0 0,0 0 0,0-1 15,-21 1-15,22-21 0,20-43 16,-42 43-1,-21 63 17,21 0-32,-21 0 0,21 1 15,-22 20 1,22 21-16,0-41 16,0 20-16,0-21 0,22-21 15,-22 21-15,21 0 0,21-21 16,-21 0-16,0 22 0,22-22 15,-1 0-15,0 0 16,1 0-16,-1-43 0,-21 22 16,22 0-16,-22 0 0,0 0 15,0-22-15,0 1 0,0 21 0,-21-22 0,0 22 16,22-21-16,-22 0 16,-22 42-1,1 0-15,21 21 16,-21 0-16,21 0 15,-21 0-15,21 0 0,0 1 0,0-1 16,0 21-16,0-21 0,0 0 16,0 1-16,21-1 0,0 21 15,-21-21-15,0 0 16,0 1-16,-21-22 31,0 0-15,0-22-16,21 1 0,-21 21 15,21-21-15,-22 21 16,1-21 0,21 42 15,21-21-31,1 21 16,-1-21-16,-21 21 0,21-21 0,0 0 15,0 0-15,22 0 0,-22 0 16,0 0-16,21 0 0,-21 0 0,22 0 15,20 0-15,22-21 16,-64 0-16,0 0 0,43-21 16,-43 20-16,0 1 15,21-42-15,-42 20 0,0 22 16,0 0-16,0-21 0,0 21 16,0-1-1,-21 22-15,0 22 16,0-1-16,21 0 0,0 21 0,0-21 15,-21 22-15,21-22 0,0 21 0,0-21 16,0 22-16,0-22 0,0 0 16,0 21-16,0-20 0,0-1 15,0 0-15,0 0 0,0 0 0,0 0 16,0 1 0,-21-22-1,-1 0-15,1 0 16,21-22-16,-21 1 15,21 0 1</inkml:trace>
  <inkml:trace contextRef="#ctx0" brushRef="#br0" timeOffset="64307.9">16743 8043 0,'0'0'0,"-21"0"0,-43 0 16,43 0-16,0 0 15,-22 0-15,22 0 0,0 0 16,-21 22-16,21-22 16,42 0 46,0 0-46,21 0-16,-21 0 0,43 0 15,105 0 1,-105 0-16,-1 0 0,22 0 16,0 21-16,20-21 0,1 0 0,0 0 15,21 0-15,0 0 0,21 0 16,0 21-16,1-21 0,189 0 15,-190 0-15,22 0 0,-1 0 0,0 0 16,22 0-16,-22 0 0,339-42 16,-338 42-1,168-22-15,-190 1 16,170 21-16,-191-21 0,21 21 0,-21-21 16,0 21-16,-21 0 0,0 0 15,148 0 1,-64 0-16,-126 0 15,-22 0-15,-21 0 0,22 0 16,-22 0-16,21 0 0,-21 0 31,0 0 1</inkml:trace>
  <inkml:trace contextRef="#ctx0" brushRef="#br0" timeOffset="71937.11">22183 9229 0,'0'-21'31,"0"-1"-31,21 22 16,-21-21-16,0 0 0,0 0 15,0 0-15,0 0 0,0-1 16,0 1-16,-21 0 0,-1 0 16,1 0-16,21 0 0,-21 21 0,0-22 15,0 22-15,0 0 0,-1 0 16,1 0-16,-21 22 15,-22 41-15,43-21 16,-21 1-16,0 20 16,20-20-16,1-1 0,21 0 0,-21-21 15,21 22-15,-21-22 0,21 21 16,0 1-16,0-22 16,21-21-16,0 0 15,0 0-15,22 0 16,-22-21-16,0 21 0,21-22 0,22-20 15,105-106 1,-126 84 0,-22 22-16,0 0 15,-21 21-15,0-1 0,21-41 16,0 63 0,-21 21-1,0 0-15,-21 43 16,21-1-16,0-42 15,0 22-15,0 20 0,0-42 16,0 1-16,0-1 0,21 0 0,0 0 16,1-21-16,20 21 15,-21-21-15,21 0 16,-20 0-16,20 0 0,-21 0 16,0-21-16,22 0 0,-22 0 0,0 21 15,0-21-15,0-1 0,22-20 0,-22 21 16,0 0-16,0-22 0,43-41 15,-43 63-15,21-1 16,-21 1-16,0 21 16,-21 21-1,0 1-15,0-1 16,0 0-16,0 0 0,0 0 16,0 0-16,0 1 15,22-22 1,-1 0-16,0 0 15,-21-22-15,21 22 0,0-21 16,0 0 0,-21 0-16,0 0 0,0 0 0,0-1 15,0 1-15,0 0 0,0 0 16,-21 0-16,0 21 16,0 0-16,0 0 0,0 0 0,-22 0 15,-41 84 1,62-62-16,-20 41 15,21-21-15,0 1 0,0-22 16,21 21-16,-22-21 0,22 22 0,0-22 16,0 0-16,0 0 0,22 22 0,-1-43 15,0 21-15,21 0 16,1-21-16,20 0 16,-42 0-16,64 0 0,-22-42 15,-41 20-15,20 1 16,0-21-16,-21 21 0,1-22 15,20 22-15,0-42 16,-21 20-16,43-41 16,-43 63-16,0-1 15,0 22-15,1 0 16,-22 22-16,0-1 16,0 0-16,0 0 15,0 21 1,21-42 15,0 0-31,0 0 16,-21-21-1,21 0-15,0 0 0,-21 0 16,0 0-16,0-1 0,0-20 16,0 21-1,-21 21-15,0 0 16,0 0-16,0 21 0,0 0 15,-1 0-15,-41 43 16,-1 21 0,43-64-16,0 0 0,21 21 15,0-21-15,0 1 0,0-1 0,0 0 16,0 0-16,0 0 0,0 0 16,42 1-1,-20-22-15,-1 0 0,0 0 0,42 0 16,-20 0-16,41 0 15,-41 0-15,-1-22 0,0 1 0,85-21 16,-105 21 0,20 0-16,-21-1 0,0-20 0,22 0 15,-43 21-15,0-1 16,0 1-16,0 0 0,0 0 16,-22 21-1,1 0-15,-21 21 16,21 21-16,0-20 15,-1 20-15,1-21 0,21 0 0,0 0 16,0 1-16,0 20 0,0-21 16,0 0-16,21 0 15,1-21-15,-1 0 0,0 0 0,0 0 16,21 0-16,64-21 16,-42 0-1,-22 0-15,-21 0 0,22 0 0,20-43 16,-21 43-16,-20 0 15,-1 0-15,0-22 0,0 22 0,0 0 16,0 0-16,-42 42 31,0 0-15,21 0-16,0 0 0,0 1 16,-21-1-16,21 0 0,0 0 0,0 0 15,0 0-15,0 1 16,0-1-16,0 0 0,0 0 15,-21 0 1,0-21 15,-1-21-31,1 21 0,21-21 16,-21 0-16,0 21 16,0-21-16,0 21 15,-1 0 1,22 21-1,0 0 1,0 0 0,22-21-16,-1 21 15,0-21-15,0 0 0,0 0 0,0 0 16,1 0-16,-1 0 0,21 0 16,-21 0-16,22-21 0,-1 21 15,0-21-15,106-21 16,-63-1-16,-21 1 15,-22 21-15,0-22 0,1 22 0,-22-21 16,21 21-16,-21-22 0,-21 22 0,0 0 16,0 0-16,0 0 15,-21 21-15,0 0 16,0 21-16,0 0 0,-1 0 16,22 0-16,-21 1 0,21 20 15,-21-21-15,21 0 0,0 43 16,0-43-16,0 0 0,0 0 15,-21 22-15,21-1 16,0-21-16,-21 0 0,0-21 16,-1 21-1,1-21-15,0 0 0,0 0 16,0 0-16,-22 0 16,22 0-16,0 0 0,0 0 0,0 0 15,21-21-15,0 0 16,42 21-1,-21-21-15,0 21 0,22-21 16,-1 0-16</inkml:trace>
  <inkml:trace contextRef="#ctx0" brushRef="#br0" timeOffset="73776.27">25908 8657 0,'0'0'0,"0"-21"0,0 0 15,-21 21-15,0 0 16,-1 0-16,1 21 0,0 0 0,0 0 16,21 22-16,-64 63 15,22-64-15,21 0 0,-21 64 16,20-64-16,1 1 16,0 20-16,0-20 15,0 20-15,21-42 0,-21 0 16,21 1-16,0-1 0,0 0 15,0-42 17,0 0-32,21 21 0,0-22 15,0 1-15,0 0 0,0 0 0,1 0 16,-1 0-16,0-22 16,0 43-1,-21 21 1,0 1-16,0-1 15,0 0-15,0 0 16,0 0-16,0 0 0,0 1 16,21-22-16,0 0 15,1 0-15,-1 0 0,0 0 16,0 0-16,0 0 0,22 0 16,-22 0-16,0-22 15,21 1-15,-21 0 0,1 0 16,-1 0-16,0 0 0,-21-1 15,0 1-15,21-21 16,0 21 0,-21 42-1,0 0-15,-21 0 0,0 22 16,0-22-16,21 0 16,0 0-16,0 0 15,0 0-15,0 1 0,0-1 16,21-21-16,0 0 0,0 0 15,0 21-15,22-21 0,-1 0 0,-21 0 16,22 0-16,-1 0 0,-21 0 0,21 0 16,1 0-16,-22-21 15,64-22-15,-85 22 16,21-21-16,-21 21 0,0 0 16,0-1-16,0 1 0,0 0 15,-21 21-15,-1-21 0,1 21 16,0 0-16,0 0 0,-21 0 15,20 21-15,-41 43 16,21-22-16,42-21 16,0 0-16,0 0 15,0 1-15,0-1 0,21 0 16,0-21-16,0 0 16,0 0-16,22 0 15,-22 0-15,21-21 16,-21 0-16,0-1 0,1 1 15,-1 0-15,0 0 0,0-21 16,0-1-16,0 1 0,1 0 0,-1-1 0,-21-20 16,21 20-16,0 1 0,-21-64 15,0 64-15,0 21 0,0-22 16,0 22 0,0 0-16,0 42 15,-21 0-15,0 1 0,0-1 16,21 21-16,-22 0 0,1 1 0,0-1 15,0 85 1,21-85-16,0 1 0,0-1 16,0 64-1,21-85-15,-21 0 0,21 0 0,22-21 16,-22 22-16,63-22 16,-20 0-1,-43 0-15,21 0 0,-20 0 0,20 0 16,-21-22-16,0 22 0,22-42 15,-22 21-15,0 0 0,-21 0 0,0-22 16,0 22 0,-21 21-16,-22 0 15,22 0-15,0 0 0,-21 21 0,21-21 16,-1 21-16,1 1 16,-42 20-16,42 0 15,21-21 1,0 1-16,0-1 15,21-21-15,0 0 0,0 0 0,0 0 16,0 0-16,1 0 0,41 0 16,-21-43-1,1 43-15,20-84 16,-42 63-16,22-22 0,-43 1 16,21 0-16,0-1 0,0 1 0,0-43 15,-21-21 1,0 85-16,0 0 0,-21 21 15,0 0 1,0 21-16,0 0 0,0 22 0,-43 105 16,64-106-1,0-21-15,-21 22 0,21 63 16,0-85-16,0 21 16,0-21-16,0 0 0,21 1 15,21-1 1,1 0-16,-22-21 0,0 0 15,21 0-15,-20 0 0,-1-21 16,0 21-16,0-21 16,0 21-16,-21-22 0,21-20 15,1 0-15,-1 42 16,-21-21-16,0 42 31,0 0-15,0 0-16,0 0 15,0 0-15,0 1 32,21-22-32,0 0 15,0 0-15,0 0 16,-21-22-16,22 1 16,-1 21-16,0-21 15,-21 42 16,0 0-15,0 1 0,0-1-1,21-21 1,-21-21 15,0-1-15</inkml:trace>
  <inkml:trace contextRef="#ctx0" brushRef="#br0" timeOffset="73976.14">26374 8805 0,'0'-21'0,"0"42"0,-22-42 15,22 0-15,-21 21 16,0 0 15,21 21-15</inkml:trace>
  <inkml:trace contextRef="#ctx0" brushRef="#br0" timeOffset="75628.42">23876 10224 0,'0'0'0,"0"-22"0,0 1 0,21 0 15,0 0-15,0 0 16,1 0-16,20-22 0,0 22 0,-21 0 16,43-43-16,-22 22 15,-21 21-15,-21 0 0,0 0 16,-21 21-16,-21 0 16,21 0-16,-22 0 0,1 0 15,0 21-15,-43 21 0,0 22 16,43-43-16,21 21 15,0-21-15,21 22 0,0-22 16,0 21-16,0 0 0,21 1 0,0-22 16,21 64-1,-20-64-15,41 42 16,-42-20-16,0-22 0,1 21 0,-1-21 16,-21 0-16,0 1 0,0-1 15,0 0-15,0 0 0,-21 0 0,-64-21 16,21 0-1,22 0-15,0 0 0,-1 0 0,1-21 16,21 0-16,-21 0 0,20 0 16,-20-22-16,21 1 0,21 21 0,-21-106 15,21 63 1,0 43-16,0 0 16,0 0-16,0 42 15,0 0 1,21 0-16,-21 43 15,21 20-15,-21-41 16,21-1-16,-21-21 0,0 0 0,21 22 16,22-1-16,-22-21 15,0 0-15,21 1 0,-20-22 16,-1 0-16,21 0 0,0 0 16,1 0-16,-22 0 0,106-43 15,-106 22-15,64-21 16,-43-22-1,-21 43-15,0-21 0,1 21 0,-1-43 16,-21 43-16,0 0 16,0 0-16,0 42 31,0 0-31,0 0 16,0 0-16,0 0 0,0 1 0,0 20 15,0-21-15,0 0 0,0 0 16,0 1-16,0-1 0,0 0 15,21 21-15,0-42 16,0 0-16,0 0 0,1 0 16,20 0-16,0 0 0,-21-21 15,22 21-15,-22-21 0,21 0 16,22-64 0,-43 64-16,-21 0 0,0-22 15,0 22-15,0 0 0,0 0 0,0 0 16,0 42-1,0 0 1,-21 0-16,21 22 0,-21 20 16,-1-42-16,22 22 15,0-22-15,0 0 16,0 0-16,0 0 16,22-21-16,-1 0 0,0 0 0,0 0 15,43 0-15,-43 0 16,21-21-16,-21 0 0,0 21 0,22-21 15,-22 0-15,0-22 0,21 22 0,-20-21 16,-1 21-16,-21-22 0,21 1 16,0 0-16,0-43 0,-21 43 15,0-1-15,0 1 0,0 21 0,0 0 16,0-1-16,0 1 16,0 42-1,-21 22 1,0-22-16,0 21 0,-22 64 15,43-64-15,0 1 0,-21-1 16,21 0-16,0 22 16,0-43-16,0 21 0,0-20 15,21-44 32,-21 1-47,22 0 0,-1 0 16,0 0-16,0 0 0,0-1 0,0 1 15,1 0-15,-1 0 0,-21 0 0,21 21 16,0 0-16,0 0 16,0 0-16,1 0 15,-22 21-15,21 0 16,-21 0-16,0 0 0,0 1 16,0-1-16,-21 0 0,-22 21 0,22-21 15,0 1-15,0-22 0,-43 42 16,43-42-16,-42 21 15,41-21-15,-20 21 0,21-21 16,0 0-16,21 21 16,-21-21-16,42 0 31,0-21-15,0 0-16,21 21 0,-20-21 0</inkml:trace>
  <inkml:trace contextRef="#ctx0" brushRef="#br0" timeOffset="77076.25">25633 10224 0,'21'-22'0,"-42"44"0,63-44 15,-42 1-15,-21 42 32,0 1-32,0-1 0,-1 0 15,1 0-15,0 0 0,0 0 16,0 1-16,21-1 0,-21 63 15,21-20 1,0-43-16,0 0 16,21 0-1,0-21-15,21 0 0,-21 0 0,22 0 16,41-21-16,1 0 16,-43 0-16,1-21 0,41-1 15,-41 1-15,-22 21 0,21-22 16,-21 1-16,1 0 15,-1-1-15,21-62 16,-42 62-16,0 22 0,0-21 0,0 21 16,0 42-1,-21-21 1,0 21-16,0 21 0,-1-21 16,1 22-16,0-22 0,0 21 15,0 1-15,21-22 0,0 21 0,-21 0 16,21-20-16,0 20 0,0-21 0,0 21 15,0-20-15,0-1 0,21 0 0,21 21 16,0-21-16,-20-21 16,-1 0-16,21 0 0,22 0 15,-43 0-15,21 0 0,-21 0 0,0-21 16,1 0-16,20 0 16,-21 0-16,0-22 0,22-62 15,-43 83-15,0-20 16,0 21-16,0 0 0,0 0 15,-22 21 1,1 0-16,0 0 0,0 21 16,-43 63-1,43-62-15,0-1 0,21 42 0,-21-42 16,21 1-16,0-1 0,0 0 16,0 0-16,21 0 15,0-21-15,0 0 16,1 0-16,20 0 15,-42-21-15,21 0 0,21 0 16,-20 0-16,-22-22 0,21 22 16,-21 0-16,21 0 0,-21-22 0,0 22 15,21-21-15,-21 63 32,-21-21-32,21 21 0,-21 0 15,0 1-15,21-1 0,0 0 16,0 0-16,0 0 0,0 0 0,0 1 15,0-1-15,21-21 16,0 0 0,0 0-16,0 0 0,0 0 15,22 0-15,-22 0 0,0 0 0,21-21 16,-20-1-16,-1 1 0,42-21 16,1-43-1,-64 64-15,21 0 0,0 0 16,-21 0-16,0 42 31,0 0-31,0 0 16,0 0-16,0 0 0,0 1 0,0-1 15,0 0-15,0 21 16,0-21-16,0 1 0,-21-1 0,0 0 16,0-21 15,-1 0-16,22-21 1,0 0-16,0-1 16,0 1-16,0 42 31,0 1-31,0-1 16,0 0-16,0 0 15,0 0-15,22 0 16,-1-21-16,21 0 15,0 0-15,-20 0 16,41 0-16,-21 0 0,43-42 16,-64 42-16,22-21 0,-1 0 15,0 0-15,-21-1 0,22-20 16,-22 21-16,0 0 0,0-22 0,-21 22 16,0-42-16,0 20 15,0 22-15,-21 21 16,0 0-16,0 0 0,0 0 15,-1 21-15,22 1 16,0-1-16,-21 21 16,21 43-16,0-64 15,0 0-15,0 21 0,0-20 16,0-1-16,0 0 0,0 21 16,0-21-1,0 1-15,-21-22 0,21 21 0,-42-21 16,21 21-16,-1-21 0,1 0 15,0 0-15,0 0 0,0 0 0,-22 0 16,1 0 0,21 0-16</inkml:trace>
  <inkml:trace contextRef="#ctx0" brushRef="#br0" timeOffset="79921.78">23791 11451 0,'0'-21'0,"0"0"16,0 42 0,0 0-1,0 0-15,-21 1 0,21-1 0,-21 21 16,0-21-16,21 22 0,-43 41 16,22-63-16,-21 43 15,21-22-15,0-21 0,21 1 16,0-1-16,-22 0 0,1-21 15,21-21 17,0 0-32,0-1 0,21 1 0,1-21 15,-1 0-15,0 20 0,21-41 16,-21 21 0,1 20-16,-1 1 0,0 0 0,0 0 15,21 21-15,-20 21 16,-22 0-1,0 0-15,0 22 0,0-22 0,0 0 16,0 0-16,0 22 0,0-22 16,0 0-16,0 0 0,0 0 0,0 0 15,0 1-15,21-22 16,-21 21-16,21-21 16,0 0-16,0 0 15,0-21-15,1 21 0,-1-22 16,0 1-16,0 0 0,21-21 15,-20 21-15,-1-1 0,21-20 16,-21 21-16,-21 0 16,21 0-16,-21 42 15,0 0 1,0 0-16,0 0 16,0 0-16,0 22 0,0-22 0,0 0 15,-21 0-15,21 0 0,0 22 16,0-22-16,0 0 15,43 0-15,-22-21 0,0 0 16,0 0-16,0 0 16,22 0-16,-22 0 0,85-21 15,-43-21-15,-42 42 16,43-43-16,-43 22 16,0 0-16,0-21 0,-21 21 15,21-1-15,-21 1 0,0 0 0,0 0 16,-21 21-1,0 0-15,0 0 0,-21 21 16,20 0-16,1-21 0,21 21 16,-21 1-16,0-1 0,21 0 0,-21 64 31,21-64-31,0 0 0,0 0 16,42 0-16,-21-21 0,0 21 15,1-21-15,-1 0 0,21 0 16,-21 0-16,85-42 15,-64 21-15,1 0 0,-22 0 16,0-1-16,0 1 16,0 0-16,1 0 0,-1 0 0,-21 0 0,21-1 15,-21 1-15,21 21 16,-21 21 15,0 1-31,-21-1 0,21 0 0,-21 0 16,21 0-16,0 0 0,-21 43 15,21-22 1,0-21-16,0-42 47,21 21-47,-21-21 0,21 0 16,0 0-16,-21 0 0,21-1 0,0-20 15,-21 21-15,22 0 0,-1 0 0,-21-1 16,21 1-1,0 21-15,-21 21 16,0 1 0,0-1-16,0 0 15,0 0-15,0 21 0,0-20 16,0-1-16,0 0 16,21-21-16,22 0 15,-22 0 1,0-21-1,0 21-15,0-21 0,0-22 16,1 22-16,-1 0 0,0 21 0,0-21 16,0 0-16,-21-1 0,21 22 31,-21 22-15,0-1-16,0 0 15,0 21-15,0-21 0,0 1 16,0-1-16,0 0 15,22 0-15,20-21 16,0 0-16,-21 0 0,22 0 16,-22 0-16,0 0 0,21 0 15,-20-21-15,20-21 0,-21 20 16,0 1-16,0-21 16,-21 21-16,22-22 0,-22 1 15,21 21-15,-21-21 0,0-1 0,0-20 16,0 20-16,0 1 0,0 21 15,0-21-15,0 20 0,0 1 16,0 42-16,0 1 16,0-1-16,0 21 0,-21 22 15,21-22-15,-22 0 0,22 1 16,0 20-16,-42 43 16,42-85-16,0 43 15,-21-43-15,21 0 16,0 0-16,0 0 15,0-42 17,0 0-32,0 0 15,0 0-15,0-1 0,42-20 16,-21 0 0,1 42-16,-1-21 0,0 21 15,0 0-15,0 0 0,0 0 0,1 0 16,-1 0-16,0 0 0,0 21 0,-21 21 15,21 0 1,-21-20-16,0-1 0,0 21 16,-21-21-16,0 0 15,0 1-15,0-22 0,-1 21 0,1-21 16,-21 0-16,21 0 16,0 0-16,-1 0 15,1 0-15,0 0 0,42 0 63,0 21-63,1-21 15,-1 0-15,0 0 0,0 0 16,21 21-16,1-21 16,-22 0-16,21 0 0,1 0 15,-1 0-15,-21 0 0,43-21 16,-22 21-16,-21-21 0,0 21 0,0-21 15,1-1-15,-22 1 0,21 0 16,0-42-16,-21 41 0,0-41 16,0 42-16,0 0 15,-21 21 1,0 0 0,-1 0-16,1 21 0,21 21 15,-21-21-15,21 0 0,-21 43 16,21-43-1,0 0-15,0 0 0,0 1 16,0-1 0,21-21-16,0 0 0,0 0 15,1 0-15,-1 0 16,-21-21-16,21 21 0,0-22 0,0 1 16,0 0-16,22-42 15,-22 41-15,0 1 0,0 21 16,-21-21-16,0 0 0,21 21 15,1 0-15,-22 21 16,0 0 0,0 0-16,0 43 15,0-43 1,0 0-16,21 0 0,0 1 16,0-22-16,0 21 15,0-21-15,1 0 16,20 0-16,-21 0 0,0 0 15,0 0-15,1-21 0,-1-1 0,0 22 16,0-21-16,0 0 0,0-21 16,1 21-16,20-64 15,0 0-15,-42 64 16,0 0 0,0 42-1,-21 0-15,21 0 16,-21-21-16,21 22 0,-21-1 0,21 0 15,0 0-15,0 0 0,0 0 0,0 1 16,0-1-16,0 0 0,0 0 16,-21 0-16,21 0 15,-22-21-15,22 22 0,-21-22 32,0 0-17,0 0-15,0 0 0,0 0 16,-1 0-16,-20-22 0,0 1 0</inkml:trace>
  <inkml:trace contextRef="#ctx0" brushRef="#br0" timeOffset="80574.92">7916 7049 0,'0'0'0,"21"-22"0,106 22 16,-84 0-1,-1 0-15,-21 0 0,22 0 16,-1 0-16,0 0 0,43 22 15,-43-22-15,1 0 0,-1 21 0,-21-21 16,21 21-16,-20 0 16</inkml:trace>
  <inkml:trace contextRef="#ctx0" brushRef="#br0" timeOffset="81082.1">9377 7916 0,'0'0'0,"-21"22"16,-43 41-16,43-42 16,-21 0-16,20-21 0,1 22 0,0-1 15,0-21-15,0 0 16,42 0 0,0-21-16,21-22 0,1 22 0,-1-21 15,22 21-15,20-22 0,1 1 16,317-127-1,-84 20 1,-213 107-16,1 0 0,0 21 0,0-22 16,63-20-16,-63 42 15,-42-1-15,63-20 0,-64 42 16,-21 0-16,-20-21 0,-1 21 16,0 0-16,0 0 0,-42 0 15,0 21 1,0 0-16,-22 0 0,1 1 15,0-1-15,-1 0 0,-20 0 0,-1 21 16,-20-20-16,20 20 0,-21-21 0,1 21 16</inkml:trace>
  <inkml:trace contextRef="#ctx0" brushRef="#br0" timeOffset="81357.94">9250 8340 0,'0'0'0,"-21"21"0,-1-21 16,44-21 0,62-22-1,-20 22-15,-1-21 0,107-22 16,-86 1-16,128-22 0,-106 22 16,21 20-16,275-147 15,-190 126 1,-128 22-16,-20 21 0,20-21 15,-20 20-15,-22 1 0,1 21 0,-1-21 16,-21 21-16,-42 0 31,0 0-31,-22 21 0,22 0 16,0-21-16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52:39.2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974 0,'0'-43'0,"0"86"0,0-107 0,0 43 16,0 0-16,0 0 0,0 0 16,0-22-16,0 22 0,0 0 15,0 0-15,0 42 63,0 0-63,0 0 0,0 22 15,0 20-15,0 1 0,0 20 16,-21-20-16,0 20 0,21-20 16,-22 21-16,1-1 0,0-20 0,-21 105 15,21-84-15,-1-1 16,22-20-16,-21-1 0,21 1 0,-21-22 16,21 1-16,0-22 0,0 42 15,0-42-15,0-42 47,0 0-47,21 0 0,-21-21 16,21 20-16,-21-20 0,0 0 0</inkml:trace>
  <inkml:trace contextRef="#ctx0" brushRef="#br0" timeOffset="401.76">3069 1207 0,'-21'-22'0,"42"44"0,-63-86 0,21 43 16,-1-64-1,1 43-15,21 21 0,0-22 16,0 22-16,0 0 0,0-21 16,0 21-16,21-1 0,1 1 15,62-42-15,22 42 16,-64 21-16,22 0 15,21 0-15,-22 0 0,22 0 16,-1 0-16,1 42 0,-21-21 0,-1 21 16,-21 22-16,-20-22 0,-1 22 15,-21-1-15,0 1 0,-21-22 0,-22 22 16,-168 126 0,147-148-16,-126 64 15,147-85 1,1 1-16,21-1 0,0 0 15,-1-21-15,1 0 0,42 0 47,1 0-47,-1 0 0,0 0 0,0 0 16</inkml:trace>
  <inkml:trace contextRef="#ctx0" brushRef="#br0" timeOffset="966.02">4085 2032 0,'0'0'0,"42"-21"16,-20 0-16,-1 21 16,0-21-16,0-1 0,0 1 0,0-21 15,-21 21-15,22-43 16,-22 22-16,0 0 0,0-1 15,0 22-15,-22-21 0,22-1 0,-21 22 16,-21 0-16,21 0 0,0 21 16,-22 0-16,1 0 0,-85 85 15,0 63 1,85-106-16,20 22 16,-20-22-16,21 21 0,0-20 15,21 41-15,0-41 0,0-22 16,63 42-1,1-63-15,-43 0 0,21 0 16,1 0-16,-1-21 0,-21 0 16,21 0-16,1-21 0,-1 20 0,0-20 15,1 0-15,-1 21 0,-21-22 16,22 1-16,-22-22 0,0-20 16,-21-22-1,0 85-15,0 0 16,-21 21-16,21 21 15,-21 0-15,-1 0 0,22 21 16,0 1-16,0-22 0,0 21 0,0 43 16,0-43-16,0 22 15,0-43-15,0 21 0,0 1 16,22-43-16,-1 21 16,0 0-16,0-21 0,0 0 0,0 0 15,43 0 1,-22-21-16,22-22 0,-22 22 15,43-21-15</inkml:trace>
  <inkml:trace contextRef="#ctx0" brushRef="#br0" timeOffset="2834.3">4995 1503 0,'0'0'0,"0"-21"0,0 0 16,0-1-16,-21 22 15,0 0-15,0 0 16,0 22-16,-1-1 0,22 0 0,-42 42 15,21 43 1,21-63-16,-21 20 0,21 22 16,0-22-16,0-20 0,0-22 15,21 21-15,0-21 0,0 22 0,22-22 16,-1 0-16,0-21 0,1 0 16,-1 21-16,0-21 0,1 0 15,-1 0-15,0-21 0,1 0 16,41-22-16,-41 22 0,-22-21 15,85-106 1,-1-43-16,-83 107 16,-1-1-16,0 21 0,0-41 15,0-65-15,-21 86 0,21-1 16,-21 21-16,0 1 0,0 21 16,0-1-16,0 1 0,-21 42 31,0 21-31,0 0 0,0 22 15,21-1-15,-21 21 0,21-20 0,-22 20 16,1 1-16,21-1 0,0 1 16,-21 126-16,0-63 15,21-63-15,0-1 16,0-20-16,0-1 0,0 0 0,0 1 16,0-22-16,0 0 15,0-42 16,0 0-31,21-22 0,-21 22 0,21 0 16,0-21-16,1-1 0,-1 22 16,0-21-16,0 21 0,0-22 15,22 22-15,-22 0 0,0 21 16,-21-21-16,21 0 0,0 21 16,-21 21-1,-21 0-15,0 0 16,0-21-16,0 21 15,-1 0-15,-20 1 0,21-1 0,-21 21 16,20-42-16,-20 42 16,21-20-16,21-1 0,-21 21 15,21-21-15,0 0 0,21 43 32,0-43-32,0 0 0,0 0 15,22 1-15,-22-22 0,21 21 0,1-21 16,-22 0-16,21 21 0,0-21 15,1 0-15,-1 0 0,0 0 0,-20 0 16,20 0-16,0 0 0,-21 0 16,22-21-16,-22 21 0,0-21 0,21-1 15,-20 1-15,-1-21 0,0 21 16,-21 0-16,0-22 0,21 1 16,-21 0-16,0-1 0,0 22 0,0-21 15,0 21-15,0-22 16,-21 22-16,0 21 0,0 0 15,-1 0-15,1 21 16,0 0-16,0 1 0,0-1 16,21 21-16,-21-21 0,-1 22 0,1-1 15,0-21-15,0 21 0,21 1 16,0-22-16,0 42 0,0 1 16,0-43-1,21-21-15,0 0 0,0 0 16,1 0-16,-1 0 0,0 0 0,0-21 15,0 0-15,22 21 0,-22-21 16,0-1-16,0 1 0,0-21 16,0 21-16,1-64 15,-22 43-15,0 21 16,0-1-16,0 1 0,0 42 47,0 1-47,-22 20 0,22-21 15,-21 43-15,21-1 16,0-42-16,0 0 0,0 1 16,0-1-16,0 0 0,64 21 15,-43-42-15,0 0 0,21 21 0,1-21 16,-1 0-16,22 0 16,105-21-1,-63 0-15,-64 0 0,22 0 16,20-43-16,-63 43 0,22-21 15,-22-1-15,0 1 0,0 0 16,-21-1-16,0 1 0,0 21 0,0-21 16,0 20-16,0 1 0,-21 0 15,0 21-15,0 0 0,-22 0 16,-20 21 0,42 0-16,0 22 0,-43 20 15,43-42-15,0 22 0,21-22 16,0 21-16,-21-21 0,21 64 15,0-64-15,42 0 16,-21-21-16,64 0 16,-64 0-16,0-21 15,21 0-15,-20 21 0,-1-21 0,0 0 16,0 0-16,0-22 0,-21 22 16,0 0-16,21-21 0,-21 20 0,0-41 15,0 42-15,0 0 16,0-1-16,0 1 0,0 42 31,0 1-15,0 20-16,0-21 15,0 21-15,0 1 0,0-1 0,0 22 16,0-22-16,0 0 0,0 22 16,0-1-16,0-20 0,0 147 15,0-42 1,22-84-16,-22 20 0,0-20 15,0 21-15,0-22 0,0 1 0,0 20 0,0-20 16,-22-1-16,1 22 0,0-22 16,0 1-16,0-1 0,0-20 0,21-1 15,-22 0-15,1-20 0,21-1 0,-21 0 16,0-42 0,21 0-1,0-1-15,0 1 0,0-21 16,0 0-16,0-128 15,63-20-15,-41 105 16,-22 0-16,21 1 0,0-1 16,0 0-16,-21 22 0,21-22 0,0 22 15,1-1-15,-22 22 0,21-22 16,0-20-16,-21 63 16,21-22-16,0 22 0,-21-21 15,21 21-15,1-1 0,-22-20 0,21 21 16,0 21-16,0-21 0,-21 0 15</inkml:trace>
  <inkml:trace contextRef="#ctx0" brushRef="#br0" timeOffset="3467.3">7620 1842 0,'-21'0'16,"42"0"15,-21-22-31,21 22 0,0-21 0,0 0 15,1 21-15,-22-21 0,21 0 16,0 0-16,-21-1 0,0 1 16,0 0-16,21 0 0,-21 0 15,0 0-15,0-1 0,0 1 16,-21 21 0,0 0-16,0 0 0,-1 21 15,1 1-15,0-1 0,0 0 16,0 21-16,0-21 0,21 22 15,-22-1-15,22-21 0,0 22 0,0-1 16,0-21-16,0 0 0,22 22 16,-1-22-16,0 0 0,64-21 15,-43 0 1,85 0-16,-42-21 16,-43 0-16,127-85 15,-105 21 1,-22 43-16,-21-22 15,22 43-15,-22-64 16,0 22 0,-42 42-16,0 21 15,-1 21-15,-20 0 16,0 21-16,42 1 0,0-1 16,0 22-1,0-43-15,21 42 16,0-42-16,64 43 15,-64-43-15,0 0 0,21 0 16,-42 1-16,22-1 16,-22 0-16,0 0 15,-22 0 1,-41 0-16,21-21 16,20 0-16,1 22 15,-21-22-15,21 0 0,-22 0 16,22 0-16,0 0 0,0 0 0,0-22 15</inkml:trace>
  <inkml:trace contextRef="#ctx0" brushRef="#br0" timeOffset="4268.89">1693 1863 0,'-42'0'15,"84"0"-15,-105 0 0,20 0 0,22 0 16,-21 0-16,21 0 0,0 0 0,-1 0 16,1 0-16,21 21 15,21-21 1,22 0-16,-22 0 15,85 0-15,42 0 16,-85 0-16,1 0 16,-22 0-16,22 0 0,84-21 15,-106 21 1,43 0-16,-64 0 0,0 0 16,0 0-16,1 0 0,-44 0 31,1 0-31,0 0 15,-21 0-15,-1 0 0,22 0 16,-21 21-16,0-21 0,-22 0 0,22 0 16,-22 21-16,1-21 0,-22 0 15,22 0-15,-1 21 0,1-21 0</inkml:trace>
  <inkml:trace contextRef="#ctx0" brushRef="#br0" timeOffset="4496.58">1397 1947 0,'-21'0'0,"0"0"0,-1 0 15,22 22-15,22-22 16,-1 0-1,0 0-15,21 21 0,-21-21 16,22 0-16,-1 0 0,0 0 0,1 0 16,20 0-16,-20 0 0,62 0 15,-62 0-15,-1 0 0,0-21 16,1 21-16,-22 0 0,64-22 16,-64 22-16,63-21 15,-84 0 1,0 0-1,0 0-15,-21 21 16,0-21-16,21-1 0,-21 22 16,21-21-16</inkml:trace>
  <inkml:trace contextRef="#ctx0" brushRef="#br0" timeOffset="4904.09">2074 1609 0,'0'21'32,"21"-21"-17,1 21-15,-1-21 0,21 21 16,-21-21-16,0 0 16,22 21-16,-1-21 0,-21 22 15,0-22-15,22 0 0,-22 0 16,21 0-16,-21 0 15,22 0-15,-43 21 0,0 0 16,0 0 0,-21 0-16,-85 43 15,-21 42 1,42-22 0,43-41-16,-1-22 0,-20 63 15,42-62-15,0-1 0,-1 0 16,22 0-16,0 0 0,-42 22 15,42-22 1</inkml:trace>
  <inkml:trace contextRef="#ctx0" brushRef="#br0" timeOffset="16732.32">1841 4106 0,'0'0'0,"-21"0"16,0 0-1,0-21 1,0 21-16,21 21 0,-21-21 16,-1 0-16,1 0 15,0 0 1,0 22-16,0-22 0,0 0 0,-1 0 16,1 21-16,-21-21 15,0 0-15,-1 0 0,1 0 16,21 0-16,0 0 15,-1 0-15,44 0 47,-1 0-47,0 0 16,21 0-16,22 0 0,-22 21 16,22-21-16,-1 0 0,1 0 15,-1 0-15,1 0 0,-1 0 0,1 0 16,-1 0-16,1 0 0,-1 0 15,1 21-15,-22-21 0,21 0 0,-20 0 16,-1 0-16,0 0 0,43 21 16,-64-21-1,0 0-15,1 0 0,-44 0 47,1 0-47,-21 0 0,21 0 0,-22 0 16,1 0-16,0 0 0,-1 0 15,1 21-15,-64-21 0</inkml:trace>
  <inkml:trace contextRef="#ctx0" brushRef="#br0" timeOffset="17068.13">1503 4318 0,'0'0'0,"-21"21"16,21 0 0,21-21-1,0 0-15,0 0 0,21 0 16,-20 0-16,20 22 0,0-22 0,1 0 16,-1 0-16,0 0 0,106 0 15,1 0 1,-86 0-16,22 0 15,-22 0-15,-20 0 16,-1 0-16,0 0 0,-21 0 16,43 0-16,-43 0 0,0 0 15,0 0 1,-42 0 0,0 0-1,0-22-15,0 22 0,0-21 0,-1 21 16</inkml:trace>
  <inkml:trace contextRef="#ctx0" brushRef="#br0" timeOffset="17529.25">2244 3916 0,'0'0'0,"0"-42"16,-22 42-1,44 21 32,-1-21-47,-21 21 0,21 0 0,0 0 16,0 0-16,0 1 0,22-22 15,-22 21-15,21 0 0,-21 0 0,22-21 16,63 21 0,-43 0-16,-21-21 0,-20 0 15,-1 0-15,0 22 16,21-22-16,-21 21 0,1 0 15,-22 0 1,0 0-16,0 0 0,-43 22 16,22-1-16,-21 0 0,-1-20 15,-20 20-15,21 0 0,-22 1 0,1-1 16,-1-21-16,1 21 0,-1 1 16,1-1-16,20-21 0,1 22 0,0-22 15,20 0-15,1 0 0,-21 21 16,21-20-16,21-1 15,0-42 32,0-1-47,0 1 0,0 0 16</inkml:trace>
  <inkml:trace contextRef="#ctx0" brushRef="#br0" timeOffset="18432.79">4720 3450 0,'0'-21'16,"-21"21"0,0 0-16,0 0 0,21 21 0,-22 0 15,1 1-15,0 20 16,-21 127-16,21-105 16,-1 20-16,1 1 0,0 0 0,0-1 15,0 1-15,-22-21 0,22 20 16,0-20-16,0-1 0,-21 22 15,20 0 1,22-64-16,0 0 0,0 0 0,22-21 31,-22-21-15,21 0-16,-21 0 0,21-22 0,0 1 16,0 0-16,-21-1 0,21-20 15,1-1-15</inkml:trace>
  <inkml:trace contextRef="#ctx0" brushRef="#br0" timeOffset="18712.14">4657 3471 0,'0'0'0,"0"-63"16,21 21-16,-21-1 0,21 1 15,-21 21-15,0-22 0,21 43 16,0 43 0,-21-22-16,0 21 0,21 22 15,22 63-15,-43-64 0,0 22 16,21-22-16,-21 107 0,21-86 15,-21 1-15,0 0 0,0-22 16,0 1-16,0-1 0,0-20 0,0-1 16,0 0-16,0 1 0,0-22 15,0 0-15,0 0 0,21 0 16,-21 0-16,0-42 31,-21 0-15,0 0-16,21 0 0</inkml:trace>
  <inkml:trace contextRef="#ctx0" brushRef="#br0" timeOffset="18886.04">4381 4403 0,'43'0'16,"-22"0"-1,0 0-15,21 0 16,-20 0-16,20-21 0,0 21 0,1 0 15,-1-22-15,0 22 0,22-21 0,-22 21 16,0 0-16,22-21 16,-22 0-16,-21 21 0,43-21 15,-43 21-15</inkml:trace>
  <inkml:trace contextRef="#ctx0" brushRef="#br0" timeOffset="19183.88">5524 4085 0,'0'0'0,"0"-21"16,0-21 0,0 21-16,-21 21 0,0 0 15,0 0-15,0 0 16,0 0-16,-1 0 0,-41 42 16,21 21-16,20-20 15,1-1-15,0 0 0,0 1 0,21-1 16,-21 0-16,21 1 0,0-1 0,0-21 15,0 22-15,0-22 0,0 0 16,0 0-16,21 21 16,0-20-16,0-22 0,43 21 15,-43-21-15,0 0 0,21 0 16,1 0-16,-1 0 0,0 0 16,1-21-16,-1 21 0,0-22 0,1 1 15,-1 0-15,0 0 0</inkml:trace>
  <inkml:trace contextRef="#ctx0" brushRef="#br0" timeOffset="19466.72">6181 4128 0,'0'0'0,"0"-43"15,0 22-15,0 0 0,-22 21 16,1 0-16,0 0 16,-21 21-16,21 0 15,-1 0-15,1 1 0,0 20 16,0-21-16,0 21 0,0 1 15,-1-1-15,1 0 0,0 64 16,0-42 0,21-43-16,0 21 0,0 1 15,21-22-15,0 0 16,0-21-16,1 21 0,20-21 16,-21 0-16,0 0 0,22 0 0,-22 0 15,0 0-15,64-42 16,-43 21-16,-21-1 15,43-41-15</inkml:trace>
  <inkml:trace contextRef="#ctx0" brushRef="#br0" timeOffset="20561.27">6498 4382 0,'-21'0'0,"21"21"15,-21-21-15,21 21 16,21-21-1,0 0 1,0 0-16,0 0 0,1 0 16,-1-21-16,21 0 0,-21 21 15,22-22-15,-22 1 0,21 0 0,-21 0 16,0 0-16,1 0 0,-22-1 16,0-41-16,0 42 15,-22 21-15,1 0 16,0 0-16,0 0 0,-21 0 0,20 0 15,-20 21-15,21 0 0,-21 0 0,20 0 16,-20 22 0,21-1-16,21 22 0,-21-43 0,21 21 15,0-21-15,0 22 0,0-22 16,0 21-16,0-21 0,0 0 16,21 1-16,-21-1 0,21-21 15,0 21-15,64-21 16,0 0-1,-43 0-15,0-21 0,1 21 16,-1-21-16,21-1 0,-20 1 0,-1-21 16,22 21-16,-22-22 0,43-20 15,-64 21-15,42-22 16,-42 22-16,1 21 0,-22-1 0,0 1 16,-22 21 15,1 21-31,0 1 0,-21 20 0,42-21 15,0 0-15,-21 0 0,21 22 16,0-22-16,0 0 0,0 0 0,0 0 16,0 1-16,21-1 15,0-21-15,-21 21 0,21 0 16,0-21-16,-21 21 0,21-21 16,1 21-16,-1-21 15,-42 0 16,-1 0-15,1 0-16,21-21 0,-21 21 16,0 0-16,0 0 15,21 21 32,0 1-31,21-22-16,0 21 15,0-21-15,0 0 16,1 0-16,-1 0 0,0 0 16,21 0-16,-21 0 0,22-21 0,-22 21 15,21-22-15,1 1 0,-1 21 16,0-21-16,1 0 0,-22 0 0,21 0 16,0-22-16,22 1 15,-22 0-15,22-43 16,-43 64-16,0-22 15,-21 22-15,-21 21 16,0 0 0,0 21-16,-1 1 0,1-1 15,-21 42-15,42-42 0,0 22 16,0-22-16,0 0 0,0 0 16,0 0-16,0 1 0,42-1 15,-21 0-15,1 0 0,20 0 16,-21-21-16,0 0 0,-21 21 31,0 1-31,-21-1 16,0-21-16,0 0 15,0 0-15,-1 21 0,1-21 16,0 0-16,0 0 0,-21 0 16</inkml:trace>
  <inkml:trace contextRef="#ctx0" brushRef="#br0" timeOffset="21125.92">9186 3577 0,'0'0'0,"0"-21"0,0 0 16,-21 21-1,0 0 1,0 21-16,21 21 16,0 1-16,0-1 0,-21 0 15,21 22-15,0-1 0,0 1 0,-22 21 16,22-22-16,0 22 0,-21-22 16,21 1-16,0-1 0,-21 22 15,21 42-15,0-106 16,0 0-16,0 0 15,0 1-15,0-44 16,0 1 0,-21 0-16</inkml:trace>
  <inkml:trace contextRef="#ctx0" brushRef="#br0" timeOffset="21697.59">8763 3937 0,'0'-42'0,"0"84"0,0-127 0,-21 43 15,21 0-15,0-1 0,0 1 16,0 0-16,21-1 0,0 1 0,0 0 16,22-1-16,-1 1 0,-21 0 15,85-22-15,-64 43 16,1 21-16,-1 0 0,0 0 0,1 0 16,84 127-1,-106-85-15,0 22 0,0 21 16,0-22-16,-21 1 0,21 105 15,-21-106-15,0 22 0,0-21 16,0-1-16,0-21 0,0 1 0,0 41 16,0-41-1,0-22-15,0 0 0,-21-21 16,21-21 0,0 0-16,0-22 0,0 22 15,0-21-15,21-22 0,22-63 16,-22 64-16,21-1 0,-21-20 15,22 20-15,-1-20 0,0 20 16,1-21-16,20 22 0,-20-1 0,20 1 16,43-22-16,-64 64 15,43 0-15,-43 42 0,-21 0 16,1 22-16,-1-1 0,-21 0 16,0 22-16,0-1 0,0 22 0,0-22 15,-21 1-15,-22 105 16,-20 43-16,42-149 15,-1-20-15,1 41 16,21-41-16,0-1 0,0-21 16,0 22-16,0-22 0,0 0 0,0 21 15,21-42 17,1 0-32,-1-21 15,0 0-15,0 0 0,43-43 16</inkml:trace>
  <inkml:trace contextRef="#ctx0" brushRef="#br0" timeOffset="22842.02">10753 3979 0,'0'0'16,"0"22"0,-22-22-16,1 42 15,0-21-15,0 0 0,21 22 16,-42 20-1,20-21-15,22 1 0,-21 20 16,21-20-16,-21-22 0,21 21 0,0-21 16,0 0-16,0 1 0,0-1 0,42 0 15,-20-21-15,-1 0 16,21 0-16,-21 0 0,64 0 16,-43-21-16,-21 0 0,22-1 0,-1 1 15,0 0-15,-20 0 0,20-21 16,-21-22-16,-21-63 15,0 85-15,-21 21 0,0-22 16,-22 22-16,22 0 0,-21 0 16,21 21-16,-22 0 0,22 0 15,-21 0-15,0 0 16,20 0-16,65 0 31,-22 0-31,21 0 0,1 0 0,-1 0 16,21 0-16,1 0 0,42-21 15,21 21 1,-64 0-16,1-22 0,-1 22 0,43-21 16,-64 0-16,22 21 15,-22 0-15,-21-21 0,1 21 0,20 0 16,-63 0 0,-22 0-1,22 21-15,0-21 0,-21 21 0,-1 22 16,22-22-16,-21 21 0,0 0 15,20-20-15,-41 62 0,-1 43 16,43-84 0,0 41-16,21-63 0,0 1 15,0 41-15,0-42 0,0 0 16,0 1-16,21-1 16,22-21-16,-22 0 15,0 0-15,0 0 0,21 0 0,-20-21 16,-1-1-16,0 1 0,0 0 15,21-21-15,-20 21 0,-1-22 0,0-20 16,0 20-16,0-20 0,0-1 16,1-20-16,-1 20 0,42-211 15,-42 127 1,1 84-16,-22 22 0,0-21 16,21 20-16,-21 1 0,0 21 0,21 0 15,-21-1-15,0 65 31,-21-22-31,0 21 0,21 1 16,-43 126 0,22-42-16,0-42 0,21-22 15,0 1-15,-21-1 0,21 1 16,0-1-16,0 1 0,0-22 0,0 0 16,21 1-16,-21-1 0,21 0 15,0-21-15,0 1 0,22 20 16,-22-42-16,42 21 15,-20-21-15,-1 0 0,22 0 16,-22-21-16,0 0 0,-21 0 16,22-1-16,-22 1 0,21 0 0,1-64 15,20-20 1,-63 62-16,0 22 0,0-21 16,0 21-16,0 42 15,0 0 1,0 0-16,-21 43 0,0-1 15,0-21-15,21-20 16,-22 20-16,22-21 0,0 0 0,0 0 16,0 22-16,0-22 15,0 0-15,0 0 0,22-21 32,-1 0-32,0 0 0,0 0 15,0 0-15,0-42 16,1 21-16,-22 0 0,0-1 0,21-20 15,-21 21-15</inkml:trace>
  <inkml:trace contextRef="#ctx0" brushRef="#br0" timeOffset="23011.92">12573 3874 0,'-21'0'0,"42"0"0,-42-22 0,0 22 15</inkml:trace>
  <inkml:trace contextRef="#ctx0" brushRef="#br0" timeOffset="24716.78">12573 4382 0,'-21'21'0,"42"-42"15,-42 63-15,21-21 0,21-21 16,0 0-16,0 21 16,0-21-16,22 0 0,63 0 15,-64-21-15,21 0 0,-20 21 0,20-42 16,-20 20-16,20 1 0,-21-21 15,1 0-15,-1-1 0,0 1 0,1 0 16,-22-22-16,0 22 0,0-64 16,-21 42-16,0 22 0,0-21 15,0-43-15,0 63 16,0 1-16,-63-64 16,42 85-16,-1 21 0,1 0 15,0 0-15,0 21 16,0 22-16,0-22 0,21 21 15,-22 0-15,1 22 0,0 42 16,0 42-16,0-85 16,0 1-16,21 21 0,0-22 0,0 22 15,-22-22-15,1 22 0,21-22 16,-21 1-16,0 21 0,0-1 0,0 1 16,-1 0-16,1-1 0,-21 86 15,21-86-15,-22 1 0,1 84 16,21-84-16,-21 0 15,-22 147-15,22-105 16,21-63-16,21-22 0,-22 1 16,22-1-16,0 0 0,0-21 15,22 22-15,-1-43 0,21 0 16,-21 0-16,22 0 0,-1-21 0,0 21 16,191-127-1,-127 42 1,-43 43-16,43-64 0,-42 42 0,-22 1 15,-21-1-15,22 1 16,-22-22-16,-21 22 0,0-86 16,0 86-16,-43-22 0,22 22 0,-21-22 15,-22 22-15,1-1 0,-1 22 0,1-22 16,21 22-16,-22 0 0,22 20 16,-64-41-16,85 63 15,0-21-15,21 0 16,0-1-16,21 22 15,0-21-15,21 21 16,1-21-16,41 0 0,64-43 16,-105 43-16,20-21 15,-20 21-15,20 0 0,-21-22 16,43-20-16,-43 42 16,1-22-16,-22 22 0,0 0 0,0-21 15,-21 20-15,0 1 0,0 0 16,0-21-16,-21 42 15,0 0 1,0 0-16,0 0 16,-1 0-16,22 21 15,0 0-15,0 0 0,0 0 0,0 1 16,0 20-16,0-21 0,0 0 16,0 22-16,0-22 0,0 0 0,22 42 15,-1-41 1,0-1-16,0 0 0,0-21 0,22 21 15,-22-21-15,21 0 0,-21 0 16,22 0-16,-22 0 0,21 0 16,0-21-16,-20 0 0,20 21 15,0-43-15,-21 22 0,1 0 16,-1 0-16,0-21 0,-21 20 16,0 1-16,0-63 15,0 62-15,0 1 16,-21 21-16,0 0 15,-1 0-15,1 0 0,21 21 16,-42 43 0,42-43-16,0 0 0,0 0 0,-21 43 15,21-43-15,0 21 16,0-20-16,0-1 0,0 0 0,21 0 16,0 0-16,21-21 15,-20 0-15,-1 0 0,0 0 16,0 0-16,0 0 0,0 0 0,43-21 15,-43 0-15,0 21 0,22-42 16,-22 20-16,0 1 16,42-63-16,-63 62 0,22-20 15,-1 21-15,-21 0 0,0 0 16,0-1-16,21 22 0,-21 22 31,0-1-31,0 0 16,0 0-16,0 21 0,0-20 0,-21 41 15,21-42-15,0 0 16,0 1-16,0-1 0,0 21 16,0-21-16,0 0 0,0 1 15,21-22-15,0 0 0,0 0 16,43 0-16,-1 0 16,-42 0-16,1 0 0,20-22 15,-21 1-15,21 0 0,-20 0 0,-1-21 16,21 20-16,-21-20 0,0 0 15,1 21-15,-1-22 0,-21-63 16,0 85-16,0 0 16,0 0-16,-21 21 15,-1 0-15,-20 21 16,21 64-16,21-64 16,0 0-16,0 21 0,0-20 15,0-1-15,0 21 0,0-21 0,0 0 16,0 1-16,0-1 0,0 0 15,0 0-15,0 0 0,21 22 16,-21-22 0,0 0-16,-21-21 15,0 0-15,0 0 16,-1 0 0,22-21-1,-21 21-15,21-21 0,0-1 16,0 1-16,0 0 15,0 0-15,0 0 0</inkml:trace>
  <inkml:trace contextRef="#ctx0" brushRef="#br0" timeOffset="25064.58">14245 3641 0,'0'0'0,"-21"0"0,0 0 16,0 0-16,-1 0 0,22-21 63,0-1-63,0 1 15,0 0 1,-21 21-1,0 0-15,0 0 0,0 0 16,21 21-16,-21-21 16,21 21-16,0 1 15,0-1-15,0 0 16,21 0-16,0-21 16,0 0-16,-21 21 0,21-21 15,0 0-15</inkml:trace>
  <inkml:trace contextRef="#ctx0" brushRef="#br0" timeOffset="31460.29">4381 6414 0,'0'-22'16,"0"1"-16,0 0 31,0 0-31,0 0 0,-21 0 16,21-1-16,0 1 15,0 0-15,0 0 16,0 0-16,0 0 0,0-1 15,0 1-15,0 0 16,0 0-16,0 42 31,0 0-31,0 0 16,0 1-16,0-1 0,0 21 16,0 22-16,0 105 15,0-106-15,-21 1 16,21-1-16,-21 64 0,21-84 15,-21-1-15,0 22 0,21-22 16,-22 0-16,22-21 0,0 43 16,0-43-16,0 0 0,-21 0 0,21 1 15,0-44 17,21 1-17,1 0-15,-1 0 0,0 0 0,-21 0 16,21 21-16,0-22 0,0 1 15</inkml:trace>
  <inkml:trace contextRef="#ctx0" brushRef="#br0" timeOffset="32076.94">4868 6858 0,'0'21'47,"-21"-21"-31,42 0 31,0 0-47,-21-21 15,0 0 1,0 0 0,0 0-16,-21 21 15,0 0-15,0 0 16,0 0-16,0 0 16,21 21-16,-22-21 15,22 21 1,22-21 15,-1 0-31,0 0 0,0 0 16,0 0-16,0 0 15,-21-21-15,22 21 0,-1-21 16,-21-1 0,-21 22-1,-1 0-15,1 0 16,0 22-1,0-22-15,21 21 0,-21-21 0,21 21 16,-21-21 0,21 21-16,21-21 47,0 0-32,0 0 1,-21-21-16,21 21 0</inkml:trace>
  <inkml:trace contextRef="#ctx0" brushRef="#br0" timeOffset="34252">6816 6011 0,'0'0'0,"0"-21"15,0 0 1,0 0 0,0 0-1,0 0 1,0 63 31,0-21-47,0 21 15,0 1-15,0-1 0,0 22 0,0-1 16,0 1-16,0 105 16,-22 64-16,1-170 15,0 1-15,0-1 0,0-20 16,0 20-16,-1-21 0,1 1 16,0-22-16,21 21 0,0-21 0,-21 22 15,21-64 16,0-1-31,0 1 16,0 0-16,21 0 0,0 0 16,-21-22-16,21 22 0</inkml:trace>
  <inkml:trace contextRef="#ctx0" brushRef="#br0" timeOffset="34612.8">6540 6244 0,'0'0'0,"-42"-21"0,21 21 0,-21-21 16,20 0-16,1 0 0,0-1 15,0 1-15,21 0 0,0 0 0,0 0 16,21-22 0,0 22-16,0 0 0,22 21 0,-1-21 0,22 0 15,-22 21-15,21 0 0,1 0 16,-22 0-16,22 21 0,-22 0 0,85 106 15,-85-42 1,-42-22-16,0 107 16,0-107-16,-42-21 15,21 22-15,0-22 0,-22 1 16,-20 20-16,42-42 0,0 22 16,-22-43-16,43 21 0,-21 0 0,21 0 15,21-21 16,0 0-31,1 0 0,-1 0 16,0 0-16,0 0 0,0-21 0</inkml:trace>
  <inkml:trace contextRef="#ctx0" brushRef="#br0" timeOffset="35109.58">7260 6668 0,'0'-22'0,"0"44"0,0-65 15,0 64 17,0 1-32,0-1 15,0 0-15,0 0 0,0 0 16,0 0-16,0 1 0,0 20 0,0-21 16,0 0-16,0 0 0,0 22 0,0-22 15,21 21 1,0-21-1,1-21-15,-1 0 0,0 0 16,21-21-16,-21 21 16,1-21-16,-1 0 0,63-43 15,-41 1 1,-43 21-16,21 20 0,-21-20 0,21 21 16,-21 0-16,0-22 0,0 22 15,0 0-15,0 0 16,0 42-1,0 0-15,0 0 0,0 1 16,0-1-16,0 0 0,0 21 0,0-21 16,0 22-16,-21-22 15,21 21-15,0 22 16,0-22-16,0-21 0,0 0 16,21-21-1,0 0-15,0 0 0,1 0 16,-1 0-16,0-21 0,0 0 15,64-42-15,-64 20 16,21 1-16,-21 0 0</inkml:trace>
  <inkml:trace contextRef="#ctx0" brushRef="#br0" timeOffset="36695.18">8149 6117 0,'0'0'0,"0"-106"15,-21 106 1,0 0-16,21 43 15,0-1 1,0 0-16,0 1 0,0 63 16,0-64-16,0 21 15,0-20-15,-21 20 0,21 1 16,0-22-16,-22 85 16,22-63-16,0-43 15,0 0-15,0 21 0,-21-42 16,21-21 15,0 0-31,0 0 16,0 0-16,21-22 0,-21 22 15,22 0-15,-22-21 0,21 20 0,-21-20 16,21 21-16,0 0 0,-21 0 0,21-1 16,0 1-16,1 0 0,41 0 15,22 21 1,-64 0-16,0 21 15,0 0-15,0 0 0,-21 1 16,22 41-16,-1-42 0,-21 0 16,0 43-16,0-43 15,-43 43-15,22-43 0,0 0 16,-21 0-16,21 0 16,-1-21-16,1 0 0,0 0 0,0 0 15,-21-21 1,20 0-16,1 0 15,21 0-15,0-1 16,0 44 15,0-1-15,0 0-16,21 0 0,1-21 0,-22 21 16,21 0-16,0-21 0,-21 22 15,21-22-15,0 0 0,0 0 0,1 0 16,20 0-16,0 0 15,1 0-15,-22 0 0,21-22 16,-21 1-16,22 0 0,-1 0 16,0 0-16,-21-22 0,22 22 15,-22-21-15,64-43 0,-64 22 0,0 20 16,0-20-16,0 21 0,0-1 16,22-147-1,-43 105-15,0 43 16,0-1-16,0 22 0,0 0 15,0 0-15,0 0 0,-21 21 16,-1 0-16,1 21 16,21 0-16,0 21 0,-21 22 15,21 63 1,0-64-16,0-20 0,0 20 16,0-20-16,0-1 0,0 0 0,0 1 15,21-1-15,-21 0 0,43 22 16,-22-43-16,0 0 0,-21 0 15,21 0-15,0 1 0,0-22 16,1 0-16,-1 0 0,0 0 0,0 0 16,21 0-16,22-22 15,-43 1-15,0 0 16,0-21-16,-21-1 0,22 22 16,-22-21-16,21 0 0,-21 20 15,0-20-15,0 21 0,0-43 16,0 43-16,21 42 31,-21 1-31,0-1 0,21 21 16,-21-21-16,0 22 0,0-22 15,0 21-15,0-21 0,0 0 16,21 1-16,-21-1 0,0 0 0,21 21 16,1-21-1,-1-21-15,0 0 0,0 0 0,0 0 16,0 0-16,1 0 0,-1-21 15,0 21-15,0-21 0,85-85 32,-21 0-32,-43 64 0,-21 0 15,0 21-15,0-22 0,1 22 16,-1 0-16,21 0 0,-42 0 16,21 21-16,22 0 15,-22 0 1,-21 21-16,0 0 15,0 0 1,0 0-16,21-42 47,-21 0-47,0 0 16,0 0-16,0-1 15,0 1 1,0 0-16,-21 21 15,0 0-15,-1 0 16,1 0-16,0 21 16,-21 0-16,21 1 0,21 20 15,-22-21-15,1 21 0,0 1 16,0-1-16,0-21 0,0 64 16,-1-22-16,22-20 0,0-22 15,0 21-15,0-21 16,22 1-16,-1-1 0,0-21 15,0 0-15,0 0 0,64 0 16,-64 0 0,0 0-16,22 0 0,-1-21 15,0 21-15,-21-22 0,22 1 16,-22 0-16,0 0 0,21-43 16,1-20-1,-43 63-15,0-1 0,0 1 16</inkml:trace>
  <inkml:trace contextRef="#ctx0" brushRef="#br0" timeOffset="37045.98">10054 5884 0,'0'0'0,"-21"0"0,-21 0 0,20 0 0,-20 0 16,21 22-16,-43-1 15,1 21-15,63-21 16,0 0 0,21-21-1,0 0-15,0 0 0,1 0 16,-1 0-16,42-21 16,-42 0-16,1 21 0,-22-21 0,0 0 15,0 0-15,0-1 16,-22 22-1,1 0-15,0 0 0,-21 0 16,21 0-16,-1 0 16,22 22-16,0-1 0,0 0 15,0 0-15,0 0 16,0 0-16,22-21 0,20 22 16,-21-22-16,21 0 0</inkml:trace>
  <inkml:trace contextRef="#ctx0" brushRef="#br0" timeOffset="37643.64">11578 6435 0,'0'0'0,"-42"0"0,21 0 16,-1 0-16,-20 0 0,63 0 31,22 0-31,-22 0 16,21 0-16,22 0 0,-22 0 15,85 0-15,-42 0 0,-22 0 16,85 0-16,-84-21 15,20 21-15,-41 0 0,20 0 16,1-22-16,20 22 0,-62-21 16,20 21-16,-21 0 0,21-21 15,-42 0-15,0 0 16,-21 21-16,0-21 0,0 21 16,0-22-16,-43 22 15,43 0-15,-21-21 0,21 21 0,-1 0 16,1 0-16,0 0 15,21-21 1,21 21 0,0 0-16,1 0 15,-1 0-15,0 0 0,0 0 0,0 0 16,0 21-16,-21 0 0,0 1 16,0 20-1,0-21-15,0 43 0,-21-43 16,0 21-16,0-21 0,0 0 0,0 22 15,-1-22-15,-41 21 0,42-21 16,21 1-16,-21-1 0,-1 0 16</inkml:trace>
  <inkml:trace contextRef="#ctx0" brushRef="#br0" timeOffset="39396.62">14330 6350 0,'21'0'15,"0"-21"1,0 0-16,0 21 0,1-21 16,-1-1-16,0 1 0,0 0 0,-21 0 15,21-21-15,-21-22 16,0 43-16,-21 0 16,-42-43-16,41 43 0,-20 21 15,0-21-15,21 21 0,-22 0 16,-20 0-16,-85 42 15,63 1-15,43-1 16,-1 0-16,-20 43 16,42-43-16,-1 1 0,1-1 0,21 21 15,0-20-15,21 84 16,1-106-16,-1-21 16,0 0-16,21 0 0,-21 0 15,64 0-15,-43-21 0,-20 0 16,20-1-16,0 1 0,1 0 15,-1-21-15,0 21 0,-21-22 0,1 1 16,-1 21-16,0-22 0,0 22 0,-21-21 16,0 21-16,0 0 0,0-1 15,0 1-15,0 42 32,0 1-32,0-1 0,0 0 15,0 42 1,0-20-16,0-1 0,0-21 0,0 22 15,0-22-15,42 42 0,-20-42 16,-1 1-16,0-1 0,21-21 16,22 0-16,-43 0 15,21 0-15,-21 0 0,22-21 16,-1-1-16,0 1 0,-20-21 16,20 21-16,-21 0 0,21-22 0,22-41 15,-64 41-15,0 22 16,0 0-16,0 0 0,0 0 0,0-1 15,0 44 1,-21-1 0,0 21-16,21-21 15,-22 0-15,1 22 0,21-22 16,-21 21-16,0 1 0,21-22 0,0 21 16,-21 0-16,0-20 0,21-1 15,0-42 16,0-1-31,21 1 16,0-21-16,0 21 0,0-43 16,0 43-16,22-42 0,-22 41 15,-21 1-15,21 0 16,-21 0-16,21 21 0,0 0 16,1 0-1,-22 21-15,21 0 0,-21 0 16,0 1-16,0-1 0,0 21 0,0-21 15,0 0-15,0 22 0,21-22 16,-21 0-16,21-21 0,-21 21 0,0 0 16,42-21-16,-20 0 15,20 0-15,-21 0 16,64-21-16,-64 0 0,21 0 16,-21 0-16,1 0 0,-1-1 15,42-62 1,-63 63-16,21-22 0,-21 22 15,0 0 1,0 42 0,0 0-1,0 0-15,0 1 0,0-1 0,-21 0 16,21 21-16,-21-21 0,21 1 0,0-1 16,0 0-16,0 0 0,0 0 15,0 0-15,0 1 0,21-22 0,22 0 16,-22 0-16,0 0 15,21 0-15,-21 0 0,64 0 16,-43-22-16,-20 1 0,20 0 16,0 0-16,-21-21 0,1 20 15,20 1-15,0-42 0,-42 42 16,21-43-16,1 22 16,-22 21-16,0 42 31,-22 0-16,22 0-15,0 21 0,-21 1 16,21-1-16,-21 0 0,21 22 16,0-1-16,0 1 0,0-1 0,0 1 15,0-1-15,0 128 16,0-106-16,21 63 16,-21-85-16,0 22 0,0-22 15,0 22-15,0-21 0,0-1 0,0 1 16,0-1-16,-21 1 0,21-22 0,-42 106 15,21-106 1,21 1-16,-22-22 0,1 21 0,0-21 16,21 1-16,-21-22 0,0 0 0,-22 0 15,22-22 1,0 1-16,0-21 0,0 0 16,0-128-16,21 107 15,0-22-15,0-63 0,0 63 16,0 22-16,21-22 0,0 22 15,0-1-15,0 22 0,-21-22 0,21 22 16,1 0-16,-1-1 0,0-20 16,21-22-16,-42 64 15,21-21-15,1-1 0,-1 1 0</inkml:trace>
  <inkml:trace contextRef="#ctx0" brushRef="#br0" timeOffset="41334.18">16383 6181 0,'0'0'16,"0"21"15,0 0-31,0 21 16,0-20-16,0 20 0,0-21 16,-21 64-16,21-64 0,0 21 15,-21 22-15,21-43 16,0 0-16,21-21 31,0-21-15,0 0-16,-21 0 0,42-43 15,-20 22-15,-22-22 16,21 43-16,-21 0 0,21 0 16,-21 0-16,0-1 0,0 44 31,0-1-31,0 0 15,0 0-15,0 0 0,0 0 0,0 1 16,0-1-16,0 0 0,0 0 16,0 21-16,21-20 15,0-22-15,0 0 16,1 0-16,-1 0 0,0 0 16,0 0-16,0 0 0,0 0 0,1-22 15,-1 1 1,42-63-16,-42 62 0,-21-20 15,22-21-15,-22 41 16,21 1-16,-21-21 0,0 21 16,0 0-16,0-1 0,0 44 31,0-1-31,0 0 16,0 0-16,0 0 0,0 22 0,0-22 15,0 63 1,0-62-16,0-1 0,0 21 0,0-21 0,0 0 15,0 1-15,0-1 0,21 0 16,0-21-16,0 0 0,0 21 0,1-21 16,20 0-16,-21 0 0,21 0 15,1-21-15,-22 0 0,21 0 16,43-43-16,-43 22 0,1-1 16,-22 1-16,21 0 0,0-1 15,-20 1-15,-1 0 0,21-85 16,0-21-16,-20 84 15,-22 22-15,0-1 0,0 1 16,0 21-16,0-21 0,0 20 0,0 1 16,-22 21-16,-20 21 15,0 85 1,42-63 0,-21-1-16,21 21 0,-22-20 0,22-1 15,-21 22-15,21-22 0,0 0 0,0 22 16,0-22-16,0 0 0,-21 128 15,21-107 1,0-42-16,0 1 16,0-1-16,21-21 15,-21-21 1,21-1-16,1 1 16,-1 0-16,0-42 15,-21 41-15,21-20 0,0 21 16,-21 0-16,21-22 0,-21 22 15,22 0-15,-1 42 32,-21 0-32,0 1 15,0-1-15,0 0 0,0 0 0,0 0 16,21 0-16,-21 1 0,0-1 16,21 0-16,0 0 0,-21 0 0,21-21 15,1 21-15,-1-21 0,63 0 16,-62 0-16,41 0 15,-42 0-15,22-21 16,-22 21-16,21-21 0,-21 0 16,22-43-16,-22 43 0,0 0 15,0-42-15,-21 41 16,21 1-16,-21 0 0,0 0 0,0 0 16,-21 21-16,0 0 15,0 0-15,0 0 0,-1 0 16,1 0-16,0 42 0,0-21 15,21 0-15,0 1 0,-21-1 16,0 42-16,21-42 0,0 43 16,0-43-16,0 0 15,21 22 1,0-43-16,0 21 0,0-21 16,0 0-16,1 0 0,-1 0 15,0 0-15,21-21 0,-21-1 16,1 1-16,20 0 0,-21 0 0,21 0 15,-20 0-15,-1-22 0,0 22 16,0 0-16,0-21 0,0 20 0,-21 1 16,22-21-1,-22 63 17,0 0-32,0 0 15,0 1-15,0-1 0,0 21 16,0 0-16,0-20 15,0-1-15,0 0 0,0 0 16,21-21-16,0 0 16,0 0-16,0 0 0,0 0 15,64-21 1,-64 0-16,0 0 0,22-22 16,-22 22-16,0 0 0,-21 0 15,0 0-15,0-1 0,0 1 0,21 0 16,-21 42 15,0 0-31,0 1 16,-21-1-16,21 0 0,0 0 15,0 0-15,0 0 16,0 22-16,0-22 0,21 0 16,0-21-16,22 21 15,-22-21-15,0 0 0,0 0 0,22 0 16,-22 0-16,21 0 0,-21-21 0,22 0 15,-22 0-15,63-22 16,-62 22-16,41-42 16,-42 42-16,0-22 0,1 22 0,-22-21 15,0 21-15,0-1 16,0 1-16,0 0 0,-43 21 16,22 0-16,0 0 0,0 0 15,-43 42-15,1 43 16,42-64-16,21 0 0,-22 1 15,22-1-15,0 21 0,0 0 16,0-20-16,22-22 0,-1 21 16,0 0-16,0 0 15,0-21-15,22 0 0,-22 0 0,21 0 16,-21 0-16,0 0 0,1 0 16,-1 0-16,0 0 0,0 0 15,0-42 1,-21 21-16,21-1 0</inkml:trace>
  <inkml:trace contextRef="#ctx0" brushRef="#br0" timeOffset="41507.08">19600 6456 0,'0'0'16,"0"21"-16,0 0 62,-21-21-46,0 0 0,0 0-16,0 0 0,-1 0 15</inkml:trace>
  <inkml:trace contextRef="#ctx0" brushRef="#br0" timeOffset="42694.01">4424 8340 0,'0'0'0,"-85"21"16,64-21-16,0 0 0,0 0 0,-1 0 15,1 0-15,0 0 16,21-21 0,-21 21-16,21-21 0,0-1 0,0 1 15,0-42 1,42 20-16,-21 22 0,22 0 0,-22 0 16,0 0-16,0 21 15,64 0-15,-64 0 0,0 0 16,22 21-16,-22 21 0,0-21 15,0 22-15,0-1 0,-21 0 16,0 85-16,0-84 16,0-1-16,-21 0 0,-42 64 15,41-63-15,-20-1 0,21 0 16,-21 1-16,-1-22 0,22 21 0,-42 22 16,-1-22-1,43-42-15,0 21 0,0-21 0,-1 0 16,1 0-16,-21-21 15,42 0-15,-21 0 0,21-1 16,-21-20-16,21-21 0,0-1 16,0 22-16,0 21 15,0-22-15,0 22 0,0 0 16,21 21-16,0 0 16,0 0-16,21 21 15,1 21-15,-22-20 0,0-1 16,21 0-16,-20 21 0,-1-21 15,0 22-15,0-22 0,0 21 0,0-21 16,1 1-16,-1-1 0,42 21 16,-63-21-16,43 0 15,-22-21-15,0 0 0,0 0 16,0 0-16,0 0 0,1 0 16,-1 0-16,-21-21 0,21 0 15,0-21-15,0 21 0</inkml:trace>
  <inkml:trace contextRef="#ctx0" brushRef="#br0" timeOffset="42873.91">5122 8636 0,'0'0'0,"0"-21"16,21 21-16,1 0 31,-1 0-16,0-21 1,-21 0 0</inkml:trace>
  <inkml:trace contextRef="#ctx0" brushRef="#br0" timeOffset="43395.61">6816 7874 0,'0'0'0,"0"-21"0,-22 0 0,22-22 0,-21 22 15,0 0-15,21 0 16,0 63 15,0-21-31,0 22 0,0 20 0,0 1 16,0 147-16,0-147 15,0 21-15,0-22 0,0 64 16,-21-63-16,21-22 16,-21 21-16,21-20 0,-21-1 0,21-21 0,-22 22 15,22-1 1,0-21-16,0-42 31,0 0-31,22 0 16,-1-22-16,-21 22 0,21-21 15,-21 21-15,0-22 0,42-41 0</inkml:trace>
  <inkml:trace contextRef="#ctx0" brushRef="#br0" timeOffset="43708.94">6710 7980 0,'0'0'0,"-21"-42"0,-1 20 0,-41-41 16,63 42-16,42-106 31,-21 84-31,1 22 16,62 0-16,-41 0 0,-1 21 16,21 0-16,-20 0 0,-1 21 15,43 43-15,-64-43 0,21 21 16,-21 0-16,1 43 15,-22 21-15,0-43 0,0-20 16,-22-1-16,1 22 0,0-22 16,0-21-16,0 21 0,0 1 0,-1-22 15,1 0-15,0 0 0,-21 22 16,21-22 0,21 0-16,21-42 31,0 21-31,0 0 15</inkml:trace>
  <inkml:trace contextRef="#ctx0" brushRef="#br0" timeOffset="44342.09">7197 8763 0,'0'21'0,"0"-42"0,0 63 0,21-42 31,-21-21-15,21 0-16,0 0 0,43-43 16,-22 1-1,-21 21-15,21-1 0,-20 1 16,-1 0-16,0-1 0,0-20 16,-21 20-16,0 22 0,0 0 15,-21 42 1,0 0-16,0 1 15,-22 62 1,43 1-16,0-43 16,0-21-16,0 1 0,21-1 15,1 0-15,-1 0 0,0 0 16,0-21-16,0 21 0,0 1 0,1-1 16,41 21-1,-42-21-15,0-21 16,-21 21-16,22 1 0,-1-22 15,0 0 1,0-22-16,0 1 0,0 21 16,1-21-16,20-21 15,-21 21-15,21-43 16,-20 43-16,-1-21 0,0 20 0,21-41 16,-21 21-16,-21 20 0,22-20 15,-1 42 1,-21 21-1,0 0-15,0 1 0,0-1 0,0 0 16,-21 21-16,21-21 0,-22 1 16,1 62-1,0-41-15,21-22 0,0 0 16,0 0-16,21-21 47,-21-21-47,0 0 0,21 0 15,1-1-15</inkml:trace>
  <inkml:trace contextRef="#ctx0" brushRef="#br0" timeOffset="44624.22">8213 8213 0,'0'21'31,"0"-42"-15,0 0 0,0-1-1,0 1-15,0 0 16,-22 21 0,1 0-1,21 21-15,0 0 16,-21 1-16,21-1 0,0 0 15,0 0-15,0 0 16,0 0-16,21 1 0,0-1 16</inkml:trace>
  <inkml:trace contextRef="#ctx0" brushRef="#br0" timeOffset="45043.98">8467 8424 0,'0'-21'16,"0"0"0,0 0-1,21 21-15,0 0 16,0 0-16,0 21 0,0 0 16,1 0-16,-1 1 15,0-1-15,0 63 16,0-41-16,-21-1 15,0-21-15,0 0 16,0 22-16,0-22 0,0 21 0,0-21 16,0 1-16,21-22 15,1 0 1,-1 0-16,-21-22 0,21 22 0,-21-21 16,21 0-16,0-21 0,22-1 15,-43 1-15,21 21 16,0-21-16,0-1 0,0 1 0,43-64 15,-64 85-15,21-21 16,-21 20-16,21 1 16,-21 42 31,0 1-47</inkml:trace>
  <inkml:trace contextRef="#ctx0" brushRef="#br0" timeOffset="46113.9">9715 8573 0,'0'0'16,"22"-22"-16,20 1 0,-21 21 0,21-42 15,-42 21-15,0 0 0,0-22 16,0 22-16,0 0 0,-21-21 15,0 20-15,0 1 16,0 21-16,-22 0 0,22 0 0,-21 21 16,0-21-16,20 22 0,1 20 15,-21 21 1,-22 43-16,64-85 0,-21 22 16,21-22-16,0 21 0,0-21 0,0 1 15,0-1-15,0 0 16,0 0-16,0 0 0,64-21 15,-22 0-15,-21 0 16,0 0-16,1-21 0,-1 21 16,21-21-16,-21 0 0,0 0 0,1-1 15,-1 1-15,21-21 0,-21 0 16,0-1-16,1 22 0,-22-42 16,0 20-16,0 1 15,0 21-15,0 42 31,0 0-31,0 21 0,0-20 16,0-1-16,0 21 0,0-21 0,0 0 16,0 22-16,0 20 15,0-42-15,0 1 16,42 20-16,-21-21 0,0-21 16,0 21-16,22-21 0,-22 0 15,127 0 1,-84-42-16,-22 21 0,0 0 15,43-43-15,-43 22 16,-21 21-16,1-22 0,-1 1 16,21-22-16,-21 22 0,0-21 15,1-1-15,-1 1 0,0-1 0,21-63 16,1-21 0,-43 106-16,0 20 0,0 1 15,0 0-15,0 0 0,0 42 16,0 0-1,0 22-15,-22-22 0,1 21 0,0 22 16,0-22-16,0 21 0,0-20 0,-1 20 16,1 1-16,0-22 0,21 22 15,0 105 1,0-127-16,0-21 0,0 1 16,21 41-16,0-42 15,1 0-15,41 1 0,-42-1 16,22-21-16,-1 0 0,0 0 0,-21 0 15,43 0-15,-22 0 0,1-21 16,-1-1-16,0 22 0,85-63 16,-63 21-16,-43 20 15,0-20-15,0 21 16,0-21-16,-21 20 0,0 1 0,0 0 16,0 0-16,0 0 0,-21 21 0,-21 0 15,-22 21 1,43-21-16,0 42 0,-42 1 15,41-22-15,1 21 0,0-21 16,0 0-16,21 22 0,0-22 0,0 0 16,0 21-16,0 22 15,21-43-15,0-21 16,22 21-16,-22-21 0,21 0 16,-21 0-16,22 0 0,-22 0 15,21 0-15,64-42 16,-43 0-16,-41 20 0,20 22 15,-21-21-15,-21 0 0,21-21 16,-21 21-16,0-1 0,0 1 0</inkml:trace>
  <inkml:trace contextRef="#ctx0" brushRef="#br0" timeOffset="46374.74">10350 8149 0,'0'0'16,"-21"0"-16,0 0 0,21-21 16,0 0-16,21 21 15,22 0-15,-22 0 0,21-21 0,-21 21 16,22 0-16,-1 0 0,0 0 0,1 0 16,-1 0-16,21 0 15,-20 0-15,63 0 0,-64 0 0,0 0 16,1 0-16,-22 0 0,0-21 15,21 21-15,-21 0 16,1-22-16</inkml:trace>
  <inkml:trace contextRef="#ctx0" brushRef="#br0" timeOffset="46964.41">12594 8276 0,'0'0'16,"-42"21"-16,-43-21 16,43 22-16,63-22 31,21 0-31,-21 0 0,22 0 16,-1 0-16,22 0 0,-1 0 15,1 0-15,84-22 16,-85 22-16,22 0 0,-22-21 0,1 21 15,-1 0-15,1-21 0,-22 0 16,1 21-16,-22 0 0,21-21 0,-21 21 16,-21-21-16,0-1 15,-21 22-15,0 0 16,0-21-16,0 0 0,-1 21 16,1 0-16,0-21 0,21 0 15,21 21 16,0 0-31,22 0 16,-22 0-16,0 0 0,0 21 16,0 21-16,-21-21 0,0 1 0,0 20 15,0-21-15,0 21 0,-21 1 16,0-22-16,-21 42 16,-1-20-16,22-22 0,-21 0 0,0 21 15,20-20-15,1-1 0,0-21 16</inkml:trace>
  <inkml:trace contextRef="#ctx0" brushRef="#br0" timeOffset="48900.63">15198 7684 0,'0'0'0,"0"-22"0,0-20 0,0 21 16,-22-21-16,-20-1 0,0 1 15,21 42-15,-1 0 16,1 0-16,-21 0 0,21 0 0,0 21 16,-22 0-16,22 22 0,-21-1 15,21 0-15,-1 22 0,-20-1 0,21 1 16,0-1-16,-43 170 15,43-106 1,0-63-16,21-1 0,0-21 0,0 22 16,0-43-16,21 21 0,0-20 0,0 20 15,1-42-15,20 21 0,-21-21 16,21 0-16,1 0 0,-1 0 0,106-42 16,-21-1-1,-63 1-15,-1 21 0,43-64 16,-42 22-16,-1-43 15,-21 64-15,-20-22 0,-22 1 16,0-128-16,-22 85 16,1 43-16,-21 20 15,0-20-15,-1 21 0,1-1 0,0 22 16,-1-21-16,-20 42 0,20 0 16,-189 63-1,126 22-15,63-22 16,1 1-16,21 21 0,-21-1 0,20 1 15,22 0-15,0-22 0,0 22 0,0-22 16,0 1-16,64 20 16,42 22-1,-64-85-15,22 1 0,41-22 16,-41 0-16,-1 0 0,1 0 16,-1 0-16,1-22 0,-1 1 0,107-42 15,-107-1 1,-20 22-16,-22 0 0,21-22 15,-21 43-15,-21-21 0,0 20 16,0 1-16,0 42 16,0 1-1,-21-1-15,0 0 0,21 21 0,-21-21 16,21 22-16,0-1 0,0-21 16,-21 43-16,-1-43 0,22 0 15,-21 21 1,21-20-16,21-44 31,1 1-15,-22 0-16,21 0 0,0-21 15,0 20-15,0-20 0,0 21 0,-21-21 16,22-1-16,-1 22 0,-21-42 16,21 63-16,0 0 15,-21 21 1,0 0-16,0 0 0,0 0 0,0 0 15,0 22-15,0-22 0,0 21 0,0-21 16,21 22-16,-21-22 0,0 0 16,21 0-16,1 0 0,-1 22 15,0-43-15,0 21 0,21-21 16,22 0-16,-22 0 0,1 0 16,41-21-16,43-22 15,-84 22-15,-1-21 16,-21 21-16,21-22 0,1 1 0,-22 0 15,0-22-15,0 1 0,0 20 16,1-20-16,41-128 16,-63 86-16,0 62 0,21 1 15,-21 21-15,0-22 16,0 22-16,21 21 0,-21 43 31,0-22-31,-21 21 0,0 0 0,0 1 16,0 20-16,0 1 0,-1-1 0,1 43 15,0-42-15,0-1 16,21-21-16,0 1 0,-21-1 0,21 85 31,42-106-31,0 22 16,64-43-16,-63 0 16,20 0-16,-21 0 0,1 0 15,-22-22-15,21 1 0,-21 0 0,1 0 16,41-21-1,-42 20-15,-21 1 16,0 42 0,0 1-1,-21-22-15,0 21 0,21 0 0,-21 21 16,21 1 0,0-22-16,0 42 15,0-42-15,21-21 0,0 0 16,0 0-16,0 0 0,22 0 15,-22 0-15,21 0 0,22-21 16,-22 0-16,0 0 0,-20 0 0,41-22 16,1-41-1,-43 63-15,-21-22 16,21 22-16,-21 0 0,0 0 16,0 0-16,0 42 31,-21 0-31,0 0 0,-1 21 15,1-20-15,21-1 0,-21 21 16,0 0-16,0-20 0,21 20 0,-21 0 16,21 22-16,-22-22 0,22 22 15,0-1-15,0-21 0,0 22 0,-21-1 16,21 1-16,0 21 0,0 126 16,-21-63-1,21-84-15,-21 21 0,21-1 16,-21-20-16,0 20 0,-1-20 0,1-1 15,0 1-15,-21-22 0,21 22 0,-106 84 16,63-106 0,43-42-16,0 0 15,0 0-15,21-21 0,-22 21 0,-20-63 16,42 20-16,0 1 0,0-22 16,0 1-16,0-1 0,0-20 15,21-1-15,0 0 0,1-20 0,-1-1 16,63-169-1,43 21-15,-84 190 16,-1 1-16,0 20 0,-20-20 16,20 20-16,0 1 0,-21 0 0,1 21 15,-1-22-15,21 22 0</inkml:trace>
  <inkml:trace contextRef="#ctx0" brushRef="#br0" timeOffset="51178.96">18584 7959 0,'0'0'0,"0"-43"0,0-84 16,0 106-16,0 0 15,-21 21 1,0 21-16,0 0 0,0 1 0,-1 83 15,1-62-15,21 20 16,-21 1-16,0-1 0,0 1 0,0-1 16,-22 43-16,22-64 0,0 22 15,0-22-15,0-21 16,21 22-16,0-64 31,0-1-31,21 1 16,0 0-16,0 0 0,0-21 15,0 20-15,22-83 0,-1 62 16,-21 1-16,0 0 0,22-22 16,-43 22-1,21 42-15,0 0 0,-21 21 0,0 0 16,0 0-16,21 22 0,-21 20 16,0-21-16,21 1 0,-21-1 15,0 0-15,0 1 0,0-22 0,22 42 16,20 1-1,-21-64-15,21 0 0,-20 0 0,-1 0 16,21 0-16,0 0 0,-20-21 16,20 21-16,0-21 0,1-1 0,147-105 31,-148 85-31,1 0 0,-22-22 16,21-42-16,-21 43 0,-21-1 15,22 22-15,-22-21 0,0 20 0,0 1 16,0 0-16,0-1 0,0 22 15,-22 21-15,1 0 0,0 0 16,0 0-16,0 21 0,0 22 16,21-1-16,-43 127 15,22 1 1,21-128-16,-21 21 0,21-20 16,0-1-16,0 0 0,21 22 15,0-43-15,0 0 0,1 0 0,20-21 16,21 0-1,-20 0-15,-1 0 0,-21 0 0,43-21 16,-22 0-16,-21 0 0,0 0 16,22 0-16,-43-1 0,21 1 15,21-85 1,-42 85-16,0-42 0,0 20 16,0 65 15,0-1-31,0 0 0,0 0 0,0 21 15,0-20-15,0-1 0,-21 21 16,21-21-16,0 85 16,0-85-1,0 0-15,21 1 0,0-22 16,1 21-16,-1-21 0,21 0 16,-21 0-16,0 0 0,1 0 15,20-21-15,-21-1 0,43-20 16,-43 21-16,0 0 0,0-22 0,0 1 15,0 0-15,1-1 0,41-126 16,-21 42 0,-42 64-16,0 20 0,22-20 15,-22 20-15,0 1 0,0 0 16,0-1-16,0 22 0,-22 21 16,1 0-16,0 0 15,-21 64-15,42-43 0,-21 21 16,-1 22-16,22-22 0,-21 22 0,21-1 15,0 1-15,0-22 0,0 21 16,0 1-16,0-22 0,0 22 0,21-22 16,1 0-16,-1 1 0,21-22 0,-21 21 15,22-21-15,84 43 16,63-64 0,-63-21-1,-106 0-15,43-22 16,-22 22-16,-21-21 0,0-1 15,22 1-15,-43-21 0,21 20 0,21-84 16,-42 43-16,0-22 16,0 42-16,0 22 0,0-43 15,0 64-15,0 0 16,0 0-16,0 42 16,0 21-1,0-21-15,-21 64 16,0-21-16,0 41 0,21-62 15,-21 20-15,-1 43 0,1-64 16,21 1-16,0-1 0,-21 0 16,21-20-16,-21-1 0,21 0 15,0 0-15,-21 0 0,21 0 0,21-21 32,0 0-17,0-21-15,0 0 0,-21 0 0,22 0 16,-1 0-16,0-1 0,21-41 15,-21 42 1,-21 42 0,0 0-1,0 0-15,0 0 0,0 1 16,0-1-16,0 0 16,0 0-16,0 0 0,0 0 15,43 1-15,-22-1 16,0-21-16,0 0 0,0 0 15,1 0-15,-1 0 0,0 0 0,21 0 16,-21 0-16,85-64 16,-85 43-1,1 0-15,41-43 16,-63 43-16,0 0 0,21 21 0,-21-21 16,0 42 15,-21 0-31,0 0 0,21 1 15,-21 20-15,0-21 16,21 0-16,0 0 0,0 1 16,0-1-16,0 0 15,21-21 1,0 0-16,0 0 16,0 0-16,43-42 15,-22-1-15,-21 22 16,0 0-16,1 0 15,-22 0-15,21-1 0,0 22 16,-21-21-16,0 42 31,0 1-31,0-1 0,0 0 16,0 0-16,0 0 16,0 0-16,0 1 0,21-1 15,0-21 1,0 0-16,1 0 0,-1 0 15,0 0-15,21 0 0,-21 0 0,64-43 16,-43 22 0,-20 0-16,-1 0 15,0 0-15,0 0 0,-21-1 16,0 44 15,0-1-31,0 0 16,0 0-16,0 0 15,21 0 1,0-21-16,1 0 16,-1 0-16,0 0 0,0 0 15,0 0 1,0-21-16,-21 0 0,22 0 16,-1 0-16,-21-22 15</inkml:trace>
  <inkml:trace contextRef="#ctx0" brushRef="#br0" timeOffset="51352.86">21992 7916 0,'-21'-21'0,"42"42"0,-63-42 0,21 21 16,-1 0-16,1 0 0,0 0 16,21-21-16,-21 21 62,0 0-62</inkml:trace>
  <inkml:trace contextRef="#ctx0" brushRef="#br0" timeOffset="51578.73">20129 8001 0,'0'0'0,"-21"0"0,0 0 0,42 0 31,0 0-31,22-21 16,20 0-16,-42 21 0,22 0 16,20-21-1,-20-1-15,-22 1 0,0 21 0,-21-21 16</inkml:trace>
  <inkml:trace contextRef="#ctx0" brushRef="#br0" timeOffset="51743.64">19897 7747 0,'0'0'0,"-22"0"0,1 0 0,0 0 15,0 0-15,21-21 16</inkml:trace>
  <inkml:trace contextRef="#ctx0" brushRef="#br0" timeOffset="52223.36">23050 7811 0,'0'0'0,"22"-22"0,-1 1 0,-21-21 16,0 21-16,0 0 15,0 42 1,0 0-1,0 21-15,-21 1 0,21-1 0,-22 21 16,22-20-16,0 20 0,0 22 0,-21-22 16,21 1-16,-21-22 0,0 22 15,0-1-15,21-20 0,-21 62 16,21-41 0,-22-43-16,22 0 15,0 0-15,-21-21 16,0 0-16,0 0 0,0 0 0,0-21 15,-1 21-15,1-21 0</inkml:trace>
  <inkml:trace contextRef="#ctx0" brushRef="#br0" timeOffset="53010.27">22458 8382 0,'0'-21'0,"0"42"0,0-63 0,21 42 16,21 0-1,1 0-15,-1 0 0,0 0 16,128-21-16,-107 21 15,22 0-15,-22-22 0,22 1 0,0 21 16,-22-21-16,85-21 16,-63 21-16,21-22 0,-64 1 15,0 21-15,-20 0 0,-1-22 16,0 1-16,-21 21 0,0-22 16,0 1-16,0 21 0,0-21 0,0-22 15,-42 43 1,20 21-16,1 0 0,0 0 0,0 42 15,0-21-15,0 22 0,-1-1 16,1 22-16,0-1 0,-42 128 16,41-128-16,-20 43 15,42-43-15,0-20 16,-21 20-16,0-20 0,21-22 16,0 21-16,0-21 0,21-21 31,0 0-31,0 0 15,-21-21-15,43 21 0,-22-21 0,0-21 16,0 20-16,43-20 16,20-64-1,-63 85-15,1 0 0,-1-21 0,0 42 16,-21 21 0,0 0-1,0 21-15,0 22 16,0-43-16,0 0 0,0 43 15,0-43-15,0 0 0,0 0 16,0 0-16,21 0 0,0 1 0,22-1 16,-1 0-1,21-21-15,-20 0 0,-1 0 0,22 0 16,-22-21-16,-21 0 0,21 21 16,-20-22-16,20 1 15,-21 0-15,0 0 0,0-21 0,-21 20 16,22 1-16,-22-42 15,21-43 1,-21 85-16,-21 21 16,-1 0-16,22 21 15,-21 0-15,0 0 0,-21 43 16,42 20 0,0-62-16,0-1 0,0 0 15,0 0-15,0 0 0,0 0 16,21-21-16,0 22 0,0-22 15,0 0-15,1 0 0,-1 0 16,21 0-16,-21 0 0,22-22 0,62-20 16</inkml:trace>
  <inkml:trace contextRef="#ctx0" brushRef="#br0" timeOffset="54472">25209 8192 0,'0'0'0,"0"-22"0,0-20 15,0 21-15,0 0 16,-21 21-16,0 0 0,0 0 16,0 21-16,0 21 15,-1 1-15,1-22 0,0 21 0,0 0 16,0 1-16,0-22 0,-1 64 16,1 20-1,21-83-15,0-1 0,0 0 16,0 0-16,21 0 0,43 0 15,-22 1-15,-21-22 0,22 0 16,-22 0-16,21 0 0,1-22 16,20 1-16,-21 0 0,22-21 15,-22-1-15,-21 22 0,1-21 16,20 0-16,-21-22 0,21-42 16,-20 43-16,-1-1 15,0 1-15,0-1 0,-21 1 0,21-1 16,0-84-1,-21 106-15,0 21 0,0-1 16,-21 44 0,0-1-16,0 0 0,0 21 0,0 1 15,-22 20-15,22-21 0,0 22 16,0-1-16,0 64 0,21-84 16,0 20-16,0 64 15,0-84-15,0-1 0,21-21 16,0 0-16,0 0 0,0 1 0,43 20 15,-22-42-15,-21 21 16,22-21-16,-1 0 0,0 0 0,22 0 16,-22 0-16,-21 0 0,22 0 15,-1-21-15,0 0 0,-21 21 0,1-21 16,41-64-16,-42 43 16,-21 20-16,0-20 0,0-21 15,0 20-15,0 22 0,0 0 16,-21 0-16,0 21 0,0 0 15,0 0-15,-43 42 16,43-21-16,-43 22 0,43-1 0,-21-21 16,21 0-16,0 22 0,-1-22 15,22 0-15,0 0 0,-21 0 16,21 0-16,0 1 0,0 20 16,21-42-1,1 0-15,-1 0 0,0 0 16,0 0-16,21 0 0,-20 0 0,-1-21 15,0 0-15,0 21 0,0-22 16,64-62 0,-43-1-16,-21 22 15,1 41-15,-22 1 16,0 42 0,0 1-16,0-1 0,-22 0 15,1 0-15,0 21 16,21-20-16,-21 20 0,21-21 15,0 0-15,0 0 0,0 1 0,0-1 16,21-21 0,0 0-16,0 0 0,22 0 15,-22 0-15,0 0 0,21 0 16,-20 0-16,-1 0 0,21-21 0,-21-1 16,0 22-16,1-21 0,-1-21 0,21 0 15,0-22 1,-42 43-16,0 0 0,0-22 15,0 22-15,-21 21 0,0 0 16,0 21 0,0-21-16,21 22 0,0-1 0,0 21 15,0-21-15,0 22 0,0 20 16,0-42-16,0 0 16,21 1-16,-21-1 0,21-21 15,0 21-15,-21 0 16,21-21-16,-21-21 47,-21 21-47,21-21 15,-21 21-15,0 0 0,42 0 63,0 0-63,22 0 0,-22 0 15,0 0-15,21 0 0,-21 0 16,22 0-16,-22 0 0,21-21 0,22-1 16,-43 1-16,21 21 15,-21-21-15,22 0 0,-22 0 0,0 0 16,21-43 0,-20 43-16,-22 0 0,0 0 15,0-1-15,-22 22 16,1 0-16,0 0 0,0 22 15,0-22-15,0 21 0,-1 42 16,1-20-16,21-22 16,-21 0-16,21 21 0,0-21 15,0 1-15,0-1 16,0 0-16,0 0 0,-21-21 47,-21 0-32,20 0-15,-41 0 0,21 0 0</inkml:trace>
  <inkml:trace contextRef="#ctx0" brushRef="#br0" timeOffset="55548.39">3556 10372 0,'0'0'0,"0"-21"15,0-1 1,0 1-1,0 0-15,21 0 16,0 0-16,0 21 0,1-21 16,-1 21-16,0-22 0,0 22 0,21 0 15,-20 0-15,20 0 0,0 0 16,1 22 0,-22-1-16,-21 0 0,21 106 15,-21-85-15,0 1 16,-21-1-16,0 0 0,-1 1 0,-62 62 15,20-41 1,43-64-16,0 0 16,0 0-16,0 0 0,21-21 15,0 0 1,0-1-16,0 1 16,0 0-16,42 0 0,-21 0 15,0 0-15,43 21 0,-43 0 16,42 0-16,-41 0 15,-1 21-15,21 0 0,-21 0 0,0 0 16,-21 0-16,0 1 0,0 41 16,0 22-1,0-64-15,-21 21 0,-63 64 16,62-85-16,-20 22 0,21-22 16,-21 0-16,-1 0 0,22-21 15,-21 21-15,-1-21 0,22 0 0,-85 0 16,22-42-1,63 42-15,-1-42 16,1 20-16,21 1 16,0 0-1,0 0-15,21 21 16,-21-21-16,64-22 16</inkml:trace>
  <inkml:trace contextRef="#ctx0" brushRef="#br0" timeOffset="55735.79">4424 10647 0,'42'0'0,"-84"0"0,84-21 16,-21 21-16</inkml:trace>
  <inkml:trace contextRef="#ctx0" brushRef="#br0" timeOffset="58844.12">6011 9991 0,'0'0'16,"0"-21"-16,0-1 0,0 1 0,-21 21 15,21 21 1,0 1-16,-21-1 15,21 21-15,-21 43 16,0 42-16,-1-64 0,1 1 16,-21 20-16,21-20 0,-22 21 15,22-22-15,-21 1 0,0-1 0,-1-21 16,1 22-16,21-22 0,-43 22 16,43-43-16,-21-21 15,42-21 1,0 0-16,0-1 15,0-20-15,0 21 0,0-21 0,0-1 16,0-84-16,0 21 16,0 1-1,0 83-15,0-20 0,0 21 0,0-21 16,21 42-16,0 0 16,-21 21-16,0 21 15,42 22-15,-42-22 0,22 0 16,-1 1-16,0-1 0,0 21 15,-21-20-15,21-1 0,0-21 0,1 22 16,20-1-16,0 0 0,1-21 16,-22 1-16,106-1 15,-21-21 1,-64-21-16,0 21 0,1-22 0,-1 1 16,0 0-16,22-42 15,-22 20-15,0 1 0,-20 0 16,-1-1-16,21-20 0,-21 20 0,-21-211 15,0 212 1,0-21-16,0-1 0,-21 1 16,-42-43-16,41 63 0,-41-41 15,21 41-15,-1 22 16,-84 0-16,0 42 16,64 0-16,42 22 15,-22-1-15,1 0 0,21 1 16,0 20-16,21 1 0,0-1 0,0 1 15,0-1-15,0 149 16,42-106-16,-21-64 16,21 22-16,-20-43 0,20 21 15,0-21-15,1 22 0,41-22 16,-41-21-16,-1 21 0,0-21 16,22 0-16,-22 0 0,0-21 0,22 0 15,-22-1-15,22 1 0,20-21 16,-41 21-16,-1-22 0,0 22 15,22-85-15,-43 1 16,-21 41 0,0 43-16,0 0 0,-21 0 15,0 21-15,0 0 0,-1 21 16,1 0-16,0 0 0,0 21 0,-21 64 31,-1 0-31,43-64 16,0-20-16,0 41 0,0-21 15,0-20-15,21-1 0,1 0 16,-1-21-16,0 0 0,85 0 16,-22 0-1,-62-21-15,20 0 0,43-22 16,-43 1-16,0 21 0,1-22 0,-1 1 16,-21 0-16,21-1 0,43-105 15,-64 42 1,-21 64-16,0-21 0,0-22 15,0 43-15,0-1 0,0 22 16,0-21-16,0 21 0,0-1 0,-21 22 16,-21 22-1,42-1-15,0 42 16,-21-20-16,21 20 16,-22-21-16,22 22 0,0-1 0,0 22 15,-63 233 1,42-170-16,0-42 0,21-22 15,-22 1-15,22 21 0,0-22 16,-21 22-16,21-21 0,-21 0 16,21-1-16,0 22 0,-21-21 0,21-1 0,-21 1 15,21-21-15,-21 84 16,21 21 0,0-127-16,0 1 0,21-22 0,0 0 15,0 0-15,0-21 0,22 0 16,-22 0-16,21-21 0,-21 0 15,43-43-15,20-20 16,-41 41-16,-1-20 0,0-1 0,1 1 16,-22-1-16,21 1 0,-21-22 0,1 22 15,-1-1-15,-21 1 0,-21-149 16,-22 149-16,-20-64 16,20 63-16,1 1 15,-64-22-15,64 64 16,0-22-16,-1 22 0,-20 0 0,20 21 15,22 0-15,-85-21 16,85 21-16,21 21 16,21-21-1,1 0-15,-1 0 0,106 0 16,0-21 0,-64 0-16,1 0 15,-1-1-15,22-20 0,-22 21 0,1 0 16,-1-22-16,1 1 0,-1 21 0,64-106 15,-84 21 1,-43 64-16,0-43 16,-21 64-16,21-21 0,-22 20 15,-20 1-15,21 0 0,0 21 16,-85 0 0,0 21-16,85 0 0,0 1 15,0-1-15,-1 21 0,1 0 16,0 1-16,21-1 0,-21-21 0,21 22 15,0-1-15,0 0 0,0-21 0,0 1 16,0 20-16,0-21 0,21 0 16,0-21-16,0 0 0,1 0 15,41 0 1,-42 0-16,0 0 0,43-42 16,-43 21-16,0 21 0,0-21 15,1-1-15,-1-20 0,0 21 0,0-43 16,-21 43-1,0 0-15,0 42 32,0 0-32,0 1 15,0 20-15,0 21 16,0-41-16,0-1 16,21 21-16,-21-21 0,21 0 0,-21 1 15,22-22-15,-22 21 0,21-21 16,0 0-16,0 0 15,64 0 1,-43-43-16,-21 22 16,0 0-16,-21 0 15,22 0-15,-1 0 0,21-43 0,-42 22 16,0 21-16,21-22 0,-21 22 16,21 0-16,-21 0 0,0 0 0,0-1 15,0 44 1,0-1-16,0 0 15,0 0-15,0 0 0,0 22 16,0-22-16,0 21 0,0-21 0,-21 0 16,21 22-16,0-22 0,0 0 15,0 21-15,21 1 16,1-43-16,-1 0 16,0 0-16,0 0 0,0 0 0,0 0 15,22 0-15,-22-21 0,21 21 16,43-64-1,-43 22-15,-21 21 0,1-22 16,-22 22-16,0-21 0,21 21 0,-21-22 16,0 22-16,0-21 15,0 21-15,0-1 0,0-41 16,0 84 0,0 0-1,0 22-15,0-22 0,0 0 0,-21 21 16,21-21-16,0 22 0,0-22 0,0 42 15,0 22 1,0-64-16,0 0 0,0 1 16,0-1-16,21-21 0,0 21 15,21-21-15,-21 0 0,1 0 16,62 0 0,1-42-16,-64 20 15,21 1-15,-20 0 0,-1 0 0,0 0 16,0-22-16,0 22 0,0-21 15,1 0-15,-22-107 16,21 1-16,-21 106 16,0 0-16,0-1 0,0 22 15,0 0-15,0-21 0,0 20 16,-21 22-16,-1 22 16,22-1-1,0 0-15,-21 0 0,21 21 0,-21 43 16,21-21-16,0-22 0,0 0 15,0 22-15,0-22 0,0 43 0,0-43 16,0 0-16,0 22 16,0-43-16,21 0 0,22 22 15,-22-43-15,-21 21 0,21-21 16,0 0-16,0 0 0,0 0 16,22 0-16,20-21 15,43-64 1,-42 21-16,-43 22 0,0 21 15,0-21-15,0-22 16,-21 22-16,21-1 0,1-20 0,-22 21 16,0-1-16,0-63 0,0 64 15,0 0-15,0-1 0,0-20 16,0 21 0,0 63-16,0 0 15,0 0-15,-22 21 0,22-20 16,-21 20-16,21 0 0,0 1 0,0-1 15,0 21-15,-21-20 0,21-1 0,-21 85 16,21-42 0,0-64-16,0 21 0,0 22 15,0-43-15,0 0 0,0 0 16,0 0-16,0 1 0,21-1 16,0-21-16,0 0 0,1 0 15,62 0 1,-63 0-16,22 0 0,-1-21 15,-21 21-15,0-22 0</inkml:trace>
  <inkml:trace contextRef="#ctx0" brushRef="#br0" timeOffset="59125.47">9652 10393 0,'0'0'0,"21"0"0,-42 21 16,42-21-1,21 0 1,-20 0-16,-1 0 0,21 0 16,-21 0-16,64 0 0,0 0 15,-43-21-15,-21 21 0,21 0 16,-20 0-16,20 0 0,-21 0 15,0-21-15,0 21 16</inkml:trace>
  <inkml:trace contextRef="#ctx0" brushRef="#br0" timeOffset="59804.42">10816 10520 0,'0'0'0,"-21"0"0,-21 0 16,63 0 15,21 0-31,-21 0 0,64 0 16,0 0-16,-22 0 15,-21 0-15,22 0 0,-1 0 0,-20 0 16,20 0-16,-20 0 0,20 0 0,-21 0 16,1 0-16,84 0 15,-64-21 1,-42 21-16,1-21 0,-1 21 0,0-22 15,-21 1-15,0 0 16,0 0-16,-21 21 0,0-21 16,-1 0-16,1 21 0,-21-22 15,21 22-15,-22 0 0,1 0 0,21 0 16,-21 0-16,20 0 0,1 0 16,0 0-16,42 0 31,0-21-16,1 21-15,-1 0 0,21 0 0,-21 0 16,22 0-16,-1-21 16,0 21-16,-21 0 0,1 0 15,-1 0-15,0 0 0,21 0 0,-42 21 16,0 0-16,0 1 0,0-1 16,0 21-16,-42 0 15,-22 43-15,43-64 16,0 22-16,-21-22 0,21 21 0,-22-21 15,22 0-15,0 1 0,-43 20 16,43-21-16,21 0 0,-21 0 16,0 1-16,0-22 0,21-22 47,0 1-32</inkml:trace>
  <inkml:trace contextRef="#ctx0" brushRef="#br0" timeOffset="62640.97">12912 10012 0,'0'0'0,"21"0"0,-21-21 16,21 0-16,-21-1 0,0 1 15,21 0-15,-21-21 0,0 21 16,0-1-16,0 1 0,0 0 0,0-21 0,-21 21 16,0 21-16,0-22 15,-1 1-15,1 21 0,0 0 0,0 0 16,0 0-16,0 21 0,-22 1 0,22 20 16,-21 85-1,21-21-15,21-43 16,-22 1-16,22 63 0,0-64 15,0 1-15,0-1 0,0-20 0,0 20 16,0-42-16,85 64 16,-21-43-16,-22-42 15,-21 0-15,64 0 0,-22 0 16,-20-21-16,41-21 0,-20 21 16,-22-22-16,0 22 15,1-21-15,-1-1 0,0 1 0,43-106 16,-64 106-16,0-64 15,-21-21 1,0 63-16,0 1 0,0-1 0,-42-42 16,0 43-16,-22-22 15,43 64-15,-21 0 0,-43 0 16,43 21-16,-1 21 0,-62 21 16,62 1-16,1 20 0,21-21 15,-43 85 1,22 85-16,21-148 15,21-1-15,0 1 0,0-1 0,0-21 16,21 1-16,21-1 0,-21 0 16,22-20-16,-1 20 0,0-42 0,22 21 15,-22-21-15,85 0 0,-63-21 16,-1 21-16,1-21 0,-1 0 16,1-22-16,-22 22 0,22-21 15,-22 21-15,0-22 0,1 22 0,-22-21 16,21 21-16,-21-22 0,-21 22 15,0 0-15,21 21 0,-21-21 0,0 42 32,-21-21-32,21 21 0,-21 0 15,21 0-15,-21 22 0,0-22 0,21 21 16,-21-21-16,21 22 0,-22-22 0,1 0 16,0 43-1,21-22-15,0-63 31,0 0-15,21-1-16,-21 1 0,21 0 0,1 0 16,-1-21-16,0 20 0,0-20 15,-21 21-15,21 0 0,22-43 16,-43 43 0,21 21-16,-21 21 0,0 0 15,21 22-15,-21-1 16,0-21-16,0 22 0,21 62 15,-21-62 1,21-43-16,-21 21 0,21-21 16,1 0-1,-1 0-15,0 0 0,0 0 0,0 0 0,22 0 16,-22-21-16,0 0 0,21-1 0,-21 1 16,22 0-16,-22-21 0,42-22 15,-41 22-15,-1 0 16,0-1-16,0 1 0,0 0 0,0-22 15,1 22-15,-22-22 0,0 22 16,21-22-16,0-126 16,0 148-16,-21 20 15,0 44 1,0 20-16,0-21 0,0 21 16,0 22-16,0-22 0,-21 1 15,21 62-15,-21 1 16,0-42-16,21-22 0,-22 0 15,22 1-15,0-1 0,0 0 0,0-20 16,0 20-16,0-21 0,0 21 16,22-20-16,-1-22 0,0 21 15,21-21-15,-21 0 0,22 0 0,-22 0 16,21-21-16,1 21 0,-1-22 16,-21 1-16,21 0 0,1 0 0,-22-21 15,21 20-15,-21 1 0,1 0 0,-1 0 16,0-21-1,-42 63 17,21 0-32,0 0 15,-21 0-15,21 0 0,-22 1 16,22-1-16,0 0 0,0 0 0,0 0 16,0 0-16,0 1 15,22-22-15,-1 0 0,0 21 0,0-21 16,0 0-16,0 0 0,1 0 0,20 0 15,0-21-15,-21-1 0,22 1 16,20-21-16,-42 21 0,43-22 16,-43 1-16,-21 21 0,21 0 15,0 0-15,-21-1 16,22 1-16,-22 0 0,0 42 47,-22 0-47,22 1 0,-21-1 15,21 21-15,-21 0 0,21-20 0,0 41 16,-21-21-16,21 1 0,-21 20 16,21-20-16,0 20 0,0-21 0,-21 22 15,21-1-15,-22-20 0,-20 126 16,21-42 0,0-85-16,0 22 0,21-1 15,-22-20-15,1 20 0,0 1 0,0-22 16,0 22-16,0-22 0,21 0 0,-85 106 15,64-84 1,21-43-16,-21-21 16,-1 0-16,22-21 15,0 0-15,0 0 16,0-22-16,0 22 0,0-21 0,0-22 16,22 22-16,-1-22 0,21 1 15,85-212 1,-63 105-16,-22 107 15,0-1-15,-21 1 0,22-1 0,-1 1 16,-21 21-16,0-1 0,22 1 16,-22 0-16,0-1 0,21-20 15,-20 42-15,-1-22 0,0 22 0</inkml:trace>
  <inkml:trace contextRef="#ctx0" brushRef="#br0" timeOffset="64911.34">17208 10139 0,'0'-21'0,"0"42"0,0-63 16,0 20-16,0-41 16,0 42-16,0 42 31,0 0-31,0 0 15,0 22-15,0 20 16,0-21-16,0 1 0,-21-22 0,0 106 16,21-106-1,-21 43-15,21-22 16,0-63 15,21 0-31,-21-1 16,21 1-16,22-21 0,-22 0 15,0 20-15,-21-20 0,21 21 0,0-21 16,0 20-16,-21 1 16,0 0-16,22 21 0,-1 0 0,0 21 15,-21 0-15,0 1 16,21-1-16,-21 42 16,0 22-1,21-64-15,-21 0 0,21 0 0,-21 1 16,22-1-16,-1-21 15,0 0-15,106-21 32,-106-1-32,0 1 0,43-21 15,-43 0-15,0 20 0,0-20 0,0 21 16,1 0-16,-22-22 0,0 22 16,21-21-16,-21 21 0,0 0 0,0-1 15,0 1-15,0 42 31,0 1-31,0-1 16,0 21-16,0-21 0,0 0 0,0 22 16,0-22-16,0 64 15,21-22 1,0-42-16,0-21 0,0 0 16,1 0-16,-1 0 0,0 0 15,0 0-15,0 0 0,0-21 16,22 21-16,-22-21 0,0 0 0,21-22 15,-20 22-15,-22 0 0,21-21 16,0 21-16,-21-1 0,21-20 16,-21 21-16,0 0 0,0-22 0,0 22 15,21 0 1,-21 42 0,0 0-16,0 22 0,0-22 15,0 42-15,0-41 16,0 20-16,0-21 0,0 21 0,0-20 15,0-1-15,0 42 0,21-42 16,1 1-16,-1-22 16,0 0-16,0 0 0,0 0 0,0 0 15,1 0-15,-1 0 0,0 0 0,21-22 16,-21 1-16,1 0 16,-1 0-16,0-21 0,0 20 0,0-20 15,0 0-15,1-1 0,-22 1 0,21 0 16,0-1-16,-21-20 0,21 21 15,-21-22-15,0 1 0,42-43 16,-42 42-16,0 22 0,0 0 0,0 20 16,0 1-16,0 0 0,0 42 15,0 22 1,0-1-16,0 0 0,-21 1 0,0 20 0,21 1 16,0-1-16,-21 1 0,21 147 31,0-168-31,0 20 0,0-21 15,21-20-15,-21-1 0,21 0 16,0 0-16,22 0 0,-22-21 16,0 0-16,21 0 0,-20 0 15,20-42-15,-21 21 16,0 0-16,0-1 0,1-20 0,-1 0 16,0-1-16,0 1 0,0-43 15,0 22-15,1-43 16,-22 64-16,21-43 15,-21 43-15,0-1 0,0 22 0,0 42 32,0 1-32,0 20 0,-21-21 0,-1 127 15,22-105 1,-21-1-16,0 0 0,21 1 0,-21-1 16,-21 127-1,42-105 1,0-22-16,21-42 31,0 0-15,-21-21-16,21 0 0,0 0 15,-21-1-15,21 1 0,1 0 0,-22 0 16,21 0-16,0 0 0,-21-1 16,0 1-16,21 21 0,0 0 15,-21 43 1,0-1-1,0 0 1,0-21-16,0 1 0,21-1 16,1 0-16,-22 0 0,21-21 0,63 0 31,-62 0-31,20 0 0,106-21 31,-84-21-31,-1-43 16,-63 64-16,0 0 15,21-43-15,-21 43 0,0 0 16,0 0 0,0 42-1,-21 0-15,21 0 16,0 0-16,0 0 0,0 64 16,0-43-1,21-20 1,0-1-16,1-21 0,-1 0 15,21 0-15,-21 0 0,0 0 0,64-21 16,-43-22 0,-20 22-16,20 0 15,-42 0-15,21-22 0,0 1 16,-21 21-16,0 0 0,0 0 16,0 42 15,-21-21-31,21 21 0,0 0 15,-21 21-15,0-20 16,21-1-16,-21 21 16,-1 22-1,22-43-15,0-42 47,0-1-47,22 1 16,-22 0-16,21 0 0,0 0 0,0 0 15,0-22-15,0 22 0,1-21 0,20 21 16,-21-22-16,0 22 0,43-21 16,-43 42-16,0 0 0,0 0 15,0 0-15,-21 21 0,0 0 0,0 0 16,0 0-16,0 1 16,0 41-16,0-42 0,0 0 0,0 1 15,0-1-15,0 21 0,0-21 0,-21 0 16,0 22-1,0-43 1,21 21-16,0-42 31,-21 21-31,21-21 16,0-1-16,0 1 0,-21 0 0</inkml:trace>
  <inkml:trace contextRef="#ctx0" brushRef="#br0" timeOffset="65096.32">20214 9694 0,'0'0'0,"0"-21"15,-42 21 1,21 21 31,-1-21-32,1 0-15,0 22 0</inkml:trace>
  <inkml:trace contextRef="#ctx0" brushRef="#br0" timeOffset="65305.3">18881 9800 0,'-43'0'0,"86"0"0,-128 21 0,106-21 31,0 0-15,0 0-16,1 0 0,-1 0 0,21 0 15,-21 0-15,22-21 0,-22 21 16,0 0-16,21 0 0,-21-21 0,-21 0 16</inkml:trace>
  <inkml:trace contextRef="#ctx0" brushRef="#br0" timeOffset="65474.33">18373 9694 0,'-22'0'0,"44"0"0,-65 0 16,64 0 15,1 0-16,-1 0-15,0 0 0</inkml:trace>
  <inkml:trace contextRef="#ctx0" brushRef="#br0" timeOffset="67392.25">21463 10266 0,'21'0'0,"-42"0"0,63-21 15,-21 21-15,1-21 0,20-43 16,-21 43-16,0 0 15,22 0-15,20-85 16,1-42 0,-1-22-16,-42 128 15,-21-22-15,0 22 0,0 21 16,0-21-16,0 20 0,-21 22 16,0 0-16,0 0 0,0 0 15,-1 22-15,1-1 0,-42 148 16,63-127-16,0 64 15,21 0 1,0-64-16,0 1 0,22 63 16,-22-64-16,0 0 15,-21-21-15,0 1 16,0-1-16,-21-21 16,0 0-16,-22 0 15,-20 0-15,42 0 16,-43-43-16,43 43 0,-21-21 15,20 0-15,1 21 0,0 0 0,21-21 16,-21 21-16,21 21 16,0 0-1,21 0-15,0 1 0,0-1 16,1 0-16,20 0 16,-21 0-16,21 0 0,22-21 15,-22 22-15,1-22 0,-1 0 0,21 0 16,-20 0-16,20 0 0,-20 0 0,-1 0 15,21-22-15,-20 1 0,-1 21 16,0-21-16,1 0 0,-22 0 0,0 0 0,21-22 16,-20 22-16,-22-21 15,0 21-15,0-22 0,0 1 0,0 21 16,0-22-16,-22 22 0,1 0 0,-42 0 31,-22 21-31,64 21 16,-64 64-16,64-64 15,0 42-15,0-41 16,0 41-16,21-42 0,0 22 16,0 20-16,0-42 15,21-21 1,0 0-16,0 0 0,127-21 16,-63-42-1,-43 41 1,-21 1-16,1 0 0,-1-42 15,-21 41-15,21 1 0,-21-42 32,0 84-17,0 0-15,0 43 16,0 20 0,0-63-16,0 1 15,0 20-15,21-21 16,0 0-16,0-21 15,85 0 1,-21 0 0,-64-21-16,21 0 0,-20 0 15,-1 21-15,0-21 0,-21-1 16,0-20-16,21-85 16,-21 148 30,0 0-46,-21 1 0,21-1 16,-21 21-16,21-21 0,0 0 0,-21 1 16,21-1-16,-22 0 0,22 0 0,0 0 15,0 0 1,22-21 0,-1-21-16,0 21 15,-21-21-15,21 21 0,21-42 16,-42 21-16,22-1 15,-1 1-15,42-63 16,-42 62 0,-21 1-16,0 0 0,22 21 15,-22 21 1,0 0-16,0 1 0,0 41 16,0 1-1,0-43 1,0 0-16,21 0 0,0 0 15,0-21-15,0 0 0,22 0 16,-22 0-16,21 0 0,-21 0 16,0 0-16,1-21 0,41 0 15,-42 0-15,0 0 0,43-85 32,-43 85-32,-21-1 15,0-41-15,-21 63 31,21 21-31,-21-21 0,21 21 16,0 0-16,0 1 0,-21-1 0,21 0 16,0 64-1,0-64 1,42-21 0,-21 0-16,0 0 0,43 0 15,-43 0-15,0 0 0,64-21 16,-1-22-1,-41-20 1,-22 42-16,-21-1 0,21 1 16,-21 0-16,0 0 0,0-21 15,-21 42 1,0 0-16,0 21 0,21 0 16,0 0-16,-22 21 0,22-20 15,-21 41 1,21 1-16,0-43 15,21 0-15,1-21 0,-22 21 16,21-21-16,0 21 0,0-21 0,0 0 16,22 0-16,-22 0 15,0 0-15</inkml:trace>
  <inkml:trace contextRef="#ctx0" brushRef="#br0" timeOffset="67677.71">24659 9567 0,'0'0'0,"0"-42"16,0 0-16,0 21 0,0-1 0,-21 44 31,21-1-31,0 21 0,-21 0 16,0 1-16,-1-1 0,22 22 0,-21-1 15,21-21-15,0 22 0,-21-22 0,21 22 16,0 126-1,0-126 1,0 42 0,0-64-16,0-21 15,0-42 17,0 0-32</inkml:trace>
  <inkml:trace contextRef="#ctx0" brushRef="#br0" timeOffset="67961.27">24532 9758 0,'0'-42'0,"0"84"0,0-127 0,0 43 0,0 0 15,0 20-15,0-20 0,21 21 0,22-21 16,-1 20-16,148-20 31,-63 84-15,-63 22-16,-43-22 15,-21 43-15,0-43 0,0 1 16,-85 84-16,43-85 16,-64 21-1,64-41-15,-22-1 0,-105 63 16,127-41 0,21-43-16,21 21 0,0 0 15,21 0-15,0-21 16,0 0-16,0 21 0,22-21 15,-22 0-15</inkml:trace>
  <inkml:trace contextRef="#ctx0" brushRef="#br0" timeOffset="68426.19">25231 10139 0,'0'0'0,"0"-21"0,0 0 0,0-1 0,0 1 16,0 0-16,-22 0 0,1 21 15,0 0-15,0 0 0,0 0 16,-43 63 0,22-20-16,21-22 15,0 21-15,-22 1 0,22-22 0,0 0 16,21 21-16,0-21 16,0 1-16,0-1 0,0 0 15,0 0-15,21-21 16,21 0-16,1 0 15,-22 0-15,0 0 0,21-21 16,-20 21-16,-1-21 0,21-22 16,-21 1-16,0 21 0,1 0 15,-22 0-15,0-22 0,21 22 0,0 0 16,-21 0-16,0 42 31,0 0-31,-21 0 0,0-21 16,21 43-16,0-22 15,-22 21-15,22-21 16,0 0-16,0 1 0,0-1 16,22 0-1,-1-21-15,0 0 16,0 0-16,21 0 16,-20 0-16,41-42 0</inkml:trace>
  <inkml:trace contextRef="#ctx0" brushRef="#br0" timeOffset="69825.48">25781 10033 0,'0'-21'0,"0"42"0,0-63 0,-21 42 15,0 0-15,-1 0 0,1 0 16,0 21-16,-42 42 16,41-41-16,22-1 15,-21 0-15,0 21 0,21-21 0,0 1 16,0 41-16,0-42 15,0 43-15,0-43 0,0 0 16,0 21-16,21-42 0,-21 22 16,21-22-16,43 0 15,-22 0-15,1 0 16,-22 0-16,85-22 16,-64 1-16,-21 0 0,0-21 15,22 21-15,-22-22 0,0 1 0,0 0 16,0-1-16,0 1 0,64-212 15,-64 127 1,0 63-16,-21-41 16,22 62-16,-22 22 0,0 0 0,0 0 15,0 42 1,0 0-16,-22 21 0,1 1 0,0-1 16,0 22-16,0-1 0,0-21 15,-1 22-15,1-1 0,0-20 16,0 63-16,21-64 0,-21 0 15,21-21-15,-21 43 16,21-1-16,0-41 16,0-1-16,0-42 31,0-1-31,0 1 16,0 0-16,21-21 15,0 21-15,-21-1 16,21 1-16,0 0 0,-21 0 0,21 0 15,1 0-15,-1 21 0,0 0 16,-21 21 0,0 0-16,0 0 15,0 0-15,0 0 0,0 1 16,0-1-16,0 0 16,0 0-16,0 0 15,0 0-15,21-21 16,0 0-16,0 0 15,1 22-15,-1-22 0,0 0 16,0 0-16,0 0 16,0-22-16,-21 1 0,22 21 15,-1-21-15,0 0 0,-21 0 16,0 0-16,0-1 0,0 1 16,0 0-1,-21 21-15,-22 21 16,43 0-1,-42 1-15,21 20 16,21-21-16,0 0 16,0 0-16,0 1 0,21-1 15,0-21-15,0 21 0,22-21 16,41 0 0,-41 0-16,-22 0 0,42 0 15,-20-21-15,-22 0 0,0 21 16,0-22-16,0 1 15,1 0-15,20-42 16,-42 41-16,0 1 16,-21 0-16,0 21 15,-1 0-15,1 0 0,0 0 16,0 0-16,0 21 16,0 0-16,21 1 15,0-1-15,0 0 16,21-21-16,0 21 15,0-21-15,0 0 16,0 0-16,22 0 0,-22 0 0,0 0 16,0 0-16,0 0 0,1 0 15,-1 0-15,0-21 0,0 0 16,0 21-16,-21-21 0,0-1 0,21 1 16,-21-21-16,0 21 15,0 0-15,0-1 16,-21 22-16,0 0 0,0 0 15,0 0-15,0 22 0,-1-22 0,1 21 16,-21 21-16,21-21 16,0 0-16,-1 1 0,1-1 15,0 0-15,0 0 0,21 0 0,-21 22 16,21-22-16,0 21 0,0-21 0,0 22 16,0-1-16,-21 85 15,-1-64 1,22-20-16,0-1 0,-21 22 15,0-22-15,21 0 0,0 1 16,0-1-16,0-21 0,0 0 0,0 43 16,0-43-1,0 0 1,21-42 0,0 21-16,-21-21 15,22 0-15,-1-1 0,0 1 0,42-42 16</inkml:trace>
  <inkml:trace contextRef="#ctx0" brushRef="#br0" timeOffset="70161.28">27199 10351 0,'0'-22'16,"0"44"-16,0-65 0,0 22 31,0 0-31,21 21 16,0-21-1,1 21-15,-1-21 16,0-1-16,-21 1 0,21 0 0,-21 0 31,-21 21-31,0 0 16,0 0-16,-22 21 0,22 0 0,0 0 16,-21 1-16,20-1 0,1 0 15,0 0-15,-21 64 16,42-43-16,0-21 0,0 0 15,21 1-15,0-1 16,0-21-16,0 0 0,22 21 0,-22-21 16,0 0-16,43 0 15,-22 0-15,-21 0 0,0 0 16,-21-21-16,0 0 16</inkml:trace>
  <inkml:trace contextRef="#ctx0" brushRef="#br0" timeOffset="71170.92">3535 12150 0,'0'0'15,"0"-21"-15,0-1 0,-21 22 0,-1-21 16,1 0-16,21 0 15,-21 21-15,0 0 0,0 0 16,21 21-16,0 0 0,-21 22 16,21-22-16,0 42 0,0-20 15,0-1-15,0 0 0,0 22 0,0-22 16,0 22-16,21-22 16,-21 0-16,0 1 0,21-1 0,0-21 0,0 21 15,0-20-15,1-1 0,20 0 16,0-21-1,-21 0-15,1 0 0,-1-21 0,21 0 16,-21-1-16,0 1 0,-21 0 16,22 0-16,-1 0 0,-21-22 0,21 22 15,-21-21-15,0 21 16,0 0-16,0-1 0,0 44 31,0-1-31,0 0 0,0 0 16,0 21-16,-21 64 15,21-21-15,0-43 16,0 1-16,0-22 0,0 21 0,0-21 16,0 0-16,0 1 0,21-1 0,-21 0 15,21-21-15,0 0 16,0 0-16,1 0 0,-1 0 16,-21-21-16</inkml:trace>
  <inkml:trace contextRef="#ctx0" brushRef="#br0" timeOffset="71343.83">4297 12531 0,'21'-21'15,"-21"42"48,21-21-63,0 0 15,22 0-15,-22 0 0</inkml:trace>
  <inkml:trace contextRef="#ctx0" brushRef="#br0" timeOffset="71791.59">6286 11726 0,'0'0'15,"0"-21"-15,-63 21 16,42 21-16,21 22 0,0-22 16,-21 42-16,21 1 0,0-1 0,0 107 15,0-1-15,0-84 16,0-1-16,0 1 0,0 0 15,0-22-15,0 1 0,0-1 0,21-20 16,-21-1-16,0 0 0,0-21 16,21 1-16,-21-1 0,0-42 31,0-1-31,0 1 16,0 0-16</inkml:trace>
  <inkml:trace contextRef="#ctx0" brushRef="#br0" timeOffset="72123.96">5905 12277 0,'0'0'0,"-21"-43"0,0-20 16,0 21-16,0-64 0,21 42 15,0 22-15,0 0 0,0-1 16,21 22-16,0-21 0,21 21 0,-20-1 16,20-20-16,-21 42 0,21-21 15,43 0-15,-43 21 0,1 0 16,-22 0-16,21 21 0,1 0 15,-22 21-15,0 1 0,0-1 16,-21 0-16,0 22 0,0-22 0,-85 149 16,64-149-1,0 22-15,-21-22 0,21 0 0,-1 1 16,-20-22-16,21 21 0,0-21 0,0 0 16,21 1-16,0-1 0,0 0 15,21-21 1,0 0-16,0 0 15,0 0-15,0 0 0,1 0 16,20 0-16,0 0 16,1 0-16</inkml:trace>
  <inkml:trace contextRef="#ctx0" brushRef="#br0" timeOffset="72490.72">6477 12552 0,'0'0'0,"0"-21"0,0 0 15,0-1-15,0 1 16,0 0-16,0 0 0,21 21 16,0-21-16,0 21 0,22 0 0,-22 0 15,21 0-15,1 0 0,-1 21 16,106 21 0,-127 1-16,85 41 0,-106-41 15,0-22-15,0 21 0,0 22 16,0-22-16,0-21 15,-21 21-15,0-20 16,0-22-16,-1 0 0,1 0 16,0 0-16,21-22 0,-21-20 15,0 0 1,21-1-16,0 22 0,0-21 0,0 0 16,0 20-16,0-62 0,21 63 15,0-22-15,0 22 0,43-42 16,20 41-1,-62 1-15,20 21 0,43-21 16,-43 21-16,0 0 0,1 0 0</inkml:trace>
  <inkml:trace contextRef="#ctx0" brushRef="#br0" timeOffset="73177.37">7705 12298 0,'0'0'0,"-22"0"0,1 0 0,0 0 0,0 21 15,-21 21-15,-1-20 0,22-1 16,0 0-16,0 21 0,21-21 16,-21 22-16,-1 63 15,22-43-15,0-21 16,0-20-16,43 20 16,-22-21-16,0 0 0,21-21 0,-20 0 15,20 0-15,-21 0 0,85-21 16,-85 0-1,21 0-15,-20 0 0,-1-22 0,42 1 16,-63 0-16,0 20 0,0-20 16,0 0-16,0 21 0,-21-22 15,0 1-15,-43-22 0,-41 1 16,62 42-16,22 21 0,-21 0 16,-1 0-16,22 0 0,0 21 15,-21-21-15,42 21 0,0 0 0,0 0 16,0 1-16,0-1 15,21-21-15,42 21 16,22-21-16,-21 0 0,-22 0 16,21 0-16,43-42 0,-63 20 15,-1 22-15,21-42 0,-20 21 16,-1 0-16,85-106 16,-85 63-16,-42 22 15,0 21-15,0 0 16,0-1-16,0 1 0,0 0 0,-21 21 15,0 0-15,0 0 0,0 21 16,21 22-16,-21 84 16,-1-85-16,22 21 0,-21-20 15,21 20-15,0 1 0,0 20 0,0-20 16,0-1-16,0 22 0,0 0 16,0 169-16,0-21 15,0-149-15,0 1 16,0 0-16,0-22 0,0 22 15,0 42-15,0-85 0,0 22 16,0-22-16,0-21 0,0 0 0,0 0 16,0 1-16,0-44 15,0 1 1,0 0-16,0-21 0,0-1 0,0 1 16,0-21-16,0-1 0,0 1 0</inkml:trace>
  <inkml:trace contextRef="#ctx0" brushRef="#br0" timeOffset="73477.19">8170 12679 0,'0'0'0,"0"-64"0,0 22 0,0-64 16,0 85-16,0-21 0,0 21 15,0-1-15,21 1 0,1 21 0,-1-21 16,21 21-16,43-21 16,-43 21-16,-21 0 15,0 0-15,22 0 0,-22 21 16,21 0-16,-42 0 0,0 1 15,0-1-15,0 0 0,0 0 0,-21 0 16,-85 43 0,43-22-16,20-21 0,1 0 15,0 1-15,-22 20 0,43-42 16,0 0-16,21 21 0,21-21 31,0-21-31,0 0 0,43 0 16,-22-1-16,43-20 15,-43 42-15,-21-21 0,22 0 16,-1 0-16</inkml:trace>
  <inkml:trace contextRef="#ctx0" brushRef="#br0" timeOffset="74004.25">8742 12446 0,'0'0'0,"0"-21"31,21 0-31,0 0 16,0 21-16,-21-22 0,21 1 0,-21 0 15,22 0-15,-1 0 16,-21 0-16,-21 42 31,-1-21-31,1 21 0,0 0 16,-21 85 0,21-85-16,-1 85 15,22-64-15,0-21 0,0 1 0,0 41 16,85 1-1,-43-64 1,-20 0-16,41-43 16,-42 43-16,43-42 15,-43 21-15,21 0 0,-21-1 0,1-20 16,-1 21-16,0-21 0,0 20 0,0-20 16,0 21-16,1 0 0,-1-22 15,0-20 1,0 42-16,-21 0 15,0 42 17,0 0-17,0 0 1,-21-21 15,21-21 16,-21 21-47,21-21 16</inkml:trace>
  <inkml:trace contextRef="#ctx0" brushRef="#br0" timeOffset="74511.97">8509 11790 0,'21'-21'0,"-42"42"0,42-63 0,-21 20 0,0 1 0,0 0 16,0 0-16,-21 21 31,0 0-31,21 21 0,-21 21 15,-1 1-15,22-1 0,-21 22 16,0 20-16,-21 64 0,42-63 16,-21-21-16,-22 84 15,43 63-15,-21-147 16,21-22-16,0 64 16,0-85-16,0 22 0,21-22 0,0 0 15,1 0-15,-1-21 0,0 0 16,0 0-16,21 0 0,-20 0 15,-1 0-15,-21-21 0,21 0 16,0 0-16,0-22 0,-21 22 16,0-21-16,0 21 0,0-22 0</inkml:trace>
  <inkml:trace contextRef="#ctx0" brushRef="#br0" timeOffset="74703.39">8213 12404 0,'-22'0'15,"44"0"-15,-65 0 0,22 0 0,42 0 47,0 0-47,1-21 0,20 21 16,-21 0-16,21-22 16,1 22-16,20-42 15,-42 42-15,64-21 16,-64 21-16</inkml:trace>
  <inkml:trace contextRef="#ctx0" brushRef="#br0" timeOffset="75076.17">8615 12361 0,'-21'22'0,"42"-44"0,-21 44 31,21-22-31,0 0 16,43 0-16,-43-22 15,0 22-15,21-21 0,-21 0 0,1 21 16,-1-21-16,0 0 0,-21 0 16,0-1-16,0 1 0,0 0 15,-42 21 1,-1 0-16,1 0 15,0 64 1,20-43-16,1 0 0,-21 42 16,42-20-16,0-1 0,0-21 0,0 43 15,0 20 1,0-62-16,42-1 16,-21-21-16,1 0 0,20 0 15,21 0-15,-20 0 0,-22 0 16,21-21-16,1-1 0</inkml:trace>
  <inkml:trace contextRef="#ctx0" brushRef="#br0" timeOffset="76298.81">9419 12256 0,'0'0'0,"-21"0"31,0 0-31,21 21 0,-43 21 15,22 0-15,21 1 16,-21 20 0,0-20-16,21-22 0,0 63 15,0-62-15,0 20 0,0-21 16,0 0-16,21-21 0,0 21 16,22-21-16,20 0 15,-21 0-15,-20 0 16,20-21-16,-21 0 0,21 0 15,-20 0-15,20 0 0,-21-1 0,0 1 16,0-21-16,22 0 0,-22-1 0,-21 1 16,21 0-16,21-64 15,-42-64-15,22 107 16,-22-1-16,0-20 0,0 63 16,0-1-16,0 1 0,0 42 15,-22 1 1,1 20-16,21 0 0,-42 106 15,21-42 1,0-42-16,21-22 0,0 0 16,0 1-16,0-1 0,0 0 0,0 1 15,0-22-15,21 0 0,0 0 0,0 0 16,0 1-16,0-1 0,22-21 16,-1 0-16,-21 0 0,22 0 0,-1 0 15,106-21 1,-63-1-16,-43 1 0,-21 0 15,43-21-15,-22 21 0,-21-1 16,-21 1-16,21-21 0,-21 21 0,0 0 16,0-1-16,-21 22 31,0 0-31,21 22 0,-21-1 16,0 0-16,21 0 0,0 0 15,-21 0-15,21 1 0,0-1 0,0 0 16,0 0-16,0 0 0,0 0 0,0 1 15,0-1-15,21-21 0,0 21 16,0-21-16,0 21 0,22-21 0,-22 0 16,21 0-16,0 0 0,1 0 0,20 0 15,-20 0-15,20 0 0,-21 0 0,22-21 16,21 0-16,20-22 16,-83 22-16,20 0 15,21-21-15,-41 21 0,-1-22 16,-21-20-16,0 42 15,0-43-15,0 43 0,-21 0 16,-1 0-16,1 21 0,0 0 0,0 0 16,0 0-16,0 0 0,-22 21 15,22 0-15,0 0 0,0 21 0,0-20 16,-1-1-16,-20 106 16,42-64-1,0-42-15,0 22 16,0-22-16,21 0 0,0-21 15,1 0-15,-1 0 0,0 0 0,42 0 16,22-42 0,-64 42-16,64-64 15,-64 22-15,21-22 16,1-63-16,-22 85 16,-21-21-16,0-1 0,21-63 15,0 64-15,-21-1 0,21-63 16,-21 85-16,0-1 0,0 1 15,0-21-15,0 84 32,-21 0-32,21 21 15,0 1-15,-42 126 16,21-42-16,21-64 16,0 1-16,0-1 0,0 43 15,0-63-15,0-1 0,0 0 16,0 1-16,0-22 0,0 63 15,21-41 1,0-43-16,0 0 0,0 0 16,1 0-16,-1 0 0,21 0 0,0 0 15,-20-21-15,-1-1 0,21 1 16,-21 0-16,0 0 0,1 0 0</inkml:trace>
  <inkml:trace contextRef="#ctx0" brushRef="#br0" timeOffset="76536.67">9842 12234 0,'0'0'0,"-127"22"15,106-22-15,42 0 16,1 0-1,20 0-15,-21 0 0,21 0 16,1-22-16,20 22 0,-20 0 0,20-21 16,-21 21-16,22 0 0,-22-21 15,1 21-15,-1 0 0,0-21 0,1 21 16,-22-21-16,0 21 0</inkml:trace>
  <inkml:trace contextRef="#ctx0" brushRef="#br0" timeOffset="77103.32">12848 12277 0,'0'0'0,"-21"0"0,0 0 16,42 0-1,0 0-15,21 0 16,1 0-16,-1 0 15,64 0-15,-64 0 0,22 0 16,42 0-16,-43 0 0,-21 0 16,1 0-16,-1 0 0,0-21 15,1 21-15,20-22 16,-63-20 0,0 21-16,0 0 15,-21 21-15,0-21 16,21-1-16,0 1 31,21 21-15,-21 21-1,0 1-15,0-1 16,0 0-16,0 21 0,0-21 0,0 1 16,-21 20-16,0-21 0,0 0 0,-1 22 15,1-22-15,0 0 0,0 0 16,-21 0-16,20 0 0,1 1 0,0-22 15,0 21-15,0-21 0</inkml:trace>
  <inkml:trace contextRef="#ctx0" brushRef="#br0" timeOffset="77857.84">15325 12044 0,'0'0'0,"0"-42"0,0 20 0,21-20 16,-21-21-16,0 41 0,0 1 16,0-42-1,21 63-15,-21 21 16,0 0-16,0 21 0,0 1 16,0-1-16,0 0 0,0 22 15,0-1-15,0-20 0,0 63 16,-42 21-1,42-106-15,0 21 0,0-21 16,-22-21-16,22 21 0,0-42 31,22 0-31,-1 0 0,-21 0 16,21 0-16,0-1 0,0-20 16,0 0-16,22 21 0,-22-22 0,0 1 15,21-43-15,-20 43 16,-22 21-16,21 21 0,0 21 15,-21 0-15,21 0 0,-21 0 16,0 22-16,0-1 0,0 0 16,0 1-16,21 20 15,-21-20-15,21 20 0,-21-42 16,22-21-16,-1 21 0,0-21 16,0 0-16,0 0 0,0 0 0,22 0 15,-1-21-15,-21 0 0,43-21 16,-22 21-16,0-1 0,1-20 15,-22 21-15,21-21 0,1-43 16,-22 21-16,0 22 0,-21-21 0,0 20 16,0 1-16,0 0 0,-21-85 15,0 127 1,-1 0-16,1 21 16,0 0-16,0 0 0,-21 43 15,42-22-15,-22 0 16,1-21-16,21 22 0,0-1 0,0-21 15,0 64 1</inkml:trace>
  <inkml:trace contextRef="#ctx0" brushRef="#br0" timeOffset="78075.72">16616 12002 0,'0'0'0,"0"21"16,-21 0-1,-1 21-15,22-21 16,-21 1-16,0 20 0,0-21 0,0 43 16,0-22-16,-1-21 0,22 0 15,-21 0-15,21 1 0,-21-1 16,21 0-16,0-42 31,21 0-15,0-1-16,1 1 0</inkml:trace>
  <inkml:trace contextRef="#ctx0" brushRef="#br0" timeOffset="78212.64">16637 11790 0,'0'0'0,"0"-42"0,0 20 0,0 1 16,0 0-16,0 0 16</inkml:trace>
  <inkml:trace contextRef="#ctx0" brushRef="#br0" timeOffset="78477.5">17335 11409 0,'0'0'16,"0"21"-1,0 0-15,0 0 0,0 22 0,-21-1 16,21 0-16,-21 22 0,0-22 0,0 22 16,0-1-16,-1-20 0,1 20 15,0 1-15,-21 41 0,-1-62 16,22 20-16,-21 1 0,0-22 16,20-21-16,22 0 0,-21 1 15,21-1-15,0 0 0,21-21 16,1-21-16,-1 0 15,0 21-15,0-22 16,21-20-16</inkml:trace>
  <inkml:trace contextRef="#ctx0" brushRef="#br0" timeOffset="79488.42">17568 11642 0,'0'0'15,"21"-21"-15,-21-1 0,0 1 0,0 0 0,0 42 31,0 0-31,-21 1 0,0-1 0,21 21 16,-21 0-16,0 1 0,0 20 0,21-20 16,-22 20-16,1-21 0,0 22 15,21-22-15,-21 85 16,21-42-16,0-64 16,0 0-16,0 0 0,0 1 15,21-1-15,0-21 0,0 0 16,1 0-16,-1 0 15,0 0-15,0 0 0,43-64 16,-22 22 0,-21 0-16,0 20 0,0 1 15,-21 0-15,22 0 0,-1 0 16,-21 42 0,0 0-1,0 0-15,-21 22 0,21-22 0,0 0 16,0 0-16,0 0 0,0 0 15,21 1 1,0-22-16,0 0 16,21 0-16,-20 0 0,20 0 0,-21 0 15,21 0-15,1 0 0,-22-22 0,21 1 16,1 21-16,-1-42 16,21 0-16,-41 20 0,-22 1 15,21 0-15,-21-21 0,21 21 16,-21-1-16,0 1 15,0 0-15,-21 42 16,0 0-16,21 1 16,-22-1-16,1 21 0,21-21 15,0 0-15,-21 22 0,21-22 0,0 0 16,0 0-16,0 0 0,0 1 16,21-22-1,0 0-15,1 0 0,20 0 16,-21 0-16,0 0 0,22 0 0,-22-22 15,42 1 1,1-21-16,-43 0 16,0 20-16,0 1 0,0-21 0,-21 21 15,22-22-15,-1 22 0,-21-21 0,21 21 16,-21 0-16,0-22 16,0 64-1,0 1-15,0-1 16,-21 0-16,0 21 0,-1-21 0,22 1 15,-21 20-15,0-21 0,21 0 0,-21 0 16,21 1 0,0-1-16,21-21 31,-21-21-31,21 21 0,0-22 16,22-20-16,-22 21 15,21-21-15,-21 20 0,22-20 16,-43 0-16,21 21 15,21-1-15,-42 44 16,0-1-16,0 0 16,0 0-16,0 0 0,0 22 15,0-22-15,0 21 0,0-21 16,0 0-16,0 1 0,0-1 16,0 0-1,21-21-15,1 0 0,-1 0 16,-21-21-1,0 0 1,0-1-16,0 1 0</inkml:trace>
  <inkml:trace contextRef="#ctx0" brushRef="#br0" timeOffset="79672.32">18627 11642 0,'-22'0'0,"44"0"0,-44-21 15,1 21-15,0 0 16,21 21-16,-21-21 16,21 21-16,0 0 0,0 0 15,0 0-15,0 1 0,0-1 16,-21 0-16,0-21 16,-1 0-16,1 21 0</inkml:trace>
  <inkml:trace contextRef="#ctx0" brushRef="#br0" timeOffset="79860.21">17208 11980 0,'0'0'0,"-42"0"0,21 0 0,0 0 0,0 0 16,42 0-1,0 0-15,0-21 0,21 21 16,1 0-16,-1 0 0,0 0 0,1 0 15,-1-21-15,22 21 0,-22 0 16,0 0-16,1 0 0,-1 0 0</inkml:trace>
  <inkml:trace contextRef="#ctx0" brushRef="#br0" timeOffset="81836.07">20426 11853 0,'0'0'0,"-21"22"16,-64-22 0,64 0-16,0 0 15,21-22 1,0 1-16,21 0 16,0 0-16,0 0 0,64-64 15,-22 22 1,-20 20-16,-1-20 0,-21 42 15,0-22-15,-21 22 0,0-21 16,0 21-16,-21 21 16,0 0-16,0 0 0,0 0 0,-22 0 0,1 21 15,0 0-15,20 0 0,-105 64 16,64 21 0,42-64-16,21 21 15,0-20-15,0-22 0,21 21 16,0 1-16,21-1 0,-20 0 0,20-21 15,-21 22-15,0-1 0,22 0 16,-22-20-16,21 41 16,-21-21-16,-21 1 0,0-22 15,0 0-15,-21 0 0,0 0 16,-21 1-16,-1-1 0,22-21 0,-21 0 16,-1 21-16,-41-21 0,41 0 15,1 0-15,-21-42 0,41 20 16,1 1-16,-42-63 15,63 41-15,-21-105 16,-1 63 0,22 43-16,0 0 0,0 21 15,0-1-15,0 1 0,0 0 0,0 42 16,0 0 0,0 1-16,22-1 0,-1 21 15,-21 0-15,21 1 0,0-1 0,0 0 16,0 1-16,1-1 0,-1 0 0,21 1 15,-21-22-15,0 21 0,22-21 16,-22 1-16,21-1 0,1 0 0,-1-21 16,0 21-16,1-21 0,-1 0 0,0 0 15,128 0 1,-107-21-16,43 0 16,84-64-1,-168 64-15,20-43 16,-42 22-16,0 0 0,0 21 15,0-22-15,0 1 0,-21 0 0,0 20 16,-1 1-16,-62 21 16,41 43-1,22-22-15,-21 21 0,21-21 16,0 22-16,-1-1 0,22 0 0,0-21 16,-21 22-16,21-22 0,0 0 0,0 0 15,0 0-15,0 1 0,21-1 16,1-21-16,-1 21 15,0-21-15,0 0 0,0 0 0,0 0 16,22 0-16,-22-21 0,0 21 0,0-21 16,22-1-16,-43 1 15,21 0-15,-21 0 0,21-21 16,-21 20-16,0 1 0,0-21 0,0 21 16,0 0-16,0-1 0,0 44 31,0-1-16,0 0-15,0 0 0,0 21 16,0-20-16,0-1 0,0 0 16,0 0-16,0 0 0,0 0 15,21-21-15,0 22 0,22-22 16,-22 0-16,0 0 0,21 0 16,-21 0-16,1-22 15,-1 22-15,0-21 0,0 21 0,0-21 16,0-42-1,1 41-15,-22-20 0,0 21 16,0 0-16,0 0 16,0 42-1,0 0-15,0 0 16,0 0-16,0 43 16,0-43-16,0 0 0,0 0 0,0 0 15,0 1-15,0-1 16,21-42 15,0 21-15,0-22-16,-21 1 0,21 0 0,0 0 15,1 0-15,-22 0 0,42-22 16,-42 22-16,0 0 0,21 0 16,0-22-16,-21 65 31,0-1-31,0 0 15,0 0-15,0 0 0,0 0 0,21 1 16,-21-1-16,22 21 16,-22-21-16,0 0 15,21-21-15,0 0 0,0 0 0,0 0 16,0 0-16,1 0 16,-1 0-16,21-63 15,0 42 1,-20 0-16,-1-1 0,0-41 15,-21 42-15,0 0 0,21-1 16,-21-20-16,21 21 0,-21 0 0,0 42 31,0 0-15,0 0-16,0 0 0,0 1 0,0 20 16,0-21-16,0 0 0,0 0 0,21 43 15,22-43 1,-22-21-16,0 0 0,21 21 15,1-21-15,-22 0 0,0 0 16,21 0-16,-20-21 0,-1 21 16,63-42-1,-62 21-15,-1-43 0,-21 43 16,21 0-16,-21-22 0,0 22 16,0-21-16,0-43 0,0 64 0,0-21 15,0 21-15,-21 21 16,-22 0-1,43 21-15,-21 0 0,21 64 16,-21-43-16,21 0 0,0 1 0,0-1 16,0-21-16,0 21 0,0 1 15,0-22-15,0 0 0,0 0 0,42 43 16,1-43 0,-22-21-16,21 21 0,1-21 15,-1 0-15,-21 0 16,21-21-16,-20 21 0,20-21 0</inkml:trace>
  <inkml:trace contextRef="#ctx0" brushRef="#br0" timeOffset="82093.61">23262 11599 0,'0'0'0,"0"-63"0,21 42 0,-21-22 15,0 22-15,0 0 0,0 42 16,0 0-1,0 22-15,0-1 0,-21 0 16,21 1-16,0 20 0,-21-20 0,21 126 16,0-84-1,-21-22-15,21-21 0,-21 22 16,-1-22-16,1 22 16,0-43-16,21 0 0,-21 0 15,21 0 1,0-42-1</inkml:trace>
  <inkml:trace contextRef="#ctx0" brushRef="#br0" timeOffset="82358.41">23177 11769 0,'0'-64'0,"0"22"0,0 148 0,0-254 0,22 105 15,-1-20-15,21-43 16,0 64-1,1 20-15,-22 1 0,0 21 0,21 0 0,-20 0 16,20 21-16,-21 1 16,0-1-16,0 21 0,1 0 0,-22-20 0,-43 147 15,22-148 1,-21 21-16,-43 22 16,43-43-16,-1 21 0,1-20 15,0-1-15,-1 0 0,1 0 0,-21 43 16,63-43-1,0 0-15,21-21 0,0 0 16,21 21-16</inkml:trace>
  <inkml:trace contextRef="#ctx0" brushRef="#br0" timeOffset="82790.16">23897 11980 0,'0'0'16,"21"-21"-16,0 21 0,-21-21 0,0 0 0,0 0 15,0 0-15,-21 21 16,0 0-16,0 0 0,-21 0 0,-22 21 16,-21 21-1,43-21-15,0 22 0,-1-22 16,22 21-16,0-21 0,0 22 0,0-22 16,21 0-16,0 21 0,0-21 0,0 22 15,63-22 1,-20-21-16,-1 0 15,0 0-15,-21 0 16,22-21-16,-22 21 0,0-21 0,0-1 16,0 1-16,22-21 15,-1-64-15,-42 64 16,21 21-16,-21-22 0,21 22 16,-21 0-16,0 0 0,0 0 0,0 42 31,0 0-31,0 0 0,0 21 15,0-20-15,0 20 0,0-21 0,0 0 16,0 22-16,0-1 0,0 0 16,106 1 15,-21-43-31,-64 0 16</inkml:trace>
  <inkml:trace contextRef="#ctx0" brushRef="#br0" timeOffset="84224.85">24553 11875 0,'0'-43'16,"0"86"-16,0-107 0,0 43 0,0 0 0,-21 21 31,0 0-31,21 21 0,-21 0 16,-43 64-16,43-43 15,21 0-15,-21-20 0,21 20 16,-21 0-16,21 22 15,0-43-15,0 21 0,63 22 16,1-43 0,-43-21-16,21 0 0,-21 0 15,22 0-15,-1 0 0,-21 0 0,43-21 16,-22 0-16,-21-1 16,0-20-16,1 21 0,20-21 0,-21-1 15,0 1-15,-21-22 0,21 1 0,1-43 16,-22 43-16,0-1 15,0 1-15,0-1 0,0 1 0,0 20 16,0 1-16,0 21 0,21-22 0,0 43 16,-21 22-1,21 20-15,-21-21 16,0 64-16,0-43 16,0 43-16,0-43 15,0 0-15,-21 43 0,21-43 16,-21 1-16,0-22 0,-1 64 15,1-43 1,0-42-16,21 21 0,0-42 31,0 0-15,21 0-16,0-1 0,1 1 0,-1 0 16,0 0-16,0 0 0,0 0 15,0 21-15,1-22 0,41 22 16,-42 0-16,0 0 15,-21 22 1,0-1 0,-21-21-16,0 21 0,0 0 15,0-21-15,0 21 0,-1-21 16,1 21-16,-21 22 16,21-22-16,21 0 15,0 0-15,0 0 16,0 1-16,21-22 0,21 21 15,-21-21 1,22 21-16,-22-21 0,0 0 0,21 0 16,1 0-16,-1 0 0,0 0 0,1 0 15,-1 0-15,0 0 0,1-21 16,41 0-16,-20-22 16,-22 22-16,-21 0 0,1 0 0,-1 0 15,0-1-15,-21-20 0,0 0 16,0 21-16,0-1 15,-21 22-15,0 0 0,-1 0 0,1 0 16,0 0-16,0 22 0,0-1 16,-22 21-16,22-21 15,0 0-15,0 1 0,21-1 0,-21 0 16,21 0-16,0 21 16,0 1-16,21-43 15,0 0-15,0 0 0,0 0 16,1 0-16,-1 0 0,0 0 15,0 0-15,0 0 0,22-21 16,-1-22 0,-42 22-16,21 0 0,-21 0 0,21 0 15,0-1-15,-21 1 0,0 0 16,0 42 15,0 0-31,0 1 0,0-1 16,0 0-16,0 0 15,0 0-15,0 22 16,43-22-16,-1 0 0,-21-21 16,0 0-16,22 21 0,-1-21 15,0 0-15,-20 0 0,20 0 0,0 0 16,1 0-16,41 0 16,-63-21-16,1 0 0,-1 0 15,0-1-15,0 1 0,-21-21 16,21 21-16,-21-22 0,0 22 0,0-21 15,0 21-15,0 0 0,0-22 16,-42 43 0,21 0-16,-22 0 0,22 0 15,0 0-15,0 21 0,21 1 0,-21-1 16,21 0-16,0 0 0,-21 0 16,21 0-16,0 1 15,0-1-15,0 0 0,21-21 0,0 21 16,-21 0-16,21 0 0,-21 1 15,0-1-15,0 21 0,0-21 0,0 22 16,0-1-16,0 21 16,-21 22-16,0-43 0,-22 1 15,22-22-15,0 21 0,-21 1 0,21-1 16,-1 0-16,1 1 0,0-22 16,21 0-16,0 42 0,0-41 15,0-1-15,0 0 16,21-21-16,22 0 15,-22 0-15,0 0 0,0-21 16</inkml:trace>
  <inkml:trace contextRef="#ctx0" brushRef="#br0" timeOffset="84576.65">26733 12150 0,'0'-21'0,"0"42"0,-21-42 15,21-1-15,0 1 32,21 21-32,1 0 0,-1-21 15,21 21-15,0-21 0,-20 0 16,20 21-16,-21-21 0,0-1 16,0 1-16,22-21 0,-43 21 15,0 0-15,-21 21 16,-1 0-16,-20 0 0,21 21 15,-127 42 1,105-20-16,1-1 0,0-21 16,-1 21-16,22 1 0,0-22 0,0 21 15,0-21-15,21 1 0,0-1 0,21 42 16,0-63-16,0 0 16,0 21-16,1-21 0,41 0 15,-21 0-15,-20 0 0,41 0 16,-42-21-16</inkml:trace>
  <inkml:trace contextRef="#ctx0" brushRef="#br0" timeOffset="85691.45">12975 14012 0,'-21'0'16,"0"0"0,21-21-16,0 0 0,0 0 15,0 0-15,0 0 0,0-22 16,0 22-16,21 0 0,-21 0 0,0 0 15,0-1-15,0-20 0,0 21 16,0 0-16,-21 0 0,0-1 16,21 1-16,-22 21 0,1 0 0,0 0 15,-42 21 1,41 1-16,-20 62 0,21-41 16,0-1-16,0 21 0,-1-20 15,1-1-15,0 22 0,21-22 0,0 0 16,0-21-16,0 22 0,21 20 31,0-63-31,1 0 0,-1 0 16,0-21-16,21-21 15,-21 21-15,1-1 0,20-20 16,-21 21-16,-21 0 0,0-22 16,0-41-1,0 20-15,0 43 0,0-21 16,21 42-1,0 21-15,-21 0 16,0 21-16,22-20 0,-22-1 0,21 21 16,-21 0-16,0-20 0,21 20 15,-21-21-15,0 21 0,0-20 0,21-1 16,0 0-16,22 21 16,20-42-1,-21 0-15,-20 0 0,62-21 16,-41 0-16,-1 0 0,0 0 0,1-1 15,-1 1-15,-21 0 0,21 0 16,-20-21-16,-1 20 0,0-20 0,0-43 16,-21 22-1,0 42-15,0 0 0,-21-1 16,0 22-16,21 22 16,0 20-1,0-21-15,0 0 0,21 22 0,0-22 16,-21 21-16,21-21 0,0 22 15,1 41 1,-22-41-16,0-22 0,0 0 16,0 0-16,-22 0 0,1 0 15,0-21-15,0 22 0,0-1 0,0-21 16,-1 0-16,-20 0 0,42-21 16,0-1-1,0-20-15,21 21 0</inkml:trace>
  <inkml:trace contextRef="#ctx0" brushRef="#br0" timeOffset="87013.24">14457 13653 0,'0'21'0,"0"0"15,0 0-15,-21 21 0,-1-20 0,1 20 16,0 0-16,0 1 0,0-22 15,0 21-15,-43 43 16,1-1-16,63-62 16,0-1-16,-22-21 0,22 21 15,22-21 1,-1-21-16,0 21 16,0-21-16,0-1 0,0 1 15,64-63-15,-64 62 16,0 1-16,1-42 15,-1 42-15,0 21 0,-21 21 16,0 0 0,0 0-16,0 43 15,0-22-15,0-21 0,0 21 16,0-20-16,0-1 0,0 21 0,0-21 16,0 0-16,0 1 0,21-22 15,43 42-15,-1-42 16,-42 0-16,22 0 0,-22-21 15,21 0-15,0-1 0,22-20 16,-22 21-16,-21 0 0,22 0 16,-22-1-16,21-20 0,-21 21 15,1-21-15,-1-64 16,0 21-16,-21 64 16,0-21-16,0 20 0,0 1 15,0 42 1,0 1-16,0-1 0,-21 42 15,21-42-15,-21 22 16,21-1-16,0-21 0,0 64 16,0-64-16,0 0 0,0 43 15,0-43-15,0 0 0,21 0 16,0 0-16,0-21 0,85 0 16,21 0-1,-85 0-15,43-21 16,-43 0-16,-21 0 15,22 0-15,-22 0 0,0-1 0,0 1 16,0 0-16,-21 0 0,0-21 16,0 20-16,0-62 15,0 63-15,-21-1 0,0 22 16,0 0-16,0 0 16,0 22-16,-1-1 0,1 0 0,0 0 15,0 0-15,21 22 0,-21-22 16,21 0-16,-21 21 0,21 1 15,0-22-15,0 21 16,0-21-16,21 0 16,0-21-16,0 0 0,0 0 0,0 0 15,1 0-15,20 0 0,-21 0 0,106-42 16,-63 0 0,-22 21-16,0-1 0,22-41 15,-43 42-15,21-22 0,1-41 16,-22 41-16,42-126 31,-63 42-31,0 106 0,0 0 16,0 0-16,-21 42 15,0-21-15,21 42 16,-21-21-16,21 22 0,-21-1 16,21 0-16,0 1 0,0 20 15,0-21-15,0 43 0,0-64 16,0 22-16,0-1 0,0-21 15,0 0-15,0 22 0,63 20 16,-21-63 0,-20 0-16,20 0 0,-21 0 15,0 0-15,22 0 0,20-21 16,-21 0-16,-20 0 0,62-43 16,-63 43-16,22-21 0,-1-1 15,-21 1-15,0 0 0,22-64 16,-22 42-16,0 22 0,-21-22 15,0 22-15,0-21 0,0 41 16,0-20-16,0 21 0,0 0 0,-21 21 16,0 21-16,21 0 15,-21 0-15,21 22 0,-22-1 16,1 64-16,21-43 0,-21-20 16,0 20-16,21-21 0,0 1 0,0-1 15,0 0-15,0 22 16,0 21-16,0-64 15,0 0-15,0 0 0,21-21 16,0 0-16,-21 21 0,21-21 16,1 0-16,-1 0 0,0 0 0,21-21 15</inkml:trace>
  <inkml:trace contextRef="#ctx0" brushRef="#br0" timeOffset="88389.96">18732 13568 0,'-21'-21'15,"42"42"-15,-42-85 0,21 43 0,-21 0 16,21 0-16,0 0 0,-21 0 0,0-1 15,0 1-15,-1 21 0,1 0 16,-21 0-16,21 0 16,0 0-16,-1 21 0,1 1 0,-21-1 15,0 63-15,20-20 0,1-22 16,0 22-16,0-1 0,0 1 16,0-22-16,-1 22 0,22-22 0,0 21 15,0-20-15,0 20 16,22-20-16,-1-22 0,21 0 15,-21-21-15,85 0 16,-64 0-16,1-21 0,20 0 0,1 21 16,-22-43-16,22 22 0,-22 0 15,43-64-15,-22 1 16,-42 41-16,0-20 0,-21 20 16,0-20-16,0-1 0,0 22 0,0-21 15,-21 20-15,0-20 0,21 42 0,-63-43 16,-22 22-1,43 42-15,20 0 0,-20 21 16,0 0-16,21 0 0,-22 22 0,22 20 16,0-21-16,0 22 0,0-1 15,-1 128 1,22-43-16,22-106 16,-1 1-16,0-1 0,0-21 15,21 0-15,-20 1 0,20-22 0,0 0 16,1 0-16,-1 0 0,43 0 15,-1-43 1,-41 22-16,-1 0 0,0 0 0,1 0 16,-22-22-16,21 22 0,-21-21 0,22-1 15,-22 22-15,0-21 0,-21 0 0,0 20 16,21 1-16,-21 0 0,0 0 0,21 21 16,-21 21-1,0 0-15,0 0 16,0 85-16,0-85 0,0 22 0,0-1 15,0-21-15,0 22 16,0-22-16,0 0 0,0 0 0,0 0 16,21 0-16,1-21 0,-1 0 15,0 0-15,0 0 16,0 0-16,0 0 0,1 0 0,-1-21 16,0 0-16,0 0 0,0 0 0,0-22 15,1 22-15,-1 0 0,0-21 16,-21-1-16,21-41 15,0-1 1,0 85-16,-21 21 16,0 0-16,0 1 0,0 41 15,0 1 1,0-43-16,0 21 0,0 22 16,0-43-16,22 21 0,-1-21 15,0 22-15,21-22 16,-21-21-16,22 0 15,-22 0-15,0 0 0,0 0 0,22 0 16,-22-21-16,0-1 0,21 1 0,-21 0 16,43-21-16,-1-22 15,-41 22-15,-1-22 16,0 22-16,0 0 0,0-22 0,-21 1 16,0-1-16,21 22 0,-21-22 15,22 22-15,-22 0 0,0-64 16,0 85-16,0 42 31,0 21-31,0 1 0,0-1 16,-22 21-16,22 1 0,-63 126 15,42-63 1,21-84-16,-21 20 0,21 22 16,0-64-16,0 21 0,0-20 15,0-1-15,0 0 0,0 0 16,21-21-16,0 0 15,0 0-15,0 0 0,22-21 16,-43 0-16,21 21 16,0-64-16,-21 43 0,0 0 15,0-21-15,0 20 0</inkml:trace>
  <inkml:trace contextRef="#ctx0" brushRef="#br0" timeOffset="88596.84">20066 13822 0,'0'21'32,"21"-21"-32,0 0 15,0 0-15,1 0 0,20 0 0,-21 0 16,21 0-16,64 0 16,-63-21-16,41 0 15,-41 21-15,-22 0 0,21-21 16,-21 21-16,0 0 0,1-22 0</inkml:trace>
  <inkml:trace contextRef="#ctx0" brushRef="#br0" timeOffset="89024.6">21040 13843 0,'0'0'0,"42"0"16,-21 0-16,21-21 15,-20-21 1,-22 20-16,0 1 16,0 0-16,-22 21 0,-20 0 15,21 0-15,0 0 16,0 0-16,-22 21 0,-20 0 16,20 1-16,22-1 0,-42 42 15,63-42-15,0 1 0,0-1 16,0 0-16,0 0 0,0 0 15,21 0-15,21 1 16,64 20-16,-85-21 16,0-21-16,22 21 0,-22-21 0,0 0 15,-21 21-15,21-21 0,-21 22 16,-21-22 0,0 0-16,0 21 0,-22-21 15,1 0-15,21 0 0,-85 0 16,64 0-1,21 0-15,-22 0 0,22 0 0,0 0 16,0-21-16,42-1 31,0 22-31,0 0 16,0 0-16</inkml:trace>
  <inkml:trace contextRef="#ctx0" brushRef="#br0" timeOffset="89276.46">21590 13907 0,'0'0'0,"-21"0"31,0 21-31,21 0 0,0 0 16,-22 0-16,1 0 15,0 1-15,21-1 0,-21 21 16,0 22-1,0-64-15,21 21 0,0-42 47,0-1-47,0 1 16,0 0-16</inkml:trace>
  <inkml:trace contextRef="#ctx0" brushRef="#br0" timeOffset="89436.36">21463 13610 0,'0'-21'0,"0"42"0,0-63 16,0 21-16,0 0 16,0 42-1,0 0 1,0 0-16,0 0 16,0 0-16,21-21 0,0 22 15,0-22-15,1 21 0</inkml:trace>
  <inkml:trace contextRef="#ctx0" brushRef="#br0" timeOffset="90154.46">22267 13801 0,'-21'0'0,"-21"-21"15,21 21-15,-1 0 0,1 0 0,-21 0 16,21 21-16,-22 0 0,22 0 16,0 0-16,0 0 0,-21 1 15,20-1-15,1 21 0,0-21 0,21 22 16,-21 20 0,21-21-1,21-20-15,0-22 0,0 0 16,22 0-16,-22 0 0,42 0 0,-20 0 15,-22-22-15,21 1 0,43-42 16,21-43 0,-43 0-1,-42 43-15,1-1 0,20-63 16,-21 64-16,0-1 0,22-126 16,-22 147-16,-21-41 15,0 62-15,0 1 16,0 0-16,-21 21 15,-22 42-15,22 1 0,0-22 16,-64 169 0,43-63-16,21-63 15,21 42-15,0-43 0,0 1 16,0 63-16,0-85 16,0 0-16,21-20 0,0-1 15,0 0-15,64 21 16,0-42-1,-64 0-15,21 0 0,22-21 0,-22 0 16,-21 21-16,0-21 0,22-22 16,-22 22-16,0 0 0,0-21 15,0-22-15,0-20 16,-21 62-16,-21 44 31,0-1-31,21 21 0,-21-21 16,0 64-16,21-64 15,0 0-15,0 0 0,0 1 16,0-1-16,21 0 0,0 0 0,0-21 16,0 0-16,1 0 0,-1 0 15,21 0-15,-21 0 0,0 0 0,22 0 16</inkml:trace>
  <inkml:trace contextRef="#ctx0" brushRef="#br0" timeOffset="90624.19">24320 13250 0,'22'-21'0,"-44"42"0,65-63 0,-22 21 0,-21 0 15,21 0-15,0-1 16,0 1-16,1 0 16,-22 42-1,0 22-15,0-1 16,0 64-16,-22 21 16,1-43-16,21-20 0,0-1 15,0 22-15,0-43 0,-21 22 0,0 42 16,21-64-16,0-21 0,0 22 15,-21-1-15,21-21 16,0-42 0</inkml:trace>
  <inkml:trace contextRef="#ctx0" brushRef="#br0" timeOffset="90951">24299 13293 0,'0'0'0,"0"-43"0,0 1 16,21 0-16,1-64 16,-1 64-16,21-1 0,22-20 15,-22 20-15,21 22 0,-20-21 16,20 21-16,1 21 0,20-21 0,-20 21 16,-1 0-16,1 21 0,-22 21 15,1 0-15,-22 1 0,0 63 16,-21-43-16,-21 1 0,-64 41 15,43-62-15,-1-1 16,-20 0-16,-1 1 0,22-22 0,-64 42 16,64-41-16,0-1 0,-1 0 15,-41 0 1,62-21-16,44 0 31,-1 0-31,0 0 0,21 0 0,-21 0 16</inkml:trace>
  <inkml:trace contextRef="#ctx0" brushRef="#br0" timeOffset="91441.73">25336 13843 0,'0'0'0,"0"-63"16,0 41-16,0-41 15,0 42-15,0 0 16,0-22-16,0 22 0,0-21 16,-21 21-16,0-1 0,21 1 0,-21 21 0,0 0 15,-22 0-15,1 21 16,21 1-16,0 20 16,0-21-16,-22 64 0,22-43 15,21-21-15,-21 22 0,0-1 16,21-21-16,0 21 0,0 1 15,0-22-15,0 0 0,0 0 16,21-21-16,0 0 16,0 0-16,0 0 0,1 0 0,-1-21 15,21 0-15,-21 21 0,0-21 16,1 0-16,-1-1 0,42-83 16,-63 62-1,21 22-15,-21 0 0,22 0 16,-22 42-1,0 0 1,0 0-16,0 0 0,0 22 0,0-22 16,0 21-16,-22-21 0,22 1 0,0 20 15,0-21-15,0 0 0,0 0 16,0 1-16,22-22 16,-1 0-16,21 0 15,0 0-15</inkml:trace>
  <inkml:trace contextRef="#ctx0" brushRef="#br0" timeOffset="93305.34">26056 13589 0,'0'-42'0,"0"84"0,0-105 0,0 20 16,0 22-16,0 0 0,0 0 0,0 42 31,0 0-31,-21 0 0,0 22 16,0-1-16,-1 0 0,1 1 15,0-1-15,21 0 0,-21 1 0,21-1 16,0 43-16,0-64 0,0 21 16,21-21-16,0 0 15,22-21-15,-1 0 0,-21 0 16,106 0 0,-85-21-16,1 0 0,-1 21 15,0-42-15,22-1 16,-43 1-16,0 21 0,22-64 0,-22 22 15,-21 20-15,0-20 0,21 21 16,-21-22-16,21-21 16,0 22-16,-21 21 0,0 20 0,0-20 15,21 21-15,-21 0 0,0 42 16,0 0-16,0 21 16,0-20-16,0 20 0,-21 0 15,0 64-15,-21 0 16,42-64-16,-21 1 0,-1-1 15,22 0-15,0 1 0,-21-22 16,21 21-16,-21-21 0,21 0 0,-21 1 16,21-1-1,0-42 1,0-1 0,0 1-16,21 0 0,0 0 15,43-64-15,-43 64 16,0-21-16,21 21 0,-20-1 15,-1 1-15,42 0 16,-42 21-16,1 21 16,-22 0-1,0 1-15,-43-1 16,22 0-16,0 0 0,-21-21 0,20 21 16,1-21-16,-21 0 0,-22 21 15,22-21 1,21 0-16,21 22 31,21-1-31,0 0 16,0 0-16,-21 0 0,22 0 15,-1 1-15,-21-1 0,21-21 16,-21 21-16,21 0 0,0-21 16,0 0-16,1 21 0,-1-21 15,0 0-15,21 0 0,106 0 16,1 0-1,-107 0-15,0 0 0,1-21 16,-1 0-16,0 21 0,-21-21 16,1 0-16,-1-1 0,0-20 0,-21 21 15,21 0-15,-21-64 16,0 64-16,0-21 16,0 20-16,-21 22 15,0 22 1,0-1-16,-1 0 0,-20 21 15,21-21-15,0 1 16,21-1-16,-21 0 0,21 0 0,-22 0 16,22 43-1,0-43-15,0 0 16,22-21-16,-1 0 16,0 0-16,0 0 0,0 0 15,0-21-15,22 0 0,-22 0 16,0 21-16,0-22 0,0 1 15,1 0-15,-1 0 0,0 0 0,0 0 16,-21-1-16,21 1 0,-21 0 16,0 42 15,0 0-31,0 1 0,0-1 16,0 0-16,0 0 0,0 0 15,0 43-15,0-22 16,0-21-16,21 0 15,1-21-15,-1 0 16,0 0-16,0 0 0,0 0 0,22 0 16,-22 0-16,21 0 0,-21 0 15,0 0-15,22 0 0,-22-21 16,0 21-16,0-21 0,0 0 0,1 0 16,-1 0-16,21-43 15,-42-21-15,21 64 16,-21 0-16,0-42 15,0 41-15,-21 22 16,0 0-16,0 0 0,0 0 0,-1 43 16,1-22-1,0 0-15,0 0 0,21 0 0,-21 1 16,21-1-16,0 0 0,0 0 16,0 0-16,21-21 15,0 0-15,0 0 0,0 0 16,1 0-16,-1 0 0,0 0 15,0 0-15,0-21 16,0 21-16,-21-21 0,22 0 0,-1 0 16,-21-1-1,21 1-15,0 21 0,-21-21 16,0 42 0,0 0-1,0 1-15,-21-1 0,0 0 0,0 0 16,21 21-16,-22-20 0,22 20 15,-21-21-15,0 64 16,21-64-16,0 21 0,-42 43 16,42-43-16,-21 1 0,21-1 15,0 21-15,-22-20 0,1-1 0,21 22 16,-21-22-16,0 0 0,21 22 0,-21 84 16,0-42-1,21-43-15,-22-20 0,22 62 16,0-62-16,-21-1 0,21 0 15,0 1-15,-21-1 0,21-21 0,0 0 16,0 1-16,0-1 0,-21-21 16,21-21-1,0-1 1,0-20-16,21 0 16,0-1-16,0-41 0,1 41 15,-22-20-15,21 21 0,21-85 16,-21 42-16,0 21 0,22-20 15,-22 20-15,0-20 0,21 20 0,-20-21 16,20 22-16,21-43 0,-41 64 16,20-1-16,43-41 15,-43 41 1,-21 22-16,0 21 0,0-21 0,1 0 16,-1 0-16,0 21 15</inkml:trace>
  <inkml:trace contextRef="#ctx0" brushRef="#br0" timeOffset="93685.13">28554 13928 0,'21'0'31,"0"0"-31,0 0 16,-21-21-16,21 21 0,1-22 15,-1 22-15,0-21 0,0 21 0,0-21 16,0 21-16,1-21 0,-1 0 15,42-22 1,-42 43-16,-21-21 0,-21 21 16,-21 0-1,21 0-15,-22 0 0,1 0 16,-43 43-16,43-22 16,0 0-16,21 0 0,-1 0 0,1 0 15,21 1-15,0-1 0,0 0 0,0 21 16,43-21-1,-22 1-15,0-22 0,42 21 16,-20 0-16,-22-21 16,21 0-16,1 0 0,-1 0 0,0 0 15,1 21-15,-1-21 0,0 0 16,1 0-16,-1 0 16,-63 0-1</inkml:trace>
  <inkml:trace contextRef="#ctx0" brushRef="#br0" timeOffset="94868.57">16573 15219 0,'0'0'15,"-21"-21"-15,0 0 0,21-1 0,0 1 16,-21 0-16,0 21 0,21-21 16,0 42-1,0 0-15,0 22 0,0 62 16,0-62-16,21 20 0,0 64 16,-21-63-16,0-1 0,0-20 15,0 20-15,0 1 0,0-22 16,0 21-16,-21-20 0,21-22 0,0 21 15,-21 22 1,42-85 0,0-1-16</inkml:trace>
  <inkml:trace contextRef="#ctx0" brushRef="#br0" timeOffset="95291.32">17230 15388 0,'0'-21'0,"0"42"0,-22-42 31,1 21-31,0 0 0,0 0 16,-21 0-16,20 0 0,1 0 16,-21 0-16,21 21 0,0 0 0,-1 1 15,-41 20-15,42-21 0,21 0 16,0 22-16,-21 20 15,21-42-15,21 0 16,0 1-16,0-22 0,43 42 31,-1 0-31,-42-21 0,-21 1 16,0-1-16,0 0 0,0 21 16,-21-21-16,0 1 15,0-1-15,-22 0 0,-20 0 16,-1-21-16,22 0 15,0 0-15,21 0 0,-22 0 16,1 0-16,21 0 0,-22-21 16,22 0-16,0 0 0,21-1 0,0-20 15,0 21-15,42-21 16,-20 20-16,20 22 16</inkml:trace>
  <inkml:trace contextRef="#ctx0" brushRef="#br0" timeOffset="95853.64">19029 15177 0,'0'0'15,"-64"21"1,43 0-16,-21 42 16,21-20-16,-1-1 0,1 0 0,-21 1 15,21-1-15,0 0 0,-1 1 0,-20 20 16,21-20-16,0-1 0,-22 0 16,22 1-16,0-1 0,-21 0 0,-1 43 15,22-22 1,21-41-16,21-44 31,1 22-31,-1-21 0,0-21 16,0 21-16,0-22 0,0 22 0,1-21 15,-1 0-15,0-64 16,21 0-16,-42 42 16,21 1-16,1-64 0,-1 63 15,0-41-15,0 62 0,0 22 16,-21 0-16,43 21 15,-22 106 1,0-64-16,0 22 0,-21-22 16,0 21-16,0 1 0,21-22 15,-21 22-15,0-22 0,0 22 0,0-22 16,0 0-16,0 1 0,0-1 0,0 43 16,0-22-1,0-42-15,-21-21 16,0 0-16,0 0 15,0 0-15,-1-21 0,22 0 16</inkml:trace>
  <inkml:trace contextRef="#ctx0" brushRef="#br0" timeOffset="96025.54">18436 15706 0,'21'0'31,"22"0"-31,-22 21 15,0-21-15,21 0 0,1 0 0,-1 0 16,0 0-16,1 0 0,41 0 16,1 0-1,-64-21-15,0 0 0,43-1 16</inkml:trace>
  <inkml:trace contextRef="#ctx0" brushRef="#br0" timeOffset="96643.19">20214 15600 0,'-21'-21'0,"42"42"0,-42-63 0,21 20 16,0 1-16,0 0 0,0 0 0,0 0 15,21 0-15,0-22 16,0 22-16,43 0 0,21 0 16,-43 21-16,0 0 15,64 21-15,-64 0 0,1 21 16,-1 1-16,-21-1 0,22 0 0,-22 1 16,0 63-1,-21-64-15,0 43 0,-21-43 16,0-21-16,-43 43 0,43-22 15,0-21-15,-22-21 0,22 21 0,0-21 16,0 0-16,0 0 0,0-21 16,21-21-1,0 21-15,0-22 0,0 22 0,21-21 16,0 21-16,0-22 0,0 1 0,22 0 16,-22-22-16,21 22 0,64-128 15,21 65 1,-106 62-16,21 43 15,-20-21-15,-1 21 0,0 0 0,21 21 16,-42 0-16,0 1 0,0 20 16,0-21-16,0 21 0,0-20 15</inkml:trace>
  <inkml:trace contextRef="#ctx0" brushRef="#br0" timeOffset="96994.99">21124 15790 0,'0'22'15,"21"-22"-15,1 0 16,-1 0-16,21 0 16,-21 0-16,0 0 0,22-22 15,-1 1-15,-21 0 0,0 0 16,1 21-16,-22-21 0,0 0 0,21-22 16,-21 22-16,0-21 15,0 21-15,-21 21 0,-43 0 16,22 0-1,21 21-15,-22 0 0,22 0 0,0 21 16,-64 43-16,64-64 16,0 22-16,0-22 0,21 42 15,0-42-15,0 22 0,0-22 16,21 0-16,0-21 0,0 21 16,0-21-16,1 0 0,62 0 15,-20 0-15,-1 0 0,-20-21 16,-1 0-16,0 0 0,22 0 15,-22-1-15,43-62 0,-43 63 16,0-22-16,1 1 0</inkml:trace>
  <inkml:trace contextRef="#ctx0" brushRef="#br0" timeOffset="97206.7">21992 15113 0,'0'0'0,"0"-42"0,0 21 0,-21-1 15,-21 22 1,20 22-16,22 20 15,-21 43-15,0-43 0,21 21 0,0 1 16,-21-1-16,21-20 0,-21 20 16,21-20-16,0 20 0,-21-21 0,21 1 15,0-1-15,0 43 16,0-43-16,0 0 0,0-20 16,0-1-16,0 21 0,0-21 15,0 0-15,21-21 0,0 0 0,0 0 16,0 0-16,0-21 0</inkml:trace>
  <inkml:trace contextRef="#ctx0" brushRef="#br0" timeOffset="98117.86">22500 15663 0,'0'0'0,"21"-21"0,-21-42 16,0 42-1,-21 21-15,-21 0 16,21 0-16,-22 0 15,22 21-15,-21 0 0,21 0 0,-22 0 16,1 0-16,21 22 0,-22-22 0,22 0 16,0 21-16,-21-20 0,42 20 15,-21-21-15,-1 21 0,22-20 0,0-1 16,0 21-16,0-21 16,22-21-1,20 0-15,-21 0 0,0-21 16,0 0-16,1 0 15,20 0-15,-21-1 0,0-20 0,0 21 0,1-21 16,20 20-16,-21-41 16,0 21-16,0-1 15,-21 22-15,0 0 0,0 42 32,0 0-32,-21 22 15,0-22-15,21 0 0,-21 21 0,21-21 16,0 22-16,0-22 0,0 21 15,0 1-15,0-22 0,0 0 0,0 0 16,21 21-16,0-42 0,0 22 0,1-1 16,-1-21-16,0 0 0,42 0 15,-20 0-15,-22 0 0,21 0 16,1-21-16,-1-1 0,-21 1 16,21 0-16,-20 0 0,-1-21 15,0 20-15,42-105 16,-63 43-16,0 20 15,22 22-15,-22-22 0,0 1 0,21-1 16,-21 1-16,0 21 0,0-22 16,0 22-16,0-1 0,0-41 15,0 105 1,-21 0-16,-1 21 16,1 1-16,0-1 0,0 127 15,21-105-15,0 42 16,0-64-16,0 22 0,0-22 15,0 0-15,0 1 0,0-22 16,0 21-16,21 0 0,-21-20 0,0-1 16,42 42-1,1-42-15,-22-21 0,0 0 16,0 0-16,0 0 0,1-21 0,-1 0 16,0 0-16,0 0 0,0 0 15,0-1-15,22-83 16,-1 41-1,-21 43-15,-21 0 0,0 42 32,0 0-32,0 0 0,0 0 15,-21 1-15,0 41 16,21-42-16,-21 0 0,21 22 16,0-22-16,0 0 15,0 0-15,21-21 16,0-21-1,-21 0 1,0 0-16,21 0 0</inkml:trace>
  <inkml:trace contextRef="#ctx0" brushRef="#br0" timeOffset="98283.77">23410 15409 0,'0'0'0,"0"-42"15,0 21-15,0-43 16,0 43-1,21 21 1,1 0-16,-22 21 16,21-21-1,-21 22-15,0-1 16,0 0-16</inkml:trace>
  <inkml:trace contextRef="#ctx0" brushRef="#br0" timeOffset="98468.17">22712 15515 0,'0'0'0,"-43"0"15,22 0-15,42 0 16,1-21-16,20 21 0,-21 0 16,43 0-16,-22 0 0,0-21 15,22 21-15,-1 0 0,-20 0 0,20 0 16,-21 0-16,22 0 0,-22 0 15</inkml:trace>
  <inkml:trace contextRef="#ctx0" brushRef="#br0" timeOffset="99183.76">23685 15600 0,'0'0'0,"-21"0"0,0 21 0,0-21 0,-43 64 15,43-43 1,0 0-16,0 0 0,0 21 16,0-20-16,21-1 0,-22 0 15,22 0-15,0 0 0,0 0 16,0 1-16,0-1 0,22 0 16,-1-21-16,21 21 15,0-21-15,-20 0 16,20 0-16,-21 0 0,0 0 0,0-21 15,1 21-15,-22-21 0,21-43 16,-21 43 0,0-21-16,0 21 0,0-22 0,0 1 15,0 21-15,0-22 0,21 1 0,-21 21 16,21 0-16,0-22 0,-21 22 16,21 0-16,1 0 0,-1 21 0,0-21 0,42 21 15,-41 0 1,-1 0-16,0 21 0,-21 0 15,0 0-15,21 0 0,-21 22 0,0-22 16,21 0-16,-21 0 0,0 22 0,0-22 16,0 21-16,0 22 15,0-43-15,0 0 16,0 0-16,-21-21 0,0 21 16,0-21-1,21-21-15,0 0 16,0 0-16,0 0 15,0-1-15,0 1 0,21-21 0,0 21 16,0-22-16,22 1 0,-22 0 16,21 21-16,-21-22 0,22 22 15,-22 0-15,0 0 0,21 21 0,-21 0 16,1 0-16,-1 21 16,-21 0-16,0 21 0,0-20 15,0 20-15,0-21 0,0 21 0,0-20 16,0 41-16,0-21 15,0-20-15,0 20 0,-21-21 0,21 21 16,0-20-16,0-1 0,-22 0 0,22 0 16,0 0-16,0-42 31,0 0-15,22 0-16,-1 0 0,0-1 15</inkml:trace>
  <inkml:trace contextRef="#ctx0" brushRef="#br0" timeOffset="99592.53">25167 15515 0,'0'-21'16,"0"0"0,0 0-16,-21 21 31,0 0-31,0 0 15,-1 0-15,1 0 0,0 21 16,0 0-16,-21 0 0,20 0 0,1 1 16,-21-22-16,21 21 0,21 0 0,0 0 15,-21 0 1,21 0-16,21 1 0,0-22 0,0 21 16,21-21-16,1 0 0,-22 0 15,21 21-15,-21-21 0,1 0 16,-1 21-16,21 0 15,-21 0-15,-21 1 16,0-1-16,0 0 16,-21-21-16,0 21 0,0-21 15,0 0-15,-22 21 0,22-21 0,-21 0 16,21 0-16,-22 21 0,22-21 16,-42 0-16,41 0 0,-20 0 15,21 0-15,0 0 16,21-21-16,0 0 0,0 0 15,0 0-15,0 0 0</inkml:trace>
  <inkml:trace contextRef="#ctx0" brushRef="#br0" timeOffset="100856.38">25739 15134 0,'21'-21'0,"-42"42"0,63-63 0,-42 21 16,21 0-16,0-1 0,-21 44 31,0 20-15,0-21-16,-21 43 0,21-22 0,-21 21 0,-21 128 15,20-85 1,22-64-16,-21 0 0,0 1 16,0-1-16,21 0 0,-21-20 0,0 20 15,21-21-15,-22-21 16,1 0-16,0 0 16,21-21-1,0 0-15,0 0 0,0-1 16,0 1-16,21-21 0,22-22 15,-1-41 1,0 62-16,-21-20 0,1 42 16,-1 21-16,0 0 0,-21 21 15,21 0-15,-21 0 0,21 85 16,-21 0 0,0-64-16,0 22 15,0 20 1,0-63-16,21 1 0,1-1 15,20-21-15,-21 0 0,0 0 16,0 0-16,1 0 0,20 0 16,21-43-16,-20 22 0,-22 0 15,85-64 1,-22-20-16,-62 62 16,-1 1-16,0 21 0,0 0 15,-21-1-15,0 1 0,0 42 31,0 1-31,0 20 0,0-21 0,0 0 16,0 22-16,0 20 16,0-42-16,0 0 0,0 43 15,21-43-15,0 0 0,1-21 16,-1 21-16,0-21 0,42 0 16,-41 0-16,20 0 0,-21-21 0,85-21 15,-43 0 1,-41 20-16,-1 1 0,21-42 15,-21 20-15,-21 22 16,0-21-16,21 21 0,-21 0 16,22-1-16,-22 1 0,0 64 31,0-22-31,0 0 0,-22 64 16,1-1-16,21-41 15,-21 62-15,21-41 16,0-1-16,-21 43 15,0-42-15,21-22 0,-21 22 0,21-22 16,0 21-16,-22-20 0,1-1 16,0 22-16,21-22 0,-21 0 0,0 22 15,0-22-15,-1 0 0,22 1 16,-21-1-16,0 22 0,21-22 0,0 21 16,-21-63-1,21-21 1,0 0-1,21 0-15,-21 0 0,21-22 16</inkml:trace>
  <inkml:trace contextRef="#ctx0" brushRef="#br0" timeOffset="101168.21">26903 15939 0,'0'0'0,"0"-64"0,0 22 15,0-22-15,21-20 16,-21-1-16,21 64 0,0-22 15,0 22-15,22-42 16,-1 42-16,-21-1 0,22 1 16,-1 21-16,0 0 0,1 0 0,-1 0 0,0 0 15,1 21-15,-22-21 0,21 64 16,-42-22 0,0 1-16,0-22 0,0 0 0,-21 0 15,0 21-15,-22-20 0,22-1 16,-21 0-16,0 0 0,-1 0 0,-41 0 15,41 1-15,22-22 0,-64 21 32,64-21-32,0 0 0,21-21 15,0-1 1,0 1-16,0 0 16,0 0-16,0 0 0</inkml:trace>
  <inkml:trace contextRef="#ctx0" brushRef="#br0" timeOffset="101404.07">26543 15198 0,'0'21'93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58:56.2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12023 572 0,'0'0'0,"21"0"172</inkml:trace>
  <inkml:trace contextRef="#ctx0" brushRef="#br0" timeOffset="612.16">12150 614 0,'21'-21'63,"0"0"-48,-21-1 1,0 1-16,0 0 16,0 0-1,0 0-15,-21 21 0,21-21 0,-21-1 16,-1 22-16,22-21 0,-21 21 16,0 0-16,0-21 0,0 21 0,0-21 15,-43 21 1,43 0-16,0 0 0,0 0 15,-22 21-15,22 0 0,0-21 16,-21 21-16,20 1 0,-20-1 16,21 0-16,-43 42 0,22 1 15,0-22-15,21 1 16,-1-1-16,1 0 0,21 1 0,-21-1 16,21 21-16,-21-20 0,0-1 15,21 0-15,0 107 16,0-128-16,0 21 0,0 0 15,0 1-15,0-1 16,0 0-16,21-20 0,-21-1 0,21 0 16,0 0-16,22 0 15,20-21 1,-42 21-16,0-21 0,1 0 16,20 0-16,-21 0 0,43-21 15,-22 21-15,-21-21 0,0 21 0,0-21 16,1 0-16,41 0 15,-42-1-15,0 1 0,1 0 16,-1 21-16,0-21 0,-21 0 16</inkml:trace>
  <inkml:trace contextRef="#ctx0" brushRef="#br0" timeOffset="1131.86">12488 1101 0,'0'-21'0,"0"-1"16,-21 22-1,0 0 1,0 22 0,0-22-16,21 21 15,-22 0-15,22 0 0,0 0 16,-42 22-16,42-22 15,-21 21-15,21-21 0,0 0 16,0 1-16,-21-1 0,21 0 0,0 0 16,0 0-16,0 0 0,0 1 15,0-1-15,21 0 16,0-21-16,0 0 16,0 0-16,1 0 0,-1 0 15,21-21-15,-21 0 0,0 21 16,1-22-16,62-41 15,-63 21 1,-21 20-16,0 1 0,22-42 0,-22 20 16,0 22-16,0-21 15,0 21-15,0 0 0,-22-1 0,1 1 16,0 0-16,0 21 16,0 0-16,0 0 0,-22 0 15,22 0-15,0 21 16,0 0-16,21 1 0,0-1 15,0 0-15,-21 0 16,42-21 0,0 0-1</inkml:trace>
  <inkml:trace contextRef="#ctx0" brushRef="#br0" timeOffset="1513.66">13017 550 0,'0'0'0,"0"-42"16,-21 42 0,0 0-16,0 0 31,0 21-31,21 0 0,0 1 15,0-1-15,0 0 0,-21 21 16,21 1-16,-22-1 0,1 64 16,21-64-16,-21 22 0,-21 41 15,42-62-15,-21-1 16,-1 22-16,1-22 0,21 0 0,-21-21 16,0 43-1,0-22-15,21 1 0,-21-22 16,21 0-16,-22 0 0,22-42 47,22 0-47,-1 0 0,0-1 0,0 1 15</inkml:trace>
  <inkml:trace contextRef="#ctx0" brushRef="#br0" timeOffset="1864.97">13208 550 0,'0'22'31,"0"-1"-31,0 0 0,0 0 0,0 21 15,-21-20-15,21 20 0,0 0 16,-21 22-16,-1-22 0,1 22 16,0-22-16,0 21 0,0-20 0,0 63 15,-1-64-15,1 0 16,0-21-16,21 22 0,-21-1 16,21-21-16,-21 0 0,21 1 15,0-1 1,21-42 15,-21-1-31,21 1 0,0 0 0,0 0 16</inkml:trace>
  <inkml:trace contextRef="#ctx0" brushRef="#br0" timeOffset="2418.65">13187 1291 0,'0'0'0,"0"21"0,21-21 47,0 0-47,0-21 16,0 21-16,1-21 0,-1 0 0,0 21 16,21-42-16,-21 20 15,1 22-15,-1-21 0,0 0 16,-21 0-16,0 0 0,0 0 15,0-1-15,0 1 16,-21 21-16,0 0 16,-1 21-16,-20 1 15,21-1-15,0 0 0,0 0 0,-1 0 16,1 0-16,-21 43 16,42-22-16,-21 1 15,21-22-15,0 0 0,0 0 0,0 0 16,0 0-16,0 1 0,0-1 15,0 0-15,21-21 16,0 0-16,0 0 0,0 0 16,1 0-16,-1 0 0,0 0 15,0 0-15,43-21 16,-22 0-16,0-1 0,-21 22 16,22-21-16</inkml:trace>
  <inkml:trace contextRef="#ctx0" brushRef="#br0" timeOffset="2720.48">13906 1037 0,'-21'-21'16,"0"21"-16,0 0 16,0 0-16,0 0 0,-1 21 15,1 0-15,0 1 0,0-1 16,0 0-16,21 21 0,-21 22 15,21-43-15,-22 21 0,22-21 16,0 22-16,0-22 0,0 0 0,0 0 16,0 0-16,0 1 0,0-1 0,0 0 15,0 0-15,22-21 0,-1 21 16,0-21-16,0 0 16,0 0-16,0 0 0,1 0 15,20 0-15,-21-21 0,21 21 0,-20-21 16,20 0-16,-21 0 0,21-1 15,43-62 1,-64 41-16</inkml:trace>
  <inkml:trace contextRef="#ctx0" brushRef="#br0" timeOffset="3337.46">14393 508 0,'0'0'0,"0"-21"0,-21 21 32,21 21-32,0 0 15,0 0-15,0 1 0,-21-1 16,21 63-16,0-41 0,0-1 16,-21 22-16,21-22 0,-21 21 15,-22 107 1,22-128-16,21 0 0,-21 1 0,0-1 15,21 0-15,-21 1 0,-1-22 16,22 21-16,0-21 0,0 1 0,-21-1 16,21 0-16,0 21 15,21-42 1,1 0-16,-1-21 16,0 21-16,21-21 15,1 0-15,-1-22 16,-21 22-16,0 0 0,0 0 15,1 0-15,-1 0 0,0-22 0,0 22 16,-21 0-16,21 0 0,-21 0 16,21-1-16,-21-20 15,0 21-15,0 42 47,0 0-31,0 0-16,0 1 0,0-1 0,0 0 15,-21 0-15,0 64 16,0-43 0,21-21-16,0 0 0,0 1 15,0-1-15,0 0 0,0 0 16,0 0 0,21-21-1,0 0-15,0 0 16,1 0-16,-22-21 15,63 0-15</inkml:trace>
  <inkml:trace contextRef="#ctx0" brushRef="#br0" timeOffset="3813.21">14944 1143 0,'0'0'0,"0"-21"0,0 0 16,-22 21 15,1 21-15,21 0-16,-21-21 0,0 21 0,0 22 15,21-22-15,-21 0 0,-1 0 16,22 0-16,-21 22 0,21-1 16,-21-21-16,21 0 0,0 0 15,0 1-15,0-1 0,0 0 16,21-21-1,0 0-15,1 0 16,-1 0-16,0 0 16,21 0-16,-21-21 0,1 0 0,41-1 15,-42 1-15,0 0 16,-21 0-16,22 0 0,-22 0 16,21-22-16,-21 22 0,0-21 15,0-1-15,0-20 0,0 42 16,0 0-16,-21-1 0,-1 1 15,1 0-15,0 21 0,0 0 16,0 0-16,0 21 0,-43 0 16,22 43-1,21-43-15,21 0 16,0 0-16,0 1 0,0-1 16,21 0 15</inkml:trace>
  <inkml:trace contextRef="#ctx0" brushRef="#br0" timeOffset="4528.3">15515 1101 0,'-21'0'16,"21"21"-16,-21-21 15,21 21-15,0 21 16,-21-20-16,-1 41 15,22-42-15,0 0 16,-21 1-16,0 41 16,0-42-16,21 22 15,-21-22-15,0 0 16,-1-21 46,22-21-62,0 0 16,0-1-16,0 1 0,0 0 16,0 0-16,0 0 0,0 0 15,22-1-15,-22 1 0,21 0 16,0-21-16,64-22 16,-43 43-16,21-21 15,-20 21-15,-22 21 0,21-22 16,1 22-16,-22 0 0,21 0 0,0 0 15,-20 22-15,-1-22 16,0 21-16,0 21 0,0 0 16,-21 1-16,0-22 0,0 0 15,0 21-15,0-20 0,0-1 16,-21 0-16,0 42 16,0-63-16,21 22 0,0-1 0,-21 0 15,-1 0-15,22-42 78,0 0-78,0 0 16,0-1-16</inkml:trace>
  <inkml:trace contextRef="#ctx0" brushRef="#br0" timeOffset="4816.14">15473 699 0,'0'0'0,"0"-22"16,-21 22-16,-1 0 78,1 0-47,0 0-31,0 0 16</inkml:trace>
  <inkml:trace contextRef="#ctx0" brushRef="#br0" timeOffset="5135.1">14372 720 0,'21'0'16,"0"0"-16,1 0 16,-1 0-16,0 0 0,0 0 15,21 0-15,-20 0 16,20 0-16,0 0 15,-21 0-15,1 0 16,-1 0-16</inkml:trace>
  <inkml:trace contextRef="#ctx0" brushRef="#br0" timeOffset="5980.35">10985 127 0,'0'-21'15,"0"0"-15,0 0 16,-21 21 15,0 0-15,21 21-16,0 0 0,0 0 15,-21 21-15,21-20 0,0 20 16,0-21-16,0 21 0,0 1 0,0 41 16,0 22-1,0-42-15,0-1 0,0 85 16,-21-84-16,21 21 15,-21-1-15,21-20 0,0 20 0,-43 43 16,22-63-16,21-1 16,0 1-16,-21-1 0,0 1 0,21-1 15,-21 43 1,21-63-16,0 20 0,-22-21 0,22-20 16,0-1-16,0 0 0,0 0 15,0-42 1,0 0-1,0 0-15,0-1 0,22-62 16</inkml:trace>
  <inkml:trace contextRef="#ctx0" brushRef="#br0" timeOffset="7144.22">11155 318 0,'0'-22'32,"21"22"30,0 0-62,0 0 16,0 0-16,1 0 0,-1 0 15,21 0-15,-21 0 0,0 0 16,22 0-16,-22 0 0,21 0 0,1 0 16,20 0-16,1 0 15,147 0-15,-126 0 16,-22 0-16,107 0 0,-107 0 15,1 0-15,20 0 0,-20 0 16,-1 0-16,22 0 0,63 0 16,-63 0-16,0 0 15,-1 0-15,1 0 0,0 0 0,-1 0 16,1 0-16,84 0 16,-84 0-16,0 0 0,20 0 0,1 0 15,0 0-15,106 0 16,-128 0-16,22 0 0,85 22 15,-64-22-15,-21 0 0,-1 0 16,22 0-16,0 0 0,0 0 16,-21 0-16,0 0 0,0 0 0,106 21 15,-128-21-15,22 0 16,-21 21-16,-1-21 0,1 0 16,0 0-16,-22 0 0,1 0 0,-1 0 15,1 0-15,42 0 16,-22 0-16,-20 0 15,-43 0-15,64 0 0,-64 0 16,0 0-16,0 0 0,0 0 16,-21-21 62,0 42-31,0 0-47,0 0 15,0 0-15,0 1 16,0-1-16,0 63 16,0-41-16,0-22 0,0 21 15,-21 43-15,0-22 0,21-20 16,0-1-16,0 0 0,-21 22 15,21-22-15,-21 1 0,21-1 16,0 0-16,0 1 0,-22-1 16,1 0-16,21-21 0,-21 22 15,21-22-15,0 21 0,-42 64 16,42-64 0,0-20-16,-21-1 0,21 0 15,-22 0 1,1-21 46,0 0-62,0-21 0</inkml:trace>
  <inkml:trace contextRef="#ctx0" brushRef="#br0" timeOffset="8391.82">11112 2138 0,'-21'0'0,"42"0"0,-63 0 0,0 0 0,21 21 0,-1-21 16,1 0-16,-21 0 0,21 0 15,0 0-15,-1 0 16,1 0-16,0 0 15,42 0 17,0 0-17,1 0-15,-1 0 0,42 0 16,-20 0-16,-1 0 16,0 0-16,1 0 0,-1 0 0,64 0 15,-64 0-15,0 0 0,22 0 16,-1 0-16,43 0 15,21 0-15,21 0 16,-63 0-16,0 0 0,105 0 16,-105 0-16,0 0 0,-1 0 15,22 0-15,0 0 0,0 0 16,211 0-16,-105 0 16,-106 0-16,-22 0 15,128 0-15,-106 0 0,0 0 16,0 0-16,-1 0 0,-20 0 15,21 0-15,63 0 16,-84 0-16,105 0 0,-105 0 16,0 0-16,-1 0 0,1-21 15,0 21-15,-22 0 0,85 0 16,-105 0-16,20 0 0,1 0 16,20-21-16,22 21 15,-63 0-15,20 0 16,-21 0-16,1 0 0,-1 0 0,-21 0 15,22 0-15,-1 0 0,-21 0 16,21 0-16,-20 0 0,20 0 0,43 0 31,-1 0-31,-63 0 0,1 0 16,-1 0-16,0 0 0,0 0 0,0 0 16,0 0-16,1 0 15,-1 0 1,0 0-16,0 0 31,0 0-31,0 0 16,1 0-1,-1 0 1,0 0 0,-21-21 46,0-1-46,-21 22-1,21-21-15,-21 0 0</inkml:trace>
  <inkml:trace contextRef="#ctx0" brushRef="#br0" timeOffset="9046.44">16912 1609 0,'0'0'0,"0"-21"16,21 21-16,-21-22 15,0 1 1,0 42 31,-21 1-32,21-1-15,-21 0 0,21 0 0,0 0 16,0 22-16,0-22 0,0 0 16,0 21-16,0-21 0,-21 1 0,21 20 15,0 21 1,0-20-16,0-22 0,0 0 15,0 0 1,0-42 47,0 0-63</inkml:trace>
  <inkml:trace contextRef="#ctx0" brushRef="#br0" timeOffset="9929.33">17674 677 0,'0'0'0,"-21"0"0,0 0 31,0 0-31,42 0 47,0 0-47,0 0 0,0 0 16,0 0-16,1 0 0,20 0 16,0 0-16,1 0 0,-1 0 0,0 0 15,1 0-15,62 0 16,-41 0-16,-1 0 0,-20 0 0,41 0 15,22 0 1,-85 0-16,1 0 16,-22-21 31,-22 0-32</inkml:trace>
  <inkml:trace contextRef="#ctx0" brushRef="#br0" timeOffset="10231.16">18436 508 0,'0'0'0,"21"0"0,0 0 16,1 0-16,41 0 15,-42 0-15,43 0 16,-64 21-16,0 0 16,0 1-16,-21-1 15,-1 0-15,1 0 0,0 0 16,0 0-16,-21 1 16,-22 20-16,43-21 0,0 0 15,-22 0-15,22 1 0,0-22 16,0 21-16,42-42 31,0 21-31</inkml:trace>
  <inkml:trace contextRef="#ctx0" brushRef="#br0" timeOffset="10933.41">19346 254 0,'0'0'0,"0"21"31,0 0-31,0 1 0,0-1 0,0 0 16,-21 21-16,21-21 0,-21 22 15,21-1-15,0-21 0,0 22 0,-21-1 16,0 0-16,-1-21 0,1 22 16,0 20-16,0 1 15,0-43-15,0 0 0,-1 0 16,22 0-16,-21-21 31,21-21-15,0 0-16,0 0 0,0 0 15,0 0-15,0-1 0,0 1 16,21 0-16,1-21 0,20-1 16,-21 22-16,21 0 0,-20 0 15,20 0-15,21-22 16,-20 43-16,-22 0 0,21-21 0,-21 21 16,22 0-16,-22 0 0,42 43 15,-63-22-15,0 0 16,0 0-16,0 0 0,0 22 15,-21-22-15,0 0 16,0 0-16,0 0 0,0 0 16,-1 1-16,22-1 15,-21-21-15,21-21 47</inkml:trace>
  <inkml:trace contextRef="#ctx0" brushRef="#br0" timeOffset="11371.15">19706 720 0,'21'0'0,"0"0"15,1 0 1,-1 0-16,0 0 15,0 0-15,0-21 0,0-1 16,22 1-16,-22 21 16,0-21-16,-21 0 0,42-21 15,-42 20 1,0 1-16,0 0 16,-21 21-16,0 0 15,0 0-15,0 0 16,0 21-16,21 0 0,-22 1 15,1-1-15,0 0 0,0 42 16,21-20 0,-21-22-16,21 42 0,0-41 15,0-1-15,0 0 16,0 0-16,21-21 16,0 0-16,0 0 0,0 0 15,1 0-15,20-21 16,-21 0-16,21 21 0,22-43 15,-22 1-15,1 21 0,-1 0 16,0-22-16,1 22 0,-1-21 16</inkml:trace>
  <inkml:trace contextRef="#ctx0" brushRef="#br0" timeOffset="11631.66">20532 233 0,'0'0'0,"0"-21"0,0-22 15,-22 43 16,22 22-31,-21-22 0,0 42 0,21-21 16,0 21-16,0-20 0,-21 20 16,0 0-16,21 1 0,-43 41 15,22-20 1,0-22-16,21 0 0,-21 1 0,21-22 16,-21 0-16,21 21 0,-21-20 15,21-1-15,0 0 0,0 0 16,21-21 15,0 0-31,0-21 16,-21 0-16,21 0 0,0-1 15,-21 1-15</inkml:trace>
  <inkml:trace contextRef="#ctx0" brushRef="#br0" timeOffset="11835.54">20193 635 0,'0'0'0,"-21"0"16,0 0 0,21-21-16,21 0 31,0 21-31,0 0 0,0 0 16,22-21-16,-22 21 0,63 0 15,-20-22 1,-43 22-16,0 0 0,0 0 15,1 0-15</inkml:trace>
  <inkml:trace contextRef="#ctx0" brushRef="#br0" timeOffset="12267.29">20637 614 0,'0'-21'15,"0"0"17,0-1-32,22 22 15,-1 0 1,0 0-16,0 0 0,0 0 16,0 0-16,-21 22 15,22-1-15,-1 0 0,-21 0 16,0 0-16,21 0 15,-21 1-15,0-1 0,0 0 0,0 0 16,0 0-16,0 0 16,0 1-16,-21-1 0,21 0 0,-21-21 15,-1 0-15,1 0 16,21-21 0,0 0-1,0-1-15,0 1 0,0 0 16,0 0-16,0 0 0,0 0 15,21-1-15,1 1 0,-1 0 16,-21 0-16,21 21 0,0-21 16,-21 0-16,21 21 0,0-22 0,1 22 15,-1-21 1</inkml:trace>
  <inkml:trace contextRef="#ctx0" brushRef="#br0" timeOffset="12731.02">21167 550 0,'-22'0'47,"22"22"-47,-21-22 0,0 21 15,21 0-15,-21-21 0,21 21 16,0 0-16,-21 22 16,0-1-16,21-21 15,0 0-15,0 0 0,0 22 16,0-22-16,21-21 16,0 0-16,0 0 15,21 0-15,-20 0 16,-1 0-16,0 0 0,0-21 15,0 0-15,0-1 0,1 22 16,-22-21-16,21 0 0,-21 0 0,21 0 16,-21-64-1,0 43-15,0 21 0,-21-22 16,0 43-16,-1 0 0,-20-21 16,21 21-1,0 0-15,0 0 0,-1 0 16,22 21-1,-21 0-15</inkml:trace>
  <inkml:trace contextRef="#ctx0" brushRef="#br0" timeOffset="13496.11">21823 529 0,'21'-21'0,"-42"21"31,0 0-31,-1 0 0,1 21 16,0-21-16,-21 21 15,-1 22-15,22-22 16,0 0-16,0 0 16,0 0-16,21 1 0,-21-1 0,21 0 15,0 0-15,0 0 16,21-21 0,0 0-16,0 0 0,0 0 15,0 0-15,22 0 16,-22-21-16,0 21 0,0-21 0,-21 0 15,21 21-15,1-21 0,-1-1 16,-21 1-16,21-21 16,0 21-16,-21 0 15,0-1 1,0 44 15,0-1-31,0 0 16,0 0-16,0 0 0,0 0 15,0 1-15,0 83 16,-21-41 0,21-22-16,0 1 0,0-1 0,-21 0 15,21 1-15,0 41 16,0-41-16,0-1 0,0 85 16,-21-64-1,-1-20-15,22-1 0,0-21 0,-21 22 16,0-22-16,0 0 0,21 0 15,-21 0-15,0-21 0,-1 21 16,1-21-16,0 0 0,-21 0 16,21-21-16,-1 0 0,1 21 15,-21-21-15,21 0 0,-22-22 16,22 22-16,0 0 0,0-21 16,0-1-16,0 1 15,21 21-15,0 0 16,0 0-16,0-1 0,0 1 15,42-21-15,-21 21 0,0 0 16,64-43 0,-64 43-16</inkml:trace>
  <inkml:trace contextRef="#ctx0" brushRef="#br0" timeOffset="14348.15">21992 720 0,'0'-21'31,"21"21"-15,0-22 0,-21 1-16,22 21 15,-1 0-15,-21-21 16,21 21-16,-21-21 0,21 21 15,-21-21-15,0 0 16,-21 21 15,0 0-31,0 0 0,21 21 16,-22-21-16,1 21 16,21 0-16,0 0 0,0 0 15,0 22-15,0-22 16,0 0-16,0 0 15,21-21 1,1 0-16,-1 0 16,0 0-16,0 0 0,0 0 15,0 0-15,1-21 0,-1 0 16,0 0-16,0 0 16,0-1-16,0 1 15,-21 0-15,0 0 0,0 0 16,0 0-1,0 42 17,0 0-17,0 0-15,0 0 16,-21 0-16,21 1 0,0-1 16,-21-21-16,21 21 0,0 0 15,0 0-15,0 0 16,0 1-1,0-44 17,0 1-32,0 0 15,0 0-15,0 0 16,21 0-16,0-1 0,-21 1 16,22 0-16,-1 21 0,42-63 15,-42 63-15,1 0 16,-1-22-16,0 22 0,0 0 15,0 0-15,0 22 16,-21-1-16,0 0 16,0 0-16,0 0 0,0 0 15,0 1-15,0-1 16,-21 0-16,21 0 0,0 0 16,0-42 46</inkml:trace>
  <inkml:trace contextRef="#ctx0" brushRef="#br0" timeOffset="14802.21">22839 529 0,'-21'0'16,"-1"0"0,1 0-16,0 21 15,21 1-15,-21-1 0,0 0 16,0 0-16,21 0 0,-22 0 16,22 1-16,0-1 0,-21 0 15,21 0-15,0 0 0,0 22 16,0-22-1,21-21-15,1 0 16,-1 0-16,0 0 0,0 0 16,0 0-16,0-21 0,1 21 15,-1-22-15,0 1 0,0-21 16,0 21-16,-21 0 16,0-22-16,0 22 15,0 0-15,0 0 0,0 0 0,0-1 16,-21 1-16,0 21 15,0 0-15,0 0 0,-1 0 16,1 0-16,0 0 16,0 21-16,21 1 15,0-1-15,0 0 16,0 0-16,0 0 0,21-21 16,0 0-1</inkml:trace>
  <inkml:trace contextRef="#ctx0" brushRef="#br0" timeOffset="15214.98">23029 550 0,'0'0'0,"0"22"31,0-1-16,0 0-15,0 0 16,0 0-16,-21 0 0,21 1 16,0-1-16,0 0 0,0 0 15,0 0-15,0 0 0,0 22 16,0-22 0,21-21-1,0 0-15,1 0 16,-1 0-16,0-21 15,-21 0-15,21-1 0,-21 1 0,21 0 16,-21 0-16,0 0 0,21 0 16,-21-1-16,22 1 0,-22 0 0,0 0 15,21 0-15,-21 0 16,0-1-16,0 44 62,0-1-62</inkml:trace>
  <inkml:trace contextRef="#ctx0" brushRef="#br0" timeOffset="15743.68">23728 614 0,'0'0'0,"0"-42"16,0 20-16,-21 22 31,-1 0-31,1 0 16,0 0-16,-21 22 15,-1-1-15,22 0 0,0 0 16,0-21-16,0 21 0,0 0 15,21 1-15,0-1 0,0 0 16,21-21 0,0 21-1,0-21-15,0 0 0,0 0 16,1 0-16,-1 0 0,0 21 16,0-21-16,0 0 15,0 21 1,-21 1-1,0-1 1,-21 0 0,0-21-16,0 0 0,0 21 15,0-21-15,-22 0 16,22 0-16,0 21 0,0-21 0,0 0 16,-1 0-16,1 0 15,0 0 1,0 0-1,0 0 17</inkml:trace>
  <inkml:trace contextRef="#ctx0" brushRef="#br0" timeOffset="16767.97">17716 1503 0,'0'0'0,"-21"0"0,0 0 16,42 0 15,0 0-15,22 0-16,-22 21 0,21-21 15,1 0-15,20 0 0,1 0 0,-22 0 16,43 0-16,-22 0 0,149 0 16,-128 0-16,-41 0 15,84 0-15,-85 0 16,-21 0-16,22 0 0,-22 0 0,0 0 15,-42 0 17,0 0-32,-1 0 0,1 0 15,-21 0-15,21 0 0,-22 0 16,22 0-16,-42 0 0,42 0 16,-1 0-16,1-21 0,0 21 15,42 0 16,0 0-31,1 0 0,-1-21 16,0 21-16,21 0 0,-21 0 16,1 0-16,-1 0 0,21 0 0,-21 0 15,0 21-15,-21 0 16,0 0-16,0 0 0,0 22 16,-21-43-1,0 21-15,-42 42 16,41-41-16,1-1 15,0-21-15,-21 21 0,42 0 16,-21-21 0</inkml:trace>
  <inkml:trace contextRef="#ctx0" brushRef="#br0" timeOffset="18268">19537 1778 0,'0'0'0,"0"-21"63,21 0-48,-21 0-15,21-1 16,-21 1-16,0 0 15,0 0-15,0 0 0,0 0 0,0-1 16,0 1-16,-21 0 0,0 0 16,0 21-16,-1-21 0,-20 21 0,21 0 15,-21 0-15,20 0 0,1 0 16,-21 0-16,0 0 0,-22 63 16,22-20-1,21-1-15,-1-21 0,22 43 16,0-43-16,-21 0 15,21 0-15,0 0 0,0 0 0,0 22 16,43-43 0,-22 0-16,0 0 15,0 0-15,21 0 0,-20-21 16,20-1-16,0 1 0,-21 0 0,22 0 16,-1 0-16,0 0 0,-20-22 15,105-105 1,-106 106-16,0-1 0,-21 22 15,21-21-15,-21 0 0,21-1 16,-21 22-16,0-21 0,0 21 16,0-1-16,0 1 0,0 42 31,-21 1-31,0-1 16,21 0-16,-21 21 0,21-21 15,-21 22-15,-1-1 0,22 0 0,-21 1 16,0 84-1,0-106-15,21 21 0,0 1 0,0-22 16,0 21-16,0-21 0,0 0 16,0 1-16,21-1 0,0-21 0,22 21 15,20-21 1,-42 0-16,0 0 16,22-21-16,-22 21 0,0-21 15,0-1-15,0 22 0,22-21 0,-22 0 16,0 0-16,0-21 15,0 20-15,1-20 0,-22 21 0,21 0 16,-21 0-16,0-1 16,0 44 15,0-1-31,0 0 16,0 0-16,-21-21 0,21 21 0,0 22 15,0-22 1,0 0-16,0 0 0,0 0 15,21-21-15,-21 21 16,21-21-16,0 0 0,0 0 16,22 0-16,-22-21 15,21 21-15,-21-21 0,0 0 0,1 21 16,-1-21-16,0 0 0,0-1 16,0 1-16,0 0 0,1 21 0,-22-21 15,0 0-15,0 0 16,21-1-16,-42 22 47,21 22-47,-22-1 15,22 0-15,0 0 0,-21 0 0,21 0 16,-21 22-16,21-22 0,-21 21 16,21-21-16,0 22 0,0-1 0,-21 22 15,21-22-15,0-21 16,-21 21-16,21-20 0,-22 41 15,22-42-15,0 22 0,-21-22 16,21 0-16,-21 0 0,21 0 0,-42 0 16,21-21-1,21 22-15,-22-22 0,1 0 16,0 0-16,0 0 0,0 0 0,0 0 0,-1 0 16,-20-22-16,21 22 15,-21-21-15,-1 0 0,1 21 16,21 0-16,0-21 0,-1 21 15,-20-21-15,42 0 16,0-1 0,0 1-16,21 21 0,0-21 15,1 0-15,-1 0 16,21 21-16</inkml:trace>
  <inkml:trace contextRef="#ctx0" brushRef="#br0" timeOffset="18799.7">20489 1630 0,'0'-21'16,"0"42"15,0 0-16,0 0-15,0 0 0,0 1 16,0-1-16,0 42 16,0 1-1,-21-43 1,21-42 31,0 0-47,0-1 15,0 1-15,0 0 0,0 0 0,21 0 16,-21-22-16,21 22 0,22-21 16,-22 21-16,0 0 0,64-22 31,-22 43-31,-42 0 0,64 0 16,-64 21-1,0 1-15,-21-1 0,22 0 16,-22 0-16,0 0 15,0 0-15,0 1 0,0 20 16,-22-21-16,1 0 16,21-42 31,21 21-32</inkml:trace>
  <inkml:trace contextRef="#ctx0" brushRef="#br0" timeOffset="19379.87">21378 1630 0,'0'0'0,"0"-42"15,0 20-15,0 1 0,0 0 16,-21 21 0,-21 0-16,21 0 15,-1 0-15,1 0 0,0 0 16,0 0-16,0 21 0,-22 0 16,22 1-16,0-1 0,0 0 15,0 21-15,0 1 0,-1 20 16,22-42-16,0 22 15,0-22-15,0 0 16,0 0-16,22-21 0,-1 21 16,0-21-16,0 0 0,0 0 0,22 0 15,20-21 1,-42 21-16,22-21 0,-22 0 16,0 0-16,21-1 0,-21 1 15,22-21-15,-43 21 0,21-22 16,-21 22-16,21 0 0,-21 0 15,0 0-15,0 0 0,0-1 16,-21 22 0,0 0-16,0 0 15,21 22-15,0-1 16,0 0-16,0 0 0,0 21 16,0 1-1,0-22-15,0 0 0,0 0 0,0 0 16,0 1-16,21-22 15,0 0-15,0 21 0,0-21 0,22 0 16,20 0 0,-42 0-16,22-21 0,-22-1 15</inkml:trace>
  <inkml:trace contextRef="#ctx0" brushRef="#br0" timeOffset="20149.45">21950 1566 0,'0'0'0,"0"22"32,0-1-32,-21-21 15,21 21-15,0 0 0,-22 0 16,22 22-16,0-22 16,0 0-16,0 0 0,-21 21 15,0-20-15,21-1 16,0 0-16,-21-21 15,21-21 32,0 0-47,0-1 0,0 1 16,0 0-16,0 0 0,0 0 16,0 0-16,21-22 15,0 1-15,0 21 16,22 0-16,-22-1 0,0 22 15,0 0-15,0 0 0,1 0 16,-1 0-16,0 0 0,0 22 16,-21-1-1,21 0-15,-21 0 0,0 0 16,0 0-16,0 1 16,0-1-16,0 0 0,0 0 15,0 0-15,0 0 0,0 1 16,-21-22-16,0 21 31,21-42 0,0-1-15,0 1-16,0 0 16,0 0-16,0 0 0,21 0 0,0-1 15,-21 1-15,21 0 16,1 0-16,20 0 0,-42 0 15,21-1-15,21 22 0,-20 0 16,-1 0-16,0 0 16,-21 22-16,0-1 0,0 0 15,21 0-15,-21 0 16,0 0-16,0 1 0,0-1 16,0 0-16,0 0 15,0 0-15,-21 0 0,21 1 0,0-1 16,-21-21-1,21 21-15,21-21 32,0 0-17,-21-21-15,21 21 0,0-21 16,1 21-16</inkml:trace>
  <inkml:trace contextRef="#ctx0" brushRef="#br0" timeOffset="20413.3">22648 1588 0,'0'21'47,"0"0"-47,0 0 0,0 0 16,0 22-16,-21-22 15,21 0-15,0 0 16,0 0-16,-21 0 15,21 1-15,0-1 16,0-42 31,0-1-47,21 22 0,-21-21 16,0 0-16</inkml:trace>
  <inkml:trace contextRef="#ctx0" brushRef="#br0" timeOffset="20588.2">22691 1482 0,'0'0'16,"21"21"77</inkml:trace>
  <inkml:trace contextRef="#ctx0" brushRef="#br0" timeOffset="21011.96">23072 1609 0,'21'-21'15,"-21"-1"-15,0 1 16,0 0 0,-21 21-1,-1 0-15,1 0 16,0 21-16,0-21 15,21 21-15,-64 43 16,64-43-16,-21 43 16,0-43-16,21 0 0,0 21 15,0-21-15,0 1 0,0-1 16,0 0-16,21 0 16,0-21-16,1 0 0,-1 0 15,0 0-15,0 0 0,0 0 16,0 0-16,1 0 0,-1 0 15,0-21-15,0 21 16,0-21-16,-21 0 16,21 21-16,-21-22 0,22 22 15,-22-21-15,0 0 0</inkml:trace>
  <inkml:trace contextRef="#ctx0" brushRef="#br0" timeOffset="22315.38">18415 1291 0,'0'-21'47,"0"42"31,21-21-63,0 21-15,0-21 0,-21 22 0,22-1 16,-1 0-16,0-21 16,-21 21-16,21 0 0,0 0 0,0 1 15,1-1-15,-22 0 0,21 0 16,0 0-16,-21 0 0,21-21 15,-21 22-15,21-22 0,-21 21 16</inkml:trace>
  <inkml:trace contextRef="#ctx0" brushRef="#br0" timeOffset="27009.2">6583 3958 0,'0'0'0,"-21"0"16,21 21-1,-22-21-15,1 22 63,0-22-63,42 0 78,0 0-62,1 0-16,-1 0 15,0 0-15,0 0 16,0 0-16,0-22 0,1 1 0,-1 21 16,21-21-16,0 21 15,-20-21-15,-1 21 0,0-21 16,42 0-16,-20-1 0,-22 22 15,21-21-15,-21 21 0,22-21 16,-22 21-16,21-21 0,22 0 16,-43 21-16,0-21 0,21 21 15,-20-22-15,20 22 0,0-21 0,-21 21 16,22-21-16,-1 21 0,-21-21 16,22 21-16,-1-21 0,85-22 15,-85 43-15,1-21 16,-1 0-16,64 0 15,-64 0-15,0 21 0,1-21 0,-1-1 16,0 22-16,1-21 0,41 0 16,-41 0-16,-1 21 0,-21-21 15,22 21-15,-1-21 0,21-1 16,-20 1-16,-1 21 0,-21-21 16,22 21-16,-1-21 0,-21 21 15,21-21-15,1 21 0,-22-21 0,21 21 16,-21-22-16,22 1 0,-22 21 15,21-21-15,-21 21 0,1-21 0,20 21 16,-21-21-16,0 21 16,43-43-16,-22 43 15,-21-21-15,22 0 0,-22 21 16,0 0-16,0-21 0,21 21 16,-20-21-16,-1 21 0,42-43 15,-42 43 1,22-21-16,-22 21 0,0-21 0,43 0 15,-22 21-15,-21-21 0,21 21 16,-20 0-16,20-21 0,-21 21 0,43-22 16,-43 22-16,0-21 15,0 21-15,0 0 0,22-42 16,-22 42-16,0 0 0,0-21 0,43 0 16,-43 21-1,21-22-15,0 22 0,-20-21 16,20 0-16,-21 21 15,0 0-15,0-21 0,1 0 16,-1 21-16,0-21 0,0 21 0,0-22 16,0 22-16,22-42 15,20 21-15,-42 21 0,22-21 16,-22 0-16,0 21 16,0-22-16,0 22 0,1 0 0,-1-21 0,0 21 15,0 0-15,0-21 16,0 21-16,-21-21 15,22 21-15,-1-21 16,0 21-16,0-21 16,0 21-1,0 0 48,-42 0-16,0 0-32</inkml:trace>
  <inkml:trace contextRef="#ctx0" brushRef="#br0" timeOffset="28214.53">14563 2392 0,'0'-21'16,"0"0"-16,21 21 0,-21-22 15,21 22-15,-21-21 16,0 0-16,0 0 31,0 42 1,0 0-17,21-21-15,-21 21 0,0 1 16,0 20-16,0-21 0,0 21 0,0 1 15,0-1-15,0-21 0,0 22 16,0-1-16,0 0 0,0 1 16,0 41-16,21 22 15,-21-64-15,0-20 16,0 20-16,0-21 0,0 21 0,0 1 16,0-1-16,0-21 0,0 22 0,0-1 15,0 43-15,0 20 16,0-62-16,0 20 15,0-20-15,-21-1 16,21-21-16,0 21 0,0-20 0,0-1 16,-21 63-1,21-20 1,0-43-16,0 0 0,0 64 16,0-64-16,0 0 15,0 0-15,0 1 0,0-1 0,0 21 16,0-21-16,0 0 0,0 1 0,0 20 15,0 0 1,0-21-16,0 1 16,0-1-1,0-42 48,0-1-63,0 1 15,0 0-15,21 0 0</inkml:trace>
  <inkml:trace contextRef="#ctx0" brushRef="#br0" timeOffset="29575.76">17060 2053 0,'21'0'62,"1"0"-46,-1 21-16,0 1 16,0-1-1,0-21-15,0 0 0,22 21 16,-1 21-16,-21-42 16,22 21-16,-1-21 0,21 43 15,-20-43-15,-1 21 0,22-21 16,-22 21-16,0-21 0,22 21 0,42 22 15,-43-43-15,43 42 16,-43-21-16,128 43 16,-128-22-16,1-21 15,-1 0-15,22 0 0,-21 1 16,-1-1-16,22 0 0,-22 0 0,1 0 16,84 22-16,-21-1 15,-64-21-15,22 0 0,-21 0 16,-1 1-16,1-1 0,-1 0 15,43 0-15,-43 0 0,1 0 16,-1 1-16,107 41 16,-22-21-16,-85-20 15,1-1-15,21 0 0,-1 0 16,1 0-16,-22 22 0,22-22 0,0 0 16,-1 0-16,1 21 0,0-20 15,-22-1-15,22 0 0,0 0 0,-1 0 16,1 22-16,0-22 0,84 21 15,-21-21 1,-84 0-16,-1 1 0,1-1 0,-1 0 16,-21-21-16,1 21 0,20-21 15,-42 0-15,22 21 0,-1-21 0,43 0 16,-64 21-16,0-21 16,0 0-16,0 0 15,1 0 1,-22 22-1,21-22 1,-42 0 62,-1 0-78,1-22 0,0 22 16</inkml:trace>
  <inkml:trace contextRef="#ctx0" brushRef="#br0" timeOffset="30946.18">2074 3979 0,'0'-21'0,"0"0"16,0 0-1,0 0-15,-21 21 16,0 0 31,0 21-32,21 0-15,0 0 0,0 0 16,0 22-16,0-22 0,0 21 0,0 1 16,0-1-16,0 0 0,21 22 15,-21-22-15,21 0 0,-21 22 16,21 84-16,-21-84 16,0-1-16,21-21 0,-21 22 15,0-1-15,0 64 0,0-84 16,0 20-16,0-20 15,-21 20-15,21-21 0,0 1 0,0-1 16,-21 0-16,21 1 0,-21-22 16,21 0-16,0 0 0,0 0 0,-21 1 15,21-1-15,0-42 32,0-1-17,0 1-15,0 0 0,0 0 16</inkml:trace>
  <inkml:trace contextRef="#ctx0" brushRef="#br0" timeOffset="32677.75">2117 3937 0,'0'0'0,"-22"0"15,44 0 32,-1 0-47,0 0 16,0 0-16,0 0 0,0 0 15,1 0-15,20 0 0,-21 0 0,0 0 16,22 0-16,-1 0 0,-21 0 16,21 0-16,1 21 0,-1-21 15,0 0-15,1 0 0,41 21 16,-41-21-16,-1 0 15,22 0-15,-22 0 0,0 0 0,22 22 16,-22-22-16,22 0 0,-1 0 16,-21 0-16,22 21 0,-1-21 0,22 0 15,-21 0-15,-1 0 0,85 21 16,-63-21-16,-22 0 0,86 0 16,-86 0-16,22 21 15,-1-21-15,1 0 0,-21 0 0,20 0 16,1 0-16,0 0 0,126 21 15,-147-21 1,-1 0-16,1 0 0,-1 0 0,-20 0 16,84 0-16,-85 0 0,21 0 15,-20 0-15,63 0 16,-1 0-16,-62-21 16,-1 21-16,0 0 0,1 0 15,-22 0-15,21 0 0,-21 0 0,22 0 16,-22 0-16,21-21 0,43 21 15,-64 0 1,0 0-16,22-21 0,-22 21 0,21 0 16,-21-21-16,0 21 0,1 0 15,-1 0-15,0 0 16,0 0-16,-21 21 62,0 0-46,0 0-16,0 0 16,0 0-16,0 1 15,0-1-15,0 0 0,0 0 16,0 0-16,0 22 0,0-22 16,0 0-16,0 0 0,0 21 0,0-20 15,0 20-15,0-21 0,-21 0 16,21 22-16,0 20 15,0-42-15,0 22 0,0-1 0,0-21 16,0 21-16,0 43 16,0-43-16,0-20 0,0 20 0,0 64 15,21-43 1,-21-20-16,0-22 0,0 42 16,21-42-16,-21 1 0,0-1 15,0 21-15,0 0 16,0-20-16,0-1 0,0 0 15,0 21-15,0-21 16,0 1-16,-21-22 0,21 21 16,0 0-16,-21-21 15,0 21 1,0 0-16,-1-21 16,1 0-16,0 0 15,21 21-15,-21-21 0,0 0 16,0 0-16,-1 0 0,1 0 15,0 0-15,0 0 0,0 0 16,0 0-16,-1 0 0,-62 0 16,-1 0-1,43 0-15,-43-21 16,43 21-16,-64 0 16,64-21-16,-1 21 0,1 0 0,-85-21 15,85 21 1,-22 0-16,22-21 0,-1 21 15,-62 0-15,41 0 0,1 0 16,-1-21-16,1 21 0,-1 0 16,-21 0-16,-105 0 15,63-22-15,63 22 0,1 0 16,21-21-16,-22 21 16,22 0-16,-22 0 0,22-21 0,-22 21 0,22 0 15,0 0-15,-64-21 16,-63 21-1,126 0-15,1 0 0,0 0 16,20 0-16,-20-21 0,0 21 0,21 0 16,-22 0-16,22 0 0,0 0 0,-43 0 15,22 0 1,0 0-16,21 0 0,-22 0 0,22 0 16,-21 0-16,-1 0 0,-20 0 15,21 0-15,-1 0 0,22 0 16,-21 0-16,-1 0 0,1 0 15,0 0-15,21 0 0,-1 0 16,1 0-16,-21 0 16,21 0-16,0 0 0,-64 21 15,43-21-15,20 0 16,1 0-16,-42 0 0,42 0 16,-1 0-16,1 21 0,0-21 15,-21 0-15,21 0 0,-22 0 16,1 21-1,21-21-15,0 0 16,42 0 15,0 0-15,0 0-16,0 0 0,22-21 16,-22 21-16,21-21 0</inkml:trace>
  <inkml:trace contextRef="#ctx0" brushRef="#br0" timeOffset="37315.58">6710 3471 0,'21'0'0,"-42"0"0,63-21 0,-21 0 15,0 0-15,-21 0 16,22 0-16,-1 21 16,-21 21 15,-21 0-16,-1 21-15,1-21 0,0 1 16,0 20-16,0-21 0,0 21 16,-22-20-16,22 20 0,-21-21 15,21 21-15,-64 43 16,64-64-16,-22 22 16,22-43-16,21 21 0,-21-21 15,21 21-15,-21 0 16,42 0 31,0-21-47,0 0 15,1 21-15,-1-21 0,63 43 16,-20-1 0,-43-21-16,21 0 15,1 1-15,-22-1 0,21 0 0,1 0 16,20 0-16,-42 0 0,0 1 15,43 20 1,-22-21-16,-42 0 16,-21-21 46,0 0-62,0 0 0,0 21 0,-1-21 16</inkml:trace>
  <inkml:trace contextRef="#ctx0" brushRef="#br0" timeOffset="38443.53">3556 4509 0,'0'0'15,"0"-22"-15,0 1 0,0 0 0,0 0 16,0 0-16,0 0 0,0-1 16,0 1-16,0 0 15,0 0-15,-21 21 16,0 0-1,21 21 1,0 0-16,0 22 16,0-1-16,-22 0 0,22 1 15,0-1-15,-21 0 0,21 22 0,-21-1 16,0-20-16,21 20 0,-21 1 16,-22 41-16,22-41 0,0-22 15,21 1-15,-21-22 0,21 21 16,-21 0-16,21-20 0,-21-22 15,21 21-15,-22-21 16,22-21 0,0-1-16,0 1 15,0 0-15,-21 0 0,21-21 0,-21 20 16,21-20-16,0 0 0,0-1 16,0 1-16,-21 21 0,21-85 15,0 64 1,0 21-16,0-1 0,21 22 15,0 0 1,0 22-16,1-1 0,-1 0 0,42 85 16,-42-85-1,1 21-15,-1-21 0,0 22 16,21-1-16,-21-21 0,1 0 0,-1 1 16,0-1-16,0 0 15,21-21-15,1 0 16,-22 0-16,0 0 15,0 0-15,0 0 0,1-21 0,-1 0 16,0-1-16,0 1 0,-21 0 16,21 0-16,-21-21 0,21-1 15,-21-20-15,0 42 16,0-1-16,0 1 0,0 0 0,0 42 47,0 0-47,0 1 0,0-1 0,0 0 15,0 0-15,0 21 16,0-20-16,0-1 0,0 0 0,0 0 16,0 0-16,0 0 0,0 1 15,0-1-15,0-42 47,0-1-47,0 1 16,0 0-16</inkml:trace>
  <inkml:trace contextRef="#ctx0" brushRef="#br0" timeOffset="38763.86">3873 4657 0,'0'0'16,"22"0"30,-1 0-46,0 0 16,-21-21 0,0-1-1,0 1-15,-21 21 47,0 0-31,21 21-16,0 1 15,0-1-15,0 0 16,0 0-16,0 0 31</inkml:trace>
  <inkml:trace contextRef="#ctx0" brushRef="#br0" timeOffset="39291.56">4297 4805 0,'0'0'15,"21"0"-15,-21-21 0,21 0 16,0-1-16,-21 1 16,0 0-16,0 0 15,-21 21 1,0 0-16,0 0 0,0 0 15,-1 0-15,1 21 16,0-21-16,21 21 0,0 0 16,-21-21-16,0 43 0,21-22 15,0 0-15,0 21 0,0-20 16,0-1-16,0 0 16,0 0-16,21-21 0,0 21 0,0 0 15,0-21-15,43 43 16,-22-1-1,1-21 1,-43 0-16,0 1 0,0-1 16,0 0-16,0 0 15,0 0-15,-22-21 16,1 21-16,0-21 16,0 0-16,-21 22 0,20-22 15,1 0-15,0 0 0,0 0 0,0 0 16,0 0-16,-22 0 0,22-22 15,0 22-15,21-21 0,-21 0 16,0 0 0,21 0-1,21 21-15,0 0 16,-21-21-16,21-1 16,0 22-16,0-21 0</inkml:trace>
  <inkml:trace contextRef="#ctx0" brushRef="#br0" timeOffset="39711.32">4762 4509 0,'0'0'0,"0"21"47,0 0-31,0 0-16,0 0 0,0 0 15,0 22-15,0 20 0,0-20 16,0-1-16,0 43 0,-21-43 16,21 0-16,0 1 0,-21-1 15,21-21-15,0 21 0,-21 43 16,21-21-1,0-43-15,0 0 16,0 0-16,21-21 16,0 0-1,0 0-15,1 0 16,-22-21-16,21 21 0,-21-21 16,21 0-16,-21-1 15,21 22-15,-21-21 0,0 0 0,0 0 0,0 0 16,0 0-16</inkml:trace>
  <inkml:trace contextRef="#ctx0" brushRef="#br0" timeOffset="39962.69">4635 4932 0,'0'-21'31,"22"21"-31,-1 0 15,0 0-15,0-21 0,0 21 16,0 0-16,22-22 0,-22 1 0,0 21 16,0-21-16,22 21 0,-22-21 15,0 21-15,21-21 0,-21 21 0,1 0 16,-1-21-16,0 21 16,-21-22-16,21 22 15,-21-21 1</inkml:trace>
  <inkml:trace contextRef="#ctx0" brushRef="#br0" timeOffset="40347.83">5694 4360 0,'0'0'0,"-21"0"15,21-21-15,-22 21 16,22-21-16,-21 21 31,21 21-15,0 0-1,0 1-15,0-1 0,0 0 0,0 0 16,0 0-16,0 43 16,0-22-16,0-21 0,0 0 15,0 22-15,0-22 0,0 0 16,0 0 0</inkml:trace>
  <inkml:trace contextRef="#ctx0" brushRef="#br0" timeOffset="40644.67">5482 4741 0,'0'0'0,"0"22"0,0-1 15,0 0 1,21-21 15,0 0-31,1 0 0,-1 0 16,21 0-16,-21 0 16,0 0-16,1 0 0,-1 0 15,0 0-15,-21-21 16,21 21-16,-21-21 15,21 21-15,-21-22 16,0 1 0,0 0-1,-21 21-15,21-21 16</inkml:trace>
  <inkml:trace contextRef="#ctx0" brushRef="#br0" timeOffset="40906.53">5397 4445 0,'0'0'0,"0"-21"16,22 0 15,-1 21-31,0 0 0,0 0 16,21 0-1,-20-21-15,-1 21 0,21 0 16,-21 0-16,0 0 16,1 0-16,-22-22 0</inkml:trace>
  <inkml:trace contextRef="#ctx0" brushRef="#br0" timeOffset="41563.14">5673 4170 0,'-22'-21'0,"44"42"0,-65-42 16,22 21-16,0 0 0,0 0 15,0 0-15,-1 0 0,1 0 16,0 0-16,-42 42 16,41-21-16,-20 22 15,21-22-15,-21 42 16,20-42-16,22 1 16,-21 41-16,21-42 0,-21 85 15,21-64-15,0-20 16,0 20-16,0 0 0,0-21 15,21 64-15,0-64 0,-21 22 16,22-22-16,-1 21 16,42 22-16,-42-43 15,1-21-15,-1 21 0,0-21 16,21 0-16,-21 0 0,1 0 16,-1 0-16,21 0 0,-21 0 0,0 0 0,22 0 15,-22 0-15,42-42 16,-41 20-16,62-41 15,-63 42-15,22-22 16,-22 22-16,0-21 0,-21 21 16,0 0-16,0-22 0,0 22 0,0-64 15,0 64-15,0-21 16,0 0-16,0 20 0,0-20 0,-21 0 16,0 21-16,0-22 0,-1 22 15,1-21-15,-21 21 0,21-22 0,0 22 16,-43-21-16,22 42 0,-1-21 15,1 21-15,21 0 16,-21 0-16,-1 0 0,22 0 16,0 0-16,0 0 0,0 0 15,-1 0-15,1 0 0,0 21 16,21 0-16,-21-21 16,21 21-16,0 0 15,0 0-15</inkml:trace>
  <inkml:trace contextRef="#ctx0" brushRef="#br0" timeOffset="42709.1">12975 4445 0,'0'0'0,"0"-21"0,0 0 15,0 0 1,0-1-1,-21 22 1,21 22 0,-21-22-16,21 21 15,0 0-15,0 0 0,0 0 16,0 22-16,0-22 0,0 21 0,0 0 16,0 22-16,0-22 0,0 22 15,0-1-15,0 85 0,0-84 16,0-1-16,0 43 15,0-42-15,0-22 0,0 22 16,0-22-16,0 0 0,-21-21 0,21 64 16,0-43-1,0-20-15,0-1 16,0-42 0,0-1-1,0 1-15,0 0 16,0 0-16,0 0 0,21 0 0,-21-1 15,0-20-15</inkml:trace>
  <inkml:trace contextRef="#ctx0" brushRef="#br0" timeOffset="44111.79">13060 4445 0,'0'-21'15,"21"21"48,0 0-63,0 0 0,0 0 15,1 0-15,-1 0 0,21 0 0,-21 0 16,22 0-16,-1 0 16,85 0-16,-85 0 15,1 0-15,20 0 0,-21 0 16,22 0-16,-1 0 0,22 0 0,-21 0 16,20 0-16,1 0 0,0 0 0,20 0 15,-20 0-15,21 0 0,84-21 16,-84 21-16,127 0 15,-106 0-15,-21 0 16,0-21-16,0 21 0,-1 0 0,-20 0 16,21 0-16,-21 0 0,20 0 0,65-22 15,84 22 1,-170 0-16,1-21 0,-21 21 16,-1 0-16,1 0 0,-1 0 0,1 0 15,-1-21-15,-21 21 0,22 0 16,63 0-1,-64 0-15,-20-21 0,-1 21 16,-21 0-16,0 0 0,1 0 16,-1 0-16,0 0 15,0 0 1,-21 21 31,0 0-32,0 0-15,0 1 0,-21-22 16,21 21-16,0 0 0,-21 21 16,21-21-16,0 1 0,0-1 0,0 21 15,0-21-15,-21 22 0,21-22 16,-22 63-16,22 1 16,0-43-16,0 1 0,-21-1 0,0 43 15,21-43-15,0 0 16,0-20-16,0 20 0,0 0 0,0-21 15,0 85 1,-21-42-16,21-43 16,0 0-16,0 43 0,0-43 15,0 21-15,0-21 0,0 0 16,0 1-16,0-1 16,-21 0-16,21 0 0,0 0 15,0 0-15,-21-21 0,-1 22 16,1-22-1,21 21-15,-42-21 16,21 0-16,0 21 16,-1-21-16,1 0 0,0 0 15,0 0-15,0 0 0,0 0 16,-1 0-16,-20 0 0,-64 0 16,22 0-1,41 0-15,-20 0 0,-85 0 16,84 0-16,1 0 15,20-21-15,-20 21 0,-64 0 16,63-21-16,1 21 0,-1 0 16,1 0-16,-22-22 0,22 22 15,-22 0-15,-148 0 16,148-21-16,-63 21 16,85 0-16,-1 0 0,1 0 0,-1 0 15,1 0-15,-64-21 16,63 21-16,1 0 0,-1 0 0,1 0 0,-1 0 15,1-21-15,-1 21 16,1 0-16,-1 0 0,1 0 0,-1 0 16,22 0-16,-22 0 0,22 0 0,0 0 15,-1-21-15,1 21 0,-85 0 16,106 0-16,-64-21 16,43 21-16,0 0 0,-1 0 15,1 0-15,0 0 0,-43 0 16,64 0-16,-22 0 0,-41 0 15,41 0-15,1 0 16,-85 0 0,64 0-16,41 0 15,1 0-15,0 0 0,0 0 16,0 0-16,0 0 0,-1 0 0,1 0 16,0 0-1,42-22 16,0 1-15,1 0-16,-22 0 16</inkml:trace>
  <inkml:trace contextRef="#ctx0" brushRef="#br0" timeOffset="44875.69">13377 4805 0,'0'0'0,"0"-42"16,-21 42-16,21-22 0,-21 22 15,0 0-15,0 0 16,-22 0-1,43 22-15,-21-22 16,-21 63-16,42-42 0,-21 22 0,-1-22 16,22 21-16,-21 0 0,21 1 15,0-1-15,0 0 0,0 1 0,0-1 16,0 0-16,0 1 0,0-1 0,0-21 16,21 22-16,1-22 0,-1 0 15,0 0-15,0 0 0,0 0 0,22 1 16,-1-1-16,-21-21 0,0 0 15,22 0 1,-1 0-16,0-21 0,-21 21 16,43-43-16,-43 22 0,21 0 15,1-43-15,-22 43 16,0-21-16,21 0 0,-42-1 0,22 1 16,-22 0-16,0-22 0,0 22 15,0-22-15,-43-126 16,-20 126-1,42 43-15,-22 0 0,-20-21 16,20 42-16,22 0 0,-21 0 16,0 0-16,-1 0 0,22 21 0,-21-21 15,21 21-15,-1 0 0,1 0 0,21 64 16,0-64 0,0 21-16,21-20 0,43 105 15,-22-106-15,-21 21 16,22 0-16,-1 1 0,-21-1 15,106 106 1,-84-63-16,-22-43 0,-21 1 16,0-1-16,0 0 0,0 1 15,0-1-15,0 0 0,0 1 0,0-22 16,-21 21-16,-1-21 0,1 22 0,0-22 16,21 0-16,-21 0 0,0 0 15,0 0-15,21 1 0,-22-22 16,1 0-16,21-22 31,0 1-31,0 0 16,0 0-16,0 0 0,0-22 0,0 22 15</inkml:trace>
  <inkml:trace contextRef="#ctx0" brushRef="#br0" timeOffset="46488.52">14012 5144 0,'0'0'0,"0"21"62,0 0-62,0 0 16,0 0-16,0 0 0,0 1 15,0-1-15,0 0 0,0 0 0,0 0 16,0 0-16,0 1 16,0-1-16,0 0 0,0 0 0,21 0 15,1-21-15,-22 21 16,21-21 0,0 0-16,0 0 15,0-21-15,0 0 0,1 0 16,-1 0-16,0 0 15,0-22-15,0 22 0,-21 0 16,0-21-16,21 20 16,-21 1-16,22 0 0,-22 0 0,0 0 15,21 21 17,-21 21-17,0 0-15,0 0 0,0 0 16,0 1-1,21-1-15,-21 0 0,0 0 0,0 0 16,0 0-16,0 1 0,21-1 16,0 0-16,-21 0 0,21-21 15,-21 21-15,22-21 0,-1 0 0,0 0 16,0 0-16,0 0 0,0 0 16,1 0-16,-1 0 15,0 0-15,0-21 0,0 0 0,0 0 16,1 21-16,-1-21 0,0-1 15,0 1-15,-21 0 0,0 0 0,21 0 16,-21 0-16,0-1 0,0 1 0,0 0 16,0-21-1,0 21-15,0-1 0,-21 22 16,0 0 0,0 0-16,0 22 15,21-1-15,0 0 0,-22 0 16,22 0-16,-21 0 0,21 1 0,0-1 15,0 0-15,0 0 0,0 0 16,0 0-16,0 1 0,0-1 16,0 0-16,0 0 0,0 0 0,0 0 15,21-21-15,1 22 0,-1-22 16,0 0-16,0 0 0,0 0 16,22 0-1,-22-22-15,0 22 16,0-21-16,0 0 0,0 21 0,1-21 15,-1 0-15,0 0 0,0-1 16,0 1-16,0 0 0,1 0 0,-22 0 16,21 0-16,0-1 0,-21 44 47,0-1-32,0 0 1,0 0-16,0 0 0,0 0 15,0 1-15,0-1 0,0 0 0,0 0 0,0 0 16,0 0 0,0 1-16,21-22 15,0 0-15,0 0 16,1 0-16,-1 0 16,0 0-16,0 0 0,0 0 15,22-22-15,-22-20 16,0 21-16,0 0 0,-21 0 15,42-22-15,-42 22 16,22 0-16,-22 0 0,0 0 16,0-1-16,0 1 0,21 21 15,-21-21-15,0 42 32,0 0-17,0 1-15,0-1 0,0 0 16,0 42-1,0-20 1,0-22-16,0 0 0,21 0 16,0 0-16,0-21 15,0 22-15,1-22 0,62 21 32,-20-21-32,42-43 15,-64 22 1,-21 21-16,0-21 15,64-64 1,-64 22 0,0 21-16,-21 20 15,0-20-15,0 21 0,0 0 16,0 0-16,0-1 16,-21 22-1,0 22 1,0 20-16,21-21 15,-21 43 1,-1-22-16,1 21 16,21-41-16,0-1 0,0 0 15,0 0-15,0 21 16,21-20-16,1-22 0,-1 0 16,0 0-16,21 0 0,-21 0 15,1 0-15,20 0 0,-21 0 16,21 0-16,-20 0 0,20-22 0,-21 1 15,43-21 1,-22 0-16,-21 20 16</inkml:trace>
  <inkml:trace contextRef="#ctx0" brushRef="#br0" timeOffset="47229.9">14266 3937 0,'0'-21'16,"0"0"-16,21 21 31,22 42-16,-22-21-15,0 0 0,-21 22 16,21-22-16,0 21 0,-21 1 16,22-1-16,-1-21 0,0 21 0,-21-20 15,0 20-15,21-21 0,0 0 16,-21 0-16,0 1 0,0-1 0,21 0 16,1 0-16,-1-21 31,-21-21-31,21 0 15,-21 0-15,21-1 16,0 1-16,-21 0 0</inkml:trace>
  <inkml:trace contextRef="#ctx0" brushRef="#br0" timeOffset="47529.93">15134 3831 0,'0'-21'16,"0"42"-16,-21-21 31,0 21-31,0 1 0,-22 20 16,22-21-16,-21 43 16,21-43-16,-1 21 15,1 0-15,0-20 0,0-1 0,21 21 16,-21-21-16,0 0 0,21 1 0,0-1 15,-22 0-15,22 0 0,-21-21 0,21 21 16,21-21 31</inkml:trace>
  <inkml:trace contextRef="#ctx0" brushRef="#br0" timeOffset="48219.43">16722 4509 0,'0'0'16,"0"21"15,0 0-16,0 0-15,0 0 16,0 0-16,0 1 0,-22-1 0,22 21 16,0-21-16,-21 0 0,21 1 15,0 20-15,0-21 0,-21 0 16,21 0-16,0 1 16,-21-22-16,21 21 0</inkml:trace>
  <inkml:trace contextRef="#ctx0" brushRef="#br0" timeOffset="48499.56">16489 4995 0,'0'22'16,"21"-22"0,0 0-16,0 0 15,0 0-15,1 0 0,20 0 16,-21 0-16,43 0 16,-43 0-16,0 0 15,0 0-15,0 0 0,-21-22 16,21 22-16,-21-21 15,0 0 1,0 0-16,0 0 16,0 0-16</inkml:trace>
  <inkml:trace contextRef="#ctx0" brushRef="#br0" timeOffset="48755.1">16510 4572 0,'21'0'32,"0"-21"-32,0 21 0,1 0 15,-1 0-15,0-21 16,0 21-16,21-21 15,1 21-15,-22 0 0,0 0 16,0-22-16,-21 1 16,21 21-16</inkml:trace>
  <inkml:trace contextRef="#ctx0" brushRef="#br0" timeOffset="49359.55">16849 4255 0,'-22'0'16,"44"0"-16,-65 0 0,22 0 0,0 0 15,0 0-15,0 0 16,-1 21-16,1-21 0,0 21 0,-21 0 15,21 0-15,-22 0 16,-41 64 0,41-21-1,22-22-15,0-21 0,0 21 0,0 1 16,-1 84 0,22-85-16,0 0 0,0 1 0,0-22 15,0 21-15,43 22 0,-22-43 16,0 0-16,0 21 0,0-42 15,1 22-15,20-1 0,-21-21 0,0 0 16,22 21-16,-22-21 0,21 0 0,85-21 16,-42 0-1,21-43 1,-64 43-16,-21 0 0,21-22 16,1 22-16,-22-21 0,21-22 15,-21 22-15,1 21 16,-22-191-1,0 149 1,-43-22-16,22 43 0,0-1 16,-43-20-16,43 21 15,-21 20-15,21 1 0,-22 0 0,22 0 16,-21 0-16,0 0 0,20 21 0,-20 0 16,0 0-16,21 0 0,-22 0 15,22 0-15,-21 21 0,21 0 16,-1 0-16,1 0 0,-42 43 15,20-1 1,22-20-16</inkml:trace>
  <inkml:trace contextRef="#ctx0" brushRef="#br0" timeOffset="50273.69">21357 3937 0,'0'0'0,"0"-21"15,0 0 1,0 42 15,0 0-15,0 0-16,0 22 0,0-1 0,0 21 15,0 1-15,0 42 16,0-43-16,0 1 0,0-1 16,0 1-16,0-1 0,0 22 0,0-22 0,0 64 15,0-84-15,0 20 16,0 1-16,0-22 0,0 0 0,0 1 16,0-1-16,0-21 0,0 22 0,0-22 15,0 0-15,0 0 16,0 0-16,21-21 31,-21-21-15,21 21-16,-21-21 0,22 0 15,-22-22-15,0 22 0,0-21 0,21 21 16,-21-22-16</inkml:trace>
  <inkml:trace contextRef="#ctx0" brushRef="#br0" timeOffset="51359.23">21548 4085 0,'0'0'0,"0"-21"0,0 0 0,0 0 16,0 0-1,21 21 16,0-22-31,0 22 16,0 0-16,0 0 0,1 0 16,-1 0-16,21 0 0,-21 0 0,22 0 15,-1 0-15,0 0 0,1 0 16,-1 0-16,0 0 0,22 0 16,-1 0-16,149 0 15,42 0 1,-148 0-16,105 0 0,-84 0 15,-21 0-15,127 0 16,-127-21-16,21 21 0,-21 0 16,21 0-16,-21 0 0,-1-21 0,192 21 15,-128-21 1,-84 21-16,-22 0 0,22 0 16,-22 0-16,1 0 0,21 0 15,-43-21-15,0 21 0,-21 0 16,1 0-16,-1 0 0,0 0 15,0 0-15,0 0 16,0 0 0,-21 21-1,0 0 1,0 0 0,0 0-16,0 1 0,0-1 0,0 21 15,0-21-15,-21 22 0,21-22 16,-21 21-16,21 22 15,0-22-15,0 0 0,0 1 0,0-1 16,0 0-16,-21 43 16,21-43-16,-21 1 0,0 126 15,-1-84 1,1-43-16,21 43 16,-21-64-16,0 21 0,21-21 0,-21 0 15,21 22-15,0-22 0,-21 0 16,-1 0-16,22 0 0,-21 1 0,0 41 31,21-42-31,-21 0 0,21 1 16,-21-22-1,21 21-15,-21-21 16,-1 21 0,1-21-16,0 0 15,0 0-15,0 0 0,0 0 16,-22 0-16,22 0 0,0 0 15,-21 0-15,-1 0 0,1 0 0,0 0 16,-1 0-16,-20 0 0,-1 0 0,-63 0 16,-21 0-1,63 0-15,1 0 0,-107 0 16,85 0-16,22 0 0,-22 0 16,0 0-16,0 0 0,-338-21 15,147 0 1,234 21-16,-22-22 15,1 22-15,20 0 0,1 0 16,-1-21-16,22 21 0,-22 0 0,22 0 16,0 0-16,-1 0 0,1 0 15,21 0-15,-22 0 0,22 0 0,0 0 16,-42 0 0,41 0-1,1 0-15,21-21 47,0 0-47,21 0 16</inkml:trace>
  <inkml:trace contextRef="#ctx0" brushRef="#br0" timeOffset="52009.37">22161 4699 0,'0'0'0,"22"0"0,-22-21 0,21 21 16,0-21-16,-21 0 15,21 21-15,0-22 0,0 1 16,1 0-16,-1 0 0,0 0 15,0 21-15,-21-21 0,42-43 16,-42 43 0,0 0-16,-21 21 0,0 0 15,0 0-15,0 0 0,-43 0 16,22 21-16,21 0 0,-85 21 16,42 1-1,43-22-15,0 0 16,21 0-16,0 0 0,0 1 15,0-1-15,0 0 0,0 0 16,0 0-16,21-21 0,0 21 16,1 1-16,-1-1 0,0 0 0,0 0 15,21 0-15,1 0 0,-22 1 16,0-1-16,0 0 0,0 0 16,1-21-16,-1 21 0,0 0 0,-21 1 15,0-1-15,0 0 16,0 0-16,-21 0 0,-64 22 15,-42-1 1,85-42-16,21 0 16,-22 0-16,1 0 0,-22 0 15,22 0-15,21 0 0,0 0 0,-22-42 16,22 20-16,21-20 16,-21 21-16,21 0 0,-21-22 15,21 22-15,0 0 16,0 0-16,0 0 0,0 0 0,21 21 15,0-22-15,0 22 0,1-21 0,-1 21 16,21-21 0,22 0-16,-43 21 0,0 0 15</inkml:trace>
  <inkml:trace contextRef="#ctx0" brushRef="#br0" timeOffset="52729.42">22458 4974 0,'0'0'0,"21"0"0,-21 21 16,21-21-16,0 0 15,0 0-15,1 0 0,-1-21 16,0 0-16,0 21 0,0-21 16,0 0-16,1 21 0,-22-21 15,21-1-15,0 1 0,-21 0 0,21 0 16,-21 0-16,0 0 0,0-22 15,-21 43-15,-43-21 16,43 21-16,0 0 16,0 21-16,0-21 0,0 21 15,-1 1-15,1-1 0,0 0 0,0 21 16,0-21-16,21 22 0,0-22 16,0 21-16,0-21 0,0 43 15,21-1-15,-21-41 16,21-1-16,0 0 15,0-21-15,1 21 0,20-21 0,-21 0 16,0 0-16,22 0 0,20 0 16,22 0-1,-43-21-15,0 21 0,1-21 0,-1 0 0,-21-1 16,22 1-16,-1 0 0,-21 0 16,21-21-16,-20 20 0,-1-20 0,21-85 15,-21 42 1,-21 43-16,0 0 0,0-43 15,0 43-15,0 21 0,0-64 16,0 64 0,0 0-1,0 42 1,0 0-16,0 0 16,0 85-1,0-85-15,-21 21 0,21 1 0,-21-1 16,21 0-16,0 1 0,0-1 0,0 0 15,0 1-15,0-1 0,0-21 16,0 22-16,0 20 16,0-42-16,0 0 0,0 1 0,0-1 15,21-21-15,0 0 0,0 21 16,1-21-16,-1 0 16,0 0-16,21-21 15,-21 21-15,1-21 16,-1-1-16,0 1 0,0 0 15,0 0-15,-21 0 0,21-22 16,-21 1-16</inkml:trace>
  <inkml:trace contextRef="#ctx0" brushRef="#br0" timeOffset="52980.28">23156 4741 0,'-21'0'0,"42"0"32,0 0-32,1-21 15,-1 21-15,0 0 0,0 0 0,21 0 16,-20 0-16,-1-21 0,0 21 16,0 0-16,0 0 0,0 0 15,1 0-15,-22-21 0,21 21 16,0 0-16,0-21 0,0 21 15,43-21 1,-1-1-16</inkml:trace>
  <inkml:trace contextRef="#ctx0" brushRef="#br0" timeOffset="53295.13">24278 4339 0,'0'0'0,"0"-21"16,0 42 15,0 0-15,0 1-16,0-1 0,0 0 15,0 0-15,0 0 0,0 22 16,0-22-16,0 0 0,0 0 15,0 0-15,0 0 0,0 1 16,0-1 0,0 0-1</inkml:trace>
  <inkml:trace contextRef="#ctx0" brushRef="#br0" timeOffset="53563.48">24109 4720 0,'0'0'16,"0"21"0,21-21-1,0 0 1,0 0-16,0 0 15,1 0-15,-1 0 0,21 0 16,-21 0 0,0 0-16,1 0 15,-1-21-15,0 21 16,-21-21 0,0 0-16,0 0 15,0 0-15,0-1 16</inkml:trace>
  <inkml:trace contextRef="#ctx0" brushRef="#br0" timeOffset="53795.35">24193 4339 0,'-21'0'0,"42"0"47,1 0-47,-1-21 16,0 21-16,0 0 15,0 0-15,0 0 16,1-21-16,-1 21 0,0 0 16</inkml:trace>
  <inkml:trace contextRef="#ctx0" brushRef="#br0" timeOffset="54375.87">24426 4085 0,'0'0'15,"-21"-21"-15,0 21 0,0 0 16,0 0-16,-1 0 0,1 0 15,0 0-15,0 0 0,0 0 16,0 21-16,-1 0 0,-20 1 16,21-1-16,0 0 0,0 0 15,-22 0-15,1 43 16,0-22-16,-1 22 0,22-22 16,0 0-16,0 1 0,21-22 15,0 21-15,0 43 0,0-64 16,0 21-16,0 22 0,0-43 15,21 21-15,42 22 16,22-22 0,-64-21-16,43-21 15,-43 21-15,0-21 0,21 0 16,-20 0-16,20 0 0,-21 0 0,21 0 0,1-21 16,-22 0-16,21 21 15,1-21-15,-1 0 0,-21 0 0,21-1 16,-20 1-16,-1-21 0,0 21 0,0-22 15,0 22-15,0-21 0,-21 0 16,0-1-16,0-84 16,0 85-16,0 0 0,0-1 15,-21 1-15,0 0 0,0-1 0,0 22 16,-43-42-16,43 41 16,0 1-16,0 0 0,0 0 0,-1 21 15,1 0-15,-21 0 0,21 0 16,0 0-16,-1 0 15,1 0-15,-21 0 16,21 0-16,0 0 16,-1 0-16,1 0 0,0 0 15</inkml:trace>
  <inkml:trace contextRef="#ctx0" brushRef="#br0" timeOffset="55448.43">22542 3260 0,'0'0'15,"0"-21"-15,0-1 16,0 1-16,0 0 31,0 42 0,0 0-31,0 1 0,0-1 16,0 21-16,0-21 0,0 22 16,22-22-16,-1 21 0,-21-21 0,0 22 15,21-1-15,0-21 16,-21 21-16,0-20 0,21-1 0,0 21 16,-21-21-16,0 22 15,43-1-15,-43-21 16,0 0-16,-21-21 78,-1 0-78,1 0 0,0 0 16,0 0-16,-21 21 0,20-21 0,-20 0 15,21 0-15,-21 0 0,-1 0 16,-20 0-16,20 0 0,-20 0 15,21 22-15,-1-22 0,-20 0 0,20 0 16,1 0-16,0 0 0,-1 0 16,22 0-16,-21 0 0,21 0 0,-22 21 15,22-21-15,0 0 16,0 0-16</inkml:trace>
  <inkml:trace contextRef="#ctx0" brushRef="#br1" timeOffset="66631.94">2963 1503 0,'21'0'16,"1"0"-1,-22-21-15,21 21 0,-21-21 16,21 21-16,0-22 0,0 1 0,0 0 15,1 0-15,-1 0 16,-21 0-16,0-1 16,0 1-1,-21 21-15,-1 0 16,-62 0-16,41 0 0,1 21 16,0-21-16,-1 22 0,1-1 15,21 0-15,-21 0 0,20-21 0,1 21 16,-21 43-1,42-22 1,0-21-16,21 0 0,0 1 16,0-1-16,1 0 0,20 0 15,-21 0-15,0 0 0,22 1 0,-22-1 16,0 0-16,21 0 0,-21 21 16,1-20-16,-1-1 0,0 0 0,-21 21 15,0-21-15,0 1 0,0 20 16,0-21-16,0 0 0,0 0 0,-21 1 15,0-1-15,-22 0 0,22 0 16,-85 0 0,22-21-16,-1 0 15,43-21-15,20 21 0,-20-21 16,21 0-16,-21 0 0,20-22 16,1 22-16,0 0 0,0-21 15,0 20-15,0 1 0,-1-42 16,22 20-16,0 22 15,0 0-15,22 0 0,-1 21 16,42 0-16,-42-21 16,22 21-16,-1 0 0</inkml:trace>
  <inkml:trace contextRef="#ctx0" brushRef="#br1" timeOffset="66962.53">3598 1291 0,'0'0'0,"0"-21"15,0 0-15,-21 21 16,21 21 0,-21 0-16,0 0 0,0 22 15,21-22-15,0 21 0,-22-21 16,-20 128-1,0-65-15,21-20 16,21-22-16,-43 43 16,43-43-16,-21-21 0,21 0 15,0 1-15,0-1 0,0 0 0,0 0 16,0 0 0,21-21-1,-21-21-15,21 21 16,1-21-16,-1 0 15</inkml:trace>
  <inkml:trace contextRef="#ctx0" brushRef="#br1" timeOffset="67354.25">3746 1651 0,'22'0'0,"-22"21"31,0 0-31,0 1 0,0-1 15,0 0-15,0 21 16,-22-21-16,22 22 0,0-22 0,0 0 16,0 0-16,0 0 0,0 22 15,0-22-15,22 0 16,-1-21-16,0 0 0,0 0 16,0 0-16,0 0 15,22-21-15,-22 0 0,0 21 0,0-21 16,0-1-16,1-41 15,-1 42-15,-21-22 0,0 22 16,0 0-16,0-21 0,0 21 16,-21-1-16,-1 1 0,1 0 15,-42 0 1,42 21-16,-1 0 16,-20 21-16,21-21 0,21 21 15,0 0-15,-21-21 0,21 22 16,-21-22-16,21 21 15,-22-21-15</inkml:trace>
  <inkml:trace contextRef="#ctx0" brushRef="#br1" timeOffset="67605.11">3302 1609 0,'0'0'0,"0"-21"32,21 21-32,0-22 0,0 1 15,22 21-15,41-21 16,65 0-16,-107 0 16,0 21-16,1 0 0,-1 0 15,-21 0-15,0 0 0,0 0 0,1 0 16</inkml:trace>
  <inkml:trace contextRef="#ctx0" brushRef="#br1" timeOffset="68034.89">4149 1609 0,'21'0'16,"0"0"-1,0 0-15,0 0 0,0 0 16,1 0-16,-1 21 16,0 21-16,0-21 0,0 1 15,0-1-15,-21 0 16,0 21-16,0 1 0,0-22 0,0 21 15,0-21-15,-42 22 16,42-22-16,0 0 16,-21-21-16,0 0 15,21-21 1,0 0 0,0-1-16,0 1 0,0 0 0,0 0 15,21-21-15,0-1 16,0 1-16,-21 21 0,21 0 0,1-22 15,-22 22-15,21 0 0,0 0 16,0 21-16,-21-21 0,21-1 16,0 22-16,1 0 15</inkml:trace>
  <inkml:trace contextRef="#ctx0" brushRef="#br1" timeOffset="68407.67">4593 1842 0,'0'0'16,"21"0"-16,0 0 0,1 0 16,-1-22-1,0 1-15,0 0 0,0 0 16,0 0-16,-21 0 0,22-1 15,-1-20-15,-21 21 16,0 0-16,0 0 0,-21 21 16,-1 0-1,1 0-15,0 0 0,21 21 16,-21 0-16,0 0 0,-22 21 16,43 1-16,0-22 0,-21 21 15,0 1-15,21-1 16,0-21-16,0 0 0,0 0 0,0 1 15,0-1-15,0 0 16,21-21-16,0 0 16,1 0-16,-1 0 15,0-21-15,0 0 16,0-1-16</inkml:trace>
  <inkml:trace contextRef="#ctx0" brushRef="#br1" timeOffset="68725.5">5524 1228 0,'-21'0'15,"0"0"-15,21 21 16,-21 0-1,21 0-15,-21 0 0,21 1 16,-21 20-16,21 0 0,0 1 0,-22-1 16,1 0-16,0 1 0,21-1 15,-21 0-15,0 1 0,21-1 16,0 0-16,-21-21 0,21 22 0,-22-22 16,22 0-16,0 0 0,0 0 15,0-42 16,22 0-31,-1 0 0,-21 0 16,21-22-16</inkml:trace>
  <inkml:trace contextRef="#ctx0" brushRef="#br1" timeOffset="69474.62">5609 1249 0,'0'21'16,"0"0"-16,0 0 16,0 1-16,0-1 0,0 0 0,0 21 15,-21-21-15,-21 106 16,42-105-16,-22 62 16,22-41-16,-21-1 15,0 0-15,21-21 0,0 22 16,0-22-16,0-42 47,0 0-47,0-1 0,0 1 15,0 0-15,21 0 0,0 0 16,-21 0-16,22-1 0,-1 1 0,0 0 16,-21 0-16,21 0 0,0 0 15,0 21-15,1 0 16,-1 0-16,-21 21 15,0 0-15,0 0 16,0 0-16,0 0 0,0 1 16,0-1-16,0 0 0,0 21 15,0-21-15,0 1 0,0-1 16,0 0-16,21-21 16,0 0-16,0 0 15,0 0-15,1 0 16,-1 0-16,0 0 0,0 0 0,0-21 15,0 0-15,1-1 0,-1 22 16,42-63-16,-42 42 16,-21-22-16,0 22 0,0 0 15,0-21-15,0 21 0,0-1 16,0 1-16,-21 21 31,21 21-15,0 1-16,-21-1 0,21 0 15,-21 0-15,21 0 0,0 0 16,0 1-16,0 20 0,0-21 0,0 21 16,0-20-1,0-1-15,0 0 0,0 0 16,21-21-16,0 0 0,0 0 16,1 0-16,-1 0 0,0 0 15,0 0-15,21-21 16,-20 0-16,-1 0 0,-21-1 15,21 1-15,-21 0 0,0 0 0,0 0 16</inkml:trace>
  <inkml:trace contextRef="#ctx0" brushRef="#br1" timeOffset="69769.45">5292 1461 0,'0'0'0,"-22"0"0,1 0 0,42 0 31,1 0-31,-1 0 0,0 0 0,21 0 16,64-22-1,-64 22-15,22 0 0,21-21 16,-43 21-16,-21 0 15,21-21-15,1 21 0,-22 0 0,0 0 16,0 0-16,-42 0 47</inkml:trace>
  <inkml:trace contextRef="#ctx0" brushRef="#br1" timeOffset="70607.97">2307 2625 0,'0'-21'63,"0"-1"-63,0 1 15,0 0-15,0 0 16,0 0-16,-42 0 0,21-1 15,-1 1-15,1 21 0,-21-21 16,-22 21-16,1 0 16,42 0-16,0 0 0,-22 21 15,22 0-15,0 1 0,0 20 16,0-21-16,21 21 0,0-20 16,-22 83-1,22-41-15,0-43 0,0 0 16,22 22-16,-1-43 15,0 0-15,-21 21 0,21-21 16,0 0-16,22 0 0,-22 0 0,0-21 16,0-1-16,21 22 0,1-21 15,-22 0-15,21-21 0,1 21 16,-1-22-16,-21 22 0,21-21 0,1-1 16,-22 1-16,0 0 0,21-43 15,-42-21 1,0 85-16,0 0 0,0-21 15,0 20-15,-21 22 0,0 0 16,0 22 0,21-1-16,0 21 15,-21 0-15,21-20 0,0 20 16,0 21-16,0-20 0,0-1 16,0 0-16,0 1 0,0-1 0,0-21 15,0 22-15,0-1 16,42 0-16,-21-42 15,0 0-15,1 0 0,-1 0 16,0 0-16,0 0 0,0 0 0</inkml:trace>
  <inkml:trace contextRef="#ctx0" brushRef="#br1" timeOffset="71113.67">3027 2561 0,'0'0'0,"0"-21"0,0 0 0,0 0 16,-21 0-16,-1 21 16,1 0-16,0 0 0,0 0 15,0 0-15,-22 0 0,22 21 16,0 0-16,0 0 0,0 0 16,0 22-16,-1-22 0,1 21 15,21 22-15,-21-43 0,21 21 16,0-21-16,0 0 0,0 1 15,0-1-15,0 0 0,21-21 16,0 0-16,1 0 16,-1 0-16,0-21 0,21 21 15,-21-21-15,1-1 0,-1 1 16,0 0-16,0 0 0,-21 0 0,21 0 16,0-1-16,-21-20 0,22 21 0,-22-43 15,0 22 1,21 21-16,-21 0 0,0 42 31,0 0-31,0 21 16,0-20-16,0-1 0,0 0 15,0 21-15,0-21 0,-21 1 16,21-1-16,0 0 0,0 0 16,0 0-16,0 22 15,0-22 1,21-21-16,0 0 0,0 0 15,0-21 1,0 21-16</inkml:trace>
  <inkml:trace contextRef="#ctx0" brushRef="#br1" timeOffset="71371.03">3492 2307 0,'-21'21'31,"21"1"-15,-21-1-16,21 0 0,0 21 0,0-21 15,-21 22-15,21-22 0,0 21 16,-21 64 0,21-85-16,0 43 0,0-43 15,0 0-15,-21 0 16,21 0-16,21-21 31,0 0-31,0-21 16</inkml:trace>
  <inkml:trace contextRef="#ctx0" brushRef="#br1" timeOffset="71840.98">3852 2540 0,'0'0'0,"-21"0"32,0 0-17,21 21-15,-21-21 0,0 21 16,-1 1-16,22-1 0,-21 0 0,0 0 16,0 0-16,21 0 0,0 1 15,0-1-15,-21 42 16,21-42-16,21-21 15,0 0 1,0 0 0,0-21-16,1 21 0,-1-42 15,0 21-15,-21-22 16,21 22-16,0-21 16,-21 21-16,0 0 0,0-1 15,0 1-15,0 42 31,0 1-31,0-1 0,0 0 16,0 0-16,0 0 0,0 0 0,0 1 16,0-1-16,0 0 0,0 42 15,21-63 1,-21 22-16,22-22 16,-1 0-16,0 0 15,0 0-15,-21-22 16,21 1-16,-21 0 15,21-21-15</inkml:trace>
  <inkml:trace contextRef="#ctx0" brushRef="#br1" timeOffset="72091.83">3260 2477 0,'0'0'0,"-22"0"16,44 0 0,-1 0-16,0-22 0,42 22 15,-20-21-15,-22 21 16,21 0-16,1-21 0,-1 0 16,21 21-16,-20 0 0,-22 0 15,0-21-15,0 21 0,0 0 16,1 0-1</inkml:trace>
  <inkml:trace contextRef="#ctx0" brushRef="#br1" timeOffset="72826.42">5122 2138 0,'-21'0'16,"0"21"-16,0 0 15,21 0-15,0 1 16,-21-1-16,-1 42 0,22-20 0,-21-1 16,21 0-16,-21 1 0,21-1 15,0 0-15,0 1 0,0-1 0,0-21 16,0 21-16,0 1 15,64-1-15,-43-42 16,0 0-16,0 0 16,21 0-16,-20 0 0,41-21 15,-21 0-15,-20 0 0,20-1 16,0 1-16,1-21 0,-22 0 0,63-22 16,1-63-1,-64 85-15,-21-1 0,0 1 16,0 21-16,0-21 0,0-1 15,0 22-15,0 0 0,-21 42 32,0 0-17,0 0 1,21 1-16,-21-22 0,21 21 0,0 0 16,0 0-16,0 0 15,0 43-15,0-43 16,0 0-16,21 21 0</inkml:trace>
  <inkml:trace contextRef="#ctx0" brushRef="#br1" timeOffset="73145.75">5990 2350 0,'0'0'0,"0"-22"0,-21 22 16,0 0-16,0 22 15,-1-1 1,22 0-16,0 0 0,0 21 16,-21 1-16,21-22 0,-21 21 0,21 1 15,-21 41-15,0-41 16,21-1-16,-21 0 0,-1 43 16,22-22-16,-21-20 0,21-1 15,-21-21-15,21 0 0,0 1 16,-21 20-16,21-21 0,0-42 47,21 0-47,-21 0 15,21-1-15,-21 1 0,21-21 16,-21 21-16</inkml:trace>
  <inkml:trace contextRef="#ctx0" brushRef="#br1" timeOffset="73435.59">5778 2519 0,'0'-21'0,"0"42"0,0-63 16,0 20-16,0 1 0,0-21 16,22 21-16,-1 0 15,21-1 1,-21 1-16,22 21 0,-22 0 16,21 0-16,0 0 0,-20 0 0,20 43 15,-42-22 1,0 0-16,0 0 0,0 0 0,0 0 15,-42 43 1,-22-1 0,43-63-16,0 22 0,0-1 15,-1-21-15,1 0 0,21 21 16,-21-21-16,42 0 31,0 0-31,1-21 0</inkml:trace>
  <inkml:trace contextRef="#ctx0" brushRef="#br1" timeOffset="73843.35">6329 2307 0,'0'0'0,"-21"0"15,-1 21 1,22 1-16,-21-22 15,21 21-15,-21 0 0,21 0 16,0 0-16,0 0 0,0 1 0,-21-1 16,21 0-16,0 42 15,0-41 1,21-1-16,0-21 16,0 0-16,1 0 0,-1-21 15,0 21-15,0-22 0,-21 1 16,21 0-16,-21 0 0,21-64 15,-21 43 1,0 21-16,-21-22 16,0 22-16,0 21 15,21-21-15,-21 21 0,0 0 16,-1 0-16,1 21 16,21 0-16,0 1 15,0-1-15,0 0 0,0 0 16,0 0-1,21-21-15,1 0 0,-1 0 16</inkml:trace>
  <inkml:trace contextRef="#ctx0" brushRef="#br1" timeOffset="74307.28">6752 2307 0,'0'21'15,"0"1"1,0-1-16,0 0 16,-21 0-16,21 0 0,0 0 15,-21 1-15,21-1 0,0 0 16,0 0-16,0 0 0,-21-21 0,21 21 16,-22-21-16,22 22 15,-21-22-15,0 0 31,21-22-31,0 1 0,0 0 16,0 0-16,0-21 16,0 20-16,0 1 0,21-63 15,0 62-15,1 1 16,83-42 0,-83 63-16,20 0 0,-21 0 15,21 0-15,-20 0 0,41 42 16,-21-21-1,-42 0-15,22 1 0,-22-1 16,0 21-16,0-21 0,0 0 0,0 1 16,0-1-16,-22 0 0,1 0 0,0 0 15,21 0-15,-21-21 16,0 22-16,21-44 31</inkml:trace>
  <inkml:trace contextRef="#ctx0" brushRef="#br1" timeOffset="74920.94">7451 2350 0,'0'21'15,"0"-42"-15,-22 42 0,44-21 32,-1-21-32,0-1 15,21 1-15,-21 0 0,1 21 16,-1-21-16,0 0 0,21-22 15,1-20-15,-43 42 16,0 0-16,0-1 0,21 1 0,-21 0 16,0 0-16,0 0 15,0 42 1,0 0-16,-21-21 16,21 42-16,0-20 0,0-1 15,-22 42-15,22-20 0,-21-22 16,21 21-16,0-21 0,-21 22 15,21-1-15,0-21 0,-21 85 16,21-85-16,-21 0 16,21 22-16,0-22 0,0 0 0,-21 0 15,-1 0-15,1 0 0,0-21 16,0 0 0,0 0-16,0 0 0,-1 0 15,1 0-15,0 0 0,21-21 16,-21 21-16,-21-21 15,20 0 1,22 0 15,22 21-15,-1 0-16,0-21 0,0 21 16,0-22-16,22 22 0</inkml:trace>
  <inkml:trace contextRef="#ctx0" brushRef="#br1" timeOffset="75418.66">7937 2413 0,'0'21'16,"0"0"-1,0 1-15,0-1 16,0 0-16,-21 0 0,21 0 15,-21 0-15,21 1 0,0-1 16,-21 0-16,21 0 16,-21 0-16,0-21 15,-1 0 1,1 0 0,21-21-1,0 0-15,0 0 16,0 0-16,0-1 0,21-20 15,1 21-15,-1 0 0,0-22 16,0 22-16,0 0 0,22 0 0,-22 21 16,42-42-1,43 42-15,-85 0 0,43 0 16,-43 21-16,0 0 16,-21 0-16,21 0 0,-21 0 15,0 1-15,0-1 0,0 0 0,0 0 16,0 0-16,-42 22 15,0-22-15,42 0 16,-22-21-16,22 21 0,-21-21 16,42-21 15,1 0-31,-1 21 16,-21-21-16</inkml:trace>
  <inkml:trace contextRef="#ctx0" brushRef="#br1" timeOffset="75959.77">8657 2328 0,'0'0'0,"-21"0"0,0 0 0,0 0 15,-1 0-15,1 0 0,0 22 16,0-22-16,0 21 0,0-21 15,-1 21-15,22 0 0,-21 0 0,0 0 16,0 1-16,21 20 0,-21-21 16,21 0-16,0 0 0,0 1 15,0-1-15,0 0 16,21-21 0,0 0-16,0 0 15,0 0-15,1 0 0,-1-21 0,0 0 16,0-1-16,21 1 0,-20 0 0,-1 0 15,21-43-15,22-20 16,-64 41-16,0 1 16,0 0-16,21 21 0,-21-43 15,0 22-15,0 21 0,0-1 16,0 1-16,0 0 0,-21 42 31,21 0-31,0 1 16,0-1-16,0 21 0,-22-21 15,22 22-15,0-1 0,-21-21 16,21 21-16,0 64 16,0-42-1,-21-43-15,21 0 0,0 0 0,0 0 16,0 1-16,0-1 0,21-21 31,0 0-31,1-21 16,-1-1-16,-21 1 0,21 21 15</inkml:trace>
  <inkml:trace contextRef="#ctx0" brushRef="#br1" timeOffset="76339.55">8890 2413 0,'21'0'31,"0"0"-15,0 0-16,1 0 0,-1-21 16,0 0-16,0 0 15,0-1-15,-21 1 16,0 0-16,-21 21 31,0 0-31,0 0 16,0 21-16,-1 0 15,1 1-15,21-1 0,0 21 16,-21-21-16,21 0 0,0 1 16,0-1-16,0 0 0,0 0 15,0 21 1,21-20-16,0-22 0,1 0 16,-1 0-16,0 0 15,0 0-15,0-22 16,0 22-16,-21-21 15,22 21-15,-1-21 0</inkml:trace>
  <inkml:trace contextRef="#ctx0" brushRef="#br1" timeOffset="76653.37">9250 2244 0,'21'0'15,"0"0"1,-21 21-16,21 0 16,0 0-16,-21 0 15,22 1-15,-22-1 0,21 0 16,-21 0-16,0 0 16,0 0-16,21 1 0,-21-1 15,0 0-15,21-21 16,-21 21-16,0 0 15,21-21 17,-21-21-17,21 21-15,-21-21 0,0 0 0,22 0 16</inkml:trace>
  <inkml:trace contextRef="#ctx0" brushRef="#br1" timeOffset="76936.21">9525 2201 0,'0'0'0,"-21"22"47,0-1-47,-1 0 16,1 0-16,21 0 15,-21 0-15,0 22 0,0-22 0,0 0 16,-1 0-16,22 0 0,-21 1 15,0-1-15,-21 42 16,42-42 0,-21-21-1</inkml:trace>
  <inkml:trace contextRef="#ctx0" brushRef="#br1" timeOffset="78608.25">3111 5779 0,'0'0'0,"22"0"16,-22-22-16,21 22 16,0 0 15,-21-21-31,0 42 62,-21 1-62,0-1 16,-1 0-16,1 0 0,-21 0 0,21 0 16,-22 22-16,-41 20 15,20-42-15,1 22 0,-1-1 0,1-21 16,-1 22-16,-20-1 0,20 0 16,-21 1-16,22-22 0,-64 63 15,85-41-15,-22-1 0,-42 22 16,64-22-16,-43 0 15,43 1-15,-64-1 16,64-21-16,-1 21 0,1-42 0,-64 43 31,43-22-31,42-21 0,-1 0 32,22-21-1,22 21-16,-1-21-15,0-1 0,0 22 16,21-21-16,-20 0 0</inkml:trace>
  <inkml:trace contextRef="#ctx0" brushRef="#br1" timeOffset="79389.33">4508 5906 0,'0'0'0,"0"-22"0,22 22 0,-1-21 16,-21 0-16,0 0 0,21 0 16,-21 0-16,21-1 15,-21 1-15,0 0 0,0 0 31,0 42 1,0 0-17,0 0-15,0 1 0,0-1 16,0 0-16,0 21 0,0 22 16,0-22-16,0 0 0,0 1 15,0-1-15,-21 0 0,21 43 16,0-43-16,-21 22 0,21-22 15,0 22-15,0-22 0,0 22 16,-43 41-16,1 44 16,21-86-16,21-21 15,-21 1-15,0-1 0,21 22 0,-22 20 16,22-41-16,-21-22 0,21 21 16,0-21-16,0 22 0,0-22 15,0 21 1,21-42 15,1-21-15,-22 0-16,21 0 0,0-1 15,0 1-15,-21 0 0</inkml:trace>
  <inkml:trace contextRef="#ctx0" brushRef="#br1" timeOffset="80321.02">6689 5546 0,'-22'0'0,"22"-21"15,-21 21-15,0 0 16,0 0-1,0 0-15,21 21 63,0 0-63,21-21 0,0 21 16,0 0-16,0 0 0,22 22 15,-22-22-15,21 0 0,1 0 0,20 22 16,-21-22-16,85 42 15,64 22-15,-106-43 16,-1-21-16,1 22 0,0-22 16,-1 0-16,22 21 0,-21-20 15,-1 20-15,1-21 0,0 21 0,-1-20 0,1 20 16,0 0-16,148 43 16,-85-22-1,-85-20-15,1-22 0,-22 0 0,22 0 16,-22 0-16,0 1 0,-21-1 15,22-21-15,-22 21 0,0 0 0,0-21 16,-21 21-16,21-21 16,-21-21 31,-21 0-32,21 0-15,-21 21 0,0 0 0,0-21 16</inkml:trace>
  <inkml:trace contextRef="#ctx0" brushRef="#br1" timeOffset="81334.72">360 6773 0,'0'0'0,"0"-21"15,0 0-15,0 0 16,0 42 31,-21 0-47,21 0 15,0 22-15,0-1 0,0-21 16,0 22-16,0-1 0,0 21 0,0-20 16,0 20-16,0 1 0,0-1 15,0 1-15,0 63 16,0-64-16,-22 1 0,22 42 15,-21-64-15,21 0 0,0 64 32,0-85-32,0 22 0,0-22 0,0 0 15,0-42 17,0 0-17,0-1-15,0 1 0,0 0 16,0 0-16,0-21 0,0 20 0</inkml:trace>
  <inkml:trace contextRef="#ctx0" brushRef="#br1" timeOffset="82459.59">423 6710 0,'0'0'0,"-21"0"32,42 0-1,0 0-31,22 0 15,-22 0-15,0 0 0,21 21 16,1-21-16,-1 0 0,0 0 16,1 21-16,-1-21 0,0 0 15,1 21-15,20-21 0,64 0 16,0 22 0,-63-22-16,20 0 0,-20 21 0,21-21 15,-22 0-15,22 0 0,-22 0 16,1 0-16,-1 0 0,1 0 0,63 21 15,84-21 1,-168 0-16,20 0 0,1 0 16,-22 0-16,22 0 0,20 0 15,-41 0-15,-22 0 0,21 0 16,-21 0-16,0 0 0,1 0 16,20 0-1,-21 0-15,-21-21 16,0 42 31,0 0-32,0 0-15,0 0 16,0 1-16,0-1 16,0 0-16,0 42 15,-21-20-15,21-22 0,-21 21 16,21 1-16,0-1 0,0 43 15,0-43-15,-21 0 0,21 1 0,0 41 16,0-20 0,0-22-16,0 0 0,0 1 0,0-22 15,0 21-15,0-21 16,0 22-16,0-22 0,0 21 0,0-21 16,0 43-16,0 21 15,0-64-15,0 0 16,0 0-16,-22 0 15,22 22-15,-21-43 0,21 21 16,-21-21-16,21 21 16,-42-21-16,21 0 15,-1 0 1,1 0-16,0 0 0,0 0 0,0 0 16,0 0-16,-43 0 15,22 0-15,-1 0 0,1 0 16,0 0-16,-1 0 0,1 0 0,-106 0 15,42 0 1,43 0-16,-1 0 0,-63 0 16,64 0-16,-64 0 15,63 0-15,1 0 0,20 0 16,-84-21-16,21 0 16,64 21-16,-21 0 0,20-22 15,1 22-15,0 0 0,-1-21 16,-63 21-1,43-21-15,42 21 16,0 0-16,-1 0 16,1 0-16,21-21 0,21 0 78,1 21-63,-22-21-15</inkml:trace>
  <inkml:trace contextRef="#ctx0" brushRef="#br1" timeOffset="83156.62">4149 7049 0,'0'0'0,"0"-22"16,0 1-16,0 42 31,0 1-16,0-1-15,21 0 0,-21 21 16,0 1-16,21-1 0,-21 64 16,0-64-16,0 22 0,0-1 15,0 1-15,0-1 0,0 1 0,0-1 16,0 43-16,0 63 16,0-126-1,0-1-15,0-21 0,-21 21 0,21-20 16,0-1-16,0 0 0,0 0 15,0-42 17,0 0-32,0 0 15,0-1-15,0 1 0,0-42 16,21-43-16</inkml:trace>
  <inkml:trace contextRef="#ctx0" brushRef="#br1" timeOffset="84084.94">4403 7091 0,'0'0'0,"-22"-21"16,44 21 15,-1 0-31,0 0 15,21 0-15,-21 0 0,22 0 16,-1 0-16,0 0 0,22 0 16,-22 0-16,22 0 0,-22 0 0,22 0 15,-1 0-15,1 0 0,84 21 16,42-21 0,-105 0-16,21 0 0,-22 0 0,128 0 15,-106 0-15,-21 0 0,20 0 16,1 0-16,-21 0 0,0 0 0,190 0 15,-212 0 1,22 0-16,-22 0 0,-20 0 0,20 0 16,-20 0-16,20 0 0,-21-21 0,1 21 15,-22 0-15,21 0 0,-21 0 16,64-21 0,-43 21-1,-42 21 16,0 0-31,0 0 16,0 0-16,0 0 0,0 1 0,-21 20 16,21-21-16,-21 21 0,21-20 0,0 20 15,0-21-15,0 21 0,-21 1 16,21-1-16,0 0 0,-21 64 16,21-63-16,0-1 15,0 106 1,0-106-16,-21-20 0,21 20 15,0 0-15,0-21 0,0 22 0,0-22 16,0 21-16,-22-21 0,22 22 16,0-22-16,0 0 0,0 0 0,0 0 15,0 1-15,-21-1 0,21 0 16,-42 21 0,-22-21-16,43-21 0,0 0 15,-21 22-15,-1-22 16,-41 0-16,41 0 0,1 0 15,-64 0-15,43 0 16,-1 0-16,1 0 0,-1 0 0,1 0 16,-22 0-16,22 0 0,-107 0 15,86 0-15,-107-22 16,85 22-16,0 0 0,22 0 16,-22 0-16,21 0 0,-84-21 15,84 21-15,1 0 0,-43 0 16,63-21-16,1 21 0,20 0 15,-20 0-15,20 0 0,-20 0 0,-64 0 16,85 0 0,20 0-16,-20 0 0,21 0 15,-21 0-15,20 0 0,1 0 16,42-21 15,1 21-15,-1 0-16,21-21 0,0 0 15</inkml:trace>
  <inkml:trace contextRef="#ctx0" brushRef="#br1" timeOffset="84855.5">9229 6922 0,'0'0'15,"0"-22"1,0 1-16,-22 21 31,22 21-15,0 1-16,0-1 16,0 21-16,0-21 0,0 22 0,-21 62 15,0 1 1,21-42-16,0 20 0,0 43 15,-21-63-15,21-22 0,-21 22 16,21-1-16,0 1 0,0-22 0,0 22 16,-21 84-16,21-106 15,-22 0-15,22-20 0,0 20 16,0-21-16,0 0 0,0-42 47,0 0-47,0 0 0,0 0 0,0-22 15,22 1-15,-22 21 0,0-22 16,0-20-16,21 21 0</inkml:trace>
  <inkml:trace contextRef="#ctx0" brushRef="#br1" timeOffset="85715">9250 6943 0,'0'-21'0,"0"42"0,0-64 15,21 22-15,0 21 16,-21-21-16,21 0 16,0 21-16,22-21 15,-22 21-15,21-21 16,1 21-16,-22 0 0,21 0 16,22-22-16,-22 22 0,21 0 15,1 0-15,-1 0 0,1 0 0,21 0 16,169-21-1,-85 21-15,-63 0 0,0-21 16,-1 21-16,107 0 0,-106-21 16,21 21-16,-21 0 0,-22 0 15,22-21-15,169 21 16,-126-21 0,-86 21-16,1 0 0,-22 0 0,0 0 15,1 0-15,-1 0 0,0 0 16,-21 0-16,1 0 0,-1 0 0,0 0 15,0 0-15,0 21 0,-21 0 16,0 0-16,0 0 16,0 0-16,0 1 0,0-1 0,0 21 15,0 0-15,0-20 0,0 20 16,0-21-16,0 21 0,-21-20 16,21 20-16,0 0 0,-21 1 0,21 20 15,0 22 1,-21 63-16,21-106 15,-21 1-15,21 41 0,0-41 16,-22 41-16,1-20 16,21 20-1,-21-62-15,21 20 0,-21 21 16,21-41-16,0-1 0,-21 0 16,21 0-16,0 0 0,-21 0 0,21 22 15,-22-22 1,22 0-16,0 0 15,-21-21-15,0 0 16,0 21-16,0-21 0,0 0 16,-1 0-16,1 0 15,0 0-15,-21 0 0,21 0 16,-22 0-16,1 0 0,-22 0 0,1 0 16,-1 0-16,-20 0 0,-1 0 0,-21-21 15,-148 21-15,-127 0 16,254 0-16,0 0 15,0 0-15,0 0 0,0 0 16,0 0-16,21 0 0,1 0 0,20 0 16,0 0-16,-126 0 15,168 0-15,1 0 0,0 0 16,20 0-16,-20 0 16,42-21 30</inkml:trace>
  <inkml:trace contextRef="#ctx0" brushRef="#br1" timeOffset="86687.45">1630 6265 0,'0'22'31,"0"-1"-31,0 0 15,0 0-15,0 0 0,0 0 16,0 22-16,0-22 0,0 21 16,0 1-16,-21-22 0,21 21 0,0-21 15,0 22-15,0-22 0,-22 21 16,1 0-16,21-20 16,0-1-16,21-21 46,1 0-46,-1 0 0,21 0 16,-21-21-16,22 21 16,-1 0-16,0 0 0,1-22 0,-1 22 0,0 0 15,-21 0-15,64 0 16,-43 0-16,-20 0 16,-1 0-16</inkml:trace>
  <inkml:trace contextRef="#ctx0" brushRef="#br1" timeOffset="87453.06">4085 6562 0,'0'-21'16,"21"21"15,0 0-31,-21 21 0,22 0 16,-1 0-16,0 0 0,0 22 0,21-22 15,-20 0-15,-1 21 0,0 1 16,0-22-16,0 0 0,0 21 0,-21-21 16,22 1-16,-22-1 0,21 0 15,-21 0-15,0 0 0,0 0 16,0 1-16,21-22 0,0 0 31,-21-22-15,21 22-16,0-21 0,-21 0 15,22 0-15,-1 0 0,0 0 16,0-1-16,21 1 0,-20 0 0,-1 0 16,21 0-16,-21 0 0,43-22 15,-1 22-15,-42 0 16,1 21-16,-1 0 0,0 0 16,0 0-16,0 0 15,0 0 1</inkml:trace>
  <inkml:trace contextRef="#ctx0" brushRef="#br1" timeOffset="88295.57">9207 6265 0,'0'0'0,"0"-21"0,0 42 47,0 1-31,22-1-16,-22 0 0,21 0 15,-21 21-15,21-20 0,-21 20 0,21-21 16,0 0-16,0 43 15,1-22-15,-22-21 0,0 0 16,21 1-16,-21-1 0,21 0 16,-21 0-16,-21 0 15,0-21 1,-22 0-16,22 21 0,-106 22 16,85-43-1,-1 21-15,-20-21 0,21 21 0,-22 0 16,22-21-16,-1 21 0,-41 1 15,63-22-15,-22 0 0,1 0 16,42 21-16,-21-21 16</inkml:trace>
  <inkml:trace contextRef="#ctx0" brushRef="#br1" timeOffset="89333.49">593 6922 0,'21'0'0,"-42"0"0,42 21 46,-21 0-46,0 0 0,-21 0 0,21 22 16,-22-22-16,22 21 0,-21 0 16,0 1-16,21 20 0,-21-20 15,0 41-15,0-41 16,-1 20-16,1-42 16,21 22-16,0-22 0,0 0 15,0-42 16,0 0-31,0-1 0,0-20 16,0-21-16,0 20 16,0 1-16,21 0 0,1-1 0,-22-20 15,21 20-15,0 1 16,0 0-16,-21 21 0,64-64 16,-43 64-16,0 21 15,21 0 1,-21 21-16,-21 0 0,22 21 15,-1-20-15,-21 20 0,0 85 16,0-42 0,0-43-16,0 0 0,0 1 15,0-22-15,0 0 0,0 0 0,0 0 16,0 0-16,0 1 0,-21-22 47,-1 0-47</inkml:trace>
  <inkml:trace contextRef="#ctx0" brushRef="#br1" timeOffset="89517.38">487 7408 0,'21'0'31,"-21"-21"-31,21 21 16,0-21-16,0 21 0,43-42 15,-1 42 1,-41-21-16,20 21 16,-42-22-16,21 22 15,0 0-15</inkml:trace>
  <inkml:trace contextRef="#ctx0" brushRef="#br1" timeOffset="89871.69">825 7260 0,'0'0'0,"22"0"0,-1 0 15,0 0 1,0 0-16,0 0 0,0 0 16,1 21-16,-1-21 0,-21 22 15,21-1-15,0 0 16,-21 0-16,0 0 0,0 22 0,0-1 15,0-21-15,0 21 16,0-20-16,0-1 0,0 0 16,-21-42 15,21 0-31,0-1 16,0 1-16,0 0 0,0 0 15,0 0-15,0-22 0,0 22 0,0 0 16,21-21-1,0-1-15,0 43 16,1-42-16,-1 42 0,0 0 16,0 0-16</inkml:trace>
  <inkml:trace contextRef="#ctx0" brushRef="#br1" timeOffset="90271.42">1291 7260 0,'0'0'0,"-21"0"0,21-21 0,0 0 15,21 21 1,0 0-16,0 0 16,1 0-16,-1 0 0,0 0 15,0 21-15,0 0 0,0 0 0,1 22 16,-1-22-16,-21 0 15,0 0-15,0 0 0,0 1 0,0 20 16,0-21-16,-43 21 16,1 22-16,21-64 15,21 21-15,-21-21 16,21-21 0,0 0-1,0 0-15,0-1 0,0 1 0,0 0 16,0 0-16,21 0 0,0-22 15,-21 22-15,21 0 0,0 0 0,1 0 16,-1 0-16,0-1 16,21 22-16,1-21 15,-22 21-15,0 0 16</inkml:trace>
  <inkml:trace contextRef="#ctx0" brushRef="#br1" timeOffset="91235.39">1947 7260 0,'0'-21'16,"0"0"-16,0 0 15,-21 21-15,0 0 0,0 0 16,0 21-16,21 0 0,-43 21 15,1 1 1,42-22-16,0 21 0,-21 1 16,21-1-16,-21-21 0,21 0 15,0 0-15,0 1 0,0-1 16,21 0 0,0-21-16,0 0 0,0 0 15,0-21-15,1 0 0,-1 21 16,-21-22-16,21 1 0,0 0 15,-21 0-15,21-43 16,0 22-16,-21 21 16,0 0-16,0 0 0,22 21 15,-22-22-15,0 44 47,0-1-47,0 0 0,0 0 0,0 0 16,0 0-16,0 1 0,0 62 15,0-41 1,0-22-16,0 0 16,0 0-16,21-21 15,0 0-15,0 0 16,0 0-16,-21-21 0,21 21 16,1-21-16,-1 0 0,0-1 0,21-20 15,-42 21-15,21 0 16,1 0-16,-22-1 0,0 1 15,0 0-15,21 21 0,-21-21 16,0 42 0,0 0-1,0 0-15,0 1 0,0-1 16,0 0-16,0 0 0,0 0 16,0 22-1,21-22 1,0-21-1,0 0-15,0-21 0,1-1 0,-1 1 16,21-21 0,-21 21-16,0 0 0,22-22 15,-43 22-15,0 0 0,0 0 16,0 0-16,0 42 47,0 0-47,0 0 0,0 0 0,0 0 15,0 1-15,-21 41 16,-1 22-16,1-43 0,21 0 16,-21 43-16,0-43 15,0 1-15,21-1 0,-21 0 0,21 1 16,-22-1-16,22 0 16,-21 1-16,21-22 0,0 42 15,0-41-15,-21-22 31,0 0-31,0 0 16,0 0-16,-1 0 0,1-22 16</inkml:trace>
  <inkml:trace contextRef="#ctx0" brushRef="#br1" timeOffset="91934.9">1228 7705 0,'0'0'0,"0"21"16,0 0-1,0 0-15,0 22 0,0-22 16,0 21-16,0-21 0,0 64 16,0-22-1,0-20-15,-22-22 0,1 42 16,0-41 0,21-1-16,0-42 31,0-1-31,-21 1 0,21 0 15,0 0-15,0 0 0,0 0 16,0-1-16,0 1 0,0 0 16,0 0-16,21 0 15,0 21-15,0 0 16,1 0-16,-22 21 0,21 0 0,0 0 16,0-21-16,0 21 15,-21 1-15,21-1 0,1 0 0,-1 0 16,0 0-1,0-21-15,0 0 16,0 0-16,1 0 16,-1 0-16,-21-21 15,21 0-15,0 0 0,-21 0 0,0-22 16,21 22 0,-21 42 15,0 0-16,0 1-15,0-1 16,0 0-16,0 0 0,0 0 16,0 0-1,0-42 17,0 0-17,0 0-15</inkml:trace>
  <inkml:trace contextRef="#ctx0" brushRef="#br1" timeOffset="92101.8">1609 7789 0,'0'0'0,"0"22"63,21-22-63,0 21 15,0-21 1</inkml:trace>
  <inkml:trace contextRef="#ctx0" brushRef="#br1" timeOffset="92437.22">1926 7832 0,'0'21'16,"0"0"-1,-21 0-15,0 0 16,0 1-16,-1-22 0,22 21 16,0 0-16,0 0 15,0 0-15,0 0 16,22-21 0,-1 22-16,0-22 0,0 0 15,-21 21-15,21-21 16,0 21-16,-21 0 15,0 0 1,-21-21-16,0 21 0,0-21 16,0 22-16,0-22 0,-1 0 15,-20 21-15,21-21 16,21-21 0,0-1-1,0 1-15,21 21 0</inkml:trace>
  <inkml:trace contextRef="#ctx0" brushRef="#br1" timeOffset="92704.08">2222 7747 0,'0'21'15,"0"0"-15,0 1 16,0-1-16,-21 0 0,21 21 0,0-21 15,0 1-15,-21 20 0,21-21 16,-21 21-16,21-20 0,0 20 0,0-21 16,0 0-16,-21 0 0,21 1 15,0-1-15,0 0 0,0-42 47,0 0-47,0-1 16,0 1-16,0 0 15</inkml:trace>
  <inkml:trace contextRef="#ctx0" brushRef="#br1" timeOffset="92891.47">2032 8001 0,'21'0'31,"0"0"-31,0 0 15,1 0-15,-1-21 16,0 21-16,0 0 0,43-21 16,-43 0-16,0 21 15,0-22-15,0 22 16</inkml:trace>
  <inkml:trace contextRef="#ctx0" brushRef="#br1" timeOffset="93520.13">5038 7493 0,'0'0'0,"0"-21"16,-22 0 0,1 21-1,21 21 1,0 21-16,0-21 0,0 22 16,0-1-16,0 0 0,0 1 0,21-1 15,1 0-15,-22 1 0,0 63 16,21-43-1,-21-21-15,21-20 0,-21 41 16,0-42-16,21-21 0,0 0 16,-21-21-1,21 0-15,1 0 0,-1 0 16</inkml:trace>
  <inkml:trace contextRef="#ctx0" brushRef="#br1" timeOffset="93756.99">5461 7493 0,'0'0'0,"21"-21"0,-21 0 0,21 0 16,-42 21 0,0 21-1,0 0-15,0 0 0,-22 21 0,22-20 0,0 20 16,0 0-16,-43 64 16,22-42-1,21-22-15,21-21 0,-21 21 0,21-20 16,0 20-16,0 0 15,0-21-15,0 1 0,21-22 16,0 0 0,0-22-16</inkml:trace>
  <inkml:trace contextRef="#ctx0" brushRef="#br1" timeOffset="94120.79">5503 7874 0,'0'21'0,"0"0"16,21-21 0,1 0-1,-1 0-15,0 0 0,0 0 16,0-21-16,0 21 0,1-21 16,20 0-16,-21 21 0,0-21 15,0 0-15,-21-1 0,0 1 16,-21 21-1,-21 0-15,21 0 16,0 0-16,-1 21 0,-20 1 16,21-22-16,0 21 0,0 0 0,-43 85 31,64-85-31,0 0 0,0 0 16,0 0-16,0 1 0,0-1 15,21-21-15,0 0 0,1 0 16,-1 0-16,0 0 0,0 0 0,21 0 15,-20 0-15,-1 0 0,21 0 0,-21-21 16,22 21-16,-22-22 0,0 1 16</inkml:trace>
  <inkml:trace contextRef="#ctx0" brushRef="#br1" timeOffset="94337.29">6138 7789 0,'0'0'0,"-21"0"31,0 0-31,0 22 0,-22 20 16,22-21-16,0 0 16,21 0-16,0 1 0,-21-1 15,21 0-15,-21 21 0,21-21 0,0 1 16,0-1-16,0 0 16,21 0-16,0-21 15,0 0-15,0 0 0,1 0 16,-1-21-16,0 0 15,21 0-15</inkml:trace>
  <inkml:trace contextRef="#ctx0" brushRef="#br1" timeOffset="94602.13">6562 7493 0,'0'0'0,"0"-21"16,-22 42-1,1 0 1,0 0-16,21 1 0,-21 20 0,0 0 16,21-21-16,-21 22 0,-1 41 15,1-41-15,0 20 16,21-20-16,0-1 0,-21 21 16,21-41-16,0-1 0,0 0 15,0 0-15,0 0 0,21-42 31,0 0-31,0 0 16</inkml:trace>
  <inkml:trace contextRef="#ctx0" brushRef="#br1" timeOffset="94968.92">6625 7853 0,'0'21'16,"0"0"-16,0 0 15,-21 1-15,0-1 0,21 0 16,-21 0-16,21 0 0,0 0 0,0 43 16,0-43-1,0 0-15,0 0 16,21-21-16,0 0 0,0 0 16,0 0-16,0 0 0,1-21 15,-1 0-15,0 21 0,42-63 16,-63 41-16,0 1 0,22 0 15,-22 0-15,0 0 16,0 0-16,0-1 0,0 1 0,-22 0 16,1 21-16,0-21 15,0 21-15,0 0 16,0 0-16,-22 21 0,22 0 16,21 0-16,-21-21 0,21 22 15,0-1-15</inkml:trace>
  <inkml:trace contextRef="#ctx0" brushRef="#br1" timeOffset="95301.73">6879 7832 0,'0'0'0,"21"0"0,0 0 16,1 21-1,-1-21 1,-21 21-16,21 0 0,-21 0 16,21 22-16,-21-22 0,0 0 15,0 0-15,0 0 0,0 1 16,0-1-16,0 0 0,0 0 16,0 0-16,-21-21 15,21-21 16,0 0-31,0 0 0,0 0 16,0-1-16,0 1 0,0 0 16,21 0-16,-21 0 0,21 0 0,-21-1 15,0 1-15,0 0 0,21 0 0,-21 0 16,22 21-16,-22-21 16,0-1-16,0 1 0,0 0 15</inkml:trace>
  <inkml:trace contextRef="#ctx0" brushRef="#br1" timeOffset="95598.93">6371 7557 0,'0'0'0,"-21"0"16,42-22-1,21 22 1,-20 0-16,-1-21 0,21 21 16,0 0-16,1 0 0,63-21 15,-64 21-15,0 0 0,1 0 16,-1 0-16,0 0 0,1-21 16,-22 21-16,42 0 0,-42 0 15,1 0-15</inkml:trace>
  <inkml:trace contextRef="#ctx0" brushRef="#br1" timeOffset="96640.05">9927 6858 0,'0'-21'0,"0"42"47,0 0-47,0 0 0,0 22 16,0-22-16,0 21 0,-21 1 16,21-1-16,-21 21 0,21-20 0,-21-1 15,-1 22-15,1-22 0,-21 43 16,21-43-16,0 0 15,-1-21-15,1 22 16,21-64 15,0-1-31,0 1 0,0 0 0,0 0 16,0 0-16,0 0 0,0-22 16,0 1-16,0 21 0,0-22 0,0 22 15,0-21-15,0 21 0,0 0 0,21-1 31,1 44-31,-1-1 16,0 0-16,0 42 0,0-41 16,-21-1-16,21 21 0,1-21 15,-22 0-15,21 1 0,21 41 16,0-63 0,-20 21-16,-1-21 0,0 0 15,21 0-15,-21 0 0,1 0 16,-1-21-16,0 0 0,0 21 0,0-21 15,0 0-15,1-1 0,-22 1 16,21 0-16,-21 0 0,21 0 0,-21-22 16,0 22-16,0 0 15,0 42 1,0 0 0,0 1-16,0-1 15,0 21-15,0-21 0,0 0 16,0 1-16,0-1 0,0 0 15,-21-21-15,21 21 16,0-42 15,0 0-31</inkml:trace>
  <inkml:trace contextRef="#ctx0" brushRef="#br1" timeOffset="96800.47">10372 7154 0,'0'0'16,"0"-21"0,0 42 31,21-21-47,-21 22 15</inkml:trace>
  <inkml:trace contextRef="#ctx0" brushRef="#br1" timeOffset="97249.72">10626 7218 0,'0'42'16,"-22"-21"-16,22 22 15,-21-1 1,21-21-16,-21 0 0,21 1 0,0-1 15,0 0-15,0 0 0,-21-21 16,21 21-16,-21-21 31,21-21-15,0 0 0,0 0-16,0 0 15,0-22-15,21 22 0,0 0 0,21-43 16,-20 43-16,-1 0 0,0 0 15,21-21-15,-21 42 0,1 0 16,-1 0-16,0 0 0,0 0 16,21 63-1,-20-21-15,-22-20 16,0 20-16,0 0 16,0-21-16,0 1 0,0-1 0,-22 0 15,22 0-15,0 0 0,-21-21 16,21 21-16,0-42 31,21 0-15,1 0-16,-1 0 0</inkml:trace>
  <inkml:trace contextRef="#ctx0" brushRef="#br1" timeOffset="98041.73">11176 6943 0,'21'21'16,"-21"0"0,0 0-16,0 0 0,0 1 0,0-1 15,0 0-15,0 21 0,0-21 16,0 22-16,-21 41 16,0-20-16,0-43 15,-1 0-15,1 0 0,21 1 16,-21-1-16,21 0 0,-21-21 0,21 21 15,0-42 1,0 0 0,21 0-16,0-1 0,0 1 15,1 0 1,-1 0-16,0-21 0,42 20 16,-41 22-16,-1-21 15,0 21-15,0 0 16,-21 21 15,-21-21-31,0 0 16,0 0-16,-1 22 0,1-22 0,0 0 15,0 0-15,0 21 16,0 0 0,21 0-16,0 0 15,0 0-15,21-21 16,0 22-16,0-22 0,0 21 0,0 0 15,1 0-15,-1-21 16,0 21-16,0-21 16,0 0-16,0 0 0,1 0 15,-1 0-15,0 0 16,0 0-16,0 0 0,22-21 16,-22 0-16,0 0 0,21 0 15,-42-1-15,21 1 16,-21 0-16,22 0 0,-22 0 15,0 0-15,0-1 0,0 1 0,0 0 16,-22 21 15,1 21-15,21 0-16,-21-21 0,21 22 16,0 41-1,0-42-15,0 0 0,0 22 16,0-22-16,0 0 0,0 0 15,21-21 1,0 0-16,1 0 16,-1 0-16,0 0 0,21 0 15,-21 0-15,1 0 0,20 0 16,21-21-16,1-21 16,-43 42-16</inkml:trace>
  <inkml:trace contextRef="#ctx0" brushRef="#br1" timeOffset="98551.45">12107 7303 0,'0'21'0,"0"-42"0,0-1 0,0 1 16,-21 21 0,0 0-16,0 0 15,0 0-15,-1 0 0,1 0 16,-21 43-16,21-22 16,0 0-16,21 0 15,-22 0-15,22 0 0,0 1 0,-21-1 16,21 0-16,0 0 0,0 0 15,21-21 1,1 0 0,-1 0-16,0 0 0,0 0 15,0 0-15,0-21 0,1 0 0,-1 0 16,21-22-16,-21 22 0,22-42 16,-22 42-16,0-64 15,-21 64-15,21-22 16,0-41-16,-21 41 0,0 22 0,0-21 15,21 21-15,-21-22 16,22 1-16,-22 21 16,0 42 15,0 0-31,0 0 0,0 22 0,0-22 16,0 21-16,0 1 0,-22-1 15,22 0-15,-21 1 0,21-1 0,-21 0 16,21-21-16,0 22 0,0-1 0,0 22 15,0-43 1,0 0-16,0 0 0,21 0 0,0-21 16,1 0-16,-1 0 0,0 21 15,0-21-15,0 0 0,0 0 0,1 0 16,20-21-16,-21 0 16</inkml:trace>
  <inkml:trace contextRef="#ctx0" brushRef="#br1" timeOffset="99319.48">10604 7705 0,'0'21'31,"0"0"-31,0 0 15,0 0-15,0 1 16,-21 62-16,21-63 16,-21 1-16,0-1 0,21 0 0,-21 21 15,0-42-15,21 21 0,-22 1 16,1-1-16,0-21 0,0 0 16,0 0-1,21-21 1,0-1-16,0 1 0,0 0 0,0 0 15,0 0-15,0 0 0,0-1 16,21 1-16,-21 0 0,42 0 16,-21 21-1,1 0 1,-1 0-16,-21 21 0,0 0 16,21 0-16,0 1 0,0-1 15,0 21-15,-21-21 0,22-21 16,-22 21-1,63 1-15,-42-22 16,0 0-16,1 0 0,-1 0 16,0-22-16,0 22 0,0-21 0,0 0 15,1 21-15,62-85 16,-63 64 0,1-21-1,-22 63 16,-22 0-15,22 0-16,-21 1 0,0-1 16,21 0-16,0 0 0,0 0 15,-21-21-15,21 21 16,0-42 31,0 0-47</inkml:trace>
  <inkml:trace contextRef="#ctx0" brushRef="#br1" timeOffset="99482.39">11070 7768 0,'21'0'62,"0"0"-46,1 0-16</inkml:trace>
  <inkml:trace contextRef="#ctx0" brushRef="#br1" timeOffset="99891.2">11324 7874 0,'0'21'16,"0"-42"-16,-21 42 0,0 0 0,0 1 16,21-1-1,0 0 1,21-21-1,0 21-15,0-21 0,-21 21 16,42 0 0,-42 1-16,0-1 15,0 0 1,-21-21 0,0 21-16,0-21 15,0 0-15,-22 0 16,22 0-16,0 0 0,0 0 15,0-21-15,21 0 16,0 0 15,21-1-31,0 22 16</inkml:trace>
  <inkml:trace contextRef="#ctx0" brushRef="#br1" timeOffset="100251.99">11747 7705 0,'0'-21'0,"0"42"31,0 0-15,-21 0-16,21 0 0,-21 0 15,21 1-15,0-1 0,0 0 0,-21 0 16,21 0-16,-21 0 0,21 1 16,0 20-16,0-21 0,0 0 0,0 0 15,0 1-15,0 20 16,0 0 0,0-21-1,21-21-15,0 0 0,0 0 16,0 0-16,1 0 15,-1-21-15,-21 0 0,21 21 16,0-21-16,-21 0 0,0 0 16,0-1-16,21 22 0,-21-21 15</inkml:trace>
  <inkml:trace contextRef="#ctx0" brushRef="#br1" timeOffset="100516.95">11578 7916 0,'0'0'16,"21"0"15,0 0-31,1 0 0,-1 0 16,21 0-16,-21 0 16,0 0-16,22-21 0,-22 21 15,0 0-15,0-21 0,0 21 16,-42 0 31,0 0-32,0 0-15,0 0 0</inkml:trace>
  <inkml:trace contextRef="#ctx0" brushRef="#br1" timeOffset="105483.21">847 64 0,'0'0'0,"0"-22"0,-22 22 32,1 22-32,21-1 15,0 21-15,-21 22 16,21-22-16,0 21 0,0-20 15,-21 20-15,21-20 0,-21 20 0,21-21 16,-21 1-16,21-1 0,0 0 16,0 1-16,-22-1 0,22-21 0,0 0 15,0 1-15,0-1 0,0-42 47,0-1-47,0 1 0,22 0 16,-22-21-16,0 21 0,21-1 15,-21 1-15,21-21 0,0 21 16,-21 0-16,0-1 0,21 22 16,-21-21-16,21 21 0,1 0 15,-1 21 1,-21 1-16,0-1 0,0 0 16,21 42-1,0-41-15,-21 20 0,0-21 16,0 0-16,21 0 0,-21 1 15,21-22-15,1 21 0,-1-21 16,0 0-16,0 0 16,0 0-16,0-21 0,1 21 0,-1-22 15,0 1-15,0 0 16,0 21-16,0-21 0,1 0 0,-1 0 16,-21-1-16,0 1 0,21-21 15,-21 21-15,0 0 16,0-1-16,-21 22 15,0 0 1,-1 22-16,22-1 16,-21 21-16,21-21 15,-21 22-15,21-22 0,0 21 0,0-21 16,0 0-16,0 22 0,0-22 16,0 0-16,0 0 0,21 0 15,0-21-15,1 0 16,-1 0-16,0 0 0,21-21 15,1 0-15,-1-21 16,0 21-16,-21-1 0,22 1 16,-1-42-16,22-43 15,-43 64 1,0-1-16,-21 22 0,0-21 0,0 21 0,0-22 16,0 22-16,0 0 0,0 42 31,0 0-16,-21 22-15,21-22 16,0 21-16,0 0 0,-21-20 0,21 20 16,-22 0-16,22 1 0,0-22 15,0 21-15,-21-21 0,21 22 16,0-22-16,0 0 0,0 0 0,0 0 16,21-21 15,-21-21-31,0 0 15,22 0-15,-1 0 16,-21-1-16</inkml:trace>
  <inkml:trace contextRef="#ctx0" brushRef="#br1" timeOffset="105668.18">1503 677 0,'0'0'0,"0"-21"31,21 21-31,0 0 16,0-21-16,0 21 0,1-21 0,-1 21 16,0 0-16,21-21 0,-21 21 15,1 0-15,20 0 16,0 0-16</inkml:trace>
  <inkml:trace contextRef="#ctx0" brushRef="#br1" timeOffset="106071.69">1863 656 0,'0'-21'16,"0"0"0,0 0-1,21 0-15,0 21 0,0 0 16,0 0-1,0 0-15,1 0 0,-1 21 16,-21 0-16,21 0 16,-21 21-16,0-20 15,0 62-15,0-63 16,0 1-16,0-1 16,0 0-16,-21 0 0,21-42 31,0 0-16,0 0-15,0-1 0,0-20 16,21-43 0,0 22-1,0 42 1,0 0-16,1-1 16,-1 22-16,0 0 15,0 0-15</inkml:trace>
  <inkml:trace contextRef="#ctx0" brushRef="#br1" timeOffset="106504.63">2476 529 0,'0'0'0,"-21"0"31,0 0-31,0 0 16,0 0-16,21 21 0,-43 1 16,22-1-16,0 42 15,21-42-15,-21 1 0,0 20 16,21-21-16,0 0 0,0 0 16,0 1-16,21-22 15,0 0-15,0 0 16,0 0-16,22 0 15,-22 0-15,0-22 0,0 1 16,64-21-16,-64 21 16,-21 0-16,21-1 15,-21 1-15,0-21 0,-21 21 16,-21 0 0,21 21-16,-43 0 31,43 0-16,0 21-15,0 0 0,21 0 0,0 0 16,0 0 0</inkml:trace>
  <inkml:trace contextRef="#ctx0" brushRef="#br1" timeOffset="108380.29">16700 572 0,'0'0'0,"0"21"47,0 0-47,0 0 16,0 0-16,0 0 0,0 1 15,0 20-15,0-21 0,0 43 16,0-22-16,-21-21 0,21 21 16,0-20-16,0 20 0,-21-21 0,21 0 15,0 0-15,0 1 16,0-1-16,0 0 15,0-42 17,0 0-17</inkml:trace>
  <inkml:trace contextRef="#ctx0" brushRef="#br1" timeOffset="108634.14">16531 1122 0,'0'0'16,"0"21"-16,0 0 15,21-21 1,0 0-16,1 0 0,-1 0 16,0 0-16,0 0 15,0 0-15,0 0 0,1 0 0,-1 0 16,42 0-1,-63-21-15,21 0 16,-21 0-16,0 0 16,0-1-16,0 1 15</inkml:trace>
  <inkml:trace contextRef="#ctx0" brushRef="#br1" timeOffset="108887">16595 720 0,'21'0'32,"0"0"-32,0 0 15,21 0 1,43 0-16,-64 0 15,22-21-15,-22 21 0,0-22 16,0 22-16,-21-21 31</inkml:trace>
  <inkml:trace contextRef="#ctx0" brushRef="#br1" timeOffset="109420.84">16891 423 0,'0'0'0,"-21"0"0,0 0 0,-43-21 16,43 21 0,0 0-16,-22 0 15,22 21-15,0-21 0,0 22 0,-21-1 16,20 0-16,-20 0 0,0 21 15,-22 22-15,43-22 0,0 1 16,-21-1-16,20 0 0,1 1 16,21-1-16,-21 0 0,21 1 0,-21-1 15,21 0-15,0 1 0,0-22 16,0 21-16,21 43 16,21-43-1,-20-42-15,-1 21 0,0 0 0,21-21 16,-21 0-16,22 0 0,41 0 15,22 0 1,-63 0-16,-22-21 0,21 0 16,0 21-16,1-21 0,20-43 15,-42 43-15,1 0 0,-1-21 16,0-1-16,0 22 0,-21-21 0,0 0 16,0-22-16,0 22 0,0-1 15,-21 1-15,0 0 0,0-1 0,-64-62 31,64 83-31,-43-20 16,43 21-16,-21 21 0,21 0 0,-1 0 16,-20 0-16,21 0 0,-21 21 0,20 0 15,1 0-15,0 1 0,0-1 16,0 21-16,-22 43 16,43-64-16,-21 21 0</inkml:trace>
  <inkml:trace contextRef="#ctx0" brushRef="#br1" timeOffset="111555.92">3090 762 0,'21'0'16,"-21"-21"-1,22 21-15,-1-21 16,0 21-16,-21-21 0,21-1 16,0 1-1,-21 0-15,21 21 0,-21-21 16,0 0-16,0 0 16,0-1-16,-21 1 15,0 21-15,-21 0 0,21 0 16,-1 0-16,1 0 0,-21 0 15,-43 21-15,64 1 16,-21-22-16,21 21 0,-1 0 16,1 0-16,21 0 0,0 0 15,-21 1-15,21 20 16,0-21-16,0 0 16,21-21-16,0 0 15,1 0-15,-1 0 0,0 0 16,0-21-16,43 0 15,-43 0-15,0 0 0,0 21 0,0-22 16,0 1-16,1 0 0,-1 0 16,-21 0-16,0 0 0,0-1 15,0 1 1,0 42 15,-21 1-31,21-1 16,0 0-16,0 21 0,0-21 15,0 64-15,0-43 16,0 43-16,0-21 0,0-22 16,0 0-16,0 1 0,0-1 15,0 0-15,0 43 16,0-22-16,-22-41 16,1-22-16,21 21 0,-21-21 0,0 0 15,0 0-15,0 0 0,-1 0 16,1 0-16,-21-21 0,21-1 15,0 1-15,-1 0 0,1 0 16,0 0-16,0-22 0,0 22 16,0-21-16,-1 21 0,1-22 15,21 22-15,0-21 0,0 21 16,0 0-16,0-22 0,0 22 0,64-42 16,-1 20-1,-42 22-15</inkml:trace>
  <inkml:trace contextRef="#ctx0" brushRef="#br1" timeOffset="113131.02">3260 677 0,'21'0'15,"0"0"-15,0 0 0,0 0 16,0 0-16,1-21 15,-1 0-15,0 21 0,0-21 0,21 0 16,-20-22 0,-1 43-16,-21-21 0,0 0 15,-21 21 1,-1 0-16,1 0 0,0 0 16,0 0-16,-21 21 0,20 0 0,1 1 15,21-1-15,-21 42 16,21-20-16,0-22 0,0 0 15,0 0-15,0 0 16,0 0-16,21 1 0,0-22 0,-21 21 16,22-21-16,41 0 15,-42 0-15,0 0 0,1-21 16,62-22-16,-63 22 16,1 0-16,-1 0 0,0 21 15,0-21-15,21-43 16,-42 22-1,0 21-15,0-1 0,0 44 32,0-1-32,0 0 15,0 0-15,0 21 16,0 1-16,0-22 0,0 0 16,0 0-16,-21 0 0,21 1 15,-21-22-15,21 21 0,0 0 0,0-42 47,0 0-47,0-1 0,21 1 16,0 0-16,-21 0 0,22 0 15,-1 0-15,21-43 16,-42 43 0,21 21-16,0 0 0,1 0 0,-1 0 31,-21 21-31,21 0 15,-21 0-15,0 1 0,0-1 16,0 0-16,0 21 16,0-21-16,0 1 0,0-1 15,21-21-15,-21 21 0,21-21 16,0 0-16,43-21 16,-43 0-1,0-1-15,0 1 0,1 0 16,-1 0-16,0 0 15,-21 0-15,0-1 0,21 22 0,-21-21 16,21 21 0,-21 21 15,0 1-15,0-1-16,0 0 15,0 0-15,0 0 0,0 0 16,21 1-1,1-22-15,-1 0 16,0 0-16,0 0 16,0 0-16,-21-22 0,21 22 15,1-21-15,-1-21 16,0 21-16,-21 0 0,0-1 16,0-20-16,0-21 15,0 41-15,0 1 0,0 0 16,0 0-16,-21 21 0,0-21 15,-1 21-15,1 0 0,0 0 16,0 0-16,0 21 16,21 0-16,-21 0 0,21 0 0,0 1 15,0-1-15,0 0 0,0 21 16,0-21-16,0 22 16,0-22-16,0 21 15,21-42-15,0 21 0,0 1 16,0-22-16,22 0 15,-22 0-15,0 0 0,0 0 16,0 0-16,22-43 0,-22 43 16,0-21-16,0 0 0,43-43 15,-64 43 1,0 0-16,0 0 0,21 0 16,-21 0-16,0 42 31,0 0-16,0 0-15,0 0 16,0 0-16,0 1 0,0-1 16,0 0-16,0 0 15,0 0-15,21-21 16,0 0 0,0 0-16,0 0 15,1 0-15,-22-21 0,21 0 16,0 0-16,0-22 15,-21 1 1,0 21-16,21 0 0,0-22 16,-21 22-16,0 0 0,22 21 15,-22 21 17,0 0-32,0 1 0,0-1 0,0 0 15,0 0-15,0 0 0,0 0 16,0 1-16,0-1 0,0 0 15,0 0-15,0 0 16,-22-21-16,22 21 16,-21-21-16,0 0 15,0 0-15</inkml:trace>
  <inkml:trace contextRef="#ctx0" brushRef="#br1" timeOffset="114585.71">931 1630 0,'0'0'0,"0"21"0,21-21 15,1 0-15,-22-21 31,21 21-31,-21-21 0,0 0 16,0-1-16,0 1 0,0 0 16,0 0-16,0 0 15,-21 21-15,-1 0 0,1-21 16,0 21-16,0 0 16,0 0-16,-22 0 0,1 0 15,0 21-15,-1 21 16,22-21-16,-21 22 15,42-1-15,-21-21 0,21 21 16,0-20-16,0 41 0,0-42 16,0 0-16,0 1 0,21-1 15,0-21-15,0 0 0,0 0 0,1 0 16,20 0-16,-21 0 0,0-21 16,43-1-1,-1-20-15,-42 0 0,1 21 16,20-22-16,-21 22 0,0-21 15,22-22-15,-22 43 0,-21-21 16,0 21-16,0-22 0,0 22 16,0-21-16,0-1 15,0-20-15,0 42 0,0 0 16,0 42 15,0 21-31,0-21 0,0 22 16,0-22-16,0 21 0,0 43 15,-21-1 1,21-41-16,0-1 0,0 0 16,0-20-16,0 20 0,0-21 15,0 0-15,0 0 0,21-21 16,0 0-16,0 0 16,0 0-16,0 0 0,43-63 15,-22 42 1,-21 0-16,1-1 0,-22 1 0,21-21 15,-21 21-15,21 0 0,-21-1 16,21 1-16,-21 42 31,0 1-15,0-1-16,0 0 0,0 0 16,0 0-16,0 0 15,0 1-15,0-1 0,0 0 0,21 0 16,0 0-1,1-21-15,-1 0 16,0 0-16,0 0 0,-21-21 16,21 0-16,0 21 0,1-21 0,20-22 15,-42 22-15,21 0 16,-21-21-16,21 21 0,-21-1 16,0 1-16,0 0 0,0 0 15,0 42 16,0 0-31,0 0 16,0 1-16,0-1 0,0 21 16,0-21-16,0 22 0,-21-22 0,21 21 15,-21 85 1,0-42-16,21-64 16,-21 64-16,21-43 0,-22 0 15,1-21-15,0 22 0,21-22 16,-21 0-16,0 21 0,-22 1 15,-20-22 1,42 0-16,0-21 0,-22 0 0,22 0 16,-21 0-16,21 0 0,-1 0 0,-20 0 15,21-21-15,0 21 16,0-21-16,-1 0 0,1-1 16,21 1-16,0 0 15,0 0-15,0 0 0,0 0 16,43-1-16,20-20 15</inkml:trace>
  <inkml:trace contextRef="#ctx0" brushRef="#br1" timeOffset="115204.35">1778 1545 0,'0'21'16,"0"1"0,0-1-16,0 21 15,0-21-15,0 0 0,0 1 16,0-1-16,0 0 0,0 0 16,0 0-16,0-42 46,0 0-46,0 0 16,21 0-16,0-22 16,-21 22-16,0 0 0,0 0 15,21 0-15,1 21 16,-22 21 0,21-21-16,-21 21 0,0 0 15,21 21 1,-21-20-16,0-1 0,21 0 15,-21 0-15,21-21 0,0 0 16,1 0 0,-22-21-1,0 0-15,21 21 0,-21-21 0,21-1 16,0 1-16,-21-21 16,0 21-16,0 0 15,0-1-15,0 44 31,0-1-15,0 0-16,0 0 0,0 0 0,0 0 16,0 1-16,0-1 15,21-21-15,-21 21 0,21-21 16,1 0 0,-1 0-16,-21-21 0,21 0 15,-21-1-15,21 1 16,-21 0-16,21 21 0</inkml:trace>
  <inkml:trace contextRef="#ctx0" brushRef="#br1" timeOffset="116784.15">571 2498 0,'0'-21'0,"-21"21"15,21 21 16,0 0-31,0 0 16,0 0-16,0 22 0,0-22 16,0 0-16,-21 64 15,0-43-15,21-21 16,0 0-16,0 0 0,-21 1 16,21-44 15,0 1-16,21 0-15,-21 0 0,21 0 16,-21 0-16,21-1 0,0-20 0,-21 21 16,0 0-16,22 0 0,-1-1 15,0 1 1,0 21-16,0 21 16,-21 1-16,21-1 15,-21 21-15,0 0 16,22 1-16,-22-22 15,0 21-15,21-21 0,-21 1 16,0-1-16,21 0 16,0-21-16,0 0 15,0 0-15,1 0 0,-1 0 16,0 0-16,0-21 0,0 0 16,0-1-16,1 1 0,-1 0 0,-21 0 15,0 0-15,21 0 16,-21-1-16,0 1 15,0 0-15,0 42 32,0 0-17,0 1-15,0-1 16,0 0-16,0 0 0,0 0 16,0 0-16,21-21 15,-21 22-15,21-22 16,0 0-16,1 0 0,-1 0 15,0 0-15,0 0 16,0-22-16,-21 1 16,21 0-16,1 0 0,-22 0 15,0 0-15,0-1 16,0 1-16,0 0 16,0 0-16,0 42 31,0 0-16,0 0-15,0 1 16,0-1-16,21-21 0,-21 21 0,0 21 16,21 1-1,-21-22 1,21-21-16,0 0 16,0 0-16,1 0 15,-1 0-15,0-21 16,0-1-16,0 1 15,-21 0-15,21 0 0,-21 0 0,0 0 16,22-1-16,-22-20 16,0-43-16,0 64 15,0-21-15,0 21 0,0 0 16,0-1-16,0 1 16,0 42-1,0 1 1,0-1-16,0 0 0,0 0 0,0 0 15,0 22-15,0-22 0,0 42 16,0-42 0,0 1-16,0-1 0,0 21 15,0-21-15,21 0 0,-21 1 16,21-22-16,0 0 16,0 0-16,0 0 15,1 0-15,-1-22 0,0 1 16,0 0-16,0 0 0,0 0 15,1 0-15,-1-22 0,0 22 0,0-21 16,21-43-16,-42 22 16,0 20-16,22 22 15,-22 0-15,0 0 0,0 42 32,0 21-17,0-21-15,0 22 0,0-22 16,-22 21-16,22 1 0,0-22 0,-21 21 15,21-21-15,0 22 0,0-22 16,0 0-16,0 0 0,0 0 0,0 0 16,0 1-1,21-22-15,1 0 16,-1 0-16</inkml:trace>
  <inkml:trace contextRef="#ctx0" brushRef="#br1" timeOffset="118188.31">550 3598 0,'0'0'16,"21"-21"-16,1 0 16,-22 0-16,0 0 0,0 0 15,0-1-15,0 1 0,-22 0 16,1 21-16,0 0 16,-42 0-16,41 0 15,-20 0-15,21 0 0,0 21 16,-22 0-16,22 1 0,-21 20 15,0 21 1,20-41-16,22-1 0,0 0 0,0 21 16,0-21-16,0 1 0,0-1 0,22 0 15,-1-21-15,21 0 16,-21 0 0,22 0-16,-22 0 0,0 0 0,21-21 15,-21 21-15,1-21 0,20-1 16,-21-20-16,21 21 0,-20 0 0,41-64 15,-42 43 1,0-1-16,1 1 0,-1 0 0,-21 21 16,0-22-16,0 1 0,0 21 15,0 0-15,0-1 0,0 1 0,0 42 32,-21 1-17,21-1-15,-22 21 0,22-21 0,0 22 16,-21-1-16,21 43 15,0-22-15,0-21 16,0-20-16,0 20 0,0 0 16,0-21-16,21 1 0,1-22 15,-1 21-15,0-21 16,0 0-16,21 0 16,-20 0-16,-1-21 0,0 21 0,0-22 15,0 1-15,0 0 0,1 0 16,-22 0-16,0 0 0,21-1 0,-21 1 15,0 0-15,0 0 16,0 42 15,0 0-15,0 0-16,0 1 0,0-1 16,0 0-16,0 0 0,0 0 15,0 0-15,21-21 16,0 0-16,0 0 15,0 0-15,1 0 16,-1 0-16,21-21 16,0-21-1,-20 21-15,-22 0 0,21-1 16,-21 1-16,0 0 16,0 42 30,0 0-46,0 1 0,0-1 16,0 0-16,0 0 16,21 0-16,0 0 0,0-21 15,-21 22-15,21-22 16,1 0-16,-1 0 0,0 0 16,21 0-16,-21-22 0,-21 1 15,22 21-15,-1-21 0,0 0 16,-21 0-16,0 0 0,21-1 0,-21 1 15,0 0-15,0 0 16,0 0-16,0 0 16,0 42-1,0 0 1,0 0-16,0 0 16,0 22-16,0-22 0,0 42 15,0-42-15,-21 22 0,21-1 16,0 0-16,0-20 0,0 20 0,0 0 15,0 1-15,-21-1 0,21 0 16,-21 1-16,21-1 16,0 0-16,0-21 0,0 1 0,0-1 15,0-42 17,0-1-32,0 1 15,0 0-15,0-42 0,0 20 16</inkml:trace>
  <inkml:trace contextRef="#ctx0" brushRef="#br1" timeOffset="118471.15">1439 3577 0,'0'-21'0,"0"-21"16,0 21-16,43-1 15,-1 22 1,-21 0-16,0 0 15,0 0-15,1 0 0,-1 22 16,0-1-16,-21 0 0,0 0 16,0 43-1,0-43-15,-21 0 0,0 0 16,-1 0-16,1-21 0,0 21 0,0 1 16,0-22-16,0 0 15,-1 0-15,22-22 31,0 1-31,22 0 16</inkml:trace>
  <inkml:trace contextRef="#ctx0" brushRef="#br1" timeOffset="118891.34">1820 3154 0,'0'0'0,"21"0"0,-21 21 31,0 0-31,0 0 0,0 1 0,0 20 16,0 21-1,0-41-15,0 41 0,0-21 16,0 1-16,0-1 0,0-21 16,0 22-16,0-22 15,22-21 1,-1 0-16,0 0 15,0-21 1,0 21-16,-21-22 16,21 1-16,-21 0 0,0 0 15,0 0-15,0 0 0,22 21 16,-22 21 15,0 0-31,0 0 16,0 0-1,0 0-15</inkml:trace>
  <inkml:trace contextRef="#ctx0" brushRef="#br1" timeOffset="119065.24">2011 3302 0,'0'21'31,"0"0"-15,0 1 0,0-1-1</inkml:trace>
  <inkml:trace contextRef="#ctx0" brushRef="#br1" timeOffset="119348.08">2328 3323 0,'0'0'0,"-21"0"0,0 0 15,0 0-15,0 21 16,21 1-16,-22-22 0,22 21 16,0 0-16,0 0 0,-21 0 0,21 0 15,0 22-15,0-22 0,0 0 16,0 0-16,0 0 0,0 1 16,21-22-1,1 0-15,-1 0 0,0 0 16,0 0-1,0 0-15,0-22 0,1 1 16</inkml:trace>
  <inkml:trace contextRef="#ctx0" brushRef="#br1" timeOffset="120196.42">2540 3344 0,'0'0'0,"-21"0"16,21 22-16,-21-1 15,-1-21-15,22 21 0,0 0 16,0 0-16,-21-21 0,21 21 0,-21 22 16,21-22-1,0 0-15,0 0 16,21-21 0,0 0-1,-21-21-15,22 0 16,-1 0-16,0 0 15,-21-1-15,0 1 0,0 0 16,21 0 0,-21 42-1,0 0 1,0 0-16,0 1 0,0-1 16,0 0-16,0 0 15,0 21 1,0-20-16,21-22 0,0 0 15,1 0-15,-1 0 16,0 0-16,0 0 0,0-22 16,0 22-16,1-21 0,20-21 15,-21 21-15,21-43 16,-42 43-16,0 0 0,22-21 16,-22-1-16,0 22 0,0-21 0,0 21 15,0-1-15,0 1 0,0 0 16,0 0-16,0 0 0,-22 42 31,22 0-31,0 0 0,-21 0 16,21 22-16,0-22 15,-21 0-15,21 43 0,0-22 0,0-21 16,0 0-16,0 0 0,0 1 16,0-1-16,0 0 0,0 0 0,0 0 15,0 0-15,42-21 16,22 22-16,-43-22 15,0 0-15,0 0 16,1 0-16,-1 0 0,0-22 0,0 1 16,0 21-16,0-21 0,1 0 0,-1-21 15,-21 20 1,0 1-16,0 0 0,0 0 16,-21 42 15,21 0-31,-22 0 15,22 1-15,0-1 0,0 0 16,0 0-16,0 0 16,22 0-16,-1-21 15,0 0-15,0 0 16,0 0-16,0-21 16,1 21-1,-1-21-15,0 0 0,0 0 16,0 0-16</inkml:trace>
  <inkml:trace contextRef="#ctx0" brushRef="#br1" timeOffset="120464.27">2730 3154 0,'-21'0'15,"42"0"-15,-63 0 0,63 0 16,0 0 0,1 0-16,-1 0 0,0 0 0,21 0 15,-21 0-15,1-21 0,20 21 16,-21 0-16,0 0 0,22 0 16,-1 0-16,-21-21 15,0 21 1</inkml:trace>
  <inkml:trace contextRef="#ctx0" brushRef="#br1" timeOffset="121879.86">444 9440 0,'-21'0'47,"0"0"-47,0 0 15,0 0-15,0 0 0,-1 0 16,1 0-16,0 0 0,0 0 0,0 0 15,-22 0-15,22 0 0,0 0 16,0 0-16,0 0 0,0 0 0,-1 0 16,1 0-16,42 0 62,1 0-62,-1 0 0,0 0 0,0 0 16,21 0-16,1 0 0,-22 22 15,21-22-15,1 0 0,-1 0 0,0 0 16,-21 0-16,22 0 0,-1 0 16,-21 0-16,22 0 0,-22 0 0,21 0 15,22 0 1,-43 0-16,0 0 16,-42 0 62</inkml:trace>
  <inkml:trace contextRef="#ctx0" brushRef="#br1" timeOffset="122347.59">656 9250 0,'0'0'0,"0"-21"0,-21 21 0,21 21 62,21-21-62,0 21 0,0 0 16,1 0-16,-1-21 0,0 22 15,0-1-15,43 21 16,-43-42 0,0 0-16,-21 21 0,21-21 15,-21 21-15,21-21 0,-21 22 16,0-1 0,0 0-1,0 0-15,-21 0 16,0 0-16,0-21 0,0 22 15,-1-1-15,-41 21 0,42-21 16,0 0-16,-1 1 0,1-22 16,0 21-16,0 0 0,0 0 0,0-21 15,-1 21-15,1 0 16,0-21-16,21 22 16,0-44 30,0 1-46,21 0 16</inkml:trace>
  <inkml:trace contextRef="#ctx0" brushRef="#br1" timeOffset="123568.78">1482 9313 0,'0'0'0,"21"0"63,0-21-63,0 21 0,0 0 0,0 0 15,1 0-15,-1 0 0,0 0 16,64 0-16,-64-21 15,0 21-15,0 0 16,0 0-16,0 0 0,1 0 16,-44 21 15,1-21-15,0 0-16,0 0 0,0 0 0,0 0 15,-1 0-15</inkml:trace>
  <inkml:trace contextRef="#ctx0" brushRef="#br1" timeOffset="124100.33">1524 9292 0,'-21'0'0,"21"21"0,-21 1 0,21-1 16,0 0-16,0 0 15,-22 0-15,22 0 16,-21-21-16,21 22 0,-21-1 15,21 0-15,0 0 0,-21 21 16,0-20 0,0-22-16,21 21 15,0-42 17,0-1-17,21 1 1,0 21-16,0 0 0,-21-21 15,21 21-15,0 0 16,22 0-16,-1-21 0,-21 21 16,0 0-16,22 0 15,63 42 1,-85-42-16,-21 21 0,21 1 16,-21-1-16,0 21 0,0-21 15,0 0-15,0 1 0,0-1 16,-21 21-16,0-21 0,-1 0 15,1-21-15,-21 22 0,0 20 16,-22-21 0,43-21-16,0 0 0,0 0 15,-22 0-15,22 0 0,-21 0 16,21 0-16,-1 0 16,1 0-16,21-21 31,0 0-16,21 0 1,1 21-16</inkml:trace>
  <inkml:trace contextRef="#ctx0" brushRef="#br1" timeOffset="124647.01">2095 9483 0,'0'-21'15,"-21"21"32,0 21-47,21 0 16,-21 0-16,21 0 15,-21 0-15,21 43 0,-21-22 16,21 1-16,-22-22 16,22 21-16,0 0 0,0-20 15,0-1-15,0 0 16,0 0-16,22-21 16,-1 0-16,0 0 15,0 0-15,0 0 0,0-21 16,1 21-16,-1-21 0,0 0 15,0-1-15,-21 1 0,42-21 16,-20 21-16,-22 0 0,21-1 16,-21-20-16,0 0 15,0 21-15,0-22 0,0 22 16,0 0-16,-21 0 0,-1 21 0,1-21 16,-42 21-1,42 0-15,-1 0 16,22 21-16,-21-21 0,21 21 15,0 0-15,-21 0 0,21 0 0,-21 1 16,21-1-16,0 0 16,0 0-16,21-21 15,0 0 1,0 0-16</inkml:trace>
  <inkml:trace contextRef="#ctx0" brushRef="#br1" timeOffset="125000.81">2540 9589 0,'21'0'16,"0"0"-1,0 0 1,-21-22-1,0 1 1,0 0 0,0 0-16,-21 21 15,0-21-15,0 21 0,0 0 16,0 0-16,-1 0 16,1 21-16,21 0 15,-21 0-15,21 0 16,0 1-1,21-22 1,0 0-16,1 0 16,-1 0-1</inkml:trace>
  <inkml:trace contextRef="#ctx0" brushRef="#br1" timeOffset="125403.72">3111 9123 0,'0'0'0,"0"-21"0,-21 21 16,0 0 15,21 21-31,-21 0 0,21 21 15,0-20-15,-21-1 16,0 21-16,21 0 0,-22-20 0,-20 62 16,21-41-16,0-1 0,0 21 15,-1-20-15,1-1 0,-85 149 16,64-107 0,21-63-16,0 22 0,0-22 15,21 21-15,-22-21 0,1 1 0,21-1 16,0 0-16,0 0 15,21-21 17,1 0-17,-1 0-15,-21-21 0,21 0 0,0 21 16,0-21-16,0-1 0</inkml:trace>
  <inkml:trace contextRef="#ctx0" brushRef="#br1" timeOffset="125740.6">3069 9821 0,'0'22'16,"0"-1"0,21-21 15,0 0-16,1 0-15,-22-21 0,21-1 16,-21 1-16,0 0 16,-21 21 15,-1 0-15,22 21-16,-21-21 15,21 21-15,-21 1 16,21-1-1</inkml:trace>
  <inkml:trace contextRef="#ctx0" brushRef="#br1" timeOffset="126531.11">4614 9631 0,'0'0'0,"-21"0"16,0 21-1,42-21 16,0 0-15,0 0-16,1 0 0,20 0 16,0 0-16,64 0 15,-21 0-15,-43 0 16,22 0-16,-22 0 0,0 0 16,22 0-16,-22 0 0,-21 0 15,43 0-15,-43 0 16,0 0-16,0 0 0,0 0 15,1 0-15,-1 0 16,0 0 0,-21-21 15</inkml:trace>
  <inkml:trace contextRef="#ctx0" brushRef="#br1" timeOffset="126963.87">5355 9377 0,'-21'0'16,"21"21"31,21-21-47,0 0 0,-21 21 15,21-21-15,1 0 0,-1 21 0,0-21 16,0 0-16,0 0 0,85 0 16,-64 0-1,22 0 1,-43 0-16,-21 22 16,0-1-1,0 0-15,-21-21 16,0 21-16,0 0 0,-22 0 0,1 22 15,0-22-15,20 21 16,1-21-16,-21 1 0,21 20 16,0-21-16,-22 21 15,22-20-15,-21 41 0,21-63 0,21 21 16,0 0-16,0 1 16,-22-22-16,44 0 31,-1 0-31,-21-22 15,21 1-15,0 21 0</inkml:trace>
  <inkml:trace contextRef="#ctx0" brushRef="#br1" timeOffset="127319.54">6308 9313 0,'0'0'0,"0"-21"15,-22 42 17,22 1-32,-21-1 15,21 21-15,0-21 0,0 22 16,0 20-16,0-21 15,-21-20-15,21 20 0,0-21 16,-21 21-16,21-20 0,0-1 0,0 0 16,0 0-16,0 0 0,0 0 15,21-42 32,-21 0-47,21 21 16,0-21-16</inkml:trace>
  <inkml:trace contextRef="#ctx0" brushRef="#br1" timeOffset="127753.29">6604 9419 0,'21'0'0,"-42"0"0,42-21 16,-21 42 15,-21 0-31,0 1 15,0-1-15,-1 21 16,22-21-16,-21 0 0,0 43 16,0-43-16,21 0 0,0 0 15,0 1-15,0-1 0,0 0 0,0 21 16,21-42 0,0 0-1,0 0-15,22 0 0,-22-21 0,0 0 16,0 21-16,0-21 0,22 0 0,-1-1 15,0-20-15,-20 21 16,-1 0-16,0 0 0,0-1 0,-21 1 16,0-21-16,0 21 0,0 0 0,0-1 15,0 1-15,-21 0 0,21 0 16,-85 21 0,22 0-1,42 0-15,-1 0 0,1 21 16,21 0-16,-21-21 0,21 21 0,-21 1 15,21-1-15,0 0 0,0 0 16,21-21 0,0 0-16</inkml:trace>
  <inkml:trace contextRef="#ctx0" brushRef="#br1" timeOffset="128196.05">7260 9398 0,'-21'0'15,"0"21"1,0 0-16,-1 1 16,1-1-16,0 0 0,0 0 15,21 0-15,-21 0 0,21 1 16,-21-1-16,21 0 0,0 0 15,0 0-15,0 0 0,0 1 16,21-22 0,0 0-16,0 0 0,21 0 15,-20 0-15,-1 0 16,0 0-16,0-22 0,0 1 0,22 0 16,-22-42-1,-21 41-15,21 1 16,-21 0-16,0 0 0,0 0 0,0 0 0,0-22 15,0 22-15,-21 0 0,0 0 16,-1 21-16,1 0 16,0 0-1,0 0-15,21 21 0,-21-21 16,0 42-16,21-21 0,0 1 16,0-1-16,0 0 15,0 0-15,0 0 16</inkml:trace>
  <inkml:trace contextRef="#ctx0" brushRef="#br1" timeOffset="128563.84">7662 9462 0,'0'0'0,"-21"0"0,0 0 15,21 21 1,0 0-16,21-21 31,0 0-15,0 0-16,1 0 0,-1-21 16,0 0-16,-21-1 15,0 1-15,0 0 16,0 0-16,-21 21 15,0 0-15,-1-21 0,1 21 16,0 0 0,0 0-16,21 21 0,-21-21 15,21 21-15,-43 21 16,43-20-16,0-1 16,22-21-1,-1 0-15</inkml:trace>
  <inkml:trace contextRef="#ctx0" brushRef="#br1" timeOffset="128976.6">8297 9102 0,'0'0'16,"0"-21"-1,-21 21 1,21 21-16,-21 0 16,21 0-16,-21 0 15,21 0-15,-21 1 0,21-1 0,0 0 16,-22 21-16,1-21 0,21 1 16,-21 20-16,0-21 0,21 21 0,-21-20 15,0 20-15,-1 0 0,1-21 0,0 22 16,0-1-16,0 0 0,0 1 15,-1-1-15,1 0 0,-21 1 16,0 20-16,20-20 0,22-22 16,-21 21-16,0 0 15,0 22-15,21-43 16,-21-21-16,21-21 47,21 21-47,0-21 0,-21 0 0,21 21 15,0-22-15,1 1 0</inkml:trace>
  <inkml:trace contextRef="#ctx0" brushRef="#br1" timeOffset="129309.18">8276 9843 0,'-21'21'15,"21"0"1,0 0 0,21-21 15,0 0-15,0 0-1,-21-21-15,0 0 16,0 0-1,0 42 32,0 0-15,-21-21-32</inkml:trace>
  <inkml:trace contextRef="#ctx0" brushRef="#br1" timeOffset="130824.08">529 11091 0,'0'0'0,"-21"0"15,-21 0-15,-1 0 16,22 0-16,-21 0 0,21 0 0,-22 22 0,22-22 15,0 0-15,0 0 16,0 0-16,21 21 31,21-21-31,21 0 0,-21 0 16,22 21-16,-22 0 0,21-21 0,0 0 16,85 21-1,-42 0-15,-43-21 0,1 0 16,-22 0-16,21 0 0,-21 0 15,22 0-15,-22 0 0,0 0 16,0 0-16,0 0 0,22-21 16,-43 0-1,0 0 1,0 0 0,-21 0-16,-1 21 15,1-22-15,0 22 16,0-21-16,0 21 0,0 0 15,-1 0 1,44 0 15,-1 0-15,0 0-16,0 0 16,0 0-16,0 0 15,1 0-15,-1 21 0,-21 1 16,0-1-16,0 0 15,0 21-15,0-21 0,0 1 0,-43 20 16,22-21-16,0 0 0,0 22 16,0-22-16,-43 42 15,43-42-15,0 1 16,21-1-16,-21 0 0</inkml:trace>
  <inkml:trace contextRef="#ctx0" brushRef="#br1" timeOffset="132404.01">1757 10943 0,'21'0'63,"-21"-21"-63</inkml:trace>
  <inkml:trace contextRef="#ctx0" brushRef="#br1" timeOffset="133762.18">1736 11007 0,'0'-21'16,"0"-1"0,0 1-1,0 0-15,0 0 16,-22 21 15,1 0-15,21 21-16,0 21 15,-21 22 1,21-22-16,0 64 16,0-64-16,0 22 15,0-43-15,0 21 0,0 1 16,0-22-16,0-42 47,0 0-47,0-1 0,0 1 15,21 0-15,-21 0 0,21 0 16,-21-22-16,0 22 0,22-21 0,-1 21 16,-21-22-16,21 22 0,21-42 15,-42 42-15,21 21 16,1 0-16,-1 0 16,0 0-16,-21 21 15,21 0-15,0 0 0,-21 21 16,21 43-16,-21-43 15,22 1-15,-22-22 0,0 21 16,0-21-16,21 22 0,-21-22 16,21 0-16,-21 0 0,21-21 15,21 0 1,-20 0-16,-1 0 16,0-21-16,0 0 0,0 0 0,22 0 15,-22-1-15,0-20 0,0 21 16,0-21-16,22-22 0,-22 1 15,-21 41-15,21 1 16,-21 0-16,21 21 0,-21-21 16,0 42-1,0 0 1,0 0-16,0 1 0,0-1 0,-21 21 16,21-21-16,0 22 15,-21-22-15,21 0 0,0 21 0,0-21 16,0 1-16,0 41 15,21-63 1,0 21-16,0-21 0,0 0 16,1 0-16,-1 0 0,0-21 15,0 0-15,0 0 0,0 21 0,1-21 16,-1-1-16,0 1 0,21-85 16,-42 64-1,0 21-15,0 0 0,-21-22 16,0 22-16,-21 0 0,20 0 0,1 0 15,-21 21-15,21 0 16,0 0-16,-1 0 0,-20 0 0,21 21 16,0 21-16,21-21 15,-21 1-15,21-1 0,0 0 0,0 0 16,0 0-16,0 0 0,21-21 16,0 22-16,0-22 0,0 0 0,22 0 15,41 0 1,-41 0-16,41-22 15,-41 22-15,-22-21 0,21 0 0,0 0 16,1 0-16,-22-22 0,21 22 0,-21 0 16,1 0-16,41-43 15,-63 43-15,21-21 0,-21 21 16,21-22-16,-21 22 0,0-42 16,0 42-16,0-1 0,0 1 0,0 42 46,0 1-46,0 20 0,0-21 16,0 21-16,0-20 0,0 20 0,-42 85 31,42-85-31,-21 43 0,21-43 0,0 22 16,0-43-16,0 21 16,0-21-16,0 1 0,0-1 15,21-21 1,0-21-1,0-1 1,-21 1-16,0 0 0,0 0 16,0 0-16,0 0 0,0-1 15,0-20-15</inkml:trace>
  <inkml:trace contextRef="#ctx0" brushRef="#br1" timeOffset="133983.06">2921 10901 0,'21'0'0,"0"0"16,0 0-16,1 0 0,-1-21 15,21 21-15,0-21 0,-20 21 16,20 0-16,-21-22 0,21 22 0,-20-21 16,20 21-16,0 0 15,1-21-15,-22 21 16,0 0-16,0 0 0,-42 0 31</inkml:trace>
  <inkml:trace contextRef="#ctx0" brushRef="#br1" timeOffset="135368.15">1545 11980 0,'0'0'0,"21"-42"16,-21 21-16,0 0 16,0 0-16,0-1 15,0 1-15,-21 21 16,0 0-16,0 0 0,0 0 16,-1 0-16,-20 0 0,21 0 15,0 21-15,-22 1 0,22-1 0,-21 0 16,21 0-16,0 0 0,21 22 15,0-22-15,0 21 16,0 22-16,0-43 0,21 0 16,0 0-16,0 0 15,0 22-15,22-22 0,-1 21 16,0-21-16,-21 0 0,1 1 16,-22-1-16,0 0 0,0 0 15,0 0-15,-22-21 16,1 0-16,0 21 0,-42-21 15,20 0-15,22 0 16,-21-21-16,-1 0 0,22 21 0,-21-21 16,21 0-16,0 0 0,-64-64 31,85 64-31,-21-22 0,21 22 16,0 42 15,21 1-31,0-1 0,0 0 15,0 0-15,1 21 0,-1-20 16,21 20-16,-21-21 16,0-21-16,1 21 0,-1 0 15,0 1-15,0-22 0,43 0 16,-43 0-16,21 0 16,-21 0-16,64-22 15,-64 1-15,0 0 0,22 0 16,-22 0-16,21 0 0,-21-1 0,22-20 15,-22 0 1,-21 21-16,21-1 0,-21 1 16,0 42 15,0 1-15,0-1-16,0 0 0,-21 0 0,21 0 15,0 0-15,0 1 0,0-1 16,0 0-16,0 0 0,0 0 15,21-21 1,21 0-16,-21 0 0,1 0 16,-1-21-16,0 21 0,0-21 15,0 0-15,0 21 0,22-43 16,-22 22-16,0-42 16,0 42-16,-21-1 0,21 1 15,-21 0-15,0 0 16,0 42 15,0 21-31,0-20 0,-21 20 16,21 21-16,-21 22 15,21-43-15,0 22 16,0-22-16,0 64 0,0-64 16,0 1-16,0 20 0,0-20 15,0-1-15,0 64 16,-42-22-16,42-41 0,-21-22 15,-1 21-15,1-21 0,21 22 0,-21-22 16,0 0-16,0-21 0,0 0 16,-22 0-16,22 0 0,-85 0 15,85-21-15,-106-43 16,106 43 0,0 0-16,-22 0 0,22-43 15,21 22-15,-21 0 0,21 21 16,0-1-16,0-20 0,0 21 15,42-43-15,-20 43 0,-1-21 16,21 21-16,-21 0 0</inkml:trace>
  <inkml:trace contextRef="#ctx0" brushRef="#br1" timeOffset="135815.4">2222 12234 0,'0'0'0,"0"22"47,0-1-47,0 0 16,0 0-16,0 0 0,0 0 16,0 1-16,0-1 0,0 0 0,0 0 15,0 0-15,0 0 0,0 1 16,-21-22-16,21-22 47,0 1-47,0 0 15,0 0-15,0 0 0,0-22 16,43 1-16,-43 21 0,21 0 16,21-22-16,-21 22 15,0 21-15,1 0 0,-1 0 0,0 0 16,0 0-16,0 43 15,-21-22-15,21 21 16,-21-21-16,0 0 16,0 1-16,0-1 0,0 0 0,0 0 0,0 0 15,0 0-15,0 1 16,22-22 15,-22-22-31,21 1 16</inkml:trace>
  <inkml:trace contextRef="#ctx0" brushRef="#br1" timeOffset="136084.76">2900 12107 0,'0'0'0,"0"-21"16,-21 21-1,-22 21-15,22-21 0,0 22 16,-21 20-16,20-21 15,22 0-15,-21 0 0,21 22 0,-21-22 16,21 0-16,0 21 0,0-20 16,0 41-1,0-42-15,42 22 16,-20-43-16,-1 0 0,0 0 16,0 0-16,0 0 0,0 0 0,22 0 15,20-43 1,-42 22-16,-21 0 0,22 0 15,-1 0-15</inkml:trace>
  <inkml:trace contextRef="#ctx0" brushRef="#br1" timeOffset="137527.44">3196 11853 0,'0'0'0,"0"-42"16,0 63-1,0 22 1,0-22-16,0 0 15,0 21-15,0 43 0,0-43 16,0-21-16,0 22 0,0-1 16,0 0-16,-21 22 0,21-43 15,0 21-15,0-20 0,0-1 0,-21 0 16,21-42 31,0 0-47,0-1 0,0 1 15,21 0-15,-21 0 0,0 0 16,21 0-16,0-1 0,0 1 16,-21 0-16,22 21 0,-1 0 15,0 0 1,-21 21-16,0 0 16,0 1-16,0-1 0,0 0 15,0 0-15,0 0 0,0 0 0,0 1 16,0-1-16,0 0 15,0 0-15,0 0 16,42-21 0,-21 0-16,1-21 15,-1 0-15,21 21 0,-21-21 16,0 0-16,1-1 0,20 1 16,-21 0-16,0 0 0,-21 0 0,0 0 15,21-43-15,-21 43 16,0 0-16,0 0 0,-21 21 31,21 21-31,0 0 16,-21 0-16,21 0 0,0 0 0,-21 1 15,21 20-15,0-21 0,0 0 16,0 0-16,0 1 0,0-1 16,0 0-16,0 0 15,21-21 1,0 0-16,0 0 15,1 0-15,-1 0 0,21 0 16,-21-21-16,22 0 16,-22 0-16,21-43 15,-21 43-15,0 0 0,1 0 16,-22-1-16,21-20 16,0 42-1,-21 21 1,0 0-16,-21 1 15,21-1-15,-21-21 0,21 21 0,-22 0 16,22 0-16,0 0 0,0 1 16,0 41-1,0-42-15,22-21 16,20 21-16,-21-21 16,0 0-16,0 0 0,1 0 0,-1-21 15,0 0-15,-21 0 16,21 21-16,-21-21 0,0 0 15,0-1-15,0 1 0,0 0 16,-21 0-16,21 0 0,-21 0 16,0 21-16,-1-22 0,1 22 0,0 0 15,0 0 1,0 0-16,21 22 16,21-22 15,0 0-31,0 0 0,0 0 15,1 0-15,-1 0 0,0-22 16,0 22-16,-21-21 0,21 21 16,22 0-16,-22 0 31,0 21-31,-21 1 0,21-22 16,-21 21-16,0 0 15,0 0-15,21-21 0,-21 21 16,0 22-16,0-22 15,0 0-15,0 0 16,21-42 31,-21 0-31,22 0-16,-22-1 15,21 1-15,-21 0 0,21-42 16,0 41-16,-21 1 0,21 0 0,0 0 15,1 21-15,-22-21 0,21 21 16,0-21-16,0 21 16,21 21-16,-42 0 15,22 0-15,-22 0 16,0 0-16,0 1 0,0-1 16,0 0-16,0 0 0,0 0 15,0 0-15,0 1 16,0-1-1,21-21 32,-21-21-31,21 21-16,0-22 0</inkml:trace>
  <inkml:trace contextRef="#ctx0" brushRef="#br1" timeOffset="137768.35">4741 12107 0,'0'0'0,"0"22"31,0-1-15,0 0-16,0 0 16,0 0-16,0 0 0,0 1 15,0-1-15,0 0 0,0 0 16,0 0-16,0 0 31,0-42 0,0 0-15</inkml:trace>
  <inkml:trace contextRef="#ctx0" brushRef="#br1" timeOffset="137978.24">4657 11980 0,'0'-21'16,"0"42"-16,-22-42 0,1 21 31,42 0 16,1 0-47,-1 0 31</inkml:trace>
  <inkml:trace contextRef="#ctx0" brushRef="#br1" timeOffset="138621.87">4932 12192 0,'21'0'16,"0"0"0,0 0-16,0 0 15,1 0-15,-1-21 0,0 21 16,0 0-16,0 0 0,0 21 31,-21 0-31,0 0 16,0 22-16,-21-22 15,-21 21-15,21-21 16,0-21-16,-1 22 0,-41 41 16,21-42-1,20-21-15,1 21 0,42-21 47,1 0-47,-1 0 16,0 0-16,0 0 15,0 0-15,0 0 0,1 0 16,-1 0-16,0 0 16,0 22-16,0-1 15,-21 0-15,0 0 0,21 0 16,-21 0-16,22 22 0,-22 63 16,0-64-16,0 0 15,0-21-15,0 22 0,-22-1 16,1 0-16,0-20 0,21 20 0,-21-21 15,0 0-15,0 0 0,-1 1 16,-20 20-16,21-42 16,0 0-16,-43 0 0,43 0 15,0 0-15,0 0 0,0 0 0,-1-21 16,1 21-16,0-21 0,0-1 16,0 1-16,0-21 15,21 21-15,0 0 0,0-1 16,0-20-16,0 21 0,0 0 0,0 0 15,0-1-15,0 1 0,21-21 0,42-43 16,-20 43 0</inkml:trace>
  <inkml:trace contextRef="#ctx0" brushRef="#br1" timeOffset="138998.67">5292 12298 0,'0'-21'31,"0"0"-31,0-1 16,21 1-16,0 0 16,0 0-16,0 0 0,-21 0 15,21 21-15,1-22 0,-22 1 0,21 0 16,-21 42 15,-21-21-31,21 21 16,-22 1-16,1-1 0,0 0 15,21 0-15,0 0 0,-21 22 16,21-22-16,0 0 16,0 0-16,0 0 15,0 0-15,21-21 16,0 0-16,0 0 15,1 0-15,-1 0 16,0 0-16,21 0 16,-21 0-16,1-21 0,-1 21 0</inkml:trace>
  <inkml:trace contextRef="#ctx0" brushRef="#br1" timeOffset="139535.87">5800 12086 0,'0'0'0,"0"-21"0,-22 21 15,1 0 1,0 0 0,0 0-16,0 21 0,0-21 15,21 21-15,-22 1 0,1-1 16,21 0-16,-21 0 0,21 0 0,-21 0 16,21 1-16,-21-22 0,21 21 0,0 0 15,0 21 1,21-42-1,0 0-15,0 0 16,0 0-16,1 0 16,-1 0-16,0 0 0,0-21 0,0 21 15,0-21-15,1 0 0,20-22 16,-42 22-16,21-42 16,0 20-16,-21 22 0,21-63 15,-21 41-15,22 1 0,-22-22 16,0 22-16,0 21 15,21 0-15,-21 0 0,0-1 0,0 1 16,0 42 15,0 1-31,-21-1 0,21 21 16,-43 64-16,22-21 16,21-64-16,0 21 15,0 22-15,0-22 0,0-21 16,0 0-16,0 22 0,0-22 15,0 0-15,0 0 0,0 0 16,21-21-16,22 21 16,-22-21-16,0 0 15,0 0-15,0 0 16,0-21-16,-21 0 0,22 0 16,-1 0-16</inkml:trace>
  <inkml:trace contextRef="#ctx0" brushRef="#br1" timeOffset="142217.72">5334 10795 0,'-21'0'32,"0"0"-17,-1 0-15,1 0 0,0 0 16,0 0-16,-21 0 0,20 0 16,1 0-16,0 0 0,-21 0 15,21 21-15,-22-21 16,1 0-16,0 0 0,20 0 15,1 0 1,42 0 0,1 0-1,-1 0-15,0 0 0,42 21 16,43-21 0,-63 0-16,-1 0 0,0 0 15,1 0-15,-1 0 0,0 0 0,22 0 16,-22 0-16,0 0 0,1 0 0,41 0 15,22 0 1,-85 0-16,1 0 0,-1 0 16,-42 0 31,-1-21-47,1 21 15,0-21-15,0 21 16,0-21-16,0 21 0,-1-21 15</inkml:trace>
  <inkml:trace contextRef="#ctx0" brushRef="#br1" timeOffset="142431.6">5609 10732 0,'0'0'31,"21"0"1,0 0-32,1 0 15,-1 0-15,0 21 0,0-21 0,0 21 16,0 0-16,-21 0 0,0 0 15,0 1-15,0-1 0,-21 21 16,-21 0-16,-43 22 16,64-43-16,0-21 15,-21 21-15,20-21 0,1 0 16,21 21-16,21-42 31,22 0-31</inkml:trace>
  <inkml:trace contextRef="#ctx0" brushRef="#br1" timeOffset="142952.37">6583 10710 0,'42'-42'16,"-21"21"-16,22-21 16,-22 42-16,0-43 0,21 1 15,-21 21-15,-21 0 0,22-1 16,-22 1-16,21 0 0,-21 0 16,0 0-16,-21 0 15,-1 21-15,1 0 0,0 0 16,-21 0-16,21 21 0,-1 0 15,-20 0-15,21 0 0,-64 64 16,85-64 0,0 21-16,0-20 0,0 20 15,0 0-15,0-21 0,21 22 0,1-22 16,-1-21-16,0 21 0,0 0 16,0 0-16,0 1 0,1-1 15,-1-21-15,0 21 0,-21 0 0,21 21 16,-21-20-1,0-1-15,-21 0 16,-21-21-16,20 21 0,-20-21 0,0 0 16,-1 21-16,22-21 0,-21 0 15,0 0-15,-22 0 0,1 0 16,41-21-16,1 21 0,21-21 16,0 0-16,0 0 15,21-1 1,1 22-16,-1 0 0</inkml:trace>
  <inkml:trace contextRef="#ctx0" brushRef="#br1" timeOffset="143584.01">6794 10795 0,'0'21'32,"0"0"-32,0 1 15,0-1-15,0 0 0,0 0 0,0 0 16,0 0 0,0 1-16,22-22 15,-1 0-15,0 0 16,0 0-16,0 0 15,0 0-15,22-22 0,-22 1 16,0 0-16,21 0 0,-20 0 16,-1 0-16,0-1 0,0 22 15,-21-21-15,42-21 16,-42 21 0,0 42 15,0 0-31,0 0 0,0 0 15,0 1-15,-21 41 16,21-21-16,-21 1 0,21 20 16,0 1-16,0-22 0,0 0 15,0 1-15,0 20 0,0-20 16,0 105-16,0 0 16,0-106-16,0 1 15,0-1-15,0 0 0,-21 1 16,0-22-16,21 21 0,-21-21 0,-1 0 15,1 1-15,-21-1 16,0-21-16,-1 0 16,22 0-16,0 0 0,0-21 15,0-1-15,-1 1 0,22 0 0,0 0 16,-21 0-16,21-22 0,0 22 0,0 0 16,0-64-1,0 64-15,0 0 0,21-21 0,1 21 16,-22-22-16,21 22 0,0-21 0,0 21 15</inkml:trace>
  <inkml:trace contextRef="#ctx0" brushRef="#br1" timeOffset="144051.96">7429 10816 0,'-21'0'15,"21"21"1,-21-21-16,21 22 0,0-1 16,0 0-16,0 0 0,0 0 15,0 0-15,0 1 16,0-1-16,0 0 16,0 0-1,-21-21-15,0 0 16,21-21-1,0 0 1,0 0-16,0-1 0,0 1 16,0 0-16,0 0 0,21 0 0,0 0 15,-21-1-15,42-20 16,1 21-16,-22 0 0,0 21 16,21 0-16,-20 0 0,-1 0 15,0 0-15,0 0 0,0 21 16,-21 0-16,21 0 0,-21 0 15,22 1-15,-22-1 0,0 0 0,0 0 16,0 43 0,-22-43-1,1-21-15,21 21 0,21-21 47</inkml:trace>
  <inkml:trace contextRef="#ctx0" brushRef="#br1" timeOffset="144332.79">8043 10710 0,'0'0'0,"0"-21"0,-21 21 16,0 0-16,0 0 15,0 0 1,-1 21-16,1 1 0,21-1 15,0 0-15,-21 0 0,21 0 0,-21 0 16,21 1-16,0-1 0,0 21 16,0-21-16,0 43 15,0-22 1,21-42-16,0 0 0,0 0 16,1 0-16,-1 0 0,0 0 15,0 0-15,0-21 0,0 0 0,43-22 16,-43 22-1</inkml:trace>
  <inkml:trace contextRef="#ctx0" brushRef="#br1" timeOffset="146015.82">8340 10393 0,'0'-21'0,"0"42"0,0-21 31,0 21-31,0 0 16,0 0-16,-22 22 0,22-22 0,0 21 15,-21-21-15,21 22 0,0-1 16,0-21-16,0 22 0,0-22 16,0 0-16,-21 21 0,0 22 15,21-43-15,0 0 16,0 0-16,-21 0 16,21-42 15,0 0-16,0 0-15,21 0 0,-21 0 0,21-1 16,0 1-16,0 0 0,22-42 16,-1 20-1,-21 43-15,0-21 0,1 21 16,-1 0 0,-21 21-16,0 0 0,0 1 15,0-1-15,0 21 16,0 0-16,0-20 15,0-1-15,0 0 0,0 0 0,0 0 16,0 0-16,0 1 16,0-1-16,21-21 15,42 0 1,-41 0-16,20 0 0,0-21 16,-21-1-16,22 1 0,-22 0 15,0 21-15,0-21 0,22-64 16,-43 43-1,0 21-15,-22 21 32,1 0-17,21 21 1,0 0-16,0 0 16,0 0-16,21-21 15,-21 22-15,22-22 16,-22 21-16,0 0 0,21-21 15,-21 21-15,0 0 16,0 0 0,21-21-1,-21 22-15,21-22 16,0 0 0,0 0-16,1 0 0,-1 0 15,-21-22-15,21 22 0,0-21 0,0 0 16,0 21-16,1-21 0,-22 0 15,21 0-15,0 21 0,0-22 0,-21 1 16,0 0-16,21 21 0,-21-21 0,21 21 16,-21 21 31,0 0-47,-21 0 15,21 1-15,-21-22 0,21 21 0,0 0 16,0 0-16,0 0 0,0 0 15,0 1 1,21-22 0,0 0-16,1 0 15,-1 0-15,0 0 16,0-22-16,0 1 0,-21 0 16,0 0-16,0 0 15,0 0-15,0-1 0,0 1 0,-42 0 31,42 0-31,-21 21 0,0 0 32,42 0-1,0 0-31,0 0 16,0 0-16,0 0 15,1-21-15,20 21 16,-21 0-16,0 0 15,0 0 1,-21 21-16,0 0 16,0 0-16,0 0 15,0 1 1,0-1-16,0 0 0,0 0 16,-21 0 15,21-42 0,0 0-31,0 0 16,0 0-16,0-1 0,21 1 15,-21 0-15,22 0 0,-1 0 16,0 0-16,-21-1 0,21 22 0,0-21 16,0 0-16,1 21 15,-1 21 1,-21 0-16,0 1 15,0-1-15,0 0 0,0 0 0,0 0 16,0 0-16,0 1 0,0-1 16,0 0-16,0 0 15,0 0-15,21-21 47,0-21-47,0 21 0,-21-21 16,21 0-16,1 21 0,-1-21 0,0-22 15,21 1 1,-42 21-16,21 0 0,1-1 16,-1 22-16,-21 22 31,0-1-31,0 0 16,0 0-16,0 0 0,0 0 15,-21 1-15,21-1 16,-22 0-16,22 0 15,0-42 32,0 0-31</inkml:trace>
  <inkml:trace contextRef="#ctx0" brushRef="#br1" timeOffset="146195.73">9991 10605 0,'0'0'16,"-22"0"0,1 0-16</inkml:trace>
  <inkml:trace contextRef="#ctx0" brushRef="#br1" timeOffset="146732.94">10075 10753 0,'21'0'16,"1"0"-16,-1 0 15,0 21 1,-21 0 0,0 0-1,0 0-15,-21-21 16,0 22-16,-1-1 0,1-21 0,-21 21 16,21 0-16,0-21 0,-1 21 0,1 0 15,-21-21-15,42 22 16,-21-22-16,0 0 0,21 21 0,21-21 31,0 0-31,0 0 16,0 0-16,0 0 0,1 0 15,-1 0-15,0 21 16,-21 0-16,21-21 0,0 21 16,0 0-16,-21 1 15,22-1-15,-22 0 0,21 0 0,-21 43 16,0-43-16,0 42 15,0-42-15,-21 22 0,-1-22 16,-20 21-16,21-21 0,-21 22 0,20-22 16,-20 0-16,0 0 0,21 0 0,-85 43 15,42-43 1,43-21 0,0 0-1,21-21-15,0 0 0,0 0 16,21-43-16,0 22 15,0 21-15,1-22 0,-1 22 16,0-21-16,42-22 0</inkml:trace>
  <inkml:trace contextRef="#ctx0" brushRef="#br1" timeOffset="147066.75">10266 10901 0,'0'0'15,"0"-21"-15,0 0 16,21 21-16,0-22 16,-21 1-16,21 0 0,0 21 15,-21-42-15,22 42 0,-22-21 16,21-1-16,-42 44 47,-1-1-47,22 0 15,0 0-15,-21 0 16,0 0-16,21 1 0,0-1 0,0 0 16,0 0-16,0 0 31,21-21-31,0 0 0,1 0 16,-1 0-16,0 0 0,0-21 15,0 21-15,0-21 0</inkml:trace>
  <inkml:trace contextRef="#ctx0" brushRef="#br1" timeOffset="147565.26">10710 10710 0,'0'0'0,"0"-21"0,0 0 16,-21 21-16,0 0 0,0 0 16,0 0-16,-1 21 15,1 0-15,0 1 16,0-1-16,0 0 0,21 0 15,-21 21-15,21-20 16,0-1-16,0 0 16,0 0-16,21-21 15,0 0 1,0 0-16,0 0 16,0 0-16,1-21 0,-1 0 15,0 0-15,0-1 16,-21-20-16,21 21 0,0 0 0,-21-22 0,0 1 15,22 0-15,-1-1 0,-21 1 16,0 0-16,0-1 0,21 1 16,-21 0-16,21-1 0,-21 22 0,0 0 15,0 0 1,0 42-16,0 0 16,0 0-16,0 22 0,-21-22 0,21 21 15,0 1-15,0-1 0,-21 0 16,21 22-16,0-22 0,0 0 15,0-20-15,0 20 0,0-21 0,0 0 16,0 0-16,0 22 16,42-1-1,-21-42-15,0 0 16,1 0-16,-1 0 16,0 0-16,0 0 15,0-21-15,-21 0 0,43 0 16</inkml:trace>
  <inkml:trace contextRef="#ctx0" brushRef="#br1" timeOffset="148911.53">931 14118 0,'-21'0'32,"0"0"-32,0 0 0,0 0 15,-1 0-15,1 0 0,-21 0 16,0 0-16,20 0 0,1 0 16,0 0-16,-21 0 0,21 0 15,-1 0-15,1 0 0,0 0 16,0 0-16,0 0 0,0 0 15,42 0 32,0 0-47,21 0 16,-21 0-16,22 0 0,-1 0 16,0 0-16,1 0 0,-1 0 0,22 0 15,-22 0-15,0 0 16,106 0-16,-105 0 0,-1 0 15,-21 0-15,22 0 0,-22 0 16,0 0-16,0 0 0,0 0 31,-21-21 1,-21 21-32,0-21 15,0 21-15,21-21 0,-21 0 16,-1 21-16,1-22 0,-21 22 0,21 0 15,0-21-15,-1 21 0,1 0 16,0 0-16,21-21 0,-21 21 0,0 0 16,42 0 31,0 0-32,0 0-15,0 0 0,1 0 16,-1 0-16,0 21 0,0-21 15,0 0-15,0 21 0,1-21 0,-1 0 16,-21 22-16,21-1 16,-21 0-16,0 0 15,0 0-15,-21 0 16,0-21-16,-1 22 0,1-1 16,0 0-16,-21 21 0,21-21 15,-22 1-15,22-1 0,-64 63 16,43-41-1,42-22-15,0 0 0,-21-21 16,21 21-16,0 0 16,21-21 15,0-21-15,0 21-16</inkml:trace>
  <inkml:trace contextRef="#ctx0" brushRef="#br1" timeOffset="152096.44">1863 13991 0,'0'0'0,"-22"0"16,1 0-16,21-21 31,0 0-31,0 0 15,0 0 1,0-1-16,21 1 0,1 21 16,-1 0-16,0 0 15,0 0-15,0 0 0,0 21 16,-21 1-16,22-1 16,-22 21-16,0-21 0,0 0 15,0 22-15,0-22 0,0 0 16,0 0-16,0 22 0,0-22 15,0 21-15,0-21 0,-22-21 16,22-21 15,0 0-15,0 0-16,22 0 0,-22-22 16,21 22-16,0 0 0,-21-21 15,21 20-15,0 1 0,0-21 16,-21 21-16,22 0 0,-1-1 0,0 22 15,0 0 1,0 22-16,-21-1 16,0 0-16,0 0 15,0 0-15,0 0 0,0 1 0,0 20 0,0-21 16,0 0-16,0 0 0,0 1 16,21-1-16,-21 0 0,22-21 15,-1 0 1,21 0-16,-21 0 0,0 0 15,22-21-15,-22 0 16,0-1-16,0 22 0,0-21 0,1 0 16,-22 0-16,21 0 0,21 0 15,-42-22 1,21 22-16,-21 63 47,-21-20-47,21-1 0,0 0 0,0 0 15,0 0-15,0 0 0,0 1 0,0-1 16,0 0-16,0 0 16,0 0-16,21-21 15,0 0-15,1 0 16,-1 0-16,0 0 0,21 0 16,-21-21-16,22 0 0,-22 0 15,42-22-15,-63 22 0,22 0 16,-22-21-16,0 21 15,0-22-15,0 22 0,0 0 0,0 0 16,-64-43 0,1 64-16,41 0 15,1 0-15,0 0 16,0 0-16,0 21 0,21 1 0,0-1 16,0 0-16,0 0 0,0 0 15,0 0-15,0 1 16,21-22-16,0 0 15,0 0-15,0 0 0,22 0 16</inkml:trace>
  <inkml:trace contextRef="#ctx0" brushRef="#br1" timeOffset="152398.29">3323 13589 0,'0'0'0,"0"-21"0,0 0 31,-21 21-31,0 0 0,21 21 16,-21 0-16,-1 0 0,1 43 16,21-22-1,-21 0-15,-21 85 0,42-84 16,0-1-16,-21 0 0,21 1 16,0-1-16,0-21 0,0 0 0,0 43 15,0-43 1,0 0-16,21-21 15,0 0-15,0 0 16,0 0-16,0 0 0,1-21 16,20 0-16,-21-21 15,-21 20-15,0 1 0,21 0 16</inkml:trace>
  <inkml:trace contextRef="#ctx0" brushRef="#br1" timeOffset="152567.2">3090 13928 0,'0'0'16,"21"0"15,1 0-15,-1 0-16,0 0 0,42-21 16,22-22-1,-43 43-15,-20 0 0,20-21 16</inkml:trace>
  <inkml:trace contextRef="#ctx0" brushRef="#br1" timeOffset="153128.26">4318 14076 0,'0'0'0,"21"0"0,0 0 16,-21-21-16,21 21 0,1-21 0,-22-1 16,0 1-16,0 0 15,0 0-15,0 0 0,0-43 16,0 43-16,-22 0 0,22 0 16,-21 0-16,0 21 0,-21 0 15,21 0-15,-1 0 0,1 0 16,0 0-16,0 21 0,0 0 15,0 42-15,-1 22 16,22-64-16,0 0 16,0 1-16,0-1 0,0 0 0,0 21 15,22-42 1,-1 0-16,0 0 0,0 0 16,0 0-16,0 0 0,1 0 0,-1-21 15,21 21-15,-21-21 0,0 0 16,-21 0-16,22 21 0,-1-22 0,0 1 15,-21 0-15,0-21 16,21 21 0,-21 42-1,0 0-15,0 0 16,0 0-16,0 0 16,0 1-16,0 20 15,21-42-15,-21 21 0,43 0 16,-22-21-16,0 0 15,0 0-15,0 0 0,0 0 0,1 0 16,-1 0-16,0 0 0,0 0 0,0-21 16,0 21-16,1-21 15,-1 21-15</inkml:trace>
  <inkml:trace contextRef="#ctx0" brushRef="#br1" timeOffset="154725.4">2053 14965 0,'0'21'0,"0"-42"0,-21 42 0,21 0 16,0-42 15,0 0-31,21 21 0,21-42 16,-20 20-16,-1 1 16,21-21-16,0 21 0,22-43 15,-22 22-15,-21 21 0,1-22 16,-1 22-16,-21-21 0,0 21 0,0-22 15,-21 1 1,-1 42-16,1 0 0,-21 0 0,21 0 16,-22 21-16,22 0 0,-42 43 15,42-43-15,-1 21 0,22 64 32,0 21-32,0-63 15,0-43-15,22 0 16,-22 0-16,21 0 0,0 1 15,0-22-15,0 0 0,0 0 0,22 0 16,-22 0-16,21 0 0,-21 0 16,22-22-16,41-20 0,-41 21 15,-22 0-15,21 0 16,-21-1-16,22 1 0,-1-21 16,-42 21-16,0 0 0,0-22 15,-21 43 1,0 0-16,-22 0 15,22 21-15,0 22 16,0-22-16,21 0 16,0 64-16,0-43 15,0-21-15,21-21 16,21 43-16,-20-43 0,-1 0 16,0 21-16,0-21 0,0 0 15,43 0 1,-22 0-16,-21 0 0,0-21 15,22-1-15,-22 22 16,0-21-16,0 21 0,0-21 0,-21 0 16,22 21-16,20-42 15,-21 42 1,-21-22-16,21 22 0,-21-21 16,21 21 15,-21-21 16,0 0 0,0 0-16,-21 21-16,0 0-15,0 0 16,0 0 0,0 0-16,-1 21 0,1 0 0,0 0 15,0 0-15,21 1 16,0-1-16,0 0 16,0 0-16,0 0 0,21-21 15,0 0 1,0 0-16,1 0 15,-1 0-15,0 0 0,0 0 0,21-21 16,-20 0-16,-1 21 16,0-21-16,-21 0 0,21 21 0,0-22 15,-21 1-15,0 0 16,0 42 46,0 0-62,0 1 0,0-1 0,0 0 16,0 0-16,0 21 0,0-20 16,0 20-16,0 0 0,0-21 0,0 22 15,0-1-15,0 43 16,0-1 0,0-41-16,0-1 0,0-21 0,-21 22 15,21-1-15,-21-21 0,0 43 16,0-43-16,21 0 0,-22 0 0,1 0 15,0-21-15,0 0 16,0 0-16,0 0 16,-1-21-16,22 0 0,-21 0 15,21 0-15,0-22 0,-21 22 0,21-64 16,0 22-16,0 21 16,0-22-16,0-42 0,21 22 15,0 41 1,1 1-16,-1 21 0,0 0 0,0-1 15,21 1-15,-20 0 0,-1 0 16,21 21-16</inkml:trace>
  <inkml:trace contextRef="#ctx0" brushRef="#br1" timeOffset="156049.78">3577 14859 0,'21'0'0,"-42"0"0,42-21 0,-21 0 16,0 0-1,0-1 1,-21 22 0,0 0-16,0 0 0,0 0 15,-1 22-15,1-1 0,0 0 16,21 0-16,-21 0 0,0 0 0,21 1 16,-21 20-1,21-21-15,-22 21 0,22-20 0,0-1 16,0 0-16,22-21 15,-1 0 1,0 0-16,0-21 0,0 0 16,0-1-16,1 22 15,-1-21-15,0-21 16,0 21-16,0 0 0,-21-1 0,0 1 16,21 0-16,-21 42 31,0 0-16,0 1-15,0-1 16,0 0-16,0 0 0,0 21 16,0-20-16,22-1 0,-1 21 15,0-21-15,0-21 16,0 0-16,43 0 16,-43 0-16,0 0 15,21 0-15,-20-21 0,20 0 16,0 21-16,1-21 0,-22 0 15,21-1-15,43-20 16,-43 0-16,-42 21 16,21-1-16,-21 1 0,0 0 15,-21 21 17,0 0-32,0 0 15,0 21-15,21 0 16,-22 1-16,22-1 0,-21 0 0,21 0 15,0 0-15,0 0 16,0 22-16,0-22 16,0 0-1,21-21-15,1 0 0,20 0 16,-21 0-16,0-21 16,0 21-16,1-21 0,-1 0 15,0-1-15,0 1 16,-21 0-16,21 0 0,-21 0 15,21 0-15,-21-1 0,0 1 0,22 21 16,-22-21-16,21 21 16,-21 21 15,0 0-15,0 1-16,0-1 0,0 0 15,0 0-15,21 0 16,0-21-16,0 21 15,0-21-15,1 0 16,20 0-16,-21 0 0,21 0 0,-20-21 16,-1 0-16,21 21 0,-21-21 0,22 0 15,-1-22 1,-21 43-16,-21-21 0,21-21 16,-21 63 46,0 0-62,0 0 0,0 1 16,0-1-16,0 21 0,0-21 15,0 0-15,0 64 16,0-43-16,0 1 0,0 20 16,0-20-16,0-1 0,21 0 0,-21 1 15,0-1-15,22 0 0,-1 64 16,-21-64-1,0 1-15,0-22 0,0 0 0,0 43 16,0-43-16,0 0 0,0 0 16,0 0-16,-21-21 0,21 21 15,-43-21-15,22 0 16,0 0-16,0-21 0,21 0 16,-21 0-16,-1 0 0,22 0 15,-21-22-15,21 22 0,0-21 0,0-1 16,0-62-1,0-65-15,0 107 16,21-1-16,22-20 0,-22 20 0,0 22 16,0 21-16,-21-22 15,21 22-15,1 0 0,41-64 16,1 43 0,-43 21-16,0 0 0,21-43 15</inkml:trace>
  <inkml:trace contextRef="#ctx0" brushRef="#br1" timeOffset="157631.41">6667 13822 0,'0'0'0,"0"21"16,0-42 15,22 0-31,-1 0 0,0 21 16,0-22-16,0-20 0,22 21 15,20-43-15,43-41 16,-85 62-16,0 1 0,-21 0 16,0 20-16,0-20 0,0 21 15,0-21-15,0 20 0,0 1 0,-21 0 16,0 21-16,0 0 16,0 0-16,-1 0 0,1 0 15,0 0-15,-21 42 0,21 22 16,21-43-16,-22 21 15,22 1-15,0-1 0,0 0 0,0 1 16,0 41-16,22-62 16,-1 20-16,21 43 15,-42-64-15,21 0 16,0-21-16,1 21 0,41-21 16,-42 0-16,0 0 0,1 0 0,20 0 15,-21-21-15,21 0 0,-20 0 16,-1 21-16,21-22 0,-21 1 0,43-42 15,-64 20 1,21 22-16,-21 0 0,0 0 16,0 0-16,0 0 0,-21 21 15,0 0 1,-1 0-16,1 21 16,21 0-16,0 0 0,-21 0 15,0 22-15,21-1 0,0-21 16,0 0-16,0 22 0,0-22 0,0 0 15,0 0-15,0 0 0,0 0 16,42 1 0,-21-1-16,22-21 0,-22 0 15,0 0-15,21 0 0,-20 0 16,-1-21-16,21-1 0,22 1 16,-43 0-16,21 0 0,22-21 15,-43-1-15,42 1 16,-42 21-16,-21 0 0,22-1 15,-22 1-15,0 0 0,-22 21 32,1 0-32,0 0 15,0 0-15,0 21 0,0 0 0,-22 1 16,22-1-16,21 0 16,-21 0-16,21 0 15,0 0 1,21-21-1,0 0 1,0 0-16,1-21 0,-1 0 16,21 0-16,-42 0 15,21 0-15,0 21 16,-21-22-16,0 44 31,0-1-15,0 0-16,0 0 15,0 0-15,0 0 0,0 22 0,0-1 0,0-21 16,0 22-16,0-1 0,0 0 16,0 1-16,0-1 0,0 43 15,0-43-15,0 0 0,0 64 16,0-64-16,0 22 16,0-22-16,0 1 0,0-1 0,0 0 15,-21 64 1,-21 0-16,21-85 15,0 0-15,-1 0 0,1-21 16,-21 0-16,21 0 16,0 0-16,-1-21 0,22 0 15,0-42-15,-21 20 16,21 1-16,0-22 0,0 22 16,0-85-16,0 64 0,0-1 15,0 1-15,0 20 0,0-20 0,64-85 16,-22 63-1,-21 43-15,0 20 0,22-20 16,-22 21-16,21 0 0,-21-22 0,22 22 16,-1 0-16,-21 0 0,22 0 15,-22 0-15</inkml:trace>
  <inkml:trace contextRef="#ctx0" brushRef="#br1" timeOffset="159443.35">8297 13589 0,'0'-21'0,"0"0"16,0 0 0,0-1-16,0 1 0,-21 0 15,0 0-15,0 21 16,0-21-16,-1 21 16,1 0-16,0 0 0,0 21 15,0 0-15,0 0 0,-1 43 16,-20-1-1,42-20-15,0-22 0,0 42 16,0-42-16,0 1 0,42 20 16,-20-42-1,-1 0-15,0 0 16,0 0-16,0-21 0,0 21 0,22-43 16,-43 22-16,21 21 15,0-21-15,0-21 16,-21-43-16,21 64 0,-21-21 15,0 20-15,0 1 16,0 42 15,0 1-31,0-1 0,0 0 16,0 0-16,0 0 0,0 0 0,0 1 16,0-1-16,0 0 0,0 21 15,43 1 1,-22-43-16,0 0 15,0 0-15,0 0 0,1 0 0,41 0 16,-63-22 0,21 1-16,0 21 0,1-21 0,-1-21 15,-21 21-15,21-1 0,-21 1 16,0 0-16,21 21 0,-21-21 16,0 0-16,0 42 31,0 0-16,0 0-15,0 0 0,0 22 16,0-1-16,0-21 16,-21 0-16,21 22 15,0-22-15,0-42 32,0 0-17,21-1-15,0 1 0,0 0 16,-21-21-16,0 21 15,0-1-15,43-20 16,-43 21-16,21 21 16,0 0-1,-21 21-15,21 0 0,-21 0 16,0 1-16,0-1 0,0 21 16,21-42-16,-21 21 0,22 0 15,-22 1-15,0-1 16,21-21-16,0 0 0,0 0 0,0 0 15,0 0-15,1 0 16,-1 0-16,21 0 0,-21-21 0,0 21 16,1-22-16,-1 1 0,0 0 15,21 0-15,1-21 0,-43 20 16,21 1-16,0 0 0,0 0 16,-21-21-1,21 42-15,0 0 16,-21 21-16,0 0 15,0 0-15,0 0 16,22-21 31,-22-21-31,0 0-16,0 0 15,0 0 1,0-1-16,-22 22 31,1 0-31,0 0 16,0 0-16,0 22 15,21-1-15,0 0 0,-21 0 16,21 0-16,-22 22 16,22-22-16,0 21 0,0-21 15,0 0-15,0 1 0,0-1 16,22-21-16,-1 0 0,0 0 15,0 0-15,0 0 16,0 0-16,1 0 0,-1 0 0,21 0 16,0-21-1,1 21-15,-1-43 0,-21 22 0,22-21 16,-22 42-16,0-21 0,-21-1 16,0 1-16,21 21 0,-21 21 46,0 1-46,0-1 16,0 0-16,-21-21 0,21 21 0,0 0 16,0 0-1,0 1-15,21-22 16,0 0 0,0 0-16,1 0 15,-1 0-15,0-22 0,21 1 16,-21 0-16,1 0 0,-1 0 15,0 0-15,-21-1 0,0 1 0,42-42 16,-42 20 0,0 65 15,0-1-31,0 0 0,0 0 16,0 21-16,0-20 15,-21 62-15,0-41 0,21 147 16,0-126-1,0-22-15,0 0 0,0 22 16,-21-22-16,21 22 0,0-22 0,-21 21 16,21-20-16,-22 84 15,1-21 1,0-64-16,21 0 16,-21-42-16,21 21 0,-42-21 0,20 0 31,22-21-31,0 0 0,0 0 15,0-21-15,22-85 16,-22 84-16,21-20 16,0 20-16,0-20 0,0-1 0,0 22 15,22-21-15,-22 20 0,0 1 0,64-43 16,-43 22 0,-42 42-16,21 21 0,0-22 15,-21 1-15,22 21 0</inkml:trace>
  <inkml:trace contextRef="#ctx0" brushRef="#br1" timeOffset="161112.93">8318 14415 0,'0'-22'0,"0"44"0,0-65 16,-21 22-16,0 21 0,0 0 16,0 0-16,0 0 0,-22 0 0,22 21 15,0 0-15,0 1 0,-22-1 16,22 0-16,0 21 0,-21 22 16,-1-1-1,43-20-15,0-22 0,0 21 0,0-21 16,0 0-16,0 1 0,0-1 0,22 0 15,-1 0-15,0-21 0,0 0 16,43 0-16,41 0 16,-62 0-16,-1-21 0,0 0 15,-20 0-15,20-1 0,0 1 16,1 0-16,-1 0 0,0-21 0,22-22 16,-22 22-16,0-1 15,43-84 1,-21 22-16,-64 83 15,21-20-15,-21 63 32,-21 0-32,-1 1 15,1 20-15,0-21 0,-21 64 16,21-43-16,-1 43 0,1-43 16,0 0-16,21-20 0,0 20 15,0 0-15,0-21 0,0 22 16,0-22-16,0 0 0,21 0 15,0-21-15,1 0 0,-1 21 0,0-21 16,0 0-16,21 0 0,-20 0 0,20 0 16,0-21-16,-21 21 0,64-42 15,-64 21-15,0 0 0,22-1 16,-22 1-16,-21 0 0,0 0 0,21-21 16,-21 20-1,0 1-15,-21 21 16,0 0-16,0 0 15,-1 0-15,1 0 0,-21 21 16,21 1-16,0-1 0,-22 21 16,22-21-16,0 0 0,0 1 15,0 20-15,-1-21 0,22 0 16,0 0-16,0 1 16,22-22-1,-1 0-15,0 0 0,0 0 16,0 0-16,0-22 0,1 22 15,-1-21-15,0 0 0,0-21 16,0 42-16,-21-21 0,21-1 0,-21 1 16,22 0-16,-22 0 0,0 0 15,0 0-15,0 42 32,0 0-32,0 0 15,0 0-15,0 0 16,0 1-16,0-1 0,0 0 0,0 0 15,0 0-15,21-21 16,0 0-16,0 0 16,0 0-16,0 0 15,1-21-15,-1 21 16,0-21-16,0 0 0,0 21 0,0-21 16,1-1-16,-1 1 0,0 0 15,0 21-15,0-21 0,0 21 16,1 0-1,-22 21 1,0 0-16,0 0 0,0 1 16,0-1-16,0 0 0,0 0 15,21 0-15,-21 0 16,-21-21 31,-1 0-32,22-21-15,-21 21 16,21-21-16,-21 21 0,21-21 16,-21 21-1,21 21 1,0 0 0,0 0-1,21 1 1,0-22-16,0 0 15,1 0-15,-1 0 0,0 0 16,21 0-16,1-43 16,-1 43-16,-21-21 0,21 0 15,-20 0-15,-1 0 0,0-1 16,0 1-16,0 0 16,-21-21-16,0 21 15,0 42 16,-21-21-31,21 21 0,0 0 0,0 0 16,0 0-16,0 1 0,0-1 16,-21-21-16,21 21 0,0 0 15,0 0-15,0 0 0,0 1 16,-21-22-16,21 21 16,-21-21-16,-1 0 15,1 0 1,0 0-16,0 0 15,0-21-15,0 21 16,-1-22-16,1 1 0,0 21 0,0-21 16</inkml:trace>
  <inkml:trace contextRef="#ctx0" brushRef="#br1" timeOffset="162553.15">720 16679 0,'-22'0'0,"44"0"0,-86-21 16,43 21-16,0 0 0,0 0 16,-1 0-16,22-21 15,-21 21-15,0 0 16,42 0-1,0 0 1,1 0-16,20 0 0,-21 0 0,21 0 16,1 0-16,41 0 15,-41 0-15,-1 0 0,43 0 16,-43 0-16,0 0 16,-20 0-16,20 0 0,-21 0 0,0 0 15,0 0-15,1 0 0,-1 0 0,-21-21 16,0 0 15,0 0-31,-21-1 16,-1 22-16,1 0 15,0-21-15,0 21 0,0 0 16,0 0-16,-1 0 0,1-21 0,0 21 16,0 0-16,0 0 0,0 0 15,42 0 16,0 0-15,0 0-16,21 0 0,-20 0 16,20 21-16,0-21 0,1 0 15,-22 0-15,21 21 0,-21-21 0,22 22 16,-22-1-16,-21 0 0,0 0 16,0 0-16,0 0 15,0 1-15,-43 41 0,22-42 16,0 0-16,-21 22 0,21-22 15,-43 21-15,22-21 16,21 1-16,-1-1 0,-20 0 0,21-21 16,0 21-16,0 0 15,21-42 17,21 0-32,0 0 0</inkml:trace>
  <inkml:trace contextRef="#ctx0" brushRef="#br1" timeOffset="163578.57">2117 16785 0,'0'0'0,"0"21"16,21-42 31,0 0-47,0 0 15,0 0-15,22 0 0,-22-1 16,21 1-16,-21-21 0,22 21 0,-1-43 15,0 22 1,-21 0-16,-21 20 0,22-41 16,-22 21-16,0-1 15,0 22-15,0 0 0,0 0 0,-43 0 16,22 21 0,0 0-16,0 21 15,21 0-15,-21 21 0,21-21 16,-22 106-1,-20 43-15,42-107 16,0 1-16,-21 20 0,0-20 16,21-1-16,-21 1 0,21 21 0,0-22 15,0 1-15,-22-1 0,22 1 16,0-1-16,-21 128 16,21-64-1,0-85-15,0 0 0,0 1 0,0-22 16,0 21-16,0-21 0,0 0 15,21-21-15,1 0 0,-1 0 16,0-21-16,0 0 0,0 0 16,22 0-16,20-127 15,-42 105-15,0-20 0,-21 20 16,0-20-16,0 21 0,0-1 16,0-20-16,-21 20 0,0 1 15,-85-85 1,85 85-16,-21 21 0,21-1 15,-22 1-15,22 0 0,0 21 0,0 0 0,0 0 16,42 0 15,0 0-15,0 0-16,21 0 0,-20 0 16,20 0-16,0 0 0,1-21 0,41 21 15,1-42 1,-43 42-16,-21-22 0,22 22 0</inkml:trace>
  <inkml:trace contextRef="#ctx0" brushRef="#br1" timeOffset="164312.26">3069 16701 0,'0'0'0,"21"0"0,-21-43 16,0 22-16,-21 21 15,-21-21 1,21 21-16,-22 0 15,22 0 1,21 21-16,-21 0 0,0 0 16,0 1-16,21 41 15,-22-42-15,22 43 0,-21-43 16,21 21-16,0-21 16,21-21 15,1 0-31,-22-21 0,21 21 0,0-21 15,21-64 1,-21 64-16,-21-21 16,22 21-16,-22 0 0,21-22 15,-21 22-15,0 0 0,0 0 16,0 42 0,0 0-1,0 0-15,0 22 16,0-22-16,0 21 0,0-21 15,0 22-15,0-22 0,0 21 0,0-21 16,21 0-16,-21 1 0,21-1 16,-21 0-16,21 0 0,0-21 15,1 0-15,-1 0 16,0 0-16,0 0 0,0-21 16,0 0-16,1 0 0,-1-1 15,0-20-15,0 0 16,0-1-16,-21 22 0,0 0 15,0 0-15,0 0 0,0 42 47,0 0-47,0 0 16,0 0-16,21 1 0,-21-1 0,22 0 16,-22 0-16,0 0 15,0 0-15,21 1 0,-21-1 0,0 0 16,0 0-16,0 0 15,0 0-15,-21 1 0,-1-22 16,1 0-16,21 21 16,-21-21-16,0 0 0,0 0 15,0-21-15,21-1 16,0 1-16,0 0 16,0 0-16,21 0 15,0 21-15,0-21 0</inkml:trace>
  <inkml:trace contextRef="#ctx0" brushRef="#br1" timeOffset="165074.1">3852 16341 0,'0'0'0,"0"-21"0,0-1 0,0 1 15,0 42 16,0 1-15,-21-1-16,21 0 0,0 42 16,0 1-16,-21-22 15,21 1-15,-21-1 16,21 0-16,0 1 0,-21 20 0,21-21 16,0 1-16,0-22 0,0 42 15,0-41-15,0-1 16,0 0-16,21 0 0,0-21 15,0 0-15,0 0 0,0 0 0,1 0 16,-1 0-16,0 0 0,21 0 16,-21-21-16,22 0 0,-43 0 0,21-1 15,0 1-15,0 0 0,0 0 16,-21 0-16,0 0 0,0-1 0,0-62 31,0 63-31,0-1 0,0 44 31,-21-1-31,21 0 16,-21 0-16,21 21 0,0-20 16,0-1-16,0 21 0,0-21 0,0 0 15,0 1-15,0-1 0,0 0 16,0 0-16,0 21 0,21-42 16,0 0-1,1 0-15,-1 0 0,21 0 16,-21-21-16,0 21 15,1-21-15,41-21 0,-21-22 16,-20 43-16,-1 0 16,0 0-16,-21 0 0,0-1 0,21 22 15,-21-21-15,0 0 0,0 42 47,0 0-47,-21 1 0,21-1 16,0 0-16,-21 0 0,21 0 0,0 0 15,0 1-15,0-1 16,0 0-16,0 0 0,0 0 16,0 0-1,21-21-15,-21 22 16,21-22-16,-21-22 31,21 22-31,-21-21 16,0 0-16,0 0 0</inkml:trace>
  <inkml:trace contextRef="#ctx0" brushRef="#br1" timeOffset="165376.01">3789 16531 0,'0'0'0,"-21"21"0,42-21 47,0 0-47,21 0 0,-21 0 15,22-21-15,-22 21 0,21 0 0,1-21 16,-1 21-16,0 0 0,-21-21 16,22 21-16,-22 0 0,42 0 15,-20-21 1,-22 21-16,0 0 47,0 0-32</inkml:trace>
  <inkml:trace contextRef="#ctx0" brushRef="#br1" timeOffset="167660.75">7154 16785 0,'0'0'0,"0"21"0,0-42 31,0 0-15,0 0-16,21 0 0,1 0 0,-22-1 15,21-20-15,0 21 16,21-21-16,-21-1 0,1 1 0,41-64 15,-42 64-15,0-1 0,-21-84 32,0 106-32,-21-42 0,-21 63 15,-43 21 1,64 0-16,0 0 0,0 0 16,0 1-16,21 20 0,0-21 15,0 127 1,21-84-1,63 42-15,-62-85 0,-1 0 16,-21 21-16,21-21 16,0 1-16,-21 20 0,0-21 15,0 0-15,0 0 0,-21-21 16,0 0-16,0 22 16,-1-22-16,1 0 0,0 0 0,-21 0 15,21-22-15,-1 1 0,-41 0 16,-22-64-1,64 64-15,-21-42 16,21 20-16,-1 22 0,-20-42 16,42 20-16,0 22 0,0 0 15,0 0-15,0 0 0,0 0 0,21 42 32,0 0-32,1 21 15,-1-21-15,0 1 0,0 20 16,21 21-16,-20-20 15,-1-22-15,0 21 0,-21-21 0,21 1 16,21 41-16,-42-42 16,22-21-16,-1 21 0,-21 1 15,21-22-15,0 0 0,43 0 16,-22-43 0,21 1-1,-41 0-15,20 20 0,0-20 0,-21 21 16,22-21-16,-1-1 0,0 1 15,-20 0-15,20-22 0,-21 22 0,43-64 16,-43 85-16,-21-22 16,0 22-16,0 0 15,-21 42 1,-22 64 0,1 21-1,21-43 1,-43 64-16,64-84 0,-21-1 15,0 21-15,21-20 16,0-1-16,0-21 0,0 0 16,0 22-16,0-1 15,85-42 1,-22-21 0,-21 0-1,-20 0-15,20-1 0,-21 1 0,64-42 16,-64 20-16,0 22 15,0 0-15,0 0 0,22-43 32,-43 43-32,0 42 15,0 1 1,0-1-16,0 0 16,0 21-16,-21 22 15,21-1-15,0-42 16,0 1-16,0-1 15,21 0-15,0-21 16,0 0-16,0 0 16,0 0-16,1-21 0,-1 21 0,0-21 15,0-1-15,0 1 0,0 0 16,22 0-16,20-106 16,-63 63-1,0-20 1,0 63-16,-21-1 0,0 22 15,0 0-15,0 0 0,-1 0 16,1 0-16,0 0 0,0 22 0,0-1 16,0 0-16,-1 0 0,1 0 0,0 22 15,0-22-15,0 21 0,21 22 16,0-43-16,0 21 0,0-21 16,21 22-1,-21-22-15,42-21 16,22 0-16,-22 0 15,0-21-15,-20-1 0,20 1 16,21 0-16,-41-21 16,20 21-16,-21-1 0,21 1 15,-20 0-15,-1 0 0,42-64 16,-42 85 0,-21-21-1,22 21-15,-22 21 16,0 0-1,0 1-15,0 20 0,0-21 16,0 0-16,0 64 16,0-64-16,0 0 15,0 0-15,0 1 0,21-22 16,0 0 0,0 0-16,0 0 15,0 0-15,1-22 0,-22 1 16,21 0-16,0 21 0,21-21 0,-42 0 15,21 0-15,22-22 0,-22 22 16,0-21 0,0 21-1,-21 42 1,0 0-16,0 0 16,0 0-16,0 0 0,0 1 15,0-1-15,0 0 0,0 0 16,0 0-16,0 0 0,21 1 15,-21-1 1,22-21-16,-1 0 0,0 0 0,0 0 16,0 0-16,0 0 0,1-21 15,-1 21-15,0-22 0,0 1 16,0 21-16,-21-21 0,0 0 0,21 0 16,-21 0-16,0-1 0,0 1 15,0 0-15,0-21 0,0-1 16,-21 22-16,21 0 15,-63 0 1,63 42 31,21-21-47,0 0 16,0 0-16,0 0 15,1 0-15,-1 0 0,-21-21 16,21 21-16,0 0 15,0-21-15,-21 0 32,0-1-1</inkml:trace>
  <inkml:trace contextRef="#ctx0" brushRef="#br1" timeOffset="170444.96">10647 8805 0,'21'0'32,"0"0"-17,0 0-15,0 0 0,1-21 16,20 0-16,0 21 0,-21-21 16,1 21-16,41-42 15,-42 20-15,22 22 0,-43-21 16,21 0-16,-21 0 0,0 0 15,0 0-15,-21 21 0,-1 0 16,1 0-16,-21 0 0,-85 0 16,63 0-1,1 42 1,42-21-16,0 0 0,-1-21 16,22 21-16,0 1 0,0-1 0,0 0 15,0 0-15,0 0 0,0 0 16,22 22-16,-22-22 0,21 0 15,42 64 1,-20-43 0,-43-21-16,21 22 0,-21-22 15,0 21-15,0-21 16,-21 0-16,-22 22 16,1-43-16,21 21 0,-22-21 15,22 0-15,-21 0 0,-22 0 16,43 0-16,0 0 0,0 0 0,-43 0 15,43-42 1,-21-22 0,21 22-16,21 21 0,0-1 0,0-20 15,-21 21-15,21-21 0,0 20 16,0 1-16,-22 0 0,22 0 16,0 0-16,22 42 31,-1 0-31,-21 0 15,21 0-15,0 22 16,0-1-16,22 22 0,-43-43 16,21 21-16,21 0 0,-21-20 15,0 20-15,-21-21 0,22-21 16,20 42-16,0-42 16,-21 0-16,1 22 0,41-22 15,-42 0-15,43 0 16,-22 0-16,-21-22 0,22 22 0,41-42 15,-41 21-15,-1 0 0,-21 0 16,21-1-16,1 1 0,41-85 16,-62 22-1,-22 63 1,0-1-16,0 1 0,-22 21 16,1 0-16,0 0 15,0 21-15,0 1 0,0-22 16,-64 84-1,64-41-15,-22 20 16,1 1 0,42-22-16,21-42 31,0 0-15,1 0-16,-1 0 0,0 0 15,0-21-15,0 0 0,43-22 16,-1-20-1,-42 42-15,-21-1 0,22 1 16,-22 0-16,21 0 0,-21 0 16,21 21-16,0 0 15,-21 21 1,0 0 0,0 0-16,0 0 0,0 1 15,0-1-15,0 0 0,0 0 0,21 0 16,-21 0-16,0 1 15,21-1-15,1-21 16,-1 0-16,0 0 16,0 0-16,0 0 15,0 0-15,1 0 0,-22-21 0,21-1 16,0 22-16,0-42 0,0 21 16,-21 0-16,43-64 15,-43 43 1,21 42-1,-21 21 17,0 0-32,0 0 0,0 0 15,0 1-15,0-1 0,0 21 16,0-21-16,-21 0 0,-1 1 16,22-1-16,0 0 15,-21-21 1,21-21 15,0 0-15,0-1-16,0 1 0,0 0 15,21 0-15,-21 0 0,0 0 16,22-1-16,-1 1 0,-21 0 0,21 0 16,0 0-16,-21 0 0,42 21 15,1 0 1,-22 0-16,0 42 15,-21-21-15,21-21 0,0 42 16,-21-20-16,0-1 0,0 0 16,0 0-16,0 0 0,0 0 15,0 22-15,0-22 16,-21-21-16,21 21 16,0-42 30,0 0-46,0 0 0,0-1 16,0 1-16,21-21 0,1 21 0,-1 0 16,0-1-16,-21 1 0,42-21 15,-21 21-15,1 21 0,20-43 16,-21 43-16,43 0 0,-43 0 16,21 0-1,-21 22-15,-21-1 0,21 0 16,-21 0-16,0 0 0,0 0 0,0 1 15,0 20-15,0-21 0,-21 43 16,0-43 0,21 0-16,-21-21 0,21 21 0,-21-21 15,21-21 32,0 0-47,0 0 0,21-1 16</inkml:trace>
  <inkml:trace contextRef="#ctx0" brushRef="#br1" timeOffset="170874.98">12467 9081 0,'0'0'0,"0"21"0,0 0 31,21-21-15,0 0-16,1 0 0,-22-21 0,21 0 16,0 21-16,0-22 0,-21 1 15,21 0-15,0 0 0,22-64 16,-43 64 0,0 0-16,0 0 15,0 0-15,-21 21 16,-1 0-1,1 21-15,0 0 0,0 0 0,0 21 16,0-20-16,-22 41 16,1 22-16,42-64 15,0 21-15,0-21 0,0 1 0,0-1 16,0 0-16,21 0 16,0-21-16,0 0 15,1 0-15,-1 0 0,0 0 0,0 0 16,21 0-16,-20 0 0,20 0 15,-21 0-15,0 0 0,0 0 16,1-21-16,-1 21 0,0 0 0,0 0 16</inkml:trace>
  <inkml:trace contextRef="#ctx0" brushRef="#br1" timeOffset="171427.73">12086 9800 0,'-21'-21'15,"21"0"-15,-21 21 32,0 0-32,21 21 0,-22 0 0,1 43 15,0-43 1,0 0-16,21 21 0,0-20 16,-21 41-16,21-21 0,0-20 15,0-1-15,0 21 0,0-21 0,0 0 16,21 22-1,21-43-15,-21 0 0,1 0 16,41 0-16,-42 0 0,0-21 16,22-1-16,-22 22 0,0-21 15,21 0-15,-20 0 0,-1 0 0,0 0 16,-21-1-16,0-62 16,0 20-1,0 22-15,0 21 0,-42-43 16,20 43-16,1 21 0,0-21 0,0 21 15,0 0-15,0 0 0,-22 21 16,1 0 0,21 0-16,21 1 0,-21-1 15,21 0-15,0 0 0,-22 0 16,22 0-16,0 1 0,0-1 16,22-21-16,20 0 15</inkml:trace>
  <inkml:trace contextRef="#ctx0" brushRef="#br1" timeOffset="171829">12382 9948 0,'0'-21'16,"0"0"-1,22 21 1,-1 0-16,0 0 15,21 0-15,1 21 16,-22-21-16,0 21 0,0 1 16,0-1-16,0 0 0,-21 0 15,0 0-15,0 0 0,0 43 16,0-43 0,-21 0-16,0 0 15,0-21-15,21 22 0,-21-22 16,21-22-1,0 1 1,0 0-16,0 0 0,21 0 16,0 0-16,-21-1 0,21 1 0,0-21 15,1 21-15,-1-22 0,-21 22 16,21 0-16,42-42 16,-41 41-16,20 22 15,-21 0-15,0-21 0,0 21 16,1 0-16,-1 0 0</inkml:trace>
  <inkml:trace contextRef="#ctx0" brushRef="#br1" timeOffset="172856.96">13335 9991 0,'0'0'0,"0"-21"0,0-1 16,0 1-16,0 0 0,0 0 16,-21 0-16,0 0 15,-1 21-15,1 0 16,0 0-16,0 0 0,-85 21 16,64 21-1,-1-21-15,22 0 0,0 1 16,0-1-16,0 0 0,0 21 15,-1-21-15,1 1 0,21-1 0,0 21 16,0-21-16,0 0 0,0 1 16,0-1-16,21-21 15,1 0-15,-1 0 0,0 0 16,0 0-16,0 0 0,0 0 0,22-21 0,-22-1 16,21 22-16,-21-21 0,43-21 15,-43 21-15,0 0 16,22-1-16,-22 1 0,0-21 0,0 21 15,0-106 1,0 42-16,-21 43 0,22-1 16,-22-41-16,0 63 0,0-22 15,0 22-15,0 0 0,0 0 16,-22 42 15,-20 21-31,21-21 0,0 22 16,0-1-16,-1 0 0,22 1 15,-21-1-15,0 0 0,21-20 16,0 62-16,0-20 16,0-22-16,0-21 0,0 0 0,0 1 15,0-1-15,0 0 0,0 0 16,0 0-16,21-21 0,0 0 0,64 21 16,0-21-1,-64 0 1,21-21-16,-21 0 0,1 21 0,20-21 15,-21 21-15,0-21 0,0 0 0,1-1 16,-22-20 0,21 21-16,-21-21 0,0 20 15,0 44 17,0-1-32,0 0 15,-21-21-15,21 42 16,0-21-16,-22 1 0,22-1 0,0 0 15,0 0-15,0 0 16,22-21 0,-1 0-1,0 0-15,0 0 0,0-21 16,0 21-16,1-21 0,-22 0 16,42-22-16,0 22 15,-42 0-15,21 0 16,1 0-16,-1 0 0,-21-1 0,21 22 15,-21 22 17,0-1-32,0 0 0,0 0 15,0 0-15,-21 0 0,21 1 16,0-1-16,0 0 16,0 0-16,21-21 31,0 0-16,0-21 1,0 0-16</inkml:trace>
  <inkml:trace contextRef="#ctx0" brushRef="#br1" timeOffset="176194.59">12171 10922 0,'0'0'15,"-21"0"1,21-21 0,0 0-16,0 0 15,21-1 1,-21 1-16,21 0 0,0 0 0,0 0 15,0 0-15,1-22 16,-22 22-16,0 0 0,0 0 16,0-22-16,0 22 0,-22 21 31,1 0-31,21 21 0,-21 1 16,21-1-16,0 21 0,-21 0 0,21-20 15,0 20-15,-21 0 0,21 22 16,0-22-16,0 0 0,0 1 15,0-1-15,0 0 0,0 107 16,0-86 0,-21-21-16,21-20 0,-22-1 15,1 0-15,21 0 0,-21 0 0,0-21 16,0 21-16,0-21 0,-1 0 0,-41 0 16,-22-21-1,43 21-15,21-21 0,0 0 16,-1 0-16,1-22 0,0 22 15,0 0-15,0 0 0,21 0 0,-21 0 16,21-1 0,0 44-1,0-1-15,21 0 16,0 0-16,21 64 16,1-43-16,-1-21 15,-21-21-15,0 21 0,22 1 16,-1-22-16,-21 0 0,0 0 0,22 0 15,-22 0-15,21 0 0,22 0 16,-1-43 0,-42 22-16,22 0 0,-22 0 0,0 0 15,0-1-15,0 1 0,0-42 16,-21 42-16,22-1 0,-22 1 0,0 0 16,0 42 15,0 0-31,0 1 15,-22 20-15,22-21 16,0 21-16,0-20 0,-21-1 0,21 0 16,-21 0-16,21 0 15,0-42 17,21 0-17,0 0-15,1 0 0,-1-43 16,21 22-1,-21 21-15,0-1 0,1 1 0,-1 0 16,0 21 0,0 0-16,-21 21 15,0 0-15,0 1 0,0-1 16,0 21-16,0 0 16,0 1-16,0-22 0,0 21 15,0-21-15,0 1 0,0-1 16,21-21-16,-21 21 15,21-21-15,1 0 0,-1 0 0,0 0 16,0 0-16,43 0 16,41-42-1,-83 42-15,41-43 0,-21 22 16,-20-21-16,20-1 0,-21 22 16,-21 0-16,0 0 0,0 0 15,0 0-15,-21 21 16,0 0-16,0 0 15,-1 0-15,1 21 0,0 0 16,21 0-16,-21 0 0,21 0 0,0 1 16,0-1-16,0 0 15,0 0-15,0 0 0,21 0 16,0 1-16,0-1 16,1-21-16,-22 21 15,21-21-15,-42 0 31,-1 0-31,1 0 0,0 0 16,0 0-16,-21 0 16,20 0-16,1 0 15,21 21 17,0 0-32,21-21 15,1 21-15,-1-21 16,0 22-16,0-22 0,0 0 15,22 0-15,-22 0 0,42 0 16,-20 0-16,-1 0 0,-21 0 16,21-22-16,1 1 0,-1 21 0,85-63 15,-85 20 1,-20 22-16,-1 0 0,-21 0 16,0-21-16,0 20 0,0 1 15,0 0-15,0 0 0,0 0 16,0 42-1,-21 0 1,21 0-16,-22 0 0,22 1 16,0-1-16,0 0 0,0 0 15,0 0-15,0 0 16,0 1-16,0-1 0,0 0 16,22-21-1,-1 0-15,21 0 16,-21 0-16,0 0 0,1 0 15,-1-21-15,0 0 0,0-1 16,21-20 0,-20 21-16,-1 0 0,0-22 15,-21 22-15,0 0 0,21 21 0,-21-21 16,21 21-16,0 0 31,-21 21-15,0 0-1,0 0 1,0-42 31,0 0-47,0 0 16,-21 42 30,0 0-46,21 0 0,0 1 16,0-1-16,-21 0 0,21 0 16,-21 0-16,21 0 0,-21 1 0,21-1 15,0 0-15,0 0 0,0 0 0,0 0 16,0 1 0,21-1-16,0-21 15,0 0-15,0 0 0,0 0 0,1 0 16,-1 0-16,0 0 0,21 0 15,-21-21-15,1-1 0,-1 1 0,0 21 16,64-63 0,-43-1-16,-21 43 15,0-21-15,0-22 0,1 22 16,-22 0-16,21 20 0,-21-20 0,0 0 16,21 21-16,0-43 15,-21 43 1,0 42-1,0 0-15,0 0 16,-21 1-16,21 20 0,-21-21 0,-22 43 16,43-22-16,-21 21 15,0-41-15,0 62 16,21-63-16,0 1 16,0-1-16,0 0 0,21-21 31,0 0-31,0 0 0,1 0 15,-1 0-15,0-21 0,0 0 0,0 21 16,0-22-16,1 1 0,-1 0 16,0 0-16,42-43 15,-63 43 1,0 42 0,0 1-1,0-1-15,0 0 16,-21 0-16,0 0 0,0 43 15,0-22 1,21-21-16,21-21 31,0 0-31,0 0 16,0 0-16,1 0 0,20-21 16,-21 21-16,0-21 0,22-21 15,-22 20-15,0 1 0,0 21 16,0-21-16,-21 0 0,21 0 15,-21 0 1,0 42 0,0 0-16,-21-21 15,21 21-15,0 0 0,-21 0 16,21 1-16,-21-1 0,21 0 16,0 0-16,0 0 15,21-21 1,0 0-1,0 0-15,1 0 0,-1 0 16,0-21-16,0 21 0,0-21 16,-21 0-16,0 0 15,0-1-15,0 1 0,0 0 16,0 0-16,-21 0 16,0 21-16,0 0 0,0 0 15,-1 0 1,44 0 31,-1 0-47,0 0 0,0 0 15,0-21-15,0 21 0,1 0 16,-1 0-16,0 0 0,0 0 0,0 0 16,0 0-16,1 0 15,-1 0-15,0 21 0,-21 0 16,0 0-16,0 0 15,0 0-15,0 1 16,0-1-16,-21 0 16,21 0-16,-21-21 0,-1 21 15,22 0-15,-21-21 16,21 22 0,0-44-1,21 1 1,-21 0-16,22 0 15,-1 0-15,0 0 0,0-1 16,0 1-16,0 0 0,1-21 0,-1 21 16,63-64-1,-41 64-15,-1 21 0,-21 0 16,0 0-16,1 0 0,-1 21 16,-21 0-16,0 0 15,0 0-15,0 64 16,0-64-1,0 0-15,0 1 0,-21-22 0,21 42 16,0-21-16,0-42 63,0 0-63,0 0 15,0-1-15,0 1 0,0 0 16</inkml:trace>
  <inkml:trace contextRef="#ctx0" brushRef="#br1" timeOffset="176395.48">15430 10837 0,'-21'0'15,"0"0"-15,0 0 16,0 0 31,0 0-32,-1 0-15,1 0 16,0 0-16</inkml:trace>
  <inkml:trace contextRef="#ctx0" brushRef="#br1" timeOffset="176655.35">14351 11007 0,'-21'0'0,"42"0"16,0-21-1,0 21-15,0 0 0,1 0 16,-1-22-16,0 22 0,21 0 15,-21-21-15,1 21 0,-1 0 0,0 0 0,0 0 16,0 0 0,0 0-16,-42 0 47</inkml:trace>
  <inkml:trace contextRef="#ctx0" brushRef="#br2" timeOffset="184976.77">15727 2709 0,'0'-21'16,"0"0"-16,0 0 15,0 0 1,0 0 0,0-1-1,0 1 673,21 21-688,-21-21 15,0 0 1,0 0 0,0 0-16,-21-1 15,-22 22 1,22 0-16,0 0 0,-42 0 16,20 0-16,22 0 0,-21 0 15,21 22-15,-1-1 0,1 0 16,-21 0-16,21 0 0,0 22 0,21-22 15,-22 21-15,22-21 0,0 0 16,0 22-16,0-22 0,0 0 0,0 0 16,0 0-16,22 1 15,-1-1-15,0-21 0,42 21 16,-20-21-16,-1 0 16,-21 0-16,0 0 0,1 0 15,20-21-15,0-22 0,-21 43 16,22-21-16,-22 0 0,0 0 15,-21 0-15,21 0 0,-21-1 16,21 1-16,-21 0 0,0 0 16,0 0-16,0 0 0,0-1 0,0 1 15,0 42 1,-21 1 0,21-1-16,-21 21 15,21 64-15,0 0 16,0-64-16,-21 106 15,21-84-15,0-1 16,0 43-16,0-42 16,0 41-16,-21-41 0,21-22 15,0 1-15,-43 41 16,43-41-16,-21-1 0,0-21 0,0 21 16,-43 1-16,43-22 15,0 0-15,-21-21 0,-1 0 16,22 0-16,0-21 0,-21 0 15,21-85 1,21 64-16,0-1 0,0 1 16,0 0-16,0-22 0,0 22 0,0-22 15,21 1-15,0 20 0,0-20 16,0 21-16,22-1 0,20-41 16,-42 41-16,22 1 0,-1 0 0,-21 20 15,21-20-15,-20 21 0,20 0 16,-21-22-16,21 22 0,-20 0 0,-1 21 15,21-42 1,-21 42-16</inkml:trace>
  <inkml:trace contextRef="#ctx0" brushRef="#br2" timeOffset="185739.24">15981 2836 0,'0'0'0,"0"22"15,21-22 16,0 0-31,0 0 16,0-22-16,1 1 0,-1 21 16,0-21-16,21-21 15,-21 42-15,-21-21 0,0-22 16,0 22-16,0 0 0,-21 21 16,-21-21-1,21 21-15,0 0 0,-1 21 16,1 0-16,0 0 15,0 0-15,21 22 0,0-22 0,0 0 16,0 64 0,0-22-16,21-20 15,0-43 1,0 0-16,1 21 0,-1-21 0,21 0 16,-21 0-16,0 0 0,22-21 15,20-1-15,-42 1 16,22 0-16,-22 0 0,0 0 0,21-22 15,-20 22-15,-1 0 0,-21 0 16,21 0-16,-21 0 0,0-1 16,0 44 15,0-1-31,0 0 16,0 0-16,0 0 0,0 0 0,0 1 15,0-1-15,-21 0 0,0 0 0,21 0 16,-22 0-16,22 1 0,-21-1 15,0-21-15,21-21 47,0-1-31,0 1-16,21 0 16,0 0-16,1-21 0,-1 20 15,0 1-15,0 0 16,0 0-16,0 0 0,43 0 0,-43 21 15,0 0-15,43 63 16,-43-21 0,-21-20-16,0-1 15,0 0-15,0 21 0,0-21 0,0 22 16,0-22-16,-21 0 0,0-21 0,21 21 16,-22 0-16,22 1 15,-21-22-15,21-22 47,0 1-47,0 0 0,21 0 16</inkml:trace>
  <inkml:trace contextRef="#ctx0" brushRef="#br2" timeOffset="186110.02">16870 2900 0,'21'0'16,"0"0"-16,0 0 16,0 0-16,1 0 15,-22-21-15,21 21 0,0-21 0,0-1 16,0 1 0,-21 0-16,0 0 15,0 0-15,-21 21 31,0 0-31,21 21 0,-21-21 0,21 21 16,-21 0-16,-1 0 0,22 22 16,0-1-16,0-21 15,0 0-15,0 1 0,0-1 16,0 21 0,0-21-16,22-21 15,-1 0-15,0 0 16,0 0-16,0 0 0,0 0 0,1-21 15,-1 21-15,0-21 16,0 0-16</inkml:trace>
  <inkml:trace contextRef="#ctx0" brushRef="#br2" timeOffset="186510.8">17378 2858 0,'-21'-43'15,"-1"43"-15,22-21 0,0 0 16,0 0-16,22 0 16,-1 21-16,0 0 15,0 0-15,0 0 0,0 0 16,1 21-16,-1 0 16,21 0-16,-42 0 0,0 0 15,0 22-15,0-22 16,0 21-16,0-21 0,0 1 15,0-1-15,-21 0 0,21 0 16,-42-21 0,42-21 15,0 0-31,0 0 16,0-1-16,0 1 0,21 0 0,-21 0 15,21 0-15,0 0 0,-21-1 0,21-20 16,0 21-16,-21 0 0,22 0 15,-22-1-15,42 22 16,-21 0-16,0 0 16,0 0-1</inkml:trace>
  <inkml:trace contextRef="#ctx0" brushRef="#br2" timeOffset="187389">18055 2836 0,'0'0'0,"0"-21"0,0 0 15,0 0-15,0 0 16,-21 0-16,0 21 15,21-22-15,-21 22 0,-1 0 16,1 0-16,0 0 0,21 22 16,-21-1-16,0 0 0,0 0 15,-1 21-15,1 1 0,0-22 16,21 0-16,-21 0 0,21 0 16,0 22-16,0-22 0,0 0 15,0 0-15,21-21 16,0 0-1,0 0-15,1 0 16,-1-21-16,0 21 0,0-21 16,-21 0-16,21 21 0,0-21 0,-21-1 15,0 1-15,22 0 0,-22 0 16,21-43-16,-21 22 16,0 21-1,0 42 1,0 0-1,0 0-15,0 22 16,0 20-16,0-42 0,0 1 16,0-1-16,0 0 0,0 0 15,0 0-15,0 0 0,0 1 16,21-22-16,0 0 16,21 0-16,1 0 15,-22 0-15,0 0 0,21-22 16,-20 22-16,-1-21 0,21 0 0,-21 0 15,0 0-15,22-22 0,-1-20 16,0-1 0,-20 1-16,-1 21 0,0-1 0,0 1 15,-21 0-15,21-22 0,-21 22 16,21-1-16,-21 22 0,0-21 0,0 0 16,0 20-1,0 44 1,0 20-1,0-21-15,-21 21 0,0 1 0,0-1 16,21 0-16,-42 64 16,20-63-16,1 62 0,0-62 15,0 41-15,21-62 16,0 20-16,0-21 0,0 21 0,0-20 16,0-1-16,0 0 0,0 0 0,21 0 15,0-21-15,0 0 0,1 21 16,-1-21-16,21 0 0,-21 0 15,22 0-15,-1-21 16,0 0-16,-21 0 0,43 0 16,-43 0-16,0-1 0,0 1 15,1 0-15,-22 0 0</inkml:trace>
  <inkml:trace contextRef="#ctx0" brushRef="#br2" timeOffset="190055.22">17505 3725 0,'21'0'0,"0"0"15,-21-21-15,0 0 16,0 0 0,0 0-16,0 0 15,-21 21-15,0 0 0,0-22 16,-1 22-16,-20 0 0,21 0 15,0 0-15,-43 0 0,22 0 16,21 22-16,-22-1 0,22-21 16,-21 21-16,21 0 0,0 21 0,-1-20 15,1-1-15,21 21 0,0-21 16,0 0-16,0 43 16,0-22-16,43-42 15,-22 0-15,0 0 0,0 0 0,0 0 16,22 0-16,-1 0 0,-21-21 15,21 21-15,-20-21 0,41 0 16,22-43 0,-64 43-16,0 0 0,0 21 15,-21-21-15,0 0 0,21-22 16,1 22-16,-22 0 16,0 42 15,0 0-31,0 0 0,0 1 15,0 41-15,0 1 16,0-22-16,0 21 0,0-20 16,0-1-16,-22 0 0,1 22 0,21-22 15,-21 22-15,0-22 16,21 0-16,-21 22 0,0 21 16,-22-1-16,22-41 0,21-1 15,-21-21-15,21 21 0,-21-20 16,21 20-16,0 0 15,0-63 1,0 0 0,0-21-16,21 20 0,0-20 0,0 21 15,43-127 1,-43 105-16,21-20 0,1-64 16,-22 63-16,0-20 15,21 20-15,-21 22 0,1-22 0,-1 22 16,21-64-16,-21 85 15,-21 0-15,0 0 16,21 0-16,1 21 16,-22 21-1,0 0-15,0 0 16,0 0-16,0 0 16,0 1-16,0-1 0,0 21 15,0-21-15,0 0 16,0 1-16,21-22 15,0 0-15,0 0 16,21 0 0,-42-22-16,22 22 0,-1-21 0,42-42 15,-63 42 1,21-1-16,1 22 0,-22-21 0,21 0 16,-21 0-16,0 0 0,0 0 0,21-1 15,-21 44 16,0-1-15,0 0-16,0 0 16,0 0-16,0 0 0,0 1 15,0-1-15,0 0 16,0 0-16,0 0 0,0 0 0,21 1 16,-21-1-16,21-21 15,0 0-15,1 21 0,-1-21 16,0 0-16,0 0 0,0 0 15,0-21-15,1 0 0,-1 21 16,0-22-16,21 22 0,-21-21 0,1 0 16,-1 0-16,0 0 0,0 0 15,-21-1-15,21 1 0,-21 0 16,0 0-16,21 0 0,-21 0 0,0-1 16,-21 22 15,0 0-31,0 0 0,0 0 0,0 22 15,-1-22-15,1 21 0,21 0 16,-21 0-16,21 0 0,-21 0 16,21 1-16,0 41 15,0-21-15,0-20 16,21-1-16,0 0 16,0-21-16,1 0 15,-1 0-15,0 0 0,0 0 16,0 0-16,0-21 0,1 0 0,-1 21 15,0-22-15,0 1 0,21-21 16,-20 21-16,-1-22 16,-21 22-16,21 0 15,-21 0-15,21 0 0,-21 0 16,0 42 15,0 0-31,0 0 0,0 0 16,0 0-16,0 1 0,0-1 15,0 0-15,0 21 16,0-21-16,0 1 16,0-1-16,21-21 15,0 0-15,1 0 16,-1 0-16,0-21 16,0 21-16,0-22 0,-21 1 0,21 21 15,1-21-15,-1 0 0,-21 0 16,21 0-16,0-1 0,0 1 0,-21 0 15,21 0-15,1 0 16,-22 0 0,0 42-1,0 0 1,0 0 0,0 0-16,0 0 0,0 1 15,0-1-15,0 0 0,0 0 16,0 21-16,0-20 15,0-1-15,0 0 16,21-21-16,0 0 16,0 0-16,0 0 0,0 0 0,1 0 15,-1 0-15,21-21 16,22 0-16,-43-1 0,21 1 16,22-21-16,-43 21 0,0 0 15,0-1-15,0 1 0,0-21 16,-21 21-16,0-22 15,0 22-15,0 0 16,-21 21 0,0 21-16,0 0 0,-21 1 15,-1 20 1,43-21-16,0 0 0,-21 22 16,0-22-16,21 0 0,0 0 15,0 0-15,0 0 16,0 1-16,21-22 15,43 21-15,-43-21 16,0 0-16,0 0 0,0-21 16,0-1-16,1 22 0,-1-21 15,-21 0-15,0 0 16,0 0 15</inkml:trace>
  <inkml:trace contextRef="#ctx0" brushRef="#br2" timeOffset="198543.94">11684 6710 0,'-21'0'16,"0"0"-16,-1 0 15,1 0 16,21 21-15,0 0 0,-21-21-16,21 21 15,-21-21 1,21 22-16,-21-22 16,21 21-16,-21-21 15,-1 21-15,1-21 16,21 21-1,21-21 64,1 0-79,-1 0 0,0-21 0,0 0 15,21 21-15,64-64 16,-42 43-16,-22 0 0,85-21 15,-63-1-15,20 22 16,-20-21-16,-1 21 0,22-1 0,-22-20 16,107-43-16,-107 64 15,1 0-15,-1 0 0,1 0 16,63-22-16,-64 22 0,1 0 16,-1 0-16,1 0 0,-1 0 15,1-1-15,105-20 16,-105 21-16,-22 0 15,0 21-15,1-21 0,-22-1 0,21 22 16,-21-21-16,0 21 0,1 0 0,-1 0 16,-21-21-16,21 21 0,0-21 31,0 21 0,0 0 0</inkml:trace>
  <inkml:trace contextRef="#ctx0" brushRef="#br2" timeOffset="199239.61">15113 5884 0,'0'-21'15,"0"42"-15,21-63 0,-21 21 16,0 0-16,0 0 0,0-1 15,0 1-15,0 0 0,0 0 16,0 0 0,21 21-1,0 21 1,-21 0-16,22 0 16,-1 22-16,21 20 0,-21-42 15,0 22-15,1-1 0,20 0 16,-21-21-16,21 22 0,-20-1 0,20 0 15,0-20-15,-21 20 0,22 0 16,-22-21-16,42 64 0,-41-43 16,20-20-16,-21 20 0,0-21 15,0 21-15,-21-20 0,22-1 16,-22 0-16,21-21 0,-21 21 0,21 0 16,-42-21 46,0 0-46,-1 0-16</inkml:trace>
  <inkml:trace contextRef="#ctx0" brushRef="#br2" timeOffset="199791.4">14795 6985 0,'0'-21'0,"0"42"0,22-63 0,-22 21 0,21-1 15,-21 1-15,0 0 16,0 0 0,0 42 15,0 0-31,0 0 0,0 1 0,0 20 15,0 0-15,0 1 0,0-1 16,0 0-16,0 22 0,0-22 0,-21 22 16,21-1-16,0-21 0,0 22 15,0-22-15,-22 64 16,22-64-16,-21 1 0,0 63 16,21-64-16,0 43 15,-21-64-15,21 21 0,-21 0 16,21-20-16,0-1 0,0 0 15,0-42 17,0 0-17,0-1-15,0 1 0,0-21 0,21 21 16,-21 0-16,21-43 16,0 43-16,-21-21 0</inkml:trace>
  <inkml:trace contextRef="#ctx0" brushRef="#br2" timeOffset="201070.24">14922 7049 0,'0'0'16,"0"-22"-16,-21 22 0,0-21 15,0 21-15,21-21 0,-21 21 47,42 0-16,0 0-31,0 0 0,0 0 16,22 0-16,-1 0 0,-21 0 0,43 21 16,-22-21-16,85 0 15,85 0-15,-149 0 16,22 0-16,0 0 0,20 0 15,1 0-15,0 0 0,0 0 0,0 0 16,0 0-16,-1 0 0,1 0 16,0 0-16,296-21 15,-211 0 1,-85 21-16,-22 0 0,86 0 16,-86-21-16,1 21 0,-22 0 15,22 0-15,-21 0 0,-1-21 0,1 21 16,63 0-16,42 0 15,-127 0 1,1 0-16,-1 0 0,0 0 0,1 0 16,-1 0-16,0-22 0,-21 22 15,1 0-15,-1 0 16,-21 22 31,0-1-32,0 0-15,0 0 0,0 0 16,-21 0-16,-1 1 0,22-1 16,-21 63-1,21-41-15,0-22 0,-21 42 0,21 22 16,-21-43-16,21 1 0,0 105 16,0-63-1,0-43-15,0 0 0,0-21 16,0 22-16,0-1 0,0 0 0,0 1 15,0-1-15,0-21 0,0 22 0,0 20 16,0-21 0,0-20-16,0-1 0,0 0 15,0 21-15,0-21 0,0 1 16,-21-1 0,21 0-16,-21-21 15,21 21 1,-22-21-16,1 0 0,0 0 15,-42 21-15,41-21 16,-20 0-16,21 0 16,0 0-16,-22 0 0,1 0 0,-21 21 15,-22-21 1,43 0-16,-22 0 0,22 0 0,-22 0 16,1 0-16,20 0 0,-20 0 0,-1 0 15,-20 0-15,20 0 0,-232 0 16,63-21-1,170 21 1,-22 0-16,21 0 0,-20 0 0,-170-42 16,169 42-16,-21 0 15,43-21-15,-22 21 0,0 0 16,22 0-16,-128-21 16,86-1-16,41 22 15,-42 0-15,43 0 0,20-21 16,-20 21-16,-1 0 0,22 0 15,-21 0-15,20 0 0,-63-21 16,1 21 0,62 0-16,22 0 0,0 0 15,0 0-15,0 0 0,-1 0 0,1 0 16,0 0-16,0 0 0,0 0 16,0 0-16,-22 0 15,22 0-15,0 0 0,-21 0 16,20 0-16,1 0 15,0 0-15,0 0 16,0 0-16,0 0 0,-1 0 31,1 0-31,21-21 32,0 0-32,0 0 15,21-1-15,1 1 16,-1 0-16</inkml:trace>
  <inkml:trace contextRef="#ctx0" brushRef="#br2" timeOffset="201793.51">15557 6541 0,'0'0'0,"0"-22"0,0 1 15,0 0 1,22 21-1,-1 0-15,0 0 0,0 0 16,0 0-16,0 0 0,1 21 16,-1 0-16,0 1 0,0-1 15,0 0-15,0 21 0,1-21 0,20 22 16,0-1 0,-42-21-16,21 0 0,1 1 0,-22-1 15,0 0-15,21 0 16,0-21-16,0 0 47,0-21-32,-21 0-15,0 0 16,21 21-16,1-22 0,-1 1 0,-21 0 16,21 0-16</inkml:trace>
  <inkml:trace contextRef="#ctx0" brushRef="#br2" timeOffset="202051.36">16298 6371 0,'0'0'16,"21"-21"-16,-21 0 0,22 21 0,-22-21 15,0 42 1,-22 0 0,1 0-16,21 0 0,-21 22 15,0-22-15,0 21 0,0 1 0,21-22 16,-43 63-16,22-62 15,0 20-15,0-21 0,0 0 0,-1 0 16,22 1-16,0-1 0,-21 21 16,0-21-1</inkml:trace>
  <inkml:trace contextRef="#ctx0" brushRef="#br2" timeOffset="203095.44">15642 7091 0,'0'0'15,"0"-21"1,0 42-1,-21 0-15,21 21 0,-21 1 16,21-1-16,-21 0 0,21 1 0,0 63 16,-43 21-1,43-85-15,-21-21 16,21 43-16,0-43 16,0 0-16,0 0 0,0-42 46,0 0-46,21 0 0,-21-1 16</inkml:trace>
  <inkml:trace contextRef="#ctx0" brushRef="#br2" timeOffset="203403.27">15600 7154 0,'0'0'0,"-21"-21"16,21 0-16,0 0 15,0 0-15,21 21 16,0-21-16,0 21 0,0 0 16,0 0-16,22 0 0,-22 0 15,42 42 1,-41 21-16,-22-41 0,0 20 16,0 21-16,0-41 0,-22 20 15,1-21-15,0 0 0,0 22 16,-43-1-1,43-21-15,0-21 0,0 21 16,42-21 15,0 0-15,0 0-16,1-21 0</inkml:trace>
  <inkml:trace contextRef="#ctx0" brushRef="#br2" timeOffset="204133.36">15833 7514 0,'0'0'0,"21"0"0,0 0 16,-21 21-16,42-21 15,-21 0 1,1 0-16,-1-21 0,0 0 16,0 21-16,0-21 0,0 21 0,1-21 15,-1 0-15,-21-22 16,0 22-1,-21 21-15,-1 0 16,1 0-16,0 0 0,0 21 0,0 0 16,0 1-16,-1-22 15,1 21-15,21 0 0,-21 0 0,21 0 16,0 0-16,0 1 0,0-1 0,0 0 16,0 0-16,0 0 0,21 0 15,0-21-15,1 0 0,-1 0 16,0 0-16,21 0 15,-21 0-15,1 0 0,20 0 0,-21-21 16,85-21 0,-21 0-16,-1-22 15,-63 43-15,-21 0 16,22 21-16,-1-21 0,-21-1 16,0 44 15,0-1-31,0 0 15,0 0-15,0 0 16,0 0-16,0 1 0,0-1 16,0 0-16,0 0 0,0 0 15,0 0-15,21-21 16,0 0-16,0 0 16,0 0-16,1 0 0,-1 0 15,0-21-15,0 21 0,0-21 0,0 0 16,-21 0-16,22 0 0,-22-64 31,0 43-31,0 20 16,-22 1-16,1 21 0,0 0 0,-21 0 15,21 0-15,-1 0 0,1 21 16,0 1-16,0-1 16,0 42-1,21-42-15,0 1 16,0-1-16,0 0 0,21-21 15,0 0-15,0 0 16,0 0-16,1 0 0,20 0 0,-21 0 16,0 0-16</inkml:trace>
  <inkml:trace contextRef="#ctx0" brushRef="#br2" timeOffset="204459.17">16743 7557 0,'0'-22'31,"21"-20"-15,-42 106-16,42-149 0,0 85 15,43 0 1,-22 0-16,-21 0 16,0 0-16,0 0 0,1 21 15,-22 0-15,21 0 0,-21 1 16,21-1-16,-21 0 0,0 0 16,0 0-16,-21 0 15,0 1-15,-1-22 16,1 0-1,21-22 1,0 1 0,0 0-16,0 0 15,0 0-15,21 0 16,-21-1-16,0 1 0,22 21 0,20-21 16,-21 0-1,0 0-15,0 21 0,1 0 16,-22-21-16,21 21 15,0 0-15</inkml:trace>
  <inkml:trace contextRef="#ctx0" brushRef="#br2" timeOffset="204687.04">17251 7430 0,'21'0'16,"-85"0"-16,107 0 0,-22 21 16,-21 0-1,0 0-15,0 0 16,0 0-16,0 1 0,0-1 15,0 0-15,0 0 16,0 0-16,0 0 16,0 1-1,-21-22 17,21-22-17,0 1-15</inkml:trace>
  <inkml:trace contextRef="#ctx0" brushRef="#br2" timeOffset="204919.42">17399 7176 0,'0'-22'0,"0"44"0,0-65 0,0 22 16,0 0-16,0 0 15,0 42 16,0 0-15,0 0-16,0 0 0,0 22 16,0-22-16,0 0 0,-42 21 15,42 1 1,0-22-16</inkml:trace>
  <inkml:trace contextRef="#ctx0" brushRef="#br2" timeOffset="205720.47">17611 7218 0,'0'0'0,"0"-21"0,0 0 16,0-1-16,0 1 15,0 0-15,0 42 63,0 0-63,0 1 0,0 20 0,0 21 16,-22 1-1,22-22-15,-21 1 0,0 20 16,0-21-16,21-20 0,0 20 15,0-21-15,0 0 0,0 0 16,0 1-16,21-22 16,0 0-1,0 0-15,1 0 0,-1-22 16,0 22-16,0-21 0,0 0 0,0 0 16,1 0-16,-1-22 15,0 1-15,0 42 16,0-21-16,-21 0 0,0 42 47,0 0-47,0 0 15,0 0-15,0 1 0,0-1 16,0 0-16,0 0 16,21-21-1,1 0-15,-1 0 16,0 0-16,0 0 0,0 0 15,0-21-15,1 0 0,-1 0 0,0 21 16,0-22-16,0 1 0,0 0 16,1 0-16,-22 0 0,21 21 15,-21-21 1,0 42 15,0 0-31,0 0 16,0 0-16,0 22 0,0-1 15,-21-21-15,21 0 0,-22 0 16,22 22-16,0-1 0,0 0 16,0-20-16,0 41 15,0 1 1,0-43-16,0 0 16,22-21-16,-44-21 46,1 21-46,0-21 0,21-1 0</inkml:trace>
  <inkml:trace contextRef="#ctx0" brushRef="#br2" timeOffset="205972.33">17632 7408 0,'0'0'0,"0"-21"0,21 21 15,0 0-15,64-21 16,-22 0 0,-42 21-16,22-21 0,-22 0 15,21 21-15,1 0 0,-22 0 0,21-22 16,-21 22-16,0 0 0,22 0 16,-64 0 15,-1 22-31,-20-22 0,21 21 0,-21 0 15,-1 0-15,1-21 0</inkml:trace>
  <inkml:trace contextRef="#ctx0" brushRef="#br2" timeOffset="206686.15">15896 7789 0,'0'0'0,"0"-21"15,-21 21 1,0 0-16,21 21 0,-21 1 16,-1-1-16,1 42 15,21-42-15,0 1 0,-21 20 16,21-21-16,0 21 0,0-20 16,0-1-16,0 0 0,0 0 0,0 0 15,42 0 1,22-21-16,-43 0 15,21-21-15,-20 0 0,20 21 16,0-21-16,1 0 0,-1 0 16,0-22-16,1 22 0,-1-42 15,0 20 1,-42 22-16,0 0 0,0-21 0,-21-1 16,0 22-16,0 0 0,-22 0 15,22 21-15,-21 0 0,0 0 0,-22 0 16,43 0-16,0 0 15,0 21-15,-1-21 0,1 21 0,21 0 16,-21 0-16,21 22 0,0-22 16,0 21-16,0 1 0,21-22 0,0 21 15,22 43 1,-22-43-16,0 0 0,0-20 0,0 20 16,22 43-16,-22-64 0,-21 21 15,0 22-15,0-43 0,0 0 16,0 0-16,-42 21 15,-1 1-15,22-43 0,0 21 16,0-21-16,0 0 16,-1 0-16,22 21 0,-21-21 0,0 0 15,21-21-15,0 0 16,0 0-16,0-1 16,0 1-16,0 0 0,21-21 0,22 21 15,-22-1-15,21-20 0</inkml:trace>
  <inkml:trace contextRef="#ctx0" brushRef="#br2" timeOffset="207969.41">16616 8022 0,'42'-42'0,"-84"84"0,84-105 16,-21 63-16,-21 21 31,0 0-31,-21 0 0,21 0 16,0 1-16,-21 20 15,0 21-15,0-41 16,21-1-16,0 0 0,0 0 16,0 0-16,0 0 15,21-21 1,0 0-16,0 0 0,0 0 16,-21-21-16,21 21 0,22-42 15,-22 42-15,0-21 0,-21 0 0,21-1 16,0 1-16,-21 0 0,22-21 15,-1 21 1,0 21-16,-21-22 16,0 44 15,0-1-15,0 0-16,0 0 0,0 0 0,0 0 15,0 1-15,0-1 0,0 0 16,0 0-16,21-21 0,-21 21 15,21-21-15,-21 21 0,21-21 16,1 0-16,-1 0 0,21 0 16,43-42-1,-43 21 1,0 0-16,-20 0 0,-1-1 0,0 1 16,-21 0-16,0 0 0,21 0 15,-21 0-15,0-1 0,0 1 0,0 0 16,0 0-16,-21 21 15,0 0 1,0 0-16,21 21 0,-22-21 0,1 21 16,0 0-16,21 1 0,0-1 15,-21 0-15,21 0 0,-21 21 0,21-20 16,0 20 0,0-21-16,0 0 15,21 0-15,0-21 0,0 0 16,0 0-16,1 0 0,-1 0 15,0 0-15,0-21 16,0 21-16,0-21 0,22 0 16,-1-21-16,-21 20 15,0 22-15,1-21 0,-1-21 16,-21 21-16,21 21 0,0-21 16,-21 42 15,0 0-31,0 0 0,0 0 15,0 0-15,0 1 0,0-1 16,0 0 0,21-21 15,0 0-31,-21-21 16,22 21-16,20-64 15,-21 64-15,-21-21 0,21 0 16,0 0-16,-21-22 0,22 22 15,-1 21-15,-21-21 16,0 42 0,0 0-16,0 1 15,0-1-15,0 0 16,0 0-16,0 0 0,0 0 16,0 1-16,0-1 0,21 0 15,0-21 1,0 0-16,0 0 0,1 0 15,-1 0-15,0 0 16,0 0-16,0 0 0,-21-21 0,21 21 16,22-43-16,-43 22 15,0 0-15,21 0 0,-21 0 16,0 0-16,21-1 0,-21 1 16,0 0-16,0 0 0,0 0 15,0 42 1,0 0-16,-21-21 15,21 21-15,-21 0 0,21 1 16,0 20-16,-21-21 0,21 0 16,0 0-16,0 1 0,0-1 15,0 0 1,21-21-16,0 0 0,0 0 0,0 0 16,0 0-16,1 0 0,-1 0 0,0 0 15,0 0-15,0-21 16,0 21-16,-21-21 0,0-1 15</inkml:trace>
  <inkml:trace contextRef="#ctx0" brushRef="#br2" timeOffset="214091.53">18309 5101 0,'0'-21'16,"0"42"-16,0-63 0,0 21 15,0 0-15,0-1 0,0 1 31,0 0-31,0 0 32,0 0 15,-21 21-32,21-21 1,0-1-1,0 1 17,0 42 15,0 1-47,0-1 0,21 0 15,0 0-15,-21 21 0,21-20 0,1 20 16,-1-21-16,0 21 0,-21 1 15,42 20-15,-21-42 0,1 43 16,-1-43-16,-21 0 16,21 0-16,-21 1 0,21-1 15,0-21 1,-21 21-16,0-42 31,0 0-15,0-1-16,0 1 0,0 0 15,0 0-15,0 0 0,0 0 0</inkml:trace>
  <inkml:trace contextRef="#ctx0" brushRef="#br2" timeOffset="214402.35">18711 4911 0,'0'0'0,"-21"0"31,0 0-15,0 21-16,0 0 0,-1-21 16,1 21-16,0 0 0,0 1 0,-21 20 15,-1 0 1,1 1-16,-43 41 0,22-41 16,42-22-16,-1 0 15,1 0-15,0 0 0,0 0 16,0-21-1,42 0 32,-21-21-47,21 0 0,0 21 16,0-21-16,1 21 0</inkml:trace>
  <inkml:trace contextRef="#ctx0" brushRef="#br2" timeOffset="-214489.64">18859 5017 0,'0'21'31,"0"0"-16,0 0-15,0 0 0,0 0 16,0 1-16,0-1 0,0 0 16,0 0-16,0 0 0,0 0 0,0 1 15,0-1-15,0 0 0,0 0 16,0 0-16,0 0 0,0 1 16,-21-22 15,0 0-16,21-22 1,0 1-16,0 0 0,0 0 16,0 0-16,0 0 0,0-1 15,0 1-15,0 0 0,0 0 16,0 0-16,21 0 0,0-1 0,1 1 16,20-21-1,0 21-15,-21 0 0,1 21 16,-1 0-16,0 0 0,21 0 0,-21 0 15,43 84 1,-64-63-16,21 1 0,-21-1 16,0 0-16,0 0 0,0 0 15,0 0-15,0 22 16,0-22-16,0 0 0,-21 21 16,0-42-16,21 22 0,0-1 15,21-42 48,-21-1-63,21 22 15,0-21-15</inkml:trace>
  <inkml:trace contextRef="#ctx0" brushRef="#br2" timeOffset="-213353.78">19431 5080 0,'21'-21'16,"-21"42"31,0 0-47,0 0 0,0 1 15,0-1-15,0 0 0,0 0 0,0 0 16,0 0-16,0 22 15,0-22-15,0 0 0,0 0 0,0 0 16,0 1 0,21-22-1,0 0-15,1 0 16,-1 0-16,0-22 16,0 1-16,0 0 0,0 0 0,1 0 15,-1-22 1,-21 22-16,0 0 0,21 0 0,0 0 15,-21 0-15,21-1 0,-21 1 0,0 0 16,0 0-16,21 0 16,1 0-16,-22 42 31,0 0-31,0 0 16,0 0-16,0 0 0,0 1 15,0-1-15,0 0 0,-22 21 16,22-21-16,0 1 0,0-1 15,0 21-15,0-21 16,0 0-16,22 1 16,-1-22-1,0 0-15,0 0 0,0 0 16,0-22-16,1 22 16,-1-42-16,0 42 0,0-21 15,0 0-15,-21 0 0,21-1 16,1 1-16,-22-42 0,21 20 15,-21 1-15,21 21 0,-21-21 16,21-1-16,-21 22 0,0-42 16,0-1-16,0 43 15,21 21-15,-21-21 16,0 42 0,0 0-1,-21 0-15,21 0 0,-21 22 16,21-22-16,0 21 0,-21 22 15,21-22-15,0-21 0,-21 43 16,21-22-16,0-21 16,0 0-16,0 1 0,0-1 0,0 21 15,0-21 1,21-21 0,0 0-16,0 0 15,0 0-15,0-21 16,1 0-16,-1 0 15,0 0-15,-21-1 0,21 1 16,0 0-16,-21 0 0,0-21 0,21-1 16,1 22-16,-22-21 0,21-43 15,0 0 1,-21 64-16,21-21 0,-21 21 0,0 0 16,0-1-16,0 1 0,0 0 15,0 42 1,0 0-1,0 1-15,0-1 0,-21 21 0,21-21 16,-21 22-16,0-1 0,21 0 16,0 1-16,0-22 0,0 21 15,0 0-15,0-20 0,0-1 0,0 0 16,0 0-16,0 0 0,0 0 16,0 1-16,21-1 0,0-21 15,0 0-15,0 0 16,0 0-16,43 0 15,-22 0-15,-21 0 0,1 0 16,-1-21-16,0-1 0,-21 1 16,0 0-1,0 0-15</inkml:trace>
  <inkml:trace contextRef="#ctx0" brushRef="#br2" timeOffset="-206537.4">15727 9631 0,'-21'0'63,"-1"0"-47,1 0-1,0 0-15,0 0 16,0 0-16,0 0 0,-1 0 15,1 0-15,0 0 0,0 0 0,0 0 16,0 0 0,-1 0-16,44 0 62,-1 0-62,0 0 0,0 0 16,21 0-16,-20 0 0,20 0 15,-21 0-15,21 0 0,1 0 16,-1 0-16,0 0 0,1 0 0,-1 0 16,0 0-16,1 0 0,-1 0 15,0 0-15,22 0 0,-43 0 16,0 0-16,22 0 0,-22 0 16,-42 0 62,-1 0-63,1-21-15,0 0 0,0 21 0,0 0 16,0-22-16,-1 22 16,1-21-16,-21 0 0,0 0 15,20 21-15,1 0 16,21-21-16,-21 21 0,0 0 15,21-21 1,21 42 31,0-21-31,0 21-16,1-21 0,-1 21 15,0-21-15,0 21 0,0-21 0,64 21 16,-43 1-1,-21-22-15,22 0 0,-22 0 16,0 0-16,0 21 0,0-21 16,1 0-1,-22 21 1,-22 0 0,1-21-16,0 21 0,0-21 15,0 21-15,-22 1 0,22-1 16,-63 42-1,20-20-15,43-22 0,0 0 16,-22 0-16,22 0 0,0-21 16,0 21-16,21 1 0,-21-22 0,0 21 15,42-21 63</inkml:trace>
  <inkml:trace contextRef="#ctx0" brushRef="#br2" timeOffset="-203256.92">17145 9589 0,'0'21'16,"21"-21"-16,0 0 15,0-21 1,1-1-16,-22 1 16,0 0-16,0 0 15,0 0-15,0 0 16,0-1-16,-22 22 0,1 0 16,-21-21-1,-22 21-15,43 0 0,-42 21 16,42 1-16,-1-1 0,1 0 15,0 21-15,0-21 16,0 22-16,0-1 0,-1-21 0,22 22 16,0-1-16,0-21 0,0 21 15,0-20-15,0 83 16,22-105 0,-1 0-16,0 0 15,0 0-15,0 0 0,0-21 16,1 21-16,-1-21 0,0 0 0,0 21 15,0-21-15,0 0 0,22-43 16,-43 43-16,21 0 0,-21-22 16,21 22-16,-21 0 0,0 0 15,0 0-15,0 0 0,0-1 0,0 44 47,0-1-47,0 0 0,0 0 16,0 21-16,0-20 0,0-1 0,0 21 15,0-21-15,0 0 0,0 22 16,0-22-16,0 0 0,0 0 0,0 0 16,21 1-16,0-22 0,1 0 15,-1 0-15,85 0 16,-43-22 0,-21 1-1,-20 0-15,-1 0 0,21-21 16,-21-1-16,0 22 0,-21 0 0,0-43 15,0 43-15,0 0 16,22 0-16,-22 0 0,0 42 47,0 0-47,0 0 0,0 22 0,-22-22 16,1 42-1,21 1-15,0-43 0,0 0 16,0 0-16,0 0 0,0 1 15,21-22 1,1 0 0,-1 0-16,0 0 0,0 0 15,0-22-15,0 1 0,22 0 16,-22 0-16,0 0 0,-21-22 16,21 22-16,-21 0 0,21-21 15,-21 21-15,0-1 0,0 1 16,0 0-16,0 42 31,0 0-31,0 1 16,0-1-16,0 0 0,0 21 0,0-21 15,0 1-15,0-1 0,0 0 16,22 0-16,20 0 16,-21-21-1,0 0-15,0 0 0,1 0 16,-1 0-16,0 0 0,0 0 0,0-21 15,0 21-15,22-42 16,-1-22-16,-21 43 16,-21-21-16,21 21 0,-21-22 15,22 1-15,-22 0 0,0-1 16,0 1-16,0 0 0,0-22 0,0 22 16,0 21-16,0-22 0,0 22 15,0 0-15,0 0 16,0 42-1,0 64 1,0-64-16,-22 21 0,1 22 16,21-22-16,-21 21 15,21-20-15,-21-1 0,21 0 0,0 1 16,-21-22-16,21 21 0,0 1 0,0-22 16,0 42-1,21-20 1,42-43-1,-41 0-15,20 0 0,-21 0 16,0-22-16,22 1 0,-22 0 0,0 0 16,21 0-16,-21 0 0,1-1 15,20-20-15,-21 21 0,0-21 16,0 20-16,-21 1 0,22 21 0,-22-21 16,0 42 15,0 0-31,0 1 0,0 20 15,0-21-15,-43 43 16,43-1 0,0-21-1,21-42-15,-21 22 16,22-22-16,20 0 16,0 0-16,-21 0 15,1-22-15,-1 1 0,0 21 0,0-21 16,-21 0-16,21-43 15,0 1-15,-21 42 16,0-22-16,0-20 16,0 42-16,-21 0 0,0-1 0,0 22 15,0 0-15,0 22 16,-43 20 0,43-42-16,0 21 0,21 0 0,-21 0 15,-1 1 1,1-22-16,21 21 0,0-42 31,0-1-15,0 1-16</inkml:trace>
  <inkml:trace contextRef="#ctx0" brushRef="#br2" timeOffset="-202954.95">18161 9377 0,'-21'0'16,"42"0"-16,-63 0 0,63 0 31,0-21-31,21 21 0,1 0 0,-1-21 16,0-1-16,22 22 0,-22 0 16,22-21-16,-1 21 0,-21 0 0,1-21 15,-1 21-15,0 0 0,1 0 16,-22 0-16,21-21 0,-21 21 15,1 0-15,-44 21 63,1 0-63,0-21 0</inkml:trace>
  <inkml:trace contextRef="#ctx0" brushRef="#br2" timeOffset="-202228.54">17039 10816 0,'0'-21'0,"0"42"0,21-42 0,0 0 16,1 0-16,-1 0 15,0-1-15,0 22 0,0-21 0,0 0 16,1 0-16,-22 0 16,0 0-16,21-1 0,-21 1 0,0 0 15,-21 21-15,-1 0 16,1 0-16,-21 0 0,-127 42 15,105 1 1,22-22-16,21 21 16,21 22-1,0-43-15,21 21 16,0-21-16,0 1 16,43 20-16,-22-21 0,-21 0 15,85 43 1,-43-1-16,-63-42 15,0 1-15,0-1 0,0 0 16,-84 42-16,41-63 16,-62 22-16,62-22 15,1 0-15,-170-22 16,149-20 0,20 0-1,22 21-15,21-1 0,0-41 16,0 42-16,0 0 0,0-1 0,64-20 15,-1 21 1,1 0 0,-43 21-16,64-21 15</inkml:trace>
  <inkml:trace contextRef="#ctx0" brushRef="#br2" timeOffset="-201923.09">17589 10562 0,'22'-42'0,"-44"84"0,44-105 15,-22 84 17,0 21-17,0-21-15,-22 22 0,1-22 16,21 21-16,0 1 0,-21-1 15,0-21-15,0 21 0,21 1 0,-43 41 16,43-41-16,-21-1 16,0-21-16,21 22 15,0-22-15,0 0 16,21-21 0,0 0-16,1-21 15,-1 0-15,21-22 16,-21 22-16</inkml:trace>
  <inkml:trace contextRef="#ctx0" brushRef="#br2" timeOffset="-201549.07">17759 10880 0,'21'0'0,"-21"-21"15,21 21-15,-63 21 0,84-21 16,-42 21 0,-21 0-16,21 0 15,-21-21-15,21 21 0,0 1 16,0-1-16,0 0 0,0 21 15,0-21-15,0 1 16,0 20 0,42-42-1,22 0-15,-22-42 16,-21 20-16,0 1 0,0 0 16,-21 0-16,0 0 0,0-22 15,0 22-15,0-21 0,0 21 16,0-22-16,-21 43 15,-42-21 1,42 21-16,-22 21 16,22 1-1,21-1-15,0 21 16,0-21-16,0 0 0,0 1 16,21-22-1,0 0-15</inkml:trace>
  <inkml:trace contextRef="#ctx0" brushRef="#br2" timeOffset="-201162.1">18097 10901 0,'0'0'16,"0"-21"-16,22 21 15,-22-21-15,21 21 0,0 0 16,0 0-16,0 0 15,0 0-15,1 0 0,-1 0 0,0 21 16,42 42 0,-63-20-1,0 20 1,0-42-16,0 0 0,-21 1 16,-21-1-1,42 0-15,0-42 31,0 0-31,0-1 16,0 1-16,0 0 0,21 0 16,-21 0-16,21 0 0,0-22 15,1 22-15,-1 0 0,0 0 16,0 0-16,0 21 0,0 0 16,1 0-16,-1 0 15,0 0-15,0 0 31</inkml:trace>
  <inkml:trace contextRef="#ctx0" brushRef="#br2" timeOffset="-200788.96">18669 11049 0,'0'-42'16,"21"105"-16,-42-84 15,63 42 1,-21-21-1,-21-21-15,22 0 0,-1 21 0,-21-21 16,21 0-16,0 21 0,-21-22 0,0 1 16,21 0-1,-21 0-15,0 0 16,-21 21 0,0 0-1,-21 21-15,20 0 0,1 0 16,21 0-16,-21 1 0,21-1 15,-21 0-15,0 0 16,21 0-16,0 22 0,0-22 0,0 0 16,42 0-1,-21-21-15,22 0 16,-1 0 0,-21 0-16,64-21 15,-64 0-15,85-22 16</inkml:trace>
  <inkml:trace contextRef="#ctx0" brushRef="#br2" timeOffset="-200295.84">19389 10922 0,'0'-42'16,"0"84"-16,-22-105 0,1 63 16,0 0-16,0 0 0,0 0 15,0 0-15,-1 0 0,1 0 0,0 21 16,0-21-1,0 21-15,0 0 0,21 0 16,-43 22-16,43-1 16,0-21-1,0 0-15,0 0 16,21-21 125</inkml:trace>
  <inkml:trace contextRef="#ctx0" brushRef="#br2" timeOffset="-198908.69">17632 10541 0,'0'0'0,"-21"0"16,-1 0-1,1 0-15,21 21 0,-21 0 16,0 1-16,0-1 0,21 0 0,-21 0 16,-1 21-16,-20 22 15,42-22-15,-21-21 0,0 22 0,0 20 16,21-20-16,0 62 31,0-83-31,21-1 0,-21 0 0,21-21 16,0 0-16,0 0 0,0 0 15,22 0-15,-22 0 0,0 0 16,21 0-16,-20-21 0,20 0 16,-21-1-16,85-62 15,-64 20-15,-42 22 16,0 21-16,0-22 0,0 1 16,0 21-16,0-21 0,-21-1 0,21 22 15,-21-21-15,-43-1 16,43 43-16,0 0 0,-21 0 15,21 0-15,-1 0 0,-20 0 0,21 22 16,0-1-16,0 0 0,-22 42 16,43-41-16,0 20 0,0-21 15,0 43-15,0-22 16,0-21-16,21 0 0,1 0 16,-22 1-16,21-22 0,0 21 15,0-21-15,21 0 0,-20 0 0,-1 0 16,85 0-1</inkml:trace>
  <inkml:trace contextRef="#ctx0" brushRef="#br2" timeOffset="-198513.92">18203 10859 0,'21'0'0,"-42"0"0,64 0 0,-43-22 16,21 22-16,0 0 0,0 0 15,43 0 1,-43 43-16,0-43 16,0 21-16,0 21 0,-21-21 15,0 1-15,0-1 0,0 0 16,0 0-16,0 0 0,-63 43 16,42-43-16,21 0 15,-22-21-15,22-21 47,22 0-47,-1 0 0,0-1 0</inkml:trace>
  <inkml:trace contextRef="#ctx0" brushRef="#br2" timeOffset="-198060.18">18944 10583 0,'0'0'0,"21"-42"15,-21 21-15,0 0 16,0 42 15,-21 0-31,0 0 0,0 22 16,21-22-16,-21 21 0,-1 0 16,1 1-16,0-1 0,21-21 0,-21 22 15,0-1-15,0 0 0,-1-21 16,22 85-1,0-42-15,0-43 0,0 0 16,0 0 0,22-21-16,-1 0 15,0 0-15,0 0 16,0 0-16,0-42 0,-21 21 16,22 21-16,-1-64 15,-21 43-15,21 0 0</inkml:trace>
  <inkml:trace contextRef="#ctx0" brushRef="#br2" timeOffset="-197877.28">18754 10837 0,'0'0'16,"-22"22"-16,44-22 31,-1 0-31,0 0 16,0 0-16,0 0 0,0 0 15,1 0-15,-1 0 16,0 0-16,0 0 0,0 0 16,0 0-16</inkml:trace>
  <inkml:trace contextRef="#ctx0" brushRef="#br2" timeOffset="-197455.03">18965 11049 0,'21'0'47,"1"-21"-47,-1 21 0,0 0 15,0-21-15,0 0 0,-21-1 16,21 22-1,-21-21-15,22 21 0,-22-21 16,-22 21 15,-20 0-31,21 21 16,21 0-16,-21 1 16,0-1-16,21 0 0,0 0 15,0 0-15,0 0 0,0 1 0,0-1 16,0 0-1,0 0-15,21-21 0,-21 21 16,21-21-16,0 0 16,0 0-16,0 0 0,1 0 15,-1 0-15,0 0 0,0-21 16,0 21-16,0-21 16,22 0-16</inkml:trace>
  <inkml:trace contextRef="#ctx0" brushRef="#br2" timeOffset="-196931.07">19262 10943 0,'0'0'16,"-22"21"-16,1 1 0,21-1 16,0 0-1,0 0 1,21-21 0,1 0-1,-1 0-15,0 0 0,0-21 16,0 21-16,-21-21 15,43 0-15,-43-1 0,0 1 16,0 0-16,0 0 16,0 0-1,-22 21-15,1 0 16,-63 0-16,62 21 16,1 0-16,0-21 15,0 21-15,0 0 0,0 1 0,-1-1 16,1 0-16,21 0 0,0 0 0,0 22 15,0 20 1,0-42-16,21 0 0,1-21 16,-1 0-16,21 22 15,-21-22-15,0 0 0,1 0 16,-1 0-16,21 0 0,-21 0 16,22-22-16,-22 1 0,0 21 15,21-42-15,1 42 0</inkml:trace>
  <inkml:trace contextRef="#ctx0" brushRef="#br2" timeOffset="-196370.92">19833 10964 0,'0'-21'16,"0"42"-16,0-63 0,-21 21 16,0 21-16,0 0 15,-1 0-15,1 0 16,0 0-16,-21 21 15,21-21-15,-1 21 0,-20 22 16,21-22-16,0-21 0,21 21 0,0 0 16,0 0-16,0 0 0,0 1 15,0-1-15,0 0 0,0 0 0,0 0 16,21-21-16,0 0 16,0 0-16,0 0 0,64 0 15,-64 0-15,0 0 16,1-21-16,-1 0 15,0 0-15,0 21 0,-21-21 0,21-22 0,0 22 16,22-21 0,-1-85-16,-42 106 15,0-22-15,0-20 0,21 20 0,-21 1 16,21 0-16,-21-1 0,0 1 16,0 21-16,22-64 15,-22 106 16,0 1-31,0-1 0,0 0 16,0 0-16,0 21 0,-22 1 0,22 20 16,-21 22-1,21-43-15,0-21 0,-21 43 16,21-22-16,0-21 0,0 1 16,0 20-16,0-21 0,0 0 0,0 0 15,0 1-15,0 20 16,21-21-1,0-21-15,1 0 16,-1 0-16,0 0 0,0 0 16,0 0-16,0 0 0</inkml:trace>
  <inkml:trace contextRef="#ctx0" brushRef="#br2" timeOffset="-196201.02">20235 11176 0,'0'-21'79</inkml:trace>
  <inkml:trace contextRef="#ctx0" brushRef="#br3" timeOffset="-176272.47">24723 2201 0,'0'-21'78</inkml:trace>
  <inkml:trace contextRef="#ctx0" brushRef="#br3" timeOffset="-173521.64">24765 2392 0,'0'0'0,"0"-21"47,0 0-47,0-1 15,21 1-15,-21 0 16,0 0-16,21 0 0,0 0 15,-21-1-15,22-20 16,-22 21-16,0 0 0,21-22 0,-21 22 16,21-21-16,-21 0 0,21 20 15,-21-20-15,0 0 16,0-1-16,0 22 0,0 0 0,21 0 16,-21 0-16,0 0 15,0 42 16,0 0-31,0 0 0,0 0 16,0 22-16,0-1 0,0-21 0,-21 43 16,-21 20-16,42-41 15,-21-1-15,-22 43 16,1 42-16,42-85 16,0 21-16,0-41 15,0 20-15,0-21 0,21 0 16,0 0-16,0-21 0,22 0 15,20 0 1,-20 0-16,-1-21 0,21 0 16,-20 0-16,-22-21 0,21 20 15,-21 1-15,22-21 0,-22 21 0,42-106 16,-41 84 0,-1 1-16,0-21 0,-21 20 15,0-63-15,0 64 0,21-43 16,-21 64-16,0 0 0,0-21 15,0 21 1,0-1-16,0 44 16,0-1-16,-21 0 15,21 21-15,0-21 0,0 22 0,-21-1 16,21 0-16,-21 22 0,21-22 16,-22 1-16,22 62 15,-21-62-15,0 41 0,21-41 16,0-1-16,0 22 15,0-43-15,0 0 0,21 0 0,0 0 16,1 0-16,-1-21 0,42 0 16,1 0-1,-43 0-15,21-21 0,43-21 16,-43 21-16,-21 0 0,43-43 16,-43 43-16,0 0 0,0 0 15,1-22-15,-22 22 0,21 0 16,-21-21-16,-21 42 47,-1 21-47,22 0 15,-21 0-15,-21 43 16,21-22-16,0 0 16,21-21-16,0 1 0,-22-1 0,1 0 15,21 0-15,-21 0 0,21 0 16,0 1-16,0-44 31,0 1-31,21 0 16,0-21-16,1 21 15,-1-1-15,0 1 0,21-21 0,-21 21 16,1 0-16,-1-22 0,63 1 16,-62 21-16,-1 21 15,0 0-15,0 0 16,0 0-16,-21 21 0,0 0 15,0 0-15,0 0 16,0 1-16,0 20 0,0-21 0,0 0 16,0 0-16,0 22 0,0-22 15,0 0-15,0 0 0,0 0 16,0 1-16,21-22 16,1 0-16,-1 0 15,0 0-15,0 0 0,0 0 0,0-22 16,1 22-16,20-42 0,0 21 15,-21 0-15,1 0 0,-1-22 16,0 22-16,0 0 0,21-21 16,-20-1-1,-1 22-15,-21 0 0,0 0 16,-21 42 15,21 0-15,-22 0-16,22 0 0,-21 22 15,21-1-15,0 22 16,0-43-16,0 0 0,0 0 16,0 0-16,0 0 0,0 1 15,0-1-15,21-21 16,1 0-16,20 0 0,-21 0 16,21 0-16,1 0 0,-1 0 0,0 0 15,1-21-15,-1 21 16,0-22-16,1 1 0,-1 0 0,0 0 15,-20 0-15,20-22 0,-21 22 0,0 0 16,0-42-16,-21 41 16,0 1-16,0-21 0,0 21 15,0 0-15,-21-1 16,0 22-16,0 0 0,0 0 16,0 0-16,-1 0 0,1 22 15,-21-22-15,21 21 0,0 0 0,-1 21 16,1-21-16,0 1 0,0 20 15,-21 21-15,20 1 16,22-43-16,0 0 16,0 0-16,0 1 0,0-1 0,22 0 15,-1-21 1,0 0-16,0 0 0,21 0 16,1-21-16,-1 0 15,-21-1-15,0 1 0,1 0 16,-1 0-16,-21 0 0,21 0 0,0-1 15,-21-20-15,0 21 0,21 0 16,-21 0-16,0-1 16,0 44 15,0-1-15,-21 0-16,0 0 0,21 0 0,0 22 15,-21-22-15,0 21 0,-1-21 16,1 106-16,0-84 15,21-1-15,0 0 0,-21 1 16,0-1-16,21 0 0,-21 1 0,-1-1 16,22 21-16,-21-20 0,0-1 15,-21 106 1,21-21-16,21-106 0,-22 1 16,22-1-16,0 0 15,0 0-15,22-42 16,-1 0-1,0 0-15,0-22 0,0 22 16,0-21-16,22-22 0,-1-42 16,0 64-16,-20-21 0,83-107 15,-62 22 1,-1 106-16,-21-22 0,0 1 16,1-1-16,-22 22 0,21-22 0,-21 22 15,21 0-15,-21-1 0,0 22 16,0-21-16,0 21 15,0 42 17,0 0-32,0 0 15,0 0-15,0 1 0,0 20 0,0-21 16,-21 0-16,21 22 0,0-22 16,0 0-16,0 21 15,0-21-15,0 1 0,0-1 0,21-21 16,0 0-1,0 0-15,0 0 0,1 0 0,-1-21 16,0-1-16,0 1 0,21-21 16,1 0-1,-43-1-15,21 22 0,0 0 16,-21 0-16,0 0 0,0-1 0,21 1 16,-21 0-1,0 42 16,0 0-31,0 1 0,0-1 16,0 0-16,0 0 0,0 0 16,0 0-16,0 1 0,0-1 0,0 0 15,0 0-15,0 0 0,0 0 16,21 1-16,1-22 0,-1 0 16,21 0-1,0 0-15,-20 0 16,-1 0-16,0-22 0,21 1 15,-21 0-15,1 0 0,20 0 0,-21 0 16,21-1-16,-20-20 0,20-21 16,-21 41-16,21-20 15,-42 21-15,0 0 0,0 0 16,0-1-16,-21 22 16,0 0-1,0 0-15,0 22 0,-22 41 16,43-42-16,0 0 15,-21 22-15,21-22 0,0 0 16,-21 21-16,21-20 0,0-1 0,0 0 16,0 42-1,42-41-15,-20-1 16,-1-21-16,0 0 0,0 0 16,21 0-16,-20 0 0,-1 0 0,0-21 15,0 21-15,43-43 16,-22 22-16,-21 0 0,0-21 15,-21 20-15,21 1 16,1-21-16</inkml:trace>
  <inkml:trace contextRef="#ctx0" brushRef="#br3" timeOffset="-173276.78">27051 2011 0,'0'0'16,"-21"0"-16,0 0 16,-1-21-16,1 21 15,42 0 16,1 0-31,-1 0 16</inkml:trace>
  <inkml:trace contextRef="#ctx0" brushRef="#br3" timeOffset="-166949.15">29422 2477 0,'0'0'0,"0"21"16,21-21 30,0 0-46,0-21 32,0-1-32,0 1 0,-21 0 15,0 0-15,0 0 16,0 0-16,0-1 0,0 1 16,-21 0-16,0 0 15,0 21-15,0 0 0,0 0 16,-1 0-16,1 0 0,-21 0 15,21 21-15,-43 21 16,43-20-16,0-1 0,-21 21 16,20-21-16,1 0 0,21 22 0,0-22 15,0 0-15,0 0 0,0 0 16,0 1-16,0-1 0,0 0 16,21-21-16,43 0 15,-43 0-15,0 0 0,43 0 16,-43-21-16,0 0 15,43-22-15,-43 22 0,0 0 16,0 0-16,0-22 0,22-20 16,-22 21-16,0 20 0,0-20 15,0 0-15,0-1 0,1 1 16,-1-106 0,0 63-16,0 43 15,-21 21-15,0-43 0,0 43 16,0 0-16,0 42 15,-21 0 1,0 0-16,-22 64 16,43-43-16,-21 1 0,0 20 15,21-20-15,0-1 0,-21 0 0,21 22 16,-21-22-16,21 0 0,0 1 16,0-22-16,0 21 0,0 1 0,21-1 15,0-21-15,0 0 16,-21 0-16,43-21 0,-1 0 15,0 0-15,-21 0 0,22 0 16,84-21 0,-64-21-16,-20 21 0,-22 0 15,0-1-15,21 1 0,-42 0 16,21-21-16,-21 21 0,0-1 0,0 1 16,0 0-1,-21 0-15,0 21 0,-21 0 16,-1 0-16,1 0 15,21 0-15,-21 21 0,20 0 16,1 0-16,-21 1 0,0 20 16,-22 43-1,64-64-15,0 0 0,0 0 16,0 0-16,0 0 16,21-21-16,0 0 15,1 0-15,-1 0 0,0 0 16,0 0-16,0-21 0,0 0 15,1 21-15,-1-21 0,0 0 0,0 0 16,21-22 0,1-20-16,-22 42 0,0-1 15,-21 1-15,0 42 32,0 1-17,0 20-15,0-21 16,0 0-16,0 0 0,0 22 15,0-22-15,0 0 0,0 0 0,42 22 16,-20-22 0,-1-21-16,0 0 0,21 0 15,-21 0-15,1 0 0,-1 0 16,0 0-16,21-21 0,-21-1 0,22 1 16,-1-42-1,-21 42-15,0-22 0,1 1 0,-1 21 16,0-22-16,-21 1 0,21 21 15,0-21-15,-21-1 0,21 1 0,1-64 16,-1 21 0,-21 43-16,21 21 0,-21 0 15,0 0-15,0-1 0,0 1 16,0 42-16,0 1 16,-21-1-16,0 21 0,-1-21 15,1 85-15,0-64 16,0 1-16,21 63 15,-21-64-15,0 0 0,21-21 0,0 22 16,0-1-16,0 0 0,0 43 16,0-64-1,21 0-15,0 1 0,21-1 16,-21-21-16,1 0 16,-1 0-16,0 0 0,0 0 0,0 0 15,22 0-15,-22-21 0,0-1 16,64-41-16,-43-1 15,-21 43-15,0-21 16,-21 21-16,0 0 0,0-1 0,21 1 16,-21 0-16,0 0 0,-21 21 31,0 0-31,0 0 0,21 21 16,-21-21-16,-43 64 15,1 41 1,63-83-16,-21-1 15,21 0-15,0 21 16,0-21-16,0 1 0,21-22 31,0 0-31,0 0 0,0 0 0,22-22 16,-1 1 0,-21 0-16,-21 0 0,21 0 0,0 0 15,1-1-15,-1-41 16,-21 42-16,0 0 15,0 42 17,0 0-17,0 0-15,0 0 0,0 0 16,0 1-16,0-1 0,0 0 16,0 42-16,0-41 15,0-1-15,21-21 0,0 0 0,0 0 16,0 0-16,1 0 0,-1 0 15,21 0-15,43 0 16,-43-21-16,0-1 16,-20 22-16,-1-21 0,21-21 15,-21 21-15,0 0 0,1-43 16,-22 22 0,0 21-16</inkml:trace>
  <inkml:trace contextRef="#ctx0" brushRef="#br3" timeOffset="-166650.33">30565 2096 0,'-22'0'0,"22"-22"16,22 22-1,-1-21-15,0 21 0,21-21 0,1 21 16,-1 0-16,21-21 0,43 21 16,85-21-1,-128 21-15,-20 0 0,-1 0 16,0 0-16,1 0 0,-22 0 0,0 0 16,-63 0-1,20 0 1,-20 21-16,-21 0 0,20-21 15,-20 21-15,-1 0 0,1 1 0</inkml:trace>
  <inkml:trace contextRef="#ctx0" brushRef="#br3" timeOffset="-166001.18">27390 3344 0,'0'0'0,"-22"-21"0,1 21 0,21-21 15,0 0-15,0 0 16,0 0-16,0-1 15,0 1-15,21 21 16,1 0-16,-1-21 0,0 21 0,21 0 16,1 0-16,-22 0 0,21 21 15,-21 0-15,22 1 0,-1 20 16,-42-21-16,0 21 0,0 22 16,-42 21-1,20-43-15,1-21 0,-21 21 16,21-42-16,0 22 15,-1-22 1,1 0-16,0 0 0,21-22 16,0 1-16,0 0 0,0 0 15,21-21-15,0 20 0,1-20 16,-22 21-16,42-21 0,-21 20 0,0-20 16,0 0-16,1 21 0,20-1 15,-21 1-15,0 0 0,22 0 16,-22 21-16,0 0 0,0-21 15,0 21 1,-21 21 0,0 0-16</inkml:trace>
  <inkml:trace contextRef="#ctx0" brushRef="#br3" timeOffset="-164987.77">27919 3450 0,'0'0'0,"0"21"0,21-21 15,0 0-15,0 0 16,0 0-16,1 0 0,-1 0 16,0-21-16,0 21 0,21-21 0,-20 0 15,20 0-15,0-22 16,-21 22-16,-21 0 16,22 0-16,-22 0 0,0 0 15,0-1-15,0 1 0,-22 21 16,1-21-16,0 21 0,-42 0 15,20 21-15,22 0 16,-21 1-16,21-1 0,-1 21 16,1-21-16,21 0 0,0 22 15,-21-22-15,21 0 0,0 0 0,0 43 16,42-22 0,-20-42-16,-1 0 0,0 0 15,0 0-15,64 0 16,-64 0-16,21 0 0,-21 0 0,22-21 0,41-21 31,-41-1-31,-22 22 0,21-21 16,-42 21-16,0-1 15,21-20-15,-21 21 0,0 0 16,0 42 15,0 0-31,0 0 16,-21 0-16,21 1 0,0-1 15,0 0-15,-21 0 0,21 0 0,0 0 0,-21 1 16,21-1-16,0 0 16,0 0-16,0 0 0,0 0 0,0-42 62,0 0-46,0 0-16,0 0 0,0 0 15,0-1-15,0 1 0,0 0 0,21 0 16,0 0-16,-21-22 0,21 22 16,1 0-16,-1 0 0,0 21 15,0-21-15,21 0 0,-20 21 0,-1 0 0,0 0 16,21 0 0,-21 0-16,22 42 0,-22-21 15,0 64 1,-21-64-16,0 0 0,0 0 0,0 22 15,-21-22-15,0 0 0,0-21 16,21 21-16,0 0 0,-22-21 16,22-21 15,0 0-31,22 0 0,-22 0 16,21-1-16,0 1 0,21-42 15,1-1 1,-22 22-16,0 21 15,21-22-15,-21 43 0,1 0 16,-1 0-16,0 0 0,0 0 16,0 0-16,-21 22 0,0-1 15,0 0-15,0 0 0,0 0 16,0 0-16,0 1 0,0 20 0,-21-21 16,0 0-16,21 0 0,-21 1 15,0-1-15,21 0 0,-22 0 16,22 0-1,0-42 17,22 0-32</inkml:trace>
  <inkml:trace contextRef="#ctx0" brushRef="#br3" timeOffset="-164568">29422 3281 0,'21'-21'31,"-42"42"-31,42-63 0,-42 42 16,-1 0-16,1 0 0,21 21 15,-21 0-15,0 0 0,-21 21 16,20-20-16,22-1 0,-21 0 16,0 0-16,0 21 15,0-20-15,21-1 0,0 21 0,-21-21 16,21 0-16,0 22 15,21-43 1,0 0-16,0 0 0,21 0 0,-20 0 16,-1 0-16,21 0 0,-21 0 15,22-21-15,-22-1 0,0 1 0,0 0 0,21 0 16,1-43 0,-43 43-16,21 0 0,-21-21 15,0 21-15,0-1 0,0-41 16,0 42-16,-21 0 0,0-1 0,-22 22 15,1 0 1,21 22-16,0-1 16,-1 0-16,1 0 0,21 0 15,-21 0-15,21 1 0,-21-1 0,21 0 16,0 0-16,0 21 16,0-20-16,21-1 15</inkml:trace>
  <inkml:trace contextRef="#ctx0" brushRef="#br3" timeOffset="-164185.21">29760 3344 0,'0'0'0,"21"0"16,-21 22 15,0-1-31,0 0 0,0 0 15,0 0-15,0 22 16,0-22-16,0 0 0,0 0 16,0 0-1,22-21 1,-1 0 0,0 0-16,0-21 0,21 0 15,-42 0-15,22 0 16,-1-1-16,0 1 0,-21 0 15,0 0-15,21 21 0,0-42 16,-21 20 0,0 1-1,0 42 1,0 1 15</inkml:trace>
  <inkml:trace contextRef="#ctx0" brushRef="#br3" timeOffset="-163932.36">30289 3344 0,'0'22'31,"0"-1"-31,-21-21 16,21 42-16,-21-21 0,21 0 15,0 1-15,0-1 16,-21 0-16,21 0 0,-21 0 0,21 0 16,0 1-16,0-44 62,0 1-62</inkml:trace>
  <inkml:trace contextRef="#ctx0" brushRef="#br3" timeOffset="-163750.46">30226 3175 0,'0'0'0,"-21"0"16,21-21-1,0 42 16,0 0-15,0 0-16,0 1 16</inkml:trace>
  <inkml:trace contextRef="#ctx0" brushRef="#br3" timeOffset="-162879.52">30480 3344 0,'0'22'16,"0"-1"0,0 0-16,0 0 0,0 0 15,0 0-15,-21 1 0,21-1 16,0 21-16,-21-21 16,21 0-16,-22 1 0,22-44 62,0 1-62,0 0 16,0 0-16,22 0 0,-1 0 15,-21-1-15,21 1 0,0 0 16,0 0-16,-21 0 0,43-22 16,-43 22-16,21 21 15,0 0-15,-21 21 16,0 1-16,0-1 15,0 0-15,0 0 0,0 0 16,0 0-16,0 1 0,0-1 0,-21 0 16,21 21-1,0-21-15,21 1 16,0-22-16,0 0 0,0 0 16,1 0-16,-1 0 0,0 0 15,21 0-15,-21 0 0,22-22 16,41-20-16,-62 42 15,-1-21-15,21-21 16,-42 20-16,0 1 0,0-21 0,0 21 16,0 0-16,0-1 0,0 1 15,-42 21 1,21 0-16,-1 0 0,1 0 0,0 0 16,0 21-16,0 1 0,0-1 0,-1 0 15,1 0-15,21 0 0,-21 0 16,21 1-16,0-1 0,0 0 15,21-21 17,0 0-32,1 0 0,-1 0 15,0 0-15,0 0 16,-21 21 0,0 0-1,0 0-15,0 1 0,0-1 16,0 0-16,0 0 0,0 21 15,-21 64-15,21-85 16,-21 22-16,0-1 0,-1 0 16,22 1-16,-21-1 0,0 0 0,21 1 15,-21-22-15,0 21 0,0 1 16,-22 41 0,22-63-16,21 1 0,-21-1 0,21 0 15,-21-21-15,21 21 16,0-42-1,0 0 1,21 0-16,-21-1 0,21 1 0,0-21 16</inkml:trace>
  <inkml:trace contextRef="#ctx0" brushRef="#br3" timeOffset="-161547.39">31665 3408 0,'21'-21'16,"-42"42"-16,64-42 0,-43 0 0,42-1 16,-42 1-16,0 0 15,0 0-15,0 0 0,0-22 16,0 22-1,-21 21 1,0 0-16,-1 0 0,1 0 16,0 21-16,-21 22 0,-1-22 15,22 0-15,0 0 0,0 0 16,-21 43-16,20-43 0,22 0 16,0 0-16,0 1 0,0-1 15,0 0-15,0 0 0,22-21 16,-1 0-16,0 0 15,0 0-15,0 0 0,0 0 16,1 0-16,-1-21 0,0 0 0,0 21 16,0-21-16,0-22 0,1 22 15,-22 0-15,21-21 0,-21-1 16,21 1-16,-21 0 0,0-1 16,0 1-16,0 21 0,21-22 0,-21 1 15,0 21-15,0 0 0,0 0 16,0-1-16,0 1 0,0 42 31,0 1-31,0-1 0,-21 0 0,21 21 16,0 1-16,0-1 0,-21 43 15,0-43-15,21 0 16,0 1-16,0-1 0,0-21 0,0 21 16,0-20-16,0-1 15,0 0-15,0 0 0,21 21 16,0-42-16,0 0 15,0 0-15,0 0 0,1 0 0,-1-21 16,0 0-16,0 0 16,0 0-16,0 0 0,-21-1 0,43-20 15,-22-43 1,0 85-16,-21-21 16,0 0-16,0 42 15,0 0 1,-21 1-16,21-1 0,0 0 15,-42 21-15,42-21 16,0 1-16,-22-1 0,22 21 16,22-21-1,-1-21 1,0 0-16,0 0 16,0 0-16,22-21 0,-22 21 0,0-21 15,0 0-15,0 21 0,0-21 16,1-1-16,-22 1 0,0 0 0,21 0 15,-21 0-15,0 0 16,0-22-16,0 64 47,0 1-31,-21-22-16,21 21 0,0 0 15,0 0-15,0 0 0,0 0 0,0 1 16,0-1-16,0 0 15,21 0-15,0-21 16,0 0-16,0 0 16,0 0-16,1 0 15,-1 0-15,0-21 0,0 0 16,0 0-16,-21-1 0,21 1 16,-21 0-16,0 0 0,22 0 15,-22 0-15,0-1 0,0 1 16,0 0-16,0 0 0,0 42 31,0 0-15,0 0-16,0 22 0,-22-22 0,1 0 15,21 21-15,-21 1 0,0-1 16,0 22-16,-22 20 16,22-20-16,21-43 0,-21 21 15,0 1-15,21-1 0,-21 0 0,21 1 16,-21-1-16,-1-21 0,22 21 15,-21 1-15,21-22 0,0 0 16,0 21-16,-21-20 0,21-1 16,0 0-16,0 0 0,0 0 15,0 0 1,0-42 0,0 0-1,21 0-15,-21-21 0,21 20 16</inkml:trace>
  <inkml:trace contextRef="#ctx0" brushRef="#br3" timeOffset="-161228.56">32406 3344 0,'0'0'0,"0"-21"0,0 0 16,0 0-16,21 21 15,0 0 1,22 0 0,-22 0-16,21 42 0,-42-21 15,21 1-15,-21-1 0,0 0 16,0 0-16,0 21 0,-21-20 16,0-1-16,-85 63 15,64-84 1,-22 43-16,43-43 15,0 0-15,21-21 47,21-1-47,0 1 16</inkml:trace>
  <inkml:trace contextRef="#ctx0" brushRef="#br3" timeOffset="-160768.83">32808 2985 0,'0'21'32,"-21"0"-32,21 21 0,0-21 15,-21 1-15,0 20 0,21 0 16,-21 1-16,21-22 0,-22 21 15,1 85 1,21-106-16,0 0 0,0 22 16,0-22-16,0 0 0,0 0 15,21-21 1,1 0-16,-1 0 16,0 0-16,0-21 0,0 0 15,0 21-15,-21-21 0,22 0 16,-1-1-16,-21 1 0,0 0 0,0 0 15,0 42 17,0 0-17,0 0-15,-21 1 0,21-1 16,-22-21-16,22 42 16,-21-21-16,21 0 15,0-42 32</inkml:trace>
  <inkml:trace contextRef="#ctx0" brushRef="#br3" timeOffset="-160583.93">32978 3302 0,'-22'106'15,"22"-212"-15,22 106 16,-65-21-16,22 21 0,21 21 47,0 0-32,0 0 1,0 1-16,21-22 16</inkml:trace>
  <inkml:trace contextRef="#ctx0" brushRef="#br3" timeOffset="-159519.45">33189 3366 0,'0'0'0,"0"-22"16,0 1-16,0 0 31,-21 21-31,0 0 16,0 0-16,0 21 0,21 0 15,-22 1-15,1-1 0,0 0 0,21 0 16,-21 21-16,21 1 15,0-22-15,0 0 16,0 0-16,0 0 0,21-21 16,0 22-16,0-22 15,1 0-15,20 0 0,-21 0 16,0 0-16,85 0 16,-42-22-16,-43 22 15,21-42-15,-21 21 16,0 0-16,1 0 0,-22-1 15,0 1-15,0 0 0,0 0 16,-22 21 0,1 0-16,0 0 15,0 0-15,0 0 0,-22 42 16,22-21-16,0 1 0,0-1 16,0 0-16,21 0 0,0 0 15,0 0-15,0 1 16,0-1-1,21-21-15,0 0 16,0 0-16,0 0 16,1-21-16,-1 21 0,0-22 0,0 1 15,0 0-15,0 0 16,1 0-16,-22 0 16,21-1-16,-21 1 15,0 42 1,-21 1-1,21-1-15,-22-21 0,22 21 16,0 0-16,0 0 16,0 0-1,22-21 1,-1 0-16,0 0 16,0-21-16,0 0 15,0 0-15,-21 0 16,22-22-16,-1 22 0,0 0 15,-21-21-15,21-1 0,0 1 0,-21-21 16,21 20-16,-21 22 0,22-21 16,-22 21-16,0-1 15,-22 44 1,1-1 0,0 0-16,21 0 0,-21 21 0,0-20 15,-22 62 1,43-63-16,-21 43 0,21-22 15,0-21-15,0 22 0,0-22 16,0 0-16,0 0 16,0 0-16,21-21 0,1 0 0,-1 0 15,0 0-15,0 0 0,0 0 16,22 0 0,-43-21-16,21 21 0,0-21 15,-21 0-15,21 0 0,-21 0 16,0-1-16,0 44 31,-21-1-15,21 0-16,0 0 0,0 0 15,-21-21-15,21 21 0,0 1 16,0-1-16,21-21 31,0 0-15,0-21-1,0 21-15,-21-22 0,0 1 16</inkml:trace>
  <inkml:trace contextRef="#ctx0" brushRef="#br3" timeOffset="-159264.59">33295 3217 0,'-21'22'16,"42"-22"0,0 0-16,0 0 0,1 0 15,20 0-15,-21 0 0,21 21 0,1-21 16,-22 0-16,21 0 0,1 0 16,41 0-1,-63 0-15,1 0 0,-44 0 47,1 0-47,0 0 0</inkml:trace>
  <inkml:trace contextRef="#ctx0" brushRef="#br3" timeOffset="-158111.74">23093 5525 0,'21'-22'0,"-42"44"0,63-44 0,-21 1 0,0 21 16,-42 0 46,0 21-62,-21 1 0,21-1 0,-22 0 16,-20 0-16,-1 0 0,1 22 15,-191 62-15,169-83 16,-21 20-16,-84 43 0,105-64 16,-21 21-16,0 0 0,1 1 15,-1-1-15,0-21 0,-85 64 16,86-64-16,20 21 0,0 1 16,1-22-16,20 21 0,-21-21 0,22 22 15,-1-22-15,1 0 0,21 0 0,-1 0 16,1 1-16,21-1 0,-43 0 15,85-21 17,1-21-32,-1 21 15,0-21-15,21-1 0</inkml:trace>
  <inkml:trace contextRef="#ctx0" brushRef="#br3" timeOffset="-157347.24">24934 5376 0,'0'0'0,"0"-21"0,0 42 31,0 1-16,0 20-15,0 0 0,0 1 0,0 20 16,0 1-16,0-1 0,0 1 16,-21 20-16,21 1 0,0-22 0,-21 22 15,0 0-15,21-1 16,-21-20-16,-1 21 0,-20 84 16,21-106-16,-21 1 0,-22 105 15,64-126-15,0-1 16,-21-21-16,21 0 0,0 0 0,0 1 15,0-44 1,21 1 0,0 0-16,0 0 0,-21-21 15,85-64 1</inkml:trace>
  <inkml:trace contextRef="#ctx0" brushRef="#br3" timeOffset="-156817.04">25442 5186 0,'-21'-21'15,"0"0"1,21-1 0,21 22 15,21 22-31,-20-22 16,41 21-16,-21 0 0,22 0 15,-1 0-15,22 0 0,0 1 0,-1-1 16,22 21-16,212 43 15,-191-64-15,21 21 16,0 1-16,148 20 0,-126-21 16,20-20-16,1 20 0,-1-21 15,1 21-15,20 1 0,1-1 0,0 0 16,-22-20-16,22 20 0,359 64 16,-84-22-1,-339-62-15,-21-1 0,-21 0 16,0 0-16,0-21 0,-21 21 15,-22-21-15,1 0 0,-22 0 0,0 0 16,1 0-16,-22 0 0,0 0 16,-42 0 15,0 0-15,-22 0-16,22 0 15,0 0-15</inkml:trace>
  <inkml:trace contextRef="#ctx0" brushRef="#br3" timeOffset="-156032.6">20108 6625 0,'0'0'0,"0"-21"16,0-21-16,-21 21 15,0 21 1,0 0-16,21 21 0,-21 21 16,21 0-16,-22 22 0,22-22 15,-21 22-15,21-1 0,-21 22 0,21 0 16,-21-1-16,21 1 0,-21 0 0,0-1 15,-1 1-15,-20 63 16,21-84-16,-21 20 0,20-41 16,-20 62-16,42-62 0,-21-1 15,21-21-15,-21 0 0,21 1 16,0-44 15,0-20-31,21 21 0,0 0 0,0-22 16,-21 1-16,21 21 0,1-43 15,-1 22-15,0 0 0</inkml:trace>
  <inkml:trace contextRef="#ctx0" brushRef="#br3" timeOffset="-155296.68">20108 6646 0,'0'-21'15,"0"42"-15,0-63 0,0 21 0,-21 21 16,42 0-1,22 0 1,-1 0-16,0 0 0,22 0 16,20 0-16,1 0 0,0 0 0,21 0 15,-22 0-15,22 0 0,0 0 16,0 0-16,21 0 0,0 0 0,0 0 16,275 0-1,-148 0-15,-127 0 16,-21 0-16,0 0 0,-1 21 0,1-21 15,-21 0-15,0 0 0,-1 0 16,-20 0-16,42 21 0,-64-21 16,-21 0-16,21 0 0,-20 0 15,-1 21-15,-21 1 16,0-1-16,0 0 16,0 0-16,0 0 0,0 0 15,0 1-15,0-1 0,-21 21 0,-22 43 31,1 42-31,-22 21 16,43-85-16,0 1 16,21-22-16,-21 22 0,0-1 15,-22 85-15,22-105 16,-21 63-16,42-64 0,0 0 16,-21 1-16,21-1 15,-21 0-15,-1 22 0,22-43 0,-21 0 16,0 0-16,0 22 15,-43-22-15,43 0 16,0-21-16,-42 0 16,41 0-16,-20-21 0,0 21 0,-22-21 15,22-1-15,-22 22 0,-147-63 16,20 21 0,85 20-16,-21 22 0,0-21 15,0 0-15,0 21 0,-21 0 0,21-21 16,-21 21-16,0 0 0,0 0 0,21 0 15,21 0-15,-21 0 0,-254 0 16,254 21 0,63-21-16,22 0 0,21 0 15,-21 0-15,63 0 32,0-21-32,21 0 15,-21 21-15,22-21 0,20-22 16</inkml:trace>
  <inkml:trace contextRef="#ctx0" brushRef="#br3" timeOffset="-155018.84">20341 7070 0,'0'0'15,"-21"0"-15,0 0 0,0 0 16,21-21-16,-22 21 0,22-22 16,22 22-16,-1 0 0,0 0 15,21-21-15,1 21 0,-1 0 16,0 0-16,22-21 0,-22 21 0,22 0 16,-22 0-16,64 0 15,-64 0-15,0 0 16,-20 0-16,-44 0 15,-20 0-15,21 0 16</inkml:trace>
  <inkml:trace contextRef="#ctx0" brushRef="#br3" timeOffset="-154796.97">20532 7027 0,'0'43'31,"0"-86"-31,0 107 0,0-43 0,0 0 15,0 0-15,0 22 0,0-1 16,0 22-16,0-22 0,0-21 16,0 21-16,0 1 0,-43 20 15,43-42-15,-21 1 0,21-1 16,0 0-16,0 0 16,21-21 15,0-21-31,1 21 0</inkml:trace>
  <inkml:trace contextRef="#ctx0" brushRef="#br3" timeOffset="-154436.18">20680 7408 0,'0'0'0,"0"-21"16,0 0-1,21 21-15,0 0 16,0 0-16,0 0 0,1 0 15,-1 0-15,21 0 0,-21 0 16,0 21-16,1 0 0,-1 1 0,0-1 16,0 42-16,-21-42 15,0 1-15,0-1 0,0 0 0,-21 0 16,0 21-16,0-20 0,-1-22 16,1 21-16,0-21 0,0 0 15,21-21 1,0-1-1,0-20-15,21 21 16,-21 0-16,21 0 0,-21-1 16,21 1-16,1 0 0,-1 0 0,-21 0 15,21 0-15,0 21 0,21-22 16,-20 22-16,-1-21 16,0 21-16</inkml:trace>
  <inkml:trace contextRef="#ctx0" brushRef="#br3" timeOffset="-153881.5">21124 7535 0,'0'22'0,"0"-44"0,21 44 47,1-44-47,-1 22 16,0-21-16,-21 0 0,21 21 15,0-21-15,-21 0 0,0 0 16,0-1-16,0 1 0,-21 21 31,0 21-15,0-21-16,0 22 0,21-1 16,-22 0-16,22 0 0,-21 43 15,0-43-15,21 0 0,0 0 16,0 0-16,0 0 0,0 1 15,0-1-15,21-21 0,0 0 16,22 0-16,-1 0 16,-21 0-16,22 0 15,-22 0-15,0 0 0,0 0 16,0 0-16,0-21 0,1 21 16,20-43-16,-21 22 0,0 21 15,0-21-15,22-43 16,-43 43-16,21 0 0,-21 0 15,0 0-15,-21 21 16,0 0 0,-1 0-16,1 0 0,0 21 15,0 21 1,21-21-16,-21 1 16,21-1-16,0 0 0,0 0 0,0 0 15,0 0-15,0 1 0,0-1 16,21-21-1,0 0-15,0 0 16,0 0-16,1 0 0,-1-21 0,0 21 16</inkml:trace>
  <inkml:trace contextRef="#ctx0" brushRef="#br3" timeOffset="-153529.7">22140 7324 0,'21'-21'0,"-42"42"0,42-64 15,-42 43 1,0 0-16,0 0 0,0 22 16,-22-1-1,22 0-15,0-21 0,0 21 0,0 0 16,21 0-16,-21-21 0,21 22 0,0-1 16,0 0-16,0 0 0,21 0 15,21 22 1,-21-43-16,0 21 15,-21 0-15,22-21 16,-22 21-16,0 0 16,-22-21-1,-20 0-15,21 0 0,0 0 16,0 0-16,-1 21 0,-20-21 16,21 0-16,0 0 0,0 0 0,-1 0 15,22-21 1,22 21-1,-1-21-15,0 21 0,0-21 0</inkml:trace>
  <inkml:trace contextRef="#ctx0" brushRef="#br3" timeOffset="-152950.03">22140 7557 0,'21'0'31,"1"0"-15,-1-22-16,0 22 0,0-21 16,0 0-16,-21 0 0,21 0 15,1 0 1,-22-1-16,-22 22 31,1 0-31,0 22 0,0-22 16,0 42-16,0-21 0,-1 0 15,22 0-15,0 1 0,-21-1 16,21 0-16,-21 21 0,21-21 16,0 1-16,0-1 0,21-21 15,22 0 1,-22 0-16,0 0 16,21 0-16,-21 0 0,1-21 0,62-1 15,-20 1 1,-22 0-16,-21 0 0,22 0 0,20-43 15,-42 43-15,0-21 16,1-1-16,-1 22 0,0-21 0,0 0 16,-21-43-16,0 43 15,0 20-15,0 44 32,0-1-32,0 0 0,-21 21 15,0-21-15,-22 64 16,1 21-16,42-85 0,-21 21 15,21-20-15,0-1 16,0 0-16,0 0 0,0 0 0,0 0 16,21-21-1,0 0 1,0 0-16,1 0 0,-1-21 0,0 21 16,0-21-16,0 0 0,0 0 15</inkml:trace>
  <inkml:trace contextRef="#ctx0" brushRef="#br3" timeOffset="-152745.15">22818 7303 0,'-43'0'16,"64"0"-1,1 0 1,-1 0-16,0 0 0,0 0 0,0 0 15,0 0-15,43 0 0,-43 0 16,21 0-16,-20 0 0,-1-22 16,0 22-16</inkml:trace>
  <inkml:trace contextRef="#ctx0" brushRef="#br3" timeOffset="-152152.97">24511 7218 0,'0'-21'0,"0"42"0,0-63 0,0 20 0,0-20 15,0 21-15,0 0 16,0 0-16,-21 21 16,0 0-16,-1 0 15,22 21-15,0 21 0,-21 43 16,0 63-1,0-85-15,21 22 0,0-21 0,-21 20 16,0-20-16,21 20 0,-22-20 0,1 21 16,0-22-16,0-21 0,0 64 15,0-21 1,-1-64-16,22 21 0,0-20 0,22-44 31,-1-20-31,0 21 16,0 0-16,0-22 0,0 1 15,22 0-15,-22-1 0</inkml:trace>
  <inkml:trace contextRef="#ctx0" brushRef="#br3" timeOffset="-151402.93">24680 7154 0,'-21'-21'0,"42"42"0,-63-63 15,21 42-15,0-21 0,-1 21 16,1 0-16,0 0 15,21-21-15,21 21 16,22 0-16,-1 0 0,85 0 16,-42 0-16,-1-21 0,1 21 15,21 0-15,0 0 0,126 0 16,192 0 0,-276 0-16,0 0 0,0 0 15,0 0-15,22 0 0,-1 0 0,-21 0 16,22 0-16,-22 0 0,21 0 0,-21 0 15,0 0-15,128 0 16,-171 0-16,1 0 0,0 0 0,-21 0 16,-1 0-16,-20 0 0,-1 0 15,-20 0-15,-1 0 0,0 0 0,-20 0 16,-1 0-16,-21 21 47,0 0-47,0 0 0,0 0 15,0 0-15,0 22 0,-21 20 16,-1 22-16,22-43 16,0 1-16,-21 41 0,0-20 15,0-22-15,21 22 0,-21-22 0,21 21 16,-21 1-16,-1-22 0,1 85 16,-21 21-1,42-105-15,-21-1 0,21 0 16,0-20-16,0 20 0,0-21 0,0 21 15,0-20-15,0-1 0,0 21 16,-21-21 0,-1-21-16,1 21 0,0-21 15,0 0-15,0 0 0,0 0 0,-22 0 16,1 0-16,0 0 0,-22 0 16,-190-42-1,-85 0-15,191 42 0,0-21 16,-21-1-16,-1 22 0,1-21 15,-21 21-15,-1-21 0,1 21 0,-1 0 16,1 0-16,20-21 0,22 21 16,-169-21-16,190 21 0,21 0 15,0 0-15,21-21 0,1 21 16,20 0-16,22 0 0,-1 0 0,22 0 16,0 0-16,21-22 0,21 22 15,43-21 1,-22 21-16,-21 0 0,22-21 0,41 0 15,-41 0-15</inkml:trace>
  <inkml:trace contextRef="#ctx0" brushRef="#br3" timeOffset="-150263.47">25823 7260 0,'0'0'16,"0"-21"-16,0 42 31,0 0-31,0 1 0,0 20 0,-21 0 16,0 1-16,0-1 0,0 0 15,21 22-15,-22-22 0,1 0 16,0 1-16,0-1 0,0-21 0,0 22 0,-22 20 15,1-21 1,42-20-16,-21-1 16,21-42 15,0-1-31,0 1 0,21 0 0,0 0 16,-21 0-16,21 0 0,0-22 0,1 22 15,-1 0-15,0 0 0,0 0 16,0-1-16,0 1 15,-21 42 1,0 1-16,0-1 16,0 0-16,0 0 0,0 0 15,0 0-15,0 1 0,0 20 16,0-21-16,22 0 16,-1 0-16,0 1 0,0-22 15,-21 21-15,21-21 0,22 0 0,-22 0 16,0 0-16,21 0 0,-21 0 0,43 0 15,-1-21 1,-20-1-16,-22 1 0,0 21 0,21-42 16,-42 21-16,0 0 0,0-1 15,22 1-15,-22 0 0,0 0 0,0 0 16,0-22 0,-22 43-16,1 0 0,0 0 15,0 0-15,0 0 16,0 22-16,-1-1 0,22 0 15,-21 0-15,-21 43 16,21-22-16,0-21 0,21 0 16,-22-21-16,22 21 0,0 1 15,0-1-15,43-21 16,-1 0 0,-21 0-16,0 0 0,1-21 0,-1 21 15,0-22-15,0 1 0,0 21 16,0-21-16,1 0 0,-22 0 0,21 0 0,0-43 31,-21 22-31,0 63 31,0 0-15,0 0-16,0 0 0,-21 22 16,21-22-16,0 0 15,0 0-15,0 0 0,0 1 16,21-1-16,0-21 0,0 21 15,0-21-15,22 0 16,-22 0-16,21-21 16,1 21-16,-22-21 0,21-1 15,0 1-15,-20 0 0,20 0 16,-42 0-16,0 0 0,0-1 16,0 1-16,0 0 0,0 0 0,-42 0 15,20 21 1,1 0-16,0 0 0,0 21 15,21 0-15,0 0 0,0 0 16,0 1-16,0-1 16,21 0-16,0 0 0,-21 0 0,21 0 0,-21 1 15,22-1 1,-22 0-16,0 0 0,-22-21 31,1 0-31,0 0 16,0-21-16,21 0 15,0 0-15,0-1 0,0 1 16,21 0-16,21-21 0</inkml:trace>
  <inkml:trace contextRef="#ctx0" brushRef="#br3" timeOffset="-149844.2">26966 7430 0,'21'-22'31,"-63"65"-31,63-64 0,0 21 0,-21 21 15,0 0-15,0 21 0,0 1 16,0-1-16,0-21 16,0 21-16,0-20 0,0 20 0,0-21 15,-42 64 1,21-43-16,0-42 0,21 21 16,0 0-16,-21-21 15,-1 0 1,22-21-1,0 0-15,22 0 0,-1 21 16,0-21-16,0 0 0,43-64 16,-22 43-1,-21 20-15,0 22 0,0 0 0,1-21 16,-1 21 0,-21 21-16,21 1 0,-21-1 15,0 0-15,0 0 0,0 0 0,0 0 16,0 1-16,-21-1 15,0 0-15,21 0 0,-22 0 16,1-21-16,21 21 0,21-42 47,1 0-47</inkml:trace>
  <inkml:trace contextRef="#ctx0" brushRef="#br3" timeOffset="-149491.4">27601 7599 0,'43'-42'0,"-22"20"16,-21 1-1,-21 21 1,-1 0-16,-62 21 16,63 1-16,-22-22 0,22 21 15,0 0-15,-21 21 0,20 1 16,22-1-1,0-21-15,22-21 16,-1 21-16,0-21 0,0 21 16,0-21-16,0 0 0,1 22 0,-1-22 15,0 21-15,-21 0 16,-21-21 15,0 21-31,-1-21 0,1 0 0,0 0 16,0 0-16,-21 0 15,20 0-15,44-21 32,-1 21-17</inkml:trace>
  <inkml:trace contextRef="#ctx0" brushRef="#br3" timeOffset="-148944.72">27601 7789 0,'0'0'0,"21"0"0,1 0 15,-22-21-15,21 21 0,0-21 16,0 21-16,21-21 16,-20 0-16,-1 21 0,-21-21 0,21-22 15,-21 22 1,-21 21 0,0 0-16,-1 0 15,1 0-15,0 21 16,-21 22-16,42-22 15,0 0-15,-21 21 0,-1-21 16,22 1-16,0-1 0,0 0 16,0 0-16,22 0 15,-1-21-15,0 21 16,21-21-16,-21 0 0,1 0 0,20 0 16,0 0-16,-21 0 0,22-21 0,-1 21 15,0-21-15,1 0 0,84-64 16,-85 43-1,-21 0-15,0-1 0,-21 22 16,22-21-16,-22-1 0,0 22 16,0-21-16,0 21 0,0 0 0,0-1 15,0 44 1,0-1 0,-22 0-16,22 0 0,-21 21 0,0 1 15,21-22-15,-21 21 0,21-21 16,0 22-16,-42 41 15,42 1-15,0-64 16,0 0-16,0 1 16,0-1-16,21-21 0,0 0 15,0 0-15,0 0 0,22 0 16,-22-21-16,0 21 16,-21-22-16,21-20 15,0 21-15</inkml:trace>
  <inkml:trace contextRef="#ctx0" brushRef="#br3" timeOffset="-148779.81">28257 7684 0,'-21'0'0,"42"0"0,-42-22 32,42 22-17,1 0-15,-1 0 0,0-21 0,0 21 16,0 0-16,0-21 0,1 21 15,-1-21-15,0 0 0,0 21 0</inkml:trace>
  <inkml:trace contextRef="#ctx0" brushRef="#br3" timeOffset="-148213.09">30438 6752 0,'0'-21'0,"0"42"0,21-63 0,0 21 16,-21 0-16,21-1 0,-21 1 15,0 42 1,0 1 0,0-1-16,0 21 0,0 0 0,0 1 15,0 84 1,-42 0-16,21-64 0,21 1 0,-43 63 16,22-64-16,21-20 15,-21 20-15,0-21 0,21-20 16,0 41-16,0-21 0,-21-20 15,21-1-15,0-42 32,21-1-17,-21 1-15,21-21 0,0-22 16,21-20-16</inkml:trace>
  <inkml:trace contextRef="#ctx0" brushRef="#br3" timeOffset="-147501.3">30480 6752 0,'0'-42'0,"21"232"0,-42-401 0,21 274 0,0-147 16,-21 62-16,21 1 0,0 0 15,21 21 1,21 0-16,-21 0 16,22-21-16,84 21 0,63-21 15,-84 21-15,0-21 16,21 21-16,-21 0 0,21 0 0,0-22 15,21 22-15,-21 0 0,21 0 16,0 0-16,-21-21 0,21 21 16,128 0-16,-128 0 15,0 0-15,-21 0 0,0 0 16,-21 0-16,21 0 0,-21 0 0,84 0 16,-148 0-16,-42-21 15,0 42 32,0 0-31,0 1-16,0 20 15,0-21-15,0 21 0,0-20 0,0 20 16,0 43-16,0-1 16,0-41-16,0-1 15,-21 85-15,0-85 16,0 22-16,0-1 0,0 1 0,-1-1 15,22 1-15,0 42 16,0 21-16,0-85 16,0-21-16,0 21 0,0-20 15,0 20-15,0-21 0,0 0 0,0 0 16,0 1-16,-21-1 16,0-21-16,0 0 0,0 21 15,-22-21-15,22 0 0,-21 0 0,-22 0 16,1 0-16,-1 0 15,-232-21-15,-106-22 16,233 43 0,-1-21-16,1 0 0,21 21 0,-22-21 15,22 21-15,0-21 0,0 21 0,21-21 16,0 21-16,21 0 0,0-22 16,22 22-16,-1 0 0,0-21 0,22 21 15,-85 0 1,84-21-16,43 21 0,21-21 15,0 0-15,0 0 16,0-1-16,21 1 0,0 0 16</inkml:trace>
  <inkml:trace contextRef="#ctx0" brushRef="#br3" timeOffset="-146861.11">31030 6689 0,'0'0'0,"0"-21"0,-21 21 0,21-22 0,-42 1 15,21 21-15,-1 0 16,1 21-16,21 1 16,0 20-16,-21 0 0,0-21 15,0 85-15,0-63 0,-1-1 0,1 0 16,21 22-16,-21-22 15,-21 22-15,21-22 0,21-21 16,-22 0-16,22 0 16,-21 1-16,0-22 15,21-22 1,0 1-16,0 0 0,0-21 16,0 21-16,0-1 0,21-20 15,-21 21-15,21 0 0,1 0 0,-1-43 16,0 64-16,-21-21 15,21 21-15,0 21 16,-21 0-16,0 0 0,0 1 0,0-1 16,0 0-16,21 42 15,-21-41-15,22-1 0,-22 0 16,21 0-16,21 0 16,-21-21-16,0 0 15,1 0-15,-1 0 0,0 0 16,0-21-16,0 0 0,0 0 0,22 0 15,-22 21-15,0-22 16,-21 1-16,42-21 0,-20 21 16,-22 0-16,0-1 0,0 1 15,0 42 1,0 1 0,0-1-16,-22 21 15,22-21-15,0 0 0,-21 1 16,21-1-16,-21 0 0,21 0 0,-21-21 15,21 21-15,21-21 32,0-21-17,-21 0-15,21 0 0</inkml:trace>
  <inkml:trace contextRef="#ctx0" brushRef="#br3" timeOffset="-146713.2">31327 6900 0,'0'-21'0,"0"42"63,0 1-63</inkml:trace>
  <inkml:trace contextRef="#ctx0" brushRef="#br3" timeOffset="-145265.85">31496 6985 0,'0'42'0,"-21"-20"15,0-1-15,21 0 16,-22 0-16,1 0 16,21 0-16,0 1 0,-21-1 0,21 0 15,-21 21-15,21-21 16,0 1-16,0-44 47,0 1-47,21 0 0,0 0 15,0 0-15,1 0 0,20-22 16,-21-20 0,0 63-16,22-43 15,-22 43-15,-21 22 16,0-1-1,0 0-15,0 0 0,0 0 0,0 0 16,0 1-16,0 20 0,0-21 16,0 0-16,0 0 0,0 1 15,0-1-15,21-21 16,0 0-16,0 0 16,0-21-1,1 21-15,-1-22 0,-21 1 0,21 0 0,0 0 16,0 0-16,22-43 15,-1 1 1,-21 42-16,0-43 16,0 22-16,1 21 0,-1-1 0,-21 1 15,0 0-15,21 21 0,-21 21 16,0 0-16,0 1 16,0-1-16,-21 0 0,0 21 15,-22 22 1,22-43-16,21 0 0,-42 21 15,42-20-15,0-1 0,0 0 16,-21-21-16,21 21 0,21-21 31,-21-21-15,21 0-16,0 21 0,0-21 16,0-1-16,1 1 0,-1 0 15,-21 0-15,-21 21 31,-1 0-15,1 0-16,0 21 0,0 0 16,21 0-1,0 1-15,-21-1 0,21 21 16,0-21-16,0 0 16,21-21-16,-21 22 0,21-22 0,0 0 15,0 0-15,1 0 0,62 0 16,1-22-1,-64 22-15,21-42 16,1 42-16,-22-21 0,0 0 16,0 0-16,-21-1 0,21 1 15,-21 0-15,22 21 0,-22-21 0,0 0 16,-22 21 15,22 21-31,-21-21 16,21 21-16,-21 0 0,21 0 0,0 1 15,0-1-15,0 21 16,0-21-16,0 0 16,0 1-16,21-1 0,0-21 15,1 0-15,-1 0 0,0 0 16,0 0-16,0 0 0,22 0 0,-1 0 16,-21 0-16,21 0 0,85-43 15,-84 22 1,-1 0-16,-21-21 15,-21 21-15,21-1 0,-21 1 16,0 0 0,-21 21-16,0 0 0,0 0 15,-21 0 1,-1 21-16,22 0 16,21 1-16,-21-1 0,21 0 15,0 0-15,0 0 16,0 0-1,21-21-15,0 0 0,0 0 16,1 0-16,-1 0 16,0-21-16,0 21 0,0-21 0,0 0 15,1 21-15,-1-21 0,21-43 16,-21 22 0,0 0-16,1 20 0,-1-20 15,0 21-15,-21-21 0,21-1 0,-21 1 16,21 21-16,-21-22 0,0 22 15,0-21-15,0 21 0,0 42 32,-21 0-32,21 21 15,-21-20-15,0 20 0,0 0 0,-1 22 16,1-22 0,0 0-16,0 1 0,21-22 0,0 21 15,-21-21-15,21 22 0,-21-22 0,21 0 16,0 0-16,0 0 0,0 1 15,-22-22 1</inkml:trace>
  <inkml:trace contextRef="#ctx0" brushRef="#br3" timeOffset="-144251.98">31877 7493 0,'-21'0'0,"42"0"0,-63-21 0,20 21 0,1 0 15,0 0 1,21 21-16,0 0 16,0 0-16,-21 1 15,21 20-15,0-21 0,0 0 16,0 0-16,0 1 0,-21-1 15,21 0-15,21-21 63,-21-21-63,21 0 0,0 21 16,-21-22-16,21 22 0,1 0 0,-1-21 15,21 21 1,-21 0-16,0 0 15,1 21-15,-1-21 16,0 22-16,0-1 16,0-21-16,0 0 15,22 0 1,-22 0-16,0 0 16,0 0-16,0 0 0,1 0 0,-1 0 15,0 0-15,0-21 0,0 21 16,-21-22-16,21-20 15,-21 0-15,0 21 16,0-1-16,-21 22 16,0 0-16,0 0 15,0 0-15,0 0 0,21 22 0,-22-22 16,1 21-16,21 0 0,0 0 16,-21 0-16,0 0 15,21 1-15,0-1 0,0 0 16,21-21-1,0 0-15,0 0 16,1 0-16,-1 0 0,0 0 16,0-21-16,0 0 15,0 21-15,1-22 0,-1 22 0,-21-21 16,21 0-16,0 21 16,-21-21-16,0 42 31,0 0-16,0 0-15,0 1 16,0-1-16,21 0 16,0-21-16,-21 21 15,22-21-15,-1 0 16,0 0-16,0 0 16,0 0-16,0 0 0,1-21 15,-1 0-15,0 21 0,0-21 0,0-1 16,0 1-16,-21 0 15,0 0-15,22 21 16,-22-21-16,0 42 16,0 0-1,0 0-15,-22 0 16,22 1-16,0-1 16,-21 0-16,0 0 15,21 0 1,21-21 15,0-21-31,1 21 16,-1-21-16</inkml:trace>
  <inkml:trace contextRef="#ctx0" brushRef="#br3" timeOffset="-143563.06">32978 7451 0,'0'-21'31,"0"63"-31,0-63 0,0 21 0,0 21 0,0 0 16,0 0-16,0 0 0,-22 1 0,-20 41 16,21-21-1,0-20-15,0-1 0,21 0 16,0 0-16,0 0 16,21-21 15,0 0-16,-21-21-15,21 0 0,0 21 0,0-21 16,-21 0-16,22 21 0,-1-22 16,0 1-16,0 21 15,-21 21 17,0 1-32,0-1 15,0 0-15,0 0 16,0 0-1,21-21 17,22 0-32,-22 0 0,0 0 0,21 0 0,-21 0 15,22 0-15,-22 0 0,85-42 32,-64 21-32,-21 21 0,0-21 15,-21-22-15,0 22 16,0 0-1,-21 21-15,0 0 16,0 0-16,0 0 0,0 21 0,21 0 16,0 0-1,0 1-15,21-1 16,0-21 0,-21 21-16,21-21 0,0 21 15,-21 0 1,-21-21-1,0 0-15,0 0 16,0 21-16,-1-21 0,1 0 0,0 0 16,42-21 15,0 21-31,1-21 16,-1 21-16,0-21 15,0 0-15,21 21 0</inkml:trace>
  <inkml:trace contextRef="#ctx0" brushRef="#br3" timeOffset="-143337.6">33634 7599 0,'21'-21'16,"42"0"15,-63-1-15,22 22-16,-128 64 0,233-149 16,-127 64-1,-21 21 16,-1 0-15,22 21-16,0 0 16,-21 1-16,0-1 15</inkml:trace>
  <inkml:trace contextRef="#ctx0" brushRef="#br3" timeOffset="-142563.2">31348 5842 0,'-21'0'0,"42"0"0,-42-21 15,-1 21-15,22-21 16,-21 0-16,0 21 15,21 21 1,0 0 0,0 0-16,0 0 0,0 0 15,0 1-15,21-1 0,22 63 16,-1-20 0,-21-43-16,0 0 0,-21 22 15,21-22-15,-21 0 0,22 0 0,-22 21 16,0-20-16,0-1 0,-43 21 15,1-21-15,0 0 0,-1-21 16,1 22-16,-22-22 0,22 0 16,-21 0-16,20 21 0,-63-21 15,85 0-15,0 0 16,0 0-16,0 0 16,0 0-16</inkml:trace>
  <inkml:trace contextRef="#ctx0" brushRef="#br3" timeOffset="-141787.11">24151 6625 0,'0'-21'0,"0"42"0,0-63 15,0 21-15,0 0 16,21 21 0,0 0-16,1 0 0,20 0 15,-21 21-15,21 42 16,-42-42-16,22 22 0,20 41 15,-42-41-15,0-22 16,21 0-16,-21 0 0,0 22 0,0 20 31,0-42-31,21-21 16,0 0 15,1-21-31,-1 0 16,0 0-16,21 0 0,22-22 15</inkml:trace>
  <inkml:trace contextRef="#ctx0" brushRef="#br3" timeOffset="-141615.64">25082 6625 0,'43'0'16,"-86"43"0,43-86-1,-42 107-15,21-43 0,-21 0 0,20 0 16,-20 0-16,0-21 0,21 22 0,-106 41 15,84-42 1,1 0 0,21-21-16,0 0 15,-1 22-15</inkml:trace>
  <inkml:trace contextRef="#ctx0" brushRef="#br3" timeOffset="-140738.24">20955 6054 0,'0'0'0,"0"-21"15,21-1-15,-21 1 16,0 42 15,0 1-31,0-1 0,-21 42 16,0 22-1,-22 21 1,43-43 0,-21-42-16,0 1 0,21-1 0,0 0 0,0 0 15,-21-21 1,42-21 31,0 21-47,0 0 0,1 0 0,41 0 15,-21 0-15,1 0 16,-1 0-16,0 0 0,1 0 0,147 42 31,-105-21-15,-43 1-16,-63-22 31,0 0-15,0 0-16,0 0 15</inkml:trace>
  <inkml:trace contextRef="#ctx0" brushRef="#br3" timeOffset="-138601.72">20743 9059 0,'0'22'62,"-21"-22"-46,0 0-16,0 0 0,-22 21 0,22-21 15,-21 0-15,0 0 0,20 0 16,-20 0-16,0 0 0,-64 0 16,64 0-1,20 0-15,1 0 0,-21 0 0,21 0 16,0 0-16,-1 0 15,44 0 1,-1 0 0,0 0-16,21 0 15,85 0-15,-21 21 16,-42-21-16,-22 0 16,21 0-16,1 0 0,-1 0 0,-20 0 15,63 0-15,-64 0 0,0 0 16,-21 0-16,1 0 0,-1 0 15,0 0-15,0 0 16,-42 0 15,0-21-31,0 21 16,21-21 0,-22-1-16,1 1 15,0 0-15,0 0 16,0 21-16,0-21 15,-1 0-15,1 21 16,0-22-16,0 22 0,21-21 16,-21 21-16,0 0 15,42 21 17,0-21-17,0 22-15,0-22 0,0 21 0,1 0 16,-1-21-16,21 21 15,-21-21-15,0 21 0,-21 0 0,22-21 16,-1 22-16,0-22 0,-21 21 16,0 0-16,0 21 15,-21-21 1,21 1-16,-43-1 0,22 0 0,0 0 16,-21 0-16,-1 0 15,1 1-15,21-1 0,-21-21 0,20 21 16,1-21-16,0 0 0,0 21 15,0-21-15,21 21 16,21-21 15,0 0-31,0 0 16,0 0-16</inkml:trace>
  <inkml:trace contextRef="#ctx0" brushRef="#br3" timeOffset="-133249.96">21759 9292 0,'0'21'16,"21"-21"-1,1 0 1,-1 0 0,-21-21-16,0 0 15,21 0-15,-21 0 0,0 0 16,0-1-16,-21 1 15,0 21-15,21-21 0,-22 21 16,1 0-16,0 0 0,0 0 16,0 0-16,0 0 0,-43 0 15,22 21-15,-1 0 16,22 1-16,-42 62 16,42-63-16,-1 22 0,1-22 15,21 21-15,0-21 0,0 22 0,0 20 16,21 1-1,1-43-15,-22 0 0,42 0 16,-21-21-16,0 0 0,0 0 16,1 0-16,-1 0 0,0 0 0,64-63 15,-64 42 1,0-1-16,0 1 0,0 0 16,22-42-16,-22 41 0,0 1 15,-21 0-15,21-21 0,-21 21 0,0-1 16,0 1-16,0-42 15,0 20-15,0 65 32,0-1-32,0 0 15,0 0-15,0 0 0,0 43 16,0-43-16,0 21 0,0-21 0,0 22 16,0-1-16,0 22 15,0-43-15,0 0 0,0 0 0,0 0 16,0 0-16,21 1 0,0-22 0,1 0 15,-1 0-15,0 0 16,0 0-16,0-22 0,0 22 16,1-21-16,-1 0 0,0 0 0,21-21 15,-21 20-15,1-20 0,20 21 16,-21 0-16,0 0 0,0-22 0,1 22 16,-22 0-16,21-21 0,-21 20 15,0 1-15,0 0 0,-21 21 31,-1 21-31,22 0 0,-21 1 16,21-1-16,0 21 16,-21-21-16,21 0 0,0 1 0,0-1 15,0 0-15,0 42 16,21-41-16,-21-1 0,0 0 16,21-21-16,-21 21 15,22-21-15,-44 0 31,1 0-31,0 0 0,0-21 16,0 21-16,0 0 0,-1-21 16,22 0-16,-21 21 15,21 21 1,0 0 0,0 0-16,0 0 0,21-21 15,1 43 1,-1-22-16,0-21 0,0 0 15,0 0-15,0 0 0,1 0 16,20 0-16,-21 0 16,0-21-16,22-1 0,-1 1 15,-21 0-15,43-42 16,-43 41-16,21-20 16,-21 21-16,0 0 0,22-43 15,-22 43-15,-21 0 0,21 21 0,0-21 16,0 21-16,1 0 15,-1 0 1,-21 21-16,0 0 0,0 0 16,0 0-1,0 1 1,0-44 15,0 1-15,0 0-16,0 0 15,0 0-15,0 0 16,0-1-16,0 1 16,-21 21-16,-1-21 0,1 21 15,0 0-15,0 0 16,0 21-16,0 0 0,-1 1 16,22-1-16,-21 0 0,0 0 0,0 21 15,0 43 1,0-43-16,21-20 0,0-1 15,0 21-15,0-21 0,21 0 16,0 1-16,0-22 0,0 0 0,43 21 16,42-21-1,-85 0-15,21-21 0,22-1 16,-22 1-16,21 0 16,-41 0-16,-1 0 15,0 0-15,21-64 16,-42 21-16,0 43 15,0 0-15,0 0 0,-21 21 16,0 0 0,0 0-16,21 21 0,-21-21 15,-1 21-15,22 0 0,-21 1 16,21-1-16,0 42 16,-21-42-16,21 1 0,0 20 0,0-21 15,0 0-15,0 0 0,0 1 0,21-22 16,0 21-16,1-21 0,20 21 15,-21-21-15,0 0 0,0 0 16,1 0-16,-1 0 0,21-21 0,-21 0 16,43-22-16,-43 22 15,0 0-15,-21 0 16,21 0-16,-21-1 0,0 1 0,0-21 16,0 21-16,0 0 15,0 42 1,0 0-1,0 0-15,0 0 0,0 0 16,0 1-16,0-1 0,0 0 16,0 0-16,0 0 0,0 0 15,0 1-15,-21-1 16,21-42 15,0-1-15,0 1-16,21 0 0,-21 0 15,0 0-15,43-43 16,-22 43-16,0 21 16,0 0-1,0 0-15,-21 21 16,0 0-16,21 1 0,-21-1 16,0 0-16,22 0 0,-22 0 15,0 0-15,21 1 16,0-22-16,0 0 15,0 0-15,0 0 16,1 0-16,-1 0 0,0-22 16,0 22-16,-21-21 0,21 0 0,0 0 15,1 0-15,-1 0 16,0-22-16,0 22 0,0 0 0,0 0 16,1 0-16,-1-1 0,0 1 15,0 21-15,0-21 0,22 21 16,-22 0-16,0 0 0,0 0 15,-21 21-15,21-21 0,-21 21 16,0 1-16,0-1 16,0 0-16,0-42 78,0 0-78,0-1 15,0 1-15,-21 21 16,0-21-16,0 21 16,0 0-16,-1 0 15,1 0-15,0 21 0,0 0 16,-21 22-16,20-22 16,1 0-16,-21 21 15,42 1-15,-21-22 0,21 0 16,-21 0-16,21 0 0,0 1 0,0-1 0,0 0 15,21 0 1,0 0-16,0-21 0,21 0 16,-20 0-16,-1 0 0,0 0 0,0-21 15,0 21-15,0-21 0,1 21 0,41-64 16,-42 43 0,-21-21-16,21 21 0,-21-22 15,22-20-15,-22 21 0,0-1 16,21 1-16,-21 0 0,0-1 0,0 1 15,0 0-15,0-85 16,0 84-16,0 22 0,-21 0 16,21 0-16,-22 21 15,1 0-15,21 21 0,0 0 16,0 0-16,-42 127 16,42-42-1,0-63-15,0-1 0,0-21 16,0 21-16,0 1 0,0-1 0,0 22 15,0-43-15,0 21 0,21-21 16,-21 0-16,21 1 0,-21-1 0,21 0 16,1-21-16,-22 21 0,21-21 0,0 0 15,21 0-15,-21 0 16,1 0-16,-1 0 16,0-21-16,0 0 0,0 0 15,0-1-15,-21 1 0,0 0 0,22 0 16,-1-43-1,0 22-15,-21 21 16,21 21-16,-21 21 31,0 0-31,0 0 16,0 1-16,0 20 16,0-21-16,0 0 0,0 0 15,0 1-15,0-1 16,21-21 15,0 0-31,1-21 0,-1 21 16,0-22-16,-21 1 0,21 21 0,0-21 15,0 0-15,1 21 0,-22-21 0,42 0 16,-42-1 0,0 44 15,0-1-16,0 0-15,0 0 16,0 0-16,0 0 0,0 1 16,0-1-16,21-21 15,0 0-15,0 21 0,22-21 16,-22 0-16,0 0 0,21 0 16,22 0-1,-22 0-15,-21-21 0,22 0 16,-22-1-16,0 22 0,0-21 0,0 0 15,1 0-15,-22 0 0,21-64 16,-21 43 0,0 21-16,0-1 0,0 1 15,0 0-15,-21 21 0,-1 0 16,1 0-16,0 0 0,0 0 16,0 0-16,0 0 0,-1 21 0,1-21 15,0 21-15,21 1 0,0-1 16,0 0-16,0 0 0,0 0 15,0 0 1,21 1 0,0-1-16,1-21 15,-22 21-15,21 0 0,-21 0 16,21 0-16,0 64 16,-21-64-16,0 43 15,0-22-15,0 0 0,0 43 16,0-43-16,0 1 0,0 63 15,0-64-15,0 21 0,-63 149 16,41-148-16,-41 20 16,42-20-16,0-22 15,-22 22-15,22-22 0,0-21 16,21 21-16,0-20 0,-21-1 0,21 0 16,0-42 15,21 21-31,-21-21 0,21-1 0,0 1 15,-21 0-15,21 0 0,1-21 0,-1 20 16,-21-20-16,63-85 16</inkml:trace>
  <inkml:trace contextRef="#ctx0" brushRef="#br3" timeOffset="-132749.81">24574 9144 0,'0'0'0,"0"21"31,0 0-15,22-21-16,-1 0 15,0 0-15,0 0 16,0-21-16,0 0 15,-21 0-15,0 0 16,0 0-16,-21-1 16,0 22-16,0 0 15,0 0-15,0 0 0,-1 0 16,1 22-16,0-1 0,21 0 16,0 0-1,0 0-15,0 0 0,0 1 16,0-1-1,21-21-15,22 0 16,-22 0 0,0 0-16,0 0 0</inkml:trace>
  <inkml:trace contextRef="#ctx0" brushRef="#br3" timeOffset="-129948.42">26903 9440 0,'-21'22'0,"-1"-22"15,22 21-15,-21-21 16,0 0 0,0 0-16,0 0 15,0 0-15,-1 0 16,1 0-16,-21 0 0,21 0 15,0 0-15,-1 0 0,1 0 0,-21 0 16,21-21-16,0 21 16,-1 0-16,-20 0 15,42-22-15,-21 22 16,42 0 15,0 0-31,0 0 0,43 22 16,-22-22-16,1 0 0,-1 0 15,64 0-15,-43 0 0,1 0 16,-22 0-16,22 0 0,-1 0 16,-21 0-16,107 0 15,-86 0-15,-42 0 16,0 0-16,1 0 0,-1 0 16,-21-22 62,0 1-78,0 0 15,0 0-15,0 0 0,-21 21 16,-1-21-16,22-1 0,-21 22 16,0-21-16,0 0 0,0 0 15,0 21-15,-22-21 0,22 21 16,-64-43-1,43 43-15,42 22 32,0-1-17,21-21-15,0 21 0,1-21 16,-1 21-16,0 0 0,42 0 16,-20 1-1,-22-22-15,21 21 0,-21-21 16,1 0-16,-1 21 0,0-21 0,21 0 15,-21 0-15,1 21 0,-1-21 16,-21 21 0,0 0-16,0 1 15,-21-22-15,-1 21 16,1 0-16,-21 0 16,-22 43-16,22-43 0,21 0 15,0 0-15,0 0 0,-22 0 16,1 22-16,21-22 0,-22 0 15,22 0-15,0 0 0,0-21 16,0 22 0,42-22 31,0 0-47,0-22 15</inkml:trace>
  <inkml:trace contextRef="#ctx0" brushRef="#br3" timeOffset="-122817.2">28109 9419 0,'0'0'0,"0"21"15,0 1 1,0-44 78,21 22-94,-21-21 0,0 0 15,0 0 1,0 0-16,0 0 0,0-1 16,0 1-16,0 0 0,0 0 15,-21 21-15,0 0 16,0 0-16,0 0 0,0 0 15,-1 0-15,1 0 0,0 21 16,0-21-16,0 21 0,-22 43 16,22-43-16,0 21 0,21-21 0,-42 43 15,21-1 1,21-20-16,0-22 0,0 0 0,0 21 16,0-20-16,0-1 15,21-21-15,0 0 0,0 0 16,0 0-16,22 0 0,-22 0 15,0-21-15,0-1 0,0 1 16,22-21-16,-22 21 0,0 0 16,0-22-16,0 22 0,0 0 15,-21 0-15,0 0 0,0-1 16,0-20-16,0 21 16,0 42-1,0 0 1,0 0-16,0 1 0,0 20 15,0-21-15,0 0 0,0 22 16,0-22-16,0 0 0,0 0 0,0 21 16,0-20-16,22-22 15,-1 21-15,0-21 0,0 0 16,0 0-16,0 0 0,1-21 0,-1-1 16,0 22-16,0-21 15,0 0-15,0 0 0,1 0 0,-22 0 16,42-43-16,-42 43 15,21-43-15,-21 43 16,0 0-16,0 42 31,0 0-15,0 1-16,0 20 0,-21-21 0,21 0 16,0 0-16,0 22 15,0-1-15,0-21 16,21-21-1,0 0-15,0 0 16,1 0-16,-22-21 16,21 0-16,0 0 0,0 21 15,0-21-15,-21-1 0,21 1 0,1-21 16,-1 21-16,-21 0 0,0-1 16,21 1-16,-21 0 0,0 0 15,0 42 16,0 0-31,0 0 0,0 1 16,0 20-16,0 0 16,0-21-16,0 1 0,0 20 0,0-21 15,0 21-15,21-20 16,-21-1-16,21-21 16,0 0-16,1 0 0,-1 0 15,0 0-15,0 0 0,0-21 0,0-1 16,1 22-16,-1-21 0,0 0 15,21-42-15,22-22 16,-64 43-16,21 20 16,-21-20-16,21 0 0,-21 21 0,0-22 15,0 1-15,21 0 0,-21-1 0,0 1 16,0 21-16,21-22 16,-21 22-16,0 0 0,0 0 0,0 42 31,0 21-31,0-20 15,-21 20-15,21 0 0,-21 1 0,21-1 16,0 0-16,-21 1 0,21-1 16,0 0-16,-21 43 15,21-64-15,0 43 0,0-43 16,0 0-16,0 21 0,21-21 16,0-21-16,0 0 15,0 0-15,1 0 0,-1 0 16,21-21-1,-21 0-15,0 0 0,1 0 16,-1 0-16,-21-1 0,21 1 0,-21 0 16,21 0-16,-21 0 0,0 0 0,21 21 15,-21-22 1,0 44-16,0-1 16,0 0-16,0 0 15,0 0-15,-21 22 0,21-1 16,0-21-16,0 0 0,0 0 15,0 1-15,21-22 16,0 0-16,1 0 16,-1 0-16,0 0 15,0-22-15,0 22 0,0-21 16,1 0-16,-22 0 0,21 0 0,-21 0 16,21-1-16,-21 1 0,0-21 15,0 21-15,0-43 16,0 43-16,0 0 15,-21 21-15,0 0 0,-1 0 16,1 0-16,0 0 0,0 21 16,21 0-1,-21-21-15,0 21 0,-1-21 16,1 0 0,0 0-1</inkml:trace>
  <inkml:trace contextRef="#ctx0" brushRef="#br3" timeOffset="-122530.33">28998 9208 0,'0'0'0,"-21"0"0,21-22 31,21 22-31,0 0 0,1 0 16,20-21-16,-21 21 0,21 0 15,1 0-15,-1 0 0,0 0 0,1-21 0,-1 21 16,0 0-16,1 0 16,-1 0-16,-21 0 0,0-21 0,22 21 15,-22 0-15,-42 0 47,0 0-31,-1 0-16,1 0 0,0 21 15,-21-21-15,21 21 0</inkml:trace>
  <inkml:trace contextRef="#ctx0" brushRef="#br3" timeOffset="-121967.14">27495 10329 0,'0'0'16,"0"-21"0,0 0-16,22 0 0,-1 21 0,0-21 15,42-43 1,-41 43-16,-22 0 15,-22 21 1,1 0-16,0 0 16,0 0-16,0 0 0,0 21 0,-22 0 15,22-21-15,0 21 0,0 1 0,0-1 16,-1 0-16,22 0 0,-21 0 16,21 0-16,0 1 0,0-1 15,21 0-15,1-21 0,-22 21 0,42 0 16,-21 0-16,64 1 15,-64-1-15,21 0 16,1 0-16,-43 0 16,0 0-16,0 1 15,-22-1-15,1-21 0,0 0 16,0 21-16,0-21 0,-22 0 0,22 0 16,0 0-16,-21 0 0,21 0 15,-1 0-15,1-21 0,0 0 0,0 21 16,21-43-1,0 1-15,0 21 16,21 0 0,0 21-1,0 0-15,1 0 0,-1 0 16</inkml:trace>
  <inkml:trace contextRef="#ctx0" brushRef="#br3" timeOffset="-121553.37">27982 10287 0,'0'0'0,"0"-21"0,-21 21 31,0 0-31,0 21 0,0 0 16,-1 0-16,22 1 0,0-1 15,-21 0-15,0 21 0,21-21 16,-21 22-16,21-22 15,0 0-15,0 0 0,0 22 16,0-22-16,0 0 16,21-21-16,0 0 0,0 0 15,1 0-15,-1 0 0,0-21 0,0 0 16,0 21-16,64-64 16,-64 43-16,0 0 15,0-22-15,-21 22 0,0-21 16,0 0-16,0 20 0,0-20 15,0 21-15,-21 21 0,-21 0 16,0 0 0,20 0-16,1 0 0,0 21 15,0-21-15,21 21 0,0 0 16,0 1-16,0-1 0,0 0 16,0 0-1,21-21-15</inkml:trace>
  <inkml:trace contextRef="#ctx0" brushRef="#br3" timeOffset="-121172.59">28194 10393 0,'0'0'0,"0"-21"16,0 0-1,0-1-15,21 22 16,0 0-16,0 0 15,1 0-15,-1 0 16,0 22-16,0-1 0,0-21 0,0 42 16,-21-21-16,22 0 15,-22 1-15,0-1 0,0 0 0,-43 42 16,22-63 0,21 22-16,-21-22 0,0 0 15,21 21-15,-21-21 0,21-21 16,0-1-1,0 1-15,0 0 16,0 0-16,21 0 0,-21 0 0,21-1 16,0-41-16,0 42 15,0 0-15,1-1 0,20 1 16,-21 0-16,0 21 16,0-21-16,1 21 0,-22-21 15,21 21-15,0 0 0,0 0 0,0 0 16</inkml:trace>
  <inkml:trace contextRef="#ctx0" brushRef="#br3" timeOffset="-120861.77">28850 10139 0,'0'-42'16,"0"84"-16,0-63 31,0 42-16,-21 0-15,21 0 0,-21 0 0,21 1 16,0-1-16,-21 21 0,-1-21 16,-20 85-1,21-42-15,21-22 0,0-21 16,-21 21-16,21-20 16,0-1-16,0 0 0,0 0 15,21-21-15,0 0 16,0 0-16,0 0 0,1 0 15,-1 0-15,0 0 0,0-21 0,0 21 16,-21-21-16,21 21 0,1-21 0,-22-1 16,21 22-16,-21-21 0,0 0 0</inkml:trace>
  <inkml:trace contextRef="#ctx0" brushRef="#br3" timeOffset="-120684.36">28702 10372 0,'0'0'15,"21"-21"32,0 21-47,0 0 0,1 0 0,-1 0 16,21 0-16,-21 0 0,0 0 0,1 0 16,-1 0-16,0 0 0,0 0 15,0-22-15,22 22 0</inkml:trace>
  <inkml:trace contextRef="#ctx0" brushRef="#br3" timeOffset="-120331.56">29083 10478 0,'0'21'0,"0"-127"0,-21 212 0,42-127 0,-21 42 47,21-21-47,0 0 0,0 0 0,1-21 15,-1 21-15,42-22 0,-42 1 16,1 0-16,-1 21 16,0-21-16,-21 0 0,-21 21 31,0 0-15,-1 0-16,1 21 0,-21 0 15,21 0-15,21 0 0,-21 1 16,-1-1-16,22 0 0,-21 0 15,21 0-15,0 0 0,0 22 16,0-22-16,0 0 16,21-21-16,1 0 15,20 0-15,0 0 16,-21 0-16,22 0 16,-22 0-16</inkml:trace>
  <inkml:trace contextRef="#ctx0" brushRef="#br3" timeOffset="-119834.84">29739 10435 0,'0'0'0,"0"-21"0,0 0 15,-21 21-15,0 0 16,0 0-16,-1 0 0,1 21 16,0-21-1,0 21-15,0 0 0,0 22 16,-22-1-16,22-21 0,0 0 15,21 1-15,-21 41 16,21-42-16,-21-21 0,21 21 0,0 22 16,21-43-1,0 0 1,0 0-16,0 0 0,0-21 0,1 21 16,-1-22-16,0 1 0,0 0 0,0 0 15,0 0-15,1 0 0,-1-22 16,42-63-1,-42 64-15,1 0 0,-22-1 16,21 1-16,-21 0 0,21-1 0,-21 1 16,21 21-16,-21 0 0,0 0 0,0-1 15,0 44 1,0-1-16,-21 0 16,21 21-16,-21-21 0,21 22 0,-21-1 15,21-21-15,-22 22 0,22-1 16,0 0-16,0-21 0,0 22 15,0-22-15,0 21 0,0-21 0,0 1 16,0-1-16,0 0 0,22 0 0,-1-21 16,-21 21-16,21-21 0,0 0 0,43 0 15,-22 0 1,-21 0-16,21-42 16</inkml:trace>
  <inkml:trace contextRef="#ctx0" brushRef="#br3" timeOffset="-118988.28">30628 9165 0,'0'0'0,"-21"0"16,42 21 15,0-21-15,0 0-16,22 0 0,-1 0 0,0 0 16,1 0-16,-1 0 0,0 0 15,1 0-15,-1 0 0,0 0 16,1 0-16,-22-21 0,42 21 15,-41 0-15,-1 0 0,0 0 16,0-21-16,-21 0 16,0 0-1,-21 21 1,0-21-16,0 21 16,-1 0-16,22-22 15,-21 22-15,42 0 31,1 0-15,-1 22-16,0-1 16,-21 0-16,21-21 15,-21 21-15,0 0 0,0 0 0,0 1 16,0-1-16,0 0 0,-21 0 16,0 0-16,0 0 0,-1 1 0,1-1 15,0 0-15,0-21 0,-21 21 16,20-21-16,1 21 0,42-21 47,22-21-47,-22 21 0,21-21 15</inkml:trace>
  <inkml:trace contextRef="#ctx0" brushRef="#br3" timeOffset="-118468.55">32194 9059 0,'0'0'0,"0"-21"0,0 0 16,0 0-16,0 0 16,0 0-1,22-1-15,-1 22 0,0-21 16,-21 0-16,21 0 15,-21-21 1,-21 42 0,0 0-16,-43 0 15,22 21-15,-22 21 16,43-21-16,-21 0 0,21 1 0,-22 20 16,22-21-16,21 21 0,0-20 15,0-1-15,0 42 16,43-20-1,-22-22-15,0 0 0,0 0 16,0-21-16,0 21 0,1 0 0,-1-21 16,0 22-16,-21-1 15,-21 0 1,0-21-16,-1 0 0,-20 0 16,21 0-16,-21 0 0,-1 0 0,1 0 15,-43 0-15,22 0 16,42 0-16,-1 0 0,1 0 15,21-21 1,21 21 15,1 0-31,20 0 0,-21 0 16,0-21-16,22 21 0</inkml:trace>
  <inkml:trace contextRef="#ctx0" brushRef="#br3" timeOffset="-117201.31">32512 9208 0,'21'-22'0,"-21"1"15,0 0-15,-21 21 16,0 0-16,0 0 16,-1 0-16,1 0 15,0 0-15,0 0 0,0 0 0,0 21 16,-1 0-16,1 1 0,0-1 15,0 0-15,0 0 0,21 0 16,-21 43 0,21-43-16,0 0 0,21-21 15,0 0 1,21 0 0,-21 0-16,22-21 15,-22 0-15,0 21 0,0-21 0,0-1 0,1 1 16,-1 0-16,0-42 15,0 20 1,0 43-16,-21-21 0,0 42 31,0 0-31,0 1 16,0-1-16,0 21 16,0-21-16,0 0 0,0 1 15,0-1-15,21 0 31,1-21-31,-1 0 0,0 0 16,0 0-16,0-21 16,0 0-16,1-1 0,-1 22 15,-21-21-15,21-21 16,0 21-16,-21 0 16,0-1-16,0 1 0,0 0 15,0 42 1,0 0-1,0 1 1,-21-1-16,21 0 0,-21-21 16,0 21-16,21 0 0,-22 0 15,1-21 1,0 0 0,21-21-1,0 0 1,0 0-16,21 0 15,0 0-15,1 21 0,-22-22 16,21 1-16,0 21 16,0-21-16,0 21 0,0 0 15,-21 21 1,0 0-16,22 1 16,-22-1-16,0 0 0,0 0 15,0 0-15,0 0 0,0 1 16,0-1-1,21-42 32,0-1-31,0 1-16,0 0 0,-21 0 16,21 0-16,1 0 0,-1-1 0,0 1 15,0 0-15,0 21 16,0 0-1,-21 21-15,0 0 16,0 1-16,0-1 0,0 0 16,0 0-16,0 0 15,22 22-15,-22-22 16,21 0-16,0-21 0,0 21 16,0-21-16,22 0 0,-22 0 15,0 0-15,0 0 0,43 0 16,-1 0-1,-42 0-15,0-21 0,43-43 16,-43 43-16,0 0 16,-21 0-16,21 0 0,-21 0 0,0-1 15,0 1-15,0 0 0,-21 42 32,0-21-32,0 21 15,21 1-15,-21-1 16,21 0-16,-21 0 0,21 0 0,0 22 15,0-22-15,0 0 16,0 0-16,21-21 16,0 0-1,0 0-15,0 0 0,0 0 16,22 0-16,-22 0 16,0 0-16,0 0 0,0 0 0</inkml:trace>
  <inkml:trace contextRef="#ctx0" brushRef="#br3" timeOffset="-114173.66">31517 10329 0,'-21'22'0,"-21"-22"16,42-22 0,0 1-1,0 0-15,21 0 16,0 0-16,0 0 15,0-1-15,0 1 0,1-21 16,-22 21-16,21 0 16,-21-22-16,0 22 15,0 42 1,0 0-16,0 1 16,0 20-16,-21 21 0,-1-20 15,1 41 1,21-41-16,-21-1 0,-21 43 15,42-43-15,0 0 0,-21 22 16,-1-43-16,1 21 16,21-20-16,0-1 0,-21-21 15,0 0-15,0 0 0,0 0 16,-1 0-16,1 0 16,0 0-16,-21-43 0,-22 1 15,43 21-15,0 0 0,0 0 16,0-1-16,21 1 15,-22 0-15,22 0 0,0 42 32,0 0-32,0 0 0,0 1 15,0-1-15,0 0 0,0 21 16,22-21-16,20 22 16,0-1-1,-21-42-15,1 0 0,-1 0 0,0 0 16,21 0-16,-21 0 0,1 0 0,20-21 15,-21 21-15,0-21 16,22 0-16,-22 21 0,0-22 0,42-62 16,-63 41-1,22 22-15,-22 0 0,21 0 0,-21 0 16,0 42 15,0 0-31,0 0 0,0 0 16,0 1-16,0-1 0,0 0 15,-21 21-15,-1-21 0,22 1 0,0-1 16,-21 0-16,0 0 16,21 0-16,0-42 47,0 0-47,0 0 0,21 0 15,0-1-15,1 1 0,-22 0 16,21 0-16,0 0 0,0 0 15,0-1-15,0 1 0,1 21 0,-22-21 16,21 21-16,-21 21 16,0 0-1,0 1-15,0 20 16,0-21-16,0 21 16,0-20-16,0-1 0,0 0 0,0 0 15,0 0-15,21 0 16,0-21-16,0 0 15,0 0-15,1 0 0,-1 0 16,0 0-16,0 0 0,0-21 0,22 21 16,-22-21-16,21 0 15,0 0-15,-20 0 0,-1-1 16,-21-20-16,0 21 16,0 0-16,0 0 0,-21 21 15,-1 0 1,1 0-16,0 21 0,21 0 15,-21 0-15,21 0 0,0 0 16,0 1-16,0-1 16,0 0-16,0 0 0,0 0 0,0 0 15,0 1 1,-21-44 31,0 1-47,-1 0 15,22 0 1,-21 21 0,21 21-1,0 0 1,0 0-16,0 1 16,21-22-16,1 21 15,-1-21-15,0 0 0,0 0 0,0 0 16,0 0-16,1 0 0,-1 0 15,0 0-15,21 0 0,22-21 16,-43-1 0,0 1-16,0 21 0,0-42 15,-21 21-15,22 0 0,-22-22 16,0 22-16,0 0 16,-22 21-1,1 21 1,21 0-16,0 0 15,0 1-15,-21-1 0,21 0 16,0 0 0,0 0-1,21-21 1,0 0 0,1 0-16,-1 0 15,0 0-15,0 0 16,0 0-1,0 0-15,-21 21 16,22-21-16,-22 22 0,21-22 16,0 0-16,-21 21 15,21-21-15,0 0 0,0 0 16,1 0-16,20 0 16,-21-21-16,0-1 15,0 1-15,-21 0 16,22 21-16,-1-42 0,-21 21 15,0-1-15,21-20 0,-21 0 0,21-1 16,-21 1-16,21-43 16,0-20-16,1 62 15,-22 22-15,0-21 0,0 21 0,0-1 16,0 1-16,0 0 0,0 42 16,0 0-1,0 1-15,0-1 0,-22 42 16,-20 64-1,21-84-15,21-1 0,-21 0 16,21-21-16,-21 43 16,21-22-16,0-21 0,-22 1 15,22-1-15,0 0 0,0 0 16,22-21 0,-1 0-16,0 0 15,0 0-15,0-21 16,-21 0-16,21 21 0,1-21 0,-1-1 15,-21 1-15,21 0 0,0 21 16,-21-21-16,0 0 16,0 42-1,0 0-15,0 0 16,0 0-16,0 1 16,0-1-16,-21 0 0,0 0 15,21 0-15,0 0 16,21-21-1,0 0 1,0 0-16,0 0 0,1 0 16,-1 0-16,21 0 0,0-42 15,-20 42-15,20-42 16,-21 42-16,0-21 0,0 21 0,1-43 16,-22 64 30,0 1-46,-22-1 16,22 0-16,-21-21 0,21 21 16,0 0-16,0 0 15,21-21 17,1 0-32,-1 0 15,0 0-15,-21-21 0,21 0 16,0 0-16,-21 0 15,0 0-15,0-1 16,0 1-16,0 0 16,0 0-16,0 42 78,21-21-78,1 21 0,-1 0 15,-21 1 1,21-1-16,0-21 0,-21 21 0,0 0 16,0 0-16,0 0 15,0 1-15,0-1 16,0 0 0,21-21 30,-21-21-46,21 0 0,-21-1 0,22 1 16,-1 0-16,0-21 16,0 21-16,0-1 0,22-41 15,-22 42-15,21 0 16,0 21-16,-20 0 0,-1 0 16,0 0-16,0 0 0,-21 21 15,21 0-15,-21 0 0,0 0 16,0 0-16,0 1 0,0-1 15,-21 21-15,0-21 0,21 0 16,-21 1-16,0-22 0,21 21 16,-22 0-1,22 0 1,0-42 15,0 0-15,0 0-16</inkml:trace>
  <inkml:trace contextRef="#ctx0" brushRef="#br3" timeOffset="-113936.79">33718 10351 0,'0'0'0,"-21"0"0,0 0 0,0-22 15,21 1 1,0 42 31,-21-21-16,0 0-31</inkml:trace>
  <inkml:trace contextRef="#ctx0" brushRef="#br3" timeOffset="-113629.17">32639 10456 0,'0'0'0,"21"-21"31,21 21-31,-20 0 0,-1-21 16,21 21-16,-21 0 15,22 0-15,41-21 0,-63 21 0,22 0 16,20 0-16,-42-21 16,1 21-16,-1 0 15,-42 0 16,-1 0-31,1 0 16,0 0-16,0 0 0,0 21 16</inkml:trace>
  <inkml:trace contextRef="#ctx0" brushRef="#br2" timeOffset="-18118.95">19389 15452 0,'0'0'0,"-22"0"16,1-21-16,0 21 0,0-22 15,0 22-15,0-21 0,-1 0 0,1-21 16,0-1 0,21 22-16,0 0 15,0 0-15,0 0 16,0 0 0,21 21-1,-21-22-15,0 1 16,0 0-16,21 21 0,-21-21 15,22 0-15,-22 0 16,0-1-16,0 1 0,0 0 0,0 0 16,0 0-16,0-22 0,-22 22 15,-20-21 1,0 21-16,21 21 0,-64-43 16,43 43-16,-1 0 0,-20 0 15,20 0-15,1 22 0,0-1 0,-64 21 16,0 85-1,64-63-15,21-1 0,-22 43 16,43-43-16,0 1 0,0-22 16,0 22-16,0-22 0,21-21 15,64 64-15,-43-64 16,1-21-16,-1 0 0,22 0 16,-22 0-16,21 0 0,-20-21 15,20 0-15,-20 0 0,20-22 16,-21 22-16,1-21 0,41-43 15,-41 43-15,20-43 0,-42 43 16,22-43 0,-43 43-16,0-1 0,21 1 0,-21 21 15,0 0-15,0 42 16,0 0 0,0 0-16,0 22 0,-21-1 15,21 0-15,0 1 0,0 20 16,0-21-16,0 1 0,0-1 0,0 0 15,0 1-15,0-1 0,21-21 0,0 0 16,0 22-16,0-22 0,22-21 16,-1 21-16,0 0 0,1-21 15,20 0-15,-20 0 0,20 0 0,1 0 16,-22-21-16,21 0 0,1 21 16,-22-21-16,85-64 15,-63 22-15,-43 41 16,-21-20-16,0 0 0,0-1 0,0 1 15,0 0-15,-21-1 0,21 22 0,-21-21 16,-43 0 0,43 20-16,0 1 0,0 21 0,-22 0 0,22 0 15,-21 21-15,21 1 0,-43 41 16,22 22 0,21-43-16,-1 22 0,1-22 15,21 0-15,0-21 0,0 22 0,0 20 16,0-42-16,21 22 15,1-43-15,-1 0 0,0 0 16,0 0-16,21 0 0,-20 0 0,83-43 16,-41 1-1,-22 21-15,-21-21 0,22-1 16,-22 1-16,0 0 16,0-1-16,0-20 0,1-1 0,-1 22 15,0-22-15,-21 22 0,21-21 16,0-1-16,-21 1 0,64-107 15,-43 128 1,-21 0-16,21-1 0,-21-20 0,0 105 16,-21-21-1,0 43-15,0-22 0,-1 22 16,-20-1-16,21 1 0,0-1 0,0 1 16,-43 147-1,43-147-15,21-1 0,0 43 16,0-64-16,42 43 15,-21-64-15,22 22 0,20-1 16,-20-42-16,20 21 0,-21-21 16,85 0-16,64 0 15,-128-21-15,1 21 16,-22-21-16,22 0 0,-22-1 16,22 1-16,-43 0 0,21 0 0,-21-21 15,0 20-15,1-41 16,-22-1-16,0 22 0,0 21 15,0 0-15,-43-22 0,22 22 16,-42 21 0,41 0-16,-20 0 0,-21 43 0,20-22 15,22 21-15,-21-21 0,-1 64 16,1 0 0,42-43-16,0-21 0,0 0 15,0 0-15,0 1 0,21-1 16,0 0-16,1-21 0,20 0 0,21 0 15,-41 0-15,62 0 16,-63-21-16,22 21 0,20-43 16,-20 1-16,-22 21 15,21-21-15,-21-1 0,0 1 0,1 0 16,20-128 0,0 64-16,-21 43 15,-21 21-15,22-64 0,-1 42 16,-21 22-16,0-22 0,21 22 15,-21 21-15,21-21 0,-21 84 32,0-21-32,-21 21 0,0 22 0,0-1 15,-1-20-15,22 20 0,-21 1 16,-21 63-16,42-64 16,-21 1-16,21-22 0,0 0 0,0 43 15,0-43-15,0 1 0,42-1 16,-21-21-16,0 22 15,1-22-15,-1-21 16,21 0-16,-21 21 0,0-21 0,22 0 16,-22 0-16,21 0 0,1 0 0</inkml:trace>
  <inkml:trace contextRef="#ctx0" brushRef="#br2" timeOffset="-17901.08">22606 15642 0,'0'0'0,"-21"21"0,0-21 16,-1 0-1,1 0 1,21-21-1,0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2:04:32.68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13166 1842 0,'0'0'0,"0"-22"0,0 1 15,0 0-15,0 0 0,0 0 16,0 0-16,0-1 0,0 1 16,0 0-16,0 0 15,0 42 17,0 0-32,0 0 15,0 22-15,0-22 0,0 21 0,0 1 16,0 62-16,0-20 15,0-21-15,0-1 0,-22 64 16,22-63-16,-21-1 16,21 1-16,-21 20 0,21-20 0,0-1 15,-21 64-15,21-63 0,-21-1 16,21-20-16,0 20 0,0-21 16,-21 64-16,-1-63 0,22-22 15,0 21-15,0-21 0,0 22 16,0-22-16,-21-21 0,21 21 15,0-42 1,0 0 0,0-1-16,0-20 0,0 0 15,0-22-15</inkml:trace>
  <inkml:trace contextRef="#ctx0" brushRef="#br0" timeOffset="1329.52">13208 1863 0,'0'0'0,"-21"0"15,21-21 1,21 21 15,0 0-15,0 0-16,0 0 0,1 0 16,-1 0-16,0 0 0,21 0 15,-21 0-15,22 0 0,-1 0 0,0 0 16,43-22-16,63 22 15,-63-21-15,0 21 16,20 0-16,1 0 0,0-21 0,127 0 16,-127 21-16,21 0 15,0 0-15,0 0 0,0 0 0,0 0 16,-21-21-16,21 21 0,-22 0 16,1 0-16,254-21 15,-233-1-15,0 22 0,-21 0 16,21-21-16,0 21 0,-21 0 15,21 0-15,0-21 0,-21 21 0,21 0 16,-22 0-16,192 0 16,-149-21-1,-63 21-15,-22 0 0,85 0 16,-105 0-16,20 0 0,-21-21 16,22 21-16,-43 0 0,21 0 0,-20 0 15,-1 0-15,21 0 16,-42 21 31,0 0-32,0 0 1,0 0-16,0 1 0,0 20 16,-21 0-16,21-21 0,0 1 15,-21 20-15,21-21 0,0 21 0,0-20 16,-21 20-16,21-21 0,-22 21 15,22 1-15,0-22 0,-21 64 16,0-1-16,0-20 16,21-22-16,0 22 0,-21-22 15,0 21-15,-1 1 0,1-22 0,21 22 0,-21-22 16,0 0-16,21 1 0,-21 63 16,0-43-1,21-21-15,0 1 0,-22 20 16,22-42-16,-21 1 0,21-1 15,-21 0-15,21 0 0,0 0 16,0 0-16,-21-21 0,0 22 16,0-22-1,-1 0-15,1 0 16,0 0-16,0 0 0,0 0 16,0 0-16,-1 0 0,-62 0 15,-1 0-15,43 0 16,-22 0-16,1 0 0,-1 0 15,1 0-15,-1 0 0,-20 0 0,20 0 16,-21 0-16,22 0 0,-22 21 16,1-21-16,-1 0 0,-106 0 15,86 21-15,-1-21 0,0 0 16,21 0-16,-21 0 0,-317 0 16,233 0-1,84-21-15,0 21 16,21 0-16,1 0 0,-1-21 0,0 21 0,22 0 15,-22 0-15,22-22 0,-1 22 16,22 0-16,-22 0 0,1 0 16,-64 0-16,63 0 15,-274 0 1,295 0-16,-20 0 16,-43 0-16,64 0 0,-1 0 15,-41 0-15,41 0 16,1 0-16,0 0 0,-64 0 15,85 0 1,-22 0-16,1 0 0,-22 0 0,43 0 16,-21 0-16,21 0 0,-22 0 15,22 0-15,0 0 0,-42 0 16,84 0 46,0 0-62,21 0 0,-21-21 0,22 21 16</inkml:trace>
  <inkml:trace contextRef="#ctx0" brushRef="#br0" timeOffset="1702.31">14330 2371 0,'0'0'0,"0"-21"0,-21 21 0,-1-22 16,1 22 0,0 0-16,21 22 15,0-1-15,0 63 16,0-41-16,0-1 0,0 22 15,0-22-15,-21 21 0,21-20 0,0-1 16,-21 22-16,21-22 0,0 0 0,0-21 16,0 64-16,0-43 15,-21-20-15,21-1 0,0 0 16,0 0 0,0-42-1,0 0 1,0 0-16,0-1 0,0 1 15,0 0-15,0-42 0</inkml:trace>
  <inkml:trace contextRef="#ctx0" brushRef="#br0" timeOffset="2302.03">13970 2582 0,'0'0'0,"-21"-42"15,21 21-15,0 0 16,0 0-16,0-22 0,21 22 15,0 0-15,0 0 0,22 0 16,20-22-16,22 22 16,-22 21-16,-20 0 0,84 0 15,-85 0-15,21 21 16,-41 0-16,20 22 0,0-22 16,22 106-1,-22-21-15,-42-64 0,0 0 16,0 43-16,0-43 15,0 1-15,0-22 0,0 21 0,0-21 16,0 1-16,0-1 0,-21 0 16,0 0-1,21-42 1,0 0-16,0 0 0,0-22 16,0-20-1,0 42-15,0-22 0,0 1 0,0 0 16,0-1-16,0-20 0,21 20 15,0 1-15,0 0 0,0-1 16,22 22-16,-22-21 0,106-22 16,-106 43-16,21 21 15,1 0-15,-1 0 0,0 0 16,-20 21-16,20 1 0,-21-1 0,21 0 16,1 64-1,-22-43-15,-21 21 0,0-20 0,0-1 0,0 22 16,0-22-16,0 0 0,0 1 15,0-1-15,-21 21 0,0-20 16,21-22-16,0 21 0,0-21 16,0 1-16,-22-22 15,22 21-15,0-42 32,0-1-32,0 1 15,0 0-15,0 0 16,22 0-16</inkml:trace>
  <inkml:trace contextRef="#ctx0" brushRef="#br0" timeOffset="2899.69">15938 2815 0,'0'0'0,"22"0"0,-22-21 16,21 0-16,-21 0 15,0 0-15,0-1 16,0 1-16,0 0 0,0 0 16,-21 0-16,-1 21 0,1-21 15,0-1-15,0 22 0,-21 0 16,20 0-16,1 0 0,-63 64 16,20 21-1,43-43-15,0-21 16,0 21-16,-1 1 0,22-22 0,0 42 15,0-41-15,0-1 16,0 0-16,0 0 0,0 21 16,22-42-16,-1 22 0,0-22 15,0 0-15,21 0 16,-20 0-16,-1 0 0,21-22 0,-21 1 16,22 0-16,-22 0 0,0 0 15,0 0-15,0-1 0,22-20 16,-43 0-16,21 21 15,-21-1-15,0-20 0,0 0 0,0 21 16,0 42 31,0 0-47,0 0 0,0 21 0,0-20 16,0-1-16,0 0 0,0 21 15,0-21-15,0 1 0,0-1 16,0 0-16,0 0 0,0 0 15,0 43-15,42-43 16,-21-21 0,0 0-16,1 0 0,-1 0 15,21 0-15,-21-21 0,22 21 0,-22-21 16,21-1-16,-21 1 0,22 0 16</inkml:trace>
  <inkml:trace contextRef="#ctx0" brushRef="#br0" timeOffset="3246.5">16531 2773 0,'0'-21'0,"0"42"0,0-63 16,-21 20 0,0 22-1,0 22 1,21-1-16,0 0 0,0 0 16,0 0-16,0 0 0,0 1 0,0 20 15,-22-21-15,22 21 0,-21 1 16,21-1-16,-21 0 0,21 1 15,-21-1-15,21 22 0,-21-22 0,21 21 0,-21 1 16,21-1-16,0-20 0,0 20 16,0 107-1,0-22-15,0-106 16,0 0-16,0 22 0,0-22 16,0 22-16,-22-22 0,22-21 15,0 0-15,0 1 0,0-1 16,0-42-1,0-1-15,0 1 16,0 0-16,0-21 0,22-1 16,-22 1-16,21 0 0,-21-1 0,21 1 15,0-21-15,-21 20 0</inkml:trace>
  <inkml:trace contextRef="#ctx0" brushRef="#br0" timeOffset="3602.3">16468 2900 0,'0'0'0,"0"-42"0,0 20 16,0-20-16,0 21 0,0 0 15,0-22-15,21 22 0,0 0 0,0 0 16,0 0-16,43-22 16,-1 43-16,-20 0 0,-22 0 15,21 0-15,0 0 0,-20 22 16,41 20-16,-42 0 0,-21-21 15,0 1-15,0 20 0,0-21 16,0 0-16,0 22 0,0-22 16,-21 21-16,0-21 0,0 0 15,0 1-15,-22 20 0,-20 0 16,42-21-16,-22-21 0,1 22 16,21-22-16,-22 21 15,22-21-15,0 0 0,21-21 31,0-1-15,21 22-16,0-21 0,22-21 16</inkml:trace>
  <inkml:trace contextRef="#ctx0" brushRef="#br0" timeOffset="3977.08">17738 1905 0,'0'0'0,"0"-21"15,0 42 16,0 0-31,-22-21 0,22 21 16,0 43-16,0-43 0,0 0 16,-21 0-16,21 1 0,0-1 15,-21 42-15,21-42 0,0 1 16,0-1-16,0 0 16,0 0-16,0 0 15,0-42 48</inkml:trace>
  <inkml:trace contextRef="#ctx0" brushRef="#br0" timeOffset="4249.92">17441 2328 0,'0'22'0,"0"-44"0,0 65 0,0-22 16,0 0 0,21-21-1,1 21-15,-1-21 0,0 0 16,42 0-16,-41 0 0,-1 0 16,21 0-16,-21 0 0,0 0 15,1 0-15,-1 0 0,21-21 16,-21 21-1,-21-21-15,21 21 0,-21-21 16,0 0 0,-21 21-1,21-22-15,0 1 0</inkml:trace>
  <inkml:trace contextRef="#ctx0" brushRef="#br0" timeOffset="4495.78">17484 2074 0,'0'0'0,"-22"0"0,1-21 15,42 21 1,1-21-16,-1 21 16,0-21-16,42 21 15,1 0-15,-22 0 0,-21-21 16,43 21-16,-43 0 15,0 0-15,0 0 0,1 0 16,-1 0-16,-21-21 0,0-1 31</inkml:trace>
  <inkml:trace contextRef="#ctx0" brushRef="#br0" timeOffset="5146.32">17865 1736 0,'0'0'0,"-22"-21"0,-20 21 16,21 0-16,0 0 0,-22 0 15,22 0-15,-21 0 0,21 0 16,-22 0-16,1 0 0,21 21 0,-21-21 15,20 21-15,-20 0 0,0 0 16,-43 64 0,64-64-16,-43 43 0,43-22 15,0 0-15,0 1 0,0-1 16,0 0-16,21 1 0,-22-1 0,22 43 16,0-1-1,0-41-15,0-22 0,0 42 16,0-20-16,22-22 0,-1 0 15,21 0-15,-21 0 0,0-21 16,149 43 0,-128-43-16,0 0 0,1 0 15,-1 0-15,0 0 0,1 0 0,-1-22 16,0 1-16,1 21 0,-22-21 16,21 0-16,22-21 0,-43 20 15,0-20-15,21 21 0,-20-21 16,-1 20-16,0-20 0,-21 0 15,21-1-15,-21 1 0,21-43 16,-21 1-16,0 41 16,0 1-16,-21 0 0,0-1 15,0 22-15,0-21 0,-1 21 0,1 0 16,-21-22-16,21 43 0,-22-21 0,-20 0 16,-1 21-1,22 0-15,21 0 0,-21 0 16,20 0-16,-20 0 0,0 0 0,21 21 15,-22 0-15,22 0 0,0 1 16,-21-1-16,20 0 0,-20 0 16,42 0-16,0 0 0,-21 1 15,21-1-15,0 0 0,0 0 16</inkml:trace>
  <inkml:trace contextRef="#ctx0" brushRef="#br0" timeOffset="6266.68">14732 3620 0,'21'0'0,"-42"0"0,63-22 16,-21 1-1,-42 21 17,0 0-17,0 21-15,0 1 0,0-22 16,-1 21-16,-20 0 0,0 0 0,-1 0 16,1 22-16,-21-22 0,20 21 15,-41 0-15,20 1 0,-84 41 16,63-20-16,22-22 0,-22 22 15,-63 63-15,-43-21 16,86-43-16,-22 1 0,0-1 16,0 1-16,0-1 0,21 1 0,-127 63 15,127-64-15,0-21 16,0 22-16,-21-22 0,-169 106 16,211-126-16,1 20 15,20 0-15,-20-21 0,20 1 16,-21 20-16,22-21 0,-1 0 0,1 0 15,-1-21-15,-20 22 16,20-22-16,43 0 0,42 0 31,22-22-31,-1 1 0,0 0 16,22 0-16,84-43 16</inkml:trace>
  <inkml:trace contextRef="#ctx0" brushRef="#br0" timeOffset="7033.75">16214 3704 0,'0'0'0,"21"-21"0,-21 0 16,0 0-16,0 0 0,0-1 16,0 1-1,-21 21-15,21-21 16,-22 42 15,22 0-15,0 1-16,0 20 0,-21-21 15,21 21-15,0 1 0,0 20 16,0 1-16,0 20 0,0-20 0,0 21 16,-21 20-16,21-20 0,-21 0 15,21-1-15,-21 213 16,0-128-16,-1-63 16,-41 127-16,42-149 15,0-20-15,-1-1 0,1 1 16,21-1-16,-21 1 0,0-22 0,21 22 15,-42 63 1,42-85-16,0-21 16,0-42 15,0 0-31,0 0 0,21-22 16,-21 22-16,21-21 0,21-22 0</inkml:trace>
  <inkml:trace contextRef="#ctx0" brushRef="#br0" timeOffset="7854.48">17780 3556 0,'-21'-42'15,"0"21"1,21-1-1,0 1 1,21 21 15,0 0-31,0 21 16,0 1-16,85 20 16,-64 0-16,1-21 0,126 64 15,-105-43-15,63 22 16,-43-22-16,-20 1 15,20 20-15,-20 1 0,21-22 0,-1 21 16,1 22-16,21-21 0,21-1 16,0 1-16,0-1 0,0 1 15,21-1-15,0 1 0,0-1 0,22 1 0,-22-1 16,21 1-16,-21-1 16,0-21-16,22 22 0,-22-1 0,0-20 15,0 20-15,-21-20 0,0-1 0,0 0 16,0 1-16,-21-1 0,0-21 15,0 21-15,127 43 16,-85 0 0,-106-64-16,-21 0 0,0-21 0,-21 21 15,0 0 1,-21-21 0,0 0-1,0 0-15,0 0 0,0 0 16,-1 0-16,1 0 0,0 0 0,0 0 15,0 0-15,0 0 0,-22 0 16,-20 0 0</inkml:trace>
  <inkml:trace contextRef="#ctx0" brushRef="#br0" timeOffset="8939.92">6752 5630 0,'0'-21'0,"0"42"0,0-63 15,-21 42-15,21-21 16,-21 21 0,0 21-16,21 0 15,0 0-15,0 22 0,-43 105 16,43-85-16,-21 86 16,21-1-1,0-42-15,-21-22 0,21 1 0,-21 21 16,21-22-16,-21 1 0,21 84 15,-22-105-15,1-1 0,21 22 16,-21-21-16,21-22 0,0 21 16,-21-20-16,0-1 0,21 0 0,-21 1 15,21-22-15,0 0 0,0 0 16,-22 0-16,1-21 16,21-21-1,0 0-15,0-21 16,0-1-16,0-41 15</inkml:trace>
  <inkml:trace contextRef="#ctx0" brushRef="#br0" timeOffset="10230.75">6689 5884 0,'0'0'0,"0"-21"0,-22 21 16,1-21-1,64 21 17,-22 0-32,0 0 15,21 0-15,1 0 0,20 0 16,-21 0-16,22 0 0,-1 0 0,1 0 15,21 0-15,-22 0 0,43 0 16,0 0-16,0-21 0,126 21 16,-126 0-16,21-21 0,21 21 15,-21 0-15,22 0 0,-1-21 16,-21 21-16,21 0 0,-21 0 0,21 0 16,-21 0-16,21 0 0,0-22 0,1 22 15,-1 0-15,0 0 0,-21 0 16,0-21-16,0 21 0,0-21 15,-21 21-15,21 0 0,-21 0 0,-1-21 16,1 21-16,-21 0 0,21 0 16,-22-21-16,-20 21 0,21 0 0,-22 0 15,1 0-15,-1-21 0,1 21 16,-22 0-16,21 0 0,-20 0 0,-22 0 16,42 0-16,-41 0 0,-1 0 15,0 0-15,0 0 16,0 0-16,-21 21 78,0 0-78,0 0 0,0 0 16,0 0-16,0 1 15,0-1-15,0 21 0,0 0 16,-21-20-16,21-1 0,-21 21 15,21-21-15,-21 0 0,0 22 0,21-22 16,0 21-16,-22-21 0,1 22 16,21-22-16,-21 21 0,21 1 15,0-1-15,-21 0 0,21 1 0,-21 20 16,21 22-16,0-22 16,0-20-16,0-1 0,0 0 0,0 1 15,0-1-15,0 0 0,0 1 0,0-1 16,0 0-16,0 1 0,0-1 15,0-21-15,0 21 0,0 1 0,0-1 16,0-21-16,-21 64 16,-22 0-1,43-43 1,-21-21-16,0-21 0,21 21 0,-21-21 16,0 0-16,-1 21 15,1-21-15,0 0 0,0 22 16,0-22-16,0 0 0,-43 21 31,1-21-31,-1 21 16,22-21-16,-1 0 0,1 0 15,0 21-15,-22-21 0,22 0 16,-22 0-16,1 0 0,-1 21 0,1-21 16,-191 0-1,63 0 1,-41 0-1,168 0-15,-21 0 0,-105 0 16,105 0-16,1 0 0,-1 0 16,0 0-16,1 0 0,-297-21 15,169 0 1,106 21-16,-127 0 16,127-21-16,1 21 0,-1 0 15,-21 0-15,21 0 0,0 0 0,21-21 16,-20 21-16,20 0 0,0 0 0,-84-22 15,105 22-15,1 0 16,-1 0-16,1 0 0,-1 0 0,-168 0 31,126 0-31,-85 0 16,170 0 0,-64 0-16,64 0 15,0 0-15,0 0 0,0 0 16,21-21-1,0 0 1,0 0-16,0 0 16,0 0-16</inkml:trace>
  <inkml:trace contextRef="#ctx0" brushRef="#br0" timeOffset="11099.16">11472 4911 0,'0'0'0,"0"-21"0,0-1 16,0 1-16,0 0 15,0 0-15,0 0 0,0 0 16,0-1-16,-21 22 31,21 22-15,-21 20-16,21-21 0,0 21 0,-21 1 15,0-1-15,21 22 0,-22-22 16,1 0-16,0 22 0,0-22 0,0 0 16,-22 1-16,22-1 0,0 0 15,-21 1-15,21-22 0,21 0 16,-22-21-16,22 21 0,-21-21 16,42 0 15,22 0-16,-22-21-15,21 21 0,-21 0 0,22 0 16,-1 0-16,22 0 0,-22 0 16,0 0-16,22 0 0,-22 0 0,22 0 15,-22 0-15,0 0 0,1 0 16,20 0-16,-42 0 0,106 0 16,-106 0-1,-21 21 1,-21-21-1,0 21-15,0-21 16,0 0-16,0 0 0</inkml:trace>
  <inkml:trace contextRef="#ctx0" brushRef="#br0" timeOffset="11787.6">7535 6160 0,'0'0'16,"-21"0"-16,-21 0 0,21 0 0,-1 0 16,1 0-16,0 0 0,0 0 15,42-22 17,21 22-32,-20 0 0,105-21 15,42 21 1,-63-21-16,-64 21 15,0 0-15,1 0 0,-1 0 16,-21 0-16,22 0 16,-22 0-16,-21 21 15,-21-21-15,-1 0 16,1 21-16,0-21 0,-42 0 16</inkml:trace>
  <inkml:trace contextRef="#ctx0" brushRef="#br0" timeOffset="12040.65">7789 6160 0,'0'21'31,"0"0"-31,0 0 16,0 43-16,0-22 0,0 0 15,0 1-15,0 20 0,0-21 16,-21 1-16,21-1 0,-21 0 0,21 1 15,-42 84 1,42-64 0,21-63 15,0-21-31,-21 0 16,42-21-16,-21 20 15</inkml:trace>
  <inkml:trace contextRef="#ctx0" brushRef="#br0" timeOffset="12421.07">8107 6477 0,'0'-21'16,"0"0"-1,21 21 1,0 0-16,0 0 0,0 0 15,1 0-15,62 42 16,-20 43 0,-64-1-1,0-62-15,0-1 0,0 21 16,0-21-16,0 0 0,-43 43 16,22-64-16,0 21 0,0-21 15,0 0 1,21-21-16,0 0 15,-21-22-15,21 1 16,0 21-16,0-21 0,21-22 16,-21 22-16,21 21 0,0-22 15,0 22-15,0 0 0,1 0 16,20-22-16,-21 22 16,0 21-16,43 0 15,-43 0-15</inkml:trace>
  <inkml:trace contextRef="#ctx0" brushRef="#br0" timeOffset="13013.4">8594 6646 0,'0'0'0,"0"22"0,0-1 16,0 0-16,0 0 16,21-21-1,0 0-15,0 0 16,43-21-1,-43 0-15,0 0 0,21-1 16,-21 1-16,43-42 16,-22-1-16,-21 1 15,-21 42 1,-21 21 0,0 0-16,0 0 0,0 0 0,0 21 15,-1-21-15,1 21 0,0 0 0,0 0 16,0 0-16,0 22 0,-1-22 15,22 0-15,0 43 0,-21-43 16,21 21-16,0-21 0,0 0 16,0 1-16,21-1 0,22 0 15,-22-21-15,0 0 16,0 0-16,64 0 16,-64 0-16,21 0 0,1-21 15,-22 0-15,21-1 0,1 1 16,-22 0-16,21 0 0,-21 0 0,85-85 15,-106 64 1,0 20-16,0 1 0,0-21 16,0 21-16,-21 21 15,0 0 1,0 0-16,-1 0 0,1 21 0,0 0 16,21 0-16,-42 43 15,21-22-15,21 0 0,0-20 16,0 20-16,0 0 15,0-21-15,0 1 16,0-1-16,21-21 0,21 0 16,-21 0-16,0 0 0,1 0 0,20 0 15,-21 0-15,0-21 0,0-1 16,22 22-16,-22-21 0</inkml:trace>
  <inkml:trace contextRef="#ctx0" brushRef="#br0" timeOffset="13265.32">9821 6181 0,'0'0'0,"-21"0"15,0 0-15,0 21 16,21 0-16,-21 0 16,21 0-16,-22 22 0,22-22 15,0 21-15,0 1 0,-21-1 0,21 0 16,-21 43-16,0-64 0,21 21 15,-21 22-15,21-43 16,0 0-16,0 0 0,0 1 16,0-44-1,0 1 1</inkml:trace>
  <inkml:trace contextRef="#ctx0" brushRef="#br0" timeOffset="13745.06">9631 6329 0,'0'-21'0,"0"42"0,0-85 16,0 43-16,0 0 0,0 0 0,0 0 16,21 21-1,0 0-15,0 0 0,0 0 16,22 0-16,-22 21 0,0 0 0,43 21 16,-22-20-16,-21-1 15,0 21-15,0-21 0,1 22 0,-1-1 16,-21 21-1,0-20-15,0-1 0,0-21 16,0 0-16,0 22 0,-21-22 16,-1-21-1,22-21 1,0 0-16,0-1 0,0-20 16,0 0-16,0-1 0,22 1 15,-1 0-15,0-1 0,0-41 16,21 41-16,-20 1 0,20-21 15,43-1 1,-64 64-16,21 0 0,-21 0 0,0 21 16,-21 0-16,22 1 15,-1-1-15,-21 0 0,0 21 0,0-21 16,0 22-16,0 41 0,0-41 16,-21-1-16,-1 0 0,22 1 15,-21 20-15,0-20 16,21-22-16,0 0 0,0 0 15,21-21 17,22-21-32,-22 0 15,0 0-15</inkml:trace>
  <inkml:trace contextRef="#ctx0" brushRef="#br0" timeOffset="14469.57">10816 6456 0,'0'-21'0,"0"42"0,0-63 16,0 20-16,-21 1 0,0 21 16,0 0-16,-1 0 0,1 0 0,0 0 15,0 0-15,0 0 0,0 21 16,-1 1-16,1 20 0,21-21 16,-21 0-16,0 22 0,21-22 15,-21 21-15,21 0 0,0-20 0,0-1 16,0 0-16,0 0 0,0 0 0,0 0 15,0 1-15,21-22 16,0 0 0,0 0-16,0 0 0,1-22 0,-1 1 15,0 0-15,42-42 16,1-22 0,-64 43-16,0 20 0,21-20 15,-21 21-15,0 0 0,21-22 16,-21 65-1,0-1 1,0 0-16,0 0 0,0 21 0,0-20 16,-21-1-16,21 0 0,0 0 0,-21 0 15,21 0-15,0 1 16,0 20-16,21-42 16,0 0-16,0 0 0,1 0 15,20 0-15,-21-21 0,0 21 16,106-85-1,-42 0 1,-64 64-16,0-21 0,0 21 0,-21 0 16,0-1-16,22 1 0,-22 0 0,0 0 15,0 0 1,0 42 0,0 0-16,0 0 0,0 0 15,0 85 1,0-63-16,0-1 0,-22 0 15,22 1-15,0 20 0,0-21 0,-21 64 16,0-63-16,21 20 16,0-21-16,0 22 0,-21-1 0,21-20 15,-21 20-15,21-20 0,0-1 0,0 0 16,0 1-16,0-22 0,0 0 16,0 21-16,0-21 0,21-21 15,0 0 1,0 0-16,-21-21 15,0 0-15,21 0 16,1-21-16,-1 20 0,-21-20 0</inkml:trace>
  <inkml:trace contextRef="#ctx0" brushRef="#br0" timeOffset="14750.98">11239 6414 0,'-21'-22'0,"42"44"0,-42-65 0,0 22 15,21 0-15,0 0 0,0 0 16,0-1-16,21 22 16,0-21-16,43 21 0,21 0 15,-43 0 1,0 0-16,-21 0 0,22 21 0,-22 1 16,21 41-16,-42-42 0,0 0 15,0 22-15,0 20 16,-63 22-16,42-64 15,-1 0-15,1 0 0,0 1 0,-21-1 16,42 0-16,-21-21 0,-1 21 16,1-21-16,0 0 15</inkml:trace>
  <inkml:trace contextRef="#ctx0" brushRef="#br0" timeOffset="15410.61">13822 6287 0,'0'0'0,"-21"-22"0,-1 22 16,1-21-16,0 21 16,0 0-1,0 21-15,0 22 0,21-22 16,0 85 0,0-43-16,0 1 0,0 84 15,0-63-15,0-22 0,0 22 16,21-22-16,-21 22 0,0-22 0,21 128 15,-21-106 1,0-43-16,0-21 0,0 21 16,0-20-16,21-22 15,-21-22 1,0-20 0,0 21-16,0-21 0,0-1 0</inkml:trace>
  <inkml:trace contextRef="#ctx0" brushRef="#br0" timeOffset="16302.09">13758 6329 0,'0'0'0,"0"-21"0,21 21 47,1 0-47,-1 0 0,21 0 15,0 0-15,1 0 0,-1 0 0,22 0 16,-1 0-16,1 0 16,20 0-16,64 0 0,43 0 15,-85 0-15,275 0 16,-254-21-16,21 21 16,169 0-16,-147 0 15,-1-22-15,0 22 0,170 0 16,0 0-16,-191 0 0,21 0 15,-42 0-15,21-21 0,-21 21 16,0 0-16,0 0 0,0 0 0,-21-21 16,0 21-16,85 0 15,-22-21-15,-84 21 0,-22 0 16,1-21-16,-22 21 16,0 0-16,1 0 0,-22 0 0,21 0 15,-21 0-15,0 0 0,1 0 0,-1 0 16,0 0-1,-21 21 1,0 0 0,0 0-16,0 0 0,0 1 15,-21 20-15,21-21 0,-21 0 0,21 22 16,-22-1-16,22 0 0,0 1 16,-21-1-16,21 0 0,-21 22 0,21-22 15,-21 0-15,21 1 0,0 20 16,0-20-16,0-1 0,0 0 0,0 1 15,0 41-15,0-63 16,0 22-16,0-1 0,0-21 16,0 22-16,0-1 0,0 21 15,0-41-15,0 41 0,0-42 16,0 0-16,-42 22 16,42-22-16,-22-21 0,22 21 15,-21 0-15,0-21 0,0 21 0,0-21 16,0 0-1,-1 0-15,1 0 0,0 0 0,-21 0 0,21 0 16,-22 0-16,1 0 0,0 0 0,-22 0 16,1 0-16,-1 0 15,-21 0-15,-105-21 0,-170 0 16,233 21-16,-21-21 16,0 21-16,0 0 0,-22 0 15,-168 0-15,168 0 0,1 0 16,0 0-16,-361 0 15,22 0 1,339 0-16,-106 0 0,169 0 16,0 0-16,22 0 15,20 0-15,1 0 0,-1-21 0,43 21 16,21-21-16,0-1 16,21 22-1,0-21-15,22 0 0,-22 21 16,0-21-16</inkml:trace>
  <inkml:trace contextRef="#ctx0" brushRef="#br0" timeOffset="16866.77">15642 5652 0,'0'0'0,"0"-22"0,0 1 16,21 42 0,-21 1-16,21-1 15,1 0-15,-1 21 0,0-21 16,21 106 0,-42-84-16,0-22 0,21 21 15,1-21-15,-22 1 0,21 41 16,-21-42-16,21-21 15,0 0-15,0 0 32,0-21-32,1 0 0,-22 0 15</inkml:trace>
  <inkml:trace contextRef="#ctx0" brushRef="#br0" timeOffset="17069.66">16446 5609 0,'22'0'0,"-44"0"0,44 21 16,-44 1 0,1-1-16,-21 21 0,21-21 15,-43 0-15,-20 64 0,41-64 16,1 0-16,0 22 0,-1-22 0,22 0 16,-21 0-16,21 0 0,-1 1 15,1-1-15,21 0 0,-21 0 16,0 21-1</inkml:trace>
  <inkml:trace contextRef="#ctx0" brushRef="#br0" timeOffset="17713.81">14499 6752 0,'0'0'0,"0"-42"16,0 21-16,0 0 0,21-43 16,-21 43-16,0 0 15,21 21-15,-21 21 16,0 0-16,0 0 0,0 22 16,0-22-16,0 21 0,0 22 0,0-22 15,0 0-15,0 1 0,0 20 16,0-21-16,0 1 0,0 20 0,0-20 15,0-1-15,-21 21 16,21-41-16,0-1 0,0 0 16,0 0-16,0-42 31,0 0-31,0 0 0,0-22 0,0-63 16,43 22-1,20-22 1,-42 64-16,-21 20 0,64-20 15,-43 42-15,0 0 16,0 0-16,-21 21 0,21 0 16,1 64-16,-22-21 15,0-43-15,0 21 0,0-21 16,0 22-16,0-1 0,0-21 16,0 21-16,0-20 0,0-1 15,0 0-15,0 0 0,21-21 31,0-21-31,21 0 16</inkml:trace>
  <inkml:trace contextRef="#ctx0" brushRef="#br0" timeOffset="18473">15282 6943 0,'0'-21'0,"0"42"0,0-64 0,0 22 16,-21 21-16,-21 0 15,-1 0-15,22 0 0,-42 21 16,42 1-16,-1-1 16,1 21-16,0-21 0,-21 43 15,21-22-15,21-21 0,0 22 0,0-1 16,0-21-16,0 0 0,0 0 16,0 22-1,21-43-15,0 0 16,0 0-16,21-21 0,-20 21 0,-1-22 15,42-41-15,-42 42 16,1 0-16,-1-22 0,0 22 16,0-21-16,0 21 0,-21-64 15,0 64-15,0 0 16,0 42 15,0 0-31,0 0 0,-21 0 16,21 0-16,-21 22 0,21-1 0,-42 64 15,42-43 1,0-41-16,0 20 0,0-21 16,0 0-16,21-21 0,0 21 0,21-21 15,-21 0-15,1 0 16,20 0-16,-21 0 0,21-21 0,-20 0 0,83-42 31,-62 20-31,-1 22 0,-21-21 0,0 21 16,43-43-16,-22 1 15,-42 41-15,0 1 0,0 0 16,0 0-16,0 0 0,0 0 16,-21 21-16,0 0 0,0 0 15,0 21-15,-1 0 16,1-21-16,21 21 0,-21 0 0,21 0 16,0 1-16,0-1 0,21 0 15,22 21 1,-22-42-16,0 21 0,0 1 0,21-1 15,-20 0-15,-1 0 16,-21 0-16,0 0 16,0 1-16,0-1 0,-21 0 15,-1-21-15,-20 0 16,21 21-16,0-21 0,-22 0 0,22 0 16,-21 0-16,21 0 0,0 0 15,-1 0-15,1 0 0,21-21 16,0 0-1,21 0-15,1-1 16,-1 1-16,0 0 0,21-21 0</inkml:trace>
  <inkml:trace contextRef="#ctx0" brushRef="#br0" timeOffset="18929.74">16171 6752 0,'0'0'15,"0"-21"-15,0 0 0,0 0 0,0 42 47,0 0-47,0 0 0,-21 22 0,21-22 16,0 0-16,0 21 0,-21-21 0,21 43 15,0-1 1,0-20-16,-21-22 0,21 0 16,-21 43-16,21-43 0,0 0 15,-22 0-15,22 0 0,-21 0 16,21 1-16,0-44 31,0 1-31,0 0 16,0 0-16,0 0 0,21-43 15,1 43-15,-1 0 16,0 0-16,0 0 0,43-22 16,-43 22-16,0 21 0,0 0 0,0 0 15,22 0-15,-22 0 0,0 0 16,0 21-16,0 0 15,0 1-15,-21-1 0,0 0 0,0 0 16,0 0-16,0 0 0,0 22 16,0-22-16,0 0 0,-42 43 15,63-64 17,0-22-17,-21 1-15,22 0 0,-1 0 16</inkml:trace>
  <inkml:trace contextRef="#ctx0" brushRef="#br0" timeOffset="19161.87">16764 6752 0,'0'0'0,"0"-21"15,0 0-15,0 0 0,0 0 0,0 42 32,0 0-32,0 21 15,0-21-15,0 1 0,0 20 16,0-21-16,0 21 0,-21 22 15,21-22-15,-21-21 0,21 22 0,0-22 16,0 0-16,-22 43 16,1-43-16,21 0 0,0 0 15,0-42 17,0 0-32,0 0 15</inkml:trace>
  <inkml:trace contextRef="#ctx0" brushRef="#br0" timeOffset="19617.61">16679 6816 0,'0'-43'0,"0"86"0,0-107 16,0 43-16,0 0 0,21 21 31,1 0-31,-1 21 0,0 0 16,0 0-16,0 22 0,-21-22 15,21 0-15,1 0 0,-1 22 16,-21-22-16,0 0 0,21 21 0,0 1 15,-21-22 1,0 0-16,0 0 16,21-21-1,0 0-15,-21-21 16,22 21-16,-22-21 0,21 0 0,21-43 16,-21 43-16,0 0 0,1-22 15,-1 1-15,0 0 16,0 21-16,21-64 0,-20 64 0,-22 0 15,21-22 1,0 43-16,-21 21 16,0 1-16,-21-1 15,0 0-15,-1 0 0,1 21 16,0-20-16,0 20 0,0-21 0,-22 43 16,1-1-1,21-42-15,21 0 0,-21 22 16,21-22-16,0 0 0,21-21 31,0 0-31,0-21 0,0 0 16,1 0-16,-1-1 0,0 1 0,0 0 15</inkml:trace>
  <inkml:trace contextRef="#ctx0" brushRef="#br0" timeOffset="19867.46">17399 6625 0,'0'0'0,"21"0"15,-21 21 1,0 1-16,0-1 0,0 0 16,0 42-16,0-20 15,0-22-15,0 21 0,0 1 0,21-22 16,-21 21-16,0 43 16,0-43-16,0 0 0,21 64 15,-21-42 1,22-43-16,-1-21 0,0 21 0,0-21 15,0 0-15,0 0 0,1 0 16,-1 0-16,0-21 0,21 21 0,64-106 16,-85 85-1</inkml:trace>
  <inkml:trace contextRef="#ctx0" brushRef="#br0" timeOffset="20499.61">17907 7027 0,'0'0'0,"0"-63"0,0 42 0,0 0 15,0-43 1,-21 64-16,0 0 0,-1 0 0,-20 21 15,21 0-15,0 1 16,0-1-16,-1 0 0,22 0 16,-21 0-16,0 0 0,21 1 15,-21 20-15,21 0 0,0-21 16,0 1-16,0-1 0,0 0 16,21-21-16,0 0 15,0 0-15,1 0 0,-1-21 16,21 0-16,0-22 15,-20-20 1,-1 42-16,-21-1 0,0 1 16,0 0-16,0 42 31,0 0-31,0 1 16,0-1-16,0 0 0,0 0 15,0 0-15,0 64 16,0-43-16,21-21 15,0 1-15,0-22 0,0 0 16,1 0-16,-1 0 0,0 0 0,21 0 16,-21 0-16,43-43 15,-22 1-15,-21 21 16,1 0-16,-1-1 0,0 1 0,-21-21 16,0 21-16,0 0 0,0-22 15,0 22-15,0-21 16,0 63-1,0 0 1,0 0-16,0 22 0,0-22 16,0 63-16,0-41 0,0-1 15,0 22-15,0-22 0,0 64 16,0-43-16,0 1 0,0-22 16,0 22-16,0-1 0,0 1 0,-21-22 15,0 64 1,21-22-16,0-41 0,0-22 15,0 21-15,0-21 0,21-21 16,0 0-16,0-21 16,0 0-16,0 0 0,1-21 15,-1-1-15,0 1 0</inkml:trace>
  <inkml:trace contextRef="#ctx0" brushRef="#br0" timeOffset="20738.48">18436 7027 0,'0'0'16,"0"-21"-16,0 0 0,0 0 0,0 0 0,21 0 16,0-1-1,1 22-15,-1 0 0,21 0 0,-21 0 0,43 0 16,-22 22-16,-21-22 16,22 21-16,-22 0 0,-21 0 15,0 0-15,21 22 16,-21-22-16,-21 21 0,0-21 0,-1 22 15,-41-1-15,21-21 16,20 0-16,-20-21 0,0 21 0,21-21 16,-1 0-16,1 0 0</inkml:trace>
  <inkml:trace contextRef="#ctx0" brushRef="#br0" timeOffset="21312.16">20616 6117 0,'0'0'0,"21"-21"0,-21 0 16,22 0-16,-22 42 31,-22 0-31,22 0 0,-21 22 0,21 20 16,0-21-16,0 22 0,0 21 15,-21-22-15,21 22 0,-21 84 16,21-21 0,-21-63-16,21 63 0,-21-84 15,21-1-15,0 1 0,0-22 16,0 0-16,0 1 0,0-1 0,0-21 0,0 0 16,0 0-16,21-21 15,-21-21-15,21 0 16,-21-21-16</inkml:trace>
  <inkml:trace contextRef="#ctx0" brushRef="#br0" timeOffset="22154.68">20489 6329 0,'0'0'0,"0"-21"15,0-43-15,0 43 16,43 21-1,-22 0 1,21 0-16,0-21 0,1 21 0,-1 0 16,22 0-16,-1 0 0,22 0 15,-1 0-15,22 0 0,127-21 16,-106 21-16,21 0 0,-21-21 0,21 21 16,22-22-16,-1 22 15,22 0-15,-1-21 0,1 21 0,422-21 16,-422 21-1,-1-21-15,-20 21 0,20-21 0,149 0 16,-191 21-16,0-22 0,-21 1 16,0 0-16,0 0 0,0 21 15,170-64-15,-107 22 16,-126 21-16,20 21 16,-20-21-16,-22 21 0,22 0 0,-43 0 15,21 0-15,-21 0 0,0 0 16,1 0-16,-22 21 31,0 0-31,-22 0 0,1 0 0,0 1 16,0 20-16,0 0 0,0-21 0,-1 22 15,1-1-15,0 0 0,21 22 16,-21-22-16,21 1 0,-21 20 16,21-21-16,0 22 0,0-22 15,0 22-15,0-22 0,0 22 0,0-22 16,0 21-16,0-20 0,0-1 0,0 22 15,0-22-15,0 106 16,0-106-16,0 1 0,-21-1 16,21 0-16,0-20 0,-22 20 15,22-21-15,0 21 0,0-20 0,0-1 16,-21 0-16,21 0 0,-42 0 16,21-21-16,0 21 15,-1-21-15,-20 0 0,0 0 0,-1 0 16,1 22-16,0-22 0,-22 0 0,1 0 15,-22 0-15,0 0 16,-84 0-16,42 0 0,21 0 16,-21 0-16,0 0 0,-21 21 0,21-21 15,-42 0-15,21 0 0,-22 0 16,-20 0-16,-1 0 0,1 21 0,-212-21 16,-233 42-1,444-42-15,1 21 16,-1-21-16,22 0 0,21 0 0,-128 22 15,171-22-15,20 0 0,-106 0 16,128-22 0,42 22-16,21-21 0,0 0 15,0 0 1,21 0-16,0 0 0,21-1 0,-20 1 16,20-21-16,0 21 0</inkml:trace>
  <inkml:trace contextRef="#ctx0" brushRef="#br0" timeOffset="22766.26">22712 5482 0,'0'0'0,"21"0"0,-21-21 0,21 0 16,0 0-1,-21 42 17,21 0-17,-21 0-15,22 22 16,-22-22-16,0 0 0,21 21 0,-21-21 16,0 1-16,0 20 0,0-21 15,0 21-15,0 1 0,-21-22 16,-1 0-16,-41 21 15,-85 1-15,84-43 16,22 21-16,-22-21 0,22 21 16,-21-21-16,20 0 0,1 21 0,21-21 15,-22 0-15,1 21 16,21 1-16</inkml:trace>
  <inkml:trace contextRef="#ctx0" brushRef="#br0" timeOffset="23638.75">21378 6562 0,'0'0'0,"0"-21"0,0-1 15,0 1-15,0 0 0,0 0 16,0 0-16,-21 21 0,21 21 16,0 0-16,0 0 15,-21 22-15,21-1 0,-21 0 0,21 22 16,-21-22-16,21 0 0,-22 22 15,1-22-15,-21 22 0,21-22 16,0 0-16,-22 1 0,22-1 0,-21 0 16,-1 22-16,22-43 15,0 0-15,0 0 0,0-21 0,0 0 16,21-21 0,0 0-16,0 0 0,0 0 15,0 0-15,0-22 0,0 22 16,0-21-16,0-1 0,0 22 0,0-21 15,0 0-15,0 20 0,21 1 16,-21 0-16,21 21 16,-21 21-16,21 22 15,0-1-15,-21-21 0,0 43 16,21-43-16,1 21 16,-1 43-1,0-64-15,0 0 0,0-21 0,0 0 16,1 0-16,20 0 15,-21 0-15,0-21 0,0 0 16,22 0-16,-22-1 0,0 1 16,0 0-16,0 0 0,1 0 0,-1-22 15,-21 22-15,0 0 0,21 0 16,-21 0-16,0 0 0,0 42 31,0 0-31,0 0 0,0 0 16,0 22-16,0-22 0,0 21 15,0-21-15,0 22 0,0-22 16,0 0-16,0 0 0,0 0 16,0-42 15</inkml:trace>
  <inkml:trace contextRef="#ctx0" brushRef="#br0" timeOffset="23792.79">21611 6879 0,'0'-21'0,"0"42"0,0-63 0,0 21 16,-21 21-16,0 0 15,21 21 17,21 0-17</inkml:trace>
  <inkml:trace contextRef="#ctx0" brushRef="#br0" timeOffset="24197.07">21844 6879 0,'0'21'16,"0"1"-16,0-1 16,0 42-16,0-20 15,0-1-15,0-21 0,-21 21 16,21-20-16,-21-1 15,-1 21-15,22-21 0,0 0 0,0 1 16,-21-22-16,21-22 31,0 1-15,0 0-16,0-21 0,21 21 0,1-22 16,-1-20-1,0 20-15,-21 22 0,21-42 16,0 42-16,0 21 15,1 21 1,-22 0-16,0 0 0,0 0 16,0 0-16,0 1 0,0 20 15,21-21-15,-21 0 0,21 22 16,-21-22-16,0 0 0,0 0 16,42-21-16,-21 0 15,1 0-15,-1 0 0,0 0 16,21-42-16,-21 21 15,1-1-15,-1 1 0</inkml:trace>
  <inkml:trace contextRef="#ctx0" brushRef="#br0" timeOffset="25313.55">22331 6583 0,'0'0'16,"0"-42"-16,0 20 0,0-20 16,0 63-1,0 0-15,0 1 0,0 20 16,0 0-16,0 1 0,0 62 15,0-62-15,-21-1 0,-43 149 16,64-107 0,-21-41-16,21-22 15,-21 0-15,21 0 0,0-42 32,0 0-17,0 0-15,0-1 0,21 1 0,0 0 16,0 0-16,0-21 0,1 20 15,-1 1-15,21 0 16,0 0-16,1 0 0,-22 21 16,0 0-1,-42 0 1,0 21-16,0 0 16,-22-21-16,-20 21 0,42 0 15,-22-21-15,1 22 16,21-22-16,0 21 0,-1-21 15,22 21-15,0 0 0,0 0 16,0 0-16,0 1 0,0-1 16,0 0-16,22 0 0,-1-21 15,0 21-15,0 0 0,0-21 16,0 0-16,22 0 0,-22 0 0,0 0 16,21 0-16,1 0 0,-22-21 15,21 0-15,1 0 0,-22 21 0,21-21 16,-21 0-16,43-22 15,-43 22-15,-21 0 0,21 0 16,-21-43-16,0 43 16,-21 21-1,0 0-15,0 0 0,-1 0 16,1 0-16,0 21 0,21 0 16,-21 1-16,0-1 0,21 0 15,-21 0-15,21 21 0,0-20 0,0 41 16,0-21-1,21-20-15,0-1 0,0 0 0,21-21 16,1 0-16,-22 0 16,21 0-16,1 0 0,-1 0 0,148-64 31,-147 43-31,-1 0 0,0 0 16,22-43-16,-43 43 0,0 0 15,0 0-15,-21 0 0,0-22 0,0 22 16,0-21-16,-42 21 15,21 21 1,0 0-16,0 0 0,-1 0 0,1 21 16,0 0-16,0 0 0,0 0 0,0 1 15,-1-1-15,-20 42 16,21 1 0,21-22-16,0-21 0,0 0 0,0 1 15,21-1-15,0-21 0,0 0 16,1 0-16,-1 0 0,0 0 0,0-21 15,21 21-15,-20-22 0,-1 1 16,21 0-16,-21-21 0,22-1 16,-22 1-16,0 21 15,0-21-15,0-1 0,-21 1 0,0 0 16,0-107-16,0 86 16,0-1-16,0 22 0,0 0 15,-21-43-15,21 64 0,-21 21 16,0 0-1,0 106-15,21-64 0,-22 0 16,22 22-16,-21-22 0,21 22 16,0-22-16,0 22 0,0-22 0,0 0 15,0 1-15,0-1 0,0 0 16,0 1-16,0-22 0,21 0 16,1 0-16,-1 0 0,0-21 0,0 0 15,21 0-15,22-21 16,-22 21-16,1-42 0,-22 21 0,21-1 15</inkml:trace>
  <inkml:trace contextRef="#ctx0" brushRef="#br0" timeOffset="26334.6">23876 6583 0,'0'0'0,"0"-42"0,-21-1 16,0 43-16,-1 21 15,22 22-15,0-1 16,-21 43-16,21-43 0,-21 0 15,21 1-15,-21-1 0,21 0 0,0 1 16,-21-1-16,21 22 16,-43-1-16,43-21 0,0-20 15,0 20-15,0-21 16,0 0-16,0 0 0,0-42 16,0 0-1,22 0-15,-1 0 0,0 0 16,0-1-16,0-20 0,0 21 15,1 0-15,-22 0 0,21 21 0,0-22 16,0 22 0,0 0-16,-21 22 15,0-1-15,0 0 0,0 0 0,0 0 16,0 0-16,0 1 0,0-1 16,0 0-16,21-21 0,1 21 0,-1 0 15,0-21-15,0 0 16,21 21-16,-20-21 0,-1 0 15,21-21-15,-21 0 16,0 0-16,22 21 0,-43-21 0,21 0 16,21-43-1,-42 1-15,0 41 0,0 1 16,0 0-16,-21-21 16,0 42-16,0-21 15,0 21-15,-1 0 0,1 21 16,21 0-16,-21 0 0,0 0 15,21 0-15,0 1 16,0-1-16,0 42 0,0 22 16,0-64-1,0 0-15,21 0 16,0-21-16,0 0 0,1 0 16,-1-21-1,-21 0-15,21 0 0,-21 0 16,21 0-16,-21-22 15,0 22-15,0 0 0,0 0 0,0 0 16,0-1-16,0-20 0,0 21 16,0 42 15,0 0-31,0 0 16,0 1-16,0-1 0,-21 0 0,21 0 15,0 0-15,0 0 0,0 1 0,0-1 16,0 0-16,0 0 0,21-21 15,0 0-15,0 21 0,1-21 16,20 0-16,0-21 16,-21 21-16,22-21 0,-22 0 0,0 0 15,21-1-15,-20 1 0,-1 0 16,21-21-16,-21-1 16,-21 22-16,0 0 0,0 0 15,0 0-15,-21 21 16,0 0-16,0 0 0,21 21 15,0 0-15,0 0 16,0 0-16,0 1 0,0-1 16,0 0-16,21 0 0,-21 0 0,0 0 15,0 1-15,21-1 0,-21 0 16,0 0-16,-21 0 16,0-21-1,0 0 1,21-21-16,0 0 0,0 0 15,0 0-15,21-22 0,0 22 16,0 0-16</inkml:trace>
  <inkml:trace contextRef="#ctx0" brushRef="#br0" timeOffset="26749.64">24977 6562 0,'0'0'0,"0"-21"0,0-1 0,0 44 31,0-1-31,0 0 0,-22 0 0,22 21 15,0-20-15,0 20 0,0 0 16,0 1-16,-21 41 16,21-41-16,0 20 0,0-21 15,-21 22-15,0-43 16,21 0-16,0 0 0,0 1 0,0-1 16,0-42 15,0-1-31,0 1 15,21 0-15,0 0 0,22-43 16,-1 1 0,-21 42-16,0 21 0,0 0 15,1 0-15,-1 0 16,0 21-16,-21 0 16,0 0-16,0 0 0,0 22 15,0-22-15,0 21 0,0-21 16,0 1-16,-21-22 0,21 21 15,0 0-15,-21-21 0,21 21 16,21-21 0,0-21-1,0 0-15,0 0 0</inkml:trace>
  <inkml:trace contextRef="#ctx0" brushRef="#br0" timeOffset="27245.35">25421 6668 0,'0'0'0,"0"-22"0,0 1 0,0 0 16,-21 21-16,21 21 16,0 0-16,0 1 15,0 20-15,0 0 0,0-21 0,0 22 16,0-1-16,-21 64 16,21-85-16,0 21 0,-21-20 15,21-1-15,0 0 0,0 0 16,0 0-1,-22 0-15,22-42 32,0 0-32,0 0 0,0 0 15,0 0-15,0-1 0,0-20 16,0 21-16,0-21 0,0-1 0,0 1 16,0 0-16,0 20 0,0-20 15,0 21-15,0-21 0,0 20 0,22 1 16,-1 21-1,0 0-15,0 21 16,-21 1-16,0 20 0,21-21 16,0 0-16,-21 0 0,22 1 15,-22-1-15,0 21 0,0-21 16,0 0-16,0 1 0,21-22 16,-21 21-16,21-21 15,0-21 16,0 21-31,-21-22 0,21 22 0,-21-21 16,22 0-16,-1 0 0,0 0 16,0-43-16,0 43 0,22 0 15</inkml:trace>
  <inkml:trace contextRef="#ctx0" brushRef="#br0" timeOffset="27459.23">25823 6562 0,'0'-21'0,"-21"21"31,0 0-31,0 0 0,0 21 15,-1-21-15,1 21 0,0 0 16,-21 0-16,21 22 0,-1-22 0,-41 63 16,42-62-16,0-1 15,-1 0-15,22 0 0,0 0 16,0 0-16,22-21 16,-1 0-1,0 0-15,21-42 16,43 0-16,-64-1 0,0 22 15,22 0-15,-22 0 16</inkml:trace>
  <inkml:trace contextRef="#ctx0" brushRef="#br0" timeOffset="28328.85">25781 6646 0,'21'-42'16,"0"21"-16,-63 84 0,84-147 15,-42 105 17,0 0-32,0 0 0,0 43 15,-21-22-15,21 0 0,-21 64 16,0-85-16,21 64 15,-21 0 1,21-64-16,0 0 0,0 0 16,21 0-16,0 1 0,0-22 15,64 21-15,-43-21 16,-21 0-16,22 0 0,-1 0 16,21-43-16,-41 43 0,20-21 15,-21 0-15,0 0 0,-21 0 16,21-43-16,-21 43 0,0 0 15,0-85 1,-42 106 0,0 0-16,21 0 15,-1 21-15,1 0 0,0 1 16,0-1-16,0 0 0,0 0 0,21 0 16,0 0-16,-22 1 0,22-1 15,0 21 1,22-42-1,-1 0-15,0 0 16,0 0-16,0 0 0,0 0 0,1-21 16,-1 21-16,0-21 0,0 0 0,0-1 15,0 1-15,1-21 16,-22 21-16,21 21 0,-21-21 16,0 42-1,0 0 1,0 0-16,0 0 0,0 0 15,0 1-15,0-1 16,21 21-16,-21-21 16,21-21-16,0 21 0,0-21 15,1 0-15,20 0 0,-21 0 16,0 0-16,0 0 0,22 0 16,-22 0-16,-21-21 15,21 0-15,0 0 0,0 21 0,-21-21 16,0 0-16,0-22 0,22 22 0,-22 0 15,0 0-15,0 0 0,21-1 0,-21 1 16,0 42 15,0 1-31,-21-1 0,-1 0 16,22 21-16,-21-21 0,0 22 16,21-1-16,0 22 0,-21-22 0,0 21 15,21 64-15,0-84 0,-21 20 16,21 1-16,-22-1 0,22 1 15,0 42-15,-21-43 0,21 1 16,0 41-16,0-62 0,0-1 16,0 0-16,0 1 0,0-1 15,0-21-15,0 0 0,21 1 0,-21-1 16,0 0-16,0-42 31,0 0-31,0-64 16,22 64-16,-22-64 15,21 22-15,-21 20 0</inkml:trace>
  <inkml:trace contextRef="#ctx0" brushRef="#br0" timeOffset="28575.87">26649 6922 0,'0'0'0,"0"-43"0,21 22 0,0-21 15,-21 21-15,42-1 16,22 1-16,-43 21 0,21 0 15,22 0-15,-22 0 16,-21 21-16,1-21 0,20 22 0,-21-1 16,-21 0-16,0 21 15,0 1-15,-42-22 16,21-21-16,-43 42 16,22-42-16,-1 21 0,22-21 0,-21 0 15,0 21-15,20-21 0,-20 0 16,0 0-1</inkml:trace>
  <inkml:trace contextRef="#ctx0" brushRef="#br1" timeOffset="34881.68">19833 593 0,'0'0'0,"0"-64"16,0 43-16,0 0 0,0 0 15,0 0-15,0-22 0,0 22 16,0-21-16,0 21 15,-21 21-15,21 21 16,0 0 0,0 21-16,0 43 0,0-43 15,0 22-15,-21-1 0,21 1 16,-21-1-16,-1 1 0,22 20 0,0-20 16,-21-1-16,0 86 15,0-44 1,21-83-16,0-1 15,0 0-15,21-42 32,-21 0-32,21-1 15,0 1-15,1-21 0,-1 0 16,0-1-16</inkml:trace>
  <inkml:trace contextRef="#ctx0" brushRef="#br1" timeOffset="36133.28">20193 508 0,'0'0'0,"21"-21"16,0 0-16,-42 63 31,0-21-15,-21 0-16,20 1 0,-62 62 16,-43 22-1,84-85-15,1 22 0,0-22 16,-1 21-16,1-21 0,21-21 15,0 21-15,0-21 0,-1 0 0,22-21 16,0 0 0,0 0-16,0 0 15,22 21-15,-1-21 16,0 21-16,0 0 0,0 0 16,-21 21-16,21-21 0,1 21 15,-1 21-15,21 22 0,-21-43 16,0 21-16,1 1 0,-1-22 15,21 63-15,-21-62 16,-21 20-16,21-21 0,1 0 0,-1 0 16,21 22-16,0-43 0,-20 0 15,83 0 1,-41-21-16,-22-1 0,1 1 16,41-21-1,-41 0-15,-22 20 0,21-20 0,-21 21 16,22-21-16,-22-1 0,-21-41 15,0 41-15,0 22 16,0-21-16,0 21 0,0-1 0,0 1 16,-21 21-16,-1 0 15,1 0-15,0 0 0,0 0 0,-21 43 16,20-1-16,-20 21 16,21-20-16,0-1 15,0 0-15,-1 1 0,22-1 16,0 22-16,0-43 0,0 21 0,22-21 15,20 0 1,21-21-16,-20 0 0,-1 0 16,-21 0-16,22 0 0,-1-21 15,0 21-15,1-21 0,-1 0 0,0 0 16,-21 0-16,64-64 16,-43 21-1,-20 43-15,-1-42 16,0 42-16,-21-1 0,0 1 15,0 42 1,0 1 0,0-1-16,0 0 0,0 0 15,0 0-15,0 0 0,0 22 0,-21 20 16,21-42 0,0 1-16,0-1 0,0 0 15,21 0-15,0-21 16,0 0-16,0 0 0,1 0 15,20-21-15,0-21 16,1-1-16,-22 22 16,21-21-16,-21-1 0,0 22 15,-21 0-15,22 0 0,-22-21 16,21-1-16,0 22 16,-21 0-16,0-21 15,0 63 16,0 0-31,0 0 0,0 0 16,0 0-16,0 85 16,0-63-16,0-1 0,-21 0 15,21 1-15,0-1 0,0 0 0,-21 1 16,21 20-16,0-21 0,0 22 16,0 42-16,0 63 15,0-105-15,-22 41 16,22-41-16,0-22 0,-42 43 15,21-43-15,21-21 16,-21 1-16,0 20 16,-1-42-16,1 0 0,0 0 15,21-21-15,-21 0 0,0-1 16,21 1-16,0-21 0,-21 0 0,21-1 16,-22 1-16,22 0 0,0-22 15,0 22-15,0-22 0,0 1 0,0 20 16,0-20-16,22 21 15,-1-22-15,0 22 0,0-1 0,0 22 16,22-21-16,-22 21 0,127-85 16,-85 85-1,-41 0-15,20 21 0,0 0 16</inkml:trace>
  <inkml:trace contextRef="#ctx0" brushRef="#br1" timeOffset="36491.75">22140 1164 0,'0'21'15,"0"1"-15,0-1 32,-21-21-17,0 0 1,0 0-16,21-21 31,0-1-31,0 1 0,0 0 16,0 0-16,21 0 15,0 0-15,0 21 16,0 0-16,1 0 0,-1 0 16,-21 21-16,21 0 0,-21 0 15,0 0-15,0 22 0,0-22 0,0 0 16,-21 21-16,0-21 0,-1 1 15,1 20-15,-21 0 16,0 1-16,20-43 0,1 0 16</inkml:trace>
  <inkml:trace contextRef="#ctx0" brushRef="#br1" timeOffset="36812.57">22648 677 0,'0'0'0,"0"-21"0,0 0 16,0 0-16,0 42 31,0 0-31,21 22 0,1-1 16,-22 0-16,0 1 0,21-1 15,-21 0-15,21 1 0,-21-1 16,21 0-16,-21 1 0,0-22 0,0 21 16,0-21-16,21 43 15,-21-43-15,0 0 0,21-21 32,1-21-17,-1 0-15,0 0 16,0-22-16</inkml:trace>
  <inkml:trace contextRef="#ctx0" brushRef="#br1" timeOffset="37048.43">23241 550 0,'0'-21'16,"0"42"-16,0-63 0,0 21 0,-21 21 31,0 21-31,-1 0 0,22 0 16,-21 22-16,-21-1 0,21 0 15,0 1-15,-1-1 0,-20 0 0,21 22 16,-43 42 0,1-22-16,42-62 0,0 20 15,-1-21-15,22 0 0,0 0 16,0 1-16,0-1 0,22-21 16,-1 0-16,0 0 15,0-21-15,43-22 0</inkml:trace>
  <inkml:trace contextRef="#ctx0" brushRef="#br1" timeOffset="38592.55">23791 1037 0,'0'-21'0,"0"42"0,21-42 0,1 0 16,-22 0-16,21 0 0,-21-1 15,0 1-15,0 0 0,0 0 0,0 0 16,0 0-16,-21 21 0,-1-22 16,-20 1-16,21 21 0,-21 0 15,-22 0 1,22 21-16,21 1 0,-22-1 0,1 0 16,21 21-16,-43 22 15,43-22-15,0 0 0,0 1 0,0-22 16,21 21-16,-22-21 0,22 64 15,0-64-15,0 0 16,22-21-16,20 22 16,-21-22-16,0 0 0,0 0 15,22 0-15,-22-22 0,0 1 0,21 21 16,-20-21-16,20 0 0,-21 0 0,21-22 16,22-62-1,-43 62-15,-21 22 16,21-21-16,-21-1 0,21 22 15,-21-42-15,0 42 0,0-1 16,0 44 15,0-1-31,0 0 0,0 0 0,0 21 16,0 1-16,-21-22 0,21 21 16,-21 1-16,21-1 0,-21 43 15,21-22 1,63-21-1,-41-42-15,20 0 0,0 0 16,-21 0-16,22 0 0,-1 0 16,0 0-16,1 0 0,-1-21 0,64-42 15,-43-22 1,-20 64-16,-22-43 0,0 22 16,0-21-16,22 20 0,-22-84 15,0 85-15,0-22 16,-21 22-16,21-85 15,-21 64-15,0 41 0,-21 22 32,0 0-32,0 43 0,0-22 15,21 0-15,-22 21 0,1 1 16,0-1-16,0 0 0,0 43 16,0 0-1,21-22-15,0-20 0,0-1 16,0-21-16,0 21 0,0 1 0,0-22 15,0 0-15,0 21 0,0-20 16,0-1-16,21-21 0,0 21 0,21-21 16,1 0-1,-1 0-15,-21 0 16,0 0-16,22-21 0,-22 21 0,0-21 0,21-1 16,-21 1-16,1 0 15,20-42-15,-21 20 0,-21 22 0,21-21 16,-21 21-16,21-1 0,-21 1 15,0 42 17,0 1-32,-21-1 15,21 0-15,0 21 0,-21-21 16,0 1-16,21-1 0,0 21 16,-21 0-1,21-20-15,0-1 0,0 0 16,21-21-16,0 0 15,0 0-15,0 0 0,1 0 0,20 0 16,-21 0-16,21-21 16,-20 0-16,-1-1 0,42-20 15,-42 0-15,1 21 16,-1-1-16,0-20 0,0 21 0,0 0 16,-21-22-16,21 22 15,1 21-15,-22 21 31,0 1-31,-22-1 0,22 0 16,-21 0-16,21 21 16,-42 22-1,42-43-15,-21 0 0,21 0 0,0 1 16,0-1-16,0 0 0,0 0 16,21-21-1,0 0-15,0 0 0,22 0 16,20 0-1,-42-21-15,22 0 0,20 0 16,-42-1-16,22 1 0,-22 0 16,0-21-16,21 21 0,-21-22 0,1 1 15,-22 21-15,0-22 0,21 1 16,-21 21-16,0 0 0,0 0 0,0-1 16,-21 22-16,-1 0 15,1 0-15,-21 43 0,21-22 16,0 21-16,-1-21 0,1 43 15,0-22-15,0-21 16,21 1-16,0-1 0,0 21 16,0-21-16,0 0 0,0 1 15,21-1 1,21-21-16,-20 0 0,-1 0 16,0 0-16,0 0 0,0 0 15,0 0-15,22-43 0,-22 43 16,0-21-16,0 21 0,0 0 15,1-21-15,-22 0 0,21 21 16,0-21-16</inkml:trace>
  <inkml:trace contextRef="#ctx0" brushRef="#br1" timeOffset="38780.46">25781 1249 0,'-21'0'15,"42"0"-15,-42 21 0,0-21 0,-1 0 32,22 21-1,-21-21-15</inkml:trace>
  <inkml:trace contextRef="#ctx0" brushRef="#br1" timeOffset="42293.61">20024 2392 0,'-22'0'0,"22"-21"15,-21 21-15,21-21 16,-21 21-1,21-22-15,0 65 63,0-22-63,21 21 0,0-21 16,1 43-16,-1-22 0,0 1 0,42 41 15,-41-41-15,20 41 16,-21-41-16,0-1 0,0-21 15,-21 0-15,0 22 0,22-22 16,-1 0-16,-21 0 16,0-42 31,0 0-47,0 0 0,0-1 0,0 1 15,0-21-15,0 21 0</inkml:trace>
  <inkml:trace contextRef="#ctx0" brushRef="#br1" timeOffset="42571.46">20574 2413 0,'0'-21'15,"0"42"-15,0-63 0,0 21 0,0-1 16,-21 22 0,0 0-16,-22 22 15,1-1-15,0 21 0,-1-21 0,1 22 16,-43 62-16,1-20 15,41-43-15,22 1 0,-21-1 16,21 0-16,-1 1 16,1-22-16,0 0 0,0 0 0,21 0 15,0 1-15,0-1 16,-21-21-16,21 21 0,0-42 31,21 0-15,0-1-16,0 1 0</inkml:trace>
  <inkml:trace contextRef="#ctx0" brushRef="#br1" timeOffset="44628.87">21611 2646 0,'0'0'16,"-21"0"-16,21 21 0,-21-21 15,0 0-15,21 21 0,0-42 47,21 21-47,0-21 0,-21 0 16,21 21-16,0-21 0,-21-1 0,0 1 16,0 0-16,0-42 15,0 20 1,-21 22-16,0 0 0,0 0 15,-22 21-15,22 0 0,-63 0 0,41 0 16,22 0-16,-21 21 0,-22 21 16,1 85-1,42-84-15,-1-1 16,22 0-16,0 1 0,0-1 0,0 21 16,0-41-16,0-1 15,22 0-15,-1 0 0,0-21 0,0 0 16,43 0-1,41-21-15,-62 21 0,-22-21 16,64-43-16,-64 43 16,21 0-16,-21-21 0,0-1 0,1 1 15,20-43 1,-42 22-16,0-43 0,0 64 16,0-1-16,0 1 0,0 0 15,0-1-15,0 22 0,0-21 0,0 21 16,0-1-16,-21 22 15,0 22-15,21-1 16,0 21-16,0 0 0,-22 1 16,22-1-16,-21 22 0,21-1 0,-21 1 15,21-1-15,0 1 0,0-22 16,0 0-16,0 1 0,21-1 0,0-21 16,1 21-16,-1-42 0,0 22 15,0-1-15,21-21 0,-20 0 0,-1 0 16,21 0-16,-21 0 0,22-21 15,-22-1-15,0 1 0,21 0 16,-21 0-16,1 0 0,-1 0 0,0-1 16,0-83-1,0 83-15,0-20 0,-21 21 16,0 42 15,0 0-31,0 22 0,0-22 16,0 0-16,0 21 0,-21-21 15,21 43-15,0-43 16,0 0-16,0 0 0,21 1 16,1-22-1,-1 0-15,21 0 16,-21-22-16,0 22 0,1-21 16,-1 0-16,0 21 0,0-21 0,0 0 15,0 0-15,1-22 0,-22 22 16,0 0-16,21-43 0,-21 43 15,0 0-15,0 0 16,0 42 0,0 0-16,0 0 15,0 1-15,-21 41 16,21-42-16,0 22 0,0-22 0,0 0 16,0 0-16,0 0 0,21 0 15,0 1-15,0-1 16,0-21-16,22 0 0,-22 0 0,42 0 15,1 0 1,-22-21-16,-21-1 0,22 1 0,-22 21 16,21-42-16,-21 21 0,0 0 15,1-1-15,-1-20 0,0-21 16,-21 41-16,0-20 0,0-43 16,0 64-16,0 42 31,0 1-31,0-1 15,0 21-15,0 0 0,-21 1 16,21-1-16,-21 64 16,-1-21-16,22-43 15,0 0-15,-21 22 0,21-22 0,0 22 16,0-22-16,0 21 0,0-20 0,0 20 16,0-20-16,0 62 15,0-83-15,0 62 16,0-63-16,0 1 0,0-1 0,0 0 15,21-21-15,-21-21 32,22 0-32,-22-1 0,0-41 15,21 21-15,-21-1 0,21 1 16</inkml:trace>
  <inkml:trace contextRef="#ctx0" brushRef="#br1" timeOffset="44927.7">22881 2561 0,'0'0'0,"0"-42"0,0 21 0,0 0 16,0-1-16,0 1 0,0 0 15,42 0-15,-20 0 0,-1 21 16,21 0-16,0 0 0,-20 0 16,83 42-1,-62 22-15,-22-43 16,-21 21-16,0-21 0,0 22 15,0-22-15,0 0 0,-21 21 16,-22-21-16,22 1 0,0-1 0,-21 0 0,-22 21 16,1-21-1,42-21-15,-1 22 0,1-22 0,21-22 32,0 1-17,21 21-15,22-21 0</inkml:trace>
  <inkml:trace contextRef="#ctx0" brushRef="#br1" timeOffset="45377.95">23368 2159 0,'0'0'0,"0"-21"0,21-21 0,-21 20 0,0 1 16,0 0-16,0 42 31,0 0-31,0 1 0,0 20 15,0-21-15,0 21 0,0 22 0,0-22 16,0 22-16,-21-22 0,21 22 16,0-22-16,0 0 0,0 1 0,0-1 15,0 0-15,0-21 0,0 1 16,21-1-16,0 0 0,0-21 16,1 0-16,-1 0 0,0 0 15,21 0-15,1 0 0,-1-42 16,-21 42-16,0-22 0,0 1 15,-21-21-15,0 21 0,22 0 16,-22-1-16,0-20 0,21 21 16,-21 0-16,0 0 15,0 42 1,0 0-16,0 0 0,0 21 16,-21-20-16,21-1 0,0 0 15,-22 21-15,22-21 16,0 1-16,0-1 0,0 0 15,0-42 32,22 0-47,-1-22 16</inkml:trace>
  <inkml:trace contextRef="#ctx0" brushRef="#br1" timeOffset="45549.85">23791 2265 0,'0'0'0,"0"-21"0,-21 21 16,0 0 0,0 0-16,0 0 15,21 21 1,0 0-16,0 0 31,21-21-31,0 0 0,0 21 16</inkml:trace>
  <inkml:trace contextRef="#ctx0" brushRef="#br1" timeOffset="46778.52">24320 2328 0,'0'0'0,"0"-21"0,0 0 15,-21 21 1,0 0-16,0 0 15,0 0-15,0 0 0,-1 21 16,1 0-16,0 1 0,0 20 0,0-21 16,-22 64-16,43-64 15,-21 21-15,21-21 0,0 22 0,0-22 16,0 21-16,0-21 16,21 1-16,1-1 0,-1-21 0,0 21 0,0 0 15,21-21-15,1 0 16,-22 0-16,21 0 0,1 0 15,-1 0-15,0-21 0,22 0 0,-22 0 16,85-22 0,-85 22-16,-20-21 0,41-22 15,-42 43-15,-21-21 0,0 21 16,0-22-16,0 22 0,0-21 0,0 21 16,-63-1-1,42 22-15,-1 0 0,1 0 16,0 0-16,0 22 0,0-1 15,0 0-15,-22 21 0,22-21 16,0 1-16,0 20 0,21-21 16,-21 43-16,21-43 0,0 0 15,0 0-15,0 0 0,0 0 16,21-21-16,-21 22 0,21-22 16,0 0-16,21 0 15,-20 0-15,20-22 0,-21 1 16,0 21-16,0-21 15,1 0-15,-1 0 0,21-43 0,-42 43 16,21-21-16,-21-1 0,21 22 16,-21 0-16,0-21 15,0 21-15,0 42 32,0 0-32,-21 0 0,21 0 0,-21 43 15,21-43-15,-21 42 16,21-41-16,0-1 0,0 0 15,0 0-15,0 0 0,21 0 16,0-21-16,0 22 0,1-22 16,-1 0-16,0 0 0,0 0 0,0 0 15,22 0-15,-22 0 0,0-22 0,0 22 16,21-21-16,-20 0 16,-1 0-16,0-21 0,0 20 0,0-20 0,-21 0 15,21-1-15,1-20 16,-22 21-16,0-1 0,42-105 15,-42 0 1,0 127-16,0-43 16,0 43-16,0 42 15,-21 0 1,0 1-16,21 20 0,0 0 16,-22 22-16,1 20 15,21-41-15,0-1 0,0 0 16,0 1-16,0-1 0,0 0 0,0-20 15,0 20-15,0-21 0,0 21 16,21 1-16,1-43 16,-22 21-16,21 0 0,0-21 15,21 0-15,-21 0 0,1 0 16,-1 0-16,0 0 0,21 0 16,-21-21-16,22 0 0,-1-22 15,0 22-15,-20 0 16,-1 0-16,0-21 0,21-22 15,-21 43-15,-21 0 0,0-22 16,0 22-16,0 0 0,-21 21 16,0 0-16,0 21 15,0 0-15,0 1 0,-1-1 16,1 0-16,21 0 0,-21 21 0,21-20 16,-21-1-16,21 0 0,0 21 15,0 1-15,0-22 16,0 0-16,21-21 0,21 21 15,-20-21-15,-1 0 0,0 0 16,21 0-16,-21 0 0,22 0 16,-22 0-16,64-21 15,-64 21-15,21-21 0,-21 0 0,22-1 16,-1-20-16,-21 21 16,0 0-16,0 0 0</inkml:trace>
  <inkml:trace contextRef="#ctx0" brushRef="#br1" timeOffset="47065.35">25231 2074 0,'-22'0'0,"44"0"0,-44-21 0,22 0 16,22 21-1,20 0-15,-21-21 0,0 0 0,22 21 16,41-21 0,1 21-16,-43-22 0,1 22 15,41-21-15,-41 21 16,-1 0-16,-21 0 0,0 0 0,0 0 16,-42 0 15,0 0-31,0 0 0,-21 0 15</inkml:trace>
  <inkml:trace contextRef="#ctx0" brushRef="#br1" timeOffset="49048.97">4805 8805 0,'0'0'0,"-21"0"0,-1 0 0,1 0 16,0 0-16,0 0 0,0 0 15,-22 0 1,43 22 0,22-22-1,20 0-15,0 21 0,1-21 16,20 0-16,1 0 0,63 0 16,-64 0-16,1 0 0,63 0 15,-64 0-15,1 0 0,126 0 16,-84 0-1,-43 0-15,-20 0 16,20 0-16,-42-21 0,1 21 16,-1 0-1,-42 0 17,-1 0-32,1 0 0,0 0 15,0-22-15,0 22 0,21-21 0,-21 21 16</inkml:trace>
  <inkml:trace contextRef="#ctx0" brushRef="#br1" timeOffset="49407.77">5588 8573 0,'0'0'0,"21"21"46,0-21-46,0 21 16,1-21-16,20 21 0,-21-21 0,21 0 16,1 0-16,-22 21 0,21 0 15,-21-21-15,1 22 0,20-22 16,-21 21-16,0 21 0,-21-21 16,0 0-16,0 1 0,-21 20 15,21-21-15,-42 0 0,21 22 16,-22-22-16,1 0 0,0 21 0,-1-21 15,-84 64 1,85-43-16,0-20 0,-22 20 16,22-21-16,21-21 0,21 21 15,-22-21-15,44 0 16,-1-21 0,0 0-16,0 0 0</inkml:trace>
  <inkml:trace contextRef="#ctx0" brushRef="#br1" timeOffset="53185.99">7197 8890 0,'21'0'0,"0"0"31,-21-21-16,21 0-15,-21 0 0,0-1 16,21 1-16,-21 0 0,0-21 16,0 21-16,0-64 15,-21 43 1,0 20-16,0 1 0,0 0 0,-22 0 16,22 0-16,-21 0 0,-1 21 0,-20 0 15,-1 0 1,22 21-16,0 0 0,21 0 0,-43 64 15,43-43-15,0 0 16,0 22-16,21-22 0,0 22 16,0-1-16,0 85 15,21-105-15,0-22 0,0 21 16,0-21-16,0 1 0,1-22 0,20 0 16,-21 0-16,0 0 0,22 0 15,-22 0-15,0-22 0,21 1 0,-21 0 16,1-21-16,41-22 15,-21-42-15,-20 64 16,-22 0-16,0-1 0,0 1 16,0 21-16,0-21 0,0 20 0,0-20 15,0 21-15,0 0 0,0 0 16,0 42 0,0 0-1,21 0-15,-21 21 0,21-20 16,0 62-16,-21 1 15,0-64-15,21 21 0,22 64 16,-43-85-16,0 1 16,21-1-16,0 0 0,-21 0 15,21-21-15,0 0 16,0 0-16,1 0 0,-1 0 0,0 0 16,0-21-16,21 0 0,-20 0 15,-1-1-15,21-41 0,0 21 16,-20-1-16,-1 1 0,21-43 15,0 1 1,-20 41-16,-22 22 0,0-42 16,0 41-16,0 1 0,0 0 15,0 42 1,-22 0-16,1 1 0,21 20 16,-21-21-16,21 21 0,-21 1 0,21-1 15,0 0-15,0 1 16,0 41-16,63-20 15,-41-43-15,20 0 16,-21-21-16,0 21 16,0-21-16,1 0 0,-44 0 31,1-21-15,0 21-16,0 0 0,-21 0 15,20 0-15,-20 0 0,0 0 16,-1 0-16,22 0 0,0 0 15,21 21-15,0 1 16,0-1-16,0 0 0,0 0 16,21 0-16,0 0 15,22 1-15,20-22 16,-42 21-16,22-21 0,-22 0 16,21 0-16,-21 0 0,22 0 15,-1 0-15,-21-21 0,22-1 0,20 1 16,-42 0-16,0 0 0,22-21 15,-22 20-15,0 1 0,0-21 16,0 0-16,1-1 0,-1 22 0,-21-21 16,21-1-16,-21 22 0,21-21 15,0 0-15,-21 20 0,21 22 16,1 0 0,-1 0-16,0 0 15,-21 22-15,21-22 0,-21 42 16,0-21-16,0 0 0,0 0 15,0 1-15,0-1 16,0-42 31,0-1-47,0 1 0,0 0 16,0 0-16,0-21 15,-21 20-15,21 1 16,-21 0-16,0 21 0,-1 0 15,1 0 1,0 0-16,0 21 16,21 0-16,0 1 0,-21 20 0,21-21 15,-21 21-15,21-20 0,0 20 16,0 0-16,0 1 0,-22-1 0,22-21 16,0 21-16,0 22 15,0-43-15,0 43 16,22-43-16,-1-21 0,0 42 15,0-42-15,21 0 0,-20 0 0,-1 0 16,21 0-16,0 0 0,85-42 16,-21-1-1,-63 22-15,-1 0 0,0-21 16,22 21-16,-43-22 0,21 22 0,-21-21 16,22 21-16,-22-22 0,-21 22 15,0-64-15,0 43 16,-21 42-16,0 0 15,-1 0-15,1 0 0,0 0 16,0 21-16,0 0 0,0 22 16,-1-22-16,22 0 15,-21 43-15,0-22 0,21 0 0,0-21 16,0 43-16,0-43 16,0 0-16,0 0 0,21 1 0,0-22 15,1 21-15,41-21 16,1 0-16,-22 0 15,-21 0-15,21-21 16,1-1-16,-22 22 0,21-21 0,22-21 16,-43 0-16,0 20 0,21-20 15,-20 0-15,-22-1 16,0 22-16,0 0 0,0 0 0,0 0 16,0 42-1,0 0 1,0 0-16,0 0 0,0 43 15,0-43-15,0 0 0,0 22 16,0-22-16,-22 0 0,22 0 16,-21 0-16,21 0 0,0 1 15,0-1-15,-21 0 16,21-42 0,0 0-1,0-1-15,0 1 0,21-21 16,22-43-16,-22 43 15,-21 21-15,21 0 16,0-1-16,0 1 0,0 0 0,1 21 16,-1 0-16,0 0 0,0 0 15,0 21-15,0 22 16,1-22-16,-1 0 0,-21 0 0,21 21 16,0-20-16,-21-1 0,42 21 15,-20-21-15,-1 0 0,0 1 16,42-1-16,-20-21 15,-22 0-15,0 0 16,21 0-16,-20-21 0,20-43 16,-21 43-16,0 0 15,0 0-15,1-1 0,-1-20 16,0 21-16,64-85 16,-43 43-1,-21 41-15,21 1 0,-20 21 16,-1 0-16,21 0 15,-21 0-15,-21 21 0,21 1 16,-21-1-16,0 0 0,0 0 16,0 0-16,0 0 0,0 1 0,0-1 15,0 0-15,0 0 16,0-42 15,0 0-15,0 0-16,0-1 0,0 1 15,0 0-15,0-21 16,0 21-16,0-1 0,0 1 0,0 0 0,-21 21 16,0-21-1,-21 21-15,21 0 0,-1 21 16,-20 0-16,21 0 16,0 22-16,0-22 0,-1 0 15,22 21-15,-21 1 0,0 20 16,0 1-16,21-43 0,0 21 15,0-21-15,0 1 16,0-1-16,0 0 0,21 0 0,0-21 16,22 0-1,-22 0-15,0 0 0,21-21 16,-21 21-16,22-21 0,-22 0 0,21-1 16,-21-20-16,22 21 0,20-64 15,-20 1 1,-22 41-16,0 1 0,0 0 0,0-22 15,-21-21-15,0 22 0,0-64 16,0 42 0,0 64-16,0 0 15,0 0-15,-21 0 0,21-1 0,-21 22 16,0 0-16,0 0 0,21 22 16,-64 62-1,64-41-15,0-1 0,-21-21 16,21 43-16,-21-22 0,21 0 0,0 1 15,0 20-15,0-21 0,0 1 16,0-1-16,0 0 0,0 1 0,21-1 16,-21-21-16,21 0 0,21 43 15,-20-43-15,20 0 16,21-21 0,-41 0-16,20 0 0,21 0 15,-41-21-15,20 21 0,64-85 16,-43 1-1,-42 63 1,1-1-16,-22 1 0,0 0 16,21 21-16,-21-21 0,0 42 15,0 0 1,0 0-16,0 1 16,0-1-16,0 21 0,-21-21 15,21 0-15,0 1 0,0-1 16,21-42 31,-21-1-47,21 22 0,0-21 0,0 0 15,0 0-15,22-21 16,-22 20-16,0 1 0,0 0 16,0 21-16,-21-21 0,22 21 15,-1 0-15,-21 21 16,0 0-16,0 43 15,0-43-15,0 0 16,0 0-16,0 0 0,0 1 16,0 20-16,0-21 15,21-21-15,0 0 0,0 0 16,0 0-16,22 0 16,20 0-16,-42 0 15,22-21-15,-22 0 0,21 0 16,-21-1-16,1 1 0,20 0 0,-21-21 15,0-1-15,0 22 0,1-21 16,-1 0-16,-21-1 0,0-20 16,0 42-16,0-22 0,0 22 15,-21 21-15,-1 0 16,-20 0-16,-21 42 16,41-20-16,1-1 0,0 0 15,0 21-15,0-21 0,0 22 16,-1-1-16,22-21 0,0 22 15,0-1-15,0 0 0,0-21 0,0 1 16,0-1-16,0 0 16,0 0-16,0 0 0,0 0 0,0 1 15,0-1-15,22 0 0,-22 21 0,21-21 16,-21 1-16,0-1 0,0 21 16,0-21-16,0 22 0,0-1 0,0-21 15,0 21-15,0 1 0,-64 105 16,22-63-1,21-22-15,-43 22 0,43-64 16,0 21-16,0-21 0,21 22 16,-21-22-16,21 0 0,-22 0 15,1 0-15,21-42 32,0 0-32,0 0 0,21 0 0,1 0 15,-1-22-15,-21 1 0,21 0 0</inkml:trace>
  <inkml:trace contextRef="#ctx0" brushRef="#br1" timeOffset="53639.73">11430 8424 0,'21'0'15,"0"-21"1,-21 0-16,21 21 16,-21-21-16,0 0 0,0 0 15,-21 21 1,0 0-16,0 0 16,0 0-16,0 0 0,-1 0 0,22 21 15,-21-21-15,0 42 16,21-21-16,0 22 0,0-22 15,0 0-15,0 0 16,0 0-16,0 0 0,21-21 16,0 22-16,1-22 15,-1 0-15,0 0 16</inkml:trace>
  <inkml:trace contextRef="#ctx0" brushRef="#br1" timeOffset="55805.9">14033 8975 0,'0'0'0,"-42"21"0,21-21 16,-21 0-16,20 0 0,1 0 0,-21 21 15,21-21-15,42 21 31,0-21-31,21 0 0,1 0 16,-1 21-16,22-21 0,-1 0 0,1 0 16,20 0-16,-20 0 0,-1 0 15,1 0-15,105 0 16,-84 0-16,-43 0 16,-21 0-16,22 0 0,-22 0 15,-42 0 16,-1 0-31,1-21 0,0 21 0,0-21 16,0 0-16,0 21 0,-1-21 16,1 0-16,0 21 15,21-22-15,0 1 0,-21 21 0,21-42 16,21 21 0,0 21-16,0-21 0,1 21 15,-1 0-15,0 0 0,42 0 16,-20 21-16,-22 0 0,0 0 15,0 0-15,-21 0 0,0 1 16,-21 83 0,-42 1-16,20-85 0,22 1 15,0 20-15,0-21 0,-22 0 16,22 0-16,0 1 0,21-1 16,-21-21-16,21 21 0,21-42 31,0 0-31</inkml:trace>
  <inkml:trace contextRef="#ctx0" brushRef="#br1" timeOffset="57361.88">15769 8975 0,'21'0'16,"-42"0"-16,42-21 0,0-1 0,-21 1 15,0 0 1,0 0-16,-21 0 0,0 0 16,0-1-16,0 1 15,-22 21-15,22-21 0,0 21 0,-21 0 16,21 0-16,-1 0 0,-20 0 16,21 21-16,-21 0 0,20 1 0,1 20 15,0 0-15,0 1 0,0-22 16,0 21-16,21 43 0,0-43 15,0 0-15,0 1 16,0-1-16,0-21 0,21-21 0,-21 21 16,21-21-16,0 0 0,0 0 0,22 0 15,-1-42 1,-21 21-16,21 21 16,1-64-16,-22 43 0,0-21 0,0 21 15,0-22-15,1 1 0,-1 0 16,-21-1-16,0 22 0,21-21 0,-21-22 15,0 43-15,0 42 32,0 1-32,0 20 0,-21-21 15,21 21-15,0-20 0,0 20 16,-21 0-16,21-21 0,0 22 16,-22-22-16,22 21 0,0-21 0,0 1 15,0-1-15,0 0 0,22 0 16,-1-21-16,42 0 15,-42 0-15,43-21 16,-22 21-16,-21-21 0,43-22 16,-22 22-16,-21 0 0,22 0 15,-22 0-15,0-22 0,21 1 16,-42 0-16,0 21 0,0-1 0,22-20 16,-22 21-1,0 0-15,0 42 16,0 0-16,0 21 15,0-20-15,0 20 0,0-21 16,0 0-16,0 22 0,0-22 16,0 63-1,0-20-15,21-43 16,0-21-16,0 0 16,0 0-16,0 0 0,1 0 15,20 0-15,-21-21 0,0 0 0,0 0 16,1-1-16,20 1 0,0-21 15,1 0 1,-22-1-16,0 22 0,0-21 16,-21 21-16,0-1 0,0 1 0,21 0 15,-21 0-15,0 42 32,0 0-32,0 0 0,0 1 0,0-1 15,0 21-15,0-21 0,0 22 0,0-22 16,0 21-16,0-21 0,0 0 15,0 64-15,21-64 16,1 0-16,-1-21 16,42 0-16,-42 0 0,22 0 15,-22 0-15,21 0 0,1-21 0,-1 0 16,0 0-16,1 0 16,-1 0-16,43-43 0,-64 22 15,21-1-15,0-41 0,-20 41 16,20-62-16,-42 41 15,0 22-15,0-1 0,21-84 16,-21 106 0,0 0-16,0 0 0,0 0 0,0 42 31,-21-21-31,0 42 0,0-21 0,-1 43 16,1-1-16,21 22 15,-21-21-15,0 41 16,21-62-16,0-1 0,0 0 0,0 1 15,0-22-15,0 21 0,0-21 16,42 43 0,22-64-16,-43 21 0,0-21 15,21 0-15,-20 0 0,20 0 16,-21-21-16,21 21 0,-20-21 0,20 0 16,0-1-16,22-62 15,-22 41-15,-21 1 16,-21 21-16,21 0 0,-21-22 15,0 22-15,0 0 0,0 42 32,0 0-32,0 1 0,-21-1 0,21 21 15,-21-21-15,21 0 16,0 22-16,0-22 0,0 0 0,0 21 0,0 1 16,0-22-16,0 0 15,0 0-15,21-21 16,0 0-16,1 0 15,41-21-15,-42 0 16,0 0-16,1 0 0,20-1 16,0-20-16,-42 21 15,0-21-15,21 20 0,-21-20 0,0 0 16,0 21-16,0-43 16,-63 1-16,42 63 15,0 0-15,-1 0 0,1 0 16,0 0-16,0 0 0,0 0 15,0 21-15,-1-21 0,1 21 16,0-21-16,21 21 16,-21-21-16,0 0 0</inkml:trace>
  <inkml:trace contextRef="#ctx0" brushRef="#br1" timeOffset="57634.72">17272 8615 0,'0'0'0,"0"-21"16,0 0-16,21 21 0,0-22 15,22 22-15,-1-21 16,0 21-16,64-21 0,-64 21 0,22 0 16,42-21-16,-64 21 0,0 0 15,1-21-15,-1 21 0,-21 0 16,22 0-16,-22 0 0,0 0 0,0 0 15,0 0 1,-42 0 15,0 21-31,0-21 16,0 21-16</inkml:trace>
  <inkml:trace contextRef="#ctx0" brushRef="#br1" timeOffset="58257.37">16552 10181 0,'21'-21'16,"-21"-21"-16,22-1 15,-1 22-15,-21 0 0,0 0 0,0-21 0,0-1 16,-21 22-1,-22 21-15,22 0 16,-64 0-16,22 21 0,21-21 16,-22 21-16,22 1 0,-22 20 15,-84 43 1,106-22-16,42-42 16,0 22-16,0-22 0,21 0 15,0 0-15,43 21 0,-22-20 16,0-1-16,22 21 0,-22-21 15,0 0-15,-20 22 0,62 41 16,-84-62 0,0-1-16,0 0 0,-42 21 15,21-21-15,-22-21 0,1 22 0,0-1 16,-22-21-16,22 0 0,-22 0 16,22 0-16,0 0 0,-1-21 0,-62-43 15,62 22 1,43 21-16,0-22 0,-21 22 15,21-21-15,0-1 0,0 1 0,0 21 16,0-21-16,21 20 0,0 1 16,64-42-1,-21 63-15,-22-21 0,0 21 16</inkml:trace>
  <inkml:trace contextRef="#ctx0" brushRef="#br1" timeOffset="58661.14">16743 10245 0,'0'21'0,"0"0"16,0 0-1,-21-21-15,-1 21 0,1 22 16,0-22-16,0 21 0,0-21 0,-22 43 16,43 42-1,0-85-15,0 0 0,0 21 16,0-20-16,0-1 0,22 0 15,-1 0-15,0-21 16,21 0-16,-21 0 0,22 0 0,-22 0 0,21 0 16,-21-21-16,85-43 15,-85 43-15,22 0 16,20-42-16,-42 20 0,-21 22 16,0-21-16,0-1 0,0 22 15,0-21-15,-42-43 16,21 64-16,-21 21 0,20 0 15,1 0-15,-42 0 16,20 0-16,22 21 0,0 0 0,-21 22 16,21 41-1,21-62-15,0 20 0,0-21 16,0 0-16,21 0 0,0 1 16,0-22-16,21 21 0,-20-21 0,20 0 15</inkml:trace>
  <inkml:trace contextRef="#ctx0" brushRef="#br1" timeOffset="59022.93">17187 10478 0,'21'-22'0,"-42"44"0,42-65 0,1 22 15,-22 0-15,21 0 0,-21 0 16,21 21-16,0-22 0,0 22 16,22 0-16,-22 0 15,0 0-15,0 0 0,0 22 0,0-1 16,1 0-16,-1 0 0,-21 64 15,0-1 1,-21-62 0,-1 20-16,1-21 0,0 0 0,0 0 0,0 1 15,0-1-15,-1-21 0,1 0 16,0 0-16,21-21 16,0-1-1,0 1-15,0-21 0,21 21 16,0 0-16,1-22 0,-22 22 0,21-21 15,0 21-15,0-22 0,21 1 16,1 21-16,-1-22 16,-21 43-16,0 0 15,1 0-15,-1-21 16,0 21 0,0 0-16</inkml:trace>
  <inkml:trace contextRef="#ctx0" brushRef="#br1" timeOffset="59308.22">18013 10054 0,'0'0'0,"0"-21"0,0 0 15,0 42 32,-21 0-47,21 0 0,0 22 0,-22-22 16,22 21-16,-21 1 0,21-22 15,-21 21-15,21 0 0,0 1 0,0-1 16,-21 0-16,21 1 0,-21-1 0,21-21 16,-21 22-16,21-22 15,-22 21-15,22 0 0,0-20 0,0-1 16,22-42 15,-1-1-31,0 1 16,0 0-16</inkml:trace>
  <inkml:trace contextRef="#ctx0" brushRef="#br1" timeOffset="59507.1">17865 10372 0,'0'0'16,"-22"-21"-16,1 21 0,42 0 31,1 0-15,-1 0-16,0 0 0,0 0 0,21-22 15,1 1 1,-22 21-16,0 0 0,0 0 16,-21-21-16,21 21 15,1 0-15,-22-21 0,21 21 16</inkml:trace>
  <inkml:trace contextRef="#ctx0" brushRef="#br1" timeOffset="60340.16">18140 10520 0,'0'0'16,"0"21"-16,0 0 0,21-21 31,0 0-31,0 0 16,0 0-16,1-21 0,20 0 16,-21 0-16,0 21 0,22-21 15,-22-1-15,0 22 0,-21-21 0,21-21 16,-21 21-16,0 0 15,-21 21 1,0 0-16,0 21 16,-22-21-16,22 21 0,0 0 15,0 0-15,0 0 0,-1 22 0,22-22 16,0 0-16,-21 64 16,21-64-16,0 0 15,0 0-15,0 0 0,21-21 16,1 0-16,41 22 0,-21-22 15,1 0-15,-1 0 0,0 0 16,22 0-16,21 0 0,-43-22 16,21 22-16,-20-21 0,-1 0 0,0 21 15,1-21-15,20-21 16,-20 20-16,-22 1 0,42-42 16,-63 20-1,0 22-15,0 0 0,0 0 16,-21 0-16,0 21 0,0 0 15,0 0-15,-1 0 16,-20 21-16,42 0 0,-21-21 16,0 21-16,-22 22 15,1 20-15,21-42 0,21 0 16,-21 43-16,21-43 0,0 0 16,0 0-16,0 1 0,0-1 15,0 0-15,21-21 0,-21 21 16,21-21-16,0 0 0,0 0 0,1 0 15,-1-21-15,0 21 0,0-21 16,0 0-16,43-43 16,-1-21-1,-42 43-15,1 0 0,-22-1 16,21-20-16,0 21 0,-21-1 0,21-20 16,-21 20-16,0 1 0,0-21 0,0 41 15,0-20-15,0-21 16,0 41-16,0 44 15,-21-1 1,0 21-16,0 22 0,21 41 16,0-62-16,-22-1 0,22 22 15,0-22-15,0 0 0,0 22 16,0-22-16,0-21 0,0 22 0,22-1 16,-22-21-16,42 21 15,-21 1-15,0-43 16,0 0-16,22 0 15,-22 0-15,0 0 0,21-21 0,-20 21 0,20-22 16,0 1-16</inkml:trace>
  <inkml:trace contextRef="#ctx0" brushRef="#br1" timeOffset="61021.77">21505 9208 0,'0'0'0,"21"0"15,1 0 1,-1 0-1,0 0-15,0 0 0,21 0 0,1 0 16,-22 0-16,42 0 0,-20 0 16,-1 0-16,0 0 0,22-22 0,-22 22 15,22 0-15,-22-21 0,22 21 16,-1 0-16,-21-21 0,1 0 0,-1 21 16,0 0-16,-20 0 0,-1-21 15,-21 0 1,-43 21-16,22 0 15,-21-22-15,0 22 16,20 0-16,-20 0 0,0 0 0,21 0 16,-22 0-16,22 0 0,0 0 0,21-21 31,21 21-15,0-21-16,0 21 0,1 0 15,20 0-15,-21 0 0,0 0 0,0 21 16,-21 0-16,0 1 15,0-1-15,0 0 0,0 0 16,0 0-16,-21 0 0,0 1 0,0-1 16,-21 21-16,-1-21 15,22 0-15,0-21 16,42 0 0</inkml:trace>
  <inkml:trace contextRef="#ctx0" brushRef="#br1" timeOffset="62777.63">23453 8763 0,'0'0'0,"42"-42"0,21 21 16,-20-1-16,-1 1 0,0 0 16,1-21-16,-1 21 0,-21-1 0,0 1 15,1 0-15,-22 0 0,0 0 0,0 0 16,0-1-16,0 1 0,-43 0 15,1 21-15,0 0 0,-1 0 16,-20 0-16,20 0 0,-20 21 16,-64 43-16,63-1 15,22-20 1,21-22-16,21 21 0,0 0 0,0-20 16,0 20-16,0 0 0,42-21 0,-21 22 15,1-22-15,20 21 0,-21-21 16,106 85-1,-106-85-15,0 1 0,-21-1 16,0 0-16,0 0 0,0 0 16,-21-21-16,0 21 0,-21-21 0,-1 0 15,22 0-15,-63 0 16,20 0-16,22 0 0,-85 0 16,42-42-1,64 21-15,0 0 0,21 0 16,-21-22-16,21 22 0,0 0 15,0-21-15,0 20 0,21 1 0,0 21 16,0 0-16,0 0 16,0 0-16,22 21 0,-22 1 15,21 20-15,-21 0 0,-21-21 16,22 22-16,-1-22 0,0 0 16,21 43-16,-21-43 0,1 0 15,-1 0-15,63 21 16,-41-42-16,-22 0 0,21 0 15,1 0-15,41 0 16,-41 0-16,-1-21 0,43 0 0,-22 0 16,-21 0-16,1 0 0,20-1 15,-20 1-15,20-42 16,-42 20-16,0 1 0,-21 21 16,22-21-16,-22 20 0,0 1 0,-22-21 15,1 21-15,0 21 0,-64 0 16,22 21-1,21 21-15,-1-21 0,1 1 16,0 20-16,-1-21 0,22 21 16,0 1-16,0-22 0,21 21 0,0-21 15,0 43 1,21-22-16,0-42 0,21 0 16,22 0-16,-43 0 15,21 0-15,-20 0 0,20 0 0,-21 0 16,0-21-16,22 0 0,-1 0 15,0-22 1,-21 22-16,-21 0 0,22-42 16,-22 41-16,0 1 0,0-21 15,0 63 17,-22 0-32,22 0 0,0 1 15,0-1-15,0 0 0,0 0 16,0 0-16,0 0 0,0 1 0,0-1 15,22-21-15,-1 0 16,0 0-16,0 0 16,0 0-16,0 0 15,1 0-15,20-21 0,-21-1 16,0 22-16,0-21 0,1 0 0,-1 0 16,0 0-16,0 0 0,21-22 15,-42 1-15,0 63 31,0 0-15,0 0-16,0 1 0,0-1 0,-21 0 16,21 0-16,-21 21 0,21 1 15,0-22 1,-21 0-16,21 0 0,0 0 16,0-42 15,21 21-31,0-21 15,-21 0-15,21 0 0,1 0 0,-1-1 16,0 1-16,-21 0 0,21 0 16,43-64-1,-64 64-15,21 21 0,0 0 16,-21 21 0,0 0-16,0 1 15,0-1-15,0 0 0,0 0 16,0 0-16,0 0 0,0 1 15,21-1-15,0 0 0,0 0 16,1-21-16,-1 0 0,42 0 16,-20 0-1,-22 0-15,21 0 0,-21 0 16,0 0-16,1-21 0,-1 0 0,0 0 16,0-1-16,0 1 0,0-21 15,1 21-15,-1-43 16,-21 43-16,0 0 0,21 0 15,0 21 1,-21 21 0,0 0-16,0 0 0,0 22 15,0-22-15,0 0 0,0 0 16,0 0-16,0 0 0,0 1 16,21-22-16,0 21 15,1-21-15,-1 0 0,0 0 0,21 0 16,-21 0-16,43 0 0,-22 0 15,1-21-15,-22 21 0,21-22 16,-21 1-16,85-63 16,-106 20-1,0 43-15,0 0 0,0-22 16,0 22-16,0 0 0,-21 21 16,0 0-16,0 0 0,-22 0 15,22 21-15,21 0 0,-21 22 16,-21 20-16,42-20 0,0-22 15,0 21-15,0-21 16,0 43-16,0-43 0,0 0 16,0 0-16,0 0 0,21-21 0,0 22 15,42-22 1,22 0-16,-64 0 16,22-22-16,-22 1 0</inkml:trace>
  <inkml:trace contextRef="#ctx0" brushRef="#br1" timeOffset="65992.34">27114 8827 0,'0'-22'16,"0"1"-16,22 21 0,-1-21 0,0 21 15,0-21-15,0 0 0,0 0 0,22-1 16,-22-20-16,42-21 16,-41 41-16,20-62 15,-21 41-15,0 1 0,-21 0 0,21-1 16,-21 1-16,0 0 0,0-1 16,0 22-16,0 0 0,0 0 0,-21 21 15,0 21 1,21 0-16,-42 64 0,21 42 15,21-64-15,-22 1 16,1-1-16,21 1 0,-21 21 0,21-22 16,-21 1-16,0-1 0,21-21 15,0 22-15,0-22 0,0 1 0,-21-22 16,21 0-16,-22 21 16,1 1-16,0-43 15,0 0-15,0 0 0,0 0 16,-1 0-16,1-22 0,-21 1 15,21 21-15,0-21 0,-43-64 16,43 43-16,0 21 16,0-21-16,-1 20 0,22 1 15,-21 21-15,0 0 0,21 21 16,-21 1-16,21-1 16,0 21-16,0-21 0,0 22 0,0-22 15,21 21-15,-21-21 0,21 0 16,0 22-16,1-22 0,20-21 0,85 42 31,-106-42-31,21 0 0,43 0 16,-64 0-16,22-21 0,-1 0 15,0 21-15,-21-21 0,22 0 16,-22-22-16,0 22 0,0 0 0,0-21 16,1 20-16,-1-20 0,0 21 15,-21-21-15,0-1 16,0 64-1,0 1-15,0-1 16,0 0-16,0 21 0,-21-21 0,0 1 0,21 20 16,-22-21-16,1 0 0,0 22 15,0-1 1,21-21-16,-21-21 0,21 21 16,0-42 15,0 0-31,42 0 15,-21-22-15,0 22 0,1 0 0,-1-21 16,0 21-16,0-22 0,21 22 16,-20 0-16,-1 21 0,0-21 0,0 21 15,0 0 1,0 21-16,-21 0 0,0 0 0,0 0 16,0 22-16,0-22 15,0 0-15,0 0 0,0 0 16,0 1-16,0-1 0,22 0 15,-1-21-15,0 21 16,0-21-16,0 0 0,0 0 16,22 0-16,-22 0 0,21 0 0,-21-21 0,22 21 15,-1-21-15,-21 0 0,64-1 16,0-62 0,-43 41-16,-21 22 0,0 0 15,0-21-15,-21 21 0,0-22 0,0 1 16,-21 42-1,0 0-15,0 21 16,0-21-16,0 21 0,-1 0 16,22 1-16,0-1 0,-21 21 15,21-21-15,0 43 0,0-43 16,0 21-16,21-21 16,-21 1-16,22-1 0,-1 0 0,0 0 15,-21 0-15,21-21 0,0 0 16,-21-21 15,-21 21-15,0-21-16,0 0 0,21 0 15,-21-1-15,-1 22 0,22-21 0,-21 21 16,21 21 15,0 1-31,0-1 16,21-21-16,1 21 0,-1 0 15,0-21-15,0 0 0,0 21 0,0-21 16,1 0-16,-1 0 0,21 0 16,-21 0-16,0 0 0,22 0 0,-1 0 15,0-21-15,-20 0 0,41 0 16,-42 0-16,22 21 16,-22-22-16,0 1 0,0-21 0,0 21 15,-21-22 1,21-20-16,-42 84 47,0 0-47,21 0 0,0 1 0,-21 41 15,21-21 1,-21-42-16,21 22 0,0-1 0,0 0 16,21-21 15,0 0-31,0 0 0,0-21 15,1 0-15,-1 21 16,21-43-16,-21 22 0,0 0 16,22-21-16,-22 20 0,0 22 15,0-21-15,0 0 16,-21 42 0,0 0-16,0 1 0,0-1 15,0 0-15,0 0 0,0 0 16,0 0-16,22 1 0,-1-1 15,0-21-15,0 21 16,0-21-16,0 0 0,1 0 0,-1 0 16,21 0-16,-21 0 15,0-21-15,1 21 0,20-21 0,-21-1 16,0 1-16,0 0 0,1-21 16,-1 21-16,0-22 0,0 1 0,0-22 15,-21 22-15,21-21 0,1-1 0,-22 22 16,0-22-16,42-63 15,-21-42-15,-21 84 16,0 64-16,0 0 16,-21 42-1,0 21-15,0-20 0,-1 20 16,22 0-16,-21 1 0,0 20 0,21-21 16,-21 22-16,21-22 15,0 22-15,0 20 0,0-20 16,0-22-16,0 1 0,0-1 15,0 0-15,0 22 0,0-43 16,0 0-16,0 0 0,21-21 16,0 21-16,0-21 0,1 0 15,-1 0-15,0 0 0,0 0 0,43-21 16,-1-21 0,-42 21-16,0 0 0,43-43 15,-43 43-15,0 0 0,0-22 16,-21 22-16,0 0 0,22 0 15,-22 42 1,-22 0 0,-20 22-16,42-22 0,-21 21 15,0-21-15,21 0 0,0 1 16,0-1-16,0 42 16,0-42-16,0 1 0,21-22 15,0 21-15,0-21 0,0 0 0,22 0 16,-22 0-16,21 0 0,-21 0 15,22 0-15,63-43 16,-85 43-16,21-21 16,-21 0-16,0 0 0,22-21 15,-22 42-15,-21-22 0,0 1 16,-21 21 15,21 21-31,-21 1 16,21-1-16,-22 0 0,22 0 15,-21 0-15,21 22 16,0-22-16,0 0 16,21-21-1,43 0-15,-43 0 16,0 0-16,0 0 16,1 0-16,-1 0 0,0-21 0,0 0 15,0 21-15,-21-22 0,21 1 16,-21-21-16,22-43 15,-22 1-15,0 62 16,0-20-16,0 21 0,0 0 16,-22 0-16,1 21 0,-21 0 15,21 0-15,0 21 0,-43 42 16,22 1 0,21-43-16,21 21 0,0-21 0,-22 1 15,22 20-15,0-21 0,0 21 16,43-20-1,-22-22-15,0 21 0,0-21 16,0 0-16,22 0 0,-22 0 16,0 0-16,21-21 0,-20 21 0,-1-22 15,63-20-15,-41 0 16,-22 21-16,0-1 0,0-20 16,0 21-16,1-21 0,-1 20 15,0 1-15,0-42 16,-21 84-1,0 0-15,0 0 16,-21 0-16,21 22 0,-21-22 16,0 0-16,21 21 0,-22 1 15,1-22-15,21 0 0,0 0 16,-21 0-16,21 1 0,-21-1 16,21 0-16,0-42 46,21 21-46,-21-21 0,21-1 16,0 1-16,1-21 0,20 21 16,-21-22-16,0 22 0,22-21 0,-1 0 15,21-22 1,-41 43-16,20 21 0,-21 0 16,-21 21-16,0 0 15,0 22-15,0-22 0,0 21 16,-21-21-16,21 22 0,-21-22 15,21 21-15,0-21 0,0 0 0,0 1 16,0-1-16,0 0 0,42 21 16,0-42-1,-20 0-15,-1 0 0,0 0 16,0 0-16,21 0 0,1-21 16,-1 0-16,-21 0 0,0 0 15,43-22-15,-43 1 0,21-22 16,-20 22-16,-1 21 15,-21-21-15,0-1 0,21 1 16,-21 0-16,0 20 16,0 1-16,-42 0 0,20 0 15,-20 0-15</inkml:trace>
  <inkml:trace contextRef="#ctx0" brushRef="#br1" timeOffset="66221.21">31157 8361 0,'0'0'0,"-21"0"0,0-21 0,0 21 16,0 0 62,-1 0-78,1 0 16</inkml:trace>
  <inkml:trace contextRef="#ctx0" brushRef="#br1" timeOffset="66489.06">29422 8657 0,'0'0'0,"42"0"31,-21 0-31,21 0 0,1-21 16,-1 21-16,0-21 0,1 21 0,-1 0 15,85-21 1,-85 21-16,1 0 0,-1 0 15,-21 0-15,-21-21 16,-21 21 0,0 0-16,0 0 15,0 0-15</inkml:trace>
  <inkml:trace contextRef="#ctx0" brushRef="#br1" timeOffset="70240.28">9504 12340 0,'-21'-21'0,"21"0"0,0 0 0,0 0 16,0-64 0,-22 0-16,22 22 15,0 42-15,0-1 16,-21 1-16,0 0 0,0 21 16,0 0-1,21 21-15,-21 64 0,-1-22 16,22 1-16,-21 169 15,-21 84 1,0 22 0,20-212-16,1-21 0,-21 127 15,0-128-15,20 1 0,-20-21 16,21 21-16,-21-22 0,20-20 16,1 21-16,0-43 0,0 21 0,21-20 15,0-22-15,0 21 0,0-21 0,-21-21 31,21-21-31,0-21 16,0 21-16,0 0 0,0-22 0,0 1 16,0 0-16,0-22 0</inkml:trace>
  <inkml:trace contextRef="#ctx0" brushRef="#br1" timeOffset="70573.45">8551 12615 0,'0'0'0,"-21"-21"0,0-21 0,21 21 16,0-22-16,0 22 0,0-21 15,21 21-15,21-22 0,43-20 16,-43 42-16,22 0 0,84-22 16,-84 43-16,84 0 15,-85 21-15,1 1 0,-1-1 0,-20 21 16,-1-21-16,0 22 0,1 105 31,-43-106-31,-64 106 0,1-63 16,41-43-16,-20 1 15,-21 20-15,20-42 0,22 0 16,-21 1-16,21-22 0,-1 21 16,22-42 15,64-22-31,-43 22 15</inkml:trace>
  <inkml:trace contextRef="#ctx0" brushRef="#br1" timeOffset="71326.34">9715 12510 0,'0'0'0,"43"-85"16,-22 64-16,-21 0 0,0 42 31,0 0-16,0 0-15,0 0 0,0 0 0,0 1 0,0 20 16,0 0-16,0-21 0,0 22 16,0-1-16,0-21 0,0 22 0,0 20 15,0-42-15,0 0 16,0 1-16,0-1 16,21-21-16,0 0 0,22-21 15,41-43 1,-20 1-16,-43 20 15,0 22-15,21-21 0,-20 21 16,-1-22-16,21-20 16,-21 42-16,0-1 0,-21 1 0,0 0 15,22 21-15,-22 21 16,0 0 0,0 22-16,0-22 15,0 0-15,0 0 0,0 22 0,0 41 31,0 22-31,21-42 16,0-43-16,0 0 16,0-21-16,0 0 15,1 0-15,-1 0 0,0 0 0,0 0 16,0 0-16,22-42 0,-22 20 0,21 1 16,-21-21-16,22 21 0,-1-22 15,0 1-15,1 0 0,20-43 16,-42 22-16,0 20 0,1 1 15,-1-22-15,0-147 16,-21 168-16,0 1 16,-21-64-1,21 85-15,-21 21 16,-1 0-16,22 21 0,0 0 16,-21 22-16,21-1 0,-21 0 0,0 191 31,0-127-31,21-42 0,0 84 15,0-106-15,0 0 16,0 1-16,0-1 0,0 0 16,0-20-16,0-1 0,0 21 15,21-42-15,0 0 16,0 0-16,0 0 0,1 0 16,20 0-16,0-21 15,22-43 1,-22 1-16,-21 42 15,-21-22-15,21 1 0</inkml:trace>
  <inkml:trace contextRef="#ctx0" brushRef="#br1" timeOffset="71605.71">10753 12361 0,'-22'0'0,"44"0"0,-65 0 0,22 0 15,63 0 1,-20 0-16,20-21 16,43 0-16,-43 0 0,0 21 15,64-21-15,-42 0 16,-22 21-16,21 0 0,-20-22 0,20 1 16,-20 21-16,62-21 15,-83 21-15,-1 0 0,0 0 16,-42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2:06:44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572 0,'0'-22'16,"-22"22"62,22 22-62,0-1-1,0 0-15,0 0 0,0 0 16,0 0-16,0 1 16,22-1-16,-1 0 0,0-21 15,0 21 1,0-21-16,0 0 0,1 0 0,-1 0 16,0 0-16,0 0 0,0 0 15,0 0-15,1 0 0,20-21 16,0 0-1,-21 0-15,1-1 0,-1 1 16,0 21-16,-21-21 0,0 0 16,21 0-16,-21 0 0,0-1 0,21 1 15,-21-21 1,0 21-16,0 0 0,-21-1 16,0 22-16,0 0 0,0 0 15,-1 0-15,1 0 0,0 0 16,-21 0-16,21 0 0,-64 43 15,64-43-15,-22 21 0,1 0 16,0 0-16,-1 0 0,1 22 16,21-22-16,-21 0 0,20 21 15,1-20-15,-21 62 0,21-20 16,21-22-16,0-21 16,0 22-16,0-22 0,0 21 0,0-21 15,0 0-15,21 1 0,0-1 16,0 0-16,0 0 0,22 0 15,-22 0-15,0-21 16,0 0-16,0 0 0,22 0 16,-22 0-16,0 0 0,0 0 15,0 0-15,1 0 0,-1 0 16,-21-21 0,-21 21 15,-22 0-31,22 0 0,0 0 0,-21 0 15,20 21-15,-20 1 0,0-22 16,21 21-16,-22 0 0,1 0 0,0 0 16,20 22-16,1-22 15,-21 0-15,21 0 0,0 21 0,21-20 0,0-1 16,-22 42 0,22 22-16,0-43 15,22 1-15,-1-22 16,0-21-16,21 21 0,-21-21 15,22 0-15,-22 0 0,21 0 16,43 0-16,-43 0 16,-21 0-16,43-21 15,-22 21-15,-21-21 0,22-1 16,-22 22-16,21-21 0,-21 0 0,43-21 16,-1-1-1,-41 22-15</inkml:trace>
  <inkml:trace contextRef="#ctx0" brushRef="#br0" timeOffset="346.8">5503 1270 0,'0'-21'16,"0"0"-16,-21 21 0,21-21 15,0 42 16,21-21-15,0 21-16,1 0 0,-1 0 0,-21 0 16,21 1-16,0-1 0,43 63 15,-43-62 1,0-1-16,-21 21 0,21-21 0,21 22 16,-20-43-16,-22 21 15,0 0-15,21 0 0,0 0 16,-21-42 15,0 0-15,0 0-1,0 0-15,0-1 0,0-20 16,0 21-16</inkml:trace>
  <inkml:trace contextRef="#ctx0" brushRef="#br0" timeOffset="644.5">5927 1249 0,'0'0'16,"0"-21"-1,-22 21 1,1 0-16,0 0 16,0 21-16,21 0 0,-21 0 0,-22 0 15,22 1-15,0-1 0,0 21 16,-43 22-1,22-43-15,-21 63 0,41-41 0,-20-22 16,21 21-16,0 1 0,-22-22 16,22 21-16,21-21 0,-21-21 15,21 21-15,21-21 32,0 0-32,1-21 0,-1 0 15,63-42 1,-41 41-16</inkml:trace>
  <inkml:trace contextRef="#ctx0" brushRef="#br0" timeOffset="1077.26">6244 1270 0,'0'0'0,"0"-21"16,-21 21-1,0 0 1,21 21 0,0 0-16,0 0 15,-21 1-15,21 20 16,0-21-16,-22 21 0,22-20 0,0 20 16,0 21-16,0-20 0,-21 20 15,21 1-15,-21 126 16,21-126-16,0-1 0,-21 1 15,0 20-15,0 43 16,-1-63-16,1-1 0,0 64 0,0-63 16,0-1-16,0 86 15,-1-128-15,1 63 16,21-62-16,0-1 0,-21 0 16,21 0-16,0 0 0,-21-21 15,21-21 16,0 0-31,0 0 0,0 0 16,21-22-16,21-63 16,-20 43-16,-1 21 0</inkml:trace>
  <inkml:trace contextRef="#ctx0" brushRef="#br0" timeOffset="1478.38">6138 1524 0,'0'0'0,"0"-21"0,0 0 16,0 0-16,0-1 15,0 1-15,0 0 0,0 0 0,0 0 16,0 0-16,21-1 0,1 22 16,-1-21-16,0 21 0,0 0 15,0-21-15,0 21 0,22 0 0,-22 0 16,21 0-16,-21 0 0,22 0 15,20 21-15,-20 0 16,-1 1-16,-42-1 0,21 21 16,-21-21-16,0 0 15,0 1-15,-21-1 16,0 0-16,-22 0 0,-20 21 16,-1 1-16,22-22 15,21 0-15,-43 0 0,43 0 16,0-21-16,0 0 0,0 22 15,21-44 48</inkml:trace>
  <inkml:trace contextRef="#ctx0" brushRef="#br0" timeOffset="16633.34">6625 1334 0,'21'21'0,"0"-21"16,-21 21-16,22-21 16,-1 0-16,0 0 15,0 0 1,21 0-16,-20 0 16,-1 0-16,0-21 15,0 21-15,-21-21 0,21 21 16,0-22-16,-21 1 0,0 0 15,22 0-15,-22 0 16,-22 21 0,1 0-1,0 0-15,0 0 0,-21 0 16,-1 42 0,1-21-16,21 0 0,0 1 0,-1-1 15,22 0-15,0 0 0,0 0 16,-21 0-16,21 1 0,0-1 0,0 21 15,21 0 1,1-42-16,-22 22 0,21-22 16,0 21-16,0-21 15,0 0-15,0 0 0,1 21 0,-1-21 16,0 0-16,0 0 16,0-21-16,22 21 0,-22-21 15,0-1-15,0 1 0</inkml:trace>
  <inkml:trace contextRef="#ctx0" brushRef="#br0" timeOffset="18339.88">7366 1270 0,'0'0'0,"21"-21"0,-21 0 15,0 0-15,0-1 16,0 1-16,-21 21 16,0 0-16,0 0 15,-1 21-15,1 1 0,-21 20 16,21-21-16,0 21 0,-1-20 15,22-1-15,-21 21 0,21-21 0,0 22 16,0-22-16,0 21 0,0-21 16,0 64-1,21-85-15,1 21 0,-1 0 16,21-21-16,-21 0 0,22 0 16,-1-21-16,-21 0 0,21 0 15,64-22-15,-63 22 0,-1-21 16,0 21-16,43-64 15,-64 43-15,43-43 16,-43 43-16,21-85 16,-42 63-16,0 22 0,0-22 0,0 1 0,21 21 15,-21-43 1,0 43-16,0 20 0,0-20 0,0 21 16,0 0-16,0 42 31,0 0-31,0 21 0,0 1 15,-21-1-15,0 22 0,21-1 16,-21 1-16,0-1 0,21 1 0,-22-1 16,1 43-16,21 0 15,0-64-15,0 0 0,0 43 16,0-64-16,21 0 16,1 1-16,-1-1 0,0 0 0,0-21 15,43 0 1,-1-21-16,-42 0 0,22-1 0,-1 1 15,-21 0-15,21 0 16,-20 0-16,20-43 0,-21 22 16,0 21-16,0-22 0,1-20 15,-1 21-15,-21 20 16,0 1 0,0 42-1,0 1-15,0-1 0,0 0 16,0 0-16,0 0 0,0 43 15,0-43-15,0 21 0,0-21 16,0 1-16,0-1 0,0 0 0,21 21 16,0-21-1,0 1-15,0-22 0,1 0 16,-1 0-16,21 0 0,-21 0 16,22 0-16,-1-22 0,-21 1 0,21 0 15,43 0-15,-64 0 16,43-43-16,-22 43 0,-21 0 15,0 0-15,1-22 0,-1 22 16,-21 0-16,21 0 0,-21 0 16,0 42 15,-21 0-31,0 0 0,-1 0 16,1 1-16,21-1 0,-21 21 15,21 0 1,0-20-16,0-1 0,0 21 15,21-21-15,0-21 16,1 0-16,-1 0 0,0 0 16,42 0-16,-20 0 0,20-21 15,-42 21-15,64-63 16,-64 41-16,0 1 16,1 0-16,-1 0 0,-21 0 15,0-22-15,0-20 16,0-22-16,-21 43 15,-22 0-15,22 20 0,-21 22 16,21 0-16,-22 0 16,22 0-16,-21 0 0,-1 22 0,-20 20 15,21 0 1,20 1-16,1-1 0,0 21 16,21-20-16,0-1 0,0-21 15,0 0-15,21 1 0,0 20 0,22-21 16,20 0-1,-20-21-15,-1 0 0,43 0 16,-43 0-16,0 0 0,1-21 0,-1 0 16,0 21-16,1-21 0,62-43 15,-41 22 1,-22 0-16,-21 20 16,1-20-16,-22 21 0,21 0 15,-21 0-15,0-1 16,0 44-1,0-1 1,0 0-16,0 0 0,0 0 0,0 0 16,-21 1-16,21 20 0,0-21 15,0 0-15,0 0 0,-22 22 16,22 20 0,0-42-16,0 1 15,22-44 16,-1 1-31,-21 0 0,21 0 0,21-21 16,-21 20-16,22-41 16,-22 42-16,0-22 0,21 1 15,-20 21-15,-1 0 16,0 0-16,0 21 0,0 0 0,0 0 16,1 0-16,-1 0 15,-21 21-15,21 0 0,-21 0 0,0 0 16,21 0-16,-21 1 0,0-1 15,0 21-15,0-21 0,21 0 0,0 1 16,22 20 0,-22-42-16,0 21 15,0-21-15,0 0 0,1 0 0,20 0 16,-21 0-16,0 0 0,0-21 16,1 0-16,-1 21 0,63-85 15,-41 43 1,-22-1-16,0 22 0,-21-21 0,0 21 15,21-22-15,-21 22 0,0 0 16,0-21-16,0 21 0,0-1 0,-42-20 16,0 21-1,20 0-15,-20 0 0</inkml:trace>
  <inkml:trace contextRef="#ctx0" brushRef="#br0" timeOffset="18540.77">9525 614 0,'0'0'16,"-21"0"-16,0 0 0,-1 0 16,1 0-1,0 0 16,0 0-31,0 0 16</inkml:trace>
  <inkml:trace contextRef="#ctx0" brushRef="#br0" timeOffset="18776.63">7874 1080 0,'0'0'0,"0"21"0,21-21 16,0 0-1,22 0-15,-1 0 0,0-21 0,1-1 16,-1 1-16,0 21 0,22-21 16,-22 0-16,22 0 0,-22 21 0,0-21 15,22 21-15,-22-22 0,0 22 16,-20-21-16,20 21 0,21 0 15</inkml:trace>
  <inkml:trace contextRef="#ctx0" brushRef="#br0" timeOffset="22770.51">11345 1249 0,'0'21'0,"0"-42"0,0 63 0,-21-42 0,21 21 15,-21-21-15,21 22 0,0-1 16,21-21 15,0 0-31,0-21 16,1-1-16,-1 1 0,0 0 15,0 0-15,21 0 0,-20-22 16,-1 1-16,0 0 0,21-1 0,-21-20 16,1 21-16,20-22 0,-21 1 15,0 20-15,-21-20 0,0-1 0,0 22 16,0-22-16,0 22 0,-21 0 15,0-1-15,0 1 0,0 0 16,-1 21-16,-20 21 0,-43 0 16,64 0-16,0 21 15,-21 21-15,21 0 0,-22 1 16,1 63-16,21-64 16,0 43-16,-1-22 0,1 22 0,0-1 15,0-20-15,0 21 0,21-22 16,-21 22-16,21-22 0,0 1 0,0-22 15,-22 0-15,22 22 0,-21-43 16,21 21-16,0 43 16,-21-64-1,21-42 1,0 0-16,0 0 0,0 0 0,0-1 16,0-20-16,0 0 15,21 21-15,-21-22 0,21 1 0,1-22 16,20 1-1,-21 42-15,-21 0 0,21-1 0,0 22 16,1 0-16,-1 0 16,0 22-16,-21-1 0,21 0 0,0 21 15,0-21-15,-21 1 0,22 20 16,20 0-16,-21 1 0,-21-22 16,21 0-16,0 0 15,43 21-15,-43-42 0,0 22 16,22-22-16,-22 0 0,21 0 0,0 0 15,1 0-15,63-22 16,-64 1-16,0 0 16,1 0-16,20-21 0,-21 20 15,-20 1-15,-1 0 0,-21-21 16,0 21-16,0-22 0,0-41 16,-21 41-1,-1 22-15,-20 0 0,-21 21 16,41 0-16,-20 0 0,21 21 15,-21 0-15,-1 0 0,22 1 0,-42 62 16,41-20 0,1-22-16,21 22 15,0-43-15,0 0 0,0 0 16,0 0-16,0 0 0,21-21 0,22 22 16,-22-22-16,0 0 15,64-22 1,-1-41-16,-62 42 15,20 0-15,-21-1 0,0 1 16,0 0-16,1 0 0,-22-21 0,0 20 16,21 1-16,0-21 15,-21 21 1,0 42 0,0 0-16,0 21 0,0-20 15,0-1-15,0 0 0,0 21 16,0-21-16,0 22 15,0-22-15,0 0 0,21 0 0,-21 0 16,21-21-16,0 0 0,1 22 16,-1-22-16,0 0 0,0 0 0,0 0 15,43-22 1,-43 1-16,42-21 0,-41 21 16,-1 0-16,0-1 0,0 1 0,0 0 15,-21 0-15,21 0 0,-21 0 0,22-1 16,-22 1-1,21 21-15,-21 21 32,0 1-32,0-1 0,0 0 0,0 0 15,0 21-15,0-20 0,0 20 16,-21 21 0,21-41-16,0-1 15,0-42 16,0-1-31,21 22 0,-21-21 16,0 0-16,21 0 0,0-21 0,-21 20 16,21 1-16,0 0 0,1-21 15,20-22 1,-21 64-16,0 0 0,22-21 16,-22 21-16,0 0 0,0 21 15,0 0-15,0 1 16,1-1-16,-22 0 0,21 0 0,0 0 15,-21 0-15,21 1 0,0-1 0,0 0 16,1 0-16,-1-21 0,0 21 16,0-21-16,0 0 0,0 0 0,1 0 15,20 0-15,-21 0 16,0 0-16,22-21 16,-22 0-16,0 0 0,64-64 15,-22 0 1,-42 43-1,0 21-15,1 0 0,20 0 16,-21 21-16,21 0 0,-20 0 16,-1 21-16,0-21 15,0 21-15,-21 21 16,21-42-16,-21 21 0,0 1 16,0 20-16,0-21 0,0 0 15,0 0 1,21-21-1,-21-21 1,0 0-16,0 0 16,0 0-16,0 0 15,0-1-15,-21 1 0,0 0 16,0 0-16,-21 0 16,20 21-16,-41 0 15,21 0 1,20 21-16,22 0 0,-42 0 15,42 22-15,-21-22 0,0 0 0,0 21 16,-1-21-16,22 22 0,0-22 16,0 21-16,0-21 0,0 1 15,0-1-15,0 42 16,43-42-16,-22-21 16,21 0-16,-21 0 0,22 0 15,-22 0-15,21 0 0,-21-21 16,22 0-16,-1 0 0,0-21 0,-20 20 15,20-20-15,21-21 16,-41-1-16,20-21 0,-42 22 16,0-1-16,21 1 15,-21-1-15,0 1 0,0-85 0,0 84 16,0 1-16,0-1 0,0 22 16,0 0-16,0-1 0,0 1 15,0 0-15,-21 20 0,21 1 0,-21 21 16,0 43-1,-1-22-15,22 21 16,-21 0-16,21 1 0,0 20 0,-21 64 16,0-42-16,21-22 0,-21 1 15,21 21-15,0-22 0,0-21 16,0 107-16,42-65 16,-21-41-16,0-22 15,22 42-15,-1-42 16,-21 1-16,22-1 0,-22-21 0,21 0 15,0 21-15,22-21 16,-22 0-16,43-42 0,-64 20 16,21 1-16,1 0 15,-1 0-15,0-21 0,-20-1 0,20 1 0,0 0 16,-21-22-16,64-105 16,-64 21-1,0 84-15,-21 22 0,0-22 0,0 22 16,0 0-16,0-1 0,0-20 15,0 42-15,-21-1 0,0 22 16,0 0-16,-21 0 16,20 22-16,1-1 15,21 63-15,-21-41 0,0-1 0,21 22 16,-21-1-16,21 1 0,0-1 16,-21 64-16,21-85 15,0 64-15,0-63 0,0-1 16,0 0-16,0-21 0,0 22 15,21-22-15,0 0 0,0 0 0,0 0 16,85 1 0,-42-22-16,-22 0 15,0 0-15,1 0 0,-1-22 16,0 22-16,1-21 0,-1 0 0,0-21 0,1 21 16,-1-1-16,-21-20 0,21-21 15,1-1 1,-22 43-16,-21 0 0,21 0 0,-21-1 15,0 1-15,0 42 16,-21 1 0,0-1-16,21 21 15,-21 0-15,21-20 0,0-1 16,0 0-16,0 21 0,0-21 16,0 1-16,0-1 0,0 0 15,0 0-15,21-21 0,0 0 16,0 0-16,0 0 0,22 0 15,-22 0-15,0 0 0,21 0 16,-21-21-16,22 0 0,-22 21 16,0-21-16,21-22 0,-20 22 15,-1 0-15,0-21 0,0-1 16,-21 1-16,0 21 16,0 42-1,0 0 1,0 21-16,-21 1 15,21-22-15,-21 0 0,0 0 16,21 0-16,-22 1 0,22-1 16,-21 0-16,21 0 0,0-42 47,21 0-32,1 0-15,-1-1 0,0 1 16,0-21-16,0 21 0,0 0 15,1-1-15,-22 1 0,21-21 0,0 21 16,0 21-16,0-21 0,0-1 0,1 22 16,-1 0-1,-21 43-15,0-22 16,0 0-16,0 0 16,0 0-16,0 1 0,0 20 15,0-21-15,0 0 0,0 0 0,0 1 16,42 20-1,-21-21-15,0-21 0,85 21 16,-63-21-16,-1 0 16,0 0-16,22 0 0,-22 0 0,0-21 15,43 0-15,0-21 16,-64-1-16,21 22 0,-21-21 16,22-22-16,-22 22 15,-21 0-15,0 20 0,0-20 0,0 21 16,0-43-1,-42 43-15,20 21 16,1 0-16,0 0 0,-21 21 0,21-21 16,-1 22-16,1-1 0,0 21 15,0-21-15,21 22 0,-21-22 0,0 0 16,21 42-16,0-41 16,0-1-16,0 0 0,0 21 15,21-42-15,0 21 16,0-21-16,0 0 0,0 0 15,1 0-15,-1-21 0,0 0 16,0 21-16,0-21 0,22-21 16,-43 20-16,21 1 0,-21 0 15,0 0-15,0 0 0,21 0 32,-21 42-1,0 0-31,-21 0 0,21 0 15,0 22-15,-21-22 0,-1 42 16,1 1-16,21-1 16,0-20-16,-21 62 0,21-41 15,0-22-15,0 22 0,0-1 0,0 1 16,0 63-16,0-43 16,0-20-16,0-1 0,0 86 15,0-65-15,0-20 16,0-1-16,0 1 0,0-1 0,0-20 15,0 20-15,0-21 0,0 1 0,0 20 16,0-20-16,0-22 0,0 0 16,0 0-1,0-42 1,-21 0-16,21 0 16,0-22-16,-21 1 0,0 0 15,21-1-15,-22-147 16,22 42-16,0 63 0,0 0 15,22 22-15,-1-22 0,-21 22 16,0-1-16,21 1 0,0 20 0,-21-20 16,21-1-16,0-63 15,1 64 1,-1 20-16,-21 22 0,0 0 16,21-21-16,-21 21 0,21-1 0,-21 1 0,0 0 15,0 0-15,0 0 16,0 0-16</inkml:trace>
  <inkml:trace contextRef="#ctx0" brushRef="#br0" timeOffset="23022.36">16235 762 0,'0'0'0,"-21"-21"0,-1 0 16,1 21-16,21-21 31,-21 21 1,0 0-17,0 0 1,0 0-16,-1 0 15</inkml:trace>
  <inkml:trace contextRef="#ctx0" brushRef="#br0" timeOffset="24240.78">5524 2032 0,'-63'0'0,"126"0"0,-168 21 15,62-21-15,1 0 0,0 0 16,-22 0-16,22 0 0,-1 21 0,-41-21 16,41 0-1,1 22-15,0-22 0,21 0 0,-1 0 16,-20 0-16,42 21 0,21-21 31,0 0-31,1 21 0,20-21 0,21 0 16,-20 0-16,20 0 0,1 0 15,20 0-15,1 0 0,0 0 16,-1 0-16,22 0 0,0 0 16,0 0-16,254 0 15,-85 0-15,-127 0 16,0 0-16,0 0 0,22 0 0,-22 0 15,21 0-15,1 0 0,-1 0 0,21 0 16,-20 0-16,20 0 0,1 0 16,-1 0-16,1 21 0,-1-21 15,22 0-15,-22 0 0,22 0 16,0 0-16,-1 0 0,1 0 0,0 21 0,-1-21 16,1 0-16,0 0 0,211 21 15,233 1 1,-444-22-16,0 0 0,-1 0 15,1 21-15,0-21 0,-1 0 16,1 0-16,0 0 0,-1 0 16,-20 0-16,232 0 0,170 0 15,169 0 1,-593 0-16,-21 0 16,22 0-16,-22 0 0,-21 0 15,275 0 1,-296-21-16,0 21 0,-1 0 0,-20 0 15,63 0-15,-84-22 16,-1 22-16,-20 0 0,-1 0 0,0 0 16,1 0-16,-22 0 0,21 0 15,-42-21 1,-21 21 0,0 0-16,-22 0 0</inkml:trace>
  <inkml:trace contextRef="#ctx0" brushRef="#br0" timeOffset="41607.31">9715 2498 0,'0'0'0,"22"-21"0,-1-1 16,0 22-16,-21-21 0,21 0 15,0 21-15,0-21 0,1 0 16,-1 0-16,0 21 16,-21-22-16,-21 22 47,0 22-47,-22-1 0,22 0 15,-21 21-15,-1 1 0,1-1 16,0 0-16,-1 1 0,-20 20 0,-1-21 15,1 22-15,-22-1 0,22-20 16,-22 20-16,-105 43 16,84-42-16,-64 63 0,65-85 15,20 21-15,21-20 0,-20 20 16,-1-20-16,22-1 0,-1 0 0,1 1 16,-1-22-16,1 21 0,-43 0 15,42 1-15,-20-1 16,41-42-16,-20 42 15,42-42-15,-22 22 16,22-22-16,21-22 31,0 1-15,21 21-16,0-21 0,1 0 0,-1 0 16,0 0-16</inkml:trace>
  <inkml:trace contextRef="#ctx0" brushRef="#br0" timeOffset="42117.99">7937 3281 0,'0'0'0,"0"-21"15,0 0-15,22 21 16,-1 0-1,-21 21 1,0 0-16,0 0 16,0 0-16,-21 22 0,-22 20 15,22-21-15,-21 1 0,21-1 16,-22-21-16,1 22 0,0-1 16,-1-21-16,1 21 0,21-20 0,-22-1 15,22 0-15,-21 0 0,21-21 16,0 21-16,-43-21 0,85 21 47,0-21-47,1 0 0,20 0 15,-21 0-15,21 22 0,1-22 16,-1 0-16,0 0 0,1 21 0,-1-21 16,0 0-16,1 21 0,-22-21 15,21 21-15,1-21 0,20 21 16,1 0-1,-43-21-15,0 0 0,-21 22 0,21-22 16,0 0-16,-21 21 16,0-42 31,0-1-47</inkml:trace>
  <inkml:trace contextRef="#ctx0" brushRef="#br0" timeOffset="42927.04">13970 2413 0,'0'-21'0,"0"0"16,-21 0-16,0-1 15,-22 22 1,22-21-16,0 21 31,42 0 0,0 21-31,0 22 0,1-22 0,20 21 16,0-21-16,1 22 16,20 20-16,1-20 0,-22-1 0,21 21 15,-20-20-15,20-1 0,1 22 0,-1-22 16,1 0-16,-22 22 0,43-22 16,-22 0-16,64 43 0,-42-43 15,-22 1-15,1-1 0,-1 0 16,1 1-16,-1-22 0,-20 21 0,-1-21 15,0 1-15,1-1 0,41 42 16,-20-42 0,-64 1-1,21-22 1,-42-22 31,21 1-47,0 0 15,-21 0 1,21 0-16,0 0 0</inkml:trace>
  <inkml:trace contextRef="#ctx0" brushRef="#br0" timeOffset="43400.01">15536 3154 0,'0'0'0,"-21"0"0,21-21 16,-21 21-16,0 0 0,0 0 16,21 21 15,21 0-31,0 0 16,0 0-16,0 1 0,0-1 0,1 0 15,-1 0-15,63 64 16,-62-64-16,-1 0 15,0 0-15,21 22 0,-21-43 16,1 21-16,-1 0 0,0 0 16,0-21-16,0 42 15,-21-20 1,0-1-16,-21-21 16,0 21-16,0-21 0,0 21 15,-1-21-15,-20 21 0,-85 0 16,42 22-1,22-43-15,21 21 0,-64 0 16,42 0-16,22 0 0,0-21 16,-1 22-16,1-22 0,21 21 0,-43-21 15,22 0-15,0 21 16,20-21 0,1 0-1,0 0 1,0 0-16,0 0 0</inkml:trace>
  <inkml:trace contextRef="#ctx0" brushRef="#br0" timeOffset="47562.76">4593 4255 0,'0'-22'0,"21"22"0,0 0 15,-21-21-15,0 0 16,22 21-16,-22-21 0,0 0 16,0 0-16,0-1 15,-22 22 1,1 0-16,0 0 0,-21 0 0,21 0 16,-22 0-16,22 22 0,-21-1 15,-1 0-15,1 21 0,21-21 16,-21 22-16,20-1 15,-41 127-15,63-126 16,0 147-16,0-126 16,0 63-16,21-85 0,0 22 15,0-22-15,-21-21 0,43 21 16,-22-20-16,0-1 0,43 21 16,-22-42-16,0 0 15,-21 0-15,43 0 16,-22-21-16,1 0 0,-22 0 15,21-22-15,0 22 0,22-64 16,-22 43-16,-21 0 0,22-22 0,-22 22 16</inkml:trace>
  <inkml:trace contextRef="#ctx0" brushRef="#br0" timeOffset="48256.36">5143 4128 0,'0'42'0,"0"-84"0,0-1 0,0 22 0,0 0 0,0-21 16,0 20-16,-21 22 15,21 22 1,-21 20-16,21 21 16,0 43-16,-21-42 0,21-1 15,0 64-15,0-63 16,0-1-16,0 1 0,-21-1 0,21 1 16,-21-22-16,21 22 0,-22-22 15,22 0-15,0 43 0,0-64 16,0 0-16,0 0 15,0 1-15,0-44 16,0 1 0,0 0-16,0 0 0,0-43 15,0 22-15,0 21 0,22-21 16,-1-1-16,-21 22 0,42-21 16,-21 21-16,0-1 0,-21 1 15,22 21-15,-1 0 0,0 0 16,0 21-16,0 1 0,-21-1 15,21 0-15,-21 21 0,0 22 16,0-1 0,0-20-16,22-22 0,-22 0 0,0 21 15,21 1-15,0-43 0,0 21 16,0-21-16,0 0 0,1 0 16,-1 0-16,85-21 15,-64 21-15,0-22 16,1 1-16,-1 0 0,-21-21 15,21 21-15,1-1 0,-1-20 0,-21 21 16,22-21-16,-22-1 0,0 22 0,-21-106 16,0 106-1,0 0-15,-21 21 32,0 21-32,-1 0 0,22 0 15,-21 0-15,0 64 0,0-21 16,21-22-16,-21 0 15,21 1-15,0-22 0,0 21 0,0 0 16,0-20-16,0-1 16,0 0-16,42-21 15,-21 21-15,22-21 0,-22 0 16,21 0-16,0-21 16,-20 0-16,-1 0 0,0-1 0,21 1 15,-21 0-15,1 0 0,20-21 0</inkml:trace>
  <inkml:trace contextRef="#ctx0" brushRef="#br0" timeOffset="49899.46">6435 4763 0,'0'0'0,"0"-22"0,0 1 0,0 0 0,0 0 15,-22 21-15,1 0 16,0 0-16,-21 42 16,21-21-16,-1 1 15,22-1-15,-21 21 0,0 43 16,21-43-16,0 0 15,0-20-15,0 20 0,0-21 16,0 0-16,0 43 16,42-22-16,-20-42 0,-1 0 15,0 0-15,21 0 0,-21 0 16,22 0-16,-1-21 0,-21 0 0,22 0 16,-1-1-16,43-41 15,-1-43 1,-63 64-16,1-1 0,-1 1 15,0 0-15,-21-22 0,0 22 0,0 0 16,0-1-16,0 1 0,0 0 0,0-22 16,0 22-1,0 21-15,0 42 16,0 0-16,0 0 16,0 0-16,0 22 0,0-22 0,0 21 15,0 43-15,0-22 0,0-20 16,0 20-16,-21-21 0,0 43 15,21-43-15,-22-20 0,1 41 16,21-42 0,0 0-16,0 1 15,0-44 1,0 1-16,21 0 16,1-21-16,-1 21 0,-21-1 0,21-20 15,0 0-15,0 21 0,0-22 16,22 22-16,-22 0 0,0 0 15,0 0-15,0-1 0,1 22 0,-1 0 16,0-21-16,0 21 16,-21 21-1,0 1-15,-21-1 16,0-21-16,0 21 0,-1 0 16,1-21-16,0 21 0,0-21 0,0 0 15,0 0-15,-1 0 0,1 21 16,0-21-16,0 0 0,0 0 15,21 22-15,0-1 16,0 0-16,0 0 16,0 0-16,0 0 15,0 22-15,0-22 0,0 0 16,21 0-16,-21 0 0,21 1 16,0-1-16,0 0 0,1-21 0,-1 21 15,0-21-15,0 0 0,43 0 16,-1 0-1,-42 0-15,22 0 0,20 0 16,-21-21-16,-20 0 0,20 0 0,0-1 16,-21 1-16,22 0 0,-22 0 0,21-43 15,1 1 1,-22 42-16,0 0 0,-21-22 0,21 22 16,-21 0-16,0 0 15,0 0-15,-21 21 16,0 0-16,0 0 15,-1 21-15,22 0 0,-21 0 0,0 0 16,21 0-16,0 1 0,-21-1 16,21 21-16,0-21 0,0 0 15,0 1-15,0 20 0,0 0 16,21 1-16,21-22 16,-20 0-16,-1-21 0,21 0 15,0 21-15,-20-21 0,20 0 0,21 0 16,-20 0-16,-1 0 0,0 0 15,22 0-15,21-21 16,-43 0-16,0 21 0,64-64 16,-85 64-16,22-21 0,-22 0 15,0 0-15,0-22 0,-21 22 0,21-42 16,-21-1 0,0 43-16,0 0 0,0-21 15,-21 20-15,21 1 0,-42 0 16,21 21-1,-1 0-15,1 0 0,0 0 0,0 21 16,0 0-16,-22 43 16,22-22-16,0-21 0,0 22 15,0 20-15,21-42 16,0 22-16,0-22 0,0 0 0,0 0 16,0 0-16,0 1 0,0-1 15,0 0-15,21-21 0,42 0 16,-20 0-1,-1-42 1,0 20-16,-20 1 0,20-42 16,-21 42-16,0-22 0,0 1 15,1 0-15,-1-22 0,0 22 0,21-128 16,1 43 0,-43 64-16,0-1 0,21-41 15,-21 62-15,21-20 0,-21 42 16,0-22-16,0 22 0,0-21 15,-21 42-15,0 0 16,-1 0-16,22 21 16,-21 0-16,0 21 0,0 43 15,21-21-15,-21-1 0,0-21 16,21 22-16,0-1 0,0-20 0,-22 20 16,1 107-16,21-128 15,0 21-15,0-20 0,0-1 16,0 0-16,0-20 0,21 41 15,-21-42-15,43 22 16,-22-43-16,0 21 0,21-21 16,-20 0-16,20 0 0,-21 0 15,0 0-15,22 0 0,-22-21 0,63-22 16,-41 22 0,-22 0-16,0 0 0,-21 0 15,21-1-15,-21 1 16,0 0-16</inkml:trace>
  <inkml:trace contextRef="#ctx0" brushRef="#br0" timeOffset="50135.33">8869 4974 0,'-21'0'94</inkml:trace>
  <inkml:trace contextRef="#ctx0" brushRef="#br0" timeOffset="50768.63">15663 4403 0,'-42'0'0,"84"0"0,-126 0 0,41 0 15,22 0-15,-21 0 0,21 0 0</inkml:trace>
  <inkml:trace contextRef="#ctx0" brushRef="#br0" timeOffset="51936.75">15303 4593 0,'0'-21'0,"0"42"0,0-63 0,0 21 16,0-22-16,0 22 0,0 0 0,0-21 15,0-1-15,0-20 16,0 21-16,0-43 15,22 43-15,-22-1 0,0 22 16,0-21-16,21 21 0,-21-1 0,0 1 16,0 0-16,0 0 0,21 21 31,-21 42-31,0-21 16,0 22-16,21 20 0,-21 43 15,0-21-15,0-22 0,0 1 16,0-1-16,0 1 0,-21-1 15,21 1-15,-21 20 0,21-41 0,0 20 16,0 43 0,0-42-16,0-43 0,21 0 15,0 0-15,0 0 0,0-21 0,1 0 16,-1 0-16,0 0 0,21-21 16,-21 0-16,85-64 15,-21 1-15,-43 20 16,1 22-16,20-64 15,-42 64-15,22-22 0,-1-42 16,-42 43-16,0 20 0,21-20 0,-21-43 16,0 0-1,0 64-15,0 21 0,-21-22 16,21 22-16,0 0 0,-21 21 0,0 0 16,-1 0-16,22 21 15,0 22-15,-21 41 0,21 22 16,0-42-16,0-1 15,0 1-15,0-1 0,0 1 16,0 63-16,0-64 0,0-21 16,21 1-16,22 84 15,-1-85-15,0-21 0,-20 0 16,41-21-16,-21 0 16,1 0-16,-1-21 0,0 0 15,1 0-15,-1 0 0,0 0 16,1-22-16,20-20 0,-42 20 15,1 1-15,-1 0 0,0-1 16,0 22-16,-21-21 0,0 21 16,0-22-16,0 22 0,0 0 0,0 42 31,0 0-31,0 1 0,0 41 16,-21-21-16,21 1 15,-21 20-15,0 64 16,21-106-16,-22 22 0,22-22 15,0 0-15,0 0 16,-21 0-16,21 1 16,0-44-1,21 1-15,1 0 16,-1-21-16,0 21 0,0-22 0,-21 22 16,21-21-16,0-1 0,1 22 15,-1-21-15,0 0 0,21-1 16,-21 22-16,-21 0 0,22 21 15,-1 0-15,0 0 16,-21 21-16,21 0 0,-21 0 0,21 1 16,-21 20-16,0-21 0,0 21 0,21 43 15,-21-64 1,22 22-16,-22-22 0,0 0 16,0 0-16,21 0 0,-21 0 15,21-21 1,0 0-16,0 0 0,0 0 15,1 0-15,-1-21 0,0 0 0,0 0 16,21 0-16,-20 0 0</inkml:trace>
  <inkml:trace contextRef="#ctx0" brushRef="#br0" timeOffset="52891.2">17505 4530 0,'0'0'0,"0"-21"0,0-1 0,0 1 16,-21 0-16,-1 0 0,1 21 15,0 0-15,0 0 0,0 0 16,0 0-16,-22 63 16,22-41-16,21 20 0,0-21 15,0 21-15,-21-20 0,21 20 16,0 0-16,0-21 0,0 22 0,0 63 16,21-64-1,0-21-15,0 0 0,1 0 16,-1 1-16,21-22 0,-21 0 0,22 0 15,-22 0-15,21 0 16,106-64 0,-84 22-16,-43-1 15,42-41-15,-41 41 0,-1 1 16,0 0-16,0-22 0,-21 1 0,0-1 16,21 1-16,-21-64 15,0 63-15,0-63 16,0 85-16,0-22 15,0 43-15,0 0 0,0 42 16,-21 0-16,21 1 0,0 20 16,0 0-16,0 85 15,-21-84-15,21 20 0,-21 1 0,21-1 16,-21 1-16,-1-1 0,22-21 16,-21 22-16,0-22 0,0 1 0,21 20 15,-42 22 1,42-64-16,21-42 31,0 0-15,0-1-16,0-20 0,0 21 0,22 0 15,-22-22-15,0 22 0,0 0 16,22 0-16,-22 0 0,0 0 0,0-1 16,0 22-16,22 0 15,-22 0-15,0 0 16,-21 22-16,0 20 15,0-21-15,0 21 16,0-20-16,0-1 0,-21 42 16,21-42-16,0 1 0,0-1 15,0 0-15,0 0 0,21 0 16,0-21-16,0 0 0,0 0 0,43 0 16,-1 0-1,-20 0-15,-1-21 0,0 0 0,22-21 16,-22 20-16,-21-20 15,22 21-15,-22-21 0,0 20 0,0-20 16,22-43 0,-43 64-16,0-21 0,0 21 15,0 0-15,-22 21 16,1 0-16,0 21 16,0 0-16,0 21 15,-22 64-15,22-64 16,21-20-16,0 20 15,-21-21-15,21 21 0,0-20 0,0-1 16,0 0-16,0 0 0,0 0 0,21 0 16,43 1-1,-43-22-15,21 0 0,22 0 16,-43 0-16,21-22 16,-21 22-16,22-21 0,-1 0 0,85-42 15,-21-43 1</inkml:trace>
  <inkml:trace contextRef="#ctx0" brushRef="#br0" timeOffset="54533.63">19325 4593 0,'0'0'0,"21"-21"0,-21 0 16,0-43-1,-21 43-15,0 21 16,0 0-16,0 0 0,-1 21 16,22 1-16,-21-1 0,0 0 0,21 0 15,-21 0-15,21 22 16,-21-22-16,21 21 0,-21-21 15,21 22-15,0-22 0,0 21 0,0-21 16,0 22-16,0-22 0,0 21 16,0-21-16,21 0 0,0-21 15,0 0-15,0 0 0,0 0 16,22 0-16,-1 0 0,85-84 16,-42 20-1,-64 43-15,21-21 0,-21-1 16,1 1-16,20 0 0,-21-22 15,0-63-15,0 64 16,1-1-16,-22 1 0,0-64 16,21 21-16,-21 85 0,0-22 15,0 22-15,0 64 32,0-22-32,0 42 0,-21 43 15,-22 0 1,22-43-16,0-20 0,0 20 0,21-20 15,-21-1-15,-1 21 0,1-20 0,0-22 16,0 21-16,0-21 0,0 22 0,21-22 16,0 0-1,-22 0-15,22-42 32,0 0-32,22 0 0,-1 0 15,0-1-15,0-20 0,21 21 0,22-43 16,-22 43-16,-21 0 15,22 0-15,-1 0 0,-21 21 0,22-21 16,-1 21-16,0 0 16,-21 0-16,1 0 0,-22 21 15,0 0 1,-22-21 0,1 0-16,-21 21 15,21-21-15,-22 0 0,22 0 16,0 0-16,-21 0 15,21 0-15,-1 0 0,1 0 16,0 0 0,21 21-1,0 0-15,0 1 0,0-1 16,0 0-16,0 0 16,0 0-16,0 0 0,0 22 15,0-22-15,21 21 16,0-21-1,1 1-15,-1-22 0,0 0 0,0 21 16,43-21-16,-22 0 16,43 0-16,-43 0 0,21 0 15,-20-21-15,20 21 0,-20-22 0,-1 1 16,21 0-16,-20 0 0,-1 0 16,0 0-16,1-1 0,20-20 15,-42 0-15,22-1 0,-22 22 16,-21 0-16,0-21 15,0 21-15,-21 21 16,0 0-16,-1 0 16,1 0-16,-42 42 15,42-21-15,21 0 0,-43 22 16,22-22-16,21 0 0,-21 0 16,21 0-16,0 22 0,0 20 15,0-42 1,21-21-16,0 21 0,22-21 15,-22 0-15,21 0 0,0 0 0,1 0 16,-1 0-16,0 0 0,22 0 16,-22 0-16,64-21 0,21-21 15,-63 21-15,-22 0 16,-21-1-16,21-20 0,-20 21 16,20 0-16,-21 0 0,-21-22 15,0 22-15,0 0 0,0-43 16,0 43-16,-21 0 15,0 21-15,-43 0 16,43 0-16,0 0 0,0 0 0,0 21 16,-22 0-16,22-21 0,-64 64 15,43-22 1,21 1-16,0-22 0,21 0 16,0 0-16,0 0 0,0 0 15,0 1-15,0-1 0,0 0 0,42 0 31,22-21-31,-43 0 0,0 0 16,21 0-16,-21-21 0,22 21 16,-22-21-16,0 0 0,0-1 15,0-20-15,1 21 0,-1-21 0,0-1 16,0 1-16,0 0 0,0-22 16,1 1-16,-22-1 0,21 1 0,-21-22 15,21 21-15,0-63 0,0 85 16,-21-21-16,0 20 0,21-20 15,-21 20 1,-21 65 0,21-1-16,-21 21 15,21 0-15,-21 64 16,0-42-16,21 20 0,0-20 16,0-1-16,-21 1 0,21-1 0,-22 64 15,1-84-15,21 20 16,0-20-16,0 41 0,0 1 15,0-43-15,0-21 16,21 1-16,1-1 16,20-21-16,-21 0 0,0 0 15,0 0-15,43 0 16,-1-21-16,-41-1 0,20 1 16,-21 0-16,0 21 0,22-21 15,-22 0-15,21-22 0,-42 22 16,0 0-16,0 0 15</inkml:trace>
  <inkml:trace contextRef="#ctx0" brushRef="#br0" timeOffset="55334.44">6731 5609 0,'0'0'0,"0"-42"15,-21 42 17,21 21-32,0 21 15,-21-20-15,21 62 0,-22-20 16,22-1-16,0-20 0,0 20 0,-21 1 16,21 41-16,0-41 15,-21-1-15,21-20 0,0 20 0,0-20 16,0-1-16,0 0 15,0-21-15,0 1 0,0 20 0,0 0 16,0-21 0,-21-21-16,0 0 15,0-21 1</inkml:trace>
  <inkml:trace contextRef="#ctx0" brushRef="#br0" timeOffset="55607.35">6286 6265 0,'0'0'0,"-21"0"0,0 0 15,21 22 1,0-1-16,21 0 16,0 0-16,1 21 15,20 22-15,-21-43 16,0 21-16,-21-20 0,0-1 15,21 21-15,1-21 0,-22 0 0,0 1 16,0-1-16,21-21 0,-21 21 0,21 0 16,-21 0-16,42-21 15,-21 0 1,1 0-16,-1-21 0,0 0 16</inkml:trace>
  <inkml:trace contextRef="#ctx0" brushRef="#br0" timeOffset="55804.43">7112 6308 0,'0'0'0,"-21"21"31,0 0-31,-1 0 0,-41 43 16,-1-1-1,22-42-15,0 22 0,-22-1 0,43 0 16,0-20-16,-21-1 15,20 0-15,22 0 0,-21-21 0,0 21 16,0-21-16,21 21 0</inkml:trace>
  <inkml:trace contextRef="#ctx0" brushRef="#br0" timeOffset="56359.35">4127 7006 0,'0'0'15,"-42"-21"-15,21 21 16,-43 0-16,43 0 0,0 0 16,0 0-16,-21 21 0,20 0 15,1 1-15,-21-1 0,21 0 0,0 21 16,-22-21-16,22 22 0,0-1 16,0 0-16,0 1 0,-1 20 0,22-20 15,-21 20-15,21 1 0,0-22 16,0 21-16,64 128 15,-43-128 1,0-41-16,0 20 0,64 21 16,-43-41-16,-21-22 0,22 0 15,-22 0-15,21-22 0,-21 1 16,22 0-16,-22 0 0,21 0 0,-21 0 16,1-22-16</inkml:trace>
  <inkml:trace contextRef="#ctx0" brushRef="#br0" timeOffset="57403.81">4318 7641 0,'0'0'0,"0"-21"0,0 0 0,0 0 0,0 0 16,-21 21 0,0 0-16,-1 21 0,22 0 15,-21 0-15,0 0 0,21 22 16,0-22-16,0 85 16,0 21-1,0-85-15,0-21 0,0 0 16,0 0-16,0 1 0,21-1 15,0 0-15,1-21 0,-1 0 0,0 0 16,0 0-16,0-21 0,22 0 0,-22-1 16,21 1-16,-21 0 0,22 0 15,-22-21-15,21 20 0,0-41 16,-20 21-16,-22 20 0,0 1 0,0-42 16,0 42-16,-43-1 15,22 1-15,0 0 0,-21 0 0,-22 0 16,22 21-16,-1 0 15,1 0-15,21 21 0,-21 0 16,-1 21-16,22-20 0,0-1 16,21 21-16,0-21 0,0 22 15,0-1-15,0-21 0,0 0 0,0 22 16,0-22-16,21 0 0,0 0 16,22-21-16,-22 0 0,21 0 0,0 0 15,1 0-15,105-21 16,-63-21-1,-43 20-15,21 1 0,-41 0 0,62-21 16,-63 21-16,22-1 16,-22 1-16,-21 0 0,21 0 0,0 0 15,-21 42 17,0 0-32,0 0 15,0 0-15,0 1 0,0-1 16,0 0-16,-21 64 15,0-22-15,21-21 16,-21-20-16,21-1 16,-21-21-16,21-21 31,0-1-31,0 1 0,0 0 16,0 0-16,0-21 0,0 20 0,21 1 15,0-21-15,-21 21 16,21 0-16,0-1 0,43-41 15,-43 63 1,0 0-16,21 0 16,-42 21-16,22 0 0,-1 22 15,0-22-15,-21 0 0,21 0 16,-21 0-16,0 22 0,0-1 16,0-21-16,0 0 0,0 0 15,0 22-15,21-64 31,0-1-15,-21 1-16,0 0 0,22-21 0,-22 21 16,21-1-16,0-20 0,-21 21 15,42-21-15,-42 20 16,21 1-16,1 0 0,-22 0 0,21 21 16,0 0-16,0 0 0,-21 21 15,21 0 1,-21 0-16,0 1 0,21 20 0,-21-21 15,0 21-15,0-20 16,0 20-16,0-21 0,22 0 0,41 64 16,-42-43-1,0-42-15,22 0 0,-22 0 16,0 0-16,21 0 0,-20-21 16,20 0-16,-21 0 0,21 0 0,43-43 15,-43 1 1,-20 41-16,-1-20 0,-21 21 15</inkml:trace>
  <inkml:trace contextRef="#ctx0" brushRef="#br0" timeOffset="57671.77">6096 7705 0,'0'0'0,"0"-21"0,0-1 16,0 1-16,0 42 31,-21 1-31,21-1 16,0 0-16,-21 85 15,21-22 1,0-20-16,0-22 0,0 85 15,21-63-15,-21-1 0,21 1 0,-21-1 16,21 1-16,-21 20 0,0-20 0,0-1 16,0 22-16,0 127 15,0-149-15,0-20 0,0 20 16,0-21-16,0 1 0,0-22 0,0 0 16,0 0-16,0-42 15,0 0 1,0-85-16,0 0 15,21 22-15,-21 20 16,21-21-16</inkml:trace>
  <inkml:trace contextRef="#ctx0" brushRef="#br0" timeOffset="57935.72">6159 7853 0,'0'-42'0,"0"84"0,0-127 0,0 64 0,0 0 0,0 0 0,22 0 16,-22-1-16,21 1 0,0 0 15,0 21-15,21 0 16,1 0-16,-22 0 0,0 21 0,0-21 16,0 21-16,1 1 0,-22 41 15,0-42-15,0 0 0,0 1 16,0 20-16,-22-21 0,1 21 0,0 1 16,0-22-16,0 21 0,0-21 15,-1 1-15,1-1 0,21 0 0,0 0 16,-21-21-16,42-21 31,0 21-15,1-21-16</inkml:trace>
  <inkml:trace contextRef="#ctx0" brushRef="#br0" timeOffset="58691.62">6689 8022 0,'0'0'0,"21"-21"0,0 21 16,0-21-16,0 0 0,0 0 0,1-1 15,-1 1-15,0 0 0,0-21 16,-21 21-16,0-22 0,0-41 16,0 41-16,0-20 0,0-43 15,0 42-15,0-41 16,0 62-16,0 1 0,0 21 0,0-22 16,0 65-1,-21 83 1,21-62-16,0-1 0,-21 64 15,21-43 1,0 86-16,0-107 16,0 0-16,21 1 0,0-1 0,-21 0 15,21-21-15,43 64 16,20-85 0,1 0-1,-43-21-15,-20 0 0,41-22 16,22-20-16,-85 42 15,21 0-15,0-1 0,0-62 16,-21 41 0,0 22-1,-21 64 17,21-22-32,0 0 0,0 0 0,0 43 15,0-43-15,0 0 16,42 64-1,43-43-15,-21-42 16,-43 0-16,106 0 16,-85-21-16,0 0 15,22-1-15,-22 1 0,1 0 0,-22 0 16,106-85 0,-106 64-16,0-22 15,-21-20 1,0 62-16,-21 1 15,0 21-15,0 0 0,-1 0 16,1 21-16,0 1 0,-21 62 16,21 1-1,21-64-15,0 21 0,0-20 16,0 20-16,0-21 0,0 21 0,0-20 16,21-1-16,42 0 15,-42-21-15,22 0 16,41-21-16,-41 0 15,-1-1-15,-21 1 16,22-21-16,-22 21 0,0 0 16,-21-43-16</inkml:trace>
  <inkml:trace contextRef="#ctx0" brushRef="#br0" timeOffset="58888.61">7451 7281 0,'0'0'0,"-22"22"0,1-22 0,0 0 0,21 21 15,21-21 32,0 0-47,1 0 16</inkml:trace>
  <inkml:trace contextRef="#ctx0" brushRef="#br0" timeOffset="60717.38">9483 7514 0,'0'-21'0,"0"42"0,0-84 0,0 42 0,0-1 15,0-20-15,0 21 0,0 42 32,21 0-32,-21 0 0,0 1 15,21 20-15,-21 0 0,0 1 16,0-22-16,0 21 0,0 43 15,0-64-15,-21 42 0,0-20 16,-1-22-16,1 21 16,0-42-1,21-21 1,0 0-16,0-21 16,0 20-16,0-20 0,21 0 15,0-1-15,1 22 16,-22 0-16,0 0 0,21 0 0,0 0 15,0 21-15,0 21 16,0 0-16,1 21 16,-22 22-16,21-43 0,0 85 15,-21-85 1,21 42-16,-21-41 16,21-1-16,-21 0 0,21-21 0,1 0 15,-1 0-15,63 0 16,1-64-1,0 22 1,-64 0-16,21 21 0,-21-22 16,1 22-16,-1-21 0,0-1 0,0-84 15,-21 64 1,0 42 0,0 42-1,0 0-15,0 21 16,0-20-16,0 20 0,0-21 0,0 21 15,0 64 1,0-63-16,21 20 0,22 1 16,-22-43-16,0 0 15,64 21-15,-64-42 16,21 0-16,-21 0 0,22 0 16,-1 0-16,0 0 0,1-21 0,-1 0 15,0 0-15,43-22 0,-43 22 16,1 0-16,62-106 15,-83 21 1,-44 0 0,1 85-16,-21-21 15,21 21-15,0 0 0,-1 21 16,1 0-16,0 0 0,-21 21 0,21 0 16,-1 0-16,-20 0 0,0 43 15,21-43-15,-1 21 0,-20 106 31,42-42-31,0-21 16,0-64-16,0 0 16,42 0-16,-20-21 15,-1 0-15,0 0 0,0 0 0,0 0 16,127-84 0,-126 41-1,-1 22-15,42-63 16,-42 41-16,1 1 0,-22 0 15,0 20-15,0 1 0,0 0 16,0 0-16,0 0 0,-22 42 31,1-21-31,21 21 16,0 0-16,0 22 0,-21-22 0,0 85 31,21-22-31,21-41 16,0-22-16,-21 0 0,43 0 15,-1 0-15,-21-21 0,43 0 16,-22 0 0,21 0-16,-20-21 0,-1 21 15,0-21-15,85-64 16,-63 22 0,-22-22-1,-42 64-15,0-21 0,0-1 0,0 22 16,0 0-16,-21 21 15,0 0 1,21 21-16,-21 21 16,21 22-1,21-22 1,0 1-16,0-22 0,-21 0 0,0 0 16,21 0-16,1 0 0,-22 1 15,21-1-15,-21 0 0,0 0 0,42 21 16,-42-20-16,21-1 15,0-21-15,1 0 16,-1 0-16,0 0 0,0 0 16,0 0-16,0 0 0,1-21 15,-1-1-15,0 22 0,21-21 16,-21 0-16,1 0 0,-1 0 16,21-43-16,-21 43 0,22-42 15,-43 20-15,0 22 16,0-21-16,0-43 15,0 64-15,0 0 0,0-22 16,-22 43 0,1 0-16,0 22 0,0-1 0,21 0 15,-21 0-15,21 21 0,-21-20 0,21 41 16,0 22 0,0-64-16,0 21 0,21 85 31,0-106-31,21 1 0,64-22 15,-21 0 1,-43-22-16,-21 22 0,22-21 16,-22 0-16,21 0 0,-21 0 15,43-64-15,-22 64 16</inkml:trace>
  <inkml:trace contextRef="#ctx0" brushRef="#br0" timeOffset="61459.83">18394 5419 0,'0'0'0,"-21"-21"0,21-1 0,0 1 0,-22 0 16,1-42 0,0-22-1,0 64 1,0 21-1,21 21-15,0 21 16,0 1-16,0 62 16,0-62-16,0 41 0,0 128 15,0 0 1,0-149-16,0 1 0,0 20 16,0-41-16,0-1 15,0 0-15,0-20 0,0-1 0,0 42 16,0-42-1,0-42 1,0 0 0,0 0-16,0 0 15,-21 0-15,-1-1 0</inkml:trace>
  <inkml:trace contextRef="#ctx0" brushRef="#br0" timeOffset="61671.71">18034 5990 0,'-21'-21'16,"0"21"-16,21 21 31,0 0-31,0 1 16,21-1-16,0 0 0,0 0 0,0 0 15,0 22-15,1-22 0,-22 0 16,21 0-16,0 0 0,0 0 0,0 43 16,0-43-1,-21 0-15,22 0 0,-1 1 16,-21-1-16,21-21 15,0 0-15,0 0 0,0-21 16,1-1-16</inkml:trace>
  <inkml:trace contextRef="#ctx0" brushRef="#br0" timeOffset="61854.6">18775 6075 0,'21'-21'15,"-42"42"1,0 0-16,-1-21 0,1 21 15,-21 0-15,21 1 0,-22 20 16,22-21-16,-63 21 16,62-20-16,1 20 0,-42 0 15,42-21-15,21 1 0,0-1 16,0 0-16,0 0 0,0 0 16</inkml:trace>
  <inkml:trace contextRef="#ctx0" brushRef="#br0" timeOffset="63643.22">17081 6879 0,'0'0'16,"0"-21"-16,-42-21 16,21 42-16,-21 0 15,20 0-15,1 0 0,0 0 16,-21 42-16,21-21 0,-1 22 16,-20-22-16,21 21 0,0 22 15,0-22-15,-1 21 0,-20 22 16,21-21-16,0-1 0,-64 149 15,43-43 1,42-127-16,0 1 0,0-22 16,0 21-16,21-21 0,21 22 15,1-43-15,-22 0 0,21 0 16,-21 0-16,22 0 0,62-64 16,-62 43-16,63-42 15,-64 20-15,-21 22 0,21-21 16,1-1-16,-22 22 0,21-42 15,-21 20-15,-21 22 0,0 0 16,0 0-16,-21 21 16,0 21-16,0 0 15,21 0-15,-21 1 0,0 20 16,-1 21-16,22-20 0,-21-1 16,21-21-16,0 22 0,0-1 0,0-21 15,0 43 1,21-43-16,1 0 0,-1 0 15,0-21-15,21 0 16,-21 0-16,1 0 0,83-42 16,-83 21-16,20-1 0,43-41 15,-22-1 1,-63 43-16,0-21 0,0 21 0,0-64 16,0 64-16,-21-21 15,0 20-15,0-20 0,-22 21 0,1 21 16,-22 0-16,22 0 0,0 0 15,21 21-15,-43 21 16,22-20-16,21 20 0,-1 0 16,22 22-16,0-43 15,0 42-15,0-41 0,0-1 16,22 0-16,-1 0 0,0-21 0,21 0 16,-21 0-16,22 0 0,-1 0 15,0 0-15,1 0 0,-1 0 0,22-21 16,-22 0-16,85-43 15,-64 1 1,-41 42-16,-1-1 0,0 22 0,-21-21 16,0 0-16,21 21 0,-21 21 31,0 0-15,0 1-16,0-1 0,-21 42 15,0-42-15,21 1 0,0-1 16,0 0-16,0 0 0,-21 0 15,21 0-15,-22 1 0,22-44 47,0 1-47,0 0 0,0-21 16,0 21-16,22-1 0,-1-20 16,0 21-16,-21-21 0,21 20 0,0-20 15,-21 21-15,64-21 16,-43 42-16,0 0 15,0 0-15,0 0 0,1 21 0,-1-21 16,-21 21-16,42 42 0,-42-41 16,0-1-16,0 0 0,0 42 15,0 1 1,0-43-16,0 0 16,21-21-1,0 0-15,1 0 16,-22-21-16,21 21 0,0-42 15,0 21-15,-21-1 16,42-20-16,-20 21 0,-22-21 16,21 20-16,0 1 0,-21 0 15,42 0 1,-21 21-16,1 21 16,-22 0-16,0 0 15,0 1-15,21-1 0,-21 21 0,0-21 16,0 0-16,0 22 15,21-22-15,0 21 16,0-21-16,0 1 0,1-22 16,-1 0-16,21 0 0,-21 0 0,22 0 15,-22 0-15,21 0 0,0 0 0,22-43 16,42-20 0,-85 42-16,0-22 0,21-20 15,-42 42-15,0-22 16,0 1-16,0 21 0,0-22 0,0-20 15,0 84 17,0 0-32,0 0 0,0 22 15,-21-1-15,21 0 16,-21 1-16,0 63 0,21-43 16,0 1-16,-21 84 0,21-85 15,-21 22-15,21-22 0,-22 22 0,22-21 16,0 20-16,-42 64 15,42-84-15,-42 84 0,42-106 16,-21 22-16,21-1 0,-22-20 16,22-1-16,-21-21 0,21 43 15,0-85 1,0-1-16,0 1 0,21-21 16,1 0-16,-1-1 0,0-20 15,0-1-15,-21 1 0,42-64 16</inkml:trace>
  <inkml:trace contextRef="#ctx0" brushRef="#br0" timeOffset="63924.06">18944 7641 0,'0'-21'16,"0"42"-16,0-63 0,0 21 0,0 0 0,0-1 16,21 1-16,0 21 0,1-21 15,-1 21-15,85 0 16,-43 0-1,-21 0-15,43 85 0,-64-64 16,-21 0-16,0 43 16,-21-22-16,0-21 0,-21 0 0,20 22 15,-20-22-15,-21 42 16,20-42-16,1 1 0,21-1 0,-22 0 16,22-21-16,21 21 0,-21-21 15,42-21 16,0 0-31,1 0 0,-1-1 0,0 1 16,21 0-16,-21-21 0</inkml:trace>
  <inkml:trace contextRef="#ctx0" brushRef="#br0" timeOffset="64765.99">19664 7154 0,'0'-42'15,"0"84"-15,21-105 0,-21 42 0,0 0 16,0 42-1,0 0-15,-21 0 16,21 21-16,-21 1 0,-1 63 16,22-43-16,0-21 0,0 22 15,-21-22-15,21 22 0,0 20 16,0-41-16,0-1 0,0 0 0,0 1 16,21 20-1,1-42-15,-1-21 0,0 22 0,21-22 16,-21 0-16,1 0 15,-1 0-15,21-22 0,-21 1 0,43-42 16,-22 20 0,-21 22-16,0-21 15,1 21-15,-22 0 0,0-22 0,0 22 16,21 0-16,-21 0 0,0 0 16,0 42-1,-21-21 1,21 21-16,-22 0 0,22 0 15,0 0-15,-21 22 0,0-1 16,21 43 0,0-64-16,0 0 0,0 0 15,21 0-15,0 1 0,1-22 16,-1 0-16,0 0 0,0 0 16,0 0-16,64-22 15,-64 22-15,21-21 0,1-21 16,-22 21-16,42-22 15,-41 22-15,-22 0 0,0-21 16,21 21-16,-21-1 0,0 1 0,0 0 16,0 42 15,-21 22-31,21-22 0,0 0 16,0 0-16,0 0 15,0 0-15,0 1 0,0-1 16,0 0-1,21-21-15,0 0 16,0 0-16,0-21 0,0 0 16,1 21-16,-1-22 0,42-20 15,-20 0 1,-22 21-16,0-1 0,0 22 0,-21-21 16,21 0-16,0 21 0,-21 21 15,0 0 1,0 1-16,0 20 15,0-21-15,0 0 16,0 22-16,0-1 16,22-42 15,-22-21-15,0 0-1,0-1-15,0 1 0</inkml:trace>
  <inkml:trace contextRef="#ctx0" brushRef="#br0" timeOffset="64932.89">20320 7324 0,'0'0'0,"-21"-21"0,0 21 16,-1 0-1,1 0-15,21-22 16,21 22-1,1 0-15,-1 0 0,0 22 16,0-22-16</inkml:trace>
  <inkml:trace contextRef="#ctx0" brushRef="#br0" timeOffset="66140.27">22267 7747 0,'0'0'0,"-21"0"0,0 0 0,-43 21 16,43-21 0,42-21 15,1 0-31,-1 0 16,0 0-16,0-1 0,0 1 0,22 0 15,-22-21-15,42-22 0,-42 1 16,22-22-16,-22 22 15,0-1-15,-21 22 0,0-22 0,0 1 16,0 20-16,0-105 16,-21 64-1,21 62-15,-21 22 16,0 0-16,-1 0 0,1 22 0,0-1 16,0 21-16,21 0 0,-21 1 0,0 20 15,-1 1-15,22 20 0,-42 128 16,21-64-1,21-84-15,0-1 0,0-20 16,0-1-16,0 0 0,21 1 0,0-22 16,0 0-16,22 0 0,-22 0 15,21-21-15,1 0 0,-1 0 0,64 0 16,-64-21-16,22 0 0,-22 0 16,21 0-16,-20-22 15,-1 22-15,0-21 0,1-1 0,-1-20 16,-21 21-16,0-22 0,1-63 15,-1-21-15,-21 84 16,0 1-16,0 21 0,0-22 16,-21 22-16,21 21 0,-22-43 15,1 64-15,0 21 16,21 0-16,-21 1 0,21 210 31,-21-168-31,0 63 0,21-64 16,0 1-16,0-22 0,0 22 15,0-22-15,0 0 0,0-20 0,21 20 16,0-21-16,0 0 0,0-21 16,22 21-16,-22-21 0,0 0 0,21 0 15,-21 0-15,43-21 16,-22 0-16,22-21 0,-22 21 16,-21-22-16,22 22 0,-22-21 0,0-1 15,-21 22-15,0-21 0,21 0 16,-21 20-16,0-20 0,0 21 15,0 42 1,0 0-16,0 22 16,-21-22-16,-21 85 15,42-85-15,-22 21 16,22 0-16,-21-20 0,21-1 0,-21 21 16,21-21-16,-21 0 0,21 1 15,0-1 1,0-42-1,0-1 1,21 1-16,0 0 0,0 0 0,22-43 16,-22 22-16,0 21 0,21-21 15,22-64 1,-22 42-16,1 64 0,-22 0 16,0 0-16,0 0 15,0 0-15,-21 64 16,21-43-16,-21 21 0,0-21 0,0 22 15,0-22-15,0 64 16,0-64-16,0 21 16,0-21-16,0 0 0,22-21 15,-22 22-15,21-22 16,0 0-16,0 0 16,0 0-16,0 0 15,1-22-15,20-20 0</inkml:trace>
  <inkml:trace contextRef="#ctx0" brushRef="#br0" timeOffset="66709.07">24257 7366 0,'0'-21'0,"0"42"0,0-63 0,0 21 0,0 42 32,0 0-17,0 21-15,-21-21 0,0 85 16,21-42-1,-22-22-15,22-21 0,0 22 0,-21-22 16,21 0-16,0 21 0,0-21 16,0 1-16,21-22 31,1 0-15,-22-22-16,21 1 0,0 21 0,0-21 15,0-42-15,0 41 0,22-41 16,-43 42-16,21 0 0,0-1 15,-21 1-15,21 21 0,-21 21 32,0 1-32,0-1 0,0 21 15,0-21-15,0 0 0,0 1 16,0 20-16,21-21 0,1 0 16,-22 0-16,21-21 0,0 22 15,0-22-15,43 0 16,-43 0-16,42 0 0,-42 0 15,22 0-15,20 0 16,-42-22-16,1 1 0,-1 0 0,0 0 16,0 0-16,-21-22 0,0-62 15,0 20 1,0 43-16,0-1 0,-21-20 16,0 42-16,21-1 15,-21 22-15,-1 0 0,-20 43 16,42-22-1,0 0-15,0 0 0,0 22 16,0-22-16,0 0 0,0 0 16,21 0-16,0 0 0,1-21 15,-1 0-15,42 22 0</inkml:trace>
  <inkml:trace contextRef="#ctx0" brushRef="#br0" timeOffset="67520.25">25379 7430 0,'0'0'15,"0"-22"-15,0-20 0,0 21 0,0 0 0,0 0 16,0-1-16,0 1 0,0 0 16,-21 21-16,-1 0 0,1 0 15,0 21-15,-21 0 16,21 1-16,-22 20 16,22 0-16,0 1 0,0-22 0,0 63 15,21-41-15,0 20 16,0-42-16,0 1 0,0-1 15,0 21-15,0-21 0,0 0 16,21-21-16,0 0 0,21 0 16,-21 0-16,1 0 15,-1-21-15,0 21 0,0-21 16,0 0-16,-21 0 0,21 0 16,-21-22-16,43-84 15,-43 85-15,21 21 16,-21 0-16,0-22 0,0 22 15,0 42 1,0 0-16,0 1 0,0 20 16,0 21-1,21-41-15,-21-1 0,0 42 16,0-42-16,21 1 0,0-1 16,1 0-16,-22 0 0,21-21 0,0 21 15,0-21 1,0 0-16,0 0 15,-21-21-15,22 0 16,-22 0-16,0-22 16,42 1-16,-21 0 0,-21 21 15,21-22-15,0 1 0,1 0 16,-1 20-16,0-20 0,0 21 0,0-21 16,0 42-16,22-22 15,-1 22-15,-21 22 0,-21-1 16,43 63-1,-43-62-15,0 20 0,0 0 0,0-21 16,0 22-16,0 63 16,0-64-1,0-21-15,-22-21 16,22 21-16,-21-21 16,21-21-1,0 0-15,0 0 16,0 0-16,0-1 0,21 1 0,-21-21 15,22 21-15,-1-22 0,0 1 16,64-106 0,-43 84-16,-21 43 0,0 0 15,0 21-15,1 0 0,20-21 16,-21 42 0,0 0-1,-21 0-15,0 1 0,0-1 16,0 0-16</inkml:trace>
  <inkml:trace contextRef="#ctx0" brushRef="#br0" timeOffset="67917.02">26395 7557 0,'21'0'16,"0"0"-1,0 0-15,0 0 0,-21-22 16,22 1-16,-1 21 0,0-21 0,-21 0 15,21 21-15,0-21 0,-21 0 16,0-1-16,21 1 0,-21 0 16,0-21-1,0 21-15,-21 21 16,-21 0-16,21 0 16,0 21-16,21 0 0,-22 0 15,1 0-15,0 0 0,21 43 16,0-22-16,0-21 15,0 43-15,0-43 0,0 0 16,0 0-16,0 1 16,21-22-1,0 0-15,1 0 0,-1 0 16,0 0-16,0 0 16,0 0-16,0 0 15,1 0-15,-22-22 16,21 22-16,-21-21 15,21 21 1</inkml:trace>
  <inkml:trace contextRef="#ctx0" brushRef="#br0" timeOffset="68086.92">26733 7662 0</inkml:trace>
  <inkml:trace contextRef="#ctx0" brushRef="#br0" timeOffset="80020.11">9948 4085 0,'0'0'0,"0"-21"15,21 0-15,-21 0 16,22 21-16,-1-21 0,0-1 16,-21 1-16,42-42 15,-21 20-15,1 22 16,-22 0-16,0 0 0,0 0 0,0 0 15,0-1-15,-22 22 16,1 0 0,-21 0-16,21 22 0,0-1 15,-22 21-15,1 0 0,0 1 0,-22 20 16,22 1-16,-22 20 0,-105 149 16,105-148-1,1 0-15,-1-1 0,-41 86 16,62-86-16,-20 1 0,20-22 0,-20 43 15,42-42-15,0-22 16,-1 0-16,1-20 0,21-1 0,0 0 16,0 21-16,-21-21 0,21-42 47,21 0-32,0 0-15,1 0 0,-1 0 16,21-43-16</inkml:trace>
  <inkml:trace contextRef="#ctx0" brushRef="#br0" timeOffset="80371.91">10139 4509 0,'0'0'0,"0"-22"0,0 1 0,0-42 15,0 42-15,0-1 16,0 1-16,-21 0 0,-1 21 16,1 0-16,-21 0 15,21 0-15,0 0 0,-64 42 16,43-20-16,-22 41 16,1 22-16,20-43 0,-20 43 15,20-22-15,22-20 16,0-1-16,0 21 0,21-20 0,0-1 15,0-21-15,0 43 16,0-1-16,0-42 16,42-21-1,-21 0-15,22 0 0,-22 0 0,21 0 0,-21 0 16,22-21-16,-1 0 0,64-42 16,-43 20-1</inkml:trace>
  <inkml:trace contextRef="#ctx0" brushRef="#br0" timeOffset="80764.42">10245 4720 0,'21'-21'0,"-42"42"0,21-42 31,-22 21-31,1 0 0,0 21 16,0 0-16,0 1 0,-22-1 0,-20 63 31,21-20-31,42-43 0,0 21 16,-22 1-16,22-22 0,0 0 15,0 0-15,22-21 16,-1 0-16,0 0 0,64 0 16,-22-42-1,-21 42-15,-20-21 0,20 0 16,-21-1-16,0 1 0,22-42 16,-43 42-16,0-1 0,0 1 0,0 0 15,0 0-15,0 0 0,-22 21 0,1 0 16,0-21-16,0 21 0,-21 0 15,20 0-15,1 0 0,-42 42 16,42-42-16,-1 21 0,1 0 0,0 22 16,0-22-1,21 0-15,0 0 0,21-21 16,0 0-16,0 0 0,1 0 16,-1 0-16,0 0 0,21 0 15,-21-21-15,1 0 0,20 0 0,-21 21 16</inkml:trace>
  <inkml:trace contextRef="#ctx0" brushRef="#br0" timeOffset="81410.58">10456 4763 0,'0'21'0,"0"0"0,0 0 16,0 0-16,0 0 16,0 1-16,0-1 0,-21 21 15,21-21-15,-21 22 16,21-22-16,-21 0 0,0 0 15,21 0-15,0-42 32,0 0-17,0 0-15,21 0 0,-21-1 16,21 1-16,0 0 0,-21 0 16,21 0-16,-21 0 0,21-1 15,-21 1-15,22 21 0,-22-21 0,21 21 0,0 0 16,0 0-1,-21 21-15,0 0 16,0 1-16,0-1 16,0 0-16,0 0 15,0 0-15,0 0 0,0 1 0,0-1 16,0 0-16,0 0 16,21-21-1,0 0-15,1 0 16,-1 0-16,0-21 15,0 21-15,0-21 0,-21 0 0,21-1 16,22-20 0,-22 0-16,-21 21 0,21-22 15,0 43-15,-21-21 0,0 42 47,0 0-47,0 1 16,0-1-16,0 0 0,-21 0 0,21 0 15,0 0-15,0 1 0,-21 41 16,0-21-16,21-20 0,-21 20 16,-1-21-16,22 43 0,-21-43 15,21 21-15,-21 0 16,0-20-16,21-1 16,0 0-16,21-21 15,0-21 1,0 0-16,1-1 0,-1 1 15,0 0-15</inkml:trace>
  <inkml:trace contextRef="#ctx0" brushRef="#br0" timeOffset="81753.38">11028 4932 0,'0'-21'0,"21"21"16,-21-21-16,0 42 31,0 0-31,0 0 16,0 21-16,0-20 0,0 20 0,0 43 16,-21-1-1,0-41-15,21-1 0,-22 0 0,1 1 16,0 20-16,0-21 0,-21 22 15,-1 42-15,1-64 0,21 22 0,-22 20 16,1-20 0,42-22-16,-21-21 0,21 0 15,21-42 17,0 0-32,0 0 0,1 0 0,-1-22 15,0 1-15,0 0 0</inkml:trace>
  <inkml:trace contextRef="#ctx0" brushRef="#br0" timeOffset="82031.22">11007 5059 0,'0'0'0,"0"-42"0,0 20 16,0 1-16,0 0 0,21-42 16,21 20-1,-21 43-15,0 0 0,1-21 0,20 21 16,-21 0-16,21 0 0,-42 21 15,22 0-15,-1-21 0,-21 22 16,0-1-16,0 0 0,0 0 0,0 43 16,-21-43-16,-1 0 15,-20 0-15,21 0 0,-21 0 0,20 1 16,-62 20 0,41-21-16,22-21 15,42-21 1,1 0-1,-1 0-15</inkml:trace>
  <inkml:trace contextRef="#ctx0" brushRef="#br0" timeOffset="82693.7">11536 4509 0,'0'-22'0,"0"44"0,0-65 16,0 64-1,-21 1-15,21 20 16,-43 21-16,43-41 16,0 20-16,-21 0 0,0 1 15,21-1-15,-21 21 0,21-20 0,0-1 16,0-21-16,0 22 0,-21-22 0,21 21 16,0 0-16,0-20 15,21-1-15,0-21 16,0 0-16,0 0 15,0-21-15,1-1 0,-1 1 0,0 0 16,0 0-16,21-43 16,-20 43-16,-22 0 15,0 0-15,0 0 0,21-22 16,-21 65 15,0-1-31,0 0 0,0 0 0,-21 21 16,21-20-16,0-1 15,0 0-15,0 0 0,0 0 0,0 22 16,21-43 0,0 21-16,0-21 15,0 0-15,22 0 0,-22 0 0,0-21 16,42-1 0,1-20-16,-22 42 0,-21-21 15,1 0-15,20-43 0,-21 43 0,-21 0 16,21-43-1,-21 43-15,0 0 0,0 0 16,-42 21-16,21 0 16,0 21-16,-1 0 15,1 0-15,21 1 0,-21 41 16,21-42-16,-21 0 0,21 1 0,0 41 16,0-42-16,0 0 15,0 1-15,0-1 0,21-21 16,0 0-16,0 0 15,1 0-15,-1 0 0,0 0 16,0-21-16,0 21 0,0-22 0,22-20 16</inkml:trace>
  <inkml:trace contextRef="#ctx0" brushRef="#br0" timeOffset="82862.6">12065 4572 0,'-42'0'16,"84"0"-16,-106 0 0,43 0 0,0 0 0,0 0 16,0 0-16,21 21 15,-21-21 1,21 21-16</inkml:trace>
  <inkml:trace contextRef="#ctx0" brushRef="#br0" timeOffset="84467.35">11345 5482 0,'0'0'0,"-21"0"16,0 0-1,42 0 32,-21-21-31,21 21-16,-21-21 0,21 21 15,-21-21 1,0 0-16,-21 42 31,21 21-15,-21-21-16,0 22 0,0-1 15,0 21-15,-1 43 0,-41 42 16,42-21 0,21-105-16,0 20 15,0-21-15,0 0 0,21-21 16,21 21-16,-21-21 16,1 0-16,-1-21 15,42-21-15,-42 21 0,1 0 16,20-1-16,-21 1 0,0 0 0,0 0 15,1 0-15,-22-43 16,21 22-16,-21 21 16,0 42 15,0 0-31,-21 0 0,21 0 16,0 1-16,0 20 0,0-21 0,0 0 15,0 0-15,0 1 0,0-1 16,0 0-16,0 0 0,21 0 15,0-21 1,0 0-16,0 0 0,0 0 0,22 0 16,-22-21-16,0 21 0,21-21 15,-20 0-15,41 0 0,1-43 16,-43 43 0,0 0-16,-21 0 0,0 42 46,0 0-46,0 0 0,-21 0 16,0 0-16,-1 1 0,22-1 16,0 0-16,-21-21 0,0 21 15,21 0 1,0-42 15,21 0-31,0 0 16,-21 0-16,22-1 0,-1 22 15,-21-21-15,21 0 0,-21 0 16,21 21-16,0 0 0,-21-21 0,21 21 16,1 0-1,-22 21-15,0 0 0,0 0 16,0 0 0,0 1-16,0-1 15,21-21-15,0 21 0,0-21 16,0 0-1,0 0-15,1 0 0,-1 0 16,0 0-16,0-21 0,21 0 16,1-1-1,-22 1-15,0 0 0,21 0 16,-42 0-16,0 0 0,22-1 0,-22 1 16,0 0-16,0 42 31,0 0-16,0 1 1,-22-1-16,22 21 0,0 0 16,0-20-16,0-1 15,0 0-15,22-21 16,-1 21-16,0-21 0,0 0 0,0 0 16,43 0-1,-22-21-15,-21 0 0,0 0 16,22-22-16,-22 22 15,0 0-15,0 0 0,-21 0 16,0-1-16,0 1 0,0 0 16,0 0-1,-21 21-15,0 0 16,21 21-16,-21-21 0,21 42 16,0-20-16,0-1 0,0 0 0,0 0 15,0 21 1,0-20-16,0-1 0,0 0 15,21-21 1,0 0-16,0 0 0,0 0 16,1-21-16,-22 0 15,0-1-15,0-20 16</inkml:trace>
  <inkml:trace contextRef="#ctx0" brushRef="#br0" timeOffset="84631.37">12531 5567 0,'0'0'0,"0"-21"0,-22 21 16,1 0-1,0 0-15,0 0 47,0 0-47</inkml:trace>
  <inkml:trace contextRef="#ctx0" brushRef="#br0" timeOffset="84825.25">11451 5673 0,'-21'0'16,"42"0"-16,-84 0 0,41 0 0,1 21 0,0-21 15,42 0 1,0 0-16,1 0 15,20 0-15,21 0 0,1 0 16,-22 0-16,22 0 0,-1-21 16,1 21-16,-1 0 0</inkml:trace>
  <inkml:trace contextRef="#ctx0" brushRef="#br0" timeOffset="85348.95">13166 5694 0,'21'0'16,"0"-21"-16,0 0 16,0 21-16,0-22 15,1 22-15,-1-21 0,0 0 0,0 21 16,0-21-16,0 0 15,-42 21 1,0 0 0,0 0-16,0 0 0,0 21 15,-22-21-15,22 21 0,-21 0 0,21 0 16,-1-21-16,1 22 0,21-1 16,0 0-16,-21-21 0,21 21 15,0 0 1,21-21-16,0 0 15,1 0-15,-1 0 0,0 0 0,0 0 16,0 0-16,0 0 16,-21 21-1,0 1-15,0-1 0,0 0 16,-21 0-16,21 0 16,-21 0-16,-21 43 15,42-1-15,0-41 16,0-1-1,21-21 1,0 0-16,0 0 0,22 0 16,-22 0-16,0-21 15,0 21-15,0-22 0,0 1 0,1 0 16,-1 0-16</inkml:trace>
  <inkml:trace contextRef="#ctx0" brushRef="#br0" timeOffset="85551.84">13547 5779 0,'0'21'0,"0"0"16,0 0-16,21 0 15,-21 0-15,0 1 0,21-1 16,0 0-16,0 0 16,0-21-1,1 0 1,-22-21-1,21 21-15,-21-21 16,0 0-16,21 21 0</inkml:trace>
  <inkml:trace contextRef="#ctx0" brushRef="#br0" timeOffset="85736.73">13779 5757 0,'-21'0'16,"0"0"-1,0 0-15,0 22 0,21-1 16,-21-21-16,-1 21 0,1 0 15,0 21-15,0-20 16,0-1-16,21 0 16,0 0-1,21-21 1,0 0-16,21 0 16,-20-21-16</inkml:trace>
  <inkml:trace contextRef="#ctx0" brushRef="#br0" timeOffset="86025.02">13991 5779 0,'0'0'16,"0"21"-1,0 0 1,0 0-16,0 0 0,0 22 16,0-1-1,0 0-15,-21-21 0,21 22 0,-21 20 16,21-20-16,-43 62 15,43-62-15,-21-1 16,0 0-16,21 1 0,0-1 0,-21 64 16,0-43-1,21-41-15,0-1 16,21-21 0,-21-21-1,21 21-15,-21-22 0,0 1 16</inkml:trace>
  <inkml:trace contextRef="#ctx0" brushRef="#br0" timeOffset="86279.88">13906 5948 0,'0'-64'16,"0"128"-16,0-149 0,0 43 0,0 21 0,0 0 15,0-1-15,22 1 0,-1 0 16,0 21-16,21 0 0,-21 0 0,43 0 15,-22 42 1,-21-20-16,1-1 0,-1 21 16,-21-21-16,0 0 0,0 1 15,0 20-15,-21-21 0,-22 0 16,-20 0-16,42 1 0,-22-1 16,1-21-16,21 21 0,-22-21 0,22 0 15,-21 21 1,0-21-16</inkml:trace>
  <inkml:trace contextRef="#ctx0" brushRef="#br0" timeOffset="87252.19">23072 3598 0,'0'0'0,"21"-21"0,42-21 16,-63 21-1,0 0-15,21-1 0,1 1 0,-22 0 16,0 42 15,0 0-31,-22 1 0,1 20 16,-21 0-16,-22 85 16,22-42-16,0 0 0,-22-1 15,1 22-15,-1 0 0,1 0 0,-64 84 16,63-105-16,22 21 0,-22-22 0,22-20 15,0-1-15,-1 1 0,-20 84 16,21-84 0,42-22-16,0-21 15,0 0-15,0-42 16,21-21 0,0 21-16,0-22 15,64-41-15</inkml:trace>
  <inkml:trace contextRef="#ctx0" brushRef="#br0" timeOffset="87550.02">23347 4128 0,'0'0'0,"42"-43"16,0 1-16,64-22 16,-85 43-16,-21 0 15,-21 42 1,-21 0-16,21 22 0,-22 41 15,1-41-15,21 20 0,0-20 16,-22 20-16,22 1 0,0-22 16,-21 64-16,-1 0 15,22-64-15,21 0 0,-21 1 0,21-1 16,-21-21-16,21 0 16,0 22-16,0-22 0,21-21 31,0-21-31,-21-1 15,0 1-15,21 0 0,1-21 16</inkml:trace>
  <inkml:trace contextRef="#ctx0" brushRef="#br0" timeOffset="88695.87">23304 4382 0,'0'-43'16,"0"86"-16,22-128 0,-1 43 0,0-22 16,0 22-16,0-1 0,0 22 15,1 0-15,20 0 0,-21 0 0,21 0 16,1-1-16,-1 22 0,43 0 15,-43 0-15,-21 22 0,22-1 0,-22 21 16,0-21-16,0 22 0,-21-1 16,0 21-16,-42 1 15,21-22-15,-22-21 16,-41 43-16,62-43 0,-20 0 16,0-21-16,-1 21 0,1-21 0,21 22 15,-43-22-15,22 0 16,21 0-1,0 0 1,21 21-16,0 21 16,0 0-1,0-20-15,0-1 0,0 21 0,0-21 16,0 0-16,0 1 0,21 20 0,-21-21 16,21 0-16,0 0 0,22 1 15,20-22 1,-42 0-16,22 0 0,-22 0 15,21 0-15,-21 0 0,22-22 0,-22 22 16,21-21-16,-21 0 0,22 0 16,-1-21-16,0-22 15,-21 43-15,1 0 0,-1 0 0,-21-1 16,0 1-16,0 0 0,0 42 31,-21-21-31,21 21 16,-22 1-16,1-1 0,0 21 0,21-21 15,-21 0-15,21 1 0,0 20 16,-21-21-16,21 0 0,0 0 16,0 1-16,21-1 0,0-21 15,0 0-15,43 0 16,20 0 0,-62-21-16,-1-1 0,21 1 15,-21 0-15,0 0 0,1 0 16,-22 0-16,21-1 0,-21 1 0,21-21 15,-21 21 1,0 42 0,0 0-1,0 0-15,-21 0 16,21 1-16,0-1 0,-21 0 0,21 0 16,0 0-16,0 0 0,0 1 15,0-1-15,0 0 0,21-21 16,0 0-16,0 0 15,0 0-15,22 0 16,-22 0-16,21-21 0,-21 0 16,0-1-16,1 22 0,-22-21 0,21 0 15,-21 0-15,21-43 16,-21 43 0,0 42-1,0 1 1,-21-1-16,21 0 0,0 0 15,-21 21-15,-1-20 16,22-1-16,-21 0 0,21 0 16,0-42 31,0 0-47,21 0 0,1-1 15,-22 1-15,21 0 0,0 0 0,0 0 16,0 0-16,22-1 15,-1 1-15,-21 21 16,0 0-16,0 0 16,-21 21-16,0 1 15,0-1-15,0 0 0,0 0 0,0 0 16,0 0-16,0 1 0,0-1 0,0 0 16,0 21-1,0-21-15,0 1 16,22-22-1,-1 0-15,0 0 16,21-22-16,-21 1 16,1 0-16,-1 0 15</inkml:trace>
  <inkml:trace contextRef="#ctx0" brushRef="#br0" timeOffset="89695.08">24998 4741 0,'21'-21'0,"-42"42"0,63-84 0,-42 42 15,42-106 1,1 42-16,-22 43 0,-21-22 15,21 1-15,0 20 16,-21 1-16,0 21 0,0-21 16,-21 63-1,0 0 1,0 0-16,0 21 0,-1-20 0,1 20 16,0 0-16,0 22 0,0-22 0,21 0 15,-21 1-15,21 20 0,-22-20 16,22-1-16,0 0 0,0 1 0,0-1 15,0 0-15,0-21 0,0 22 16,0-1-16,43 0 16,-22-42-1,0 0-15,21 0 0,-20 0 0,20 0 16,-21-21-16,0 21 0,0-42 16,1 21-1,-1-43-15,0 43 0,-21 0 16,0-21-16,21 20 15,-21 44 1,0-1-16,0 0 16,-21 0-16,21 0 15,0 22-15,0-22 0,0 0 16,0 0-16,0 0 0,0 0 16,21-21 15,0-21-16,0 0-15,-21 0 0,22 21 16,-1-42-16,0 20 16,0 1-16,-21 0 0,21 21 15,-21 21 17,0 0-32,0 1 15,0-1-15,0 0 16,21-21-1,1 0 1,-1 0-16,0 0 16,0-21-16,0 21 15,-21-21 1,0-1-16,21 22 0,1 0 31,-22 22-15,0-1-1,0 0 1,21-21 0,0 0-16,0 0 15,0 0 1,0 0-16,1 0 16,-1 0-16,0 0 15,0 0-15,0 0 16,0 0-1,-21-21-15,0 0 0,22-1 16,-22 1-16,0 0 16,21 21-16,-21-21 15,0 0-15,0 0 16,0 42 15,0 0-31,-21-21 0,21 21 16,-22-21-16,22 21 0,-21-21 15,21 21-15,-21-21 16</inkml:trace>
  <inkml:trace contextRef="#ctx0" brushRef="#br0" timeOffset="89894.48">25696 4614 0,'0'0'0,"-21"0"16,0 0-16,0 0 0,0-21 0,-1 21 31,22-21 16</inkml:trace>
  <inkml:trace contextRef="#ctx0" brushRef="#br0" timeOffset="90087.37">25040 4530 0,'0'0'0,"-85"0"15,64 0-15,0 0 0,21 21 31,21-21-31,0 0 0,1 0 16,83 0-16,-62 0 16,41 0-16,-20 0 15,-22 0-15,43 0 0,-22 0 16</inkml:trace>
  <inkml:trace contextRef="#ctx0" brushRef="#br0" timeOffset="90816.96">26204 4530 0,'21'0'32,"1"0"-32,-22-21 0,21 21 15,0 0-15,0-22 0,0 1 16,0 21-16,1-21 0,-1 0 15,0 0-15,-21 0 16,0-1 0,-21 22-16,0 0 0,-22 0 15,22 0-15,0 0 0,-21 0 0,20 22 16,-20-1-16,21-21 16,0 21-16,0 0 0,-1 21 0,1 1 15,0-22-15,21 0 16,0 0-16,0 0 0,42 22 15,-20-43-15,-1 21 16,0-21-16,0 0 0,0 0 16,0 0-16,1 0 15,-44 0 17,1 0-32,0 0 0,0 0 0,0 0 15,0 0-15,-1 21 0,1 0 16,0-21-16,0 21 0,0 1 15,0-1-15,21 21 16,0-21-16,0 0 0,0 1 16,0-1-16,21-21 15,-21 21-15,21-21 0,21 0 0,-21 0 16,1 0-16,41 0 16,-42 0-16,64-42 31,-85 20-31,0 1 0,21 0 15,-21 0-15,0 0 0,21 21 16,-21-21-16,0 42 31,0 0-31,0 0 16,0 0-16,0 0 16,0 1-16,0-1 15,21-21 32,1 0-47,-22-21 0,21 21 16,-21-22-16,0 1 0</inkml:trace>
  <inkml:trace contextRef="#ctx0" brushRef="#br0" timeOffset="90963.38">26437 4763 0,'0'0'0,"-21"0"31,0 0-15,0 21-16,-1 0 15,22 0-15,-21-21 0,0 21 0,0 0 16,0 1-16,21-1 0,-21 0 0,-1 0 16,22 0-16</inkml:trace>
  <inkml:trace contextRef="#ctx0" brushRef="#br0" timeOffset="91280.2">26585 4784 0,'0'0'0,"0"-21"0,0-1 16,0 1-1,0 42 1,0 1 0,0-1-16,-21 21 0,21-21 0,-21 22 15,21-22-15,0 21 0,-21 0 0,21 1 16,-21-1-16,21 0 0,0-20 15,0 20-15,0 0 0,0 1 0,-22-1 16,22-21-16,-21 21 0,21-20 16,0 20-16,0-21 0,0 0 15,0 0-15,-21 1 0,21-1 0,0 0 16,0 0-16,0-42 31,0 0-15,21 0-16,-21-1 0,21 1 0,-21 0 15</inkml:trace>
  <inkml:trace contextRef="#ctx0" brushRef="#br0" timeOffset="91531.05">26522 4911 0,'0'-21'0,"0"42"0,0-64 0,21 1 16,-21 21-16,0 0 0,21 0 15,0 21-15,0-22 16,1 22-16,-1 0 0,0 0 0,0 0 15,0 0-15,-21 22 16,0-1-16,0 0 0,0 0 16,0 0-16,0 0 0,-21-21 0,21 22 15,-21-1-15,-43 21 16,43-21-16,0-21 0,0 0 16,0 21-16,21 1 15,-21-22-15</inkml:trace>
  <inkml:trace contextRef="#ctx0" brushRef="#br0" timeOffset="92795.59">1799 10541 0,'0'0'0,"-42"0"0,21 0 0,-22 0 0,-20-21 16,20 21-16,22 0 16,-21 0-16,0-21 0,-43 21 15,64 0 1,-22 0-16,22 0 0,0 0 15,63 0 17,-20 0-32,20 0 0,0 0 15,1 0-15,-1 0 0,85 0 16,-64 0-16,1 0 0,-1 0 16,22 21-16,-21-21 0,20 0 0,1 21 15,84 0-15,-105-21 16,20 21-16,-20-21 0,63 22 15,-64-1-15,-20-21 0,20 0 16,-20 21-16,20-21 0,-21 0 16,22 21-16,-22-21 0,-21 0 15,1 0-15,-1 0 0,0 0 16,-42-21 31,21 0-47,-21 0 15,-1 21-15,22-22 0,-21 1 0,21 0 16</inkml:trace>
  <inkml:trace contextRef="#ctx0" brushRef="#br0" timeOffset="93265.32">2857 10224 0,'-42'0'0,"21"0"16,0 0 0,21 21-1,21 0-15,0 0 16,0-21-16,22 21 0,20 22 16,-42-43-16,22 21 0,-1 0 15,-21-21-15,21 21 16,43 0-16,-64-21 0,22 0 15,-1 21-15,-21 1 0,0-22 16,43 21-16,-43-21 0,0 21 16,-21 0-16,0 0 15,-21 0-15,0 1 16,-22-1-16,22 0 0,-63 21 16,20 1-16,22-22 15,-1 21-15,-20-21 0,21 22 0,-64 20 16,63-42-16,1 22 0,-85 20 15,85-21 1,21-20-16,-1-22 0,1 21 16,0-21-16,42 0 47,0 0-47,1-21 0,-1 21 15,0-22-15,21 1 16</inkml:trace>
  <inkml:trace contextRef="#ctx0" brushRef="#br0" timeOffset="96067.89">5503 9673 0,'0'0'0,"0"-21"15,0 0-15,0 0 16,0 0-16,21 21 0,-21-22 0,0 1 15,0 0-15,0 0 16,22-21-16,-22 20 16,0 1-16,0 0 15,-22 21 1,1 21 0,21 0-16,-42 22 15,21-1-15,0 22 0,-1 41 16,1-41-16,-21 84 15,21-63-15,0-22 0,-22 107 16,22-107-16,21 22 0,0-22 16,0 43-16,0 0 15,0-64-15,21 1 16,0-43-16,1 0 0,-1 21 16,0-21-16,0 0 0,0 0 0,0 0 15,22-21-15,-22-1 0,0 1 16,106-42-1,-106-1-15,0 43 16,-21-21-16,0-1 16</inkml:trace>
  <inkml:trace contextRef="#ctx0" brushRef="#br0" timeOffset="96267.47">5059 10287 0,'0'0'15,"21"0"32,0-21-47,0 0 0,0 21 16,22 0-16,20-21 16,-20 21-16,-1-22 0,0 22 0,1 0 15,41-42-15,-41 42 0,-1 0 16,0 0-16</inkml:trace>
  <inkml:trace contextRef="#ctx0" brushRef="#br0" timeOffset="96718.21">6032 10351 0,'-21'0'16,"0"0"-16,21-22 15,0 1-15,0 0 0,0 0 16,0 0-16,0 0 0,0-1 16,21 1-16,0 0 15,1 21-15,-1-21 0,0 21 0,64 0 16,-22 0 0,-42 0-16,22 21 0,-1 21 15,-21-20-15,0 20 16,0 21-16,-21-41 15,0 20-15,0 0 0,-21 22 16,-21 42-16,21-85 16,0 0-16,-1 0 0,22 0 15,-21-21 1,21-21-16,0 0 16,0 0-16,0-43 15,21 22-15,-21 0 0,22-1 16,-1 1-16,0 21 0,0-22 0,0 1 15,0 21-15,1-21 0,-1 20 16,21 1-16,-21 0 0,0 0 0,43-21 16,-43 42-16,0 0 15,0 0-15,1 0 0,-1 0 16,0 0-16</inkml:trace>
  <inkml:trace contextRef="#ctx0" brushRef="#br0" timeOffset="97345.37">6773 10245 0,'0'0'0,"0"21"0,0 0 16,0 0-16,0 22 16,0-1-16,0 0 15,0-21-15,0 22 0,0-22 16,0 0-16,0 0 0,0 0 0,21-21 16,1 22-16,20-1 15,0-21 1,-21 0-16,22 0 0,-1 0 15,0-21-15,-20-1 0,20 1 16,-21 0-16,0 0 0,22 0 0,-22 0 16,0-22-16,0 22 0,0-21 0,22-43 15,-22 64 1,-21-21-16,0 20 0,0 1 0,0 0 16,0 0-16,0 42 31,0 0-16,0 0-15,0 22 0,0-22 0,-21 21 16,21 22-16,-22-22 0,22 22 16,-21-22-16,21 21 0,-21 64 15,21 106 1,0-148-16,0 0 0,0-1 0,0 1 16,0 0-16,0-1 0,21 170 15,-21-84 1,0-86-16,0-20 0,0 20 0,0 43 15,-21-63-15,0-22 16,0 22-16,0-22 0,-1 0 0,-41 43 16,-22-85-1,43 0-15,21-21 0,-22 0 16,1-22-16,21 1 0,-21-21 16,-1-1-16,22 1 0,0-22 0,0 0 15,0 1-15,-1-107 0,22 106 16,0-20-16,0 20 0,0 0 15,22 22-15,-1-22 0,0 22 16,21-1-16,43-63 0,-43 85 0,1-22 16,20 22-16,-21 0 15,1-22-15,84-21 16,-64 22-16,1 21 0</inkml:trace>
  <inkml:trace contextRef="#ctx0" brushRef="#br0" timeOffset="98034.97">8890 10054 0,'0'0'0,"21"-21"0,-21 0 16,0 0-16,0 0 0,0-1 15,0 1-15,0 0 0,0 0 0,0 0 16,-21 0-16,0 21 16,0 0-16,-43 0 15,-21 21-15,43 0 16,0 0-16,21 0 0,-22 22 16,22-22-16,0 21 0,-43 43 15,64-43 1,0-21-16,0 0 0,0 22 0,0-22 15,22 0-15,-1-21 0,0 21 16,21-21-16,-21 0 0,22 21 16,41-21-16,-20 0 15,-43 0-15,0 0 0,0 0 16,-21 22 15,-21-1-31,0-21 0,0 21 16,-43 21-16,22-21 15,21-21-15,-43 43 0,43-22 0,0 0 16,0 21-16,0-20 16,21-1-16,21-21 31,0 0-15,21-21-16,-20 21 0,-1-22 0,63-20 15,1 42 1,-64 0-1,22 0-15,-22 0 0,0 21 0,-21 0 16,0 1-16,0-1 0,0 21 0,0-21 16,0 22-16,0-1 0,-64 106 15,22-106-15,0 64 16,21-63-16,-22-1 16,1 43-16,21-43 0,0-21 15,21 0-15,-22 0 0,22 1 0,43-22 31,-22-22-31,0 1 0</inkml:trace>
  <inkml:trace contextRef="#ctx0" brushRef="#br0" timeOffset="98589.99">11091 9758 0,'0'-42'0,"0"84"0,0-106 16,0 43-16,0-21 0,-21 0 15,0 42-15,-21-22 0,20 22 0,-20 0 16,-21 0-16,-86 43 16,86-22-16,21 21 0,-22 1 15,22 20-15,-1-21 0,22 22 16,-21-1-16,21 1 0,0-1 16,-22 128-16,43-128 0,0 1 15,0-22-15,0 1 0,21 41 16,1-41-16,-1-22 15,42 21-15,-20-21 0,-1 0 16,21-21-16,107 0 16,-1-42-1,0-21-15</inkml:trace>
  <inkml:trace contextRef="#ctx0" brushRef="#br0" timeOffset="99305.96">11451 10245 0,'0'0'16,"0"-21"-16,0-22 0,-21-20 15,-43 63 1,22 0-16,21 0 0,0 0 16,-22 0-16,22 21 0,-21 0 15,21 0-15,-22 0 0,22 22 0,0-1 16,-21 64-16,42-64 16,-21 1-16,21-1 0,0-21 15,0 21-15,0-20 0,0-1 0,0 0 16,21 0-16,0 0 0,21-21 15,-21 0-15,1 0 16,83-42-16,-83 21 0,20 0 16,21-22-16,-41 1 15,-1 21-15,21-22 0,-21 22 0,-21-21 16,21 0-16,1-43 16,-22 21-1,0 43-15,0 42 31,0 1-31,0-1 0,0 0 0,-22 42 16,22-20-16,0 41 16,0-62-16,0 41 15,0-21-15,0-20 0,0-1 0,0 0 16,0 0-16,0 0 16,22-21-16,-1 0 0,0 0 0,0 0 0,21 0 15,1-21-15,-22 0 16,21 0-16,1 0 0,-1-1 15,0-20-15,1 21 0,-1-21 0,0-1 16,1 1-16,-22-22 0,21 22 0,-21 0 16,43-64-16,-43 64 15,0-22-15,21-21 0,-20 22 16,-22 21-16,42-85 16,-21 84-1,-21 22-15,0 42 0,0 0 16,0 22-16,0-1 0,-21 0 15,0 1-15,0-1 0,21 22 0,-43 41 16,22 86 0,21-149-16,-21 22 15,21-22-15,-21 0 0,21 1 0,0-1 16,-21 0-16,21-20 0,0-1 0,0 0 16,0 0-16,42 0 15,-21-21-15,43 0 16,-43-21-16,0 0 15,0 0-15,-21 0 16,0-1-16,0-41 0</inkml:trace>
  <inkml:trace contextRef="#ctx0" brushRef="#br0" timeOffset="99478.82">12044 10287 0,'-21'0'0,"42"0"0,-21 0 47,21 0-47,0 0 0,0 0 0,22 0 16,-22 0-16,21 0 0,43-21 15,-43 21-15,0 0 0,-20-21 16,20 21-16,0 0 0,-21-21 0,22 21 16</inkml:trace>
  <inkml:trace contextRef="#ctx0" brushRef="#br0" timeOffset="100283.31">12869 10118 0,'0'0'0,"0"-21"0,-21 21 16,0 0-16,0 0 15,0 0-15,-1 0 0,1 21 16,0 0-16,21 0 0,-21 0 16,-43 85-16,64-85 15,0 22-15,0-1 0,-21 0 16,21-21-16,0 22 0,0 20 15,0-42-15,0 1 0,21 20 0,22-21 16,20 0 0,-20-21-16,-1 0 0,0 0 0,1 0 15,-1 0-15,21-21 0,-20 0 16,20 0-16,1 0 0,-22-22 0,22 1 16,-22 21-16,64-85 0,-85 64 15,21-1-15,-21-20 0,1 20 16,-1-20-16,0-1 0,0 1 0,-21-1 15,21 1-15,-21 21 0,0-22 0,0 1 16,0-22 0,0 0-16,-21 85 0,0 0 15,0 0-15,21 21 0,-21 1 16,-1-1-16,1 21 0,0 0 16,0 1-16,0-1 0,0 127 15,-1-105-15,22-22 16,-21 22-16,21-22 0,-21 64 15,21-43-15,0-20 0,0 41 16,0-62-16,-21 20 0,21-21 16,0 21-16,0-20 15,21-44 17,0 1-32,-21 0 0,21 0 0,1-21 15,20-22-15,-21 22 16,21-22-16,-42 43 0,64-42 15,-43 41 1,0 22-16,0 22 16,-21-1-16,22 0 0,-22 42 15,0 1 1,0-22-16,0-21 0,21 43 0,-21-43 16,21 21-16,0 1 0,0-43 15,-21 21-15,21-21 16,1 0-16,-1 0 0,0 0 0,0 0 15,0 0-15,0 0 0,1 0 0,41-64 16,1 22 0,-43 21-16,0 0 0,21-22 15,-21 22-15,1 0 0,-1 0 16,0 0-16,-21 0 16,-21 21 15,0 0-31,-1 0 0,-20 0 15,0 0-15</inkml:trace>
  <inkml:trace contextRef="#ctx0" brushRef="#br0" timeOffset="101047.38">2349 11917 0,'-42'0'0,"84"0"0,-147 21 0,62-21 16,-20 0-16,42 21 0,-43-21 16,43 21-16,21 1 0,0-1 15,0 0-15,21-21 16,21 21-16,22 0 0,-1 0 0,107 1 16,-86-1-16,1-21 15,106 21-15,-107-21 16,1 0-16,21 0 0,-22 0 0,1 0 0,0 0 15,-1 0-15,1 0 0,0 0 16,-22-21-16,85 0 16,-105 21-16,-22 0 0,-21-22 15,0 1-15,0 0 16,-21 0-16,-22 0 16,22 21-16,-21-21 0,21-1 15,-22 1-15,22 21 0,-63-21 16,41 0-1,43 42 17,21-21-32,1 21 0,-1 0 0,0 1 15,0 41-15,0-21 0,-21 22 16,0-43-16,0 21 16,-21 1-16,0-22 0,-21 21 15,20-21-15,-20 22 0,21-22 16,-43 21-16,43-21 0,0 1 15,42-22 1</inkml:trace>
  <inkml:trace contextRef="#ctx0" brushRef="#br0" timeOffset="101495.13">6286 11557 0,'0'0'0,"-21"0"0,-21 0 16,21 21-16,-106 43 16,63-1-1,43-20-15,0-1 0,-21 0 16,42 1-16,-22 20 0,1 43 15,21-64-15,0 22 0,0-22 16,0 0-16,0 1 0,0-1 0,43 43 16,-22-43-1,0-21-15,0-21 0,21 0 16,-20 0-16,-1 0 16,0 0-16,-21-21 0,21 21 0</inkml:trace>
  <inkml:trace contextRef="#ctx0" brushRef="#br0" timeOffset="101694.01">5821 12213 0,'0'0'15,"-21"0"-15,-1-21 0,22 0 16,0 0-16,22 0 16,-1-1-16,0 1 0,21 21 15,-21-21-15,22 0 0,105 0 16,-63 21-1,-43 0-15,21 0 0,22 0 16,-43 0-16,1 0 0,-22 21 16,21-21-16,-21 21 0</inkml:trace>
  <inkml:trace contextRef="#ctx0" brushRef="#br0" timeOffset="101914.89">6562 12213 0,'0'0'0,"-22"0"0,1-21 15,21-21-15,-21 42 0,21-21 16,0-22-16,0 1 16,42 0-16,1 20 15,-22 1-15,0 21 0,21-21 16,-20 0-16,20 21 0,0 0 0,-21 0 0,22 0 16,-22 21-16,64 64 15,-64-43 1,-21-21-16,0 22 0,0-22 0,0 0 15,0 21-15,0-21 0,0 22 16</inkml:trace>
  <inkml:trace contextRef="#ctx0" brushRef="#br0" timeOffset="102499.62">7154 11980 0,'0'0'0,"21"-21"15,22 0-15,-43 0 0,21 0 16,0 21-16,0 0 16,-21 21-1,0 0-15,0 21 0,0-20 16,0 20-16,0 0 0,0-21 16,-21 22-16,21 41 15,0-41-15,0-1 0,0-21 0,0 22 0,0-22 16,0 0-16,0 0 0,0 0 15,21-21 1,0 0-16,1 0 0,-1 0 0,21-21 16,-21 0-16,22 21 0,-1-21 15,-21-22-15,21 22 0,1-21 0,63-64 16,-43 43 0,-42 20-16,0 22 0,1 0 15,-22 0-15,0 0 0,0-1 0,0 44 31,0-1-15,-22 0-16,1 21 0,21-21 0,0 22 16,0-1-16,-21-21 0,21 22 15,-21-1-15,21 21 0,0-20 16,-21-1-16,21 22 0,0 41 16,0 1-16,0-42 15,0-1-15,0 1 0,0 63 16,0-64-16,0-20 0,-21 20 15,-1-21-15,1 22 0,0-22 0,-42 85 16,20-63 0,22-43-16,0 0 0,-21-21 15,20-21 1,22 0-16,0 0 0,-21-22 0,21 1 16,0 0-16,0-1 0,0-20 15,43-64-15</inkml:trace>
  <inkml:trace contextRef="#ctx0" brushRef="#br0" timeOffset="103335.87">9546 11875 0,'0'-22'0,"0"1"16,0 0-16,-21 0 15,0 0-15,0 0 16,-1 21-16,-20-22 0,21 22 0,-21 0 16,-22 0-1,43 22-15,0-1 0,-22 0 0,1 42 16,42-20-16,0 20 0,-21-20 16,21 20-16,0 1 0,0-1 15,0-21-15,42 64 0,22-21 16,-43-43-16,21-21 15,43 22-15,-22-22 0,-20-21 16,232 0 0,-212 0-16,1-21 15,21 0-15,-43-1 0,21 1 0,1 0 16</inkml:trace>
  <inkml:trace contextRef="#ctx0" brushRef="#br0" timeOffset="103999">10393 12213 0,'0'21'0,"0"-42"16,0-21-16,0 0 0,0 20 0,-21 22 15,-1-21-15,1 21 0,-21 0 16,0 0-16,20 0 0,1 21 0,-63 64 16,62-43-1,1-20-15,0 20 0,0 0 0,0 22 16,0-22-16,21-21 0,0 22 16,21 20-1,0-63-15,0 0 16,0 0-16,0 0 0,22 0 15,-22-21-15,0 0 0,0 21 16,22-21-16,-22-1 0,21-41 16,0-1-16,-20 43 0,-1-21 15,0 21-15,-21-22 0,0 22 16,0 0-16,0 0 0,0 21 31,0 21-31,0 0 16,0 0-16,0 1 0,0 20 0,0-21 15,0 0-15,0 22 0,0-22 16,0 0-16,0 0 0,0 0 16,42 43-16,-21-43 15,1-21-15,-1 0 16,0 0-16,0 0 0,21 0 0,1-21 16,-1 21-16,-21-21 0,0-1 15,22-20-15,-22 21 0,42-43 16,-20 22-16,-22 0 0,21-1 15,1-62-15,-22 62 0,0-20 16,0 20-16,0 1 0,-21 0 16,0-1-16,21-41 15,-21 20 1,0 85 0,-21 1-16,21 20 0,0 0 15,-21 1-15,0-1 0,-21 127 16,42-63-1,0-42-15,-22-22 0,22 43 16,0-64-16,0 21 0,0 0 16,0-20-16,22-22 15,-1 0-15,0 0 16,0 0-16,-21-22 0,21 22 16,-21-21-16,0 0 0,0 0 15,0 0-15</inkml:trace>
  <inkml:trace contextRef="#ctx0" brushRef="#br0" timeOffset="104197.89">10837 12192 0,'21'0'16,"1"0"0,-1 0-16,21 0 0,-21 0 15,22 0-15,-1-21 0,0 21 16,1 0-16,-1-21 0,106 0 15,-21-22 1,-85 43-16,1-21 0,20-21 16,-20 42-16,-22-21 0</inkml:trace>
  <inkml:trace contextRef="#ctx0" brushRef="#br0" timeOffset="104803.52">11726 11938 0,'0'0'16,"-21"0"-1,0 0-15,0 21 0,0 0 16,21 22-16,0-22 0,-22 0 0,1 21 15,21 1-15,-21-22 16,0 85-16,21-64 0,0-21 16,0 43-16,0-43 15,0 0-15,0 0 0,21 0 0,0 1 16,22-22-16,-22 0 0,63 0 16,-20 0-1,-1 0-15,-20-22 0,41-20 16,-20 21-16,-22 0 0,1 0 15,-1-22-15,0 1 0,1 0 0,-22-1 0,42-63 16,-42-63 0,-21 106-16,0 20 15,0-20-15,0 20 0,0 1 0,0 21 0,0 0 16,0 0-16,0-1 0,-21 44 16,21-1-1,0 21-15,0-21 0,-21 85 16,21-64-16,-21 22 15,0 42-15,21-64 0,-21 22 16,-1-22-16,1 21 0,21-20 0,0-22 16,-21 21-16,0-21 0,21 22 15,-21-22-15,21 21 16,-21-42 0,21-21-1,0 0-15,0 0 0,21 0 0,0-1 16,0 1-16,0-21 0,0 0 0,22 20 15,20-62 1,-20 63-16,-1-1 0,0 1 0,22 21 16,-22 0-16,-21 0 0,22 21 15,-22 1-15,0-1 0,0 0 16,21 64 0,-42-64-16,0 42 0,0-42 0,0 1 15,0-1-15,-21 0 0,0 0 16,21 0-16,-21-21 0,21 21 0,-21-21 15</inkml:trace>
  <inkml:trace contextRef="#ctx0" brushRef="#br0" timeOffset="105866.97">14668 11811 0,'0'-21'0,"0"42"0,0-63 15,0 21-15,-21-22 0,0 1 16,0 21-16,0 0 16,-43-43-16,43 43 15,-21 0-15,21 21 0,-22 0 16,22 0-16,-21 21 0,-43 21 16,43 1-16,-43 20 0,64 1 15,-43 63 1,22-64-16,21 1 0,21-1 0,0 1 15,0-22-15,0 21 0,0-20 0,0-1 16,21 0-16,64 43 16,-43-64-16,0-21 0,64 21 15,-63-21-15,20 0 0,-21 0 16,22 0-16,-1 0 0,-20-21 16,63-21-16,21-43 15,-85 64-15,0-21 16,1-22-16,-43 22 0,0 0 15,0 20-15,0-20 0,0 21 0,-43 0 16,1 0 0,0 21-16,-1 0 0,22 21 0,0 0 15,-43 42-15,43-41 0,0 20 16,0 0-16,0-21 16,0 22-16,21-1 0,-22 22 15,22-22-15,0-21 16,0 0-16,22-21 0,-1 0 15,0 0-15,21 0 0,-21 0 16,1-21-16,-1 0 0,21 0 0,-21 0 16,0-1-16,43-20 15,-43 0-15,0 21 0,43-106 16,-43 105-16,-21-20 16,0 21-16,0 0 0,21 0 15,0 21-15,-21 42 16,0-21-16,0 0 15,21 22-15,-21-22 0,22 21 0,-22 0 16,0-20-16,21 20 0,0 0 0,-21-21 16,21 1-16,43 41 15,-1-42-15,-42 0 16,22-21-16,-1 0 0,21 0 0,-20 0 16,-22-21-16,21 0 0,-21 21 15,22-21-15,84-148 16,-64 63-1,-20-64 1,-22 107-16,0-1 0,-21 1 16,0 21-16,0-1 0,0-41 15,0 62-15,-21 65 32,21-22-32,-21 21 0,21 1 15,-22 20-15,22-21 0,-21 22 0,21-22 16,0 85-16,0-84 15,0 20-15,0-21 0,0 1 0,0-22 16,0 21-16,43 43 16,-22-85-16,0 21 0,0 0 15,0-21-15,0 0 16,1 0-16,20 0 0,-42-21 16,0 0-16,0 0 0,0 0 15</inkml:trace>
  <inkml:trace contextRef="#ctx0" brushRef="#br0" timeOffset="106047.86">15706 12086 0,'-22'0'15,"44"0"1,-1 0 0,21 0-16,-21 0 0,22 0 15,-1 0-15,64 0 16,84 0-16,-126-21 15,42 0-15,-43 21 16,1-21-16</inkml:trace>
  <inkml:trace contextRef="#ctx0" brushRef="#br0" timeOffset="106710.46">16743 11853 0,'-21'0'16,"-1"0"-16,1 22 15,0-1-15,0 0 16,0 0-16,-22 21 0,43 1 0,-42 20 15,21-20-15,21-1 0,-21 0 16,21-21-16,0 22 0,0 41 16,21-62-16,42 20 15,-41-42-15,41 21 16,-42-21-16,22 0 0,41 0 16,-63 0-16,22-21 0,-1 0 15,0 21-15,1-43 0,20 1 16,-20 0-16,-22-1 0,21 1 15,22-127 1,-43 42-16,0 84 0,-21-20 16,0-43-16,0 43 0,0 20 15,0-20-15,-21 63 16,21-21-16,-43 21 16,22 21-16,0 42 15,21-20-15,-21-1 0,21 0 16,-21 1-16,21 20 0,-21-21 0,21 85 15,-22 22 1,22-107-16,-21 0 0,21 1 16,0-1-16,-21-21 0,21 0 0,0 0 15,0 1-15,0-1 0,0-42 47,0-1-47,0 1 0,0 0 0,21-21 16,43-22-16,20-42 15,-62 64-15,20 21 16,-21 0-16,21 0 0,-20 21 0,-1 0 16,0 0-16,0 0 0,-21 21 15,0 0-15,21 21 0,-21-21 0,0 22 16,0-1-16,0-21 0,0 22 16,0-22-16,0 42 15,0-20-15,0-22 0,-21 21 16,21-21-16,0 0 0,0 1 0,-21-22 62,0 0-62,0 0 0,-22 0 16</inkml:trace>
  <inkml:trace contextRef="#ctx0" brushRef="#br0" timeOffset="107535.03">2244 14161 0,'0'0'0,"-43"0"0,22 0 16,42 21 0,0 0-1,22-21-15,-1 21 0,22-21 16,-1 21-16,22 0 0,-22 1 0,107-1 16,-86-21-16,149 21 15,-148-21-15,-22 21 16,1-21-16,-1 0 0,-20 0 15,-1 0-15,43 0 16,-22 0-16,-63-21 16,0 0-16,0 0 15,-21-1-15,0 1 16,0 0-16,-1 0 0,-20 21 16,21-21-16,-21 0 0,20-1 0,-20 22 15,-21-42 1,41 42-16,22-21 15,22 21 1,-1 21-16,0 0 0,21 0 16,-21 1-16,22-1 0,-22 0 15,21 42-15,-21 1 16,-21-22-16,-21 85 16,0-106-16,0 22 15,0-1-15,0-21 0,-1 0 0,1 1 16,-21 20-16,42-21 15,21-21-15</inkml:trace>
  <inkml:trace contextRef="#ctx0" brushRef="#br0" timeOffset="107918.81">5419 13991 0,'0'0'0,"21"-63"15,0 42 1,-21-22-16,0 22 0,0-42 16,0 41-16,0-20 0,0 21 15,0-21-15,0 20 16,-21 22-16,0 0 15,-1 22-15,1-1 0,0 21 0,0 0 16,0 1-16,0 20 0,-1 1 16,-20 147-1,21-147-15,21-1 0,0 22 16,-21-21-16,21-22 0,0 43 16,0-43-16,0 0 0,0-21 0,21 1 15,0-1-15,0-21 16,22 0-16,20-21 15,-42-1-15,0 1 0,1 0 16,-1 0-16</inkml:trace>
  <inkml:trace contextRef="#ctx0" brushRef="#br0" timeOffset="108116.64">5080 14288 0,'-21'0'16,"42"0"-16,-21 0 31,21 0-31,0-22 0,0 22 0,22-21 16,20 21-16,-20-21 0,20 21 0,1 0 15,-1-21-15,85 21 16,-42-21-16,-42 21 0,-22 0 16,0 0-16,1 0 0</inkml:trace>
  <inkml:trace contextRef="#ctx0" brushRef="#br0" timeOffset="108997.65">6054 14351 0,'-43'0'15,"43"-21"-15,-21 21 16,21-21-16,0-22 0,0 1 16,21 0-1,0 21-15,1 21 0,-1-22 16,21 22-16,0 0 0,-20 0 15,-1 0-15,0 0 0,0 0 16,0 22-16,0-1 0,1 0 0,-22 21 16,0 85-1,0-84-15,0-1 16,0-21-16,-22 43 0,22-43 16,-21 0-16,21 0 0,-21-21 0,21 21 15,0-42 1,0 0-1,0 0-15,0 0 0,21-1 0,0-20 16,1 21-16,-1-21 0,42-64 16,22 21-1,-64 43-15,0 42 16,0-21-16,1-1 0,-1 22 0,0 0 16,0 0-16,-21 22 15,21-1 1,-21 0-16,0 0 0,0 0 15,0 43-15,0-43 0,0 21 16,0-21-16,0 22 0,0-22 16,0 0-16,43 64 15,-22-64-15,-21 0 0,21-21 16,0 0-16,21 0 16,1 0-16,-22 0 0,0 0 0,21-21 0,-20 0 15,20 0-15,-21-1 0,43-20 16,-22-21-1,-21 20-15,0 1 0,0 21 0,-21 0 16,0-22-16,0 22 0,0 0 16,0 0-16,0 42 31,0 21-31,0-21 16,0 22-16,-21-1 0,21 0 0,-21 1 15,0 105-15,-21-21 16,42-85-16,-22 85 15,1-63-15,21-1 0,-21 22 16,21-22-16,0 1 0,0 21 0,-21-22 16,21 64-1,-21 0-15,21-85 0,-21 22 16,21-22-16,0 1 0,0-22 0,0 21 16,-22-21-16,1-21 0,0-21 15,0 0 1,0 0-16,0 0 0,-1-64 15,1 21-15,21 1 0,-21-1 0,21 1 16,0-1-16,0-20 0,0-1 16,0 22-16,0-1 0,21-21 0,106-105 15,-84 148 1,20-22-16,1 22 0,63-64 16,-43 64-16,1-1 0</inkml:trace>
  <inkml:trace contextRef="#ctx0" brushRef="#br0" timeOffset="110048.05">9504 14266 0,'0'0'0,"-21"-21"0,-1 0 16,22 0-16,0 0 0,-21 0 0,21-22 16,0 22-16,-21-21 0,21-1 0,0 1 15,0 0-15,0-43 16,0 43-16,0-1 0,0 1 0,0-21 16,-21 63-16,0-22 15,0 22-15,-1 0 0,1 22 16,0 20-16,-42 21 0,41-20 15,1 20-15,0 1 16,0-1-16,-21 85 0,20-84 0,1 21 16,21-22-16,0 1 0,0-1 15,0 1-15,21 84 16,43-106-16,-43-21 16,21 0-16,1 1 0,-1-22 15,0 0-15,1 0 0,20 0 16,-20-22-16,20 1 0,1 0 0,-22 0 0,21-21 15,-20 20-15,20-20 0,43-64 16,-42-21 0,-64 85-16,0 0 15,0 20-15,0-20 0,0 21 0,-22 21 16,1-21-16,0 21 0,-21 0 0,21 0 16,-1 21-16,-20 0 0,21 0 15,0 22-15,-22-22 0,22 21 16,0 0-16,-42 85 15,63-84-15,-22-22 0,22 21 16,0 1-16,0-22 0,22-21 16,-1 21-16,0-21 0,0 0 15,21 0-15,22-21 16,-1-22-16,-41 22 0,20-21 16,0 21-16,-21-22 15,22 22-15,-22-21 0,0 0 0,0-1 16,0 1-16,1 21 0,-22 0 0,21-22 15,-21 64 1,0 1 0,0-1-16,0 21 0,0 0 0,0-20 15,0 20-15,21 64 16,0-64-16,-21-21 0,21 22 16,0-22-16,-21 0 0,22 0 0,41-21 31,22 0-31,-64 0 0,0-21 15,21 0-15,-20 0 0,-1-1 16,21-20-16,-21 21 0,22-21 16,-22-1-16,42-84 15,-42 64-15,1 20 0,-22-20 16,21 21-16,-21-64 0,0 63 16,21-20-16,-21 21 0,0 20 0,0 1 15,0 0-15,0 0 16,0 84-1,0-41-15,0 20 0,0 0 16,-21 1-16,0 20 0,21-21 16,-22 22-16,1-1 0,21 1 0,-42 105 15,42-84 1,0-43-16,0-21 0,0 22 16,0-22-16,0 0 0,21-21 0,0 0 15,0 0-15,1 0 16,-1 0-16,0-21 0,0 21 0,21-21 15,-20 0-15,20-64 16</inkml:trace>
  <inkml:trace contextRef="#ctx0" brushRef="#br0" timeOffset="110233.94">10520 14309 0,'0'0'0,"-21"0"0,-1 0 16,44 0 15,-1 0-31,0 0 0,0 0 16,21 0-16,1 0 0,-1 0 15,64-21-15,63-22 16,-126 22-16,20 21 16,1-21-16</inkml:trace>
  <inkml:trace contextRef="#ctx0" brushRef="#br0" timeOffset="110860.49">11557 14097 0,'0'0'0,"-21"21"15,0 0-15,-22 22 0,-20 41 16,42-41 0,-1-1-16,1 0 0,21-20 0,0 20 15,0 0-15,-21 1 0,21 20 16,21 1-1,0-43-15,1-21 0,-1 21 0,21-21 0,-21 0 16,22 0-16,-1 0 0,0 0 16,1-21-16,20 0 0,-21-1 0,85-62 15,-42 20 1,-43 22-16,-20 0 0,-1-1 16,0-20-16,0 20 0,0-20 15,-21 21-15,0-22 0,0 22 0,0-22 16,0-42-1,0 64-15,-21 42 16,21 21-16,-21 0 16,21 22-16,-21-22 0,21 21 0,0 22 15,0-22-15,-21 0 0,21 22 0,-22-22 16,1 22-16,21-22 16,-21 22-16,0-22 0,0 43 0,21-64 15,-21 21-15,-1 0 16,22-20-16,0-44 31,0 1-31,0 0 0,43-64 16,20 1-1,-20 41-15,-1 1 16,21-43-16,-20 64 0,-1 0 0,0 0 16,22 0-1,21 63-15,-64-21 0,0 0 16,0 43-16,-21-43 0,0 21 15,0-20-15,0 20 0,0-21 16,0 43-16,-21-43 0,21 0 16,-42 21-1,63-42 17</inkml:trace>
  <inkml:trace contextRef="#ctx0" brushRef="#br0" timeOffset="111798.46">14457 14288 0,'0'0'0,"-43"21"0,1 0 0,0 0 0,-1-21 16,1 21-16,21-21 15,63-21 1,-21 0-16,22 0 16,-1 0-16,106-43 15,-42 1 1,-42 20-16,-1 22 0,85-64 15,-84 22-15,-1 21 0,1-1 16,-22-20-16,0-1 0,-20 22 0,-1-22 16,-21 22-16,0-21 0,-85-86 15,-63 86 1,106 63-16,-22 0 16,22 0-16,-22 0 0,1 42 15,-1-21-15,1 43 0,-1-1 0,22 22 16,-22 0-16,1 21 0,21-22 15,-1 22-15,1 0 0,0 21 0,-1-21 16,-63 317 0,85-317-16,21-21 15,0 20-15,0 86 0,0-106 16,0-1-16,0 86 0,0-107 16,0 1-16,0-1 0,21 1 15,1-22-15,-22 21 0,84 1 16,1-64-1,-43 0-15,1-21 0,-22-22 16,21 1-16,0 0 0,1-1 16,-1-20-16,-21-1 0,22 1 0,20-233 15,-63 147 1,0 86-16,-21-22 0,-43-42 16,43 64-16,-21 20 15,0 1-15,-22 0 0,22-1 0,-1 22 16,-84 0-1,43 21-15,63 0 0,-1 0 16,1 0-16,64 0 31,-22 0-31,21 0 0,43-21 16,21 0 0,-43 0-16,1-22 0,84-20 15,-85 42-15,1-22 0,20 22 0,-20-21 16,-1 21-16,-20-1 0,84-20 15,-106 21-15,0 21 16,0 0-16,-21 21 16,0 0-16,0 0 15,0 1-15,0-1 0,0 21 16,-21 43-16,21-43 16,0-21-16,-21 0 15,21 1-15,21-22 31,-21-22-15,21 1-16,0 0 0</inkml:trace>
  <inkml:trace contextRef="#ctx0" brushRef="#br0" timeOffset="111966.97">15409 13970 0,'0'0'0,"0"-21"0,0 0 16,-21 21-1,21 21 1,0 0 0,21 0-16,0 0 15,1-21-15</inkml:trace>
  <inkml:trace contextRef="#ctx0" brushRef="#br0" timeOffset="113807.53">15769 14118 0,'0'21'0,"0"1"0,0-1 16,0 0-16,0 0 16,-21 43-16,0-43 0,21 0 15,-21 0-15,21 0 0,-43 22 16,43-1 0,-21-42-16,0 0 15,21-21 1,0 0-16,21-1 15,0 1-15,0-42 16,1 42-16,20-43 16,-21 43-16,0 0 0,0 0 0,1-1 15,-1 22-15,0 0 16,0 0-16,-21 22 0,21-1 16,-21 21-16,21 0 15,-21 1-15,22-22 0,-22 0 0,21 21 16,21 1-16,-21-22 0,0 0 15,1 0-15,20-21 0,0 0 0,1 21 16,105-21 0,-64-21-16,-41 21 0,20-21 15,22-21-15,-43 21 16,-21-1-16,22-20 0,-22 21 16,0-21-16,0 20 0,-21-83 15,0 41 1,0 43-16,-21 0 0,-21 21 15,21 0-15,-1 0 0,1 0 16,-21 0-16,21 21 0,-106 85 16,63 21-1,43-85-15,21-21 16,0 22-16,0-22 0,0 0 0,21 21 16,0-42-16,1 0 0,62 0 31,-20 0-31,-43-21 0,21 0 15,-21 0-15,22 0 0,-22-22 0,0 22 16,0-21-16,0 21 0,1-22 16,-22 1-16,21 0 0,0 20 0,-21-20 15,0-43 1,0 107 0,0-1-16,0 0 15,0 0-15,0 0 0,0 22 16,-21-1-16,21-21 0,0 106 15,0-63 1,0-43-16,0 0 0,42 21 16,-21-21-16,0 1 0,22-22 15,-22 0-15,21 0 0,-21 0 16,64-22-16,-43 1 0,22 0 16,-22-21-16,1 21 15,-22-22-15,21 1 0,-21 0 0,22-1 16,-22 1-16,0 0 0,0-22 0,0 1 15,43-128 1,-64 43-16,0 84 16,21 1-16,-21-43 0,0 43 0,0 20 15,0 22-15,0 0 16,0 0-16,0 0 0,-21 42 16,-22 42-1,43-20-15,-21-1 0,0 21 16,21-20-16,0 41 0,-21-20 0,21-1 0,-21 1 15,21-1-15,0 1 0,0-1 16,0 1-16,0-22 0,0 1 16,0 20-16,0-21 0,21 1 0,0-22 0,-21 21 15,21-21-15,0 1 0,1-1 16,-1-21-16,0 0 0,0 0 0,0 0 16,22 0-16,-22 0 0,21-21 0,-21-1 15,22-20-15,-22 21 16,42-64-16,-42 64 0,1-21 15,20-22-15,-21 22 0,0 0 16,64-212 0,-64 63-16,-21 149 15,0-43-15,0 64 16,0 0-16,0 42 16,-21 0-16,21 0 0,0 22 0,0-1 15,-21 21-15,0 107 16,-1-43-1,22-85-15,0 22 0,0-22 16,0 0-16,0 1 0,0-1 0,0 0 16,0-21-16,22 1 0,-22-1 0,21 0 15,0 0-15,21 0 0,64-21 16,-42-63 0,-22 42-16,-21-1 15,0 1-15,0 0 0,1-21 16,-1 21-16,0-22 0,-21 22 0,0 0 15,21 0-15,-21 0 0,21 21 16,-21 21 0,0 0-16,0 0 0,0 0 15,0 0-15,0 1 16,0-1-16,-21 21 0,21-21 16,0 0-16,21 22 15,22-43 1,-22 0-16,0 0 0,0 0 0,0 0 15,0-21-15,1-1 0,20-20 16,-21 21-16,0 0 0,0 0 16,1-1-16,-1-20 0,-21 21 0,42-64 15,-21 43 1,-21 21-16,0 42 31,0 0-15,0 0-16,-21 0 0,21 22 15,-21-1-15,0-21 0,0 22 0,21-1 16,-22 21-16,1-20 0,0 20 16,21 64-16,0-63 0,-21-1 15,21 22-15,-42 232 16,42-168 0,-43 105-16,43-191 15,0 1-15,-42 41 0,21-41 16,21-22-16,-21-21 0,-22 22 15,-20-22 1,20-21-16,22-21 0,0 21 16,-21-21-16,21-22 0,-22 1 0,1 21 15,21-43-15,0 22 0,-1 0 16,22-85-16,0 63 0,22-84 16,-22 63-16,84-148 15,-63 149-15,1-1 16,20 22-16,0-22 0,1 43 0,-1-22 15,-21 22-15,21-1 0,1 1 16,-1 21-16,22-21 0</inkml:trace>
  <inkml:trace contextRef="#ctx0" brushRef="#br0" timeOffset="114646.21">2117 15833 0,'0'0'0,"-22"0"0,1 21 0,0 0 16,21 0 0,0 0-1,21-21-15,22 22 16,-1-22-16,64 21 0,-43-21 16,22 0-16,84 0 15,-84 0-15,0 0 0,-1 0 0,-20 0 16,20 0-16,1 0 0,-21 0 15,-1 0-15,85-21 16,-105 21-16,-22 0 0,0-22 16,0 1-16,-21 0 0,0 0 15,-21 21-15,-21-21 0,20 0 16,-20 21-16,-43-43 16,64 43-16,0-21 15,0 21 1,42 21-1,0 0 1,0 1-16,-21-1 0,22 21 0,-22-21 16,21 22-16,-21-1 0,0-21 15,0 21-15,-21 43 0,-1-64 16,1 22-16,21-1 16,-21-21-16,21 0 0,-21 43 15,42-64 1,0 0-16,0 0 0</inkml:trace>
  <inkml:trace contextRef="#ctx0" brushRef="#br0" timeOffset="114962.54">5143 15727 0,'0'0'0,"22"-42"15,-22 20-15,0 1 16,-22 42 0,22 1-16,-21-1 15,0 21-15,0 43 16,-21 42-16,20-64 16,22 1-16,-21-1 0,0 1 15,21-22-15,-21 0 0,21 1 0,0-1 16,0 0-16,0-20 0,0-1 0,0 0 15,21-21 1,0 0-16,22 0 16,-22-21-16,21-22 15,-42 22-15,0 0 0</inkml:trace>
  <inkml:trace contextRef="#ctx0" brushRef="#br0" timeOffset="115131.45">4826 16235 0,'0'0'0,"-21"0"0,0 0 0,21-21 16,21 0 0,21-1-1,-21 1-15,22 21 0,-1-21 0,0 21 16,22-21-16,-1 0 0,1 21 16,20 0-16,192-21 15</inkml:trace>
  <inkml:trace contextRef="#ctx0" brushRef="#br0" timeOffset="115491.48">5736 16235 0,'-21'0'0,"42"0"0,-63 0 15,-1 0-15,22 0 0,-21 0 0,0-21 16,20 0-16,1 21 16,21-22-16,0 1 0,0 0 0,0-42 15,43 41-15,-22 1 16,21 21-16,-21-21 0,22 0 0,-1 21 15,106 0 1,-106 21-16,22 0 0,-43 0 16,21 1-16,1 41 0,-22-42 0,-21 0 15,0 22-15,0-22 0,0 0 16,0 0-16,-21 0 0,21 1 16,-21-1-16,-43-21 15,43 0 1,21-21-16,0-1 15,0 1-15,0 0 0,0 0 0,0-64 16,21 64-16,0-21 0,0-1 16,1 1-16,-1 0 0,0 21 0,0-1 15,21 1-15,-20 0 0,-1 21 16,21 0-16,-21 0 0,22 0 0,20 0 16</inkml:trace>
  <inkml:trace contextRef="#ctx0" brushRef="#br0" timeOffset="116063.89">6646 16129 0,'0'21'0,"0"-42"0,0 63 0,0-20 15,0-1-15,0 42 16,0-42-16,-21 1 16,21-1-16,0 0 0,0 0 0,0 0 0,0 0 15,0 1-15,21-22 16,0 0-16,1 0 0,-1 0 15,0 0-15,0-22 0,0 22 16,22-21-16,-22 0 0,21 0 0,-21 0 16,0 0-16,22-1 0,-22-20 15,42-43 1,-41 22-16,-22 42 16,0 0-16,0 42 15,0 0 1,0 0-16,0 21 0,0 1 15,-22-1-15,22 0 0,0 22 0,0-22 16,0 22-16,-21-1 0,21 22 0,0-22 16,0 22-16,0 0 0,0-22 15,-21 107-15,21-86 16,0 1-16,0 0 0,0-1 16,0 22-16,0 63 0,0-84 15,0 0-15,-21 190 16,0-212-1,0 1-15,-1-22 0,-41 22 16,42-64-16,0 0 0,21-21 16,-43-1-16,22-20 0,-21-64 15,-1 43-15,22-1 0,0-20 16,-21-1-16,21 0 0,-1-21 0,1 22 16,21-1-16,0-21 0,0 22 15,0-1-15,0 21 0,21-105 16,1 106-16,62-64 15,22 0-15,-42 84 0,20-20 16,-20 20-16,20 1 0,1 0 16</inkml:trace>
  <inkml:trace contextRef="#ctx0" brushRef="#br0" timeOffset="116930.32">9292 16616 0,'-21'42'16,"42"-84"-16,-63 105 0,21-41 0,21-1 0,0 0 16,21-21-1,0-21-15,0 0 16,0-1-16,22-20 0,-22 21 0,21-21 15,0 20-15,1-20 0,-1 0 0,22-1 16,-22-20-16,0 21 0,1-22 16,-1 1-16,0-1 0,-21 1 0,22-1 15,-22 1-15,0-1 0,-21 22 16,0-22-16,0-63 16,-85 106-1,64 21-15,-21 0 16,0 21-16,-1 22 0,1-1 15,21 21-15,-22 22 0,1 0 0,0-1 0,-1 22 16,22 21-16,-21-21 16,21 21-16,0 0 0,-1 0 0,-20 127 15,21-127-15,21 0 0,0 0 0,0 0 16,-21 0-16,21 0 0,0 0 16,-21-21-16,21 0 0,0 84 15,0-105-15,0-22 16,0 1-16,63 63 15,1-106-15,-22-21 16,21-63-16,1 20 0,-22-20 16,64-64-16,-42 42 0,-22 22 15,21-22-15,-20-21 0,-1 21 16,-21 1-16,0-22 0,-21 21 0,0 1 16,0-1-16,-21 21 0,-21-20 15,21 20-15,-64-42 0,43 64 16,-22 21-16,22 0 0,0 0 15,-1-1-15,1 22 0,-22 0 16,22 0-16,21 0 0,0 0 16,21-21-1,42 0-15,-21 21 16,0-21-16,22 0 0,-1 0 16,0-1-16,1 1 0,20-21 0,1 21 15,-22-22-15,22 1 0,-1 21 0,1-21 16,-1-1-16,1 1 15,41-22-15,-62 43 0,-1 0 0,22-21 16,-43 21-16,0 21 16,-21-22-16,21 22 15,-21 22 1,0-1-16,0 21 16,-21-21-16,0 22 15,21-1-15,0-21 16,0 0-16,0-42 31</inkml:trace>
  <inkml:trace contextRef="#ctx0" brushRef="#br0" timeOffset="117063.29">10520 16383 0,'0'-63'15,"0"126"-15,-21-126 16,21 41-1,21 44 17</inkml:trace>
  <inkml:trace contextRef="#ctx0" brushRef="#br0" timeOffset="118901.01">11049 16531 0,'0'0'0,"0"21"0,-21 1 0,0-1 0,-22 63 16,-20 1 0,20-21-1,43-43-15,-21-21 0,21-21 31,0-1-31,0 1 16,21 0-16,1-21 0,41-22 16,-42 43-16,85-85 15,-64 85-15,22-21 16,-1 42 0,-41 0-16,20 0 0,-21 21 15,-21 0-15,21 0 0,-21 0 16,21 1-16,-21 20 0,0-21 15,22 21-15,-22-20 0,21 20 0,-21 0 0,21-21 16,-21 22-16,21-22 0,0 0 16,0 0-16,1 0 0,-1-21 0,21 0 15,-21 22-15,22-22 0,-22 0 16,21 0-16,0-22 0,-20 1 0,20 21 16,0-21-16,-21 0 0,22 0 15,41-64 1,-62 43-16,-22-64 15,0 42-15,0 22 0,0 0 16,-43 21-16,22-1 16,-42 22-16,20 0 15,22 0-15,0 22 0,0-1 0,-22 0 16,22 0-16,21 0 0,-21 22 16,21-22-16,-21 0 0,21 21 15,0-21-15,0 1 0,0 62 16,42-41-1,1-43 1,-22 0-16,0 0 0,21-22 16,-21 1-16,1 21 0,-1-21 0,42-21 15,-42-1-15,1 22 0,-1 0 16,0 0-16,0 0 16,-21-22-16,0 22 0,21 21 0,-21-21 0,0 42 31,0 0-31,0 1 15,0-1-15,0 21 0,0-21 0,0 22 16,0-22-16,0 21 0,0-21 16,0 0-16,21 22 0,1-22 0,-1-21 15,0 21-15,-21 0 0,21-21 16,21 0-16,-20 0 0,-1 0 16,21 0-16,22-42 0,-43 42 15,21-21-15,0-22 0,-20 22 0,20 0 16,-21-21-16,0-1 15,0 1-15,1-21 0,-1 20 0,21-84 16,-21 64-16,-21-1 0,0-20 16,0 20-16,0 1 0,0-64 15,0 63-15,0 22 0,0-22 16,0 43-16,-21 21 16,0 21-16,0 0 15,0 64-15,-1-43 0,22 22 16,-21-1-16,0 1 0,0 84 15,21-84-15,0-1 0,0 1 16,-21-1-16,21 1 0,0-22 0,0 21 16,0-20-16,0-1 0,21 0 15,0-20-15,0-1 0,0 0 0,1 0 16,-1 0-16,21-21 0,0 0 16,1 0-16,-1-21 0,0 0 15,1 0-15,-1 0 0,43-43 0,-43 22 16,0-1-16,1 1 15,-22 0-15,21-22 0,-21 1 0,1-1 16,-22 1-16,21-1 0,0-84 16,-21 85-16,0-1 0,0 22 15,0-43-15,0 64 16,0 42-16,0 21 16,-21-20-16,21 20 0,-21 21 15,21-20-15,-22 20 0,1 1 0,21-1 16,0-20-16,0 20 0,0 1 0,0-22 15,0 21-15,0-20 0,0-1 16,0 0-16,0-20 0,0 20 16,0 0-16,21-21 0,1-21 15,20 0-15,43 0 16,-1-42 0,-63 21-16,22 0 0,-22-22 15,21 22-15,-21-21 0,1 21 0,-1 0 16,0-1-16,21-20 0,-42 63 31,0 0-15,0 22-16,-21-1 15,21-21-15,0 22 16,0-22-16,21-21 31,0 0-31,1-21 16,-1-1-16,21-20 0,-21 21 15,22-21-15,-22-1 16,21 1-16,-21 0 16,0 20-16,1-20 0,-1 42 15,-21-21-15,0 42 16,0 0-16,0 22 16,-21-22-16,21 21 0,-22 0 15,22 1-15,0 63 16,0-43-16,0 64 0,0-63 15,0 20-15,0-20 0,0 20 16,0 1-16,0-21 0,0 20 0,0 1 16,0 0-16,0 169 15,0-191-15,0 22 0,0-22 16,0 1-16,-21-1 0,-21 22 16,21-43-16,0 1 0,-22-22 15,-20 0 1,42-85-1,-1-63-15,22 64 0,0-1 16,0-20-16,0-1 0,0 0 16,0-105-16,0 84 0,43-106 15,-22 128-15,0-1 16,0-21-16,22 43 0,-1-22 16,0 22-16,1-1 0,20 1 0,1-1 15,-1 22-15,1-22 0,168-84 16</inkml:trace>
  <inkml:trace contextRef="#ctx0" brushRef="#br0" timeOffset="119658.97">23029 10414 0,'-21'0'0,"42"0"0,-42 21 15,42-21 17,0 0-32,22 0 0,-22 0 0,21 0 15,-21-21-15,22 21 0,-1 0 16,-21 0-16,22 0 0,-22 0 0,0 0 16,21 0-16,-63 0 46</inkml:trace>
  <inkml:trace contextRef="#ctx0" brushRef="#br0" timeOffset="120278.82">22945 10393 0,'-22'0'0,"44"0"0,-65 0 16,-41 0 0,62 0-1,44 0 16,-1 0-31,0 0 0,21 0 16,1 0-16,-1 0 0,0 0 0,22 21 16,-1-21-16,-20 0 0,20 0 0,22 21 15,-22-21-15,1 0 0,105 21 16,-42-21 0,-106 0-16,0 0 15,1 0-15,-1 0 16,-21-21 15,0 0-31,0 0 0,-43 0 16,22-22-1,-21 1-15,21 42 16,0 0-16,-1-21 0,1 21 0,0 0 31,42 0-15,0 0-1,1 0-15,62 42 16,-63 43 0,-21-64-16,0 64 15,0-43-15,-105 64 16,62-64-16,1 1 0,0-22 16,-1 21-16,22-21 0,-42 22 15,63-22-15,21-21 16,0 0-1,21 0-15</inkml:trace>
  <inkml:trace contextRef="#ctx0" brushRef="#br0" timeOffset="120660.75">24871 10075 0,'0'-21'16,"0"42"-16,0-84 0,0 42 0,0 0 0,-21-1 16,-1 1-16,1 0 0,0 21 15,0 0-15,0 21 16,-22 43-16,43-22 0,-21 22 0,0-22 15,21 21-15,0 1 16,-21-1-16,21 1 0,-21-22 0,21 22 16,0-1-16,0-20 0,0-1 0,0 0 15,0-21-15,0 22 0,21-22 16,-21 0-16,85 0 16,-43-21-1,21-42 1,-63-22-16,0 43 15,0 0-15</inkml:trace>
  <inkml:trace contextRef="#ctx0" brushRef="#br0" timeOffset="120827.21">24532 10478 0,'-21'0'0,"42"0"0,-21 0 15,21 0 1,0-22-16,1 22 0,20 0 0,64-21 15,-43 21 1,-20 0-16,-1 0 0,0 0 16,1 0-16,41 0 0,-63 0 0</inkml:trace>
  <inkml:trace contextRef="#ctx0" brushRef="#br0" timeOffset="121180.23">25104 10541 0,'-22'0'0,"44"0"0,-65-21 15,43 0-15,-21 21 16,21-21-16,0-1 0,0 1 16,0 0-16,0 0 0,21 21 0,0-42 15,1 42-15,-1 0 0,21 0 16,-21 0-16,0 21 0,22 21 16,-22-21-16,0 22 15,0-22-15,-21 21 0,0-21 0,0 22 16,0 20-1,-21 1 1,-21-43-16,42-42 31,0-1-31,0 1 16,0 0-16,0 0 0,0-21 0,21 20 16,42-147-1,-20 127 1,20 21-1,1 21 1,-43 0-16,0 0 0,43 0 16</inkml:trace>
  <inkml:trace contextRef="#ctx0" brushRef="#br0" timeOffset="121731.79">25929 10456 0,'0'22'0,"-21"-1"16,0 0-16,0-21 15,-1 21-15,1 0 0,21 0 16,-21 22-16,0-22 0,21 0 16,0 0-16,0 0 0,0 1 15,0-1-15,21-21 16,0 21-16,0-21 0,1 0 16,-1 0-16,127-42 15,-63-22 1,-43 22-1,21-85 1,-63 63 0,0 43-16,0 42 31,0 22-31,0 41 16,0 149-1,0-191-15,0 43 16,0-21-16,0-1 0,0 22 0,0-1 15,0 65-15,0-65 16,-21 64-16,0-63 0,21-21 16,-42 84-16,-1-85 0,22 1 15,-21-1-15,21 1 0,-22-22 16,1 0-16,0-20 0,21 20 0,-22-42 16,1 0-16,21 0 0,21-21 15,0 0-15,0-22 0,0-41 16,21-43-1,0 63-15,0-21 0,22-63 16,-1 64-16,0-1 0,43-63 16,-22 63-16,22-42 15,-21 64-15,-1 20 0,-21 1 0,212-127 16</inkml:trace>
  <inkml:trace contextRef="#ctx0" brushRef="#br0" timeOffset="122626.66">28046 10287 0,'0'21'0,"0"-42"0,0 0 0,0 0 0,0 0 16,0-1 0,0 1-16,-21 21 0,-1 0 15,1 0-15,0 0 0,0 21 16,0 1-16,0-1 0,-64 127 15,21-42 1,43-43-16,0-20 0,0 20 16,21-21-16,0 1 0,0 41 15,0-62-15,21 20 0,0-21 0,0 0 16,1 0-16,20 1 16,0-22-16,64 0 15,21 0-15,-85-22 16,1 1-16,-1 0 0,-21 0 15,43-43-15,-43 43 0,0-21 16,0 0-16,0 20 0,-21-20 16,0 21-16,0-43 15,-21 64-15,0 0 16,-21 43-16,21-22 16,-1 0-16,1 0 0,0 0 15,21 22-15,-21-22 0,0 0 0,21 0 16,0 0-16,0 1 0,0-1 15,21-21 1,0 0 0,0 0-16,0 0 0,1 0 0,-1-21 15,0 21-15,-21-22 0,21 1 0,0 0 16,0 0-16,1-21 0,-22 20 16,21 1-16,-21-21 0,21 42 0,0-42 15,-21 63 1,0 0-16,0 64 15,0-64-15,0 0 16,0 0-16,0 21 0,0-20 16,0-1-16,0 0 0,0 0 15,0 0-15,42-21 16,22 0 0,-43 0-16,43-21 0,-43 0 15,21 21-15,-21-21 0,0-22 16,22 22-16,-22 0 0,0-21 0,0-1 15,0 1-15,1-21 0,-1 20 16,0-20-16,-21-1 0,21 22 16,-21-22-16,21 22 0,-21 0 0,0-43 15,0 106 1,0 0-16,0 22 16,-21-1-16,0 0 15,0 22-15,21-22 0,-21 22 0,-22 63 16,43-85-16,0 22 0,0-22 15,0 64 1,0-43-16,0-42 0,21 1 16,22 20-16,-22-42 15,0 0-15,0 0 0,0 0 16,1 0-16,-1-21 0,-21 0 0,21-1 16,-21-20-16,0 21 15</inkml:trace>
  <inkml:trace contextRef="#ctx0" brushRef="#br0" timeOffset="122725.14">28702 10668 0,'-42'0'0,"42"21"16</inkml:trace>
  <inkml:trace contextRef="#ctx0" brushRef="#br0" timeOffset="122793.13">28935 10710 0,'21'0'0,"127"0"16,-317 0-16,402 0 0,-191 0 0,21 0 15,-20-21-15,20 0 0</inkml:trace>
  <inkml:trace contextRef="#ctx0" brushRef="#br0" timeOffset="123245.06">29697 10499 0,'-21'0'0,"-1"0"15,1 0-15,0 0 0,0 0 16,0 21-16,0 0 0,-1 0 0,1 22 15,21-22-15,-21 21 0,0 0 16,0 1-16,0-22 0,21 127 16,0-84-1,0-43-15,21 21 16,0-21-16,0 0 0,43-21 16,-43 22-16,21-22 0,0 0 15,-20 0-15,20-22 0,-21 1 16,21 0-16,64-64 15,-85 64-15,22-42 0,-22 20 16,21 1-16,-21-21 0,22-1 0,-22 1 16,21-64-16,-21 63 15,-21 22-15,0-43 16,-21 106 0,0 0-16,0 22 0,0-22 15,0 21-15,-1 22 0,1-22 16,0 0-16,0 22 0,-43 63 15,64-42 1,0-43-16,0 0 16,0-21-16,0 1 15,22-22 1,-1-22-16,0 22 16</inkml:trace>
  <inkml:trace contextRef="#ctx0" brushRef="#br0" timeOffset="123442.06">30162 10816 0,'0'64'31,"0"-128"-31,0 149 0,0-64 0,-21 0 0,21 22 16,0-22-16,0 0 0,0 0 15,0 0-15,21-21 0,-21 21 16,43-21-16,-22 22 0,21-22 16,22 0-16,-22 0 15,-21 0-15,22 0 16,-1-22-16,-21 1 0,43 0 0,-22 0 15,-21 0-15,0 0 0,0-1 16,1 1-16,-22 0 0,0-21 16</inkml:trace>
  <inkml:trace contextRef="#ctx0" brushRef="#br0" timeOffset="123996.29">25231 11832 0,'0'0'16,"-22"-21"-16,1-21 15,0 42-15,0 0 16,0 0-16,0 0 16,-1 0-16,-20 63 0,21-20 15,0-1-15,-22 85 0,22-64 16,0 1-16,0-1 15,0 1-15,21-1 0,-21-20 0,21 20 0,0-20 16,0-1-16,0-21 0,21 64 16,0-43-1,0-21-15,0-21 0,0 0 16,1 0-16,20-21 16,-21 0-16,0 0 0</inkml:trace>
  <inkml:trace contextRef="#ctx0" brushRef="#br0" timeOffset="124168.75">24955 12383 0,'22'0'0,"-44"0"0,-20 0 0,21 0 0,21-22 31,21 22-31,0 0 16,0-21-16,1 21 0,20 0 15,-21 0-15,21-21 0,43 21 16,-43 0-16,43 0 15,-43 0-15,1 0 0,-22 0 16,21 0-16</inkml:trace>
  <inkml:trace contextRef="#ctx0" brushRef="#br0" timeOffset="124528.42">25569 12361 0,'-21'-21'16,"21"0"-16,21 0 15,0 21 1,1 0-16,-1 0 0,0 0 16,21 21-16,-21-21 0,22 21 0,-22 0 15,0 22-15,0-22 16,0 0-16,-21 21 0,0 22 16,-21 21-16,0-64 15,0 21-15,-21-21 16,20 0-16,1-21 15,21-21 1,0 0-16,0 0 0,0 0 16,0 0-16,21-1 0,1-41 15,-1 42-15,0-22 0,21 22 16,-21-21-16,1 21 0,126-64 16,-127 85-1,21 0-15,-21 0 0,43-21 16,-43 21-16,0 0 0,0 0 15</inkml:trace>
  <inkml:trace contextRef="#ctx0" brushRef="#br0" timeOffset="125092.1">26458 12298 0,'0'0'0,"0"21"16,0 0-16,0 0 0,0 1 16,-21-1-16,0 21 0,0-21 0,21 0 15,-21 64 1,21-21-1,0-43-15,0 0 0,0 0 16,21-21-16,0 0 0,0 0 16,0 0-16,0 0 0,22 0 0,20-21 15,1-21 1,-43 20-16,21 1 0,-21 0 16,22 0-16,-22 0 0,0 0 0,0-22 0,-21 22 15,0 0-15,21-21 0,1-43 16,-22 106 15,0 0-15,-22 0-16,1 22 0,21-1 0,0 0 15,0 1-15,-21 20 16,0 43-16,0-42 0,0 20 16,21-20-16,0 84 15,0-85-15,0 22 0,0-21 0,0 20 16,0 1-16,-22-22 0,-41 276 15,21-212 1,-1-63-16,22-1 0,0 1 16,-21-22-16,20 0 0,1 1 15,0-22-15,0 0 0,21 0 0,-21-21 16,21-21-16,-21 0 16,21-43-16,0 22 0,-22-191 31,22 85-31,22 84 15,41-105-15,-42 84 0,22-20 16,-1 41-16,0-21 0,1 1 0,20 20 16,1 1-16,-1-1 0,1 22 15,20 0-15,-20-1 0,20 1 0,1 21 16</inkml:trace>
  <inkml:trace contextRef="#ctx0" brushRef="#br0" timeOffset="125398.92">28702 12107 0,'-21'0'0,"42"0"0,-63 0 0,-22 0 16,22 0-16,21 0 15,-1 22-15,-20 20 0,21-21 0,-43 64 16,22-43-16,0 0 15,21 22-15,-22-22 0,22 1 0,-21 20 16,-1 64 0,43-85-16,0 1 0,0-22 15,43 42-15,-22-41 0,21-22 0,-21 0 16,64 21-16,-43-21 16,1 0-16,105-64 15,21 1 1,-126 42-16,-1-1 0,0-20 15</inkml:trace>
  <inkml:trace contextRef="#ctx0" brushRef="#br0" timeOffset="126038.87">29062 12510 0,'0'-22'15,"0"1"-15,0 106 0,0-127 0,-21-1 0,-1 43 0,1 0 16,-21 0-16,21 0 0,0 21 16,-22-21-16,22 22 0,-21-1 0,-22 63 15,22-41 1,21-1-16,21-21 15,-21 22-15,21-22 0,0 0 16,0 0-16,21-21 16,0 0-16,21 0 15,-21-21-15,43 0 16,-1-22-16,-41 1 16,20 21-16,-21 0 0,21-64 0,-20 64 15,-1 0-15,0 0 0,-21-1 16,21 1-16,-21 42 15,0 1 1,0-1-16,-21 21 16,21 0-16,-21-20 0,21-1 0,0 21 15,0-21-15,0 0 0,0 1 16,0-1-16,42 21 0,64 22 16,-64-64-1,-21 0-15,22 0 0,20 0 16,-20 0-16,-22-22 0,21 1 15,-21 0-15,0 0 16,43-64-16,-43 43 0,0 0 16,0-1-16,1-20 0,-1-1 0,0 22 15,42-233 1,-20 127 0,-43 84-16,0 106 31,0-20-31,0 20 0,0 0 15,-21 22-15,-1-22 0,22 85 16,-21-85-16,21 22 0,-21-22 16,21 64-16,0 21 15,0-42 1,0-64-16,0 0 0,0 0 16,21 0-16,0-21 0,1 0 15,-1 0-15,0 0 16,0 0-16,0-21 0,0 0 15,1 0-15,-1-21 0</inkml:trace>
  <inkml:trace contextRef="#ctx0" brushRef="#br0" timeOffset="126217.84">29570 12510 0,'21'0'31,"0"0"-31,21 0 0,-20 0 16,20 0-16,0 0 0,149-22 16,-128 1-1,1 21-15,-22-21 0,85 0 16</inkml:trace>
  <inkml:trace contextRef="#ctx0" brushRef="#br0" timeOffset="126843.16">30649 12213 0,'0'0'0,"-42"0"0,21 21 0,0 1 16,-1-1-16,1 0 0,0 0 15,0 106 1,21-42 0,0-22-16,0-42 0,0 22 15,21-22-15,0 0 0,0 0 0,1 0 16,41 22-1,-42-43-15,0 0 0,43 0 16,-22 0-16,-21 0 0,43-43 16,-22 22-16,-21 0 0,43-42 15,-43 20-15,0 1 0,22-22 16,-22 22-16,0-21 0,0-64 16,0 63-16,0 1 0,1-86 15,-22 65 1,0 105-1,-22 0 1,22 21-16,-21 1 0,0-1 16,21 0-16,-21 22 0,-21 42 15,20-64-15,1 0 16,0 22-16,0 42 0,0-85 16,21 21-16,0-21 0,0 1 0,0-1 15,0 0-15,21-21 31,0 0-31,0-21 16,0 21-16,1-21 0,62-43 16,-63 22-16,22 21 15,-22 21-15,0-22 0,21 1 0,-20 21 16,-1 21 0,-21 1-16,0-1 15,0 0-15,0 0 0,0 0 0,0 0 16,0 1-16,0-1 0,0 0 15,21 0-15,0-21 0,0 0 16,0 21-16,1-21 16,-1 0-16,0 0 0,0 0 0,0 0 15,0-21-15,1 0 16</inkml:trace>
  <inkml:trace contextRef="#ctx0" brushRef="#br0" timeOffset="127055.04">31432 12869 0,'-63'22'16,"42"-22"-1</inkml:trace>
  <inkml:trace contextRef="#ctx0" brushRef="#br0" timeOffset="129218.65">4974 10964 0,'0'0'0,"-21"0"0,0 0 0,0 0 15,-1-21-15,1 21 0,0 0 16,0 0-16,0 0 16,0 0-16,42 0 31,0 0-15,21 0-16,1 0 0,20 0 0,-21 0 15,22 21-15,21-21 0,63 0 16,-64 0-16,65 22 15,-65-22-15,1 0 0,148 42 16,-149-42-16,1 0 16,-21 0-16,20 0 0,-20 0 15,126 0-15,-42 0 16,-105 0-16,-22 21 16,0-21-16,0 0 0,0 0 15,-42 0 1,0 0-1,0 0-15,0 0 16,0 21-16,-22-21 0,22 0 0,-21 0 16,21 0-16,-22 0 0,1 0 0,0 0 0,-1 0 15,1 0-15,0 0 16</inkml:trace>
  <inkml:trace contextRef="#ctx0" brushRef="#br0" timeOffset="129658.41">5059 11240 0,'0'0'0,"-21"0"0,-1 0 16,1 0-16,0 21 16,21 0-1,21-21 1,22 0-16,-1 21 0,0-21 15,1 0-15,84 0 16,-64 0-16,1 0 0,20 0 0,1 0 16,-22 0-16,22 0 0,-21 0 0,84 0 15,42 0 1,-126-21-16,-22 21 0,22 0 16,-22 0-16,21 0 0,1 0 15,-22-21-15,-21 21 0,1 0 16,-1 0-16,-42 0 125,-1 0-110</inkml:trace>
  <inkml:trace contextRef="#ctx0" brushRef="#br0" timeOffset="132090.88">11726 10774 0,'0'0'0,"-21"21"0,0-21 16,0 0-1,0 0 1,21 21 15,21-21-15,21 0-16,0 0 15,22 21-15,-22-21 0,191 0 16,42 0 0,-190 0-16,0 0 0,-1 0 15,22 0-15,-21 0 0,-1 0 0,1 0 16,-21 0-16,20 22 0,43-22 16,-63 0-16,-22 0 0,0 0 15,1 0-15,-1 0 0,0 0 16,-20 0-16,-44 0 47,-20 21-47,21-21 0,-21 0 15,-1 0-15,1 0 0,0 21 16</inkml:trace>
  <inkml:trace contextRef="#ctx0" brushRef="#br0" timeOffset="132422.69">11896 10943 0,'0'0'0,"0"21"16,21-21-16,42 22 15,-20-22-15,-22 0 0,85 0 16,-64 0-16,64 21 16,-43-21-16,-20 0 0,20 0 15,-21 0-15,64 0 16,-21 0-16,-43 0 16,1 0-16,-22 0 0,21 0 0,-21 0 15,0 0-15,-21-21 16,-21 21 15</inkml:trace>
  <inkml:trace contextRef="#ctx0" brushRef="#br0" timeOffset="135507.23">23453 15325 0,'0'0'0,"-22"-21"0,-41 21 15,42 0-15,21-22 0,-21 22 16,-1-21 0,44 21 15,-1 0-31,21 0 0,0 0 15,22 21-15,-1-21 0,22 0 16,0 0-16,-1 22 0,22-22 16,-21 0-16,21 0 0,-22 0 0,107 0 15,-43 0 1,-63 0-16,-22 0 0,43 21 16,-85-21-16,22 0 0,-22 0 0,-42 0 31,-22 0-31,22 0 0,-21 0 15,-43-43-15,0 22 16,22 21-16,21-21 0,20 21 16,-20-21-16,21 21 0,0-21 0,0 21 15,21-21-15,-22 21 16,22-22-16,22 22 31,-1 0-31,0 0 0,0 0 0,0 22 16,0-1-16,22 21 0,-43 0 15,21-20-15,-21 20 0,0-21 16,0 21-16,-21 1 0,-22 20 16,22-20-16,0-22 0,0 21 0,-21-21 15,20 22-15,1-22 0,-21 21 16,42 0 0,21-42-16,21 0 15,1 0-15,20 0 0</inkml:trace>
  <inkml:trace contextRef="#ctx0" brushRef="#br0" timeOffset="135942.98">26141 14838 0,'-21'-21'0,"42"42"0,-64-63 16,22-1-16,21 22 0,-21-21 15,21 21-15,0-43 16,0 43-16,0 42 31,0 21-31,0-20 16,0 20-16,0 0 0,0 1 15,-21 84-15,0-64 0,0 1 16,21 63-16,0-64 16,-22 1-16,22-22 0,-21 21 15,21 22-15,0 0 16,0-64-1,0 0-15,0 0 0,0-42 32,0 0-32</inkml:trace>
  <inkml:trace contextRef="#ctx0" brushRef="#br0" timeOffset="136575.62">25675 15198 0,'21'0'16,"0"0"0,1 0-16,20 0 0,-21 0 0,21 0 15,1 0-15,63-21 16,21-1-16,-64 1 0,1 21 16,-22-21-16,21 0 0,1 0 15,-22 21-15,1-21 0,-1-1 0,0 1 16,-21 0-16,1 0 0,-1 0 15,-21 0-15,0-1 0,0 1 16,0 0-16,0 0 0,-21-21 16,-1 42-1,22 21 1,-21 0-16,21 0 0,0 21 16,0-20-16,0 41 0,0-21 0,0 22 15,-21-22-15,21 22 0,-21-22 0,21 22 16,0-22-16,-42 106 15,42-127-15,-22 43 16,22-43-16,0 0 0,-21 0 16,21-42 15,0 0-31,0 0 16,21-22-16,1 22 0,-1-21 15,0 21-15,0-22 0,21 1 16,-20 0-16,20 21 0,0-22 0,1 22 15,-1 0-15,21 21 16,-20 0-16,20 0 0,-42 21 16,22 0-16,-43 0 0,21 64 15,-21-43 1,0-20-16,0-1 0,0 21 0,0-21 16,0 0-16,0 1 0,-21-1 0,21 0 15,0 0-15,0 0 0,-21-21 0,42-21 63,0 0-63,-21 0 0,21 0 0</inkml:trace>
  <inkml:trace contextRef="#ctx0" brushRef="#br0" timeOffset="136958.4">27305 15219 0,'0'0'0,"0"-21"16,0 0-16,21-1 16,0 22-1,0 0-15,1 0 0,-1 0 16,42 22 0,-42 20-16,1-21 0,-1 0 0,0 43 15,-21-22-15,21 0 16,-21-20-16,0 20 0,0 0 0,0-21 15,0 43-15,-42-22 16,42-21-16,0 1 0,-21-22 16,-1 0-16,22 21 0,0-42 31,0-1-31,0 1 16,0 0-16,0 0 0,22 0 0,-1-22 15,0 22-15,0-21 0,0 0 16,0 20-16,22-20 0,-22 0 0,0 21 15,21-22-15,1 1 16,20 21-16,-42 0 16,1 21-16,-1 0 15,0 0-15</inkml:trace>
  <inkml:trace contextRef="#ctx0" brushRef="#br0" timeOffset="137378.16">28236 15240 0,'0'0'0,"-21"0"31,0 0-31,0 0 16,0 0-16,-1 21 0,1 0 16,-21 22-16,21-1 0,21-21 15,-21 0-15,21 22 0,-22-22 16,22 0-16,0 43 0,0-43 15,0 0-15,0 0 0,22 0 16,20 0 0,-21-21-16,0 0 0,0 0 15,1 0-15,-1 0 0,42-42 16,-42 42-16,1-21 0,20-21 16,-42-1-16,21-20 15,-21 20-15,0 1 0,0-21 16,0 20-16,0 22 15,0 0-15,-21 0 0,0 0 0,0 21 16,-22 0 0,22 21-16,0 0 0,0 0 15,21 21-15,-21-20 0,21-1 0,0 0 16,0 21-16,0-21 0,0 1 16,0-1-16,21 0 15,0-21-15</inkml:trace>
  <inkml:trace contextRef="#ctx0" brushRef="#br0" timeOffset="137926.84">28702 15240 0,'0'-42'0,"0"84"0,0-63 32,0 42-17,0 0-15,0 43 16,-21-22-16,21 0 15,-21-20-15,21-1 0,0 21 0,0 22 16,0-43 0,21-21 15,0 0-31,0-21 0,0-1 16,0 1-16,1 0 15,-1 0-15,0-21 0,0 20 0,0 1 16,0 0-16,22-21 0,-22 42 31,0 21-31,-21 0 16,0 0-16,0 0 15,0 22-15,0-1 16,0-21-16,0 0 0,42 1 16,-20-1-16,-1-21 15,21 0-15,-21 0 0,0 0 0,1 0 16,-1 0-16,21 0 15,-21-21-15,0-1 0,22-20 16,-43 21-16,21 0 0,-21-22 0,21 22 16,-21-21-16,0 0 0,0-1 15,0-63 1,0 64-16,0 21 0,0 0 16,0 42 15,0 0-31,0 0 15,0 0-15,0 1 0,21-1 16</inkml:trace>
  <inkml:trace contextRef="#ctx0" brushRef="#br0" timeOffset="138378.68">29972 15177 0,'42'-22'16,"-84"44"-16,127-86 0,-85 43 0,0 0 15,0 0-15,0-1 16,0 1-16,-22 21 16,1 0-16,0 0 0,-21 0 15,21 0-15,-1 21 0,-20 1 0,-21 20 16,41-21-16,1 0 0,0 0 16,0 1-16,21-1 0,-21 0 15,21 21-15,0-21 0,21 1 16,0-1-16,0 0 0,0-21 15,43 21-15,-43 0 16,21-21-16,1 21 16,-1 1-16,-21-1 0,0 0 0,1-21 15,-1 21-15,-21 0 0,0 0 16,0 1-16,-21-1 16,-1-21-16,-20 0 0,-43 21 15,43 0-15,0-21 16,-1 0-16,22 0 0,-21 0 0,21 0 15,-43 0-15,43 0 16,0 0-16,0 0 0,0 0 16,-1 0 15,1 0 0,0 0-31,0 0 0</inkml:trace>
  <inkml:trace contextRef="#ctx0" brushRef="#br0" timeOffset="143639.26">16129 14880 0,'-21'0'0,"0"-21"0,-1 21 15,1 0 1,0 0-16,0 0 15,0 0-15,0 0 0,-1 0 16,1-21-16,0 21 16,0 0-16,0 0 15,0 0 1,42 0 31,0 0-47,0 0 15,21 0-15,43 0 0,-21 0 16,-1 0-16,22 0 0,-1 0 16,1 0-16,84 0 0,-84 0 15,0 0-15,148 0 16,-64 0 0,-84 0-16,20 0 0,-20 0 0,-21 0 15,20 0-15,-20 0 0,20 0 0,-41 0 16,20 0-16,-20 21 0,-1-21 15,43 0-15,-43 21 16,-21-21-16,-21 21 47,-21-21-31,0 0-16,0 0 0,-1 0 15,-20 0-15,21 0 0,0 0 0,0 0 16</inkml:trace>
  <inkml:trace contextRef="#ctx0" brushRef="#br0" timeOffset="144138.97">16192 14965 0,'0'0'0,"-42"0"0,21 0 0,0 0 16,0 0-16,42 0 31,0 0-31,0 0 0,21 0 16,22 0-16,-1 0 0,1 0 0,-1 0 15,1 0-15,21 0 0,-1 0 16,1 0-16,148 0 15,-64 0-15,-84 0 0,-1 0 16,1 0-16,-21 0 16,20 0-16,-20 0 0,63 0 0,-85 0 15,0 0-15,64 0 16,-63 21 0,-22-21-16,0 0 0,0 0 15,0 0-15,-21 21 16,-21-21 93</inkml:trace>
  <inkml:trace contextRef="#ctx0" brushRef="#br0" timeOffset="150111.63">26416 16341 0,'0'0'15,"-21"0"-15,21-21 63,0-1-48,0 1 1,21 21 109,21 0-125,1 0 16,-1 0-16,0 0 0,128 0 15,-86 0-15,-20 0 16,20 0-16,1 0 0,0 0 15,-22 0-15,22 0 0,-22 0 0,22 0 16,-21 0-16,63-21 16,42 21-16,-127 0 15,1 0-15,41 0 16,-63 0-16,22 0 0,-22 0 0,0 0 16,-21-21-16,21 21 15,-42 0 48,0 0-63,0 21 0,0-21 15,-1 0-15,1 0 0,-21 21 0,21-21 16,0 0-16,-22 0 0</inkml:trace>
  <inkml:trace contextRef="#ctx0" brushRef="#br0" timeOffset="150574.35">26416 16362 0,'0'0'0,"-21"0"0,0 0 16,-1 0-16,1 0 0,0 0 0,0 0 15,0 0-15,0 0 0,21 21 47,21-21-47,0 0 16,0 0-16,21 0 0,1 0 0,41 21 16,-20-21-16,-1 0 0,1 21 15,21-21-15,-22 0 0,22 0 16,84 0-16,-105 0 0,20 0 15,-20 0-15,-1 0 0,1 0 16,-22 22-16,0-22 0,1 0 0,-1 0 16,0 0-16,-20 0 0,-1 0 15,0 0-15,0 21 0,-21 0 47,-21-21 16,0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2:09:43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5546 2773 0,'-22'-21'0,"1"0"15,21-1-15,-21 22 16,0 0-1,21-21-15,-21 21 32,21 21-32,0 1 0,0-1 15,0 0-15,0 0 0,0 43 16,21-43-16,-21 21 16,21-21-16,0 0 0,0-21 0,1 22 15,-1-1-15,0-21 0,0 0 0,21 21 16,-20-21-16,20 0 0,-21 0 15,85-21 1,-21 0-16,-43-1 16,-21 1-16,43-42 0,-22 42 15,-21-1-15,0-20 0,0 0 16,1-1-16,20-41 16,-42 20-16,0 22 0,21-22 0,-21 22 15,21 0-15,-21-85 16,0 63-1,0 43-15,0 0 16,0 42 0,0 0-1,-21 0-15,21 22 0,-21-1 16,-21 106 0,-1 43-16,1-1 15,21-126 1,0-1-16,-1 22 0,22 0 0,0-1 15,-42 64-15,42-63 0,-21 0 16,21 126 0,0-41-16,0-107 15,0 1-15,0-22 16,0 0-16,0 85 0,21-105 16,0-1-16,-21 0 15,21-21-15,1 0 0,-1 0 0,0 0 16,0 0-16,0-21 15,64-106 1,-22 0-16,-41 21 16,-22-63-1,0 105-15,0 1 0,0 20 16,-22-20-16,1-1 0,-42-42 16,20 64-16,22 0 15,-21 21-15,0-22 0,20 43 0,-20-21 16,-21 0-1,41 21-15,1 0 0,21 21 16,0 0-16,21-21 16,1 21-16,-1-21 15,0 0-15,0 0 0,21 0 16,1-21-16,-22 21 0,21-21 0,1 0 16,-22 0-16,21 0 0,0-1 15,1 1-15,-1-21 0,0 21 0,-20 0 16,20-22-16,0 22 0,-21-21 15,1 21-15,-1-1 0,21 1 16,-42 0-16,0 42 31,0 0-15,0 1-16,-21-1 0,21 0 16,-21 42-16,21-41 15,0-1-15,-21 0 0,21 0 0,-22 21 16,22-20-1,-21-22-15,21 21 0,0-42 32,0-1-17,0 1-15</inkml:trace>
  <inkml:trace contextRef="#ctx0" brushRef="#br0" timeOffset="177.06">6646 2667 0,'0'0'0,"-21"-21"32,0 21-32,21 21 62,0 0-62</inkml:trace>
  <inkml:trace contextRef="#ctx0" brushRef="#br0" timeOffset="659.52">6985 2858 0,'0'0'0,"0"63"16,0-42-16,-21 43 15,0-22 1,21-21-16,-43 0 16,43 1-16,0-1 0,-21 0 15,21-42 32,0 0-47,0-1 0,0 1 16,21-21-16,-21 21 0,21 0 15,1-22-15,-1 22 0,-21 0 0,21-21 16,0 20-16,0 22 0,0-21 16,1 0-16,62 21 15,-63 0 1,1 42-16,-1-20 0,-21-1 16,0 0-16,0 0 0,0 0 15,0 22-15,0-1 16,0-21-16,0 0 0,0 22 15,0-22 1,0 0 0,21-21 15,0-21-15,0 0-16</inkml:trace>
  <inkml:trace contextRef="#ctx0" brushRef="#br0" timeOffset="1440.06">7810 2794 0,'0'0'0,"0"-21"0,0 0 0,-21 0 16,21-1-16,-21 22 0,0 0 15,0-21-15,0 21 16,-1 0-16,1 0 0,0 0 0,0 21 15,0 1-15,0-1 16,-1 0-16,1 0 0,0 21 0,-21 43 16,21-21-1,-1-22-15,22-21 0,0 21 16,0-20-16,0-1 16,22-21-16,-1 0 15,0 0-15,0 0 0,0 0 16,22 0-16,-22-21 0,0-1 0,0 22 15,21-21-15,-20 0 0,-1-21 16,0 21-16,0-1 0,0 1 0,0-21 16,-21 21-16,0-22 0,22 22 15,-22 0-15,0 0 0,0-21 16,-22 63 0,1 0-1,21 0-15,-21 21 16,0-20-16,21-1 0,0 0 0,0 21 15,0-21-15,0 1 0,0 20 16,0 21 0,21-41-16,0-22 0,22 0 15,-1 0-15,-21 0 16,21 0-16,-20 0 0,20 0 0,43-64 16,-22 22-1,-42 21-15,0-22 0,1 1 16,-1 21-16,-21-43 0,0 22 0,21 0 15,-21-22-15,0 22 16,21-22-16,-21 1 0,0 20 0,0 1 16,0 0-16,0-22 15,0 43-15,0 0 0,-21 63 32,21-21-32,-21 22 15,21-1-15,-21 22 0,21-22 16,0 21-16,-22 1 0,1 84 15,21-84 1,0-22-16,0 0 0,0 1 0,0 20 16,0-42-16,0 0 0,0 1 15,0-1-15,21 0 0,1 0 0,20-21 16,0 0 0,-21 0-16,1 0 0,-1 0 15,0-21-15,0 0 0,21 0 0,-20-1 16,-1 1-16</inkml:trace>
  <inkml:trace contextRef="#ctx0" brushRef="#br0" timeOffset="2066.69">10160 2392 0,'0'0'0,"0"-21"0,0-22 0,0 22 15,0-21-15,0 21 0,0 0 0,21-22 16,0 22-16,0 0 0,1 0 16,20 21-16,0-21 15,-21 21-15,1 0 0,41 21 16,-42 21-16,22 22 0,-22-22 15,0 0-15,-21 22 0,0-1 16,0 1-16,0-1 0,-21 64 16,0-63-16,-1-22 0,1 43 15,21-64-15,-21 42 16,21-41-16,0-44 31,0 1-31,0 0 0,21 0 16,0-21-16,1 20 0,-1-41 15,0 21-15,21-22 0,-21-21 0,22 22 16,-1-1-16,-21-20 16,106-86-16,-84 128 0,-22 0 15,21 21-15,-21-1 0,22 1 16,-22 21-16,0 0 0,0 21 16,-21 1-1,0 20-15,0 0 16,0 1-16,0-1 0,0 43 15</inkml:trace>
  <inkml:trace contextRef="#ctx0" brushRef="#br0" timeOffset="3497.54">11536 2752 0,'0'-21'0,"0"-22"0,0 107 0,21-149 0,-21 64 16,0-21-16,0-22 16,-21 1-16,0 41 0,-1 1 15,1 0-15,-21 21 0,21 0 16,0 0-16,-1 0 0,-20 0 0,21 21 16,-21 0-16,20 22 0,-41 20 15,21 22-15,20-43 16,22 1-16,0 20 15,0-21-15,0-20 0,0 20 16,0-21-16,22 0 0,41-21 16,-42 0-1,43 0-15,-43 0 0,42-21 16,-41 0-16,-1 0 16,21 0-16,-21-1 0,0-20 0,1 21 15,-1-21-15,0-1 0,-21 1 16,42-106-1,-42 84-15,0 43 16,0 42 0,0 0-16,0 1 15,0 20-15,0-21 0,0 21 16,-21 1-16,21-22 0,-21 21 16,21 1-16,0 20 15,0-42-15,0 0 0,0 1 16,21-1-16,0-21 0,22 0 15,-22 0-15,21 0 0,106-43 16,-63 1 0,-43 21-16,-21 0 0,22 0 15,-1-22-15,-21 1 0,0 0 16,1-1-16,-1 1 0,-21 0 0,0-1 16,0 22-16,0-21 0,0 21 0,0-1 15,-21 1-15,-1 21 16,-20 0-16,21 0 0,0 0 0,0 0 15,-1 21-15,22 1 0,-21-1 16,21 21-16,0-21 0,0 0 16,0 43-16,0-43 15,0 21-15,0-20 0,21-1 0,1 21 16,-22-21-16,21 0 0,21 43 16,-21-22-1,0-21-15,22 1 0,-22-1 0,0 0 0,21 0 16,-20-21-16,20 0 15,0 21-15,-21-21 0,22 0 0,-1 0 16,0 0-16,1 0 0,-1-21 0,85-42 16,-42-1-1,-43 22-15,-21-1 16,-21 22-16,0-21 0,0 0 0,0-1 16,0 1-16,0 0 0,0 20 15,0-20-15,-21 21 0,0 0 16,0 21-16,0 0 0,-1 0 0,1 0 15,-42 21 1,42 0-16,-43 43 0,43-22 0,0 0 16,0-21-16,-1 22 15,22-1-15,0 43 0,0-64 0,0 21 16,0-21-16,0 22 16,22-22-16,-1-21 15,21 0-15,-21 0 0,22 0 16,-22 0-16,21 0 0,-21-21 15,0 21-15,22-21 0,-22-1 0,21-20 16,1-21 0,-43 20-16,0 22 0,21-64 15,-21 64-15,21-21 0,-21 21 16,0 0-16,0 42 31,0 0-31,0 0 0,0 0 0,0 22 16,0-22-16,0 21 0,0-21 0,0 64 31,42-22-31,-21-63 16,1 22-16,20-22 0,-21 0 15,21 0-15,-20 0 0,20 0 0,0 0 16,-21 0-16,22-22 0,-22 22 16,21-21-16,-21 0 0,22 0 0,-22 0 15,0-22-15,21 1 16,-20 0-16,-22 21 0,0-22 0,0 22 15,21 0-15,-21 0 0,0 0 16,0 42 0,0 0-16,0 0 0,0 0 0,0 22 15,0-22-15,-21 42 16,21-42-16,0 1 0,0-1 16,0 0-16,0 0 0,0 0 0,0 0 15,0-42 32,0 0-47,21 0 0,-21 0 16,0 0-16,21-1 15,-21 1-15</inkml:trace>
  <inkml:trace contextRef="#ctx0" brushRef="#br0" timeOffset="3596.48">13652 2286 0,'0'0'0,"0"-21"0,0 0 15,-21 21 1,0-21-16</inkml:trace>
  <inkml:trace contextRef="#ctx0" brushRef="#br0" timeOffset="3693.43">14033 2180 0,'43'-42'15</inkml:trace>
  <inkml:trace contextRef="#ctx0" brushRef="#br0" timeOffset="4116.18">14139 1947 0,'-21'-21'0,"0"21"16,0 0 0,21 21-1,0 1-15,-21-1 0,21 0 16,0 0-16,0 21 0,0 1 0,0-22 0,0 21 15,0 1-15,-22-1 0,22 21 16,-21-20-16,21-1 0,0 0 16,0 1-16,-21-1 0,0 22 0,0-1 15,0 1 1,21-43-16,-22-21 16,22 21-16,0-42 31,0 0-31,0-1 0,0 1 15,0 0-15,43-42 16,20-22-16,-42 64 0,22-22 16,-1 22-16,0 0 0,1 0 15,41 0-15,-41 21 0,-1 0 16,0 0-16,1 0 0,-22 0 16,0 21-16,0 42 15,-21 22-15,0-43 16,-42-20-16,21 20 15,-22-21-15,1 0 0,0 22 0,-1-22 16,1 0-16,0 0 0,-106 0 16</inkml:trace>
  <inkml:trace contextRef="#ctx0" brushRef="#br0" timeOffset="4196.14">14393 2582 0,'21'-21'0,"1"0"15,-1 0-15</inkml:trace>
  <inkml:trace contextRef="#ctx0" brushRef="#br0" timeOffset="4472.97">14901 1863 0,'0'0'0,"-21"0"15,0 0 1,21 21-16,-21 0 15,21 21-15,0-20 0,0 20 16,0 0-16,0 1 0,0-1 0,0 106 16,-43 21-1,43-126-15,0 20 16,-21 22-16,0-43 0,21 1 0,-21-22 0,21 0 16,0 0-16,0 0 15,21-42 16,0 21-31,0-21 16,22-21-16,-1-1 0</inkml:trace>
  <inkml:trace contextRef="#ctx0" brushRef="#br0" timeOffset="4885.06">15028 2477 0,'-21'0'15,"0"0"-15,21 21 0,0 0 31,0 0-15,21-21-16,0 0 0,0 0 16,22 0-16,-22 0 0,0 0 0,21-21 15,22 0-15,-43 0 16,21 21-16,-20-22 0,62-62 16,-63 63-16,1-1 0,-1 22 15,-21-21-15,0 0 0,-21 21 16,-1 0-16,-41 0 15,21 21-15,-43 22 16,43-1-16,20 0 16,-20 1-16,0-1 0,-1 0 0,22 1 15,-21-1-15,0 43 16,20-1-16,22-63 16,0 1-16,22-22 0,20 21 15,0-21-15,85 0 16,-42 0-1,-43 0-15,43 0 16,-43 0-16,-21-21 0,22 21 0,-22 0 16,0-22-16,-21 1 0,21 0 15,0 0 1,-21 0-16</inkml:trace>
  <inkml:trace contextRef="#ctx0" brushRef="#br0" timeOffset="6942.5">5715 6731 0,'-21'0'16,"0"0"-16,-1 0 0,1 21 16,21 0-1,0 1-15,0-1 16,21 0-16,1-21 0,-1 0 16,21 0-16,-21 0 0,64 0 15,-43 0-15,1 0 0,41-42 16,-41 20-16,-1 1 15,0-21-15,64-43 16,42-42-16,-84 64 0,-64 42 16,21-22-16,21 22 0,-42-21 0,43-1 15,-22 22-15,0-21 0,-21 21 0,0-22 16,0 22-16,0-21 0,0 21 16,-21 0-16,-22-22 0,22 22 15,0 21-15,0 0 0,0 0 16,-22 0-16,22 0 0,-21 64 15,21-1 1,0-21-16,-1 1 0,22 20 0,-42 85 16,42-84-16,-21 21 0,0 20 15,0-20-15,21 0 0,-22-1 16,-20 107-16,21-106 0,21 105 16,0-105-16,0-1 0,0 1 15,0 0-15,0-22 0,0 22 16,0-22-16,0 22 0</inkml:trace>
  <inkml:trace contextRef="#ctx0" brushRef="#br0" timeOffset="7343.79">6159 8403 0,'22'-21'0,"-1"0"0,-21 0 15,42-22-15,-21 1 0,0 0 16,64-149 0,-64 128-16,0-1 0,1 1 15,-1-85-15,-21 84 16,0 1-16,0-22 0,0 21 0,-21 1 15,-1-1-15,1 1 0,-42-22 16,-43 1 0,64 62-16,20 22 0,-20 0 15,0 0-15,21 0 0,-22 0 16,64 0 15,22 0-31,-22 0 0,21 0 0,1 0 16,-1-21-16,0 0 0,1 21 15,20-21-15,-21-21 0,22 20 0,211-105 32,-233 85-32,-20 21 15,20 0-15,21-43 0,-63 43 16,0 0-16,22 21 0,-22-21 0,0 0 16,0-1-16,-22 22 15,22 64-15,-21-43 16,21 21-16,0-20 0,0 20 15,0 0-15,0 22 16,-21-43-16</inkml:trace>
  <inkml:trace contextRef="#ctx0" brushRef="#br0" timeOffset="7442.73">7006 7006 0,'42'0'0,"22"-21"16,-43 21-16,0-21 0,0 0 16,1 0-16,20-1 0,-21 1 15,0 0-15,22-21 0,-22 21 0,42-43 16,-42 1-16</inkml:trace>
  <inkml:trace contextRef="#ctx0" brushRef="#br0" timeOffset="7791.79">7810 6879 0,'22'0'15,"-1"0"-15,0 0 0,21 0 16,1 0-16,-22 0 0,63 0 16,43-21-1,-105 0-15</inkml:trace>
  <inkml:trace contextRef="#ctx0" brushRef="#br0" timeOffset="7847.76">8530 9292 0,'0'0'15,"0"-423"-15,0-22 0,0 43 32</inkml:trace>
  <inkml:trace contextRef="#ctx0" brushRef="#br0" timeOffset="7973.69">8213 6519 0,'0'43'16,"-22"-43"-16,22 21 0,0 21 15,-21-42-15,21 21 0,0 1 0,0-1 16,0 21-16</inkml:trace>
  <inkml:trace contextRef="#ctx0" brushRef="#br0" timeOffset="8015.66">8234 6816 0,'0'0'15,"21"0"1</inkml:trace>
  <inkml:trace contextRef="#ctx0" brushRef="#br0" timeOffset="8248.53">8403 6583 0</inkml:trace>
  <inkml:trace contextRef="#ctx0" brushRef="#br0" timeOffset="19094.36">7345 5948 0,'-21'0'15,"21"21"-15,-22 21 16,22-20-16,0-1 0,-21 0 16,21 0-16,0 0 0,-21 0 15,21 1-15,0-1 0,0 0 16,21-21 0,0 0-16,1 0 0,-1-21 15,0 21-15,0-21 0,21-22 16,1 22-16,-22 0 0,-21 0 15,21 21-15,-21-21 0,0-22 16,-21 22 0,0 21-16,-22 0 0,22 0 15,0 0-15,-42 21 16,20 22-16,43-22 0,-21 0 16,0 21-16,21-21 0,0 1 15,0-1-15,0 0 16,0 0-16,0 0 0,21 22 15,0-22-15,0 0 16,1 0-16</inkml:trace>
  <inkml:trace contextRef="#ctx0" brushRef="#br0" timeOffset="20296.53">7789 6435 0,'0'21'16,"-21"0"-16,21 21 15,0-20 1,-21-1-16,21 21 0,0 0 16,0-20-16,-21-1 0,21 0 15,0 21-15,-21-21 0,21 22 16,-22-22-16,22 0 0,0-42 47,0 0-47,0 0 15,0-1-15,0 1 0,0 0 16,0-21-16,22 21 0,-1-1 16,0 1-16,-21-21 0,21 21 0,21-22 15,-20 22-15,-1 21 16,0 0-16,0 0 0,21 0 15,-20 0-15,-1 21 16,-21 1-16,21-1 0,-21 0 0,21 0 16,-21 0-16,21 22 0,-21-22 0,0 0 15,43 21 1,-22 22-16,0-64 0,0 0 16,-21 21-16,21-21 0,0 0 15,1 0-15,-1 0 0,0 0 16,0-21-16,0 0 0,43-1 15,-43 1-15,0 0 0,0-21 16,0 21-16,1-1 0,20-41 16,-42 42-16,0-22 0,0 22 15,21-21-15,-21 21 0,0 0 0,0-22 16,-21 22 0,0 21-16,0 0 15,-1 0-15,1 21 0,0 0 16,0 1-16,0 20 0,-22 43 15,22-43-15,0 0 0,21-21 16,0 22-16,0-22 16,0 42-16,0-41 0,0-1 15,0 0-15,21-21 32,0 0-32,1-21 0,-1 0 0,0-1 15,0-20-15,0 21 16,22-21-16,-22-1 0,-21 22 15,21-42 1,-21 41-16,21 1 0,-21 0 0,0 0 0,21 21 16,-21-21-16,0 42 15,0 0 1,0 0-16,0 0 0,0 1 16,0-1-16,0 21 0,0-21 15,0 22-15,0-22 0,0 21 0,0-21 16,0 22-16,0-22 0,0 0 15,0 0-15,0 0 0,21-21 0,1 21 16,-1-21-16,0 0 0,0 0 16,127-21-1,-84-21-15,-22 21 16,43-43-16,-43 22 16,0 0-16,1-22 0,-1 22 0,-21-22 15,22 22-15,-22-22 0,21 22 16,-21-21-16,0 20 0,22-105 15,-22 106 1,-21-1-16,0 1 0,0-21 16,-21 63-16,0 0 15,21 21-15,-22 0 0,-20 106 16,21-85-16,0 64 16,0-42-16,-1-1 15,22 1-15,-21-1 0,21 43 16,0-64-16,-21 1 0,21-1 0,0 21 15,0-20 1,21-22-16,0 0 0,1 0 16,20-21-16,-21 0 0,0 0 15,22 0-15,-22 0 0,21-21 16,-21 0-16,106-43 16,-42 1-16,-43 42 15,1-22-15</inkml:trace>
  <inkml:trace contextRef="#ctx0" brushRef="#br0" timeOffset="22897.01">11663 6456 0,'0'0'0,"-21"0"0,-1-21 15,-62-22 1,41 1-16,1 21 0,-64-21 31,85 42-31,0-22 0,0 22 16,0 0-16,-1 0 0,22 22 15,0 20-15,0-21 16,0 21-16,0-20 16,0 83-16,0-62 0,0 20 15,0-20-15,0-1 0,0-21 16,0 21-16,0-20 0,0-1 0,0 21 16,0-63 15,0 0-16,0 0-15,0-1 0,0-20 16,22 21-16,-22-21 0,21-1 16,-21-41-16,21 41 0,-21 1 15,0 0-15,0 20 0,21-20 16,-21 21-16,21 21 0,-21-21 16,43 21-16,-1 21 15,-21 0-15,0 21 16,-21-20-16,21 20 0,1-21 0,-1 21 15,0 1-15,0 20 16,0-42-16,22 22 16,-22-22-16,-21 0 0,21 0 15,0-21-15,0 0 0,0 0 0,1 0 16,-1 0-16,0-21 0,0 0 0,21-21 16,43-43-1,-64 43-15,0-1 0,1 22 16,-22-21-16,21-1 0,0 1 15,-21 21-15,21 0 0,-21 0 32,0 42-17,0 0-15,21 0 0,-21 21 0,0-20 16,0 41 0,21 43-16,-21-64 0,22-21 15,-1 22 1,-21-22-16,42 0 0,-21-21 15,0 0-15,1 0 0,62 0 16,-20-42 0,-43 21-16,21-1 0,1-20 15,-1 0-15,-21-1 0,0 22 16,0-21-16,1 0 0,-22 20 0,0-20 16,21 21-16,-21-21 0,0-1 15,0 22-15,0 0 16,-21 21-16,-1 0 0,1 0 15,0 0-15,21 21 16,-21 0-16,21 0 0,-21 22 16,0 20-16,21-20 0,0 20 15,0 64 1,0-63-16,0-43 0,21 0 16,-21 0-16,21 0 0,0 0 0,21-21 15,-20 0-15,20 0 0,0 0 16,-21 0-16,128-42 15,-44-21-15,-62 20 16,20 22-16,-20-42 0,20 20 16,-21 1-16,1 0 0,20-64 0,-42 42 15,22 22-15,-43 0 16,21-64-16,-21 0 16,0 64-16,0 20 0,0-20 15,0 21-15,0 0 0,-21 21 16,0 21-16,-1 21 15,22-21-15,-21 22 0,0-1 16,21 0-16,0 1 0,-21 20 0,21-20 16,-21 20-16,21-21 0,0 22 15,0-22-15,0 22 0,0-22 0,0 0 16,0 64 0,42-63-16,-21-43 0,0 0 15,22 0-15,20 0 16,-20 0-16,-1-22 0,0 1 15,1-21-15,-1 21 0,148-149 16,-147 128 0,-1 0-16,-21-22 0,43-20 15,-43 20-15,0 22 0,-21-64 16,0 64-16,0 20 0,0-20 16,0 21-16,0 0 0,0 0 0,-42 21 15,-22 127 16,64-43-31,0-41 0,-42 41 16,42-41-16,0-1 16,-21 43-16,21-22 0,-21-42 15,21 22-15,0-1 0,0-21 16,0 21-16,0 1 16,21-64-1,0 21-15,0-22 16,0-20-16,22 0 0,-22-1 15,0 22-15,21-21 16,-21 21-16,1-22 16,-1 22-16,0 21 0,0 0 15,0 0-15,0 21 16,-21 1-16,0-1 16,0 21-16,0-21 0,22 22 15,-22-1-15,21-21 0,0 21 16,-21-20-16,21-1 0,0-21 15,-21 21-15,21-21 0,1 0 16,-1 0-16,0 0 0,21 0 0,-21-21 16,43 0-16,21-43 15,-64 43-15,0-21 16,21-1-16,-21 1 16,1 21-16,-1 0 0,-21-1 0,21 1 15,-21 42 16,0 1-15,-21-1-16,21 0 0,0 0 0,0 21 16,-21-20-16,21-1 0,0 21 15,0 0-15,0 22 16,0-43 0,21-21-16,0 0 0,0 0 0,0 0 15,0 0-15,1 0 0,-1 0 0,42-42 16,-20-1-1,-1 22-15,-21 0 0,-21 0 16,21-21-16,-21-1 0,0 22 16,0 0-16,0 0 0,0 0 15,-21-1-15,0 1 0,-21 0 0,20 21 16,1 0-16,-21 0 16,21 0-16,42 0 31,0 0-31,0 0 0,0 21 15,22-21-15,-22 0 0,21 0 0,1 0 16,20 0-16,-21 0 0,149-21 31,-149 21-31,1 0 0,20-21 16,-21 21-16,-20-21 0,-1 21 16,0-21-16,-21-1 15,-21 22 1,0 22-1,-1-22-15,1 21 0,0 0 16,-21 21 0,-1 22-16,22-22 0,0-21 15,0 22-15,0-22 0,21 21 0,0-21 16,-21 0-16,21 1 16,0-1-16,0 0 0,0 0 0,0 0 15,21-21-15,0 0 16,0 0-16,0-21 15,0 21-15,22-42 16,-1-1-16,-21 22 0,0-21 0,22 0 0,-22-1 16,21-20-16,22-22 15,-22 22-15,-21-1 0,0 1 0,43-43 16,-22-21 0,-21 84-16,-21-20 0,0 42 0,0-22 15,0 22-15,0 0 0,0 0 16,-21 21-16,0 21 15,-21 43-15,-1 20 16,22-41-16,0 20 0,21-21 16,0 22-16,0-22 0,-21 1 15,21 20-15,0-21 0,0 1 16,0-1-16,0 106 16,0-84-16,0-22 0,0-21 15,21 22 1,0-22-16,43 0 0,-43-21 15,0 0-15,21 0 0,1 0 0,20 0 16,43-42 0,-64 20-16,1 1 0,41-21 15,-62 21-15,20-22 0,-21 22 16,0 0-16,0-21 0,1 21 0,-22-1 16,0-20-16</inkml:trace>
  <inkml:trace contextRef="#ctx0" brushRef="#br0" timeOffset="23244.81">13166 6138 0,'0'0'0,"21"0"0,21 0 16,0 0-16,1 0 0,41 0 16,-20-21-16,-1 21 0,-20 0 0,20-21 15,1 21-15,-1-21 0,1 21 16,-22-21-16,22 21 0,-22 0 15,0 0-15,1-21 0,-22 21 0,0 0 16,0 0-16,-42 21 16,-21-21-16,-1 21 15,1 0-15</inkml:trace>
  <inkml:trace contextRef="#ctx0" brushRef="#br0" timeOffset="25452.79">6689 9927 0,'0'0'0,"-22"21"0,-20 64 15,21-64-15,21 0 16,0 1-16,0-1 0,0 0 16,21-21-16,0 0 15,0 0-15,22 0 0,-1-21 0,0 0 16,1-1-16,-1 1 0,22-21 15,-22 0-15,21-1 0,-20 1 0,41-64 16,1 0 0,-43 64-16,-20-22 0,-1 22 15,0-43-15,-21 43 0,0 0 16,0-1-16,-21 22 0,-22-21 16,22 21-16,0 21 0,0-21 15,-21 21-15,-1 0 0,22 21 0,-21-21 16,21 42-16,-64 22 0,64-22 15,-22 21-15,1 22 0,21 0 16,-21-1-16,20 22 0,-41 106 16,-43 169-16,85-254 15,0 0-15,0-21 16,-1 21-16,22 0 0,0 0 0,0 211 16,0-232-1,0-21-15,22 21 0,-1-22 0,21 43 16,-21-63-16,0-22 0,22 1 15,-22-22-15,0 0 0,21-21 0,-20 0 16,20 0-16,-21-21 0,43-64 16,-22 43-16,-21-1 0,0-20 15,22-1-15,-22 1 0,0-22 16,0 22-16,-21-22 0,0 0 0,0 1 16,0-1-16,-21-63 15,-85-43-15,64 128 16,-64-43-16,42 64 15,1-1-15,-1 22 0,1-21 0,-1 42 16,1 0-16,-1 0 0,-63 21 16,85 21-1,21-20-15,21-1 0,0 0 16,0 0-16,21 0 0,21 0 16,-20-21-16,20 22 0,0-22 0,64 0 15,0-43 1,-43 22-16,1-21 0,-1 21 0,86-64 15,-86 43-15,1-1 16,-22-20-16,21 20 0,-20 22 0,-1-21 16,43-43-1,-64 43-15,-21 21 16,0 42 15,0 0-31,0 0 0,0 0 16,0 22-16,21 20 0,0-42 15,-21 22-15,21-1 0,1-21 16,-22 0-16,21 22 0,63-1 16,-41-21-1,-22-21-15,21 0 0,-21 0 16,22-21-16,-1 0 0,-21 0 0,22 0 16,-1-1-16,-21-20 0,21 21 0,22-64 15,-43 64-15,21-42 16,-20 20-16,-22 1 15,0 21-15,0 42 32,0 0-32,0 0 0,0 0 15,0 1-15,0 20 0,0-21 16,-22 0-16,22 0 0,-21 1 0,21-1 16,-21 0-16,21 0 0,0-42 46,0 0-46,0 0 0,21-1 0,-21 1 16,21 0-16,1 0 0,-22-21 16,21 20-16,0 1 0,0 0 15,0 21 1,0 0-16,1 21 16,-22 0-16,21-21 0,-21 22 15,0-1-15,0 0 0,21 0 16,0 21-16,-21-20 0,21-1 0,0 0 15,1 0-15,-1-21 0,0 21 0,85-21 32,42-42-17,-63 0-15,-43 20 0,0 1 16,1 0-16,-22 0 0,21 0 16,-21-22-16,0 22 0,1 0 0,-1 0 15,-21-21-15,0 20 0,0 1 0,0 0 16,0 0-16,-21 0 15,-1 21-15,-20 0 16,21 0-16,0 21 0,-22 0 16,1 0-16,0 43 0,21-22 15,-1-21-15,1 22 0,-21 41 16,42-20 0,0-43-16,0 0 15,0 0-15,21-21 16,0 0-16,0 0 0,1-21 15,-1 0-15,21-21 16,22-43-16,-43 64 0,0 0 16,0-22-16,-21 22 0,21 0 15,-21-21-15,21 20 0,-21 1 0,22 21 16,-22-21-16,21 21 31,-21 21-31,0 0 0,0 1 0,21-1 16,-21 0-16,0 0 0,0 0 15,21 0-15,0 1 0,-21 20 16,21-21-16,1-21 0,41 42 16,-21-42-1,-20 0-15,-1 0 0,42 0 16,-42-21-16,1 0 0,20 0 0,-21-21 16,0 20-16,22 1 0,-22-21 0,42-22 15,1-20 1,-43 20-16,21 22 0,1-64 15,-43 43-15,21-1 0,0 1 16,-21-1-16,0 1 0,0 20 0,0-84 31,0 106-31,0 0 0,-21 21 16,0 0-16,-1 21 0,22 0 16,-21 22-16,0-1 0,21 21 0,-21-20 15,21 20-15,-42 128 16,20-64-16,1-64 15,21 1-15,-21-22 0,21 22 0,0-22 16,0 43 0,0-64-16,21 0 0,22 21 15,-22-21-15,0-21 0,85 0 16,-43-42 0,-42 21-16,22 0 0,-1 0 0,-21-1 15,22-20-15,-1 21 0,-21 0 0,0-22 16,0 22-16,1-21 0,-22 0 15,0-22-15</inkml:trace>
  <inkml:trace contextRef="#ctx0" brushRef="#br0" timeOffset="25830.58">7662 9906 0,'-21'21'16,"42"-42"-16,-63 63 0,63-42 15,0 0 1,0 0-16,22 0 0,-1-42 15,-21 42-15,0-21 16,1 0-16,-22 0 0,0-1 0,0 1 16,0 0-16,-22 21 15,1 0-15,0 0 16,0 21-16,0 0 0,0 1 16,21-1-16,0 0 15,0 0-15,0 0 0,21 0 0,0-21 16,0 22-16,106-22 15</inkml:trace>
  <inkml:trace contextRef="#ctx0" brushRef="#br0" timeOffset="26327.34">12848 9758 0,'0'-42'16,"0"84"-16,0-127 0,0 22 15,0 20-15,0 1 0,0 21 16,0-21-16,0 20 0,-21 1 0,21 0 16,-42 0-16,-1 21 15,22 0-15,0 21 0,0 0 16,-22 22-16,22-1 0,0 0 0,0 1 15,0 20-15,0 22 0,-1-22 16,1 1-16,0 20 0,0 107 16,21-128-16,0-20 15,0 20-15,21-20 0,0-1 0,0-21 16,1 21-16,-1-20 0,21-22 16,0 21-16,128-21 15,-107-21-15,64-22 0,-63 22 16,-1-21-16,1 21 0,-1-22 15,1 1-15,-1 0 0</inkml:trace>
  <inkml:trace contextRef="#ctx0" brushRef="#br0" timeOffset="26564.2">13906 9377 0,'0'-42'0,"0"84"0,0-106 0,0 43 15,-21 0-15,0 21 0,0 0 16,0 21-16,21 22 0,-21-22 0,21 21 15,0 22-15,-22-1 0,22 1 16,-42 126 0,0 1-16,21-128 15,21 22-15,0-43 0,0 0 16,0 1-16,0-22 0,0 0 0,0 0 16,42-21-1,-21 0-15,43 0 0,-43 0 0,21-21 16,43 0-16,-43 0 15</inkml:trace>
  <inkml:trace contextRef="#ctx0" brushRef="#br0" timeOffset="27644.59">14605 9906 0,'0'-21'0,"0"42"0,21-106 16,-21 64-16,0 0 0,0-21 0,0 21 15,-21 21-15,0-22 16,0 22-16,-1 0 0,1 0 0,-21 22 0,-22 20 15,43-21-15,-21 21 16,21-20-16,-22 20 0,22 0 16,-21 22-16,21-22 0,21 0 15,-21 43 1,21 0-16,21-64 16,0 0-16,0-21 15,0 0-15,0 0 0,1-21 16,-1 0-16,21 21 0,43-85 15,-43 43 1,0-1-16,-20 1 0,-1 21 0,-21-21 16,21-1-16,0 1 15,-21 0-15,0 20 0,0 44 32,0 20-32,0-21 15,0 0-15,0 22 0,0-22 0,0 21 16,0 22-16,0-22 15,0 0-15,0-21 16,0 1-16,21-22 0,0 0 16,1 0-16,-1 0 0,0 0 15,0 0-15,0-22 0,22 1 0,-22 0 16,85-64 0,-22 22-16,-63 21 15,22-1-15,-22-20 0,21 20 0,-21 22 16,1-21-16,-1 0 0,-21 20 15,0 1-15,0 42 16,0 22 0,-21-22-16,21 42 15,0-41-15,0 20 0,0-21 0,0 0 16,0 22-16,0-22 0,0 0 0,21 21 16,-21 1-1,21-43-15,-21 21 0,21-21 16,-21 21-16,-21-21 31,0 0-31,0-21 0,-1 0 16,1 21-1,0-22-15,0 1 0,0 21 0,0-21 16,-1 21-16,1 0 0,0 0 16,0 0-16,21 21 15,0 0-15,21 1 16,0-1-16,0 0 0,1-21 15,20 21-15,-21-21 0,21 0 16,-20 0-16,20 0 0,64 0 16,-64 0-16,43-21 15,63-21 1,-106 20-16,85-83 16,-63 20-1,-43 64-15,0-22 0,0-62 16,-21 83-1,0 1-15,-63 21 16,20 0-16,22 21 0,-21 22 16,42-22-16,-21 0 0,21 0 15,0 0-15,0 22 0,0-22 16,0 85 0,42-64-16,-42-21 15,42 0-15,-42 1 16,0-1-16,0 0 0,22-21 0,-22 21 15,0 0 1,-22-21 0,1 21-16,0-21 0,0 0 15,0 0-15,0 0 16,21-21-16,-22 0 0</inkml:trace>
  <inkml:trace contextRef="#ctx0" brushRef="#br1" timeOffset="76233.38">17124 2117 0,'0'0'0,"-21"0"0,-1 0 16,1 0-16,0 21 0,0-21 0,-21 0 16,20 0-16,1 21 0,0-21 15,0 0-15,0 0 0,0 21 16,-1-21-16,1 0 15,21 21-15,0 1 32,21-22-17,1 0-15,-1 0 0,0 21 16,21-21-16,1 0 0,-1 0 16,0 0-16,22 21 0,126-21 15,-126 0-15,-1 0 16,22 0-16,-22 0 0,1 0 0,63 0 15,-64 0-15,1 0 16,-22 0-16,106 0 16,-63 0-1,-64 0-15,-42 0 32,0-21-32,-21 21 15,20-21-15,1 21 0,0-22 16,-42 22-16,41-21 15,1 21-15,0-21 0,0 21 16,0 0-16,21-21 0,-21 21 16,-1 0-16,44 0 47,-1 0-47,0 0 0,0 0 15,21 21-15,-20-21 16,-22 21-16,21-21 0,21 43 15,-42-22-15,0 0 16,0 0-16,0 0 0,0 0 16,-21 22-16,0-22 0,-22 0 0,22 0 15,0 22-15,0-22 0,0 0 16,-64 42 0,64-63-16,21 22 15,-21-22-15,42-22 31,0 22-15,0-21-16,0 0 16,1 0-16,20 0 0</inkml:trace>
  <inkml:trace contextRef="#ctx0" brushRef="#br1" timeOffset="76672.16">18436 2328 0,'-42'-21'16,"21"21"-16,84 21 0,-126-63 0,63 21 0,-22 21 0,22-21 16,0 0-16,22-1 15,20-20-15,-21 42 16,0-21-16,22 21 0,-1 0 16,0 0-16,106 0 15,-105 21-15,-1 0 16,-21 0-16,0 22 0,1-22 0,-1 21 15,-21 1-15,0-1 0,0 0 16,0 1-16,-21 20 0,-64 43 16,64-64-16,-43 1 15,22-22-15,0 0 16,20-21-16,1 0 16,21-21-16,0 0 0,0-1 15,0 1-15,0-21 0,21 0 16,22-43-1,-22 21-15,42-20 0,-41 41 0,41-41 16,-42 41-16,22 22 16,-1-42-16,-21 63 0,0-21 15,0 21-15,1 0 0,-1 0 16,0 0-16,0 0 0,0 0 16,0 42-1,1 0-15</inkml:trace>
  <inkml:trace contextRef="#ctx0" brushRef="#br1" timeOffset="77707.58">19177 2498 0,'0'0'0,"0"21"0,-21-21 0,21 21 0,0 0 16,-21-21-16,63 0 31,-21-21-31,0 0 16,0 0-16,22 0 0,-22-1 15,21 1-15,1 0 0,-1 0 0,-21 0 16,85-64 0,-85 43-16,0 21 15,-21-1-15,0 1 0,-21 21 16,-21 0-16,21 0 16,-1 0-16,-83 43 15,62-22-15,22 21 16,-21-21-16,21 22 0,-22 20 15,43-21-15,0-20 16,0 20-16,0 0 0,0-21 0,0 64 16,43-43-1,-22-42-15,0 22 0,21-22 0,-21 0 16,1 0-16,20 0 0,0 0 16,-21 0-16,22 0 0,-22 0 0,42-22 15,1 1 1,-43 0-16,0 0 0,0 0 15,22 0-15,-22-1 0,0 1 16,0 21 0,-21-21-16,21 21 78,-21-21-78,22 21 31,-22-21-31,0 0 16,0-1-1,0 1-15,0 0 16,0 0-16,0 0 0,21 21 0,-21-43 16,0 22-16,0 0 15,0 0-15,0 0 172,0 42-63,0 0-109,0 0 16,0 0-16,0 1 0,0 20 0,-21-21 16,-1 64-16,22-64 0,0 21 15,0-21-15,0 1 0,-21-1 16,21 0-16,0 0 0,0 0 0,21-21 31,-21-21-15,0 0-16,22 0 0,-1 0 15,-21-1-15,21 1 0,0-21 16</inkml:trace>
  <inkml:trace contextRef="#ctx0" brushRef="#br1" timeOffset="78025.39">20045 1969 0,'-21'0'0,"42"0"0,-64 0 16,22 0-16,0 0 0,0 21 15,0-21-15,21 21 0,0 0 16,0 0-16,21-21 16,0 0-1,0 0 1,0 0-16,1 0 0,20-42 16,-42 21-1,0 0-15,0-1 0,-21 1 16,0 21-1,-1 0-15,1 0 0,0 0 16,0 0-16,21 21 0,0 1 16,-21-1-16,0 21 15,21-21-15,0 0 16,0 1-16,0-1 0,0 0 16,21-21-16</inkml:trace>
  <inkml:trace contextRef="#ctx0" brushRef="#br1" timeOffset="79040.03">20214 2286 0,'0'21'47,"0"0"-47,0 1 15,0-1-15,0 0 16,0 0-16,0 21 0,0-20 0,-21 41 16,0 1-1,0-43-15,21 0 0,0 0 0,0 0 16,-22-21-16,22 21 0,-21-21 16,21-21 15,0 0-31,21 0 0,1-21 0,-1 20 15,42-62-15,1-1 16,-43 64-16,21-21 16,-21 20-16,22 1 0,-22 0 0,21 0 15,-21 0-15,1 21 0,-1 0 0,0 0 16,0 0-16,0 42 16,0 0-16,-21-20 15,0 20-15,0 21 0,0-20 16,0-1-16,-21-21 0,21 22 15,0-22-15,0 21 0,0-21 0,0 0 16,0 1-16,21-22 16,1 0-16,-1 0 15,0 0-15,0 0 0,0 0 16,0-22-16,1 1 0,-1 0 0,42-42 16,1-43-1,-43 63-15,0 1 0,0 0 16,0 21-16,1-22 15,-22 22-15,0 0 0,21 21 0,-21 21 32,0 0-32,0 0 15,0 1-15,0 20 0,0 0 16,0-21-16,0 22 0,0-1 0,0 0 16,0-20-16,0 20 0,0-21 15,0 21-15,0-20 0,0-1 16,21-21-16,0 0 15,0 0-15,0 0 0,1 0 16,20 0-16,0-43 16,-21 22-16,22 0 0,-22-21 15,0-1-15,21 1 0,-20-21 0,20 20 16,-21-20-16,21-1 0,-20 1 16,20-43-16,0-21 15,-21 85-15,-21-1 0,22-20 16,-22 20-16,0 22 0,-22 21 31,22 21-31,-21 1 0,0 20 16,0-21-16,21 43 0,-21-22 15,0 0-15,21 22 0,0-22 16,-22 22-16,22-1 0,-21-21 16,21 22-16,0-22 0,0 22 0,0-22 15,0 0-15,0 1 0,0 20 16,0-20-1,21-22-15,1 0 0,-22 0 0,21-21 16,0 0-16,0 0 0,0 0 0,0 0 16,1 0-16,-1 0 0,21 0 15,0-21-15,22-43 16,-43 22-16,21 0 16,-20-1-16,-1 22 15,0-21-15,-21 21 0</inkml:trace>
  <inkml:trace contextRef="#ctx0" brushRef="#br1" timeOffset="79255.91">21548 2223 0,'21'0'16,"0"0"-1,21 0-15,-21 0 0,22 0 16,20 0-16,-20 0 0,-22 0 15,21 0-15,0 0 0,-20-22 16,-1 22-16,0 0 0,-21-21 16,0 0-1,-21 21 1,0-21-16</inkml:trace>
  <inkml:trace contextRef="#ctx0" brushRef="#br1" timeOffset="79432.8">21018 2074 0,'0'0'0,"-63"22"16,42-22-1,21 21 17,21-21-17,0 0 1</inkml:trace>
  <inkml:trace contextRef="#ctx0" brushRef="#br1" timeOffset="80657.1">22691 2561 0,'0'0'16,"21"0"-16,0-21 0,0 21 0,0 0 16,0-21-16,-21 0 0,22 21 15,-22-21-15,0-1 0,-22-20 16,1 21-16,0 0 15,-21 0-15,-1-1 0,1 22 0,0-21 16,21 0-16,-22 21 0,1 0 16,0 0-16,-22 0 15,1 0-15,41 21 0,1 0 16,0 1-16,0 20 0,21 0 16,-21 1-16,0-1 0,21 0 0,-22 1 15,22-1-15,0 0 0,0-21 16,0 22-16,0-1 0,22-21 15,-1-21-15,0 0 16,0 21-16,0-21 0,22 0 0,-22 0 16,21-21-16,0 21 0,-20-21 0,62-21 15,-20-1 1,-43 1-16,21 0 0,1-22 16,-1 22-16,-21 0 0,-21-1 0,21-20 15,0 20 1,-21 22-16,0 0 0,0 42 31,-21 0-31,0 1 0,21-1 0,-21 21 16,0 0-16,-22 43 15,43 0-15,0-43 0,0-21 16,0 22-16,0-22 0,0 0 16,22 0-16,-1 0 0,0 0 0,21-21 15,-21 0-15,43 0 16,42-21-16,-64 0 15,0 0-15,1 0 16,-22-22-16,21 22 0,-21-21 16,22 0-16,-22-22 0,0 1 0,0 20 15,0-20-15,1-1 0,20-63 16,-21 64-16,-21-1 0,0 1 16,21-1-16,-21 22 0,0 0 0,0-22 15,0 43-15,-21 42 16,0 21-1,21 1-15,-21-1 0,0 0 16,-1 22-16,1-1 0,21 1 16,-21-1-16,0 1 0,0-1 15,0 1-15,21 105 16,0-84-16,0-43 16,21-21-16,21 22 0,-21-22 15,22-21-15,-22 0 0,0 0 16,21 0-16,-21 0 0,85-42 15,-42-1 1,-22 1-16,-21 21 0,0-22 16,1 1-16,-1 0 0,0 21 0,0-22 15,-21 22-15,0 0 0,0 42 32,-21 0-32,21 0 0,-21 43 15,0-43-15,21 0 16,-22 22-16,22-22 0,0 0 15,-21 42 1,21-41 0,0-44 15,21 22-31,-21-21 0,43-63 16</inkml:trace>
  <inkml:trace contextRef="#ctx0" brushRef="#br1" timeOffset="80856.99">23961 2138 0,'-22'0'16,"1"-21"0,0 21-1,21-21 1,21 21 15,0 0-31,1 21 16,-1-21-16</inkml:trace>
  <inkml:trace contextRef="#ctx0" brushRef="#br1" timeOffset="81449.64">24193 2328 0,'0'22'63,"22"-22"-63,-22 21 0,21-21 15,-21 21-15,0 0 0,0 0 16,0 0-16,0 1 0,0-1 0,0 0 15,-21 21-15,-1-21 0,-20 22 16,21-22-16,-21 0 0,20 0 16,1 0-16,0 1 0,-21-22 15,21 21-15,-1-21 0,1 0 16,21 21 0,21-21-1,1 0-15,-1 0 16,21 0-16,-21 21 0,22-21 15,-22 21-15,21-21 0,-21 21 16,0 1-16,22-22 0,-22 21 16,0 0-16,0 0 0,0 0 15,1-21-15,-22 43 0,0-22 0,0 63 16,-22-62-16,1 20 16,0-21-16,-85 85 15,64-85-15,0 21 0,-43 1 16,43-22-16,-1 0 15,1-21-15,-64 21 0,21-21 16,64 0-16,-21-21 16,21 0-16,-22 21 0,22-21 15,21-22-15,-21 22 0,21-21 0,0 21 16,0-22-16,0-20 16,21-1-16,0 43 15,1 0-15,-1 0 0,0 0 16,0 21-16,0-21 0,0-1 0,22 22 15,-22-21-15</inkml:trace>
  <inkml:trace contextRef="#ctx0" brushRef="#br1" timeOffset="82849.96">24596 2561 0,'21'0'15,"0"0"-15,0 0 16,0 0-16,0 0 0,1 0 0,20-21 16,21 0-16,-41 21 15,41-42-15,-42 42 0,0-22 16,1 1-16,-22 0 16,0-21-16,-22 21 15,1 21-15,-21 0 0,0 0 16,-1 0-16,1 0 0,-22 0 15,22 21-15,0 0 0,-85 64 16,84-22 0,22-21-16,21-20 0,0 20 15,0-21-15,0 0 0,0 0 0,21 22 16,1-22-16,20-21 0,21 21 16,64-21-1,-84 0-15,-1 0 0,0 0 16,1 0-16,-1-21 0,22 0 15,-43 0-15,0 21 16,0-22-16,0 1 0,0 21 0</inkml:trace>
  <inkml:trace contextRef="#ctx0" brushRef="#br1" timeOffset="103131.57">17335 5990 0,'0'0'0</inkml:trace>
  <inkml:trace contextRef="#ctx0" brushRef="#br1" timeOffset="103551.77">17187 5990 0,'0'0'0,"-21"0"15,0 0 1,42 0 46,21 0-62,-20 21 16,41-21-16,-21 0 0,22 22 0,42-22 16,-43 0-16,1 21 15,-1-21-15,-20 0 0,84 0 16,-64 0-16,-21 0 0,22 0 0,-1 0 15,-20 0-15,-1 0 0,0 0 16,43 0-16,-21 0 16,-43 0-16,-21-21 47,-21 21-32,-1-22-15,1 22 0,0 0 16,0-21-16,0 0 0,-22 0 15,22 21-15,-21 0 0,0-21 16,20 21-16,-20-21 16,21 21-16,-21-22 15,20 22-15,1 0 0,0 0 16,21-21-16,21 42 31</inkml:trace>
  <inkml:trace contextRef="#ctx0" brushRef="#br1" timeOffset="103684.7">18119 5906 0,'21'0'0,"-42"0"0,63 0 0,-21 0 16,0 0-16,0 0 0,22 0 0,-1 0 16,0 0-16,-20 0 0,-1 0 15,0 21-15,-21 0 16,21-21-16,-21 21 0,0 0 16,0 0-16,-21 1 0,21-1 15,-42 0-15,20 0 0,1 0 0,-42 0 16</inkml:trace>
  <inkml:trace contextRef="#ctx0" brushRef="#br1" timeOffset="103833.61">18669 6265 0,'127'0'16</inkml:trace>
  <inkml:trace contextRef="#ctx0" brushRef="#br1" timeOffset="104893.46">20045 5228 0,'0'-21'15,"0"0"1,-21 21-16,-1 0 0,1 0 16,0 21-1,0 0-15,0 0 0,0 1 0,-1 20 16,22 0-16,-21 1 0,-85 105 16,64-85-16,42 1 15,-42-1-15,42-20 0,0 20 0,0 1 16,0-1-16,0 1 0,0-22 15,0 0-15,21 1 0,0-1 16,0 0-16,0 1 0,-21-1 0,64 43 16,-1-85-1,-20 0-15,-22 0 0,21 0 16,1 0-16,-22 0 0,21-22 0,0 1 16,1 0-16,-1 0 0,0-21 15,1 20-15,-1 1 0,0-21 0,-20 0 16,20-1-16,0 1 0,-21-22 15,1 22-15,-1-21 0,0-1 0,-21 1 16,0-1-16,0 1 0,0-1 0,0 1 16,-21 20-16,-22-20 0,22-43 15,-21 64-15,0 20 16,-43 1-16</inkml:trace>
  <inkml:trace contextRef="#ctx0" brushRef="#br1" timeOffset="105135.84">19981 5228 0,'21'21'15,"-42"-42"-15,0 64 0,-42 20 0,41-21 16,1 22-16,0-1 0,0 1 15,0-1-15,21 86 0,0-86 16,0 1-16,42 84 16,0-64-1,1-62-15,-22 20 0,21-21 0,1-21 16,-1 21-16,0-21 0,1 0 0,-1 0 16,21 0-16,-20 0 0,-1 0 0,22 0 15,20-42 1,-41 21-16,-1 0 0,43-43 15,-64 43-15,0-21 0,0 20 16,0 1-16,-21 0 0,21 0 16,-21 0-16</inkml:trace>
  <inkml:trace contextRef="#ctx0" brushRef="#br1" timeOffset="105390.7">20722 6117 0,'0'21'15,"0"-42"-15,0 64 0,0-22 16,0 0-16,21-21 0,0 21 15,1-21-15,-1 0 16,21 0-16,-21 0 16,0 0-16,1 0 0,20-21 15,-21 21-15,0-21 0,0 0 16,1-1-16,-22 1 0,21 0 0,0-42 16,-21 41-16,0-20 15,0 21-15,0 0 0,0 0 16,0 42 15,0 21-15,0 0-16,0-20 0,0-1 0,-21 0 15,21 0-15,0 21 0,-21-20 0,21-1 16,-22-21-16</inkml:trace>
  <inkml:trace contextRef="#ctx0" brushRef="#br1" timeOffset="105797.46">21399 6160 0,'43'-43'16,"-22"22"-16,-21-42 15,21 41-15,-21 1 0,0-21 0,0 21 16,0 0-16,0-22 16,-21 43-16,0 0 15,0 0-15,21 21 0,-22 1 16,-20 41-1,21-42-15,21 0 0,0 22 16,0-22-16,0 0 0,0 0 16,0 0-16,0 1 0,0-1 0,0 0 15,42 21 1,-21-42-16,1 21 0,-1-21 16,0 0-16,0 0 15,21 0-15,22-21 0,-22 21 16,1-21-16,-1 0 0,0 0 0,-21 0 15,22-1-15,20-62 16,-63 41 0,0 22-16,0-21 0,0 21 15,0 0-15,0-1 0,-21 22 0,-21 0 16,21 0-16,-1 0 16,22 22-1</inkml:trace>
  <inkml:trace contextRef="#ctx0" brushRef="#br1" timeOffset="105913.39">21865 6075 0,'0'21'0,"21"0"16,0-21-16,-21 21 0,0 1 16,22-1-16,-22 0 15,0 0 1,21-21 0,0 0-16</inkml:trace>
  <inkml:trace contextRef="#ctx0" brushRef="#br1" timeOffset="106093.29">22077 6181 0,'0'0'15,"21"-43"-15,21 22 16,43-21-16,-64 21 16,0 0-16,0-1 0,1 1 15,-22 0-15,21 0 0,-21 0 16,0 0-16,0-1 16,-64 44 15,43-1-16,21 0-15,0 0 0,-21 0 0,0-21 16</inkml:trace>
  <inkml:trace contextRef="#ctx0" brushRef="#br1" timeOffset="106349.15">22204 6138 0,'0'22'15,"0"-44"-15,0 65 0,21-43 0,0 0 16,0 21-16,0-21 0,1 0 16,-1 0-16,0 0 0,0 0 0,21 0 15,-20 0-15,-1 0 0,21 0 16,64-21-1,-43 0-15,-41-1 0,-1 1 16,0 0 0,-21 0-16,21 0 0,0-22 0,-21 1 15,0 21-15,0 0 16,0 0-16,-21 21 31,21 21-31,-21 0 16,0 0-16,0-21 0,21 21 0,0 0 15,-43 1-15,22-1 0,-21 0 16,21-21-16</inkml:trace>
  <inkml:trace contextRef="#ctx0" brushRef="#br1" timeOffset="106547.03">22458 6138 0,'0'0'0,"-21"0"47,21 22-47,0-1 16,21-21-1,-21 21-15,21-21 32,-21 21-32,21-21 15,0 0-15,0 0 16,1 0-16,-1 0 16,0 0-16,-21-21 0,0 0 15</inkml:trace>
  <inkml:trace contextRef="#ctx0" brushRef="#br1" timeOffset="107209.65">22818 5948 0,'0'0'0,"0"-42"0,0 20 0,21-20 16,0-21-16,-21 20 0,21 1 16,-21-22-16,21 1 0,0 21 0,-21-22 15,0-21-15,22 1 16,-22 63-16,21-1 0,-21 1 16,-21 42 15,-1 1-31,22 20 15,-21-21-15,0 21 0,0 1 16,0-1-16,0 64 0,-1-43 16,1 1-16,21-22 0,-21 22 15,21-22-15,0 22 0,0 41 16,0-41 0,0-43-16,21 0 0,-21 0 15,43 1-15,-22-1 0,21-21 0,-21 0 16,22 0-16,-22 0 0,21 0 0,22 0 15,20-43 1,-63 43-16,1-21 0,-1 0 16,0 0-16,-21 0 15,0 0-15,0-1 0,0-20 0,0 21 0,0 0 16,0-22-16,-21 43 31,0 0-31,-1 0 0,1 22 16,0-1-16,0 0 0,0-21 15,84 21-15,-63 0 0,-42 22 16,0-1-16,42-21 0,0 0 16,0 0-1,0 1-15,0-1 0,0 0 16,21-21-16,42 63 16,-42-63-1,1-21-15,-1 21 16,0-21-16,-21 0 0,21 0 0,43-43 15,-22 1 1,-21 20-16,21 1 0,1-127 16,-22 105-16,0 1 15,-21-1-15,0 1 0,0-1 16,0 43-16,0-21 0,0 21 0,0-1 16,0 1-16,0 0 0,-21 21 15,0 0-15,0 21 16,21 0-16,0 1 15,-22 20-15,-20-21 16</inkml:trace>
  <inkml:trace contextRef="#ctx0" brushRef="#br1" timeOffset="107419.53">23389 6117 0,'21'21'0,"0"-21"16,1 22-16,-1-22 15,21 0-15,0 0 16,-20 0-16,-1 0 0,0 0 0,-21-43 15,21 43 1,-21-21-16,21-21 0,0-1 0,22 1 16,-22 21-16,-21 0 0,21 0 15,-21-1-15,21 22 16,-21-21-16,0 42 16,21 1-1,-21-1-15</inkml:trace>
  <inkml:trace contextRef="#ctx0" brushRef="#br1" timeOffset="107531.47">23791 6096 0,'21'0'15,"-42"0"-15,64 0 16,84 0 0,-127 21-16,0 0 15,21 1-15,0-1 16,21-21 0,-21 0-16</inkml:trace>
  <inkml:trace contextRef="#ctx0" brushRef="#br1" timeOffset="107580.44">24109 6477 0,'21'-106'0,"-42"212"0,84-275 0,-42 126 15,22-20-15</inkml:trace>
  <inkml:trace contextRef="#ctx0" brushRef="#br1" timeOffset="109057.34">22606 5313 0,'0'-21'0,"0"0"32,0 42-1,0 0-31,-21-21 0,21 21 15,-21 21-15,-1 1 16,22-1 0,22-42-1,-1 0-15,0 0 16,0 0-16,0 0 16,-21-21-16,21 0 0,-21 0 15,0-1 1,0 1-16,-21 0 15,0 21-15,0 0 16,0 0-16,0 0 0,-1 0 16,1 0-1,0 21-15,21 0 0,0 1 16,0-1-16,21 0 16,22-21-16,-22 0 15,21 21-15,-21-21 0,22 0 16,20 21-16</inkml:trace>
  <inkml:trace contextRef="#ctx0" brushRef="#br1" timeOffset="109481.32">24850 5588 0,'0'-42'15,"21"42"17,0 0-32,0 21 15,0 21-15,0-21 0,1 1 16,-1 20-16,0 0 0,21-21 15,-21 22-15,1-1 0,20 0 0,64 128 16,-64-107 0,-21-20-16,22-1 15,-22-21-15,0 0 0,-21 22 16,21-43-16,-21 21 16,21-21-16,-21-21 46,0-1-46,0 1 0,-21 0 16,0 0-16,21 0 0,-21 0 16,21-1-16,0 1 0</inkml:trace>
  <inkml:trace contextRef="#ctx0" brushRef="#br1" timeOffset="109796.14">25506 5652 0,'0'0'0,"0"-43"0,0 22 0,0 0 0,0 0 15,0 0-15,-21 21 16,-22 0 0,22 21-16,-21 0 0,-1 21 15,-41 43-15,41-43 16,-20 1-16,-1 20 0,1-21 0,-1 22 16,-147 105-1,126-126-15,22 20 0,20-21 0,-20 1 16,-64 63-16,106-85 15,-22 21-15,22-42 0,21 21 16,0-42 47,-21 21-48</inkml:trace>
  <inkml:trace contextRef="#ctx0" brushRef="#br1" timeOffset="111334.24">17420 9652 0,'-21'0'31,"0"0"-15,0 0-16,-1 0 0,1 0 15,0 0-15,-21 0 0,21 0 16,-1 0-16,1 21 16,0-21-16,0 0 0,0 0 31,42 0 0,0 0-31,0 0 16,0 0-16,22 0 0,-1 0 0,0 0 15,1 0-15,-1 0 0,0 0 16,22 0-16,-1 0 0,-20 0 0,20 0 16,128 0-1,-43 0-15,-85-21 0,1 21 16,63 0-16,-64 0 15,-20 0-15,20-21 0,-20 21 0,-1 0 0,-21 0 16,21 0-16,1 0 16,-1 0-16,-21 0 15,-42 0 48,0 0-63,0 0 15,0 0-15,-1 0 0,1 0 0</inkml:trace>
  <inkml:trace contextRef="#ctx0" brushRef="#br1" timeOffset="111795.01">18246 9419 0,'0'-21'0,"0"0"15,0 42 32,21-21-47,0 0 16,0 0-16,0 21 0,0-21 16,1 21-16,-1-21 0,0 0 0,21 22 15,-21-22-15,43 0 16,-43 21-16,0-21 15,0 21-15,1-21 0,-1 21 0,0 0 16,-21 0-16,0 1 0,0-1 16,0 0-16,0 0 0,0 21 15,-21-20-15,-22-1 0,22 0 16,-106 42 0,21 1-16,64-43 0,0 0 15,21-21-15,-22 21 0,1 1 16,21-22-16,0 0 0,-1 21 0,1-21 15,0 21-15,0-21 16,21 21 15,21-21 1,0 0-32,0 0 15,1 0-15,-1 0 0</inkml:trace>
  <inkml:trace contextRef="#ctx0" brushRef="#br1" timeOffset="115981.02">20426 9059 0,'0'0'0,"-21"0"16,-1 0-16,1 0 0,0 0 0,0 0 15,-21 0 1,42 22-16,0-1 16,0 0-1,21-21-15,0 0 16,0 0-16,21 0 0,-20 0 15,20-21-15,0 21 0,1-21 0,-1-1 16,0-20-16,22 21 0,-22 0 0,0-22 16,1 22-16,-1-21 0,43-64 15,-43 43 1,-42 41-16,0-20 0,0-21 16,0 41-16,0 1 15,0 0-15,0 0 0,0 0 0,-21 21 31,0 0-31,0 21 16,21 42-16,-22-20 0,22-1 16,-21 0-16,21 22 15,-21-1-15,21 1 0,0 63 0,-21-64 16,21 1-16,-21 21 0,21-22 0,-21 1 16,-1-1-16,22 1 15,0-22-15,-21 21 0,0-20 0,0 126 16,-21-105-1,20-43 1,1-21 0,0-21-16,0-1 0,21 1 15,0 0-15,-21 0 0,0-21 16,21 20-16,-22-20 0,1 0 0,0-1 16,-21-62-1,21 62-15,-1 22 0,1 21 16,0 0-16,21 21 15,0 22 1,0-22-16,0 63 16,21-20-16,0-22 15,1-21-15,41 43 0,-42-43 16,22 0-16,-22 0 0,21 1 16,0-1-16,1-21 0,-1 0 0,0 0 15,1 0-15,-1 0 0,85-43 16,-85 22-16,22 0 15,-22 0-15,1 0 0,-22 0 16,21-22-16,-21 22 0,22-21 0,-22 21 0,0-22 16,-21 22-16,0-21 0,21-22 15,-21 43 1,0 42 0,0 0-16,-21 1 15,21-1-15,-21 0 0,0 0 16,-1 21-16,1 1 15,0-22-15,21 42 0,-21-63 16,21 22-16,-21-1 0,21-42 47,21-1-47,0 1 0,0 0 16,-21 0-16,21 0 0,1-22 15,-1 22-15,-21 0 0,21 0 16,0 0-16,-21 0 0,21-1 0,22 22 15,-22 43 1,0-22-16,-21 0 16,0 0-16,0 22 0,0-22 0,21 0 15,-21 0-15,0 21 0,0-20 0,0-1 16,21 21-16,0-42 0,-21 21 16,22-21-16,-1 0 0,21 0 15,-21 0-15,0 0 16,1 0-16,-1-21 0,21 0 0,-21 0 0,22 0 15,41-85 1,-20 21-16,-43 43 16,21-1-16,1-62 0,-22 62 15,-21-20-15,21 20 0,-21-20 16,21-1-16,-21 22 0,0-85 16,0 85-1,-21 63 1,0 0-16,21 21 0,0 1 0,-64 105 15,64-85 1,-21-20-16,21 20 0,0 1 0,-21-22 16,0 22-16,21-22 0,0 0 0,0 1 15,0-1-15,-21-21 0,21 21 16,0 1-16,0-1 16,21-42-1,0 0 1,0-21-16,-21-21 15,42-1-15,-42 22 0,22 0 16,-22 0-16,21 0 0,0 21 16,-21-22-16</inkml:trace>
  <inkml:trace contextRef="#ctx0" brushRef="#br1" timeOffset="117112.51">22225 9779 0,'21'0'16,"0"0"-16,-21 21 15,21-21-15,1 0 0,-1 0 0,0 0 16,0 0-16,0 0 0,0 0 0,64-21 16,21-42-1,-21-1 1,-85 43-16,21 0 16,0 0-16,0-1 0,0 1 15,-21 0 1,-21 21 15,0 21-31,21 0 0,0 1 16,-21-1-16,0-21 0,21 21 15,-22 0-15,1 43 16,21-43 0,0 0-16,21-21 15,1 0-15,-1 0 0,0-21 16,0 0-16,0 21 15,0-22-15,1 1 0,-1 0 0,0-21 16,0 21-16,0-22 16,0 22-16,-21 0 15,22 21 1,-22 21 0,21 0-16,-21 0 15,0 1-15,0-1 0,0 0 16,21 42-16,-21-41 15,21-1-15,0-21 0,0 0 16,1 0-16,20 0 16,21 0-16,-41 0 0,20 0 15,0-21-15,43-22 16,-43 22-16,1-21 0,-1 21 0,0-22 16,1 1-16,-22 0 0,85-85 15,-64 21 1,-21 42-16,0 22 0,-21-64 15,0 64-15,0-43 16,0 64-16,0 0 0,-21 0 16,0 21-16,0 0 0,0 0 15,-22 42-15,22-21 0,-21 64 16,21-43-16,-1 0 0,22 1 16,-42 63-16,42-64 15,-21 0-15,21 1 0,0-1 0,0 0 16,0-21-16,0 22 0,0-1 0,0-21 15,0 0-15,0 43 16,42-43-16,-21 0 0,1 0 16,20-21-16,-21 0 15,0 0-15,0 0 0,1 0 0,20 0 16,-21 0-16,0-21 0,22 21 16,-22-21-16,0 0 0,21-21 15,-21 20-15,-21 1 0,22 0 16,-22 0-16,21 21 0,-21-21 0,0 0 15,0-1 1,0 44 0,0-1-16,0 0 15,0 0-15,0 0 16,0 0-16,0 22 16,21-1-16,0-42 0,0 0 15,0 21-15,22-21 16,-22 0-16,0 0 0,0 0 0,0 0 15,22 0-15,-22-21 0,21 21 0,-21-21 16,22 21-16,-22-21 0,0 21 0,21 0 16,-20 0-16,-1-21 0,0 21 15,0 0-15,0 0 16,0 0-16,1 0 31,-22-22-15,0 1-1,0 0 1,-22 0 0,1 0-16,0 21 15</inkml:trace>
  <inkml:trace contextRef="#ctx0" brushRef="#br1" timeOffset="117367.87">23601 9271 0,'-21'0'0,"42"0"0,-64 0 0,22 0 0,21-21 16,21 21-1,1-21-15,20 21 16,0-21-16,-21-1 0,64 1 16,-43 21-16,1 0 0,84-21 15,-85 0-15,0 21 16,-20 0-16,20 0 0,0-21 15,-21 21-15,-42-21 32,0 21-17,0 0-15,-21 0 0</inkml:trace>
  <inkml:trace contextRef="#ctx0" brushRef="#br1" timeOffset="117548.34">23389 9081 0,'-21'0'0,"42"0"0,-63 0 16,21 0-1,42 0 17,0 0-32,21 0 0,1 0 15,-1 0-15,0 0 0</inkml:trace>
  <inkml:trace contextRef="#ctx0" brushRef="#br1" timeOffset="117964.27">26014 8869 0,'0'0'0,"-21"-21"0,-43-22 16,43 43-1,21 22 1,21-1-1,0 21-15,0-21 0,1 22 0,20 62 16,0-62-16,43 126 16,-64-127-16,21 64 15,-20-63-15,-22-1 16,21-21-16,0 21 0,0 1 0,-21-22 0,21 0 16,0 43-1,-21-43 1,22-21-16,-1-21 15,-21-1-15,0 1 16,0 0-16,21 0 0</inkml:trace>
  <inkml:trace contextRef="#ctx0" brushRef="#br1" timeOffset="118249.71">26733 9081 0,'0'0'15,"0"-85"1,0 64-16,0 0 0,-21 21 0,-106 0 31,43 0-31,-1 42 16,43 0-16,-1-21 0,-20 22 15,20-1-15,-20 0 0,21 1 0,-85 41 16,84-41-16,-20-1 16,20 0-16,-20 1 0,21-1 15,-1-21-15,-20 43 0,42-43 0,-1 21 16,1-42-16,21 21 0,0 1 0,0-1 15,-21-21 1,0 0 15,21-21-31,0-1 0</inkml:trace>
  <inkml:trace contextRef="#ctx0" brushRef="#br1" timeOffset="193639.95">11663 13758 0,'0'0'0,"-21"0"0,-1 0 16,44 0 15,-1 0-31,0 0 0,21 0 0,-21 0 15,22 0-15,105-21 16,127-42 0,-211 63-16,63-43 15,-64 22-15,1 0 16,63-21-16,-85 21 0,21-1 16,1 1-16,21-42 0,-1 20 15,-41 22-15,-22 0 16,0 0-16,0 0 0,0 0 15,-21-22-15,0 22 0,0 0 16,0 0-16,0 0 16,0-1-16,-21 22 15,0 0-15,0 0 16,0 22-16,-1-22 0,1 21 16,0 0-16,0 21 0,0-21 15,0 22-15,-1-22 0,-62 169 16,63-147-1,-1 20-15,1 22 16,0-22-16,0-20 0,0-1 0,21 0 16,0-20-16,-21 20 0,-1-21 15,22 21-15,0-20 0,0-1 0,-21 21 16,0-21-16,21 0 16,0 1-1,0-44 16,0 1-31,0 0 16,0 0-16,0-21 0,0 20 16,0 1-16,21 0 0,22-42 15,41-43 1,-41 85-16,-22-22 0,21 22 16,0 0-16,1 0 0,-1 21 15,0-21-15,-20 21 0,20 0 0,21 0 16,1 42-1,-43-21-15,-21 0 0,0 43 16,0-43-16,0 21 0,-21-21 16,0 1-16,0 20 0,-1-21 0,1 21 15,-21 22 1,21-64-16,0 21 0,21 0 0,-22 22 16,1-43-16,21 21 15,-21-21-15,21 21 0,0 0 47,-21-21-47,21-21 31,0 0-15,0 0-16,21 21 0</inkml:trace>
  <inkml:trace contextRef="#ctx0" brushRef="#br1" timeOffset="194126.79">13314 13928 0,'-297'211'0,"594"-422"0,-297 168 16,0 22 0,0-21-16,0 21 15,21 0-15,0-1 16,-21 1-16,21 0 0,0 21 15,1 0-15,-1 0 0,0 0 16,0 0-16,0 0 0,0 0 16,1 0-16,-1 21 0,-21 0 0,21 1 15,-21-1-15,21 21 0,-21-21 16,0 0-16,0 22 0,0-22 16,0 21-16,0-21 0,0 1 15,0 20-15,-21-21 0,-21 64 16,20-43-1,22-21 1,-21-21-16,21-21 16,0 0-1,0 0-15,21 0 16,1-1-16,-22-20 0,21 21 0,0-21 0,0 20 16,-21-20-16,21 21 15,0-21-15,1 20 0,-1-20 0,0 21 16,0 0-16,0-22 15,22 22-15,-43 0 16,21 21-16,0 0 16,-21 21-1</inkml:trace>
  <inkml:trace contextRef="#ctx0" brushRef="#br1" timeOffset="194606.77">14245 13737 0,'21'-42'0,"-21"21"16,0 0-16,-21 21 16,0 0-1,0 0-15,21 21 0,-21-21 0,-1 21 16,1 0-16,0 21 0,-21 22 15,-1-43-15,22 21 16,0-20-16,0 41 0,21-21 16,-21 1-16,21-22 0,0 0 15,0 0-15,42 0 16,-21-21-16,22 0 0,-22 0 0,21 0 16,-21 0-16,64 0 15,-43-21-15,-21 21 0,22-21 0,-1 0 16,-21 0-16,0 0 0,43-43 15,-64 1 1,0 41-16,0-20 0,0 21 16,0-21-16,-21 20 0,0 1 0,-1 0 15,1 0-15,0 21 0,0 0 0,-21 0 16,20 0-16,1 0 0,-21 0 16,21 0-16,0 0 0,-1 21 15,1 0-15,0 0 0,21 1 16,0-1-16,0 0 0,0 0 0,0 0 0,0 0 15,0 22 1,21-22-16,0-21 0,22 0 16</inkml:trace>
  <inkml:trace contextRef="#ctx0" brushRef="#br1" timeOffset="195190.04">14859 13801 0,'0'0'0,"21"-21"0,-21-1 15,0 1-15,-21 42 47,21 1-47,-21-1 0,0 0 0,21 21 16,-22-21-16,22 22 0,-21-22 16,0 21-16,21-21 0,0 1 0,0-1 15,0 42-15,0-42 16,0 1-16,21-22 15,0 0 1,1 0-16,-1 0 0,21-22 16,-21 1-16,22-21 15,-1 21-15,0-43 0,-21 43 16,1-21-16,20-1 16,-42 22-16,0 0 0,21 21 15,-21 21 1,0 0-16,0 1 15,0 41-15,0-42 16,0 0-16,0 1 0,0-1 16,0 0-16,0 0 0,0 0 0,42 0 15,-20-21-15,-1 0 16,0 0-16,0 0 0,0 0 0,22 0 16,-22-21-16,0 21 0,21-21 15,-21 0-15,-21 0 16,22 0-16,-1-64 15,-21 21-15,0 43 0,0-21 16,0 21-16,0-22 0,0 22 16,0 0-16,0 0 0,0 0 15,0 42 17,21-21-32,-21 21 15,0 0-15,21-21 0,0 43 16</inkml:trace>
  <inkml:trace contextRef="#ctx0" brushRef="#br1" timeOffset="195605.8">15938 13822 0,'22'-21'0,"-44"42"0,86-63 16,-43 42-16,0-22 0,0 1 16,-21 0-16,0 0 0,22 0 0,-22 0 15,0-1-15,0 1 0,0 0 16,0 0-16,-22 21 15,1 0-15,-21 0 0,0 0 16,20 21-16,-20 0 0,21 0 0,0 1 16,0-1-16,-1 21 0,1-21 0,0 0 15,0 1-15,21 41 16,0-21-16,0-20 0,0-1 16,21-21-16,0 21 15,0 0-15,1-21 0,-1 21 0,21-21 16,-21 21-16,22-21 0,-22 0 0,42 43 15,-20-43-15,-22 0 16,0 21-16,0-21 0,-21 21 16,0 0-16,0 0 15,-21-21-15,0 22 16,0-22-16,-22 0 0,22 21 16,-42-21-16,20 0 0,22 21 0,0-21 15,-21 0-15,20 0 0,1 0 16,-21 0-16,21 0 0,-22 0 15,22 0-15,0 0 16,0 0-16,0 0 0,0 0 16,-1-21-16,1 21 0</inkml:trace>
  <inkml:trace contextRef="#ctx0" brushRef="#br1" timeOffset="196318.62">12361 13335 0,'21'0'0,"1"-42"15,-1 21-15,0-1 0,0 1 16,-21 0-16,0 0 0,21 0 16,-21 0-16,21-1 0,-21 1 15,0 0 1,0 42 0,-42 0-16,21 22 0,0-22 15,0 21-15,-1 22 0,-62 42 16,41-43-16,-41 85 15,41-63-15,22-22 16,-21 1-16,0-1 0,20 1 0,1 21 16,21-43-16,0 0 0,0-21 0,0 22 15,0-22-15,21-21 16,1 21-16,20-21 0,-21 21 0,0-21 16,85 0-16,-21-42 15,-43 42-15,-21-21 16,64-22-16,-43 22 0,-21-21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0:55:3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11747 2159 0,'0'-21'15,"0"0"1,0 0-16,0-1 16,22 1-16,-22 0 15,0 0-15,0 0 0,0 0 16,0-1-16,0 1 15,21 21-15,-21-21 0,0 0 0,0 0 16,0 0 0,0-1-16,0 1 0,0 0 15,0 42 32,0 0-47,0 1 0,0-1 16,0 0-16,0 21 15,0-21-15,0 1 0,0 20 0,0-21 16,0 0-16,0 22 0,0-22 16,0 21-16,0-21 0,0 22 0,0-22 15,0 21-15,0-21 0,0 22 16,0 41-16,0-41 0,0 62 16,0-62-16,0 63 15,0-64-15,0 21 0,0-20 16,0-1-16,0 0 0,0 1 15,0-1-15,0 22 0,0-22 0,0 0 16,0 22-16,0-22 0,0 22 0,0-1 16,0 43-1,0-43-15,0 64 16,0-63-16,0 63 0,-21-64 0,21 1 16,-22-1-16,22 1 0,0-1 15,0 1-15,0-1 0,0-20 0,-21 20 16,21 1-16,-21 63 15,21-64-15,0 85 16,0-84-16,0 21 0,-21 63 16,0-64-16,21 1 0,-21 0 0,21-22 15,0 22-15,0 0 0,-22-1 0,22 64 16,0 1 0,0-65-16,0-20 0,0 20 15,0 1-15,0-21 0,0 20 0,22 64 16,-22-63-16,0-21 0,0 20 15,0 64 1,0 85-16,0-148 0,0 0 16,0 84-16,0-84 0,0 190 15,0-169 1,0-22-16,0 22 0,0-21 0,-22-1 16,22 1-16,-42 106 15,21 63-15,21-170 0,-21 1 16,0 0-16,-1-22 15,22 22-15,0-22 0,-21 107 16,0-128-16,21 43 16,0-64-16,0 0 0,0 21 15,-21-42-15,0-21 16,21 0-16,0 0 0,0-64 16,0-105-1,0 84-15,0 21 0</inkml:trace>
  <inkml:trace contextRef="#ctx0" brushRef="#br0" timeOffset="2753.58">12213 1905 0,'0'0'0,"-21"0"0,0-21 15,0 21-15,-1 0 16,1-21-16,0 21 16,0 0-16,0 0 0,0 0 15,-1 0-15,1 0 0,0 0 16,0 0-16,0 0 15,0 0-15,-1 0 47,44 0 0,-1 0-47,0 0 0,0 0 0,0 0 16,0 0-16,1 0 0,-1 0 15,21 0-15,-21 21 0,22-21 0,-22 0 16,21 0-16,0 0 0,43 21 16,-43-21-16,1 0 0,-1 0 15,22 0-15,-22 0 0,21 0 16,1 0-16,21 0 0,-1 0 0,1 0 16,190 0-1,-84 0-15,-107-21 16,1 21-16,0 0 0,20-21 15,1 21-15,0 0 0,0-21 0,-21 21 16,20 0-16,1 0 0,85-22 16,-107 22-16,107 0 15,-85 0-15,105 0 16,-126 0-16,106 0 16,-107 0-16,1 0 0,0 0 0,-22 0 15,22 0-15,-22 0 0,22 0 16,63 0-16,-63 0 15,-1 0-15,1 0 0,63 0 16,-84 0-16,-1 0 0,1 0 16,63 0-1,-43 0-15,43 0 0,-42 0 0,-21 0 16,20 0-16,1 0 0,0 0 16,-22 0-16,22 0 0,-22 0 0,22 0 15,-22 0-15,1 0 0,-1 0 16,86 0-16,-65 0 15,-20 0-15,20 0 0,1 0 16,0 0-16,-22 0 0,22 0 0,0 0 16,-22 0-16,22 0 0,-22-21 0,22 21 15,63 0 1,-63 0-16,-22 0 0,22 0 0,0 0 16,-22 0-16,22 0 0,-22 0 15,1 0-15,-1 0 0,1-21 0,20 21 16,65-21-1,-86 0-15,-21 21 16,1 0-16,-1 0 0,0-21 0,1 21 16,-1 0-16,0 0 0,-20-22 15,41 22 1,-42 0-16,0 0 16,-21 22 30,0-1-46,-21 0 0,0 0 16,21 0-16,-21 0 0,-21 22 16,20-1-1,1-21-15,0 0 0,0 22 0,0-22 0,0 21 16,-1-21-16,22 1 0,-21 20 16,0-21-16,0 21 0,21-20 0,-21 20 15,21 0-15,-21 64 16,21-42-16,-22-1 0,22-21 15,-21 85-15,0-63 0,21-1 16,0-20-16,0 20 0,0 1 16,0-1-16,-21-20 0,21 147 15,0-126-15,-21-1 16,21 1-16,0-1 0,0 1 16,0-22-16,0 21 0,0 1 0,0 21 15,-21-22-15,-1 85 16,1 22-16,21-107 0,0 22 15,-21-1-15,21 65 0,0-65 16,0 1-16,0 0 16,0-1-16,0 1 0,0 0 0,21-1 0,-21 1 15,21 0-15,-21-1 16,22 1-16,-1 0 0,-21-1 0,21 234 16,-21-234-1,0 1-15,0 0 0,0 84 16,0-84-16,0-1 0,0 65 15,0-65-15,-21-20 16,21 20-16,0 1 0,0 0 0,0-22 16,-21 22-16,21 0 0,0-22 0,-22 22 15,22-1-15,-21-20 16,21 21-16,0 84 0,0-84 0,0-22 16,0 22-16,0-22 15,0 22-15,0-22 0,0 1 0,-21 21 0,21-22 16,0 1-16,0 20 0,0-20 15,0-1-15,0 1 0,0 63 16,0-64-16,0 43 16,0-42-16,0-22 0,0 21 15,0 1-15,0-22 0,0 85 16,0-84-16,0-1 0,0 64 16,0-64-16,0-21 0,0 22 15,0 20-15,-21-21 16,21-20-16,0-1 0,-21-21 15,21 21-15,-21-21 0,-1 0 16,1 21-16,0-21 0,0 0 16,0 21-16,-22-21 15,-20 21-15,42-21 0,-22 0 16,1 0-16,-21 0 0,20 0 0,-20 0 16,-1 0-16,-20 0 0,20 0 0,-21 0 15,-147 0 1,-44-21-16,192 21 15,-1-21-15,-21 0 16,22 21-16,-1 0 0,0 0 0,1-21 16,-1 21-16,-21 0 0,21 0 0,-105-21 15,105 21-15,-21 0 16,1-22-16,20 22 0,-211-21 16,211 0-16,-21 21 0,21 0 15,-20 0-15,20-21 0,-21 21 16,-169 0-16,106 0 15,84-21-15,0 21 16,-84 0-16,84 0 0,-21 0 16,22 0-16,-1 0 0,0 0 0,1 0 15,-1 0-15,-84 0 16,105 0-16,-84 0 16,63 0-16,-63 0 0,85 0 15,-22-21-15,22 21 0,-22 0 16,21 0-16,1 0 0,-22 0 0,22 0 15,-1 0-15,1-22 0,-64 22 16,-85 0 0,127 0-16,22 0 0,-106-21 15,84 21-15,0 0 0,22 0 16,-22 0-16,22-21 0,-1 21 0,1 0 16,-22 0-16,21 0 0,1 0 0,-43 0 15,43-21-15,-43 21 16,63 0-16,-105 0 15,85 0-15,20 0 16,1-21-16,0 21 0,-1 0 16,-62 0-16,62 0 0,1 0 15,21 0-15,-64 0 16,22 0-16,41 0 16,1 0-1,0 0 1,21-21 31,0-1-16,0 1-15,0 0-16,0 0 15,0 0-15,-21 0 0</inkml:trace>
  <inkml:trace contextRef="#ctx0" brushRef="#br0" timeOffset="5051.77">12890 10732 0,'0'-22'0,"0"1"15,0 0-15,0-21 16,0 21 0,0 42-1,0 0-15,-21 0 16,21 21-16,-21 1 0,21-1 16,0 0-16,-21 1 0,0 63 15,21-43-15,-21 1 0,-22 41 16,22-41-16,0-22 0,21 22 15,0-22-15,-21 0 0,21-20 16,-21 41-16,-1-63 16</inkml:trace>
  <inkml:trace contextRef="#ctx0" brushRef="#br0" timeOffset="5120.72">12806 11324 0,'0'0'0,"0"-21"0,21 0 0,0-21 15</inkml:trace>
  <inkml:trace contextRef="#ctx0" brushRef="#br0" timeOffset="5348.11">13208 10647 0,'0'0'0,"21"-85"16,-21 64-1,0 42 1,0 0-16,-21 22 16,21-1-16,-21-21 0,21 43 0,-21-22 15,21 0-15,0 22 0,-22-1 0,1-20 16,0 20-16,0 1 0,-21 63 15,42-85-15,-22 22 0,1-22 16,21 0-16,-21 1 0,21-22 16,0 0-16,0 21 15,0-21-15,0-42 32</inkml:trace>
  <inkml:trace contextRef="#ctx0" brushRef="#br0" timeOffset="5456.04">12658 11367 0,'0'0'0,"-22"0"16,1 0-16,0 0 0</inkml:trace>
  <inkml:trace contextRef="#ctx0" brushRef="#br0" timeOffset="5547.99">12912 11303 0,'0'0'0,"42"0"15,-21-21-15,0 21 16,22 0-16,-1-21 0,21 0 15,-41 21-15,-1-22 0,0 22 16,0-21-16,0 0 0</inkml:trace>
  <inkml:trace contextRef="#ctx0" brushRef="#br0" timeOffset="5953.76">13271 11261 0,'0'0'0,"0"21"0,0 0 16,0 0-16,22-21 47,-1 0-47,0 0 0,21 0 0,-21 0 15,1-21-15,-1 0 0,21 21 16,-21-21-16,0 0 0,22-1 16,-22 1-16,0 0 0,-21 0 0,42-43 15,-42 43 1,0 0-16,-21 21 15,0 0-15,0 0 16,0 0-16,0 21 0,-1 0 16,-20 1-16,21-1 0,0 0 0,0 21 15,21-21-15,-22 1 0,22 20 0,-21-21 16,21 0-16,0 0 16,0 1-16,0 20 0,0-21 0,0 0 15,0 0-15,21 1 16,1-22-16,-1 0 15,0 0-15,21 0 16,-21 0-16,22 0 0,-1-22 16,22-20-1,-43 21-15,0 21 0,21-21 0</inkml:trace>
  <inkml:trace contextRef="#ctx0" brushRef="#br0" timeOffset="6427.49">14097 11113 0,'0'-22'0,"0"44"0,0-65 15,0 22-15,0 0 0,0 0 0,-21 21 16,21-21 0,-21 21-16,-1 0 0,1 0 0,0 0 15,-21 21-15,21 0 0,-1 0 16,1 0-16,0 0 0,0 22 16,0-1-16,21-21 0,-43 64 15,22-22-15,21-41 0,0-1 16,0 21-16,0-21 15,0 0-15,21-21 16,1 0-16,20 0 0,-21 0 16,64-42-1,-43 21-15,-21 0 0,0 0 0,22-22 16,-22 22-16,0 0 0,0-85 16,0 85-16,-21-21 15,0 20-15,0 1 16,-21 21-1,21 21 1,-21 1-16,21-1 16,-21 0-16,21 21 15,0 43-15,0-64 0,0 0 16,0 0-16,0 1 0,0-1 16,21 0-16,0 0 0,0 0 15,1-21 1,-1 0-16,0 0 0,21 0 0,-21 0 15,1 0-15,-1-21 0,21 21 0,-21-21 16,0 0-16,1 0 0</inkml:trace>
  <inkml:trace contextRef="#ctx0" brushRef="#br0" timeOffset="6734.38">14541 11070 0,'0'-21'0,"0"42"0,0-63 0,0 63 46,0 0-46,0 0 0,-21 1 0,21 20 16,-21 21-16,21 43 16,0-63-16,0-1 0,-21 21 15,0-20-15,0 20 0,21 1 16,-22-1-16,1 1 0,0-1 0,21 1 16,-21 20-16,-21 65 15,20-86-15,1 22 0,-21-1 0,21-20 16,0 21-16,-43 63 0,43-85 15,0 1-15,-22-1 0,22 1 0,0-22 16,0 0-16,-21 22 16,42-43-16,0 0 15,0-42 1,21-21-16,0-1 0,0 1 16,43-64-16</inkml:trace>
  <inkml:trace contextRef="#ctx0" brushRef="#br0" timeOffset="7069.48">14309 11261 0,'0'-43'16,"0"86"-16,0-128 0,-22 43 0,22-1 0,0 22 15,0 0-15,0 0 0,22 0 16,62-22-16,-63 43 15,22 0-15,20 0 0,-20 0 0,-1 0 16,0 0-16,1 22 0,-1-22 16,-21 21-16,21 0 0,-20 64 15,-22-22 1,-43-21-16,22-20 0,-42 20 16,20-21-16,1 0 0,0 0 15,-1 1-15,1-1 0,-64 21 16,85-42-1,21 21-15,21-21 16,0 0 0,0 0-16,22-21 0,-1 21 15,-21 0-15</inkml:trace>
  <inkml:trace contextRef="#ctx0" brushRef="#br0" timeOffset="8655.51">15155 11070 0,'0'0'0,"-21"-42"16,21 21-16,-21 21 15,0-21-15,0 21 16,-1 21-16,1 0 16,21 0-16,0 0 15,0 22-15,0-22 0,0 21 0,0 22 16,-21-43-16,21 42 15,0-42-15,-21 1 0,21-1 16,0 0-16,0-42 31,0 0-15,0-1-16,0 1 0,0 0 16,0-21-16,42-64 15,1 42 1,-22 43-16,21-42 0,-21 42 15,0 21-15,1-22 0,-1 22 16,0 0-16,21 22 16,1 41-1,-43-42-15,0 0 16,0 22-16,0-22 0,0 42 16,0-41-16,0 20 0,0 0 15,0-21-15,0 1 16,0-1-16,0-42 31,0-1-31,0 1 16,21 0-16,-21 0 0,21 0 0,0-22 15,0 22-15,0-21 0,1 21 16,20-64-16,-21 64 0,0-21 16,0 20-16,1 1 0,-1 21 0,0 0 15,0 0-15,0 0 0,0 0 16,-21 21-1,0 1-15,0-1 0,0 21 0,0 22 16,0 20 0,0-41-16,0 20 15,0-42-15,0 0 0,0 1 16,0-1-16,0 0 0,22 0 16,-1-21-16,0 0 0,0 0 0,0 0 15,0 0-15,22 0 0,-22 0 16,21-21-16,1 0 0,-1 0 0,-21-1 15,21 1-15,1 0 0,-22-21 16,21 21-16,-21-1 0,1-20 0,-1 21 16,0-21-16,-21 20 0,0 1 0,0 0 15,0 0-15,-21 21 16,-43 0 0,1 21-16,42 0 15,-22 0-15,22 22 16,0-22-16,21 0 0,0 0 0,-21 22 15,21-22-15,0 0 0,0 21 16,0-21-16,0 1 0,0-1 0,21 0 16,0 0-16,64-21 15,63 0 1,-85 0 0,-20-21-16,-1 0 0,0 0 15,-20-1-15,20 1 0,-21-21 0,64-43 16,-64 22-1,0 20-15,-21 22 0,0-21 16,0 21-16,0 42 31,0 0-15,-21 0-16,0 22 0,21-22 16,-21 0-16,21 21 0,-22-21 15,1 1-15,21 20 0,-21-21 0,21 0 16,0 0-16,-21 22 0,0-22 15,21 0 1,0-42 0,0 0-1,0 0-15,0-1 0,21-20 16,0 21-16,-21-21 0,21 20 16,0-20-16,-21 0 0,22 21 15,-1-22-15,-21 22 0,21 0 0,0 0 16,0 0-16,0-1 0,1 22 0,-1 0 15,0 0-15,0 0 16,43 22 0,-64 20-16,21-21 0,-21 0 15,0 0-15,21 1 0,-21 20 0,0-21 16,0 0-16,0 0 0,0 22 16,0-22-16,0 0 0,0 0 15,-21-21-15,21 21 0,-21-21 16,21-21 15,0 0-31,0 0 0,0 0 16,0 0-16,0-1 0,0-20 0,21 21 15,0-21-15,0 20 0,21-41 16,-20 42-16,-1-22 0,21 22 0,-21 0 16,22 0-16,-1 21 15,-21 0-15,0 0 0,0 0 0,1 0 16,-22 21-16,21 0 0,-21 0 0,0 1 15,0-1-15,0 21 0,-21 22 16,-1-43-16,1 21 16,0-21-16,21 0 0,-21 22 15,0-1-15,0-21 0,21 0 16,0 1-16,0-1 0,0 0 16,21-21-1,0 0-15,21 0 0,-21 0 0,1-21 16,-1 0-16,85-22 15,-85 1-15</inkml:trace>
  <inkml:trace contextRef="#ctx0" brushRef="#br0" timeOffset="9037.44">17632 11028 0,'0'-21'0,"0"0"16,0-1-16,-21 22 31,-1 0-31,1 22 0,0-1 0,-21 0 16,21-21-16,-1 42 0,1-21 0,-42 64 15,42 0 1,-1-64-16,22 21 16,0-21-16,0 1 0,0-1 15,22-21-15,-1 0 0,0 0 16,0 0-16,0 0 0,22 0 0,-22 0 16,21 0-16,0-21 0,-20-1 15,41-20-15,-21 21 16,-20 0-16,-1-22 0,0 22 0,0-21 15,-21 0-15,0 20 0,0-20 16,0 21-16,0 0 0,0 0 16,0-1-16,-21 1 0,0 21 0,0 0 15,-1 0-15,-20 0 0,-64 43 16,43 20 0,42-21-1,21-20-15,0-1 0,0 0 16,0 0-16,0 0 0,0 0 15,42-21 1</inkml:trace>
  <inkml:trace contextRef="#ctx0" brushRef="#br0" timeOffset="9447.92">17865 11070 0,'0'-21'0,"0"42"0,0-63 16,0 21-16,-22 0 15,22-1-15,0 1 0,0 0 16,22 21-16,41-21 16,-42 21-16,22 0 15,-22 0-15,42 21 16,-63 0-16,21 0 16,-21 1-16,22-1 0,-22 0 0,0 0 15,0 21-15,0-20 0,0-1 0,0 0 16,0 21-16,0-21 0,0 1 15,0-1-15,0 0 0,0 0 16,0-42 15,0 0-31,0 0 0,0-1 16,0 1-16,0-42 16,0 20-16,21 22 15,0 0-15,0-21 0,-21 21 0,21-1 16,-21 1-16,21 21 15,1-21-15,-1 21 16,0 0-16,0 0 0,0 0 16,0 0-1,1 0-15,-1 0 0,0 0 0</inkml:trace>
  <inkml:trace contextRef="#ctx0" brushRef="#br0" timeOffset="9583.91">18669 10922 0,'0'-21'16,"-21"21"15</inkml:trace>
  <inkml:trace contextRef="#ctx0" brushRef="#br0" timeOffset="10219.83">18500 11303 0,'21'0'16,"21"21"-16,-21-21 0,43 0 16,-22 0-16,0 0 0,1 0 15,-22 0-15,21 0 0,22-21 16,-22 21-16,-21-21 0,0 0 0,1-22 16,-1 22-16,0 0 0,21-42 15,-21 20-15,1 22 0,20-64 16,-21 22-1,0 63-15,-21-21 16,21 21-16,-21 21 31,0 0-31,0 0 0,-21 22 16,-21 20-16,42-42 0,-21 22 16,0-1-16,21 21 15,-22-20-15,22 20 0,0-20 0,0 20 16,0 1-16,0 105 15,-21-106-15,21 1 16,0 21-16,-21-22 0,21 22 0,-21 126 16,21 1-1,0-85 1,-21-63-16,21-1 0,-21 1 0,-1 105 16,-20-84-1,42-43-15,-21-21 0,-43 43 16,64-43-16,-21-21 0,0 0 15,0 0-15,0 0 16,-106-64 0,42-42-16,0 1 15,64 41-15,-21 1 16,0-64-16,42 63 0,0 1 16,0-86-16,21 65 15,21-1-15,-21 22 0,22-22 0,-22 0 16,21 22-16,22-22 0,-22 0 0,0 22 15,22-1-15,-22 1 0,0-1 16,22 1-16,-22 21 0,1 20 0,-1-20 16,0 21-16,1 0 15,-1 0-15,-21 21 0,21 0 0,-20 0 16,-1-22-16,0 22 0</inkml:trace>
  <inkml:trace contextRef="#ctx0" brushRef="#br0" timeOffset="10786.78">18605 10837 0,'22'0'0,"-44"0"0,65-21 16,-22 21-16,-21-21 16,-21 21 15,0 0-16,-1 0-15,1 21 0,0 0 0,0 1 16,0-1-16,0 85 16,21-85-1,0 42-15,0-20 16,21-22-16,0 21 16,0-21-16,0 0 0,0-21 0,1 22 15,-1-22-15,0 0 0,85 0 31,-64-22-31,-42-20 16</inkml:trace>
  <inkml:trace contextRef="#ctx0" brushRef="#br0" timeOffset="22315.92">15536 3048 0,'0'0'0,"21"0"0,-21-21 0,0 0 16,22 21-1,-22-21-15,0-1 16,0 1-1,-22 21-15,1 0 0,0 0 16,0-21-16,0 21 0,0 0 16,-1 0-16,1-21 0,-21 21 15,-43-21-15,64 21 16,-21 0-16,21 0 0,-1 0 16,-41 0-16,42 0 0,0 0 15,-22 0-15,22 0 0,0 0 16,-21 0-16,-1 0 15,1 0-15,21 21 0,-22-21 0,22 0 16,-63 42-16,62-42 16,-20 21-16,0-21 0,-22 0 15,1 0-15,42 22 0,-43-22 16,-1312 1418 140,1355-1397-140,0 0-16,21 0 0,-21 0 15,0 22-15,-1-22 0,1 21 16,0-21-16,0 22 0,0-22 0,0 21 16,-1 1-16,1-1 0,0 0 15,21 1-15,-21-1 0,0 106 16,21-106 0,0 1-16,-21 63 15,-1-64-15,22 0 0,0 1 16,0-1-16,0 0 0,0 1 15,-21-1-15,21 0 0,-21 1 0,21-1 0,0 43 16,-21-43-16,21 0 16,0 1-16,-21-1 0,21 0 15,0 22-15,0-22 0,0 0 16,0-20-16,0 20 0,0-21 16,0 21-16,0 85 15,21-42-15,0-43 0,-21 1 16,0-1-16,0 0 0,0 1 15,0 41-15,0-41 0,0-1 16,0-21-16,0 22 0,0-22 0,0 21 16,21-21-16,-21 0 0,0 1 15,0 41-15,21-42 16,1 0-16,-22 1 0,21 20 16,0-21-16,0 0 0,0 22 15,0-22-15,1 0 0,-1 21 0,85 43 16,-1 0-1,-83-64-15,20 0 0,43 21 16,-64-21-16,21 1 16,0-1-16,1 0 0,-1-21 0,-21 21 15,64 0-15,21 22 16,-64-22-16,0-21 0,-20 21 16,20 0-16,-21-21 15,43 21-15,-22 0 0,-21 1 16,21-22-16,43 42 15,-21-21-15,-43-21 16,21 21-16,22 0 0,-43 1 16,21-22-16,0 21 0,-20-21 0,20 21 15,-21-21-15,21 21 0,64 0 16,-42 0 0,-22-21-16,0 0 0,1 0 15,-1 0-15,0 22 0,1-22 0,-1 0 0,0 0 16,1 0-16,-1 0 0,64 0 15,-64 21-15,43-21 16,-43 0-16,1 0 0,-22 0 16,21 0-16,0 0 0,1 0 0,-22 21 15,21-21-15,1 0 0,-1 0 0,-21 0 16,106 21 0,-63-21-16,-22 0 0,0 0 15,43 0-15,-43 0 0,1 0 16,-1 0-16,0 0 0,1 0 15,20 0-15,64 0 16,0 0-16,-85 0 16,1 0-16,-1 0 0,0-21 15,1 21-15,-1 0 0,-21-21 16,22 21-16,-1-21 0,64-22 16,-64 43-16,22-42 15,-22 21-15,0 0 0,1-1 16,-1 1-16,0 0 0,1 0 0,-1 0 15,0 0-15,1-1 0,-22 1 0,85-21 16,-43 21 0,-21 0-16,-20-1 15,-1 22-15,0-21 0,21 21 0,-21-21 0,22 0 16,63-21 0,-64 42-16,-21-22 0,21 1 15,1 21-15,20-42 0,-20 42 16,-1-21-16,0 0 0,1-1 0,-22 22 15,21-21-15,22-21 16,-22 21-16,21-43 0,-20 43 16,-22 0-16,21-21 0,-21 20 15,22 1-15,-1-21 0,-21 21 16,22-22-16,-22 22 0,127-148 16,-127 127-1,21 20-15,-20-20 0,20-21 16,-21 20-16,21 1 0,-20 0 0,-1-1 15,0 22-15,0-21 0,43-64 16,-43 42 0,0 43-16,0-21 15,-21 21-15,21 0 0,0-1 0,1 1 16,-22 0-16,21-21 0,-21 21 0,0-22 16,21 22-16,0 0 15,0-21-15,0-22 0,-21 43 16,22-21-16,-22-1 0,21 22 0,-21-21 15,0 21-15,0-22 0,0 22 0,0 0 16,0 0-16,0-22 16,0-20-1,-21 42-15,21 0 0,-22-22 16,22 22-16,0 0 16,0 0-16,0 0 0,0-43 15,0 1 1,0 41-16,-21-20 0,64 21 15,-22 0-15,-21 0 0,0-1 16,0 1-16,-21 0 0,42-21 0,-21-1 16,0 22-16,0 0 15</inkml:trace>
  <inkml:trace contextRef="#ctx0" brushRef="#br0" timeOffset="22395.87">19558 4487 0</inkml:trace>
  <inkml:trace contextRef="#ctx0" brushRef="#br0" timeOffset="22496.81">19473 4403 0,'0'0'0,"0"-21"16,0-1-16,-21-20 0,21 21 15,0 0-15,-21 0 0,0-1 0,0-20 16,-22 0-16,22 21 0,-21-85 16,-1 63-1</inkml:trace>
  <inkml:trace contextRef="#ctx0" brushRef="#br0" timeOffset="22603.75">18944 3598 0,'-42'-21'0,"21"21"15,-1-21-15,1 0 0,-21 0 16,42 0-16,-21-1 0,63 1 0,-42 0 16,-42 0-16</inkml:trace>
  <inkml:trace contextRef="#ctx0" brushRef="#br0" timeOffset="23196.42">17484 2879 0,'-43'0'15,"22"-21"-15,-42 21 0,41-22 0,-41 1 16,21 21-16,-1 0 16,-41-21-16,62 21 0,-41-21 15,21 21 1,20 0-16,-20-21 0,21 21 0,-21 0 15,20 0-15,-83-21 16,41 21 0,22 0-16,21-22 0,-43 22 15,22 0-15,-1 0 0,1 0 16,21-21-16,-21 21 0,-22 0 16,22 0-16,21 0 0,-43-21 15,43 21-15,-21 0 16,20 0-16,1 0 0,-21-21 15,21 21-15,-43 0 16,43 0-16,-42 0 16,41 0-16,1 0 0,-21 0 15,21 0-15,-22 0 0,22-21 16,-42 21-16,20 0 16,22 0-16,0 0 15,-21 0-15,21 0 0,-1 0 16,1 0-16,0 0 0,-21 21 15,21-21-15,-1 0 0,1 0 16,0 21-16,-42-21 16,41 21-16,-20 0 0,21-21 15</inkml:trace>
  <inkml:trace contextRef="#ctx0" brushRef="#br0" timeOffset="23232.39">14774 2646 0,'43'42'16,"-86"-84"-16</inkml:trace>
  <inkml:trace contextRef="#ctx0" brushRef="#br0" timeOffset="23361.32">14732 2773 0,'-42'21'15,"-1"-42"-15,22 21 0,0 21 0,0 0 16,0 0 0,-1 1-16,22-1 0,-21-21 0,21 21 0,-21 0 15,21 0-15,0 0 16,-21 1-16,0-22 16,0 0-16</inkml:trace>
  <inkml:trace contextRef="#ctx0" brushRef="#br0" timeOffset="23627.68">14753 2858 0,'21'0'0,"22"0"15,-22 0-15,0 0 16,0 0-16,64 0 0,-43-43 15,22 43-15,-1 0 0,1 0 16,20 0-16,1 0 0,-22 0 16,1 0-16,-1 0 0,22 0 0,0 0 15,21 0-15,21 0 16,-85 0-16,21 0 0,1 0 16,84 21-16,-63-21 0,-22 0 15,1 0-15,-22 0 0</inkml:trace>
  <inkml:trace contextRef="#ctx0" brushRef="#br0" timeOffset="23804.58">17081 2879 0,'43'0'0,"-22"0"0,0 0 16,21 0-16,1 0 0,-22 0 15,21 21-15,1 0 0,20-21 16,22 21 0,-43 0-16,-21-21 0,22 22 0,-1-22 15,0 21-15,1 0 0,-22-21 0,21 21 16,0-21-16,-20 21 0,20 0 15,-21-21-15,0 22 0,22-1 16,-22 0-16,21-21 0,-21 42 16</inkml:trace>
  <inkml:trace contextRef="#ctx0" brushRef="#br0" timeOffset="23880.53">18500 3514 0</inkml:trace>
  <inkml:trace contextRef="#ctx0" brushRef="#br0" timeOffset="24027.45">18627 3620 0,'21'21'16,"-42"0"-16,42 0 16,0 0-16,0-21 15,0 21-15,0-21 16,1 22-16,-1-1 0,0-21 16,0 21-16,-21 0 0,21 0 15,0 0-15,-21 1 16,0-1-16,0 0 15,0 0-15</inkml:trace>
  <inkml:trace contextRef="#ctx0" brushRef="#br0" timeOffset="24165.37">19008 4233 0,'0'22'31,"21"-1"-31,-42 0 15,21 0-15,0 0 16</inkml:trace>
  <inkml:trace contextRef="#ctx0" brushRef="#br0" timeOffset="25796.43">19113 4509 0,'0'21'16,"0"0"-1,0 0 1,22 0-16,-22 0 15,0 1 1,0-1-16,0 0 16,0 0-16,0 0 15,0 0-15,0 1 16,0-1-16,0 0 16,0 0-16,0 0 15,0 0-15,0 1 0,0-1 16,-22 21-16,22-21 15,-21 0-15,21 1 16,0-1-16,0 0 16,0 0-16,-21-21 15,21 21-15,0 0 0,-21-21 0,21 22 16,-21-1-16,21 0 0,0 0 16,-21-21-16,21 21 0,0 0 15,-22 1 1,22-1-16,-21 0 15,0 0-15,21 0 16,0 0-16,-21-21 0,21 22 0,-21-22 16,21 21-16,-21 0 15,21 0-15,-22-21 16,22 21-16,-21-21 0,21 21 0,-21-21 16,21 22-16,0-1 15,-21 0-15,21 0 16,-21 0-16,21 0 15,-21 1-15,-1-1 16,1 0-16,21 0 16,-21-21-16,0 0 0,21 21 15,-21-21-15,21 21 16,-21-21-16,21 22 16,-22-22-16,22 21 0,-21-21 15,0 21 1,21 0-16,-21-21 15,0 21-15,21 0 16,-21-21 0,-1 0-16,22 22 15,-21-22-15,21 21 16,-21-21 0,0 0-1,21 21-15,-21-21 31,21 21-31,-21-21 0,-1 0 16,22 21 0,-21-21-16,0 0 15,21 21 1,-21-21 0,21 22-1,-21-22 1,21 21-16,-21-21 15,21 21 17,-22-21 15,1 0-32,21 21 16,-21-21 1,21 21-17,-21-21 1,21 21 15,-21-21 47,0 0-31,21 22 0,21-22 156,0 0-187,0-22-16,0 22 0,0-21 15,1 0-15,-1 0 16,0 21-16,0 0 0,-21-21 16,42 0-16,-42-1 0,22 1 15,-1 21 1,-21-21-16,0 0 0,21 21 16,-21-21-16,21 21 0,-21-21 0,0-1 15,21 1 1,0 0-16,-21 0 0,22 21 0,-22-21 15,21 0-15,0 21 0,0-22 16,0 1-16,0 0 16</inkml:trace>
  <inkml:trace contextRef="#ctx0" brushRef="#br0" timeOffset="27448.91">14774 3831 0,'-21'0'16,"0"0"-1,42 0 16,0 0-31,0-21 16,1 21-16,20-21 0,-21 21 16,21-21-16,-20 21 0,-1-21 0,21 21 15,-21-22-15,0 1 0,1 21 16,-22-21-16,0 0 0,0 0 16,-43 21-16,22-21 0,-21 21 15,21 0-15,-43-22 0,22 22 0,-1 0 16,1 0-16,0 0 0,-1 0 15,1 0-15,0 22 0,21-22 0,-22 21 16,22 0-16,-21 0 16,42 0-16,0 22 15,0-22-15,0 0 0,0 0 16,21 0-16,0 0 0,0 1 16,0-1-16,1 0 0,-1 0 0,21 0 15,-21 0-15,0 1 0,1-22 16,20 21-16,-21 0 0,-21 0 0,21 0 15,-21 0-15,0 1 0,0-1 16,0 0-16,-21 0 0,0-21 16,-21 21-16,20-21 0,-20 0 0,0 0 15,-1 0-15,1 0 0,0 0 16,21 0-16,-22 0 0,22 0 0,-21 0 16,21 0-16,-1-21 0,1 0 15,0 21-15,0-21 0,0 0 16,0 21-16,21-22 0,0 1 0,0 0 15,21 0 17,0 21-32,0 0 15,0-21-15,0 21 0,22 0 0</inkml:trace>
  <inkml:trace contextRef="#ctx0" brushRef="#br0" timeOffset="27785.17">15176 3598 0,'0'0'0,"0"-21"0,22 0 16,-22 0-16,21 21 16,-21 21-1,0 0 1,-21 0-16,-1 22 0,1-22 0,21 21 15,-21-21-15,-21 64 16,21-64-16,-1 64 0,1-64 16,0 21-16,21-20 0,-21-1 15,21 21-15,-21-21 0,21 0 16,0 1-16,0-1 0,21-21 47,0-21-47,-21-1 15,0 1-15,0 0 0</inkml:trace>
  <inkml:trace contextRef="#ctx0" brushRef="#br0" timeOffset="27980.06">14838 3916 0,'0'-21'16,"21"0"-1,0 21-15,0 0 16,0 0-16,64-22 16,-43 22-16,1 0 0,-1 0 0,0-21 15,1 21-15,-1 0 0,-21 0 16,22 0-16,-22 0 0,0 0 0,0 0 16,0 0-16</inkml:trace>
  <inkml:trace contextRef="#ctx0" brushRef="#br0" timeOffset="28417.8">15409 3852 0,'0'-21'16,"0"0"-1,21 0 1,1 21-1,-1 0-15,0 0 16,0 0-16,0 0 0,0 21 16,-21 0-16,22 0 15,-22 1-15,0-1 0,0 0 16,0 0-16,0 0 0,0 64 16,-22-64-1,22 0-15,-21 0 0,0-21 16,0 0-16,21-21 31,0 0-31,0 0 16,21 0-16,-21 0 0,21-1 15,0 1-15,-21 0 0,22 0 0,-1 0 16,-21 0-16,21-1 16,0 1-16,-21 0 0,21 21 15,0 0 1,1 0-16,-1 0 15,0 0 1</inkml:trace>
  <inkml:trace contextRef="#ctx0" brushRef="#br0" timeOffset="28667.66">15960 3768 0,'0'21'16,"0"0"-1,-22 0-15,1 0 16,21 1-16,-21-1 0,21 0 16,0 0-16,-21-21 0,21 21 15,-21 0-15,21 1 16,0-44 15</inkml:trace>
  <inkml:trace contextRef="#ctx0" brushRef="#br0" timeOffset="29015.98">15854 3577 0,'0'0'0,"0"21"16,21-21 0,0 0-16,0 0 0,0 0 15,1 0 1,-1-21-16,-21 0 0,21 21 15,-21-21-15,0 0 16,0-22-16,-21 22 31,0 21-15,21 21 0,-22 1-16,22-1 0,0 0 15,0 0-15,0 0 16,22 0-16,-22 1 0,21-22 0,-21 21 15</inkml:trace>
  <inkml:trace contextRef="#ctx0" brushRef="#br0" timeOffset="29536.68">16277 3768 0,'-21'21'16,"0"0"-16,0-21 16,21 21-16,0 0 15,-22 1-15,1-1 16,21 0-16,-21 0 0,21 0 16,0 0-16,-21 1 15,0-22 1,21-22 15,0 1-31,21 21 16,0-21-16,0 0 0,0 21 0,-21-21 15,43-22-15,-1 1 16,-21 21-16,0 21 16,22-42-16,-22 42 0,0 0 15,-21-22-15,21 22 0,0 0 16,-21 22-1,22-22-15,-22 21 0,0 0 16,0 0-16,0 0 0,0 0 16,0 1-16,-22-1 15,22 0-15,0 0 0,-21 0 16,0-21 0,21 21-16,21-21 46,0 0-46,1 0 16,-1 0-16</inkml:trace>
  <inkml:trace contextRef="#ctx0" brushRef="#br0" timeOffset="30477.14">16933 3852 0,'0'-21'0,"0"0"15,0 0-15,0 0 16,0 0 0,0-1-16,-21 22 15,0 0 1,0 0-16,0 0 0,-1 0 16,1 22-16,0-22 15,21 21-15,-42 0 16,42 0-16,0 0 0,-21 0 15,21 1-15,0-1 0,0 0 16,21-21 0,0 0-1,0 0-15,0 0 0,0 0 16,1 0-16,-1-21 16,0 21-16,-21-21 0,21 21 0,-21-22 15,42 1 1,-42 0-16,0 0 15,22 0 1,-44 42 31,22 0-47,-21 0 0,21 0 16,0 1-16,0-1 0,-21 0 15,21 21-15,-21-21 0,0 22 16,21-22-16,0 21 0,0 1 0,-43 41 15,22 1 1,0-43-16,21 1 0,0-1 16,-21 0-16,21 1 0,-21-1 0,0 0 15,21-21-15,0 22 0,-22-1 16,22 22-16,-42 20 0,21 1 16,0-22-16,21-20 0,0-1 15,-21 0-15,-1 1 0,22-22 16,-21 21-16,21-21 0,0 22 0,-21-22 15,21 0-15,-21 0 16,0-21-16,0 0 16,-1 0-16,1-21 0,21 0 15,-21 21-15,0-64 16,0 1 0,0 21-16,21-22 0,-22 22 0,22-85 15,0 63-15,0 1 0,0-1 16,0 1-16,0-1 0,0 1 0,43-64 15,-1 42 1,-21 43-16,0-1 0,22 1 0,-1-21 16,-21 41-16,22 1 15,-22 0-15,0 0 0,21 21 0,-21-21 16,22 0-16,-22 21 16,0-22-16,0 22 0,0 0 15,-21-21-15,22 21 0,-22-21 16,0 0-1,0 0 48,-22 21-63</inkml:trace>
  <inkml:trace contextRef="#ctx0" brushRef="#br0" timeOffset="31985.93">17568 3789 0,'0'0'0,"0"-21"0,21 0 16,-21-1-16,0 1 15,0-21 1,0 21-16,0 0 31,0 42 16,0 0-47,0 0 16,0 21-16,-21-20 0,0 20 0,21 0 15,-21 1-15,-21 105 16,20-85-16,1 1 16,21-22-16,-21 22 0,0-22 0,21 21 15,0-20-15,0-1 0,-21-21 16,21 22-16,-21 62 15,21-83 1,0-1-16,0 0 16,0-42 15,0 0-31,0-1 0,0 1 16,21-21-16,0 21 0,-21 0 15</inkml:trace>
  <inkml:trace contextRef="#ctx0" brushRef="#br0" timeOffset="32295.28">17484 3937 0,'0'0'0,"0"-42"0,0 21 0,0-22 15,0 22-15,0 0 0,0 0 0,21-22 32,-21 22-32,42 0 0,-21 21 0,22 0 15,-22 0-15,0 0 0,0 0 16,43 0-16,-43 0 0,0 0 15,0 0-15,0 21 16,-21 0-16,0 1 0,0-1 0,0 0 0,0 0 16,0 0-16,0 22 15,0-22-15,-42 21 0,21-21 16,0-21-16,-22 21 16,22-21-16,0 22 15,0-22-15,21 21 0,0-42 31,0-1-15,21 22-16,0-21 0</inkml:trace>
  <inkml:trace contextRef="#ctx0" brushRef="#br0" timeOffset="33449.85">17992 3768 0,'-22'0'31,"1"21"-15,21 0-16,-21 0 0,0 0 15,21 1-15,0-1 16,0 0-16,0 0 0,0 0 16,0 0-16,0 1 15,0-1-15,21-21 31,0 0-31,22 0 16,-43-21-16,21 21 0,0-43 16,-21 22-16,21 0 15,-21 0-15,0 0 0,0-1 16,0-20-16,-21 21 16,0 0-16,0 21 15,-1 0-15,1 0 16,42 0 31,1 0-47,-1 0 0,0 0 15,0 0-15,0 0 0,0 0 16,64 0 0,-64 0-16,0 0 0,43 0 15,-43 0-15,0 0 0,0 0 16,1 0-16,-1 0 15,-21 21 1,-21 0-16,-1 0 16,1 0-16,0 1 15,0-22-15,0 21 0,0 0 16,-1 0-16,22 0 0,0 0 0,-21-21 0,21 22 16,0 20-1,0-21-15,21-21 16,1 0-16,-1 0 15,0 0-15,0 0 0,0 0 0,0 0 16,1 0-16,-1 0 0,0-21 16,0 0-16,0 21 0,0-64 15,1 43 1,-22 0-16,0-43 16,-22 43-16,1 0 15,0 21-15,0 0 0,21-21 16,-21 21-16,0 0 0,42 0 62,0 0-46,0 0-16,0 0 0,0 0 16,1 0-16,-1 0 0,0 0 0,0-21 15,21 0-15,-20 21 0,-1-22 16,21 1-16,22-42 15,-1-1-15,-42 43 16,0-21-16,1-1 0,-1 22 0,0-21 16,-21 0-16,0 20 0,0-20 15,21 0-15,-21 21 16,0-1-16,-21 22 31,0 22-31,21-1 0,0 0 16,-21 21-16,-1-21 0,1 22 0,0-1 15,21 0-15,-21 1 0,0-1 16,0 0-16,-1 1 0,1-22 0,0 21 16,21 1-16,0-22 0,0 85 31,21-64-31,0-21 0,22 21 16,-1-42-16,-21 0 15,0 0-15,22 0 0,-22 0 16,0 0-16,21 0 0,-20 0 0,20-21 15,-21 21-15,21-21 0,-20 0 0,-1 21 16,0 0-16,0-21 0,-21 0 16,-21 21-1,-21 0-15</inkml:trace>
  <inkml:trace contextRef="#ctx0" brushRef="#br0" timeOffset="34100.1">17187 4741 0,'21'-21'16,"1"0"0,-1 0-16,0 0 0,0 21 0,-21-21 15,0-1-15,21 1 16,-21 0-16,0 0 0,0 0 16,0 0-16,-21 21 15,0 0-15,0 0 0,-22 0 16,22 21-16,0 0 0,-21-21 0,21 21 15,-1 0-15,-41 22 16,42-22-16,0 0 0,-1 21 16,22-21-16,-21 1 0,21-1 15,0 0-15,0 0 0,0 0 16,21-21-16,22 0 16,-22 0-16,0 0 0,21-21 15,-20 21-15,20-21 16,-21 0-16,0 0 0,22-1 15,-22 1-15,0 0 0,21-21 16,-42 21-16,0-1 0,21 22 16,-21-21-16,22 0 0,-22 42 31,0 0-31,0 1 0,0-1 16,0 21-1,0-21-15,0 22 16,0-22-16,0 0 0,21-21 15,0 21-15,0-21 16,0 0-16,0 0 16,1 0-16,-1 0 15,0 0-15,-21-21 0,21 21 16,21-42-16,-42 20 16</inkml:trace>
  <inkml:trace contextRef="#ctx0" brushRef="#br0" timeOffset="34500.87">17632 4614 0,'0'-21'15,"0"0"1,0 0-16,21 21 16,0 0-1,0 0-15,0 0 0,1 0 16,-1 0-16,-21 21 15,21 0-15,-21 0 16,21 1-16,-21-1 0,0 0 0,0 0 16,0 0-16,0 0 15,0 1-15,-21-1 0,0-21 16,21-21 31,0-1-47,0 1 15,21 0-15,0 0 0,0 0 16,0 0-16,1-1 16,-22 1-16,21 21 0,0-21 15,0 21 1,0 0-16,0 0 16,1 0-1,-1 0-15,0 0 16</inkml:trace>
  <inkml:trace contextRef="#ctx0" brushRef="#br0" timeOffset="34869.66">18076 4678 0,'21'0'15,"1"0"1,-1-21-16,0 21 0,0-21 15,0-1-15,0 22 0,-21-21 16,22 21-16,-1-21 0,-21 0 16,21 21-16,-21-21 15,0 0-15,-21 21 32,0 0-32,-1 21 15,1 0-15,0 0 0,0-21 16,0 21-16,21 0 0,0 1 0,-21-1 15,21 0-15,-22 0 0,22 0 16,0 0-16,0 1 0,0-1 16,22 0-1,-1-21 1,0 0-16,0 0 0,21 0 16,-20 0-16,20 0 0,0 0 15,-21-21-15</inkml:trace>
  <inkml:trace contextRef="#ctx0" brushRef="#br0" timeOffset="35329.06">18648 4614 0,'0'-21'15,"0"42"-15,21-63 0,-21 21 16,0 0-16,0 42 47,-21 0-47,0 0 15,-1 0-15,22 1 0,0-1 16,-21-21-16,21 21 0,-21 0 16,21 0-16,0 0 15,21-21 17,0 0-32,1-21 0,-22 0 15,21 21-15,21-42 16,-42 21-16,21 21 0,0-22 15,-21 1-15,22-21 0,-22 21 0,21 0 16,0 21-16,-21 21 31,0 0-31,0 0 0,-21 0 16,21 0-16,0 1 16,-21-1-16,21 0 0,0 42 15,0-41-15,0-1 16,0 0-16,21 0 0,0 0 0,0-21 15,0 0-15,0 21 0,22-21 0,-1 0 16,43 0 0,-64 0-16,0-21 0,43 0 15,-43 0-15</inkml:trace>
  <inkml:trace contextRef="#ctx0" brushRef="#br0" timeOffset="37778.71">12234 5800 0,'0'0'0,"0"-21"0,0-1 15,0 1-15,0 0 16,0 0 0,0 0-1,0 0-15,-21 21 0,21-22 16,-21 22 0,21 22 30,0-1-30,-21-21-16,21 21 16,-21 0-16,21 0 15,0 0-15,0 1 16,0-1-16,0 0 0,0 42 16,0-41-16,0-1 0,0 21 15,0-21-15,0 22 0,0-22 0,0 0 16,0 0-16,0 21 0,0-20 15,21-1-15,0 21 16,0-21-16,21 22 0,-42-22 0,22-21 16,-1 21-16,0 0 15,0 0-15,21 0 0,-20-21 0,-1 22 16,0-1-16,21-21 0,-21 21 0,22-21 16,-22 0-16,21 0 0,1 0 15,-22 0-15,21 0 0,43-21 16,-64 0-16,21-1 0,1 1 0,62-42 15,-62 42 1,-1-1-16,0 1 0,43 0 16,-43 0-16,-20 0 0,20 0 15,0-1-15,1 1 0,-1 0 0,-21 0 16,21 0-16,1 21 0,-1-21 0,43 21 16,-64-22-16,21 22 15,1 0-15,20 0 16,22 0-16,-64 0 0,21 22 15,-21-22-15,22 21 0,-22 0 0,21-21 16,-21 21-16,22 0 0,-22 0 16,21-21-16,22 43 0,-1-22 15,43 21 1,-21-42 0,-43 21-16,0-21 0,-20 0 0,20 0 15,-21 0-15,21 0 0,22 0 16,-22 0-16,22-21 15,-43 0-15,21 21 0,1-21 16,-1 0-16,-21 0 0,21 21 0,22-43 16,-22 43-16,1-21 0,-22 0 15,21 21-15,-21-21 0,0 0 16,22 21-16,-22-22 0,0 22 0,21 0 16,-20-21-16,-1 21 0,21 0 0,-21 0 15,0 0-15,1 0 0,20 0 16,21 0-16,22 21 15,-64-21 1,22 22-16,-22-1 16,0-21-16,0 21 0,0 0 0,0-21 0,1 21 15,-1 0-15,0-21 0,0 22 16,21-1-16,-20-21 16,-1 0-16,0 21 0,42 0 15,-41-21-15,-1 0 0,21 0 16,-21 0-16,0 0 0,22 0 0,41-21 15,-20 0 1,-43 0-16,21 21 0,-20-22 0,20 1 16,-21 0-16,43-21 15,-43 21-15,0-1 0,42-20 16,-41 21-16,20 21 0,-21-21 0,21 21 16,22-21-1,-43 21-15,0 0 16,0 0-16,1 21 0,-22 0 15,21 0-15,0-21 16,0 21-16,-21 0 0,42 22 16,-20 20-16,-1-42 0,0 1 15,0-1-15,21 0 16,-20 0-16,-1 0 0,0-21 0,0 21 0,21 1 16,-20-22-16,62 0 15,-41 0-15,-22 0 0,21 0 16,-21 0-16,22-22 0,-22 22 0,21-21 15,0 0-15,1 21 0,-22-21 16,21 0-16,1 0 0,84-43 16,-43 22-1,-41 42-15,-22 0 0,0 0 16,0 0-16,0 0 0,0 0 16,1 21-16,-22 0 15,21 21-15,-21-20 16,21-1-16,0 0 0,-21 0 15,21-21-15,43 64 16,42-43 0,-85-21-16,21 0 0,0 0 0,-20 0 15,20 0-15,-21 0 0,21 0 16,1 0-16,20-21 0,-20 21 16,-22-22-16,21 22 0,22-42 15,-22 42-15,0-21 16,1 0-16,-22 0 0,0-1 15,-21 1-15</inkml:trace>
  <inkml:trace contextRef="#ctx0" brushRef="#br0" timeOffset="39903.5">18944 5461 0,'0'-21'15,"0"0"-15,-21 0 16,0-1 0,0 1-16,-1 21 0,1-21 15,0 21-15,0-21 0,0 21 16,-22-42-16,1 42 0,21-22 15,-64 1-15,43 0 0,-22 21 16,22-21-16,-21 21 16,20-21-16,-84 21 0,85-21 15,-22 21-15,-41-22 0,41 1 16,22 21-16,-22-21 0,22 21 16,-22-21-16,1 0 0,21 21 0,-85-43 15,84 43-15,-20-21 16,-1 0-16,1 0 0,-1 21 0,-42-21 15,43 0-15,-1-1 16,22 22-16,-21 0 0,-1-21 0,1 21 16,-1 0-16,1-21 0,-64 21 15,63 0-15,-63-21 16,64 21-16,-1 0 0,1 0 0,20-21 16,-20 21-16,-1 0 15,1 0-15,20 0 0,-20 0 0,-1 0 16,-41 0-16,62 0 0,-20 0 15,20 0-15,-20 0 0,21 0 16,-1 0-16,1 0 0,0 0 0,-1 0 16,1 0-16,-106 0 15,42 0 1,21 0 0,43 0-16,-22 21 15,22-21-15,0 21 0,-43-21 16,43 21-16,21-21 0,-22 0 0,-84 21 15,43-21 1,41 22-16,-20-22 16,20 0-16,1 21 0,0-21 15,-1 21-15,22-21 0,-21 21 0,-22 0 16,22 0-16,21 1 16,-21-22-16,20 21 0,-20 0 0,21 21 15,-21-21-15,20 1 0,-20-1 0,0 21 16,-43 43-1,-21-1-15,85-62 16,0-1-16,0 0 0,-22 0 0,22 0 16,0 22-16,0-22 15,0 0-15,-22 21 0,22-21 0,0 1 16,0 20-16,-21-21 0,20 21 0,1-20 16,-21 20-16,21-21 0,-22 43 15,1-1 1,21-21-16,0-20 0,21 20 0,-21 0 15,21 1-15,-22-22 0,22 0 16,-21 0-16,21 21 0,0 1 16,0-22-16,0 21 0,0-21 0,0 1 15,0-1-15,0 21 0,0-21 0,0 0 16,0 22-16,0-22 0,21 85 16,1 0-1,-22-85-15,21 21 16,-21-21-16,21 22 0,0-1 15,-21-21-15,21 0 0,0 22 0,-21-22 16,22 21-16,41 43 16,1-22-16,-43-20 15,0-22-15,0 0 0,0 0 16,22 0-16,-1 22 0,0-22 16,-21 0-16,22 0 0,-1-21 15,0 21-15,-20 0 0,20 1 0,85 20 16,-42-21-1,-43 0-15,0 0 0,1-21 16,-1 22-16,0-1 0,-21-21 0,64 42 16,-64-42-16,22 21 0,84 22 15,-85-22 1,-21-21-16,0 21 0,22-21 16,-1 0-16,-21 21 0,21-21 0,43 21 15,-43-21-15,1 0 0,-1 21 16,64 1-1,-21-1-15,-64-21 0,21 0 16,22 42-16,-22-42 0,-21 21 16,64-21-16,-43 21 0,0-21 15,-20 22-15,20-22 0,43 21 16,-1 0-16,-41-21 16,-1 0-16,43 21 15,-43 0-15,0-21 0,1 21 0,-1-21 16,-21 0-16,21 22 0,128-1 15,-86-21 1,-41 21-16,63-21 16,-64 0-16,0 21 0,22-21 0,-22 0 15,0 0-15,22 0 0,-22 0 0,128 21 16,-128-21 0,64 0-16,-43 0 0,43 0 15,-64 0-15,22 0 16,-22 0-16,22 0 0,-22 0 0,22 0 15,-22 0-15,64 0 0</inkml:trace>
  <inkml:trace contextRef="#ctx0" brushRef="#br0" timeOffset="40111.89">18881 7916 0,'42'-21'0,"-84"42"0,126-63 0,-63 42 16,22-21-16,-22 0 0,21 0 15,-21 21-15,22-22 0,41-41 16,-62 42-16,-1 0 0,42-22 16,-42 22-16,1 0 15</inkml:trace>
  <inkml:trace contextRef="#ctx0" brushRef="#br0" timeOffset="41731.96">19833 7176 0,'0'0'0,"21"-22"0,0 1 16,22 0-16,-22 0 0,-21 0 16,63-43-1,-63 43-15,22 0 0,-1-21 16,-21 20-16,0 1 0,0 0 15,0-21-15,0 21 0,0-1 0,0-41 16,0 42-16,21-43 16,-21 43-16,0 0 0,0 0 15,0-22-15,0 22 0,0 0 0,0 0 16,0 0-16,0-22 0,0 22 0,0-42 31,0-1-31,0 43 16,0 0-16,0 0 0,-21 0 0,0-1 15,21 1-15,-22 0 0,1 0 16,21 0-16,-21 0 0,0-1 0,21 1 16,-21 0-16,-22-21 0,22 21 15,0-1-15,0 22 0,0-42 16,0 21-16,-64-64 16,43 64-1,20 0-15,-20 0 0,21 0 0,-21-1 16,20 1-16,1 0 0,-42 0 15,42 0-15,-22 0 0,-20-22 16,42 43-16,-1-42 16,1 42-16,0-21 0,0 0 15,0 21-15,0-22 0,-43 1 16,43 0-16,0 0 0,-64 0 16,0-22-1,64 22-15,-21 21 16,21-21-16,0 21 0,-22-21 15,22 21-15,0 0 0,-21-21 0,20 21 16,-20-21-16,-43-1 16,22 1-16,21 21 15,-1-21-15,22 21 0,-21-21 16,21 21-16,-22-21 0,1 21 0,21-21 16,-22 21-16,1-22 0,0 1 15,-1 21-15,1-21 0,-64 0 16,22 0-1,62 0-15,-20 21 0,-43-22 16,43 22-16,0-21 0,-1 21 0,1 0 16,0-21-16,-1 21 0,-84-21 15,0-21 1,85 42-16,-43-22 16,43 22-16,0 0 0,-43-21 15,64 21-15,-21 0 16,20-21-16,-41 21 15,-22-21-15,64 21 0,-21 0 16,-1 0-16,1 0 0,0 0 16,-1 0-16,22 0 0,-21 0 0,0 0 15,-1 0-15,-84 0 16,-21 0 0,85 0-1,41 0-15,-20 0 16,21 0-16,-21 0 0,20 0 0,-20 0 15,0 0-15,-1 0 0,1 0 0,-106 0 16,63 0 0,43 0-16,21 0 0,-43 0 15,22 0-15,21 0 0,0 0 16,-1 0-16,1 0 0,-21 0 16,-22 0-16,22 21 15,0-21-15,21 0 16,-22 0-16,22 0 0,-21 21 15,21-21-15,-1 0 0,1 0 0,0 0 16,-64 21 0,22 1-16,42-22 15,-22 0-15,22 21 16,0 0-16,-21-21 0,-1 21 0,22-21 16,-21 21-16,0-21 0,-22 43 15,-42-22 1,85 0-16,0-21 0,-21 21 0,20-21 15,1 21-15,0 0 0,0-21 16,0 22-16,0-1 0,-1 0 16,1 0-16,0 0 0,0 0 15,0 1-15,0-1 0,-1 0 0,-41 64 16,-1-1 0,43-63-1,0 1-15,21-1 0,-21 21 0,0-21 16,21 0-16,-21 22 0,-1-22 15,22 21-15,-21-21 0,0 1 16,21 20-16,-21-21 0,0 21 0,0-20 16,21 20-16,-64 43 15,43-64-15,0 0 16,0 21-16,-1 1 0,1-22 16,21 0-16,-21 21 0,0 1 15,0-22-15,21 0 0,-43 64 16,22-22-1,0-21-15,21-20 0,-21 20 16,21 0-16,0-21 0,-21 1 16,21-1-16,0 21 0,-21-21 15,21 0-15,0 1 0,0 20 0,0 43 16,0-22 0,0-42-16,0 0 15,0 1-15,0-1 0,0 0 16,21 0-16,-21 0 0,21 0 0,-21 1 15,0-1-15,21 0 0,-21 0 16,21 0-16,-21 0 16,21-21-16,1 22 0,-1-22 15,0 0-15,0 0 0,0 0 16,0 0-16,1 0 0,62-22 16,-41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0:56:16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1207 0,'0'-22'0,"0"1"31,-21 21-15,0 0-16,21 21 15,-21 1-15,-1-1 16,22 0-16,-21 21 0,21-21 0,0 1 16,0 20-16,0 0 0,-21 1 15,21-1-15,-21 0 0,0 64 16,0 21 0,-1-42-16,1-22 0,-42 107 15,20-86-15,22 1 0,-21 0 0,21 20 16,-22-20-16,1 21 0,0-21 0,21 20 15,-22 1-15,22 0 0,-42 106 16,-1 126 0,64-211-16,-21 22 0,21-22 15,0 21-15,-21 0 0,0 0 0,21 170 16,-22-149-16,22 0 16,-21 1-16,0 20 0,21-21 0,-21 191 15,21-169-15,-21-22 0,21 22 16,0-22-16,0 21 0,0 1 15,0-1-15,0-20 0,0 20 0,0 1 16,42 338 0,0 0-16,-42-360 15,22 1-15,-1-1 0,-21 0 16,21-20-16,-21 20 0,21-21 0,-21 0 16,21 0-16,-21 1 0,0 232 15,21-170 1,-21-126-16,22 0 0,-22 42 15,0-85-15,21-21 0,0 0 16,0-21-16,0-42 0,0 0 16,1-1-16,-1-41 0</inkml:trace>
  <inkml:trace contextRef="#ctx0" brushRef="#br0" timeOffset="2508.56">10308 1185 0,'0'0'0,"-21"0"0,0 22 0,0-22 16,-1 0-16,1 0 15,21 21-15,21-21 32,1 0-32,-1 0 15,0 0-15,42 0 16,-20 0-16,-1 0 16,0 0-16,-20 0 0,20 0 15,0 0-15,22 0 0,-1 0 0,1 0 16,20 0-16,1 0 0,21 0 15,0 0-15,21 0 0,254 0 16,-64 0 0,-169 0-16,22 21 0,-1-21 0,191 0 15,-170 21-15,-20-21 0,20 0 16,1 0-16,-1 0 0,22 0 16,169 21-16,-191-21 15,22 0-15,-21 0 0,-1 0 16,170 21-16,-191-21 0,-21 0 15,1 0-15,-1 0 0,-21 0 16,0 0-16,-21 0 0,-1 0 16,1 0-16,-21 0 0,21-21 0,-22 21 15,1-21-15,0 21 0,21-21 0,-22 0 16,1 0-16,-22 21 0,22-22 16,-21 1-16,126-21 15,-105 21 1,-43 21-16,0 0 0,-20 0 0,-1-21 15,0 21-15,-21 21 32,0 0-32,0 0 15,0 0-15,0 0 0,0 1 0,0-1 16,0 0-16,0 0 0,-21 21 16,0-20-16,21-1 0,-22 0 0,22 0 15,0 0-15,-21 22 0,0-1 16,21-21-16,-21 21 0,0-20 15,-22 41-15,22-21 16,21 1-16,-21-1 0,0 0 0,0 1 16,21 20-16,-43 22 15,22 21-15,0-64 16,21 22-16,-21-1 0,-21 64 16,20-63-16,22-1 0,-21 22 15,0-22-15,0 1 0,-21 84 16,20-63-16,1-22 0,-63 191 15,20-21 1,43-148-16,21-1 0,-21 22 16,0-21-16,-1-1 15,22 22-15,-21-21 0,0 21 0,21-22 0,-21 22 16,21-21-16,-21 21 0,21 0 16,-21 105-16,-22 64 15,22-169-15,21-21 16,0 21-16,0-22 0,-21 22 15,21 64-15,-21-86 0,21 1 16,0 0-16,0 105 16,-43 85-16,43-190 15,-21 0-15,21 84 0,-21-84 16,21-1-16,-21 1 16,0 0-16,21-1 0,-21 86 0,21-107 15,-22 22-15,-20 148 16,42-170-16,-21 85 15,21-84-15,-21-1 0,0 22 16,21-22-16,-22-20 0,22 20 0,-21 1 16,0-1-16,0-20 0,0 20 15,21 1-15,-21-22 0,-1 21 0,-20 86 16,21-107 0,0 0-16,0-21 0,21 22 0,-43 20 15,22-42-15,21 1 0,-21-1 16,0 0-16,0 0 0,-22 0 15,22 0-15,-42 1 16,-22-1-16,64 0 16,-22-21-16,22 0 0,-21 0 0,0 21 15,-22-21-15,43 0 0,-21 0 16,-1 21-16,1-21 16,0 0-16,-64 0 0,42 21 15,-20-21-15,-43 0 0,42 22 16,21-22-16,1 0 0,-22 21 15,22-21-15,-1 21 0,1 0 0,-1-21 16,1 21-16,-1-21 0,1 21 0,-1 1 16,-126 20-1,105-42-15,22 21 0,-86 21 16,65-42-16,-1 22 0,22-1 16,-22 0-16,0-21 0,1 21 0,20 0 15,-105 0-15,-43 22 16,127-22-16,22 0 15,-1-21-15,-20 21 0,20-21 16,1 21-16,-22-21 0,0 0 0,22 22 16,-22-22-16,-84 21 15,21-21-15,63 0 0,22 0 16,-1 21-16,22-21 0,-22 0 16,1 0-16,20 21 0,1-21 0,-21 0 0,20 0 15,-20 0-15,-1 21 0,22-21 16,-22 0-16,-63 21 15,64-21-15,21 0 0,-64 22 16,42-1-16,22-21 0,0 0 16,-22 0-16,22 21 0,-1-21 0,-62 0 15,41 0 1,22 0-16,-1 21 0,22-21 16,-21 0-16,0 0 0,20 0 0,-62 0 15,41 0-15,1 0 0,0 0 16,-43 0-16,0 0 15,43 0-15,0 0 0,-1 0 16,-20 0-16,21 0 0,20 0 16,1 0-16,0 0 0,0 0 15,0 0 1,0 0-16,21-21 94,21 0-79,0 0-15,0-1 0,0 1 0,0-21 16</inkml:trace>
  <inkml:trace contextRef="#ctx0" brushRef="#br0" timeOffset="5427.69">13271 2836 0,'0'0'0,"22"0"16,-22-21 0,-22 0 15,1 21-15,0 0-16,0 0 0,0 0 15,-22 0-15,22 0 0,-21 0 0,-22-21 16,-63 21-1,64 0 1,21 0-16,20 0 0,-20 0 16,21 0-16,-21 0 0,-43 0 15,43 0-15,-1 21 0,1-21 16,-64 21-16,0 0 16,64 1-16,-22-22 15,1 21-15,21-21 0,-22 21 0,1 0 16,20 0-16,-20-21 0,20 21 15,-147 64 1,105-21-16,43-22 16,0-21-16,-1 21 0,-20 1 0,20-22 15,-105 106-15,106-85 16,-64 43-16,64-43 16,-1 1-16,1-1 0,21 0 0,-21 1 15,-1-1-15,-20 127 16,-1 1-1,43-107-15,0 1 16,0-1-16,0 1 0,-1-1 0,-20 43 16,21-43-16,0 1 0,0-1 15,-1 1-15,22-1 0,-21 1 16,0-1-16,21 1 0,0-22 0,-21 128 16,0-65-1,21-62-15,0 20 0,0-20 16,0 20-16,0 1 0,0-22 15,0 21-15,0-20 0,0-1 0,0 22 16,0 20-16,0-41 16,0-1-16,0 43 0,21-43 15,-21 0-15,21 1 0,-21-22 0,21 21 16,0 0-16,22 64 16,20-21-1,-42-64 1,1 21-16,-1-20 0,42 41 15,-42-21-15,1-20 0,-1-1 16,0 21-16,0-21 0,0 0 0,22 85 16,-22-42-1,0-43-15,0 21 0,0 22 16,0-43-16,1 21 0,-1-21 16,0 1-16,0 20 0,21-21 0,-20 0 0,83 43 31,-20-22-31,-43-21 0,22 0 15,21 22-15,-22-22 0,-21 0 16,1 0-16,63 0 0,-64 1 16,43-1-16,-22-21 0,-21 0 15,1 21-15,63-21 16,21 21-16,-64 0 16,-21-21-16,64 21 15,-63 1-15,20-22 0,-21 0 0,1 21 0,-1-21 16,0 0-16,107 21 15,-65 0 1,-41-21-16,-22 0 0,21 0 0,0 0 16,1 0-16,-1 0 0,0 0 0,1 0 15,20 0-15,-20 0 0,-1 0 0,64 0 16,-64 0-16,64 0 16,-64 0-16,1 0 0,41-21 15,-41 0-15,-1 21 0,43-43 16,-43 22-16,21 0 0,-20 0 15,41-21-15,86-22 16,-128 43 0,0 0-16,22 0 0,-22-1 0,1 1 15,-1 0-15,21 0 0,-20 0 0,-1 0 16,-21-1-16,106-41 16,0-1-1,-84 22-15,-1 21 0,0 0 16,1-22-16,-1 22 0,0-21 0,1 21 15,-1 0-15,21-22 0,-20 22 0,41-64 16,22-20 0,-85 62-16,22 1 0,-1 0 0,-21-1 15,0 1-15,22 0 0,-22-1 16,0 1-16,0 0 0,22-1 0,20-63 16,-21 43-1,-20 21-15,-1 20 16,21-62-16,-21 41 0,0 1 15,1 0-15,-1-1 0,-21 1 0,0-21 16,0 20-16,21 1 0,-21 0 16,21-43-16,-21 43 0,0 20 15,0-20-15,0-21 16,21-1-16,0 43 0,-21-21 16,22 20-16,-22-41 0,0 21 15,0 20-15,0-20 0,21 21 16,-21-21-16,0-1 0,0-41 15,0-1 1,0 64-16,0-22 0,-21 1 0,21 21 16,-22-21-16,1 20 0,21-20 0,-21 21 15,0 0-15,21 0 0,-21-64 16,0 43 0,-1 20-16,22 1 0,-21 0 15,21 0-15,0-21 0,-21 20 0,21 1 16,-21-21-16,0 21 0,0-22 15,-22-41 1,1 20-16,21 43 0,0 0 16,-1-21-16,22 20 0,-21 1 15,0 0-15,0 0 0,21 0 16,-21 0-16,0-1 0,-43-41 16,43 42-16,0 0 15,0-1-15,-1 22 0,-20-21 16,21 0-16,-21 0 0,-1 0 0,1 21 15,0-21-15,-1-1 0,1 1 0,0 21 16,-1-21-16,22 0 0,-21 21 16,-1-21-16,22 21 0,-42-43 15,42 43-15,-1-21 0,1 21 16,-21-42-16,0 21 16,20 21-16,1-21 0,-42-1 15,42 1-15,-1 21 16,-41-21-16,42 0 0,0 0 15,-1 21-15,1-21 0,0 21 16,-21-22-16,21 1 0,-1 21 0,1-21 16,0 21-16,-21 0 0,21-21 15,-1 21-15,-41-21 16,21 0 0,20 21-16,1-22 0,0 22 0,0 0 15,0-21-15,0 21 16,-1 0-16,1-21 0,0 21 0,0 0 0,0-21 15,0 21-15,-43-21 16,43 21-16,-21-21 16,20 21-16,1 0 0,-21-22 15,21 22-15,0 0 16,-1 0-16,1-21 0,0 21 16,0 0-16,0 0 0,0 0 0,-43-21 15,43 21-15,0 0 16,-22 0-16,1 0 0,0 0 15,-1 0-15,22-21 0,-21 21 0,0 0 16,-1 0-16,-41 0 16,-1 0-16,64 0 0,-22 0 15,-20 0-15,21 0 16,-1 0-16,22 0 0,-21 21 16,-1-21-16,22 0 0,-63 0 15,41 0-15</inkml:trace>
  <inkml:trace contextRef="#ctx0" brushRef="#br0" timeOffset="6295.19">11726 2074 0,'0'22'0,"21"-22"16,1 0-16,41-22 15,-21 1-15,-20 0 16,20 21-16,-21-21 0,0 0 15,0 21-15,1-21 0,-22-1 16,0 1-16,-22 0 0,1 21 16,0 0-16,-21 0 0,-1 0 15,-41 0-15,20 0 16,22 21-16,-22 0 16,43 1-16,0-1 0,0 0 15,21 0-15,0 0 0,0 0 16,0 1-16,21 20 0,0-21 15,0 0-15,22 0 0,-22 22 16,0-22-16,21 0 0,-20 0 0,-1 22 16,0-22-16,0 21 0,-21-21 15,0 0-15,0 1 0,0 20 0,-42-21 16,21-21-16,-1 21 0,-20 0 16,0-21-16,-128 0 15,149 0 1,-21 0-16,21 0 0,0-21 0,-1 0 15,1 0-15,21 0 0,-21 0 16,21-1-16,0-20 0,0 21 0,0 0 16,0 0-16,21-1 0,0 1 0,1 0 15,-1 0-15,0 0 0,0 0 16,0-1-16,22 1 0,-22 0 0,85-21 16</inkml:trace>
  <inkml:trace contextRef="#ctx0" brushRef="#br0" timeOffset="6544.05">12298 1842 0,'0'0'0,"21"-43"15,-21 22 1,0 42 0,0 0-16,0 1 15,0 20-15,0 0 0,-21 1 16,21-22-16,-21 21 0,-1 0 15,22 1-15,-21-1 0,0 0 16,21 1-16,0-22 0,-21 21 0,21-21 0,0 22 16,0-1-1,0-21-15,0 0 0,0-42 32</inkml:trace>
  <inkml:trace contextRef="#ctx0" brushRef="#br0" timeOffset="6727.94">11917 2265 0,'0'-21'0,"0"42"0,0-63 31,21 42-31,21 0 16,-21-22-16,1 22 0,20 0 15,-21 0-15,21-21 0,43 21 16,21-21-1,-85 21-15,0 0 0,0 0 16,1-21-16,-1 21 0</inkml:trace>
  <inkml:trace contextRef="#ctx0" brushRef="#br0" timeOffset="7163.7">12488 2201 0,'0'0'0,"0"-21"0,0 0 0,21 0 15,1 0-15,-1 0 16,0-1-16,0 22 16,0 0-16,0 0 15,1 0-15,-1 0 0,0 22 0,-21-1 16,21 0-16,-21 0 15,0 43-15,0-22 16,0-21-16,-21 43 16,0-43-16,0 0 0,-1 0 0,22 0 15,-21 0-15,21-42 32,0 0-17,0 0-15,0 0 0,21 0 0,1-1 16,20-20-1,-21-21-15,0 41 0,0 1 16,1 0-16,-1 0 0,0 0 16,21 0-16,-21-1 0,1 22 15,-1 0-15,0 0 0,0 0 16,0 0-16,0 0 0,1 0 16</inkml:trace>
  <inkml:trace contextRef="#ctx0" brushRef="#br0" timeOffset="7387.57">13060 2117 0,'0'21'15,"0"0"-15,0 0 16,0 22 0,0-22-16,0 0 15,-21 0-15,21 0 16,0 0-16,-22-21 0,22 22 15,-21-22-15,21 21 16,-21-21 15,21-21-31,0-1 16</inkml:trace>
  <inkml:trace contextRef="#ctx0" brushRef="#br0" timeOffset="7576.46">13123 1905 0,'0'0'0,"0"-21"16,21 21 31,1 0-47,-22 21 0,0 0 15,0 0 1,0 1-16,21-22 15</inkml:trace>
  <inkml:trace contextRef="#ctx0" brushRef="#br0" timeOffset="8421.45">13398 2201 0,'0'0'0,"0"22"0,-21-1 15,21 0-15,-21-21 0,-21 42 16,-1 1 0,22-43-16,21 21 15,0-42 17,0-1-17,21 1-15,1 0 0,-1 21 16,0-21-16,21-43 0,-21 43 15,1 0-15,20 0 16,-21 0-16,21 0 0,-42-1 16,22 22-16,-1 0 0,-21 22 15,0-1-15,0 0 16,0 0 0,0 0-16,0 0 0,-21 1 0,-1-1 15,22 21-15,0-21 0,0 0 0,0 1 16,0-1-16,0 0 15,22-21-15,-22 21 16,21-21-16,21 0 0,0 0 16,1 0-16,-22-21 0,21 21 0,1-21 15,-1 0-15,0-1 0,1 22 16,41-42-16,-20-21 16,-43 41-16,0 1 0,0 0 15,-21 0-15,0 0 0,0 0 16,0-1-16,0 1 0,-21 21 15,-85 0 1,85 0-16,0 21 16,-21 1-16,20-1 0,-20 0 0,21 0 15,0 0-15,0-21 0,21 21 16,0 1-16,0-1 0,21-21 31,0 0-15,0 0-16,0 0 0,43 0 15,-1 0 1,-42 0-16,1 0 0,-1 0 16,-21 21-1,0 0-15,0 21 0,0-20 16,0 62 0,0-41-16,0 62 0,-64 107 15,43-170-15,0 43 16,0-43-1,21-20-15,-21 41 0,-1-42 16,22 22-16,0-65 47,22 1-31,-22 0-16,21 0 0,0-21 0,21 20 15,-21-20-15</inkml:trace>
  <inkml:trace contextRef="#ctx0" brushRef="#br0" timeOffset="8686.92">14647 1863 0,'0'-21'16,"0"42"-16,0-64 0,21 22 0,-21 0 16,0 42 15,0 0-31,0 22 0,0-22 0,0 21 15,0 1-15,0-1 0,0 0 16,-21 1-16,0-1 0,0 0 0,21-21 16,0 22-16,-21-1 0,0-21 15,21 22-15,-22-22 0,22 0 0,0 0 16,0 0-16,0 0 16,0-42 15,0 0-31</inkml:trace>
  <inkml:trace contextRef="#ctx0" brushRef="#br0" timeOffset="8971.54">14605 1863 0,'0'0'0,"0"-43"0,-21-41 16,21 63-16,0-1 15,0-20-15,21 21 0,0 21 16,43-42-1,-1 42-15,-42 0 0,22 0 16,-1 21-16,-21 0 0,-21 21 16,21-21-16,-21 22 15,0-22-15,0 21 0,0 22 16,-42 20 0,21-62-16,-43 20 15,43-21-15,-21 21 0,21-42 16,-1 0-16,22 22 0,-21-1 15,21 0 1</inkml:trace>
  <inkml:trace contextRef="#ctx0" brushRef="#br0" timeOffset="9711.64">14965 2074 0,'0'0'15,"-21"22"17,-1-1-32,1 0 15,0 0-15,21 0 0,-21 0 16,0 1-16,0 20 0,-1-21 16,22 0-16,-21 43 0,0-43 15,21 0-15,0 0 0,0 0 16,0 1-16,0-1 0,21-21 15,0 0-15,1 0 16,-1 0-16,0 0 16,0-21-16,0 21 0,0-22 0,-21 1 15,0 0-15,0 0 0,0 0 16,0 0-16,0-1 0,0 1 16,0 0-16,0 0 0,-21-21 15,0 20-15,21 1 31,21 21-15,0 0-16,1 0 16,20-21-16,21 21 15,1 0-15,-43 0 16,0-21-16,22 21 0,-22 0 16,0 0-16,0 0 0,0 0 15,-21 21-15,0 0 16,0 0-16,-21 1 0,0-22 15,0 21-15,21 0 0,-21 0 16,-1-21-16,22 21 0,-21 0 16,21 1-16,0-1 0,0 0 15,0 0 1,21-21-16,1 0 0,-1 0 16,0 0-16,0 0 0,0 0 0,43-21 15,-1 0 1,-42 21-16,1-21 0,-1-1 15,21-20-15,-42 21 16,0 0-16,0 0 0,0-22 0,0 22 16,-21 0-16,-21 0 15,-1 0-15,22 21 0,0 0 16,-43 0-16,43 0 16,0 0-16,0 21 0,21 0 15,-21-21-15,21 21 0,0 0 16,21-21-1,0 0-15,0 0 16,0 0-16</inkml:trace>
  <inkml:trace contextRef="#ctx0" brushRef="#br0" timeOffset="10007.46">15896 1715 0,'0'0'0,"0"-22"0,0 1 0,0 0 15,0 0-15,0 42 32,0 21-32,-21-20 15,21 20-15,-21 0 0,0 1 16,-1-1-16,22 0 0,-21 1 0,0-1 16,0 0-16,0 64 15,0-85-15,21 22 16,0-22-16,-22 42 15,22-42-15,0 1 0,0-1 16,0 0 0</inkml:trace>
  <inkml:trace contextRef="#ctx0" brushRef="#br0" timeOffset="11512.12">16425 2201 0,'0'0'0,"0"-42"16,0 21-16,0-21 15,0 20-15,0 1 0,0 0 16,0 0-16,-21 21 16,0 0-16,0 0 15,0 0-15,-1 0 0,1 21 16,-42 21-16,20 1 16,1-1-16,0 0 15,21-20-15,-1 20 0,22-21 0,0 0 16,0 0-16,0 1 15,0-1-15,22-21 16,-1 0-16,0 0 16,0 0-16,0-21 0,0 21 0,1-22 15,-1 22-15,0-21 16,0 0-16,0 0 0,22 0 16,-22 0-16,0-1 0,-21 1 15,0 0-15,21-21 0,0 42 16,-21-21-16,0 42 31,-21 0-31,0-21 16,0 21-16,0 0 0,21 0 0,-22 1 15,1-1-15,21 0 0,0 0 16,-21 21-16,21 1 16,0-22-16,0 0 15,0 0 1,21-21-16,0 0 0,1 0 0,20 0 15,-21-21-15,0 21 16,43-21-16,-43 0 0,0 0 16,21-1-16,-20 1 0,-1 0 15,0 0-15,0-21 16,0-1-16,-21 22 16,21 21 30,-21 21-46,0 0 16,0 1-16,0-1 16,0 0-16,0 0 15,0 0-15,0 0 0,0 1 16,0-1-16,0 0 16,0 0-16,0 0 31,22-21-31,-1 0 15,0 0-15,0 0 16,0 0-16,0 0 0,1 0 0,-1-21 16,21 0-16,-21 21 0,0-21 0,1 0 15,-1-1-15,0 1 16,0 0-16,0-21 0,-21 21 16,21-1-16,-21 1 15,0 0-15,-21 21 31,0 0-31,21 21 16,0 0-16,-21 1 0,0-22 16,21 21-16,-21 0 0,21 0 0,0 0 15,0 0-15,-22-21 0,22 22 16,0-1-16,0 0 16,0 0-16,22-21 31,-1 0-31,0 0 0,0 0 15,0 0-15,0 0 0,22 0 16,-22 0-16,21 0 16,-21-21-16,22 21 0,-22-21 0,0 21 15,43-43-15,-43 22 0,0 0 16,0 0-16,0 0 0,-21 0 16,21-1-16,-21-20 15,0 21 1,-21 42 15,0-21-31,21 21 0,-21 0 0,0-21 16,0 22-16,-1-1 0,1 0 15,21 0-15,0 0 0,-21 0 16,21 1-16,0-1 0,0 0 16,21-21-1,0 0-15,1 0 16,-1 0-16,0-21 15,0 21-15,0-21 0,0 21 0,1-22 16,-1 1-16,0 21 0,0-21 16,43-21-1,-64 21-15,21 21 16,-21 21 0,0 0-16,0 0 15,0 0-15,-21 0 0,21 22 16,0-22-1,0 0-15,0 0 0,0 0 16,21 1 0,0-22-1,0 0 1</inkml:trace>
  <inkml:trace contextRef="#ctx0" brushRef="#br0" timeOffset="11722.07">17759 2519 0,'-21'0'0,"21"21"0,-22-21 16,1 0 31,0 0-47,0 0 15,0 0-15,0 0 16</inkml:trace>
  <inkml:trace contextRef="#ctx0" brushRef="#br0" timeOffset="14418.97">10435 5122 0,'0'-21'0,"0"0"0,21 0 16,0 0-16,-21 0 16,0-1-16,0 1 0,22 21 0,-22-21 15,21 0-15,-21 0 16,21 21-16,0-21 15,0 21 1,-21 21 0,0 0-16,21 0 0,-21 0 0,22 0 15,-22 1-15,0 20 0,21-21 16,0 85-16,-21-64 16,21 1-16,-21-22 0,42 42 15,-42-20-15,22-22 0,-1 0 16,-21 21-16,21-21 0,21 1 15,-21-1-15,1-21 0,-1 0 16,63 0 0,-41 0-16,20-43 15,1 1-15,-22 21 16,0 0-16,43-64 0,-43 43 16,22-1-16,-22 1 0,1 0 0,20-1 15,-21 22-15,22-21 0,-22 0 16,22 20-16,-1-20 0,43 0 15,21 42 1,-85 0-16,1 0 0,-1 21 16,0 21-16,1 1 15,-22-1-15,0-21 0,0 64 16,0-64-16,1 21 0,-22-21 16,0 22-16,21-22 0,0 0 0,21 43 15,1-43 1,-22-21-16,21 0 15,-21 0-15,0 0 0,1-21 16,20-1-16,-21 1 0,21 0 16,43-21-16,-43-1 0,1 22 15,-1-21-15,43-22 16,21-20-16,-64 63 16,-21-1-16,21 1 0,-20 21 15,-1 0-15,0 0 0,0 0 0,0 21 16,0 1-16,1 20 0,-1-21 15,-21 0-15,42 64 16,0-22 0,-42-41-16,43 20 15,-22-42-15,-21 21 0,42-21 16,-21 0-16,1 0 16,-1 0-16,21 0 0,-21 0 0,0-21 15,64-21 1,-43 20-16,-20 1 0,-1-21 0,21 21 15,22-43-15,-43 43 16,21 0-16,-21 0 0,22 0 0,-22-1 16,0 22-16,0 0 15,0 0-15,22 0 16,-22 64 0,-21-43-16,21 43 0,0-43 15,-21 0-15,21 0 0,0 0 16,1 0-16,-1 1 0,0-1 0,0 0 15,0 0-15,0 0 0,43-21 16,-1 21 0,-41-21-16,-1 0 0,0 0 0,0 0 15,0-21-15,0 0 0,1 21 0,-1-21 16,0 0-16,0 0 0,0-22 0,0 22 16,1-21-16,41-43 15,-42 64-15,0 0 16,1 0-16,-22-1 0,21 22 15,0 0-15,-21 22 16,0-1-16,0 0 16,0 21-16,0 1 0,0-22 15,0 42-15,0-42 0,0 1 16,0-1-16,0 0 0,21 0 16,0-21-16,64 21 15,-64-21-15,21 0 0,-20 0 16,20 0-16,21 0 15,-41-21-15,20 21 0,-21-21 0,0 0 16,22 0-16,20-64 16,-42 64-16,22-43 15,-22 43-15,42 0 16,-42 21-16,1 0 16,-22 21-16,21 0 15,0 0-15,0 22 0,0-22 16,0 0-16,-21 0 15,22 0-15,-1 1 0,0-22 0,21 21 16,-21-21-16,1 0 0,20 0 16,-21 0-16,0 0 0,0 0 15,1 0-15,-22-21 16,0-1 0,0 1-16,0 0 0,0 0 0</inkml:trace>
  <inkml:trace contextRef="#ctx0" brushRef="#br0" timeOffset="16214.94">16023 4382 0,'-21'0'0,"0"0"32,0 0-17,-1-22 1,1 22 0,0 0-16,0 0 15,0 0 1,42 0 109,0 0-125,0 0 15,0 0-15,1 0 0,20 0 16,0 0-16,43 22 0,-43-22 16,1 0-16,20 0 0,-21 0 15,85 0-15,-63 0 0,-1 21 16,1-21-16,-1 0 0,22 0 16,0 0-16,-1 0 0,22 21 15,106-21-15,-85 0 0,-21 0 16,0 0-16,105 0 15,-126 0-15,0 0 0,-1 0 16,1 0-16,-22 0 0,1 0 0,42 0 16,-22 0-1,-41 0-15,-1 0 0,22 0 16,-43 0-16,0-21 0,0 21 16,0 0-16,0-21 0,-21-1 15,0 1-15,0 0 16,-21 21-1,0-21-15,-21 21 0,21-21 0,-22 21 16,22 0-16,-21 0 0,21-21 16,-22 21-16,1 0 15,0 0-15,20 0 16,22-22 15,22 22-15,-1 0-16,0 0 0,21 0 15,-21 0-15,1 0 0,-1 0 0,0 0 16,0 0-16,0 0 0,0 0 16,1 0-16,-1 0 15,-21 22 1,0-1 0,0 0-16,-21 0 0,-1 0 15,1 22-15,0-22 0,-21 0 16,21 0-16,-22 21 0,22-20 15,-42 20-15,20-21 0,1 0 16,-22 43 0,1-22-16,42-42 15,0 0 1,21-21 15,21 21-31,0-21 16,-21 0-16,42 21 0,-21-22 15,1 1-15</inkml:trace>
  <inkml:trace contextRef="#ctx0" brushRef="#br0" timeOffset="20303.09">19113 3852 0,'0'0'0,"0"-21"328,22 21-328</inkml:trace>
  <inkml:trace contextRef="#ctx0" brushRef="#br0" timeOffset="25023.95">20066 3196 0,'0'-21'500,"0"0"-484,0 0-1,0 0 1,0-1-16,-21 22 16,21-21-16,0 0 15,-21 21-15,21-21 0,0 0 94,0 0 31,21 21-109,0 0-1,-21-22 1,0 1 31,0 0-16,-21 21-31,0-21 0,-1 21 0,1 0 16,0-21-16,0 21 15,0 0-15,-22 0 0,22 0 16,0 0-16,-21 21 0,-1 0 16,-20 21-16,42 1 15,-43 41-15,43-41 0,-21-1 16,21 22-16,-22-1 0,1 43 15,21 0 1,21-64-16,0-21 0,0 22 16,0-1-16,21-21 0,0 0 0,21 0 15,-20 1-15,20-1 0,-21 0 0,21-21 16,1 0-16,-1 0 0,0 0 16,1 0-16,-1 0 0,0 0 0,1 0 15,-1-21-15,-21 21 0,22-21 16,-22-1-16,21 22 0,-21-21 0,22-21 15,-22 21-15,0 0 0,0-1 16,0 1-16,-21 0 0,0 0 0,0 0 16,21 21-16,-42 21 31,0-21-31,21 21 0,-21 21 16,0-20-16,0 20 15,21-21-15,-22 0 0,22 0 0,0 1 0,0-1 16,22 0-1,-1-21-15,0 0 0,0 0 16,0 0-16,0 0 0,1 0 0,20 0 16,0 0-16,-21 0 0,22 0 15,-22-21-15,21 0 0,-21 21 0,1-22 16,-1 1-16,0 0 0,0 0 16,-21-21-16,0 20 0,0 1 0,0-21 15,0 21-15,-21 0 0,-85-43 31,43 64-31,41 0 0,-20 21 16,21 0-16,-21-21 0,20 22 0,1 20 16,21-21-16,0 0 0,-21 0 15,21 1-15,0-1 16,0 0-16,0 0 0,21-21 16,0 0-16,1 0 0,-1 0 15,0 0-15,0 0 0,43 0 16,-22-21-16,0 0 0,-21 21 15,22-21-15,-22-1 0,85-41 16,-64 21 0,-21 20-16,0 1 0,1 21 15,-22-21-15,21 21 0,-21 21 16,0 0 0,0 1-16,0 20 0,0-21 0,-21 0 15,-1 22-15,22-22 0,0 0 16,-21 21-16,21-21 0,-21 1 15,21 20 1,0-63 15,21 0-15,0-1-16,-21 1 0,22 0 0,-1 0 16,0 0-16,0-22 0,0 22 15,22-21-15,20-64 16,-42 85-16,0 0 15,1 0-15,20-22 0,-21 43 16,0 0-16,-21 21 16,0 1-16,0-1 0,0 42 15,0-20-15,0-22 0,0 21 0,0 0 16,0-20-16,-21-1 0,21 0 16,0 21-16,0-21 0,0 1 15,21-1-15,22-21 16,-22 0-16,0 0 0,42 0 15,-20 0-15,-22 0 16,21-21-16,-21-1 0,1 1 0,41-21 16,-42 21-16,0 0 15,1-1-15,-22-20 0,0 0 16,0 21-16,0-43 0,0 43 16,0 0-16,-22 0 0,1-1 15,-21 22-15,21 0 16,0 22-16,-1 62 15,22-41 1,0-22-16,0 21 0,0-21 0,0 0 16,0 1-16,0-1 0,0 0 15,0 0-15,0 0 0,0 0 0,0 1 16,22-22-16,-44 0 47,1 0-47,0-22 15,0 22-15,0-21 16,0 0-16,-1 21 16,44 0 31,-1 21-47,0-21 15,0 0-15,43 0 0,-43 0 16,21 0-16,0 0 15,1 0-15,-22 0 0,64-21 0,-64 21 16,21-21-16,-21 0 0,0 0 16,22-1-16,-22-20 0,0 21 15,0-21-15,0-1 0,1 1 16,-1-22-16,-21 22 0,21-21 0,21-128 16,-42 149-1,21-1-15,-21 22 16,22-21-16,-22 0 0,0 20 0,0 1 0,0 42 31,0 22-31,-22-22 0,1 21 16,0 1-16,0-1 15,0 21-15,0 1 0,-1-1 0,1-20 16,0 20-16,0 1 0,21-22 16,0 0-16,0 1 0,-21-1 0,21 0 15,0-20-15,0 20 0,0-21 0,0 0 16,0 0-16,21-21 15,0 0-15,0 0 0,0 0 16,1 0-16,-1 0 16,0 0-16,0-21 0,0 0 15,-21 0-15,0 0 0,21 0 16,-21-1-16,0-20 0,0 21 0</inkml:trace>
  <inkml:trace contextRef="#ctx0" brushRef="#br0" timeOffset="25206.98">21759 3302 0,'0'0'0,"-21"0"16,42 0-1,0 0 1,1 0-16,-1 0 0,0 0 0,0 0 16,21 0-16,-20 0 0,20 0 15,-21 0-15,21 0 0,-20 0 0,-1 0 16,0-21-16,21 21 15,-21 0-15</inkml:trace>
  <inkml:trace contextRef="#ctx0" brushRef="#br0" timeOffset="26420.35">22479 3577 0,'0'0'15,"21"0"-15,0 21 0,0-21 16,1 0-16,-1 0 0,0 0 15,42-21-15,-41 21 16,-1-21-16,0 0 0,0 21 0,0-21 16,43-64-1,-64 22-15,0 20 16,0-20-16,0 42 0,-21-22 16,-1 22-16,1 0 0,-21 21 15,21 0-15,-127 0 16,63 21-1,64 21-15,-64 22 16,64-43-16,-21 21 0,20 1 0,1-1 16,0 0-16,0 1 0,21-22 15,0 21-15,0-21 0,0 1 0,0-1 16,0 0-16,0 0 0,85 0 16,-64-21-1,21 0-15,-21 0 0,43-21 16,-43 21-16,21-21 0,-21 0 0,22 0 15,-22-1-15,0-20 16,21-21-16,-20 41 0,-1-20 16,0 21-16,-21-21 0,0-1 15,0 22-15,0 42 32,0 0-32,0 1 0,0-1 15,0 21-15,-21-21 0,21 0 16,0 1-16,0-1 0,0 0 0,0 0 15,0 0-15,21 0 16,0-21-16,0 0 16,0 0-16,22 0 0,-22 0 0,0 0 15,21-21-15,-20 0 0,-1 21 16,21-21-16,-21 0 0,0 0 0,1-1 16,-22 1-16,21 0 0,-21 0 15,21 0-15,-21 0 0,21 21 0,-21 21 31,0 0-15,-21 0-16,0 21 0,21-20 16,-21-1-16,21 0 0,-22-21 0,22 21 15,0 0-15,0 0 16,0 1-16,22-44 47,-1 1-47,0 0 0,0 0 15,0 0-15,0 0 0,1-1 16,-1 1-16,-21-21 0,21 21 0,0 21 16,-21-21-16,21-1 0,-21 44 31,0-1-31,0 0 0,0 21 16,0-21-16,0 22 15,0-22-15,0 0 0,0 0 16,0 0-16,21 1 15,1-22-15,-1 0 0,0 0 16,0 0-16,0 0 0,0 0 16,22 0-16,-1-22 0,-21 1 15,0 0-15,1 0 0,-1-21 16,21 20-16,43-168 16,-43 105-1,0-63 1,-42 85-16,0 20 0,22 1 0,-22 0 15,21-1-15,-21 1 16,0 21-16,-21 21 16,-1 21-16,1 0 15,-21 0-15,21 22 0,0-1 0,21 0 16,-22 1-16,1-1 0,21 0 16,-21 106-16,21-63 15,0 63 1,0-105-16,21-22 15,0 0-15,-21 0 0,43 0 16,-22-21-16,0 0 16,0 0-16,0 0 0,1 0 15,41-42 1,-63 0 0,0-1-16,0 22 0,-21 0 15,-21 0-15</inkml:trace>
  <inkml:trace contextRef="#ctx0" brushRef="#br0" timeOffset="26592.32">23410 3239 0,'0'0'0,"-21"0"0,21-22 15,21 22 1,0-21-16,1 21 16,20 0-16,-21 0 0,21 0 15,64-21 1,0 21-16,85 0 15,-149 0-15,21 0 16,-20 0-16</inkml:trace>
  <inkml:trace contextRef="#ctx0" brushRef="#br0" timeOffset="26952.23">24913 3069 0,'0'0'0,"21"0"0,-21 21 31,0 1-15,0-1-16,0 21 0,-21 0 0,0 1 16,0 63-16,-22 21 15,22-64-15,0 1 0,-21-1 16,21 1-16,-1-1 0,1 1 15,0-1-15,0 1 0,0-1 0,0-21 16,21 1-16,0 20 0,-22-20 16,22-22-16,0 21 0,0-21 0,0 0 15,0 22 1,22-64 15,-22-1-31,0 1 0,0 0 16,0-21-16,0-1 0,0 1 15,0 0-15</inkml:trace>
  <inkml:trace contextRef="#ctx0" brushRef="#br0" timeOffset="27261.67">24596 3471 0,'-22'-63'0,"44"126"0,-44-190 0,1 64 0,21-1 16,0 22-16,0 0 16,0 21-16,0-1 0,0-20 0,21 0 15,1 21-15,20 21 0,-21-22 16,21 22-16,1 0 0,-1 0 15,0 0-15,1 0 0,20 0 0,-20 0 16,-1 22-16,-21-1 0,21 0 16,-20 0-16,-1 0 0,-21 22 0,0-22 15,0 21-15,-21 0 0,-1-20 16,-20 20-16,21 0 0,-21-21 0,-1 22 16,1-22-16,0 0 15,-1 0-15,22-21 0,-21 21 0,21-21 0,-1 0 16,22 22-1,-21-22-15,42 0 16,1 0 0,-1 0-16,0 0 0,0 0 0,106-64 15,-85 43 1</inkml:trace>
  <inkml:trace contextRef="#ctx0" brushRef="#br0" timeOffset="28291.15">25379 3133 0,'0'-21'15,"0"42"-15,-21-42 16,-1 21-16,1 21 16,0 0-16,0 0 15,0 0-15,0 0 0,21 1 0,0 20 16,-22 43 0,22-43-1,0-21-15,0 0 16,0 0-16,43-21 15,-22 0-15,0 0 0,43 0 16,-43-21 0,-21 0-16,21 0 0,-21 0 15,0-22-15,0 22 0,0-21 0,0 21 16,0-22-16,0 22 0,0 0 16,0 0-16,-21 0 0,0 0 15,21-1 1,42 22-1,-21 0-15,0 0 16,0 0-16,85 0 16,-21 0-1,-43 0-15,64 0 0,-64 0 16,22 0-16,-43 0 16,0 0-16,22 22 15,-43-1-15,0 0 0,-22 0 16,1 0-16,-63 64 15,41-22 1,22-41 0,21-1-16,0 0 0,0 0 15,21-21-15,22 21 16,-22-21-16,21 0 16,-21 0-16,0 0 0,1 0 0,-1 0 15,42-42 1,-42 21-16,1-43 0,-1-42 15,-21 43 1,0 42-16,-21 21 16,-1-21-16,-20-1 0,21 22 15,0 0-15,0 0 16,-1 0-16,1 64 16,21-43-1,21 0-15,1-21 16,-1 21-16,0-21 0,0 0 15,0 0-15,0 0 0,1 0 16,20 0-16,-21 0 0,21 0 16,-20-21-16,20 0 0,-21 21 15,0-21-15,0 0 0,64-43 16,-85 43-16,42-42 16,-20-1-1,-1 43-15,0-21 0,0-1 16,-21 1-16,0 21 15,0 0-15,0-1 0,0 44 32,-42 20-17,42 0-15,-43 22 0,22-22 16,0 43-16,0-22 0,21-20 16,-21 20-16,21-21 0,0 1 15,0-1-15,0 127 16,21-147-1,42 20 1,1-21 0,-43-21-16,0 0 0,0 0 15,1 0-15,-1-21 0,0 21 0,21-42 16,1-1 0,-43 22-16,0 0 0,0 0 15</inkml:trace>
  <inkml:trace contextRef="#ctx0" brushRef="#br0" timeOffset="29402.43">15811 6138 0,'0'0'16,"0"22"-16,-21-22 0,-21 21 15,42 0 16,21-21-31,21 0 0,-20 0 0,20 0 16,21 0-16,1 21 0,21-21 0,-1 0 16,22 0-16,148 21 15,-127-21-15,21 0 0,149 0 16,-149 0-16,0 0 0,254 21 16,-148-21-1,-148 0-15,0 0 0,105 0 16,-126 0-16,0-21 15,-1 21-15,-20 0 0,-1-21 0,64 0 16,-105 21-16,-1 0 16,-21-21-1,-21 21-15,-43-21 16,22 21-16,-64 0 16,64 0-16,-1 0 15,-20-22 1,42 22-16,42 0 31,0 0-31,0 0 0,0 0 16,64 0-16,21 0 15,-64 0 1,22 22 0,-64-1-16,0 0 0,0 0 15,-22 21 1,-83 64-16,20-63 15,43-1-15,-1-21 16,-41 21-16,62-20 0,-20 20 16,0-42-16,-1 21 0,22 0 0,0 0 15,-42-21-15,41 0 16,-62 0-16</inkml:trace>
  <inkml:trace contextRef="#ctx0" brushRef="#br0" timeOffset="29936.47">19918 6075 0,'0'-42'0,"0"84"0,21-127 0,0 64 15,0-21-15,0-43 16,1 85-16,-22-21 16,0 42-1,0 0-15,0 22 0,0-1 0,-22 0 16,22 1-16,-21-1 0,0 21 15,21 1-15,-21-22 0,-21 128 16,20-107-16,1-21 0,0 1 16,21-1-16,-21 0 15,0 22-15,21-43 0,0 0 0,-21-21 16,21 21-16,0 1 16,0-44-1,0 1-15,0 0 16</inkml:trace>
  <inkml:trace contextRef="#ctx0" brushRef="#br0" timeOffset="30353.41">19770 6138 0,'0'-42'0,"0"84"0,-22-105 0,22 42 16,0-22-16,0 22 0,43-63 16,-22 62-1,0 22-15,0-21 0,0 21 16,1 0-16,-1 21 0,21 1 0,-21-1 15,22 21-15,-22 0 0,21 1 16,-21 20-16,22-20 0,-22 20 0,21 1 16,-21-1-16,0-21 0,-21 22 15,43 148 1,-43-170-16,21-21 0,-21 0 16,0 22-16,21-86 31,-21 22-31,21 0 15,-21-21-15,43-64 16,-22 63-16,0-20 0,21-1 16,-21 1-16,22-1 0,20-63 15,-20 85-15,-22-21 0,21-1 0,-21 22 16,0-1-16,1 22 0,-1-21 16,-21 21-16,0 0 0,0 42 15,0 21 1,0-21-16,0 22 0,0 41 15,0-41-15,0-1 16,0 0-16,0 1 0,0-1 0</inkml:trace>
  <inkml:trace contextRef="#ctx0" brushRef="#br0" timeOffset="31037.16">21018 6350 0,'0'0'0,"0"-21"0,0 0 15,0 0-15,-21 21 0,0 0 16,0 0 0,0 0-16,0 0 0,-1 21 0,1 0 15,0 0-15,0 21 0,0-20 0,0 20 16,-1-21-16,1 21 0,0 1 16,21-1-16,0-21 0,0 0 15,0 1-15,0-1 16,21-21-16,43 0 0,-1 0 15,-42 0-15,1-21 16,-1-1-16,0 1 0,0 0 16,-21 0-16,0 0 0,0 0 0,0-22 15,0-63 1,0 22-16,0 63 16,21-22-16,0 43 0,1-21 15,-1 21 1,0 0-16,21 21 0,-21-21 0,1 21 15,-22 1-15,21-1 16,-21 0-16,21 21 0,-21 22 16,0-43-16,0 21 0,0 22 15,0-43-15,0 0 0,-21 0 16,21 0-16,-21 1 0,21-1 0,-22-21 16,1 0-1,21-21 1,0-1-16,0 1 15,21-21-15,1 21 0,-1-22 16,63-62 0,1-1-16,-64 85 15,0-1-15,1 1 0,-1 21 16,0 0-16,0 0 0,0 0 0,0 0 16,-21 43-16,22-22 15,-22 0-15,0 21 0,0 43 16,0-22-16,-22-20 15,1-22-15,21 21 0,-21-21 16,0 1-16,0-1 0,21 0 16,-21-21-16,21 21 0,-22-21 0,44 0 31,-1-21-31,0 0 16,21 21-16</inkml:trace>
  <inkml:trace contextRef="#ctx0" brushRef="#br0" timeOffset="31709.77">22437 6011 0,'0'-21'0,"0"42"0,0-84 0,0 42 0,0 0 0,-22-1 16,-20-20-16,21 21 15,-85 21 1,0 85-1,64-43-15,21 0 0,-22 1 16,1-1-16,21 0 0,-43 64 16,43-42-16,0-22 0,21 21 15,0-20-15,0-1 0,21 106 16,0-84 0,22-64-16,-1 21 15,0-21-15,-20 0 0,-1 0 0,42 0 16,-20-21-16,-22 21 15,21-21-15,-21-1 0,22 1 0,-22 0 16,21-21-16,0-22 16,-20 43-16,-1 0 0,-21 0 15,0-22-15,0 22 16,0 42 15,0 1-31,-21-1 0,-1 0 16,22 0-16,-21 21 0,21-20 15,0-1-15,-21 21 0,0 22 16,21-22 0,0-21-16,42-21 15,-21 0-15,1 0 0,41 0 16,-42 0-16,22 0 16,-1 0-16,-21-21 0,21 0 0,64-43 15,-85 43 1,1-21-16,-22 21 0,0-22 0,0-20 15,0 20-15,0 22 0,0 0 16,-22 0-16,-20 0 0,21 0 16,0 21-16,-43 0 0,-20 0 15,62 21-15,1 0 16,0 0-16,21 0 0,0 0 16,0 22-16,0-22 0,0 0 15,0 0-15,0 22 16,64-22-16,-43-21 15,0 0-15,21 0 0,1 0 0,-1 0 0</inkml:trace>
  <inkml:trace contextRef="#ctx0" brushRef="#br0" timeOffset="32191.75">23177 6371 0,'0'0'16,"0"-21"-16,22 21 0,-22 21 46,-22 0-46,1 1 0,21 20 0,-21-21 16,0 21-16,21-20 16,-21 20-16,0-21 0,-1 43 15,22-43 1,0-42 15,0-1-15,22 1-16,-1 0 0,21-21 15,-21-1 1,0 22-16,1-21 0,62-43 16,-63 64-16,1 0 0,20 0 15,-21 0-15,0 21 0,0 0 16,1 0-16,-1 21 0,-21 0 0,0 21 16,0 43-1,0-43-15,0 22 16,-21-43-16,-1 0 0,22 0 15,0 0-15,-21 1 0,21-1 16,-21 0-16,0-21 16,42 0 15,0 0-31,0-21 0,1 21 0,-1-21 16,21-1-16,-21 1 0,22 0 15,-1 0-15,64-64 16</inkml:trace>
  <inkml:trace contextRef="#ctx0" brushRef="#br0" timeOffset="32505.09">23876 6392 0,'42'-42'16,"-84"84"-16,84-126 0,-21 63 0,1 21 16,-44 0-1,-20 0-15,21 0 0,-21 21 16,-22 0-16,1 21 16,41-21-16,1 1 0,0 20 15,21-21-15,0 0 16,0 0-16,21-21 0,0 22 15,43-1-15,-43-21 0,21 21 16,1-21-16,-22 21 0,0-21 0,21 21 16,-20 0-16,-1-21 15,-21 22-15,0-1 16,-21-21-16,-1 21 16,1-21-16,0 0 0,-21 0 15,21 0-15,-43 0 0,22 0 16,21 0-16,-22 0 0,22 0 15,21-21-15,0 0 16,21 21-16,0-22 16,1 1-16,-1 21 0,21-21 15,-21 0-15,22 0 0,-1 0 0</inkml:trace>
  <inkml:trace contextRef="#ctx0" brushRef="#br0" timeOffset="32744.21">24426 6054 0,'21'-21'0,"-42"42"0,64-85 15,-43 43-15,-22 42 32,1-21-32,21 21 15,-21 22-15,0-22 0,0 21 0,0-21 16,-1 22-16,22-1 0,0 0 0,-21 1 16,21-1-16,-21-21 15,21 22-15,0 41 0,0-63 16,0 43-16,0-43 15,0 0-15,21 0 0,0-21 16,1 0-16,-1 0 0,0 0 16,-21-21-1</inkml:trace>
  <inkml:trace contextRef="#ctx0" brushRef="#br0" timeOffset="32903.12">24236 6392 0,'-21'-21'15,"21"0"-15,21 0 32,0 21-32,0 0 0,21 0 15,-20 0-15,-1 0 16,21 0-16,-21 0 0,22 0 0,-22 21 16</inkml:trace>
  <inkml:trace contextRef="#ctx0" brushRef="#br0" timeOffset="34020.79">24955 6456 0,'0'0'0,"0"-21"15,0 0-15,0-1 16,0 1-16,0 0 16,0 0-16,0 0 15,0 0-15,0-1 16,-21 22-16,0 0 15,0 0-15,-21 0 0,20 0 16,1 22-16,-21-1 0,0 0 0,20 0 16,-20 0-16,21 22 0,0-22 15,-43 42-15,43-42 0,0 1 16,21-1-16,0 0 0,0 0 0,0 0 16,0 0-16,21-21 15,0 0-15,0 0 0,1 0 0,20 0 16,21 0-16,-41 0 15,20 0-15,-21-21 0,21 0 0,1 21 16,-22-21-16,0 0 0,43-22 16,-22-20-1,-21 42-15,-21 0 0,-21 42 32,0-21-17,0 21-15,21 0 0,-22 0 0,22 0 16,0 1-16,0-1 0,0 0 15,0 0-15,0 0 0,22-21 32,-1 0-32,0 0 0,0 0 15,21 0-15,1 0 0,-22-21 16,0 0-16,0 0 16,0 21-16,1-43 0,-1 22 0,0 0 15,0 0-15,43-43 16,-64 86 15,0-1-31,0 0 0,0 0 16,0 0-16,0 0 0,-22 1 15,22-1-15,-21 0 0,21 0 16,21-21 15,1-21-15,-1 21-16,0-21 0,0 0 15,0-1-15,0 22 0,1-42 16,-1 21-16,0 0 0,0 21 16,0-21-16,0-1 0,1 22 15,-22 22 1,0-1-16,0 0 0,0 0 16,0 0-16,0 22 15,0 20 1,0-42-16,0 0 15,0 1-15,21-22 0,0 0 0,0 21 16,0-21-16,22 0 0,-22 0 16,0 0-16,85-64 15,-85 43-15,42-21 16,-41 21-16,-1-22 16,21 1-16,-21 0 0,22-43 15,-22 21-15,0 22 0,0-21 0,0-1 16,0 22-16,-21-22 0,0-84 15,0 127 1,0 0-16,-21 21 16,-21 42-16,21 0 15,-43 22-15,43-22 0,0 1 16,0-1-16,21 0 0,-21 1 16,21-1-16,-22 85 15,22-106-15,0 21 0,0-20 16,0-1-16,0 21 0,22-21 15,-1 0-15,0-21 16,0 22-16,21-22 16,-20 0-16,-1 0 0,0 0 0,21 0 15,22-22 1</inkml:trace>
  <inkml:trace contextRef="#ctx0" brushRef="#br0" timeOffset="34191.92">26077 6350 0,'-21'0'16,"42"0"15,0 0-31,1 0 0,-1 0 16,21 0-16,-21 0 0,22 0 0,-22 0 15,21 0-15,22 0 16,-1 21-16</inkml:trace>
  <inkml:trace contextRef="#ctx0" brushRef="#br0" timeOffset="34535.72">27009 6308 0,'0'0'15,"0"-64"1,0 43-16,21 0 0,-21 42 31,0 0-31,0 0 0,0 1 0,0 20 16,0-21-16,0 21 0,-21 43 15,-1-43-15,1 22 0,-21-22 16,21 1-16,0 20 16,-22-21-16,22 1 0,-21 63 15,-1-22-15,43-20 0,0-22 16,0 0-16,0 1 0,0-1 15,0 0-15,0-20 0,0 20 0,22-21 16,-1 0-16,0-21 0,-21 21 16,21-21-1,0 0-15,0-21 0,-21 0 0,43-42 16,-22 41-16,-21-20 16,21 0-16,0-1 0,0-20 0,-21 21 0</inkml:trace>
  <inkml:trace contextRef="#ctx0" brushRef="#br0" timeOffset="34804.57">26860 6477 0,'0'0'16,"-42"-63"-16,42 20 0,0 1 0,0 21 0,0-22 16,64-20-1,-1 42-15,-21 21 0,1 0 16,41 0-16,-62 0 16,62 21-16,-63 0 0,1-21 15,-1 21-15,0 0 0,-21 22 0,0-22 16,-21 42-1,-22-20-15,1-22 16,21 0-16,-21-21 0,-1 21 16,22-21-16,-21 0 0,-1 0 15,22 0-15,-21 0 0,21 0 0,-22 0 16,22 0-16,42 0 16,-21-21-1,43 21-15,-22-21 16,21 21-16</inkml:trace>
  <inkml:trace contextRef="#ctx0" brushRef="#br0" timeOffset="35947.92">27601 6117 0,'-21'0'16,"0"0"-16,0 0 0,0 0 0,-1 21 15,1 1-15,0-1 16,0 0-16,-21 21 15,20-21-15,22 22 0,0-22 0,0 21 16,0-21-16,0 22 0,0-1 16,0-21-16,22-21 0,-1 21 15,0 1-15,0-22 0,0 0 16,0 0-16,22 0 16,-22 0-16,0 0 0,0-22 15,-21 1-15,21 0 0,-21 0 16,0-21-16,0 20 0,0 1 0,0-42 15,0 42-15,-21-22 16,21 22-16,-21 0 0,21 0 16,0 0-1,21 21 1,0 0-16,1 0 16,83 0-16,-62 0 0,-1 0 15,22 0-15,-22 0 16,0 0-16,-21 0 0,22 0 0,-22 0 15,0 0-15,-21 21 0,0 0 16,0 0 0,-21 0-16,0-21 15,0 21-15,-1 1 0,1-22 16,-21 42-16,42 0 16,0-21-16,0 1 15,0-1-15,0 0 0,21-21 0,0 21 16,0-21-16,22 21 0,-22-21 15,42 0-15,43 0 16,-85 0-16,1-21 16,20 0-16,-21 0 0,21-43 15,-20 43-15,-1-21 16,0 21-16,-21-22 0,0 22 16,0-21-16,0 21 0,0-1 0,0 1 15,0 0-15,-21 21 0,0 0 16,-1 0-16,-20 0 0,21 0 15,-21 0-15,-22 64 16,43-1 0,21-42-16,0 0 0,0 1 15,0-1-15,21 0 0,0 0 16,0 0-16,1-21 0,41 0 16,1 0-1,-43 0-15,0 0 0,21-21 16,-21 0-16,22 0 0,-22 0 15,21-1-15,1 1 0,-22 0 0,63-85 16,-20 22 0,-43 41-16,21 1 0,-20-22 15,-1 22-15,21 0 0,-21-22 16,22-20-16,-22 41 0,0 1 16,-21 21-16,0 0 0,0-1 15,0 1-15,0-21 16,0 21-16,-21 21 31,0 0-31,-1 21 0,1 0 16,-21 0-16,21 22 0,0-1 0,-43 43 15,43-22-15,-21 1 16,20-22-16,22 21 0,-21 107 16,21-107-16,0-20 15,0 20-15,21-21 0,1 1 0,62 84 16,-20-64-1,-22-42-15,-21 1 0,43-1 16,-22-21-16,-21 0 0,22 0 16,-22 0-16,21 0 0,0 0 15,43-21 1,-43-22-16,1 22 16,-22 0-16,0 0 0,0 0 0,0-1 15,1 1-15,-1-21 0,-21 21 16,0 0-16,21-1 0</inkml:trace>
  <inkml:trace contextRef="#ctx0" brushRef="#br0" timeOffset="37340.35">11642 4085 0,'0'0'0,"-22"0"0,44 0 63,20 0-63,0 0 0,1 0 16,20 0-16,1 0 15,190 0-15,-149 0 0,1 0 16,127 0-16,-106 0 15,0 0-15,21 0 0,-21 0 0,0 0 16,21 21-16,85-21 16,64 22-1,-213-1-15,1-21 0,-22 0 16,-20 21-16,20-21 0,-20 0 0,20 21 16,-42-21-1,-21 21 1,0 0-1,-21-21 1,0 0-16</inkml:trace>
  <inkml:trace contextRef="#ctx0" brushRef="#br0" timeOffset="38120.87">12382 6329 0,'0'0'15,"-63"0"-15,42 0 16,0 0-16,-1 0 16,1 0-1,42 0 17,1 0-32,20 0 15,0 0-15,64 21 0,-21-21 16,-1 21-16,1-21 0,21 21 0,0-21 15,0 22-15,-1-22 0,1 21 16,0 0-16,0-21 0,0 21 0,0 0 16,-22-21-16,86 21 15,-86 1-15,43-22 16,-84 0-16,20 21 0,22-21 16,-64 0-16,0 0 15,0 0-15,-21 21 47,0 0-31,-21-21-16,0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16:3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2815 0,'-21'0'110,"21"-21"-79,21 0-15,0 0-16,0 0 0,-21-1 15</inkml:trace>
  <inkml:trace contextRef="#ctx0" brushRef="#br0" timeOffset="891.46">2667 1842 0,'0'0'0,"0"-43"16,0 22-16,-21 21 0,21-21 16,0 0-16,0 0 0,-21 21 31,21 21-15,0 21-16,-22-21 15,22 22-15,-21-1 0,21 21 0,-21-20 16,0 20-16,0 1 0,0-1 15,-1 1-15,1-1 0,0 1 16,0-1-16,-21 64 16,-1 0-16,43-106 15,0 1-15,0-1 0,-21 0 16,21-42 0,21 0-16,0-1 15,1 1-15,-1-21 0,0 21 16,0-22-16,0-20 15,0 21-15,1 20 0,-1-20 16,-21 21-16,0 0 0,21 21 0,0 0 16,0 21-1,0 0-15,-21 21 0,22-20 16,-22-1-16,0 21 0,0-21 16,21 22-16,0-22 0,-21 0 15,21 0-15,21 21 0,-20-42 16,-1 0-16,0 0 0,0 0 15,43-21-15,-22 21 16,-21-42-16,21 21 0,1-22 0,-22 22 16,21-21-16,1 0 15,20-107-15,-63 107 16,21-21-16,-21 20 0,0 1 16,0-22-16,0 22 0,0 0 0,-21-1 15,0 22-15,-21-42 16,42 20-1,-22 43-15,1 0 16,21 22-16,0-1 16,0 0-16,0 0 0,-21-21 15,21 21-15,0 22 16,21-22-16</inkml:trace>
  <inkml:trace contextRef="#ctx0" brushRef="#br0" timeOffset="1416.68">3704 1884 0,'0'21'0,"0"0"16,0 22-16,0-22 0,0 0 15,-21 21-15,21 1 16,-21-1-16,21 0 0,-21 1 0,-1-1 15,1 0-15,21 1 0,-21 20 16,0-21-16,0 1 0,0-1 0,21-21 16,-22 22-16,1-22 0,21 0 15,-21-21-15,21 21 0,0-42 32,0 0-32,0-22 15,0 22-15,21-21 0,0-22 0,1 22 16,-1-21-16,21-1 0,-21 22 15,0-22-15,1 1 0,20 20 16,-21-20-16,0 21 0,0 20 16,43-41-16,-43 63 0,0 0 15,0 0-15,1 0 0,-1 42 16,-21-21-16,0 1 0,0 62 16,0 64-1,0-105-15,0 20 0,0-20 16,0 20-16,0-21 0,0 43 15,-21-43-15,21-20 0,0-1 16,0 21-16,0-21 0,-22 0 0,22 1 16,-21-22-1,0 0 1,21-22 0,-21 1-16,0 0 0,21 0 15</inkml:trace>
  <inkml:trace contextRef="#ctx0" brushRef="#br0" timeOffset="2092.4">3492 2328 0,'22'0'47,"-1"0"-47,0 0 0,0 0 16,21-21-16,-20 21 0,-1 0 15,42-42 1,-42 42-16</inkml:trace>
  <inkml:trace contextRef="#ctx0" brushRef="#br0" timeOffset="2437.19">4212 4360 0,'0'0'0,"0"-381"16,0-381 0,0 466-16,0-233 0,0 444 15,0 22-15,0 20 0,0 86 16,0-22-1,0 21-15,-21-21 0,0 64 16,21 0 0,0-64-16,0 21 0,0 1 15,-21-22-15,21 0 16,0-42 0,0 0-1,0-1-15,0 1 0</inkml:trace>
  <inkml:trace contextRef="#ctx0" brushRef="#br0" timeOffset="2737.23">4170 1947 0,'0'0'0,"0"-21"0,0-21 16,0 21 0,21 0-16,42-22 0,-41 43 15,-1-21-15,0 21 16,21 0-16,-21 0 0,22 0 15,-22 0-15,21 0 0,1 0 0,20 42 16,-63 1 0,0-22-16,0 0 0,-63 64 15,20-64-15,-20 21 0,-22 22 16,22-22-16,20-21 0,-63 22 16,64-1-1,42-21 1,21-21-1,0 0-15,1 0 16,-1 0-16,0-21 16,42 0-16</inkml:trace>
  <inkml:trace contextRef="#ctx0" brushRef="#br0" timeOffset="3160.99">5524 1884 0,'0'0'16,"0"-21"0,22 0-1,-1 21-15,42-22 0,-20 22 16,-1 0-16,21-21 0,1 21 15,-1-21-15,1 21 0,-1 0 16,1 0-16,-1-21 0,-20 21 0,20 0 16,-20 0-16,20 0 15,-42 0-15,-21 21 0,-21-21 16,0 0-16,0 0 16,-22 21-16,22-21 0</inkml:trace>
  <inkml:trace contextRef="#ctx0" brushRef="#br0" timeOffset="3421.84">5990 1799 0,'0'0'0,"0"-21"0,0 42 47,0 0-31,0 1-16,-21 20 0,21 0 0,-21 1 15,21-1-15,-21 0 0,-1 1 16,22-1-16,-21 0 0,21 1 15,-21-1-15,21 0 0,0 1 16,-21-1-16,21 0 0,0-21 0,-21 43 16,21-43-16,0 0 0,0 0 15,21-42 17,0 21-32,0-21 0,0 0 15,1-21-15</inkml:trace>
  <inkml:trace contextRef="#ctx0" brushRef="#br0" timeOffset="3768.64">6265 2096 0,'0'0'0,"0"21"31,-21 0-31,21 0 16,0 0-16,-21 0 0,0 1 0,21-1 15,-21 42-15,21-42 16,0 22-16,0-22 0,0 0 15,0 0-15,0 0 0,0 1 0,21-22 16,-21 21-16,21-21 16,21 0-16,1-43 15,-22 22-15,0 0 0,21-21 16,-21-1-16,-21 22 0,0-21 16,0 0-16,0 20 0,0-20 15,0-21 1,-21 41-16,0 22 0,0 0 15,0 0-15,0 22 0,-1-1 16,1 0-16,0 0 0,0 0 16,21 0-16,-42 22 15,42-22-15</inkml:trace>
  <inkml:trace contextRef="#ctx0" brushRef="#br0" timeOffset="4082.94">7959 1757 0,'0'-21'0,"0"42"0,21-85 0,-21 22 15,21 21-15</inkml:trace>
  <inkml:trace contextRef="#ctx0" brushRef="#br0" timeOffset="4258.84">8043 1969 0,'0'42'16,"0"-21"-16,-21 21 0,21 1 16,-21-1-16,0 22 0,0-22 0,-1 85 15,1-42 1,0-64-16,21 21 15,0-21-15,0 0 0,0 1 16,0-1-16,0-42 31,0-1-31,0 1 0,0 0 16</inkml:trace>
  <inkml:trace contextRef="#ctx0" brushRef="#br0" timeOffset="6509.47">8572 1969 0,'-21'21'0,"-21"0"0,0 0 16,-1 0-16,-63 43 16,1-1-16,62-63 0,1 21 15,0 1-15,-1-22 0,22 0 16,0 0-16,0 0 0,21-22 16,0 1-1,0 0-15,21 0 0,0 0 16,0 21-1,0 0-15,1 0 0,-1 0 16,0 21-16,-21 0 16,21 0-16,0 0 0,-21 1 15,21 20-15,1-21 0,-22 0 0,0 0 16,21 22-16,0-22 0,-21 0 0,21 0 16,0 0-16,-21 1 0,21-1 15,43 0 1,-43-21-16,43 0 0,-43 0 15,42-21-15,-20 0 16,-1-1-16,43-20 0,-64 21 16,21 0-16,0-22 0,-20 22 15,-1 0-15,0-42 16,-21 20 0,-21 22-1,0 21-15,-1 0 0,1 0 16,0 0-16,0 0 15,0 0-15,0 0 16,21 21-16,-22 0 0,22 1 16,0-1-16,-21 0 15,0 0-15,21 0 0,-21 0 16,21 1-16,0-1 0,0 21 0,0-21 16,0 0-16,0 1 0,0-1 15,0 0-15,0 0 0,21 0 16,0-21-16,0 21 0,1-21 0,-1 0 15,42 0-15,-20 0 16,-1 0-16,0 0 0,43-42 16,0 21-16,-43 0 15,21-43-15,-41 43 0,-1-21 16,21-1-16,-42 1 16,0 21-16,0 0 0,0 0 15,0-1-15,0 1 0,0 0 16,0 42-1,0 0 1,0 1-16,0-1 0,0 21 16,0-21-16,0 0 0,0 43 15,0-43-15,0 21 16,0-20-16,0-1 0,0 0 16,0 0-16,0 0 0,21-21 15,0 21-15,1-21 16,-1 0-16,0 0 0,0 0 15,-21-21-15,21 0 0,0 0 16,1 0-16,-1 0 0,0-1 0,0 1 16,-21-21-16,21 21 0,0-22 15,1 1-15,-22 21 16,21 21-16,-21-21 0,21 21 16,-21-21-16,0 42 31,0 0-31,0 0 15,0 0-15,0 0 0,0 1 16,0-1-16,0 0 0,0 0 0,0 0 16,0 0-16,0 1 15,21-1-15,-21 0 0,21-21 0,0 0 16,1 0-16,-1 0 16,0 0-16,0 0 0,43 0 15,-43-21-15,0 0 0,0-1 16,0 1-16,0 0 0,1 0 15,-1 0-15,0-22 0,0 22 0,-21 0 16,21 0-16,-21-21 0,0 20 16,0 1-16,0 0 0,-21 21 31,0 0-31,0 21 16,0 0-16,21 1 15,-22-1-15,22 0 0,0 0 0,-21 0 16,21 0-16,0 22 15,-21-22-15,21 0 0,0 0 0,0 0 16,0 1-16,0-1 0,0 0 0,21 0 16,0-21-16,1 21 0,-1-21 15,0 0-15,0 0 0,0 0 16,0 0-16,22 0 0,63-42 31,-85 21-31,0 0 0,0-1 16,21-20-16,-20 0 0,-22 21 0,0-1 15,0 1-15,0 0 16,21 42 15,-21 0-15,0 1-16,0-1 0,21 0 16,-21 0-16,0 0 0,21 0 15,-21 1-15,0-1 0,0 0 0,0 0 16,0 0-16,0 0 15,0 1-15,0-1 16,21-21-16,0 0 16,1 0-16,-1 0 0,0 0 15,0-21-15,0 21 0,0-22 16,22 1-16,-22 0 0,0 0 16,21 0-16,-20-22 0,-1 22 0,0-21 15,0 21-15,0 0 0,0-43 16,1 43-16,-44 21 31,1 0-31,0 0 0,0 21 16,21 0-16,-21 0 15,21 1-15,0-1 0,0 0 0,0 0 16,0 0-16,21 64 16,0-64-1,21 0 1,-42 0-16,-21-42 47,21 0-47,-21 21 0,0 0 15,21-21-15,-21 21 16,0 0-16,-1 0 16,22 21-1,0 0-15,0 0 16,22-21-16,-1 0 0,0 22 15,42-22 1,1 0 0,-43 0-16,43 0 0,-22 0 15,0 0-15,22-22 16,-22 1-16,-21 0 0,22 0 16,-22 0-16,0-22 0,42-20 15,-63 42-15,22-22 0,-22 1 0,21 21 16,-21 0-16,0 0 0,0-1 0,0 1 15,0 0-15,-21 21 0,-1 0 16,1 0-16,-85 85 31,43-1-15,63-41-16,0-1 0,0-21 16,0 0-16,0 1 0,21-1 0,0 0 15,0 0-15,1 0 0,20-21 16,21 0-16,-20 0 0,-1 0 15,-21 0-15,22 0 0,-1 0 16,0 0-16,1-21 0,-22 0 0,21 0 16,-21 0-16,0-1 0,1-20 15,-1 0-15,-21-1 0</inkml:trace>
  <inkml:trace contextRef="#ctx0" brushRef="#br0" timeOffset="6554.95">11705 2011 0,'-85'-42'15</inkml:trace>
  <inkml:trace contextRef="#ctx0" brushRef="#br0" timeOffset="7201.42">8276 1693 0,'-21'0'0,"0"-21"16,21 0 0,0 0-1,0 0-15,0 0 16,21-1 0,0 22-16,0 0 0,22-21 15,-22 21-15,21 0 16,-21 0-16,22 0 0,20 0 15,-21 0-15,1 0 0,-1 21 16,-21 1-16,0-1 0,22 106 16,-86-43-1,1-41-15,0-1 0,-22-21 16,22 22-16,-22-1 0,22-21 0,-21 21 16,20-20-16,1-1 0,-64 0 15,85 0-15,0-21 0,0 21 16</inkml:trace>
  <inkml:trace contextRef="#ctx0" brushRef="#br0" timeOffset="7739.26">13652 1778 0,'0'-21'0,"-21"21"15,42 0 1,22 0-1,84 0 1,-85 0-16,22 0 0,-1 0 16,1 0-16,20 21 0,-20-21 0,20 0 15,-20 0-15,-1 0 0,43 0 16,-42 21-16,-22-21 16,-21 0-16,22 0 0,-22 0 0,0 0 0,-21-21 31,-21 21-16,-43-21-15,22 0 16,0 0-16,-22 21 0,22-22 0,-1 22 16,1 0-16</inkml:trace>
  <inkml:trace contextRef="#ctx0" brushRef="#br0" timeOffset="7776.24">14224 1672 0,'0'0'0,"-21"0"0</inkml:trace>
  <inkml:trace contextRef="#ctx0" brushRef="#br0" timeOffset="8089.51">14160 1884 0,'0'21'16,"0"43"0,0-43-16,0 21 0,0-21 0,-42 149 31,42-86-15,0 1-16,0-64 0,-42 85 15,42-85-15,-21 21 16,21-20-16,-22-1 0,1-21 15,0 21-15,-64-21 16,22 0-16,21 0 16,-43 0-1,43-21-15,-22-22 16,22 22-16,42 0 16,0 0-1,0 0 1,21 21-16,0-21 0,43-1 15,-22 1-15</inkml:trace>
  <inkml:trace contextRef="#ctx0" brushRef="#br0" timeOffset="8700.95">14732 2117 0,'0'0'0,"21"-21"0,-21-1 15,0 1-15,0 0 16,21 0-16,-21 0 0,21 21 16,-21-21-16,0 42 31,0 0-31,0 0 16,0 0-16,-21 22 0,0-1 15,0-21-15,21 21 0,-21 1 0,0-22 16,-1 21-16,22 1 0,-21-1 15,21-21-15,-21 21 0,0-20 16,21-1-16,0 0 0,0 0 0,-21 0 16,21 0-1,-21-21-15,21-21 16,0-42 0,0 42-16,0-22 15,0 22-15,21-21 0,0-1 16,0 22-16,0-21 0,0-22 0,22 22 15,-22 0-15,0-1 0,0 1 16,22 0-16,-22-1 0,0 22 0,0-21 16,-21 21-16,21 0 15,0-1-15,1 22 0,-1 0 16,-21 22-16,0-1 16,0 0-16,0 21 0,0 1 15,0-22-15,0 21 0,0 0 16,0 1-16,0-1 0,0-21 0,0 22 15,0-1-15,0 0 0,0 22 16,0-43-16,0 0 0,0 21 16,0-20-16,0-1 0,0 0 15,0 0-15,21-21 32,-21-21-17,0 0 1,-21 0-16</inkml:trace>
  <inkml:trace contextRef="#ctx0" brushRef="#br0" timeOffset="8912.5">14626 2286 0,'0'0'0,"-21"0"0,0 0 0,42 0 31,0 0-15,0 0-16,0 0 0,106 0 15,-63 0 1,-1 0 0,-41 0-16,20 0 0,0 0 15,-21 0-15,22 0 0,-22 0 16,0 0-16,0 0 16,-21-21-16</inkml:trace>
  <inkml:trace contextRef="#ctx0" brushRef="#br0" timeOffset="9215.93">15367 2011 0,'0'0'0,"0"-21"15,21 21-15,0-21 16,0 21 15,1 0-31,-22 21 16,21 0-16,0-21 0,-21 21 0,42 43 15,-42-43-15,21 0 0,-21 0 16,22 0-16,-1 22 0,-21-22 0,0 0 16,21 0-16,0 0 0,-21 22 15,0-22-15,0 0 0,0 0 16,0 0-16,0 22 16,0-22-1,0-42 1,0-1-1,0 1-15,0 0 0,0 0 0,0 0 16</inkml:trace>
  <inkml:trace contextRef="#ctx0" brushRef="#br0" timeOffset="9503.42">15917 1969 0,'21'-43'0,"-42"86"0,42-107 0,1 43 0,-22 0 15,0 0-15,0 42 31,-22 0-15,1 0-16,21 0 0,-42 43 16,21-43-16,-43 85 15,43-64-15,-21 22 16,21-43-16,-1 21 16,22-21-16,-21 0 0,0 1 0,0 20 15,21-21-15,-21 0 0,21 0 16,-43 22-16,43-22 15,0 0-15,43-21 32,-22 0-32,21-21 15,1 21-15</inkml:trace>
  <inkml:trace contextRef="#ctx0" brushRef="#br0" timeOffset="10123.87">16383 2117 0,'0'-21'16,"0"42"-16,0-64 0,0 22 16,0 0-1,-21 42 1,0-21 0,21 21-16,-22 1 0,1-1 15,0 21-15,0 0 16,0-20-16,0 41 0,-1 22 15,1-64 1,21 0-16,-21 21 0,21-20 16,0-1-16,0 0 15,0-42 17,21 0-32,0-1 15,-21 1-15,22 0 0,-1 0 16,0-21-16,-21 20 0,42-62 0,-42 63 15,21-22-15,43-105 16,-43 85 0,-21 41-16,64-83 15,-43 83 1,0 22-16,0 0 16,21 0-16,-20 0 0,-22 22 15,21-22-15,0 21 0,-21 0 16,21 106-1,-21-64 1,0 64-16,0-84 16,-21-1-16,21-21 15,-21 0-15,21 1 0,-21-1 0,21 0 16,-22 0-16,1 21 16,0 1-1,21-22 1,-21-21-16,21 21 15,-21-42 17,21 0-32,0 0 0</inkml:trace>
  <inkml:trace contextRef="#ctx0" brushRef="#br0" timeOffset="10353.37">16150 2159 0,'0'0'0,"0"-21"15,21 21 17,43 0-32,-22 0 15,43 0-15,-43 0 0,0 0 16,43 21-16,21-21 16,-43 0-1,-41 0 1,-1 0-16,-21-21 15,-21 21 1,-1 0-16</inkml:trace>
  <inkml:trace contextRef="#ctx0" brushRef="#br0" timeOffset="11146.87">5059 4403 0,'0'0'0,"-21"-21"0,21-1 0,0 1 16,-22 0-1,1 21 17,0 21-32,0 0 0,21 1 0,-21-1 0,-22 21 15,1 0 1,21 1-16,0-22 0,21 0 16,0 0-16,0 0 0,0 1 15,0-1-15,21 0 0,0-21 16,21 0-16,-20 0 0,20 0 0,0 0 15,-21 0-15,22 0 0,-1 0 16,43-21-16,-43 0 0,0-1 16,-20 1-16,20 0 0,-21 0 15,0 0-15,-21-64 16,0 43-16,-21 21 0,0-1 16,0 1-16,-43-21 15,-42 42 1,64 0-16,-43 42 15,43-42-15,21 21 0,21 1 16,-21 20-16,21-21 0,0 0 0,0 0 16,0 1-16,0-1 0,0 0 15,21 0-15,0 0 0,0-21 0,43 0 16</inkml:trace>
  <inkml:trace contextRef="#ctx0" brushRef="#br0" timeOffset="11488.67">6117 3916 0,'0'-42'0,"0"84"0,0-106 0,-21 43 16,0 0-16,0 0 0,-1 21 16,1 0-16,-63 21 15,-1 85 1,43-43-16,-22 43 15,22-42-15,-1 20 0,-20 65 16,21-86-16,-1 22 0,1-1 16,21 1-16,-22 0 0,-20 84 15,21-84-15,20-22 0,-20 22 0,21-22 16,-21 1-16,20-1 0,1-20 16,0 20-16,0-20 0,0-22 15,0 0-15,21 0 0,0 0 0,0 0 16,0-42-1,0 0-15,21 0 0,0 0 16,0 0-16,0-22 0,0 1 16,22 0-16</inkml:trace>
  <inkml:trace contextRef="#ctx0" brushRef="#br0" timeOffset="12034.12">5884 4551 0,'21'-21'0,"-42"42"0,42-21 32,-21 21-32,0 0 0,0 0 15,0 1-15,-21 105 16,21-85-16,-21 21 16,21-20-16,0 20 0,-21-20 0,0-1 15,0 0-15,21 1 0,0-1 0,-22 0 16,1 1-16,21-22 0,0 0 15,-21 42 1,21-41-16,-21-22 0,21-22 31,0 1-31,0 0 16,0 0-16,0 0 0,0-22 16,0 1-16,21 0 0,0-1 0,-21-20 15,0-1-15,21 1 0,22-43 16,-22 21-1,0 43-15,-21 0 0,42-22 16,-42 22-16,22 21 0,-1 21 0,0-21 16,0-1-16,0 22 0,0 0 15,1 0-15,20 0 0,0 0 16,-21 22-16,1-1 0,-1 0 0,0 0 16,-21 0-16,0 22 15,-21 41-15,-64 22 16,64-85-16,0 0 15,-22 1-15,22-1 0,0 0 16,-21 0-16,21-21 0,21 21 0,-22-21 16,44 0 15,-1 0-31,0-21 0,0 0 16</inkml:trace>
  <inkml:trace contextRef="#ctx0" brushRef="#br0" timeOffset="12454.63">7451 4890 0,'0'0'0,"-22"0"0,-20 0 16,0-22-16,42 1 15,42 21 1,-21 0-16,22 0 0,-1 0 16,85 0-16,-64 0 15,22 0-15,63 0 16,-84 0-16,20 0 0,-20 0 0,-1 0 15,-20 0-15,20 0 0,-20 0 16,-22 0-16,21 0 0,-21 0 16,0 0-16,1 0 0,-1 0 0,-42 0 47,-22 0-47,22 0 15,0 0-15,-21 0 0,-22 0 16,22 0-16,-1 0 0</inkml:trace>
  <inkml:trace contextRef="#ctx0" brushRef="#br0" timeOffset="12699.48">7408 4974 0,'0'0'16,"-21"0"-16,0 0 0,21 21 15,21-21 1,0 0-16,22 0 15,-22 0-15,21 0 0,0 0 0,22 0 16,-22 0-16,22 0 0,-22 0 16,85 0-16,21 0 15,-42 0 1,-64 0-16,-20 0 0,-1 0 0,21 0 16,-21 0-16,0-21 15,-21 0-15,0 0 16,0 0-16</inkml:trace>
  <inkml:trace contextRef="#ctx0" brushRef="#br0" timeOffset="13134.23">8445 4551 0,'-21'-21'16,"0"21"-16,21 21 31,21 0-15,0 0-16,1-21 0,-1 21 0,42-21 15,1 22 1,-22-22-16,-21 21 0,43-21 16,-22 0-16,-21 0 0,22 21 15,-22-21-15,0 0 16,-21 21-16,0 0 15,-21-21-15,0 21 0,-1 1 16,-41 20-16,21-21 0,20 0 16,-20 22-16,0-22 0,-1 21 0,1-21 15,-64 85 1,64-64-16,-22 22 16,43-43-16,-21 0 0,21 0 0,0 1 15,-22 41-15,22-63 16,0 21-16,21 0 0,-21-21 0,21 22 15,0-44 17,0 1-32,0 0 15,21 21-15</inkml:trace>
  <inkml:trace contextRef="#ctx0" brushRef="#br0" timeOffset="13919.65">10520 4593 0,'21'-63'16,"0"42"-16,-21-1 16,0 44-1,0-1-15,0 0 0,0 0 16,0 21-16,-21 1 0,0-22 16,-22 127-16,43-84 15,-21-22-15,0 0 0,0 1 16,0-1-16,0 0 0,-1 43 15,1-64-15,0 21 16,21-20-16,0-1 16,0-42 15,0-1-31,0 1 0,0-21 16,0 21-16,21-22 0,22-41 15,-22 20-15,0 22 16,21-22-16,-21 1 0,1 21 0,20-22 0,21-42 15,-41 64 1,20 21-16,-21-22 0,0 22 0,22 0 16,-22 0-16,21 21 0,-21 0 15,0 21-15,1 0 0,-1 22 16,0-22-16,-21 127 16,0-42-16,0-43 15,0-20-15,0 62 16,0-62-16,0-1 0,0 0 0,0 1 15,0-22-15,0 0 0,0 0 0,0 22 16,0-22 0,-21 0-16,0-21 15,-1 0-15,1 0 16,0-21-16,0 0 16,-21-1-16,20 22 0,1-21 15</inkml:trace>
  <inkml:trace contextRef="#ctx0" brushRef="#br0" timeOffset="14103.54">10308 5059 0,'0'0'0,"21"0"31,22 0-31,-22 0 16,21 0-16,22 0 16,20-21-16,-20 21 15,-22 0-15,22 0 0,-22 0 0,21-21 16,-20 21-16,-1 0 0,0 0 0,1-22 15,-22 22-15,21-21 0,1 0 16,-22 21-16</inkml:trace>
  <inkml:trace contextRef="#ctx0" brushRef="#br0" timeOffset="14392.38">11345 4614 0,'0'0'0,"0"-21"0,0 0 0,0 0 15,21 21 17,-21 21-32,22 0 15,-1 0-15,-21 1 0,0-1 16,21 21-16,0 22 0,-21-22 16,21 0-16,-21 1 0,21-1 15,1 0-15,-1 106 16,-21-126-1,0 20-15,21-21 0,-21 0 0,0 0 16,21-42 15,-21 0-31,21 0 16,-21 0-16</inkml:trace>
  <inkml:trace contextRef="#ctx0" brushRef="#br0" timeOffset="14655.24">11980 4572 0,'0'0'0,"21"-21"0,1 0 16,-22 0-16,0-1 0,0 1 16,-22 21 15,22 21-31,-21 1 0,0 20 0,0-21 16,0 21-16,-43 43 15,43-43-15,0 22 0,-21-22 16,20 1-16,1-1 0,-42 85 15,20-64 1,43-41-16,0-1 0,0 0 16,0 0-16,22-21 15,-1-21 1,21 0-16,-21 21 0,22-21 16</inkml:trace>
  <inkml:trace contextRef="#ctx0" brushRef="#br0" timeOffset="15219.42">12509 4593 0,'0'0'0,"0"-21"15,0 0-15,-21 42 32,0-21-32,21 21 15,-21 22-15,-43 62 16,1 22-1,42-84-15,0 20 0,-1-20 16,1-22-16,21 21 0,0 0 16,-21-20-16,21-1 0,0 0 0,0 42 15,0-41 1,0-44 15,0 1-31,21 0 0,-21 0 16,21 0-16,1-43 0,20-42 15,-21 64-15,0-21 16,0 20-16,1-20 0,-1 20 0,21 1 16,0-64-16,-20 64 0,20 21 15,43-64 1,-22 43-16,-21 42 16,-20 0-16,62 0 0,-41 0 15,-22 21-15,21 0 0,-21 0 0,0 22 16,1-22-16,-22 106 15,0-43 1,0-41-16,0-1 0,-22 0 16,1 1-16,0-1 0,21 0 0,-21-20 15,21 20-15,0-21 0,-21 43 16,21-43 0,-21-21-16,-1 0 31,22-21-16,-21-1-15,21 1 16,-21 0-16,0 0 0</inkml:trace>
  <inkml:trace contextRef="#ctx0" brushRef="#br0" timeOffset="15475.27">12340 4911 0,'0'0'16,"21"0"15,22 0-31,-22 0 0,0 0 0,21 0 16,-21 0-16,22 0 0,-1-21 0,-21 21 15,22 0-15,-1 0 16,0 0-16,-21-22 0,22 22 0,-22 0 16,21-21-16,1 21 15,-43-21-15,0 0 16,0 0-1,21 21-15,0-21 16</inkml:trace>
  <inkml:trace contextRef="#ctx0" brushRef="#br0" timeOffset="15738.12">13377 4636 0,'0'-22'15,"21"22"1,22-21-16,-22 21 16,21 0-16,1 0 0,-1 0 15,21 0-15,-20 0 0,63 0 16,-43 0-16,1 0 0,-22 0 0,21 0 16,-20 0-16,-1 0 0,0 0 15,-20 0-15,20 0 0,-21 0 16,-42 0 15,0 0-31,-22 0 0,22 0 16,-21 0-16,0 0 0</inkml:trace>
  <inkml:trace contextRef="#ctx0" brushRef="#br0" timeOffset="16096.92">13822 4593 0,'-21'0'16,"21"21"-1,-22 1-15,22-1 16,0 0-16,0 0 16,0 21-16,-21 1 15,21-1-15,0-21 0,0 22 16,0-1-16,0-21 0,0 21 16,0 1-16,0-22 0,0 21 15,0 43-15,0-22 16,0-41-16,0-1 0,0 0 15,-21 0-15,0-21 0,0 21 16,0-21-16,-22 0 0,22 0 0,-21 0 16,-1 0-16,1 0 15,0 0-15,-106 0 16,105 0-16,22 0 16,0 0-16,21 21 15,0 1 16,-21-22-31,0 21 0</inkml:trace>
  <inkml:trace contextRef="#ctx0" brushRef="#br0" timeOffset="16602.57">9906 5969 0,'0'0'0,"-42"0"0,-22 0 16,43 0-16,-21 0 15,20 0 1,44 0 0,20 0-16,0 0 15,22 0-15,-1 21 0,1-21 0,105 0 16,43 0 0,-85 0-16,-21 21 0,190-21 15,-169 0-15,42 0 0,-21 22 16,1-22-16,-1 21 0,21-21 15,-21 21-15,-21-21 0,21 21 0,-21-21 16,-21 0-16,0 0 0,0 0 0,-21 21 16,-1-21-16,-20 0 0,-1 0 15,1 0-15,-22 0 0,0 0 0,1 0 16,-22 0-16,0 0 0,0 0 16,0 0-16,1 0 0,-44 0 46,1 0-46,0 0 0,-21 0 0,-1 0 16,1 0-16,0 0 0,-22 0 16,22 0-16</inkml:trace>
  <inkml:trace contextRef="#ctx0" brushRef="#br0" timeOffset="17149.63">10562 6350 0,'0'0'0,"-85"0"0,22 0 15,-106 0-15,105 0 16,22 0-16,21 0 0,-22 0 16,22 0-16,42 0 15,0 0 1,43 0-16,-22 0 0,22 0 15,-1 0-15,22 0 0,232 0 16,-63 0-16,-105 0 16,-1 0-16,-21 0 0,21 0 15,0 0-15,-21 21 0,21-21 16,-42 0-16,0 0 0,0 0 0,-22 0 16,1 0-16,127 0 15,-170 0-15,0 0 0,1 0 16,-1-21-16,-21 21 0,22 0 15,-22 0-15,0 0 0,0 0 0,0 0 16,0 0 0,1 0-16,-22 21 62,0 0-15,-22-21-16,1 0-31,21-21 16,0 0-16</inkml:trace>
  <inkml:trace contextRef="#ctx0" brushRef="#br0" timeOffset="-214534.3">7175 8255 0,'0'0'0,"0"-21"15,0 0-15,0 0 0,0-1 0,0 1 16,0 42 0,0 1-1,0-1-15,0 0 0,0 21 0,-21 1 16,0-1-16,0 0 0,0 1 15,0-1-15,-1 0 0,22 1 0,-21-1 16,-21 43-16,21-22 0,0-21 16,21 22-16,0-22 15,-22 1-15,22-22 16,0 0-16,0 0 0,0 0 16,22-21-1,-22-21 1,0 0-16,0 0 15,21 0-15,-21-1 0</inkml:trace>
  <inkml:trace contextRef="#ctx0" brushRef="#br0" timeOffset="-214318.42">6667 8700 0,'0'0'0,"0"-22"16,22 22-1,-1-21-15,0 21 0,0 0 16,0-21-16,0 21 0,22-21 16,20 21-16,-42 0 0,22-21 15,-1 21-15,0 0 16,-20 0-16,41-21 16,-42 21-1</inkml:trace>
  <inkml:trace contextRef="#ctx0" brushRef="#br0" timeOffset="-213634.24">6159 8319 0,'0'0'15,"-21"0"-15,21-22 16,0 1-16,21 0 0,-21 0 16,22 21-16,-1-21 0,0 0 0,0-1 15,0 1-15,0 21 0,-21-21 16,22 0-16,-22 0 0,21 21 0,-21-21 16,-21 21-1,-1 0-15,1 0 0,-21 0 16,0 0-16,-1 0 0,1 21 15,-43 21-15,22-21 0,20 0 16,22 1-16,-21 20 0,21-21 16,0 0-16,21 0 0,0 1 0,0-1 15,0 0-15,21 0 0,0 0 16,64 22-16,-43-22 0,21 0 16,-20 0-16,20 0 0,-20 0 0,20 22 15,-21-22-15,22 0 0,-22 21 16,1-20-16,20 83 15,-126-41 1,41-22-16,-83 1 16,41-22-16,1 0 0,-191 21 15,148-42 1,42 0-16,22 0 16,0 0-16,20-21 0,-20 21 0,21-21 15,21 0-15,0 0 0,0-1 0,0 1 16,0-21-16,63-22 15,-20 43-15,-1 0 16,22 0-16,-22 21 0,21-21 16,1 21-16</inkml:trace>
  <inkml:trace contextRef="#ctx0" brushRef="#br0" timeOffset="-213167.34">7112 8678 0,'-21'-21'0,"42"42"0,-63-63 16,42 21-16,0 0 15,0 0-15,21-1 16,0 22-16,0 0 0,0 0 0,22 0 15,-1 0-15,-21 0 16,0 0-16,22 22 0,-22-1 0,21 0 16,-21 0-16,22 21 15,-22 22-15,-21-43 0,0 21 16,0 22-16,0-43 16,-21 0-16,-1 0 0,1 1 15,0-1-15,-21-21 16,42-21-1,0-1 1,0 1-16,0 0 0,0-21 16,0 21-16,0-22 0,0 22 15,0 0-15,21 0 0,0 0 16,21-43-16,1 43 16,-22 21-16,0-21 0,0 21 15,0 0-15,1 0 0,-1 0 16,0 0-16,0 0 15</inkml:trace>
  <inkml:trace contextRef="#ctx0" brushRef="#br0" timeOffset="-212918.49">8001 8615 0,'-21'0'31,"21"21"-31,-21 0 0,-1 0 16,22 1-16,0-1 16,0 0-16,0 0 0,-21 43 15,21-43-15,-21 0 0,21 0 16,0 43-16,-21-22 16,0-21-16,21 0 15,-21-21-15,21 21 16,0-42-1,0 0-15</inkml:trace>
  <inkml:trace contextRef="#ctx0" brushRef="#br0" timeOffset="-212566.69">8043 8319 0,'-21'-22'0,"42"44"0,-63-65 0,21 43 16,0 0-16,-1 0 0,1 0 15,0 0-15,21 21 0,-21 1 0,21-1 16,0 0-16,0 0 16,0 0-16,21 0 15,0-21-15,0 0 0,1 0 0,-1 0 16,0 0-16,0 0 0,21 0 16,-20-21-16,-1 0 0,-21 0 15,0 0-15,0 0 0,0-1 16,0-62-1,0 41-15,-21 43 0,-1 0 16,1 0-16,0 0 16,0 0-16,0 22 0,21-1 0,0 0 15,-21 21 1,21 22-16,0-43 0,0 0 16,0 21-16,0-20 0,0-1 15,0 0-15,21 0 0,0 0 0</inkml:trace>
  <inkml:trace contextRef="#ctx0" brushRef="#br0" timeOffset="-212102.3">8318 8678 0,'0'0'0,"0"22"31,0-1-31,0 0 16,0 0-16,0 0 0,0 0 15,-21 1-15,21-1 0,-21 21 0,21-21 16,0 0-16,0 1 0,-21 20 16,21-21-16,-21 21 15,21 1-15,0-64 32,0-1-17,0-20-15,0 21 16,0 0-16,42-64 15,-21 43-15,-21-1 0,21 1 16,1 0-16,-1-1 0,0 1 0,21 0 16,-21 21-16,1-1 0,-1 22 15,0 0-15,0 0 0,21 43 16,-42-1 0,0 22-16,0-43 15,0 21-15,0 0 0,0-20 0,0 20 16,0-21-16,0 21 0,-21-20 15,0 62-15,21-41 16,0-22-16,21-21 31,0 0-31,1 0 0,-1 0 16,0 0-16,21-21 0</inkml:trace>
  <inkml:trace contextRef="#ctx0" brushRef="#br0" timeOffset="-211359.19">9461 8636 0,'0'0'15,"0"-21"-15,0 0 0,0 0 0,0-1 16,0 1-16,-21 0 16,0 21-16,0 0 0,0 0 15,0 21-15,-1 0 16,1 1-16,0-1 0,0 21 0,0-21 15,-22 0-15,43 22 0,-42 63 16,21-85-16,21 0 16,0 21-16,0-21 0,0 1 15,21-1-15,0 0 0,0-21 16,1 0-16,-1 0 0,0 0 16,21 0-16,-21-21 0,1 0 15,-1-1-15,21-20 0,-21 21 16,-21 0-16,0 0 15,21-22-15,1 22 0,-22 0 0,21-64 16,-21 43 0,21 21-16,-21 42 31,0 0-15,0 0-16,0 0 0,0 22 0,0-1 15,0 0-15,-21 1 0,21-1 16,-21 0-16,21 22 0,0-22 0,0 22 15,0-22-15,0 22 0,0-22 0,0 21 16,0 86 0,0-1-16,-22-85 0,22 22 0,0 0 15,0-1-15,-21-20 0,21 20 16,-21 65-16,21-65 0,-21 1 16,-21 105-1,20-147-15,1 20 0,0-42 0,0 22 16,0-22-16,-22 21 0,22-42 15,-21 21-15,21-21 0,-22 0 16,22 0-16,-21 0 0,0-21 0,-22-42 16,22-1-16,21 22 0,-64-191 15,85 43 1,0 105-16,0-21 0,0 0 16,21 0-16,0 22 0,0-22 0,22 21 15,-22 1-15,0 20 0,21 1 0,64-107 16,-42 86-1,-43 62-15,21-20 16,22 0-16,-43 21 0,21-22 16,-21 22-16,1 0 0,-1 0 15,21 0-15</inkml:trace>
  <inkml:trace contextRef="#ctx0" brushRef="#br0" timeOffset="-210556.3">11642 8255 0,'0'0'0,"21"0"16,0-21-16,0 0 0,0 21 0,43-43 16,-43 22-16,0 0 0,21 0 15,-20-21-15,-1 20 0,0 1 16,21-21-16,-42 21 0,21 0 0,-21-43 15,-21 43 1,-21 21 0,0 0-16,-1 0 0,1 0 0,0 0 15,-1 21-15,1-21 0,-22 21 0,22 0 16,-21 43 0,41-43-16,-20 0 0,21 43 0,21-43 15,0 0-15,0 0 0,0 0 16,0 1-16,0-1 0,21 0 0,0 0 15,0-21-15,64 64 16,0-1 0,-43-42-16,-21 0 0,43 22 15,-43-22-15,-21 0 16,0 0-16,0 0 0,-21 22 16,0-43-16,-22 21 0,1-21 15,0 0-15,-1 21 0,1-21 16,-106 0-16,84 0 15,22 0-15,21 0 0,0-21 16,-1 21-16,1-21 0,0 0 16,0-1-16,0 1 0,21 0 15,0 0-15,0 0 16,21 0-16,0 21 16,21 0-16,22-22 0,-22 22 15,1 0-15,62-21 16,-62 21-16</inkml:trace>
  <inkml:trace contextRef="#ctx0" brushRef="#br0" timeOffset="-210246.48">12975 8319 0,'0'-22'16,"21"22"-1,-21-21-15,21 21 0,1 0 0,-1 0 16,0 0-16,21-21 16,-21 21-16,1 0 0,-1 0 0,0 0 15,21 0-15,1 0 16,-22 0-16,0 0 15,0 0-15,-21 21 16,-21 0 0,0-21-16,-22 22 15</inkml:trace>
  <inkml:trace contextRef="#ctx0" brushRef="#br0" timeOffset="-210072.57">12975 8488 0,'0'21'15,"21"-21"1,0 0-16,1 0 16,20 0-16,-21 0 15,0 0-15,85 0 16,-42-21 0,-43 21-16,0-21 0,-21 0 15,0-1-15</inkml:trace>
  <inkml:trace contextRef="#ctx0" brushRef="#br0" timeOffset="-209449.74">14626 7281 0,'0'0'0,"21"-21"0,-21 0 16,0 0-16,0 42 47,0 0-47,0 0 15,0 1 1,21-22-16,1 0 31,-22-22-31,21 1 16,-21 0-16,0 0 16,0 0-16,0 0 0,0-1 15,0 1 1,0 42 15,0 1-31,0-1 0,0 0 0,0 0 16,0 21-16,0-20 0,0-1 15,0 21-15,0-21 0,0 0 0,0 22 16,0-1 0,0-21-16,21-21 15,0 0-15,0 0 0</inkml:trace>
  <inkml:trace contextRef="#ctx0" brushRef="#br0" timeOffset="-209097.94">15049 7197 0,'0'0'16,"0"-43"0,0 22-16,0 42 46,22-21-46,-1 0 0,0 0 16,0 0 0,0 0-16,0 0 15,1 0-15,-22-21 0,21 21 16,-21-21-16,0 0 16,0 0-16,-21 21 31,-1 0-31,1 0 0,21 21 15,0 0-15,-21 0 0,0 22 16,21-22-16,0 0 0,0 21 0,0-21 16,-21 22-16,21-1 15,0 22-15,42-22 16,-21-42-16,0 21 16</inkml:trace>
  <inkml:trace contextRef="#ctx0" brushRef="#br0" timeOffset="-208765.86">15875 7557 0,'0'0'0,"21"0"31,0-22-15,0 22-16,22 0 0,-1 0 0,0 0 15,1 0-15,-1 0 0,0-21 16,1 21-16,-1 0 0,0 0 0,1 0 16,-1 0-16,0 0 0,-20 0 15,-1 0-15,42 0 16,-84 0 15,0 0-31,0 0 0,0 0 0,-22 0 0,22 0 16</inkml:trace>
  <inkml:trace contextRef="#ctx0" brushRef="#br0" timeOffset="-208404.06">16150 7535 0,'0'0'0,"-21"22"15,0-1 1,21 0-1,0 0-15,0 0 0,0 0 16,0 22-16,0-22 0,0 0 16,0 21-16,0-20 0,0 20 15,21 64 1,0-43-16,-21-20 16,0-1-16,0 0 0,0 22 15,0-22-15,0 0 0,0-20 0,-21-1 16,0 0-16,0 0 0,-1 0 15,1 0-15,-42-21 16,20 0-16,1 0 0,-21 0 16,41 0-16,-20 0 0,-21-42 15,41 42-15,1-21 0,0 21 0,-21-42 16,21 20 0,21 1-16,0 0 15,21 0 1,0 21-16,0-21 15,21 21-15,-20-21 0</inkml:trace>
  <inkml:trace contextRef="#ctx0" brushRef="#br0" timeOffset="-207798.9">16849 7726 0,'0'-21'0,"0"42"0,-22-63 0,22 20 15,0 1-15,-21 21 0,0 0 16,0 0 0,0 43-1,21-22-15,0 21 16,0-21-16,-21 22 0,21-1 0,-22 0 15,22 1-15,0-1 0,-21 0 0,21 1 16,-21-22-16,0 21 16,21 0-16,0-20 0,0 20 0,0-21 0,-21 0 15,21 0 1,0 1-16,0-44 31,0 1-31,0 0 0,0 0 16,0 0-16,0-22 0,21 1 15,-21 0-15,0-1 0,0 1 0,21-64 16,0 64-16,22-127 16,-22 126-16,0-41 15,0 41-15,-21 22 0,21 0 16,0 0-16,1 21 0,-1 0 16,0 21-16,0 0 15,0 0-15,0 22 0,-21-22 0,64 106 31,-43-21-31,-21-64 0,21 0 16,-21 1-16,0 20 0,0-21 0,0 1 16,0-22-16,0 21 0,0-21 15,0 43-15,0-43 0,0 0 16,-21-21 0,0 0-16,0 0 15,0 0-15,-1 0 0,1-21 16,0 0-16,0 21 0,0-21 15</inkml:trace>
  <inkml:trace contextRef="#ctx0" brushRef="#br0" timeOffset="-207617.82">16595 8001 0,'-22'0'0,"44"0"0,-44-21 16,44 21-1,-1 0-15,0 0 16,42 0-16,-41 0 15,20 0-15,-21 0 0,21 0 0,1 0 16,-1 0-16,0 0 0,-20 0 0,20-21 16,0 21-16,-21 0 0,1-21 15,-1 21-15,21 0 0</inkml:trace>
  <inkml:trace contextRef="#ctx0" brushRef="#br0" timeOffset="-207354.43">17335 7662 0,'0'-42'16,"22"42"15,-1 21-31,-21 0 16,0 1-16,21-1 0,0 0 0,0 42 16,-21-20-16,21-22 15,1 21-15,-22 1 0,21 62 16,0-83-16,0 20 15,-21-21-15,0 0 0,0 22 16,0-22-16,21 0 0,-21 0 16,21-21-16,-21-21 31</inkml:trace>
  <inkml:trace contextRef="#ctx0" brushRef="#br0" timeOffset="-207076.59">17865 7641 0,'0'0'0,"0"-21"16,0 0-16,0 0 0,0 0 0,0 42 47,0 0-47,0 21 0,0-21 0,-43 43 15,22-22-15,0 1 16,21-22-16,-21 21 0,0 0 0,21 1 15,-22-1-15,22-21 0,-21 22 0,0 41 32,0-41-32,21-22 0,0 0 15,0 0-15,0 0 16,21-21-16,0 0 16,0 0-16,1-21 0</inkml:trace>
  <inkml:trace contextRef="#ctx0" brushRef="#br0" timeOffset="-206505.4">18309 7768 0,'0'-21'15,"0"42"-15,0-63 0,21 21 0,-21 0 16,21 21 0,-21 21-1,0 0-15,0 0 0,0 0 16,0 0-16,0 22 15,0-22-15,-21 21 0,0 1 0,0-1 16,-21 85-16,20-64 16,22-20-16,0-22 15,0 21-15,0-21 0,0 1 0,0-1 16,0 0-16,0 0 0,0 0 16,0 0-16,-21-21 31,21-21-31,0 0 0,0-21 15,0 21-15,0-1 0,0-20 16,0 0-16,21-1 16,1 1-16,-1-21 0,0 20 0,0 1 15,0-22-15,22 22 0,-1-43 16,0 43-16,-21 0 0,22-1 16,-1 1-16,0 0 15,-20 42-15,-1 0 0,21 0 16,-21 0-16,0 21 0,1 0 15,-1 0-15,-21 22 0,0-22 0,21 21 16,-21 43 0,0-43-16,0 106 0,0-105 15,0-1-15,0 0 0,0 1 16,0 20-16,0-42 16,0 0-16,-21 1 0,21-1 0,0 0 15,0 0-15,-21-21 31,-1 0-31,1 0 16,0-21 0,0 0-16</inkml:trace>
  <inkml:trace contextRef="#ctx0" brushRef="#br0" timeOffset="-206324.47">18203 8170 0,'21'0'31,"22"-21"-31,-22 21 0,42 0 16,-41-21-16,20 21 15,-21 0-15,21 0 0,1-21 16,20 0-16,-42 0 0,1 21 16,20-22-16,-21 1 15</inkml:trace>
  <inkml:trace contextRef="#ctx0" brushRef="#br0" timeOffset="-205938.69">19579 7218 0,'0'0'0,"0"-21"0,0 0 15,0 42 16,21 0-15,-21 0-16,0 0 0,0 0 16,0 1-16,0-1 0,0 0 15,-21 42 1,0-41-16,21-1 0,-21 21 16,0-21-16,21 0 15</inkml:trace>
  <inkml:trace contextRef="#ctx0" brushRef="#br0" timeOffset="-205732.8">19833 7281 0,'0'0'0,"21"0"0,-21-21 16,0 42 15,0 1-31,-21-1 15,21 0-15,-21 42 16,0-20 0,0-22-16,-1 21 15,22-21-15,-21 1 16,0-22-16</inkml:trace>
  <inkml:trace contextRef="#ctx0" brushRef="#br0" timeOffset="-205257.56">20701 7853 0,'21'0'62,"-21"21"16,0 0-62,0 0-16,-21 1 16</inkml:trace>
  <inkml:trace contextRef="#ctx0" brushRef="#br0" timeOffset="-204847.66">20574 8340 0,'-21'0'0,"42"0"0,-42 21 16,0-21-16,42 0 62,0 0-46,0 0 0,0 0-16,-21 21 62,-21 0-62,0 0 16,21 1-16,-21-1 0,0 0 0,-22 0 15,-41 43-15,-1-22 16,43-21-16,-22 0 16,22 0-16,-1 1 0,-20-1 0,-1-21 15,-20 42-15,20-42 0,22 21 16</inkml:trace>
  <inkml:trace contextRef="#ctx0" brushRef="#br0" timeOffset="-202242.64">698 11091 0,'0'0'0,"-21"0"0,0 0 0,0 0 15,21 22-15,21-44 47,0 22-31,0-21-16,1 0 0,-1 21 0,85-63 15,21-1 1,-22-42 0,-62 64-16,20 0 15,-20-22-15,-22 22 0,21-22 0,0 1 16,-20-1-16,-1 22 0,0-64 15,0 64-15,-21-1 0,0 1 16,0 0-16,0 21 16,-63-64-16,41 64 15,1 0-15,-21 21 0,21 0 16,0 0-16,-1 0 0,-20 0 16,0 21-16,21 21 0,-22-21 15,22 22-15,-64 168 16,43-20-16,0-85 15,21-22-15,-43 149 16,43-106-16,-21-21 0,20 21 16,1-21-16,0 0 0,-21 232 15,21-126 1,-1-127-16,22-1 0,0 1 0,-21 0 16,0-1-16,0 1 15,21-22-15,0 1 0,-21-1 0,0 1 0,21-1 16,0-20-16,0-1 0,0 0 15,0-20-15,0-1 0,21 0 16,63 0 0,-20-42-16,-43 0 0,43-43 15,-22 22-15,0 0 16,1-22-16,-1 22 0,0-22 0,1 1 16,-22-1-16,0 1 0,0-1 15,-21 1-15,0-22 0,0 22 16,0-22-16,-21 21 0,-43-84 15,22 85-15,0 20 16,-22-20-16,22 21 0,-22-1 0,22 1 16,0 21-16,-1 0 0,1-1 15,21 1-15,0 21 0,0-21 0,-1 0 16,22 0 0,22 0-16,-1 21 0,0-22 15,0 1-15,43-21 16,-22 21-16,0 0 0,1-22 0,-1 1 15,0 0-15,22 20 0,-22-20 16,22 0-16,-1-1 0,-21 1 16,64-43-16,-63 64 0,20-42 15,-42 42 1,-21-1-16,0 1 0,0 0 16,-21 42 15,0 0-31,0 1 0,0 20 15,21-21-15,-22 21 0,22 22 0,-21-22 16,21 1-16,0 105 16,0-85-1,0-20-15,0-22 0,43 21 16,-22-42-16,0 0 0,0 0 16,21 0-16,-20 0 0,20-21 0,21-21 15,1-22 1,-43 43-16,0-21 0,0-1 15,1 1-15,-22 0 0,0-1 16,0 1-16,0 0 0,-22-1 0,1 1 16,-42 0-16,42 20 15,-43-20-15,22 42 0,21 0 16,-22 0-16,22 0 0,-21 0 16,21 21-16,-1 0 0,1 1 0,21-1 15,0 0-15,0 0 0,0 0 16,0 0-16,0 1 0,0-1 15,43 42-15,-22-42 0,21 1 16,-21-1-16,22-21 16,-1 21-16,0 0 0,-21-21 0,22 0 15</inkml:trace>
  <inkml:trace contextRef="#ctx0" brushRef="#br0" timeOffset="-201756.96">2011 11070 0,'0'-21'16,"0"0"-16,0 0 16,0 0-16,0-1 15,0 1-15,0 0 0,0 0 16,21 0 0,0 21-16,0 0 15,22 0-15,-22 0 16,0 21-16,0 0 15,0 0-15,-21 0 0,21 1 0,1-1 16,-1 0-16,-21 21 0,0 22 16,0-1-1,0-20-15,0-1 0,0-21 0,-21 0 16,21 0-16,0 1 0,-22-1 16,1 0-16,21 0 0,-21-21 0,21-21 31,0 0-16,0-22-15,0 22 0,0-21 16,0 21-16,21-22 0,-21 1 16,21 0-16,1-22 0,-1 1 15,0 42-15,0-1 16,-21 1-16,0 0 0,21 21 16,-21-21-16,21 21 15,1 0 16,-22 21-31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20:26.6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2413 0,'0'0'0,"-21"21"16,0-21-16,0 21 15,21 1 1,21-22 15,0 0-31,21 0 16,-20-22-16,20 22 0,0-21 15,1 0-15,20 0 0,1 0 16,-22-22-16,21 22 0,1 0 0,-1-21 16,22-22-1,-21 1-15,-43 20 16,0 1-16,-21 0 0,0-1 0,0 1 15,0 0-15,0-1 0,0 22 16,-21-21-16,21 0 0,-21 20 16,-1 1-16,-20 0 15,21 21-15,0 0 0,0 0 16,21 21-16,-22 0 0,1 22 16,0-22-16,0 21 0,21 22 15,-42 42-15,-1 21 16,22-64-16,0 1 0,0 20 15,0 1-15,-1 0 16,1 20-16,0-20 0,0 21 0,0-21 16,-22 147-16,1 1 15,21-127-15,0 21 0,0-21 16,-1 21-16,1 0 0,0-21 16,0 0-16,0-1 0,0-20 15,21 0-15,0 84 16,0-84-16,0-64 15,21 21 1,0-42-16,0 0 0,21-21 0,1 0 16,-1-21-16,0-1 0,1 22 15,20-42-15,64-43 16,-84 42-16,20-20 0,22-65 16,-43 86-16,-21-22 0,-21 22 15,0-22-15,0 0 0,-21 1 16,-42-86-16,20 107 15,-20-22-15,20 22 0,-20 20 0,21-20 16,-1 21-16,-20 20 0,-22-41 16,43 42-16,21 21 0,-1-21 15,-20 21-15,42-22 16,0 1 0,42 0-16,-20 21 15,-1-21-15,21 0 16,0 21-16,1-21 0,-1-1 15,22-20-15,41 0 16,-62-1-16,20 1 0,-20 21 0,-1-21 16,0-1-16,1 1 0,41-22 15,-63 43-15,22-42 16,-43 42-16,0-1 16,-21 44 15,21-1-31,-22 0 15,1 21-15,0-21 0,-21 64 16,21-43-16,-1 1 0,22-1 16,0 22-16,0-22 15,0-21-15,0 21 0,0-20 0,22-1 16,-1 0-16,0-21 0,0 21 16,21-21-16,-20 0 0,20 0 0,-21 0 15,106-42 1,-106 21-1,0-1-15,1 1 0,-1 0 0,0 0 16,-21-21-16,0 20 0,0-20 16,0 0-16,0-1 0,0 22 0,-21-21 15,0 21-15,-1-22 0,1 22 16,0 0-16,0 21 0,-21 0 16,20 0-16,1 0 0,0 0 0,-21 21 15,21 0-15,-22 22 16,43-22-16,0 0 15,0 21-15,-21-20 0,21-1 0,0 0 16,0 0-16,0 0 0,21 0 16,0-21-1,64 0-15</inkml:trace>
  <inkml:trace contextRef="#ctx0" brushRef="#br0" timeOffset="478.02">2222 2604 0,'0'0'0,"-42"-43"16,21 22 0,21 0-16,0 0 15,0 0-15,21 21 16,0 0-16,0 0 0,1 0 15,-1 0-15,21 0 0,-21 0 16,43 0-16,20 21 16,-62 0-16,-1 0 0,21 0 15,-21 22-15,0-22 0,1 0 16,-22 21-16,0-21 0,0 1 0,0-1 16,-22 63-1,1-62-15,0-1 0,0-21 16,0 0-16,0 0 15,21-21 1,0-1 0,0 1-16,0 0 0,21-42 15,0-1 1,0 22-16,-21 21 0,21-64 16,0 64-16,-21 0 0,22-22 15,-22 22-15,21 0 16,0-21-16,0 20 15,0 1 1,0 21-16,-21-21 0,22 21 0</inkml:trace>
  <inkml:trace contextRef="#ctx0" brushRef="#br0" timeOffset="916.77">3916 1736 0,'0'0'0,"21"-43"0,0 22 15,-21 0-15,0 0 0,21 0 16,0 0-16,-21-1 16,0 1-16,0 0 0,0 0 15,0 0-15,-21 21 16,0 0-1,0 0-15,0 21 0,-22 0 16,-41 43-16,41-43 0,1 42 16,-85 43-1,85-42-15,-85 84 0,84-85 0,-20 22 16,21 0-16,-1-1 0,1 1 16,0 84-16,20-84 0,22-22 15,-21 1-15,21-22 0,0 22 16,0-22-16,21 0 0,1-20 0,-1-1 15,127 42 1,-85-63 0,-20 0-16,20 0 15,-20-21-15,-22 21 0,0-21 0,21 0 16,-21 0-16,1-1 0,-1 1 16,21 0-16,-21 0 0,0 0 0,1-22 15,20 22-15</inkml:trace>
  <inkml:trace contextRef="#ctx0" brushRef="#br0" timeOffset="1322.53">4170 2371 0,'0'-21'0,"0"42"0,0-64 15,0 22-15,0 0 16,21 21-16,-21-21 0,0 42 47,0 0-47,0 0 15,0 22-15,0-22 0,-21 21 16,0 22-16,21-22 0,0-21 16,0 22-16,0-22 0,-22 21 15,22-21-15,0 0 0,0 1 0,0-1 16,0 0-16,22-21 31,-22-21-15,21 0-16,-21-1 0,21 1 0</inkml:trace>
  <inkml:trace contextRef="#ctx0" brushRef="#br0" timeOffset="1722.81">4381 1990 0,'-42'0'16,"21"0"-16,0 0 0,0 21 15,-1 0 1,22 0-16,0 0 16,0 1-1,22-22-15,-1 0 0,0 0 16,0 0-16,0 0 0,0 0 0,1 0 16,-1-22-16,0 1 0,0 21 15,0-21-15,-21-21 16,0-22-16,0 43 15,0 0-15,0 0 16,-21 0-16,21-1 0,-21 22 16,0 0-16,0 0 0,-1 0 0,1 22 15,0-1-15,21 0 0,-21 21 16,0 22 0,21-43-16,0 0 0,0 0 0,0 0 15,0 1-15,0-1 0,0 0 0,21 0 16,0 0-16,0-21 15,0 21-15,1-21 0,-1 22 0,0-22 16</inkml:trace>
  <inkml:trace contextRef="#ctx0" brushRef="#br0" timeOffset="2209.53">4805 2201 0,'-21'0'31,"21"22"-31,0-1 16,-22 0-16,22 0 0,-21 21 16,21-20-16,0-1 15,-21 0-15,21 21 0,0-21 0,0 43 16,-42 21 0,42-64-16,-21 0 0,21 0 15,0 0-15,0 0 0,-22-21 16,1 0-1,21-21 1,0 0-16,0 0 0,0 0 16,21-22-16,1 22 0,-1-21 15,0 0-15,42-43 16,-20 64-16,-1-22 0,0 1 16,85-43-16,-84 85 15,-1-21-15,0 21 0,1 0 16,-1 0-16,0 0 0,-20 0 0,-1 21 15,0 1-15,0-1 0,-21 0 16,0 0-16,0 0 0,0 85 16,-21-64-1,0 1-15,0-22 0,-1 0 16,1 0-16,21 0 0,-21 1 0,0-22 16,21 21-16,-21-21 0,21-21 46,0-1-46,21 1 16</inkml:trace>
  <inkml:trace contextRef="#ctx0" brushRef="#br0" timeOffset="2564.6">5863 1609 0,'0'-21'0,"0"42"0,0-64 0,-21 43 16,21 22 0,0-1-16,0 21 15,0-21-15,-21 22 0,21-1 16,-21 21-16,21-20 0,-22 20 0,1 1 16,0-22-16,-42 127 15,41-105-15,1-1 0,21-20 16,-21-1-16,21 0 0,0 1 15,-21 41-15,21-62 0,0-1 16,0 0-16,0 0 0,42 0 16,-21-21-1,1 0-15,-1 0 0,0 0 16,-21-21-16,42 0 16,1-21-16,-22 20 15,0-20-15,21-21 0,-21 41 16,-21-20-16,0 0 0,22 21 0</inkml:trace>
  <inkml:trace contextRef="#ctx0" brushRef="#br0" timeOffset="2780.47">5461 2074 0,'0'0'0,"21"0"15,0 0 1,22 0-16,-22 0 0,21 0 15,0 0-15,1 0 0,41-21 16,-41 21-16,-1 0 0,0 0 16,-20 0-16,20-21 0,-21 21 15,43 0 1,-43-21-16,0 21 0,0 0 16</inkml:trace>
  <inkml:trace contextRef="#ctx0" brushRef="#br0" timeOffset="3342.68">6837 2138 0,'0'-21'0,"0"42"0,0-63 0,0 20 16,21 1-1,0 21 1,-21 21 0,0 1-1,0-1-15,-42 21 16,21-21-16,-1 22 0,1-1 15,0 0-15,0 1 16,21-22-16,0 21 0,-21-21 0,21 22 16,-21-22-16,21 0 0,0 0 15,0 0-15,0 0 0,0 1 0,0-1 16,21-21 0,0 0-16,0 0 0,0 0 15,0 0-15,1-21 0,-1 21 16,42-64-1,-42 43-15,1 0 0,-1 0 16,0-22-16</inkml:trace>
  <inkml:trace contextRef="#ctx0" brushRef="#br0" timeOffset="3658.54">6985 1630 0,'-21'0'15,"42"0"-15,-63 0 0,20 0 0,1 21 0,0-21 16,21 21-16,0 0 16,0 1-16,21-22 15,0 0-15,1 0 16,-1 0-16,0 0 0,21 0 0,-21 0 16,1 0-16,20-43 15,-21 22-15,-21 0 16,0 0-16,0 0 0,0-1 15,0 1-15,-21 21 16,0 0-16,0 0 16,-1 0-16,1 21 0,0-21 15,0 22-15,21-1 0,0 0 16,-21 0-16,0 0 0,21 0 16,-22-21-16</inkml:trace>
  <inkml:trace contextRef="#ctx0" brushRef="#br0" timeOffset="4278.43">7429 2180 0,'22'0'47,"-1"0"-47,0 0 16,0 0-16,0 0 0,22-21 0,-22 21 16,42 0-1,-20 0-15,-1 0 0,-21-21 0,21 21 16,-20 0-16,20 0 0,-21 0 0,0 0 15,0 0 1,-42 0 15,0 0-15,0 21-16,0-21 0,0 0 0,-22 21 16</inkml:trace>
  <inkml:trace contextRef="#ctx0" brushRef="#br0" timeOffset="4495.3">7514 2350 0,'0'0'0,"0"21"0,0 0 31,21-21-15,0 0 0,1 0-16,-1 0 0,0 0 0,0 0 15,21 0-15,-20 0 0,-1-21 16,0 21-16,0 0 0,0 0 0,0 0 15,22-21 1,-22 21-16,0-22 0,0 22 16,0 0-16,1-21 15</inkml:trace>
  <inkml:trace contextRef="#ctx0" brushRef="#br0" timeOffset="5542.16">9271 1947 0,'0'0'0,"21"0"16,0 0-16,0 0 0,1-21 16,-1 21-16,-21-21 0,42 0 15,-21 21-15,0-21 0,1 0 16,-1-1 0,-21 1-16,21 21 0,-21-21 0,0 0 15,0 0-15,-21 21 16,-22 0-16,22 0 15,0 0-15,0 0 0,-21 0 16,-1 21-16,1 0 0,21 0 0,-22 0 16,1 1-16,0-1 0,-1 21 15,1-21-15,-43 43 16,64-43-16,21 0 0,0 0 16,0 0-16,0 1 0,0-1 15,0 0-15,21-21 0,43 0 16,-43 21-16,43-21 15,-22 0-15,-21 0 16,21 21-16,-20-21 0,20 0 0,-21 0 16,21 21-16,-20-21 0,-1 22 0,0-22 15,21 21 1,-21 0-16,1 0 0,-22 0 16,0 0-16,0 1 15,-22-1-15,1 0 0,0-21 16,-21 21-16,21-21 0,-22 0 15,22 21-15,-21-21 0,-64 0 16,64 0 0,-1 0-16,1 0 0,-22-21 15,1 0 1,42 21-16,0-21 16,-1 21-16,1 0 15,42 0 95,1-21-110,-1 21 0,0 0 15,0 0-15</inkml:trace>
  <inkml:trace contextRef="#ctx0" brushRef="#br0" timeOffset="6463.03">9948 2244 0,'-21'0'62,"21"21"-46,-21 0-16,21 0 16,0 0-1,21-21 1,0 0-16,0 0 0,1 0 0,-1 0 16,0 0-16,0 0 0,0 0 15,0 0-15,1-21 16,-1 21-16,-21-21 0,0 0 15,-21 0 1,-1 21-16,1 0 16,0 0-16,0 0 0,0 0 15,0 0-15,-1 0 16,22 21 0,0 0-1</inkml:trace>
  <inkml:trace contextRef="#ctx0" brushRef="#br0" timeOffset="11278.64">10583 2371 0,'0'0'0,"0"21"16,0 0-1,0 0 1,21-21 15,1 0 0,-22-21-31,0 0 0,21 21 0,21-42 16,-42 20-16,21 1 0,0 0 16,1 0-16,-1-21 0,21-22 15,-21 22-15,0-1 0,1 1 16,-1-21-16,0 20 16,0-20-16,64-149 15,-43 85-15,-42 85 16,0-22-16,0-42 15,0 64-15,0 0 0,-21-1 0,0 22 16,0 0-16,-1 0 0,-20 21 16,0 0-1,21 21-15,-1 0 0,22 0 0,-21 1 16,0 20-16,0 0 0,21 1 16,0-22-16,0 21 0,-21 0 0,21 22 0,-21 21 15,-1 42 1,22-85-16,0 21 0,0 1 15,0-22-15,0 22 0,0-22 16,0 0-16,0 1 0,22-22 0,-1 21 16,0-21-16,0 22 0,0-22 15,64 21-15,0-21 16,-64-21 0,21 0-16,-21 0 0,22-21 0,-1 0 15,21 0-15,-41 0 0,20 0 16,43-64-1,-43 21-15,-21 43 16,0-21-16,0-22 0,-21 43 16,0 0-16,0 0 0,0 0 15,0 0-15,-21 21 16,0 0-16,-21 0 16,21 0-16,-1 21 0,22 0 15,-21 0-15,21 0 0,-21 0 0,21 64 16,0-21-1,0-43-15,0 0 0,0 42 16,0-41-16,21-22 0,0 21 16,-21 0-16,22-21 0,-1 0 15,63 0 1,-20 0-16,-43 0 16,0 0-16,22-21 0,-1 0 0,-21 21 15,43-43-15,-22 1 16,-21 21-16,21-22 0,-20 1 15,-1 21-15,0-43 16,-21 43 0,-21 42-1,21 1 1,-21-1-16,-1 0 0,22 0 0,-21 43 16,0-22-1,21-21-15,-21 21 0,21-20 16,0-1-16,0 0 0,0 0 0,-21 0 15,21-42 32,21 21-47,-21-21 0,21 0 16,0 0-16,0-1 0,43-62 16,-43 41-16,0 22 15,0-21-15,22 21 0,-22-22 16,21 22-16,-21 0 0,1 0 0,-1 21 15,0 0-15,21 0 16,-21 42 0,-21-21-16,0 1 0,0 62 15,0-20 1,0-43-16,0 21 0,0 1 16,0-22-16,0 0 0,64 42 15,-1-63 1,1 0-1,-22 0-15,1 0 0,20-21 16,-42 0-16,22 21 0,-22-21 16,21 0-16,-21 0 0,0-22 15,1 22-15,20-21 0,-42 21 16,21-22-16,0-20 16,-21-22-16,0 64 15,0 0-15,-21 21 16,0 0-16,0 0 0,0 0 15,-1 0-15,1 21 0,0 0 0,0 0 16,-21 0-16,20 1 0,1 20 16,0-21-16,0 0 0,-43 64 15,64-43 1,0-21-16,0 1 0,0-1 16,22-21-16,-1 0 15,21 0-15,-21 0 0,0 0 16,1 0-16,-1 0 0,21-21 0,-21-1 15,22 1-15,20-42 16,-42 42-16,0-1 16,-21 1-16,0 0 0,22 0 15,-22 0-15,0 0 0,0-1 16,0 1-16,-22 21 31,22 21-31,0 1 16,-21-1-16,21 0 0,-21 0 15,21 0-15,0 0 0,0 22 0,-21-22 16,0 21-16,21 1 16,-21-22-16,21 21 0,-22 22 0,1-22 15,21 21-15,-21 43 0,0-42 16,0-1-16,21 1 0,-43 147 16,22-84-1,0-42-15,0-21 0,0 20 16,21 1-16,0-22 0,0 86 15,0-86-15,0 1 0,0-1 0,0 43 16,0-43-16,0-20 16,-21 105-1,-22-106-15,43-21 0,-21 1 16,0-22-16,0 0 0,0 0 16,-1 0-16,1-22 0,0 1 15,21 0-15,-63-85 16,20 22-16,22 20 0,0 1 15,0-86-15,0 86 16,21-22-16,0 1 0,0-1 0,0 0 16,0 1-16,21-1 0,21-63 15,43 0 1,-64 84-16,21-21 0,1 43 0,-1-21 16,0-1-16,1 22 0,-1-1 15,0 1-15,-21 0 0,22 21 0,41-64 16,-62 64-1,-1 0-15,-21-1 32,-21 22-17,21-21 1,0 0 0</inkml:trace>
  <inkml:trace contextRef="#ctx0" brushRef="#br0" timeOffset="11623.95">13293 1312 0,'0'-21'15,"0"42"-15,0-63 0,0 21 0,0 42 31,0 0-15,0 0-16,0 1 0,-22 20 16,1 0-16,0 1 0,21-1 15,-21 64-15,0-43 0,0-20 16,21 20-16,0 43 16,-22-21-16,22-64 0,0 21 15,-21 0-15,21-20 16,0-1-16,0 0 0,21-21 31,1 0-31,-1-21 16,0 0-16,0-22 0,0 22 15,0-21-15</inkml:trace>
  <inkml:trace contextRef="#ctx0" brushRef="#br0" timeOffset="12211.01">13695 1185 0,'0'0'0,"0"-21"16,0 42-1,0 1-15,0-1 16,0 0-16,0 0 0,0 21 16,-21-20-16,21 20 0,0 0 0,0 1 15,-22 84 1,1-22-16,21-62 0,0-1 15,-21 43-15,21-43 16,0 0-16,0-20 0,-21-1 0,21 0 16,0 0-16,0 0 15,0-42 17,0 0-32,0 0 15,21 0-15,-21-1 0,21-20 0,0 0 16,-21 21-16,0-22 0,22 1 15,20-43-15,21 1 16,-41 62-16,-1 1 16,0 0-16,0 21 0,0 0 15,0 0-15,1 0 0,-1 21 0,-21 0 16,0 1-16,21 20 0,-21-21 16,0 21-16,0 22 15,0-22-15,0-21 0,0 22 16,0-22-16,0 42 0,0-41 15,0-1-15,0 0 0,-21 0 16,21 0-16,0 0 16,-21-21 46,21-21-46,-22 21-16,22-21 15,0 0-15,0 0 16,-21 0-16</inkml:trace>
  <inkml:trace contextRef="#ctx0" brushRef="#br0" timeOffset="12542.82">13123 1609 0,'0'0'0,"-42"0"0,21 0 0,0 0 15,42-21 17,0 21-17,0 0-15,0 0 0,0 0 0,1 0 16,20-22-16,-21 22 15,0 0-15,0 0 0,1 0 0,20 0 16,-21 0-16,0 0 0,0 0 0,1 0 16,-1 0-16,0 0 0,0 0 15,0 0-15,-21-21 0</inkml:trace>
  <inkml:trace contextRef="#ctx0" brushRef="#br0" timeOffset="12984.08">14605 1439 0,'0'-21'16,"0"0"-16,0 0 16,21 21-16,-21-21 15,0 0 1,0-1-16,-21 22 16,0 0-1,0 0-15,21 22 0,-22-1 16,1 0-16,21 0 0,-21 0 0,0 0 15,0 1-15,21 20 16,-21 0-16,21-21 0,-22 22 0,22-1 0,0 0 16,0 1-16,0 105 15,0-106 1,22 1-16,-1-22 16,-21 0-16,21 0 0,21 0 15,-42 0-15,21-21 0,1 0 0,-1 0 16,0 0-16,0 0 0,0 0 15,0 0-15,1 0 0,20-42 16,0 21 0,-21 0-16,1 0 0</inkml:trace>
  <inkml:trace contextRef="#ctx0" brushRef="#br0" timeOffset="13407.84">15007 1334 0,'0'0'0,"21"0"16,0 0 0,1 0-16,-1 0 15,0 0-15,0 0 16,0 0-16,0 21 0,1 0 0,-1-21 16,-21 21-16,21 0 0,0 0 15,-21 1-15,21-1 0,-21 0 0,0 0 16,0 21-16,21-20 0,-21-1 15,0 21-15,0 0 0,0 22 16,0-43-16,0 21 0,0 22 16,0-43-16,0 0 15,0 22-15,-21-22 0,0 0 0,0-21 16,-21 42 0,-22-21-16,43-21 0,0 22 15,0-22 16,21-22 1,-22 22-17,22-21-15,0 0 16,0 0 0</inkml:trace>
  <inkml:trace contextRef="#ctx0" brushRef="#br0" timeOffset="14019.21">15896 1778 0,'-21'0'16,"0"0"-1,0 0-15,-1 0 16,1 0 0,42 0 62,1 0-63,20 0-15,-21 0 0,21 0 0,-20 0 16,20 0-16,0 0 0,1 0 16,41 0-16,1 0 15,-64 0-15,-42 0 31,0 0-15,0 0-16,-1 0 0,1 0 16,0 0-16,0 0 0,42 0 31,0 0-15</inkml:trace>
  <inkml:trace contextRef="#ctx0" brushRef="#br0" timeOffset="14859.09">16912 1863 0,'21'0'46,"0"0"-46,-21-21 0,22-1 16,-1 22-16,-21-21 0,21 0 16,0 0-16,0 0 0,0-22 0,-21 22 15,22-21-15,-1 21 0,0-22 16,0 22-16,-21-21 0,21 21 0,0 0 16,-21-22-16,22 22 15,-1 0-15,-21 0 0,21 21 16,-21 21 15,0 0-15,-21 0-16,0 0 0,-22 64 15,43-64 1,0 22-16,-21-1 0,0 21 16,0-20-16,21-1 0,0-21 15,-21 22-15,21-22 0,-22 21 0,22 0 16,0 1-16,0-22 0,0 0 15,0 0 1,-21 0-16,21 1 0,-21-22 47,0 0-31,0 0-16,0 0 15,-1 0-15,1-22 0,0 22 16,0 0-16,0 0 0,0-21 15,-1 21-15,1 0 0,0 0 0,0 0 16,0 0-16,42 0 47,0 0-47,0 0 0,0 0 16,22 0-16,-22-21 0,0 21 0,0 0 15,0 0-15,1 0 16,-1 0-16,0 0 0,0 0 0,21 0 15,-20 0-15,-1 0 16,0 0-16,0 0 0,0 0 16,-21-21-16,21 21 0,-42-21 93,21 0-77,0-1 0</inkml:trace>
  <inkml:trace contextRef="#ctx0" brushRef="#br0" timeOffset="15265.59">18182 1715 0,'0'-22'16,"0"1"0,0 0-1,0 0-15,0 0 16,0 0 15,0 42 32,0 0-63,0 0 15,0 0-15,-21 0 16</inkml:trace>
  <inkml:trace contextRef="#ctx0" brushRef="#br0" timeOffset="15599.08">18267 2032 0,'0'0'16,"-21"0"-16,-1 0 16,22 21 46,0 0-46,0 1-16,0-1 15,0 0-15,0 0 16,-21 0-16,0 0 0,0 1 0,0-1 16,-43 63-1,1-41-15,42-22 16,-1 0-16,-41 21 0,42-42 15,0 22-15,-22-22 0,22 0 16,0 0-16,0 0 16</inkml:trace>
  <inkml:trace contextRef="#ctx0" brushRef="#br0" timeOffset="16479.87">19283 1630 0,'0'0'0,"21"0"0,-21-21 0,0 0 16,0-1-16,21 1 16,-21 0-1,0 0 1,0 42 15,0 0-15,0 0-16,0 1 0,-21-1 15,21 21-15,-21 0 0,0-20 16,21 20-16,-43 85 16,22-85-16,21-21 0,0 22 15,0-22-15,-21 21 0,21 1 16,0-22-16,0 0 0,0 0 16,21-21-16,-21 21 0,64-21 15,-43 0-15,21 0 16,0-42-1,-20 42-15,-1-21 0,0 0 16,0-1-16,0 1 16,-21 0-16,21 0 0</inkml:trace>
  <inkml:trace contextRef="#ctx0" brushRef="#br0" timeOffset="16915.45">19600 1185 0,'0'0'0,"-21"0"15,42 0 17,0 0-17,1 0-15,-1 0 0,0 0 0,21-21 16,1 0-16,-22 0 16,0 0-16,-21 0 15,0-1-15,-21 22 16,-64-21-1,43 21 1,-22 43 0,43-43-16,21 21 0,-21 0 15,21 0-15,0 0 0,0 0 16,0 1-16,0-1 16,0 0-16,21-21 15</inkml:trace>
  <inkml:trace contextRef="#ctx0" brushRef="#br0" timeOffset="17742.33">20299 1588 0,'0'-22'16,"0"1"-16,0 0 15,0 0 1,0 42 31,21-21-31,0 21-16,-21 0 0,21 1 0,0-22 15,1 21-15,-1 0 0,0 0 16,0 0-16,0 0 0,22-21 0,-1 43 15,0-43-15,1 21 16,-22-21-16,21 0 0,-21 0 0,43 21 16,-43-21-16,0 0 15,0 0-15,0 0 0,1 0 16,-44-21 0,1 21-1,-85 0-15,85 0 16,-85 42-16,64-42 15,0 21-15,-64 22 0,64-22 16,-1 0-16,1 0 0,21 0 16,-22 1-16,22-1 0,-63 42 15,62-42 1,1 1 0,42-44 46,1 22-62,20-21 0,-21 0 0,0 21 16,22-21-16</inkml:trace>
  <inkml:trace contextRef="#ctx0" brushRef="#br0" timeOffset="18064.86">21315 1757 0,'-21'0'16,"-1"-21"-16,22 0 31,22 21-15,-1 0-16,0 0 0,21 0 0,-21 0 15,1 0-15,41 0 16,-42 0-16,22 0 0,-22 0 0,0 0 16,0 0-16,0 0 0,22 0 15,-22 0-15,-21 21 32,-21-21-17,-1 0-15,-20 21 16,21 0-16</inkml:trace>
  <inkml:trace contextRef="#ctx0" brushRef="#br0" timeOffset="18279.81">21230 2011 0,'0'0'0,"-21"0"16,21 21-16,0 0 15,21-21 1,0 0-16,0 0 15,1 0 1,-1 0-16,0 0 0,0 0 0,0 0 16,0 0-16,1 0 0,20 0 15,-21 0-15,0 0 0,0 0 16,22-21-16,-22 0 16,21 21-16,-21-21 0</inkml:trace>
  <inkml:trace contextRef="#ctx0" brushRef="#br0" timeOffset="18880.18">22267 1566 0,'0'0'15,"0"-21"-15,0 0 16,0 0-16,-21 21 15,21 21 1,-21 0-16,0 0 0,0 22 16,21-22-16,-22 0 0,22 0 15,-21 22-15,0-22 0,21 0 16,0 21-16,-21-21 0,0 22 0,21-22 16,-21 64-1,21-22-15,0-42 16,0 43-16,0-43 15,21 21 1,-21-21-16,42-21 0,-21 22 16,0-22-16,1 0 0,20 0 15,-21 0-15,43 0 0,-43 0 16,0 0-16,21 0 0,85-43 31,-106 22-31,22-42 0,20-1 16,-42 22-16,1-1 15,-1 1-15,0 0 0,-21-22 0,0 22 16,0 0-16,0-1 0,0-41 16,-21 62-16,0 1 15,-22 21-15,22 0 0,0-21 16,-85 21 0,64 0-16,21 0 0,-22 0 15,22 21-15,0-21 16,21 21-1,0 1 1,21-1 0,0-21-16,0 0 15,1 21-15,-1-21 0</inkml:trace>
  <inkml:trace contextRef="#ctx0" brushRef="#br0" timeOffset="19164">23241 1799 0,'0'-21'32,"0"0"-17,0 42 79,0 0-94,0 0 0,0 1 16,0-1-16,0 0 15</inkml:trace>
  <inkml:trace contextRef="#ctx0" brushRef="#br0" timeOffset="19428.37">23283 2244 0,'0'0'16,"0"21"0,0 0-16,0 0 15,0 0 1,0 1-16,0-1 15,-21 0-15,21 0 16,-21-21-16,0 42 0,0-20 0,-1-1 16,1 0-16,0 0 15,0 0-15,0-21 0,0 21 0,-22 1 16,22-22-16,-21 21 0,-43-21 16,43 0-1,21 0-15,-1 0 0,1 0 16</inkml:trace>
  <inkml:trace contextRef="#ctx0" brushRef="#br0" timeOffset="19961.07">23897 1715 0,'0'0'0,"0"-22"0,21 1 16,0 0-16,-21 0 16,22 0-16,-1 21 15,-21-21-15,21 21 16,-21 21 0,-21 0-16,0-21 15,-1 21-15,22 21 0,-63 43 16,42-64-16,0 0 15,-1 22-15,22-22 0,0 0 16,-21 43-16,21-43 0,0 0 16,0 0-16,0 0 0,0 0 15,21 22 1,1-43-16,-1 0 16,0 21-16,0-21 0,21 0 15,-20 0-15,-1 0 0,0 0 0,21-21 16,1 0-1,-22-1-15,0 1 0,0-21 16</inkml:trace>
  <inkml:trace contextRef="#ctx0" brushRef="#br0" timeOffset="20289.88">24151 1334 0,'0'0'0,"-21"0"16,0 0-16,21-22 31,21 22-15,0 0-16,0-21 0,-21 0 16,21 21-1,-21-21-15,0 0 16,-21 21-1,0 0 1,0 0 0,0 21-16,0 0 0,21 0 15,0 0-15,0 1 16,0-1-16,21-21 16,0 21-16,0-21 15</inkml:trace>
  <inkml:trace contextRef="#ctx0" brushRef="#br0" timeOffset="20731.21">24553 1820 0,'0'0'0,"-21"0"0,42 0 47,0 0-47,1 0 16,-1 0-16,0-21 0,0 21 0,0 0 15,0 0-15,22 0 0,-22 0 16,0 0-16,0 0 0,0 0 0,1 0 16,-1 0-16,0 0 0,0 0 15,0 0-15,0 0 0,1 0 16,-1 0 0,0 0-1</inkml:trace>
  <inkml:trace contextRef="#ctx0" brushRef="#br0" timeOffset="21155.99">25188 1842 0,'0'0'0,"-21"0"15,42 0 32,0 0-31,1 0-16,-1 0 15,0 0-15,0 0 0,0 0 16,0 0 0,1 0-16,-22-22 15,21 22 1,-21-21 62</inkml:trace>
  <inkml:trace contextRef="#ctx0" brushRef="#br0" timeOffset="21679.2">25485 1334 0,'0'0'0,"-22"-22"15,22 1 1,0 42 31,22 1-31,-1-1-16,0 0 15,0 0-15,-21 0 0,21 0 0,0 1 16,-21-1-16,22 0 0,-22 21 15,21-21-15,-21 22 0,21-22 0,-21 106 16,0-64 0,0-20-16,-21 63 15,0-64-15,-22-21 16,22 21-16,0-20 0,0 20 0,0-21 16,-43 43-1,22-22-15,21-21 0,-22 0 16,-20 22-16,42-22 15,-1-21-15,22 21 0,-21 0 16,0-21-16,-21 21 16,21 0-1,-1-21-15,1 0 16,21-21 15,-21 0-15,0 21-16</inkml:trace>
  <inkml:trace contextRef="#ctx0" brushRef="#br0" timeOffset="23044.37">6900 3620 0,'0'0'0,"21"-22"0,1 22 0,-22-21 0,21 0 15,0 0-15,-21 0 0,42-43 16,-21 22 0,-21 21-16,0 0 0,0-1 15,0 1-15,0 0 16,-21 21-16,-21 0 16,21 21-16,-22 0 15,1-21-15,-64 43 0,64-22 0,-22 21 16,-20 1-16,63-43 15,-22 21-15,22 0 0,0 0 0,0-21 16,21 21-16,0 0 16,21-21-1,0 22-15,0-22 0,0 0 16,22 21-16,-22-21 0,106 42 16,-42-21-1,-43 0-15,0 1 0,1-1 16,-22-21-16,0 21 0,0 42 15,-42-41-15,0-22 16,-22 21-16,-20 0 0,21 0 0,-43 0 16,-42 22-16,0-1 15,63-42-15,22 21 0,-43-21 16,64 0-16,0 0 0,21-21 31,0 0-31,21 21 16,0-21-16,1 21 0,-1-22 15,21 22-15,-21 0 0,0 0 0,22 0 16,-22 22-16,0-1 0,0 0 16,0 0-16,-21 0 0,0 0 15,0 22-15,0-1 0,0 0 16,-21-20-16,-21 20 0,21 0 0,0 1 16,-22-1-16,22 0 0,-64 128 15,85-149 1,0 21-16,0-21 0,0 22 0,0-1 15,0-21-15,22-21 0,-1 21 16,0-21-16,0 0 16,0 0-16,0 0 0,1 0 0,-1 0 0,21-42 15,0 21-15,-20 21 16,-1-21-16,0-1 0,21 1 16,-21 0-16,22-21 15,-22 21-15,21-1 0</inkml:trace>
  <inkml:trace contextRef="#ctx0" brushRef="#br0" timeOffset="24590.35">8107 5503 0,'0'22'157,"21"-22"-126,0 0-15,0 0-16,0 0 15,1-22-15,-1 22 0,0-21 16,42-21-1,-41 21-15,20-22 16,-42 22-16,0 0 16,0 0-16,21 0 0,-21 0 15,0-1 1,-21 22-16,0-21 0,-22 21 16,22 0-16,0 0 0,-21 0 15,21 21-15,-22-21 0,1 22 16,0-1-16,20 0 0,-20 0 0,0 0 15,21 0-15,-22 1 0,22-1 0,0-21 16,-21 42-16,20-21 16,22 0-16,0 1 0,0-1 0,-21-21 15,21 21-15,0 0 0,0 0 16,21 0-16,1-21 16,-1 22-16,0-22 15,0 21-15,21-21 0,-20 21 0,20-21 0,43 63 16,-43-63-1,-21 22-15,0-1 0,22 21 16,-22-21-16,-21 0 0,21 22 16,-21-22-16,0 0 15,0 0-15,-64 22 0,1-22 16,21 0-16,-1 0 0,-63 0 16,64-21-16,0 0 15,-1 0-15,1 0 0,0 0 0,-1 0 16,-20 0-1,-43-21-15,85 21 16,0-21-16,0 21 0,21-21 0,-22 0 16,1-1-16,21 1 15,21 0 17,1 21-17,-1 0 1,0 0-1,0 0-15,0 0 16,0 0 0,-21-21-16,0 0 78,22 0-47</inkml:trace>
  <inkml:trace contextRef="#ctx0" brushRef="#br0" timeOffset="25819.17">8763 5821 0,'-21'0'47,"21"21"-32,-21-21 1,21 21-16,0 0 16,21-21-1,0 0-15,21 0 16,-21-21 0,1 21-16,-1-21 0,0 21 15,-21-21-15,0 0 0,21 21 0,-21-21 16,0-1-16,0 1 0,0 0 15,-21 21 1,0 0-16,0 0 16,-1 0-16,1 0 15,21 21 1,-21-21-16,21 21 16,21-21 15</inkml:trace>
  <inkml:trace contextRef="#ctx0" brushRef="#br0" timeOffset="26461.99">9588 5355 0,'0'-21'0,"0"42"0,22-63 0,-22 21 0,21 0 16,-21-1-16,0 1 15,-21 21-15,-1 0 16,-20 0-16,21 0 15,0 0-15,0 21 0,-22 1 0,22-1 16,0 21-16,-21 0 0,20-20 0,1 41 16,0 85-1,21-21 1,0-63-16,0-43 0,0 21 16,21 1-16,0-22 0,1 0 0,-1 0 15,0 0-15,21-21 0,85 0 16,-21-21-1,-42 0-15,-22 0 0,21 0 16</inkml:trace>
  <inkml:trace contextRef="#ctx0" brushRef="#br0" timeOffset="26923.8">10435 4953 0,'0'0'0,"0"-21"0,0-21 16,0 20-16,0 44 15,0 20 1,-21-21-16,0 21 0,21 22 16,-21-22-16,-1 22 0,1-22 0,21 22 15,-42 41-15,21 1 16,0 0 0,-1-64-16,22 1 0,0 20 15,-21-20-15,0-22 0,21 0 16,0-42-1,0 0 1,0-1-16,0 1 0,21 0 16,0 0-16,1-21 0,-1-1 0,0 22 15,0-21-15,21-1 0,-20 22 16,-1-21-16,63-22 0,-20 43 16,-43 21-16,21 0 0,-20 0 15,-1 0-15,0 21 0,0 1 16,21 41-16,-42-42 0,0 22 15,0 20 1,0-21-16,0 22 0,0-43 0,0 0 16,-21 22-16,0-22 15,21 0-15,-21 0 0,21 0 16,21-42 15,0 21-31,0-21 0</inkml:trace>
  <inkml:trace contextRef="#ctx0" brushRef="#br0" timeOffset="27995.3">11493 5440 0,'0'0'16,"0"-64"-16,0 43 15,-42-42 1,42 42-16,-21-1 0,0 22 15,0 0-15,-1 0 0,1 0 16,0 22-16,-21-22 0,21 21 16,-1 21-16,1-21 0,-42 43 15,20-22-15,1 64 16,21-64-16,-21 43 16,42-64-16,0 21 0,0 1 15,0-22-15,21 0 0,0-21 0,21 0 16,22 0-1,-43 0-15,0-21 0,21 21 0,22-42 16,-43-1-16,0 22 16,0 0-16,1-21 0,-1 20 0,0-20 15,0-85-15,0 106 16,-21-21-16,0-1 0,21 22 16,-21 0-16,0 0 0,22 21 0,-22 21 31,0 0-31,0 0 15,0 0-15,-22 22 0,22-22 16,-21 21-16,21-21 0,0 1 16,0 20-16,0-21 0,0 21 0,0-20 15,0-1-15,0 0 0,21 21 16,22-21 0,-22-21-16,0 0 0,0 0 15,0 0-15,1 0 0,-1 0 0,0-21 16,0 21-16,0-21 0,64-42 15,-22-1 1,-41 43-16,-1 0 0,21-43 16,-42 43-16,0 0 0,0 0 15,-21 21 17,21 21-32,-21 0 15,21 0-15,0 0 0,0 1 0,0-1 16,0 0-16,0 21 15,0 1-15,21-22 16,-21 0-16,21 0 0,0 0 16,0-21-16,1 21 0,-1-21 15,0 22-15,21-22 16,-21 0-16,1 0 0,-1 0 16,0 0-16,0 0 0,0 0 15,0 0-15,22 0 16,-43-22-16,21 22 0,0-21 15,-21 0-15,0 0 0,21 0 0,0 0 16,-21-1-16,22-20 0,-22 21 0,42-85 16,-42 21-1,21 43-15,0 0 0,0-22 16,-21 22-16,0 0 0,22-1 16,-1 1-16,-21 21 0,0-22 15,0 22-15,0-21 16,0 21-16,0 42 15,0 0-15,0 0 0,0 22 16,-21 41-16,21-41 16,-22-1-16,22 21 0,-21-20 15,0-1-15,21 64 0,0-64 16,-21 1-16,21 20 16,0-21-16,0-20 0,0 20 0,0-21 15,0 0-15,0 0 0,0 1 16,21-22-1,0 0 1,0 0-16,1-22 0,-1 1 16,0 0-16,0 0 0,-21 0 15</inkml:trace>
  <inkml:trace contextRef="#ctx0" brushRef="#br0" timeOffset="28179.19">12446 5419 0,'-21'0'0,"42"0"0,-63 0 15,42-21 1,21 21 15,0 0-31,0-22 0,0 22 16,0 0-16,22 0 0,20-42 16,-20 42-16,41-42 15,-20 42-15,-22-21 0,22-1 16</inkml:trace>
  <inkml:trace contextRef="#ctx0" brushRef="#br0" timeOffset="28672.91">13589 4847 0,'0'0'0,"-42"0"16,20 0-16,1 0 15,0 21-15,0 1 0,21-1 16,-21 0-16,0 0 15,-43 106-15,43-85 0,-21 1 16,-1 41-16,22-41 16,-21-1-16,21 0 0,-1 1 15,1-1-15,-21-21 0,21 43 16,0-22-16,21-21 0,-22 0 16,22 1-16,22-22 15,-1 0 1,0-22-16,0 1 0,0 0 15,0 0-15,64-85 16,-64 64-16,0-1 0,22 1 16,-22 0-16,0-22 0,-21 22 0,64-106 15,-64 105 1,0 1-16,21 0 0,-21 21 16,21-22-16,-21 64 15,0 1 1,0 20-16,0 43 15,0-22-15,0 43 0,0-64 0,0 1 16,0-1-16,0 0 0,0 1 16,0-1-16,0-21 0,0 21 0,0-20 15,0-1-15,21 21 16,0-42 0,-21-21-1</inkml:trace>
  <inkml:trace contextRef="#ctx0" brushRef="#br0" timeOffset="28871.79">13144 5355 0,'0'0'0,"-21"0"0,-21-21 15,21 21-15,21-21 16,21 21 0,0-21-16,0 21 0,22 0 15,-1 0-15,-21-21 16,85-1-16,-64 1 0,1 21 15,-1-21-15,64 0 0,-64 0 0,0 0 16,1-1-16,20 1 0,-42 0 16,22 0-16,20-43 15</inkml:trace>
  <inkml:trace contextRef="#ctx0" brushRef="#br0" timeOffset="29127.16">13928 4932 0,'21'-21'16,"0"-64"-16,-63 191 0,84-233 0,-21 85 16,0 20-16,0-20 0,-21 21 15,22 0-15,-1 0 0,-21-1 16,0 44-1,0-1 1,0 0-16,-21 21 0,-1 1 0,-20 41 16,42-20-16,-21-22 0,0 22 15,0-22-15,21 21 0,-43 64 16,43-21 0,0-85-16,0 1 15,0-1-15,0 0 0,0 0 16,0 0-16,21-21 0,1 0 15,-1 0-15,0 0 16,0 0-16,0 0 0,0-21 0,1 0 16,-1 0-16,0-22 0,0 22 15,0 0-15</inkml:trace>
  <inkml:trace contextRef="#ctx0" brushRef="#br0" timeOffset="29339.03">13906 5017 0,'0'0'0,"-21"0"16,21-22 0,21 22-1,1 0-15,-1 0 0,0 0 0,0 0 16,43 0-16,-22 0 16,0 0-16,-21 0 0,1 0 15,-1 0-15,21-21 0,-21 21 0,0-21 16,22 21-16,-22 0 0,21-21 15,1 21-15,-1-21 0,0 0 0,22 21 16</inkml:trace>
  <inkml:trace contextRef="#ctx0" brushRef="#br0" timeOffset="29697.34">15515 4509 0,'0'-22'0,"0"44"0,21-65 0,-21 22 15,21 0-15,-21 0 0,0 0 16,0-1-16,0 1 0,0 0 16,-21 21-1,0 21 1,0 0-16,0 1 0,-22-1 16,-20 42-16,21-20 0,-22-1 15,22 21-15,-43 43 16,22 21-16,20-63 0,22-1 15,-21 43-15,21-42 0,21-22 16,-22 21-16,22-20 0,0-1 16,0-21-16,0 85 15,43-64-15,-22-20 16,0-1-16,21 0 16,1-21-16,-22 0 0,42 0 0,-41 0 15,20-21-15,64-22 16,0-20-1</inkml:trace>
  <inkml:trace contextRef="#ctx0" brushRef="#br0" timeOffset="29984.69">15811 4911 0,'0'0'0,"0"-21"0,22-22 0,-22 22 16,0 0-16,0 42 31,0 0-31,0 0 0,-22 1 15,1-1-15,21 21 0,-21-21 16,21 22-16,-21-1 0,0-21 16,21 21-16,-21-20 0,21 20 15,0-21-15,0 0 0,0 0 0,0 1 16,0-1-16,0 0 0,0 0 16,0 0-16,21-21 31,0 0-31,-21-21 0,0 0 15,21 0-15,-21 0 0,21-1 16,0-20-16,-21 21 0,22-21 0</inkml:trace>
  <inkml:trace contextRef="#ctx0" brushRef="#br0" timeOffset="30276.52">15981 4636 0,'0'0'0,"-21"-22"15,-1 22-15,1 0 16,0 0-16,0 0 15,21 22-15,-21-1 16,21 0 0,21-21-1,0 0 1,0 0 0,0 0-16,1 0 15,-22-21-15,21 0 0,-21-1 16,0 1-1,-21 21 1,-1 0 0,1 0-16,21 21 15,-21 1-15,21-1 16,0 0 0</inkml:trace>
  <inkml:trace contextRef="#ctx0" brushRef="#br0" timeOffset="30652.31">16214 4382 0,'0'0'0,"0"-22"0,21 1 16,-21 0-16,21 21 0,0 0 15,0 0-15,-21 21 16,21 0-16,1 1 0,-1 20 15,0-21-15,0 21 0,0-20 16,-21 20-16,0 0 0,21 1 0,1 84 16,-22-64-16,0 1 15,0-22-15,0 21 16,0 43-16,0-42 0,0-22 16,-64 43-16,43-64 15,0 21-15,0 1 0,-22-22 0,22 0 16,0 0-16,-64 43 15,64-64-15,0 21 0,0-21 16,-22 0-16,22 21 0,21-42 31,0 0-31,21-1 16,1 1-16,-1 0 0,21 0 0</inkml:trace>
  <inkml:trace contextRef="#ctx0" brushRef="#br0" timeOffset="30881.17">17230 4826 0,'-22'-21'0,"44"42"0,-65-42 0,43 0 16,-21 21-1,0 0-15,21 21 47,0 0-31,21-21-16,0 21 0,-21 22 15</inkml:trace>
  <inkml:trace contextRef="#ctx0" brushRef="#br0" timeOffset="31098.05">17103 5313 0,'0'0'0,"0"21"0,-22 0 16,22 0-16,-21 1 0,21-1 15,0 0-15,-21 0 0,-21 43 16,21-43-16,21 0 16,-22 0-16,1 0 0,21 0 15,-21-21-15,0 22 0,0-1 0,21 0 16,-21-21-16,-1 21 0,1-21 15,0 0-15,-21 0 16,21 0-16</inkml:trace>
  <inkml:trace contextRef="#ctx0" brushRef="#br0" timeOffset="32195.02">5694 7239 0,'0'0'0,"-43"0"0,1 0 16,21 0-16,-21 0 0,20-21 16,-41 0-16,63-43 15,0 43-15,0 0 16,0 0-16,0 0 0,42 21 16,-21-22-16,1 22 0,20 0 0,-21 0 15,21 0-15,1 0 0,20 0 16,-20 0-16,-22 0 0,0 0 15,-21 22-15,0-1 0,0 0 16,0 0-16,-42 21 0,20 1 0,-20-1 16,0-21-16,-22 22 15,22-1-15,-64 43 0,64-43 16,21 0-16,-22 64 16,43-85-16,0 0 0,0 1 15,0-1-15,21-21 0,1 21 0,41-21 16,22 0-1,-43 0-15,0 0 0,22-21 16,-43 0-16,-21-1 0,0 1 16,0 0-16,-21 21 15,0 0-15,0 0 16,-1 0-16,1 0 0,0 21 16,21 0-16,-21 1 15,21 20-15,0-21 0,0 0 0,0 22 16,0-1-16,0 21 0,0 22 15,0-43-15,0 1 16,0-1-16,0 0 0,-21-20 0,0 20 16,-1-21-16,-20 21 0,21-20 15,-21-1-15,20 0 0,1 0 0,-21 0 16,21 0-16,0 1 0,-1-1 0,1-21 16,21 21-16,-21-21 15,21-21 16</inkml:trace>
  <inkml:trace contextRef="#ctx0" brushRef="#br1" timeOffset="38604.98">20743 6096 0,'0'0'0,"21"0"0,-21-21 16,22 21 0,-22-21-1,21 21 16,-21-21-31,0 42 63,0 0-63,0 21 16,-21-21-16,21 1 15,-22 20-15,22-21 0,0 21 0,0 1 16,-21 20-16,21-20 0,-21-1 15,21 0-15,0 22 0,0-22 0,0 22 16,0-43-16,0 21 16,0-21-16,0 0 15,0 1-15,0-1 78,0-42 32,0-1-95,0 1-15,0 0 0,0 0 16,0-21-16,0 20 16,0 1-16</inkml:trace>
  <inkml:trace contextRef="#ctx0" brushRef="#br1" timeOffset="39027.74">20532 6096 0,'-22'0'0,"1"0"15,42-21 1,43 21 0,-22 0-16,22 0 0,-22-21 15,22 21-15,-1-21 0,1 21 0,-1 0 16,1 0-16,-1-22 0,1 22 15,-1 0-15,1 0 0,20 0 16,-105 0 0,0 0-16,-21 0 15,20 0-15,-20 0 0,0 0 0,21 0 16,-22 0-16,22 0 16</inkml:trace>
  <inkml:trace contextRef="#ctx0" brushRef="#br1" timeOffset="39382.05">20913 6011 0,'0'0'0,"0"22"16,-22-22 0,22 21-16,0 0 15,-21 0-15,21 0 0,0 0 16,0 43-16,0-43 16,0 0-16,-21 22 0,21-1 0,0 0 15,0 1-15,0-1 0,-21 21 16,21 22-1,0-43-15,0-20 0,-21 20 0,21-21 16,-21 0-16,-1 0 0,22 1 16,-21-1-16,0 0 0,-21-21 0,-22 21 15,22-21-15,-43 0 16,43 0-16,0 0 0,-22 0 16,22 0-16,-1-21 15,1 21-15,42-21 0,-21 21 16,0-21-1,21-22-15,21 22 16,0 21-16,0 0 0,22-21 16,-22 0-16,21 21 0,22-21 15,-22-1-15</inkml:trace>
  <inkml:trace contextRef="#ctx0" brushRef="#br1" timeOffset="39898.35">21675 6181 0,'0'0'0,"-22"0"15,1 0 1,0 21-16,21 0 16,-21 0-16,0 0 0,0 22 15,21-22-15,-43 64 0,22 20 16,0-62-16,0 63 15,0-64-15,-1-21 16,22 21-16,-21-20 0,21-1 16,0 0-16,-21 0 0,21-42 31,0 0-15,0 0-16,0-1 0,0-20 15,0 21-15,21-64 0,0 43 16,1 0-16,-1-1 0,21-63 15,22 22 1,-43 41-16,0 1 0,42 0 16,-20 21-16,-22-1 0,42 22 15,-41 0-15,20 22 0,21 41 16,-41 22 0,-22-43-16,0 0 0,0 1 15,0-1-15,0 0 0,0 1 0,0-1 16,0 0-16,-22-20 0,1 20 15,-21 21-15,21-41 16,21-1-16,0 0 16,-21-21-16,-1 0 0,1 0 15,0 0-15,0 0 16,0 0-16,0 0 0</inkml:trace>
  <inkml:trace contextRef="#ctx0" brushRef="#br1" timeOffset="40075.25">21378 6646 0,'-21'-21'15,"42"42"-15,-63-42 0,-22 0 16,86 21 15,-1 0-31,21 0 0,0 0 0,1 0 16,-1 0-16,0 0 0,22 0 0,-22 0 16,22 0-16,-22 0 0,22 0 15,-22 0-15,0 0 0,1 0 16,-22 0-16,21-21 0,0 21 15</inkml:trace>
  <inkml:trace contextRef="#ctx0" brushRef="#br1" timeOffset="40313.11">22394 6329 0,'21'-21'0,"-42"42"0,42-63 0,-21 20 16,22 1-16,-22 0 0,0 0 16,0 42 15,0 21-16,0-20-15,21-1 0,-21 21 16,0 0-16,0 1 0,0-1 0,0-21 16,0 64-16,0-43 15,0-21-15,0 1 0,0 20 0,0-21 16,0 0-16,0 0 0,21-21 0,-21 22 16,21-22-16,0 0 15,0 0-15,1 0 0,-1 0 16,0-22-16,0 1 0</inkml:trace>
  <inkml:trace contextRef="#ctx0" brushRef="#br1" timeOffset="40526.99">23008 6265 0,'0'0'0,"21"-42"16,-21 21-16,0 0 16,-21 21-16,0 0 15,0 0-15,0 21 0,-43 42 16,22-20-16,-1 20 15,-41 43 1,41-64-16,-20 64 16,63-85-16,0 1 15,0-1-15,0 0 0,21-21 16,0 0-16,0 0 16,22 0-16</inkml:trace>
  <inkml:trace contextRef="#ctx0" brushRef="#br1" timeOffset="41008.71">23389 6244 0,'0'-21'0,"0"42"0,0-63 15,0 21-15,0 42 32,-21 0-32,0 0 0,0 22 0,21-22 15,-22 42-15,22 22 16,-21-43-16,-21 43 15,42 0-15,0-64 16,0 21-16,-21-21 0,21 0 0,0 1 16,0-1-16,0-42 31,0-1-15,0-20-16,21 21 0,-21-21 15,21-1-15,0 1 0,0 0 0,43-64 16,-43 42-16,0 22 15,43-64-15,-22 64 0,-21 21 16,22-1-16,20-20 16,-21 42-16,-20 0 15,-1 21-15,0 0 0,0 1 0,-21-1 16,0 21-16,0 0 0,0-20 16,0 20-16,0 21 0,0-20 0,0-22 15,-21 21-15,-21 43 16,42-64-16,0 0 0,-22 22 0,22-22 15,-21 0-15,0-21 0,21 21 16,-21-21-16,0 21 16,0-21-16,-1 0 0,1 0 0,21-21 15,-21 21 1</inkml:trace>
  <inkml:trace contextRef="#ctx0" brushRef="#br1" timeOffset="41174.62">23368 6562 0,'0'0'0,"0"-21"0,0-1 31,21 22-31,0 0 16,22 0-16,-22 0 15,0 0-15,42 0 0,-41 0 16,20 0-16,-21 0 16,0 0-16,0 0 0,1 0 0,-1-21 15,-21 0-15,21 21 0</inkml:trace>
  <inkml:trace contextRef="#ctx0" brushRef="#br1" timeOffset="44899.28">20362 6922 0</inkml:trace>
  <inkml:trace contextRef="#ctx0" brushRef="#br1" timeOffset="45375.51">21780 6752 0</inkml:trace>
  <inkml:trace contextRef="#ctx0" brushRef="#br1" timeOffset="45804.27">22606 6625 0,'21'0'47</inkml:trace>
  <inkml:trace contextRef="#ctx0" brushRef="#br1" timeOffset="46442.9">24045 6583 0,'0'21'16,"0"0"343</inkml:trace>
  <inkml:trace contextRef="#ctx0" brushRef="#br1" timeOffset="46992.9">22056 7768 0,'-22'-21'16,"1"21"15,42 0 0,1 0-15,-1 0-16,0 0 0,0 0 0,0 0 15,0 0-15,1 0 0,-1 0 0,21 0 16,-21 0-16,0 0 0,1 0 16,-1 0-16,21 0 0,-21 0 15,0 0 1,-42 0-1,0 0 1,0 0-16,21 21 16,-21-21-16,0 0 0</inkml:trace>
  <inkml:trace contextRef="#ctx0" brushRef="#br1" timeOffset="47124.2">22098 7832 0,'-21'21'15</inkml:trace>
  <inkml:trace contextRef="#ctx0" brushRef="#br1" timeOffset="47719.48">21040 6795 0</inkml:trace>
  <inkml:trace contextRef="#ctx0" brushRef="#br1" timeOffset="51256.06">22140 7811 0,'0'21'15,"0"0"32,-21-21-16,21 21-15,-21-21 0,0 0-16,0 0 15,-1 0 1,1 0-16,21 21 15,-21-21 1,42 0 47,0 0-48,1 0-15,-1 0 16,0 0-16,0 0 0,0 0 15,0 0-15,1 0 0,-1 0 0,21 0 16,-21 0-16,0 0 0,64 0 16,-106 0 31,0 0-47,0 0 0,-1 0 15,1 0-15,0 0 0,0 0 16,-21 0-16,-1 0 15,22 0-15,0 0 16,0 0-16,0 21 16,42-21 31,0 0-47,0 0 15,0 0-15,0 0 16,1 0-16,-1 0 15,-21-21 1,21 21-16,-21-21 47</inkml:trace>
  <inkml:trace contextRef="#ctx0" brushRef="#br1" timeOffset="71307.42">22204 7874 0</inkml:trace>
  <inkml:trace contextRef="#ctx0" brushRef="#br1" timeOffset="71931.06">22183 7895 0,'21'0'0,"0"0"16,-42 0 171,0 0-156,21-21-15,0 0 0</inkml:trace>
  <inkml:trace contextRef="#ctx0" brushRef="#br1" timeOffset="74701.48">22288 7895 0,'22'0'0,"-22"21"125,-22-21-109,22 22-1,-21-22-15,21 21 16,-21-21-1,0 0-15,21-21 63,0-1-63,0 1 0,0 0 16,21 0-1,-21 0-15,21 21 0,22-21 16,-22 21-16,0 0 0,0-22 15,0 22-15,22 0 0,-22 0 16,21 0-16,-21 0 0,22 0 0,-22 0 16,85 43-1,-64-22-15,-21 0 0,0 0 16,0 0-16,-21 22 0,0-22 16,0 0-16,-21 0 0,0 0 15,-42 22-15,41-1 16,-20-21-16,0 0 0,-43 22 15,-21 20 1,85-63-16,-21 21 0,21 1 0,-1-22 16,1 21-16,0-21 0,0 0 15,0 21-15,0-21 0,42-21 63,0 21-48,0 0-15,0 0 0,22-21 0,-22 21 16,0 0-16,0 0 0,21 0 0,-20 0 16,41 0-1,1 0-15,-22 0 16,-21 0-16,0 21 0,0 0 0,1-21 16,-1 21-16,0 0 0,21 0 15,-21 1-15,1-1 0,-1 0 16,-21 0-16,0 43 15,0-43-15,-21 0 16,-22 0-16,22-21 0,-21 21 16,-1 0-16,1-21 0,-64 22 15,43-1-15,20-21 0,-20 0 16,21 0-16,-1 21 0,1-21 0,-64 0 16,64 0-1,21 0-15,-1 0 0,1 0 16,21-21-16,21 21 78,1 0-78,-1 0 16,-21 21-16,21-21 0,0 0 0,0 0 15,0 0 1,1 0-16,-1 0 0,0 0 0,0 0 15,0 0-15,22-21 0,-1 21 16,-21-21-16,21 21 0,1-22 0,-1 1 16,0 0-16,1 21 0,-1-21 0,0 0 15,-20 0-15,20-22 0,-21 22 16,0 0-16,0 0 0,-21-22 16,0 22-16,0-21 0,-42 0 15,-64-22 1,64 64-16,21 0 0,-64-21 15,43 21-15,-1 0 16,1 0-16,21 0 0,-21 0 16,-43 21-1,64 0-15,0-21 16,21 21 0,21-21 15,0 0-31,0-21 0,21 21 0,-20-21 15,20 0-15,-21 0 0,21 21 16,1-21-16,-22-1 0,21-20 0,1 21 16,-22 0-16,0 0 0,0-22 15,0 22-15,-21-85 16,0 85-16,-42-21 16,0 21-16,20-1 15,1 1-15,-21 0 0,0 21 0,-22-21 16,43 21-16,-21 0 0,20 0 15,-20 0-15,21 0 0,0 0 16,0 0-16,-1 0 0,1 0 0,0 0 16,21 21-1,0 0 1,21-21 0,0 0-16,1 0 15,-1 0-15,21 0 0,-21 0 16,22 0-16,-22 0 0,21 0 0,-21 0 15,22 0-15,62 21 16,-41 1 0,-43-1-16,0 0 0,0-21 0,-21 21 15,0 0-15,0 0 0,0 22 16,0-22-16,-21 0 0,0 0 16,-21-21-16,-1 21 0,22 1 0,-63 20 15,41-21-15,1-21 16,0 21-16,-1 0 0,1-21 0,0 22 15,20-1-15,-20-21 0,21 0 16,0 0-16,0 21 0,-22-21 16,22 0-1,42 0 1,0 0-16,1 0 16,20 0-16,-21 0 0,21 0 0,1 0 15,-1 0-15,0 0 0,22 0 16,-22 0-16,149 0 15,-128 21 1,-20-21-16,-1 42 16,-21-20-16,-21-1 0,0 0 15,0 0-15,-21 0 0,0-21 0,-43 43 16,22-22-16,-64 0 16,64 0-16,-1 0 0,-20-21 15,21 21-15,20-21 0,-20 0 16,0 0-16,21 22 0,-1-22 0,-20 0 15,21 0-15,0 0 0,0 0 16,-1 0-16,1 0 31,42 0 32,1 0-63,-1-22 15,0 1-15</inkml:trace>
  <inkml:trace contextRef="#ctx0" brushRef="#br1" timeOffset="76790.98">8953 9398 0,'22'0'47,"-1"0"-47,0 0 16,0 0-16,0-21 16,0 0-16,1 21 0,-1-21 0,0-1 15,-42 22 16,-22 0-31,1 0 0,-43 22 16,43-1-16,-64 21 16,-42 43-1,106-64-15,-22 21 16,64 1-16,0-22 16,0 0-16,0 0 0,21-21 0,1 21 15,-1 0-15,21-21 0,43 22 16,-43-1-16,0-21 0,128 63 31,-107-20-31,-20-1 16,-43-21-16,0 0 0,-22 0 15,1 1-15,-21-1 16,0-21-16,-1 21 0,1-21 16,-22 0-16,-41 21 0,62-21 0,-20 0 15,-64-21 1,21-21-1,106 20 1,0 1-16,0 0 16,0 0-1,21 21-15,0 0 0,0 0 16,1-21-16,20 21 0,106-21 16</inkml:trace>
  <inkml:trace contextRef="#ctx0" brushRef="#br1" timeOffset="77091.45">9334 9800 0,'0'0'16,"0"21"-16,22-21 15,20 0 1,-21-21-16,0 0 15,0 21-15,-21-21 0,0 0 16,0 0 0,-21 21-16,0 0 15,0 0-15,0 0 16,0 21 0,21 0-16,-22-21 0,22 21 0,0 0 15,0 0 1,22-21 15,-1 0-31</inkml:trace>
  <inkml:trace contextRef="#ctx0" brushRef="#br1" timeOffset="78690.92">9758 9991 0,'0'0'0,"0"-21"31,0-1-15,0 1-16,21 0 0,42-42 16,-41 20-16,41-41 15,-21 20-15,-20 22 0,20-22 16,-21 22-16,0-22 0,0 22 0,1-21 15,-22-1-15,0 22 0,0-170 32,0 149-32,0 41 0,0-20 15,0 21-15,-22 21 16,1 0-16,0 21 16,21 0-16,0 22 0,0-22 15,-21 21-15,0 0 0,21 1 0,-21-1 16,-1 22-16,-20 126 15,21-84 1,21-43-16,-21 22 16,21-43-16,0 1 0,0 20 15,21-20-15,0-22 0,0-21 16,0 21-16,1-21 0,20 0 0,21 0 16,-41 0-16,20 0 0,-21-21 15,21 0-15,-20-1 0,41-20 16,-21 0-16,-20 21 0,62-128 31,-84 86-31,0 42 0,0-43 16,-21 64 15,0 0-31,0 21 0,0-21 0,-1 43 16,1-22-16,21 0 0,-21 21 15,21-20-15,-21 20 0,21-21 16,0 21-16,0-20 0,0 20 0,0-21 15,0 0-15,0 0 0,63 22 16,-20-43 0,-1 0-16,43 0 15,-64-21-15,21-1 0,-21 1 16,22 0-16,-22 0 0,0 0 0,0 0 16,0-22-16,1 22 0,-1-42 15,-21 41-15,0-20 16,0 63 15,0 0-31,0 1 16,-21 20-16,21-21 0,-43 43 15,43-43 1,0 0-16,0 0 0,0-42 47,0 0-32,21 0-15,1-1 0,-1-20 16,-21 21-16,21 0 0,0 0 0,0-22 16,-21 22-16,21 0 0,1 21 15,-22-21-15,21 21 16,0 0-16,-21 63 16,0 1-1,0-1 1,0-20-16,0-22 0,0 21 15,21-21-15,0 0 0,0-21 16,1 22-16,-1-22 0,0 0 16,127 0-1,-84-22-15,-22 1 0,-21 0 16,21 0-16,-20 0 0,20 0 16,-21-1-16,-21-20 0,21 21 0,-21 0 15,21-22-15,-21 22 0,0 0 0,0 0 16,0 0-16,0 0 0,-21 21 15,0 0-15,0 0 16,0 0-16,0 21 0,-1-21 16,1 21-16,0 0 0,0 0 15,0 22-15,0-22 0,21 42 16,0-20 0,21-43-1,0 0 1,0 0-16,0-22 0,0 22 0,-21-21 15,22 21-15,-1-21 0,-21 0 16,21 0-16,0 21 16,-21-21-16,21 21 15,0 0 1,-21 21-16,0 0 16,0 0-16,0 85 15,0-85 1,0 21-16,0 85 0,0-84 15,-21-1-15,21 22 0,-21-22 0,21 21 16,-21 1-16,21-1 0,-21 1 16,21-1-16,0 191 15,0-105 1,0-86-16,0 22 16,-21-43-16,-1-21 15,1-21-15,0 21 0,-21 1 16,21-22-16,-1 0 0,1 0 0,-106-85 15,85 43 1,-43-43 0,64 64-16,0 0 15,0-1-15,0-41 0,21 42 16,0 0-16,0-1 0,0 1 0,0 0 16,63-127-1,-21 63 1,22-21-16</inkml:trace>
  <inkml:trace contextRef="#ctx0" brushRef="#br1" timeOffset="78984.87">11811 9059 0,'0'0'0,"0"-42"0,0 21 16,0 0-16,0 42 15,0 0 1,0 21-16,0-20 0,0 20 16,0 0-16,0 106 15,-21 22-15,0-128 16,21 43-16,0-43 16,-22 43-16,22-64 0,0 0 15,0 0-15,-21 22 0,42-65 31,1 1-15,-22 0-16,21 0 0,21-64 16</inkml:trace>
  <inkml:trace contextRef="#ctx0" brushRef="#br1" timeOffset="79435.14">12150 9059 0,'0'-21'0,"0"42"0,21-42 0,-21 0 16,0 42-1,0 0 1,0 1-16,0-1 0,0 21 0,-21-21 16,21 64-16,-22 21 15,1-64-15,21 0 16,0 1-16,-21 41 0,21-41 0,-21-1 16,21-21-16,0 22 0,0-22 15,0 0-15,0 0 16,0 0-16,0-42 31,0 0-31,0 0 0,0 0 0,0-1 16,0-20-16,0 0 0,42-64 15,-21 64 1,1 20-16,20-20 0,-21 21 0,21-21 16,1 42-16,-22 0 0,0 0 15,0 0-15,0 0 0,1 0 0,-1 63 16,0-21-1,-21 1-15,0-22 0,0 21 0,0 22 16,0-43-16,0 0 16,0 0-16,0 22 0,0-22 0,0 0 15,-21 21 1,0-42-16,21 21 16,-22-21-16,1 0 15,21-21-15,-21 0 16,0 0-16,21 0 0</inkml:trace>
  <inkml:trace contextRef="#ctx0" brushRef="#br1" timeOffset="79523.1">11663 9398 0,'0'0'0</inkml:trace>
  <inkml:trace contextRef="#ctx0" brushRef="#br1" timeOffset="79639.55">11747 9377 0,'64'0'16,"-43"0"-16,43 0 16,-43-21-16,0 21 15,0 0-15,21 0 0,-20-21 0,-1 21 16</inkml:trace>
  <inkml:trace contextRef="#ctx0" brushRef="#br1" timeOffset="79955.38">12827 9292 0,'0'0'16,"0"-21"0,-21 0-16,0 21 15,-1 0-15,1 21 16,0-21-16,0 21 0,21 0 15,-21 22-15,0-22 0,21 21 0,0-21 16,-22 22-16,22-1 0,-21 0 16,21 1-16,0-1 0,0-21 15,0 22-15,0-22 0,0 21 0,0-21 16,0 22-16,0-22 0,21 0 16,1-21-16,-1 21 15,0-21-15,0 0 0,0 0 16,22-21-16,-22 0 0,0 0 15,21-1-15</inkml:trace>
  <inkml:trace contextRef="#ctx0" brushRef="#br1" timeOffset="80251.21">13187 9229 0,'0'-21'0,"0"42"0,21-42 16,0 21-1,0 0-15,0 0 0,1 0 16,20 42-16,21 21 16,-20-41-16,-43-1 0,21 21 15,0-21-15,-21 22 0,0-22 16,0 21-16,0 0 0,0-20 0,0 20 16,-21 43-1,-21-22-15,20-42 16,1 0-16,0 1 0,0-22 15,21 21-15,-21-21 0,21-21 47,21-1-47,0 1 0,0 21 0</inkml:trace>
  <inkml:trace contextRef="#ctx0" brushRef="#br1" timeOffset="80419.12">13970 9589 0,'-21'0'31</inkml:trace>
  <inkml:trace contextRef="#ctx0" brushRef="#br1" timeOffset="80594.02">14541 9567 0,'43'0'0,"-22"0"0</inkml:trace>
  <inkml:trace contextRef="#ctx0" brushRef="#br1" timeOffset="81151.06">14690 9567 0,'0'0'0,"0"-21"0,0-21 15,21 63 1,0-84-1,0 41-15,0-41 0,0 42 16,1 0-16,-22-1 0,0 1 0,21 0 16,-21 0-16,21 21 0,-21 21 31,0 0-15,0 0-16,0 22 0,-21-22 15,21 21-15,-21-21 0,21 22 0,0-22 16,-22 21-16,22 1 0,-21-22 0,21 21 15,0-21-15,0 22 0,0-22 16,0 0-16,0 0 0,0 0 16,0 0-16,0 1 0,0-1 0,-21-21 15,21 21-15,-21-21 16,0 0 0,0 0-16,-1 0 0,1 0 15,0 0-15,0 0 0,0 0 16,0 0-16,-1 0 0,1 0 0,0 0 15,0 0-15,42 0 47,0 0-47,0 0 16,1 0-16,-1 0 0,0 0 0,21 0 16,-21 0-16,43 0 15,-1 0 1,-41 0-16,-1 0 15,0 0-15,0 0 16,0 0 0,-21-21 31</inkml:trace>
  <inkml:trace contextRef="#ctx0" brushRef="#br1" timeOffset="81908.03">17335 9377 0,'0'-21'16,"0"0"-1,0-1 1,0 1-1,0 0 1,0 42 31,0 0-47,0 1 0,0-1 16,0 21-16,-21-21 0,0 22 0,21-1 15,-21 0-15,0 1 0,0-1 16,-1 21-16,22-20 0,-21-1 15,21 22 1,0-43-16,0 0 16,0 0-16,21-21 31,1-21-31,-22 0 0,21 0 16,0-1-16,-21 1 0,21-21 0</inkml:trace>
  <inkml:trace contextRef="#ctx0" brushRef="#br1" timeOffset="82250.35">17462 8954 0,'0'0'0,"-21"0"0,0 0 0,0 0 0,0 0 16,0 0-16,21 21 15,21-21 16,0 0-15,21 0-16,-21 0 0,43-21 16,-43 21-16,-21-22 0,0 1 15,0 0-15,0 0 16,0 0-16,0 0 16,-21 21-16,0 0 0,0 0 15,-1 0-15,1 0 16,21 21-16,0 0 0,0 0 15,0 0-15,0 0 16,21 1-16,1-1 0,-1 0 16,0-21-16,0 21 0,0 0 15,0 0-15</inkml:trace>
  <inkml:trace contextRef="#ctx0" brushRef="#br1" timeOffset="82726.58">17949 9250 0,'0'0'0,"0"-21"16,0 42 15,0 0-15,21-21-16,-21 21 0,22 0 15,-1-21-15,0 22 0,21-22 0,-21 21 16,64 0 0,21-21-16,-85 21 15,21-21-15,-20 0 16,-1 0-16,0 0 0,0 0 0,0 0 16,-21 21-1,-21-21 1,0 21-16,0-21 0,0 22 0,-22-1 15,1-21-15,21 21 0,-22 0 16,1 0-16,0 0 0,-64 64 16,64-64-16,20 0 0,-20 1 15,21-1-15,0 0 0,0-21 0,21 21 16,0 0-16,-22-21 0,22 21 16,0-42 15,22 21-16,-1-21-15,0 0 0,0 0 16,0 0-16,0-1 0</inkml:trace>
  <inkml:trace contextRef="#ctx0" brushRef="#br1" timeOffset="82999.42">18838 9398 0,'21'-21'47,"1"21"-47,-1 0 16,0 0-16,0 0 0,0 0 15,0 0-15,1 0 0,-1-21 0,0 21 16,42 0-16,-41 0 15,-1 0-15,0 0 0,-42 21 47,0-21-47</inkml:trace>
  <inkml:trace contextRef="#ctx0" brushRef="#br1" timeOffset="83187.74">18859 9567 0,'0'0'0,"0"22"15,22-22 32,-1 0-31,0 0-16,0 0 0,0 0 16,0 0-16,1 0 0,-1 0 15,0-22-15,0 22 16,0 0-16</inkml:trace>
  <inkml:trace contextRef="#ctx0" brushRef="#br1" timeOffset="83671.47">19812 9292 0,'0'0'0,"0"-21"15,0 0-15,-21 21 16,0 0 0,-1 21-16,1-21 0,21 21 15,-21 0-15,0 1 0,0-1 16,21 0-16,-43 42 0,22-41 16,21 41-16,-21-21 15,0 22-15,21-22 0,0-21 16,0 22-16,0-22 0,0 0 0,0 21 15,21-20-15,0-22 16,-21 21-16,43 0 0,-22-21 0,21 0 16,-21 0-16,0 0 0,1 0 15,-1 0-15,0-21 0,21 0 0,-21-1 16,1 1-16,41-63 16,-42 41-16,-21-41 15,21 41-15,-21 1 0,0-43 16,0 43-16,0 21 0,0-22 15,0 22-15,-21 0 0,0 21 0,21-21 16,-21 21-16,0 0 16,0 0-16,-1 0 0,1 0 0,0 21 15,0-21-15,-21 42 16,20-42-16,1 22 0,0-1 16,0 0-16,0-21 0,0 0 15</inkml:trace>
  <inkml:trace contextRef="#ctx0" brushRef="#br1" timeOffset="84221.15">21992 9652 0,'0'0'0,"21"-21"0,0 0 16,1-43 0,-22 43-16,21 0 0,-21 0 15,0 42 1,0 0-1,0 0-15,0 22 0,0-22 0,-21 21 16,-1 0-16,22-20 0,0 20 16,-21-21-16,0 21 0,21-20 0,-21 20 15,21-21-15,0 0 0,0 0 16,0 22 0,0-22-16,21-21 15,0 0 1,0 0-16,-21-21 0,0 0 15,22-1-15,-1 1 0,0 0 0,-21 0 16,21-21-16,0 20 0</inkml:trace>
  <inkml:trace contextRef="#ctx0" brushRef="#br1" timeOffset="84535.97">22098 9271 0,'0'0'0,"-21"0"15,0 0 1,21 21 0,21-21-1,0 0-15,0 0 16,0 0-16,0 0 0,-21-21 16,0 0-1,-21 21 16,0 0-31,0 0 16,21 21-16,0 0 16,0 0-1,0 1-15,21-22 0,0 0 16,0 21-16,1-21 16,20 21-16,-21-21 0</inkml:trace>
  <inkml:trace contextRef="#ctx0" brushRef="#br1" timeOffset="84821.81">22754 9758 0,'0'0'15,"-21"0"-15,0 0 0,21 21 16,21-21 15,0 0-15,0 0-16,0 0 0,22 0 15,-22 0-15,0 0 0,0 0 16,0 0-16,1 0 0,-1 0 0,0 0 16,0 0-16,0 0 15,0 0-15,22 0 16,-22 0-1,21 0-15</inkml:trace>
  <inkml:trace contextRef="#ctx0" brushRef="#br1" timeOffset="85095.83">23643 9694 0,'-21'0'0,"21"-21"31,21 21-15,0 0-16,22 0 15,-22 0-15,0 0 0,42 0 16,-41 0-16,-1 0 0,0 0 16,21 0-16,-21 0 0,1 0 0,-1 0 15,21 0-15,-21 0 16</inkml:trace>
  <inkml:trace contextRef="#ctx0" brushRef="#br1" timeOffset="86430.57">14097 9631 0,'0'21'16,"0"-42"62,0 0-78,0 0 15,0-1 1,0 1 0,-21 21-1,0 0 1,21 21-16,-22 1 0,1-1 16,21 0-16,0 0 15,0 0 1,21-21-1,1 0 1,-1-21-16,0 0 16,-21 0-1,21 21-15,-21-21 16</inkml:trace>
  <inkml:trace contextRef="#ctx0" brushRef="#br1" timeOffset="88307.02">14097 9525 0,'-21'0'63,"0"0"-63,21-21 62,21 21-62,0 0 16,0 0-16,0 0 0,0 0 0,1 0 15,-1 0-15,0 0 0,0 0 16,0 0-16,0 0 0,43 0 16,-43 0-16,0 0 15,-42 0 16,0 0-31,-21 0 16,20 0-16,-20 21 0,21-21 16,-21 0-16,20 0 0,1 0 0,-21 21 15,21-21-15,0 0 0,-1 0 16,1 0 0,42 0 30,1 0-30,-1 0-16,0 0 0,0 0 16,0 0-16,22 0 15,-22-21-15,21 21 16,-21 0-16,-42 0 31,0 0-15,0 0-16,-22 0 0,22 0 0,0 0 15,0 0-15,0 0 0,0 0 0,-1 0 16,22 21 0,0 0-1,22-21 1,-1 0-16,0 22 16,0-22-16,0 0 15,0 0-15,1 0 0,-1 0 16,0 0-16</inkml:trace>
  <inkml:trace contextRef="#ctx0" brushRef="#br1" timeOffset="89619.81">12509 10562 0,'0'0'0,"0"-21"0,22 21 15,-22-21-15,0 0 0,21 0 16,-21-1-16,0 1 0,0 0 15,0 0-15,0 0 16,0 0-16,0-1 16,0 44 15,0-1-31,0 0 0,0 21 16,0-21-16,0 22 0,0-1 0,0 0 15,0 22-15,-43 21 16,22-22-16,21-21 0,-21 1 0,0-1 15,0 43-15,-22-1 16,43-62-16,0-1 0,-21 21 16,21-21-16,-21 0 0,21-42 47,0 0-47,0 0 0,0 0 0,21 0 15,0-22-15,-21 22 0,22-21 16,-1-1-16,0 1 0,-21-21 0,21 20 15,21-126 1,-42 127-16,22-64 0,-22 63 16,0 1-16,0 21 0,0 0 15,0 0-15,0-1 0,0 44 16,-22-1-16,1 0 16,21 21-16,-42 43 15,0-43-15,20 1 0,-41 41 16,21-20-16,20-22 0,-20 0 0,0-20 15,-1 20-15,1 0 0,21-21 16,0 1-16,0-1 0,-1-21 16,44 0-16,-44 0 15,22-21 1,0-1-16,0 1 0,22 0 16,-22 0-16,21 0 0,0 0 0,0-1 15,21-41 1,1 21-16,-22 42 15,0 0-15,21 0 0,-20 21 0,-1 0 16,0 0-16,0-21 0,0 21 16,0 0-16,43 43 15,-1-43 1,-41-21-16,-1 21 16,0-21-16,0 0 0,0 0 0,0 0 15,1 0 1,-1 0-1,0-21 1,0 21-16,0 0 0,-21-21 16,43 21-16</inkml:trace>
  <inkml:trace contextRef="#ctx0" brushRef="#br1" timeOffset="89896.66">13420 10816 0,'0'21'15,"21"-42"1,-21 0-16,21 21 16,0 0-1,0 0-15,0 0 0,1 0 16,-1 0-16,0 0 0,0 0 15,0 0-15,0 0 16,1 0 0,-1-21 15,0 21-31</inkml:trace>
  <inkml:trace contextRef="#ctx0" brushRef="#br1" timeOffset="90583.76">14584 10795 0,'21'0'16,"0"-21"-1,-21 0-15,21 0 0,0 21 16,1-43-16,20-41 16,-21 62-16,-21-20 15,21 21-15,-21 0 0,21 0 0,-21-22 16,0 22-16,0 0 16,0 42-1,0 0 1,0 0-16,0 22 0,0-22 15,-21 0-15,21 21 0,-21 1 16,21-1-16,-21 85 16,21-85-16,-21-20 15,21-1-15,0 21 0,-21-21 0,21 0 16,0 1-16,0-1 0,0 0 0,-22 0 16,22 0-16,-21-21 15,0 0-15,0 21 16,0-21-16,0 0 0,-22 0 15,22 0-15,-21 0 0,21 0 16,-1 0-16,-20 0 0,21 0 16,-21-21-16,20 21 0,1 0 15,42 0 17,1 0-32,-1 0 0,0 0 15,21 0-15,-21 0 0,22 0 0,-22 0 16,0 0-16,21 0 0,-20 0 15,-1 0-15,0 0 0,0 0 0,0 0 16,0 0-16,43 0 16,-43 0-1,0 0-15,0 0 0,1 0 32,-22-21-32,0 0 31,0 0-16,-22 21-15</inkml:trace>
  <inkml:trace contextRef="#ctx0" brushRef="#br1" timeOffset="92539.79">17103 10435 0,'-22'0'31,"1"0"-16,0 0-15,21-21 16,0 0 0,0 0-1,0 0-15,21 21 16,0-22 0,1 22-16,-1 0 0,85-21 15,-43 21 1,-21 0-16,-20 0 15,62 0-15,-63 0 0,1 21 16,-1 1-16,0-1 0,-21 0 0,0 42 16,-21-41-16,-22 41 15,1-42-15,21 0 0,-64 22 16,43-22-16,21 0 16,-85 21-1,85-42-15,0 0 16,42-21 31,0 21-47,0-21 15,0 21-15,0 0 0,22 0 16,-22 0-16,0 0 16,0 0-16,0 0 0,64 21 15,-64-21-15,-21 21 0,21 1 16,1-1-16,-22 0 0,0 0 15,0 0-15,0 22 16,-22-43-16,1 21 0,0 0 16,-21-21-16,21 21 0,-1 0 15,-20-21-15,21 21 0,-21-21 0,-1 0 16,-63 22-16,64-22 16,21 0-16,-21 0 0,20 0 15,-20 0-15,21 0 0,21-22 16,-21 22-16,21-21 0,0 0 15,0 0 64,21 21-79,0 0 0,-21-21 15,21 0-15</inkml:trace>
  <inkml:trace contextRef="#ctx0" brushRef="#br1" timeOffset="93054.01">17865 10372 0,'21'-21'0,"0"21"31,0 0-15,0 21 0,0 0-16,1-21 15,-22 21-15,21-21 0,21 21 16,22 0 0,-43-21-16,21 22 0,0-22 0,-20 0 15,20 0-15,21 0 0,-20 0 16,-22 0-16,21 0 0,-21 0 0,22 0 15,-22 0 1,-42 0 0,0 21-16,-1-21 15,1 21-15,-21-21 0,21 21 0,-22 0 16,-41 22-16,20-1 16,22 0-16,0-21 0,-1 1 15,22-1-15,-21 21 0,21-21 16,-22 22-16,22-22 0,0 0 15,0 0-15,21 0 0,-21-21 16,21 43-16,0-22 16,0-42 31,0-1-32,0 1-15,21 0 0,0 21 0,0-21 16</inkml:trace>
  <inkml:trace contextRef="#ctx0" brushRef="#br1" timeOffset="93365.83">18881 10583 0,'0'-21'0,"21"21"16,0-21 0,0 21-16,0 0 15,0 0-15,1 0 16,-1 0-16,21 0 0,-21 0 16,0 0-16,1 0 0,20 0 15,-21 0-15,0 0 16,0 0-16,1 0 0,-44 21 47,1-21-47,0 21 0</inkml:trace>
  <inkml:trace contextRef="#ctx0" brushRef="#br1" timeOffset="93569.22">18902 10795 0,'0'0'0,"0"21"16,21-21 0,0 0-16,0 0 15,0 0-15,1 0 16,-1 0-16,0-21 16,0 21-16,0 0 0,22 0 15,-22 0-15,0-21 16,21 21-16,-21 0 0,1-21 0</inkml:trace>
  <inkml:trace contextRef="#ctx0" brushRef="#br1" timeOffset="94075.23">19875 10456 0,'0'0'16,"0"-21"-16,0 0 0,-21 21 31,0 21-15,21 0-16,-21 1 0,0 20 16,0 0-16,-1-21 0,1 1 15,0 20-15,21-21 0,-21 21 0,0-20 16,0 20-16,21-21 0,0 0 15,-22 22-15,22-22 0,0 0 0,0 0 16,0 0-16,0 0 0,0 1 16,22-22-16,-1 21 0,0-21 0,0 0 15,0 0-15,22 0 0,20 0 16,-42 0-16,22 0 0,20-21 16,-42 21-16,0-22 0,1 1 15,-1 21-15,0-21 0,0 0 16,-21-21-16,0-22 15,0 43-15,0-64 0,0 43 0,0 0 16,0 20-16,0-20 0,0 21 16,-21 0-16,0 0 0,0 21 15,-1 0-15,1 0 0,0 0 16,-21 21 0,21-21-16,-1 21 0,-20 0 0,42 0 15,-21-21-15,0 21 16,0-21-16,-1 0 0,-20 22 15</inkml:trace>
  <inkml:trace contextRef="#ctx0" brushRef="#br1" timeOffset="107079.48">19706 11388 0,'0'-21'16,"0"-1"0,0 44 77,0-1-77,0 0-16,0 0 0,0 0 16,0 0-1,0 1-15,0-1 0,0 0 16,0 0-1,21-21-15,-21 21 0,21-21 16,1 0 0,-1 0-16,0 0 15,21 0-15,-21 0 16,1-21-16,41-21 0,-21-1 16,1 22-16,-1-21 15,0 21-15,22-22 0,-22 22 0,22-21 16,-1 0-16,-20 20 0,20-20 0,22 0 15,-43 21-15,22-22 16,-43 22-16,21 0 16,-21 21-16,0 0 0,-21-21 0,22 21 15,-22-21 1,21 21 0,-21 21 62,-21-21 15,-1 0-93</inkml:trace>
  <inkml:trace contextRef="#ctx0" brushRef="#br1" timeOffset="109262.82">9779 6202 0,'21'0'63,"0"0"-63</inkml:trace>
  <inkml:trace contextRef="#ctx0" brushRef="#br1" timeOffset="111695.42">20913 5122 0,'0'-21'0,"0"0"16,0 0-16,0 0 15,0 0 1,0-1-16,-22 22 31,1 0-31,0 22 0,0-1 16,0 0-16,0 0 0,-22 43 16,22-22-16,21-21 0,-21 21 15,0-20-15,0 20 0,21 0 16,-22 43-1,22-22-15,0-41 0,0-1 16,0 0-16,22 0 0,-1 0 16,0 0-16,0 1 0,0-22 15,0 0-15,1 0 0,41 0 16,1-43-16,-43 22 16,0 0-16,42-21 15,-63-1-15,22 22 0,-1-21 16,0 21-16,-21-22 0,21-126 15,-21 127 1,-21-1-16,0 22 0,-43-42 16,43 41-16,-21 22 15,21 0-15,-1 0 0,1 0 0,0 22 16,-21 20-16,21 0 16,21-21-16,0 1 15,-22-1-15,22 0 0,0 0 0,0 0 16,0 0-16,22-21 0,-1 22 0,0-22 15</inkml:trace>
  <inkml:trace contextRef="#ctx0" brushRef="#br1" timeOffset="112028.63">21653 5017 0,'0'21'47,"0"0"-47,0 21 16,-21 1-16,21-1 0,0-21 15,-21 0-15,21 22 0,0-22 0,0 0 16,0 21-16,-21-21 0,21 1 15,0-1-15,-21 0 0,21 0 0,0 0 16,-21 0-16,21 1 16,0-44 15,0 1-15</inkml:trace>
  <inkml:trace contextRef="#ctx0" brushRef="#br1" timeOffset="112576.17">22373 5059 0,'0'-42'0,"21"20"16,0 1-1,-21 0-15,22 21 0,-1-21 0,0 21 16,0 0-16,0-21 0,43 21 16,-43 0-16,21 0 15,-21 0-15,1 0 0,20 0 16,-21 0-16,0 21 0,0 0 15,1 0-15,-22 0 0,0 1 0,0-1 16,0 0-16,-22 21 0,1-21 0,0 22 16,-21-22-16,-1 0 0,1 0 0,-106 64 15,84-64 1,22 0-16,21-21 16,0 0-16,0 21 0,-1-21 0,44 0 46,-1 0-46,0 0 0,0 0 16,0 0-16,0 0 0,1 0 0,-1 0 16,0 0-16,0 0 0,0 0 0,0 0 15,1 0-15,-1 0 16,21 0-16,-21 0 16,-21-21-1,21 21-15,1 0 0,-1 0 16,-21-21-16,21 21 0,0-21 15,0 21-15</inkml:trace>
  <inkml:trace contextRef="#ctx0" brushRef="#br1" timeOffset="113235.31">23643 4995 0,'0'0'0,"-21"-21"0,21 0 16,0 0-1,0 0-15,21 21 0,0-21 16,0 21-16,22 0 16,-22-22-16,21 22 0,-21 0 15,1 0-15,-1 0 0,21 0 16,-21 0-16,0 22 0,-21-1 15,22-21-15,-22 21 0,21 0 0,-21 0 16,0 0-16,0 1 0,0-1 16,-21 0-16,-1 21 0,1-21 0,-85 43 15,-21-22 1,85-21-16,0-21 16,21 0-16,-22 0 0,22 0 15,0 0-15,42 0 31,0-21-31,22 21 16,-22 0-16,0 0 16,0 0-16,0 0 0,0 0 0,22 0 15,-22 0-15,0 0 0,21 0 0,-20 0 16,41 43 0,-21-1-1,-20-21-15,-22 0 16,0 0-16,0 1 0,-22-1 15,1-21-15,0 0 16,0 21-16,0-21 0,0 0 0,-1 0 16,-20 0-16,21 0 0,0 0 0,0 0 15,-1 0-15,1 0 16,0 0-16,0 0 16,0 0-1,0 0 16,-1 0-15,1-21 0,21 0-16</inkml:trace>
  <inkml:trace contextRef="#ctx0" brushRef="#br1" timeOffset="116900.66">3133 11684 0,'0'-21'31,"0"0"16,0 0-32,0-1 1,0 1-16,21 0 16</inkml:trace>
  <inkml:trace contextRef="#ctx0" brushRef="#br1" timeOffset="117501.03">3238 11345 0,'0'-42'16,"0"21"-16,0 0 0,0 42 31,0 0-15,-21 0-16,21 0 0,-21 22 0,0-1 16,21 0-16,-21 1 15,0-1-15,21 0 0,-22 22 0,1-22 16,-63 212-1,20-106 1,43-84-16,21-22 0,0 1 16,-21-22-16,21 21 0,0-21 0,-21 22 15,21-22 1,0-42 15,0-1-31,21 1 0,0 0 0,0-21 16,-21-1-16,64-126 15,-43 106-15,0-1 0,21-63 16,-21 42 0,1 22-16,-1-1 0,0 1 0,0-1 15,0 1-15,0 21 0,1-1 16,-1 1-16,-21 21 0,21 21 16,0 0-16,-21 21 15,0 21-15,21 43 16,-21-43-16,0 22 0,0-22 15,0 22-15,0-22 0,0 21 0,0-20 16,0-1-16,0 22 0,0-22 0,0 43 16,21 20-1,-21-83-15,0-1 0,0 0 16,0 0-16,0 0 0,0 0 16,0 1-16,0-44 46,0 1-46,-21 0 16,21 0-16,-21 0 0,21 0 0,-21-1 16,0 1-16,0 0 15,-1 0-15,1 0 0</inkml:trace>
  <inkml:trace contextRef="#ctx0" brushRef="#br1" timeOffset="117779.87">2942 11917 0,'0'0'15,"-21"0"-15,0 0 0,21-21 32,21 0-32,0 21 15,21-22-15,22 1 16,-22 21-16,1-21 0,-1 21 0,0-21 16,22 21-16,-22 0 0,0-21 15,1 0-15,-1 21 0,0 0 16,-20 0-16,20-22 0,-21 22 0,0 0 15,0 0-15,1 0 16,-22-21 0,0 0 15,0 0-15</inkml:trace>
  <inkml:trace contextRef="#ctx0" brushRef="#br1" timeOffset="122196.54">13017 11896 0,'0'21'16,"-21"-21"-16,0 0 16,21-21-1,-21 21 1,21-21-16,-21-1 16,21 1-1,0 0-15,0 0 16,0 0-1,21 0-15,0 21 0,0-22 16,22 22-16,-22 0 0,0-21 0,0 21 16,21 0-16,22 0 15,-43 0-15,21 0 0,22 0 16,-43 0-16,0 21 0,-21 1 16,0-1-16,0 0 0,0 0 15,0 43-15,-42-1 16,21-42-16,-64 43 15,43-43-15,-1 0 0,1 21 16,0-20-16,21-22 0,-64 42 16,64-42-16,-22 21 15,1-21-15,42-21 32,0 0-32,21 0 15,0 21 1,1-22-16,20 22 0,-21 0 15,0 0-15,0 0 0,43 0 0,-43 0 16,0 0-16,0 0 0,43 22 16,-22-1-1,-21 0-15,1-21 0,-1 21 16,-21 0-16,0 0 0,21 1 0,-21 41 16,0-42-1,-21 0-15,0 1 0,-43-1 16,43 0-16,-21-21 0,20 21 15,-20-21-15,21 0 0,-21 21 16,-1-21-16,22 0 0,-21 0 0,21 0 16,-22 0-16,22 0 0,0 0 0,-21 0 15,20 0-15,1 0 0,0 0 16,0 0-16,21-21 0,-21 21 16,0 0 15,42-21 78,0 0-93,0 21-16</inkml:trace>
  <inkml:trace contextRef="#ctx0" brushRef="#br1" timeOffset="125268.94">23199 10689 0,'0'0'0,"0"-21"0,0 0 16,0 0-16,21 0 15,-21-1-15,0 1 16,0 0-1,0 42 17,0 0-32,0 22 15,-21-22-15,-1 0 0,1 64 16,0-64-16,21 21 0,-21-21 0,0 22 16,21-1-16,0-21 0,0 0 15,0 22-15,0-22 0,0 0 16,0 21-16,0 1 15,21-43 1,0 0-16,0 0 16,0 0-16,-21-21 15,22-1-15,-22-20 16,21 21-16,0-21 0</inkml:trace>
  <inkml:trace contextRef="#ctx0" brushRef="#br1" timeOffset="125648.78">23304 10308 0,'0'0'0,"-21"0"0,-21 0 15,63 0 48,0 0-63,0 0 0,1 0 15,-1 0-15,0 0 0,-21-21 16,0 0 0,0 0-1,-21 21-15,0 0 16,-1 0-16,1 0 15,21 21 1,0 0-16,0 0 16,0 0-16,21 1 15,1-22-15,-1 0 16,0 0-16,0 21 16</inkml:trace>
  <inkml:trace contextRef="#ctx0" brushRef="#br1" timeOffset="126080.56">23855 10837 0,'-21'0'0,"-1"22"0,1-22 16,0 0-1,0 0 1,42 0 15,0 0-31,0 0 16,1 0-16,-1 0 0,0 0 15,0 0-15,0 0 0,0 0 0,1 0 16,-1 0-16,0 0 16,0 0-16,0 0 93,0 0-93,1 0 0</inkml:trace>
  <inkml:trace contextRef="#ctx0" brushRef="#br1" timeOffset="126445.58">24617 10859 0,'0'0'0,"-21"0"0,-1 0 16,22-22-1,22 22 1,-1 0 0,0 0-16,0 0 0,21 0 15,64 0-15,-85-21 16,22 21-16,-22 0 0,0 0 15,21 0-15,1 0 16,-22 0-16,0 0 0,-21-21 0,21 21 16,-42 21 62,0 0-78,0-21 0,21 22 0</inkml:trace>
  <inkml:trace contextRef="#ctx0" brushRef="#br1" timeOffset="126999.27">23008 11917 0,'0'0'0,"0"-21"16,0 0 0,0-1-1,0 44 16,0-1-15,0 0-16,-42 85 16,21-85-1,21 0-15,0 0 0,-22 43 16,22-43-16,0 42 16,0-41-16,0-1 15,0 0 1,22-21-16,-1 0 15,0 0-15,0 0 16,0-21-16,0 0 0,1-1 0,-1 1 16,0-21-16,0 21 15,0 0-15</inkml:trace>
  <inkml:trace contextRef="#ctx0" brushRef="#br1" timeOffset="127335.07">23347 11536 0,'-21'0'0,"42"0"0,-64 0 0,22 0 15,0 0-15,21 21 0,-21-21 16,21 21-16,0 0 16,21-21-1,0 0-15,0 0 16,1 0-16,-1 0 0,0 0 15,0 0-15,-21-21 16,0 0-16,0 0 16,0 0-1,-21 21-15,0 0 16,0 0 0,21 21-1,0 0 1,0 0-16,21-21 15,0 0-15,0 0 0,0 21 16</inkml:trace>
  <inkml:trace contextRef="#ctx0" brushRef="#br1" timeOffset="127659.92">23834 11853 0,'-22'0'16,"44"0"15,-1 0-31,0 0 0,0 0 16,0 0-16,0 0 0,22 0 15,-22 0-15,0 0 0,0 0 16,0 0-16,22 0 15,-22 0-15,0 0 0,0 0 16,0 0 0,1 0-16,-1 0 15,0 0 1,0 0 0,0-21-16</inkml:trace>
  <inkml:trace contextRef="#ctx0" brushRef="#br1" timeOffset="128031.7">24955 11536 0,'0'0'0,"0"-21"0,0 0 0,0-1 16,0 44 15,-21-22-31,21 21 16,-21 0-16,21 0 15,-21 21-15,21-20 0,0-1 0,-21 21 16,21-21-16,-21 0 0,21 22 16,-22-22-16,22 0 0,0 0 0,0 22 15,0-22-15,0 0 0,0 0 16,0 0-16,0 0 15,0 1 1,-21-22 47</inkml:trace>
  <inkml:trace contextRef="#ctx0" brushRef="#br1" timeOffset="130015.91">25866 11790 0,'0'0'0,"-22"0"0,1 0 15,0 0-15,0 0 16,0 0 0,0 0-16,-1 0 15,44 0 32,-1 0-31,0 0-16,0 0 15,0 0-15,43 21 16,-43-21 0,0 0-16,0 0 0,0 0 15,-21 21 1</inkml:trace>
  <inkml:trace contextRef="#ctx0" brushRef="#br1" timeOffset="130202.32">25739 11980 0,'-22'22'16,"1"-22"0,21 21-16,21-21 31,1 0-31,-1 0 16,0 0-16,0 0 0,0 0 15,0 0-15,22 0 0,-22 0 16,64-43-1,-22 22-15</inkml:trace>
  <inkml:trace contextRef="#ctx0" brushRef="#br1" timeOffset="130861.45">26649 11748 0,'0'0'0,"0"-22"0,0 1 16,21 21-1,0 0-15,0-21 16,0 21-16,1 0 0,-1 0 0,21 0 16,-21 0-16,0 0 15,1 0-15,-1 21 16,-21 0-16,0 1 15,0-1-15,-21 0 0,21 0 16,-43 0-16,22 0 0,0 1 0,0-22 16,-22 21-16,22 0 0,0-21 15,-21 21-15,-1-21 16,22 0 0,0 21-16,42-21 31,0 0-31,1 0 15,-1 0-15,0 0 0,0 0 0,43 0 16,-22 0 0,0 21-16,-21-21 0,22 22 0,-22-1 15,0-21-15,0 21 0,-21 0 16,21 0-16,-21 0 0,0 64 16,0-64-1,-21-21-15,0 21 0,-42 22 16,20-22-16,1-21 0,0 0 15,20 0-15,-20 0 16,0 0-16,21 21 0,-22-21 0,22 0 16,0 0-16,-21 0 15,-1 0-15,22 0 16,0 0 0,21-21-1,0 0 1,0 0 15,-21-1-31,21 1 16</inkml:trace>
  <inkml:trace contextRef="#ctx0" brushRef="#br1" timeOffset="135063.23">26628 11769 0,'0'21'16,"21"-21"-16,-21 21 16,0 0 15,-21-21 16,-1 0-47,1 0 15,0 0 1,0 21 0,21 1 15,21-22 0,0-22-15,0 1-16,1 21 15,-1-21-15,0 21 0,-21-21 0,21 21 16,0-21-16,0 0 0,1 21 16,-1-22-16,0 22 0,0 0 0,0-21 15,0 21-15,1 0 16,-1 0-16,0 0 16,0 0-16,0 0 0,0 0 15,1 0-15,-22 21 16,21-21-16,0 22 0,-21-1 15,21-21-15,-21 21 0,21 0 16,-21 0-16,21 0 16,-21 1-16,0-1 0,0 0 0,0 0 15,0 0-15,0 0 0,0 43 16,-21-43-16,0 21 0,-42 43 16,-22-21-1,43-43-15,20 0 16,1 0-16,-21 0 0,21 0 15,-22 1-15,22-1 0,0-21 0,-21 21 16,-43 0 0,43-21-16,-1 0 0,22 0 15,-42 0-15,42 0 0,-1 0 16,1 0-16,0 0 0,0 0 16,0-21-16,21 0 0,-21 21 0,21-21 15,0-43-15,0 43 0,0 0 16,0 0-16,0-1 0,0 1 15,21 0-15,0 0 0,-21 0 16,21 0-16,0-1 0,0 1 16,1 21-16,-1 0 0,0 0 15,0 0-15,-21 21 16,21 1-16,22 83 16,-22-41-1,0-43-15,-21 21 16,21-20-16,0-1 0,-21 0 0,43 21 15,-43-21-15,21 1 0,21-1 16,-21-21-16,0 0 16,1 21-16,-1-21 0,0 0 0,0 0 15,0 0-15,0 0 0,1 0 16,-1 0-16,0 0 0,0 0 0,0 0 16,0-21-16,1 21 15,-1-21-15,0-1 0,-21 1 16,21 21-16,0-21 0,0 0 0</inkml:trace>
  <inkml:trace contextRef="#ctx0" brushRef="#br1" timeOffset="135447.19">26755 11917 0,'0'-21'0,"0"42"0,0-63 15,0 20-15,0 1 16,0 0 0,0 0-1,21 21-15,0 0 0,0 0 16,0 0-16,0 0 0,22 0 15,-22 0-15,21 21 16,-21 0-16,1 0 0,-1 22 0,-21-22 16,21 0-16,-21 127 15,-21-127 1,0 1-16,-43 41 16,43-63-16,0 21 0,0 0 15,-1-21-15,1 22 0,0-22 16,0 0-16,0 0 0,0 0 15</inkml:trace>
  <inkml:trace contextRef="#ctx0" brushRef="#br1" timeOffset="136732.47">16870 12086 0,'0'0'0,"-21"-21"16,-1 0-1,22 0-15,0 0 16,0-1-16,0-20 16,0 21-16,0 0 15,43 0-15,-43-1 0,21 1 16,0 21-16,0-21 0,0 21 15,1 0-15,-1 0 0,0 0 16,0 0-16,0 21 16,0 0-16,1 1 15,-22-1-15,0 21 0,21-21 0,-21 127 16,0-63 0,-21-43-16,-22 22 15,1-22-15,0 1 0,-22 20 16,22-42-16,-1 0 0,1 1 15,21-1-15,-21-21 0,20 21 16,-62-21 0,41-21-1,43 0-15,0-22 0,0-20 16,0 20 0,0 22-16,22 0 0,-1 0 15,-21 0-15,21 0 0,0 21 16,0 0-16,0 0 15,1 0-15,-1 21 16,21 42-16,0 1 16,-20-43-1,-1 0-15,0 0 0,0 0 16,0 1-16,0-1 0,1 0 0,-1 0 0,0 0 16,0 0-16,0-21 15,0 22-15,1-22 0,-1 21 0,0-21 16,0 0-16,0 0 15,43-21 1,20-43-16</inkml:trace>
  <inkml:trace contextRef="#ctx0" brushRef="#br1" timeOffset="137185.43">17865 11938 0,'0'-21'16,"0"42"0,0 0-1,0 0 1,0 1-16,42 20 0,0 0 16,1-21-16,-1 1 15,0-1-15,-21-21 0,22 0 16,-1 0-16,-21 0 0,43 0 15,-1 0 1,-42 0-16,1-21 0,-1-1 16,-42 22 15,-1 0-31,1 22 16,0-1-16,-85 63 15,22-20 1,-22 21-1,85-64-15,-22 0 16,22 21-16,-21-21 0,-22 43 16,43-43-16,0 0 0,0-21 15,0 21-15,21 1 0,0-1 16,-22-21-16,44-21 31,-1-1-31,-21 1 16,21 21-16</inkml:trace>
  <inkml:trace contextRef="#ctx0" brushRef="#br1" timeOffset="137510.87">18859 12277 0,'0'21'47,"22"-21"-47,-1 0 0,0 0 16,0 0-16,0 0 0,0 0 15,1 0-15,20 0 16,-21 0-16,0 0 15,0 0-15,1 0 32</inkml:trace>
  <inkml:trace contextRef="#ctx0" brushRef="#br1" timeOffset="137711.84">18732 12531 0,'-21'0'0,"42"0"0,-63 0 16,63 0 15,0 0-31,1 0 0,-1 0 16,0 0-16,0 0 15,0 0-15,0 0 0,1 0 0,20 0 16,-21 0-16,0 0 15,0-21-15,1 21 16,-1 0-16</inkml:trace>
  <inkml:trace contextRef="#ctx0" brushRef="#br1" timeOffset="138417.9">19960 12234 0,'0'0'0,"0"-42"16,0 21-16,-21 21 16,0 0-16,0 0 31,-1 0-31,1 0 0,0 21 16,0 0-16,0 0 0,21 1 15,-21-1-15,-1 21 0,1-21 0,0 22 16,0-22-16,-21 127 15,20-85 1,22-20-16,0 41 16,0-41-16,22-1 15,-1-21-15,0 0 0,85 1 16,-22-22 0,-20-22-1,-22 1-15,-21 0 0,43-21 16,-43-1-16,21 22 0,1-42 15,-22 20-15,-21 1 16,21-170 0,-42 107-1,-21 62-15,-64 22 16,85 21-16,-22 0 16,22 0-16,-21 0 0,-1 0 15,-20 42-15,21 1 0,-1-22 16,22 0-16,-21 21 0,21-20 15,-22 20-15,22-21 0,0 21 16,0-20-16,21-1 0,0 42 16,0-42-16,0 1 0,0-1 0,0 0 15,21 0-15,21 0 16,-21 0-16,1-21 0,-1 0 0,42 0 16,-42 0-1</inkml:trace>
  <inkml:trace contextRef="#ctx0" brushRef="#br1" timeOffset="152371.53">20574 13123 0,'0'-21'31,"0"0"0,0 0-15,0 0-16,0 0 15,0-1-15,0 1 16,0 0-16,21 0 0,-21 0 16,21-22-16,-21 22 15,0 0-15,0 0 0,0 0 16,0 0-16,0-22 0,0 22 0,0 0 16,0 0-16,0 0 0,0-1 15,0 1-15,0 0 16,0 0-1,0 42 17,0 0-17,0 0-15,0 1 0,0-1 16,0 0-16,0 21 0,0 1 16,0-22-16,0 0 15,0 0-15,0 0 0,-21 0 16,21 1-16,0-1 15,0 0 79,0 0-78,0 0-1,0 0-15,-21-21 0,21 22 16,0-1-16,0 0 16,0 0-16,-21 0 0,21 22 15,0-22 1,0 0-16,21-21 47,0 0-47,0 0 0,0 0 15,22 0-15,-22-21 0,0 0 0,21-1 16,1 1-16,-1 0 0,0-21 16,1 21-16,-1-22 0,64-20 15,-64 20-15,43-20 16,-43 21-16,43-1 16,-43 22-16,-21 0 0,43-21 15,-43 42-15,0-22 0,0 22 0,1 0 16,-1 0-16,-21-21 0,21 21 15,0 0-15,0 0 32,0 0 30,-21 21 235,0 1-266</inkml:trace>
  <inkml:trace contextRef="#ctx0" brushRef="#br1" timeOffset="153728.76">2540 12700 0,'21'-21'0,"0"0"0,85-22 16,-85 43-16</inkml:trace>
  <inkml:trace contextRef="#ctx0" brushRef="#br1" timeOffset="154491.34">2836 12742 0,'0'0'0,"-42"-42"15,21 42-15,-22-21 16,43 0-16,-21 21 16,0 0-16,0 0 15,0 0 1,21 21 0,0 0-16,0 21 0,0 1 15,0-1-15,42 64 16,-21 0-16,0-64 0,1 22 15,-22-1-15,21-21 0,0 22 16,-21-22-16,42 64 0,-42-64 16,0 1-16,43 41 15,-22-41 1,-21-22-16,0-42 47,0 0-47,21-1 0,-21 1 15,0 0-15,0-21 0,21 21 16,-21-1-16,21 1 0,0 0 16,1 0-16,-22 0 0</inkml:trace>
  <inkml:trace contextRef="#ctx0" brushRef="#br1" timeOffset="155875.54">3514 12912 0,'0'0'0,"21"-21"0,-21-22 15,0 22-15,-21 21 16,-1 0 0,-20 21-16,21 0 0,-43 22 15,22 41-15,0-41 16,21-1-16,-22 0 0,22 1 16,-21 20-16,21-20 0,-22 20 15,22-21-15,0 22 0,-21-22 0,-1 43 16,-20 21-1,42-64-15,21-21 0,0 0 16,0 1-16,0-44 47,0 1-31,21 0-16,0 0 15,0 0-15,21-22 16,-20 1-16,20 0 0,-21-1 15,21 1-15,43-64 0,-43 43 16,1 20-16,41-62 0,-41 41 16,-22 22-16,21 21 0,1-64 15,-43 64-15,0 42 32,-43 0-32,22 0 0,0 22 0,-21-22 15,20 21-15,-20 0 0,-64 64 16,85-63-1,0-22-15,0 21 0,-22-21 0,43 22 16,-21-22-16,0 0 0,21 0 0,0 0 16,0-42 15,0 0-15,0 0-16,0 0 0,0-1 0,21 1 15,64-85 1,-22 22-16,-20 63 15,-22-1-15,0 1 0,0 21 16,0 0-16,-21 21 16,0 1-1,0-1-15,-21 0 0,0 0 0,0 21 16,0-20-16,-22 20 0,22 0 16,-21 1-16,21-1 0,-22 0 15,22 1-15,-21-1 0,21-21 0,0 21 16,-1 1-16,1-22 0,0 21 15,21-21 1,-21-21 0,21 22-16,-21-44 109,0 1-93,-1 0-1,22 0-15,-21 0 0,21 0 16,0-22-16,-21 22 0,0 0 0,21-21 16,-42-22-16,42 22 15,-22-1-15,1 1 0,-21-43 16,42 43-16,-21 0 15,0-1-15,21 1 0,-22 21 0,22-21 0,0-1 16,-21 22 0,21 0-16,0 42 15,0 0 1,0 0-16,0 1 0,0 20 16,43 43-16,-22-43 15,0 21-15,21 22 16,-21-21-16,1-1 0,-1-21 0,0 22 15,0-22-15,-21 1 0,21-1 0,-21 0 16,21-21-16,-21 1 0,0-1 16,22 0-16,-1 21 0,0-42 15,0-21 17,-21 0-32,21 0 15,-21 0-15,21-22 0,1 1 0,-22 0 16,21-1-16,0 1 15,0-22-15,0 1 0,0 21 0,22-22 16,41-21-16,43-63 16,-84 127-16,-1 0 15,-21 0-15,0 0 0,1-1 16,-1 22-16,0 0 0,-21 22 31,0-1-31,-21 0 16,0 0-16,-1 0 15,22 0 1,0 1 0,-21-22-1</inkml:trace>
  <inkml:trace contextRef="#ctx0" brushRef="#br1" timeOffset="162438.79">23050 13123 0,'0'-21'16,"0"0"46,0 0 157,0 0-188,0 0 1,22 21-17,-22-22 32,-22 22 156,22 22-203,-21-22 16</inkml:trace>
  <inkml:trace contextRef="#ctx0" brushRef="#br1" timeOffset="163259.75">23093 12996 0,'0'-21'16,"0"42"93</inkml:trace>
  <inkml:trace contextRef="#ctx0" brushRef="#br1" timeOffset="163759.46">23050 13060 0,'0'-21'78</inkml:trace>
  <inkml:trace contextRef="#ctx0" brushRef="#br1" timeOffset="165012.74">23008 13102 0,'-21'-21'63,"21"0"-32,0 0-16,0 0 1,0-1 0,0 1-16,21 0 15,0 0 1,0 21-16,1 0 0,-1 0 16,0 0-16,0 0 15,0 0-15,-21 21 0,21-21 16,1 21-16,-22 22 0,0-22 15,21 0-15,0 85 16,-21-85-16,0 21 0,0 22 16,-21-43-16,0 0 0,-1 21 15,1-20-15,0-1 0,-21 0 16,-1 0-16,-41 21 16,41-42-16,22 0 15,-21 0-15,21 0 0,0-21 16,-1 0-1,22 0-15,0 0 0,0 0 16,0-1-16,0 1 0,0 0 16,0 0-16,22 0 0,-1 21 15,0 0-15,0 0 16,0 0-16,0 0 0,1 21 0,-1 0 16,0-21-16,0 21 0,43 43 15,-22-22 1,-21-21-16,-21 0 0,42 1 15,-42-1-15,22 0 16,-1-21-16,0 0 0,0 0 16,0 0-16,22 0 15,-22-21-15,21 0 0,22-22 16</inkml:trace>
  <inkml:trace contextRef="#ctx0" brushRef="#br1" timeOffset="165264.6">24088 13187 0,'21'0'0,"0"0"15,0-21 1,0 21-16,0 0 15,1 0-15,20-21 16,-21 21-16,0 0 16,0 0-16,1 0 0,-1 0 15,0-22 1,0 22-16,0 0 0</inkml:trace>
  <inkml:trace contextRef="#ctx0" brushRef="#br1" timeOffset="165548.44">24807 12785 0,'0'-21'0,"0"42"0,0-64 15,0 22-15,0 0 0,0 0 16,0 42 0,0 0-1,0 22-15,0-1 0,0 0 16,0 1-16,0-1 0,0 0 0,-21 1 15,21-1-15,0 0 0,-21 1 0,21 20 16,0-21 0,0-20-16,0-1 0,0 21 15,0-21 1,21-21 0,0 0-16,22-21 15,20-21-15</inkml:trace>
  <inkml:trace contextRef="#ctx0" brushRef="#br1" timeOffset="165875.43">25760 13018 0,'0'0'0,"21"0"47,0 0-31,0 0-16,0 0 16,1 0-16,-1 0 0,0 0 15,0 0-15,0 0 16,0 0-1,-21 21 17,0 0-32,-21-21 0,0 21 0,0-21 15,0 21-15</inkml:trace>
  <inkml:trace contextRef="#ctx0" brushRef="#br1" timeOffset="166051.32">25781 13145 0,'-42'21'15,"84"-42"-15,-106 63 0,64-21 16,22-21 31,-1 0-47,0 0 15,0 0-15,0 0 0,0 0 16,1 0-16,-1 0 0,0-21 16,0 0-16,21 21 0,-20-21 15,-1 21-15</inkml:trace>
  <inkml:trace contextRef="#ctx0" brushRef="#br1" timeOffset="166875.22">26755 12785 0,'0'0'0,"0"-21"15,0 42 17,0 0-17,0 0-15,0 0 0,0 0 16,0 22-16,0-22 0,0 0 0,-22 21 16,22-20-16,0-1 0,0 21 15,0-21-15,-21 0 0,21 22 0,-21-22 16,0 42-1,21 22 1,0-64-16,0 0 0,0 1 16,-21-44 31,21 1-32,-21 0-15,21-21 0,0 21 0,0-22 16,0 22-16,0-21 0,0-1 15,0 1-15,0 0 0,21-22 16,-21 22-16,0 21 0,21-22 16,0 43 15,-21 22-31,0-1 0,0 21 16,21-21-16,-21 0 0,0 22 15,0-22-15,0 21 0,0-21 0,0 22 16,0-22-16,0 0 0,0 0 15,0 22-15,0-22 0,0 0 16,0 0-16,0 0 16,-21-21-1,0-21 1,21 0 0,0 0-16,0 0 0,0-1 15,0-20-15,0 21 0,0-21 0,21-1 16,0 1-16,0 0 0,-21 20 0,43-62 15,-43 20 1,21 64 0,-21 21-16,0 1 15,0-1-15,0 0 0,-21 21 16,21 1-16,-21-22 0,21 21 0,-43 22 16,43-22-16,0-21 0,-21 43 15,21-43-15,0 0 16,-21 0-16,21 0 0,0 0 15,0 1 1,-21-44 15,21 1-31,0 0 0</inkml:trace>
  <inkml:trace contextRef="#ctx0" brushRef="#br1" timeOffset="167756.17">16404 13420 0,'0'0'0,"0"-21"0,0-1 16,-21 1-16,21 0 15,-21 21 1,21 21 0,0 0-16,0 43 15,0 21-15,0-43 16,0 21-16,0-20 0,0 20 16,21-20-16,-21-1 0,0 64 15,0-85-15,21 64 16,-21-64-16,0 0 0,21 0 0,-21 0 15,0 0-15,0 1 0,21-1 16,1-21-16,-1 0 16,0 0-1,0-21-15,-21-1 0</inkml:trace>
  <inkml:trace contextRef="#ctx0" brushRef="#br1" timeOffset="168238.9">17314 13420 0,'0'-21'0,"0"42"0,-21-42 32,21 42-17,0 0-15,0 0 0,21-21 16,-21 21-16,43 0 0,41 22 15,1-1 1,-43-42-16,1 0 0,-1 0 16,0 0-16,1 0 0,-1 0 15,-21 0-15,21-21 0,1 0 0,-1 21 16,-21-21-16,22-1 0,-22 1 16,-42 21 15,-22 21-31,22-21 0,0 43 15,0-22-15,0 0 0,-22 21 16,22 1-16,-21-1 0,21 0 0,-1 1 16,-20-1-16,21 0 0,0 1 15,-22-1-15,-20 64 16,63-85-16,-42 21 16,42-20-16,-22-1 15,22 0-15,0-42 47,22 21-47,-1-21 0,0-1 0,21-20 16,-21 21-16,22 0 0</inkml:trace>
  <inkml:trace contextRef="#ctx0" brushRef="#br1" timeOffset="168506.74">18627 13695 0,'0'0'0,"0"-21"0,0 0 16,21 21-16,0 0 16,0-22-16,0 22 15,0 0-15,22 0 0,-22 0 0,0-21 16,21 21-16,-20 0 0,-1 0 15,0 0-15,0 0 0,0 0 0,22 0 16,-22 0-16,0 0 16</inkml:trace>
  <inkml:trace contextRef="#ctx0" brushRef="#br1" timeOffset="168707.63">18732 13843 0,'0'21'0,"0"-42"0,-21 63 16,21-20 0,21-22 15,1 0-31,-1 0 0,0 0 16,0 0-16,0-22 15,0 22-15,22-21 16,-1 0-16,-21 0 0,43 0 15,-22 0-15</inkml:trace>
  <inkml:trace contextRef="#ctx0" brushRef="#br1" timeOffset="168905.51">19960 13356 0,'0'0'0,"-21"0"15,0 0-15,0 0 16,-22 21-16,1-21 16</inkml:trace>
  <inkml:trace contextRef="#ctx0" brushRef="#br1" timeOffset="169227.33">19664 13610 0,'0'21'16,"0"1"-16,-21 41 15,42-169-15,-42 254 0,21-126 0,0 20 0,0-21 16,0 21-16,0-20 0,0-1 16,0 0-16,0 0 0,21 0 0,0 0 15,0-21-15,0 0 0,22 22 16,-22-22-16,0 0 0,21 0 0,43-22 16,-22-20-1,-41 21-15,-1 0 16,21-43-16,-21 43 0,0-21 15,-21-1-15,0 1 0,0 0 16,0-149 0,-21 128-16,0 42 15,0-1-15,0 1 0,0 21 0,-1 0 16,-20 0-16,21 0 0,0 0 0,-22 21 16,1 1-16,21-1 0,-43 42 15,43-42-15,-21 43 16,42-1-1,0-41-15,0-1 0,0 21 16,0-21-16,21-21 0,21 0 0,-20 0 16</inkml:trace>
  <inkml:trace contextRef="#ctx0" brushRef="#br1" timeOffset="169791.47">20616 13716 0,'-21'0'16,"0"0"15,21 21-15,0 0-16,-21 22 15,21-1 1,0-21-16,0 0 0,-21 1 0,21-1 16,-22 0-16,22 0 0,0 0 15,0 0-15,0 1 0,-21-1 0,21 42 32,0-42-17,21-21 1,1 0-16,20 0 0,-21-21 0,21 21 15,1-21-15,20 0 0,-20 0 16,-1 0-16,0-1 0,22 1 0,-22 0 16,0 0-16,1 0 0,-1 0 15,0-1-15,1 1 0,84 0 16,-85 21 0,-21-21-16,0 21 0,1 0 15,-44 0 95,1 0-110,0 0 15</inkml:trace>
  <inkml:trace contextRef="#ctx0" brushRef="#br1" timeOffset="172908.58">3471 14690 0,'0'0'0,"-21"21"16,0-21-16,0 0 0,-22 21 16,22-21-16,0 0 0,0 0 15,0 0 1,21-21 0,0 0-16,0 0 15,0-1-15,0 1 16,0 0-16,0 0 0,0 0 0,0 0 15,0-1-15,0 1 0,0 0 16,0-21-16,0 21 0,0-1 16,-21 1-16,21 0 15,-22 21 1,22 21 0,0 22-1,0-22-15,-21 0 0,21 21 16,0 22-16,-21-22 15,21 0-15,0 1 0,0 20 16,-21-20-16,21-1 0,-21 0 0,0 1 16,21-1-16,-22 0 0,1 1 15,0 41-15,0 1 16,21-64-16,-21 21 16,21-20-16,-21-1 0,21 0 0,0-42 31,0 0-31,0-1 15,0 1-15,0-21 0,0 0 16,0-1-16,21 1 0,-21 0 0,21-1 16,-21 1-16,21-22 0,0 22 15,0-21-15,1-64 16,20 21-16,-21 63 0,0-20 16,0 21-16,1-1 15,-1 1-15,-21 0 0,0 20 0,21 1 0,0 0 16,-21 0-16,0 0 15,0 42 1,21 0 0,-21 0-16,21 22 0,-21-22 15,0 21-15,22 64 0,20 0 16,-42-43-16,21-20 16,0-1-16,-21 21 0,21-20 0,1 41 15,-22-62-15,21 20 16,-21 0-16,42 22 15,-42-22-15,21-21 0,0 0 16,1 1-16,-1-1 16,0-21-16,0 0 0,0 0 15,0 0-15,1 0 0,-22-21 16,21-43 0,-21 43-16</inkml:trace>
  <inkml:trace contextRef="#ctx0" brushRef="#br1" timeOffset="173172.43">3429 14923 0,'-21'0'0,"42"0"0,-63 0 0,20 0 15,22-22 1,0 1-1,43 21-15,-22-21 0,21 0 16,1 21-16,-1-21 0,0 0 16,1-1-16,20 1 0,-21 0 0,1 0 15,-22 21-15,42-42 16,-41 42-16,-1 0 16,0 0-16</inkml:trace>
  <inkml:trace contextRef="#ctx0" brushRef="#br1" timeOffset="177556.33">23304 14203 0,'0'-21'46,"0"0"-30,0-1-16,0 1 16,0 0-16,0 0 15,0 0-15,0 0 16,0 42 31,0 0-32,-21 0-15,21 0 16,0 0-16,0 22 0,-21 20 16,21-42-16,0 1 15,-21-1-15,21 21 0,0-21 0,-21 0 16,21 1-16,0-1 0,0 0 16,0 0-16,0 0 0,0 0 15,0 1-15,-21-22 0,21 21 16,0 0-1,0-42 64,0 0-64,21-1-15,0 1 0,21 0 16</inkml:trace>
  <inkml:trace contextRef="#ctx0" brushRef="#br1" timeOffset="177870.73">23939 14309 0,'-21'0'0,"21"-21"16,21 21-1,1 0 1,-1 0-16,0-22 0,21 22 0,1 0 16,-22 0-16,0 0 0,21 0 15,-21 0-15,1 0 31,-22-21-15,21 21 0,0 0-16,0-21 15</inkml:trace>
  <inkml:trace contextRef="#ctx0" brushRef="#br1" timeOffset="178211.53">24807 13970 0,'0'0'0,"0"-21"0,0-21 16,-21 42 15,0 0-31,21 21 16,0 0-16,-21 0 0,21 21 15,-21-20-15,-1 20 0,1 0 0,21 1 16,-21-1-16,0 0 0,21 1 16,0-1-16,-21 0 0,21 1 0,-21-22 15,-1 21-15,22-21 0,0 22 16,-21-1-16,21-21 0,0 0 16,-21-21-16,21 21 0,21-21 31,0 0-16,1-21-15,-1 0 16,21 0-16</inkml:trace>
  <inkml:trace contextRef="#ctx0" brushRef="#br1" timeOffset="178514.87">25442 14224 0,'0'-21'15,"21"21"17,1 0-32,-1-21 0,0 21 15,21 0-15,-21 0 0,1 0 16,-1 0-16,0 0 0,0 0 0,0 0 15,0 0-15,1 0 16,-1 0-16</inkml:trace>
  <inkml:trace contextRef="#ctx0" brushRef="#br1" timeOffset="178712.76">25463 14415 0,'0'0'16,"0"21"-16,-42-21 0,42 21 0,0 0 15,21-21 17,0 0-17,1 0-15,-1 0 0,42-21 16,1 0-1,-22 0-15,-21-1 0,22 22 16,-1-21-16</inkml:trace>
  <inkml:trace contextRef="#ctx0" brushRef="#br1" timeOffset="179326.91">26691 14012 0,'0'-21'0,"-21"21"15,0 0 1,0 0-16,-1 0 0,1 0 15,21 21-15,-21 1 0,0-1 16,21 0-16,-21 0 0,21 0 16,-21 0-16,-1 1 0,22 20 0,-21-21 15,21 21-15,-21 1 0,0-22 0,21 42 16,0-20-16,0-22 16,0 21-16,0-21 0,0 1 15,0-1-15,0 21 0,0-21 0,21-21 16,0 21-16,0 1 0,1-1 15,-1-21-15,42 0 16,-20 0-16,20 0 0,-21 0 16,22 0-16,-22-21 0,-21-1 15,22 22-15,-22-21 0,0-21 16,0 21-16,0-22 0,-21-20 16,0-22-16,0 43 15,0 0-15,0-1 0,0 1 16,-21 21-16,-21 0 0,21-22 0,-22 22 15,22 21-15,-21-21 0,0 21 0,-1 0 16,1 0-16,0 0 0,-1 0 16,1 21-16,0 0 0,-1 0 15,22 1-15,-21-1 0,21 0 0,-1 21 16,1-21-16,21 22 0,0-22 16,-21 42-16,21 1 15,0-43-15,0 0 0,21-21 16,0 0-1</inkml:trace>
  <inkml:trace contextRef="#ctx0" brushRef="#br1" timeOffset="180208.79">16743 14796 0,'0'-22'16,"-21"22"0,-1 0-16,1 0 0,0 0 15,0 22-15,0-22 16,0 21-16,-1 0 0,1 0 0,0 21 15,21-20-15,-42 62 16,21-41-16,-1-1 0,1 0 16,21 1-16,0-1 0,0 0 0,0 1 15,0-22-15,0 21 0,0-21 16,21 0-16,1-21 0,-1 0 0,0 0 16,0 0-16,21 0 0,22-21 15,-43 0-15,21 0 0,1-21 16,-22 20-16,21-20 0,-21 0 15,1-1-15,-1-105 16,-21 64-16,0 41 16,0 1-16,-21 21 0,-1-22 0,1 22 15,0 0-15,0 0 0,0 21 0,-22 0 16,22 0-16,-21 0 16,-22 42-1,64-21-15,0 1 0,0-1 16,0 0-16,22 0 15,-1-21-15,21 0 16</inkml:trace>
  <inkml:trace contextRef="#ctx0" brushRef="#br1" timeOffset="180688.03">17674 14669 0,'0'21'47,"0"0"-47,0 0 0,0 0 16,0 0-16,0 1 0,21-1 15,0 0-15,1 0 0,-1-21 0,21 21 16,0 0-1,-20-21-15,62 0 16,-63 0-16,1 0 0,20 0 16,-21 0-16,-21 22 31,-21-1-15,0 0-16,0 0 0,-1-21 15,-41 64-15,42-43 0,-22 0 16,22 0-16,-21 21 0,21-20 15,-85 105 1,64-64-16,20-42 16,1 0-16,0 1 0,21-1 15,0-42 17,21-1-32,0 1 15,-21 0-15,22 0 16,20 0-16,-21 0 0</inkml:trace>
  <inkml:trace contextRef="#ctx0" brushRef="#br1" timeOffset="180972.87">18394 14986 0,'21'0'0,"0"0"15,0 0-15,0 0 0,1 0 16,-1 0-16,0 0 16,0 0-16,0 0 0,43 0 15,-22-21-15,-21 21 16,0 0-16,1 0 16,-44 0 30,1 0-46,0 21 16,0-21-16</inkml:trace>
  <inkml:trace contextRef="#ctx0" brushRef="#br1" timeOffset="181139.77">18457 15155 0,'0'43'16,"0"-86"-16,0 107 0,21-64 46,1 0-46,-1 0 16,0 0-16,21-42 16,1 20-16,-22 1 0,0 21 15,21-21-15,-21 0 0,1 0 0,20 0 16,-21 21-16</inkml:trace>
  <inkml:trace contextRef="#ctx0" brushRef="#br1" timeOffset="181692.98">19643 14774 0,'-22'0'31,"1"0"-31,0 0 16,0 0-16,0 22 15,0-1-15,-1 0 16,22 0-16,-21 0 0,0 0 16,21 1-16,-21 20 0,0-21 15,0 21-15,21-20 16,0 20-16,-22-21 0,1 21 0,21 1 0,0-22 15,0 21-15,0-21 0,0 22 0,0-22 16,0 42 0,0-41-16,21-22 0,1 21 15,-1-21-15,0 0 0,0 0 16,0 0-16,0-21 0,22 21 0,41-64 16,-20 1-1,-43 20-15,0 1 16,0 0-16,1-1 0,-1 1 0,0 0 15,-21-1-15,0 1 0,0 21 16,0-22-16,0 1 16,-42 21-16,-1 21 0,22 0 15,0 0-15,0 0 0,-22 0 16,22 0-16,0 0 0,0 21 0,0-21 16,21 21-16,0 0 15,0 22 1,21-43-16,0 21 0</inkml:trace>
  <inkml:trace contextRef="#ctx0" brushRef="#br1" timeOffset="182242.55">20341 14965 0,'0'0'16,"0"-21"0,21 21-16,-21 21 47,0 0-32,0 0-15,-21 0 16,0 1-16,21-1 0,-21 0 15,0 0-15,21 0 0,-22 0 0,1 22 16,21-22-16,-21 0 0,0 21 16,0-20-16,21-1 0,0 21 15,0-21-15,0 0 16,21-21 0,0 0-16,21 0 0,-20 0 0,20 0 15,0 0-15,1-21 0,20 21 16,-21-21-16,22 0 0,-22 0 0,22 0 15,-22 21-15,22-22 0,-22 1 16,43 0-16,-43 0 0,-21 0 16,21 21-16,-20-21 0,20 21 15,-21-22-15,43 22 16,-43-21-16,0 21 16,-21-21-1,-21 21 32,0 0-31,-1 0-16,1 0 0,0 0 15,-21 0-15</inkml:trace>
  <inkml:trace contextRef="#ctx0" brushRef="#br1" timeOffset="183941.45">3598 16129 0,'0'0'0,"-42"0"0,-22 21 16,22-21-16,21 0 0,0 0 15,0 0-15,-1 0 0,-20 21 16,21-21-16,42 0 31,0 0-31,22 0 16,-22 0-16,42 0 0,-20 0 0,20 0 15,1 0-15,-1-21 0,1 21 16,-1-21-16,1 21 0,-22-21 0,21 21 16,-20 0-16,-1 0 15,-21-21-15,22 21 0,-22 0 16,-21 21 0,0 0-1,-21-21-15,-1 21 16</inkml:trace>
  <inkml:trace contextRef="#ctx0" brushRef="#br1" timeOffset="184370.2">3916 16256 0,'-21'0'16,"-1"0"15,22 21-16,0 0-15,0 1 16,0-1-16,22 0 0,-1-21 16,-21 21-16,21 0 0,-21 0 15,21 1-15,0-1 0,-21 0 0,21 0 16,1 0-16,-22 0 0,21 1 16,0 20-16,-21-21 0,0 0 15,0 22-15,21-22 16,-21 0-16,0 0 0,0 0 0,0 22 0,-21-22 15,0 0-15,-43 42 16,-42-20 0,64-43-16,0 0 15,21 0-15,-22 0 0,-63 0 16,85 0-16,0 0 16,0 0-16,0 0 0,21-21 0,0-1 15,-21 22 1,21-21-1,-22 21-15,22-21 32,0 0-32,0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35:39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2604 0,'21'0'63</inkml:trace>
  <inkml:trace contextRef="#ctx0" brushRef="#br0" timeOffset="1216.64">3323 1037 0,'21'0'16,"0"0"-1,1 0 1,-1 0-16,0 0 0,-21-21 15,21 21-15,-21-21 0,21 0 16,-21 0-16,0-1 16,0 1-16,0 0 15,0 0-15,0 0 16,-21 21-16,0-21 0,-21 21 16,20 0-16,1 0 15,-21 21-15,21 0 0,0 0 16,-1 21-16,-20 1 0,0 41 15,21-20-15,-1-22 0,22 22 16,0-22-16,-21 22 0,21-22 16,0 0-16,0 1 0,0-1 0,0 0 15,0 1-15,21-1 0,64 64 32,-43-85-32,-20-21 0,20 21 15,43-21-15,-64 0 0,21 0 16,0 0-16,1 0 0,-1-21 15,-21 0-15,22 21 0,-1-21 0,0-1 16,-21-20-16,22 21 0,-22 0 16,21-22-16,-21 22 0,1 0 0</inkml:trace>
  <inkml:trace contextRef="#ctx0" brushRef="#br0" timeOffset="1743.08">4149 868 0,'0'-42'0,"0"84"0,0-127 15,0 64-15,0 0 0,0 0 16,-22 0-16,1 21 16,21 21-16,0 0 15,0 0-15,0 21 0,0 1 0,0-1 16,-21 22-16,21-22 0,0 21 16,-21 64-16,21-63 0,0-1 15,-21-20-15,21 20 0,-21-20 16,21 20-16,0-21 0,0 1 15,0-1-15,0 0 0,0-20 0,0 20 16,0-21-16,0 0 16,0-42 15,0 0-31,0 0 0,0 0 0,0-1 16,0-20-16,0 21 0,21-21 15,0-1-15,0 1 0,0 21 16,0-22-16,1 22 0,-1-21 0,21 21 15,-21 0-15,0-1 0,22 1 0,-22 21 16,0 0-16,0 0 0,0 0 16,22 0-16,-22 21 0,0 1 15,-21-1-15,21 21 0,-21-21 16,0 0-16,0 1 0,0 20 16,-21 64-1,0-64-15,0 0 16,0-20-16,21-1 15,-22-21-15,22 21 0,0-42 47,0 0-31,22-1-16</inkml:trace>
  <inkml:trace contextRef="#ctx0" brushRef="#br0" timeOffset="2643.99">4974 1503 0,'0'0'15,"21"0"-15,-21-21 0,21 21 16,-21-21-16,22 21 0,-22-22 0,0 1 16,0 0-16,0 0 15,0 0-15,0 0 0,-22-1 16,1 22-16,0 0 15,-42 0 1,20 22-16,22-22 16,0 21-16,0 21 0,0-21 15,-1 0-15,-20 22 0,21-22 16,0 21-16,0 1 0,-1-1 0,22 0 16,-21 1-16,21-22 0,0 42 15,0 1 1,21-43-16,1-21 15,-1 0-15,0 0 0,21 0 0,-21 0 16,1-21-16,-1 0 0,21-1 16,-21 1-16,0 0 0,1-21 0,-1 21 15,0-22-15,-21 22 0,21-42 16,0 20-16,-21 22 0,0-21 16,0 21-16,0-1 0,0 1 15,21 0-15,-21 0 0,0 42 31,0 0-31,0 0 16,0 1-16,0-1 0,0 0 16,0 21-16,0-21 0,0 22 0,0-22 15,0 0-15,22 43 0,-1-43 16,0 0-16,-21 0 0,21 0 16,0-21-16,0 21 0,1-21 15,-1 0-15,21 0 0,0 0 16,-20 0-16,41-21 15,-42 0-15,85-106 32,-85 42-32,0 1 15,-21 41-15,0 22 16,0 0-16,0 0 0,0-21 31,-42 42-31,42 21 16,-21 0-1,21 0-15,0 0 0,0 0 16,-21 22-16,21-22 0,0 21 0,0 1 16,0-1-16,0 0 0,0 1 15,0-1-15,0 21 0,0 1 0,0-22 16,0 22-16,0-1 0,0 1 16,-21-1-16,21 1 0,-43 147 15,22-20 1,0-64-1,0-85-15,21-21 0,0 22 0,0-22 16,0 0-16,0-42 31,0 0-31,0 0 16,0-1-16,0-20 0,21 21 16,-21-21-16,21-22 0,-21 22 15,21-22-15</inkml:trace>
  <inkml:trace contextRef="#ctx0" brushRef="#br0" timeOffset="2985.45">5482 1355 0,'0'-21'16,"0"42"-16,0-64 0,0 22 16,0 0-16,0 0 0,64-43 15,-22 43 1,-21 21-16,0 0 0,0 0 15,22 0-15,-22 21 0,0 1 16,21-1-16,-20 0 0,-1 0 0,21 43 16,-42-22-16,0 21 15,0-20-15,0-22 0,-42 64 16,21-64-16,-1 0 16,-41 42-1,-1-41 1,22-1-16,21-21 15,21-21 17,0-1-17,21 1-15,0 0 16</inkml:trace>
  <inkml:trace contextRef="#ctx0" brushRef="#br0" timeOffset="3331.95">6286 677 0,'0'0'0,"0"-21"0,0 0 16,-21 42 15,0 22-31,21-22 16,-21 21-16,21 0 0,-21 1 15,21-1-15,-21 191 16,-1-127 0,22 42-16,0-106 15,0 1-15,0-22 0,0 21 16,0-21-16,0 0 0,0 1 16,0-1-16,0 0 0,0 0 15,0-42 16,22 21-31,-22-21 0,21 0 16,-21-43-16</inkml:trace>
  <inkml:trace contextRef="#ctx0" brushRef="#br0" timeOffset="3731.94">6286 1397 0,'0'21'15,"0"0"1,0 1-1,22-22-15,-1 0 16,0 0-16,0 0 0,0 0 16,0 0-16,1-22 0,20 22 15,-21-21-15,0 21 0,64-42 16,-64 0 0,0-1-1,-21 22-15,0 0 0,-21 21 16,0 0-16,0 0 15,-22 0-15,22 0 0,-21 21 16,0 0-16,-1 22 16,22-22-16,21 0 0,0 21 0,-21-21 15,21 1-15,0 20 16,0-21-16,0 0 0,0 22 0,0-22 16,0 0-16,0 0 0,21 0 15,0-21-15,-21 21 0,21-21 0,1 0 16,20 0-16,-21 0 15,21 0-15,1 0 0,-22 0 16,0-21-16,21 0 0,-20 0 16,41 0-16,-42 0 0,0-1 15,1 1-15,-1 0 0</inkml:trace>
  <inkml:trace contextRef="#ctx0" brushRef="#br0" timeOffset="4116.39">6837 1355 0,'0'0'0,"-21"-21"15,21-1-15,0 1 16,21 0-16,0 21 16,0 0-16,0-21 0,0 21 15,1 0-15,-1 0 0,21 0 16,-21 21-16,0 0 0,1 0 16,-22 1-16,21-1 0,-21 42 15,0 1 1,0-1-1,0-42-15,0 22 0,0-22 16,0 0-16,0-42 47,0 0-47,0-22 16,21 22-16,0 0 0,-21 0 15,21-21-15,0-22 0,1 22 16,-1 21-16,-21-1 0,0-20 15,21 21-15,0 0 0,-21-22 16,0 22-16,21 0 31,-21 0-31</inkml:trace>
  <inkml:trace contextRef="#ctx0" brushRef="#br0" timeOffset="4418.85">6032 1016 0,'22'0'15,"20"-21"-15,64 0 16,63-22-1,-42 22 1,-63 0-16,-1 21 0,64-21 16,-63 21-16,-1 0 0,-21 0 15,1 0-15,-1 0 0,22 0 16,-43 0-16,-21 21 16,0 0 15,0 0-31</inkml:trace>
  <inkml:trace contextRef="#ctx0" brushRef="#br0" timeOffset="4813.35">7895 1355 0,'21'0'31,"0"0"-15,1 0-16,-1 0 0,0 0 15,0 0-15,0 0 16,22-21-16,-22 21 16,0 0-16,21 0 31,-21 0-31,1 0 15,-1-22-15,0 22 16</inkml:trace>
  <inkml:trace contextRef="#ctx0" brushRef="#br0" timeOffset="5443.8">8594 1291 0,'21'0'15,"0"-21"-15,0 0 16,-21 0-16,21 0 0,-21-1 16,21 1-16,1 0 15,-22 0-15,0 0 0,42-64 16,-42 22 0,21 41-16,0-62 15,-21 63-15,0 42 31,0 0-31,0 0 16,0 43-16,-21 20 16,21-41-16,0-1 0,0 0 15,0 1-15,0-22 0,0 21 0,0 0 16,0-20-16,0 20 16,0-21-16,0 21 0,0-20 0,0 20 15,0-21-15,0 0 0,0 22 16,0-22-16,0 0 0,0 0 0,0 0 15,-21 0-15,21 1 16,-21-22-16,0 0 16,-1 0-16,1 0 0,0 0 15,0 0-15,0 0 0,0 0 16,-1 0-16,1 0 0,21-22 0,-21 22 16,21-21 15,21 21-16,0 0-15,43 0 16,-43-21-16,21 21 16,-20 0-16,20 0 0,0 0 0,22 0 15,-22-21-15,-21 21 0,64 0 32,-64 0-32,21 0 15,-63 0 1,-21 0-1,0 0-15,-1 0 16</inkml:trace>
  <inkml:trace contextRef="#ctx0" brushRef="#br0" timeOffset="6108.92">3852 2074 0,'0'0'0,"-63"0"16,42 0 0,-1 0-16,1 0 15,0 0-15,0 0 16,42 0 15,0 0-31,22 0 0,-1 0 0,0 0 16,22 0-16,-1 0 0,1 0 15,105 0-15,-63 0 0,0 0 16,21 0-16,0 22 0,0-22 16,21 0-16,0 0 0,0 0 0,0 21 15,1-21-15,20 0 0,-21 0 16,381 21-1,-169-21-15,-169 0 0,-22 0 16,21 0-16,-20 0 0,-1 0 16,0 0-16,297 0 15,-212 0-15,-127 0 16,-21 0-16,84 0 16,-105 0-16,-21 0 0,-22 0 0,0 0 15,1 0-15,-22 0 0,0 0 0,0 0 16,0 0-1,0 0-15,-21-21 47,22 0-47,-1 21 16</inkml:trace>
  <inkml:trace contextRef="#ctx0" brushRef="#br0" timeOffset="151887.57">2540 3281 0,'0'21'0,"21"-21"15,0 0 1,-21-21 0,21 0-1,-21 0-15,0-1 16,0 1-16,0 0 15,0 0-15,-42 0 16,21 0 0,0 21-1,-43 0-15,43 0 16,0 0-16,0 0 0,-22 0 16,22 0-16,-21 21 0,21-21 15,-22 21-15,22 0 0,-21 21 0,21-20 16,0 20-16,-1-21 0,-20 106 15,21-85 1,21 1-16,0-1 0,0 0 0,0 1 16,0-1-16,0 0 0,0 1 15,0-1-15,21 43 16,21-1-16,-20-41 0,-1-22 16,0 21-16,21-21 0,-21 1 15,22-1-15,-22-21 0,21 21 16,-21-21-16,22 0 0,-1 0 0,0 0 15,-20 0-15,20 0 0,21-21 16,-41 0-16,20 21 16,-21-22-16,0 1 0,0 0 0,1 0 15,-1 0-15,0 0 0,0-1 16,0 1-16,-21-21 0,0 21 0,21-22 16</inkml:trace>
  <inkml:trace contextRef="#ctx0" brushRef="#br0" timeOffset="152225.38">3006 3112 0,'0'0'0,"0"-22"0,0 1 0,0 0 16,0 0-16,0 0 0,0 0 15,-22 21 1,1 21-1,21 0 1,0 0-16,0 21 0,0 1 16,0-22-16,0 42 0,0-20 0,0 20 15,0-20-15,0 20 0,0 1 16,0-1-16,0-21 0,0 64 16,0-63-16,0-1 15,0-21-15,0 21 0,0-20 0,0-1 16,0 0-16,21 0 0,-21 0 15,22-21-15,-1 0 16,0 0 0,0-21-16,-21 0 15</inkml:trace>
  <inkml:trace contextRef="#ctx0" brushRef="#br0" timeOffset="152874.03">3768 3683 0,'0'0'0,"21"-42"16,0 21-16,-21-43 31,0 43-31,0 0 0,0-43 15,0 43-15,-21 0 16,0 0-16,-1 21 0,1 0 16,0 0-16,-21 0 0,21 0 15,-22 21-15,-41 21 16,20 64 0,43-85-16,0 22 15,0-1-15,21 0 0,-22 22 16,22-22-16,0 0 0,0-20 15,0 20-15,0-21 0,0 21 0,22-20 16,-1-1-16,0 0 0,-21 0 0,42 0 16,1-21-1,-22 0-15,0 0 0,0 0 0,0-21 16,0 21-16,1-21 0,-1 0 16,0 0-16,0-1 0,0-20 0,0 21 15,1 0-15,-1-22 0,0 22 16,-21-21-16,21 0 0,-21 20 0,21-20 15,-21 21-15,0-21 0,0 20 16,0 1-16,0 0 0,0 0 16,0 42-1,0 0 1,0 0-16,0 1 0,0-1 16,0 0-16,0 21 0,0 22 15,0 20 1,0-62-16,0-1 0,0 0 15,0 0-15,0 0 0,0 0 0,0 1 16,21-1-16,-21 0 16,22-21-16,-1 0 31,0 0-31</inkml:trace>
  <inkml:trace contextRef="#ctx0" brushRef="#br0" timeOffset="153892.96">4106 4043 0,'21'0'16,"-21"-21"-16,22 0 15,20-22-15,-21 22 16,0 0-16,0 0 0,1 0 15,-22-1-15,21 1 0,42-63 16,1-1 0,-64 64-16,21 0 15,-42 42 17,21 0-32,-43 0 15,22 0-15,21 0 0,-21 1 16,21-1-16,-21 0 0,21 0 15,0 0-15,0 22 16,0-22-16,21-21 16,0 0-16,0 21 0,1-21 0,-1 0 15,0 21-15,0 0 0,0-21 16,0 0-16,1 21 0,-1 1 16,-21-1-1,0 0 1,-21-21-1,-1 0-15,1 0 16,0 0-16,0 0 0,0 0 0,0 0 16,-1 0-16,1 0 15,21-21-15,-21 0 0,0 21 16,21 21 31,0 0-47,21 0 15,0 0-15,0-21 16,1 0-16,-22 21 16,21-21-16,0 0 0,0 0 0,0 0 15,0 0-15,1 0 0,20 0 16,21-21-16,-41 21 0,20-21 16,0 21-16,-21-21 0,22 0 15,-22 0-15,21-1 0,43-41 16,-22-1-1,-41 43-15,-1-21 0,0 21 16,0-22-16,0 22 0,0 0 0,-21-21 16,0 21-16,-21 42 31,0 0-15,0 0-16,21 0 0,0 0 15,-21 1-15,21-1 0,0 0 0,0 0 16,0 0-16,0 0 0,0 1 15,0 20-15,21-21 0,0 0 16,0-21-16,0 21 0,1 1 16,20-1-1,-21-21-15,0 21 0,-21 0 32,0 0-32,-21 0 0,0-21 15,0 22-15,0-22 0,-1 21 0,1-21 16,0 0-16,0 0 15,0 21-15,0-21 0,-1 0 0,1 0 16,0 0 0,21-21 15,0 0-15,0-1-16,0 1 0</inkml:trace>
  <inkml:trace contextRef="#ctx0" brushRef="#br0" timeOffset="154891.9">7239 3366 0,'21'-22'16,"-42"44"-16,63-44 0,-42 1 16,21 0-16,-21 0 15,0 0 1,22 0-16,-22-1 0,0 1 16,0 0-16,0 0 0,0 0 15,0-22 1,-22 22-16,22 0 0,-21 21 15,0-21-15,0 21 0,-21-21 16,20 21-16,1 0 0,-21 0 16,21 21-16,-22 0 0,-20 21 15,42 1-15,-22-22 0,22 42 0,-21 22 16,0 63 0,20-105-16,22-1 0,0 0 15,0 1-15,0-1 0,0-21 16,22 0-16,-1 0 0,21 1 0,-21-1 15,43-21-15,20 0 16,-62 0-16,20 0 16,0 0-16,43-21 0,-43-1 15,-21 1-15,22 21 0,-22-21 16,0 0-16,-21-21 16,0 20-16,-21 22 15,0 0-15,0 0 0,-1 0 16,1 0-16,0 0 0,-21 22 15,21-1-15,-1 0 0,-41 64 16,21-43-16,20 0 16,1-21-16,21 1 15,0-1-15,-21 21 0,21-21 0,0 22 16,0-22 0,21-21-16,0 0 15,22 0-15,-22 0 0,0-21 16,0-1-16,22 1 0,-22 0 15,0 0-15,21 0 0,-21 0 16,1-1-16,-1 22 0,-21-21 16,0 42-1,0 1-15,0-1 16,0 21-16,0-21 16,0 22-16,-21-1 0,21 0 15,-22 1-15,1-1 0,21 0 0,-21 1 16,0 20-16,0 22 15,0-43-15,21 0 0,-22 43 16,22-43 0,-21-20-16,21-1 0,21-42 31,1-1-31,-22 1 16,21 0-16,0-21 0,0 21 0</inkml:trace>
  <inkml:trace contextRef="#ctx0" brushRef="#br0" timeOffset="155606.07">9144 3450 0,'0'0'0,"0"-21"0,0 0 15,0 0-15,0 0 16,0-1-16,0-41 0,0 42 15,0 0-15,-21-1 0,21 1 16,0-21-16,-21 21 0,21 0 16,-22 21-1,22-22-15,-21 22 16,0 0-16,0 22 0,0 20 16,0-21-16,21 21 15,-22 1-15,1-1 0,-21 106 16,21-84-16,0-22 15,21 22-15,0-22 0,0 43 16,0-43-16,0 0 0,21 1 16,0-22-16,0 0 0,21-21 15,-20 0-15,83 0 16,-62 0-16,-22 0 0,21-21 16,-21 0-16,22-1 0,-1 1 15,-21 0-15,43-42 0,-43 41 0,0-20 16,0 0-16,-21-1 0,0-41 15,0 41-15,0-20 0,0 21 16,0-1-16,0 1 0,-21 0 16,-21-43-1,21 64-15,-22-22 0,1 22 0,21 21 16,0 0-16,-22 0 0,22 0 16,0 0-16,-21 43 0,20-22 15,1 0-15,21 0 0,0 0 16,0 85-1,0-85-15,0 22 0,21-1 16,1-21-16,-1 0 0,0-21 16,0 0-16,21 0 0,-20 0 0,62 0 15</inkml:trace>
  <inkml:trace contextRef="#ctx0" brushRef="#br0" timeOffset="156780.46">9991 2836 0,'0'0'0,"0"-21"0,0-21 0,0 21 0,0 0 16,0-1-16,-22 22 15,1-21-15,21 42 16,0 1-16,0-1 16,0 0-16,0 21 0,0-21 0,0 22 15,0-1-15,0 0 0,0 1 16,0 126-1,0-105-15,0-1 0,0 43 16,0-64-16,0 22 0,-21-22 16,21 0-16,0 1 0,0-22 0,0 21 15,0-21-15,-21 1 0,21-1 0,0 21 16,0-63 15,0 0-31,0 0 16,0-1-16,0 1 0,0 0 15,0-21-15,0 21 0,0-22 0,0-20 16,21 20 0,-21 22-16,21-21 0,0 21 0,1 0 0,-1-1 15,0 1-15,0 0 0,0 21 16,0 0-16,22 0 0,-22 0 16,0 0-16,0 0 0,0 21 0,1 0 15,-1 1-15,0 41 16,-21 1-16,0-43 15,0 21-15,0-21 0,0 0 16,0 22-16,-21-22 0,0 0 16,-1 0-16,1 0 0,0 1 0,0-22 0,0 21 15,-22 0-15,22-21 0,0 0 16,0 0-16,0 21 16,0-21-16,-1 0 0,1 0 0,42 0 62,1 0-62,-1 0 16,0 0-16,0 0 0,0 0 15,0 0-15,1 0 0,20 0 0,-21 0 16,85-21 0,-21-21-16,-43 42 0,-21-22 15,21 1-15,22 0 16,-22 0-16,-21 0 0,1 0 15,-1-1-15,21-41 0,-21-22 16,0 43 0,-21 0-16,22 20 0,-22 1 15,0 0-15,0 42 47,0 0-47,0 1 16,0 20-16,0-21 0,0 21 0,0 1 15,0-22-15,21 21 0,-21 1 0,21 105 32,-21-64-32,21-20 0,-21-22 15,0 22-15,0 63 0,0-64 16,0 1-16,0-1 0,0 1 16,0 63-16,-42 127 15,21-127 1,-1-85-16,22 22 15,-21-22-15,21 0 0,-21-21 0,0 22 16,21-22-16,-21 0 0,21 0 0,-21-21 16,21-21-1,0 0-15,0 0 0,-22-64 16,22 43-16,0-22 0,0-42 16,0 22-16,0-43 15,0 42-15,0 22 0,0-22 16,0 0-16,0 22 0,22-1 0,-22-20 15,21-22-15,21-64 16,-21 128-16,0 0 16,1-1-16,-1-20 0,-21 42 15,21-22-15,0 1 0,0 21 0,-21-21 16,0 20-16,21-20 16,1 0-16,-22 21 15,0-1-15,0 1 0</inkml:trace>
  <inkml:trace contextRef="#ctx0" brushRef="#br0" timeOffset="157148.25">10753 2942 0,'-22'0'0,"44"0"0,-65 0 16,22 0-16,21 21 15,0 1 1,21-22 15,0 0-31,-21-22 0,22 22 16,-1-21-16,0 0 0,-21 0 16,0 0 15,-21 21-31,0 0 15,-1 0-15,1 21 16,21 0-16,0 0 16,0 0-1,0 1-15,21-22 16,1 21-16,-1-21 16,0 21-16,0-21 15,0 21-15</inkml:trace>
  <inkml:trace contextRef="#ctx0" brushRef="#br0" timeOffset="157564.01">11070 3408 0,'0'0'0,"0"21"0,0 0 0,0 0 16,21-21-1,22 0 1,-22 0-1,0-21-15,0 21 0,0-21 16,0 0-16,-21 0 0,22 21 16,-1-21-16,-21-1 0,21-20 15,-21 21-15,0 0 0,0 0 16,0-1-16,-21 22 16,0 0-16,-1 0 15,1 0 1,0 22-16,0-1 0,21 0 0,-21 0 0,0 0 15,21 0-15,-22 1 0,22 20 16,0-21-16,0 21 0,0-20 0,0-1 16,0 63-1,0-41-15,0-22 16,0 0-16,22 0 0,-1-21 16,0 0-16,0 0 15,0 0-15,0 0 0,1 0 16,20 0-16,-21-21 15,0 21-15,22-42 0</inkml:trace>
  <inkml:trace contextRef="#ctx0" brushRef="#br0" timeOffset="158290.59">11684 3323 0,'0'0'0,"0"-21"0,21-21 15,-21 21-15,0-22 16,0 22-16,0 42 47,-21-21-47,0 21 0,21 1 0,-21 20 15,21-21-15,0 0 0,-22 22 16,22-22-16,-21 21 0,0 22 16,21-1-16,0-42 0,0 22 15,0-22-15,0 0 0,0 0 16,0 21-1,21-20-15,0-22 0,1 0 0,-1 0 16,0 0-16,0 0 0,21 0 16,-20 0-16,41-22 15,-42 1-15,22 0 0,-22 0 0,21 0 0,-21 0 16,0-1-16,1-20 0,20 21 16,-21-21-16,0-1 0,0 1 0,22-64 15,-1 0 1,-21 43-16,-21-1 0,21 1 0,22-64 15,-22 84-15,-21-20 0,0 21 16,21-1-16,-21 22 0,0-21 16,0-1-1,-21 43 1,21 22 0,-21-1-16,0 0 0,21 21 15,-22 64-15,1-64 16,21 1-16,-21 41 15,0-41-15,21-1 0,-21 0 0,21 1 16,0 20-16,0-20 0,0 147 16,0-169-1,0 22-15,0 41 16,21-63-16,-21 1 0,42 20 16,-21-21-1,1-21-15,-1 0 0,0 0 16,0 0-16,0 0 0,0 0 15,1 0-15,-1 0 16,0-21-16,0 0 0,0 0 16,-21-1-16,21 22 0,-21-21 15,0 0-15,22 21 0,-22-21 16,0 0-16,21-22 16,-21 22-16,0 0 15,0 0-15,0 0 0,0-22 16,0 22-16</inkml:trace>
  <inkml:trace contextRef="#ctx0" brushRef="#br0" timeOffset="158709.15">12171 3090 0,'0'0'0,"-21"0"15,42-21 16,0 21-31,0 0 0,0 0 16,0-21-16,22 21 16,-1-21-16,-21 21 0,43-21 15,-22 21-15,-21 0 0,0 0 16,22-21-16,-22 21 0,0 0 0,0 0 16,0 0-16,-42 0 62,0 0-46,0 0-1,21 21 1,-21-21 0,21 21-1,-21-21-15,21 21 31,-22-21-31,1 0 16,0 21-16,0 0 16</inkml:trace>
  <inkml:trace contextRef="#ctx0" brushRef="#br0" timeOffset="175851.3">9271 4360 0,'-21'0'16,"0"0"-16,-1 0 31,1 0-31,0 0 16,0 0-16,0 0 16,0 0-16,-1 0 0,1 0 15,0 0-15,0 0 0,0 0 16,0 0-16,-1 0 0,1 0 15,0 0 1,0 0-16,0 0 31,42 0 79,0 0-110,0 0 15,0 0-15,1 0 0,-1 0 16,0 0-16,0 0 0,0 0 16,0 0-16,22 0 0,-1 0 15,-21 0-15,43 0 16,-43 0-16,0 0 0,0 0 0,22 0 15,-22 0-15,42 0 16,-20-21-16,-1 21 0,0 0 16,64 0-16,-64 0 15,22 0-15,148-21 16,-1 21-16,-147 0 16,-1-21-16,1 21 0,-22 0 15,22 0-15,-1 0 0,1 0 0,-22 0 16,21-21-16,43 21 15,21 0-15,-63 0 0,-22-21 16,22 21-16,-22 0 16,21 0-16,-20-22 0,-1 22 0,22 0 0,-22 0 15,0-21-15,1 21 0,-1-21 16,0 21-16,1 0 0,-1 0 16,43-21-16,42 21 15,-85 0-15,43-21 16,-43 21-16,0 0 0,43 0 15,-43 0-15,-21-21 16,64 21-16,-21 0 16,-43 0-16,0 0 0,0 0 15,-21-22-15,21 22 16,0 0-16,-42 0 109,0 0-109</inkml:trace>
  <inkml:trace contextRef="#ctx0" brushRef="#br0" timeOffset="177087.47">2519 4699 0,'-21'0'16,"-1"0"-16,1 0 0,0 0 15,0-21-15,0 21 16,0 0-16,-1 0 0,1 0 15,0 0-15,0 0 0,0 0 16,0 0 0,-1 0-16,22 21 31,22 0-15,-1 0-1,21-21-15,-21 0 16,22 0-16,-1 22 0,0-22 15,22 0-15,-1 0 0,107 0 16,-43 0 0,-64 0-16,85 0 15,-63 0-15,0 0 0,20-22 0,1 1 16,0 21-16,0-21 0,84 21 16,64-21-1,-169 21-15,-21-21 0,84 0 16,-64 21-16,-20 0 0,-1 0 15,1 0-15,-22-22 0,1 22 0,62 0 32,-41-21-32,-43 21 0,0 0 15,0 0-15,1 0 16,-1 0 0,-42 0 62</inkml:trace>
  <inkml:trace contextRef="#ctx0" brushRef="#br0" timeOffset="184491.23">677 3725 0,'0'-21'0,"0"0"16,0 0-16,0 0 15,0-22 1,0 22-16,0 0 16,0 0-16,0 0 15,0 0 1,0 42 15,0 0-31,0 0 0,0 0 16,0 43-1,0-22-15,0-21 0,0 22 0,21-1 16,-21 0-16,0 1 0,0-1 16,0 0-16,0 1 0,0-1 0,0 0 15,0 1-15,0-1 0,0 0 16,0-21-16,0 1 16,0-1-16,0 0 0,0 0 0,0 21 15,0-20 1,0-44 31,0 1-47,22 0 15,-22 0-15,21 0 16</inkml:trace>
  <inkml:trace contextRef="#ctx0" brushRef="#br0" timeOffset="184919.98">1206 3958 0,'0'21'0,"0"1"15,-21-22-15,21 21 0,-21 0 16,21 0-1,0 0-15,21-21 32,0 0-32,-21-21 15,22 0-15,-1 0 16,-21 0-16,0-1 16,0 1-16,-21 21 31,-1 0 0,1 21-31,0 1 16,21-1-16,0 0 15,0 0 1,0 0 0,21-21 15</inkml:trace>
  <inkml:trace contextRef="#ctx0" brushRef="#br0" timeOffset="186027.85">868 5884 0,'0'-21'31,"0"0"-15,0 0 0,0 0-16,0 0 15,0-1-15,0 1 16,0 0-16,21 0 16,-21 0-16,21 21 0,0 0 15,-21-21-15,21 21 0,1 0 16,-1 0-16,0 0 0,0 21 15,0 0-15,0 0 16,1 21-16,-1-20 16,-21 41-16,0-21 0,21-20 15,-21 20-15,0-21 0,0 21 16,0-20-16,0 20 0,0 21 16,-21 1-1,0-22-15,-1 1 0,1-22 16,0 21-16,0-21 0,0 22 0,0-22 15,-1 0-15,1 0 0,-21 0 16,0 22-16,-1-22 16,22-21-16,0 0 0,0 0 15,0 0-15,-1 0 0,1 0 16,0-21-16,0 21 0,0-22 0,21 1 16,-21-42-1,-1 20-15,22 22 0,0 0 16,0-21-16,0 21 0,0-1 15,22 1-15,-1 0 16,-21 0-16,21 21 0,21 0 16,1 0-16,-22 0 15,0 0-15,21 21 16,-21-21-16,1 21 0,-1 0 0,0 1 16,0-1-16,-21 0 0,42 21 15,-20 22 1,-1-43-16,-21 0 15,21 0-15,0 0 0,0 1 16,-21-1 0,21-21-16,-21 21 0,22-21 0,-1 0 31,0 0-15,-21-21-16,21 21 0,0-21 15</inkml:trace>
  <inkml:trace contextRef="#ctx0" brushRef="#br0" timeOffset="186391.65">1545 6223 0,'21'0'46,"0"0"-30,-21-21 15,0 0-15,-21 21 15,0 0-15,21 21-16,-21-21 0,21 21 15,0 0 1,0 0 0,21-21 31,0 0-47</inkml:trace>
  <inkml:trace contextRef="#ctx0" brushRef="#br0" timeOffset="187092.25">2519 5842 0,'0'0'0,"0"-21"15,0 0-15,-21 21 0,21-21 16,-22-1-16,22 1 0,0 0 16,0 0-16,-21 21 15,21-21-15,-21 21 16,21-21-16,0 42 31,0 0-15,0 0-16,0 21 0,0-20 15,0 20-15,0 0 0,0 1 16,0 20-16,0-21 0,21 1 0,-21 41 16,0-20-1,0-22-15,0 1 0,0-22 0,0 21 16,0 0-16,0-20 0,0-1 16,0 0-16,0 0 0,0 21 15,0-63 32,0 0-47,0 0 0,0 0 0,0 0 16,0-22-16,21 22 15</inkml:trace>
  <inkml:trace contextRef="#ctx0" brushRef="#br0" timeOffset="187804.24">2307 5863 0,'0'0'0,"-21"-21"0,0 0 15,21 0-15,0 0 0,0-1 16,0 1-16,0 0 0,0 0 16,21 0-16,42-43 15,-20 22-15,-1 21 16,0 0-16,-20-1 0,20 1 15,0 0-15,22 21 0,-43 0 16,21 0-16,-21 0 0,1 21 16,20-21-16,-21 43 0,0-22 0,0 21 15,1 0-15,-1 128 16,-21-107 0,0-20-16,0-1 0,0 0 15,0 1-15,0-1 0,0 0 0,0 1 16,0-1-16,0-21 0,0 0 0,0 0 15,-21 1-15,21-1 0,0 0 0,0 0 16,0 0 0,0-42-1,0 0 1,0 0-16,0 0 0,0-1 16,21-20-16,-21 21 0,0-21 15,21-1-15,0-41 16,43-65-16,-64 86 15,21 21-15,0-22 0,0 22 0,0-1 16,22-20-16,-22 21 16,0 20-16,42-20 15,-20 42 1,-22 0-16,-21 21 0,21 0 16,-21 22-16,21 126 15,-21-105 1,0-1-16,0-21 0,0 22 0,0-22 15,0 1-15,0 20 0,0-21 0,-21-20 16,21 20-16,0 0 0,0 43 31,0-43-31,0-21 16,0-42 15,0 0-31,0 0 16,21 0-16,0 0 15,1-1-15</inkml:trace>
  <inkml:trace contextRef="#ctx0" brushRef="#br0" timeOffset="188935.7">3514 6265 0,'0'22'16,"21"-22"15,0 0-31,0-22 0,0 22 16,0-21-16,1 0 0,-1 21 15,42-42-15,-42 21 16,22-43-16,-22 43 0,0 0 16,21-22-16,-42 22 15,0-21-15,0 21 16,-21 21-1,0 0-15,0 0 0,0 0 0,0 21 16,-22 0-16,1 0 0,21 0 16,0 1-16,-22 41 15,22 22 1,21-64-16,0 85 16,21-64-1,43 0 1,-43-42-16,0 22 0,0-22 15,22 0-15,-22 0 0,0 0 16,21 0-16,-21-22 0,22 1 0,-22 0 16,64-21-16,-64 21 15,0-1-15,0 1 16,0-21-16,0 21 0,1 0 0,-22-1 16,0-20-16,0 21 0,0 0 15,0 0-15,0-1 0,0 1 0,0 0 16,0 0-16,0 42 31,0 0-15,0 0-16,0 1 0,0-1 15,0 0-15,0 0 0,-22 21 16,22-20-16,0-1 0,-21 21 16,21-21-16,0 0 0,0 1 0,-21-1 15,21 0-15,0 0 16,-21 0-16,21-42 47,0 0-32,0 0-15,0 0 0,0-1 0,0 1 16,0 0-16,0 0 0,21-21 0,-21 20 16,21 1-16,-21 0 0,21 0 15,-21 0-15,22 0 0,-1 21 0,0-22 16,0 1-16,43 0 15,-43 21-15,0 0 0,0 0 16,0 0-16,0 21 0,1-21 16,-1 21-16,-21 22 15,21-22-15,-21 0 0,21 0 0,-21 0 16,0 1-16,0-1 0,0 21 16,0 0-1,0-20-15,-21-1 16,21-42 15,0-1-15,0 1-16,21 0 0,0 0 15,-21 0-15,21-22 0,22 1 16,-22 0-16,0 21 0,0-1 16,22 1-16,-22 0 0,0 0 15,85 0 1,-64 21-16,-21 21 15,0 21-15,-21-21 0,22 1 16,-22 20-16,0-21 0,0 0 16,0 22-16,0-22 0,0 0 15,0 21-15,0-21 0,0 1 16,0-1-16,0 0 0,0 0 0,0 0 16,0 0-16,0 1 15,0-44 16,0 1-31</inkml:trace>
  <inkml:trace contextRef="#ctx0" brushRef="#br0" timeOffset="189812.72">5292 5588 0,'0'0'0,"0"-42"0,0-1 16,0 22-16,0-21 0,0 21 15,0 0-15,0-1 16,0-20-1,0 63 17,0 0-32,0 22 0,0-22 15,0 21-15,0 1 0,0 20 0,0-21 16,0 85-16,0-63 16,0-1-16,0 1 0,0-1 15,0-20-15,0-1 0,0 22 16,0-22-16,0-21 0,0 21 0,0 22 15,0-43-15,0 0 16,0 0-16,0-42 47,0 0-47,0 0 16,-22 0-16,22 0 0,0-22 0,0 22 15,0 0-15,0-21 0,0 20 0,0-20 16,43-43-1,-1 43-15,-21 21 0,0 0 16,22 0-16,-22 21 0,21-22 16,-21 22-16,22 0 0,-1 0 0,-21 0 15,22 0-15,-1 22 16,-21-1-16,0 0 0,22 21 0,-22-21 16,-21 1-16,0 20 0,0-21 15,0 0-15,-43 43 16,22-43-16,-21 0 0,0 0 0,20 22 15,-20-22-15,0 0 0,-85 21 16,84-21 0,22-21-16,0 0 15,0 0-15,0 0 16,0 0-16,21-21 47,21 0-47,0 21 0,0-21 15,0 0-15,22 0 0,-22 21 16</inkml:trace>
  <inkml:trace contextRef="#ctx0" brushRef="#br0" timeOffset="190269.46">6054 6138 0,'0'0'0,"21"0"15,0 0 1,0 0 0,-21-21-16,21 0 0,0 0 15,1 21-15,-22-21 16,21 21-16,0-21 0,-21-1 0,21 1 16,-21 0-16,21 0 0,-21 0 15,0 0-15,0-1 16,0 1-16,-21 21 15,0 0-15,0 0 16,0 0-16,-1 21 0,1-21 16,21 22-16,0-1 0,-21 21 15,0 0-15,21-20 0,-21-1 16,21 21-16,0 0 16,0-20-16,0 20 0,0-21 15,0 0-15,0 0 0,42 22 16,-21-43-1,-21 21-15,21-21 0,1 0 16,-1 0-16,0 0 16,0 0-16,0 0 15,0 0 1,-21-21-16,22 0 16,-1-1-16,0 22 0,0-21 0,-21 0 15</inkml:trace>
  <inkml:trace contextRef="#ctx0" brushRef="#br0" timeOffset="190753.18">6689 5990 0,'0'0'0,"0"-21"0,-22 0 16,1 21-16,0-21 15,21 0 1,0-1-1,0 1-15,21 21 0,0 0 16,1 0-16,20 0 0,-21 0 16,0 0-16,0 0 0,1 0 15,-1 21-15,0-21 0,0 22 0,0-1 16,0 0-16,-21 0 0,22 43 16,-22-22-16,0-21 15,0 21-15,0-20 16,-22-1-16,22 0 0,-21 0 0,21 0 15,-21 0-15,21 1 16,0-44 15,0 1-31,0 0 16,0 0-16,21 0 16,-21 0-16,0-1 0,21 1 0,-21-21 15,22 21-15,-22 0 0,0-1 16,21 1-16,0 0 0,-21 0 0,21 0 15,0 21 1,-21-21-16,21 21 31,1 0-15</inkml:trace>
  <inkml:trace contextRef="#ctx0" brushRef="#br0" timeOffset="191339.87">7514 5969 0,'0'0'0,"42"0"16,-20 0-16,-22-21 16,0 0-16,42 0 15,-42-1-15,21 22 0,-21-21 16,21 21-16,-21-21 0,0 0 15,0 0-15,0 0 16,0-1-16,-21 22 16,0 0-16,0 0 0,0 0 15,-1 0-15,1 0 16,0 22-16,0-1 0,-43 21 16,64-21-16,0 0 15,-21 1-15,21-1 16,0 21-16,0-21 15,0 0-15,0 1 0,21-22 16,1 21-16,-1-21 16,0 0-16,0 21 0,0-21 15,0 0-15,1 0 16,-1 21-16,0-21 0,0 0 0,0 0 0,0 21 16,1-21-16,-22 21 15,0 1 1,0-1-16,0 0 15,-22-21-15,1 21 0,0-21 16,0 0-16,0 0 0,-43 21 16,43 0-16,0-21 0,0 0 0,0 0 15,-1 0-15,1 0 0,0 0 16,0 0-16,0 0 0,0 0 0,-1 0 16,1 0-16,0 0 15,0 0 1,21-21 15,0 0-15</inkml:trace>
  <inkml:trace contextRef="#ctx0" brushRef="#br0" timeOffset="192557.73">8996 5736 0,'0'0'0,"0"-21"0,0 0 0,0 0 16,0 0-1,0-1-15,-21 22 0,-1 0 16,1 0-16,0 0 16,21 22-16,-21-1 0,0 0 0,0 0 15,-22 43 1,43-22-16,-21 43 0,0-43 15,21 43-15,0-43 16,0 0-16,0-21 16,0 1-16,0-1 0,21-21 0,0 0 15,0 0-15,1 0 0,41 0 16,-42 0-16,43-21 16,-43-1-16,42 1 15,-41 0-15,-1 0 0,21-43 16,-42 43-16,0 0 0,0-21 15,0-1-15,0 22 0,-21-63 16,-64 41 0,64 43-16,0-21 15,0 21-15,-22 0 0,22 0 16,0 0-16,0 21 0,0 0 0,21 1 16,0-1-16,0 0 15,0 0-15,0 0 0,21 0 16,42 1-1,43-22-15,-63 0 16,-1 0-16,21 0 0,-20-22 0,-1 1 16,0 0-16,1 0 0,20 0 15,-20 0-15,62-22 16,-62 22-16,-22-21 0,21 21 0,-21-1 16,1 1-16,-22 0 0,0-21 15,0 21-15,0-1 16,0 1-16,-22 21 0,-20 0 15,21 0-15,0 0 16,0 21 0,21 1-16,0 62 0,0-63 0,-22 43 15,22-22-15,0 1 0,0 62 16,0-41-16,0-22 0,0 85 16,0-63-16,0-22 0,0 22 15,22 84 1,-22 63-16,0-147 15,0-1-15,0 86 0,0-86 16,0 1-16,0 20 0,0-20 16,0-1-16,0 1 0,-43 63 15,22-64 1,0-42-16,0 1 0,0-22 16,-1 0-16,22-22 15,0-20-15,-21 21 0,21-21 0,0-1 16,-21 1-16,21-64 15,0 43-15,0-1 0,0-84 16,0 84-16,0 1 0,21-22 0,0 22 16,-21-1-16,22 1 15,83-149 1,-41 127-16,-43 64 16,43-42-16,-22 42 0,-21-1 15,21 1-15,-20-21 0,20 21 0,-21 21 16,0-21-16,22-1 15,-1 1-15,21-21 0</inkml:trace>
  <inkml:trace contextRef="#ctx0" brushRef="#br0" timeOffset="192915.53">11261 5376 0,'0'-21'0,"0"42"0,0-63 0,0 21 15,-22 21 1,1 21 0,21 0-16,0 0 15,0 1-15,-21 62 16,0 43-16,21-63 15,-21 42-15,0-64 16,-1 0-16,22 1 0,0-1 0,0 0 16,-21-21-16,21 22 0,0-22 15,0 0-15,0 0 0,0 0 16,21-21 15,-21-21-31,22 0 0,-1 0 0,0 0 16</inkml:trace>
  <inkml:trace contextRef="#ctx0" brushRef="#br0" timeOffset="193646.16">11472 5334 0,'0'-21'0,"0"42"0,0-63 0,0 21 16,0 42-1,0 0 1,0 0-16,0 21 0,0-20 0,0 20 15,0 0-15,0 1 0,0-1 16,-21 21-16,21-20 0,0-1 0,-21 0 16,21 1-16,0 41 15,-21-62-15,0 41 16,21-42-16,0 0 0,0 22 16,0-22-1,0-42 1,0 0-16,21-1 15,0-20 1,0 0-16,0 21 0,0-1 0,1-41 16,-1 42-16,0 0 15,-21-1-15,21 1 0,0 21 16,0 0 0,1 0-16,-22 21 0,0 1 15,0 41-15,0-42 16,0 0-16,21 1 15,-21-1-15,21 42 0,0-42 16,0 1-16,-21-1 16,21-21-16,1 21 0,41-21 15,-21 0-15,22 0 16,-43 0-16,0 0 16,22 0-16,-22-21 0,0 0 0,42-22 15,-41 22-15,-1 0 0,0 0 16,-21 0-16,21-22 0,-21 22 0,21-85 15,-21 64 1,0 21-16,0 0 0,-21 21 16,0 0-16,0 0 15,0 21-15,-1-21 0,1 21 16,21 21-16,0-21 0,-21 1 16,0 105-1,21-106-15,0 0 0,0 0 16,0 21-16,0-20 15,21-1-15,0-21 0,0 0 0,1 0 0,-1 0 16,0 0-16,0 0 0,0 0 16,22 0-16,-22 0 0,42-21 15,-20-1 1,-43 1-16,21-21 16,0 21-16,-21 0 0,0-43 15</inkml:trace>
  <inkml:trace contextRef="#ctx0" brushRef="#br0" timeOffset="193908.53">10858 5609 0,'0'0'0,"-21"0"16,0 0-16,63 0 31,-20 0-31,20-21 0,0 0 16,1 21-16,-1-21 0,127-22 15,-126 43-15,-1 0 16,0-21-16,1 21 0,-1 0 16,0 0-16,-21 0 0,22-21 15</inkml:trace>
  <inkml:trace contextRef="#ctx0" brushRef="#br0" timeOffset="196208.21">13695 5652 0,'0'0'0,"21"-22"16,0 1-16,-21 0 15,21 21-15,-21-21 0,0 0 16,21 21-16,-21-21 0,0-1 15,0 1-15,0 0 0,0 0 16,-21 21 0,0 0-1,0 0-15,0 21 0,0 0 16,21 0-16,-22 22 0,1-22 16,0 64-16,0 20 15,21-62-15,-21 41 16,21-41-16,0-22 0,0 21 0,0-21 15,0 1-15,0-1 0,0 0 16,21 0-16,0 0 0,0-21 0,0 0 16,1 0-16,-1 0 0,21 0 15,-21 0-15,22 0 0,41-42 16,-41 21-16,-1 0 0,43-22 16,-43 1-16,0 0 0,1-1 15,-1 1-15,0 0 0,-21-22 16,22 22-16,-22-64 15,0 42-15,-21 22 0,0-21 16,0 20-16,0-41 0,0 41 0,0 22 16,0 0-16,0 0 15,-21 0-15,0 21 0,0 0 16,-1 42-16,22 0 16,0 1-16,0-1 0,0 0 15,0 1-15,-21-1 0,21 21 0,-21 1 16,0-22-16,21 22 0,-21 84 15,21-63 1,0-43-16,0 0 0,21 1 16,0-22-16,0 0 0,22 0 15,-22-21-15,0 0 0,21 0 0,-21 0 16,43 0-16,-1-21 16,-20 0-16,-22 0 0,21-1 15,-21 1-15,22-21 0,-22 21 16,21-22-16,1 1 0,-22 0 0,21-1 15,22-41 1,-22 63-16,21-43 0,-41 43 16,62-21-16,-63 42 15,1 0-15,-22 21 16,21 0-16,-21 0 0,0 0 0,0 0 16,0 22-16,0-22 15,0 0-15,0 0 0,0 0 0,0 1 16,0-1-16,0 0 0,0 0 0,0 0 15,0 0-15,21-21 32,-21-21-17,0 0-15,0 0 0,0 0 16,0 0-16,0-1 0,0-20 16,0 21-16,0 0 0,-21 0 15,0-22-15,-1 22 0,1 0 0,21 0 16,-21 0-16,0-1 0,0 22 15,0 0-15,-43 0 16,43 22-16,0-1 0,-22 21 16,1 22-16,21-22 0,0 0 15,0 1-15,21-1 0,-22 0 16,22 1-16,-21-22 0,21 42 16,0 22-1,21-85-15,1 21 0,-22 0 16,21-21-16,0 0 0,0 0 0,0 0 15,0 0-15,22 0 0,-22 0 0,42-42 16,-41 21-16,20 21 16,21-64-16,-41 43 0,20-42 15,0 20-15,-42 22 16,43-64-16,-43 43 0,21 21 16,0-43-1,-21 43-15,0 0 0,0 0 16,0 42-1,0 0 1,0 0-16,-21 22 0,0-22 16,21 21-16,-22 43 15,22 0 1,0-43-16,0-21 0,0 0 16,0 0-16,0 1 0,22-1 15,-1-21-15,0 0 0,0 0 0,21 0 16,-20 0-1,-1 0-15,21 0 0,-21 0 0,0 0 0,22-21 16,-22-1-16,21 1 0,-21 0 16,22 0-16,-22-21 0,21 20 15,1-20-15,-1-43 0,0 64 16,-42-21-16,21 21 0,-21 0 16,0-1-16,-21 22 15,0 0 1,0 0-16,0 22 0,21-1 15,0 0-15,-21 21 16,21 1-16,0-22 0,0 0 16,0 21-16,0-21 0,0 1 15,21 20 1,-21-21-16,21 0 16,-21 0-16,21-21 15,-21 22-15,-21-44 47,0 1-31,21 0-16,-21 21 15,-1 0-15,22-21 0,-21 21 32,21 21-17,0 0 1,0 0-1,0 1-15,21-22 16,-21 21-16,22-21 0,-1 0 16,21 0-1,-21 0-15,0 0 0,22 0 0,-1 0 16,0 0-16,-20-21 0,20-1 16,0 22-16,1-21 0,105-42 15,-106 42-15,0-22 16,1 22-16,-1-21 0,22-22 15,-43 22-15,0 21 0,-21-43 16,0 43-16,0 0 0,-21 21 31,0 0-31,-1 0 16,-20 42-16,21-21 0,21 64 16,0-64-16,0 0 15,0 22-15,0-22 0,0 0 16,0 0-16,0 0 0,21 1 0,0-1 15,0 21 1,-21-21-16,0 0 16,0 1-16,-21-1 31,-21-21-31,21 0 0,21 21 16,-21-21-16,-1 0 15,1 0-15,0 0 16,0 0-16,0 0 15,0 0 1,-1 0 0</inkml:trace>
  <inkml:trace contextRef="#ctx0" brushRef="#br0" timeOffset="197020">3027 7514 0,'0'0'0,"21"0"0,-21-21 0,0 0 16,0 0-16,0 0 15,0-1-15,0 1 0,0 0 0,0 0 16,0 42 15,0 0-15,0 22-16,0-22 0,0 21 0,0 0 16,0 22-1,0-22-15,0 1 0,0-1 0,0 43 16,0-43-16,0 0 0,-21 1 15,21-1-15,0-21 0,-21 0 0,21 43 16,0-43 0,0-42 31,0 0-47,21-1 0,-21 1 0,21 0 15</inkml:trace>
  <inkml:trace contextRef="#ctx0" brushRef="#br0" timeOffset="197343.81">3471 7747 0,'0'0'0,"0"21"16,21-21 15,1 0-16,-1 0-15,-21-21 16,0 0 0,-21 21 31,21 21-32,-22-21 1,22 21-16,0 0 31</inkml:trace>
  <inkml:trace contextRef="#ctx0" brushRef="#br0" timeOffset="198021.64">4127 7408 0,'0'0'0,"0"-21"16,0 0-16,0-42 15,0 41-15,0 1 0,0-42 16,0 42-16,0-1 15,22 22 1,-1 0-16,-21 22 16,42-1-16,-21 0 0,0 21 15,1 1-15,20-1 0,-21 0 0,0 1 16,0 20-16,1-21 0,-1 1 16,-21 20-16,0-20 0,0-1 0,0 21 15,0 22 1,0 21-16,0-85 0,0 21 15,0-20-15,0-44 32,0 1-32,0 0 15,0-21-15,0-22 16,21 43-16,0-64 0,0 22 16,-21 21-16,0-22 0,0 22 0,21-22 15,-21 1-15,22-1 0,-22 22 16,0-22-16,21 22 0,0 0 0,0 21 15,-21-1-15,0 1 0,21 0 16,-21 0-16,21 21 0,1 0 16,-1 21-1,-21 0-15,21-21 0,-21 21 16,0 22-16,0-22 0,21 0 0,-21 0 16,21 0-16,-21 22 0,0-22 15</inkml:trace>
  <inkml:trace contextRef="#ctx0" brushRef="#br0" timeOffset="199662.7">5165 7832 0,'0'0'0,"21"0"0,-21-21 0,0-1 15,0 1-15,21 0 0,-21 0 0,0 0 16,0 0-16,0-1 0,0 1 16,0-21-16,0 21 0,0 0 0,-21-22 15,0 22-15,21 0 0,-22 0 0,1 0 16,0-1-16,0 22 0,-21 0 16,20 0-16,1 22 15,0-22-15,0 21 0,0 21 0,0-21 16,-22 64-16,22-64 15,0 21-15,21 1 0,-21-1 0,21 0 16,0 1-16,0 63 16,0-43-16,0-42 15,21 0-15,21-21 16,-21 22-16,1-22 0,-1 0 0,0 0 16,0-22-16,0 22 0,22-21 15,-22 0-15,0 0 0,42-64 16,1 1-1,-43 62-15,-21-20 0,0 21 16,0-21-16,0-1 0,21-20 16,-21 42-16,0-1 0,0 1 15,0 0-15,0 0 0,0 42 32,0 0-17,0 22-15,0-22 0,0 0 0,0 21 16,-21-21-16,21 22 0,0-22 0,0 21 15,0-21-15,0 22 0,0-22 16,0 0-16,0 64 16,21-64-1,0-21-15,22 21 0,-22-21 16,0 0-16,0 0 0,0 0 16,1-21-16,20 0 0,-21 21 15,21-21-15,1-1 0,20-20 16,-20 21-16,-22-21 0,0 20 0,21 1 15,-21-21-15,-21 21 0,22 0 16,-22-64-16,0 43 16,0 20-16,-22 1 15,1 21-15,0 0 16,-21 0-16,21 0 0,-1 0 0,1 0 16,0 21-16,0-21 0,21 22 15,0 20 1,0-21-16,21 0 15,0 0-15,0 1 0,1-1 16,20 21-16,-21-42 0,-21 21 16,0 0-16,21 1 0,-21-1 15,21 0-15,-21 64 16,22-22 0,-22-42-16,21-21 15,0 21-15,-21 1 0,63-1 16,-41 0-16,-1-21 0,0 0 0,21 0 15,-21 0-15,43 0 16,-43-21-16,21 0 0,64-64 16,-42 43-1,-43-1-15,0 22 16,-21 0-16,21-21 0,-21 20 0,21-20 16,-21 0-16,0-1 15,0 22-15,0 0 0,-21 0 16,0 21-16,0 0 15,0 0-15,0 0 16,-1 21-16,1 0 0,21 0 0,-21 1 16,0-1-16,0 21 0,21 0 15,-21-20-15,-1-1 0,22 0 16,0 21-16,0-21 0,0 22 16,0-1-1,0-21-15,0 0 0,22-21 16,-1 0-16,0 0 15,0 0-15,-21-21 16,21 21-16,0-21 0,22-21 16,-22 21-16,0-1 0,-21 1 15,42-21-15,-42 0 0,22-1 16,-1 1-16,-21 21 0,21 0 16,0-22-16,-21 22 15,0 42 1,0 0-1,0 1-15,0-1 16,0 0-16,0 0 0,0 21 16,0 43-1,0-64-15,0 0 16,0 1-16,0 20 16,21-42-16,0 21 0,1-21 0,-1 0 15,0 0-15,0 0 0,21-21 16,22 0-1,-43 0-15,0-1 0,0 22 0,1-21 16,-1 0-16,0 0 0,0-43 16,0 43-16,-21 0 0,21 0 0,-21-21 15,0 20 1,0 44 0,-21-22-1,21 21-15,-21 0 0,21 0 0,-21 0 16,21 0-16,0 1 0,0 20 15,-21 0-15,21-21 0,0 1 16,0-1-16,0 0 0,0 0 16,21-21 15,0 0-31,0 0 16,-21-21-16,21 0 0,1 0 15,-22-1-15,0 1 16,21-21-16</inkml:trace>
  <inkml:trace contextRef="#ctx0" brushRef="#br0" timeOffset="199880.57">6921 7387 0,'-21'0'16,"42"0"-16,-63 0 0,21 0 15,21-21 48</inkml:trace>
  <inkml:trace contextRef="#ctx0" brushRef="#br0" timeOffset="200719.6">7451 7451 0,'0'0'0,"-22"-21"0,22-1 16,0 1-16,0 0 0,-21 21 0,21-21 15,0 0 1,0 0-16,-21 21 0,21 21 31,0 0-15,0 21-16,0 22 0,0-22 15,0-21-15,0 22 0,0-1 16,0 0-16,0 64 0,0-64 16,0 1-16,0-1 0,0 0 15,-21 1-15,21-1 0,0 43 16,-21-64 0,21 0-16,0-42 31,0 0-31,0 0 0,0-1 15,0-20-15,0 0 16,0 21-16,21-22 0,0 22 16,-21-21-16,21 21 0,0-1 15,1-20-15,-1 21 0,0 0 0,21 0 16,-21-1-16,43 22 0,-1-21 16,-41 21-16,20 0 15,0 21-15,-21 1 0,1-1 0,-1 0 16,0 0-16,0 0 0,-21 0 0,0 1 15,0 41 1,0-21-16,-21 1 0,0-1 0,0-21 16,-22 0-16,22 1 0,-21-1 15,21 0-15,-22 0 0,1-21 0,21 21 16,-22-21-16,-20 0 16,21 0-1,20 0-15,22-21 31,0 0-15,22 0-16,-1 0 16,-21-1-16,21 1 0,21 0 0,-21 0 15</inkml:trace>
  <inkml:trace contextRef="#ctx0" brushRef="#br0" timeOffset="201008.44">8234 7133 0,'0'0'0,"21"0"16,-21 21-1,0 1-15,0-1 0,0 21 16,0 0-16,0 107 16,0-107-16,-21 0 0,21 1 15,0-1-15,0 0 0,-21 1 0,21-1 16,-22 0-16,22 1 0,0-1 0,0 21 15,-21-20 1,21-22-16,0 0 0,0 0 0,0 22 16,21-43-1,1 0 1,-1-22-16,0 1 0,-21 0 16,21 0-16,0 0 0</inkml:trace>
  <inkml:trace contextRef="#ctx0" brushRef="#br0" timeOffset="201678.06">8445 7832 0,'22'0'31,"-1"-21"-15,0 21-16,0 0 15,-21-22-15,21 22 0,0-21 0,1 0 16,-1 21-16,-21-21 0,21 21 0,0-42 15,-21 20-15,0 1 16,0 0-16,0 0 16,-21 0-16,0 21 0,0 0 15,-22 21 1,43 0-16,-42 0 0,0 43 16,42-43-16,0 0 15,-22 21-15,1-20 0,21 20 0,0-21 16,0 21-16,0-20 0,0-1 15,0 0-15,43 21 16,20-21-16,-21-21 16,-20 0-16,20 0 0,0-21 0,-21 21 15,22-21-15,-1 0 0,0 0 16,1 0-16,-1-1 0,64-41 16,-43 21-1,-20-1-15,20 1 16,-42 21-16,-21 0 0,22-1 0,-22 1 15,0 0-15,-22 42 32,1 0-32,0-21 0,0 22 15,21-1-15,0 0 0,0 0 16,0 0-16,0 0 0,0 1 0,0-1 16,21 0-16,0 0 0,-21 0 15,21 0-15,22 1 16,-43-1-16,0 0 15,0 0 1,-21-21 0,-1 21-16,1-21 0,0 0 15,0 0-15,0 0 16,0 0 0,-1 0-1,1 0 1,0 0-1,0 0-15</inkml:trace>
  <inkml:trace contextRef="#ctx0" brushRef="#br0" timeOffset="202676.48">3154 9208 0,'0'0'0,"-21"0"15,-1 0-15,1 0 16,21-22-16,-21 22 0,21-21 16,-21 21-16,21-21 0,0 0 15,0 0-15,0 0 16,0-1-16,21 22 0,-21-21 16,21 21-16,0 0 0,1-21 15,41 21 1,-21 42-16,-20-20 15,-1-1-15,0 21 0,-21-21 16,0 0-16,0 22 0,21-1 0,-21-21 16,0 22-16,0-1 15,-21 0-15,21 1 0,-21-1 0,0 0 0,-22 1 16,22-1-16,0 0 0,-43 22 16,43-43-16,-42 21 15,42-21-15,-43 1 16,43-22-16,-21 0 0,20 0 15,1 0-15,-21 0 0,21 0 0,0-22 0,-1 22 16,1-42 0,21 0-16,0 21 0,0-1 0,0-62 15,0 63-15,0-22 16,21 1-16,1 21 0,-1 0 0,0-22 16,0 22-16,0 21 0,43-21 15,-43 21-15,0 0 0,43 21 16,-43 0-16,0 0 0,0 1 15,21-1-15,-20 0 0,-1 21 16,-21-21-16,42 43 16,-21-43-16,-21 0 0,0 0 15,21 1-15,-21-1 0,22 0 0,-22 0 16,21 0 0,0-21-16,0 0 15,0 0-15,0-21 16,1 0-16,-1 0 15,0 0-15</inkml:trace>
  <inkml:trace contextRef="#ctx0" brushRef="#br0" timeOffset="202887.36">3852 9462 0,'0'0'0,"0"-22"15,21 22 48,-21-21-63,22 21 15,-1 0 1,-21-21-16,21 0 16</inkml:trace>
  <inkml:trace contextRef="#ctx0" brushRef="#br0" timeOffset="203399.07">4868 9102 0,'0'0'15,"0"-21"-15,-21-1 0,21 1 0,-21 0 16,0 0-16,21 0 0,0 0 0,-43-1 16,22 22-16,21 22 31,0-1-31,0 21 0,0 0 16,0 1-16,0-1 0,0 0 15,0 64-15,0-42 0,0-22 16,0 0-16,0 22 0,0-22 15,0 64 1,0-21-16,0-64 16,0 0-1,0-42 1,0 0 0,0 0-16,-21-1 0,21 1 0,0-21 15</inkml:trace>
  <inkml:trace contextRef="#ctx0" brushRef="#br0" timeOffset="203959.75">4508 9271 0,'0'0'0,"-21"-21"0,21 0 0,-21 0 15,21-1-15,0 1 0,0-21 16,0-22-16,64-20 16,-43 63-1,0-1-15,42-20 0,-20 42 0,-1 0 16,0 0-16,-20 0 0,20 0 15,43 42-15,-43 1 0,-21-22 16,21 21-16,-20 1 0,-1-1 16,0 0-16,-21 128 15,0-86 1,0 22 0,0-64-16,0-20 0,0-1 0,0 0 15,0 0-15,0 0 0,0-42 31,0 0-15,0 0-16,0 0 0,0-85 16,21 21-1,-21 43-15,21-1 0,0 1 16,1-64-16,-1 43 0,0 20 16,0 1-16,0 0 0,22-1 0,41-20 31,-41 63-31,-1 0 0,-21 21 15,0 0-15,0 0 0,22 22 16,-22-1-16,-21-21 0,21 22 0,-21-1 16,21 0-16,-21 85 15,0-84-15,0-1 0,0-21 16,0 21-16,0 22 16,0-43-16,0 0 0,0 0 0,0 1 0,0-1 15,0 0-15,0-42 47,0 0-47,0-1 16,0 1-16</inkml:trace>
  <inkml:trace contextRef="#ctx0" brushRef="#br0" timeOffset="204357.52">5800 9440 0,'21'0'0,"0"0"16,0 0-16,0 0 16,0 0-16,1 0 0,20-21 15,-21 21-15,43-42 16,-22 21-16,0 0 16,-21-1-16,1 22 0,-1-21 0,-21 0 15,0 0-15,0 0 0,0 0 16,0-1-16,0 1 0,0 0 0,-21 0 15,-1 21-15,-20 0 16,21 0-16,-21 21 0,20 0 16,1-21-16,-21 43 0,-22 41 15,43-63-15,0 22 0,21-1 16,0 0-16,0-20 0,0 62 16,0-63-16,0 22 0,0-22 15,21 21 1,22 1-16,-22-22 15,21-21-15,-21 0 0,0 0 16,22 0-16,-22 0 0,0-21 16,0-1-16,22 1 0,-1-21 15,64-43-15</inkml:trace>
  <inkml:trace contextRef="#ctx0" brushRef="#br0" timeOffset="204655.35">6752 8848 0,'0'0'0,"0"-21"0,0-1 16,0 1-16,0 0 0,0 0 16,-21 21-1,0 0-15,0 21 0,21 0 16,0 0-16,0 22 0,0-22 0,0 21 16,0 1-16,0-1 0,0 0 15,0 64-15,-22-64 0,22 1 16,-21-1-16,21 0 0,0 1 0,0-1 15,-21 0-15,21 22 16,-21-22-16,21-21 16,0 1-16,0-1 15,21-21 1,0-21-16,0-1 0,22-41 16,-1 21-1</inkml:trace>
  <inkml:trace contextRef="#ctx0" brushRef="#br0" timeOffset="205570.78">7112 8805 0,'21'-21'0,"-42"42"0,42-63 15,-21 21-15,0 0 0,0 42 32,0 0-32,0 0 0,0 0 0,0 22 15,0 20 1,0 85-16,-21-105 15,21-1-15,0 22 0,0-22 0,0 0 16,0 1-16,-21-1 0,21 0 16,0 1-16,-21-22 0,-1 63 15,22-62-15,0 20 16,0-21-16,0 0 0,0-42 31,0 0-15,0 0-16,0 0 15,0-1-15,22 1 0,-1-21 0,-21 21 16,21 0-16,0-22 0,0 22 0,0 0 0,-21 0 16,22-22-16,-1 22 15,21 0-15,0-21 16,-20 42-16,-1 0 16,0 21-16,-21 0 15,0 0-15,0 0 0,0 1 16,0-1-16,0 21 15,0 22-15,0-22 0,0-21 16,0 0-16,0 22 0,0-22 16,0 0-16,0 0 15,0 0-15,21-21 32,0-21-17,0 21-15,1-21 0,-22 0 16,21 0-16,0-1 0,0 1 15,21-21-15,-20 21 0,-1 0 16,0-43-16,0 22 16,0 21-16,-21-1 0,0 1 15,0 0 1,0 42 0,0 0-1,0 1-15,-21-22 0,21 21 16,0 0-16,0 21 15,-21 1-15,21-1 0,-21-21 16,21 0-16,0 0 0,0 1 16,0-1-16,0 0 0,21 0 15,21-21-15,-21 0 0,1 0 16,-1 0-16,0 0 0,0 0 16,0 0-16,0-21 0,43-43 15,-1 1 1,-63 42-16,22 0 0,-22-22 15,0 22-15,0 0 0,0 0 16,0-22-16,-22 22 0,1 0 0,-21 0 16,0 0-1,20 21-15,1 0 0,-21 0 16,21 0-16,0 0 0,-1 0 16,22 21-16,-21-21 0,21 21 15,0 21-15,0-20 16,21-22-16,1 21 15,-1-21-15,0 0 0,21 0 16</inkml:trace>
  <inkml:trace contextRef="#ctx0" brushRef="#br0" timeOffset="206207.41">8424 9335 0,'0'0'16,"0"-22"-16,0 1 15,0 0-15,0 0 0,-21 0 16,0 21 0,0 0-16,0 0 15,-1 0-15,1 21 16,0-21-16,21 21 0,-21 0 0,0 0 16,0 1-16,21-1 0,0 0 15,-43 64 1,22-22-16,21-42 0,0 0 15,0 1-15,0-1 0,0 0 16,21-21-16,0 0 16,1 0-16,-1 0 0,0 0 15,0 0-15,21-21 16,1 21-16,-1-43 0,-21 22 16,0 0-16,1-42 15,-1 41-15,0-20 0,0 21 16,-21-21-16,0-1 0,21-20 0,0-85 15,-21 21 1,0 63-16,0-21 16,0 43-16,0 0 0,0 21 0,0-1 15,0 1-15,0 42 32,0 1-32,0-1 0,-21 21 0,21-21 15,-21 22-15,21 20 0,0-21 16,0 1-16,0 63 15,0 21-15,0-85 0,0 0 16,0 1-16,0-1 16,0-21-16,0 21 0,0-20 0,0-1 0,0 0 15,0 0-15,42 43 16,-20-64-16,-1 0 16,0 0-16,21 0 15,-21 0-15,1 0 0,-1-22 16,0 1-16,0 21 0,0-21 15,0 0-15,1 0 0,-1-22 16,-21 22-16,21 0 0,-21-21 16</inkml:trace>
  <inkml:trace contextRef="#ctx0" brushRef="#br0" timeOffset="206535.23">6350 9144 0,'0'0'16,"-21"0"-16,42 0 15,21 0-15,-21 0 16,22 0-16,20-21 0,-20 0 15,20 21-15,43-43 16,-43 43-16,-20-21 0,63 0 0,-43 0 16,-21 21-16,-20 0 15,20-21-15,-21 21 0,0 0 0,0 0 16,1 0-16,-22 21 31,-22-21-31,1 21 16</inkml:trace>
  <inkml:trace contextRef="#ctx0" brushRef="#br0" timeOffset="207573.19">3196 10880 0,'-21'0'0,"42"0"0,-63 0 16,21 0-16,-1-21 16,22-1-16,0 1 15,0 0-15,0 0 16,0 0-16,22 21 0,-1-21 16,0 21-16,0 0 0,21 0 0,-20 0 15,20 0-15,-21 0 0,21 0 16,-20 21-16,-1-21 0,0 21 15,0 21-15,-21-21 0,0 1 0,0 20 16,0-21-16,-42 21 0,-1 22 16,1-22-16,-43 43 15,43-64-15,21 21 16,0-20-16,-22-1 0,22-21 0,-21 42 16,21-42-16,0 0 31,21-21-31,0 0 15,21 0-15,0-1 16,0 1-16,21 0 0,22-21 16,-22 42-16,1-21 0,-1 21 15,0 0-15,1 0 0,-1 0 0,-21 0 16,21 21-16,-20 0 0,-1 0 16,0 0-16,-21 0 0,-21 85 15,-22-63 1,22-1-16,-21 0 0,21-21 0,-22 22 15,1-22-15,0 21 0,-1-21 0,1 1 16,21-1-16,-21-21 0,20 21 0,-62-21 16,41 0-1,22 0-15,0-21 16,0 21-16,0-21 0,21-22 16,-21 43-16,21-21 15,0 0-15,0-21 16,0 20-16,0 1 0,0 0 15,21 0-15,0 0 0,0 0 16,0-1-16,0 22 0</inkml:trace>
  <inkml:trace contextRef="#ctx0" brushRef="#br0" timeOffset="207772.08">3895 11240 0,'0'0'0,"21"0"63,0 0-47,0 0-16,0-22 15</inkml:trace>
  <inkml:trace contextRef="#ctx0" brushRef="#br0" timeOffset="208330.76">5038 10732 0,'0'0'0,"0"-22"0,0 1 16,0 0-16,0 0 0,0-21 15,0 20-15,-22-20 0,1 42 16,21-21-16,-21 21 16,0 0-16,0 0 0,0 0 15,-1 21-15,1 0 0,-21 22 16,21-22-16,-64 106 15,64-85-15,-21 64 16,20-64-16,1 22 0,21 63 16,0-64-16,0 1 0,0-22 15,0 22-15,0-22 0,21 0 16,1 43-16,-1-43 0,42 1 16,-42-22-16,1-21 0,20 0 15,-21 0-15,21 0 16,22 0-16,-43-21 0,21-1 15,1 1-15,-22 0 0,21-21 0,1-1 16,20-20-16</inkml:trace>
  <inkml:trace contextRef="#ctx0" brushRef="#br0" timeOffset="208740.53">5419 11070 0,'21'-21'0,"-42"42"0,42-105 16,-21 62-16,-21 22 0,-1 0 15,1 0-15,0 0 16,0 22-16,0-1 0,21 0 0,-21 42 15,-22 64 1,43 0 0,0-105-16,0 20 0,0-21 15,0 21-15,0-20 0,21-1 16,1 0-16,-1-21 0,0 0 0,0 0 16,43 0-1,-43-21-15,42-22 0,-42 22 0,22 0 16,20-42-16,-42 41 0,1-20 15,-1 0-15,0 21 0,-21-22 16,0 1-16,0-64 16,-64 43-16,43 41 0,-21 1 15,-22-21 1,43 42-16,0 0 0,-21 0 0,21 0 16,-1 0-16,1 21 0,0 0 15,0 0-15,0 1 0,21 126 16,0-85-1,0-20-15,0-1 0,21-21 16,0 0-16,0 22 0,0-22 0,1-21 16,20 21-16,-21-21 0,43 0 15,-22-21-15,0 0 0,-21-1 16</inkml:trace>
  <inkml:trace contextRef="#ctx0" brushRef="#br0" timeOffset="209172.28">6011 10986 0,'0'0'0,"0"-22"0,0 44 32,0-1-17,0 0-15,0 21 0,0-21 16,0 1-16,0 20 0,0 21 16,0-20-16,-21-22 0,21 21 15,0-21-15,-21 22 0,21-22 16,0 0-16,0 0 15,0-42 1,0 0-16,0 0 16,0 0-16,0-22 15,0 22-15,0 0 0,21-21 16,21-64-16,1 0 16,-22 85-16,0 0 15,0-1-15,0 1 0,1 0 16,-1 21-16,0 0 0,0 0 15,0 0-15,-21 21 0,21 0 16,1 128 0,-22-86-1,0-21-15,0 1 0,0-22 0,0 21 16,0-21-16,0 1 0,0-1 0,0 0 16,0 0-16,21-21 15,0 0 1,0 0-16,0-21 15</inkml:trace>
  <inkml:trace contextRef="#ctx0" brushRef="#br0" timeOffset="209642.19">6943 10964 0,'0'0'16,"21"-42"-16,0 21 0,0 0 0,-21 0 15,0-1-15,-21 22 16,0 0-1,0 0-15,-1 0 0,1 0 16,0 22-16,-21 20 0,21-21 16,-22 21-16,22-20 15,0-1-15,0 0 0,0 21 16,21-21-16,0 1 16,0-1-16,0 0 0,21-21 15,0 21-15,21-21 0,-21 0 16,1 0-16,20 21 0,-21-21 0,43 21 15,-1 1 1,-42-22-16,0 21 0,1-21 0,-1 42 16,-21-21-16,0 0 15,0 1-15,0-1 0,-43 0 16,1 0-16,0 0 0,-43 0 16,64-21-16,-43 22 0,22-22 15,0 0-15,21 0 0,-22 0 16,1 0-16,0 0 0,20-22 0,1 1 15,-63-21 1,62 0-16,22-1 16,0 22-16,0-21 0,0 21 15,0-1-15,0-20 0,0 21 0,22 0 16,-1 21-16,0-21 0,42-22 16,1 22-16</inkml:trace>
  <inkml:trace contextRef="#ctx0" brushRef="#br0" timeOffset="209972.03">7493 10520 0,'0'0'0,"0"-42"15,-21 42 1,0 0-16,21 21 0,-22 0 15,1 64 1,21-1-16,0-41 0,-21-1 16,21 0-16,-21 1 0,21-1 15,0 106-15,0-106 16,-21 22-16,21-22 0,0-21 0,0 22 16,0-1-16,0-21 0,0 22 15,0-1-15,21-42 31,0 0-15,-21-21-16,21 0 0,-21-1 16,0 1-16,0 0 0,0 0 15</inkml:trace>
  <inkml:trace contextRef="#ctx0" brushRef="#br0" timeOffset="210185.42">7197 11049 0,'0'0'0,"21"0"32,0 0-32,0 0 15,0 0-15,64 0 16,-43-42-16,1 42 16,-22 0-16,0-21 0,0 21 15,0 0-15,0 0 0,-21-22 16,22 22-16,-22-21 15</inkml:trace>
  <inkml:trace contextRef="#ctx0" brushRef="#br0" timeOffset="210708.11">7662 11134 0,'0'0'0,"0"-21"16,0-1-16,0 1 0,0 0 15,0 0-15,0 0 0,21 0 16,1 21-16,-22-22 0,21 22 15,0 0-15,21 0 0,1 0 16,-22 0-16,21 0 0,-21 22 0,0-1 16,22 0-16,-22 0 0,0 21 15,0-20-15,0 41 16,-21-21-16,0-20 0,0 20 0,0-21 16,0 21-16,0-20 0,0-1 0,-21 0 15,21 0-15,-21 0 0,21 0 16,-21-21-16,21-21 31,0 0-31,0 0 0,0 0 16,0 0-16,42-85 15,-21 42-15,1 22 16,-22 21-16,21-22 0,-21 1 16,21 21-16,0 0 0,-21 0 0,21-1 15,-21 1-15,21 21 0,1 0 16,-1 0-1,0 21 1,0 1-16,-21-1 16</inkml:trace>
  <inkml:trace contextRef="#ctx0" brushRef="#br0" timeOffset="211203.83">8572 10943 0,'0'-21'0,"-21"21"16,21-21-16,-21 21 16,0 0-16,21 21 15,-21 0-15,0 0 16,21 1-16,-22-1 16,22 21-16,0-21 0,0 43 15,0-22-15,0-21 0,0 0 16,0 22-16,0-22 0,0 0 0,0 0 15,0 0-15,0 1 0,0-1 0,22-21 16,-1 0-16,0 21 0,0-21 0,21 0 16,22-21-1,-43 0-15,0-1 16,0 1-16,1 0 0,-1 0 0,0 0 16,0 0-16,0-22 0,0 22 15,22-85 1,-22 43-16,-21 42 15,0-1-15,-21 44 32,21-1-17,0 0-15,0 21 0,-21-21 0,21 1 16,-22 20-16,22-21 0,-21 0 0,21 22 16,0-22-16,0 0 0,0 0 15,0 21 1,21-20-16,1-22 15,20 0-15,0 0 16,-21-22-16,1 1 0,20 21 0</inkml:trace>
  <inkml:trace contextRef="#ctx0" brushRef="#br0" timeOffset="211502.66">9356 11007 0,'0'0'0,"0"-21"0,0-1 0,0 1 16,-43 0-1,1 0-15,21 21 16,0 0-16,-1 0 0,1 21 16,0 0-16,0 0 15,0 22-15,21-22 0,-21 21 16,21-21-16,-22 43 0,22-22 16,0-21-16,0 43 15,0-43-15,0 43 16,22-64-16,20 21 15,-21 0-15,0-21 0,0 0 16,22 0-16,-22 0 0,0 0 0,21 0 16,-20-21-16,20 0 15,-21-1-15,0 1 16,0 0-16,1 0 0,-1 0 0</inkml:trace>
  <inkml:trace contextRef="#ctx0" brushRef="#br0" timeOffset="211821.47">9694 10414 0,'0'0'0,"0"-21"0,0-21 0,0 20 15,0 1-15,-21-21 16,0 42 0,21 21-16,-21 0 15,21 0-15,-21 1 0,21 20 16,0 0-16,0 1 0,0 62 15,0-62-15,-22-1 0,22 22 16,0-22-16,0 21 0,0-20 0,0-1 16,-21 22-16,21-22 0,0 0 0,0 85 15,0-106 1,0 22-16,0-22 0,0 0 0,0 21 16,0-20-16,21-22 31,22 0-31,-22-22 15,0 1-15,0 0 0,0 0 16,22 0-16,-22-22 0</inkml:trace>
  <inkml:trace contextRef="#ctx0" brushRef="#br0" timeOffset="212227.24">9948 10922 0,'-21'0'0,"0"21"16,21 0-16,-21 1 0,0-1 15,21 0-15,-22 0 0,22 0 16,0 0-16,0 22 0,-21-22 16,21 0-16,0 0 0,0 0 0,0 43 15,0-43 1,21 0-16,1-21 16,-1 0-16,0 0 0,0 0 0,0 0 15,22 0-15,-22-21 0,0 0 0,21 0 16,22-22-1,-1-20-15,-63 21 16,0 20-16,0 1 0,0 0 0,0 0 16,0-21-16,0 20 15,-21 1-15,0 0 0,0 21 16,0-21-16,-1 21 0,1 0 16,0 0-16,0 0 0,21 21 15,-21-21-15,21 21 16,-21 0-16,21 1 15,0-1-15,21 0 16,0-21-16,0 0 0,-21 21 16,21-21-16,0 0 0,1 0 0</inkml:trace>
  <inkml:trace contextRef="#ctx0" brushRef="#br0" timeOffset="212633.97">10393 10964 0,'0'-21'15,"0"42"-15,0-63 0,0 21 16,21 21-16,-21-21 0,0 0 0,21 21 16,0 0-16,-21-22 0,21 22 15,1 0-15,-1 0 16,-21 22-16,0-1 0,21-21 16,-21 21-16,21 0 0,-21 0 0,0 0 15,0 1-15,0-1 0,0 21 16,0-21-16,0 0 0,0 22 15,0-22-15,0 0 0,0 21 0,0-20 16,0-1-16,0 21 16,0-21-16,0 0 0,-21 1 15,0-22 1,21-22 0,0 1-1,0 0-15,0-21 0,21-1 16,0 22-16,0-21 0,-21 21 15,43-64-15,-22 64 0,0-21 16,0-22-16,0 43 0,0 0 16,-21 0-16,22 21 15,-22-22-15,21 1 0,-21 0 16,21 0-16,-21 0 16</inkml:trace>
  <inkml:trace contextRef="#ctx0" brushRef="#br0" timeOffset="212940.79">9546 10605 0,'0'0'0,"-42"0"16,21 0-16,42 0 31,42 0-31,-20-22 0,-1 22 16,0 0-16,1-21 0,20 0 15,-21 21-15,1 0 0,20-21 0,-20 21 16,-1 0-16,0-21 0,22 21 16,-22 0-16,-21-21 15,-21-1 1,0 1 15</inkml:trace>
  <inkml:trace contextRef="#ctx0" brushRef="#br0" timeOffset="214155.78">10837 7641 0,'-21'0'0,"0"0"0,21-21 16,-21 21-16,0 0 16,-1 0-16,1 0 15,0 0 1,0 0-16,0 0 16,0 0-16,-1 0 0,1 0 15,0-21 1,0 21-16,0 0 0,0 0 15,-1 0 1,44 0 62,-1 0-78,21 0 0,-21 0 16,0 0-16,22 0 0,-1 0 0,22-21 15,-1 21-15,1 0 0,105-21 16,85-1 0,-169 22-16,20-21 0,-20 21 15,21 0-15,-21 0 0,105-21 16,-105 21-16,-1 0 0,-20 0 16,148 0-16,-149 0 15,-21-21-15,1 21 0,20 0 16,-42 0-16,22 0 0,-1 0 0,-21 0 15,22-21-15,-22 21 0,0 0 16,0 0 15,-21-21-15,-21-1 15,21 1-31</inkml:trace>
  <inkml:trace contextRef="#ctx0" brushRef="#br0" timeOffset="214602.68">12615 7112 0,'0'0'0,"-21"0"0,0 0 31,21 21-16,0 0 1,0 1 0,21-1-16,0 0 0,0 0 15,1-21-15,-1 0 0,0 21 0,0-21 16,21 0-16,-20 0 0,20 0 16,-21 0-16,21 0 15,-20 0-15,20 0 0,-42 21 16,0 1-1,0-1 1,-21 0-16,0 0 0,-1 0 16,1 0-16,-21 1 0,-22 20 15,22 0-15,0-21 0,-22 43 16,22-43-16,21 21 0,-22-20 16,22-1-16,0 21 0,-21-21 15,-1 22-15,43-22 0,-21 0 16,0-21-16,21 21 15,21-42 17,0 21-32,-21-21 0,22 0 15</inkml:trace>
  <inkml:trace contextRef="#ctx0" brushRef="#br0" timeOffset="-213344.94">14690 7260 0,'0'-21'16,"0"0"-1,21 0 1,0 0-16,0 21 16,0-22-16,0 1 0,1 21 0,41-42 15,1-22 1,-43 64-16,0-21 0,-21 0 16,21 0-16,-21 0 0,0 0 15,-21 21-15,-21 0 0,20 0 16,-20 0-16,-21 0 0,20 0 15,1 0-15,0 0 0,-64 42 16,85-21-16,-22 0 16,1 0-1,42 1-15,0 20 0,0-21 0,0 0 16,42 43-16,-21-43 16,22 0-16,-22 21 0,21-20 15,-21 20-15,22-21 0,41 64 16,-20-1-1,-64-41-15,0-22 0,0 0 16,0 0-16,-21 0 0,-43 22 16,43-22-16,-21 0 0,-1-21 0,1 21 15,0-21-15,-43 0 16,43 0-16,-1 0 0,1 0 0,-43 0 16,64-21-16,0 21 15,-21-21-15,21 0 0,-1-22 0,22 22 16,0-21-16,-21 0 0,21-1 15,-21-63-15,21-21 16,0 106-16,0-21 16,21 21-16,0 0 0,1 21 15,-1 21 1,0 0-16,-21 21 0,21 22 16,0 20-16,-21-41 15,21-1-15,-21 0 0,22 1 16,-1-1-16,-21-21 0,21 43 15,0-22-15,0-21 0,22 22 16,41-1 0,-63-42-16,22 0 0,-22 0 15,21 0-15,-21-21 0,64-22 16,-64 22-16,22 0 0,41-21 16,-41 21-16,-1-22 0,0 1 15,22-22-15,-1-84 16,-42 106-16,-21 0 15,22-1-15,-22 1 0,0 0 16,0-1-16,0 22 0,0 0 0,0 0 16,0 0-1,0 42 1,0 21-16,0-21 16,0 22-16,0-1 0,0 0 15,-22 1-15,22-1 0,-21 43 16,-21 42-1,42-85-15,0 0 0,0 1 16,0-22-16,0 0 0,0 21 16,0-21-16,0 1 0,21-22 15,0 0-15,0 0 0,43 0 16,21-43 0,-64 22-16,21 0 15,-21-21-15,22 20 0,-22 1 0,0-21 16,0 21-16,0 0 0,0-22 0,-21 1 15,22 21-15,-22 0 16,0-1-16,0 1 0,21 21 16,-42 21 15,-1 1-31,1-1 0,21 0 0,0 0 16,-21 0-16,21 22 0,-21-1 15,21 0-15,0-21 0,0 1 16,0-1-16,0 0 0,0 21 15,42-42 1,-21 0-16,1 0 0,-1 0 16,0 0-16,0-21 0,0 0 15,0 21-15,1-21 0,-1 0 0,-21-1 16,0 1-16,21 0 0,-21-21 16,0 21-16,0-22 0,-21 1 15,0 0-15,-1 20 0,1 1 16,0 21-16,-21-21 0,21 21 15,-43 0 1,-21 21-16,64 0 16,0 1-16,0-1 0,0-21 15,21 21-15,0-42 47,0 0-47</inkml:trace>
  <inkml:trace contextRef="#ctx0" brushRef="#br0" timeOffset="-213108.4">14986 7324 0,'21'0'16,"0"-21"-16,0 21 15,43-22-15,21 22 16,-43-21-16,0 21 0,64-21 15,-64 21-15,1-21 16,-1 21-16,-21 0 0,22 0 16,-22 0-16,0 0 0,21 0 15,-21 0-15,1 0 16</inkml:trace>
  <inkml:trace contextRef="#ctx0" brushRef="#br0" timeOffset="-212668.14">15917 7366 0,'-21'0'15,"21"-21"1,0 0-16,21 21 15,0 0 1,1 0-16,-1 21 0,21 0 16,0 0-16,-20 0 15,-22 1-15,21 20 0,-21-21 16,21 0-16,-21 22 0,0-22 16,0 0-16,0 0 0,0 0 15,-21 0-15,0-21 0,-1 22 16,1-22-1,0 0-15,0 0 16,21-22-16,0 1 0,0 0 16,21-64-1,0 64-15,0-21 0,1 21 16,-22-22-16,21 22 0,0-21 0,42-22 16,-20 22-1,-22 21-15,0 21 16,0 0-16,-21-21 0,21 21 0,1 0 15,-1 0 1,-21 21-16,21-21 0</inkml:trace>
  <inkml:trace contextRef="#ctx0" brushRef="#br0" timeOffset="-212308.35">16468 7535 0,'42'0'16,"-21"0"-16,0 0 15,0 0-15,1-21 16,-1 21-16,-21-21 0,21 0 16,0 21-16,0-21 0,0 0 15,1-1-15,-22 1 0,21-21 16,-21 21-16,0-22 0,0 1 16,0 0-1,-21 42-15,-1 0 0,1 0 16,0 0-16,0 21 0,0 0 15,-22 0-15,-20 64 16,21-22-16,20-20 16,22-1-16,0-21 0,0 22 15,0-22-15,0 21 0,0-21 0,0 0 16,22 1-16,-1-1 0,0-21 16,0 21-16,0-21 0,22 0 0,20 0 15,43 0 1,-85-21-16,0 0 15,22 21-15,-22-22 0,0 1 0,21-21 16</inkml:trace>
  <inkml:trace contextRef="#ctx0" brushRef="#br0" timeOffset="-211773.65">18034 6816 0,'21'-21'0,"-42"42"0,42-64 15,-21 22-15,21 0 0,-21 0 0,0 0 16,0 42-1,0 0 1,0 0-16,0 22 0,0-1 0,0 0 16,0 1-16,-21 20 0,21-21 15,-21 22-15,21-22 0,-21 22 16,21-1-16,0-20 0,-21 41 16,-1 1-16,22-64 15,-21 0-15,21 22 0,0-22 16,0 0-16,21-42 31,1 0-31,-1-1 0,0 1 16,0-21-16,0 21 0,0-22 15</inkml:trace>
  <inkml:trace contextRef="#ctx0" brushRef="#br0" timeOffset="-211273.94">18415 6858 0,'0'0'0,"0"-63"0,21 41 0,-21 1 15,0 42 1,0 1 0,0-1-16,0 0 0,-21 0 15,21 21-15,0 1 0,0-1 0,-21 0 16,21 1-16,0-1 0,-21 0 16,21 1-16,0 20 0,0-20 0,0-1 15,-22 0-15,22 1 0,-21-22 16,21 21-16,0 0 0,0-20 15,0-1-15,0-42 32,0-1-17,0 1-15,0 0 0,21-42 16,1 41-16,-22-20 16,21 21-16,0-21 0,0-1 0,0 22 15,0-21-15,1 21 0,-1-1 0,0 1 16,21 21-1,-21 0-15,22 0 0,-22 43 16,-21-22-16,0 42 16,0-20-16,0-22 0,0 21 15,0-21-15,0 22 0,0-22 16,0 0-16,-21 42 16,21 1-1,21-64 16,0-21-15,0 0-16,0-1 16,1 1-16,-1 0 0,-21-21 15</inkml:trace>
  <inkml:trace contextRef="#ctx0" brushRef="#br0" timeOffset="-210876.14">18965 7303 0,'21'0'15,"1"0"17,-1 0-32,0 0 15,0 0-15,21-22 0,-20 22 16,-1-21-16,0 21 0,0-21 0,0 0 16,0 21-16,1-21 0,-22 0 15,0-1-15,0 1 0,0 0 16,0 0-16,-22 21 15,1 0-15,0 0 16,0 0-16,0 0 16,0 21-16,-1 0 0,1 0 15,0 22-15,0-22 0,21 21 0,-21 22 16,21-22-16,0-21 16,0 43-16,0-43 0,0 42 15,0-41-15,21-1 16,0-21-16,0 21 15,0-21-15,1 0 0,20 0 0,-21 0 16,0 0-16,22 0 0,-22-21 0,0 0 16,21 21-16,1-43 15,-22 22-15,21-21 16,-42-1-16,21 1 0</inkml:trace>
  <inkml:trace contextRef="#ctx0" brushRef="#br0" timeOffset="-210606.3">18013 7070 0,'0'0'15,"21"0"16,0 0-31,0 0 0,22 0 0,-22 0 16,21 0-16,0-21 0,1 21 16,-1 0-16,0 0 0,1 0 0,-22-22 15,21 22-15,1 0 0,20 0 16,-21-21 0,-20 21-16,-1 0 0</inkml:trace>
  <inkml:trace contextRef="#ctx0" brushRef="#br0" timeOffset="-209971.78">20362 6943 0,'0'-21'0,"0"42"0,0-64 15,0 22-15,-21 0 0,21 0 16,0 0-16,0 0 0,0-1 15,0 1-15,0 0 16,21 0-16,0 21 16,1 0-16,-1 0 0,0 21 15,0 0-15,0 0 0,0 22 0,22-22 16,-22 21-16,0 1 0,-21-1 16,21 0-16,-21 1 0,0 20 0,21-21 15,-21 1-15,0-1 16,0 0-16,0 1 0,0-22 0,0 21 0,0 1 15,0-22-15,0 0 16,0-42 15,0 0-31,0-22 16,0 22-16,0 0 0,22-21 16,-1-1-16,0 1 0,0-43 15,21-21-15,-20 64 16,-1-21-16,0 20 0,0-20 15,21 20-15,-20 1 0,-1 0 0,0-1 16,0 1-16,-21 21 0,21 0 0,0 0 16,1 21-1,-1 21 1,-21 0-16,0 0 0,0 0 16,0 43-16,0-1 15,21-42-15</inkml:trace>
  <inkml:trace contextRef="#ctx0" brushRef="#br0" timeOffset="-208057.03">21357 7303 0,'21'0'0,"0"0"15,-21-22-15,22 1 0,-22 0 16,21 0-16,-21 0 0,21 0 15,-21-1-15,0 1 0,0 0 16,0 0-16,0 0 0,0 0 0,-42-43 16,-1 43-1,22 0-15,0 21 0,0 0 16,0 0-16,-1 0 0,22 21 16,-21 0-16,0 0 0,0 0 0,0 1 15,21-1-15,-21 0 0,-1 21 0,22-21 16,0 22-16,0-22 0,0 21 15,0 43 1,0-64-16,0 0 0,0 0 16,22-21-16,-1 0 15,21 0-15,-21 0 0,22 0 16,-22 0-16,21-42 16,43-21-16,-64 41 15,0 1-15,21-42 16,-42 42-16,0-22 0,22 22 0,-22-21 15,21 21-15,-21-1 0,0 1 16,0 0-16,0 0 0,0 42 31,0 0-31,0 0 16,0 22-16,-21-22 0,21 0 16,-22 21-16,22-20 0,0 20 0,0-21 15,0 0-15,0 22 0,0-22 0,0 0 16,0 0-16,0 0 0,22-21 15,-1 21-15,0-21 0,0 0 16,0 0-16,43 0 16,-22-21-16,-21 0 0,43-42 15,-43 41-15,0 1 16,0-21-16,0 0 16,1 20-16,-1-62 0,0 41 15,-21-20-15,21-22 0,-21 22 16,0 20-16,0 1 0,0-21 15,0 20-15,0 1 16,0 63 0,0 0-1,0 0-15,0 22 0,-21-1 0,21-21 16,-21 22-16,21 41 16,0-41-16,0-1 0,0 0 0,-21 1 15,21-1-15,0 0 0,0 1 16,0-1-16,0-21 0,0 21 15,0-20-15,0-1 0,0 0 0,0 0 16,0 0-16,21 0 0,0-21 16,0 22-16,0-22 0,0 0 15,1 0-15,41-22 16,1-20 0,-43 21-16,21-43 0,-21 43 15,0-21-15,-21 21 0,0-22 16,22 22-16,-1-21 0,-21 21 15,0 0-15,0-1 0,0 1 16,0 42 15,0 1-31,0-1 16,0 0-16,-21 0 0,21 0 0,-22 0 16,22 1-16,0-1 0,0 21 0,0 0 15,0 1 1,0-22-16,22-21 15,-22 21-15,21-21 0,0 0 0,0 0 16,0 0-16,0 0 0,1 0 16,-1 0-16,21-21 15,22-43-15,-43 43 16,0 0-16,0 0 0,0-21 16,0 20-16,-21 1 0,22 0 0,-22 0 15,0 0-15,21 0 0,-21-1 16,-21 22-1,-1 0 1,1 0-16,21 22 16,-21 20-16,0-21 15,21 0-15,0 0 0,0 1 16,0-1-16,0 0 0,0 0 0,0 0 16,0 0-16,0 1 0,0-1 0,0 0 15,42 0 1,-21-21-16,1 0 15,20 0-15,-21 0 0,0 0 16,22 0-16,-22 0 0,0 0 16,21-21-16,1 0 15,-22 0-15,0-1 0,0 1 16,0 0-16,-21-21 0,0 21 0,21-1 0,-21-20 16,22 21-16,-22 0 0,0 0 0,0-1 15,0 1-15,0 0 16,0 42 15,0 0-31,-22 1 0,22-1 16,-21 0-16,0 21 15,21-21-15,-21 1 0,21-1 16,-21 0-16,21 0 0,0 0 0,0 0 16,0 1-16,0-1 0,0 0 0,0 0 15,0 0 1,21-21-16,0 0 0,0 0 15,0 0-15,1 0 0,20 0 16,-21 0-16,0 0 0,22 0 16,-22 0-16,0-21 0,21 0 0,-21 0 15,43-22 1,-43 22-16,85-63 0,-85 62 16,43-41-16,-43 21 15,0 20-15,0 1 0,-21 0 16,0 0-16,-21 21 31,0 0-31,0 21 0,-1 0 16,1 0-16,0 1 0,21 20 15,0-21-15,0 0 16,0 0-16,0 1 0,0-1 0,0 0 16,0 21-16,21-21 15,-21 1-15,21-22 0,-21 21 16,0 0-16,0 0 15,-21 0 17,-21-21-32,21 0 0,0 0 15,-1 21-15,1-21 16,0 0-16,0 0 0,21-21 62,-21 21-62,0 0 16</inkml:trace>
  <inkml:trace contextRef="#ctx0" brushRef="#br0" timeOffset="-206946.91">10245 9229 0,'-22'0'0,"44"0"0,-65 0 0,22 0 15,0 0-15,0 0 16,0 0-16,42 0 31,0 0-31,21 0 16,-21 0-16,22 0 0,20 0 0,-20 0 16,105-21-16,21 21 15,-84-22-15,21 22 0,105-21 16,-105 0-16,-21 21 0,21-21 15,-22 21-15,1 0 0,0-21 16,63 21-16,-85 0 16,1 0-16,-22-21 0,64 21 15,0 0-15,-85 0 16,0 0-16,0 0 0,0 0 16,-21-22 46,0 1-15,0 0-31,0 0-1,-21 21-15,0-21 16,0 0-16,21-1 15</inkml:trace>
  <inkml:trace contextRef="#ctx0" brushRef="#br0" timeOffset="-206457.2">12086 8742 0,'-21'-21'16,"0"21"-16,21 21 46,21 0-30,0 0-16,0-21 16,-21 21-16,21 1 0,1-22 15,-1 21-15,0 0 0,0-21 0,21 42 16,-20-42-16,41 21 16,-42-21-16,0 0 0,1 0 0,41 0 31,-42 0-31,0 0 15,-42 0 17,0 22-32,0-22 15,0 21-15,0 0 0,-1-21 0,1 21 16,-21 0-16,0 22 0,20-22 16,1 0-16,0 0 0,-21 0 15,21 0-15,-43 43 16,1-22-1,63-21-15,-22 1 16</inkml:trace>
  <inkml:trace contextRef="#ctx0" brushRef="#br0" timeOffset="-200756.32">14287 8382 0,'0'0'0,"22"-21"16,-22 0-16,0 0 16,0-1-16,0 1 0,0 0 15,0 0 1,-22 21-1,22 21-15,-21 0 16,21 0-16,0 22 0,0-22 0,0 21 16,-21 1-16,21-1 0,0 21 0,0-20 15,-21 20-15,21 1 0,0-1 16,-21 170 0,0-127-16,-1-64 15,22 1-15,0-1 0,0-21 16,-21 21-16,21-20 0,0-1 0,-21 0 15,21 0-15,0-42 32,0 0-32,0 0 15,0-1-15,0 1 0,0-21 0,0 21 16</inkml:trace>
  <inkml:trace contextRef="#ctx0" brushRef="#br0" timeOffset="-200397.52">13991 8573 0,'0'-22'0,"-21"1"0,0 0 0,21 0 15,0 0-15,0 0 0,0-1 16,0 1-16,21 0 0,0 0 16,21 0-16,170-64 15,-85 85-15,-63 0 16,-22 0-16,21 0 15,-20 21-15,-1 0 0,0 1 0,-20-1 0,-1 21 16,-21 0-16,0 1 0,0 20 16,-64 22-1,22-43-15,21 1 0,-85 41 16,64-41-16,-1-1 0,22-21 16,-21 0-16,-1 22 0,22-22 0,-42 21 15,84-42 32,0 0-47,0 0 16,0 0-16,1 0 0,-1-21 0</inkml:trace>
  <inkml:trace contextRef="#ctx0" brushRef="#br0" timeOffset="-200027.73">14520 9208 0,'0'0'0,"0"21"0,21-21 16,1 0-1,-1 0-15,-21-21 16,42-1-16,0-20 16,-42 21-16,22 0 0,-1 0 15,-21-22-15,21 22 0,-21 0 0,0-21 16,0 20-16,0 1 0,-21 21 31,0 0-31,-1 0 0,1 21 16,-21 22-16,21-22 0,0 0 15,-1 21-15,1-20 0,21-1 16,0 21-16,0-21 0,0 0 0,0 22 16,0-22-16,0 21 15,0-21-15,0 1 16,21-22-16,1 0 0,-1 21 15,0-21-15,0 0 0,0 0 0,0 0 16,22-21-16,-22-1 16,0 1-16,0 21 0</inkml:trace>
  <inkml:trace contextRef="#ctx0" brushRef="#br0" timeOffset="-199660.74">14901 9017 0,'0'-21'0,"0"42"0,0-63 15,0 21-15,0-1 0,0 1 16,21 21-16,1 0 16,-1-21-16,0 21 0,0 0 15,21 0-15,-20 21 16,-1 0-16,21 22 0,-21-22 16,0 0-16,-21 0 0,0 0 0,0 22 15,0 20 1,0-42-16,-42 22 0,21-22 15,-21 21-15,20-42 16,22 21-16,-21-21 16,21-21-1,0 0-15,0 0 16,0 0-16,0 0 0,21-1 0,1-20 16,-22 21-16,21-21 0,21-64 15,22 21 1,-43 64-16,0 0 0,0 21 15,-21-21-15,21 21 16,0 0-16,1 0 16,-1 0-16</inkml:trace>
  <inkml:trace contextRef="#ctx0" brushRef="#br0" timeOffset="-198528.41">15452 9292 0,'0'0'0,"21"0"16,0 0-1,0 0-15,0 0 16,22-42-16,-1 0 16,-21 20-16,43-41 15,-43 21-15,0-1 0,42-41 16,-41 41-16,-1 1 0,21-64 15,0 0 1,-42 85-16,0-21 0,0 21 16,0-1-16,0 1 15,0 0-15,-21 21 16,0 0-16,0 0 16,0 21-16,0 0 15,-1 1-15,1 20 0,0 43 16,21-43-16,-21 21 0,0-20 0,21 20 15,-21 1-15,21-1 0,0-20 16,-22 20-16,1 64 0,0-63 16,21-22-16,0 21 0,-21 1 0,21-1 15,-21 22-15,0 42 16,-1-63-16,1-1 0,21 1 0,-21 41 16,21-62-16,-21 63 15,21-64-15,0-21 0,0 21 16,0-20-16,0-1 0,21 0 0,21 0 15,-20-21-15,-1 0 16,0 0-16,0-21 0,0 0 16,22 0-16,41-85 15,-41 42-15,-1 22 0,-21 0 16,0-43-16,-21 43 16,21-22-16,-21 22 0,0-1 0,0-20 15,-21-1-15,-42-84 16,20 42-16,22 64 15,-21 21-15,0-43 16,20 43-16,1 21 0,0-21 0,21 0 47,21 0-31,0 0-16,1 21 15,41-43-15,22-20 16,-43 20-16,0 22 15,-20 0-15,20-21 0,-21-1 0,21 22 16,-20-21-16,-1 21 0,0-22 0,-21 22 16,21-21-16,-21 21 15,0 0-15,0-1 0,-21 22 47,21 22-47,0 20 16,0-21-16,0 43 15,0-22-15,0-21 0,0 21 16,0 1-16,0-22 0,0 21 0,0 1 16,21-22-1,0 0-15,0 0 0,1 0 0,-1-21 16,0 0-16,0 0 0,21 0 16,-20 0-16,-1 0 15,0-21-15,21-21 0,22-22 16,-43 22-16,-21 21 15,0-22-15,0 1 0,0 0 16,0-1-16,0 22 0,0-21 0,-21 21 16,0-22-16,-1 22 15,1 21-15,-21-21 0,21 21 0,-22 0 16,1 0-16,21 21 0,0 0 16,21 1-16,-21-1 15,21 21-15,0-21 0,0 0 16,0 1-16,0-1 0,0 0 0,21 0 15,0 0-15,21 22 16,-21-43-16,1 0 0,-1 0 0,0 0 0,0 0 16,0 0-16,0 0 15</inkml:trace>
  <inkml:trace contextRef="#ctx0" brushRef="#br0" timeOffset="-198139.63">16616 8954 0,'0'-22'16,"0"1"-16,0 0 0,0 0 15,0 0-15,0 0 16,0-1-16,21 1 0,0 21 16,-21-21-16,21 21 0,0 0 15,1 0-15,-1 0 0,21 0 16,0 0-16,-20 21 0,-1-21 16,-21 21-16,21 1 15,0-1-15,0 0 0,-21 0 0,0 0 16,0 22-16,0-22 0,0 0 0,0 0 15,0 0-15,0 0 16,0-42 31,0 0-47,0 0 16,0 0-16,0-22 0,0 22 15,0 0-15,0 0 0,0-21 0,0 20 16,21-20-16,1 21 15,-1 0-15,-21 0 16,42 21-16,-21 0 16,0 0-16,1 0 0,-1 0 15,0 0-15,0 0 0</inkml:trace>
  <inkml:trace contextRef="#ctx0" brushRef="#br0" timeOffset="-197425">17441 8784 0,'0'0'0,"0"-21"16,0 0 15,0 42-15,0 0-1,0 0-15,0 1 0,0-1 16,0 21-16,0 0 15,0-20-15,0-1 16,0 21-16,0-21 0,-21 0 16,21 1-16,0-1 15,-21-21-15,21-21 47,0-1-31,0 1-16,0 0 0,0-21 15,0-22 1,21 22-16,0 21 0,0-22 0,1-20 16,-1 42-16,0 0 0,0 21 0,0-22 15,0 22-15,1 0 0,105 22 32,-106-1-32,0 0 15,0 0-15,-21 0 0,0 22 0,21-22 16,-21 0-16,0 0 0,0 0 0,0 22 15,0-22 1,0 0-16,0 0 0,0 0 16,0-42 31,0 0-47,21 0 0,-21 0 0,22-1 15,-1-20-15,0 21 0,0-21 16,21-22-16,-20 22 0,41-1 15,-21 22 1,-20 21-16,-1 0 0,0 0 16,0 0-16,0 0 0,-21 21 15,21 1-15,-21-1 0,0 0 0,0 42 16,0-20 0,0-22-16,0 0 0,0 0 0,0 0 15,0 1-15,0-1 0,-21 0 31</inkml:trace>
  <inkml:trace contextRef="#ctx0" brushRef="#br0" timeOffset="-196877.8">19410 8319 0,'0'0'15,"0"-22"-15,0 1 0,0 42 32,-21 1-32,21-1 15,-22 21-15,22-21 0,0 22 16,-21-1-16,21 0 0,-21 1 0,0-1 16,0 43-16,-22 42 15,43-85-15,0 0 16,-21-21-16,21 1 0,0-1 0,-21 0 15,21 0-15,21-21 32,0-21-32,1 0 0,20 0 15,-21-1-15,21-20 16,22-21-16</inkml:trace>
  <inkml:trace contextRef="#ctx0" brushRef="#br0" timeOffset="-196156.63">19748 8340 0,'0'-21'0,"0"42"0,0-64 0,0 65 32,0-1-17,0 0-15,0 21 0,0-21 16,-21 22-16,21-1 0,-21-21 0,21 64 16,-21 0-1,21-43-15,-21-21 0,0 64 16,21-64-16,0 0 0,-22 21 0,22-20 15,-21-1-15,21 0 16,-21-21-16,21-21 31,0 0-31,0-1 16,0 1-16,42-63 16,1 20-16,-22 43 0,0 0 15,0 0-15,0-1 0,1 1 16,-1 0-16,42 21 15,-42 0 1,-21 21-16,22 0 16,-22 1-16,0-1 0,0 0 0,0 0 15,0 21-15,0-20 0,0-1 16,0 42-16,0-20 16,0-22-16,0 0 0,0 0 0,0 0 15,21-21-15,-21 21 0,42-21 16,-21 0-16,0 0 0,22 0 15,-1 0 1,64-42-16,-64 21 0,22-21 16,-43 20-16,21-20 15,1-21-15,-22 41 16,0-20-16,-21 21 0,0 0 0,0-22 0,0 22 16,0 0-1,-21 21 1,0 0-16,-1 21 15,1-21-15,0 21 0,21 22 16,-21-22-16,21 0 0,-21 21 0,21-20 0,0-1 16,0 21-16,0-21 0,0 43 15,21-43-15,0 0 16,0 0-16,0 0 0,1-21 0,62 0 16,-63 0-1,1 0-15,-1 0 0,0-21 0,42 0 16,-41 0-16,-1 0 0,0-22 15,-21 22-15,21 0 16,-21 0-16,0-21 0,0 20 16,0 1-16,0-21 0,-21 21 0</inkml:trace>
  <inkml:trace contextRef="#ctx0" brushRef="#br0" timeOffset="-195909.77">19389 8573 0,'0'0'0,"-43"21"0,22-21 0,0 0 15,42 0 17,0 0-32,0-21 0,1 21 15,20 0-15,0-22 0,43 22 16,-43-21-16,1 21 0,-22 0 15,21 0-15,0 0 0,-20-21 0,20 21 16,21 0 0</inkml:trace>
  <inkml:trace contextRef="#ctx0" brushRef="#br0" timeOffset="-195255.65">21823 8509 0,'0'-21'0,"0"0"16,0 0-16,0-1 16,0 1-16,0 0 15,-21 21-15,-1 0 16,1 0-16,0 0 15,0 0-15,0 21 0,-43 43 16,43-22 0,0-21-16,0 22 0,-22 41 15,43-41-15,0-1 0,0 21 16,0-20-16,0-22 0,22 21 16,-1-21-16,0 1 0,21-1 15,1-21-15,-22 0 0,21 0 0,-21 0 16,22 0-16,-1-21 0,0 21 15,-21-22-15,22 1 0,-22 0 0,64-64 16,-64 22 0,0 42-16,-21-22 0,0 22 15,-21-42-15,0 20 0,-1 22 16,1 0-16,0 0 16,-21 0-16,-43 0 15,0 21-15,64 0 16,0 21-16,0 0 0,0-21 15,0 21-15,21 0 0,0 0 0,0 1 16,0 20-16,0-21 0,0 0 16,21 0-16,0 1 0,42-1 15,-20 0-15,-22-21 0,21 0 16,1 0-16</inkml:trace>
  <inkml:trace contextRef="#ctx0" brushRef="#br0" timeOffset="-194914.82">22479 8446 0,'0'0'0,"0"-22"0,-21 1 16,0 21-16,21-21 15,-22 21-15,1 0 0,0 21 16,21 0-16,0 1 16,0-1-16,0 21 0,0-21 0,0 22 15,0-1-15,0 0 0,0 1 0,0 20 16,0-21-16,0 22 0,0-22 15,0 22-15,0-1 0,-21 43 16,21-42-16,-42 63 16,42-64-16,0 1 0,0-22 15,-22 21-15,22 1 0,-21-1 0,0 1 16,21-22-16,0 1 0,0-1 0,0 0 16,-21 1-16,21-22 0,0 0 0,21-21 31,-21-21-16,21 0-15,-21-22 0,21 22 0,1-21 16,-22-1-16,0 1 0,21 0 16</inkml:trace>
  <inkml:trace contextRef="#ctx0" brushRef="#br0" timeOffset="-194587.01">22352 8742 0,'0'-42'0,"0"84"0,0-106 0,0 43 0,0-21 15,0 21-15,0-22 16,21 22-16,0 0 0,0 21 16,1-21-16,-1 21 0,21 0 0,22 0 15,41 0 1,-83 21-16,20 0 16,-21 0-16,-21 1 0,0 20 0,0-21 15,0 0-15,-21 0 0,-21 22 16,20-22-16,1 0 0,-21 0 0,0 0 15,20 1-15,-20-1 0,21-21 16,-21 21-16,20-21 0,1 0 16,21 21-1,21-42 1,1 21 0,-1-21-16,21 21 0,-21-21 15,0-1-15,22 1 0,-22 21 0</inkml:trace>
  <inkml:trace contextRef="#ctx0" brushRef="#br0" timeOffset="-194248.2">22881 8678 0,'0'0'0,"21"0"32,-21-21-32,21 21 0,-21-21 0,22 21 15,20-21-15,0-21 16,-21 42-16,-21-22 0,43 1 15,-43 0-15,21 0 0,-21 0 16,-21 21 15,0 0-31,-1 0 0,1 0 16,0 21-16,0-21 0,0 21 16,0 0-16,-1 22 0,22-22 15,0 0-15,0 0 0,0 21 16,0 1-16,22-22 15,-1 0-15,0-21 0,0 21 0,0 0 16,0-21-16,1 22 16,-1-22-16,0 0 0,0 0 0,0 0 15,22 0 1,-22-22-16,0 1 0</inkml:trace>
  <inkml:trace contextRef="#ctx0" brushRef="#br0" timeOffset="-193857.1">23368 8573 0,'0'-22'0,"0"44"0,-21-65 0,21 22 16,0 0-1,0 0-15,21 21 16,0 0-16,0 0 16,0 0-16,1 0 0,-1 0 15,0 0-15,0 21 0,-21 0 16,21 0-16,0 22 15,-21-22-15,0 63 16,0-62-16,0 20 0,0-21 16,0 0-16,0 0 0,0 1 0,0 20 15,-21-42 1,21-21 15,0 0-31,0-1 0,0 1 16,0 0-16,21 0 0,1 0 15,-22 0-15,21-22 0,0 22 0,0-21 16,-21 21-16,21-1 0,0-20 0,1 21 16,-22 0-16,21 21 0,0-21 15,0 21-15,0 0 0,0 0 16,1 0 0,-1 21-16,0-21 15</inkml:trace>
  <inkml:trace contextRef="#ctx0" brushRef="#br0" timeOffset="-191747.51">24236 8700 0,'0'0'0,"0"-43"16,21 43-16,-21-21 15,0 0-15,0 0 0,0 0 16,0-1-16,0 1 0,0 0 0,0 0 15,0 0-15,0 0 0,-21-1 16,0 22-16,-1 0 0,-41 0 16,42 0-16,0 22 15,-1-1-15,1 0 0,0 21 16,0-21-16,0 1 0,0 20 0,-1-21 16,22 21-16,0 22 15,0-43-15,0 21 16,0-20-16,0-1 0,0 0 0,22-21 15,-1 0-15,0 0 16,0 0-16,64-21 16,-64-22-1,0 22-15,0 0 0,0 0 16,1 0-16,-22-22 0,0 22 0,21 0 16,-21-21-16,21 21 0,-21-22 15,0 22-15,21-21 0,-21 21 0,0-22 16,0 64-1,0 1 1,0 20-16,0-21 0,0 0 16,-21 22-16,21-1 0,0-21 15,0 21-15,0 1 16,21 41-16,-21-62 16,21-22-16,-21 21 0,21 0 0,1-21 15,-1 0-15,0 0 0,0 0 16,0 0-16,0 0 0,43-42 15,-43 20 1,0 1-16,-21 0 0,43-21 16,-43-22-16,0 43 0,21-21 15,-21-1-15,0 1 0,0 0 0,0-22 16,0 22-16,21-127 16,-21 126-16,0 1 0,0 0 15,0 20-15,0-20 0,0 21 0,0 63 31,0-21-15,-21 22-16,0-1 0,21 0 0,-22 22 16,1-22-16,21 1 0,-21-1 0,21 21 15,0-20-15,0-22 0,0 21 16,0 1-16,0 20 16,0-42-16,0 43 0,0-43 15,0 0-15,21 0 0,0-21 16,1 0-16,-1 0 0,0 0 15,0 0-15,43-21 16,-22 0 0,-21 0-16,64-43 15,-64 22-15,0 21 0,0 0 16,-21-1-16,21 1 0,-21 0 0,22 0 16,-22 42 15,0 0-31,0 0 0,-22 1 15,1 20-15,21 21 16,0-41-16,0-1 0,0 0 16,0 0-16,0 0 15,21 0-15,1-21 16,-1 0-16,21 0 16,43 0-16,-64 0 15,0-21-15,21 0 0,-20 21 16,-1-21-16,0 0 0,0 0 0,0-1 15,0 1-15,-21 0 0,22 0 16,-22 0-16,21 0 0,-21-22 16,0 64 15,0 1-31,-21-1 0,21 0 16,-22 0-16,22 0 0,-21 0 0,21 1 15,0-1 1,0 0-16,0 0 0,0 0 15,21-21-15,1 0 0,-1 0 16,0 0-16,0 0 16,0 0-16,0 0 15,1-21-15,-1 0 0,0 0 16,0 0-16,-21-1 0,0 1 16,0 0-16,0 0 0,0 0 0,0 0 15,0-1-15,0 1 0,0 0 16,-21 21-16,-21-21 15,20 21-15,44 0 63,-1 0-47,0 0-16,0 0 0,0-21 0,0 21 15,1 0-15,-1 0 0,0-21 16,0 21-16,0 0 15,0 0-15,1 0 16,-22 21-16,0 0 16,0 0-16,0 0 0,0 0 15,0 1-15,0-1 16,0 21-16,0-21 16,-22 0-16,22 1 0,-21-1 15,21 0 1,0 0-1,0-42 17,0 0-17,0 0-15,0-1 0,21 22 0,1-21 16,-1-21-16,0 21 0,0 0 16,0-1-16,0 1 0,64-42 15,-64 63-15,0 0 16,1 0-1,-22 21 1,0 0-16,0 21 0,0 1 16,0-22-16,0 0 15,0 0-15,0 0 0,0 1 16,0-1-16,21-21 16,0 21-16,0-21 0,0 0 15,22 0-15,-22 0 0,0 0 16,0 0-16,21 0 0,-20 0 15,-1 0-15,42-42 16,-20-22 0,-22 43-16,0 0 0,-21-22 15,21 22-15,0-21 0,-21 21 0,0-22 16,0 22-16,21 0 0,-21-21 0,0 21 16,0 42-1,-21-21 1,21 21-16,-21 0 0,0 0 15,21 0-15,-21 22 0,21-22 0,0 0 16,-21 43-16,21-43 16,0 0-16,0 0 0,0 0 15,0 0-15,0 1 0,0-1 16,0 0-16,-22-21 16,22 21-1,-21-21 1,0 0-16,0 0 15,21-21 32,0 0-47,0 0 16,0-1-16</inkml:trace>
  <inkml:trace contextRef="#ctx0" brushRef="#br0" timeOffset="-191504.65">25950 8043 0,'0'0'0,"-42"0"16,21 0-1,0 0 1,-1 0-1,22 22 1,-21-1 31</inkml:trace>
  <inkml:trace contextRef="#ctx0" brushRef="#br0" timeOffset="-191198.97">24680 8276 0,'0'0'0,"-42"21"0,21-21 0,0 0 0,42 0 31,0 0-15,0 0-16,0 0 0,22 0 15,-22 0-15,21 0 0,-21 0 0,22-21 16,-22 21-16,21 0 0,-21 0 16,0-21-16,22 21 0,-22 0 15,0 0-15,-42 0 63,0 0-63,0 0 15</inkml:trace>
  <inkml:trace contextRef="#ctx0" brushRef="#br0" timeOffset="-189876.6">12277 10986 0,'0'21'15,"-22"-21"32,1 0-47,0 0 16,0 0-16,0 0 15,0 0-15,-1 0 16,1 0-16,0 0 0,0 0 16,0 0-16,0 0 15,-1 0-15,1 0 0,0 0 32,42 0-1,0-21-31,22 21 0,-1 0 15,0 0-15,64-22 16,-42 1-16,-1 21 0,-20 0 0,20-21 16,-21 21-16,22 0 0,84-21 15,-42 21 1,-64 0-16,1-21 0,-22 21 0,42 0 16,-42 0-16,1 0 15,-22-21 48,-22 21-63,1 0 0,0 0 15,0-22-15,0 1 16,21 0-16</inkml:trace>
  <inkml:trace contextRef="#ctx0" brushRef="#br0" timeOffset="-189468.32">12785 10647 0,'0'0'0,"-22"-21"0,1 21 16,0 0 0,0 0-16,21 21 47,21-21-47,0 21 15,0-21-15,1 0 0,-1 21 0,0-21 16,21 0-16,-21 0 15,1 0-15,20 0 0,-21 0 0,0 0 16,64 21 0,-43-21-16,-42 22 0,0-1 15,0 0-15,0 0 16,-21 0-16,0 0 16,0 1-16,0-1 0,-22 0 0,22 0 15,-21 0-15,-43 64 16,43-43-16,-1-21 15,22 1-15,0 20 0,0-21 16,0-21-16,0 42 16,21-20-1,21-22 32,0 0-47,0-22 0</inkml:trace>
  <inkml:trace contextRef="#ctx0" brushRef="#br0" timeOffset="-188909.08">14795 10605 0,'0'0'0,"-21"-22"16,0 22-1,21 22 1,0-1 0,0 21-16,0-21 0,0 0 15,0 22-15,0-22 0,0 21 16,-21-21-16,21 22 0,0-22 0,0 64 16,0-64-1,21-21 32,-21-21-47,0-1 16,0 1-16,21 0 0</inkml:trace>
  <inkml:trace contextRef="#ctx0" brushRef="#br0" timeOffset="-188467.15">14795 10287 0,'-21'0'32,"0"0"-17,21 21-15,0 0 16,0 1-16,0-1 15,21-21 1,-21 21-16,21-21 16,1 0-16,-1 0 15,0-21-15,0 0 0,0-1 16,-21 1-16,0 0 16,0 0-16,0 0 15,0 0 1,-21 21-16,0 0 0,0 0 0,0 0 15,-1 0 1,1 0-16,21 21 0,0 0 16,0 0-16,0 0 0,0 22 15,0-22-15,0 0 0,0 0 16,0 21-16,21-20 0,-21-1 0,22 0 16,-1 0-16,0 0 0,-21 0 0,21 1 15,21-22-15,-20 21 0</inkml:trace>
  <inkml:trace contextRef="#ctx0" brushRef="#br0" timeOffset="-187445.31">15367 10605 0,'0'21'0,"0"0"15,-21 0 1,0 0-16,21 0 0,0 1 15,0-1-15,-22 0 0,22 0 0,0 0 16,0 22-16,0 20 16,-21-21-1,21-20-15,0-1 0,-21-21 16,21 21-16,-21-21 31,21-21-15,0 0-1,0-1-15,0 1 0,0 0 0,0-21 16,0 21-16,0-22 0,21 22 0,0-21 16,-21-1-16,21 1 0,22 21 15,-22-21-15,0 20 0,21 1 0,-20 0 16,20 21-16,21 0 16,-20 0-16,-22 0 15,0 21-15,0 0 0,0 1 0,1-1 0,-22 21 16,0-21-16,0 0 0,0 22 15,0-22-15,0 21 0,0-21 16,0 1-16,0-1 0,0 21 16,0-21-16,0 0 0,0 1 15,21-22-15,0 0 16,0 0-16,0 0 16,0-22-16,1 1 15,-1 0-15,0 0 0,0 0 0,0 0 16,0-1-16,1 1 0,-22-21 15,21 21-15,0-43 0,-21-20 16,0 62-16,0 1 16,21 21-16,-21 21 31,0 1-31,0-1 16,0 0-16,-21 21 0,0 1 15,21-22-15,0 0 0,0 21 16,0-21-16,0 22 0,0-1 15,0-21-15,0 0 16,0 1-16,21-22 0,0 0 16,0 0-16,0 0 0,43 0 15,-22-22 1,1 1-16,-22 0 0,42-21 16,-42-1-16,1 22 0,20-63 15,-21 41-15,0 1 0,0 0 16,-21-22-16,0 22 0,0-22 15,0 22-15,0 0 0,0-22 0,0 43 16,0-21-16,0 20 0,0-20 16,0 21-16,0 0 0,0 42 31,-21 0-31,21 21 0,-21-20 16,-21 126-1,42-106-15,-21 22 0,-1-1 0,22-21 16,0 1-16,0-1 0,0 0 0,0 1 15,0 63 1,0-85-16,0 21 0,0-21 16,0 0-16,22 1 0,-1-22 15,0 21-15,0-21 0,0 0 16,0 0-16,1 0 16,-1-21-16,0-1 0,0 22 0,21-42 15,-20 21-15,-22 0 0,21-22 16,-21 22-16,0-21 0,0 21 15</inkml:trace>
  <inkml:trace contextRef="#ctx0" brushRef="#br0" timeOffset="-187231.84">16383 10520 0,'21'0'15,"0"0"1,22 0-16,-22 0 15,0 0-15,21 0 0,43-21 16,-43 0-16,-21 21 0,22-22 16,-1 22-16,-21-21 0,0 0 15,1 21-15,-1-21 0,0 21 0,-21-21 16,0 0 0,-21 21-16</inkml:trace>
  <inkml:trace contextRef="#ctx0" brushRef="#br0" timeOffset="-187058.82">16023 10351 0,'-21'0'16,"42"0"-16,-42 21 31,42-21-15,0 0-1,0 0-15,1 0 0,-1 0 16</inkml:trace>
  <inkml:trace contextRef="#ctx0" brushRef="#br0" timeOffset="-185995.53">17187 10880 0,'0'0'16,"21"0"-16,-21-21 0,0-1 0,22 1 16,-22-21-1,0-22 1,0 43-16,0 0 0,0-42 0,-22 41 15,22 1-15,-42 0 16,21 0-16,0 21 0,0 0 16,-1 0-16,-20 0 0,-43 85 15,43-64-15,-21 85 16,20-1 0,43-83-16,0 20 15,0-21-15,0 0 0,0 0 0,0 1 16,21-1-16,1-21 15,-1 0-15,0 0 0,42 0 16,-41 0-16,20-43 16,0 22-16,-21 0 0,1 0 15,20 0-15,-21 0 0,0-1 0,0 1 16,1-106 0,-22 21-1,0 64 1,0 21-16,0 42 15,0 0 1,0 0-16,0 22 0,0-22 16,0 21-16,0-21 0,0 22 0,0-22 15,0 21-15,0-21 0,0 22 0,0-22 16,21 0-16,-21 0 0,21 0 16,0-21-16,0 22 0,0-22 0,1 0 15,-1 0-15,0 0 0,21 0 0,1 0 16,-1-22-16,0 1 15,1 0-15,-22 0 0,0 0 16,21 0-16,-21-22 0,1 22 0,-1-21 16,0-43-1,21-84-15,-42 126 16,0-20-16,0 21 0,0-1 0,0 22 16,0-21-16,0 21 0,0-1 15,-21 22 1,21 22-16,-21-1 0,21 0 0,0 21 15,-21 1-15,0 41 16,-1-41-16,22 105 16,0-106-16,0 0 0,0 1 15,0-1-15,0-21 0,43 85 32,20-106-32,-20 0 15,41-21 1,-63 0-16,22 0 15,-22-1-15,-21-20 0,21 21 16,0 0-16,-21 0 0,0-1 16,0-20-16,0 63 31,0 0-31,0 1 16,0-1-16,-21 42 15,-21 1 1,42-43-1,0 0-15,21-21 47,-21-21-47,21 0 16,0 0-16,-21-1 0</inkml:trace>
  <inkml:trace contextRef="#ctx0" brushRef="#br0" timeOffset="-185815.55">18224 10478 0,'-21'0'16,"42"0"-16,-42-22 0,0 22 15,42 0 32,0 0-31,1 0-16,-1 0 0,0 0 15,0 0-15</inkml:trace>
  <inkml:trace contextRef="#ctx0" brushRef="#br0" timeOffset="-185261.12">18542 10689 0,'0'21'15,"21"-21"48,0 0-48,-21 22 1,0-1-16,0 0 16,0 0-16,-21 0 0,0 0 15,0 1-15,-43 20 16,22-21-16,-64 64 15,0-43 1,64-21-16,0 0 16,42 1-16,21-44 31,0 22-31,0 0 0,0 0 16,0-21-16,64 21 15,-64 0-15,0 0 0,22 0 16,-22 0-16,0 0 0,21 0 0,-20 21 15,-1 1-15,21-1 0,-21-21 16,0 42-16,1-21 0,-1 0 0,0 43 16,-21-43-16,0 0 15,0 22-15,0-22 0,-21 21 0,-22-21 16,-20 43-16,21-43 16,-1 0-16,-20 21 0,20-20 15,1-22-15,0 21 0,21-21 16,-22 0-16,22 0 0,-42 0 15,41 0 1,22-64 0,22 43-16,-1 0 15,0 0-15,0-22 0,43-20 0</inkml:trace>
  <inkml:trace contextRef="#ctx0" brushRef="#br0" timeOffset="-184889.2">18902 10943 0,'0'-21'16,"21"21"-1,0-21 1,0 21-16,-21-21 0,21 0 16,1 21-16,-22-22 0,21 1 15,0 0-15,-21 0 0,21 0 16,-21 0-16,0-1 15,0 1-15,0 0 0,0 0 0,-21 21 16,0 0 0,0 0-16,-1 0 0,1 0 0,21 21 15,-21 0-15,0 0 0,0 1 0,21-1 16,0 63 0,0-41-1,0-22-15,42-21 16,-21 21-16,0-21 15,22 0-15,-22 0 0,0 0 0,0 0 0,22 0 16,-22 0-16,-21-21 0,42 0 31</inkml:trace>
  <inkml:trace contextRef="#ctx0" brushRef="#br0" timeOffset="-182889.92">20341 10753 0,'42'0'15,"-84"0"-15,106 0 16,-43 0-16,0-21 0,0-1 15,-21 1 1,21 0-16,0 0 0,-21 0 16,0 0-16,0-1 0,0 1 15,0 0-15,0 0 0,0 0 16,-84-22 0,-1 1-16,22 42 15,41 0-15,1 0 0,0 0 16,-21 21-16,21-21 0,-1 21 0,-20 43 15,21-43-15,21 0 16,-21 22-16,21-22 0,-21 21 0,21-21 16,0 0-16,0 22 0,0-22 0,0 0 15,0 0 1,21-21-16,0 0 0,0 0 16,21 0-16,-20 0 0,-1 0 15,0 0-15,0 0 0,21-21 16,-20 0-16,41-21 0,-21 20 15,-20-20-15,-1 21 0,21-21 0,-21 20 16,-21-20-16,21 0 16,1-1-16,-22 1 0,21 0 0,-21-1 0,0 1 15,0 0-15,0-1 0,0-41 16,0 41 0,0 65 15,0-1-31,0 0 0,0 21 0,0 22 15,0-22-15,0 0 16,0 1-16,0-1 0,0 64 16,0 0-1,0-64-15,42 43 16,0-43 0,-20-42-16,20 42 0,-21-42 15,0 0-15,43 0 0,-43 0 0,0 0 16,21 0-16,-20 0 0,-1-21 15,21 0-15,85-85 16,-127 85 0,21-42-16,-21 41 15,0 1-15,0-21 0,0-22 16,0 43-16,-21 0 0,21 0 16,-21 0-16,0 21 0,-22 0 15,22 21-15,0-21 16,0 21-16,0 21 15,0-20-15,-1-1 0,1 21 0,21-21 0,0 22 16,-21 20-16,21-42 0,0 0 16,0 22-16,0-22 0,0 0 15,0 0-15,21 0 0,0-21 16,1 0-16,-1 0 16,0 0-16,0 0 15,0 0-15,0-21 0,22 0 16,-22-21-1,21-43-15,-42 43 16,0 21-16,21-85 16,-21 85-16,0-1 0,0 1 15,0 0-15,0 42 16,0 0 0,0 1-1,0 20-15,0-21 0,-21 0 0,21 43 16,0-43-16,0 0 0,0 0 15,0 0-15,0 1 0,0-1 16,43 21-16,-22-21 16,0-21-16,0 0 0,21 0 15,-20 0-15,-1 0 0,0 0 0,21 0 16,64-42 0,-85 21-16,22 0 15,-22-1-15,21-20 0,-21 0 0,0-1 16,-21-41-16,22 41 0,-22 1 15,21 0-15,-21-43 16,0 0-16,0 43 0,0 0 16,0 21-16,0-22 15,0 64 1,0 1 0,-21 20-16,-1 0 0,22 1 15,-21-1-15,21 0 0,-21 22 0,0-22 16,21 22-16,0-22 0,-21 43 15,21-43-15,0 0 0,0-21 16,21 43-16,0-22 16,0-42-16,0 0 15,43 0-15,-43 0 16,0 0-16,22 0 0,-22 0 0,21-21 0,-21 21 16,64-63-1,-22 20-15,-63 22 16,22 0-16,-1-43 0,-21 43 15,0 0-15,0-42 0,0 41 16,0 1-16,0 0 16,-21 21-16,-1 0 15,1 21-15,-21 22 16,21-22-16,0 0 0,-1 0 16,1 21-16,0-20 0,21-1 0,0 21 15,-21-21-15,21 0 0,0 1 0,0-1 16,0 0-16,0 0 0,42-21 15,-21 0 1,1 0-16,-1 0 16,0 0-16,0 0 0,0-21 15,0-21-15,-21 20 0,22 1 16,-1 0-16,-21 0 0,0 0 16,0 0-16,21-64 15,-21 43-15,0 63 31,0 0-15,0 0-16,0 0 0,0 0 16,0 1-16,0 20 15,0-21-15,0 0 0,0 22 16,0-22-16,0 0 16,0 0-16,21-21 0,-21 21 15,21-21-15,0 0 0,1 0 0,20 0 16,-21 0-16,43-21 15,-43 21-15,21-21 0,0 0 16,-20 0-16,-22-1 16,21-20-16,-21 21 0,0 0 15</inkml:trace>
  <inkml:trace contextRef="#ctx0" brushRef="#br0" timeOffset="-182625.08">21632 10266 0,'0'0'0,"-42"0"0,21 21 0,42-21 32,0 0-17,21 0-15,1-21 0,-22 21 16,21-21-16,1 21 0,-1 0 0,127-21 31,-126-1-31,41 1 16,-41 21-16,-22 0 0</inkml:trace>
  <inkml:trace contextRef="#ctx0" brushRef="#br0" timeOffset="-180717.13">23114 10393 0,'0'0'16,"0"-21"-16,0 0 0,0-1 15,0 1-15,0 0 16,0 0-16,0 42 31,0 0-15,0 0-16,0 43 15,-21-1-15,21-20 0,-21-1 16,21 22-16,-22-43 0,1 0 16,21 0-16,-21 0 0,21 0 15,0 1-15,0-1 16,0-42-1,0-1 1,21 1-16,0 0 0,1 0 16,-1-21-16,-21 20 15,21-20-15,0 0 0,0 21 0,-21-22 16,21 1-16,1 21 0,-1 0 0,0-22 16,0 43-1,0 21 1,0 22-16,-21-22 15,22 0-15,-22 21 0,0-20 0,0 41 16,0-42-16,21 22 0,-21-22 16,0 0-16,0 0 0,0 21 15,0-20-15,21-22 16,-21 21-16,21-21 16,0 0-1,0-21-15,1-1 0,-1 1 16,0 0-16,-21-21 0,21 21 15,0-1-15,0-20 0,1 0 16,-1 21-16,0-22 0,21-63 16,1 64-1,-22 21-15,-21 0 0,21 21 16,0 0-16,-21 21 0,0 0 16,0 0-16,0 0 15,0 1-15,0-1 0,0 21 0,0 22 16,0-22-16,0-21 0,0 21 15,0 1-15,0-22 0,0 21 0,21 22 32,0-43-32,1 0 0,-1-21 0,21 21 15,-21-21-15,22 0 16,-22 0-16,0 0 0,21-21 0,-21 0 16,43 0-16,-43 0 15,0-1-15,22 1 0,-22-21 0,-21 21 16,21 0-16,0-85 15,-21 85-15,0-22 16,0 22-16,0-21 0,0 21 16,-21 21-16,0 0 15,0 0-15,-1 21 16,1 21-16,-21 43 16,42-64-16,0 0 0,0 21 15,0-20-15,0-1 0,0 0 16,0 0-16,0 0 0,21 0 0,21 1 15,1-22 1,-22 0-16,0 0 0,21 0 16,1 0-16,-22 0 0,42-43 15,-41 22-15,-1 0 16,42-43 0,-20-20-16,-43 63 15,21-1-15,-21 1 0,0 0 16,0 0-16,0 0 0,0 42 31,0 0-31,0 0 0,0 0 16,0 1-16,-21-1 0,21 0 15,0 21-15,0-21 0,-22 43 16,1-43-16,21 0 16,0 0-16,0 1 0,0-1 15,0-42 32,0-1-47,0 1 0,0 0 0,21 0 16,1 0-16,-22 0 0,21-22 15,-21 22-15,21 0 0,0-21 16,0 20-16,22-41 16,-22 63-16,0 0 15,0 21 1,-21 0-16,21 0 0,-21 22 15,0-22-15,0 0 0,0 0 16,21 0-16,-21 1 0,22 20 0,-22-21 16,0 0-16,0 0 15,0 1-15,21-1 16,-21-42 15,21 21-31,-21-22 16,0 1-16,21 0 0,-21 0 0,42-43 15,-20 43-15,-1-21 16,0 0-16,0 20 0,21-20 16,-20 21-16,-1 0 0,21 0 0,-21-1 15,0 22-15,1 0 0,-1 0 16,0 0-16,-21 22 0,0-1 0,0 0 0,21 0 16,-21 0-16,0 0 0,0 22 15,0 41 1,-21-41-16,0-1 15,0-21-15,21 0 16,0 1-16,0-1 16,0-42 15,21 21-15,0-22-16,0 1 0,0 0 15,0 0-15</inkml:trace>
  <inkml:trace contextRef="#ctx0" brushRef="#br0" timeOffset="-180162.14">25569 10075 0,'0'0'16,"0"22"-1,-21-1-15,21 0 0,-21 21 16,21-21-16,0 22 0,0-22 15,-21 21-15,21 1 0,-21-1 0,21-21 16,0 21-16,-43 85 16,43-63-1,0-43-15,0 0 0,-21-21 16,21 21-16,0 1 0,-21-1 16,21-42 15,0-1-16,21 1-15,-21 0 0,21 0 0,0-21 16,1 20-16,-1-20 16,-21 21-16,21 0 0,0-22 0,64-20 31,-43 42-31,-21 21 16,0 0-16,1 21 0,-1 0 15,-21 21-15,0-20 16,0-1-16,0 0 0,0 0 15,0 0-15,-43 43 16,22-43-16,-42 42 16,-1-41-1,43-1-15,-21 0 0,21-21 0,-1 0 16,1 21-16,0-21 0,21-21 47,21 0-32,0 0-15,1-1 16,-1 22-16,0-21 0,0 0 0,0 0 16</inkml:trace>
  <inkml:trace contextRef="#ctx0" brushRef="#br0" timeOffset="-179778.36">25950 10583 0,'21'0'15,"1"-21"17,-1 0-32,0 0 15,0 0-15,0 0 0,0-1 16,-21 1-16,22 0 0,-1 0 16,-21 0-16,0 0 0,-21 21 31,-1 0-31,1 21 0,0-21 15,21 21-15,-63 42 16,41-41-16,22-1 0,0 21 16,0-21-16,-21 0 15,21 1-15,0-1 0,0 0 16,21 21 0,22-21-16,-22-21 15,0 0-15,0 22 0,0-22 16,1 0-16,-1 0 0,0 0 0,0 0 15,0 0-15,22 0 16,-22 0-16,0-22 0,-21 1 16,21 21-16,-21-21 0</inkml:trace>
  <inkml:trace contextRef="#ctx0" brushRef="#br0" timeOffset="-179383.4">26352 10456 0,'-21'-21'0,"21"0"0,0 0 15,0 0-15,0 0 16,21 21-16,1-22 16,-1 22-16,21 0 15,-21 22-15,-21-1 0,0 0 16,21 0-16,-21 0 0,0 0 16,0 1-16,0-1 0,0 0 0,0 0 15,0 21-15,0-20 0,0-1 16,-21 42-1,21-20 1,0-65 15,0 1-15,21 0 0,1 0-16,-1 0 0,-21 0 0,21-22 15,0 22-15,-21 0 0,21-21 0,0-1 16,1 1-1,-1 21-15,0 0 0,0 21 32,0 0-17</inkml:trace>
  <inkml:trace contextRef="#ctx0" brushRef="#br0" timeOffset="-178859.74">26987 10478 0,'0'0'0,"0"-22"0,22 22 16,-1-21-16,0 21 0,21-42 16,-42 21-16,21 0 15,-21-1-15,0 1 16,-21 21-1,0 0-15,-21 0 16,21 21-16,-1 1 0,-41 20 16,42-21-1,0 0-15,21 0 0,-22 1 0,22-1 16,0 0-16,0 0 0,0 0 16,0 0-16,22-21 15,-1 22-15,0-22 0,0 0 16,21 21-16,-20-21 15,-1 0-15,0 21 0,0-21 16,0 0-16,-21 21 0,0 0 16,0 0-1,-21 1 1,0-22-16,0 0 0,-64 21 16,64-21-1,0 0-15,0 0 0,-22 0 16,22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39:5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1101 0,'0'-21'0,"0"42"0,0-64 0,0 22 16,0 0-16,0 0 0,0 0 15,0 0-15,0-1 16,0 44 0,0-1-1,0 0-15,0 42 16,0-20-16,0-22 0,0 64 16,0-43-16,0 0 0,0 1 0,0-1 15,-21-21-15,21 21 0,0 43 16,0 21-1,0-85-15,0 21 16,0-20-16,0-1 0,0 0 16,0-42 15,0 0-31,0-1 16,0-20-16,0 21 0,-21 0 15,21-43-15,0 22 16,0 21-16,0-22 0,0 1 0,0 21 15,0-21-15,0 20 0,0-20 16,0 21-16,64-43 16,-22 43-1,-21 21-15,0 0 0,0 0 0,1 0 16,-1 21-16,21 22 16,-21-22-16,0 21 0,1 1 0,-1-22 15,0 21-15,0 22 16,-21-22-16,0-21 0,0 21 15,21 1-15,-21-22 0,0 0 0,0 21 16,0-20-16,0-1 16,0-42 15,0-1-31,0-20 16,0 21-16,21-21 0,1 20 15,-22-20-15,21 0 0,0-1 16,0 22-16,0-21 0,-21 0 15,21 20-15,1 1 0,-1 0 0,0 0 16,0 0-16,0 21 16,0 0-16,-21 21 15,22 0-15,-22 0 0,0 22 16,0-1-16,0 0 0,0-21 16,0 22-16,0-1 0,0-21 0,0 64 15,0 0 1,0-64-16,0 0 0,0 0 15,0 0 1,0-42 15,0 0-15,0 0-16,21 0 0</inkml:trace>
  <inkml:trace contextRef="#ctx0" brushRef="#br0" timeOffset="406.76">5546 1630 0,'21'0'16,"0"0"0,-21-21-16,21 21 0,0-21 15,0-1-15,1 1 0,-1 21 16,0-21-16,42-42 15,-41 41-15,-22 1 0,0 0 16,0 0-16,0 0 0,0 0 0,0-1 16,0 1-16,-22 21 15,-62 0 1,63 0-16,-1 21 0,1 1 16,-21-1-16,21 0 0,0 0 0,-1 0 15,22 22-15,0-22 0,0 21 16,0 0-16,0-20 0,0 20 0,0 0 15,0-21-15,0 22 0,0-22 16,0 0-16,64 43 16,-22-43-1,-21 0-15,1-21 0,20 0 0,-21 0 16,0 0-16,22 0 16,-1-21-16,-21 0 0,106-43 15,-106 43-15</inkml:trace>
  <inkml:trace contextRef="#ctx0" brushRef="#br0" timeOffset="722.58">6265 910 0,'0'0'0,"0"-21"16,0 0-16,-21 0 0,21 0 0,0-1 15,-21 22-15,0 22 16,21 20-16,0-21 0,0 21 15,0 1-15,0-1 0,0 22 16,-21-22-16,21 0 16,0 22-16,0-22 0,0 64 15,0-64-15,-22 1 0,22-1 16,0 0-16,0 1 0,0-1 0,0 0 16,0-21-16,0 1 0,0 20 15,0-21-15,0 0 0,0 0 16,0-42 31,0 0-47,22-21 0,-1 21 0,-21-22 15,21 1-15</inkml:trace>
  <inkml:trace contextRef="#ctx0" brushRef="#br0" timeOffset="1618.07">6456 953 0,'0'21'16,"0"0"-16,0 21 15,0-21-15,0 22 0,0-1 16,0-21-16,0 22 0,0 41 16,0-41-16,0-1 15,0 0-15,0 1 0,0-22 0,0 21 16,0 0-16,0 1 0,0-22 0,0 21 15,0-21-15,0 43 16,0-43-16,0 0 16,0 0-16,0-42 31,0 0-31,0 0 16,0-21-16,21 20 15,0-41-15,0 42 0,-21 0 16,21-22-16,1 22 0,-1 0 15,0 0-15,0 0 0,0-1 0,0 22 16,43 0 0,-43 0-16,0 0 15,-21 22-15,0-1 16,0 0-16,0 0 0,0 0 16,0 22-16,0-22 0,0 0 0,0 42 15,0 22 1,0-64-16,0 0 15,21 1-15,1-22 0,-1 0 16,0 0-16,0 0 0,43 0 16,-43 0-16,0-22 0,21 1 15,-21 0-15,1 0 0,-1 0 16,21 0-16,-21-22 0,0 22 0,-21 0 16,22-21-1,-22 20-15,21-20 0,-21 21 0,0 0 16,-21 21 15,-1 21-31,1 0 16,21 0-16,-21 0 0,21 1 0,0-1 15,-21 42-15,21-42 16,0 1-16,0-1 0,0 21 16,0-21-16,21 0 15,0-21-15,0 0 0,1 0 16,-1 0-16,21 0 0,-21 0 15,0 0-15,1-21 16,-1 21-16,0-21 0,0 0 0,-21 0 16,21 0-16,-21-22 0,21 22 0,-21 0 15,0-43-15,0-20 16,-21 63 0,0-1-16,0 1 0,0 0 15,0 21-15,-1 0 0,1 0 16,0 0-16,0 0 15,0 21-15,0-21 16,21 21-16,0 1 16,0-1-16,21-21 31,0 21-31</inkml:trace>
  <inkml:trace contextRef="#ctx0" brushRef="#br0" timeOffset="2623.49">8086 1461 0,'0'-22'0,"0"1"16,-22 0-16,1 21 15,0-21-15,0 21 16,0 0-16,0 0 0,-1 0 0,1 0 15,0 0-15,-21 42 16,-43 1-16,64-22 16,21 21-16,-21-21 0,0 0 15,21 22-15,-22-22 0,22 21 16,0-21-16,0 1 0,0 62 16,0-63-1,0 1-15,22-1 0,-1 0 16,0-21-16,0 0 0,0 0 0,0 0 15,1 0-15,20 0 0,21-21 16,-20 0-16,-22-1 16,0 1-16,0-21 0,22-64 15,-43 85-15,21-21 16,-21-1-16,21-20 0,-21 20 16,0 1-16,0 0 0,21-128 15,-21 128-15,0-21 16,21 20-16,-21 1 0,0 0 15,0-1-15,0 22 0,0 0 16,0 42 0,0 0-16,0 0 15,0 22-15,0 41 16,0-41-16,0-1 0,0 0 0,0 1 16,0-1-16,-21 0 0,21 43 15,-21 0 1,21-64-16,0 21 0,0 43 15,0-43-15,0-21 0,0 22 0,0-22 16,0 0-16,0 21 16,0-20-16,0-1 0,42 21 15,-21-42-15,1 0 0,20 0 16,-21 0-16,0 0 16,0 0-16,22 0 0,-22-21 15,0 0-15,64-22 16,-64 22-16,0-21 0,0 21 15,22-43-15,-22 43 0,-21-21 16,0 21-16,21-22 0,-21 22 16,0 0-16,0-21 15,0 20-15,-21 22 16,0 0 0,-1 22-16,22-1 15,-21-21-15,21 42 16,0-21-16,0 0 0,0 1 15,0-1-15,0 0 0,21-21 0,1 21 16,-22 0-16,21 0 0,0-21 16,-21 43-16,42-22 15,-42 0-15,0 0 16,0 0-16,0 1 16,-21-1-1,0-21 1,0 0-1,0 0-15,-1 0 16,1 0 15,21-21-31,-21 21 0,21-22 16,-21 1-16,-43-42 16</inkml:trace>
  <inkml:trace contextRef="#ctx0" brushRef="#br0" timeOffset="3022.26">6265 1207 0,'0'0'0,"-21"0"16,21-22-16,0 1 15,0 0 1,42 21-16,-20 0 0,41-21 16,64 0-1,-63 21-15,-22-21 0,0 21 16,1 0-16,-1-22 0,0 22 15,1-21-15,-1 21 0,-21 0 16,43 0-16,-43 0 16,-21 21 15,-21 1-31,-1-1 16,22 0-16,-21 0 15</inkml:trace>
  <inkml:trace contextRef="#ctx0" brushRef="#br0" timeOffset="3639.39">5969 2392 0,'0'0'0,"21"0"0,0-42 0,22 20 15,-22 1 1,0 21-16,-42 21 47,0 1-47,-1 20 15,-20 0-15,0-21 0,-1 43 0,-20-22 16,-1 1-16,1 20 0,-85 43 16,63-64-16,0 1 0,1 20 15,-1-21-15,22 1 0,-22-1 16,21 0-16,-20-20 0,20 20 0,22-21 15,-22 21-15,22-20 16,-64 20-16,85-21 0,0-21 16,0 0-1,21-21 1,0 0 0,0 0-16,21-1 0</inkml:trace>
  <inkml:trace contextRef="#ctx0" brushRef="#br0" timeOffset="4022.31">5038 2836 0,'21'0'16,"-21"22"0,0-1-16,-21 0 15,-43 42-15,43-41 16,-21-1-16,20 21 0,-20-21 0,-85 85 15,85-85 1,-1 0-16,1 1 0,21-1 0,0 0 16,0 0-16,-1-21 15,44 0 1,-1 0 0,21-21-16,-21 21 0,22 0 15,-1 0-15,0 0 0,43 0 16,-43 0-16,1 0 0,-22 0 15,21 0-15,0 0 0,22 21 16,-43-21-16,21 0 0,-20 0 16,20 21-16,21-21 15,-41 0-15,-22 21 16,21-21-16,0 0 16,0 0-16,0 0 15,0-21-15,1 0 0</inkml:trace>
  <inkml:trace contextRef="#ctx0" brushRef="#br0" timeOffset="4621.97">7832 2286 0,'0'-21'0,"0"42"0,0-63 15,0 21-15,0-1 0,0 1 16,0 0-16,0 0 16,0 0-1,0 42 1,0 0-16,0 0 15,21 22-15,0-22 0,-21 21 0,21 22 16,0-22-16,0 21 16,43 107-16,-22-64 15,-21-64-15,1 0 0,-1 22 16,0-22-16,0 0 16,0-20-16,0 20 0,1 0 0,-22 1 0,21-22 15,21 42 1,-21-20-16,0-1 0,1-21 15,-22 0-15,21 0 0,-21 1 16,0-44 31,-21 22-47,-1-21 0,1 21 16</inkml:trace>
  <inkml:trace contextRef="#ctx0" brushRef="#br0" timeOffset="4902.81">8001 3154 0,'0'-21'15,"21"21"17,0 0-32,0 21 15,1-21-15,-1 21 0,0-21 0,0 21 16,0 0-16,0-21 0,1 22 15,-1-1-15,0-21 0,0 21 0,0 0 16,0-21-16,-21 21 0,22 0 16,-1-21-16,-21 22 15,21-1 1,-21-42 15,0-1-31</inkml:trace>
  <inkml:trace contextRef="#ctx0" brushRef="#br0" timeOffset="5140.32">8742 3006 0,'-21'21'47,"-1"0"-47,1-21 0,0 21 15,-21 43 1,21-43-16,-22 21 0,22-21 0,0 1 16,21-1-1,-21 0-15,0 0 0,21 0 16,-22-21-16,1 0 16,0 0-16,0 21 15</inkml:trace>
  <inkml:trace contextRef="#ctx0" brushRef="#br0" timeOffset="6237.7">1778 3789 0,'0'-21'16,"0"0"-16,0-1 15,0 1 1,-21 21 47,21 21-48,0 1-15,-21-1 0,21 0 16,0 0-16,0 0 15,0 22-15,0-22 16,0 21-16,0 64 0,0-43 16,0 1-16,0-1 0,0 1 15,0-1-15,0 22 0,0-21 0,0-1 16,-22 22-16,1-22 0,0 22 16,0-22-16,21 22 0,-42 63 15,-22 0 1,64-126-16,0 20 0,0-21 15,-21-21-15,0 0 16,21-21 0,0 0-16,0 0 15,0-1-15,-21-20 0,21 0 0,0-1 16</inkml:trace>
  <inkml:trace contextRef="#ctx0" brushRef="#br0" timeOffset="6591.49">1270 4043 0,'0'0'0,"-21"-85"15,21 43-15,0 21 0,0-22 16,0 22-16,21 0 0,0-21 16,21 21-16,-20-1 0,20-20 15,0 21-15,43-21 16,-43 42-16,1 0 0,62 0 15,-62 0-15,-22 0 0,21 21 16,-21 21-16,1-21 0,-1 22 16,-21-22-16,0 21 0,0 0 15,0 1-15,-21-1 0,-22 43 16,1-43-16,21-21 0,-22 43 16,22-64-16,21 21 15,0 0-15,-21-21 0,42 0 31,0 0-15,1-21-16,-1 0 0,0 21 16</inkml:trace>
  <inkml:trace contextRef="#ctx0" brushRef="#br0" timeOffset="7334.94">2180 3852 0,'0'0'0,"21"-21"0,-21 0 16,0 0-16,0 0 16,-21 0-16,0 21 0,0-22 15,0 22-15,-1 0 16,1 0-16,0 0 0,21 22 16,-21-1-16,0-21 15,21 42-15,0-21 0,-21 0 0,21 22 16,-22 63-1,22-64-15,0-21 0,0 0 16,0 22-16,0-22 0,22 0 16,-1-21-16,0 0 15,0 0-15,0-21 16,0 0-16,-21-1 0,22 1 16,-1 0-16,0 0 15,0 0-15,-21-22 0,21 22 0,0 0 0,1 0 16,-22 0-16,0-22 0,21 1 15,-21 21 1,0 0-16,21 21 16,-21 21-1,0 0-15,0 21 16,0-20-16,0-1 16,0 63-16,0-41 15,0-22-15,21 0 0,-21 0 0,21 0 16,0 1-16,1-22 0,-1 0 15,0 0-15,21 0 0,-21 0 0,22 0 16,-22 0-16,21-22 16,43-41-16,-43 42 15,-21 0-15,1-22 0,20 22 16,-21 0-16,0 0 0,-21-22 0,0 22 16,0 0-16,0 0 0,0-21 15,-21 20 1,0 22-16,0 0 15,0 0-15,-1 22 0,22-1 16,-21 0-16,21 0 0,0 0 16,0 0-16,0 64 15,21-64-15,1 0 16,-1 1-16,-21-1 0,21 0 16,0 0-16,0 0 0,0 0 0,1 1 15,-1-22 1,0 0-1,0 0-15,0 0 32,0-22-32</inkml:trace>
  <inkml:trace contextRef="#ctx0" brushRef="#br0" timeOffset="9375.48">3302 3852 0,'0'0'0,"0"-21"16,-21 21-1,0-21-15,-1 21 0,1 0 16,0 0-16,0 0 0,0 0 16,0 21-16,-1 0 0,1 1 15,0-1-15,-21 21 0,21 0 16,21 1-16,-22-22 16,22 0-16,0 21 0,0-20 0,0-1 15,0 0-15,0 0 16,22-21-16,-1 0 0,0 0 15,0 0-15,0 0 0,0 0 16,1-21-16,-1 0 0,0 21 16,0-21-16,0-1 0,0 1 15,1-21-15,-22 21 0,0 0 0,21-1 16,-21-20-16,0 21 0,0 0 16,0 0-16,0-1 15,0 1-15,0 42 31,0 1-31,0-1 0,0 21 0,0-21 16,0 22-16,0-22 0,0 63 16,0-62-1,21-1-15,0 0 0,0 0 0,-21 0 16,21-21-16,1 0 0,-1 0 16,0 0-16,21 0 0,-21 0 15,1-21-15,20-21 0,21-1 16,-41 22-16,-1 0 15,0 0-15,0-21 0,0 20 16,-21 1-16,0 0 0,0 0 0,0 0 16,0 0-16,0-1 15,0 44 1,-21-1 0,21 0-16,-21 0 0,0 43 15,21-43-15,0 0 16,0 21-16,0-21 0,0 64 15,0-64-15,0 0 16,0 1-16,0-1 16,0-42 15,0-1-31,21 1 16,-21 0-16,21-21 0,-21 21 0,21-43 15,0 43-15,-21 0 16,22-43-16,-22 43 0,21 0 15,0 21-15,-21-21 0,21 21 16,0 0-16,-21 21 16,21-21-16,-21 21 15,0 0-15,0 0 0,0 1 0,22 20 16,-22-21-16,0 0 0,21 0 16,-21 1-16,0-1 0,0 21 15,0-21-15,21-21 0,-21 21 16,21-21-1,0-21 1,-21 0-16,21 0 16,-21 0-16,22 0 0,-22-1 0,21-20 15,0 21-15,0-21 0,-21 20 0,42-62 16,-20 41 0,-1 43-1,-21 22 1,0-1-1,0 0-15,0 0 0,0 0 16,0 43-16,0-43 0,0 21 16,0-21-16,0 22 0,0-22 0,0 0 15,21 0-15,0 0 0,-21 1 16,21-22-16,22 21 16,-22-21-16,21 0 15,-21 0-15,22 0 0,-22-21 16,21-1-16,0 22 0,-20-21 0,20 0 15,-21 0-15,0 0 0,22-22 0,-1-41 16,-21 41 0,-21 22-16,0 0 0,0 0 15,0 0-15,0 0 0,-21 21 16,0 0-16,0 0 16,-1 0-16,1 21 15,0 0-15,21 0 0,-21 43 16,21 20-16,-21-63 15,21 43-15,0-43 0,0 0 16,0 0-16,21 1 16,0-1-16,21 0 0,-20-21 15,-1 0-15,21 0 0,-21 0 16,22 0-16,-22 0 0,85-21 16,-43 0-1,-21-1-15,-20 1 0,20-21 16,-21 0-16,0 20 0,0-20 15,1 21-15,-1-21 0,-21-1 0,21-63 16,-21 43 0,0 42-16,0-22 0,0 1 15,0 21 1,-21 21 0,21 21-16,0 0 15,0 0-15,-21 1 0,-1 62 16,1-41-16,21-22 15,0 21-15,0 0 0,0 1 16,0-22-16,-21 21 0,21 1 0,0-1 16,0-21-16,0 64 15,21-64 1,0 0-16,1 0 0,-1-21 16,0 0-16,0 0 0,0 0 15,0 0-15,1 0 0,-1 0 0,21-21 16,-21 21-16,0-21 0,1 0 15,41-43-15,-42 43 16,-21 0-16,21-64 16,-21 64-16,0 0 0,0 0 15,0 0-15,-21 21 16,21 21 0,-21-21-16,21 21 15,-21 42-15,0-20 0,21-22 16,0 0-16,0 0 0,0 0 15,0 1-15,0-1 0,0 0 16,0 0-16,21-21 16,0 0-16,0 0 15,0 0-15,22 0 16,-22-21-16,0 0 0,21 0 16,-20-1-16,-1 1 0,0 0 0,0 0 15,0 0-15,0 0 16,-21-22-16,0 22 0,0 0 0,0-21 15,0 20-15,0 44 47,0 20-47,0-21 0,0 0 0,0 0 16,0 1-16,0 20 0,0-21 16,0 0-16,0 0 0,0 1 15,0 20 1,43-42-16,-22 0 15,21 0-15,-21 0 0,1 0 16,-1 0-16,0 0 0,0-21 16,0 21-16,-21-21 0,21-1 0,-21 1 15,0 0-15,0-42 16,0-22 0</inkml:trace>
  <inkml:trace contextRef="#ctx0" brushRef="#br0" timeOffset="9638.14">5080 3725 0,'0'0'0,"-21"0"0,0 0 16,63 0-16,-21 0 15,21 0-15,1 0 0,-22 0 0,21-21 16,22 0-16,-22 21 0,22-21 15,84 0 1,-42 0-16,-64 21 16,-21-22-16,43 22 0,-43 0 15,0 0-15,-21-21 0,-21 21 32,0 0-17</inkml:trace>
  <inkml:trace contextRef="#ctx0" brushRef="#br0" timeOffset="13065.92">8953 3747 0,'0'-22'0,"22"1"16,-22 0-16,0 0 16,21 0-16,-21 0 0,0 42 46,0 0-46,0 0 16,0 0-16,0 0 0,0 43 16,-21 21-16,-1-43 15,1 0-15,0 22 0,21-22 16,-21-21-16,0 43 16,21-43-1,0 0-15,21-42 16,0 0-16,0 0 15,0-1-15,1 1 0,-1-21 0,0 21 16,21-22-16,1-20 16,-22 42-16,0 0 0,0-1 15,0 1-15,-21 0 0,21 0 16,1 21-16,-22 21 31,0 0-31,0 0 16,0 22-16,0-1 0,0 0 0,0-20 15,0 20-15,0-21 0,0 21 16,0-20-16,0-1 0,0 0 16,21 0-16,0-21 0,0 21 15,21-21-15,-20 0 16,-1-21-16,0 21 0,21-21 16,-21 0-16,22-22 0,-22 22 0,21 0 15,-21-21-15,22 21 0,-22-22 16,21 1-16,1-22 15,-22 22-15,-21 0 0,0 21 0,0-22 16,0 22-16,0 0 0,0 0 0,0 0 16,0 42 15,0 0-31,-21 0 0,21 0 16,-22 0-16,22 1 0,0 20 15,0-21-15,0 64 16,0-22-16,0-42 15,0 1-15,0-1 0,22 0 0,-1 0 16,0 0-16,0-21 0,0 0 0,0 0 16,1 0-16,-1 0 0,21 0 15,-21 0-15,22-21 0,20-21 16,1-1 0,-22 22-16,-21 0 0,21-42 15,-20 41-15,-1 1 0,0 0 0,-21-21 16,0 21-16,0-1 0,0-20 15,0 21 1,0 42 15,-21 0-31,0 0 16,21 1-16,-22-1 0,22 0 0,0 21 16,-21-21-16,21 1 0,0-1 15,0 0-15,0 0 0,0 0 0,0 0 16,43 1-1,-1-1-15,-21-21 0,0 0 0,22 0 16,41 0-16,-41 0 16,-22 0-16,21 0 0,0-21 15,-20-1-15,20 1 0,21-21 16,-41 21-16,-1 0 0,0-1 16,0 1-16,0-85 15,0 85-15,-21-21 0,0 0 16,22-1-16,-22 1 0,0-22 0,0-20 15,0 20 1,0 22-16,0 0 0,0-1 0,0 1 16,0 21-16,0 0 0,-22 42 31,22 0-31,-21 21 0,21 1 0,0-1 16,0 0-16,-21 1 15,0 62-15,21-41 0,-21-22 16,21 1-16,-21-1 0,21 21 15,0-20-15,0 20 16,0-20-16,0 20 0,21-42 16,21 0-16,-21 1 0,22-22 15,-22 0-15,21 0 0,0 0 0,-20 0 16,20 0-16,43-43 16,-1-20-16,-41 42 15,-22-1-15,0-20 16,0 0-16,0-1 0,0 1 0,-21 0 15,0-1-15,0-20 0,22 21 16,-22-64-16,0 0 16,0 64-16,0-1 0,0 22 0,0 0 15,0 0-15,0 0 0,-22 21 16,22 21 0,0 0-16,0 0 0,-21 106 15,21-85-15,0 22 16,-21-22-16,21 22 0,0-22 15,0 64-15,0-64 0,-21 1 16,21-22-16,0 21 0,0 0 16,0-20-16,0-1 0,0 0 15,0 0-15,0 0 0,21-21 32,0 0-32,0 0 0,1-21 15,-1 0-15,0-21 16,0 20-16,0 1 0,0-42 15,1 42-15,-1-1 0,-21 1 16,0 0-16,21 0 0,0 42 31,-21 0-15,0 0-16,0 1 0,0-1 16,0 0-1,0 0-15,0 0 0,0 0 0,0 1 16,21-1-16,0-21 15,1 0-15,-1 0 16,0 0-16,21 0 0,-21 0 0,22 0 16,-22 0-16,0 0 0,21 0 15,43-43 1,-64 22-16,0 0 0,1 21 0,-1-21 16,0 0-16,-21 0 15,21-1-15,-21 1 0,0 42 31,0 1-15,-21-1-16,21 0 16,0 0-16,-21 0 0,21 0 15,0 22-15,0-1 16,0-21 0,21-21-16,0 0 0,0 0 15,0 0-15,22 0 0,-22 0 16,0 0-16,21 0 0,-20-21 0,-1 21 15,0-21-15,0 0 16,0 0-16,22-22 0,-43 22 16,21 0-16,-21-21 0,0-1 15,0 1-15,-21 0 0,-1 20 16,1-20-16,-21 0 16,-43 21-1,64 21-15,0 0 0,-43 21 16,22-21-16,21 21 0,0 0 15,0 0-15,-1 0 0,22 22 0,0 41 16,0-41 0,22 20-1,-1-42-15,0-21 0,0 22 0,0-1 16,22-21-16,-22 0 16,85 0-16,-22 0 15,-41-21 1,-1-1-16,-21 1 0,21 0 15,-20 0-15,-1 0 0,0 0 16,0-1-16,-21 1 0,0 0 16,0 0-16,21-21 15,-21-1 1,0 64 0,0 1-1,0-1-15,0 0 0,0 42 16,0-20-1,0-22-15,0 0 16,0 0-16,0 0 0,21-21 16,1 0-1,-1 0-15,0 0 0,0 0 0,0 0 16,22 0-16,-1-21 16,-21 0-16,0 21 0,0-21 15,-21 0-15,22 21 0,-22-21 16,21-1-16,-21 1 0,0 0 0,0 0 15,0 0-15,0 0 0,21 21 0,-21-22 16,0 44 15,0-1-31,0 0 16,-21-21-16,21 21 0,0 0 0,0 0 16,0 1-16,-21-1 0,21 21 15,0-21 1,0 0-16,0 1 0,42-22 15,-21 21-15,0-21 0,0 0 16,1 0-16,20 0 0,-21 0 0,64 0 16,-43-21-16,-21-1 15,0 22-15,64-63 16,-64 42-16,0 0 0,1-22 16,-22 22-16,21-21 15,0-1-15,-21 1 0,21 0 0,0-22 16,-21 22-16,21-64 15,1 0-15,-22 64 0,0 0 16,0-1-16,0 1 0,-22 42 31,1 0-31,0 21 0,0 0 16,0 64-16,0-64 16,-1 21-16,22 22 0,-21-22 15,0 1-15,21-1 0,-21 21 16,21-20-16,-21-1 0,21 0 0,0 64 15,0-63 1,0-22-16,0 21 0,0-21 0,21 0 16,-21 1-16,21-1 0,0-21 15,0 0-15,1 0 0,-1 0 16,42 0-16,-20 0 16,-22-21-16,0 21 15,0-22-15,0 1 0,0 0 16,1 0-16,-1 0 0,0-22 15,-21 22-15</inkml:trace>
  <inkml:trace contextRef="#ctx0" brushRef="#br0" timeOffset="13287.79">13356 3366 0,'0'0'0,"21"0"31,22 0-31,-22 0 0,21 0 16,-21 0-16,43 0 16,-22 0-16,0 0 0,22-22 15,-22 1-15,-21 21 0,22-21 16,-22 21-16,0 0 0,0-21 16,0 0-16,-21 0 15,0-1-15,-21 1 16,0 21-16</inkml:trace>
  <inkml:trace contextRef="#ctx0" brushRef="#br0" timeOffset="13602.56">10647 3344 0,'42'0'16,"0"0"-16,-20 0 16,20-21-16,0 21 0,-21 0 0,64-42 15,-43 42-15,1 0 16,-1-21-16,22 0 15,-22 21-15,-21-22 0,0 22 16,-21-21-16,-21 21 16,0-21-1,0 21-15</inkml:trace>
  <inkml:trace contextRef="#ctx0" brushRef="#br0" timeOffset="13789.45">10414 3048 0,'0'0'0,"-42"-21"15,20 21 1,1 0-16,0 0 0,0 0 31</inkml:trace>
  <inkml:trace contextRef="#ctx0" brushRef="#br0" timeOffset="14841.85">14541 3556 0,'0'-21'31,"22"0"-15,-1 21-16,0-43 0,0 22 15,0 0-15,0 0 0,1-21 0,-1-1 16,21 22-16,-21-21 0,0-1 16,43-20-16,-22-64 15,-42 106-15,0-22 16,0-20-16,0 42 0,-21-22 15,0 22-15,0 0 0,0 0 16,-1 21-16,-41 0 16,21 21-16,20 0 15,-20 22-15,42-1 0,-21 0 16,0 22-16,0 20 0,-1 1 0,1 0 16,0 21-16,21-22 0,-42 128 15,21 0 1,21-107-16,0 1 0,-22 85 15,22-85-15,-21-1 0,-21 107 16,21-106-16,0 0 0,-22-22 16,22 1-16,-64 148 15,64-170-15,0 1 0,0-1 16,0-20-16,0-1 0,21-21 16,0 0-16,0 1 0,0-1 0,0-42 31,0-1-31,0 1 0,21 0 0,-21 0 15,42-64-15,-21 43 0,-21 0 16,21-22-16,-21 1 0,22-1 16,-1-21-16</inkml:trace>
  <inkml:trace contextRef="#ctx0" brushRef="#br0" timeOffset="15187.66">14245 3810 0,'0'0'0,"0"-21"0,-21-64 16,21 43-16,0 21 0,21-64 16,21 22-1,1 41-15,-22 1 0,42 0 16,-20 0-16,-1 0 0,64 0 16,-64 21-16,1 21 0,-1 0 15,43 64 1,-64-1-16,-21-41 0,0 20 15,-21-21-15,-1 1 16,-20-1-16,0-21 0,21 0 16,-1 1-16,1-1 15,0 0-15,-21-21 0,-1 21 16,22-21 0,0 0-16,42 0 31,0 0-16,1-21-15,-1 21 0,0-21 0</inkml:trace>
  <inkml:trace contextRef="#ctx0" brushRef="#br0" timeOffset="17986.4">15346 3620 0,'0'-22'0,"0"44"0,0-65 0,21 22 15,-21 0-15,0 0 0,0 0 0,0-1 16,0 1-16,-21-21 16,-43 21-16,43 21 15,0 0-15,0 0 0,0 21 16,-1 0-16,-20 0 0,21 0 0,0 22 16,0-22-16,-1 21 0,1-21 15,0 22-15,0-1 0,0 22 16,21-1-1,0-42-15,0 0 0,0 1 16,0-1-16,21-21 16,0 0-16,21 0 0,-20 0 0,-1 0 15,42-21-15,1-22 16,-22 43-16,-21-21 0,22 0 16,-22 0-16,21 0 0,-21-22 0,0 22 15,1 0-15,-1 0 0,-21 0 16,21-1-16,-21 1 0,21 0 0,-21 0 15,0 42 17,0 0-17,0 0-15,0 1 0,0 41 16,0-42-16,0 0 0,0 1 16,0-1-16,0 21 15,0-21-15,21-21 0,0 21 0,1-21 16,-1 0-16,0 0 0,21 0 15,1 0 1,-22 0-16,0-21 0,0 0 0,0 21 16,22-21-16,-22 0 0,0 0 15,0-1-15,0 1 0,-21 0 16,21-21-16,-21-1 0,0 22 16,0 0-16,0 0 15,-21 21-15,0 0 0,0 0 16,0 0-16,21 21 15,0 0-15,0 0 16,0 1-16,0-1 0,0 0 16,0 0-16,21-21 0,0 21 0,-21 0 15,21 1-15,0-1 0,-21 0 16,43 21-16,-22-21 16,0-21-16,0 22 15,0-22-15,1 0 0,20 0 0,-21 0 16,0 0-16,0 0 0,43 0 15,21 0 1,-43-22-16,-21 22 0,85-42 16,-64 21-16,-21 0 15,1 0-15,-1-1 0,0 1 0,0-21 16,0 0-16,-21-1 16,0 22-16,0 0 0,0 0 15,-21 21-15,0 0 16,0 0-16,-22 0 0,22 0 15,0 0-15,-21 42 16,-22 0-16,43-20 16,0-1-16,0 21 0,21-21 0,-21 0 15,21 1-15,-22-1 0,22 0 16,0 0-16,0 0 0,0 0 16,43-21-1,-1 0-15,-21 0 16,0 0-16,1 0 0,20 0 0,-21-21 15,0 0-15,22 21 0,-1-42 16,-21 21-16,0-1 0,0 1 16,-21 0-16,0 0 0,22 0 0,-22-64 31,0 64-31,-22 21 31,22 21-31,0 0 16,0 0-16,-21 22 0,21 41 15,0-62 1,0-1-16,0 0 0,21 0 16,-21 0-16,22-21 0,-1 0 0,-21 21 15,21-21-15,0 0 0,0 0 16,0 0-16,1 0 0,-1 0 0,21-21 16,-21 0-16,22 21 0,-22-21 15,0 21-15,21-42 16,-21 20-16,-21 1 0,22-42 15,-1 42 1,-21-1-16,0 1 0,0 42 47,0 1-47,0-1 0,-21 0 16,21 0-16,0 0 0,0 0 15,0 1-15,-22-1 0,22 0 0,0 0 16,0 0-16,0 0 15,0-42 32,0 0-47,22 21 0,-22-21 16,0 0-16,21 0 0,0-1 16,-21 1-16,0 0 0,21 0 0,0 0 15,0 0-15,-21-1 0,43-20 16,-1 21-1,-21 21-15,0 0 0,1 0 16,-22 21-16,21 0 0,-21 0 16,0 1-16,0-1 0,0 0 0,0 21 15,0 1 1,0-22-16,0 0 16,21 0-16,-21 0 0,21-21 15,-21 21-15,21-21 0,0 0 16,22 0-1,-22 0-15,0 0 0,0-21 0,0 21 16,22-42-16,-22 42 16,0-21-16,0 0 0,0-1 0,1 1 15,-1 0-15,0 0 0,0-21 0,-21 20 16,21 1-16,0-21 16,1 42-16,-22-21 15,0 42 1,0 0-1,0 0-15,0 0 0,0 1 0,0 20 16,0 0 0,0-21-16,0 1 15,0-1-15,0 0 0,0 0 16,21-21-16,0 21 16,0-21-16,0 0 0,0 0 0,43 0 15,-43 0-15,0 0 16,22 0-16,-22 0 0,21-21 0,-21 0 15,0 21-15,1-21 0,-1 0 16,0-1-16,0 1 0,0 0 16,-21 0-16,0-21 15,0 20-15,0 1 0,-21 21 16,0 0-16,0 0 16,0 0-16,-1 0 15,1 21-15,21 1 0,0-1 0,-21 21 16,21-21-1,0 0-15,0 22 0,21-22 16,0 0-16,1-21 16,-1 21-16,21-21 15,-21 0-15,22 0 0,20 0 16,-42 0-16,22 0 16,-22-21-16,21 0 0,-21 21 0,0-21 15,64-43 1,-43 1-16,-20 20 0,-1 1 15,0 0-15,-21-1 0,21 1 16,21-85-16,-42 85 0,0-1 16,0 1-16,22 0 0,-22-1 15,0 22-15,0-21 16,0 63 0,-22 0-1,22 22-15,-21-22 0,21 21 16,-21 0-16,0-20 0,0 105 15,0-85 1,21 0-16,-22 1 0,22-1 0,0-21 16,0 21-16,0-20 0,0 20 15,0-21-15,0 0 0,22 0 0,41 22 16,-42-22 0,0-21-16,1 0 0,-1 0 0,42 0 15,-42 0-15,1 0 0,20 0 16,-21 0-16,21 0 0,-20-21 15,-1 0-15,21-1 16,0-20-16,-42 21 0,0-43 16,0 43-1,0 0-15,-21 21 32,21 21-32,-21-21 0,21 21 15,-21 1-15,0-1 0,21 0 0,0 21 16,0-21-1,0 1-15,0-1 0,0 0 16,21-21 0,0 0-16,0 0 0,0 0 0,1 0 15,-1 0-15,21 0 0,64-42 32,-43 20-32,-41 1 0,-1 0 15,0 0-15,0 21 0,0-21 16,-21 0-16,0-1 0,0 1 15,0 42 17,-21 1-32,21-1 15,0 0-15,-21 0 0,21 0 16,0 0-16,0 1 16,0-1-16,21-21 15,0 0-15,0 0 16,22 0-16,-22 0 0,21 0 15,-21 0-15,1 0 0,20 0 16,-21 0-16,0 0 0,0-21 0,22-22 16,-43 1-1,21 21-15,-21 0 16,0-1-16</inkml:trace>
  <inkml:trace contextRef="#ctx0" brushRef="#br0" timeOffset="18266.24">18627 3239 0,'0'0'0,"-85"0"16,106 0 0,21 0-16,-20 0 15,20-22-15,85 1 16,-85 0-16,1 21 0,-1-21 15,0 21-15,1 0 0,41-21 16,-63 21-16,22 0 0,-22-21 16,42 21-16,-41 0 15,-1 0-15,-42 0 32,-1 0-17,1 0-15</inkml:trace>
  <inkml:trace contextRef="#ctx0" brushRef="#br0" timeOffset="19187.71">1016 5228 0,'21'-21'16,"0"0"-1,0 0-15,22 0 16,-22-1-16,0-20 0,0 21 15,-21 0-15,21 0 0,-21-1 16,0 1-16,0 0 0,0 0 16,-21 21-1,0 0-15,0 21 0,0 0 16,-22 0-16,22 1 0,0 20 16,-21 21-16,-1-20 0,22 20 0,-21 1 15,21-1-15,-22 1 0,22 20 16,-21-20-16,21 21 0,0-22 0,-1 22 15,-20 42 1,42 21-16,0-106 16,21 1-16,-21-22 0,21 21 15,43-21-15,-43 0 16,0 1-16,22-22 0,-22 0 0,0 0 16,21 0-16,43 0 15,-64-22-15,21 1 16,-20 21-16,20-21 0,0-42 15,-21 41-15,1 1 16,20-21-16</inkml:trace>
  <inkml:trace contextRef="#ctx0" brushRef="#br0" timeOffset="19623.05">1291 5652 0,'0'0'0,"-42"21"16,42 0-1,0 0 1,21-21 0,0 0-1,0-21-15,0 0 0,22 0 16,-22-1-16,0 22 0,21-21 15,-20 0-15,-1 0 0,-21 0 16,0 0-16,0-1 16,-21 22-1,-22 0-15,22 22 0,-21-1 16,21 0-16,-22 0 0,1 0 0,21 0 16,0 22-16,-1-22 0,1 21 15,21-21-15,0 22 0,0-22 16,0 64-1,21-43-15,1-42 16,-1 21-16,21 0 0,-21-21 16,0 0-16,1 0 0,20 0 15,-21 0-15,64-42 16,-43 0-16,-21 20 16</inkml:trace>
  <inkml:trace contextRef="#ctx0" brushRef="#br0" timeOffset="19885.9">1672 5588 0,'0'0'0,"0"-21"0,21 21 16,0 0-1,-21 21-15,22 0 0,-22 0 16,0 1-16,21-1 0,0 0 16,-21 21-16,0-21 0,21 22 0,-21-22 15,0 0-15,21 0 16,-21 0-16,0 1 0,0-1 15,0 0 1,21-21 0,1-21-1,-22 0-15,0-1 16,21-20-16,-21 21 0,21 0 16</inkml:trace>
  <inkml:trace contextRef="#ctx0" brushRef="#br0" timeOffset="20081.79">1947 5588 0,'0'-21'16,"-21"21"0,0 21-16,0 0 0,0 0 15,-1 1-15,1-1 0,0 0 0,0 0 16,0 21-16,-22 22 16,22-43-16,0 0 0,0 0 0,0 1 15,0-1-15,21 0 0,0 0 31,21-21-31,0 0 16,0 0-16,0-21 16,0 0-16,1 0 0</inkml:trace>
  <inkml:trace contextRef="#ctx0" brushRef="#br0" timeOffset="20418.59">2032 5652 0,'0'0'0,"0"21"31,0 0-31,0 0 16,0 21-16,0-20 0,0 20 15,-21 0-15,21 1 0,0-1 0,0 0 16,0 1-16,0 20 0,0-21 16,0 22-16,0-1 0,-21 1 15,21 63-15,-22 85 16,1-149-16,21 1 15,-21-22-15,21 21 0,0-20 16,-21-1-16,21 0 0,-21-20 0,21 20 16,0-21-16,0-42 31,0 0-31,0 0 16,0-1-16,0 1 0,21-106 15,-21 85 1,21-22-16,-21 1 0</inkml:trace>
  <inkml:trace contextRef="#ctx0" brushRef="#br0" timeOffset="20722.41">1990 5736 0,'0'-21'0,"0"42"0,0-84 0,0 42 16,0-22-16,21 22 0,0 0 15,0-43-15,64 22 16,-64 42-1,0 0-15,21 0 0,-20 0 0,-1 21 16,0 0-16,0 1 0,0 20 0,-21-21 16,0 21-16,0-20 15,0 20-15,-21-21 0,-42 64 16,41-43-16,1-21 16,-21 0-16,0 1 0,20-1 15,1-21-15,0 21 16,42-42 31,0 21-47,-21-21 0,22-1 0,-1 22 15</inkml:trace>
  <inkml:trace contextRef="#ctx0" brushRef="#br0" timeOffset="21054.23">2392 5800 0,'0'0'0,"21"0"0,0 0 15,0 0-15,0 0 16,1-21-16,-1 21 0,0-22 16,0 22-16,0-21 0,22 0 15,-22 0-15,0 0 0,0 21 16,0-21-16,-21-1 16,0 1-16,-21 21 15,0 0-15,0 0 16,0 0-16,-1 21 15,1 1-15,0-1 0,0 0 0,0 0 16,21 0-16,0 0 0,0 22 16,0-22-16,0 21 15,0-21-15,21-21 16,21 22-16,-21-22 16,1 0-16,-1 0 0,21 0 15,0-22-15,-20 22 0,-1-21 16,21 0-16,-21 0 0,22 0 15,-22 0-15</inkml:trace>
  <inkml:trace contextRef="#ctx0" brushRef="#br0" timeOffset="22267.05">3069 5567 0,'0'-21'16,"0"42"-16,-21-42 16,0 21-1,21 21-15,-21-21 0,21 21 0,-22 0 16,1 22-1,21-22-15,0 21 0,0-21 0,0 0 16,0 1-16,0-1 0,0 0 16,0 0-16,0 0 0,0 0 0,43 1 15,-1-22 1,-21 0-16,0 0 0,0 0 16,22 0-16,-22 0 0,21-22 0,-21 1 15,22 0-15,-22 0 0,21 0 16,22-43-16,20-42 15,-62 64-15,-22 0 16,21-1-16,-21 1 0,21-21 16,-21-22-16,0 21 0,0 22 15,0 0-15,0-22 16,-21 22-16,0 21 0,-1 21 16,22 21-1,-21 0-15,0 0 0,21 22 0,0-22 16,0 21-16,-21 43 15,21-43-15,-21 43 16,21-43-16,0 0 0,0 1 16,0-22-16,0 21 0,0 1 0,0 20 15,21-42-15,21 22 16,-21-43-16,1 21 0,20-21 16,-21 0-16,43 0 15,-43 0-15,0 0 0,21-21 16,1-22-16,-1 22 15,-21 0-15,0 0 16,-21 0-16,0-1 0,21 1 16,-21 0-16,0 0 15,22 21-15,-22 21 16,0 0-16,0 0 16,0 1-16,0-1 15,-22 0-15,22 0 0,0 0 0,0 0 16,0 1-1,0-1-15,22-21 32,-1-21-32,0 21 0,-21-22 15,42 1-15,-21-21 16,1 21-16,-1 21 16,-21-21-16,0-1 0,21 22 0,-21-21 15,21 21-15,-21 21 47,0 1-47,0-1 0,0 0 0,0 0 16,0 0-16,0 0 15,0 1-15,0-1 0,42 0 16,-20 0 0,-1-21-16,21 0 0,-21 0 15,22 0-15,-22 0 0,63-21 0,-41 21 16,-22-21-16,21 0 15,22-22-15,-22 1 16,-21 21-16,0 0 0,-21-1 16,0-20-16,0 21 0,0 0 0,0 0 15,0-1-15,-21 1 0,0 0 0,-21 21 16,21 0-16,-22 0 16,22 0-16,0 0 0,0 21 15,0 0-15,-1 1 0,1-1 16,21 0-16,-21 21 0,21-21 0,-21 22 15,0 20 1,21 1-16,-21-43 0,21 21 16,0-21-16,-22 22 0,22-22 15,0 21-15,0 1 0,0-22 0,0 21 16,0 0-16,0 22 0,0-22 16,0 1-16,0 20 0,-21 22 15,-21 63 1,42-106-16,0-21 15,-21 22-15,21-1 0,-43 22 16,43-43-16,0-42 31,0-1-15,0 1-16,0-21 0,0 21 16,0-22-16,0 1 0,0 0 0,0-22 15</inkml:trace>
  <inkml:trace contextRef="#ctx0" brushRef="#br0" timeOffset="22469.93">4233 5398 0,'-21'-22'0,"42"44"0,-63-44 0,42 1 16,-21 21-16,0 0 15</inkml:trace>
  <inkml:trace contextRef="#ctx0" brushRef="#br0" timeOffset="22686.81">3365 5482 0,'0'0'0,"-21"0"0,42 0 31,1 0-15,-1 0-16,21 0 0,-21 0 0,22 0 16,-1 0-16,43-21 0,-64 21 15,21-21-15,0 21 0,1 0 16,-22-21-16,21 21 0,-21-21 0,1 21 15,-1 0 1</inkml:trace>
  <inkml:trace contextRef="#ctx0" brushRef="#br0" timeOffset="24684.24">5482 5715 0,'21'0'15,"0"0"1,1-21 0,-1 21-16,-21-21 0,21 0 15,-21-1-15,0 1 0,21 0 16,-21 0-16,0 0 0,0 0 0,0-1 15,0 1-15,-21 21 16,-21-42-16,20 21 0,1 0 0,-21-1 16,-22 22-1,1 0-15,42 0 0,-22 22 16,22-1-16,0-21 0,-21 21 16,21 21-16,-22 22 0,22-43 15,21 21-15,-21 22 16,0-22-16,21 22 15,0-43-15,0 0 0,0 0 0,0 0 16,21 0-16,0-21 0,0 0 0,0 0 16,1 0-16,20 0 0,-21-21 0,21 0 15,64-42 1,-63 41-16,-1 1 0,0-21 16,1 21-16,-1-22 0,0 1 15,-21 0-15,22-1 0,-22 1 0,0 0 16,43-106-1,-43 42-15,-21 63 0,0 1 16,0-43-16,0 64 0,0-21 16,0 21-16,-21 21 15,-1 0-15,22 21 0,-42 21 16,21 43-16,0-43 16,21 1-16,-21 62 0,21-62 15,-22-1-15,22 22 0,0-22 16,0 0-16,0 22 0,0 20 15,0-41-15,0-22 16,22 21-16,-1-21 0,0 1 0,21 20 16,1-42-16,-22 0 0,21 0 15,0 0-15,-20 0 0,20 0 16,43-21-16,20-43 16,-83 43-16,20 0 15,-21-21-15,0 20 0,0 1 0,1 0 16,-1-42-16,-21-22 15,0 64-15,0 0 16,-21 21-16,-1-22 0,1 22 16,0 0-16,0 22 15,-43 62 1,22-41 0,42-1-16,-21-21 0,21 0 0,0 0 15,0 1-15,0-1 0,0 0 16,0 0-16,0 0 0,21-21 15,0 0-15,0 0 0,1 0 16,20 0 0,-21-21-16,0 0 0,22-21 15,-22 20-15,-21 1 0,21 0 16,-21 0-16,21 0 0,-21 0 0,0-22 16,0 22-1,0 42 16,0 0-31,0 1 16,0-1-16,-21 21 16,21 0-16,0-20 0,0 20 15,0 21-15,0-41 16,21-1-16,0-21 16,0 0-16,64 0 15,-21 0 1,-22-21-16,43-1 15,-64 1-15,21 0 0,0-21 0,1 21 16,-22-22-16,21 22 0,-21-21 16,22-1-16,-22 1 0,0 0 0,0-1 15,0 1-15,-21 0 0,0-1 16,22-84-16,-1 43 16,-21 63-1,-21 21 1,-1 0-16,1 21 15,0 21-15,21-21 0,0 0 16,-21 22-16,-21 63 16,42-64-16,0 0 15,-22 43-15,22-64 0,0 21 16,0 1-16,0 20 16,0-42-16,0 22 0,22-22 0,-22 0 15,21 0-15,0 0 0,21 1 16,22-1-1,-43-21-15,21 0 0,-21 0 0,43 0 16,-43 0-16,21 0 0,-20-21 16,-1-1-16,0 1 0,21 0 0,1-42 15,-22 41 1,-21 1-16,21 0 0,-21-21 16,0-1-16,0 22 0,0 0 15,-21 0 1,0 21-16,-1 0 0,1 0 15,-21 21-15,42 0 0,-21 0 16,21 1-16,-21-1 0,21 0 16,0 0-16,0 0 0,0 22 0,-22-22 15,22 0-15,0 0 16,0 21-16,22-20 16,-1-22-1,0 0-15,0-22 16,0 1-16,0 0 0,1 21 15,-22-21-15,21 0 0,0 0 16,0-1-16,-21-20 0,0 21 0,0 0 16,21 0-16,-21-1 0,0 1 15,0 42 17,-21 1-17,21-1-15,0 0 0,0 0 0,0 43 16,0-43-16,0 0 15,0 21 1,0-21-16,42 1 0,-20-1 16,-1-21-16,0 0 0,21 0 15,1 0-15,-22 0 16,21 0-16,-21-21 0,22-22 16,-1 22-1,-21 0-15,0 0 0,-21 0 0,0-22 16,0 22-16,0-21 15,0 21-15,0-1 0</inkml:trace>
  <inkml:trace contextRef="#ctx0" brushRef="#br0" timeOffset="25029.55">6731 5207 0,'0'0'0,"-21"0"0,-22 0 16,65 0 15,-1-21-31,21 21 0,-21 0 16,22 0-16,-1-21 0,0 21 0,1 0 16,20-21-16,-21 21 0,22-22 15,63 1 1,-85 21-16,1 0 0,-22 0 0,21-21 15,-21 21-15,0 0 0,1 0 16,-1 0-16,0 0 16,0 0 15</inkml:trace>
  <inkml:trace contextRef="#ctx0" brushRef="#br0" timeOffset="28313.9">868 6964 0,'0'21'16,"0"0"15,21-21-15,0 0-16,0-21 15,0 0-15,1 21 0,-1-21 16,0 0-16,0-1 0,0 1 16,0 0-16,-21 0 0,43-43 15,-22-20 1,-21 41-16,0 22 0,0-21 15,0 21-15,0 0 0,0-22 16,0 22-16,0 0 0,-21 21 16,0 0-1,-1 21-15,22 0 0,-21 22 16,0-1-16,21 0 0,-21 1 0,21 20 16,-21 1-16,-22 147 15,22-147-15,0 20 16,0 1-16,0 21 0,0 127 15,-1-149 1,22 1-16,0 0 0,0-1 0,-21-20 16,21 84-1,0 21-15,0-147 0,0 20 16,0-21-16,0 0 0,0 0 16,21-21-16,1 0 0,-1-21 15,0 0-15,-21 0 0,21-21 16,0 20-16,22-62 15,-22 20-15,21-63 16,-21 64-16,-21-1 0,0 1 16,0-1-16,0 1 0,0-22 0,0-42 15,-63-63 1,42 147-16,-1 1 0,-20 21 16,21 0-16,0-1 15,0 22-15,-1 0 0,1 0 0,0 0 16,-21 0-16,42 22 15,21-22 1,21 0-16,-21 0 16,22-22-16,-22 22 0,21-21 15,43-21-15,-22 21 16,-20 0-16,63-22 0,-64 1 16,0 21-16,1 0 0,-1-1 15,-21-20-15,21 0 16,-42 21-1,-21 21-15,-21 0 16,21 0-16,0 21 0,-1 0 16,22 0-16,-21 0 0,21 22 15,0-22-15,0 42 16,0-42-16,0 1 0,0-1 16,21 21-16,-21-21 0,22 0 0,-1 1 15,0-22-15,0 21 0,0-21 16,22 0-1,-22 0-15,42-21 0,-42 21 0,1-22 16,-1 1-16,21 0 0,-21 0 16,22-21-16,-22 20 0,0 1 15,0 0-15,0 0 0,-21 0 16,21 0-16,1 21 16,-22 21 15,0 0-31,0 0 0,0 0 15,0 0-15,0 1 16,0-1-16,0 21 0,0 0 16,0-20-16,21 41 15,-21-42-15,21-21 0,21 0 16,22 0 0,-43 0-16,0-21 0,21 0 15,-20 0-15,-1 0 0,0-1 16,0 1-16,0 21 0,0-21 15,-21-21-15,0 21 16,0-22-16,0 22 0,-63-21 16,42 42-16,0 0 15,-1 0-15,1 0 16,0 0-16,0 0 0,0 0 16,0 0-16,21 21 15,21-21 16,0 0-31,0 0 0,0 0 0,22-21 16,-22 21-16,21 0 0,-21 0 16,22-21-16,20 21 15,-21 0-15,1 0 0,-22 0 0,42 0 16,-41 21-16,-1-21 16,-21 21-16,0 0 0,21 21 15,-21-20-15,0-1 16,0 0-16,0 0 0,0 0 15,0 43 1,-21-22-16,21-21 0,0 0 16,0 1-16,-21-22 31,21-22-31,0 1 16,0 0-16,0-21 15,0 21-15,0-1 0,0 1 16,21 0-16,0 0 0,-21-21 15,21 20-15,0 1 0,-21 0 0,21 21 16,1-21-16,62 0 16,-63 21-16,22 0 15,-22 0-15,0 0 0,21 21 0,-20-21 16,-1 21-16,-21 0 0,21 0 0,0 22 16,-21 20-1,0-42-15,0 1 0,0-1 16,0 0-16,0 0 15,-21-21-15,0 0 16,21-21 0,0 0-1,0 0-15,0-1 16,0 1-16,0 0 0,42-42 16,-21 41-16,0 1 0,-21-21 15,22 42-15,20-42 16,-21 42-16,0 0 0,0 0 0,1 0 15,-1 21-15,21 21 16,-42 0 0,21-20-16,-21-1 0,0 21 15,0-21-15,0 22 0,0-22 16,0 0-16,0 0 16,0 0-16,0 0 15,21-21 1,1 0-16,-1 0 0,0-21 15,0 21-15,21-21 0</inkml:trace>
  <inkml:trace contextRef="#ctx0" brushRef="#br0" timeOffset="28835.6">4022 6922 0,'0'0'16,"0"-22"-16,21 22 0,-21-21 0,0 0 15,0 0-15,-21 21 32,-1 0-32,1 0 0,0 42 15,0-21-15,0 1 0,-22 41 16,22-42-16,0 22 15,21-22-15,-21 21 0,0-21 0,21 22 16,0-22-16,0 21 16,0-21-16,0 0 0,0 1 15,21-22-15,21 21 0,-21-21 16,1 0-16,-1-21 0,21 21 16,-21-22-16,22 1 0,-22 0 0,0 0 15,0 0-15,21 0 0,-20-43 16,-1-21-1,-21 64-15,0 0 0,0-21 16,0 21-16,-21-1 0,-22 1 16,43 0-16,-21 21 0,0 0 15,0 0-15,0 0 0,-1 0 0,-41 42 16,21 1 0,42-22-1,0 0-15,0 0 0,0 0 0,0 1 16,0-1-1,21-21-15,0 21 0,0-21 16,21 21-16,-20-21 0,-1 0 16</inkml:trace>
  <inkml:trace contextRef="#ctx0" brushRef="#br0" timeOffset="30368.05">4170 7197 0,'0'0'0,"42"21"0,-21-21 0,-21 21 0,21-21 16,1 0-16,-1 0 15,0 0-15,0-21 0,0 0 16,0 0-16,1 21 0,-1-22 0,21 1 16,-21 0-16,0 0 0,1 0 0,-1 0 15,0-22-15,0 22 0,0 0 16,0 0-16,-21 0 0,0-1 0,0 1 16,0 0-16,0 0 0,0 42 46,0 0-46,0 0 16,0 1-16,0-1 0,0 0 0,0 0 16,0 0-1,0 0-15,0 1 0,0-1 0,0 0 16,0 0-16,43 21 16,-1 1-1,-21-22-15,0 0 0,1-21 16,-1 21-16,0-21 0,0 0 15,0 0-15,0 0 0,1 0 16,-1-21-16,0 0 0,21 21 0,-21-21 16,1 0-16,-1-1 0,21-41 15,-42 42-15,21-22 0,22-20 16,-22 21-16,0-43 16,-21 43-16,21-1 0,-21 1 0,0-43 15,0 22 1,0 42-16,-21 42 31,0 21-31,21-21 16,-21 0-16,-1 85 15,1-63-15,21-1 0,0-21 16,-21 21-16,21 22 0,0-43 16,0 0-16,0 0 0,0 1 15,21-1-15,0 0 0,-21 0 16,22-21-16,-1 0 0,0 21 0,0-21 15,0 0-15,0 0 0,1 0 16,20-21-16,43-21 16,-64 21-16,21-1 15,-21 1-15,0 0 0,-21-21 0,43-22 16,-43 22-16,0 0 0,0-1 16,0 1-16,21-43 15,-21 43-15,21-22 16,-21 22-16,0 63 15,0 0 1,-21 1-16,21-1 0,-21 0 0,0 21 16,21 1-16,-22 20 15,1 22-15,21-43 16,-21-21-16,21 22 0,-21-22 16,21 21-16,0 0 0,0-20 15,0-1-15,0 21 16,21-63 31,0 21-47,0-21 0,1 0 0,-22-1 15,21 1-15,0 0 0,0 0 16,0 21-16,0-21 0,-21 0 0,22 21 16,-22-22-16,21 22 15,-21 22 1,0-1-1,0 0-15,0 0 0,0 0 16,0 0-16,0 1 16,0-1-16,0 0 15,0 0-15,0 0 0,21-21 0,0 0 16,0 21-16,0-21 0,1 0 16,-1 0-16,21 0 0,-21 0 15,22 0-15,-22-21 0,42 0 16,-20 21-16,-1-42 15,-21 42-15,0-21 0,22-22 16,-43 22-16,0 0 16,0 0-16,0 0 0,0-1 0,0 1 15,0 0-15,-22 21 16,1 21 0,0 0-16,21 1 15,0-1-15,-21 0 0,21 0 16,-21 0-16,21 0 0,0 1 15,0-1-15,0 0 16,21-21 0,0 0-16,0 0 15,0 0-15,1 0 0,-1 0 16,-21-21-16,21 21 0,21-21 16,-21-22-16,1 22 15,-22 0-15,21 0 16,-21 0-16,21 21 0,-21-22 15,0 44 17,0-1-32,0 0 0,0 0 15,-21 0-15,21 0 16,-21 1-16,21-1 0,0 0 16,21-21 15,0 0-31,0 0 15,0 0-15,0 0 0,1-21 16,-22 0-16,21 21 16,0-22-16,-21 1 0,0 0 15,0 0-15,0-43 16,0 43-16</inkml:trace>
  <inkml:trace contextRef="#ctx0" brushRef="#br0" timeOffset="30618.42">5059 6795 0,'-21'21'0,"42"-42"0,-64 42 0,22-21 16,42 0-1,1 0 1,-1 0-16,0 0 0,0-21 15,21 21-15,-20 0 0,-1-22 0,21 22 16,0-21-16,22 0 16,-1 21-16,-41-21 15,41 21-15,-42-21 0,22 0 16,-1 21-16,43-22 0</inkml:trace>
  <inkml:trace contextRef="#ctx0" brushRef="#br0" timeOffset="31114.14">6837 6265 0,'-21'0'0,"42"0"47,0 0-47,0 0 0,21 0 0,43 22 15,-43-1-15,-20 0 16,20 0-16,-21 21 0,0-20 16,22 62-16,-43-41 15,21-1-15,-21 0 0,0 43 16,-43 0-16,22-22 15,-21-21-15,21 1 0,-22-1 16,1 22-16,0-22 0,-1 0 0,1 1 16,-21 20-16,20-21 0,-84 64 15,106-63-15,-42-1 16,41 0-16,1-42 0,0 21 16,0 1-16,21-1 15,-21-21-15,21-21 47,21 21-47,-21-22 16,21 1-16,0 21 15,-21-21-15,21 0 0,1 0 16</inkml:trace>
  <inkml:trace contextRef="#ctx0" brushRef="#br0" timeOffset="32470.47">11620 4720 0,'0'-21'0,"22"21"15,-1-21-15,-21 0 16,21 0-16,0-1 0,0 22 15,-21-21-15,21 0 0,1 0 16,-22 0-16,42-43 16,-42 43-16,-21 21 31,0 0-15,-1 21-16,1 0 0,-21 1 15,21-1-15,-22 21 0,22 0 0,-42 64 16,42-42-16,-43 63 15,43-43-15,-21-20 0,20 21 16,1-22-16,0 1 0,0-1 16,21 64-16,0-85 0,0 1 15,0-1-15,42 43 16,43-22-16,-64-42 16,21 1-16,-20-22 0,20 0 15,-21 21-15,21-21 0,-20 0 16,-1 0-16,21 0 0,-21 0 15,0 0-15,1 0 0,-1-21 16,0 21-16,-21-22 0,0 1 16,21 21-16,-21-21 0,42 0 15</inkml:trace>
  <inkml:trace contextRef="#ctx0" brushRef="#br0" timeOffset="36840.76">12552 5398 0,'0'21'15,"21"-21"454,-21-21-469,0-1 16,0 1-1,21 21-15,-21-21 0,21 21 16,-21-21-16,0 0 16,21 0-16,-21-1 0,0 1 0,22-42 15,-22 42-15,0-22 16,0 1 0,0 21-16,0 0 0,0-1 0,0 1 15,-22 21 1,1 0-16,0 0 0,21 21 15,-21 1-15,21-1 16,-42 42 0,42 1-16,0-22 15,0 0-15,0 22 0,0-43 16,0 0-16,21 0 0,0 1 0,-21-1 16,42 21-16,-21-42 15,1 21-15,-1-21 16,21 0-1,-21 0-15,0 0 16,1 0-16,-1 0 16,0-21-16,0 21 0,-21-21 15,21 21-15,0-21 0,1 0 0,-1-1 16,0 1-16,0 0 16,0-21-16,0 21 15,1 21-15,-22-22 16,0 1-16,21 21 0,-21-21 0,21 21 15,-21-21 1,0 0 0,0 0-1,0-1-15,0 1 16,0 0-16,0 0 16,0 0 15,0 42 0,0 0-31,-21 0 16,21 0-16,-21 1 0,21-1 0,-22 63 15,22-41 1,-21-22-16,21 0 0,0 0 16,0 0-16,0 1 15,-21-22-15,21 21 16,0 0-16,0 0 0,0 0 15,0 0-15,0 1 16,0-1-16,0 0 0,0 0 0,0 21 16,0 22-1,-21 42-15,21-64 16,0-21-16,-21 64 0,21-64 16,0 21-16,-21-20 0,21 20 15,0-21-15,0 21 0,-22-20 0,22-1 16,-21 21-16,21-21 0,-21 43 15,0-1 1,21-42-16,-21-21 0,21-21 31,0 0-31,0 0 0,0 0 0,63-64 16,-63 43 0,21-1-16,1 1 0,-1-64 15,-21 64-15,21-22 0,0-84 16,0 85-16,-21-1 15,21-20-15,22-43 0,-22 21 16,0 42-16,0 22 16,43-22-16,-43 43 0,0 0 15,0 21-15,0 0 0,1 0 16,-1 21-16,0 0 0,-21 1 16,0 20-16,21 21 0,-21-41 15,0 20-15,0-21 0,0 21 16,0-20-16,0-1 0,0 0 0,-21 0 15,0 0-15,0-21 16,-1 0 0,1 0-1,21-21-15,-21 21 0,0-21 16,0 0-16,21 42 47,0 0-32,0 0-15,0 0 0,0 1 16,21-1-16,-21 0 0,21-21 16,0 21-16,0-21 0,1 0 15,20 0-15,-21 0 0,21 0 16,1 0-16,-22-21 0,21 21 16,1-21-16,20-22 0,-21 22 15,1 0-15,-22 0 0,42-21 16,-20-22-1,-22 43-15,-21-21 0,21 20 0,-21 1 16,0 0-16,0 0 0,0 0 16,0 0-16,-21 21 0,0 0 0,0 0 15,-1 21-15,1-21 16,0 21-16,21 0 0,0 0 16,0 22-16,-21-22 0,21 21 15,0 0-15,0-20 0,0 41 16,21-63-1,0 21-15,0-21 0,1 0 16,-1 0-16,42 0 0,-20 0 16,-22 0-16,21-21 15,0 0-15,-20 0 0,-1 0 16,0-1-16,21 1 0,-21 0 16,1-21-16,41-22 15,-42 1-15,0 42 16,1-1-1,-22 44 1,21-22-16,-21 21 16,0 0-16,0 0 15,0 0-15,21-21 16,0 0 15,-21-42-15,0 21-16,0 0 15,0-1-15,0 1 0,0 0 16,0 0-16,-21 0 0,0 21 16,21-21-1,-21 21-15,-1 0 0,1 0 16,0 21-16,21 0 0,-42 21 16,21 1-1,21-22-15,-22 21 0,1 22 0,21-43 16,0 0-16,0 21 15,0-21-15,0 1 0,0-1 0,0 0 16,21 0-16,1-21 0,20 0 16,43 0-1,-43 0-15,0 0 0,-21-21 16,22 21-16,-1-21 0,0 0 0,1-1 16,-1 1-16,0 0 0,1-21 0,41-22 15,-20-20 1,-43 20-16,0 22 0,0-22 15,22-42-15,-43 64 16,0-21-16,0 20 0,0 1 0,0 0 16,0-22-16,0 43 0,0 0 15,-21 0-15,-1 21 0,1 0 16,-21 21 0,21 21-16,0 0 0,-1 1 15,22-1-15,-21 64 16,21-64-16,-21 22 0,21-1 15,-21-20-15,21 20 0,0 64 16,0-42 0,0-64-16,0 0 0,21 43 15,0-64-15,-21 21 0,21-21 16,1 0-16,-1 0 16,0 0-16,42 0 0,22-21 15,-64-1-15,43-20 16,-43 21-16,21 0 15,1-22-15,-22 1 16,0 42-16,-21-21 16,0 42 15,0 0-31,0 0 16,0 1-16,0-1 15,0 0-15,0 0 0,0 0 16,21-21-1,0 0 1,0 0-16,43-21 16,-22 0-1,-21 0-15,22 21 0,-22-43 16,0 43-16,0-21 0,0 0 16,1 0-16,-1 21 15,-21 21 16,0 0-15,0 0-16,0 1 16,0-1-16,0 0 15,21 21-15,0-42 16,0 21-16,0-21 16,-21 22-16,43-22 0,-22 0 0,0 0 15,0 0-15,22 0 0,-22 0 16,0 0-16,21 0 0,64 0 15,-21-43 1,-43 22-16,22 0 16,-22 0-16,-21 0 0,0-1 0,0-20 15,-21 21-15,0 0 0,0 0 16,0-1-16,0 1 0,0 0 0,0-21 16,-42 42-1,21 0-15,0 0 0,0 0 16,-1 0-16,1 21 0,0-21 0,0 21 15,0 0-15,0 0 0,-1 64 32,22-64-32,0 0 15,0 1-15,0-1 0,0 0 16,0 0-16,0 0 0,0 0 0,0 1 16,0-1-16,22 42 15,-22-42-15,0 43 16,0-22-16,0 1 0,0-1 0,0 0 15,0 1-15,0 62 0,0-62 16,0-1-16,0 0 0,-43 43 16,1 42-1,21-85-15,0-20 0,21 41 16,-22-42-16,22 22 16,-21-22-16,21-42 31,21 21-31,1-22 0,-22 1 0,21 0 15,0-21-15,-21 21 0,21-1 16,0-20-16,-21 0 0,21-1 0,1 1 16,-22 0-16</inkml:trace>
  <inkml:trace contextRef="#ctx0" brushRef="#br0" timeOffset="37054.65">16150 4720 0,'0'0'0,"-21"0"16,0 0-16,0 0 31,-1 0-15,1 0 15,0 0-16,0 0-15,0 0 0</inkml:trace>
  <inkml:trace contextRef="#ctx0" brushRef="#br0" timeOffset="37267.51">15071 4974 0,'-22'0'0,"44"0"0,-65 21 0,64-21 31,1-21-31,-1 21 0,21 0 16,-21 0-16,22-21 0,-1 0 16,-21 21-16,21 0 0,1 0 15,-1-21-15,0 21 0,-20 0 0,41 0 16,-42 0 0,0-21-16</inkml:trace>
  <inkml:trace contextRef="#ctx0" brushRef="#br0" timeOffset="39035.25">17399 5165 0,'21'-21'15,"0"-1"-15,0 1 16,1 21-16,-1-21 0,-21 0 16,21 0-16,0 0 0,-21-1 15,21 1-15,-21 0 0,0 0 16,0-21-1,0 20-15,0-20 0,0 21 0,-21 21 16,0-21-16,0 21 0,-43 0 16,43 0-16,-21 21 0,21 0 15,-22 0-15,1 22 0,0-22 0,-22 63 16,1 43 0,41-84-16,1-1 15,21-21-15,0 22 0,0-22 0,0 0 16,0 0-16,21-21 0,1 21 15,-1-21-15,21 0 0,64-21 16,-64 0-16,-21 0 16,22 0-16,-1-1 0,0 1 15,22-21-15,-43 21 0,0-22 16,0 22-16,-21 0 16,0-21-16,0-1 0,0 22 15,0 0-15,0 0 0,0 42 31,0 21-31,0-20 16,0-1-16,0 42 16,0-42-16,0 22 0,0-1 15,0-21-15,0 0 0,22 1 16,-1-1-16,0-21 0,0 0 16,21 0-16,22 0 15,-22 0-15,-21-21 0,1 21 16,-1-22-16,0 22 0,0-21 15,0 0-15,0 0 0,1 0 0,-22-22 16,0 1-16,0 21 16,0 0-16,0 0 0,0-1 15,0 1-15,0 0 16,0 42 0,0 22-16,0-22 0,0 21 15,-22-21-15,22 0 0,-21 22 16,21-22-16,0 21 0,-21 22 15,21-43 1,0 0-16,0 0 0,0-42 47,21 21-47,-21-21 0,0 0 16,21 0-16,1-1 0,-22 1 15,21 0-15,-21-21 0,21 21 0,0-1 16,-21-20-16,0 21 0,21 0 15,0 0-15,1 21 16,-1 21 0,-21 0-16,0 0 0,0 0 15,21 0-15,-21 43 16,21-43-16,-21 0 16,0 0-16,0 22 0,21-22 15,0 0-15,1-21 0,-22 21 0,21-21 16,0 0-16,0 0 0,64 0 15,-22 0 1,-42 0-16,1 0 0,20-21 16,-21 0-16,0 21 0,0-21 0,22 0 15,-43-1-15,21 1 0,0 0 16,-21-42-16,0-1 16,0 43-16,0 0 15,0 42 16,0 0-31,-21 0 16,21 0-16,0 1 0,-21-1 16,21 0-16,0 0 0,0 0 15,0 22-15,21-22 0,0-21 16,0 21-16,0-21 0,1 0 16,-1 0-16,63 0 15,-20-42 1,-43 42-16,0-22 0,0 1 0,1 0 15,-1 0-15,0 0 0,-21 0 16,0-1-16,0 1 0,0 0 0,0-21 16,0-1-1,0 65 17,0-1-32,0 0 0,0 0 15,0 21-15,-21 64 16,21-63-16,0-1 0,0 64 15,0-43-15,0-20 16,0 20-16,0 1 0,0 20 0,-21-20 16,21-1-16,0 64 15,-22-63-15,1-1 0,0 1 0,21-1 16,-21 1-16,0-1 0,0-20 0,-1 20 16,1-21-16,0 1 0,0-1 15,-21 22-15,20-43 0,1-21 16,0 0-16,0-21 15,21-1 1,0-20-16,0 0 0,0-43 16,0 22-16,0 20 0,0-105 15,21 85-15,0-22 0,-21 0 16,21 1-16,1-1 0,-1 0 0,42-169 16,-20 127-1,-1 64-15,0-1 16,43-63-16</inkml:trace>
  <inkml:trace contextRef="#ctx0" brushRef="#br0" timeOffset="39616.14">19854 5059 0,'21'-21'0,"1"0"16,-22-1-1,0 1-15,0 0 16,0 0 0,0 42 15,0 0-31,0 0 0,0 1 16,0-1-16,0 0 0,0 0 0,0 43 15,-22-22 1,22-21-16,-21-21 0,21 21 0,-21 0 15,21 1 1,21-44 0,0 1-1,1 0-15,-22 0 0,21 0 16</inkml:trace>
  <inkml:trace contextRef="#ctx0" brushRef="#br0" timeOffset="39949.98">20024 4699 0,'-22'0'16,"44"0"-16,-65 0 0,22 0 0,0 0 16,0 0-16,0 0 0,21 21 15,-22 0-15,22 1 0,0-1 16,22-21 0,-1 0-16,0 0 15,0 0-15,0 0 0,0 0 0,1 0 16,-1 0-16,0-21 0,0 21 15,-21-22-15,0 1 0,0-21 16,-21 21 0,0 21-16,0 0 15,-1 0-15,1 0 16,0 0-16,21 21 0,-21-21 16,21 21-16,0 0 0,0 0 0,0 1 15,0-1-15,0 0 16,0 21-16,0-21 0,21 1 0,0 20 15,0-42-15,-21 21 16,22-21-16,-1 0 0</inkml:trace>
  <inkml:trace contextRef="#ctx0" brushRef="#br0" timeOffset="40704.56">20447 4974 0,'0'0'0,"0"21"16,0 1-16,0-1 16,0 0-16,0 0 0,0 0 15,-21 22-15,21-22 0,0 0 16,-21-21-16,21 21 16,0 0-16,0-42 46,0 0-46,0 0 16,21 0-16,0-1 0,-21 1 16,21-21-16,0 21 0,0 0 0,-21-22 15,43 1 1,-43 21-16,21 21 16,0 0-16,-21 21 15,0 0-15,0 0 0,0 64 31,0-64-31,0 21 0,21-20 0,-21-1 16,21 0-16,-21 0 0,22-21 16,-1 0-16,0 0 15,21 0-15,-21 0 0,1 0 16,-1 0-16,0 0 0,0 0 16,0-21-16,43-43 15,-43 22 1,-21 21-16,21 0 0,-21 0 0,21-1 15,-21 1-15,0 0 0,0 0 0,0 0 16,0 0-16,-21 42 47,21 21-47,-21-21 0,21 0 16,0 22-16,0-1 0,0 0 15,0 1-15,0-1 0,0 22 0,0-22 16,0 106-16,0 0 15,0-63-15,0 84 16,0-84-16,-21-22 0,0 22 0,-1-21 16,1 20-16,0-20 0,0-1 15,0 1-15,-43 42 16,-20 21-16,62-106 16,-41 21-16,63-63 31,0 0-31,21 0 0,21-43 15,22-21 1,-43 43-16,0-21 0,0 20 0,1-20 16</inkml:trace>
  <inkml:trace contextRef="#ctx0" brushRef="#br0" timeOffset="41879.19">20891 5080 0,'0'0'0,"-21"-42"0,21 21 0,0-22 0,0 22 16,0 0-16,0-21 0,0 20 16,21-20-16,1 21 0,-1 0 0,0 0 15,42-1-15,-41 22 16,20-21-16,-21 21 0,21 0 0,-20 0 16,41 43-16,-42-1 15,0-21-15,1 0 0,-1 22 16,0-22-16,-21 21 0,0 85 15,-21-106 1,0 0-16,-22 1 0,1 20 16,0-21-16,20-21 0,1 0 15,0 21-15,0-21 0,-21 0 16,20 0-16,44 0 31,-1 0-15,0 0-16,0 0 15,0 0-15,0 0 0,1 0 0,-1 0 16,0 0-16,0 0 0,0 0 0,0 0 16,1 0-16,20-21 15,-21 21-15,0-21 0,0 21 0,1-21 16,-1 0-16,0-1 0,0 1 16,0 0-16,0 0 0,-21 0 0,0 0 15,22-1-15,-1-41 16,0 21-1,-21 20-15,0 44 32,0-1-32,0 0 0,0 0 0,-42 21 15,20 22 1,22-43-16,0 0 0,0 22 16,0-22-16,0 0 0,0 0 15,22-21 1,-1 0-16,0 0 0,0 0 15,0 0-15,0 0 0,1 0 16,-1-21-16,0 0 0,0 21 0,-21-21 16,21-1-16,0 1 0,1 0 0,-1-21 15,0 21-15,-21-1 0,21 1 16,0-21-16,-21 21 16,0 42 15,0 0-31,0 0 15,0 0-15,0 1 0,-21-1 0,21 0 16,-21 0-16,21 0 0,0 22 16,0-22-16,0 0 15,0 0-15,21-21 0,0 21 16,0-21-16,1 0 0,20 0 16,-21 0-16,0-21 0,22 21 15,-22-21-15,0 0 0,21-22 16,-21 22-16,1-21 0,20-22 15,-21 22-15,0 0 16,22-128 0,-1 86-16,-42 20 0,21 22 15,-21 0-15,0-1 0,0 1 16,21 21-16,-21-22 0,0 22 0,21 0 16,-21 63 15,0-20-31,0 20 0,-21-21 15,0 21-15,0 22 0,21-22 0,-21 1 16,0 20-16,21-21 16,-22 1-16,22 20 0,0-20 0,-21 41 15,21-41-15,0-22 0,0 21 16,0-21-16,0 0 0,0 22 16,0-22-16,0 0 0,21-21 15,1 0 1,-1 0-16,0 0 0,0 0 15,0 0-15,0-21 0,1 21 0,-1-21 16,21-22 0,-21 22-16,0-21 0,-21 21 15,22 21-15,-22-21 0,0-1 16,0 1-16,0 0 0,0 0 16,0 0-16</inkml:trace>
  <inkml:trace contextRef="#ctx0" brushRef="#br0" timeOffset="42114.64">22204 4805 0,'0'0'15,"-21"0"-15,-1 0 0,44-21 47,-1 21-47,0-21 0,0 21 16,0 0-16,0 0 15,1-22-15,20 22 0,-21 0 0,0 0 16,0 0-16,1-21 0,-1 21 0,0 0 16,0 0-16,0-21 15,0 21-15,-21-21 0,22 21 16,-1 0-16,-21-21 0</inkml:trace>
  <inkml:trace contextRef="#ctx0" brushRef="#br0" timeOffset="42650.12">22691 4170 0,'0'0'0,"0"-42"16,-22 20-1,22 1 1,22 21-1,-1 0-15,0 0 0,0 0 16,43 43-16,-43-22 0,21 0 16,22 21-16,-43 1 0,21-22 15,-21 21-15,0-21 0,1 22 16,-1-22-16,0 21 0,0 0 0,0 1 16,0-22-16,1 64 15,41 42 1,-63-64-16,0 22 15,0-43-15,0-21 0,-21 64 16,0-43-16,0-21 0,-22 22 16,22-22-16,-21 0 0,-1 21 0,1-20 15,0-1-15,21 0 0,-22 0 0,1-21 16,0 21-16,20 0 0,-83 22 16,83-43-1,1 0-15,21 21 16,-21-21-1,42-21 48,0 21-47,-21-21-16,0-1 0,0 1 15,0 0-15</inkml:trace>
  <inkml:trace contextRef="#ctx0" brushRef="#br0" timeOffset="44682.95">1545 9335 0,'-21'0'62,"0"0"-62,0 0 0,-1 0 16,1 0-16,-42 0 15,20 0-15,-62 0 16,83 0-16,-62 0 16,63 0-16,-1 0 0,-20 0 0,21 0 15,0 0-15,0 0 0,-1 0 16,44 0 15,-1 0-15,21 21-16,-21-21 0,43 0 0,-22 0 15,85 0 1,-63 0-16,147 0 16,-147 0-16,20 0 0,-20-21 15,84 21-15,-63 0 0,-1-22 16,1 22-16,0 0 0,-1 0 16,1-21-16,63 21 0,-84 0 15,-1 0-15,43 0 16,-64 0-16,-20 0 15,-1 0 1,-21-21 0,-21 21-1,21-21-15,-22 21 16,22-21-16,-42 21 16,21-21-16,-21-1 15,-1 1 1,22 21-16,21-42 15,-21 42-15,21-21 16,-21 0 0,0-1-1,21 1 1,-22 21-16,1 0 0,0 0 16,0 0-1,21 21 16,21-21 1,-21 22-32,21-22 0,0 0 0,1 21 15,-1 0-15,0-21 0,0 21 16,0-21-16,-21 21 0,21-21 16,-21 21-16,0 1 0,22 41 15,-22-21 1,0-20-16,-43 20 15,22-21-15,0 0 16,0 0-16,-43 43 0,22-43 16,0 0-16,20 22 0,-20-22 15,-21 21-15,41-42 0,1 21 16,0 0-16,0-21 0,21 22 16,-21-1-16,0-21 15,42 0 16,0-21-31</inkml:trace>
  <inkml:trace contextRef="#ctx0" brushRef="#br0" timeOffset="45912.76">4762 8848 0,'22'-21'0,"-44"42"0,44-64 16,-1 43-16,0-21 0,0 21 16,0-21-16,0 0 15,22 0 1,-22 21-1,0 0-15,-21-21 16,21-1-16,0 22 0,1-21 16,-22 0-16,21 21 0,0-21 15,-21 0-15,21 0 0,-21-1 16,0 1-16,0 0 16,0-21-1,-85 21 1,43 21-16,21 21 15,0 0-15,-22-21 0,22 21 0,0 0 16,0 0-16,0 22 0,21 63 16,0-43-1,21 1 1,42-1 0,-41-42-16,20 22 15,-21-22-15,-21 0 0,21 21 16,0-21-16,1 1 0,-22-1 0,0 0 15,0 0-15,0 0 0,0 0 16,0 1-16,0-1 0,0 0 0,-22-21 16,-20 42-16,0-42 0,21 0 15,-1 21-15,-20-21 0,21 0 16,-43 0-16,43 0 16,0-21-16,-42-21 0,41 21 15,22-22-15,-21 22 0,-42-106 16,63 64-1,0 20-15,0-20 16,0 42-16,0 0 0,21 21 31,-21 21-31,21 0 0,0 0 0,-21 21 16,21-20-16,-21 20 0,0-21 16,22 21-16,-1-20 0,0 20 0,42 64 31,-20-64-31,20 0 15,-20-42-15,-22 0 16,42 0-16,-20 0 16,-1 0-16,-21-21 0,21 21 0,1-21 15,-1 0-15,64-64 16,21-21 0,-64-21-16,-41 85 15,-1 0-15,-21-1 0,0 1 16,0-43-16,0 43 0,0 21 15,0 0-15,0-22 16,0 22-16,0 42 16,0 1-1,0-1-15,-21 0 0,21 0 16,0 21-16,-22 1 0,22-1 16,-21 0-16,21 1 0,0-22 0,0 21 15,0 1-15,0-1 0,0 21 16,0-41-16,0-1 0,0 21 15,0-21 1,21-21-16,1 0 16,-1 0-1,0 0 1,0-42 0,-21-22-1,0 43-15,0 0 16,-21 0-16</inkml:trace>
  <inkml:trace contextRef="#ctx0" brushRef="#br0" timeOffset="46098.79">5270 8869 0,'0'0'16,"0"-21"0,22 21-16,-1-21 15,63-1 1,1 1-16,-43 21 0,64-21 15,-63 21 1,-1 0-16,-21 0 16,0 0-1</inkml:trace>
  <inkml:trace contextRef="#ctx0" brushRef="#br0" timeOffset="47666.2">6202 9059 0,'0'0'0,"21"22"0,0-22 15,0 0-15,0 0 0,1-22 32,-1 22-32,0-42 15,0-21-15,-21 20 16,0 22-16,-21-64 15,0 64-15,-43-63 32,22 62-32,21 22 15,0 0-15,-1 0 0,1 22 0,0-1 16,0 0-16,0 21 0,0-21 16,-1 85-1,22-63-15,0-22 0,0 21 0,0-21 16,0 22-16,0-22 0,22 0 15,-22 0-15,21-21 0,21 42 16,-21-42 0,0 0-16,1 0 0,-1 0 15,0-21-15,0 0 0,-21 0 0,21 0 16,0 0-16,-21-1 0,22 1 16,-22 0-16,0 0 0,0-43 15,0 22-15,0 21 0,0-106 16,0 106-1,0 0-15,0 42 32,0 0-32,0 0 15,0 0-15,0 22 16,0-1-16,0-21 0,0 0 0,0 22 16,0-22-16,0 42 0,0-42 15,0 22-15,21-22 16,0 0-16,0 0 0,0-21 15,22 21-15,-22-21 0,21 0 16,22 0 0,-22-21-16,-21 21 0,21-21 0,22-21 15,-43 21-15,21-22 16,-20 22-16,-1-21 0,0 21 0,21-128 16,-21 65-1,-21 41-15,22 1 0,-22 0 16,0-22-16,0 22 0,0 0 0,0 20 15,0-20-15,0 21 0,0 0 16,0 0-16,0-1 16,0 44-16,0-1 15,0 0-15,0 21 0,0 1 16,0 20-16,0 1 16,0-22-16,0 0 0,0 22 0,0-22 15,0 0-15,-22 85 16,22 0-1,0-105-15,0-1 0,0 0 16,0 0-16,22 0 0,-1 0 0,0-21 16,0 0-16,21 0 15,-20 0-15,41-21 16,-42 21-16,0-21 0,22-21 16,-22 21-16,0-1 0,-21-20 15,21 21-15,-21-21 0,21 20 0,-21-62 16,0 63-16,0-1 15,0 1-15,0 42 32,-21 1-17,21-1-15,0 0 0,0 0 16,0 21-16,0-20 0,0-1 0,0 0 16,0 0-16,0 21 0,0-20 15,0-1-15,0 0 0,0 0 16,21 0-16,22-21 15,-1 21-15,-21-21 16,0 0-16,43 0 16,-43-21-16,0 0 0,0 21 0,22-21 15,-22 0-15,0 0 0,21-1 0,1-41 16,20-22 0,-42 64-16,-21-21 15,0 21-15,0-1 0,22 1 0,-1 0 16,-21 0-16,21 21 47,0 0-16,-21-21-15,0 0-1,0-1-15,0 1 31,-21 21-15,0 0-16,0 0 0,-1 0 16,1 21-16,-21 1 15,21-1-15,0 0 0,-1 42 16,1-20-16,21-22 0,-21 21 0,21-21 16,0 22-16,0-22 0,0 0 15,0 43-15,21-1 16,0-63-16,1 21 0,-1 0 15,0-21-15,21 0 0,-21 0 16,1 0-16,20 0 0,-21 0 16,64-21-1,-1-21-15,-62 21 16,-1 0-16,0-1 0,0 1 0,-21 0 16,21 0-16,-21 0 0,21-22 15,-21 22-15,0 0 0,0-21 0,0 21 16,0-22-16,0 22 0,0 0 0</inkml:trace>
  <inkml:trace contextRef="#ctx0" brushRef="#br0" timeOffset="47886.28">7916 8234 0,'0'0'16,"-21"0"-16,0 0 0,0 0 0,0 0 0,-1 0 31,44 0 0,-1 0-15,0 0-16</inkml:trace>
  <inkml:trace contextRef="#ctx0" brushRef="#br0" timeOffset="48118.21">6964 8551 0,'0'0'0,"0"22"0,21-22 15,0 0 1,0 0-16,0 0 0,22-22 0,-22 22 15,21 0-15,-21-21 0,22 21 0,-22-21 16,21 21-16,1 0 0,62-42 31,-62 42-31,-22 0 0,0 0 16,-21-21-16</inkml:trace>
  <inkml:trace contextRef="#ctx0" brushRef="#br0" timeOffset="49078.45">9758 8446 0,'0'-22'15,"0"44"-15,21-44 0,-21 1 0,21 21 16,-21-21-16,0 0 16,0 0-16,-21 21 15,0 0-15,-22-21 16,22 21-16,0 0 15,-21 0-15,21 0 0,-1 21 0,-20-21 0,21 21 16,0 0-16,-22 21 16,22-20-16,0-1 0,21 0 15,0 42-15,0-41 0,0-1 16,0 0-16,0 0 0,0 0 16,0 0-16,21-21 0,22 22 15,20-22-15,-21 0 16,1 0-16,20 0 0,-20 0 15,-1 0-15,-21-22 0,0 22 0,0 0 16,1 0-16,-22-21 0,-22 21 31,1 0-31,-21 0 0,21 21 16,-22-21-16,1 22 0,21-1 16,-43 21-16,-20 22 15,63-43-15,-1 0 16,22 0-16,-21 0 0,21 0 15,21-21 1,1 0-16,-1 0 0,0 0 16,0 0-16,21 0 15,1 0-15,-1-42 0,22 21 16,-43 0-16,0 0 0,0 21 16,0-43-16,0 22 15,-42 42 16,0 0-15,21 1-16,-21-1 0,0 0 0,21 21 16,0-21-16,-21 22 0,-1 20 15,1-20-15,0-1 0,21-21 16,0 21-16,0-20 0,-21-1 0,0 63 16,21-62-1,0-1-15,0-42 47,21-1-31</inkml:trace>
  <inkml:trace contextRef="#ctx0" brushRef="#br0" timeOffset="50577.42">10943 8530 0,'0'21'32,"0"1"-32,0-1 15,0 0-15,0 0 0,0 0 0,0 22 16,0-22-16,-42 42 16,42-20-16,-21-22 0,-22 85 15,43-85 1,-21 0-16,21-42 47,21 0-47,-21-22 15,21 22-15,1 0 0,-1-21 0,0-1 16,42-20 0,-41 20-16,41-41 0,-42 41 15,22 1-15,-22 42 0,0-21 16,0 21-16,0 0 15,-21 21-15,0 0 16,0 0-16,0 22 16,0-1-16,0-21 0,0 0 15,0 22-15,-21-22 0,21 0 0,0 21 16,0-20-16,0-1 0,0 0 0,0 21 16,42-21-1,-20-21-15,-1 0 0,21 0 16,0 0-16,1-21 15,-1 0-15,-21 0 0,0 0 16,1 0-16,41-22 0,-21 1 16,-20 21-16,-1-22 15,0 22-15,-21 0 0,0 0 0,21 0 16,-21 0-16,21 21 0,-21 21 31,-21 0-15,0 0-16,21 0 15,-21 22-15,21-22 0,0 0 16,-21 0-16,21 21 0,-22-20 0,22-1 16,0 0-16,0 0 0,0 0 15,22-21 1,-1 0-16,42 0 16,-42 0-16,1-21 15,-1 0-15,0 0 0,0 0 0,0-1 16,0 1-16,-21 0 0,0 0 0,0-21 15,0-22 1,-21 43-16,0 0 16,0 0-16,0 21 0,0 0 0,-1 0 15,1 0-15,0 0 16,42-22 15,0 22-15,22 0-16,-22 0 0,42-21 15,-41 21-15,20 0 16,-21 0-16,64 0 16,-43 0-16,-21 0 0,0 0 0,1 0 15,-1 21-15,-21 1 0,0 20 16,0-21-16,0 21 16,0 1-16,0-22 0,0 21 15,0-21-15,-21 22 16,-1-22-16,22 0 0,-21-21 15,21 21-15,0 0 16,-21-21 0,21-21-1,0 0-15,0 0 16,0 0-16,0 0 0,21-22 16,0 22-16,1 0 0,-1-21 0,0-1 15,0 22-15,21-21 16,-20 21-16,20-43 0,0 43 15,-21 0-15,1 21 0,41 0 16,-42 0-16,0 0 16,1 21-16,-1 0 0,-21 0 0,0 22 15,21-22-15,-21 42 16,21-20-16,-21 41 16,0-63-16,0 22 15,0-22-15,0 0 0,0 0 16,0 0-1</inkml:trace>
  <inkml:trace contextRef="#ctx0" brushRef="#br0" timeOffset="53082.74">13377 8932 0,'0'-21'62,"0"0"-62,0 0 16,21 0-16,1 0 0,-1-1 16,-21-20-16,21 21 0,0 0 0,0-22 15,0 1-15,1 21 0,-1-21 0,0-43 16,0 0 0,0 43-16,-21 21 0,0-22 15,-21 43 1,0 0-16,0 0 0,0 22 0,-22 20 15,-20 64 1,42-85-16,21 21 0,0 1 16,0 41-16,0-63 0,0 22 15,0 20-15,0-20 16,21-22-16,0 0 0,-21 0 0,0 0 16,21 0-16,0 1 0,-21-1 31,-21-21-16,0 0-15,-21-21 0,20-1 16,1 22-16,0-21 0,-21 0 16,21 0-16,-1 0 0,1 0 15,0-1-15,21 1 0,-21 0 16,21 42 0,0 0-1,0 1-15,0 20 16,21-21-16,-21 0 0,21 0 0,0 1 15,1 20-15,20-21 16,-21 0-16,0-21 0,64 0 16,-64 0-16,21 0 15,-20 0-15,20 0 0,0-21 16,-21 0-16,106-43 16,-42 1-16,-64 21 15,22-1-15,-22 1 0,21 0 16,-21-1-16,0 1 0,1-22 0,-1 22 15,0-21-15,-21 20 0,0-20 16,21 20-16,-21-20 0,0 21 0,0-22 16,21 22-16,-21-1 0,0 22 0,0-21 15,0 21-15,-21 42 32,0 21-32,21-21 0,-21 43 15,0-22-15,-1 22 0,1-1 0,21-20 16,-21 20-16,21 1 0,-21-22 0,21 0 15,0 1-15,0 41 16,0-41-16,0-1 0,0-21 0,21 43 16,0-43-16,0 0 15,1 0-15,-1 0 0,0 0 16,0-21-16,43 0 16,-22 0-16,21 0 0,-41 0 15,20 0-15,0-21 0,1 0 0,-22 21 16,21-21-16,0 0 0,-20-22 0,-1 22 15,21 0-15,0-21 16,-20-43-16,-22 43 16,0 21-16,0-22 15,0 1-15,-22 21 16,22 0-16,-21 21 0,0 0 0,-21 0 16,21 0-1,-1 21-15,1 0 0,0 0 0,-42 21 16,41 1-16,1-22 0,0 42 15,0-20-15,21-22 16,0 21-16,0-21 0,0 1 0,0 20 16,0-21-16,0 0 15,21-21-15,0 0 0,0 0 16,1 0-16,-1 0 0,0 0 16,0-21-16,21-21 15,-20 21-15,-1-1 0,0 1 16,-21 0-16,21-42 0,0 41 15,-21-20-15,0 0 0,0 21 16,0-1-16,0 1 0,0-21 16,0 63 15,0 0-31,0 0 16,0 1-16,0-1 0,0 0 0,0 21 15,0-21-15,0 1 0,0-1 16,0 21-16,0-21 0,21 0 0,22 22 15,-43-22 1,21-21-16,0 0 0,0 0 16,22 0-16,-22 0 0,0 0 15,0 0-15,0 0 0,0-21 16,22 0-16,-22-1 0,42-20 16,-20-21-16,-22 41 0,21-20 15,-21 0-15,1-1 16,-22 1-16,21 0 0,21-64 0,-42 64 15,0-1-15,21-63 0,0 64 16,-21 0-16,22-43 16,-22 64-16,0 0 15,0 42 1,0 0-16,0 0 0,-43 43 16,43-22-16,-21 64 15,0-64-15,21 1 0,-21-1 16,0 0-16,21 1 0,0-1 0,0 43 15,0-43-15,0 0 16,0 43-16,0 0 16,0-64-16,21 0 15,0 0-15,0-21 16,0 21-16,0-21 0,22 0 0,-22 0 16,42-21-1,1-21-15,-43 21 16,0-1-16,0 1 0,-21-21 0,22 21 15,-1 0-15,-21-22 0,0 22 16,0 0-16,21 0 0,-21-22 0,0 22 16,21 21-16,-21-21 0,0 42 31,0 0-31,0 1 16,0-1-16,0 0 0,0 0 0,0 0 15,0 0-15,0 22 0,0-22 16,0 0-16,0 0 0,0 0 0,0 1 15,21-1-15,0-21 16,1 0-16,-1 21 0,0-21 0,0 0 16,64 0-1,-22-21-15,-42 21 16,22-43-16,-22 22 0,21 0 16,1-21-16,-22-1 15,0 22-15,-21 0 0,21-21 0,0 21 16,0-1-16,1-41 15,-1 42-15,0 21 16,-21 21 0,0 0-1,0 0 1,21-21 0,0 0 15,-21-21-16,0 0 1,0 0-16,0 0 16,-21 21-1,0 0 1,0 0-16,0 0 0,-1 0 16,1 21-16,21 0 0,-21 0 15,21 0-15,-21 43 16,0-1-16,0-42 15,21 1-15,-22 20 0,22-21 16,0 0-16,0 22 16,0-22-16,0 0 0,0 0 0,22 0 15,-1-21-15,0 0 16,0 0-16,0 0 0,22 0 16,-22 0-16,21-21 0,-21 21 15,22-21-15,-22 0 0,21 21 0,64-85 16,-85 43-1,-21 21-15,21-1 16,-21-20-16,0 21 0,0 0 16,0-22-16</inkml:trace>
  <inkml:trace contextRef="#ctx0" brushRef="#br0" timeOffset="53334.03">16319 7959 0,'-21'0'15,"42"0"-15,-42-21 0,0 21 16,0 0 0,21 21 46</inkml:trace>
  <inkml:trace contextRef="#ctx0" brushRef="#br0" timeOffset="53610.87">15388 8276 0,'0'0'0,"21"0"31,0 0-31,1 0 16,-1 0-16,21 0 0,-21-21 0,43 21 15,-22-21 1,0 0-16,-20 21 0,41-21 15,-42 21-15,0 0 0,-21-22 16,-21 22 15,0 0-31,0 0 16,0 0-16</inkml:trace>
  <inkml:trace contextRef="#ctx0" brushRef="#br0" timeOffset="53981.17">13906 8297 0,'22'0'31,"-1"0"-31,0 0 16,21 0-16,1-21 0,-22 21 15,42 0-15,-20-21 16,-22 21-16,21 0 0,-21 0 0,22-21 15,-22 21-15,21 0 16,-21 0-16,-21-21 16</inkml:trace>
  <inkml:trace contextRef="#ctx0" brushRef="#br0" timeOffset="67663.42">1884 10986 0,'0'-22'15,"-21"22"-15,-1 0 16,1 0 0,0 0-1,0 0-15,0 0 0,0 0 16,-1 0-16,1 22 0,-21-22 16,21 21-16,-22-21 0,1 0 0,0 0 15,-1 21-15,-62 0 16,83-21-16,-20 0 15,21 0-15,0 0 0,-22 0 16,22 0-16,0 0 0,0 0 0,0 0 16,0 0-16,-1 0 15,1 0-15,42 0 63,1 21-63,20-21 0,0 0 0,1 0 15,20 0-15,1 0 0,20 0 0,1 0 16,-22 0-16,22 0 0,0 0 16,-22 0-16,1 0 0,84 0 15,-21 21-15,-64-21 16,22 0-16,42 0 16,-63 0-16,-1 0 0,1 0 15,-22 0-15,0 0 0,1 0 16,-1 0-16,-21 0 0,21 0 0,-20 0 0,-1 0 15,0 0 1,0 0 0,-21-21 15,-21 0-15,0 21-16,21-21 0,-21 21 15,-1-21-15,1 0 16,0-1-16</inkml:trace>
  <inkml:trace contextRef="#ctx0" brushRef="#br0" timeOffset="68043.2">2582 10837 0,'-21'0'0,"42"0"0,-63 0 16,21 0-1,42 22 16,0-22-31,0 0 0,0 0 0,22 21 16,-22-21-16,0 21 0,21-21 16,43 21-1,0 0-15,-64 0 16,0-21-16,0 22 0,0-1 0,1 0 16,-22 0-16,0 0 0,0 0 15,0 22 1,-64 20-16,43-20 0,-21-1 0,-1 0 15,1-21-15,0 22 16,20-1-16,-20-21 0,0 22 0,-1-22 16,22 0-16,0 0 0,0 0 15,0 0-15,0 1 16,-1-22-16,22-22 47,22 1-47</inkml:trace>
  <inkml:trace contextRef="#ctx0" brushRef="#br0" timeOffset="72680.17">4826 10774 0,'0'-21'0,"0"0"0,0-1 15,0 1-15,0 0 16,0 0-16,0 0 0,0 0 15,0-1 1,0 44 0,0-1-1,0 0-15,0 0 0,0 21 16,-21-20-16,21 62 0,-21 1 16,21-43-16,-22 1 15,22 20-15,0-21 0,-21-20 16,21-1-16,0 21 0,-21-21 15,21 0-15,0-42 47,0 0-47,0 0 0,0-21 16,0 20-16,0 1 0,21-63 16,22-43-16,-22 84 15,0 1-15,0-22 16,0 43-16,0-21 0,1 0 0,41-1 15,-42 43 1,0 0-16,1 0 0,-1 0 0,0 21 16,0 22-16,-21-22 0,0 21 15,0-21-15,0 22 0,21-1 16,-21 22-16,0-22 0,0 21 16,0-41-16,0 20 15,0-21-15,0 0 0,0 0 16,0 1-16,0-1 0,0 0 15,21-21 1,-21-21-16,0 0 16,0-1-16,22 1 15,-22 0-15,21 0 0,0-64 0,0 64 16,0-21-16,0-22 0,1 22 16,-1 0-16,42-85 15,-42 105-15,22-20 0,-22 21 16,0 0-16,0 21 0,0 0 15,1 0-15,-1 0 0,0 0 0,0 21 0,0 42 16,0 1 0,-21-22-16,0 1 0,0 20 15,0-21-15,0 1 0,0-22 16,0 21-16,0-21 0,0 1 16,22 41-16,20-21 15,-21-42-15,0 0 16,0 0-16,1 0 0,20 0 0,-21 0 15,21 0-15,-20-21 0,20 0 0,-21 0 16,21 21-16,-20-21 0,20-22 16,-21 22-16,43-63 15,-43 62-15,0-20 16,-21 21-16,21-64 0,-21 64 16,0 0-16,0-21 0,0-1 15,0 22-15,0 0 16,-21 21-16,0 0 15,0 21-15,21 0 0,-22-21 0,1 43 16,0-22-16,21 0 0,-21 21 16,0-21-16,21 22 0,0-22 0,0 64 15,0-22 1,0-42-16,0 0 0,21 1 0,0-1 16,0 0-16,0-21 0,1 21 15,-1-21-15,0 0 0,21 0 0,-21 0 16,22 0-16,41 0 15,-20-21-15,-22 0 0,1 21 16,-22-21-16,21-1 0,0-20 16,-20 21-16,-1-21 0,0-1 0,21 22 15,-42-21-15,43-106 16,-22 42-16,-21 63 16,0 1-16,0-64 15,0 85-15,0 0 0,0 0 16,0 42 15,-21 0-31,21 0 0,-22 22 16,22-1-16,0 0 0,0 1 0,0-1 15,0 0-15,0 1 16,0 84 0,0-85-16,0 21 0,0-41 0,22-1 15,-1 0-15,0 0 0,-21 0 16,42 0-16,-21 1 0,1-22 15,20 0-15,-21 0 16,0 0-16,0 0 0,22 0 16,-1-43-16,-21 43 0,0-21 15,1-21-15,-1 21 16,0-22-16,-21 1 0,63-85 16,-63 63-16,22-41 15,-22 62-15,0-20 0,0 20 16,0 22-16,0-21 0,0 21 0,0 0 15,0-1-15,0 1 0,-22 21 16,1 0 0,21 21-16,0 1 0,0 20 0,0-21 15,0 21-15,-21 22 0,21-22 16,0 1-16,0 20 0,-21-21 0,21 1 16,0 41-16,0-41 0,0-1 15,-21 0-15,21-20 16,0 20-16,-21 0 0,21-21 15,0 1-15,0-1 0,21-21 32,0 0-32,0-21 15,-21-1-15,21 1 16,0 0-16,1 0 0,20-64 16,0 22-1,-21 42-15,1-1 0,-1 1 16,-21 0-16,0 0 0,21 21 0,0 0 15,-21 21 1,0 0-16,0 22 16,0-22-16,0 0 0,0 0 15,0 0-15,0 0 0,0 1 16,0-1-16,0 0 0,21 0 16,0 0-16,1 0 0,20-21 15,-21 0-15,0 0 16,0 0-16,22 0 0,-22 0 0,0 0 15,21 0-15,1-21 0,-22 21 16,0-21-16,21-21 16,1-1-16,-22 22 15,0-21-15,0 21 0,-21-22 16,21 22-16,1 0 0,-22 0 16,0 0-16,0 0 0,0 42 31,0 0-16,0 0-15,0 21 0,-22-20 0,22-1 16,-21 21-16,0 0 16,21-20-16,0-1 0,0 21 15,0-21-15,0 0 16,21-21-16,0 0 0,1 0 16,20 0-16,-21 0 0,0 0 15,0 0-15,64 0 16,-43-42-1,1 21-15,-43 0 0,0 0 16,21-1-16,-21 1 0,0-21 0,0 21 16,0 0-16,-42-43 15,-1 22-15,22 42 16,0 0-16,0 0 0,0 0 16,-1 0-16,1 0 15,21 21 16,21-21-31,1 0 0,-1 0 0,21 0 16,-21 0-16,0 0 0,22 0 0,-1 0 0,0 0 16,-20 0-16,20 0 15,21 0-15,22-21 0,0 0 16,-43 21-16,0 0 0,1 0 16,-22-22-16,0 22 0,0-21 15,0 21-15,1 0 0,-65 0 31,22 21-31,0 1 0,0-1 16,-64 21-16,64-21 16,0 22-16,0-22 0,-1 0 15,-20 0-15,0 43 16,42-43-16,-21 0 0,-1 0 0,1 0 16,21 0-16,0 22 15,0-22-15,0 0 0,21-21 31,1 0-31,-1 0 0,42 0 16,-42 0-16,1-21 0,20 0 16,-21 0-16,21-1 0,-20 1 0,20 0 15,-21-21-15,0 21 16,43-64-16,-43 21 0,0 22 0,0-21 16,0-43-1,1-64-15,-22 128 16,0 21-16,0-21 0,0 20 0,0 1 0,0 0 15,-22 21 17,1 0-32,0 21 0,0 22 0,21-22 15,-21 21-15,0 0 0,-1 43 16,1 42 0,0-85-16,21 1 0,0-1 15,0 0-15,0 1 0,0-22 0,0 21 16,0-21-16,0 1 0,0 20 0,0-21 15,21-21-15,0 21 0,-21 0 16,22-21-16,-1 22 0,0-22 16,21 0-16,1 0 15,-22 0-15,0 0 16,42-22-16,-41 22 0,-1-21 16,0 0-16,0 21 0,0-21 0,0 0 15,1-22 1,-22 22-16,21-21 0,-21 0 0,0 20 15</inkml:trace>
  <inkml:trace contextRef="#ctx0" brushRef="#br0" timeOffset="73041.97">6794 10605 0,'22'0'16,"20"0"-1,-21 0-15,21 0 0,1 0 0,-1-22 16,0 1-16,85 0 16,-42 0-1,-43 0-15,1 21 0,-1 0 0,-21-21 16,0 21-16,22 0 0,-22 0 16,0 0-16,0 0 15,0 0 1,1 0-16</inkml:trace>
  <inkml:trace contextRef="#ctx0" brushRef="#br0" timeOffset="78158.17">10350 10351 0,'43'-43'16,"-43"22"-16,0 0 0,42-43 15,-42 43-15,0 0 0,0 0 16,0 0-16,0 0 0,0-22 15,0 22-15,-21 21 16,0 0-16,0 0 0,-1 0 16,1 0-16,0 21 0,0-21 0,-21 21 15,20 22-15,-20-22 0,21 21 16,0-21-16,-22 22 0,22 20 16,0-20-16,-21-1 0,21 21 0,21 1 15,-22 42-15,22-64 16,0 22-16,0-22 0,0 0 0,0 1 15,22 20-15,-22-21 0,21-20 16,0-1-16,-21 21 0,21-21 16,0 0-16,0-21 0,1 22 0,20-22 15,-21 0-15,43 0 16,-1-22-16,-21 1 16,-20 0-16,20 0 0,21-21 15,-20-1-15,-1 22 0,0-21 16,1-1-16,-1 1 0,0 0 0,1-64 15,-22 64-15,0-22 16,-21 22-16,0-22 0,-21-84 16,0 106-16,0-22 0,-1 43 15,-20-21-15,21 21 0,-21-22 16,-22 22-16,-63 0 16,85 21-16,-1 21 15,1-21-15,0 21 0,-1 22 16,1-22-16,0 21 0,21 0 0,-22 1 15,-20 168 1,63-105 0,0-42-16,0-22 0,21 0 0,0 1 15,0-1-15,22 22 16,-22-43-16,21 0 0,22 21 16,-43-21-16,0-21 0,64 0 15,-64 0-15,21 0 0,0 0 0,1 0 16,-1 0-16,0 0 0,85-63 15,-42 21 1,-64-1-16,22 22 0,-22 0 16,21-21-16,-21 20 0,-21 1 15,21 0-15,1 0 0,-22 0 0,21 21 16,-21-21-16,21 42 31,-21 0-31,0 0 16,0 0-16,0 22 15,0-1-15,0-21 0,0 0 16,0 22-16,0-22 16,0 0-16,0 0 0,21-21 0,-21 21 15,21-21 1,0 0-16,1 0 0,-1 0 16,0 0-16,0-21 0,0 0 15,0 0-15,1 21 0,41-43 16,-63 22-16,21-21 0,0 21 15,1 0-15,-1-22 0,-21-20 16,21 42-16,-21-1 0,0-20 16,21 42-1,-21 21 1,0 0 0,0 1-16,0-1 0,-21 0 15,21 0-15,0 43 16,0-1-1,0-21-15,0-20 16,0-1-16,21 0 0,0-21 0,-21 21 16,21-21-16,1 0 0,-1 21 15,0-21-15,0 0 0,0 0 16,0 0-16,22 0 0,-1-21 16,0 21-16,1-42 15,-22 42-15,21-21 0,-21-22 16,1 22-16,-22-21 0,21 21 0,-21-1 15,0-20-15,0 0 16,0 21-16,0-1 0,0 1 0,-21 21 16,21-21-16,-22 21 15,1 0-15,0 0 16,0 0-16,0 21 16,21 0-16,0 1 0,-21-1 0,-1 21 15,1 0-15,21-20 0,0-1 16,0 21-1,0-21-15,0 22 0,0-22 0,0 0 16,21-21 0,1 0-16,20 0 15,0 0-15,-21 0 0,22-21 16,-22 21-16,21-21 16,-21-1-16,22 1 0,-1 0 0,-21 0 15,22 0-15,-22-22 0,21 22 0,0-21 16,-42 21-16,0-22 15,0 22-15,-21 21 32,0 0-32,0 0 0,0 0 0,0 21 15,-1 22-15,22-22 16,0 0-16,0 0 16,22 0-16,-22 1 15,21-1-15,0-21 0,0 21 0,0 0 16,-21 0-16,21 0 15,1 1-15,-1-1 0,-21 0 16,0 0-16,21 0 0,-21 0 16,0 1-16,21-1 0,0-21 15,0 21-15,1-21 16,20 0-16,-21 0 16,0 0-16,0 0 0,22-42 15,-22 42-15,0-22 0,0 1 16,0 0-16,43-64 0,-43 64 15,21-85-15,-20 64 16,-1-21-16,0-1 0,-21-42 16,21 64-16,-21-22 0,0 22 15,21-21-15,-21 41 16,0-20-16,0 21 0,0 0 0,0 0 16,-42 21-16,21 0 15,0 0-15,21 21 16,-22 21-16,1-21 0,0 22 15,21-1-15,0 0 0,-21 1 0,21-1 16,-21 0-16,21 1 0,0-1 16,0 21-16,0 64 15,0-63 1,0-22-16,0-21 0,21 43 16,0-43-16,-21 0 0,21 0 0,0 1 15,1-22-15,-1 21 0,42-21 16,22 0-1,-64 0-15,21 0 0,-20-21 16,-1 21-16,21-22 0,-21 1 16,22 0-16,-22 0 0,0-21 0,21-1 15,-21 1-15,1 21 0,-1-43 32,-21 43-32,-21 42 31,-1 0-31,1 1 15,21-1-15,-42 42 16,21 1-16,21-43 16,0 0-16,0 0 15,0 0-15,0 22 0,21-22 16,0-21-16,0 21 0,0-21 16,1 0-16,62 0 15,-20 0 1,-43 0-16,21-21 0,-21 0 0,43 0 15,-43-1-15,21 1 0,-20-21 16,-1 21-16,0 0 0,0-85 16,0 21-1,-21 43-15,-21-22 16,0 64-16,0-21 16,0 21-16,-22 0 0,22 0 0,-21 0 15,-85 21 1,63 22-16,22-22 0,21 0 15,-22 21-15,22 1 0,21-22 16,-21 0-16,21 0 16,0 0-16,0 22 0,0-22 0,0 0 15,21 0-15,0 0 0,1 0 0,-1 1 16,0-22-16,106 42 16,-42-42-1,-43 0-15,0 0 0,1 0 0,41 0 16,-20 0-16,-22 0 15,0 0-15,1-21 0,-1 21 0,0-21 16,43-1-16,-21-20 16,-43 21-16,0 0 0,0-22 15,0 22-15,0 0 0,-21-21 0,0 21 16,0-22-16,0 22 0,0 0 0,0 0 16,0 0-16,-21 21 0,-21 0 15,21 0-15,0 0 16,-1 0-16,1 0 0,0 21 0,0 0 15,0 0-15,0 0 0,-22 0 16,22 1-16,-21 62 16,-1-41-16,43-22 0,0 0 15,0 21-15,0-21 16,0 1-16,0-1 0,22-21 31,-1 0-15,0 0-16,0 0 0,0-21 0,0-1 15,1 22-15,-1-21 0,0 0 0,21-42 16,22-1 0,-43 43-16,0 0 15,0-22-15,0 22 0,-21 0 0,22 0 16,-22 42 15,0 0-31,-22 0 16,1 1-16,21-1 0,0 0 15,-21 0-15,0 43 16,21-22 0,0-21-16,0 0 0,0 0 0,21-21 0,0 22 15,0-22-15,1 0 0,-1 21 16,21-21-16,-21 0 0,22 0 16,-1 0-16,170-21 15,-149-1 1,-21 1-16,1-21 0,-22 21 15,0 0-15,0-22 0,0 1 0,1 21 16,-22-22-16,0 1 0,0 21 0,0-21 16,-43-1-1,22 43-15,0 0 0,0 0 16,-22 0-16,22 0 0,0 0 0,0 21 16,0 1-16,0-1 0,-1 0 15,-62 64 1,63-64-16,21 42 0,-22-42 15,22 1-15,0 20 0,0-21 16,0 0-16,0 0 0,0 1 16,22-22-16,-1 21 15,0-21-15,0 0 0,0 0 16,0 0-16,1 0 0,-1-21 0,21 21 16,-21-22-16,0 1 0,43-42 15,21-64 1,-43 42-1,-21 22-15,0 20 0,0-84 16,-21 85-16,22-22 0,-1-41 16,-21 62-16,0 1 0,0 21 15,0-43-15,0 22 16,0 21-16,0 0 0,-21 21 31,21 21-31,-22 0 0,22 0 16,0 0-16,-21 43 0,21-1 15,0-20-15,0-1 16,-21 0-16,21 1 0,0-1 16,-21 0-16,21 22 0,0-22 0,0 0 15,0 1-15,0 63 16,0-1 0,0-83-16,0 20 15,21-21-15,21 0 16,-20-21-16,-1 0 0,0 0 0,42 0 15,22-21 1,-43 0-16,-20 0 0,20 0 16,-21-1-16,0 1 0,0 0 15,22-21-15,-43 21 0,21-1 0,0 1 16,-21 0-16,21 0 0,-21 0 16,0 0-16,0 42 31,-21-21-31,0 21 15,21 0-15,-21 0 0,21 0 16,0 1-16,-21-1 0,21 0 16,0 0-16,0 0 0,0 22 15,0-22-15,21-21 16,0 21-16,21-21 16,-21 0-16,22 0 0,-22 0 15,0 0-15,0 0 0,43-42 16,-22 20-1,-21 1-15,22-21 16,-43 0-16,0 20 0,21 1 16,0 0-16,-21 0 0,0 0 0,0 0 15,0 42 17,0 0-17,-21 0-15,0 0 16,21 0-16,-22 1 0,22-1 0,0 0 15,-21 0-15,21 0 0,-21-21 16,21 21-16,0 1 16,0-44 31,0 1-32,21 0-15,0 0 0,1 0 0,-1 0 16,-21-22-16,21 22 0,42-64 15,1 22 1,-43 42-16,0 21 16,0 0-16,1-21 0,-1 21 15,0 21-15,-21 0 16,0 0-16,0 0 16,0 0-16,0 1 0,0-1 0,0 0 15,0 0-15,0 0 0,0 0 0,0 1 16,0-1-16,0 0 15,21 0-15,21 21 16,22-20-16,-43-22 16,21 0-16,1 0 15,-1 0-15,0 0 0,43 0 0,-43 0 16,1 0-16,-1 0 0,22-43 16,-1 1-16,-42 21 15,0 0-15,1-22 0,-1 22 0,-21-21 16,0-1-16,0 22 15,0-21-15,0 21 0,0 0 0,0-1 0,-43 1 16,1 21 0,21 0-16,0 0 15,-22 21-15,22 1 0,0-22 0,0 42 16,-21-21-16,20 0 0,1 0 16,0 22-16,0-22 0,0 0 0,21 0 15,0 22-15,0-22 0,0 0 16,21 0-1,0-21-15,21 0 16,-20 0-16,20 0 0,-21 0 0,21 0 16,-20-21-16,-1 21 0,21-21 15,-21 0-15,0 21 0,-21-22 16,22 1-16,-1 0 0,0-21 0,-21 21 16,0-1-16,21-20 15,-21 21-15,21 21 16,-21 21 15,-21 0-31,21 0 16,-21 1-16,21-1 0,0 0 15,-21 21-15,0-21 0,-1 1 0,1 41 16,0-21-16,0-20 0,0 20 16,21 0-16,-21 1 0,-1-1 15,-20 106 1,0 21-16,42-105 15,0-1-15,-21 1 0,-1-22 16,1 22-16,21 42 0,0-43 16,-21 1-16,21-1 0,-21 1 0,21-22 15,-21 21-15,21 1 0,0-22 16,0 1-16,-21-1 0,-1-21 0,22 21 16,-21-20-16,0-1 0,-21 0 15,21-21-15,-1 0 16,1 0-16,0 0 0,0 0 15,0-21-15,0 21 0,-1-21 0,1-1 16,0 1-16,0 21 0,0-21 0,21 0 16,0 0-16,-21 21 0,-1-64 15,22-20 1,0 62-16,0-20 16,0 21-16,0-21 0,0-1 15,0-20-15,0 20 0,0-20 0</inkml:trace>
  <inkml:trace contextRef="#ctx0" brushRef="#br0" timeOffset="78575.47">15536 10075 0,'-21'0'0,"42"0"0,-63 22 16,42-1-16,0 0 15,0 0-15,21-21 31,0 0-31,0 0 0,1 0 16,-1 0-16,21-21 0,-42 0 16,0 0-1,0-1-15,-21 22 32,0 22-17,0-1 1,21 0-16,0 0 0,-22-21 15,22 21-15,0 0 0,0 1 0,22-22 16,-1 21-16</inkml:trace>
  <inkml:trace contextRef="#ctx0" brushRef="#br0" timeOffset="79294.35">18034 10605 0,'0'0'0,"-21"0"0,0 0 0,-1 0 16,1 0-16,0 0 15,0 0-15,0 0 16,0 0-1,42 0 32,0 0-47,0 0 0,21 0 16,1-22-16,20 22 0,1 0 16,-1 0-16,1-21 0,20 21 0,-20 0 15,21 0-15,-22 0 0,22 0 0,-22-21 16,-20 21-16,62 0 15,-20 0-15,-64 0 0,22-21 16,-22 21-16,0 0 16,-42 0 15,0 0-15,-1 0-16,1 0 0,0 0 15,-21 0-15,21 0 0,-22 0 16,1 0-16,0 0 0,-1 0 0</inkml:trace>
  <inkml:trace contextRef="#ctx0" brushRef="#br0" timeOffset="79607.17">17865 10605 0,'0'0'0,"-22"0"0,1 21 15,0-21-15,42 0 31,0 0-15,1 0-16,-1 0 0,21 0 16,0 0-16,43-21 0,-21 21 15,-1 0-15,1 0 0,-1 0 16,1 0-16,-1-22 0,22 22 0,-43 0 16,22 0-16,-1 0 0,-21 0 15,1-21-15,-1 21 0,-21 0 0,22 0 16,-22 0-16,0 0 15,-21-21 1,0 0 0,-21 21-16,0-21 15,21 0-15</inkml:trace>
  <inkml:trace contextRef="#ctx0" brushRef="#br0" timeOffset="79991.06">18902 10224 0,'0'0'0,"0"-22"16,-21 22-16,21 22 31,0-1-15,21 0-16,0-21 0,0 0 15,0 21-15,0-21 16,1 21-16,62-21 15,-63 0-15,22 0 0,-22 0 0,0 0 16,0 0-16,0 0 0,1 0 16,-22 21-1,0 1-15,-22-22 16,1 42-16,-21-21 0,21 0 0,-64 64 16,43-64-16,-1 21 0,22 1 15,-21-1-15,0 0 16,-1-20-16,22 20 0,-21-21 0,21 0 0,-1 22 15,1-22-15,0-21 0,0 21 16,21 0-16,0 0 16,21-42 15</inkml:trace>
  <inkml:trace contextRef="#ctx0" brushRef="#br0" timeOffset="82407.17">20066 10308 0,'-21'0'31,"42"-21"78,0 21-109,-21-21 16,21 0-16,0 0 15,-21-1 1,0 1-16,0 0 31,0 0-31,0 0 16,-21 21-16,21-21 0,-42 21 16,42-22-16,-21 22 0,0 0 15,-1 0-15,1 0 16,21 22-16,-21-22 0,21 21 15,-21 0-15,0 64 16,21-43-16,0-21 0,0 0 16,0 0-16,0 43 15,21-64-15,0 21 0,0 0 0,0-21 0,1 0 16,41 21 0,22 22-1,-64-43-15,0 21 0,0 0 16,-21 0-16,0 0 0,0 1 0,0-1 15,0 0-15,-42 0 0,-43 43 16,-21-22 0,64-21-16,0 0 0,-22-21 15,22 0-15,21 0 16,-22 0-16,22 0 0,0 0 0,-21 0 16,42-21-16,-21 0 15,21 0-15,0 0 16,0-22-16,0 22 15,0 0-15,0 0 0,21 0 16,0 21 0,0 0-16,-21 21 15,21 0-15,-21 0 0,21 21 16,22 1-16,-43-22 16,21 0-16,21 21 15,-21-20-15,1-1 0,20 0 16,-21-21-16,21 0 0,-20 21 15,20-21-15,0 0 0,1 0 0,-1 0 16,0 0-16,22-21 0,42 0 16,-43 0-16,-21-1 0,22 1 15,21-21-15,-22-22 16,-21 43-16,-20-21 0,-22-22 16,0 43-16,0-21 0,0 0 15,0 20-15,0 1 0,-22 0 16,1 0-16,0 0 0,0 21 15,0 0-15,0 0 16,-43 42-16,22-21 0,21 22 16,-1-22-16,-20 21 0,21 0 15,0-20-15,0 20 0,21-21 0,0 21 16,-22-20-16,22 41 16,0-42-1,22 0-15,-1-21 0,0 0 16,0 0-16,0 0 0,22 0 15,-22-21-15,21 0 0,-21 21 0,22-21 16,-1 0-16,-21 0 0,21-22 0,-20 22 16,-1 0-16,0-21 0,0 20 15,-21 1-15,0 0 0,0 0 0,0-21 16,0 63 15,0 0-15,-21 0-16,21 21 0,-21-20 15,21-1-15,0 0 0,0 0 16,0 0-16,0 0 0,0 1 0,0-1 16,0 0-16,21 0 15,0-21-15,0 0 0,43 0 16,-22 0 0,0-21-16,1 0 0,-22 0 15,0-1-15,0 1 0,22 0 16,-43 0-16,21 0 0,-21-22 0,21 22 15,-21 0-15,0 0 0,0-21 16,0 20-16,0 1 0,0 42 31,-21 1-31,21-1 16,-21 0-16,21 0 0,-22 43 16,22-43-16,0 0 0,-21 0 15,21 0-15,0 0 0,-21 1 0,21-1 16,0 0-16,0 0 0,0 0 15,0-42 32,21 0-47,-21 0 16,0 0-16,21-22 0,1 22 16,20-42-16,-42 41 15,21-20-15,0 21 0,-21 0 16,21 0-16,-21-1 0,22 22 15,-1 0-15,0 0 16,-21 22-16,21-22 16,-21 21-16,0 0 0,0 0 15,0 0-15,0 22 0,0-22 0,0 0 0,0 0 16,0 0-16,0 0 0,0 1 16,0-1-16,0 0 0,21-21 15,-21 21-15,21-21 16,1 0-1,-1 0-15,0-21 16,0 0-16,0 21 0,-21-21 16,21-1-16,1 1 0,-1-21 15,21 21-15,-21 0 0,0-22 16,1 22-16,20-42 0,-21 41 16,0 1-16,0 0 0,1 0 15,-22 0 1,0 42-1,0 0-15,0 0 0,0 0 16,-22 43 0,1-22-16,21-21 0,-21 22 15,21-22-15,0 0 0,0 0 16,0 0-16,0 1 0,85 20 31,-43-21-31,0-21 16,22 0-16,-43 0 0,21-21 15,-20 21-15,20-21 0,-21 0 0,21 21 16,-20-22-16,-1 1 16,0-21-16,0 21 0,0-64 15,-21 22-15,0 41 16,0 1-16,0 0 0,-21 21 16,0 0-16,0 0 15,0 21-15,-43 43 16,64-22-1,-21 0-15,21-20 0,0-1 16,0 0-16,0 21 0,0-21 0,0 1 16,0-1-16,0 0 0,42 0 15,-21 0 1,1-21-16,-1 0 0,0 0 16,0 0-16,0 0 0,0 0 0,1-21 15,-1 0-15,0 21 0,-21-21 16</inkml:trace>
  <inkml:trace contextRef="#ctx0" brushRef="#br0" timeOffset="83096.06">23093 10139 0,'0'-21'0,"0"42"0,0-63 16,0 20-16,0 1 0,-21 21 47,-1 21-47,1 1 0,0 20 15,0 0-15,0-21 0,0 22 0,-43 63 16,43-64-16,-43 64 16,64-64-16,-21 0 15,21 22-15,0-22 0,0-21 0,43 1 16,-22-1-16,0-21 16,21 0-16,1 0 0,-1 0 0,0 0 15,1-21-15,20 21 0,-21-22 0,1 1 16,-1-21-16,0 21 0,22-43 15,-43 22-15,0 0 16,-21-1-16,0-41 0,0 41 16,0 1-16,-21 0 0,0 20 15,0 1-15,-43-21 0,43 21 16,-21 21-16,21 0 0,-22 0 16,22 0-16,-21 21 0,-1 21 15,-20 22-15,63-22 16,0-21-16,0 0 15,0 22-15,0-22 0,0 0 0,85 21 16,-64-42 0,21 0-16,0 0 0,1 0 0,41-21 15</inkml:trace>
  <inkml:trace contextRef="#ctx0" brushRef="#br0" timeOffset="83427.87">23834 10075 0,'0'0'0,"21"0"0,-21-21 15,0 0-15,-21 21 16,-1 21 0,22 0-16,0 22 0,-21-22 15,0 21-15,21 1 0,-21-1 0,21 0 16,-21 22-16,0 63 16,-1-64-16,-20 85 15,42-84-15,-63 190 16,63-169-16,-22-1 0,1 1 15,0 0-15,21-1 0,-85 234 16,22-107 0,42-147-16,0-1 0,-1-20 15,1-1-15,21 0 0,0 1 16,-21-22-16,21 0 0,-21-21 0,21-21 16,0 0-1,0 0-15,0-1 16,21-62-16,0 41 0,0-20 15,1-1-15,-22 1 0</inkml:trace>
  <inkml:trace contextRef="#ctx0" brushRef="#br0" timeOffset="83759.67">23601 10499 0,'0'-21'15,"0"42"-15,0-85 0,0 1 16,0 42-16,0-1 0,21 1 15,0 0-15,0 0 0,22 0 0,-22 21 16,21-21-16,0 21 0,128 0 16,-86 21-1,-62 0 1,-1 0-16,-21 0 0,0 0 0,0 1 16,0 20-16,-21-21 0,-1 0 0,-20 22 15,21-22-15,-21 0 0,-1 0 16,-63 43-1,22-22-15,63-42 16,-1 0-16,22 21 16,22-21-1,-1 0 1,0 0-16,21-21 0,-21 21 16,1-21-16,-1 21 0</inkml:trace>
  <inkml:trace contextRef="#ctx0" brushRef="#br0" timeOffset="84067.5">24130 10520 0,'0'0'0,"21"0"0,0-21 16,-21 0-16,21-1 0,1 22 15,-1-42-15,0 0 16,-21 21-16,21-22 16,-21 22-16,-21 21 46,0 21-46,21 0 0,-21 1 16,-1-1-16,22 0 0,-21 21 16,21-21-16,-21 1 0,21-1 0,0 21 15,0-21-15,0 43 16,42-64 0,-20 21-16,-1-21 15,0 0-15,0 0 0,0 0 16,0 0-16,1 0 0,-1 0 0,21-21 15,-21 0-15,-21-1 0</inkml:trace>
  <inkml:trace contextRef="#ctx0" brushRef="#br0" timeOffset="84429.82">24511 10372 0,'0'-43'0,"0"22"15,0 0 1,21 21-16,0 0 15,22 0-15,-22 0 0,0 0 16,21 21-16,1 0 16,-1 22-16,0-22 0,-21 0 15,1 0-15,-22 0 0,0 1 0,0-1 16,0 0-16,0 21 16,0-21-16,0 1 15,-22-1-15,1-21 0,0 0 16,0 0-1,21-21 1,-21-1-16,21 1 0,0 0 0,0 0 16,0 0-16,21-85 15,0 85-15,-21 0 0,42-43 16,-42 43-16,22 0 16,-1 21-16,0-21 0,0 21 0,0-22 15,0 22-15,1 0 0,-1 0 31,0 0-31,0 0 0,-21 22 0</inkml:trace>
  <inkml:trace contextRef="#ctx0" brushRef="#br0" timeOffset="86287.89">25421 10478 0,'0'0'0,"0"-22"15,21 22-15,-21-21 0,0 0 16,0 0-16,0 0 16,0 0-16,0-22 0,0 22 0,-42 0 15,21 0-15,0 0 16,-1 21-16,1 0 0,0 0 16,-42 42-1,41-21-15,1 0 0,0 0 0,0 22 16,-21 20-16,42-42 0,-22 22 15,1 20-15,21-42 16,0 1-16,0-1 0,0 0 0,0 0 16,85 0-1,-64-21-15,0 0 16,0 0-16,43-21 16,-43 0-16,0 21 0,0-21 0,1 0 15,-22-1-15,21 1 0,0-63 16,-21-1-1,0 64-15,0-22 0,0 22 16,0 0-16,0 0 0,0 42 31,0 0-15,0 0-16,0 22 0,0-22 0,0 0 16,0 21-16,0-20 0,0-1 0,0 42 15,0-42-15,21 22 16,0-22-1,0-21-15,1 0 0,-1 0 0,0 0 16,0 0-16,0 0 0,22 0 16,-22 0-16,42-21 15,1-22 1,-43 1-16,0 21 0,21-43 0,-20 22 16,-22 0-16,21-64 0,0 64 15,-21-1-15,21-126 16,-21 84-1,0 43-15,0 21 0,0 0 0,0-1 16,0 44 0,0-1-16,0 21 15,0-21-15,-21 22 0,0 41 16,21-41-16,0-1 0,-43 85 16,43-85-16,0 1 15,0-1-15,0 0 0,0-21 16,0 22-16,0 20 15,0-20-15,0-22 16,0 0-16,22-21 0,-1 0 16,0 0-16,0 0 0,21 0 15,1-42-15,-22 42 16,0-22-16,0 1 0,0-21 16,1 21-16,-1 0 0,0-1 0,0-20 15,0 21-15,-21 0 0,21-22 16,-21 22-1,0 42 1,-21 1 0,21-1-16,-21 0 0,21 0 0,0 0 15,0 0-15,-21 1 0,21-1 16,0 0-16,0 0 0,0 0 0,0 22 16,21-22-16,0-21 15,0 21 1,22-21-16,-22 0 0,0 0 15,0 0-15,0 0 0,1-21 0,-1 0 16,0 21-16,0-22 0,0 1 16,22-21-16,-22 21 0,0-22 15,-21 22-15,21 0 0,-21-21 16,21 21-16,-21-1 0,0 1 16,0 42-1,0 1-15,-21-1 16,0 21-16,0-21 0,0 0 15,21 22-15,0-22 0,0 0 0,-22 43 16,22-22 0,0-21-16,22-21 15,-1 0 1,0 0-16,0 0 0,0 0 16,-21-21-16,21 0 0,1 0 15,-22-1-15,21 1 0,-21 0 16,0-21-16,0 21 0,0-22 15,0 22-15,0 0 0,0 0 16,0 0-16,-21 21 0,-1-22 16,1 22-16,0 0 15,0 0 1,21 22-16,21-22 16,0 0-1,0 0-15,1 0 16,20 0-16,-21 0 15,21 0-15,-20 0 0,-1-22 16,0 22-16,0 0 0,0 0 16,0 0-16,1 22 15,-22-1 1,0 0-16,0 0 0,0 0 16,0 0-16,0 1 0,0-1 15,0 0-15,0 0 16,-22 0-16,22 0 0,0 1 15,0-1 17,0-42-1,0-1-15,0 1-16,0 0 0,0 0 15,22 0-15,-1-22 0,0 22 16,-21 0-16,21-21 0,64-43 15,-64 64 1,21 0-16,-21 0 0,1-1 0,41 22 16,-42 0-16,0 0 0,1 0 0,-1 0 15,0 0-15,0 22 16,-21 41-16,0 1 16,0-22-16,0-21 0,0 21 15,-21-20-15,21-1 0,0 21 16,-21 0-16,0-20 15,21-1-15,-22 0 16,22 0 0,-21-21 31,21-21-47,0 0 0,-21 21 15,21-21-15,0-1 0,0 1 16,0 0-16</inkml:trace>
  <inkml:trace contextRef="#ctx0" brushRef="#br0" timeOffset="86513.76">26966 9800 0,'-21'-21'0,"0"21"31</inkml:trace>
  <inkml:trace contextRef="#ctx0" brushRef="#br0" timeOffset="86796.82">25696 10054 0,'0'0'0,"0"21"16,43-21-1,-22 0-15,21 0 0,0 0 16,1 0-16,126 0 16,-84-21-16,-43 21 15,-21 0-15,22 0 0,-22-21 0,0 21 16,-42 0 31,0 0-47,-1 0 0,1 0 0</inkml:trace>
  <inkml:trace contextRef="#ctx0" brushRef="#br0" timeOffset="88274.85">1079 12488 0,'0'0'0,"-21"0"0,-85 0 16,85 0-1,-21 0-15,21 0 0,-43 0 16,43 0-16,0 0 0,-21 0 16,63 0-1,0 0 1,21 0-16,1 0 0,20 0 16,1 0-16,-1 0 0,22 0 0,-1 0 15,107 0 1,84-21-16,-169 0 15,-21 21-15,20-21 0,1 21 0,0-21 16,-21 0-16,21 21 0,-22-22 16,-20 22-16,63-21 15,-43 21-15,-62 0 0,-1-21 16,0 21-16,-42-21 16,0 21-16,-1 0 15,1 0-15,-21 0 0,-22 0 16,1 0-1,21 0-15,-1 0 0,22 0 0,0 0 16,-21 0-16,20 0 0,1 0 16,42 0-1,1 0 1,20 0-16,-21-21 0,21 21 16,-20 0-16,20 0 0,0 0 15,1 0-15,-1 0 0,-42 21 16,21 0-16,-21 0 0,0 0 15,0 43 1,-42-1-16,-1-41 0,22-1 16,-63 42-16,62-42 0,-20 1 15,21-1-15,0 0 0,0 0 16,-1 0-16,1-21 16,21 21-16</inkml:trace>
  <inkml:trace contextRef="#ctx0" brushRef="#br0" timeOffset="91032.72">4127 12488 0,'0'0'0,"-21"-21"0,21 0 0,-21-21 16,0 21 0,0 21-16,21-22 0,-21 22 15,21 22 1,0-1-16,0 21 16,0-21-16,0 0 0,0 43 15,0-22-15,0-21 0,0 22 16,0-22-16,0 21 0,0 1 15,0 20-15,0-42 0,0 0 16,0 1-16,0-1 16,0-42-1,0-1-15,0 1 16,0 0-16,0-21 0,0 21 16,0-85-1,21 63-15,-21 1 0,21 0 16,-21-1-16,21 1 0,0 21 15,0 0-15,-21 0 0,22-1 0,20 1 16,21 42 0,-63 1-16,22-22 0,-1 42 15,0-21-15,-21 0 0,0 0 0,0 22 16,21-22-16,-21 21 0,0 1 0,21 20 16,-21 22-1,0-43-15,0-21 0,0 0 16,0-42 31,0 0-47,0 0 0,21-21 0,1 20 15,-22-20-15,21 21 0,0-21 16,21-22-16,-21 22 0,1-1 16,-1 22-16,21-42 15,0 42-15,-20-1 0,-1 22 16,0 0-16,0 0 0,21 0 15,-20 0-15,-22 22 0,0-1 0,21 63 16,-21-41 0,0-1-16,0-21 15,0 0-15,0 22 0,0-22 0,0 42 16,21-41-16,-21-1 0,0 0 16,21 0-16,0-21 0,0 21 15,1-21-15,-1 0 0,0 0 16,42-42-1,22-22-15,-43 22 16,-20 21-16,-1 0 16,0-43-16,-21 43 15,21 0-15,-21-21 0,0 20 0,0 1 0,0 0 16,0 0-16,0 0 16,-21 21-16,0 0 15,0 21 1,-1-21-16,1 21 0,0 21 15,21 1-15,0-22 0,0 0 16,0 21-16,0 1 0,0 20 16,0-42-16,0 1 0,0 20 0,42 0 15,22-21 1,-43-21-16,0 0 0,43 0 16,-43-21-16,64 0 15,-64-21-15,21 21 0,0-1 16,22-41-1,21-1-15,-64 22 0,21 0 16,-21-1-16,0 1 0,1 0 0,-1-22 16,0 22-16,-21-22 0,0 22 15,0 0-15,0-43 0,0 43 16,0 21-16,0-22 16,0 64-1,0 1-15,0-1 0,-21 21 16,21 0-16,-21 1 15,21-1-15,0 0 0,0 1 0,0 84 16,0-43 0,0-41-16,0-1 0,21 0 15,-21 1-15,21-22 0,0 0 16,-21 0-16,21 0 0,0-21 16,43 0-16,-22 0 15,-21 0-15,22-21 16,-22 21-16,0-21 0,21 0 0,-20-21 15,41-22-15,-42 22 0,0 21 16,22-128 0,-43 107-16,0-64 15,0 64-15,0 0 0,0-1 16,0 22-16,0-21 0,0 21 0,0 42 31,-21-21-31,21 21 0,-22 21 16,22-21-16,0 22 0,0 41 15,0-62-15,0 20 0,0 0 16,0 1-16,-21-1 0,0 106 16,21-127-1,0 0-15,0 1 0,0-1 0,0 21 16,0-63 31,21 21-47,0-21 0,-21 0 0,22-1 15,-22 1-15,0-21 0,21 21 0,0 0 16,-21-1-16,21 1 0,-21 0 16,0 0-1,21 21-15,-21 21 16,0 0-16,0 0 16,0 1-16,0-1 0,0 0 15,0 0-15,0 0 0,0 0 16,0 1-16,0-1 0,21 0 0,1 0 15,41 21 1,-42-42-16,0 0 16,22 0-16,-22 0 0,42 0 15,-41 0-15,20-21 0,0 0 0,-21 0 16,22 21-16,-22-21 0,0 0 16,64-64-1,-64 64-15,-21-22 0,0 22 0,21 0 16,-21 0-16,0 0 15,0 42 1,-21 0 0,0 0-16,21 0 0,0 1 15,0-1-15,0 42 16,0-20 0,0-22-16,0 0 0,0 0 15,21 0-15,0-21 0,0 0 0,0 0 16,1 0-16,20 0 15,-21 0-15,0 0 0,43-42 16,-43 0 0,-21-22-1,0 43-15,0 0 0,0 0 0,0-1 16,-21 1-16,0 0 0,-1 0 16,1 21-16,0 0 0,0-21 0,-21 21 31,20 0-31,44 0 31,-1 0-31,21 0 0,-21 0 16,22 0-16,-22 0 0,63 0 15,-41 0-15,41-21 0,-41-1 16,-1 22-16,22 0 0,-22-21 16,-21 21-16,21 0 0,1 0 15,-22 0-15,0-21 0,-42 21 31,0 21-31,0-21 16,-1 21-16,1 1 0,0-1 16,0 0-16,-43 21 15,43-21-15,0 22 0,0-22 0,0 0 16,0 21-16,21-20 0,0 41 16,0-42-16,0 0 0,0 1 15,0 20-15,21-42 16,0 0-16,0 0 15,0 0-15,0 0 0,1 0 16,-1-21-16,0 0 0,0-1 0,0 1 16,64-42-1,-64 20-15,0-20 0,0 21 0,1-1 16,-22 1-16,0 0 16,0-22-16,21 22 0,-21-22 0,0 22 15,0-22-15,0 22 0,0-43 16,0 22-1,0 42-15,0 42 16,0 0 0,0 0-16,0 22 0,0 41 15,-21-41-15,21 20 0,0-21 16,-22 1-16,22-1 0,0 0 0,0 22 16,0-22-16,0-21 0,0 22 0,0 41 15,0 1 1,0-64-16,0 0 15,22 22-15,-22-22 0,21-21 16,0 0-16,0 0 0,0 0 16,0 0-16,64-21 15,-43 0-15,-20-1 0,-1 1 16,0 0-16,0 0 0,0 0 16,-21 0-16,21-43 0,-21 43 15,0 0-15,0 0 0</inkml:trace>
  <inkml:trace contextRef="#ctx0" brushRef="#br0" timeOffset="91313.85">5651 12467 0,'-21'0'0,"42"0"0,-63 0 16,63 0-1,0-21-15,1 0 0,20 21 16,0-21-16,64 0 0,-64-1 16,22 22-16,-22-21 0,22 21 15,-22-21-15,0 21 0,1-21 0,-22 21 16,0 0-16,0 0 0,0-21 15</inkml:trace>
  <inkml:trace contextRef="#ctx0" brushRef="#br0" timeOffset="94711.27">9821 11980 0,'0'-21'0,"0"42"0,21-63 0,-21 0 0,22 21 15,-22-1-15,0 1 0,0 0 0,0 0 16,0 0 0,-22 21-16,1 0 15,-21 0-15,21 21 0,-22 0 16,22 0-16,-21 22 0,21-1 16,-22 0-16,22 22 0,-21-1 15,21 1-15,-22 63 0,22-64 16,21 1-16,-21-1 0,21 43 15,0-42-15,21-22 0,0 0 16,1-21-16,-1 22 0,0-22 0,42 0 16,1-21-1,-22 0-15,1 0 0,-1-21 0,0 0 16,1 0-16,-1-1 0,0 1 0,1-21 16,-1 0-16,0 20 0,1-20 15,20-43-15,-42-63 16,-21 106-1,0-22-15,0 22 0,0-21 0,-42 20 16,21-20-16,0 20 0,-22 1 0,22 0 16,-21-1-16,-1 22 0,1 0 15,-21 0-15,20 21 0,1 0 16,-22 0-16,22 42 16,0-21-16,21 22 0,-22-1 0,22 22 15,0-1-15,0 43 16,21 84-16,0-147 15,0-1-15,63 43 16,-42-64-16,1 21 0,20-21 16,-21-21-16,21 22 0,1-22 0,-1 0 15,43 0-15,-43 0 16,0-22-16,1 1 0,-1 0 0,43-21 16,-43 21-16,0-22 0,-20 22 15,20-21-15,-21 21 0,21-1 16,-20 1-16,-1-21 15,0 42-15,-21 42 32,0-21-32,0 1 0,0-1 15,0 21-15,0-21 16,0 0-16,0 22 0,0-22 16,0 0-16,0 0 0,0 0 15,21-21-15,0 0 16,0 0-16,1 0 0,-1 0 15,21 0 1,-21-21-16,0 0 0,22 0 0,-1-21 16,0 20-16,-20 1 0,20 0 15,-21-21-15,0 21 0,-21-1 16,43-62-16,-43 41 16,0 22-16,0 42 31,0 1-16,0-1-15,-22 0 0,1 0 16,21 0-16,-21 0 0,21 22 0,0-22 16,-21 0-16,21 21 0,0-20 0,0-1 15,0 21-15,0-21 16,21 0-16,0-21 0,0 0 16,22 0-16,-22 0 0,0 0 15,21 0-15,-20 0 0,83 0 16,1-42-1,-85 21-15,43 0 16,-43 0-16,0-1 0,-21-20 16,21 21-16,-21 0 0,0 0 15,0-1-15,0 1 0,0 0 16,0 0-16,-21 21 16,0 0-16,0 21 15,0 0-15,0 0 16,-1 1-16,1-1 0,21 0 15,0 0-15,0 21 0,-21-20 16,21 41 0,0-42-16,0 0 15,21-21-15,0 0 16,1 0-16,-1 0 0,0 0 0,0 0 16,21 0-16,1-42 15,41 0 1,-62 21-16,-1-1 0,21-20 15,-21 21-15,-21 0 0,0 0 16,0-1-16,0 1 0,0 0 0,0 0 16,-42 21-1,21 0-15,0 0 0,-1 0 16,22 21-16,-21-21 0,21 21 16,0 0-16,0 1 0,21-1 15,1-21-15,-22 21 16,21 0-16,0-21 0,0 21 15,0 0-15,0-21 0,-21 22 0,22-1 16,-1-21-16,-21 21 0,0 0 16,21 0-16,-21 0 0,0 1 15,21-22-15,-21 21 0,0 0 16,21-21 0,0 0-16,1 0 0,-1 0 15,21 0 1,-21 0-16,0-21 0,22-22 0,-22 43 15,21-21-15,-21 0 0,1 0 16,-1 0-16,0 0 0,-21-1 16,21-20-16,-21 21 0,0 0 0,0-22 15,0 22-15,-21 21 32,0 0-32,0 0 0,-1 21 15,1 1-15,0-22 0,21 21 16,-21 0-16,0 21 0,21-21 15,0 1-15,0-1 16,0 0-16,21-21 0,0 21 16,0-21-16,0 0 0,1 21 0,-1-21 15,63 21 1,-62-21-16,-1 22 16,0-22-16,0 0 0,0 0 0,0 0 15,1 0-15,-1 0 0,0 0 16,0 0-16,0 0 0,22 0 15,-22 0-15,0 0 16,0 0-16,0-22 16,0 22-16,-21-21 15,22 21-15,-1-21 0,-21 0 16,21 21-16,0-21 0,-21 0 16,21 21-16,22-43 15,-22 22-15,0 0 16,-21 0-16,21 21 0,-21-21 15,21 21-15,-21-22 0,0 1 16,0 0 15,-21 21-31,0 0 0,0 0 16,0 0-16,-1 0 0,1 0 16,0 0-16,0 21 15,0 0-15,0 1 0,-1-1 16,1 0-16,21 0 15,-21 0-15,0 0 0,21 1 0,0-1 16,0 0-16,0 0 0,0 0 0,0 0 16,0 1-1,21-22-15,21 0 16,-20 0-16,-1 0 16,0 0-16,0-22 15,0 1-15,0 21 0,1-21 0,-1 0 16,0 0-16,0 0 0,0-22 15,0 22-15,22-106 16,-1-42-16,-42 126 16,0-20-16,0 21 0,0-1 15,0-20-15,0 42 0,0-22 0,0 1 16,0 21-16,0 0 0,0-1 16,-21 22-1,0 0-15,0 22 0,21-1 16,-22 0-16,22 0 0,-21 21 0,21 1 15,0 63-15,0-64 16,0 64-16,0-22 16,0-41-16,0 41 15,0-41-15,0-22 0,21 21 0,1 1 16,-1-22-16,-21 0 0,21 0 16,0 0-16,0-21 0,22 0 15,20 0 1,-42 0-16,0-21 15,1 21-15,20-21 0,-21 0 16,0 0-16,0-1 0,1 1 0,-1 0 16,0 0-16,0-21 15,-21 20-15,21 1 0,0 21 16,-21 21 15,0 1-31,0-1 0,0 0 16,0 0-16,-21 0 0,21 0 15,0 1-15,0-1 16,0 0-16,21-21 31,1 0-15,-1 0-16,0 0 0,0 0 0,0-21 16,0 0-16,1 21 0,-1-22 15,63-41-15,-20-1 16,-43 64-1,0-21-15,-21 42 32,0 1-17,0-1-15,0 0 16,0 0-16,0 0 0,0 0 16,0 1-16,0-1 0,0 0 15,0 0-15,21 0 16,1-21-16,-1 0 0,21 0 15,0 0 1,1 0-16,-22 0 0,21 0 0,1 0 16,-1-21-16,-21 0 0,21 0 0,1 0 15,-22-1-15,0 1 0,43-42 16,-43-1 0,-21 22-16,0-22 15,0 43-15,0 0 0,0 0 0,-43 21 16,22-21-16,0 21 0,0 0 15,0 0-15,0 21 16,-1-21-16,1 21 0,-21 0 0,21 0 16,0 1-16,-1-1 0,-20 42 15,42-42-15,-21 1 0,21 20 16,-21-21-16,21 21 0,0 1 16,0-22-16,0 21 0,0-21 15,0 22-15,0-22 0,0 21 16,0 1-16,0-1 0,0 85 15,0-42 1,0-43-16,-21 21 0,21-20 16,-22-1-16,1 0 0,0 1 0,21-1 0,-21 0 15,0 1-15,0 20 16,21-42-16,0 1 0,-22 41 16,1-63-1,21-21 16,0 0-31,0 0 16,21-1-16,-21 1 0,22-21 16,-1 0-16</inkml:trace>
  <inkml:trace contextRef="#ctx0" brushRef="#br0" timeOffset="94938.14">13568 12044 0,'0'0'0,"-21"-21"0,21 0 15,-22 21 1,1 0 31,0 0-32,0 0 1,0 0-16</inkml:trace>
  <inkml:trace contextRef="#ctx0" brushRef="#br0" timeOffset="95143.02">12298 12002 0,'-21'21'0,"42"-42"0,-64 42 16,65-21 46,-1 21-62</inkml:trace>
  <inkml:trace contextRef="#ctx0" brushRef="#br0" timeOffset="95958.08">14901 12383 0,'-42'0'0,"21"0"15,0-22-15,-1 22 16,44 0 15,-1 22-31,0-22 16,21 0-16,43 0 15,-43 21-15,1-21 0,84 0 16,-85 0-16,21 0 0,1 0 16,-1 0-16,-20 0 0,20 0 0,-20 0 15,62 0-15,-62 0 0,-22 0 16,21 0-16,-21 0 0,22 0 16,-43-21-16,21 21 0,-21-22 31,-21 22-31,0 0 0,-1-21 15,-20 21-15,21-21 0,0 21 16,0-21-16,-1 21 0,1 0 16,0-21-1,0 21-15,21-21 0,0-1 16,21 22 0,-21-21-16,21 21 15,0 0-15,1 0 16,-1 0-16,0 0 15,-21 21 1,0 1-16,0 20 0,0-21 16,0 0-16,0 0 0,0 22 0,-21-22 15,0 0-15,-1 0 16,22 22-16,-21-22 0,0 0 0,0 0 0,21 0 16,-21-21-16,21 21 0,0 1 0,-21-22 31,21 21-31</inkml:trace>
  <inkml:trace contextRef="#ctx0" brushRef="#br0" timeOffset="97831.28">17759 12129 0,'0'0'0,"0"-22"0,0 1 16,0 0-16,0 0 0,0 0 15,0-22 1,0 22-16,0 0 16,0 0-16,0 42 46,0 0-46,0 0 16,0 1-16,0 20 0,-21-21 0,21 21 16,0 1-16,0-22 15,-22 85-15,1-85 0,21 21 16,0-21-16,0 1 0,-21-1 16,21 0-1,0-42 16,21-22-31,0 1 16,-21 21-16,22 0 0,-22 0 16,42-85-1,-21 63-15,-21 22 0,42-42 16,-42 42-16,22 21 0,-22-22 16,21 22-16,-21 22 15,0-1-15,21 0 16,-21 0-16,0 0 0,0 22 15,21-22-15,-21 21 0,0-21 0,0 22 16,0-22-16,0 0 0,21 21 16,-21-21-16,21 1 0,1-1 15,-22 0-15,21-21 0,0 0 16,0 0-16,0 0 0,0 0 0,1 0 16,20 0-16,-21 0 0,21-21 15,-20 21-15,20-21 0,0-1 0,-21 1 16,22 0-16,41-64 15,-62 64-15,20-63 16,-42-22 0,0 85-16,0-1 15,0 1-15,0 0 0,0 42 32,-21-21-32,0 43 0,21-22 0,-43 42 15,22-20-15,21-1 0,-21 0 16,21 1-16,-21-1 0,21-21 15,0 21-15,0-20 0,0-1 0,0 0 16,0 0-16,21-21 0,0 0 16,0 0-16,0 0 0,1 0 0,20 0 15,-21 0-15,21 0 0,-20-21 0,20 0 16,-21 0-16,21-1 16,-20 22-16,20-21 0,21-63 15,-41 62-15,-1 1 16,-21-21-16,0 21 0,21 0 15,-21-1-15,0 44 32,0-1-32,0 21 15,0-21-15,-21 0 0,21 1 16,0 41-16,-21 1 16,21-43-16,0 0 0,0 0 0,0 0 15,0 0-15,0 1 16,21-22-1,0 0-15,0 0 16,21-22-16,-20 22 0,-1-21 16,21-21-16,-21 42 0,0-21 15,1-22-15,-1 22 0,0 0 16,-21 0-16,0 0 0,21 0 0,-21-1 16,0 1-16,0 42 31,-21 1-31,0-1 0,21 0 15,-21 0-15,21 0 0,-22 22 16,22-22 0,0 0-16,0 0 15,22-21-15,-1 0 0,0 0 16,21 0-16,1 0 16,-1-21-16,-21 21 0,0-21 15,22 0-15,-22 21 0,0-22 0,0 1 16,0-21-1,-21-22-15,0 22 0,0 21 0,-21-85 16,0 64-16,0 21 16,0-1-16,-1 1 0,1 21 15,0-21 1,0 21-16,21 21 31,21-21-31,0 0 0,0 0 16,1 21-16,-1-21 15,0 0-15,21 0 16,-21 0-16,-21-21 16,22 21-16</inkml:trace>
  <inkml:trace contextRef="#ctx0" brushRef="#br0" timeOffset="103670.06">20320 11959 0,'0'0'0,"-21"0"0,21 21 15,21-21 16,0 0-31,21 0 0,-20 0 0,20-21 16,0 21-16,43-42 16,0 0-16,-43 20 15,0 1-15,43-42 0,-64 42 0,0-1 16,0 1-16,1-21 16,-22 21-16,21-22 0,-21 22 0,0-21 15,0 21-15,0 0 0,0-1 16,0 1-16,0 0 0,-43 21 15,22 0-15,0 0 0,0 21 16,0 22-16,-22 20 0,-41 85 16,20-21-1,-20 85 1,62-149-16,1 1 0,0-1 0,0 1 16,0-22-16,21 22 0,0-22 15,0 0-15,0 1 0,0-22 0,0 42 16,-21-41-1,-1-22 1,1 0-16,0 0 16,0 0-16,0-22 0,0 1 15,-1 0-15,1 0 0,0-21 16,0 20-16,0 1 0,0-21 0,-1 21 16,-20-22-16,21 22 15,21 0-15,-42 21 16,20 42-1,1-20-15,21-1 16,0 21-16,0-21 0,0 0 0,0 1 16,21-1-16,1 0 0,-22 0 0,42 21 15,21-20 1,-20-22-16,-22 21 0,21-21 0,22 0 16,-22 0-16,0 0 0,107-43 15,-107 22-15,64-21 16,-64 21-16,0-22 15,-20 22-15,-1 0 0,0 0 0,0-21 16,-21 20-16,21 1 0,-21 0 0,0 0 16,0 0-16,-21 21 31,0 21-31,21 0 0,-21 0 16,0 0-16,-22 43 15,22-22-15,0-21 16,21 1-16,-21 20 15,21-21-15,0 0 0,21-21 47,0-21-47,0 21 0,0-21 16,1 0-16,-1 0 0,0-1 16,-21 1-16,21 0 0,21-42 15,-20 41-15,-22 1 16,21 21-16,0 21 31,-21 1-31,0-1 16,0 0-16,0 0 0,0 0 15,0 0-15,0 1 0,0-1 0,0 0 16,0 0-16,0 0 16,21-21-16,0 0 0,0 0 15,1 0-15,-1 0 16,0 0-16,0 0 0,43-42 15,-22 0 1,-21 42-16,0-22 0,0 1 16,1 0-16,-22 0 0,0 0 0,21 0 15,-21-1-15,0 44 47,0-1-47,-21 0 16,21 0-16,0 0 0,0 0 0,0 1 15,0-1-15,0 0 16,0 0 0,21-21-16,0 0 0,0 0 15,0 0-15,22 0 0,-22 0 16,0 0-16,85-42 16,-43-1-1,-42 22-15,1 0 0,-1 0 16,0 0-16,-21 0 0,0-1 0,0 1 15,0 0-15,0 0 0,0 0 16,0 0-16,-21 21 31,0 21-15,21 0-16,-22 0 0,1 0 0,21 0 16,0 1-16,0 20 0,-21-21 0,0 43 15,21-22-15,-21 43 16,21-22-16,0 1 15,0-22-15,0 21 0,0 1 16,0 21-16,-21-22 0,21 1 0,-22-1 16,22 1-16,-21 20 0,0-20 0,21-1 15,-21 1-15,0-1 0,0-20 16,-1 20-16,22-21 0,-21 1 0,0-1 16,0 0-16,21-20 0,0-1 0,0 0 15,-21-21-15,21-21 16,0-22-1,21 22-15,-21-21 0,21 0 16,0-1-16,0-20 0,1 20 0,62-168 16,-20-43-1,-22 0 1,-42 169-16,21 0 16,-21 22-16,0-1 0,0 1 0,0-1 15,0-41-15,21 62 0,-21 1 16,0 21-16,22 0 0,-1-1 15,0-20-15,0 42 0,0 0 16,0 0-16,1 21 0,-1 0 16,21 1-16,0 20 15,1 0-15,-22 1 0,-21-22 16,0 21-16,0-21 0,0 0 16,0 1-16,0-1 0,-21-21 15,0 21-15,-1-21 16,-20 0-16,21 0 15,0 0-15,0 0 0,-1-21 0,1 0 16,0 21-16,21-22 16,-21 22-16,0 0 0,21-21 0,-21 21 15,21 21 1,0 1 0,0-1-16,0 0 15,21 0-15,0-21 0,0 0 16,0 21-16,0-21 0,22 0 0,-22 0 15,21 0-15,-21 0 0,22 0 16,-1 0-16,-21 0 0,22-21 16,-22 21-16,42-42 15,1-1-15,-43 22 0,0-21 16,0 21-16,0-22 0,22-62 16,-22 41-16,0 1 0,0-1 15,-21 1-15,21 20 0,1-84 16,-1 43-16,-21 41 15,0 1-15,0 0 0,0 20 16,0 1-16,0 0 0,0 0 16,-21 21-16,-1 0 15,1 21-15,0 0 0,-21 43 16,21-22-16,-1 0 0,22 1 16,-21-1-16,21 22 0,-21-1 0,21-21 15,0 22-15,0-22 0,0 22 0,0-22 16,0 0-16,0 1 0,0 41 15,21-41-15,-21-22 0,43 42 16,-22-63-16,0 22 16,0-1-16,0-21 0,22 0 15,-22 0-15,63 0 16,-41-21-16,-1 21 0,-21-22 16,0 1-16,1 0 0,-1 0 15,0 0-15,0-22 0,-21 22 16,0 0-16,0-21 0,0-1 15,0 22 1,-21 21-16,0 0 16,0 21-16,-1 1 0,1-1 15,21 0-15,0 0 0,0 0 16,0 22-16,0-1 16,0-21-16,0 0 0,21-21 15,1 21-15,-1-21 16,21 0-16,-21 0 0,0 0 0,1 0 15,41 0 1,1 0-16,-43-21 0,0 0 16,42-21-16,-63 21 0,22-1 15,-1 1-15,0 0 0,-21 0 16,0 0-16,0 0 0,21 21 16,-21 21 15,-21 0-31,21 0 0,-21 0 15,21 0-15,0 1 0,-21-22 16,21 21-16,-22 0 0,22 42 16,0-41-1,0-44 32,22 1-47,-1 0 0,-21 0 16,21 0-16,-21 0 0,21-1 0,0 1 15,-21 0-15,21 0 0,-21 0 16,22 0-16,-22-1 0,21 22 16,0 22-1,-21-1 1,0 0-16,0 0 0,0 0 16,0 0-16,0 1 0,0-1 15,0 0-15,0 0 0,0 0 16,0 0-1,21-21-15,0 0 0,0 0 16,1 0-16,-1 0 16,0 0-16,-21-21 0,42 0 15,-42 0-15,21 0 0,1 0 0,-1-1 16,-21 1-16,21 0 0,0-21 16,-21 21-16,0-1 0,21 1 0,0-42 15,-21 84 16,0 0-15,0 0-16,-21 0 0,0 1 0,21-1 16,0 0-16,-21 21 15,0 1-15,21-22 0,0 0 16,0 0-16,0 0 16,21-21-16,-21 21 0,21-21 15,0 0-15,22 0 0,-22 0 0,0 0 16,21 0-16,-21 0 0,1 0 15,20-21-15,-21 21 0,64-63 16,-43 42-16,-21-1 16,0 1-16,-21 0 0,22-21 15,-22 21-15,21-1 0,-21-20 16,0 21 0,-21 21-16,-1 0 0,1 0 15,0 21-15,0 0 0,21 0 0,-21 1 16,0-1-16,-1-21 0,1 21 15,21 0-15,0 0 0,0 0 0,0 1 16,0-1-16,0 0 16,0 0-16,21-21 15,1 0-15,-1 0 16,0 0-16,0 0 16,0 0-16,0 0 0,1 0 0,-1-21 15,0 0-15,0 0 0,0 21 16,0-22-16,1 1 0,-1 0 15,-21 0-15,21 0 0,0 21 16,-42 21 15,0-21-31,21 21 16,-21 0-16,-1 0 16,22 1-16,22-22 62,-1 0-46,0-22-16,-21 1 0,21 0 15,0 0-15,0 0 0,1 21 16,-22 21 15,0 0-15,0 0-16,0 0 15,0 1-15,0-1 0,0 0 16,0 0 0,21-21-16,0 0 0,0 21 15,0-21-15,0 0 0,1 0 16,-1 0-16,0 0 0,0 0 0,0 0 16,22-21-1,-22 0-15,0-21 0,21-1 16,-42 1-16,21 21 15,1-85-15,-1 64 0,0-1 16,0-63-16,0 43 16,22-43-16,-43 21 0,21 64 15,-21-21-15,0 21 16,0 0-16,-21 42 16,-1 0-16,1 0 15,0 21-15,0 1 16,21-22-16,-21 42 0,-22 22 15,43-43-15,-21 1 0,21-1 16,0 0-16,0 1 0,0 84 16,0-85-1,21-21-15,1 0 0,-1-21 16,0 22-16,21-22 0,-21 0 0,22 0 16,-22 0-16,21 0 0,1 0 15,-22 0-15,21 0 0,-21 0 0,22 0 16,-22-22-16,0 1 0,0 0 0,0 0 15,0 0-15,-21 0 16,0-1-16,22-20 0,-22 21 0,0 0 16,0 0-16,0-1 0,-22 22 15,1 0 1,0 0-16,0 22 0,0-1 0,21 0 16,-21 0-16,-22 21 15,22-20-15,0 20 0,21-21 16,0 0-16,0 0 0,0 1 15,0-1 1,21-21-16,0 0 16,0 0-16,1 0 0,-1 0 15,0 0-15,0-21 16,0-1-16,0 1 0,1 21 16,-22-21-16,21 0 0,0 0 15,-21 0-15,0-1 0,21 22 0,-21-21 16,21 21-1,-21 21 1,-21-21-16,21 22 0,-21-1 16,0 0-16,21 0 15,0 43 1,0-43 0,21 0-16,0-21 15,0 0-15,0 0 0,1 0 16,-1 0-16,0 0 0,0 0 15,0-21-15,0 21 16,-21-21-16,0-1 0,22 1 0,-1 0 16,-21-21-16,21-1 0,-21 22 15,0-42-15,21 20 0,0 1 0,-21-21 16,21 20-16,-21-20 0,0 20 0,22 1 16,-22 0-16,21-1 0,-21 1 15,0 21-15,0 0 0,0 42 31,-21 0-31,-1 0 16,1 0-16,0 1 0,21 20 16,-21-21-16,21 21 0,-21 1 15,21 41-15,0-41 0,0-1 16,0 43-16,0-64 16,0 21-16,0-21 0,0 22 15,0-22-15,0 0 0,0 0 0,0 0 16,0 1-16,21-22 15,0 21-15,0-21 16,0 0-16,1 0 16,-1-21-16,0-1 0,21 1 15,-42 0-15,21 0 0,1 0 16,-1 0-16,21-22 16,22 1-1,-64 21-15,0 42 16,0 0-1,0 0-15,0 0 0,-22-21 16,22 22-16,-21-1 0,21 0 16,0 0-16,0 0 0,0 0 15,21 1 1,1-22-16,-1 0 16,0 0-16,0 0 0,0 0 15,0 0 1,1 0-16,-1-22 0,63-20 15,-41 0 1,-1-22 0,-21 43-16,-42 21 47,0 21-47,0 0 15,21 1-15,-21-1 16,21 0-16,-22-21 0,22 21 15,0 21 1,0-20 0,22-1-16,-1-21 15,0 0-15,0 0 16,0 0-16,0 0 0,1 0 16,-22-21-16,21-1 15,0 22-15,-21-21 0,21 0 0,-21 0 16,0-21-16,0 20 0,0 1 15,0 0-15,0 0 16,0 0-16,-21 21 0,0-21 16,0 21-16,-1 0 15,44 0 32,-1 0-47,0 0 16,0 0-16,0 0 0,0 0 0,1 0 15,20 0 1,-21 0-16,0 0 31,-21 21-31,0 0 16,21-21-16,-21 21 0,0 0 16,0 0-16,0 1 15,0-1 1,0 0-16,0 0 15,0 0 1,0-42 47,0 0-48,0 0-15,0 0 0,0-22 16,22 22-16,-1 0 15,0 0-15,0-22 0,21 22 0,22-42 16,-43 42-16,21-1 16,-20 22-16,20-21 0,-21 21 0,0 0 15,0 0-15,1 0 0,-1 0 0,-21 21 16,0 1-16,0-1 16,0 0-16,-43 85 15,22-43 1,-21 1-1,42-43-15,-21 0 0,0 0 16,21 0 0,0-42 31,0 0-32,0 0-15,0 0 0,-22 0 16,22-1-16,0 1 0</inkml:trace>
  <inkml:trace contextRef="#ctx0" brushRef="#br0" timeOffset="103922.05">26522 11811 0,'-21'-21'15,"-1"0"1,22 0-16,-21 21 109,0 0-109,0 0 0,0 0 16,0 0-16,-1 0 0</inkml:trace>
  <inkml:trace contextRef="#ctx0" brushRef="#br0" timeOffset="104185.59">25612 11875 0,'-22'21'0,"44"-42"0,-65 42 0,22-21 15,21 21-15,21-21 16,0 0-1,43 0-15,21-21 16,-1 21 0,-63 0-16,22-21 0,20 21 15,-42 0-15,22-22 16,-43 1 15,-21 21-15,-1 0-16,1 0 0,0 0 0,0 0 15</inkml:trace>
  <inkml:trace contextRef="#ctx0" brushRef="#br0" timeOffset="104458.55">25040 11938 0,'-21'0'0,"42"0"0,-63 21 16,21-21-16,-1 0 15,44 0 1,-1 0-16,0 0 16,0 0-16,0-21 0,22 21 15,-22 0-15,0 0 0,21-21 0,22 21 16,-43 0-16,42-21 16,-20 21-1,-22 0 1,-42 0 31,0 0-47,-1 0 0</inkml:trace>
  <inkml:trace contextRef="#ctx0" brushRef="#br0" timeOffset="116058.38">1460 14330 0,'0'0'0,"-21"0"15,0 0 1,21 21-16,-21-21 16,0 0-16,0 0 15,-1 0-15,1 0 0,0 0 16,0 0-16,-21 0 15,20 0-15,1 0 0,0 0 16,-21 0-16,21 0 0,-1 0 0,-20 0 16,21 0-16,0 0 0,0 0 15,-1 0-15,1 0 0,0 0 16,-42 0 0,41 0-1,44 0 16,-1 0-15,21 0-16,0 0 0,1 0 0,-1 0 16,22 0-16,63 0 15,-43 0-15,-20 0 0,20 0 16,1 0-16,0 0 0,-22 0 0,22 0 16,-22 0-16,1 0 0,-1 0 15,1 0-15,126-21 16,-126 21-16,-1 0 15,-20 0-15,20 0 0,-20 0 0,-1 0 16,0 0-16,-21-21 0,22 21 16,-22 0-16,0 0 15,-42 0 17,0 0-32,0 0 15,-1 0-15,1-21 0,0 21 16,0 0-16,0 0 0,0-22 15,21 1-15,-22 21 0</inkml:trace>
  <inkml:trace contextRef="#ctx0" brushRef="#br0" timeOffset="116524.12">2180 14012 0,'0'0'0,"-21"0"0,21-21 16,-21 21-16,0 0 0,-1 0 15,22 21 17,22 1-17,-1-22-15,0 21 0,0-21 0,21 0 16,-20 21-16,20-21 0,0 0 16,1 0-16,41 21 15,-41-21-15,-22 0 0,21 0 16,0 0-16,22 21 0,-22-21 15,-21 0-15,1 0 0,-1 0 16,0 0-16,-21 21 0,0 1 16,0-1-1,0 0-15,-21 0 0,0 21 16,-22-20-16,1-1 0,0 21 16,-1 0-16,-20 1 0,-85 84 15,42-43 1,63-62-16,1 20 0,21-21 0,0 0 15,-22 22-15,22-43 16,21 21-16,-21 0 0,0-21 16,21 21-16,0-42 47,0 0-47,21 0 15</inkml:trace>
  <inkml:trace contextRef="#ctx0" brushRef="#br0" timeOffset="122010.34">5419 13885 0,'0'0'0,"0"-21"0,42-21 16,-42 21-1,0 0 1,0-1-16,0 1 0,0 0 16,-21 21-1,0 0-15,-1 0 0,1 0 16,0 21-16,-21-21 0,21 21 15,-22 1-15,22 20 0,-21-21 0,-1 21 16,22-20-16,-21 20 0,21 0 16,-64 85-16,64-21 15,21-64-15,0 22 16,0 21-16,21-43 0,0 0 16,0 1-16,-21-1 0,22-21 15,-1 21-15,21-20 0,-21-1 0,0 0 16,1-21-16,20 0 15,21 0-15,-41 0 0,20 0 16,0-21-16,1 21 0,-22-21 16,21-1-16,0 1 0,1 0 15,-1-21-15,-21 21 0,43-43 16,-43 22-16,21 21 0,-42-22 16,21 1-16,1 21 0,-22 0 15,21-1-15,-21 1 0,0 0 0,0 0 16,0 42-1,0 0 1,0 0-16,-21 43 0,-1-22 16,22-21-16,0 22 0,0-1 15,0 0-15,0 1 0,0-22 0,0 21 16,0-21-16,0 1 0,22-1 16,-1 0-16,42-21 15,22 0-15,-64-21 16,21 0-16,1-1 0,-22 1 15,21-21-15,-21 21 0,22-22 0,-22 1 16,0 0-16,0-1 0,0-20 16,-21-22-1,0 64-15,-21-21 0,0 21 0,0-1 16,-21 1-16,20 21 0,-20 0 16,0-21-16,-1 21 0,1 0 0,-21 0 15,-22 42 1,64-20-16,-22-1 0,22 21 0,0-21 0,0 22 15,21-22-15,0 63 16,0-41-16,0-22 0,0 21 16,42 1-16,22-22 15,-22-21-15,-21 0 0,22 0 16,41 0-16,-41-21 16,41-22-16,-63 22 0</inkml:trace>
  <inkml:trace contextRef="#ctx0" brushRef="#br0" timeOffset="123758.85">6456 14139 0,'0'0'16,"0"22"-1,0-1 1,0 0-16,0 0 16,0 21-16,0-20 0,0 20 0,0-21 15,0 21-15,0-20 0,0-1 16,0 42-16,0 1 15,0-43-15,0 0 16,0-42 15,0 0-31,0 0 16,0-1-16,0-20 0,0 21 0,0-21 16,0-1-16,21 1 0,-21 21 15,21-22-15,21-20 16,1 21-16,-22 20 15,0 22-15,21 0 16,-20 0-16,-1 0 0,0 0 0,0 22 16,0-1-16,0 0 0,-21 0 0,22 43 15,-22-43-15,0 63 16,0-62-16,0 20 16,0-21-16,0 21 0,0-20 0,21 20 15,0-42-15,0 0 0,0 0 16,0 0-16,1 0 0,-1 0 0,21 0 15,-21-21-15,22 0 0,-22-1 16,21 1-16,-21 0 0,22-21 16,-22 21-16,0-22 0,0 22 0,0-21 15,0 21-15,-21-22 0,0 22 16,0-21-16,0 21 0,0-1 0,0 1 16,-21 21 15,0 21-31,21 1 0,0-1 0,0 0 15,0 21-15,0-21 0,0 1 16,0 20-16,0-21 0,0 0 16,0 0-16,21 1 0,0-1 0,1 0 15,-22 0-15,21 0 16,0 0-16,-42-42 47,0 21-47,-1-21 0,1 21 15,0-21-15,0 21 0,0-21 16,0 21-16,-1 0 16,22 21-1,0 0-15,0 0 16,0 0-16,0 1 0,22-22 0,-22 21 16,21-21-16,-21 21 15,21-21-15,0 0 0,0 0 0,0 0 16,1 0-16,-1 0 15,0 0-15,0 0 0,21-21 16,1 0-16,20-43 0,-20 43 16,-22-21-16,21-1 15,0 1-15,-20 0 0,20-1 0,-21 1 16,0-22-16,0 22 0,1-21 0,-1-43 16,0 63-16,-21-41 15,0 63-15,0-22 0,0 22 16,0 0-16,0 42 15,-21 0 1,21 0-16,-21 1 0,21 62 16,0-41-16,0-1 0,-22 0 15,22 1-15,-21-1 0,0 0 16,21 1-16,0 20 0,0-21 0,-21 1 16,21 63-1,0-85-15,0 21 0,21-21 16,-21 0-16,21-21 0,0 0 0,1 0 15,20 0-15,-21 0 0,21 0 16,-20 0-16,20-21 0,0 21 16,-21-21-16,22 0 0,20-43 15,1-20 1,-64 41-16,0 22 0,0-21 16,0 21-16,0 0 0,0-1 15,-21 22 1,-1 0-16,1 0 0,21 22 15,-21-22-15,21 21 0,0 0 0,0 21 16,0-21-16,0 1 16,0-1-16,21 0 0,0 0 15,1 0-15,-1-21 0,0 21 16,0 1-16,0-22 16,0 21-16,1-21 0,-1 21 15,0-21 1,0 0-16,0 0 0,0 0 15,1 0-15,-1 0 16,0-21-16,0 0 0,0-1 16,0 1-16,1 0 0,-22 0 15,21-21-15,-21 20 0,0 1 0,21 0 16,0-42 0,-21 41-16,21 1 0,-21 42 31,-21 1-16,21-1-15,-21 0 0,21 0 16,-21 0-16,21 22 16,0-1-16,0-21 0,0 0 15,0 0-15,0 1 0,0-1 0,0 0 16,63 0 0,-20-21-16,-22 0 0,0 0 15,21 0-15,-21-21 0,1 0 16,-1 21-16,0-21 0,0-1 15,0 1-15,0-21 0,1 21 0,-1 0 16,-21-22-16,21-20 0,-21 42 16,0-1-16,0 1 0,0 0 0,0 42 47,0 0-47,-21 1 15,21 20-15,-21-21 0,21 0 16,-22 0-16,22 1 0,0 20 15,0-21-15,0 0 0,0 22 16,22-22-16,-1-21 16,0 21-16,0-21 0,0 0 15,0 0-15,1 0 0,20 0 16,-21 0-16,0-21 16,22 0-16,-22 21 0,0-22 0</inkml:trace>
  <inkml:trace contextRef="#ctx0" brushRef="#br0" timeOffset="125205.53">9461 14118 0,'0'-21'0,"0"42"0,0-63 0,0 21 16,0 0-1,-21 21-15,0 0 16,0 0-16,0 42 16,0-42-16,21 21 0,-22 0 15,22 0-15,0 1 0,-21-1 0,0 42 16,21 1-1,-21-43-15,21 0 0,0 0 16,0 0-16,0 1 0,0-1 0,0 0 16,21 0-16,0-21 0,0 0 15,1 21-15,20-21 0,-21 0 16,43 0-16,-22 0 0,0-21 16,1 0-16,-22 0 0,21 0 15,0-1-15,-20 1 0,-1-21 0,21 21 16,-21-22-16,22-41 0,-22 20 15,0-84 1,-21 85-16,21-64 16,-21 84-16,0-20 0,0 20 15,0 1-15,0 0 0,0-22 16,0 43-16,0 0 0,0 42 31,0 0-31,0 22 0,-21-1 0,0 43 16,21-22-16,0-21 15,-21 22-15,21-22 0,-22 22 0,22-22 16,-21 22-16,21-22 0,0 0 0,0 1 16,0-1-16,0 0 0,43 85 31,-1-84-31,43-22 16,-43-21-1,-21 0-15,64 0 0,-43-21 16,-21 21-16,22-22 0,-22 1 15,21 0-15,-21 0 0,43-43 16,-64 1 0,21 42-16,-21-43 0,21 64 15,-21-21-15,0 0 16,-21 21 0,0 42-16,21-21 15,0 22-15,-21-1 16,21-21-16,0 0 15,0 1-15,0-1 0,0 0 0,0 0 16,0 0-16,21 0 0,0-21 16,-21 22-16,21-22 15,0 0-15,0 0 0,1 0 0,-1 0 16,0 0-16,21-43 16,22 1-16,-64 21 15,21-43-15,-21 43 0,21 0 16,-21-21-16,0-1 0,0 22 15,0-21-15,0 21 0,0-1 0,-21 1 16,0 0-16,0 0 0,-22 21 16,1 0-1,-22 42 1,43-21-16,0 1 0,0 20 16,0-21-16,21 0 0,0 0 0,0 43 15,0-43-15,0 0 0,0 0 16,0 1-16,21-22 0,64 21 15,-22-21 1,-42 0-16,22 0 16,-22 0-16,21 0 0,0-21 0,22-22 15,-43 43-15,21-21 0,-20 0 16,20 0-16,-21 0 16,21 21-16,-20-22 0,-1 22 0,0 0 15,0-21-15,0 21 0,-21 21 31,0 1-15,0-1-16,0 0 0,0 0 16,0 0-16,-21 22 15,21-22-15,0 0 0,0 0 16,0 0-16,0 0 16,21-21-16,0 0 0,-21 22 0,64-22 15,-22 0 1,-21 0-16,43-22 15,-43 1-15,0 0 0,0 0 16,1 0-16,-1 0 0,0-1 0,0-20 16,21 0-16,-20-43 15,-22 64-15,0 0 16,0 0-16,-22 42 31,22 0-31,-21 0 16,21 0-1,-21 0-15,21 1 0,-21 20 16,0-21-16,21 0 0,0 0 0,0 1 16,0-1-16,-21 42 15,-1-42 1,22 1-16,0-1 16,-21-21-1,0 0 1,0 0-1,21-21-15,-21-1 0,0 1 0,21 0 16,-43-21-16</inkml:trace>
  <inkml:trace contextRef="#ctx0" brushRef="#br0" timeOffset="125484.37">10075 13843 0,'0'0'0,"-42"0"0,0 0 0,20 0 15,44 0 1,-1 0-16,21 0 16,0 0-16,1 0 0,-1 0 15,0-21-15,43 21 16,-43 0-16,1-21 0,-1 21 0,-21 0 0,22 0 15,-22 0-15,0-21 16,0 21-16,0 0 0,-21-22 0,0 1 31,-21 21-31,0 0 0,-21 0 16</inkml:trace>
  <inkml:trace contextRef="#ctx0" brushRef="#br0" timeOffset="125839.38">7832 13885 0,'42'0'0,"43"0"15,-64-21-15,21 21 0,0-21 0,1 0 16,-22 21-16,21-21 0,43 0 16,-43-1-16,1 1 15,-22 21-15,21 0 0,-21-21 0,0 21 16,1 0-16,-22 21 31,0 0-15,0 1-16,0-1 0,-22-21 0</inkml:trace>
  <inkml:trace contextRef="#ctx0" brushRef="#br0" timeOffset="126491.51">8149 14732 0,'0'-21'15,"0"0"-15,-21 21 16,-21 0-1,20 21-15,-20 0 0,0-21 16,-22 21-16,1 22 0,-1-22 0,1 0 16,-22 21-16,0 1 0,1-1 0,-22 0 15,-106 64 1,85-42-16,21-1 0,1-21 0,-1 22 0,0-22 16,21 1-16,1-1 0,-1 0 15,0-21-15,22 22 0,-85 20 16,42-42-1,85 1-15,42-22 32,0 0-17,21-22-15,-21 22 0,64-21 16,-43 0-16</inkml:trace>
  <inkml:trace contextRef="#ctx0" brushRef="#br0" timeOffset="127106.07">9821 14732 0,'0'0'0,"0"-21"16,-21 0-16,21 0 15,-21-1-15,21 1 32,0 42-17,42 1-15,1-1 16,-1 21-16,0-21 0,22 22 15,-1-1-15,1 0 0,169 106 16,-85-42 0,-64-42-16,1-22 0,0 22 15,-1-22-15,1 21 0,0-20 0,-1-1 16,1-21-16,-21 22 0,-1-22 16,1 21-16,63 0 15,-64-20-15,-42-22 16,0 21-16,1-21 15,-44-21 32,1 21-47,0 0 0,-21 0 16</inkml:trace>
  <inkml:trace contextRef="#ctx0" brushRef="#br0" timeOffset="129192.59">2371 15939 0,'0'0'15,"0"-22"1,-22 22-16,22-21 0,-21 21 0,0 0 15,0 0-15,0 0 0,0 0 16,-22 0-16,-20 0 16,42 21-16,-1 1 0,-20-1 15,21 0-15,0 21 0,0 1 16,-64 105-16,64-85 16,0 1-16,-1-22 0,1 22 15,21-1-15,0 1 0,0-1 16,0 43-16,0-64 0,21 1 15,-21-1-15,22 0 0,-1 1 16,21-1-16,-21-21 16,0-21-16,22 0 15,-22 0-15,21 0 0,-21 0 16,1-21-16,20 0 0,-21 0 0,43-43 16,20-42-1,-63 64-15,1 0 0,-1 20 16,-21-20-16,0 21 0,0-21 15,0 20-15,0 1 0,0 0 16,-21 21 0,21 21-16,0 0 15,0 22-15,0-1 0,0-21 16,0 22-16,0-1 0,0 0 16,0-21-16,21 22 0,-21-22 15,21 21-15,0-21 0,0-21 16,0 22-16,1-22 0,20 0 0,-21 0 15,0 0-15,22 0 0,-22-22 16,0 22-16,0-21 0,43-42 16,-1-22-1,-63 64-15,0-21 16,0 20-16,0 1 0,0-21 0,-21 21 0,0 0 16,0-1-16,-1 1 0,-41-21 15,-22 21 1,64 21-16,-21 0 0,-1 0 15,22 21-15,0 0 0,21 0 16,0 0-16,0 1 0,0-1 16,21 0-16,43 0 15,-43-21-15,42 0 16,-20 0-16,-22 0 16,42-42-16,-20 42 0,-22-21 15,0-1-15,21 1 16,22 0-16,-43 0 15,0 21 1,0 0-16,-21 21 0,22 0 16,-22 0-16,0 1 15,0-1-15,0 0 0,0 0 0,0 21 16,0-20-16,0 41 16,0-42-16,0 22 15,0-22-15,0 0 0,0 0 16,0-42 15,0 0-31,0 0 0,0-1 16,0 1-16,0-21 0,0 21 0,0-22 15,0-20-15,21-1 16,0 43-16,0 0 16,-21 0-16,21 21 0,0 0 15,1 0 1,-1 21-16,-21 0 0,0 0 15,21 64-15,-21-64 16,0 22-16,21-22 0,-21 21 16,0-21-16,0 0 0,21 22 15,0-22-15,1-21 0,-1 21 0,21-21 16,-21 0 0,0 0-16,1 0 0,20-21 0,0 0 15,-21 0-15,1-1 0,41-20 16,1-64-1,-43 85-15,0-21 16,-21 21-16,0-1 0,0 1 0,0 0 16,-21 21 15,21 21-31,-21-21 0,21 21 16,0 1-16,0-1 0,0 0 0,0 21 15,0-21-15,21 22 16,42 20-16,-42-42 15,1 1-15,-22-1 0,21-21 16,-21 21-16,0 0 0,0 0 16,0 0-1,-21-21-15,-64 0 16,64 0-16,0 0 16,-1 0-16,1 0 0,-42-21 15,63-21 1,0 21-16,0-22 15,0 22-15,21 0 0,0-21 16</inkml:trace>
  <inkml:trace contextRef="#ctx0" brushRef="#br0" timeOffset="130102.33">4043 15981 0,'0'0'0,"0"-42"0,0-22 16,0 106 15,0-20-31,0 20 0,0 0 0,0 1 16,0 20-16,0-21 0,-21 22 15,21-22-15,0 22 0,-22-22 16,22 22-16,0-1 0,0-21 16,-21 22-16,21-22 0,-21 22 0,21-22 0,0 43 15,0-1 1,0-62-16,0-1 15,21-21-15,0 0 0,22 0 16,-22-21-16,21-1 0,-21 1 16,1 0-16,20 0 0,-21-21 15,0-1-15,22 22 0,-22-21 0,-21-1 16,0-62 0,0 41-16,0 22 15,-21 42 1,-1 0-16,1 21 0,21 0 0,-21 0 15,21 0 1,0 1-16,-21-1 0,21 0 0,0 0 0,0 0 16,0 0-16,21 43 15,0-43 1,0 0-16,1 0 0,-1 1 16,0-22-16,0 21 15,0 0 1,0-21-16,1 0 31,-1-21-31,0 0 0,-21-1 16,21 1-16,0 0 0,0 0 15,1-21-15,-1 20 0,0 1 16,21-42-16,-42 42 16,21-1-16,-21 44 31,0-1-31,0 0 15,0 0-15,0 0 0,0 22 16,0-1-16,-21-21 16,21 0-16,0 22 15,0-22-15,21 0 16,1-21-16,-1 0 0,0 0 0,0 0 16,21-21-1,-20 0-15,-1-1 0,0 1 0,-21 0 16,21 0-16,0 0 0,0-22 15,-21 22-15,0-21 0,0 21 16,0 0-16,0-1 16,0 44 15,0-1-31,0 0 0,0 0 16,0 0-16,0 22 0,0-22 15,0 21-15,0-21 0,0 0 16,0 1-16,0-1 15,22-21 1,-1 0-16,0 0 0,0 0 0,0 0 16,0 0-16,1-21 0,-1 21 15,0-22-15</inkml:trace>
  <inkml:trace contextRef="#ctx0" brushRef="#br0" timeOffset="131172.72">5313 16489 0,'0'0'0,"-21"0"15,-1 0-15,1 0 16,-21 42 0,21-21-16,21 1 0,-21-1 15,21 0-15,-22 0 16,1 21-16,21-20 0,0 20 0,0-21 0,-21 64 31,21-43-31,0-21 0,0 0 16,21-21-16,0 22 15,1-22-15,-1 0 0,21 0 0,-21 0 16,0-22-16,22 1 0,-22 21 16,85-84-16,-64 41 15,-21 22-15,0-21 16,22-1-16,-22 1 0,21-43 0,-21 43 16,1-21-16,-22 20 0,0-84 15,0 64-15,0-43 16,0 42-16,0 22 0,0 0 15,0 21-15,0 42 16,0 0 0,-43 64-16,22 20 15,21-62-15,0 20 0,0-20 16,-21 62-16,21-62 0,0 20 16,-21-20-16,21-1 0,0 0 15,0-21-15,0 43 16,21-22-16,0-21 0,0-21 15,43 0-15,-43 0 0,0 0 16,21 0-16,-20 0 16,20-21-16,-21 0 0,21 0 0,-20 0 15,20-22-15,-21 22 0,0 0 16,-21 0-16,21 0 0,1-43 16,-44 85 15,1-21-31,0 22 0,21-1 15,0 0-15,-21 0 0,21 64 16,0-64 0,0 0-16,0 0 15,21-21-15,0 0 0,0 0 16,1 0-16,-1 0 0,21 0 16,-21 0-16,0 0 0,1-21 0,-1 21 15,21-63 1,-42 41-16,21 1 0,-21 0 15,0 0-15,0-21 0,0-1 16,0 22-16,-21 0 0,0 0 16,0 0-16,0 21 0,-1 0 15,1 0-15,-21 21 0,21 0 16,21 0-16,-43 21 16,43-20-16,0-1 0,0 0 15,0 0-15,0 0 0,0 0 16,0 1-1,22-22-15,-1 0 0,0 0 0,0 0 16,0 0-16,0-22 0,22 1 16,-1 0-16,0 0 15,-20 0-15,-1 0 0,0 21 16,0-22-16,0 22 16,-21 22-1,0-1-15,0 0 16,0 0-16,0 0 15,0 0-15,0 1 0,0-1 0,0 0 16,0 0-16,0 0 16,21 0-16,1-21 0,-1 22 15,0-22-15,0 0 0,0 0 16,0 0-16,1 0 0,-1-22 16,0 1-16,0 21 0,0-21 0,0 0 15,-21 0-15,0 0 0,22-1 0,-22 1 16,0 0-16,0-21 15</inkml:trace>
  <inkml:trace contextRef="#ctx0" brushRef="#br0" timeOffset="131421.57">5800 16362 0,'0'0'0,"-43"21"0,22-21 16,0 0-16,42 0 31,0 0-31,22 0 0,-1-21 0,-21 0 16,21 21-16,1-21 0,-1 21 15,0-22-15,1 22 0,-1-21 0,22 0 16,-43 0 0,0 21-16,-21-21 0,-21 0 15,-22 21-15,22 0 16,-21 0-16,0 0 15</inkml:trace>
  <inkml:trace contextRef="#ctx0" brushRef="#br0" timeOffset="131645.45">4043 16404 0,'-43'0'0,"86"0"0,-107 0 0,43 0 15,0 0-15,42 0 16,0 0 0,0-21-16,22 0 0,-22 0 15,21 21-15,1-21 0,-22-1 0,21 22 16,0-21-16,1 21 0,-1-21 16,0 21-16,1 0 0,20-21 15</inkml:trace>
  <inkml:trace contextRef="#ctx0" brushRef="#br0" timeOffset="132473.48">7006 16468 0,'0'0'0,"21"-21"16,0-1 0,-21 44 15,0-1-31,0 0 15,0 21-15,0 22 0,-21-43 16,0 21-16,0 1 0,21-22 16,0 0-16,-21 21 0,0-21 15,21 1-15,0-1 0,0-42 32,0-1-17,0 1-15,21 0 0,0 0 16,0 0-16,0-22 0,-21 22 0,21-21 15,1 21-15,-1-22 16,-21 22-16,21 0 0,0 21 16,0 21-1,-21 0 1,21 1-16,-21 20 16,22 0-16,-22-21 0,0 1 15,42 41-15,-21-63 16,0 0-16,0 21 0,1-21 15,-1 0-15,21 0 16,-21-21-16,43 0 0,-43 0 16,0 0-16,21-22 15,-42 22-15,0-42 0,0 41 16,0 1-16,0 0 0,-21-42 16,-21 41-1,21 1-15,0 21 16,-1 0-1,22 21-15,0 1 0,0 20 16,0 0 0,22-21-16,-1-21 15,0 22-15,0-22 0</inkml:trace>
  <inkml:trace contextRef="#ctx0" brushRef="#br0" timeOffset="132702.35">7853 16447 0,'0'0'0,"0"-22"15,0 1-15,-21 21 32,21 21-32,-22 1 0,22-1 15,-21 0-15,21 0 0,0 0 16,0 0-16,0 1 0,0-1 0,0 0 16,0 21-16,0-21 15,0 1-15,0-1 0,0-42 31,0-1-15,21 1-16,-21 0 16</inkml:trace>
  <inkml:trace contextRef="#ctx0" brushRef="#br0" timeOffset="132858.26">7768 16214 0,'0'0'0,"0"-21"15,-21-22-15,0 43 16,21-21-1,0 42 1,0 0 0,21-21-16,0 0 0,0 22 0,0-1 15,1-21-15,-1 0 16</inkml:trace>
  <inkml:trace contextRef="#ctx0" brushRef="#br0" timeOffset="133120.12">8234 16002 0,'0'0'0,"0"21"31,-21 0-31,21 1 0,0-1 0,0 21 16,-22 0-16,22 43 16,-21 0-16,21-43 0,0 0 15,0 22-15,0-22 0,0 1 16,0-22-16,0 0 0,0 21 15,0 1-15,0-22 16,21-21 0,1 0-16,-1 0 0,-21-21 15,21-1-15,0 1 0,0-21 16,0 21-16,1-22 0</inkml:trace>
  <inkml:trace contextRef="#ctx0" brushRef="#br0" timeOffset="133578.84">8467 16002 0,'0'-42'0,"0"84"0,0-127 0,0 64 0,0 0 16,0 42 0,0 22-16,21-1 15,-21 0-15,0 1 0,0-1 0,0 21 16,0-20-16,0-1 0,0 22 0,0-22 16,0 0-16,0 1 0,0-1 15,0 0-15,0-21 0,0 22 16,0-22-16,0 0 0,0 0 15,0 0-15,0 1 0,0-44 32,0 1-32,21 0 15,0 0-15,0 0 0,-21 0 16,21-1-16,1-20 0,-1 21 16,-21 0-16,21 0 0,21-1 15,-42 44 1,21-22-16,-21 21 15,0 0-15,0 0 0,0 0 0,0 0 16,0 22-16,0-22 0,22 0 16,-22 21-16,21-20 15,0-1-15,0-21 16,43 0-16,-43 0 0,0 0 16,21 0-16,-21 0 0,1-21 15,20 21-15,0-43 16,22-20-16,-43 42 15,-21-1-15,21 1 0,-21 0 16,0-21-16,0 21 0,0-1 0</inkml:trace>
  <inkml:trace contextRef="#ctx0" brushRef="#br0" timeOffset="133772.07">8318 16341 0,'-21'0'0,"42"0"0,-63 0 0,63 0 31,0 0-15,1-21-16,-1 21 0,0 0 0,21-22 0,-21 22 15,22 0-15,-1-21 0,0 21 16,1 0-16,-1 0 0,-21-21 0,22 21 16,-1 0-1,0 0-15</inkml:trace>
  <inkml:trace contextRef="#ctx0" brushRef="#br0" timeOffset="134239.79">9800 16425 0,'-21'-21'16,"42"42"-16,-63-63 0,21 21 0,-1 0 15,1 0-15,-21 21 16,21 0-16,0 0 0,-1 0 15,-20 42-15,21 0 16,0-21-16,21 22 0,0-1 16,-21 22-16,-1-22 0,22 21 15,-21 22-15,21-21 0,0-1 0,0 22 16,0-22-16,0 1 0,0 20 16,0-20-16,0-1 0,0 22 15,0-21-15,0-1 0,0 1 0,0 41 16,0-62-16,0 20 15,0-20-15,0-22 16,0-42-16,0-22 16,0 22-16,0-21 15,0-43-15,0 22 0,0 20 16</inkml:trace>
  <inkml:trace contextRef="#ctx0" brushRef="#br0" timeOffset="134517.23">9377 16701 0,'0'0'15,"0"-64"-15,0 22 0,21-64 0,-21 64 16,21 20-16,0-20 0,22 21 16,20-43-16,-21 43 0,1 0 15,-1 21-15,0 0 0,22 0 16,-22 0-16,1 21 0,41 43 16,-84-1-1,0-42-15,0 1 0,-42 20 16,0-21-16,-1 0 0,1 0 0,0 1 15,-1-1-15,1 0 16,0 0-16,20 0 0,-20-21 0,0 43 16,63-43 15,0 0-31,21-22 16,-20 1-16,20 0 0,0 21 0,1-21 15</inkml:trace>
  <inkml:trace contextRef="#ctx0" brushRef="#br0" timeOffset="135801.73">10181 16362 0,'21'0'16,"-42"0"-16,42-21 0,-42 21 31,0 0-31,0 21 0,0 0 0,-43 0 16,43 0-16,0 22 15,0-22-15,21 0 0,-22 0 0,22 0 16,-21 1-16,21-1 0,0 0 0,0 0 15,21-21 1,1 0 0,-1 0-16,21-21 15,-21 0-15,0 0 0,1-22 16,-1 43-16,0-21 16,-21 0-16,21 0 0,-21 0 15,21 21 16,-21 21-31,0 0 0,21 0 16,-21 0-16,0 0 16,0 1-16,22-1 0,-1 0 15,0-21 1,0 0-16,21 0 16,-20 0-1,-1-21-15,0 21 0,-21-21 16,21-1-16,0 1 0,-21 0 15,0 0 1,0 0 0,0 0-16,-21 21 31,0 21-15,21 0-16,-21 0 0,21 0 0,0 0 15,0 22-15,0-22 16,0 0-16,0 21 15,0-20-15,21-22 16,0 0-16,0 0 16,0-22-1,1 22-15,-22-21 0,0 0 16,0 0-16,0 0 16,0-22-16,0 22 15,0 42 16,0 1-31,0-1 16,0 0 0,0 0-1,21-21 1,0 0-16,0 0 0,-21-21 16,21 21-1,0 0 1,-21-21-16,22 21 31,-22 21-15,21-21-1,0 0 17,0 0-32,0-21 15,-21 0-15,0-1 16,0 1-16,0 0 0,0 0 0,21-43 15,-21 43 1,0-21-16,0 0 0,0-1 0,0-20 16,0 42-16,0-1 0,0 44 31,-21-1-31,21 0 0,0 21 16,0-21-16,-21 22 0,21-1 15,-21 0-15,21-20 0,0 20 0,0-21 16,0 21-16,0-20 0,0-1 15,0 0-15,0 42 16,42-63 0,-21 0-16,1 0 0,-1 0 15,0-21-15,0 0 0,0 0 16,0 0-16,1 0 0,-1-1 16,-21-20-16,21 21 15,0 21-15,-21 21 31,0 0-31,0 0 0,21 1 16,-21-1-16,0 0 0,21 0 16,-21 0-16,0 0 0,22 1 15,-1-22-15,0 0 16,0 0 0,0 0-16,0 0 15,-21-22-15,0 1 0,0 0 16,0 0-16,0 0 15,0 0-15,-21-1 0</inkml:trace>
  <inkml:trace contextRef="#ctx0" brushRef="#br0" timeOffset="135986.63">10626 16341 0,'0'0'0,"21"0"31,0 0-31,0 0 0,0 0 15,0 0-15,22 0 0,-22 0 0,21 0 16,-21 0-16,85-21 16,-85-1-16,22 22 0,-22-21 15,0 21-15,0-21 0,0 0 16,1 21-16</inkml:trace>
  <inkml:trace contextRef="#ctx0" brushRef="#br0" timeOffset="138619.63">12785 15219 0,'21'-21'16,"-42"42"-16,63-63 0,0-43 15,-42 64-15,0-22 16,0 22-16,-21 0 16,-21 21-16,21 0 0,-43 0 15,43 21-15,-21 0 0,-1 1 16,22 20-16,-21 0 16,21 22-16,-22 63 0,22-64 0,0 1 15,0-1-15,21 1 0,0-1 16,0 43-16,0-42 0,0-22 15,42 43 1,22-43 0,-43-42-16,21 0 0,0 0 0,-20-21 15,20 0-15,0-1 0,22 1 16,-22 0-16,0-21 0,64-43 16,-63 43-1,-22-1-15,-21 22 0,0-42 16,0 42-16,0-1 0,-21 44 31,-1-1-31,1 0 0,21 0 16,-21 21-16,21-20 0,-21-1 15,21 21-15,0-21 0,0 22 16,0-22-16,0 0 0,0 0 0,0 0 16,21 0-16,0 1 0,0-1 0,1-21 15,41 0 1,-42 0-16,22 0 0,-1-21 0,-21-1 15,21 1-15,1 0 0,-22 0 0,21 0 16,-21 0-16,1-1 0,-1-20 16,-21 21-16,0-64 15,0 43-15,-64-22 16,43 43-16,-21 21 0,21-21 0,-22 21 16,1 0-16,0 0 0,20 0 15,-20 21-15,0 0 0,21 1 0,-22 20 16,22 43-1,21-43-15,0-21 0,0 0 16,0 0-16,21 1 0,43 20 16,-43-21-16,21-21 0,1 0 15,-1 0-15,0 0 0,43 0 16,-43-21-16,1 0 0,84-22 16,-106 22-16,21-21 15,-21 21-15,0 0 0,1-1 16,-22-41-1,21 42-15,-21 0 0,0 42 32,0 0-32,0 0 15,-21 0-15,21 0 0,-22 22 16,22-22-16,0 0 0,0 0 0,0 0 16,-21 22-16,21-22 15,0 0-15,0 0 0,0-42 47,21 21-47,1-21 0,-22 0 0,21 0 16,-21-1-16,21 1 0,0-21 15,0 21-15,-21 0 0,21-22 0,22 1 16,-22 0 0,0 20-16,0 22 15,0 0-15,-21 22 16,0-1-16,0 0 15,0 21-15,22-21 0,-22 22 16,21-1-16,-21-21 16,0 0-16,0 1 0,21-1 0,0 0 15,0-21-15,0 0 0,22 0 16,20 0 0,-42 0-16,1 0 0,20-21 0,-21 0 15,21-1-15,-20 1 0,-1 0 0,21 0 16,-21 0-16,0 0 0,1-64 15,-22 43 1,0 20-16,0 1 0,-22 0 16,1 21-16,0 0 15,21 21-15,-21 0 16,21 1-16,-21-1 0,21 0 0,0 0 16,0 85-1,21-85-15,-21 0 0,21 0 16,0 1-16,-21-1 0,21 0 15,1-21-15,-44 0 47,1-21-47,0 21 16,21-21-16,-21 21 0,0-22 0,0 22 16,-1-21-16,1 21 0,0-21 15,0 21-15,21 21 16,0 0-16,0 1 15,0-1-15,21-21 16,0 21-16,0 0 0,1 0 16,-1-21-16,0 0 0,0 0 15,0 0-15,22 0 0,-22 0 0,21 0 16,43-42-16,-1 21 16,-41 0-16,-1-1 15,-21-20-15,22 21 0,-22 0 0,0-22 16,21-41-16,-21 41 0,1 1 15,-1-148 1,0 63-16,0 63 0,-21 1 16,21-1-16,-21 22 0,0-1 15,0 1-15,0 0 0,0 21 0,0 42 32,-21 0-32,0 21 0,0 1 15,0-1-15,21 21 0,-22 1 16,1-22-16,0 22 0,0 126 15,0-147-15,0 62 16,21-62-16,0 41 16,0-62-16,0 20 0,0-21 15,0 0-15,21 0 0,0 1 0,0-22 16,21 0-16,1 0 16,-22 0-16,21 0 15,43-43-15,-64 22 16,0 0-16,22 0 0,-43-22 0,21 22 15,-21 0-15,21-42 16,-21 41-16,0 1 0,-21 21 16,0 0-1,-1 0-15,1 21 0,0 1 16,21-1-16,-21 0 0,21 0 0,-21 0 16,21 22-16,0-22 0,0 0 15,0 0-15,42 21 16,0-20-1,-20-22-15,-1 0 0,0 0 16,21 0-16,-21 0 0,22 0 16,-22-22-16,0 22 0,21-21 0,-20 0 15,-1 21-15,0-21 0,0 0 16,0 0-16,-21-1 0,0 1 0,21 21 16,1-42-16,-22 21 15,0 42 16,0 0-31,-22 0 16,22 0 0,-21 1-16,21 20 0,0-21 15,21-21 1,1 0-16,-1 0 16,0 0-16,0 0 15,0-21-15,0 21 0,22-42 16,-22 42-16,-21-22 0,21-20 15,0 21-15,-21 0 0,0-22 16,21 22-16,-21 0 16,0 42-1,0 0 1,0 1-16,0-1 0,0 0 16,-21 0-16,21 0 15,0 22-15,0-22 0,0 0 16,0 0-16,21-21 15,1 0 1,-1 0-16,42 0 16,1 0-16,-43 0 15,21-21-15,1 0 16,-22 0-16,0-1 0</inkml:trace>
  <inkml:trace contextRef="#ctx0" brushRef="#br0" timeOffset="139655.29">16192 15536 0,'0'-63'16,"0"126"-16,0-147 0,0 63 0,-21 21 15,0 0-15,0 0 16,0 0-16,21 21 0,-21 0 16,-1 0-16,22 0 0,-21 0 0,0 22 15,21-22-15,0 0 0,-21 21 16,21-20-16,0-1 0,0 0 16,0 0-16,0 0 15,21-21-15,0 0 16,0 0-16,1 0 0,20 0 0,-21 0 15,0 0-15,43 0 16,20-63-16,-41 42 16,-22-1-16,0-20 0,0 21 0,0-21 15,1-1-15,-1-20 0,0-1 16,-21 22-16,0-22 0,21-63 16,-21 64-16,21-1 15,-21 1-15,0 21 0,0-43 16,0 64-16,0 0 0,0-1 0,0 44 15,-21-1 1,0 0-16,0 0 0,0 21 0,-22 64 16,22-42-16,0-1 15,0 1-15,0-1 0,21 1 0,0-22 16,0 22-16,0-22 0,0 0 0,0 1 16,0 20-16,42 1 15,-21-43-15,0-21 0,0 21 16,43-21-16,-22 0 15,-21 0-15,22 0 0,-22 0 0,0 0 16,21-21-16,1 0 16,-1-22-16,-21 22 15,0 0-15,-21 0 0,0 0 0,22-1 16,-22 1-16,21 21 0,-21 21 31,-21 1-15,21-1-16,0 0 0,-22 0 15,22 0-15,0 0 0,0 1 16,0-1-16,0 0 16,22-21-16,-1 0 0,0 0 15,42 0-15,-20 0 16,-22 0-16,0 0 0,0 0 16,0-21-16,1 0 15,-22-1-15,21 1 0,-21 0 16,0-21-16,0 21 0,0-22 0,0 22 15,0-21-15,-21-1 16,-22 22-16,22 21 16,0 0-16,0 0 0,0 0 15,-1 21-15,1 1 16,0-1-16,21 0 0,0 0 0,-21 43 16,21-22-1,0-21-15,0 0 0,21-21 16,0 0-16,0 0 15,1 0-15,-1 0 0,0 0 16,0 0-16,0 0 0,0 0 0,43-42 16,-22 0-1,1 42-15,-22-22 0,21-20 16,-21 42-16,0 0 16,-21 21-1,0 0 1,0 1-16,0-1 15,0 0-15,0 0 0,0 0 16,0 0 0,22-21-16,-1 0 15,0 0 1,0 0-16,0 0 0,-21-21 16,21 0-16,1 0 15,-22 0-15,0 0 0,0-1 16</inkml:trace>
  <inkml:trace contextRef="#ctx0" brushRef="#br0" timeOffset="139903.15">16700 15198 0,'-21'0'0,"42"0"0,-63 0 15,42 21-15,21-21 16,0 0-16,1 0 15,-1 0-15,21 0 0,22 0 16,-1-21 0,-21 0-16,-20 21 0,20 0 0,-21-22 15,21 22-15,-20 0 0,-1 0 0,0-21 16,-21 0 0,-21 21-16,0 0 15,-1-21-15,-20 21 0,0-21 0</inkml:trace>
  <inkml:trace contextRef="#ctx0" brushRef="#br0" timeOffset="140153.29">14944 15325 0,'0'0'0,"0"-21"31,21 21-31,0-22 0,21 22 0,1-21 16,-1 0-16,0 0 15,1 21-15,62-42 0,-62 42 16,-1-22-16,22 22 0,-22 0 0,-21 0 16,21-21-16,-20 21 15,-1 0-15,0 0 0,0 0 0</inkml:trace>
  <inkml:trace contextRef="#ctx0" brushRef="#br0" timeOffset="142952.2">18161 15240 0,'0'0'0,"0"-85"16,0 64-16,0 0 16,0 42-1,0 0 1,0 22-16,0-22 0,0 21 0,0 1 15,0-1-15,-21-21 0,21 21 16,0 1-16,0-22 0,-21 21 16,21-21-16,-22 1 0,1 20 15,21-21 1,0-42 15,21 0-31,1 0 0,-1-1 16,0 1-16,-21-21 0,21 21 0,0-22 15,0 22-15,-21 0 0,0 0 16,0 0-16,22 0 0,-1 21 16,-21 21-1,0 0-15,0 0 0,0 21 16,0-20-16,21-1 16,-21 42-1,21-20-15,0-22 0,0-21 16,1 21-16,20-21 15,-21 0-15,0 0 0,0 0 0,22 0 16,-1 0-16,22-21 16,41-43-16,-83 43 15,-1 0-15,21 0 0,-42-22 16,21 1-16,-21 21 0,21-21 0,-21-1 16,0 22-16,0-85 15,-21 127 16,0 1-31,21-1 0,0 0 0,-21 0 0,0 43 16,21-1 0,0-21-16,0-20 0,0-1 15,0 21-15,0-21 0,0 0 16,0 1-16,21-1 0,0-21 16,0 0-16,0 0 0,1 0 15,-1 0-15,21 0 0,0 0 16,-20 0-16,-1-21 0,0-1 15,0 1-15,21-21 16,-20-22-16,-22 43 16,21 0-16,-21-42 0,0 41 15,0 1-15,0 0 16,0 42 0,0 0-16,-21 1 15,21-1-15,0 0 0,0 0 0,0 0 16,-22 0-16,22 1 0,0 20 15,0-21-15,0 0 0,0 0 16,0 1-16,22-22 0,20 21 16,-21-21-16,0 0 0,0 0 15,1 0-15,20 0 0,-21 0 0,43-43 16,-22 43-16,0-21 16,-21-21-16,64-22 15,-43-20-15,-20 41 0,-1 1 16,21-64-16,-42 43 15,21 20-15,-21 1 0,0 0 0,0-1 16,0 1-16,0-21 16,-21 84-1,0 0-15,0 0 0,21 0 16,-21 22-16,21-1 16,-22 0-16,22 1 0,0 20 0,-42 85 15,42-63 1,0-43-16,0-21 0,0 22 15,0-22-15,21 0 0,0 0 0,1 0 16,-1 1-16,0-22 0,0 0 16,43 0-16,20-22 15,-63 1-15,22 0 0,-22 0 16,0-21-16,0 20 0,0-20 16,1 0-16,-1-22 0,0 22 15,0-22-15,0 22 0,-21 0 0,0-22 16,0 22-16,0-43 15,0 43-15,0 21 16,0 42-16,-21 21 16,0-21-16,21 22 15,0-1-15,-21 0 0,-22 43 16,43 21-16,-21-64 16,21 1-16,-21 41 15,21-63-15,0 22 0,0-22 16,0 0-16,0 0 0,0 0 15,0-42 1,21 0 0,0 0-16,-21 0 0,22 0 15,-1-1-15,0-20 0,-21 21 0,42-43 32,-42 43-32,21 21 15,-21 21-15,0 1 16,0-1-16,0 0 0,0 0 15,0 0-15,0 0 0,0 22 16,0-22-16,22 0 16,-22 0-16,21 0 0,0-21 15,0 0-15,21 0 0,-20 0 16,20 0-16,-21 0 0,64 0 16,-22-21-1,-42 0-15,1 0 0,-1 21 16,0-21-16,-21 0 0,21-1 0,-21 1 15,21 0-15,-21 0 0,0 0 0,-21 21 32,0 0-17,0 21-15,21 0 16,-21 0-16,21 0 0,0 1 16,0-1-16,0 0 0,0 0 15,0 0-15,0 0 16,21-21-16,0 0 0,0 0 15,0 0-15,0 0 16,1 0-16,41-42 16,-21 21-16,-42 0 15,22 0-15,-22-1 0,21-20 16,-21 21-16,0-21 0,0 20 0,0 1 16,0-21-16,0 21 0,0 0 15,-21-1-15,-43 22 16,43 0-16,0 0 0,0 22 15,-1 20-15,1-21 0,0 0 16,21 22-16,0-22 0,-21 21 16,21 0-16,0-20 0,0-1 15,0 0-15,21 0 0,0-21 16,0 21-16,1-21 16,-1 0-16,0 0 0,0 0 0,21 0 15,43-42 1,-43 21-16,1 0 0,-43-1 15,21 1-15,0 0 0,0 0 16,0 0-16,-21 0 0,0-1 0,0 1 16,22 0-16,-22 42 31,0 0-15,-22 1-16,22 20 0,0-21 15,0 0-15,-21 0 0,21 1 0,0 20 16,0-21-16,0 0 15,0 0-15,21-21 16,1 0-16,-1 0 16,21 0-16,-21 0 15,0-21-15,1 21 0,20-42 16,-21 21-16,0 0 0,0-1 16,-21 1-16,22 0 0,-22 0 15,21-43 1,-21 86-1,0-1 1,0 0-16,0 0 0,0 0 0,-21 0 16,21 1-1,0-1-15,0 0 0,0 0 16,21 0 0,0-21-16,0 0 15,0 0-15,0 0 0,1 0 0,41-21 16,-42 0-16,0 0 15,1 0-15,-1-1 0,21-20 16,-21 0-16,-21-1 0,21 1 0,1 0 16,-1-1-16,0 1 0,-21 0 15,21-22-15,-21 22 0,21-43 16,0 43-16,-21 0 0,22-1 16,-22 22-16,-22 42 15,1 22 1,0-22-16,0 21 0,0 0 15,-22 43-15,22-43 16,0 1-16,0-1 0,21 0 0,0 1 0,-21-1 16,21 0-16,0 22 15,0-1-15,0-41 0,0-1 16,0 0-16,21 0 0,0 0 16,0-21-16,0 21 0,1-21 15,-1 0-15,0 0 0,42-21 16,-20 0-1,-22 0-15,0 0 0,21-22 16,-20 22-16,-1-21 0</inkml:trace>
  <inkml:trace contextRef="#ctx0" brushRef="#br0" timeOffset="143171.07">21696 15007 0,'0'0'16,"-21"0"-16,21 21 15,21-21-15,0 0 0,0 0 16,21 0-16,-20 0 16,62 0-16,-41 0 15,-22 0-15,21 0 16,-21 0-16,22 0 0,-1 0 0,-21 0 16,-21-21-16,0 0 15,-21 21 1,0-21-16,-22 21 0</inkml:trace>
  <inkml:trace contextRef="#ctx0" brushRef="#br0" timeOffset="143428.93">19431 15050 0,'0'0'0,"-21"0"0,42 0 16,0 0-1,0 0-15,0-22 0,22 22 16,-1-21-16,0 21 0,1-21 16,-22 21-16,21 0 0,-21-21 0,22 21 15,-22-21-15,-21 0 16,0-1-16,-21 22 0,0 0 15</inkml:trace>
  <inkml:trace contextRef="#ctx0" brushRef="#br0" timeOffset="143606.82">19283 14859 0,'-21'0'16,"63"0"46,-21 0-62,0 0 0,22 0 0,-1 0 16</inkml:trace>
  <inkml:trace contextRef="#ctx0" brushRef="#br0" timeOffset="144160.31">22521 15028 0,'0'-21'16,"0"42"15,0 22-31,0-1 0,0 0 0,0 1 16,-21 84-16,0-43 15,0 65-15,0-65 0,21 1 16,-22 0-16,1-1 0,0 1 0,-21 21 15,-22 63 1,-20 43-16,41-149 16,22 1-16,-42 42 0,41-64 15,1 0-15,0 1 0,21-22 16,0 0-16,0-42 16,0 0-1,0-1-15,21-20 0,22-43 16,-22 43-16</inkml:trace>
  <inkml:trace contextRef="#ctx0" brushRef="#br0" timeOffset="144487.12">22394 15240 0,'0'-21'0,"0"42"0,0-84 15,0 41-15,0 1 0,0 0 0,0 0 16,21 21-16,1-21 0,-1 0 15,21 21-15,0-22 0,43 22 16,-21 0-16,20 0 16,-41 0-16,-1 0 0,-21 22 0,0 20 15,-21-21-15,0 43 16,0-43-16,0 0 0,-106 64 16,-21-22-1,85-42-15,0 0 0,21-21 16,-22 22-16,22-22 0,0 0 0,0 21 15,21 0-15,21-21 32,21 0-32,-21 0 0,85-21 15,-63 21-15,20-21 16</inkml:trace>
  <inkml:trace contextRef="#ctx0" brushRef="#br0" timeOffset="146964.57">23199 15155 0,'0'-21'0,"0"42"0,0-84 15,0 42-15,0 0 16,0-1-16,-22 22 0,1 0 16,-21 0-16,21 22 15,0-1-15,-1 0 0,1 21 16,0 1-16,0-22 0,0 21 0,0 0 16,-1 1-16,1-1 0,21 0 15,0-20-15,0-1 0,0 21 0,0-21 16,0 0-16,21-21 15,1 0-15,-1 0 0,21 0 16,-21-21-16,43 0 16,-43 0-16,0 0 0,0 0 15,0-22-15,-21 22 0,22 0 16,-22-21-16,21-1 0,-21 22 0,0 0 16,0 0-16,0 0 0,0-1 15,21 22-15,-21 22 16,0-1-16,0 0 15,0 0-15,0 0 0,0 0 0,0 22 16,0-22-16,0 64 16,0-43-16,0-21 15,21 0-15,0 0 16,0 1-16,1-22 0,-1 0 16,0 0-16,0 0 0,64-22 15,-22-20 1,-42 21-16,1 0 0,20 0 15,-21-1-15,0-20 0,0 21 0,-21 0 16,0 0-16,22-1 0,-22 1 0,0 42 31,0 1-15,0-1-16,-22 0 16,22 0-16,0 0 0,0 0 0,0 1 15,0-1-15,0 21 16,22 0-16,-1-20 0,0-22 15,21 21-15,1 0 0,-22-21 16,21 0-16,-21 0 0,22 0 16,-22 0-16,0 0 0,21-21 0,-21 0 15,1 21-15,-1-22 0,0-20 16,-21 21-16,21 0 16,-21 0-16,0-1 0,0-20 0,0 21 15,0 0-15,0-22 0,0 22 0,-21 0 16,0 21-16,0 0 15,-1 0-15,1 0 0,-21 21 16,21-21-16,-22 43 0,22-22 16,0 0-16,0 21 0,0-21 0,21 22 15,0-22-15,0 0 0,-21 21 0,21 1 16,21-1 0,0-21-16,0-21 15,0 0-15,0 0 16,1 0-16,-1 0 0,0 0 0,0 0 15,0-21-15,0 0 0,1 0 16,-1 0-16,0-1 0,-21 1 16,0-21-16,42 0 0,-42 20 15,21 1-15,-21 0 0,0 0 16,0 42 0,0 0-1,0 0-15,0 1 16,0-1-16,0 0 0,0 0 0,0 0 0,0 22 15,0-22 1,0 0-16,22 0 16,-1-21-16,0 0 0,0 0 0,0 0 15,0 0-15,1 0 0,-1 0 16,63-42-16,-41-1 16,-22 22-16,-21 0 0,21 0 15,0 0-15,-21-22 0,0 22 16,21 0-16,-21-21 0,22 21 0,-22-1 15,0 1 1,0 42 0,-22 1-16,1-1 0,21 0 0,-21 21 15,21-21-15,-42 22 16,42-1-16,0-21 16,0 0-16,0 1 0,-21-1 15,21 0-15,21-21 31,-21-21-15,21 21-16,-21-21 0,0-1 16,21 22-16,0-21 0,0-42 15,1 42-15,-22-1 0,21 1 16,0-21-16,21 0 16,-21 42-1,-21 21 1,0 0-16,0 0 15,0 0-15,0 0 0,0 1 16,0-1-16,0 0 0,0 0 16,0 21-16,22-42 0,-22 22 15,21-22 1,0 0-16,0 0 16,0 0-16,0 0 0,-21-22 15,22 1-15,-1 0 0,0 0 16,0 0-16,0 0 0,0-1 15,1 1-15,-1-21 0,0 21 16,0 0-16,0-1 0,0 1 0,1 0 16,-22 42-1,0 0 1,0 1-16,0-1 0,0 0 16,0 0-16,0 0 0,0 0 15,0 22-15,0-22 16,0 0-16,21-21 15,0 0-15,0 21 0,21-21 16,1 0-16,-1 0 0,-21 0 16,22-21-1,20-21-15,-42 21 16,-21-1-16,0-20 16,0 21-16,0 0 0,0 0 0,0-1 15,-21 22 1,0 0-16,0 0 0,21 22 15,-21-1-15,-1-21 0,1 21 16,21 0-16,0 0 0,0 0 0,0 1 16,0-1-16,0 0 0,0 0 15,0 0-15,0 0 16,21-21-16,1 0 0,-1 22 16,0-22-16,0 0 15,21 0-15,-20 0 0,-1 0 16,0 0-16,0-22 0,0 22 0,0-21 15,22-21-15,-22 21 16,42-85-16,-41 64 16,-22-1-16,21-20 0,0 20 15,0-20-15,-21 21 0,0-1 16,21-20-16,0 20 0,-21-20 16,22 21-16,-22-1 15,0 64 1,-22 1-16,1-1 0,0 21 15,0-21-15,-21 64 16,20-43-16,1 1 0,21-1 0,0 0 16,-21 1-16,21-1 0,0 21 15,0-20-15,0-22 0,0 21 16,21 1-16,43-1 16,-43-21-16,0-21 15,21 0-15,-20 0 0,20 21 0,-21-21 16,0 0-16,0 0 0,22 0 15,20-42 1,-42 0-16,1 20 0,-1 1 16,0-21-16,-21 21 15,0 0-15,0-22 16,-21 43 0,0 0-16,-1 21 0,1 1 15,0-1-15,0 0 0,21 0 16,0 0-16,0 0 0,0 43 15,0-22 1,0-21-16,21-21 16,0 0-16,22 0 15,-22 0 1,0 0-16,21-42 16,-21 42-16,1-21 0,-1 0 15,0 0-15,0-1 0,0 1 16,22-21-1,-22 21-15,-21 42 32,0 0-32,0 0 15,0 0-15,0 1 0,21-1 16,-21 0-16,0 0 16,21-21-16,0 0 15,0 21-15,1-21 0,-1 0 16,0 0-1,0 0-15,-21-21 16,21 21-16,-21-21 0,21 0 16,-21 0-16</inkml:trace>
  <inkml:trace contextRef="#ctx0" brushRef="#br0" timeOffset="147298.6">25675 14944 0,'0'0'0,"-21"0"0,0 0 0,0 0 16,42 0-1,21 0-15,-21 0 16,22 0-16,-1 0 0,0 0 15,22 0-15,-22 0 0,64 0 16,-43-21-16,-20 21 0,63 0 16,-85 0-16,21 0 0,0 0 15,-20-22-15,-1 22 0,0 0 0,0 0 16,0 0 0,-42 0 30,0 0-46</inkml:trace>
  <inkml:trace contextRef="#ctx0" brushRef="#br0" timeOffset="154515.15">13779 17060 0,'-21'0'15,"21"-21"-15,-21 21 0,0 0 32,42 0-1,0 0-15,0 21-16,1-21 0,-1 0 0,21 0 15,0 22-15,1-22 0,-1 0 16,0 0-16,22 0 0,-1 0 0,1 0 15,42 0 1,21 0-16,-85 0 0,22 0 0,-22 0 16,0 0-16,1 0 15,-1 0-15,-21 0 0,21 0 0,-20 0 16,-1 0-16,0 0 0,21-22 16,-21 22-1,-21-21-15,0 0 16,0 0-16,-21 21 15,0 0-15,0-21 0,0 21 16,0-21-16,-1 21 0,1-22 0,-21 22 16,21 0-16,-85-42 15,85 42 1,0 0 0,42 0 30,0 0-46,0 0 16,0 0-16,43 0 0,-43 0 16,21 21-16,-21-21 15,1 21-15,-1 1 0,0-22 16,-21 21-16,0 0 16,0 0-16,0 21 15,0-20-15,-21-1 0,0 0 16,-1 0-16,1 0 0,0 0 15,0 1-15,-21-22 0,20 21 16,1 0-16,0 0 0,0-21 0,-43 42 16,43-20-1,21-1 1,21-21 0,1 0-1</inkml:trace>
  <inkml:trace contextRef="#ctx0" brushRef="#br0" timeOffset="157533.85">16870 16531 0,'0'-21'0,"0"42"0,0-63 15,0 21-15,0 0 0,0-1 0,0 1 16,0 0-16,0 0 15,0 0-15,-21 0 16,-1 21-16,1 0 0,0 0 16,0 0-16,0 0 0,0 0 0,-85 21 15,21 21 1,64-21-16,-21 22 0,-1-22 16,1 21-16,0 0 0,-1 22 0,22-1 15,-21-20-15,21 20 0,-1 1 16,22-1-16,0 43 0,0-64 15,0 1-15,0-1 0,43 22 16,-1-43-16,-21 0 0,22-21 16,20 21-1,22-21-15,-43 0 0,0 0 0,1-21 16,-1 0-16,0 21 16,1-21-16,-22-1 0,21 1 0,-21-21 15,22 21-15,-22 0 0,0-1 16,0-20-16,0 0 0,1-1 15,-22 22-15,0 0 0,0 0 16,0 0-16,-22 21 16,1 0-16,0 21 15,21 0-15,-21 0 0,-21 22 16,42-1-16,0-21 0,-22 21 16,22-20-16,-21 20 0,21-21 15,0 21-15,0-20 0,0-1 0,0 0 16,0 0-16,64 0 15,-43-21-15,0 0 16,21 0-16,-20 0 0,20-21 16,43-21-1,-1-1-15,-63 22 0,1-21 16,-1 21-16,-21-43 16,0 22-16,0 21 0,0-22 0,-21 22 15,-1-21-15,-20 21 0,0 0 16,-1-1-16,22 22 15,-21 0-15,21 0 0,-22 0 0,22 22 16,0-22-16,0 21 0,0 21 16,21-21-16,0 0 0,-21 22 0,21 20 15,0 1 1,21-43-16,0 0 0,0 0 16,0-21-16,0 0 0,22 0 15,-22 0-15,21 0 0,1 0 0,105-21 16,-64-21-1,-41 21-15,-22-1 0,21 1 16,1-21-16,-22 0 16,0 20-16,-21 1 0,21 0 15,-21 0-15,0 0 16,0 42 0,0 0-16,0 0 15,0 0-15,0 1 0,0-1 16,0 0-16,0 21 15,-21 1-15,21-22 0,0 0 16,0 0-16,0 0 0,0 0 16,0-42 31,0 0-32,0 0-15,0 0 0,0 0 0,21-1 16,-21-20-16,21-21 15,43-22-15,-64 64 16,21 0-16,0-1 0,0 22 16,0 0-16,1 0 0,-1 0 15,0 0-15,-21 22 0,0-1 16,0 0-16,21 0 0,-21 21 0,0-20 16,0 20-16,0-21 0,0 0 15,0 43-15,0-43 0,0 0 16,0 0-16,21 0 15,-21 1-15,21-22 0,1 0 16,-1 0-16,0 0 16,0 0-16,0 0 0,0-22 0,22 1 15,-22 0-15,0 0 0,0 0 0,0 0 16,1-1-16,-1-20 0,0 21 16,0-21-16,-21 20 0,21 1 0,-21 0 15,0 0-15,0 0 0,0 0 16,-21 21-16,0 0 15,21 21-15,-21-21 0,0 21 16,21 0-16,-22 0 0,22 0 0,0 1 16,0 20-16,0-21 15,0 43-15,0-43 16,22 0-16,-22 0 0,21-21 0,0 21 16,0 0-1,0-21-15,-21-21 47,-21 0-47,0 21 16,0 0-16,0 0 15,-1 0-15,22 21 16,-21-21-16,21 21 16,0 1-16,0-1 15,0 0 1,21-21-16,-21 21 0,22-21 15,-1 0-15,0 0 0,0 0 16,21 0-16,1 0 0,-22 0 16,21-21-16,1 21 0,-1-21 15,21-22-15,-20 22 0,-1 0 16,-21-21-16,43-22 16,-1-84-16,-42 106 15,-21-22-15,22 1 16,-1 20-16,-21-20 0,21 21 0,-21-22 15,21 22-15,0-1 0,-21 1 0,0-21 16,21 20 0,-21 64 15,-21 22-31,0-22 0,21 21 0,-21-21 16,-21 64-16,-1 42 15,22-63-15,0-22 16,0 0-16,21 1 0,0-1 15,0 0-15,-21 1 0,21-1 0,0 0 16,0-21-16,0 22 0,0-22 16,0 0-16,21 0 15,42 0-15,-42-21 16,1 0-16,41 0 16,-42 0-16,0-21 0,1 21 0,-1-21 15,0 0-15,21 0 0,1-43 16,-1-42-1,-42 85-15,0 0 0,0-21 16,0 21-16,0-1 16,-21 22-16,0 0 0,-1 0 15,1 0-15,0 22 0,-21 41 16,42-21 0,0-20-16,0-1 15,0 0-15,0 0 16,21 0-16,0-21 0,-21 21 15,0 1-15,0-1 0,21-21 0,0 21 16,1 0 0,41-21-16,-42 0 15,0 0-15,1 0 16,-1 0-16,0 0 0,0 0 0,0 0 16,0-21-16,1 0 0,-1 21 15,0-21-15,0-85 16,-21 85-1,0-1-15,21 1 0,-21 0 0,0 0 16,0 0-16,0 42 31,-21-21-31,21 42 16,-21-21-16,21 1 0,0-1 16,-21 0-16,21 0 0,0 0 0,-21 0 15,21 1-15,0-1 0,0 0 16,0 0-1,21-21-15,0 0 16,21 0-16,-21 0 0,1 0 16,41-21-16,-42 0 15,0 21-15,1-21 0,-1-1 16,0 1-16,21-42 16,-42 20-16,21 1 0,1 21 15,-22 42 16,0 0-31,-22 0 0,1 22 0,21-22 16,-21 0-16,0 0 0,21 0 16,0 1-16,0-1 0,0 0 0,0 0 15,0 0-15,0 0 16,21 1 0,0-22-16,0 0 0,1 0 0,20 21 15,0-21-15,-21 0 0,22 0 16,-1 0-16,0 0 0,-20 0 0,20 0 15,-21 0-15,21 0 16,-20-21-16,20-1 0,-42 1 0,0 0 16,21 21-16,-21-21 0,21-21 15,-21 20-15,0 1 0,0 0 0,0 0 16,0 0-16,-21 21 31,0 21-31,21 0 16,-21 0-16,21 0 0,-21 22 15,21-22 1,-22-21-16,22 21 0,0 0 0,0 0 16,0 1-16,0-1 0,0 0 15,22-21 1,-1 0-16,0 0 0,0 0 16,0 0-16,0 0 15,1-21-15,20 21 0,-21-21 0,21-1 16</inkml:trace>
  <inkml:trace contextRef="#ctx0" brushRef="#br0" timeOffset="158502.29">20637 16425 0,'0'-42'0,"0"84"0,0-105 16,-21 63-1,0 21 1,0 0-16,0 0 0,0 1 15,-1 20-15,-41 64 16,21-43-16,42-20 0,-22-1 16,1 21-16,0-20 0,0 41 15,21-41-15,0-1 0,0 0 16,0 1-16,0-22 0,0 0 16,42 64-16,-21-85 15,1 21-15,20 0 0,-21-21 16,43 0-16,-43 0 0,21 0 15,0 0-15,-20 0 0,20 0 16,-21-21-16,64-43 16,-22 22-16,-42 0 15,1 21-15,-1-43 0,-21 43 16,21 0-16,-21 0 0,0-1 16,-21 44-1,0-1 1,21 0-16,-22 0 15,1 0-15,0 0 0,21 1 0,0-1 16,0 0-16,-21 0 0,21 0 16,0 0-16,0 1 15,0-1-15,21-21 16,0 0-16,0 0 0,1 0 16,-1 0-16,0 0 0,21 0 15,-21-21-15,22-1 0,-1 1 16,-42 0-16,21 0 15,0 0-15,-21 0 0,22-22 0,-22 22 16,0-21-16,0 21 0,0-1 16,0 1-16,0 0 15,-22 21-15,1 0 0,0 0 16,0 0-16,-43 21 16,43 0-16,-21 22 15,21-22-15,0 0 0,-1 0 16,22 0-16,0 1 0,0-1 15,0 0-15,0 0 0,0 0 16,0 0-16,22-21 0,-22 22 16,21-22-16,0 0 0,0 0 15,0 0-15,0 0 0,1 0 16,-1-22-16,0 22 0,21-21 0,-21 21 16,22-42-16,-22 21 15,21-22-15,-21 22 0,1 0 16,-22 0-16,21 21 0,-21-21 15,21 0-15,-21 42 32,0 0-32,-21 0 15,21 0-15,-21 0 0,21 1 16,0-1-16,0 0 0,0 0 16,0 0-16,0 0 0,0 1 15,21-22 1,0 0-16,0 0 0,0 0 15,0 0 1,1 0-16,-1 0 0,0-22 0,21 1 16,-21 21-16,1-21 0,-1 0 15,0 0-15,0 0 16,0-43-16,-21 43 0</inkml:trace>
  <inkml:trace contextRef="#ctx0" brushRef="#br0" timeOffset="158822.59">20405 16574 0,'0'0'0,"0"21"16,21-21-16,0 0 0,0 0 16,0 0-16,22 0 0,-1 0 0,0 0 15,1 0-15,62 0 16,-62 0-16,20 0 0,-20 0 16,-1 0-16,0 0 0,1 0 0,-1 0 15,-21 0-15,21 0 0,-20 0 16,-1-21-16,-21-1 15,-21 22 1,-1-21-16</inkml:trace>
  <inkml:trace contextRef="#ctx0" brushRef="#br0" timeOffset="159221.35">18648 16574 0,'21'0'31,"0"0"-31,21 0 0,1 0 16,-22-22-16,21 22 0,22 0 15,-22-21-15,0 21 0,22 0 16,-22 0-16,22-21 0,-22 21 0,0 0 16,1 0-16,-1 0 15,-21 0-15,0 0 0,1 0 16,-1 0-1,0 0-15,0 0 16,43 0 0,-43 0-16,0 0 0,0 0 15</inkml:trace>
  <inkml:trace contextRef="#ctx0" brushRef="#br0" timeOffset="163970.48">22542 16341 0,'0'0'0,"22"-21"0,-22-1 16,21 1-16,-21 0 0,21 0 15,-21 0-15,0 0 16,-21 21-1,0 0-15,-1 0 0,1 0 0,-21 0 16,21 21-16,0 0 0,-22 21 16,22-21-16,-42 64 15,-1 0-15,43-22 0,0 1 16,-43 105 0,64-105-16,0-22 0,0 0 0,0 1 15,0-1-15,21 43 16,22-43-1,-1-42-15,-21 0 0,22 0 0,-1 0 16,-21 0-16,85-21 16,-64 0-16,1-1 0,-1 1 15,21 0-15,-20-21 0,-1-1 0,0 1 16,1 0-16,-1-22 0,0 22 16,-20-22-16,-1 22 0,-21-21 0,0 20 15,0-20-15,0 20 0,0 1 16,-43-106-1,-41 63-15,41 64 16,-41 21-16,41 0 0,1 0 16,-21 21-16,20 0 0,1 22 15,0-1-15,-22 43 16,22-43-16,21 22 0,-1-22 16,1 21-16,21 43 15,0-42-15,0-22 0,0 0 0,0 1 16,21-1-16,1 0 0,62 22 15,-63-64 1,22 0-16,-1 0 0,0 0 0,43 0 16,-43-21-16,22 21 0,-22-21 15,1-1-15,-22 1 0,21-21 0,0 0 16,1-22 0,-22 43-16,0 0 0,-21 0 15,0-1 1,21 22-16,-21 22 15,0-1-15,0 21 16,0 22-16,0-22 0,0-21 16,0 0-16,0 22 0,0-22 15,0 0-15,0 0 0,0 0 0,0 0 16,21-21-16,1 0 16,20 0-1,0 0-15,1-21 16,-22 0-16,21 0 0,0-21 15,-20 20-15,-1-20 0,0 21 16,0-21-16,0 20 0,0 1 0,-21 0 16,0 0-16,0 0 0,0 42 47,0 0-47,0 0 0,-21 0 15,21 1-15,-21 20 0,21-21 0,-21 0 16,21 22-16,0-22 0,0 0 15,0 0-15,0 0 0,0 0 16,0 1-16,21-1 16,0-21-16,0 0 0,1 0 0,-1 0 15,21 0-15,0 0 16,22-43-16,-43 22 16,0 0-16,22 0 0,-22 0 15,0 0-15,0-22 0,0 22 0,-21 0 16,0 0-16,0 0 0,0-22 15,0 22-15,0 0 16,-21 21-16,0 0 16,0 0-16,0 0 0,-1 0 15,1 21-15,0 0 0,0 0 16,21 1-16,-21-1 0,21 21 16,0 22-1,0-43-15,0 0 16,21 0-16,0 0 0,0 0 15,0-21-15,1 0 0,-1 0 16,0 0-16,0 0 0,21 0 16,-20 0-16,-1 0 0,21 0 0,-21 0 15,0-21-15,43-21 16,-22 21-16,1-43 16,-22 43-16,21-21 0,-42 21 15,0-1-15,21 1 0,0 21 16,-21 21 15,0 1-31,0-1 0,0 0 16,0 0-16,0 0 0,0 0 15,0 1-15,22-1 0,-22 0 0,0 0 16,0 0-16,0 0 0,21-21 16,0 0-16,-21 22 0,21-22 0,0 0 15,0 0-15,1 0 16,41-43-1,-42 22-15,0 0 0,1-21 16,-1 20-16,0-20 0,0 0 16,0-22-16,-21 22 0,21-22 0,1 22 15,-22-21-15,0-1 0,0 1 16,21 20-16,-21-20 0,0 20 16,0 1-16,0 21 0,0 0 0,0 0 15,-21 21 1,-1 21-16,22 0 0,-21 0 15,0 21-15,0 1 0,0-22 16,0 21-16,21 22 0,0-22 0,-22 0 16,22 1-16,0-1 0,0 0 15,0 1-15,0-1 0,0 0 16,0 1-16,22-1 0,-1-21 0,-21 0 16,21 22-16,0-22 0,0-21 15,64 42 1,-22-42-16,-41 0 0,-1 0 15,0 0-15,21 0 0,-21-21 16,1 0-16,-1 21 0,0-21 0,0-22 16,0 1-16,-21 0 15,21 21-15,-21-1 0,22-20 0,-22 21 16,0 0-16,0 42 31,-22-21-31,1 21 16,0 0-16,0 22 15,21-22-15,-21 0 0,21 0 16,-21 0-16,21 0 0,0 1 0,0-1 16,0 0-16,21 0 15,0-21-15,0 0 0,0 0 16,22 0-16,-22 0 0,21 0 16,-21 0-16,0 0 0,22 0 0,-22 0 15,0 0-15,0-21 0,0 0 16,1 0-16,-1-1 0,-21 1 15,0-21-15,0 21 0,0-22 0,0 22 16,0-85 0,-21 43-16,21 42 15,-22 0-15,1 21 0,0 0 0,0-22 16,0 22-16,0 0 0,-1 0 16,-20 0-16,21 22 0,0-1 0,0 0 15,21 0-15,-22 0 0,22 22 16,-21-22-16,21 0 0,0 42 15,0-20-15,0-22 0,21 0 16,1 21-16,-1-20 0,-21-1 0,42-21 16,-21 21-16,22 0 15,-22-21-15,21 0 0,-21 0 16,22 0-16,-1 0 0,-21 0 16,21 0-16,1 0 0,-1 0 0,0-21 15,-20 0-15,20 0 0,-21-1 16,43-105-1,-64 64-15,0 21 16,-22 20-16,1 1 16,0 21-16,0 0 0,0 0 15,0 0-15,-22 0 0,22 0 16,0 21-16,0 1 0,21-1 16,-21 0-16,-1 0 0,22 0 15,0 22-15,0-22 0,0 0 16,0 0-16,0 0 0,0 0 15,0 1-15,22-1 0,-1-21 16,0 0-16,0 0 16,0 0-16,0 0 0,1 0 15,-1-21-15,0-1 16,0 1-16,-21 0 0,21 0 16,-21 0-16,0 0 0,21-1 15,1 1-15,-22 42 31,0 1-15,0-1-16,0 0 16,0 0-16,0 0 0,0 0 15,0 1-15,0-1 16,21 0-16,0-21 0,0 21 0,0-21 16,22 0-16,-1 21 0,0-21 15,1 0-15,-1 0 0,0 0 0,1 0 16,-1 0-16,-21 0 0,43-42 15,-22 21-15,0-22 16,-42 1-16,0 21 0,21-21 16,-21-1-16,0 22 0,0-42 15,0 41-15,0 1 0,-21 21 16,0 0 0,0 0-16,0 0 0,0 0 15,-1 21-15,-20 1 0,21-1 0,0 0 16,-22 21-16,22-21 0,0 22 15,-21-1-15,42-21 0,0 22 16,0-22-16,0 0 0,0 0 16,0 0-16,21 0 0,0-21 15,0 0-15,0 0 0,1 0 16,-1 0-16,42 0 16,-42 0-16,43-21 15,-43 0-15,0 0 0,22 0 16,-22-22-16,0 22 0,0-21 0,21-64 15,-20 64-15,20-64 16,-21 64-16,-21-1 0,21 1 16,-21 0-16,0-1 0,0 1 15,0 21-15,0-22 0,0 22 0,0 0 16,0 0 0,-21 21-16,0 0 0,0 21 15,21 0-15,0 0 0,-21 1 16,-1-1-16,1 21 0,21 0 0,0 1 15,0-1-15,-21 0 0,21 22 16,-21-22-16,21 22 0,-21-22 16,21 0-16,0 1 0,0-1 15,0 0-15,0 43 16,0-64-16,21 0 16,0-21-16,0 0 0,0 0 0,1 0 15,-1 0-15,0 0 16,0 0-16,0-21 0,0 21 15,1-21-15,-1 0 0,21-43 16,-21 43-16,0 0 0,1 0 16,-1 21-16,0-21 0,-21 0 15,0 42 17,0 0-32,0 0 0,0 0 15,0 0 1,0 1-16,21-1 0,0-21 15,-21 21-15,21-21 0,1 0 16,-1 21-16,0-21 0,0 0 16,0 0-16,22 0 0,-22 0 15,0 0-15,42-21 16,1-43 0,-22 22-1,-21 21-15,-21 0 0,22 21 0,-22-21 16,0 42 15,0 0-31,0 0 16,-22-21-16,22 21 0,0 0 15,0 1-15,22-1 16,-1 0-16,0-21 0,0 21 16,21-21-16,-20 0 0,-1 21 15,21-21-15,-21 0 0,0 21 0,22-21 16,-22 0-16,0 0 0,0 0 15,22 0-15,-22 0 0,0-21 16,0 0-16,-21 0 0,0 0 16,0 0-16,0-22 0,0 22 15,0-21-15,0-1 0,0 1 16,0-21 0,-21 63-16,0 0 15,0 0-15,-1 0 16,1 21-16,0-21 0,0 42 15,0 0 1,21-20-16,0-1 0,0 21 16,0-21-16,-21 0 0,21 1 15,0-1-15,0 0 0,0 0 0,-22 43 16,1-1 0,21-42-16,-21 22 15,21-22-15,-21 0 0,21 85 16,0-85-16,0 21 15,0-21-15,0 22 0,0-1 16,0 22-16,0-22 0,0 0 16,0 64-1,0-85 1,0 0 0,0-42 30,0 0-46,0 0 16,0 0-16,21 0 0,0-1 16,0-20-16,-21 21 0,22-21 0</inkml:trace>
  <inkml:trace contextRef="#ctx0" brushRef="#br0" timeOffset="164212.48">27538 16193 0,'-21'-22'0,"42"44"0,-42-65 0,-1 43 16,22-21-16,-21 0 0,21 42 94,-21-21-94</inkml:trace>
  <inkml:trace contextRef="#ctx0" brushRef="#br0" timeOffset="165281.98">13885 17865 0,'-63'0'16,"126"0"-16,-169 0 0,85 0 0,-42 0 0,42 0 16,-22 0-16,43 21 31,21 0-16,22-21-15,-22 0 0,21 0 16,1 21-16,-1-21 0,21 0 0,107 0 16,20 0-1,-63 0 1,-63 0-16,-22-21 0,0 21 16,1 0-16,-22-21 0,0 21 15,0-21-15,0 21 0,-21-21 16,0-1-16,-21 22 15,0-21-15,0 21 16,0 0-16,0 0 0,-1 0 16,1 0-16,0 0 15,0 0-15,21-21 16,0 0 0,21 21-1,0 0-15,0 0 16,22 0-16,-43 21 15,21 21 1,-21-20-16,-21-1 16,0 21-16,-1-21 0,1 0 0,0 1 15,-21-1-15,21 0 0,-22 0 16,22 0-16,0 0 0,21 1 16,0-1-16,21-21 15,0 0 1</inkml:trace>
  <inkml:trace contextRef="#ctx0" brushRef="#br0" timeOffset="169439.32">16573 17865 0,'0'0'0,"0"-21"15,0-1-15,0 1 16,43 0-16,-43 0 16,21 0-16,0 0 15,0-1-15,-21 1 0,0 0 16,0 0-16,0 0 15,-42 0-15,-22-1 16,-41 22 0,20 22-1,64-1-15,-22 21 0,-41 22 16,63-22-16,-1 0 0,-20 64 16,21-64-16,21 1 15,0 20-15,0-20 0,0-1 16,0 0-16,0 22 0,0-43 15,106 106 1,-43-85-16,43-42 16,-64 0-1,22 0-15,-22-21 0,1 0 16,20-21-16,-21 20 16,-20 1-16,-1 0 0,21-21 15,-21 21-15,22-43 16,-22 43-16,-21 0 0,0-64 15,0 64 1,-21 21 0,-1 0-16,1 0 15,0 21-15,0 0 0,21 0 0,-21 1 16,21-1-16,-21 0 16,21 21-16,0-21 0,0 22 0,0-22 0,0 21 15,0-21-15,21 1 0,0-1 16,0 0-16,0 0 0,22-21 15,-22 0-15,21 0 0,0 0 0,107-63 32,-86 20-17,1-41-15,-64 41 16,0 22-16,0-21 0,0 21 16,0-22-16,-85-41 15,64 62-15,-43 22 16,1 0-1,42 0-15,-22 43 16,22-22-16,0 0 0,21 0 0,0 64 16,0-43-1,42 43 1,-21-85-16,1 0 16,20 0-16,0 0 0,1 0 15,-1 0-15,21-21 0,-20 0 16,-1-1-16,0 22 0,1-21 0,-1 0 15,-21 0-15,64-43 16,-85 43 0,0 0-1,-21 42 1,21 0-16,0 1 16,-21-22-16,21 21 0,-22 0 15,22 0-15,-42 64 16,42-64-1,0 0 1,0-42 15,21 21-31,0-21 0,1 0 16,-1-1-16,0 1 0,0-21 16,0 21-16,0 0 0,22-1 15,-22 1-15,0 0 0,0 0 0,0 0 16,1 21-16,-1 0 0,-21 21 15,0 0 1,0 0 0,0 43-16,0-22 15,0 0-15,0 1 16,0-22-16,0 21 0,0-21 16,0 1-16,42 20 0,0-21 15,-20-21-15,105 0 16,-64-21-1,64-64 1,-85 64-16,22-42 16,-22 20-16,-21 22 0,-21-42 15,0 41-15,0 1 16,-21 21 0,0 0-16,0 21 15,0-21-15,-22 43 16,22 20-16,21-42 15,0 1-15,0-1 0,0 0 16,21 21-16,1-21 0,-1 1 16,-21-1-16,21 0 0,-21 0 15,21 0-15,0-21 16,-42 0 15,0 0-31,0 0 16,0 0-1,-1 0-15,22 21 32,0 1-32,22-22 15,20 0 1,-21 0-16,21 0 0,22-22 16,-22 1-16,1 0 0,-1 0 15,0 0-15,22 0 0,-22-1 16,0-20-16,1 0 0,-1-1 15,0 1-15,22-43 16,-1-20-16,-41 41 16,-1 1-16,0-22 0,0 21 15,-21 43-15,21-21 0,-21 21 16,0 0-16,0 42 16,0 0-1,0 0-15,0 0 0,-21 22 16,0-1-16,0 43 0,0-43 15,21-21-15,-22 21 0,1 43 16,21 0 0,-21-43-16,21-21 0,0 22 15,0-1-15,0-21 0,0 43 16,0-43-16,0 0 0,42 0 16,1-21-1,-22 0-15,21 0 16,22-21-16,-43 0 0,21 0 15,-21-1-15,1 1 0,20-21 16,0-43 0,-42 43-16,0 21 0,0 0 15,-21 21 1,0 0-16,0 0 16,0 0-16,21 21 15,0 0-15,0 0 16,0 0-16,0 0 15,21 1-15,-21-1 0,21-21 16,-21 21-16,0 0 0,21 0 0,21 0 16,-20 22-1,-22-22-15,21-21 0,0 0 16,0 0-16,0 0 16,0 0-16,1 0 15,-1 0-15,0 0 0,0 0 0,0-21 16,43-22-16,-22 22 15,-21-21-15,0 21 0,-21 0 16,22-1-16,-22 1 16,21 0-16,-21 0 0,0 0 0,0 0 15,0 42 17,0 0-17,0 0-15,0 0 0,-21 0 16,21 1-16,-22 20 0,22-21 15,0 0-15,0 0 0,0 1 16,0-1-16,0 0 16,22-21-16,-1 0 0,0 0 0,21 0 15,-21 0-15,22 0 16,-22 0-16,0 0 0,0-21 16,0 21-16,1-21 0,-1-1 0,-21 1 15,0-21-15,21 21 16,0-43-16,-21 22 15,0 63 32,-21 0-47,0 0 16,21 1-16,0-1 0,0 0 0,0 0 16,0 0-16,0 0 0,0 1 15,0-1-15,0 0 0,0 0 16,0 0-16,21-21 0,21 0 15,-21 0 1,1 0-16,-1 0 0,0 0 16,21-21-16,-21 0 0,1 21 15,-1-21-15,0 0 0,0-1 0,0 1 16,-21 0-16,21-21 0,-21 21 16,22-1-16,-22 1 0,0 0 15,0 0-15,0 0 16,0 42 15,0 0-15,0 0-16,0 0 15,0 1-15,0-1 0,0 0 16,0 0-16,0 0 16,21-21-16,0 0 15,0 0-15,0 0 16,0 0-16,22 0 15,-22-21-15,0 21 0,-21-21 16,21 0-16,0 0 0,1-1 16,-1 22-16,0-42 15,21-21-15,-21 41 16,-21 44 31,0-1-32,0 0 17,0-42-1,0 0-15,0-1-16,0 1 15,-21 21 16,0 0-15,0 0-16,0 21 0,0 1 16,21-1-16,-22 0 0,1 0 15,0 0-15,21 0 0,-21 1 16,0 20-16,21 21 16,0-41-16,0 20 15,21-21 1,0-21-16,0 0 0,0 0 15,1 0-15,20 0 0,-21-21 16,64-21 0,-43-1-16,-21 22 15,22-42-15,-22 41 0,21-20 16,-21 0-16,0-1 0,1 1 16,-1-21-16,0 20 0,0-20 0,0 20 15,0 1-15,-21 0 0,22 21 16,-22-22-16,21 43 0,-21 21 15,0 1 1,-21-1-16,-1 21 0,1 0 16,0-20-16,0 20 0,21 0 0,-21 1 15,0-1-15,-1 21 16,22-20-16,0-22 0,-21 42 16,21-41-16,0 41 15,0-42-15,0 0 16,0 1-16,21-22 0,1 0 15,-1 0-15,0 0 16,0 0-16,21 0 16,1-22-16,-22 1 0,0 0 15,21-21-15,-20 21 16,-22-1-16,21 22 0,-21-21 16,21 0-16,-21 42 31,0 0-16,-21 1-15,21-1 0,-21 0 16,21 0-16,0 0 16,0 0-16,0 1 15,21-22-15,0 0 16,0 0-16,0 0 0,22 0 16,-22 0-16,0 0 0,21-22 15,-21 1-15,1-21 16,-1 21-16,0-22 15,0 22-15,-21-21 0,0 21 16,0-43-16,0 43 0,0 0 16,-21 0-16,0 21 15,0 0-15,-1 0 0,1 0 16,0 0-16,0 21 0,-43 42 16,43-41-1,21-1-15,0 0 0,-21 21 0,21-21 16,0 1-16,0-1 0,0 0 15,21-21-15,0 0 16,1 0-16,-1 0 0,0 0 16,0 0-16,0 0 0,0 0 15,1-21-15,-1 21 0,0-21 0,0-1 16,0 22-16,22-21 0,-22 0 16,0 21-16,0-21 0,0 21 15,0 0-15,1 0 16,-22 21-1,0 0 1,0 22 0,21-43-16,-21 21 0,21 0 15,0-21-15,0 21 0,0 0 16,1-21-16,-1 0 16,21 0-16,-21 0 15,0 0-15,22 0 0,-22 0 16,-21-21-16,21 0 15,-21 0-15,21 0 0,-21-1 16,0 1-16</inkml:trace>
  <inkml:trace contextRef="#ctx0" brushRef="#br0" timeOffset="169700.15">21421 17844 0,'21'0'16,"0"0"-1,21 0-15,-21 0 16,1 0-16,62 0 0,-63 0 16,22 0-16,-1 0 0,-21-22 15,22 22-15,-22 0 0,0 0 0,0-21 16,0 0-16,-21 0 15,0 0-15,-21 21 16</inkml:trace>
  <inkml:trace contextRef="#ctx0" brushRef="#br0" timeOffset="170013.33">19304 17695 0,'0'0'16,"21"0"-1,0 0-15,0 0 16,22 0-16,-22 0 0,64-21 15,20 21 1,-62-21-16,-1 21 0,43-21 16,-64 21-16,0 0 0,0 0 15,0 0-15,1 0 32</inkml:trace>
  <inkml:trace contextRef="#ctx0" brushRef="#br0" timeOffset="172049.58">23241 18140 0,'0'0'0,"21"-21"16,0 0-1,0-1-15,1 1 16,-1 21-16,0-21 0,0 21 0,-21-21 16,21 0-16,0 21 0,-21-21 15,0-1-15,0 1 16,0 0-1,-21 21-15,0 0 0,0 0 16,0 0-16,0 0 0,-22 21 16,22 0-16,0 1 0,-21-1 15,20 0-15,-20 85 16,42-64-16,-21 0 0,21-20 16,0 20-16,0 0 15,21-21-15,0 1 0,0-22 16,22 0-16,-22 0 0,21 0 15,1-22-15,-1 1 0,21 0 0,1-21 16,-22 21-16,22-22 16,-1 22-16,-20-21 0,20-1 0,-21 1 15,1-21-15,-1 20 0,-21-20 16,22-1-16,-22-63 16,0 21-16,-21 64 0,0 0 15,0 21-15,0-1 16,-21 22-16,-22 43 15,22-22-15,0 42 0,-21-20 16,21 20-16,-1 1 16,-20-22-16,21 22 0,-21-1 0,-1 43 15,22-64-15,21 1 16,0-1-16,-21 0 0,21-21 0,0 43 16,0-43-1,0 0-15,21-42 31,-21 0-31,21 0 0,0 0 16,1-1-16,-1 1 0,0-21 16,0 21-16,0 0 0,0-1 15,1 1-15,-1 21 16,-21 21 0,0 1-16,0-1 15,0 0-15,21 0 0,0 0 16,0 0-16,-21 1 0,21-1 15,1 0-15,20 0 16,-21 0-16,0-21 0,22 0 16,-22 0-16,21 0 0,0 0 0,1 0 15,-1 0-15,-21-21 0,106-21 16,-106 21 0,1-1-16,-1 1 0,0 0 0,-21 0 15,0-21-15,0 20 16,0-41-16,-42 42 15,20 21-15,1 0 0,0 0 16,-21 0-16,21 0 0,-1 0 16,1 21-16,-21 0 0,21 0 15,0 0-15,-22 22 16,43-1-16,0-21 16,0 0-16,0 1 0,0-1 15,21 0-15,1-21 16,-1 0-16,0 0 0,0 0 15,64 0 1,-64-21-16,0 0 0,0-1 16,0 1-16,1 21 0,-22-21 15,21 21-15,-21-21 16,0 42 15,0 0-31,0 0 16,0 1-16,0-1 15,0 0-15,21-21 16,0 0-16,0 0 16,0 0-16,1 0 15,83-42 1,-62 20-16,-1 1 16,22 0-16,-43 0 15,0 21-15,0 0 16,-21 21-1,0 0 1,0 0-16,0 1 16,0-1-16,0 0 15,21-21-15,0 0 16,1 0 0,-1 0-16,0 0 15,-21-21-15,42 0 16,-21-1-16,1 22 0,-1-21 0,0 0 15,0 0 1,0 21 15,-21 21-31,0 0 16,21 0-16,-21 1 16,0-1-16,0 0 0,22 0 15,-1 0-15,0-21 0,-21 21 0,21 1 16,43-22-1,-43 0-15,21 0 0,0 0 16,1 0-16,-1 0 0,0 0 0,85-22 16,-63-41-1,-43 42-15,-21-22 16,21 22-16,-21 0 0,0-21 16,0 21-16,0-1 0,-21-20 15,0 21-15,0 21 0,0-21 0,-1 21 16,-20 0-16,0 0 15,21 21-15,-1-21 16,1 21-16,0 21 0,0-20 0,21-1 16,0 21-16,0 0 0,0 1 15,0 20 1,0-20-16,0 20 0,0-42 0,21 22 16,-21-1-1,21 0-15,0-21 0,-21 1 0,0-1 16,0 0-16,0 21 0,0 1 15,-21-1 1,0-42-16,0 21 0,0 0 16,0-21-16,-1 21 0,1-21 15,0 0-15,0 0 0,0 0 16,0 0 0,-1-21-1,22 0-15,0 0 16,0 0-16,0 0 0,22-1 0,-1 1 15</inkml:trace>
  <inkml:trace contextRef="#ctx0" brushRef="#br0" timeOffset="172301.97">25993 18076 0,'0'0'0,"-22"0"31,22 22-15,-21-22-16,21 21 15,0 0-15,0 0 16,0 0-16,-21-21 0,21 21 16,0-42 30</inkml:trace>
  <inkml:trace contextRef="#ctx0" brushRef="#br0" timeOffset="172486.87">26035 17865 0,'0'0'0,"0"-21"0,-21 21 46,21 21-14,0 0-32,0 0 15,21-21-15,21 21 16</inkml:trace>
  <inkml:trace contextRef="#ctx0" brushRef="#br0" timeOffset="173481.46">26268 17992 0,'0'0'0,"0"21"0,0 0 16,0 0 0,0 0-16,0 1 15,0-1-15,0 0 16,0 0-16,-21 0 0,21 0 16,-22-21-16,22 22 0,-21-22 15,0 0 16,21-22-31,0 1 16,0 0-16,21 0 16,0 0-16,-21 0 0,22-1 15,20 1-15,-21-21 16,0 21-16,0 21 16,1 0-1,-22 21 1,0 0-16,21 21 15,-21-20-15,0-1 16,21 0-16,0 0 0,0-21 16,0 21-16,1 0 0,-1-21 0,21 22 15,0-22-15,1 0 0,20 21 16,-20-21-16,20 0 0,-21 0 16,1 0-16,-1 0 0,0 0 0,1-21 15,-1 21-15,22-85 16,-22 43-1,-21-1-15,-21 1 16,0 21-16,0-22 0,-21 43 16,-21 0-1,20 0-15,-20 0 0,-85 64 16,85-43 0,21 0-16,-1 0 0,22 1 15,0-1-15,0 0 16,22 0-16,-1-21 15,0 0-15,0 0 0,0 0 16,0 0-16,22 0 16,-22-21-16,0 0 0,0 21 15,0-21-15,1-1 0,-22 1 16,21 21-16,0-21 16,-21 42 30,-21 0-46,21 1 16,-21-1-16,-1 0 0,22 21 0,-21 22 16,0-1-1,0-20-15,21-1 0,-21 43 16,0-43-16,21 0 0,-22 1 16,1-1-16,0 0 0,21 1 15,-21-1-15,21-21 0,-42 43 16,20-22-16,1-21 0,0 0 15,0-21-15,0 21 0,0 1 16,-1-22-16,1 0 0,0 0 0,0 0 16,0 0-16,21-22 0,0 1 15,-21 0-15,21 0 0,0 0 16,0 0-16,63-106 16,1 21-1,-43 42-15,85-42 0,-64 43 16,0-1-16,43-20 15,-43 41-15,1 1 0,-22 21 0,21-21 16,-21 20-16,0 1 0,22 0 16,-1-21-1,-21 42-15,-21-21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43:3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656 0,'0'0'0,"0"-21"15,0 0-15,21 0 16,-21 0-16,22 21 0,-22-22 15,21 1-15,-21 0 0,0-21 16,0 21-16,0-1 16,21 1-16,-21 0 0,0 0 0,0 0 15,0 0-15,0-1 16,0 44 15,0-1-15,0 21-16,0-21 0,-21 22 0,0-1 15,21 0-15,-22 1 16,-20 62-16,21-41 0,0-1 16,0-20-16,-1 20 0,22-20 15,-21-1-15,0 0 0,21 1 0,-21-1 16,21-21-16,0 64 16,-21-64-1,21 0-15,21-42 31,0 21-15,0-21-16,0-22 0,1 22 16,-1-21-16,0 21 0,0-22 0</inkml:trace>
  <inkml:trace contextRef="#ctx0" brushRef="#br0" timeOffset="569.66">4043 402 0,'0'0'0,"0"21"47,0 1-47,0-1 0,-21 21 15,-1-21-15,22 0 0,-21 22 16,21-1-16,-21 0 0,0 1 0,0 41 15,0 1 1,21-43-16,-22-20 0,1 20 16,21 0-16,-21-21 0,21 1 0,0-1 15,0 0-15,0 0 0,0 0 0,0 0 32,0-42-17,0 0 1,0 0-16,0-21 15,42-22-15,-20 43 0,-1-21 16,0-1-16,21 22 16,-21-21-16,1 21 0,-1-1 0,0-20 15,0 42-15,21-21 0,-20 0 16,-1 21-16,42 21 16,-63 0-1,21 0-15,-21 0 0,0 22 16,0-1-16,0-21 0,0 0 0,0 22 15,0-22-15,0 21 0,-21 1 16,21-22-16,0 0 0,0 0 16,-21-21-16,21 21 0,0 0 0,0 1 31,0-44 0,21 1-31,0 0 0,1 21 0,-1-42 16</inkml:trace>
  <inkml:trace contextRef="#ctx0" brushRef="#br0" timeOffset="839.51">4614 699 0,'0'21'16,"0"0"-16,0 0 0,0 21 15,0-20-15,-21 20 0,21 0 16,-21-21-16,21 22 0,0-22 0,0 21 16,-21-21-16,21 1 15,0-1-15,-21 0 0,21 0 0,0 0 0,0 0 16,21-21 15,0-21-15,-21 0-16,21 0 0,-21 0 15,21-22-15,0 22 0</inkml:trace>
  <inkml:trace contextRef="#ctx0" brushRef="#br0" timeOffset="1039.74">4678 550 0,'0'0'0,"-43"0"16,43-21-1,-21 21-15</inkml:trace>
  <inkml:trace contextRef="#ctx0" brushRef="#br0" timeOffset="1306.58">3535 762 0,'-21'0'0,"42"0"0,-21 0 47,42 0-47,-21 0 15,0 0-15,22-21 0,-22 21 0,21-21 16,-21 21-16,22 0 0,20-21 16,-20 21-16,41-22 15</inkml:trace>
  <inkml:trace contextRef="#ctx0" brushRef="#br0" timeOffset="1915.24">5016 889 0,'43'0'16,"-22"0"-16,0-21 15,0 21-15,-21-21 0,21 0 0,1 21 16,-1-22-16,0-20 16,0 42-16,-21-21 0,21 21 15,-21-21-15,0 0 16,-21 21-16,0 0 15,0 0-15,0 0 0,-22 0 16,22 0-16,-21 21 0,21-21 0,-22 21 16,22 0-16,-21-21 0,21 21 15,-43 22-15,64-22 16,0 0-16,0 0 16,0 0-16,0 0 15,21-21-15,0 0 0,1 22 16,-1-22-16,0 21 0,21-21 15,-21 21-15,1-21 0,-1 21 0,21-21 16,-21 21-16,0-21 0,-21 21 0,22-21 16,-22 22-16,21-1 15,-21 0-15,0 0 0,-21 0 16,-1-21-16,1 21 0,0 1 16,-21-22-16,21 21 0,-22-21 0,22 0 15,0 0-15,-43 0 16,43 0-16,0 0 0,0 0 15,0 0-15,0 0 16,-1 0-16,22-21 16,0-1-1,0 1 1,0 0 0</inkml:trace>
  <inkml:trace contextRef="#ctx0" brushRef="#br0" timeOffset="2800.71">6435 614 0,'0'0'0,"0"-21"0,0-22 0,42-20 16,-42 42-16,21-22 0,-21 22 16,0-21-16,21 21 0,-21-22 0,0 22 15,0 0-15,21 0 0,-21 0 16,0 42 15,0 0-31,0 0 0,0 22 0,-21-1 16,21 0-16,-21 1 0,0 20 15,0 1-15,0-22 0,-1 21 16,1 1-16,0-1 0,0 1 16,21-22-16,-21 1 0,0 41 15,-1-20-15,22-43 16,0 0-16,0 21 0,-21-42 16,21-21 15,0 0-31,0 0 15,0 0-15,0 0 0,0-22 0,21 1 16,1 21-16,-1-22 0,-21 1 16,21 21-16,21-21 0,-21 20 0,1 1 15,-1 0-15,0 0 16,0 21-16,0 0 0,0 0 0,-21 21 31,0 0-15,-21-21-16,0 21 0,0-21 15,0 22-15,0-22 0,-1 0 0,1 21 16,0-21-16,0 0 0,21 21 16,-21-21-16,0 0 15,21 21 1,0 0 0,0 0-16,0 1 0,0-1 15,0 0-15,21 0 0,0 21 16,21-20-1,-42-1-15,21 0 0,1 0 16,-1 0-16,0-21 0,0 0 16,-21 21-16,21-21 0,0 0 0,22 0 15,-22 0-15,0 0 16,21 0-16,22-42 16,-43 21-16</inkml:trace>
  <inkml:trace contextRef="#ctx0" brushRef="#br0" timeOffset="3190">6900 995 0,'-21'0'0,"42"0"0,-63 21 0,63-21 47,0 0-32,22-21-15,-22 0 0,0 0 16,0 21-16,21-22 0,-20 1 16,-1 0-16,0 0 0,-21-21 15,0 20-15,-21 22 32,0 0-32,-1 0 0,-20 43 15,21-22-15,0 0 16,0 0-16,-1 0 0,1 22 0,0-22 15,21 0-15,0 0 0,-21 22 16,21 20 0,0-42-16,21-21 15,43 21 1,-43-21-16,0 0 0,0 0 0,21 0 16,-20-21-16,20 21 0,0-42 15,1 42-15,-22-21 16</inkml:trace>
  <inkml:trace contextRef="#ctx0" brushRef="#br0" timeOffset="3825.64">7451 847 0,'0'21'32,"-22"0"-17,1 0-15,21 0 0,-21 22 16,21-22-16,0 0 0,0 0 15,0 0-15,0 1 16,0-1-16,0 0 0,0 0 16,21-21-16,22 0 15,41 0 1,-20-21-16,-22 0 0,-21 0 16,22-1-16,-1 1 0,-21 0 15,0 0-15,22-21 16,-22 20-16,-21 1 0,21 0 0,-21 0 15,0 0-15,0 0 0,0-1 16,0 1-16,-21 21 31,0 21-15,21 1-16,0-1 0,-22 21 16,22-21-16,-21 22 0,21-1 15,-21 0-15,21 1 0,0-1 0,0 0 16,0 22-16,0-22 0,0 0 15,0 22-15,0-22 0,0 1 0,0 20 16,0 1-16,0-1 0,0 1 0,0-1 16,0-21-16,0 22 0,0-1 15,0-20-15,0 20 0,-21-20 16,0-1-16,0-21 0,21 21 0,-22-20 16,1-1-16,-21 0 0,-22 0 15,-41 0 1,62-21-16,1 0 0,-22 0 15,22-21-15,0 0 0,-22 0 0,22 0 16,0-1-16,-1 1 0,22 0 0,-42-42 16,20-1-1,43 43-15,-21 0 0,21 0 0,0-43 16,21 43-16,0 0 16,22-43-16,-1 43 0,22-64 15,-43 64-15,21-21 16,0 0-16,1-1 0</inkml:trace>
  <inkml:trace contextRef="#ctx0" brushRef="#br0" timeOffset="4419.42">8086 847 0,'0'0'16,"0"-21"-16,0 42 31,-22-21-31,22 21 0,-21 0 16,21 21-16,-21-20 0,21-1 15,-21 63-15,21-62 16,-21-1-16,21 0 0,0 0 16,0 0-16,0 0 15,21-21 1,0 0-16,0-21 0,0 0 15,1 0-15,-1 0 16,0 0-16,0-1 0,-21 1 0,0 0 16,21 0-16,0-21 15,-21 20-15,0 44 32,0-1-32,0 0 0,0 0 15,0 21-15,0-20 0,0-1 16,0 0-16,0 21 15,0-21-15,22 1 0,-1-1 16,0-21-16,0 21 0,0-21 16,0 0-16,1 0 0,-1 0 0,42-42 15,1 20 1,-43 1-16,0-21 0,0 0 16,-21-1-16,21 22 15,-21 0-15,0-21 0,0 20 0,0-20 16,0 21-16,0 0 0,-21 21 15,0-21-15,21-1 0,-21 22 16,0 0-16,0 0 0,-1 0 16,1 0-16,21 22 15,0-1-15,0 0 16,0 0-16,21-21 16,1 0-16,-1 21 0</inkml:trace>
  <inkml:trace contextRef="#ctx0" brushRef="#br0" timeOffset="4852.17">9038 741 0,'0'0'0,"0"-21"0,-21 21 16,0 0-16,0 0 0,-1 0 15,1 21-15,0 0 16,0 0-16,0 0 0,0 22 0,-1-22 15,1 0-15,0 21 0,21-20 16,0-1-16,0 21 0,0-21 0,0 0 16,0 1-16,0-1 15,21 0-15,0-21 0,22 0 16,20 0-16,-42 0 16,22 0-16,20-21 15,-42 21-15,1-21 0,-1-1 16,0 1-16,0 0 0,0 0 0,-21-21 15,0 20-15,0 1 0,0-21 0,0 21 16,0-22-16,0 22 0,0 0 16,-42-21-16,21 42 0,-22 0 15,22 0-15,0 0 16,0 0-16,0 0 0,0 0 0,-22 42 16,22-21-16,21 0 15,-21 1-15,21-1 0,-21 0 0,21 0 16,0 0-16,0 0 0,0 1 15,21-22 1,0 0-16,0 0 0</inkml:trace>
  <inkml:trace contextRef="#ctx0" brushRef="#br0" timeOffset="5288.9">9377 804 0,'0'0'0,"0"-21"16,21 21 15,0 0-15,0 0-16,0 0 0,22 43 16,-22-22-16,-21 0 15,21 21-15,-21-21 0,0 1 16,21 20-16,-21-21 0,0 0 0,0 0 15,0 1-15,0 20 0,-21-21 16,0 0-16,21 0 0,-21-21 16,21-21 15,21 0-15,0 0-16,-21-21 15,21 20-15,0-20 0,1 0 16,-1 21-16,0-22 0,0 1 0,21-43 15,-20 64 1,-1 0-16,0 21 0,-21-21 16,21 21-16,0 0 0,-21 21 15,0 0 1,0 0-16,0 0 0,0 1 0,21-1 16</inkml:trace>
  <inkml:trace contextRef="#ctx0" brushRef="#br0" timeOffset="5987.79">10435 868 0,'0'0'0,"0"-21"0,-21 0 0,0-1 16,0 22-16,-1 0 0,1 0 16,0 0-16,0 0 15,0 0-15,0 22 0,-22-1 16,22-21-16,0 21 0,0 0 0,-22 21 16,22-20-16,0-1 0,0 0 15,0 21-15,21-21 0,0 1 0,-21-1 16,21 0-16,0 0 0,0 0 15,21 43 1,21-64 0,0 0-16,1 0 0,-22 0 15,21 0-15,1-21 0,-22-1 16,0 22-16,0-21 16,0 0-16,0-21 0,1 21 0,-1-22 15,0 1-15,0 0 0,0-1 16,0-20-16,1 20 0,-1-62 15,-21 41-15,21 22 0,-21-1 16,21 1-16,-21 0 0,0 21 0,0-22 16,0 22-16,0 0 0,0 0 15,0 0 1,0 42-16,0 0 16,-21 0-16,21 0 0,0 22 15,0 20-15,-21-21 16,21 1-16,0-1 0,0 22 15,0-22-15,0 0 0,0 22 0,0-22 0,0 0 16,0-20-16,0 20 16,0 0-16,0-21 0,42 22 15,0-1-15,-20-42 16,-1 0-16,21 0 0,-21 0 16,0 0-16,64-21 15,0-21 1,-64 42-16,21-64 15,-21 43-15,-21 0 0,0 0 16,22-1-16</inkml:trace>
  <inkml:trace contextRef="#ctx0" brushRef="#br0" timeOffset="6882.78">1460 974 0,'0'0'0,"-21"0"16,0 0-16,0 0 0,-21 0 15,-22 0-15,43 0 0,-21 0 16,20 0-16,-20 0 0,0 0 15,21 0-15,-1 0 0,-20 0 16,21 0-16,-21 0 16,63 0 15,42 0-15,-20 0-16,-1 0 0,0 0 15,22 0-15,-1 0 0,234 0 16,-149 0-1,-85 0-15,1 0 16,-1 0-16,-20-21 0,20 21 0,22-22 16,-43 22-16,0 0 15,1 0-15,-22 0 0,21 0 0,1-21 32,-22 21-32,-21-21 31,-21 21-16,-1 0-15,1-21 16,0 21-16,0-21 16,0 21-16,0 0 0</inkml:trace>
  <inkml:trace contextRef="#ctx0" brushRef="#br0" timeOffset="7359.27">2011 720 0,'0'-21'0,"21"21"47,0 0-32,0 0-15,0 0 0,22 21 16,20 0-16,1 0 15,-22 0 1,0 0-16,-20-21 0,-1 0 16,0 43-1,-21-22-15,0 0 16,0 0-16,-42 0 16,20 1-16,-62 20 15,63-21-15,-22 0 0,-41 22 16,41-22-16,22 0 0,-42 21 15,41-21-15,1 1 0,0-1 16,0-21-16,0 21 0,21 0 31</inkml:trace>
  <inkml:trace contextRef="#ctx0" brushRef="#br0" timeOffset="14356.67">1799 3090 0,'-21'0'15,"42"0"-15,-63 0 0,21 0 0,-22 0 16,22 0-16,0 0 0,-21 0 15,20 0-15,1 0 0,-42 0 16,20 0-16,22 0 0,-63 0 16,20 0-1,1 22 1,41-22-16,1 0 0,64 21 62,-22-21-46,0 0-16,21 0 0,1 21 16,20-21-16,-21 0 0,22 0 0,-1 0 15,1 0-15,-1 0 0,22 0 16,-21 0-16,84 0 16,0 0-16,-85-21 15,22 21-15,-21 0 0,-1 0 0,1 0 16,-1 0-16,-21 0 0,22 0 15,-22 0-15,1 0 0,20 0 16,-21 0 0,-20 0-16,-1 0 0,0 0 0,0 0 31,-42 0 0,0 0 0,0-21-31,-1 21 16,22-22-16</inkml:trace>
  <inkml:trace contextRef="#ctx0" brushRef="#br0" timeOffset="14820.41">2752 2900 0,'-22'0'16,"1"0"-16,0 0 16,21 21 15,0 0-15,0 0-1,21-21-15,0 22 0,1-22 0,-1 21 16,0-21-16,21 21 0,-21-21 15,85 21-15,-85-21 16,22 21-16,-22-21 0,0 21 16,0-21-16,-21 22 0,21-22 15,-21 21 1,0 0-16,-21 0 16,0-21-16,0 21 0,0 0 15,-22 1-15,22-1 0,-21 0 16,21 0-16,-22 21 0,1-20 0,0-1 15,-1 21-15,1-21 0,0 0 0,-1 1 16,1-1-16,-21 21 16,20-21-16,22 0 0,0-21 15,0 22-15,0-22 16,42-22 31</inkml:trace>
  <inkml:trace contextRef="#ctx0" brushRef="#br0" timeOffset="16556.93">4530 3450 0,'0'-21'16,"21"21"-1,0-21-15,0 0 0,-21 0 0,64-64 16,-43 43 0,0-1-16,0 22 0,21-21 15,-20-22-15,-1 22 0,0 0 0,0-22 0,0 22 16,0-22-16,1 1 15,-22-1-15,21 22 0,-21-22 0,21 1 16,-21 21-16,0-64 16,0 42-16,0 43 0,0-21 15,-21 21-15,0-1 16,-1 1-16,-20 21 0,21 0 16,0 0-16,-22 0 0,22 21 15,-21-21-15,21 22 0,-43 20 16,-20 64-1,62-43-15,1-20 0,0-1 16,0 21-16,21-20 0,-21 20 16,21 1-16,0-22 0,0 22 0,0 41 15,0-62-15,0-1 16,0 22-16,21-22 0,0 0 0,-21 1 16,21-1-16,0-21 0,1 21 15,-1-20-15,0-1 0,0 0 0,0 0 16,43 0-16,-43-21 15,0 0-15,21 0 0,-20 0 0,20 0 16,0-42-16,1 21 0,-22 0 16,21-22-16,-21 22 0,0-21 15,85-85 1,-85 84-16,-21 22 0,22-21 16,20-22-1,-42 43-15,0 42 47,0 1-47,-21-1 0,21 0 16,0 21-16,-21-21 0,-1 22 0,22-22 15,-21 21-15,21-21 0,0 22 16,0-22-16,0 21 0,0-21 0,0 1 16,0-1-16,0 21 15,0-21-15,21-21 0,1 0 16,-1 0-16,0 0 0,42 0 15,-41 0-15,-1-21 0,21 0 16,22-21 0,-22-1-16,0 1 0,-21 21 15,1-22-15,-22 22 0,21 0 0,-21-21 16,0 21-16,0-22 0,0 22 16,0 0-16,-21-43 15,-22 43 1,22 21-16,-21 0 0,21 0 0,-1 0 15,-20 0-15,21 0 16,0 21-16,-22 1 0,22-22 0,0 21 16,0 0-16,0 0 0,0 21 0,21 1 15,-22 20 1,22-20-16,0-22 0,0 21 0,0-21 16,0 0-16,22 1 0,-1 20 15,0-21-15,0-21 0,0 0 16,0 21-16,22-21 0,20 0 15,-42 0-15,22-21 0,-1 21 16,0-21-16,1 0 0,-22 0 16,21-1-16,1 1 0,-1 0 0,-21-21 15,64-22 1,-43 22-16,-21 21 16,-21 0-16,0-1 0,21 22 15,-21-21 1,-21 21-1,21 21 1,-21 1-16,21-1 0,-21 0 16,0 0-16,21 21 0,0-20 15,0-1-15,0 0 0,-21 0 0,21 0 16,0 22-16,0-22 0,0 0 0,0 21 31,42-42-31,-42 21 0,21-21 0,0 0 16,0 0-16,1 0 15,20 0-15,0-21 0,-21 0 16,1 0-16,20 21 0,-21-21 16,0-22-16,0 22 0,1 0 0,-1 0 15,-21-43-15,0 43 0,0-21 16,0 21-16,0-64 16,-21 64-16,-1 0 15,1 0-15,0 21 16,0 0-16,0 0 0,-43 0 15,43 0-15,0 0 0,0 21 0,-22 0 16,22 0-16,-21 0 16,21 0-16,21 1 0,0-1 15,0 0-15,0 42 16,0-41-16,0-1 0,21 0 16,64-21-1,-64 0-15</inkml:trace>
  <inkml:trace contextRef="#ctx0" brushRef="#br0" timeOffset="16968.75">6625 2985 0,'-21'0'0,"0"0"16,0 21-16,21 0 16,0 0-16,0 0 0,-22 0 0,22 22 15,0-22-15,0 42 16,0-20-16,0-1 0,0 0 16,0 1-16,0 20 0,0-20 0,0-1 15,-21 21-15,21-20 0,0-1 0,0 22 16,-21-1-16,-21 106 15,42-105-15,0-22 0,-21 64 16,-1-64-16,1 1 16,21-1-16,0 0 0,0-20 15,0 20-15,-21-21 0,21 0 16,0-42 15,0 0-31,0 0 0,21 0 16,-21-1-16,21 1 0,-21-21 15,0 0-15,0-1 0,0-20 0</inkml:trace>
  <inkml:trace contextRef="#ctx0" brushRef="#br0" timeOffset="17352.53">6456 3217 0,'0'0'0,"0"-21"0,0-21 16,0 21-16,0-22 15,0 22-15,0 0 0,0 0 16,21 0-16,0 0 0,0-1 16,0 22-16,22-21 0,-22 0 15,85 0-15,-64 21 16,0 0-16,-20 0 16,20 0-16,21 0 0,-41 21 15,-1 0-15,0 0 0,-21 1 0,0-1 16,0 0-16,-42 64 15,-1-43 1,1 0-16,21-21 0,-22 1 0,22-1 16,-21 0-16,21 0 0,-22 0 0,22 0 15,0-21-15,0 22 0,0-22 16,0 21-16,-1-21 16,44 0 30,-1 0-30,0-21-16,0-1 0</inkml:trace>
  <inkml:trace contextRef="#ctx0" brushRef="#br0" timeOffset="17887.62">7514 3048 0,'0'0'16,"21"-21"0,0 21-16,-21-21 0,0 0 15,0-1 1,-21 22-16,0 0 16,0 0-16,0 0 0,0 0 0,-1 0 15,1 0-15,0 22 0,0-22 16,0 21-16,0 0 0,-1 0 0,1 0 15,0 0-15,21 1 16,-21 20-16,21-21 0,0 0 16,0 0-16,21 1 15,0-22 1,0 0-16,1 0 0,-1 21 16,42-21-1,-42 0-15,43 21 16,-43-21-16,21 21 15,-20 0-15,-22 0 16,0 1 0,-22-1-16,1-21 0,-21 21 15,21 0-15,0-21 0,-43 21 16,43-21-16,0 0 0,0 21 16,-1-21-16,1 0 0,0 0 15,0 0-15,0 0 0,0 0 0,-1 0 16,1 0-16,0 0 47,0 0-32</inkml:trace>
  <inkml:trace contextRef="#ctx0" brushRef="#br0" timeOffset="18454.29">4889 3704 0,'-42'0'0,"84"0"0,-105 0 16,42 0-16,0 0 0,-1 0 16,1 0-16,0 0 15,42 0 32,0 0-31,22 0-16,-22 0 0,21 0 0,1 0 15,20 0-15,-21 0 0,22 0 16,-1 0-16,1 0 0,-1-21 0,22 21 16,0 0-16,-1 0 0,1 0 15,0 0-15,21 0 0,-22 0 0,191 0 16,-169 0-16,0 0 16,-21 0-16,211 21 15,-190-21-15,63 0 16,-105 0-16,-1 0 15,1 21-15,-1-21 0,1 0 0,-22 0 16,0 0-16,22 0 0,-22 0 16,-21 0-16,1 0 15,-44 0 17,1 0-32,0 0 15,-21 0-15,-22 0 0,22 0 16,-22 0-16,22 0 0</inkml:trace>
  <inkml:trace contextRef="#ctx0" brushRef="#br0" timeOffset="18897.04">5122 3810 0,'-21'0'0,"42"0"0,-84 0 0,20 0 16,22 0-16,-21 0 0,21 0 16,0 0-16,-1 0 15,44 0 1,-1 0 0,21 0-16,22 0 15,41 0-15,-41 0 16,-1 0-16,1 0 0,21 0 0,-1 0 15,22 0-15,0 21 0,84-21 16,107 21 0,-213-21-16,22 0 0,-21 0 15,21 0-15,-22 0 0,86 22 16,-107-22-16,22 0 0,-22 0 0,1 0 16,-22 0-16,64 0 15,-64 0-15,1 0 0,-22 0 0,42 0 16,-41 0-16,-1 0 0,0 0 31,0 0-31,0 0 31,0 0-31,1 0 16,-1-22-16</inkml:trace>
  <inkml:trace contextRef="#ctx0" brushRef="#br0" timeOffset="19439.02">8615 3239 0,'-21'0'0,"42"0"0,-64-22 16,22 22-16,0 0 0,0 0 0,0 0 15,0 0-15,-1 0 0,22-21 16,-21 21-16,0 0 15,63 0 1,-20 0 0,20 0-16,-21 0 0,43 0 15,-22 0-15,21 0 0,64 0 16,-63 0-16,-1 0 0,1 0 16,-1 0-16,22 0 0,-21 0 0,105 0 15,-63 0 1,-64 0-16,0 0 15,-20 0-15,20 0 0,-21 0 0,0 0 16,22 0 0,-65 0 31,1 0-32,21-21-15,-21 21 0</inkml:trace>
  <inkml:trace contextRef="#ctx0" brushRef="#br0" timeOffset="19799.82">9461 3069 0,'0'0'0,"-21"0"0,0 0 16,42 0 15,0 0-31,1 0 15,-1 0-15,21 0 0,-21 0 0,0 0 16,22 0-16,-22 0 0,0 0 16,21 0-16,-20 0 0,-1 0 0,0 0 15,0 21-15,-21 1 16,0-1-16,0 21 16,-42 22-1,21-43-15,-22 21 0,22-21 16,-21 0-16,21 1 0,-64 41 15,64-42-15,-22 0 0,22 1 0,-21-1 16,0 21-16,20-42 16,-20 21-16,21 0 15,42-42 17,0 0-17</inkml:trace>
  <inkml:trace contextRef="#ctx0" brushRef="#br0" timeOffset="20540.41">10964 3090 0,'0'0'16,"0"-21"-16,-21 0 16,0 0-16,21 0 15,0 0-15,0-1 16,0 1-16,0 0 0,0 0 15,0 0-15,21 21 16,0-21-16,22 21 16,-22 0-16,21 0 15,-21 0-15,0 21 0,1 0 0,20 21 16,0 1-16,-42-22 16,21 21-16,-21-21 0,0 22 0,0 41 15,0-63-15,0 22 0,0-22 16,0 0-16,0 21 15,-21-42-15,21 43 0,-21-22 16,0-21 0,21-21-1,0 0-15,0-1 0,0 1 16,0 0-16,0 0 0,21-21 16,0-1-16,-21 1 0,21 21 0,1-22 15,-1 1-15,0 0 0,21 21 16,-21-22-16,43 1 15,-43 0-15,0 42 0,0-22 0,22 1 16,-22 21 0,-21 21-1,0 1 1,0-1 0,0 0-16</inkml:trace>
  <inkml:trace contextRef="#ctx0" brushRef="#br0" timeOffset="21264.34">11536 3112 0,'0'0'0,"0"21"0,0 0 0,0 0 15,21-21 1,0 0-16,0 0 0,0 0 16,22 0-1,-22-21-15,0 21 0,0-21 0,22 0 16,-22 21-16,0-22 0,0 1 0,0 21 15,22-42-15,-22 21 16,-21 0-16,0-1 0,0 1 16,0 0-16,-21 21 15,-1 0-15,1 0 0,-21 0 16,21 0-16,0 21 0,-1-21 16,-20 21-16,0 22 15,21-22-15,-1 0 0,1 21 0,0-20 16,21-1-16,0 0 0,-21 21 15,21-21-15,0 1 0,0-1 16,0 0-16,21 0 0,0 0 16,0-21-16,64 21 15,0-21-15,-43 0 16,0 0-16,1 0 0,-1-21 16,0 0-16,1 0 0,-1 0 0,0 21 15,1-21-15,-1-1 0,-21-20 16,22 21-16,-22 0 0,21 0 15,-21-1-15,-21 1 0,21 0 0,-21-21 0,0 21 16,22-1-16,-22 1 0,0 0 16,-22 21 15,1 0-31,21 21 16,0 0-16,0 1 0,-21 41 15,21-42-15,-21 64 16,21-43-16,0 22 0,0-22 15,-21 149 1,21-64-16,0-64 0,-21 1 16,21 84-16,0-85 0,-22 1 15,1 20-15,0-20 0,0-1 16,21 1-16,-21-1 0,0-20 0,-1 20 16,-41 85-1,42-105 1,21-22-16,0-42 31,0 0-31,0-1 0,0 1 16,42-106-1,-21 85-15,0-22 0,-21 22 0</inkml:trace>
  <inkml:trace contextRef="#ctx0" brushRef="#br0" timeOffset="21669.11">12234 3175 0,'0'0'0,"-21"-63"15,21 41-15,0 1 0,0 0 16,21 0-16,0 0 0,-21 0 16,64-22-16,-43 22 15,0 21-15,0-21 0,1 21 0,-1 0 16,21 0-16,-21 0 0,0 0 15,1 0-15,-1 0 0,21 42 16,-42-21 0,21 1-16,-21-1 0,0 0 0,0 0 15,0 0-15,0 0 0,-21 22 0,0-22 16,0 0-16,0 0 0,-1 0 16,-20 1-16,-21 20 15,41-42-15,1 21 16,0-21-1,42 0 48,0-21-63,-21 0 16</inkml:trace>
  <inkml:trace contextRef="#ctx0" brushRef="#br0" timeOffset="23868.6">12594 3196 0,'21'0'16,"0"0"0,1 0-16,-1 0 0,0-21 15,0 21-15,0-21 16,0 0-16,1 21 0,-1-21 15,0-1-15,0 22 0,0-21 0,0 0 16,1 0-16,-1 0 0,-21 0 16,0-1-16,0 1 0,0 0 15,-21 21 1,-1 0-16,1 0 0,0 0 16,0 0-16,0 21 0,0-21 0,-1 21 15,22 1-15,-21-1 0,0 0 16,21 0-16,-21 21 0,21 43 15,0-64-15,0 0 16,0 1-16,0-1 0,0 0 0,0 0 16,21 0-16,0-21 0,0 21 15,1-21-15,-1 0 0,0 0 16,0 0-16,0 0 0,22 0 0,-22 0 16,21-21-16,-21 0 0,22 21 15,84-85-15,-22-20 16,-62 62-16,-22 1 15,21 0-15,-21-22 0,1 22 16,41-85-16,-42 63 0,0 1 16,1 20-16,-22-20 0,0-1 15,21-20-15,-21 41 0,0 1 16,0-21 0,0 20-1,0 64 1,0 1-16,-21-1 15,21 0-15,-22 0 0,1 21 0,21 43 16,-21-43-16,21 1 16,-21-1-16,0 22 0,21-22 0,0 21 15,0-20-15,-21-1 0,21 0 16,-22 64-16,22-42 16,0-22-16,0 0 0,0-20 0,0 20 15,0-21-15,0 0 16,0 0-16,0 1 0,22-1 0,-1-21 15,0 0-15,0 0 16,0 0-16,0-21 0,1 21 16,-1-22-16,0 1 0,0 0 0,0 0 15,0 0-15,1 0 0,-1-1 16,0 1-16,-21-21 0,21 0 16,-21-1-16,0 22 15,0 0-15,0 0 16,0 42-1,-21-21 1,21 21-16,0 0 0,0 0 16,-21 1-16,21-1 0,0 0 0,-21 21 15,21 22 1,0-43-16,0 0 0,0 0 16,0 0-16,0 1 15,21-22-15,0 0 0,0 0 16,0 0-16,22 0 0,-22 0 15,0 0-15,21 0 0,-21-22 0,43-20 16,-43 21-16,21-21 0,-20 20 16,20-20-16,-21 0 0,0-1 15,22 1-15,-1-64 16,-21 43-16,0-1 0,0 1 16,-21-1-16,22 22 0,-22-22 0,0 1 15,0 21-15,0-64 16,0 0-1,-22 106 1,1 0 0,21 21-16,-21 0 0,21 0 15,-21 1-15,21 20 0,-21 0 16,0 1-16,21-1 0,0 21 0,-43 86 16,22-44-1,21-62-15,0 20 0,-21 1 16,21-22-16,-21 0 15,21-20-15,0-1 0,0 42 16,0-42-16,0 1 0,21-1 16,0 0-1,43-21-15,-43 0 16,0 0-16,21 0 0,1-21 16,-22 0-16,0 21 0,0-22 15,0 1-15,0 0 0,1 0 0,-22 0 16,21 0-16,-21-1 0,21 1 15,-21 0-15,0 42 63,0 0-63,-21 1 0,21-1 0,-21-21 16,21 21-16,0 0 0,0 0 15,0 0-15,0 1 0,0-1 0,0 0 16,0 0-16,0 0 15,0 0-15,21-21 16,21 22-16,-21-22 16,0 0-16,1 0 0,-1-22 15,0 22-15,0-21 0,0 0 16,0 0-16,1 0 0,-1 0 16,0-1-16,0-41 15,-21 42-15,21-22 16,-21 22-16,0 0 15,0 42 17,0 0-32,0 1 15,0-1-15,0 0 0,0 0 0,-21 0 16,21 22 0,0-22-16,0 0 0,0 0 15,0 0 1,21-21-1,0 0-15,1 0 16,20-21 0,0-21-16,-42 21 0,21-1 15,1 1-15,-1 0 0,0 21 16,-21-21-16,42-21 0,-21 20 16,-21 1-16,22 21 15,-1 0 1,-21 21-1,-21 1 1,-1-1-16,22 0 0,0 0 16,-21 0-16,0 0 0,21 1 0,-21-1 15,21 42 1,0-42-16,0 1 16,21-1-16,0-21 0,0 0 0,1 0 15,-1 0-15,21 0 0,-21 0 16,85 0-16,-42-43 15,-22 43-15,0-21 16,-21 0-16,22 0 0,-22 0 16,0 0-16,0-1 0,0-20 0,1 21 15,-1 0-15,-21-22 0,0 22 16,0-21 0,0 21-16,-21 21 15,-1 0-15,-20 0 0,42 21 16,-21 0-16,0-21 0,0 21 0,-1 0 15,22 22-15,-21 20 16,21 1 0,0-43-16,0 0 0,0 0 15,0 0-15,21 1 0,1-22 16,-1 21-16,0-21 0,64 0 16,-22 0-1,-21 0-15,-20-21 0,-1-1 0,42 1 16,-20 0-16,-22 0 15,0 0-15,0 0 0,0-22 0,0 22 16,1-64 0,-22 64-16</inkml:trace>
  <inkml:trace contextRef="#ctx0" brushRef="#br0" timeOffset="24114.46">15430 2455 0,'0'0'0,"-21"0"0,0 0 0,0 0 16,0 0-16,0 0 16,-1 0 46,1 0-62,0 0 16</inkml:trace>
  <inkml:trace contextRef="#ctx0" brushRef="#br0" timeOffset="24357.32">14182 2604 0,'0'0'0,"0"21"16,21-21-1,0 0-15,21 0 0,-21 0 16,22-21-16,-22 21 0,64-22 16,-64 22-16,21-21 0,0 21 0,1 0 15,-22-21-15,21 21 0,-21 0 16,22-21-16,-1 0 15,-42 0 1</inkml:trace>
  <inkml:trace contextRef="#ctx0" brushRef="#br0" timeOffset="24543.97">14224 2371 0,'-21'0'16,"21"-21"0,-21 21 31</inkml:trace>
  <inkml:trace contextRef="#ctx0" brushRef="#br0" timeOffset="24753.85">13398 2604 0,'0'0'0,"-21"0"0,-21 21 16,63-21 15,0 0-31,22 0 0,-22 0 0,21 0 15,0 0-15,1 0 0,-1 0 16,0-21-16,1 21 0,-1-22 16,-21 22-16,22 0 0,62-21 15</inkml:trace>
  <inkml:trace contextRef="#ctx0" brushRef="#br0" timeOffset="25524.13">16637 3239 0,'0'0'0,"21"0"47,0-22-47,-21 1 16,21 21-16,1-21 0,-1 0 0,0 0 15,21-43 1,-21 22-16,22-22 0,-22 22 15,0-21-15,0 20 16,0-20-16,1-1 0,20-63 16,-21 85-16,-21-22 0,0 1 0,21-22 15,0-42 1,-21 106-16,0 0 0,-21 21 16,0 0-1,0 0-15,0 21 0,0 21 0,21 1 16,-22-1-16,1 0 0,0 22 15,0-1-15,0 1 0,0-1 16,-1 1-16,1-1 0,21 1 16,0-1-16,-21 1 0,21-22 0,0 1 15,0 20-15,0 1 16,0-1-16,0-42 0,21 0 16,22 22-16,-22-43 0,0 0 15,0 0-15,21 0 0,-20 0 16,41 0-16,1-43 15,20 22 1,-63 0-16,1 0 0,20-21 16,-21 20-16,-21 1 0,0 0 0,0-21 15,0 21-15</inkml:trace>
  <inkml:trace contextRef="#ctx0" brushRef="#br0" timeOffset="25716.02">16806 2900 0,'-21'21'16,"42"-21"-1,0 0-15,1 0 16,-1 0-16,0-21 0,0 21 16,0 0-16,0 0 0,1-21 15,20 0-15,-21 21 0,0 0 0,0-22 16,1 22-16,-1 0 0,0-21 15,0 21-15,0-21 0,0 21 0</inkml:trace>
  <inkml:trace contextRef="#ctx0" brushRef="#br0" timeOffset="26320.26">17547 3090 0,'0'22'0,"0"-44"0,0 65 15,21-43-15,0 0 16,1 0 0,-1 0-16,0-43 0,0 43 15,0-21-15,0 0 0,1 0 16,-1 0-16,-21 0 0,0-1 0,21 1 16,-21 0-16,0-21 0,0 21 0,0-1 15,0 1-15,-42-21 16,-1 21-16,22 21 15,-21 0-15,21 0 16,-1 21-16,1-21 0,-21 21 0,21 21 16,0-20-16,-22-1 0,22 21 15,-21 22-15,42-1 16,0-21-16,0-20 0,0-1 0,0 0 16,0 0-16,0 0 0,84 0 15,-62-21 1,-1 0-16,21 0 0,0-21 15,1 21-15,-22-21 0,21-21 16,-21 21-16,1-1 16,-1 1-16,-21 0 0,0 0 15,21-43-15,-21 43 0,0 0 16,0 0-16,0-21 0,0 20 16,0 1-16,0 42 31,0 22-31,0-22 15,0 0-15,0 0 0,0 22 16,-21-22-16,21 21 0,0-21 0,0 43 16,0-43-1,0 0-15,0 0 0,0 0 0,0 1 16,21-22 0,0 0-16,0 0 15,0 0-15,1 0 0,-22-22 16,21 1-16</inkml:trace>
  <inkml:trace contextRef="#ctx0" brushRef="#br0" timeOffset="26788.99">18605 2858 0,'0'0'0,"0"-22"0,22 22 0,-22-21 15,-22 0 1,1 21-16,0 0 0,-21 0 15,21 0-15,-22 0 0,-41 42 16,41-20-16,1-1 0,0-21 16,-1 21-16,1 21 15,21-21-15,0 1 0,21-1 0,0 0 16,0 0-16,0 0 16,21-21-16,0 0 15,0 21-15,21-21 0,1 0 16,-1 22-16,-21-22 0,0 21 15,22-21-15,-22 21 0,0-21 16,0 21-16,0-21 0,-21 21 16,0 0-16,0 1 15,0-1-15,-21-21 0,0 0 16,-21 0-16,21 21 0,-22-21 0,22 0 16,-21 0-16,21 0 15,-64 0-15,64 0 16,0 0-16,-1 0 0,1 0 15,0-21-15,0 21 0,21-21 16,0-1 0,21 1-1,0 21-15,0-21 16,22 0-16,-1 0 16</inkml:trace>
  <inkml:trace contextRef="#ctx0" brushRef="#br0" timeOffset="27852.1">19135 2201 0,'0'0'16,"0"-21"-16,0 42 31,0 1-31,-22-1 0,22 21 15,-21 0-15,0 1 16,0-1-16,21 22 0,-42 41 16,20-41-16,22-1 0,-21-20 15,21 20-15,-21-20 0,0-1 0,21 0 16,0 1-16,-21-1 0,0 0 0,21 22 16,-22-22-1,22-21-15,-21 0 0,21 1 0,0-1 16,-21-21-1,21-21 1,0-1-16,0 1 16,0 0-16,0 0 0,21-21 15,0 20-15,1 1 0,-1-21 16,0 21-16,42-85 16,-41 85-16,-1 0 15,21-1-15,0 1 0,-20 21 16,20-21-16,-21 21 0,0 0 15,0 0-15,-21 21 16,0 0-16,0 1 16,-21-1-16,0-21 0,0 21 15,0-21-15,0 0 0,-1 21 0,1-21 16,0 0-16,0 0 16,0 0-1,0 0 1,-1 0 31,22 21-47,0 0 15,0 1-15,0-1 0,0 0 16,0 21-16,0-21 0,0 1 16,0-1-16,0 0 15,0 0-15,0 0 0,0 0 16,22 1-16,-1-22 15,0 21-15,21-21 0,-21 0 16,1 0-16,20 0 16,-21 0-16,21 0 0,1 0 0,-1-21 15,0 21-15,1-22 0,-1 1 16,43-21-16,42-43 16,-106 43-16,0 21 15,0 0-15,-21-1 0,0 1 0,0-21 16,0 21-16,0 0 15,-21 21 1,0 0-16,0 21 16,0-21-16,-1 21 0,1 0 15,21 0-15,-21 0 0,21 1 0,0-1 16,0 0-16,0 0 0,0 0 16,21 0-16,0 22 15,43 20 1,-43-42-1,-21 1-15,0-1 16,-21-21-16,0 0 16,0 0-16,-1 21 15,-20-21-15,21 0 0,-21 0 16,20 0-16,1 0 16,0 0-1,0 0-15,0 0 16,0 0-1,-1 0 1</inkml:trace>
  <inkml:trace contextRef="#ctx0" brushRef="#br0" timeOffset="28762.6">1778 4953 0,'0'0'0,"21"-21"0,0 0 15,-21 0-15,0-1 16,0 1-16,0 0 0,21 0 16,-21 0-16,0 0 15,0 42 16,0 21-15,0-21-16,0 22 0,0-1 0,-21 21 16,21-20-16,-21 20 0,21-20 15,0 20-15,0-21 0,-21 22 0,0-22 16,21 1-16,0-1 16,-21 21-16,-1-41 0,22 20 15,0-21-15,-21 0 0,21 0 31,0-42 1,0 0-32,21 21 0,1-21 0,-1 0 15,-21-22-15</inkml:trace>
  <inkml:trace contextRef="#ctx0" brushRef="#br0" timeOffset="29063.43">2138 5292 0,'0'0'0,"0"21"0,21-21 31,0 0-31,0 0 16,-21-21-1,21 21-15,-21-21 0,0-1 16,0 1-16,0 0 15,0 0-15,-21 21 16,0 0 0,0 0-16,21 21 15,-21 0 1,21 0-16,0 1 16,0-1-1</inkml:trace>
  <inkml:trace contextRef="#ctx0" brushRef="#br0" timeOffset="30337.26">2773 5482 0,'21'0'15,"0"0"-15,0-21 16,0 21-1,1-21-15,-1 0 16,0 21-16,0-21 0,0-1 16,0 1-16,1 21 0,-1-21 15,42-42-15,-42 41 0,22 1 16,-22-21-16,21 0 0,-21 20 16,1-20-16,62-106 15,-84 63-15,21 43 16,-21 0-16,0-43 0,0 43 15,0-1-15,0 22 0,-21 0 16,21 0-16,0 0 0,-42 21 16,21 0-1,0 0-15,-1 0 0,1 21 0,21 21 16,-21-21-16,21 43 0,-21-22 16,21 22-16,0 20 0,-21-20 0,0 20 15,-1-20-15,-20 190 16,21-169-16,0-1 0,0 1 15,-1 0-15,22-1 0,-21-20 16,-21 105-16,42-84 0,0-1 16,-21-20-16,21 21 0,-21-1 15,21 1-15,-22 63 0,22 43 16,0-149 0,0 0-16,0 1 0,0-22 0,22 0 15,20 21 1,-21-42-16,0 0 15,0 0-15,-21-21 0,22 0 0,-1 0 16,0-22-16,21 22 0,-21-21 0,1 0 0,-1-22 16,0 1-16,0-1 0,21-63 15,-20-106 1,-22 170-16,0-22 0,0 22 16,0-1-16,0 1 0,-22-1 0,1 22 15,-21-22-15,21 43 0,0-21 16,-22 21-16,22-1 0,0 22 15,-21 0-15,20 0 0,1 0 16,0 0-16,21-21 31,21 21-31,0 0 0,1-21 16,-1 0-16,0 21 0,21-21 16,1 0-16,-1-1 0,0 1 15,1-21-15,-1 21 0,21 0 0,-20-22 16,-1 22-16,106-106 15,-127 106-15,22-21 16,-22 20-16,0 1 0,-21 0 0,0 0 16,0 0-16,-21 42 31,0-21-31,21 42 0,-21-21 16,21 1-16,-43 83 15,43-62-15,0-22 0,0 21 16,0-21-16,0 1 0,0-1 15,0 21-15,21-42 0,1 21 0,-1 0 16,21-21-16,22 0 16,-43 0-16,0 0 15,0 0-15,21-21 0,-20 21 16,-1-21-16,0 0 0,0 0 0,0 0 16,0-1-16,1-20 0,-22 21 0,0-21 15,0 20-15,0-83 16,-22 83-16,22 1 15,-21 0-15,0 0 0,-21 0 16,21 21-16,-1 0 0,1 0 0,0 0 0,0 0 16,0 21-16,0 0 0,-1 0 15,1 0-15,21 1 0,0 20 16,0-21-16,0 0 0,0 0 16,0 1-16,0-1 0,0 0 15,21-21-15,1 0 0,-1 0 16,0 0-16,0 0 0,0 0 0,0 0 15,1 0-15</inkml:trace>
  <inkml:trace contextRef="#ctx0" brushRef="#br0" timeOffset="30770.01">4254 5144 0,'0'-22'0,"0"1"16,0 0-16,0 0 15,0 0-15,22 0 0,-1 21 16,0-22-16,0 22 16,0 0-16,43 0 15,-43 0-15,21 0 0,-21 22 0,1-1 16,20 0-16,-21 21 0,0-21 16,-21 43-16,0 42 15,0-64-15,0 22 16,-21-43-16,0 0 0,0 0 15,21 0-15,-21-21 0,-1 0 16,1 0-16,21-21 16,0 0-1,0 0-15,0-22 0,0 22 16,21-21-16,-21 21 0,22-22 0,-1 1 16,0 0-16,0-22 15,21 1-15,-20 20 0,-1 22 16,0-21-16,21 0 0,-21 42 15,1-22-15,-1 1 0,0 21 16,0 0-16,0 0 16,-21 21-1,0 1-15,0-1 0,-21 0 16</inkml:trace>
  <inkml:trace contextRef="#ctx0" brushRef="#br0" timeOffset="31653.51">1439 7006 0,'-21'21'16,"0"-21"-1,21-21 1,0 0-16,0 0 16,0 0-16,21 21 15,-21-21-15,21-1 0,0 1 0,1 21 16,-1-21-16,21 21 0,-21 0 16,0 0-16,43 0 15,-43 0-15,0 21 0,22 0 0,-43 1 16,21 20-16,-21 0 0,0-21 0,0 43 15,0-22-15,0 1 16,-106 189 0,21-147-16,64-43 15,-21 1-15,-1-22 0,1 0 0,21 0 16,-21 0-16,20 1 0,1-22 16,0 0-16,0 0 0,0 0 0,0 0 15,-1-22-15,22 1 0,0 0 16,-21 0-16,21-21 0,-21 20 15,21-20-15,0-43 0,0 64 16,0-21-16,0 21 0,42-22 16,1 22-1,-22 21-15,0 0 0,0 21 16,22 1-16,-22-1 0,0 0 0,0 0 16,0 21-16,0-20 0,1 20 15,-1 0-15,0 22 16,0-43-16,-21 0 0,21 0 15,0 0-15,-21 1 0,22-22 16,-22 21-16,21-21 16,0 0-16,0 0 15,0 0-15,0-21 16,1-1-16,-22 1 0</inkml:trace>
  <inkml:trace contextRef="#ctx0" brushRef="#br0" timeOffset="31818.92">2349 7451 0,'-21'0'47,"0"0"-31,21-21-16,0-1 15</inkml:trace>
  <inkml:trace contextRef="#ctx0" brushRef="#br0" timeOffset="33386.29">2879 7345 0,'-22'0'0,"22"21"47,0 0-32,0 0 1,0 1-16,0-1 15,22-21 1,-1 0 0,0-21-16,0-1 15,0 22-15,0-21 0,1-21 16,20 21-16,0 0 0,-21-22 0,22 22 16,-1-21-16,0-1 0,1 1 0,20 21 15,-20-21-15,20-43 16,-42 43-16,22-43 0,-43 43 15,0-43 1,0 43-16,0-1 0,0 1 0,-22 21 0,1 0 16,0-1-16,0 1 0,-21 0 15,-22 42 1,43 0-16,21 22 0,-21-1 16,21 0-16,-21 22 0,-1 42 15,22-22-15,-21-20 0,21 21 16,-42 84-16,21 0 15,0-84-15,21 0 0,-22 84 16,22-84-16,-21-1 16,21 107-16,0-107 0,0 1 15,0 0-15,0 42 16,0 0-16,0-64 0,0-20 16,21 41-16,1-41 0,-22-22 15,21 0-15,0 0 0,0-21 16,0 0-16,64-42 15,-43-1 1,-21 1-16,22 0 0,-22-1 0,21 1 16,-21 0-16,1-22 0,-1 1 0,0-1 15,-21 1-15,0-1 0,0 1 0,0-1 16,-21-20-16,0 20 0,-22 1 16,22 20-16,-21-20 0,-22 20 0,22 1 15,0 0-15,-1 21 0,1-1 16,0 1-16,20 21 0,-20-21 0,21 21 15,-21 0-15,20 0 0,1 0 16,42-21 0,1 21-1,-1-21-15,21 0 0,-21-1 16,22 1-16,-1 0 0,21-21 16,-20 21-16,-1-22 0,22 1 15,-1 0-15,-21-1 0,1 22 0,20-21 16,-20-1-16,-1 22 0,21-42 15,-20-1 1,-43 43 0,-21 21-1,-1 21 1,1 0-16,0 1 16,21 20-16,-21 0 15,21 1-15,0-22 0,0 21 0,0 0 16,0-20-16,0 20 0,0-21 15,21 0-15,0 0 0,0 1 0,1-22 16,-1 0-16,0 0 0,0 0 16,0 0-16,0 0 0,22 0 15,-22 0-15,42-64 16,-41 43-16,-1-21 16,-21 20-16,21 1 0,-21 0 0,0 0 15,0-21-15,0-1 0,-21 22 16,0 0-16,-1 0 0,-20-22 15,21 43-15,0 0 16,0 0-16,-1 0 0,1 0 0,0 0 16,0 0-16,0 0 0,-22 43 15,43-22 1,0 0 0,22-21-16,-1 0 15,0 0-15,0 0 0,0 0 16,0 0-16,22 0 0,-22-21 0,0 21 15,64-42 1,-64 20-16,21 22 0,-21 0 0,43-21 16,-22 21-16,1 0 15,20 0-15,-42 21 0,0 1 16,1-22-16,-1 21 0,-21 0 0,0 21 16,0 1-16,0-1 15,0-21-15,0 0 0,0 22 16,0-22-16,-64 63 15,43-62 1,0-22-16,21 21 0,-21-21 16,21-21-16,0-1 15,0 1-15,0 0 16,0 0-16,0-21 0,21 20 0,0-83 16,0 62-1,-21 1-15,21 21 16,1 21-16,-22-21 0,21-1 0,0 22 15,-21-21-15,21 21 0,0 0 16,0 0 0,1-21-16,-1 21 0,0 0 15</inkml:trace>
  <inkml:trace contextRef="#ctx0" brushRef="#br0" timeOffset="33887.26">4932 7049 0,'21'0'63,"0"0"-48,0 0-15,0-22 16,1 1-16,-22 0 16,21 21-16,0-21 15,-21 0-15,0 0 0,0-1 16,0 1-1,-21 0 1,0 21-16,-1 0 16,1 0-16,21 21 0,-42 0 15,21 1-15,21-1 0,-64 63 16,43-20 0,21-43-16,-21 21 0,21 22 15,0-22-15,0-21 0,0 1 16,0-1-16,0 0 0,0 0 0,21-21 15,21 21-15,22-21 16,-43 0-16,21 0 16,22-21-16,-43 0 0,21 21 15,-20-21-15,20 0 0,0-1 0</inkml:trace>
  <inkml:trace contextRef="#ctx0" brushRef="#br0" timeOffset="34370.99">5736 6985 0,'0'-21'0,"0"42"0,0-63 16,-21 21-16,0 21 0,0-22 16,-1 22-16,1 0 0,0 0 15,0 0-15,0 0 0,0 0 16,-1 22-16,1-1 0,0 0 0,0 0 16,-21 43-16,20-22 15,1 0-15,21-21 0,-21 22 16,21-22-16,0 0 0,0 0 0,0 0 15,0 1-15,0-1 0,21-21 16,0 0-16,1 0 0,20 0 16,-21 0-16,0 0 0,22-21 15,-22-1-15,0 1 16,0 0-16,21 0 0,-20 0 0,-1 0 16,21-64-1,0 21-15,-42 43 0,0 0 16,0 0-16,0 0 0,22 21 15,-22 21 17,-22 0-32,22 0 0,-21 0 0,21 22 15,0-22-15,0 0 0,0 21 0,-21-20 16,21-1-16,0 21 0,0 0 16,0-20-16,0-1 15,21 0-15,0-21 0,1 21 16,-1-21-16,21 0 0,-21 0 15,0 0-15,22 0 0,-22-21 16,64-21-16,-22-1 16,-21 22-16</inkml:trace>
  <inkml:trace contextRef="#ctx0" brushRef="#br0" timeOffset="35103.61">6350 6879 0,'0'0'0,"0"-42"0,0 21 0,0 0 16,-21 21-16,0 0 0,-1 0 15,1 0-15,0 21 16,21 0-16,-21 0 0,0 43 16,0-43-16,21 42 15,0-20-15,-22-1 0,22-21 16,0 21-16,0-20 0,0-1 0,0 21 16,0-21-16,22 0 0,-1 1 0,21-1 15,-21-21-15,0 0 16,22 0-16,-1 0 0,0 0 0,43-21 15,-43-1-15,1 1 0,-1 0 16,0 0-16,1 0 0,-22 0 16,21-22-16,1-20 0,-1-22 15,-21 43-15,-21-22 16,21 1-16,-21 20 0,0-20 0,0-1 16,0 1-16,0 21 0,0-1 0,0 1 15,0 0-15,0-1 16,0 22-16,-21 21 15,0 0-15,21 21 16,-21 0-16,21 1 0,0 20 0,0 0 16,-21-21-16,21 22 0,-22 84 15,22 0 1,0-85-16,0-21 16,0 22-16,0-1 0,-21 0 15,21 1-15,0-22 0,0 0 0,0 0 16,-21 0-16,21 0 15,0-42 32,0 0-47,0 0 0,0 0 16,21 0-16,0-1 0,1 1 0,-1-21 16,0 21-16,0 0 0,0-1 15,0 1-15,64-42 16,-21 63-16,-43 0 0,0 0 15,0 0-15,0 21 16,-21 0-16,0 0 0,21 0 0,-21 1 16,0-1-16,0 0 0,0 21 0,0 22 15,0-22 1,-21-21-16,21 0 0,-21 1 0,21 20 16,0-21-16,-21-21 0,21 21 15,-21-21-15,21 21 0,-21-21 16,-1 0-1,1 0 1</inkml:trace>
  <inkml:trace contextRef="#ctx0" brushRef="#br0" timeOffset="36069.44">1079 8890 0,'0'-21'31,"0"0"-15,22 0 0,-1-1-16,0 22 0,0 0 15,0-21-15,0 21 0,1 0 0,-1 0 16,21 0-16,-21 0 16,22 0-16,-22 21 0,0 1 15,0-1-15,-21 21 0,0-21 0,0 0 16,0 43-16,-21-22 15,0-21-15,0 1 0,-1 20 16,-20-21-16,0 21 16,21-20-16,-1-22 0,-20 21 15,21-21-15,21-21 16,0-1 0,21 1-1,0 0-15,0 21 0,1 0 0,-1-21 16,21 21-16,-21 0 0,22 0 15,-22 0-15,21 0 0,0 0 0,43 42 16,-43-21 0,-20 1-16,-22-1 15,0 21-15,0-21 0,0 0 16,-22 1-16,1-1 0,0 0 16,-21 0-16,-22 21 15,1-20-15,20-1 0,1-21 16,21 0-16,-21 0 0,-1 0 15,22 0-15,-21 0 0,21 0 0,-1 0 16,1 0-16,0 0 16,0 0-16,0-21 0,0 21 0,-1 0 15,22-22-15,0 1 16,0 0 0,22 0-1,-1 0-15,0 21 0,21-21 0,-21 21 16</inkml:trace>
  <inkml:trace contextRef="#ctx0" brushRef="#br0" timeOffset="36262.04">1990 9165 0,'0'0'0,"21"0"0,0 0 15,-21-21-15,21 21 16,0 0 46</inkml:trace>
  <inkml:trace contextRef="#ctx0" brushRef="#br0" timeOffset="38403.56">2371 9250 0,'0'0'0,"0"-21"0,21 0 0,0-1 16,0 1-16,-21 0 0,0 0 0,0 0 16,21 0-16,-21-1 0,0 1 15,21 0-15,-21 42 31,0 0-31,0 1 16,0-1-16,0 21 0,0-21 16,-21 22-16,0 20 0,0 1 15,0-22-15,0-21 16,21 21-16,0-20 0,-22-1 0,22 0 16,-21 0-16,21 0 0,21-42 46,1 0-46,-1 0 16,-21 0-16,21-1 0,0 1 0,0-21 16,0 21-16,1 0 0,-22-1 0,21 1 15,0-21 1,-21 21-16,21 21 0,0 0 16,-21 21-1,0 0-15,21 21 16,-21-20-16,22-1 0,-22 0 15,0 0-15,0 0 0,21 0 0,-21 1 16,21 20-16,21-21 16,-21-21-16,1 0 15,-1 0-15,21 0 0,-21 0 16,0 0-16,1-21 0,-1 21 0,0-21 16,0 0-16,21-22 15,1 1-15,-43 21 0,0 0 16,21-1-16,-21 1 0,0-21 15,0 21-15,0 0 0,0-1 0,0 1 16,0 0-16,-21 21 16,21 21-1,-21-21-15,21 21 16,-22 1-16,22-1 0,0 0 16,0 0-16,0 0 0,0 0 0,0 1 15,0 20-15,0-21 0,0 0 16,0 0-16,22-21 15,-1 22-15,0-22 0,0 0 0,0 0 16,0 0-16,1 0 0,20 0 16,-21 0-16,0-22 0,22 22 0,-22-21 15,21 0-15,-21 0 0,22 0 0,-22-22 16,63-41 0,-20-43-1,-22 21-15,-42 64 0,0-22 16,0 22-16,0-1 0,0 1 15,0 21-15,0-43 0,-21 43 16,0 21-16,0 0 16,0 0-16,-1 0 0,22 21 15,-21 1-15,21 41 0,0-21 16,0 1-16,0 105 16,0-85-16,0-20 15,0-1-15,-21 0 0,21 1 0,0-22 16,0 21-16,0-21 0,0 1 15,0 41-15,0-42 16,0-42 15,21 0-15,0 0-16,-21 0 0,22-1 16,-22 1-16,21 0 0,-21 0 15,21 0-15,0-22 0,-21 22 0,21 21 16,0 0-16,1 0 15,-1 21 1,-21 1-16,21-22 0,-21 21 16,0 0-16,0 0 0,0 0 15,21-21-15,-21 21 0,21 1 0,43-1 16,-43-21 0,0 21-16,0-21 0,0 0 0,22 0 15,-22 0-15,21 0 0,-21 0 16,1-21-16,-1 21 0,0-21 15,0-1-15,21 1 0,1-21 16,-43 0-16,21 20 0,-21 1 16,0 0-16,0-21 0,0 21 15,0-1-15,0 1 0,0 0 16,0 0 0,0 42-16,0 0 15,-21 0-15,21 1 16,0-1-16,0 0 0,-21 0 0,21 21 15,0-20-15,0 62 16,0-63 0,0 1-16,21-22 0,0 0 15,0 0-15,0 0 0,22 0 16,-22 0-16,0 0 0,106-22 16,-85-20-1,1 21-15,-22 0 0,0 0 16,0-1-16,0-20 0,0 0 15,1-1-15,-22 1 0,21 0 0,0-22 16,-21 1-16,21 20 0,-21-20 16,0-1-16,0 22 0,0-21 0,0 20 15,0 1-15,0-22 16,0 22-16,-21 42 0,0 0 16,0-21-16,-1 42 15,1 0-15,21 0 16,-21 1-16,21-1 0,0 21 0,0-21 15,0 22-15,0-1 0,0 85 16,0-85 0,0 1-16,0-1 0,0 0 0,21 1 15,-21-1-15,0 0 0,43 43 16,-43-43-16,0-21 16,21 1-16,0-1 0,-21 0 0,21 0 15,0 0-15,0 0 0,22-21 16,-22 0-16,0 0 15,0 0-15,0 0 0,1 0 0,20 0 16,-21-21-16,0 21 0,22-21 0,-22 0 16,21-21-1,-21-1-15,22 1 0,-1-22 16,-42 22-16,0 21 0,0-21 16,0 20-16,0 1 0,0 0 0,0 0 15,-21 21 1,0 0-16,-1 21 15,1 0-15,21 0 0,0 1 16,-21 20-16,0 0 0,21 1 16,0-22-16,0 0 0,0 21 15,0-21-15,0 1 0,0-1 16,21 0-16,0-21 0,0 21 16,1-21-16,-1 0 0,85 0 15,-43-21 1,-42 21-16,0-21 0,22 0 15,-22 21-15,0-22 0,0 1 16,0 0-16,1 0 0,-1 0 0,-21 0 16,0-1-16,0 1 0,0 0 15,0 0-15,0 0 0,0 0 16,0-1-16,-21 1 0,-1 0 0</inkml:trace>
  <inkml:trace contextRef="#ctx0" brushRef="#br0" timeOffset="38645.42">4233 8467 0,'0'0'0,"-63"0"15,42 0-15,21 21 78,0 0-62</inkml:trace>
  <inkml:trace contextRef="#ctx0" brushRef="#br0" timeOffset="39562.41">1249 10520 0,'0'0'0,"0"-21"15,0 42 1,-21 0-16,21 0 16,0 0-16,0 22 0,0-1 15,-22 0-15,22 43 0,0-43 16,-21 1-16,0-22 0,0 21 16,0 22-16,0-22 15,-1-21-15,22 0 0,0 1 16,-21-1-16,0-21 15,21-21 1,21 21 0,0-22-16,1 22 0,20 0 15,0 0 1,1-21-16,-1 21 0,0 0 0,43 0 16,-43 0-16,1-21 0,-1 21 15,0-21-15,1 21 0,-1 0 0,0-21 16,1 0-1,-22-1-15,-21 1 16,0 0-16,-21 0 16,-1 0-16,1 21 15,0 0-15,0-21 16,-21 21-16,20 0 16,22 21-16,0 0 0,-21 0 15,21 0-15,0 0 0,0 22 16,0-22-16,0 64 15,0-64-15,-21 42 16,21-20-16,-21-22 0,21 0 0,0 0 16,0 0-16,0 22 15,0-65 17,21 1-17,0 0-15,0 0 0</inkml:trace>
  <inkml:trace contextRef="#ctx0" brushRef="#br0" timeOffset="39747.81">2307 11070 0,'0'0'0,"21"0"0,0 0 16,1 0-16,-1 0 46,0 0-30,0-21 0,0 0-16</inkml:trace>
  <inkml:trace contextRef="#ctx0" brushRef="#br0" timeOffset="40767.23">3387 11070 0,'0'0'0,"21"0"0,0 0 16,0-21-16,-21 0 16,21 21-16,0-21 0,-21 0 15,0-22-15,0 22 16,0 0-16,-21 0 0,0 0 15,0-1-15,0 1 16,0 0-16,-22 0 0,-20 0 0,20 21 16,22 0-16,-63 0 15,-22 63 1,85-42-16,-1 22 0,1-22 0,-21 21 16,42 1-16,-21-1 0,21 0 15,-21 1-15,21-1 0,0-21 0,0 64 16,21-22-1,0-42-15,0 1 0,21-22 16,-20 0-16,-1 0 0,0 0 16,0 0-16,21-22 0,-20 1 15,-1 0-15,21 0 0,-21 0 0,85-85 32,-42 21-32,-22 43 0,0 0 15,43-107-15,-64 86 16,-21-1-16,21 1 0,-21 21 15,0-22-15,0 1 0,0-22 16,0 43-16,0-1 0,0 22 16,0 0-16,-21 0 15,0 42-15,21 0 16,-21 21-16,21-20 0,-21 41 16,21-21-16,-22 128 15,22-107-15,-21-20 0,21 20 16,0 1-16,0-22 0,-21 64 15,21-64-15,0 0 0,0 1 16,0 20-16,42-20 16,-20-22-16,-1-21 0,0 21 15,21-21-15,1 0 0,-22 0 16,21 0-16,-21-21 0,22 0 16,41-43-1,-63 43-15,22-43 0,-22 43 0,0 0 16,0-21-16,-21 21 15,0-22-15,0 64 47,0 1-47,0-1 0,0 0 0,0 0 16,0 0-16,0 22 0,0-22 16,0 0-16,0 21 0,0-21 0,0 1 15,0-1-15,21-21 0,1 21 0,-1-21 16,21 0-1,-21 0-15,0 0 0,22-21 16,-22 0-16,0-1 0,0 1 16,0-21-16,1 21 0,-22-43 15,21 43-15,-21-21 0,0-1 16,0 22-16,0-21 0,-21 21 0,-1-22 16,-41-20-1,21 42-15,20 21 16,1 0-16,-42 0 0,42 0 15,-22 42-15,43-21 16,-21 0-16,21 1 0,-21-1 16,21 0-16,0 0 0,0 0 15,0 0-15</inkml:trace>
  <inkml:trace contextRef="#ctx0" brushRef="#br0" timeOffset="42867.28">4720 10859 0,'0'0'16,"0"-22"-16,0 1 0,0 0 0,0 0 15,0 0-15,-21 21 31,0 21-15,21 0-16,0 0 0,-21 22 16,-1-22-16,22 21 0,-21-21 0,21 22 15,-21 20 1,21 22-16,0-64 0,-21 0 16,21 0-16,0 22 0,21-43 31,0 0-31,-21-22 15,21 22-15,1-21 0,-1 0 0,0-21 16,0 21-16,-21-1 0,21 1 16,0 0-16,1-21 0,-1 21 15,-21-1-15,0 1 0,21 0 0,-21 0 16,0 0-16,21 21 0,-21 21 16,0 0-1,0 0-15,0 0 0,0 1 16,0-1-16,0 0 0,0 0 0,0 64 15,21-43 1,0-21-16,-21 0 16,43 1-16,-22-22 0,0 0 15,0 0-15,22 0 0,-22 0 16,21-22-16,-21 1 16,22 0-16,-22 0 0,0 0 0,0-22 15,43 1-15,-43 0 16,0 21-16,-21-1 0,21-20 0,-21 21 15,0-21-15,0-22 16,0 22-16,0 21 16,-21 21-1,21 21-15,-21 0 0,21 0 16,0 0-16,-21 22 16,21 20-16,0-21 15,0 1-15,0-22 0,0 21 16,0 1-16,0-22 0,0 0 15,21-21-15,0 21 0,0-21 0,106 0 32,-106 0-32,22 0 0,-22-21 0,63 0 15,-62 0-15,20-1 0,21-41 16,-41 42-16,20-22 16,-21 22-16,0-21 0,0 0 15,-21-1-15,22 1 0,-22-22 0,21 22 16,-21-127-16,0 126 15,0 1-15,0 21 0,0 0 16,0 0-16,0-1 0,0 44 16,0 20-1,-21-21-15,-1 21 0,22 1 16,-21-1-16,21 0 0,0 1 0,-21-1 16,0 0-16,0 22 0,21-22 15,0 1-15,-21-1 0,-1-21 0,22 21 16,0-20-16,0 20 0,0-21 15,-21 0-15,21 0 0,0 1 0,0-1 16,21-42 15,-21-1-31,22 22 16,-1-21-16,0 0 0,0 0 0,0 0 16,-21 0-16,21-1 0,1 1 0,-1 0 15,0 21-15,0-21 16,0 21-16,0 0 15,-21 21-15,22-21 0,-22 21 16,0 0-16,0 1 0,0-1 16,0 0-16,21 0 15,-21 0-15,21 22 16,0-43-16,0 0 0,0 21 16,1-21-16,-1 0 0,0 0 15,0 0-15,0 0 0,0 0 0,106-64 31,-105 43-31,-1 0 0,0 0 16,0 0-16,-21-1 0,0-20 0,21 0 16,-21 21-16,0-1 0,21 1 15,-21 0-15,0 0 16,0 42 0,0 0-1,-21 0-15,21 1 0,-21 20 16,21-21-16,-21 0 15,21 0-15,0 43 16,0-43-16,0 0 16,21-21-16,43 21 15,-43-21-15,0 0 0,0 0 0,21 0 16,-20-21-16,20 21 0,21-42 16,43 0-1,-85 20-15,22-20 0,-1-21 16,-21 41-16,0-20 0,22-43 15,-43 43-15,0-21 16,0 20-16,21-20 0,-21 20 0,0-20 16,0-43-16,0 64 15,0 21-15,0-1 0,0 1 16,0 0-16,0 42 16,0 0-1,-21 1-15,21 41 16,-21 43-16,21-64 15,-22 1-15,22-1 0,-21 21 0,21-20 0,0-1 16,0 0-16,-21 1 16,21-1-16,0 0 0,0-20 0,0 20 15,0-21-15,0 0 0,0 43 16,42-22 0,-20-21-16,-1-21 0,0 0 0,0 0 15,0 0-15,0 0 0,22 0 0,-22 0 16,0 0-16,0 0 0,0-21 15,43 0-15,-22-21 16,-21 20-16,1 1 0,-1 0 0,21-42 16,-21 41-16,0-20 15,-21 21-15,0-21 0,0 20 0,0 1 16,0 0-16,0 0 0,0 0 0,0 0 16,-42 21-1,21 0-15,0 0 0,21 21 16,-21-21-16,-1 63 0,22-42 15,-21 22-15,0 20 16,21-42-16,0 22 0,0 41 16,0-62-16,0 20 15,0-21-15,21 0 0,22 0 16,-22-21-16,0 0 16,21 0-16,-21 0 0,1 0 0,-1 0 15,21 0-15,-21-21 0,0 21 0,43-42 16,-43 21-1,0 0-15,0-1 0,-21-20 16,0 21-16,0 0 0,0 0 16</inkml:trace>
  <inkml:trace contextRef="#ctx0" brushRef="#br0" timeOffset="43103.15">6540 10266 0,'-21'0'0,"42"0"0,-63 0 0,21 0 0,0 0 16,0 0-16,21 21 46,21-21-30</inkml:trace>
  <inkml:trace contextRef="#ctx0" brushRef="#br0" timeOffset="44129.83">7747 4953 0,'0'0'0,"-42"0"16,20 0-16,1 0 15,0 0-15,42 0 63,0 0-63,22 0 0,-1 0 16,22 0-16,-1 0 0,1 0 0,-1-21 15,22 21-15,-22 0 0,22 0 16,84-21-16,-63 0 0,-21 21 15,21 0-15,63 0 16,43 0-16,-149 0 16,1 0-16,-22 0 0,0 0 15,1 0-15,-1 0 0,-21 0 16,0 0-16,0 0 0,43 0 16,-85 0 30,0 0-46,-1 0 0,22-22 16,-21 22-16,0 0 0,21-21 16,-21 21-16,21-21 0</inkml:trace>
  <inkml:trace contextRef="#ctx0" brushRef="#br0" timeOffset="44480.59">9250 4657 0,'0'0'0,"-21"0"0,-1 0 16,44 0 15,-1 21-15,0-21-16,0 0 0,0 0 16,0 21-16,1-21 0,20 21 15,-21 0-15,0 1 0,0-22 16,1 21-16,-22 0 0,21 0 15,-21 0-15,0 0 0,0 43 16,0-43-16,-43 21 0,22-20 16,0 20-16,-21-21 0,-1 21 15,22-20-15,-21 20 0,0-21 0,-1 0 16,-63 43 0,43-22-16,42-42 0,21 21 15,-21-21-15,42-21 31,-21 0-15,21 21-16</inkml:trace>
  <inkml:trace contextRef="#ctx0" brushRef="#br0" timeOffset="45978.53">11176 5144 0,'21'0'63,"-21"-22"-63,21 22 0,0-21 0,1 0 15,-1 0-15,21 0 16,-21 0-16,0-1 0,22 1 0,-22-21 16,21 21-16,-21-22 0,22 22 0,-22-21 15,0 0-15,0 20 0,0 1 16,22-85-16,-43 43 16,0 42-1,0 0-15,0-22 0,0 22 0,0 0 16,0 0-16,0 0 0,-21 21 15,-1 0-15,1 0 16,21 21-16,-63 42 16,42-20-16,-1 20 0,22-21 15,-21 43-15,0 0 0,0-1 16,0 1-16,0 0 0,-1-1 0,1 1 16,0 21-16,0-21 0,-21 84 15,20-84-15,22-1 0,-21-20 16,0-1-16,21 22 0,0-43 0,0 85 15,0-84-15,0-1 0,0-21 16,0 21-16,0-20 0,0-1 16,21 0-16,0-21 0,1 0 15,-1 0-15,0-21 0,21 21 16,-21-21-16,43-43 16,-43 43-16,43-43 0,-43 22 0,21 0 15,-42-22-15,21 22 16,-21 0-16,0-64 0,0 42 0,-21 22 15,21 0-15,-63-64 16,-22 0-16,64 85 16,-22 0-16,1 21 15,21-22-15,0 22 0,0 0 0,21-21 32,21 0-17,21 21-15,-21-21 0,0 0 16,22 21-16,-22-21 0,21-1 0,1 1 15,-1 0-15,0 0 0,1-21 0,-1 20 16,43-20 0,-43 21-16,21-21 0,-41 20 0,-1 22 15,-21-21-15,0 42 32,0 1-32,0-1 0,-21 0 0,21 0 15,-22 0-15,22 22 16,-21 41-16,21-41 15,0-22-15,0 0 0,0 0 0,0 0 16,0 0-16,0 1 0,21-22 16,1 21-16,-1-21 0,21 0 15,-21 0 1,22 0-16,-22-21 0,0-1 0,42 1 16,-41 0-16,-1 0 0,0-21 15,0 20-15,0 1 0,-21-21 0,0 0 16,0 20-16,0-20 0,0 0 0,-21 21 15,0-22-15,0 22 0,0 0 16,-1 0-16,-20 21 0,21 0 16,0 0-16,0 0 0,-1 0 0,1 0 15,-21 42-15,21 0 16,21-20-16,0 20 0,0-21 16,0 21-16,0-20 0,0-1 15,21-21-15,0 21 0,0 0 16,0-21-16,64 0 15,-21 0-15,-43 0 16</inkml:trace>
  <inkml:trace contextRef="#ctx0" brushRef="#br0" timeOffset="46336.19">12382 5059 0,'0'-21'15,"22"0"-15,-1-1 16,0 1-1,0 21-15,0 0 0,0 0 16,1 0-16,-1 0 0,0 21 16,0-21-16,0 22 0,0-1 15,-21 21-15,0 22 16,0-22-16,0-21 16,0 0-16,-21 0 0,21 1 15,-21-1-15,0-21 0,21 21 0,-21-21 16,0 0-1,21-21 1,0 0 0,0-1-16,0 1 0,21-42 15,0 20-15,-21 1 16,0 21-16,42-21 16,-21 20-16,-21 1 0,22 0 15,-22 0-15,21 0 0,0 21 0,0-21 0,21-1 16,-20 1-1,-1 21-15,21-21 0</inkml:trace>
  <inkml:trace contextRef="#ctx0" brushRef="#br0" timeOffset="46695.99">13906 4128 0,'0'-22'0,"0"44"0,0-86 16,0 43-16,0 0 0,-21 0 16,-21 21-16,21 0 0,-64 21 15,0 42 1,43 1-16,-43 42 16,43-43-16,0 1 0,-1-1 0,-20 1 15,21-1-15,-1 22 0,22-1 16,-21-20-16,21 21 0,-43 126 15,64-168-15,0 20 0,0 43 16,21-64-16,-21-21 16,43 22-16,-22-22 0,0 21 0,106 1 15,-106-43 1,21 21-16,1-21 0,-1 0 16,43-21-16,-43-1 0,0 1 15,1 0-15,-1 0 0,0 0 0,1-22 16,-22 1-16</inkml:trace>
  <inkml:trace contextRef="#ctx0" brushRef="#br0" timeOffset="49809.8">14139 4593 0,'0'0'0,"0"-21"0,0 0 0,0 0 16,-21 21-16,0 0 15,0 0-15,0 21 16,-1-21-16,1 21 0,21 21 0,-21-20 15,0 20-15,0 0 0,0 43 16,-1-43-16,22 22 0,-21-22 16,21 0-16,-21 1 0,21-22 15,0 21-15,0-21 0,0 22 0,42-1 16,-20-21-16,-1-21 16,0 0-16,0 0 0,0 0 15,0 0-15,64-21 16,-21 0-16,-43 0 15,21 0-15,-21-22 0,0 22 0,1 0 16,-1-21-16,0 20 0,-21 1 16,0-21-16,21 21 0,-21 0 0,21-1 15,-21 1-15,0 0 16,0 42 15,0 0-31,0 1 0,0-1 16,0 0-16,0 0 0,-21 43 15,21-43-15,0 0 0,-21 21 16,21-21-16,0 1 0,0-1 16,0 0-16,0 0 15,21-21-15,0 21 0,0-21 16,1 0-16,-1 0 16,0 0-16,0 0 0,0 0 15,0 0-15,1-21 0,-1 21 0,-21-21 16,21 21-16,0-42 15,0-1-15,-21 22 0,21 0 16,-21 0-16,0-22 16,0 1-16,0 21 0,0 0 0,0 0 15,-21-1-15,0 22 0,-42-21 16,41 21 0,1 0-16,0 0 0,0 0 0,-43 0 15,43 0-15,0 0 0,0 0 16,42 0 15,0 0-31,0 0 16,1 0-16,20 0 0,-21 0 15,21 0-15,1 0 0,20-21 16,-20 21-16,-22 0 16,21 0-16,-21 0 0,0 0 15,1 21-15,-1-21 0,0 21 16,0 1-16,-21-1 0,21 21 15,-21 22-15,0-43 16,0 0-16,0 21 0,-21-21 16,21 1-16,-21-1 0,0 0 0,21 0 0,0 0 15,-21 0-15,-1-21 32,22-21-17,0 0 1,0 0-16,0 0 0,0 0 15,22-1-15,-1-20 0,0 21 0,0-21 16,0 20-16,0-20 0,1 0 16,-1 21-16,0-1 0,21-20 0,-21 42 15,1-21-15,-1 21 0,0 0 0,0 0 16,21 21 0,-42 43-1,0-22-15,0 0 16,0 22-16,0-43 0,0 21 15,0-21-15,0 22 0,0-22 16,0 0-16,0 0 0,22-21 16,-1 21-16,21-21 15,-21 0-15,22 22 0,-22-22 0,63 0 16,22-22 0,-85 1-16,43 0 15,-43 0-15,0 0 0,0 0 0,1-22 16,-1 22-16,-21-42 15,0 20-15,21 1 0,-21 21 0,0-43 16,0 22 0,-21 42-1,0 0-15,-1 0 0,1 21 16,0 0-16,0 0 0,0 1 16,0-1-16,-1 0 0,1 21 0,21-21 15,-21 22-15,-21-1 16,42 22-16,0-43 0,0 0 15,0 0-15,0 0 0,21-21 32,0 0-32,0 0 15,0 0-15,1 0 0,41-21 16,-21-21 0,-20 21-16,-1-22 0,-21 22 0,21-21 15,0-1-15,0 1 0,0 0 16,-21-1-16,22-20 0,-1 21 0,0-149 15,0 149 1,-21-1-16,0-41 16,0 63-16,0-1 0,0 44 31,0-1-31,-21 0 0,0 21 16,21-21-16,-21 64 15,-1 21-15,1-64 16,0 106-16,21-105 15,0-1-15,0 0 0,0-20 0,0 20 16,0-21-16,0 0 0,0 0 16,0 1-16,0-1 0,21 0 15,0-21-15,1 0 16,-1 0-16,21 0 16,-21 0-16,-21-21 0,43 0 15,-22-1-15,21-20 16,-42 0-16,21 21 0,0-43 15,-21 43-15,0 0 0,22 0 16,-22-1-16,0 44 31,0-1-31,0 0 16,0 0-16,0 0 0,0 0 0,0 22 16,-22-22-16,22 0 0,0 0 0,0 0 15,0 22 1,0-22-16,0 0 0,22-21 15,20 0-15,0 0 16,1 0 0,-22 0-16,0 0 0,42 0 15,-20-21-15,-22 0 0,0 0 0,21-1 16,-20 1-16,-1-21 0,21-22 16,-21 1-16,22-22 15,-22 22-15,-21 20 0,21-20 16,-21 21-16,21-22 0,-21 22 0,0-1 15,0 1-15,0 21 0,0 0 0,0-22 16,0 65 15,-21-1-31,0 0 0,21 0 16,-21 21-16,21 1 0,0-1 0,-22 85 31,1 0-31,21-85 16,-21 1-16,21-1 0,0-21 0,0 22 15,0-22-15,0 21 0,0-21 16,0 0-16,0 1 0,0-1 16,21-21-16,0 0 0,1 0 15,-1 0-15,0 0 0,0 0 16,0 0-16,0 0 0,1-21 16,-1 21-16,0-22 0,0 1 0,-21 0 15,21 0-15,0 0 0,1 0 16,-1-22-16,-21 22 0,0 0 0,21-21 15,0 42-15,-21-22 16,0 44 0,0-1-16,0 0 15,0 0-15,0 0 0,-21 0 16,0 1-16,21-1 0,0 0 16,0 0-16,0 0 15,0 0-15,0 1 0,21-22 16,0 21-1,0-21-15,0 0 16,1 0-16,-1 0 0,21 0 16,0-43-16,-20 43 15,20-42 1,-42 21-16,21 0 0,-21 0 0,21-1 16,-21-20-16,0 21 0,21 0 15,-21 0-15,0-1 0,22 22 16,-22-21-16,0 42 31,0 1-31,0-1 0,-22 0 16,1 0-16,21 0 15,0 0 1,0-42 62,21 21-62,-21-21-16,22 21 156,-22-21-31,0 42-16,0 0-77,0-42 93</inkml:trace>
  <inkml:trace contextRef="#ctx0" brushRef="#br0" timeOffset="51650.4">14160 3874 0,'22'0'31,"-1"0"-31,21-22 16,-21 22-16,0-21 0,22 21 0,-22-21 15,0 21-15,21-21 0,-20 0 0,-1 21 16,0-21-16,0-1 0,0 22 15,-21-21-15,0 0 0,0 0 16,-21 21 15,21 21-31,-21 0 0,0-21 0,21 43 16,0-22-16,0 0 0,-21 64 16,-1-1-16,1-41 15,21-22-15,0 21 0,-21 22 16,21-22-16,0-21 0,0 0 15,-21 0-15,21 1 0,0-1 16,-21-21 0,0 0-16,-1 0 0,1 0 15,0 0-15,0-21 16,0-1-16,0 22 0,-1-21 0,1 0 16,21 0-16,-21 21 15,0-21-15,21 42 31,0 0-31,0 0 16,0 0-16,21 1 16,0-22-16,0 21 15,1-21-15,-1 0 0,63 0 16,-20 0 0,-43-21-16,21-1 0,22 1 15,-43 0-15,21 21 0,-20-21 0,-1 0 16,0 0-16,0-1 0,21-20 15,-42 21 1,0 42 0,0 0-1,0 0-15,-21 22 0,21-22 16,0 0-16,0 0 0,-21 0 16,21 1-16,0-1 0,0 0 15,-21-21-15,42-21 31,0 21-15,0-21-16,-21-1 0,22 22 16,-1-21-16,-21 0 0,21 0 15,-21-21-15,21 20 16,0 1-16,-21 0 0,21 21 16,-21 21-1,0 0 1,0 1-16,0-1 0,0 0 0,0 0 15,0 0-15,22 0 16,-22 1-16,0-1 0,21-21 16,0 0-16,0 0 15,0 0-15,0 0 0,1 0 16,20 0 0,0 0-1,-21-21-15,1-1 0,-1 1 16,0 0-16,-21 0 0,21 0 15,-21-22-15,21 22 16,0 0-16,1-42 16,-22 84 15,0 0-31,0 0 16,0 0-16,0 0 0,0 1 0,-22-1 15,22 0-15,-21-21 0,21 42 16,0-21-1,21-21 1,1 0 0,-1 0-16,0-21 0,0 0 0,0 21 15,0-21-15,1 0 0,-1-22 0,21 22 16,-21 0-16,0-21 0,1-1 16,-1 22-16,21-63 15,-42 62-15,0-20 0,0 21 0,21-21 16,-21 20-16,0 1 15,-21 42 1,0 1-16,0-1 0,0 0 16,-22 42-1,22-20-15,0-1 0,0 0 0,0 1 16,21-1-16,0 0 0,-22-20 16,22 20-16,0 0 0,0-21 0,0 1 0,0 20 15,22 0 1,-1-21-16,0-21 0,0 0 0,21 0 15,-20 0-15,-1 0 16,0 0-16,0 0 0,0-21 0,43-42 31,-64 42-31,21-1 0,-21 1 0</inkml:trace>
  <inkml:trace contextRef="#ctx0" brushRef="#br0" timeOffset="51848.29">15367 3958 0,'21'0'16,"0"0"-16,0-21 15,1 21-15,20 0 16,-21-21-16,21 21 0,-20-21 0,-1 21 16,21 0-16,-21-21 0,22 21 15,-22 0-15,0-22 0,0 22 16,-21-21-16,0 0 15,-21 0 1</inkml:trace>
  <inkml:trace contextRef="#ctx0" brushRef="#br0" timeOffset="52027.19">15176 3704 0,'0'0'0,"-63"0"16,42 0-16,0 0 0,42 21 78,0-21-78</inkml:trace>
  <inkml:trace contextRef="#ctx0" brushRef="#br0" timeOffset="52280.04">15938 3831 0,'22'0'16,"-1"0"-1,0-21 1,0 21-1,-42 21 32,0-21-31,21 21-16,-21 1 0</inkml:trace>
  <inkml:trace contextRef="#ctx0" brushRef="#br0" timeOffset="52444.87">15917 4064 0,'0'0'0,"0"21"16,0 0-16,-21 1 0,21-1 16,-21 0-16,21 0 15,0 0-15,-21-21 0,0 21 16,-1 1-16,1-22 0,0 21 16,0 0-16,-21-21 15,20 0-15,1 0 0,0 0 16</inkml:trace>
  <inkml:trace contextRef="#ctx0" brushRef="#br0" timeOffset="57411.81">16679 4636 0,'0'0'0,"-21"0"16,42 0 31,0 0-47,1 0 15,-1 0-15,0 0 0,0 0 16,21 0-16,-20 0 0,20-22 0,21 22 15,1 0 1,-43 0-16,0 0 0,0 0 16,-42 0 15</inkml:trace>
  <inkml:trace contextRef="#ctx0" brushRef="#br0" timeOffset="57751.7">17272 4657 0,'-21'0'16,"0"21"-16,-1-21 15,1 21 1,42-21 31,1 0-47,-1-21 15,0 21-15,-21-21 16,0 0 0,-21 21-1,0 0-15,-1 0 0,1 0 16,21 21-16,-21 0 15,21 0-15,0 0 16,0 0-16,21 1 16,0-22-16,1 0 15</inkml:trace>
  <inkml:trace contextRef="#ctx0" brushRef="#br0" timeOffset="58516.33">17738 4784 0,'0'-21'0,"-22"21"16,1 0-16,-21 0 15,21 21-15,0 0 0,-22 0 16,22 21 0,-21-20-16,21-1 0,-1 0 0,1 0 0,0 21 15,0-20-15,0-1 0,21 0 16,0 0-16,-21 0 0,21 0 0,0 1 15,21-22 1,0 0-16,0 0 16,0 0-16,43 0 0,-43 0 0,21 0 15,1-22 1,-22 1-16,0 0 0,0 21 0,0-21 16,-21 0-16,0 0 0,0-1 15,0-20-15,0 0 16,-21 21-16,0 21 0,0-22 0,0 1 15,-1 21-15,22-21 16,0 0 0,22 21-16,-1-21 15,0 21-15,21 0 0,-21 0 0,22 0 16,-22 0-16,64 0 16,-64 0-16,21 21 15,-21 0-15,0-21 0,-21 21 16,22 0-16,-22 64 15,0-21-15,0-43 16,-22 0-16,22 0 16,-21 0-16,0 0 0,0-21 0,21 22 0,-21-22 15,0 0 1,21-22 15,0 1-31,21 0 0,0 0 16,0-21-16,-21 20 0,21 1 15,0-21-15,43-22 16,-43 22-16,0 21 0,22 0 0,-22 21 16,0 0-16,21 0 0,-21 0 15,1 0-15,-22 21 0,21 0 0,-21 0 16,0 0-16,0 1 0,0 62 16,0-41-16,-21 20 15,-1-42-15,1 0 16,21 1-1,-21-1-15,42-42 47,0-1-47,1 22 0,-1-21 16</inkml:trace>
  <inkml:trace contextRef="#ctx0" brushRef="#br0" timeOffset="58720.22">18838 4805 0,'0'0'0,"21"0"0,-21-21 0,22 0 16,-22-1 15,0 44 0,0-1-15,0 0-16,-22 0 15,22 0-15,0 0 0,-21 1 0</inkml:trace>
  <inkml:trace contextRef="#ctx0" brushRef="#br0" timeOffset="58828.16">18796 5144 0,'0'21'0,"0"-42"15,0 63-15,0-21 16,0 0-16</inkml:trace>
  <inkml:trace contextRef="#ctx0" brushRef="#br0" timeOffset="58980.07">19156 4890 0,'0'0'16,"42"0"-16,-21-22 0</inkml:trace>
  <inkml:trace contextRef="#ctx0" brushRef="#br0" timeOffset="59532.75">19452 4572 0,'0'0'0,"21"-21"0,0 21 0,1-21 15,-1 0-15,0 21 16,0 0-16,0-22 0,-21 1 31,0 0 0,21 0-31,-21 0 32,0 42 77,0 0-109,0 0 16,0 0-16,0 1 0,-21-22 0,0 21 15,21 21-15,0-21 0,-21 0 0,0 1 16,0-22-16</inkml:trace>
  <inkml:trace contextRef="#ctx0" brushRef="#br0" timeOffset="59648.77">19558 4572 0,'21'-21'0,"-21"0"0</inkml:trace>
  <inkml:trace contextRef="#ctx0" brushRef="#br0" timeOffset="59928.01">19727 6731 0,'0'-381'0,"0"762"0,0-1185 0,0 423 16,0 84-16,0 43 0,0-84 16,0 232-16,21 21 15,1 22-15,-1 20 0,-21 1 0,42 0 16,-21 21-16,0-1 0,-21 1 15,22 0-15,-22 0 0,21 0 16,-21 0-16,0-22 16,0 22-16,0 0 0,-43 0 15,22 0-15,0 21 16,0 0 0,-21 0-1</inkml:trace>
  <inkml:trace contextRef="#ctx0" brushRef="#br0" timeOffset="59979.99">19727 6795 0,'0'-381'0,"0"762"15,0-1165-15,0 425 0,21 62 0,1 64 16,-22 64-16,21 21 0</inkml:trace>
  <inkml:trace contextRef="#ctx0" brushRef="#br0" timeOffset="60327.79">19939 4466 0,'21'-21'16</inkml:trace>
  <inkml:trace contextRef="#ctx0" brushRef="#br0" timeOffset="60409.25">19875 4318 0,'22'21'0,"-44"-42"0,65 63 15,-22-20-15,-21-1 0,0 0 16,0 0-16,0 0 0,0 0 16</inkml:trace>
  <inkml:trace contextRef="#ctx0" brushRef="#br0" timeOffset="60748.06">19939 4530 0,'21'-21'16,"-21"-1"-16,21-20 15,149 127 32,-170-64-31,0 0-16,0 0 15,0 0-15,0 1 0,-22-1 16,86-21-16,-43 0 0,-21 21 16,21-21-1,0 0 1,1 0-16,-1 0 0,21-21 15,0-22-15,-20 43 16,-1-21-16,0 0 0,0 0 0,0 0 16,-21 0-16</inkml:trace>
  <inkml:trace contextRef="#ctx0" brushRef="#br0" timeOffset="61167.82">20595 4382 0,'0'0'16,"0"21"0,0 0-1,0 0 1,21-21 15,-21-21 16,0 0-47,0 0 16,-21 21-1,0 0-15,0 0 16,0 0-16,-1 0 0,22 21 0,-63 21 15,42-21-15,0 0 16,-1 1-16,1-1 0,0 0 16,0 21-1,21-21-15,0 1 0,0-1 16,0 0-16,21 0 16,0-21-16,22 21 0,-22-21 15,0 0-15,21 0 0,1 0 16,-22 0-16,106-21 15,-85 0-15,-21 21 0,22-21 0,-1 21 16,-21-21-16,43-22 16,-43 22-16,-21 0 0,21 0 0,-21 0 15,21-1-15,-21 1 0,0 0 16,-21 21 0,0-21-16</inkml:trace>
  <inkml:trace contextRef="#ctx0" brushRef="#br0" timeOffset="61411.18">21378 4530 0,'0'-21'15,"0"-1"-15,0 1 0,0 0 16,0 0-16</inkml:trace>
  <inkml:trace contextRef="#ctx0" brushRef="#br0" timeOffset="61439.17">21294 4445 0,'0'21'0,"0"-42"0</inkml:trace>
  <inkml:trace contextRef="#ctx0" brushRef="#br0" timeOffset="61644.05">21505 4572 0,'0'-21'15,"0"0"-15,0 42 47,0 0-47,-21-21 0</inkml:trace>
  <inkml:trace contextRef="#ctx0" brushRef="#br0" timeOffset="61828.82">4508 4551 0,'0'0'0,"149"-21"16,-128 21-16,0 0 16,0 0-16,0 0 0,0 0 15,-21 21 1</inkml:trace>
  <inkml:trace contextRef="#ctx0" brushRef="#br0" timeOffset="62000.1">21696 4445 0</inkml:trace>
  <inkml:trace contextRef="#ctx0" brushRef="#br0" timeOffset="66412.99">21103 4614 0,'-21'22'0,"0"-22"16,0 0-16,-1 0 15,22-22 16,0 1-31,0 0 16,0-21-16,22 21 0,-1-1 0,21-62 16,-42 41-1,21 22-15,-21 0 0,0-42 16,-21 63 0,0 0-1,0 0-15,0 21 16,21 0-16,0 0 15,0 0-15,0 0 0,0 1 16,21 20-16,-21-21 16,21 0-16,-21 0 0,21-21 0,0 22 15,-21-1-15,0 0 0,0 0 0,0 0 16,0 0-16,0 1 16,21-22-16,-21 21 0,22-21 15,-22 21-15,21-21 16,0 0-16,0 0 0,0 0 0,0 0 15,1-21-15,20 21 0,-21-21 16,21 21-16,22-43 16,-22 22-16,-21 0 0,1-21 15,-1 20-15,-21 1 16,21 0-16,-21 0 0,0 0 0,0 0 16,0-1-16,-21 22 15,0 0-15,-1 0 0,1 0 16,0 0-16,0 22 0,0-1 0,0 0 15,-43 42 1,22 1 0,42-43-16,0 0 0,0 0 15,21-21 1,0 0-16,0 0 0,22 0 0,-22 0 16,21 0-16,-21 0 0,22 0 15,-1-21-15,0 21 0,85-84 16,-63 41-1,-64 22-15,21 21 0,-21-21 16,0 0-16,21 0 0,-42 21 31,0 0-31,21 21 16,0 0-16,-21 0 0,-1 0 16,22 0-16,-21 1 0,21-1 15,-21 0-15,21 0 0,-21 0 16,0-21-1,42 0 17,0 0-32,-21-21 0,21 21 0,0-21 15,1 0-15,-1 0 0,0-1 16,0 1-16,-21 0 16,21 0-16,0 21 15,-21 21 1,0 0-1,0 0-15,0 1 16,0-1-16,0 0 0,0 0 16,22 0-1,-1-21 1,0 0-16,0 0 0,0 0 16,0-21-16,1 21 0,-22-21 15,21 21-15,0-21 0,0 0 16,21-43-1,-20 43 1,-22 0-16,0 42 31,0 0-15,0 0-16,-22-21 0,1 64 16,21-43-1,0 0-15,0 0 16,21 0-16,1-21 15,-1 0-15,0 0 0,0 0 0,0 0 16,22 0-16,-22 0 0,148-42 31,-63-43-15,-43 43-16,1-106 16,-43 106-16,0-1 15,0-63-15,-21 43 0,0 21 16,0-85-1,-21 127 1,0 0-16,0 0 16,0 21-16,-22 42 15,43-20-15,-21-1 16,0 0-16,21 22 0,-42 20 16,21-20-16,21-22 0,0 1 0,-22 62 15,22-41 1,0-43-16,0 21 15,22-42-15,20 22 16,-21-22-16,0 0 0,22 0 16,-22 0-16,0-22 15,0 22-15,0-21 0,-21 0 0,21-21 16,-21 21-16,-21-22 16</inkml:trace>
  <inkml:trace contextRef="#ctx0" brushRef="#br0" timeOffset="66572.47">22415 4339 0,'-42'0'16,"84"0"-16,-42 0 16,22-21-1,-1 21-15,21 0 0,0 0 16,1 0-16,-22 0 0,21-21 0,1 21 16,-1-21-16,0 21 0,1-21 15,41-1-15,-41 22 0,20-42 16</inkml:trace>
  <inkml:trace contextRef="#ctx0" brushRef="#br0" timeOffset="66828.47">23664 3895 0,'0'0'16,"0"-21"-16,-21 42 15,0 0 1,0 0-16,0 21 0,21 1 15,-22-1-15,1 0 0,-21 1 0,21 20 16,-22-20-16,22 20 0,-21-21 16,0 1-16,-43 63 0,64-64 15,-22 0-15,-84 85 16,64-63 0,42-22-1,0-42-15,21 21 0,-22-21 16,1 0-16,0 0 15</inkml:trace>
  <inkml:trace contextRef="#ctx0" brushRef="#br0" timeOffset="69123.16">20764 5927 0,'0'-21'0,"0"42"0,0-64 0,0 22 16,22 0-16,-22-21 15,0 21-15,0-1 0,0 1 0,0-21 16,0 21-16,-22 0 16,1-1-16,0 1 0,-64 0 15,64 21-15,-63 0 16,-1 42-1,-21 64 1,43 0 0,63-64-16,0 22 0,0-43 15,0 0-15,42 0 16,21-21 0,-20 0-16,-1 0 0,0-21 15,1 0-15,-1 0 0,0 0 16,1 0-16,-1-22 0,64-63 15,-85 64-15,64-170 32,-64 128-32,-21-1 15,0 64-15,-42 21 16,20 0 0,1 21-16,21 21 0,-21 22 15,21 63 1,0 42-1,0-63 1,42-42 0,-20-43-16,-1 0 0,0-21 0,0 21 15,21-21-15,1 0 16,-22 0-16,21 0 0,-21-21 0,22 0 16,-22 21-16,0-21 0,43-43 15,-43-21 1,-21 43-16,0 21 0,0 0 15,0 0-15,0-1 0,-21 1 16,-1 21-16,1 0 0,0 21 16,21 1-16,-21-1 15,21 0-15,0 0 0,0 43 16,0 20 0,42-20-1,22-43-15,-1-21 16,22-21-1,-64 0-15,0 21 16,0-22-16,1 1 0,-1 0 16,0 0-16,42-64 15,-41 43 1,-1-22-16,-21 43 16,21 21-16,-21 21 31,0 1-31,0-1 15,0-42 48,0-1-63,21 22 0,-21-21 0,0 0 16,0 0-16,-21 21 31,0 0-16,0 21-15,-1 0 0,1 22 16,21-22-16,-42 21 16,21 43-1,21-64-15,-21 21 0,21-21 16,0 1-16,0-1 16,0 0-16,21-21 0,0 0 0,0 0 15,0 0-15,0 0 0,1 0 16,-1 0-16,21 0 0,85-64 15,-106 43 1,43-42 0,-43 42-16,0-1 0,-21 1 0,21-21 15,-21 21-15,0 42 32,0 0-17,0 0-15,0 0 16,0 1-16,0-1 0,0 0 0,0 0 15,0 0-15,21-21 16,1 0 0,-1 0-16,0 0 0,0 0 15,0 0-15,0-21 16,-21 0-16,22 21 0,-1-21 16,0 0-16,0-1 0,0 1 15,0 0-15,1 0 0,-22-21 16,0 20-1,0 44 1,-22-22 0,22 21-16,-21 0 0,21 0 15,-21 21-15,21-20 0,0-1 0,0 0 16,0 0-16,0 0 0,0 0 16,0 1-1,21-22 1,0 0-16,43 0 15,-22-43-15,-21 22 16,1-21-16,-1 21 16,-21-1-16,21-20 0,-21 21 15,0 0-15,0 42 47,0 0-47,0 0 16,-21 0-16,21 1 0,0-1 15,0 0 1,0 0-16,21-21 16,0 0-1,0 0 1,22-42-16,-1-1 16,-21 22-16,0 0 15,-21 0-15,43-43 0,-43 43 16,0 0-16,0-21 0,21 21 15,-21-1-15,0 1 0,0 42 32,0 1-32,0-1 0,0 42 15,0-42-15,-21 64 16,21-43 0,0-20-16,0-1 15,21 0-15,0-21 16,0 0-16,0 0 0,22 0 15,-22 0-15,42-42 16,-20 42-16,-22-22 0,0 1 16,64-85-1,-43 1-15,-42 41 16,0 43-16,0 0 16,0-22-16,0 22 0,0 0 0,0 0 15,-21 21 1,0 0-16,-1 0 0,22 21 15,0 0-15,0 0 0,-21 1 16,21 20-16,-21-21 0,21 21 16,0 1-16,-21 84 15,21-43 1,0-41 0,0-22-16,21-21 15,0 0 1,0 0-16,-21-21 15,22 21-15,-22-21 16,0-1-16,21 1 0,-21 0 0,0 0 16</inkml:trace>
  <inkml:trace contextRef="#ctx0" brushRef="#br0" timeOffset="69329.64">22881 5482 0,'-21'0'0,"0"0"15,42 0 17,0 0-32,21 0 15,-20 0-15,-1 0 0,21 0 0,-21 0 16,22 0-16,-22 0 0,0 0 16,0 0-16,0-21 0,22 21 0,-22 0 15,21-21-15,0 21 0,-20-21 16,20 21-16,0-21 0,1-1 15</inkml:trace>
  <inkml:trace contextRef="#ctx0" brushRef="#br0" timeOffset="69729.11">23791 4741 0,'0'-21'0,"0"42"16,-21-42-16,21 0 0,21 21 31,0 21-15,1 0-16,41 64 16,-42-43-16,0 1 0,1-1 15,-1-21-15,0 22 0,-21 41 16,0-41-16,0-1 0,0 148 15,-64-63 1,1-21 0,42-63-16,-22-22 0,22 21 15,-21-21-15,21 0 0,0 1 16,-22-1-16,22 0 0,-21 21 16,-1-21-1,22-21 1</inkml:trace>
  <inkml:trace contextRef="#ctx0" brushRef="#br0" timeOffset="71226.56">8467 7070 0,'-22'0'0,"1"0"31,0 0-31,0 0 0,0 0 15,0 0 1,-1 0-16,1 0 16,0 21-16,0-21 0,0 0 0,0 0 15,-1 0-15,-20 0 0,21 0 16,-43 0-16,43 0 0,-42 0 16,42 0-16,-1 0 15,1 0-15,0 0 0,0 0 0,0 0 16,0 0-1,42 0 17,0 0-32,21 0 0,1 21 15,-1-21-15,0 0 16,1 0-16,62 0 0,-41 0 16,-22 0-16,22 0 0,63 0 15,0 0 1,-64 0-16,1 0 0,-1 0 0,64 0 15,-84 0-15,20 0 0,-21 0 16,1-21-16,-1 21 0,0 0 0,-20 0 16,-1-21-16,0 21 0,0 0 0,-21-21 62,0-1-31,-21 22-31,0 0 0,21-21 16</inkml:trace>
  <inkml:trace contextRef="#ctx0" brushRef="#br0" timeOffset="71664.31">9017 6858 0,'-21'0'0,"0"0"16,21 21 31,21-21-47,0 0 16,0 21-16,21-21 0,1 22 15,-22-22-15,0 21 0,21-21 16,-20 0-16,-1 21 0,0-21 15,0 0-15,0 21 0,0-21 0,-21 21 16,22 22 0,-22-22-16,0 0 15,-22 0-15,1 0 0,0 0 16,0 1-16,-21 20 0,20-21 0,-20 0 16,0 22-16,-1-22 0,1 0 15,-21 21-15,20-21 0,-63 64 16,43-43-1,21-42-15,20 22 0,1-1 16,0-21-16,42 0 47,0 0-47,1-21 16,-1-1-16</inkml:trace>
  <inkml:trace contextRef="#ctx0" brushRef="#br0" timeOffset="77391.16">11218 7197 0,'0'0'16,"0"21"-16,0 0 0,0 0 16,0 0-1,0 1 1,21-22 31,1 0-47,-1 0 0,-21-22 0,21 22 0,21-42 15,-21 42-15,43-42 16,-43 21-16,0-1 0,22-20 16,-22 21-16,0 0 15,0 0-15,-21-1 0,21-20 0,-21 21 16,21 0-16,-21 0 0,0-1 0,0 1 15,0-63 1,0 41-16,0 22 16,0 0-16,0 0 0,-21 21 0,21-21 15,-21-1-15,21 1 16,-21 21 0,0 21-1,21 1-15,0 20 16,0-21-16,0 0 15,0 22-15,0 62 16,-21-62-16,21 20 0,0 64 16,-22-63-16,22-1 15,0 1-15,0-1 0,0 1 0,-21-1 0,21 1 16,-21 63-16,0-21 16,0-43-16,21 1 0,0 41 15,-21-62-15,21 20 16,0-20-16,0-1 0,0 0 0,0 1 15,0-22-15,0 0 0,0 21 16,0-21-16,0 1 0,21-22 16,0 0-16,0 0 0,0 0 15,0-22-15,-21 1 0,22 0 0,-1 0 16,21 0-16,-21-22 0,0 1 16,22-43-16,-43 43 15,21 0-15,-21-22 0,21 22 0,-21 0 16,0-22-16,0-21 15,-21 43-15,0 21 0,0-21 0,-43-22 16,43 22-16,-43-1 16,22 22-16,0 21 0,-1-21 15,1 21-15,21 0 0,0 0 16,0 0-16,21-21 16,21 21-1,0-21-15,0 21 16,21-21-16,-20-1 0,20 22 15,0-21-15,1 0 0,-1 0 0,0 0 16,106-64 0,-63 22-16,-43 41 15,1 1-15,-1-21 0,-21 21 16,0 0-16,1-22 0,-22 22 16,0 0-1,0 42 16,0 0-31,0 0 0,0 1 16,0-1-16,-22 0 0,22 21 0,-21 43 16,21-43-16,0-21 15,0 43 1,0-43-16,0 0 0,21 0 16,1-21-16,-1 0 0,0 0 15,0 0-15,0 0 0,0 0 16,22-21-16,-22 0 0,0 0 15,21-21-15,-20 20 0,-1 1 16,-21 0-16,0-21 0,21 21 16,-21-1-16,0-20 0,0 21 0,0-21 15,0 20-15,0 1 0,0 0 0,-21 0 16,-22 0 0,22 21-16,-21 0 15,21 0-15,0 0 0,-1 21 16,1 0-16,21 0 0,0 0 0,0 1 15,0-1 1,0 0-16,0 0 16,21-21-1,1 0-15,-1 21 0,0-21 16</inkml:trace>
  <inkml:trace contextRef="#ctx0" brushRef="#br0" timeOffset="77829.42">12488 7133 0,'0'-21'15,"0"0"-15,0 0 0,0 0 16,0-1 0,0 1-1,21 21 1,1 0-16,-1 0 15,0 21-15,0 1 16,-21-1-16,0 0 0,0 0 0,0 21 16,0 1-16,0-1 15,0 0-15,0 1 16,0-22-16,0 0 16,0 0-16,0-42 31,0 0-16,0 0-15,0 0 0,0-22 16,0 22-16,0 0 0,0-21 0,0-1 16,0 22-16,0-85 15,0 85-15,0 0 0,21 0 16,0 0-16,-21-1 0,22 22 16,-1 0-16,0 0 15,0 0 1,0 0-16</inkml:trace>
  <inkml:trace contextRef="#ctx0" brushRef="#br0" timeOffset="78279.24">13801 6202 0,'0'-21'0,"0"42"0,0-63 0,0 20 15,-22 22-15,1 0 16,0 0-16,0 0 0,0 0 16,0 0-16,-1 22 0,-20-1 15,21 0-15,-43 64 0,22-43 16,21 21-16,0 1 0,-85 148 15,64-85 1,20-64-16,-20 1 0,21 84 16,21-106-16,0 22 0,0 41 15,0-62-15,0-1 0,21 0 16,21 22-16,43-1 16,-64-41-16,22-1 15,-22-21-15,21 21 0,-21-21 16,22 0-16,-22 0 0,0 0 0,21 0 15,1 0-15,-22 0 0,0 0 16,-21-21-16,42 0 16,-21-1-16,1 1 15,-22 0-15,21 0 0,-21 0 16</inkml:trace>
  <inkml:trace contextRef="#ctx0" brushRef="#br0" timeOffset="83280.32">14245 6837 0,'0'-21'0,"0"0"16,0-1 0,0 1-16,0 0 15,0 0-15,-21 0 16,21 0-16,-21 21 16,0 0-16,-1 0 15,1 0-15,0 0 0,0 0 0,0 21 16,-22 0-16,22 0 0,0 0 15,-85 106 1,85-106-16,0 22 0,21-1 16,0 0-16,-21 1 0,21-22 15,0 21-15,0-21 0,0 22 0,42 20 16,-21-42 0,0-21-16,22 0 15,-22 0-15,0-21 0,21 21 0,-20-21 16,20 0-16,-21 0 0,21-22 15,1 22-15,-22-21 0,21 21 0,-21-22 16,22 1-16,-22 0 0,0-1 0,0 1 16,-21 0-16,21-1 15,-21-20-15,22 21 0,-22-22 0,21 22 16,-21-1-16,0 1 0,0 0 16,0-1-16,0 22 0,0 0 15,0 0-15,0 42 16,-21 0-16,21 0 15,-22 22-15,1-22 0,21 42 0,-21-20 16,21-1-16,-21 22 0,21-22 16,-21 21-16,0 64 15,21-84-15,0-1 0,0 0 16,0-20-16,0 20 0,21 0 16,0-21-16,0-21 0,0 0 0,22 0 15,20 0 1,-42 0-16,0 0 0,22-21 15,-22 0-15,21 0 0,-21 0 0,1 0 16,-1-1-16,21 1 0,-21 0 16,22-64-16,-43 64 15,0 0-15,0 0 0,-22 21 32,1 0-32,0 21 15,0-21-15,0 21 0,0 22 16,-1-22-16,1 0 0,0 0 15,21 0-15,0 22 0,-21-22 16,21 0-16,0 0 0,0 0 16,0 0-16,21-21 31,0-21-31,0 21 16,1-21-16,-22 0 0,21 0 15,0 0-15,-21-1 0,21-20 16,0 21-16,-21 0 0,0 0 15,0-1-15,0 1 16,0 42 0,0 1-1,0-1-15,0 0 0,0 0 16,0 0-16,0 22 0,0-22 0,0 0 16,0 0-16,0 0 0,0 0 15,0 1-15,0-1 0,21-21 0,1 21 16,-1-21-16,21 0 0,-21 0 15,0 0-15,22-21 16,-1 0-16,-21 21 0,0-22 16,22 1-16,-22 0 0,21 0 0,1-43 15,20 1 1,-42 21-16,0-1 0,1 1 0,20-64 16,-21 64-16,-21-1 15,0 1-15,0 0 0,0-1 0,0 1 16,0 0-16,0 21 15,-21 42 1,0 63-16,0-41 0,-1-1 16,1 0-16,0 1 0,21 20 15,-21-20-15,-21 84 16,42-85-16,-22 21 16,22-41-16,0 20 0,0-21 0,0 0 15,0 0-15,0 1 0,22-22 16,-1 0-16,0 0 15,0 0-15,0 0 0,22 0 16,-22 0-16,21 0 0,-21 0 0,22-22 16,-22 1-16,21 21 0,-21-21 15,0 0-15,22 0 0,20-43 16,-63 43-16,21 21 0,-21-21 16,22 0-16,-22 0 0,0-1 15,0 1-15,-22 21 16,1 0-1,0 0-15,-21 21 16,21 22-16,21-22 16,-22 0-16,22 0 0,-21 0 0,21 1 15,0 20-15,0-21 16,-21-21-16,21 42 0,21-42 31,0 0-31,1-21 16,-1 21-16,-21-21 0,21 0 15,0 21-15,0-21 0,-21 0 16,0-1-16,21 1 0,-21 0 0,22-21 16,-22 21-16,0 42 31,0 0-31,0 0 0,0 0 16,0 0-1,0 1-15,0-1 0,0 0 0,0 42 16,0-41-16,0-1 15,0 0-15,21-21 32,0 0-32,0 0 15,-21-21-15,0 0 0,0-1 16,0 1-16,0 0 0</inkml:trace>
  <inkml:trace contextRef="#ctx0" brushRef="#br0" timeOffset="83490.2">15219 6837 0,'-43'0'0,"86"0"0,-128 0 0,64 0 15,0 0-15,0 0 0,-1 0 0,1 0 16,42 0 15,1 0-31,20 0 0,-21 0 16,21 0-16,1-21 0,20 21 0,-20-21 15,20-1-15,-21 22 0,1-21 0,20 0 16,-20 0-16,-1 0 0</inkml:trace>
  <inkml:trace contextRef="#ctx0" brushRef="#br0" timeOffset="83773.03">16214 6435 0,'-43'0'16,"22"0"-16,21 21 16,0 0-16,-21 0 0,0 43 15,0-22-15,21 0 0,0 1 16,0-1-16,0 0 0,0 1 0,-22 41 16,22-41-16,-21 20 15,21-20-15,0-22 16,-21 42-16,21-42 0,0 1 15,0-1-15,0 0 0,0 0 16,21-21 0,-21-21-16,0 0 15,0 0-15,0-1 0,0 1 16,0 0-16</inkml:trace>
  <inkml:trace contextRef="#ctx0" brushRef="#br0" timeOffset="84447.78">15938 7006 0,'-21'0'15,"42"0"-15,-63 0 16,42 21 15,21-21-31,0 0 0,1 0 0,-1 0 16,0 0-16,21 0 0,-21 0 0,22 0 16,-22-21-16,21 0 0,1 21 15,41-21 1,-20 0-16,-43 21 15,-21 21 17,0 0-32,-21 0 15,21 0-15,0 1 16,0-1-16,0 0 16,0 0-16,21-21 15,0 0 1,0 0-16,0 0 0,1 0 15,-1 0-15,0 0 0,0-21 0,0 21 16,0-21-16,1 0 0,-1 21 0,-21-22 16,21 1-16,-21 0 0,21 21 0,-21-21 15,0 0-15,0 0 0,0-1 16,0 1-16,0 42 47,0 1-47,0-1 0,-21 0 15,21 0-15,0 0 0,0 0 0,-21 1 16,21 20-16,0 85 16,0-42-16,0-43 15,0 64-15,0-43 0,-21 1 16,-1 42-16,22-64 0,-21 21 16,0-20-16,21-1 0,-21 0 15,0 1-15,-43 105 16,22-106-1,21-21-15,0-21 0,-1 0 16,1 0-16,0-21 16,0 0-16,21 0 0,-21 0 0,21 0 15,0-22-15,0 22 0,0-21 0,0-43 16,0 22 0,21 41-16,0 1 0,0 0 15,-21 0-15,21 0 0,1 0 0,-1-1 16</inkml:trace>
  <inkml:trace contextRef="#ctx0" brushRef="#br0" timeOffset="84807.08">16912 6879 0,'0'0'0,"0"-42"16,0 63 15,0 0-15,0 0-16,0 1 0,0 20 0,0 43 15,0-1 1,0-20-16,0-22 0,0 64 16,0-64-16,0 1 0,0 62 15,0-62-15,0-1 0,-21 0 16,0 22-16,-22 42 15,43-85-15,0 0 16,-21 21-16,0-20 0,21-44 47,0 1-47,21 0 0,0 0 0,-21 0 16,22-22-16,-22 1 0,21 0 15,0-1-15</inkml:trace>
  <inkml:trace contextRef="#ctx0" brushRef="#br0" timeOffset="85148.89">16976 7027 0,'0'0'0,"-22"-21"0,22 0 15,-21 21-15,21-21 0,0 0 0,0 0 16,0-1 0,21 1-1,1 21-15,-1 0 0,0 0 16,0 0-16,0 0 0,0 0 15,1 0-15,-1 0 0,0 0 16,21 43-16,-42-22 16,0 0-1,-21 0-15,0 0 0,0 0 16,-22 1-16,22-22 0,0 21 0,0 0 16,0-21-16,21 21 0,-21-21 15,-1 21-15,44-21 31,-1 0-15,0 0-16,0 0 0,0 0 16,0 0-16,1-21 0,-1 21 15,42-21-15,-42 21 16</inkml:trace>
  <inkml:trace contextRef="#ctx0" brushRef="#br0" timeOffset="85422.55">17484 6922 0,'21'0'0,"-42"0"0,42-22 0,0 1 16,-21 0-16,0 0 16,0 0-16,0 0 15,-21 21 1,0 0-16,-1 21 16,22 0-16,0 0 0,-21 0 0,21 0 15,-21 1-15,21-1 0,0 0 16,0 42-1,0-41-15,0-1 0,0 0 16,0 0-16,21-21 16,0 0-16,-21 21 0,22-21 0,-1 0 15,0 0-15,0 0 16,0 0-16,0-21 16,1 0-16</inkml:trace>
  <inkml:trace contextRef="#ctx0" brushRef="#br0" timeOffset="86359.03">18902 6646 0,'0'-21'0,"0"42"0,0-63 0,0 21 16,0 0-16,0 0 0,0-1 15,0 1-15,-21 42 31,21 1-31,0-1 0,-22 21 16,22-21-16,0 22 0,0-1 16,-21 64-16,0-22 15,0-41-15,21-1 0,0-21 0,0 22 16,-21-22-16,21 21 0,0-21 16,0 0-16,0 1 0,0-1 0,0-42 46,0-1-46,0 1 0,0 0 0,0 0 16,21-21-16,-21 20 16,21-41-16,0 21 0,-21-1 15,21 1-15,1 0 0,-1-1 16,-21-20-16,21 20 0,0 1 0,21 21 16,-20-21-16,-1 20 0,0 1 15,64 0-15,-64 21 16,0 21-16,0 22 15,-21-22-15,0 0 0,0 0 0,-42 43 16,-43 20 0,64-63-16,0-21 0,-22 22 15,22-1-15,0 0 0,-21-21 16,21 0-16,-1 0 31,22 21-15,0 0-16,0 0 15,22 1-15,-1-22 0,0 21 16,0 21-16,0-21 0,0 0 16,1 1-16,-1-1 0,0 0 15,0 0-15,0 0 0,0 0 16,1-21-16,20 22 16,-21-22-1,0 0 1,0 0-16,1 0 0,-1 0 15,-21-22-15,21 1 16,0 21-16,0-21 0,-21 0 0</inkml:trace>
  <inkml:trace contextRef="#ctx0" brushRef="#br0" timeOffset="86596.89">19621 6731 0,'0'0'15,"0"-21"-15,0 42 31,0 0-15,0 0-16,0 1 0,0-1 0,0 0 16,0 0-16,0 0 0,0 22 0,0-22 15,0 0-15,22 0 16,-22 0-16,21 0 0,-21 1 16,0-1-16,0 0 0,21-21 15,0 0 1,0 0-16,0 0 15,22-42 1</inkml:trace>
  <inkml:trace contextRef="#ctx0" brushRef="#br0" timeOffset="86832.29">20045 6689 0,'0'-21'0,"0"42"0,21-64 0,-21 22 0,-21 42 46,0 1-46,-1-1 0,1 21 16,0-21-16,0 22 0,0-22 0,0 21 16,-1 0-16,-20 22 15,0-22-15,21 1 0,-1-22 16,1 21-16,21-21 16,0 0-16,21-21 31,1-21-31,-1 0 15,21 0-15</inkml:trace>
  <inkml:trace contextRef="#ctx0" brushRef="#br0" timeOffset="87156.1">20743 6795 0,'0'-22'47,"0"1"-31,0 0 0,-21 21 15,0 0-31,0 0 15,21 21-15,-21-21 0,21 21 0,-22-21 16,1 22-16,21-1 16,0 0-1</inkml:trace>
  <inkml:trace contextRef="#ctx0" brushRef="#br0" timeOffset="87467.84">20659 7091 0,'0'0'0,"-22"42"16,1-42-16,21 21 16,0 1-1,21-22 1,1-22-1,-22 1-15,0 0 16,-22 21 31,1 0-47,0 21 16,21 0-1</inkml:trace>
  <inkml:trace contextRef="#ctx0" brushRef="#br0" timeOffset="88189.39">21907 6731 0,'0'-21'0,"0"42"16,0-63-16,22 21 0,-22-1 15,0 1-15,0 0 0,-43 21 16,1 21 0,-22 22-1,43-22-15,0 21 0,-21 0 0,21-20 16,-1 20-16,1-21 0,0 21 16,21-20-16,0 20 0,-21-21 0,21 0 15,0 0-15,0 1 0,42-22 31,1 0-31,-22 0 0,0 0 0,0 0 16,0-22-16,0 1 0,22 0 16,-22 0-16,0 0 0,0 0 0,0-1 15,1 1-15,-22-21 0,21 21 16,-21-22-16,0 22 0,21 0 16,-21 0-16,0 0 0,0 42 15,0 0 1,0 21-16,0-20 15,0-1-15,0 0 0,0 21 16,0-21-16,0 1 0,0-1 0,0 0 16,0 0-16,0 0 0,0 22 15,21-43 1,0 21-16,0-21 0,1 0 16,-1 0-16,0-21 15,0 21-15,0-22 0</inkml:trace>
  <inkml:trace contextRef="#ctx0" brushRef="#br0" timeOffset="88561.18">22225 6816 0,'0'-21'0,"0"-1"16,0 1-16,0 0 16,21 21-1,0 0-15,0 0 16,1 0-16,20 0 0,-21 0 15,21 21-15,-20 0 16,20 22-16,-21-1 16,0-21-16,-21 22 15,0-22-15,0 0 0,-21 0 16,0-21-16,0 0 16,0 0-1,21-21 1,0 0-16,0 0 15,0-1-15,0 1 0,0 0 0,0 0 16,0 0-16,0 0 0,0-1 0,0 1 16,0 0-16,21 0 15,0 21-15,0-21 0,0 21 16,0 0-16,1 0 16,-1 0-16,0 0 0,0 0 15,0 0-15</inkml:trace>
  <inkml:trace contextRef="#ctx0" brushRef="#br0" timeOffset="88923.97">22754 6646 0,'0'-21'16,"0"0"-16,21 21 31,0 0-15,1 0-16,-1 21 0,-21 0 15,21 1-15,0-1 0,-21 0 0,0 0 16,0 21-16,0-20 0,0 20 16,0 21-1,0-41-15,0-1 0,0 0 16,0-42 31,0 0-47,0-1 0,0 1 15,21 0-15,0 0 0,-21-21 16,22 20-16,-1-20 0,-21 21 0,21 0 16,21-43-1,-42 43-15,21 21 16,1 0-16,-1 0 0,0 0 16,0 0-16,-21 21 15</inkml:trace>
  <inkml:trace contextRef="#ctx0" brushRef="#br0" timeOffset="90176.26">23347 6731 0,'0'0'0,"0"-21"0,0 0 16,0 0-16,0-1 15,-21 1 1,-1 21-16,1 0 15,0 21-15,0 1 0,0-1 16,0 0-16,-1 21 0,1 1 16,0-22-16,0 21 15,21-21-15,0 0 0,0 1 16,0-1-16,21-21 16,0 0-1,0 0-15,1 0 0,-1 0 16,0-21-16,0 21 0,0-22 15,-21 1-15,21 21 0,-21-21 0,22 0 16,-22 0-16,21 0 0,-21-1 16,0 1-16,0 0 15,0 0-15,0 42 32,0 0-32,0 0 0,-21 22 15,21-1 1,0-21-16,0 0 0,0 1 15,0-1-15,0 0 0,21-21 16,0 0-16,0 0 16,0 0-16,0 0 15,1 0-15,-1-21 0,0 0 16,0 21-16,0-22 0,-21 1 0,21 21 16,-21-21-16,22 0 0,-22 0 0,0-22 15,0 65 32,0-1-31,0 0-16,0 0 0,0 0 15,21-21 17,0 0-32,0 0 0,21 0 15,-20 0-15,-1 0 0,21 0 16,-21 0-16,22-21 0,-22 21 15,0-21-15,0 0 0,-21 0 16,0-1-16,21 22 0,-21-42 16,0 21-1,-21 42 17,21 0-32,-21 0 0,21 1 0,-21 41 15,0 43 1,21-64-16,0 1 15,0 41-15,0-20 0,0-22 16,0 0-16,0 22 0,0-22 16,0 1-16,21 20 0,-21-21 0,0 1 15,0 84 1,0-85-16,0-21 0,-21 0 16,-1 1-16,1 20 0,0-42 15,0 21-15,0-21 0,0 0 16,-1 0-1,1 0-15,0-21 0,0 0 0,0-43 16,21-63 0,0 85-16,0 0 15,21-22-15,0 22 0,21-22 0,-20 1 16,20 20-16,-21-20 0,21 21 0,1-1 16,-1 1-16,0 0 0,43-64 15,0 0 1,-64 85-16,0 0 0,-21-1 15,21 22-15,-21-21 16,-21 21 0,0 0-16,0 0 15,21 21 1,0 1-16,0-1 0,0 0 16,0 0-16,21-21 15,0 21-15,0 22 0,0-22 16,-21 0-1,0 0-15,0 0 16,-21-21-16,0 21 16,0-21-16,0 0 0,0 0 15,-1 0-15,22-21 32,0 0-32,0 0 15</inkml:trace>
  <inkml:trace contextRef="#ctx0" brushRef="#br0" timeOffset="90480.08">24807 6329 0,'0'0'16,"0"-42"-1,-21 42-15,0 0 16,0 0-16,0 0 0,-1 21 15,1 0-15,0 21 0,0 1 16,-21-1-16,20 0 0,-20 22 0,-21 42 16,-22 63-1,43-127-15,20 1 0,1-1 16,-21 0-16,42-21 0,-21 22 0,21-22 16,0 21-16,0-21 0,0 1 15,0-1-15,0 0 16,21-21-16,0 0 0,21-21 15,-20 0-15,-1 21 16,0-22-16,21 1 0</inkml:trace>
  <inkml:trace contextRef="#ctx0" brushRef="#br0" timeOffset="91060.77">24807 6816 0,'0'0'0,"0"-21"0,0-1 15,-21 22 16,0 0-31,0 0 0,0 22 16,-1-1-16,1 0 0,0 0 0,0 0 16,21 0-16,-21 1 0,0 62 15,-1-41 1,22-22-16,0 0 0,0 0 16,0 0-16,0 0 0,22-21 15,-1 0 1,0 0-16,21 0 0,-21 0 0,64-21 15,-64 0-15,22 21 16,-22-21-16,0 0 0,0 0 16,21-22-16,-20 43 0,-22-21 15,21 0 1,-42 21 0,-1 0-16,22 21 15,-21 0-15,0 0 16,0 1-16,21-1 0,0 0 15,0 21 1,0-21-16,21-21 16,0 0-16,0 0 0,1 0 0,-1 0 15,0 0-15,0 0 0,0 0 0,0 0 16,1 0-16,-1 0 16,0-21-16,0-21 0,0 0 15,-21 20-15,0 1 0,0 0 16,0 0-16,0 0 0,-21 0 15,0 21-15,21-22 0,-21 22 0,-22 0 16,22 0-16,0 0 16,0 0-16,0 22 0,0-22 15,21 21-15,0 0 16,0 0 0,21-21-1,0 0-15,0 0 0</inkml:trace>
  <inkml:trace contextRef="#ctx0" brushRef="#br0" timeOffset="91342.6">25379 6625 0,'0'0'0,"0"-21"0,0 42 31,0 0-31,0 1 0,0-1 16,0 21-16,-21-21 0,-1 22 0,22-22 15,-21 21-15,21-21 0,-21 64 16,21-64-16,-21 21 16,21-20-16,0-1 0,0 0 15,0 0-15,0 0 16,0 22-16,0-22 0,21-21 31,0 0-15,-21-21-16,0-1 0,21 1 0,1 0 15</inkml:trace>
  <inkml:trace contextRef="#ctx0" brushRef="#br0" timeOffset="91580.47">25463 6646 0,'0'-42'0,"0"84"0,0-105 0,0 42 0,0 0 16,0 42-1,0 0-15,0 0 0,0 21 16,-21-20-16,21 20 0,0 0 0,-21 1 15,21-1-15,-21 0 0,21-21 16,-21 22-16,21-1 0,0-21 0,0 0 16,0 43-16,0-22 15,0-21-15,0 1 16,0-1-16,0 0 16,21-21 15,0-21-31,0 0 0,0-1 15</inkml:trace>
  <inkml:trace contextRef="#ctx0" brushRef="#br0" timeOffset="92743.42">25548 7070 0,'21'0'47,"0"0"-32,1-21-15,-22-1 32,-22 22-1,1 0-31,0 0 0,21 22 16,-21-1-16,21 0 0,-21-21 15,21 21-15,0 0 0,0 0 16,0 1-1,0-1-15,0 0 0,0 0 16,21-21 0,0 0-16,0 0 15,0 0-15,1 0 0,-1 0 16,0 0-16,0-21 0,0 0 16,0 21-16,-21-21 0,22-1 0,-1 1 15,0-21-15,-21 21 16,21 21-16,-21-21 15,0-1-15,-21 44 32,0-1-17,21 0-15,0 0 0,-21-21 0,21 21 16,0 22 0,0-22-16,0 0 15,21-21-15,0 21 16,0-21-16,21 0 15,-20 0-15,41 0 16,-42 0-16,0-21 0,1 0 16,-1 21-16,-21-21 0,21-22 0,0 22 15,-21 0-15,0-21 0,21-1 16,0 1-16,-21 0 0,22-1 0,-22-20 16,0 20-16,0 1 0,0-106 15,0 127 1,-22 21-1,1 42 1,21-21-16,-21 0 0,21 22 16,-21-22-16,0 106 15,21-64-15,0-20 0,-21-22 16,21 21-16,0-21 0,0 22 16,0-1-16,0-21 0,0 0 15,0 1-15,0-1 16,21 0-16,0-21 15,0 0-15,0 0 16,0 0-16,1-21 0,-1 0 0,0 21 16,0-22-16,-21 1 0,64-21 15,-64 21 1,21 21-16,-21 21 31,0 0-31,-21 0 16,21 0-16,0 1 15,0-1-15,0 0 16,0 0 0,21-21-1,0 0-15,0 0 16,-21-21 0,21 21-16,0-21 0,1 0 15,-1-22-15,-21 22 16,21 21-16,-21-21 15,21 21-15,-21 21 16,0 0 0,0 0-1,0 1-15,0-1 16,0 0 0,21-21 15,0-21-16,-21 0 1,0-1-16,0 1 16</inkml:trace>
  <inkml:trace contextRef="#ctx0" brushRef="#br0" timeOffset="92977.29">25908 6985 0,'-21'0'16,"42"0"-16,-63 0 0,20 0 0,1 0 16,42 0 15,1 0-31,20 0 0,-21 0 16,0 0-16,0 0 0,22 0 0,-1-21 15,-21 21-15,22 0 0,-22-21 0,21 21 16,-21 0-16,22-21 0,-22 21 15,0-22-15,21 1 0,-21 21 16,1-21-16,-1 21 0</inkml:trace>
  <inkml:trace contextRef="#ctx0" brushRef="#br0" timeOffset="93363.13">26628 6519 0,'0'-21'0,"0"42"0,0-63 15,0 21-15,0 0 0,0 0 16,21 21 0,0 0-16,0 0 15,0 0-15,0 0 0,1 21 16,-1 0-16,0 0 0,64 64 16,-43-64-16,-21 21 15,0 1-15,0-22 0,22 21 16,-43 0-16,21 1 0,-21-1 0,0 0 15,0-20-15,0 20 0,0 0 0,0 1 16,-42 62 0,-1-41-16,22-22 0,0-21 15,-43 43-15,43-43 16,0 0-16,0 0 0,0 1 0,0-1 16,-1-21-16,22 21 15,0 0-15,-21-21 16,42 0 15,1 0-15</inkml:trace>
  <inkml:trace contextRef="#ctx0" brushRef="#br0" timeOffset="93523.62">26924 7535 0,'-21'0'78</inkml:trace>
  <inkml:trace contextRef="#ctx0" brushRef="#br0" timeOffset="94876.17">7620 9038 0,'0'-21'0,"-21"21"31,0 0-16,-1 0-15,1 0 0,0 0 16,0 0-16,0 0 16,0 0-16,-22 0 15,-20 0-15,42 0 16,-22 0-16,22 0 0,0 0 0,0 0 16,-22 0-16,22 0 0,0 0 15,0 0-15,0 0 16,42 0 31,0 0-47,0 0 0,22-21 15,-22 21-15,21-21 0,0 21 16,1 0-16,20 0 0,1-21 16,-1 21-16,22 0 0,-22-22 0,22 22 15,0 0-15,-1 0 0,128 0 16,-148 0-16,-1 0 15,1 0-15,-22 0 0,21 0 16,-20 0-16,20 0 0,-20 0 0,-1 0 16,0 0-16,-21 0 0,22-21 0,-22 21 15,0 0-15,0 0 0,22 0 16,-43-21 31,-22 21-32,1 0-15,0-21 16,0 21-16,0 0 0,0-21 0,-1 21 16,1 0-16</inkml:trace>
  <inkml:trace contextRef="#ctx0" brushRef="#br0" timeOffset="95339.91">8488 8657 0,'-43'-21'16,"22"21"0,0 0-1,42 0 32,0 21-47,1-21 0,-1 0 16,0 21-16,21 1 0,-21-22 15,64 21-15,-43-21 16,-20 21-16,41-21 16,-42 0-16,0 21 0,1-21 0,-1 0 15,-21 21-15,0 0 0,0 1 16,0-1-16,0 0 16,-21 0-16,-22 0 0,22 0 0,0 22 15,-21-22-15,-1 0 0,1 21 16,0-20-16,-1-1 0,22 21 15,-21-21-15,-22 22 0,1 20 16,20-42-16,22-21 0,0 21 16,0 1-16,0-22 0,21 21 15,-21 0-15,-1-21 16,44 0 31,-1 0-47,0-21 15</inkml:trace>
  <inkml:trace contextRef="#ctx0" brushRef="#br0" timeOffset="100407.07">10668 8721 0,'0'0'0,"21"-21"15,-21-1-15,0 1 16,21 0-16,-21 0 15,0 0-15,0 0 16,0-1-16,-21 22 16,0-21-16,0 21 0,0 0 0,-1 0 15,1-21-15,0 21 0,0 0 0,0 0 16,-22 0-16,22 0 0,0 21 16,-21 0-16,-1 64 15,22-43-15,0 1 0,0 20 16,21-20-16,0 20 0,0 1 15,-21-1-15,21 1 0,0-22 0,0 64 16,0-64-16,21 43 16,0-64-16,0 0 15,43 21-15,-43-42 0,0 0 16,43 0-16,-22 0 16,0 0-16,1 0 0,20-21 15,43-21-15,-64 21 16,-21 0-16,22-1 0,-22 1 15,21 0-15,-21-21 0,1 21 0,-1-1 16,-21-20-16,21-21 16,-21-1-1,0 85 17,-21 0-32,21 1 0,0-1 15,-21 0-15,21 21 0,-22-21 0,1 85 16,21-21-1,0-64-15,21 21 16,1-42-16,-1 0 0,0 22 16,0-22-16,0 0 0,22 0 15,-22 0-15,21 0 0,-21-22 0,0 22 16,22-21-16,41-21 16,-41 0-16,-22 20 15,0 1-15,0-21 0,-21 21 0,21 0 16,-21-1-16,0-20 0,0 21 0,0-21 15,-21 20-15,0 1 0,0 0 16,0 0-16,0 0 0,-1 21 16,-20 0-16,21 0 0,-21 0 15,20 0-15,-20 0 0,21 21 0,0 0 16,-64 106 0,85-106-16,-21 22 0,21-1 15,0 0-15,0-21 0,21 22 16,0-22-16,22 0 15,-22-21-15,0 21 0,21-21 16,22 0-16,-43 0 0,21 0 16,64-42-1,0-22-15,-64 43 16,-21 0-16,1 0 0,-1-21 16,0 20-16,0 1 0,-21 0 0,21 0 15,-21 0-15,0 0 0,0 42 31,0 0-15,0 0-16,0 0 0,0 22 16,0-22-16,0 21 0,0-21 15,0 0-15,0 1 0,-21-1 0,21 0 16,0 0-16,-21-21 16,21 21-16,0-42 31,0 0-31,0 0 15,21 0-15,0-1 0,-21-41 16,21 42-16,-21 0 16,22-22-16,-1 22 0,-21 0 15,21 21 1,0 0 0,-21 21-16,0 0 0,0 0 15,0 1-15,21-1 16,-21 0-16,0 21 0,0-21 0,21 1 15,-21-1-15,22 21 16,20-21 0,0-21-16,-21 0 0,64 21 15,-43-21-15,1 0 0,-1 0 0,0 0 16,1-21-16,-1 21 0,-21-21 16,22 0-16,-1 0 0,0 0 0,22-43 15,-43 22-15,-21-1 16,0 1-16,0-21 15,0 41-15,-21 1 0,0 0 16,21 0-16,-22 21 0,1 0 16,0 0-16,0 0 0,0 0 15,-22 21-15,22 0 0,-42 43 16,20-1 0,22 43-16,0-85 15,21 0-15,0 43 0,0-43 16,21 0-16,0 0 15,1-21-15,-1 0 0,0 0 16,0 0-16,0 0 0,22 0 0,-22 0 16,0 0-16,0-21 0,21-21 15,1 0 1,-22 20-16,0-20 0,0 0 0,0-1 16,-21 1-16,0 0 0,22-1 0,-22-20 15,0 21-15,21-22 0,-21-84 16,0 84-1,0 22-15,0 21 0,0 0 16,-21 21 0,-1 0-16,22 21 0,-21 0 15,21 21-15,0 22 16,-21 42-16,21-64 0,0 22 16,0-22-16,0 0 0,0 1 15,0-1-15,0 0 0,0 1 0,0-22 16,21 21-16,-21-21 0,21 0 0,1 1 15,-22-1-15,63 0 16,-21-21 0,-20 0-16,-1 0 0,0 0 0,0 0 15,0-21-15,22 21 0,-22-21 16,0-1-16,0 1 0,0 0 0,0 0 16,1-21-16,-1 20 0,-21 1 0,0-42 15,0 42-15,0-22 16,0 22-16,0 42 31,0 0-31,0 1 16,0-1-16,0 21 0,0-21 0,0 0 15,0 43 1,0-22-16,0-21 16,21 1-16,0-1 0,0-21 15,22 21-15,-22-21 0,0 0 16,0 0-16,0 0 0,22 0 15,-22 0-15,21 0 0,22-21 16,41-64 0,-62 64-16,-22-21 15,0 20-15,0-20 0,-21 0 0,21-64 16,-21 42-16,22 1 0,-22-43 16,0-42-1,0 106-15,0-1 0,0 22 16,0 0-16,0 0 0,0 0 0,-22 42 31,22 0-31,0 0 16,-21 21-16,21 1 0,0-1 15,0 0-15,0 22 0,0-1 0,0-20 16,0-1-16,0 22 0,0-22 0,0 0 16,21 1-16,1 20 15,-22 1-15,21-43 0,0 0 16,0 0-16,0 0 15,0-21-15,1 0 0,-1 0 0,0 0 16,0 0-16,43 0 16,20-42-1,-63 21-15,1-22 0,-1 22 16,0 0-16,0-21 0,-21-22 16,21 43-16,-21 0 0,21-21 0,-21 20 15,0 1 1,0 42-16,0 1 15,0-1-15,0 0 0,0 0 16,0 43-16,0-22 16,0-21-16,-21 0 15,21 0-15,0 1 0,0-1 0,0 0 16,0 0-16,21-21 16,1 0-16,-1 0 0,0 0 15,21 0-15,-21 0 0,1 0 16,-1 0-16,0-21 15,21 0-15,-21 0 0,22-22 0,-43 22 16,21 0-16,0 0 0,-21-22 16,21 22-1,-21 0-15,0 42 32,0 0-32,-21 1 15,21-1-15,0 0 0,0 0 0,0 0 0,0 43 16,0-43-1,0 0-15,21 0 16,0-21-16,1 0 16,20 0-16,-21 0 0,0 0 15,0 0 1,43-21-16,-43 21 0,-21-21 16,0 0-16,0-22 0,0 22 15,0-21-15,0 21 0,0 0 16,0-22-16,-63-20 15,20 42-15,22 21 16,0 0-16,-43 0 16,43 0-16,0 0 15,0 0-15,21 21 16,21-21 0,0 0-16,0 0 15,1 0-15,-1 0 0,0 0 16,0 0-16,0 0 0,64 0 15,-64-21-15,0 21 0,0 0 16,1 0-16,-1 0 0,0 0 16,0 0-16,0 0 15,-21 21-15,21 0 16,-21 0-16,22 21 16,-22 22-16,0-43 15,0 0-15,0 0 0,0 1 16,0-1-16,0 0 0,0 0 15,0 0-15,0 0 16,0-42 31,21 0-47,-21 0 16,21 0-16,-21-22 15,0 22-15,21-21 0,0 21 0,0-22 16,1 1-16,-1 0 0,0-1 0,0 1 15,21 21-15,-20-21 0,20 20 16,43 1-16,-22 42 16,-42 1-16,-21-1 15,0 0-15,21 21 0,-21-21 16,0 22-16,0-22 0,0 21 0,0-21 16,-21 64-1,21 0-15,-21-85 16,21 21-16,-21 0 0,21 0 15,0 0 17,0-42-17,0 0-15,0 0 16,0 0-16,0 0 0,0-1 16</inkml:trace>
  <inkml:trace contextRef="#ctx0" brushRef="#br0" timeOffset="100603.96">15176 8573 0,'-21'0'15,"42"0"-15,-63 0 0,21-22 0,0 22 16,0 0-16,-1 0 16,1 0 15,0 22-16,0-22 1,0 21-16</inkml:trace>
  <inkml:trace contextRef="#ctx0" brushRef="#br0" timeOffset="100839.83">13716 8932 0,'0'0'0,"-21"0"0,42 0 32,0 0-32,0 0 15,22 0-15,20-42 0,-42 42 16,22-21-16,-1 21 0,-21-21 16,43 0-16,-43 21 0,0-22 15,0 22-15,-21-21 16,0 0-16,0 0 15,-21 21-15</inkml:trace>
  <inkml:trace contextRef="#ctx0" brushRef="#br0" timeOffset="101037.71">13250 8678 0,'0'-21'0,"0"42"0,-21-42 0,0 21 15,21-21 17,21 21-17,0 0 1,0 0-16,1 0 0</inkml:trace>
  <inkml:trace contextRef="#ctx0" brushRef="#br0" timeOffset="101920.31">17060 8615 0,'0'-21'15,"0"0"1,0-1-16,21 22 16,1-21-16,-22 0 15,21 21-15,-21-21 0,0 0 0,0 0 16,-21 21-16,-22 0 16,22 0-16,0 0 15,-43 0-15,-41 42 16,83-21-16,-20 21 15,21-20-15,0-1 16,0 0-16,21 0 0,0 21 0,-22-20 0,22 20 16,22 21-1,-1-63-15,0 22 16,0-22-16,21 0 0,-20 0 16,-1 0-16,0 0 0,21 0 0,-21 0 15,1 0-15,41 0 16,-42-22-16,0 22 15,-21-21-15,-21 21 32,0 0-32,0 21 0,0 1 0,0-22 15,-22 21-15,22 0 0,-21 21 16,-1 22 0,43-43-16,-21 0 15,42-21 16,1 0-31,-1 0 0,0 0 0,0-21 16,0 21-16,0 0 0,1 0 16,-1-21-16,0 21 0,0 0 0,0 0 15,22 42-15,-43-21 16,0 0-16,0 1 0,0 20 16,0 21-16,0-41 15,0 20-15,-22 0 0,1 1 0,21-1 0,-21 0 16,21-21-16,-21 22 15,0-1-15,21 22 0,0-43 16,0 0-16,0 21 0,0-21 16,21-21-1,0 0-15,0-21 16,22 0-16,-22 0 0,0 0 16,21 0-16,1-22 0</inkml:trace>
  <inkml:trace contextRef="#ctx0" brushRef="#br0" timeOffset="102221.14">18711 8234 0,'0'0'0,"0"-21"0,0 0 16,0 42-1,0 21 1,0-21-16,0 0 0,-21 22 0,0-1 15,0 0-15,21 1 0,-21-1 16,-1 0-16,22 1 0,-42 41 16,42-41-16,-21 41 0,21-41 15,0-22-15,0 21 16,0-21-16,0 1 0,0-1 0,0 0 16,0 0-16,0 0 0,0 0 15,0-42 16,0 0-31,0 0 0</inkml:trace>
  <inkml:trace contextRef="#ctx0" brushRef="#br0" timeOffset="102421.67">18246 8721 0,'0'0'0,"-22"0"0,44 0 46,-1 0-46,0 0 0,21 0 16,1 0-16,-22 0 0,21-21 0,0 21 16,1 0-16,-22 0 0,21 0 15,1-22-15,-22 22 0,42 0 16,-42-21-16,1 21 0,20 0 16,-21-21-16</inkml:trace>
  <inkml:trace contextRef="#ctx0" brushRef="#br0" timeOffset="104075.34">19198 8805 0,'0'0'0,"21"0"0,0 0 15,1 0-15,-1-21 0,0 0 16,-21 0-1,0 0-15,0 0 0,0-22 16,0 1-16,0 21 16,-21 0-16,0-1 0,-1 1 15,1 0-15,0 21 0,0 0 16,-21 0-16,20 0 0,1 0 0,-21 42 16,-22 43-1,43-64-15,0 22 0,21-22 16,-21 21-16,21 0 0,-21 22 15,21-43-15,0 21 0,0-20 16,0 20-16,21-21 16,0-21-16,0 0 0,0 0 15,1 0-15,-1 0 0,0 0 16,21-21-16,-21 0 0,1 21 0,-1-21 16,0-1-16,0 1 0,0 0 15,43-64-15,-64 43 16,0 21-16,0 0 0,21-22 0,-21 22 15,0 0-15,0 0 0,0 0 16,0 0-16,21 21 0,-21 21 31,0 0-31,0 0 0,0 43 16,0-43-16,0 21 0,0-21 16,0 0-16,0 22 0,0-22 15,0 0-15,0 0 0,0 0 0,42 22 16,-20-43-16,20 0 15,-21 0-15,21 0 0,22 0 16,-43 0-16,21 0 16,-20 0-16,20-21 0,-21 21 0,21-22 15,-20 1-15,20 0 0,-21 0 16,0-21-16,0 20 0,1-20 0,-1 21 16,0-21-16,-21-22 15,21 22-15,-21-1 0,0 22 16,0 0-16,0 0 0,-21 42 31,0 0-31,21 0 0,0 1 16,0-1-16,0 0 0,0 21 0,0 1 15,0 41 1,0-63-16,0 22 16,0-22-16,0 0 0,-21-21 62,-1 0-62,22-21 0,-21 21 16,21-21-16,-21 21 0,0 0 15,21 21 17,0 0-32,0 0 15,21-21 1,0 0-16,0 0 0,1 21 0,-1-21 15,21 0-15,-21 0 0,85 0 16,0-21 0,-85 0-16,21 21 15,-20-21-15,20 0 0,-21 0 0,0-1 16,22-20-16,-22 21 0,-21-21 0,21-1 16,0 1-16,0 0 0,-21-22 0,0 1 15,0 20-15,21-20 0,1-1 16,-22 1-16,0-1 0,0 22 15,21-85-15,-21 85 16,0 20-16,0 44 16,0-1-1,0 0-15,-21 21 0,21 1 0,0-1 16,0 0-16,-22 1 0,22 20 16,0-21-16,0 1 0,0 20 0,0-20 15,0 41-15,0-41 16,0-1-16,-21-21 0,21 21 0,0-20 15,0-1-15,-21 42 16,0-20 0,0-43-16,21-22 31,0 1-31,0 0 0,0-21 16,42-22-1,-21 43-15,22-21 0,-22 21 16,0-1-16,21-20 0,-21 21 0,22 0 15,-22 0-15,0 21 0,21-22 0,22 22 16,-43 0 0,-21 22-1,0-1-15,-21-21 16,0 21-16,-22-21 0,22 0 16,0 21-16,-42-21 15,41 0-15,1 0 0,-21 21 0,21-21 16,0 0-16,-1 0 15,1 0-15,21 21 32,0 1-17,0-1-15,0 0 0,0 0 0,0 0 16,0 0-16,0 1 0,43 41 16,-22 22-1,0-64-15,0-21 0,0 21 16,0 0-16,-21 0 0,43-21 15,-22 0-15,0 0 0,21 22 16,1-22-16,-22 0 0,0 0 16,21 0-16,-20 0 15,-1-22-15,-21 1 16,21 21-16,-21-21 0,-21 0 31,0 21-31,-1 0 0,-20 0 16,21 0-16</inkml:trace>
  <inkml:trace contextRef="#ctx0" brushRef="#br0" timeOffset="105151.43">8890 10816 0,'-21'0'0,"42"0"0,-63 0 15,20 0-15,-41 0 16,42 0-16,-22 0 0,22 0 16,0 0-16,-21 0 0,21 0 0,-22 0 15,22 0 1,42 0-1,22 0 1,-1 21-16,0-21 0,64 0 16,-42 0-16,20 0 0,-20 0 15,-1 22-15,1-22 0,20 0 16,-20 0-16,-1 0 0,1 0 0,-1 0 16,-20 0-16,84 0 15,-43 0-15,-62 0 0,20 0 16,-21 0-16,0 0 0,-21-22 15,0 1 1,-21 0-16,0 21 16,0 0-16,-22-21 15,22 21-15,0 0 0,-21 0 0,21 0 16,-1-21-16,-20 21 0,21 0 16,0 0-16,0 0 0,-1 0 0,1 0 15,0 0-15,0 0 16,42 0 15,21 0-31,-20 0 0,-1-21 0,21 21 16,-21 0-16,22 0 0,-1 0 15,-21 0-15,21 0 0,-20 0 0,20 63 32,-42-42-32,0 0 0,0 1 15,-42 41-15,20-42 16,1 0-16,0 1 0,-21-1 0,21 21 15,-1-21-15,-41 22 16,42-22-16,0 21 16,-1-42-16,22-21 31</inkml:trace>
  <inkml:trace contextRef="#ctx0" brushRef="#br0" timeOffset="105692.12">11388 10118 0,'0'0'15,"0"-43"-15,0 22 0,0 0 0,0-21 16,0 21 0,0 42-1,0 0-15,0 21 16,0 1-16,0-1 0,0 21 0,0 1 16,0-1-16,0 64 0,-22-63 15,1 21-15,0-22 0,0 1 16,-21-22-16,20 21 0,1 64 15,0-84-15,21-22 16,0 0-16,0 0 0,21-21 16,0 0-16,1 0 15,-1 0-15,0 0 16,0-21-16,0 0 0,64-64 16,-64 43-1,-21 0-15,0 20 0,0 1 16</inkml:trace>
  <inkml:trace contextRef="#ctx0" brushRef="#br0" timeOffset="105878.07">11155 10668 0,'21'0'16,"0"0"-1,0 0-15,22 0 0,-22 0 16,21 0-16,0-21 0,22 0 15,-22 21-15,22-21 16,-22 21-16,0-22 16,1 22-16,-22-21 0,21 21 15</inkml:trace>
  <inkml:trace contextRef="#ctx0" brushRef="#br0" timeOffset="107456.78">12171 10816 0,'0'0'16,"42"0"0,-21 0-16,0 0 0,-21-21 15,22 21-15,-22-21 16,21 21-16,-21-21 0,0 0 16,0-1-16,0-20 0,0 21 15,-21 0-15,-1 0 0,1-1 0,0 1 16,-21 0-16,21 0 0,-22 0 15,22 21-15,-21 0 0,21 0 0,-22 0 16,22 21-16,-42 21 16,-1 43-16,43-43 15,0-21-15,21 64 16,0-64-16,0 22 0,0-22 0,0 0 16,0 0-16,0 0 0,0 0 0,42 1 15,22-22 1,-22 0-16,-21 0 0,0 0 15,22-22-15,-22 22 0,21-21 16,-21 0-16,22 0 0,-22 0 0,42-43 16,-42 22-16,-21 0 15,0-1-15,0-20 16,0 42-16,0-1 0,0 1 16,0-21-1,0 63 1,0 0-16,0 0 15,0 1-15,0 20 0,0-21 0,0 0 16,0 22-16,0-22 0,0 42 16,0 1-1,0-43-15,0 0 0,22 0 16,-1 0-16,21-21 16,-21 0-16,0 0 0,1 0 0,20 0 15,-21-21-15,21 0 16,1 0-16,-22 21 0,0-21 15,21-22-15,-20 22 0,-1 0 16,63-85-16,-62 43 16,-22 20-16,21 22 15,-21-21-15,0 21 0,0 42 32,0 0-32,-21 0 0,21 22 15,0-22-15,0 0 0,0 0 0,0 21 16,0-20-16,0-1 0,0 0 0,0 0 15,0 0-15,0 0 0,0 1 16,0-1-16,0 0 16,0 0-1,-22-21 1,1 0 0,0-21-16,0 21 15,0-21-15,0 0 16,-1 21-16,1 0 0,21-22 15,-21 22-15,21 22 32,0-1-32,0 0 0,0 0 15,21-21-15,-21 21 0,21-21 0,1 0 16,-1 21-16,0-21 0,0 0 16,0 0-16,43 0 15,-43 0-15,64 0 0,-43 0 16,0-21-16,85-21 15,-84 21-15,-1 0 0,0-1 16,1 1-16,-22-21 0,85-106 16,-106 42-1,21 42-15,-21 22 0,0-21 16,0 20-16,0 1 0,0 0 0,0-1 16,0 1-16,0 21 0,0 0 0,0-1 15,0 44 1,0-1-16,0 21 15,0 0-15,0-20 0,0 20 0,0 0 16,0 22-16,0-22 0,0 0 16,0 1-16,-21-1 0,21 0 0,0 85 31,-22-84-31,22-22 0,0 0 16,0 21-16,-21-42 15,21-21 16,0 0-31,0 0 16,21 0-16,1 0 0,-1-22 16,-21 22-16,21 0 0,0 0 0,21-43 15,1 22 1,-22 42-16,-21-21 0,42 21 16,-21 0-16,-21 21 31,-21 0-16,0-21-15,0 21 0,0-21 0,0 21 16,-1-21-16,-20 0 0,21 22 16,0-22-16,-22 0 0,22 21 15,21 0 1,0 0 0,0 0-16,0 0 15,0 1-15,21-22 0,-21 21 16,22 0-16,-1-21 0,-21 21 15,21 0-15,0-21 0,-21 21 0,21 1 16,0-22 0,-21 21-16,22-21 0,-1 0 15,-21 21 1,21-21-16,0 0 16,0 0-1,-21-21-15,0 0 16</inkml:trace>
  <inkml:trace contextRef="#ctx0" brushRef="#br0" timeOffset="108324.47">15198 10329 0,'0'-42'16,"21"42"-16,0-21 0,-21 0 16,42-22-1,-21 22-15,-21 0 0,0 0 16,0 0-16,-21 0 15,0 21-15,0 0 0,-21 0 16,20 0-16,-20 0 0,-43 21 16,-42 42-1,85-20-15,21-22 0,-64 106 16,85-64 0,0-42-16,0 22 0,0-22 0,0 21 15,21-21 1,1-21-16,-1 0 0,21 0 0,106 0 31,-84-21-31,-22 21 0,22-21 16,-43 21-1,-42 0 1,-1 21 0,-20-21-16,21 21 0,0 1 0,-22-1 15,22 0-15,-21 0 0,21 0 16,-22 0-16,22 1 0,0-22 0,0 21 15,0 0-15,0-21 0,21 21 16,21-21 0,0 0-1,21 0-15,-21-21 0,1 0 16,20 21-16,43-21 16,-64 21-16,0 0 0,21 0 15,-21 0-15,1 21 0,-1 0 16,-21 0-16,0 0 15,0 64 1,-21-43-16,-22 22 0,22-22 0,0 0 16,0-20-16,0 20 15,-1-21-15,1 21 0,21-20 0,-21-1 0,21 0 16,0 0-16,0-42 31,21 0-15,0 0-16,1-1 0</inkml:trace>
  <inkml:trace contextRef="#ctx0" brushRef="#br0" timeOffset="111654.02">17611 9885 0,'0'0'0,"0"-42"0,-22 20 16,1 1-16,21 0 0,-21 0 15,0 21-15,0 0 16,0 0-16,-1 0 0,-83 63 15,62-20-15,1-1 0,0 0 16,20 1-16,-20-1 0,21 22 16,-21-22-16,20 21 0,1 1 0,0-1 15,21 43 1,0 0-16,0-85 0,21 22 0,0-22 16,43 21-16,-43-21 0,21-21 15,1 0-15,-22 0 0,21 0 16,1 0-16,84-63 15,-64 20-15,-21 22 16,-20 0-16,20 0 0,-21-21 16,0 20-16,0-20 0,-21 21 0,0-21 15,0 20-15,0 1 0,0 0 16,0 0-16,0 42 16,0 0-1,0 0-15,0 1 0,0 20 16,0 0-16,0-21 0,0 22 0,0 63 15,0-85-15,0 42 16,0-42 0,0 1-16,0-1 0,22-21 15,20 0-15,-21 0 0,0 0 16,0 0-16,1-21 16,-1-1-16,42-20 0,-42 21 0,22 0 15,-22-22-15,0 22 0,0-21 16,0 0-16,-21 20 0,0-20 0,0 0 15,0-1-15,-42-84 16,0 106 0,21 21-16,-43 0 15,43 0-15,0 0 0,-43 21 16,43 1-16,0-1 0,0 21 0,0-21 16,-1 22-16,22-22 0,0 21 0,0 22 15,0-43-15,22 21 16,-1-21-16,0 0 15,0 1-15,21-22 0,-20 0 0,41 0 16,-21 0-16,1 0 0,20-22 16,-20 22-16,-1-21 15,0 0-15,85-42 16,-84 20-16,-22 22 16,0 0-16,0 0 0,-21 0 15,0 42 1,0 0-1,0 0-15,-21 0 0,21 0 16,-21 1-16,21-1 0,0 21 16,0-21-16,-21-21 0,21 21 15,-22 22-15,22-22 16,0-42 15,0 0-31,22-1 16,-1 1-16,-21 0 0,21-21 15,0 21-15,-21-1 0,21 1 16,-21-21-16,21 21 0,1 0 16,-22-1-16,21 22 0,0 0 0,0 22 31,0-1-31,-21 0 16,0 0-16,0 0 0,21 0 0,-21 1 15,22 20-15,-1-21 0,-21 0 16,21 0-16,42 22 15,22-1-15,-43-42 16,1 0-16,-1 0 16,0 0-16,1 0 0,41 0 0,-41 0 15,-1 0-15,0-21 0,1 0 16,-22 0-16,21-1 0,-21 1 0,22-21 16,-22-22-1,-21 43-15,0-21 0,0 21 0,0 0 16,0-22-16,-21 43 0,0-21 15,-1 0-15,1 21 0,0 0 0,-21 0 16,-1 21-16,22-21 0,-21 21 16,21 0-16,0 22 0,-43 41 15,64-62-15,0 20 16,-21-21-16,21 21 0,0-20 16,0-1-16,0 21 15,0 0-15,21-20 0,0-22 0,0 0 16,22 0-16,-1 0 15,-21 0-15,0 0 0,1-22 16,20 22-16,-21-21 0,0 0 0,43-21 16,-22-22-16,-21 43 15,0-21-15,-21-1 16,22 1-16,-22 0 0,21-1 0,-21-41 16,0 41-16,0 1 0,0 0 15,0-1-15,0 1 0,0-21 16,0 41-16,0 1 15,0 42-15,0 1 16,0-1-16,0 21 0,0 0 0,0 1 16,0-1-16,0 0 0,0 22 0,0 21 15,0 63 1,0-106-16,0-21 16,42 64-16,-21-64 15,0 0-15,1 0 0,-1-21 16,21 0-16,-21 0 0,22 0 15,20 0-15,-42-21 0,0 0 16,1 0-16,-1 0 0,0 0 16,0-1-16,0 1 0,0-21 0,-21 21 15,0-22-15,0 1 0,22 0 16,-1-22 0,-21 85-1,0 1 1,0-1-16,0 0 0,-21 21 15,21-21-15,-22 1 0,22-1 0,0 21 16,0-21-16,0 0 0,0 1 0,0-1 16,0 21-16,22-21 15,-1-21-15,0 0 16,21 0-16,-21 0 0,1 0 16,-1 0-16,0 0 0,21 0 0,-21-21 15,64-42 1,-64 41-16,22-41 0,-22 21 15,21-43-15,-21 43 0,-21-22 16,21 22-16,-21-22 0,22 22 16,-22 0-16,0-22 0,0 22 0,0 21 15,0-43-15,0 43 16,0 0-16,0 42 16,0 0-1,-22 0-15,22 0 0,-21 22 16,0 84-16,0-64 15,21-20-15,0-1 0,0 0 16,0 1-16,0-1 0,0-21 16,0 43-16,0-22 0,0-21 0,0 0 15,21 0-15,0-21 0,-21 22 16,64-1 0,-1-21-16,-42 0 15,1 0-15,-1-21 0,0 21 16,0-22-16,0 1 0,22 0 0,-22 0 15,0 0-15,21-22 0,-21 22 16,1-21-16,41-22 16,-42 43-1,-21 42 1,0 1 0,0-1-16,0 0 0,-21 21 15,0-21 1,21 1-16,0-1 0,0 0 0,0 0 15,0 0-15,0 0 16,21-21-16,0 0 16,0 0-16,1 0 0,-1 0 15,0 0-15,0 0 0,0 0 0,0 0 16,1-21-16,-1 0 0,0 0 16,0 0-16,0 0 0,-21-1 15,21-20-15,22-43 16,-1 43-16,-42 21 15,0 42 17,0 0-32,0 0 0,0 1 15,0-1-15,-21 0 0,21 0 0,0 21 16,-21-42-16,21 22 0,0-1 16,0 0-16,0 0 0,0 0 15,21-21-15,21 0 16,-21 0-16,1 0 0,-1 0 15,0 0-15,0 0 0,0-21 16,0 0-16,-21 0 0,22 0 16,-22-43-16,0-21 15,0 43-15,0 21 16,0 0-16,-22 0 0,1-1 16,21 1-16,-21 21 0,0 0 0,0 0 15,-22 0-15,1 21 16,0 22-16,42-22 0,-21 0 15,21 0-15,-22 22 0,22-22 16,0 0-16,0 0 0,0 0 16,0 0-16,22-21 0,20 0 15,0 0 1,1 0-16,-22 0 0,0 0 0,21 0 16,-21 0-16,22-21 0,-22 0 15,21 0-15,-21 21 0,1-21 0,41-43 16,-42 43-1,0 0-15,-21 0 0,0 0 0,22 21 16,-22-22-16,21 22 0,-21 22 31,0-1-31,0 0 0,0 0 0,0 21 16,-21-20-16,-1-1 0,22 0 16,-21 0-16,0 21 15,21-20-15,0-1 0,0 0 0,-21-21 0,21 21 16,0 0-16,-21 22 15,42-65 32,0 22-47,-21-21 0,21 0 16,0 0-16,1-21 0,-1 20 0,42-62 16,-42 41-16,43-20 15,-43 21-15,21-22 16,1 22-16,-22 42 0,0 0 15,0 0-15,-21 21 0,0 0 16,0 21-16,0 22 16,0-43-16,0 21 0,0 1 0,-21 20 15,0-42-15,21 1 16,0-1-16,0 0 0,0 0 16,0 0-16,21 0 15,0-21-15,0 0 0,1 0 16,-1 0-16,0 0 0,0 0 15,0 0-15,22-21 0,-22 0 0,0 0 16,21 0-16,-21-43 16,22 22-1,-22 0-15,-21 20 0,0-20 16,0 21-16,0-21 0,0 20 0</inkml:trace>
  <inkml:trace contextRef="#ctx0" brushRef="#br0" timeOffset="111906.88">21611 9673 0,'-21'0'0,"42"0"0,-63 0 0,21-21 16,-1 21-1,44 0 17,-22 21-1,-22-21-15</inkml:trace>
  <inkml:trace contextRef="#ctx0" brushRef="#br0" timeOffset="112155.73">20532 10012 0,'21'0'31,"0"0"-31,21 0 16,-21-21-16,22 21 0,-1-21 0,0 21 15,1 0-15,41-22 16,-41 22-16,-1 0 0,0 0 0,-20-21 16,20 21-16,-21-21 15,0 21-15,-21-21 0,0 0 16,-21 21-16</inkml:trace>
  <inkml:trace contextRef="#ctx0" brushRef="#br0" timeOffset="112379.61">20341 9927 0,'-21'0'15</inkml:trace>
  <inkml:trace contextRef="#ctx0" brushRef="#br0" timeOffset="121104.71">10096 13102 0,'0'0'0,"0"-21"0,0 0 0,22 0 16,-1-22-16,-21 22 0,21 0 15,0-21-15,0 21 0,-21-1 0,0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11:45:42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699 0,'-21'-22'0,"21"1"15,0 0 1,0 0-16,0 0 0,0 0 15,0-1-15,0-20 0,-21 0 16,21-1-16,0 22 0,-22 0 16,22-21-16,0 21 0,0-1 15,0-20 1,-21 42 0,21 21-16,0 0 0,-21 22 15,21-1-15,-21 0 0,21 22 0,-21-1 16,0 22-16,-1-21 0,1 20 15,-63 234 1,41-170 0,22-85-16,0 1 0,0-1 0,0-20 15,-1 20-15,1-20 16,21-22-16,0 21 0,-21 0 0,21-63 31,0 0-31,0 0 16,0 0-16,0-22 0,0 1 15,0 0-15,0-1 0,0 1 16,0 0-16,21-1 0,-21 1 0,0 0 16,0-1-16,0 22 15,21-21-15,1 42 0,-1 21 16,0 0-16,-21 0 16,42 43-16,-42-22 0,0-21 15,21 22-15,1-1 0,-1-21 16,-21 22-16,42 41 15,-21-20-15,0-43 16,1-21-16,20 21 0,-21-21 16,21 0-16,-20 0 0,20 0 15,-21 0-15,43-42 16,-22 21-16,0-1 0,1 1 16,-1-21-16,0 0 0,1 20 0,20-62 15,-42 20-15,22-42 16,-43 43-16,0-1 0,0 1 15,0-1-15,0-20 0,0 20 16,-22 1-16,-20-1 0,21 1 16,-21-1-16,-1 1 0,22-1 0,-64-42 15,43 64-15,0 21 16,-1-21-16,1 20 0,0 1 0,-1 21 16,1 0-16,-21 21 0,20 22 15,1-1-15,0 0 0,20 22 16,-20-1-16,21 1 0,0 21 15,0-1-15,21 170 16,42-21 0,-21-169-16,21-1 0,-20 1 15,20-22-15,43 43 0,-43-64 16,0 21-16,1-21 0,-1-21 16,21 21-16,-20-21 0,-1 0 15,22 0-15,-22 0 0,21 0 0,-20-21 16,20 0-16,1 0 0,-22 0 0,64-22 15,-21-20 1,-64 21-16,0-1 0,21-20 16,-42 20-16,0 22 0,0-21 15,0 21-15,0 0 0,0-1 16,-21 22-16,0 0 16,0 0-16,0 0 0,-1 22 15,1 20-15,-21 21 16,42 1-16,-21-22 0,21-21 15,0 22-15,0-1 0,0-21 16,0 0-16,21 22 0,0-22 0,0 0 16,0 0-16,22 0 15,63 1-15,-85-22 16,21 0-16,-21 0 16,0 0-16,22 0 0,-22-22 0,0 1 15,21 0-15,-20 0 0,20-21 16,-21 20-16,0-20 0,0-21 15,1 41-15,-1-41 16,0 42-16,0 0 0,-21-1 16,21 1-16,0 21 15,1 0-15,-22 21 16,0 1 0,0-1-16,0 0 15,0-42 32,0 0-31,0-1-1,0 1-15,0 0 16,-22 21 15,1 0-31,21 21 16,0 0-16,0 1 0,0-1 15,-21 21-15,21 22 16,0-43-16,0 21 0,0-21 16,0 0-16,0 1 0,0-1 15,0 0-15,0 0 0,21 0 0,-21 0 16,0 1-16,21-22 0,1 21 16,-1-21-16,0 0 0,0 0 0,0 0 15,0 0-15,1 0 0,20-21 16,-21 21-16,21-43 15,22-20-15,-43 42 16,0-1-16,0-20 0,1 21 0,-22 0 16,0-43-1,21 43-15,-21 0 0,0 0 0,0 0 16,21 21-16,-21 21 31,0 0-15,0 0-16,0 0 0,0 0 0,0 1 15,0 20-15,0-21 0,0 0 16,0 0-16,0 1 0,0 20 0,0-21 16,0 0-16,0 0 0,0 1 15,21-1-15,0-21 0,0 0 16,1 0-16,-1 0 16,21 0-16,-21 0 0,0 0 0,1-21 15,20-1-15,-21 22 16,0-21-16,43-42 0,-43 42 15,0-22-15,21 22 0,-20-21 0,-1-1 16,21-20-16,-42 21 16,0 20-16,21-41 0,-21 42 15,-21 21 1,0 21-16,21 0 16,-21 0-16,0 43 15,21-43-15,0 21 16,0-21-16,0 1 0,0-1 0,0 0 15,21 0-15,0 0 0,0 0 16,0-21-16,0 22 0,1-22 16,-1 21-16,0-21 0,-21 21 31,-21-21 0,21-21-31,-21 21 0,-1 0 16,1 0-16,0-21 15,0 21-15,0 0 16,21 21 0,0 0-1,0 0-15,21-21 0,0 21 16,0-21-16,0 0 0,1 21 16,-1-21-16,0 0 0,0 0 15,43 0 1,-43 0-16,21-21 0,-21 0 0,22 21 15,-22-21-15,0 0 0,21 21 16,-21-21-16,1-1 0,20 1 0,-21 0 16,0-21-16,-21 21 0,21-1 15,1-20-15,-22 21 0,21 0 0,-21-22 16,0 22-16,0 0 16,0 42 15,-21 0-31,21 1 0,0-1 15,-22 21-15,1 0 16,21 22-16,0-43 16,0 0-16,0 22 0,0-22 15,0 0-15,0 0 16,21-21-16,1 0 0,-1 0 0,0 0 16,0 0-16,0 0 0,0 0 15,1 0-15,-1-21 0,0 21 0,0-21 16,0 0-16,0 21 0,1-22 15,-1 1-15,0 0 0,0 0 0,0-21 16,-21 20-16,0 1 0,21 0 16,-21 0-16,22 21 0,-22-21 15,0 42 17,0 21-32,0-21 0,-22 1 15,22-1-15,-21 0 0,21 0 16,0 21-16,0 22 15,0-43-15,0 0 16,0 0-16,21-21 0,-21 22 16,22-22-16,-1 0 0,0 0 15,0 0-15,21 0 16,-20-22-16,20 1 0,-21 21 16,21-21-16,-20 0 0,-1 0 0,21 0 15,0-43-15,-20 43 0,-22-21 16,0 20-16,0-20 0,0 21 15,0-21-15,0 20 0,0 1 0,-22-21 16,1 21-16,0 0 0,-64-1 16,43 22-16,21 0 15,0 0-15,-22 22 0,22-1 16,0 0-16,0 0 0,0 21 0,21-20 16,0 20-16,-21 0 0,21-21 15,0 22-15,0-1 0,0-21 0,0 0 16,21 64-1,63-85 1,-62 0 0,20 0-16,0 0 0,43-21 15,-43 0-15,1 21 0,41-43 16,-41 22-16,-1 0 0,-21 0 0,0 0 16,0 0-16,1-1 0,-1 1 15,0 0-15,-21 0 0,0 0 16,0 0-16,0-1 0,0 1 15,0 42 17,0 1-32,0-1 0,0 0 15,0 0-15,0 0 0,0 0 16,0 1-16,0-1 0,0 0 0,-21 0 16,21 0-16,0 0 0,-21 1 15,21-1-15,0 0 0,0 0 16,0 0-1,0-42 17,0 0-32,0 0 15,0 0-15,0-1 16,0-20-16,0 21 0,21-21 0,0 20 16,-21-20-16,21 0 0,0-1 15,0 1-15,1 21 0,-1-21 16,21-1-16,-21 22 0,0 0 0,22 21 15,-22 0-15,0 0 0,85 85 32,-106-22-32,0 1 15,0-22-15,0-21 0,0 21 16,0-20-16,0 20 0,0-21 16,0 0-16,0 0 0,0 1 0,0-1 15,0 0-15,0 0 16,0-42 31,-21 0-47,0 21 15,-1-21-15,1-1 0</inkml:trace>
  <inkml:trace contextRef="#ctx0" brushRef="#br0" timeOffset="214.5">7429 931 0,'0'0'15,"-21"0"-15,0 0 16,21 22 31,-21-22-32,0 0-15,0 0 0,-1 0 16</inkml:trace>
  <inkml:trace contextRef="#ctx0" brushRef="#br0" timeOffset="397.52">6265 1016 0,'-21'0'16,"42"0"-16,-63 0 16,21 0-16</inkml:trace>
  <inkml:trace contextRef="#ctx0" brushRef="#br0" timeOffset="1593.32">9377 1588 0,'0'21'0,"0"-42"0,0 63 16,-21-42-16,-1 21 15,22-42 1,0 0-1,0 0-15,22-1 0,-1-20 16,42-43 0,22-42-16,0 22 15,-43 41-15,43-63 16,-43 64-16,-21-1 0,0 22 16,0-1-16,-21 1 15,0 21-15,-42 0 16,-64 63-1,0 85 1,64-42-16,21-43 16,21 0-16,0 43 0,0-43 15,21 1-15,0-1 0,0-21 16,1 22-16,-1-22 0,106 85 16,-85-64-1,0-21 1,-42 0-16,-21-21 15,0 0 1,0 0-16,0 0 0,0 0 0,-1 0 16,-20-21-16,21 0 0,0 21 15,0-21-15,-22 0 0,22 21 16,0-22-16,21 1 0,-21 21 16,0 0-16,21 21 15,0 1 1,0-1-16,21 0 0,0 21 15,0-21-15,0 1 0,-21-1 16,21 0-16,1 0 0,20 0 0,-21 0 16,0 1-16,22-22 0,-1 0 15,-21 0-15,64 0 16,-43-22-16,0 1 0,1 0 0,-1 0 16,0 0-16,1 0 0,63-85 15,-43 42 1,-42 22-16,0 0 0,22-22 15,-22 1-15,0 20 0,-21-41 0,21 20 16,0 1-16,1-1 16,-22 1-16,0-1 0,0 1 0,0 20 0,0-105 31,0 127-31,0 42 16,-22 0-16,1 22 15,21-1-15,-21 21 0,21 1 16,-21 84-16,21-63 15,-42 126-15,42-147 16,0-1-16,0-20 0,0 20 16,0-20-16,0 84 15,42-85 1,0-21 0,-21-21-16,1 0 0,-1 0 15,21-21-15,-21 0 0,0 0 16,1 21-16,-1-22 0,0 1 0,-21 0 15,0 0-15,0 0 0,0-43 16</inkml:trace>
  <inkml:trace contextRef="#ctx0" brushRef="#br0" timeOffset="1801.83">10287 1249 0,'-21'0'16,"42"0"15,0-21-31,0 21 0,22-21 0,-22 21 16,21-22-16,0 22 0,-20-21 15,20 0-15,0 21 0,-21-21 16,22 21-16,-22 0 0,64-42 16,-64 42-1,0 0-15,0 0 0</inkml:trace>
  <inkml:trace contextRef="#ctx0" brushRef="#br0" timeOffset="4604.35">11261 1482 0,'0'0'0,"21"0"0,0 0 15,0 0-15,0 0 0,0 0 16,1 0-16,-1-21 15,0 21-15,-21-22 0,21 1 16,0 0-16,-21 0 0,0 0 16,0 0-16,0-1 0,0 1 15,0 0-15,0-21 0,-63-22 16,20 43 0,22 21-16,-21 0 15,0 0-15,20 21 0,1 0 0,-21 1 16,21-1-16,0 0 0,-22 42 15,22-20-15,0-1 0,21-21 0,0 64 16,0 0 0,0-64-16,0 0 0,0 0 15,21 0-15,0 0 16,22-21-16,-22 0 0,0 0 16,0 0-16,0-21 0,43 0 15,-43 0-15,0 0 0,0 0 16,43-64-1,-22 0-15,-42 64 16,0-21-16,21 21 0,-21-22 0,0 1 16,0 21-16,0 0 0,0-22 15,0 22-15,0 42 16,0 0 0,0 1-16,0-1 0,0 106 15,0-64 1,0-20-16,0-1 0,0-21 15,0 21-15,0-20 0,21 20 16,1-21-16,-22 0 0,21 0 16,0 1-16,0-1 0,0 0 0,0-21 15,22 0-15,-22 0 0,0 0 0,64-21 16,-64 0-16,21-1 0,1 1 16,-22 0-16,21 0 0,-21-21 15,22 20-15,-22-20 0,21 0 0,-21-1 16,43-105-1,-22 21-15,-21 43 16,-21 20-16,21-21 0,1 22 16,-22-1-16,0 1 0,0-1 0,0 1 15,0 21-15,0-22 16,0 22-16,0 21 0,-22 42 31,1 0-31,0 0 0,21 21 0,-42 43 16,21-21-16,21-1 15,-22 1-15,22-1 0,-21 1 0,0-1 16,21 22-16,0-43 0,0 22 16,0-1-16,0-21 0,0 22 0,0 21 15,0-43-15,21 0 16,22 22 0,20-1-16,-42-63 0,0 21 15,1-21-15,41 0 0,-21 0 16,1-21-16,-1 0 0,-21 0 15,64-21-15,-64 20 0,21 1 16,1-42-16,-22 20 16,0 22-16,0-42 15,0 42-15,-21-22 0,0 22 0,0 0 16,0 0-16,-42 21 16,0 21-1,-1 42 1,43-20-16,0-1 15,-21-21-15,21 43 16,0-43-16,0 0 0,0 0 16,0 0-16,21-21 0,1 22 15,-1-1-15,0-21 0,0 0 16,21 0-16,-20 0 0,20 0 16,-21 0-16,21-21 0,-20-1 0,20 1 15,21 0 1,-41-21-16,41-1 0,-42 22 15,0-21-15,43-43 16,-43 43-16,-21 21 0,0 0 16,0 42 15,-21 21-31,21-21 0,-21 0 16,21 1-16,-21 20 0,21-21 0,-22 0 15,22 22-15,0-22 0,0 42 16,0-20-1,0-1 1,22-42 15,-1 0-31,0-21 16,-21 0-16,0-1 0,0 1 16,21 0-16,0-42 15,0-64-15,22 63 16,-43 43-1,21-21-15,0-1 0,-21 22 16,21 21-16,0 0 16,1 21-16,-22 0 0,0 1 15,21-1-15,0 21 0,-21-21 16,21 22-16,-21 20 16,21 1-1,0-22 1,-21-21-16,0 0 15,22-21-15,-1 0 0,0 0 32,0 0-32,0-21 0,-21 0 0,64-21 31,-22-43-31,43-63 16,-64 127-1,0-1-15,0-20 0,0 42 16,1-21-16,-1 0 0,0 21 15,-21 21 1,0 0-16,0 0 0,0 0 0,0 1 16,0 20-16,0-21 0,0 0 15,0 22-15,0-22 0,0 0 0,0 0 16,0 0-16,0 0 0,0 1 0,0-1 16,0 0-16,21 0 0,-21 0 15,21-21-15,0 21 0,22 1 16,-22-22-16,21 0 15,-21 0-15,22 0 0,-22 0 0,21 0 0,64-43 16,-42 1 0,-22 21-16,-21 0 15,0-1-15,0 1 0,1-21 0,-22 21 16,0-22-16,21 22 0,-21-21 16,0 21-16,0-22 0,0 22 0,0 0 15,-21 0-15,-1 21 16,1 0-16,0 0 0,0 21 15,0 0-15,-22 22 0,22-22 16,0 21-16,21-21 0,0 0 16,-21 64-1,21-64-15,0 0 0,0 1 0,0-1 16,0 0-16,63 21 16,-41-42-1,20 0-15,43 0 16,-43 0-16,64-42 15,-85 21-15,21 21 16,-21-21-16,22-1 0,-22 1 0,21 0 16,1-42-16,-22 41 15,-21 1-15,21 0 0,-21 0 0,21 0 16,-21 42 15,0 0-31,-21 0 16,0 0-16,0 1 0,21-1 15,0 0-15,-22 21 0,1-21 16,21 1-16,0-1 0,0 0 16,0 0-16,0-42 62,21 0-62,1 0 16,-22-1-16,21 1 0,0 0 0,64-106 15,-43 85 1,21 21 0,-41 21-16,-1 21 15,-21 0 1,0 0-16,0 0 0,0 0 16,0 1-16,0 20 15,0 0-15,0-21 0,21 1 16,0-1-16,0-21 0,0 0 15,1 0-15,-1 0 0,0 0 16,106 0 0,-42-21-1,-43-1-15,-21 1 0,0 0 0,0 0 16,1 0-16,-1 0 0,0-22 16,0 1-16,0-170 15,0 85 1,1 64-16,-22-1 0,0 1 15,21 20-15,-21 1 0,0 0 0,0 21 16,0-1-16,0 1 0,0 0 16,-43 21-16,22 21 15,0 0-15,0 1 0,21-1 16,-21 21-16,0 22 0,-1-22 16,22 21-16,0-20 0,-21 20 0,21 1 15,0 42 1,0-64-16,0 43 0,0-43 15,0 21-15,0-20 16,0-22-16,0 0 0,0 0 0,0 0 16,0 1-16,21-1 15,22 0-15,-22-21 16,0 0-16,0 0 16,0 0-16,1 0 0,-1-21 15,0 0-15,0 21 0,0-22 16,-21 1-16,21 21 0,1-21 0,20-42 15,-21 41 1,-21 1-16,0-21 0,0 0 16,0 20-16</inkml:trace>
  <inkml:trace contextRef="#ctx0" brushRef="#br0" timeOffset="4850.21">15579 1016 0,'21'0'31,"0"0"-15,21 0-16,-21 0 0,1 0 0,20 0 15,0 0-15,-21-21 0,22 21 16,-1-21-16,0 0 0,1 21 0,-1-22 16,-21 22-16,22-21 15,-1 21-15,0 0 0,-21-21 0,22 0 16,-22 21-16,0-21 15,-21 0 1,-21 21-16,0-22 0,0 22 16,-22-21-16</inkml:trace>
  <inkml:trace contextRef="#ctx0" brushRef="#br0" timeOffset="5228.07">12192 1080 0,'-42'0'15,"84"0"-15,-127 21 0,64-21 0,0 0 0,42 0 31,0 0-31,22 0 16,-1-21-16,21-1 0,-20 22 0,126-42 16,-42 21-1,-63 0-15,41 0 16,-41-1-16,-22 22 0,-21 0 16,22 0-16,-22-21 0,-42 21 31,0 0-31,-1 0 15,1 21-15,-21 1 0,0-22 0,20 21 16,-20-21-16,-21 21 0,20 0 16</inkml:trace>
  <inkml:trace contextRef="#ctx0" brushRef="#br0" timeOffset="6215.17">2222 2434 0,'0'0'15,"22"0"-15,-22-21 16,21 21-1,0 0 1,0 0-16,0 0 0,0 0 16,1 0-16,20 0 15,-21 0-15,0 0 0,22 0 0,-22 0 16,21 0-16,22 0 0,-22 0 16,21 0-16,1 0 15,-1 0-15,1 0 0,63 0 16,-42 0-16,-1 0 0,1 0 15,21 0-15,0 0 0,-1 0 0,298 0 16,-255 0 0,21 0-16,0 0 0,22 0 0,190 0 15,-169 0-15,-22 0 0,22 0 16,-1 0-16,1-21 0,21 21 16,423-21-1,-423 21-15,21-21 0,-21 21 0,0 0 16,-1 0-16,22-22 0,-21 22 0,0 0 15,21 0-15,0 0 16,0-21-16,-21 21 0,21 0 0,-21 0 16,21 0-16,211-21 0,-232 21 15,0 0-15,-21 0 0,21 0 16,-22 0-16,-20 0 0,20-21 0,1 21 16,-21 0-16,-22 0 0,21 0 15,-20 0-15,-1-21 0,0 21 16,-20 0-16,-1 0 0,0 0 0,-21 0 0,0-21 15,0 21-15,-21 0 0,0 0 16,-1 0-16,-20 0 0,0-22 16,148 22-16,-191 0 15,-21 0-15,21 0 16,-63 0 15,0 0-31,0 0 16,-21 0-16,-1 0 0,-20 0 0,20 0 15,-20 0-15,-22 0 0,22 0 16,-22 0-16,0 0 0</inkml:trace>
  <inkml:trace contextRef="#ctx0" brushRef="#br0" timeOffset="7001.85">2117 3768 0,'0'0'16,"-22"0"-16,22-21 0,0-22 16,-21 1-1,21 21-15,-21 21 31,21 21-15,0 0-16,0 0 0,0 22 16,0-1-16,0 127 15,0-84-15,0-22 16,0 1-16,0-1 0,0 1 0,0 42 16,0-64-16,0-21 15,0 22-15,0-22 0,0 0 16,0 0-16,0 0 0,0 0 15,21-21 17,-21-21-32,0 0 15,0 0-15,21 0 0,1 0 16</inkml:trace>
  <inkml:trace contextRef="#ctx0" brushRef="#br0" timeOffset="7326.67">2498 4170 0,'0'0'0,"0"21"0,0 0 0,0 0 16,0 1 0,0-1-16,21-21 15,0 0-15,0 0 0,0 0 16,0 0-16,1-21 15,-1-1-15,0 22 0,-21-21 0,0 0 16,21 0-16,-21 0 16,0 0-16,0-1 0,0 1 15,-21 21-15,0 0 0,0 0 16,-1 0-16,1 0 16,21 21-16,-21 1 0,21-1 15,0 0-15,0 0 0,0 0 16,0 0-1</inkml:trace>
  <inkml:trace contextRef="#ctx0" brushRef="#br0" timeOffset="8681.81">4233 3874 0,'-21'0'15,"0"21"-15,21-42 47,0-1-47,21 1 16,0 0-16,0 0 0,1 0 0,-1 0 16,0-1-16,0-20 0,64-43 15,-43 43-15,-21 21 16,0-21-16,1-1 0,-1 1 15,-21-22-15,0 43 0,0-21 16,0 21-16,0 0 16,-21 21-16,21 21 15,-22 0-15,1 21 0,0 1 16,21-1-16,0 21 0,0 1 0,-21-1 16,21 1-16,0 21 15,0-22-15,0 1 0,0 20 0,0-20 16,0-1-16,0 1 0,0-22 15,0 22-15,0-22 0,0 0 0,0-21 16,0 22-16,0-22 0,0 0 16,0 0-16,0 0 15,-21-21 1,0 0-16,-1-21 0,1 21 16,0-21-16,-42-42 15,41 41-15,1 1 0,-21 0 16,21 0-16,0 0 0,-1 0 15,-20 21-15,21-22 0,0 22 16,0 0-16,21 22 16,0-1-16,0 0 15,0 0-15,0 0 0,0 0 0,21 1 16,0-1-16,42 21 16,22-21-16,-64-21 15,22 0-15,62 0 16,-62 0-16,20-21 0,-20 0 15,20 21-15,1-21 0,-22 0 0,64-43 16,0 1 0,-64 20-16,0 1 0,-21-22 0,22 22 15,-22 0-15,0-1 0,0 1 16,22-106-16,-43 106 16,0-1-16,0 1 0,0 21 15,0-22-15,0 1 0,0 0 0,0 21 16,0-1-16,0 1 0,0 0 15,0 0-15,-22 21 16,1 0 0,21 21-16,0 21 0,0-20 0,0 20 15,-21 21-15,21-20 0,-21 20 16,0 128 0,21-107-16,-21-20 0,-1 105 0,1-105 15,21 84 1,-21-85-16,21 1 0,0-1 0,0 149 15,0-85 1,0-63-16,0-22 0,0 21 16,21-20-16,-21 20 0,43 22 15,-22-64-15,-21 21 0,21-20 16,0-22-16,0 21 0,0-21 0,1 0 16,-1 0-16,21-21 0,-21-1 15,22 1-15,20-21 16,-42 0-16,43-43 0,-22 21 0,-21 22 15,0-21-15,1-1 16,-22 22-16,0-22 0,0 1 0,0 20 16,0-20-16,-106-85 15,0 63 1,64 43-16,-22 21 0,22 21 16,-1-22-16,1 22 0,0 0 0,-1 0 15,1 0-15,21 0 0,0 0 16,0 0-16,63-21 15,-21 0 1,0 21-16,0-21 0,22 0 16,-22 21-16,0-21 0,21-1 15,-20 1-15,20 0 0,-21 0 0,21 0 16,1-22 0,-1 22-16,-21 21 0,0 0 15,-21 21 1,-21 1-16</inkml:trace>
  <inkml:trace contextRef="#ctx0" brushRef="#br0" timeOffset="9482">1884 6202 0,'0'0'0,"-21"0"0,-1-21 16,22 0-1,0-1-15,0 1 16,0 0-16,0 0 16,22 21-16,-1-21 15,0 21-15,0 0 0,0 0 16,0 0-16,1 21 0,-1 0 16,0 0-16,0 0 0,0 22 0,0-1 15,-21 43-15,0 21 16,0-64-16,0 21 0,-21-20 15,-21 63-15,0-64 16,-22 43-16,43-43 0,-21 0 16,-107 43-1,128-85 1,-21 0-16,21 0 0,0 0 0,-1 0 0,1-21 16,0 21-16,0-21 15,21-22-15,0 22 0,0-21 0,0-22 16,0-20-1,0 41-15,0 1 0,0 21 0,21-22 16,0 22-16,0 21 0,1 0 16,-1 0-16,21 0 0,-21 0 15,22 21-15,-22 1 0,21-1 0,43 63 16,-43-20 0,-21-22-16,0-21 0,1 1 15,-1 20-15,0-21 0,-21 0 16,21 0-16,0 1 0,0-1 15,1-21-15,-22 21 16,21-21-16,0 0 16,-21-21-16</inkml:trace>
  <inkml:trace contextRef="#ctx0" brushRef="#br0" timeOffset="9673.89">2667 6541 0,'21'-22'78</inkml:trace>
  <inkml:trace contextRef="#ctx0" brushRef="#br0" timeOffset="10949.28">4445 6562 0,'0'-21'0,"0"-1"15,0-20-15,0 21 0,0 0 16,21-22-16,0 22 16,-21-21-16,21 21 0,22-64 15,-22 43-15,0-1 0,0-20 16,0 21-16,22-64 0,-43 63 16,0 1-16,0 0 0,0 21 15,0-1-15,0 1 0,0 0 0,0 42 16,-21 0-1,-1 1-15,1 20 0,21 0 0,0 1 16,0-1-16,0 21 0,0 1 16,0-1-16,0 1 0,0 211 15,0-211 1,0-22-16,0 21 0,21 43 16,-21-63-16,0-22 0,0 21 15,22-21-15,-22 0 0,0 1 0,21-1 16,-21 0-1,-21-21 1,-1-21-16,1 21 16,-21-21-16,21-1 0,-22 22 0,1-21 15,0 0-15,-1 21 0,22-21 16,-21 0-16,0 0 0,20 21 0,1 0 16,0-22-16,0 22 0,0 0 15,21 22 1,0-1-16,21-21 15,0 21-15,43-21 16,-22 21-16,-21-21 0,21 0 0,1 0 16,20 0-16,-20-21 0,20 0 15,-21 21-15,22-21 0,-1-22 0,107-41 16,-107 41 0,-20 1-16,-1 0 0,0-1 0,22-41 15,-22 20-15,-21 22 16,0-1-16,1 1 0,-1 0 15,-21-1-15,21-84 16,-21 85-16,0 0 16,0 21-16,0-1 0,-21 44 31,0-1-31,21 0 0,-22 106 16,1-85-1,0 22-15,21-1 0,-21 85 16,21-63-16,-21 0 0,0-1 0,21-20 15,-22 21-15,22-1 0,0 1 16,0-22-16,0 22 0,0 0 0,0 148 16,0-106-1,0-43-15,0-20 0,0-1 16,22 1-16,-22-22 0,0 22 0,21-22 16,-21 0-16,21 1 0,0-1 0,-21-21 15,42 0-15,1-21 16,-22-21-16,0 0 15,21-21-15,-20 20 0,-1-20 16,0 0-16,0-22 0,0 22 0,0-22 16,22-63-16,-43 64 0,0-1 15,0-20-15,0-1 0,0 22 16,0-22-16,-21-42 16,-1 63-16,1 1 0,-21 21 0,21-1 15,-22 1-15,-62-64 16,41 85-1,43 0-15,21 0 32,21 21-32,0-22 0,0 22 15,43-21 1,21 0-16,-43 0 0,0 21 16,1-21-16,-1 21 0,0 0 0,22-43 15,-22 43-15,0-21 0,64-21 31,-63 42-31</inkml:trace>
  <inkml:trace contextRef="#ctx0" brushRef="#br0" timeOffset="11361.79">6879 6308 0,'0'21'0,"0"-42"15,21 42-15,0-21 0,22 0 16,-22 0-16,0 0 0,0 0 0,22-21 16,-1 0-1,-21-1-15,0 1 0,0 21 0,1-21 16,-1 0-16,-21 0 0,0 0 16,21-1-16,-21 1 0,0 0 15,0 0-15,0 0 16,-64-43-16,43 64 15,-42 0-15,42 0 0,-22 21 16,-20 22-16,20-1 0,22-21 16,-21 22-16,0 41 15,20 64-15,22-105 16,0-1-16,0 0 0,0 1 16,22-22-16,20 42 0,-21-41 15,0-1-15,85 0 16,-42-21-1,-22 0-15,0 0 0,-21 0 0,22-21 16,-22 0-16,21-1 0,-21 1 0,22 0 16,-22 0-16,21-21 0,-21 20 15</inkml:trace>
  <inkml:trace contextRef="#ctx0" brushRef="#br0" timeOffset="11633.64">7874 5609 0,'0'0'0,"0"-106"16,0 85-16,-21 21 16,0 0-16,-1 0 0,22 21 15,-21 22-15,21 41 16,-21-41-16,21 20 0,0-20 0,-21 20 0,21 1 16,0-1-16,0 1 0,-21 105 15,-22-21 1,43-84-1,0-22-15,0-21 0,0 0 16,0 0-16,0 1 0,0-1 0,22-21 16,-1 0-16,21 0 15,-21-21-15,0-1 0,22-20 16</inkml:trace>
  <inkml:trace contextRef="#ctx0" brushRef="#br0" timeOffset="12429.82">8318 6096 0,'0'0'0,"22"-21"0,-1 0 16,0 0-16,-21-1 15,-21 22 17,0 0-32,-1 0 0,-20 22 15,21-1 1,0 0-16,0 21 0,-22 1 15,43-22-15,-21 21 0,21-21 16,0 0-16,0 1 0,0-1 0,21 21 16,0-21-16,1-21 15,-1 21-15,21 1 16,-21-22-16,0 21 0,1-21 16,-22 21-16,21-21 0,-21 21 15,0 0-15,0 0 31,-21-21-31,-1 0 0,1 0 16,0 0-16,0 0 0,-21 0 16,-22-42-1,43 21-15,21 0 16,-21 21-16,0 0 0,21 21 31,0 0-31,0 0 16,0 0-16,0 1 15,42-1-15,-21 0 16,0-21-16,22 21 16,-1-21-16,0 0 0,-21 0 15,22 0-15,-22 0 16,21 0-16,1 0 0,-1 0 0,0-21 16,22 0-16,-22 21 0,0-21 0,22-1 15,84-62 1,-21-1-16,-106 64 15,22-21-15,-22-1 0,0 22 0,0-21 16,0-1-16,-21 22 0,0-21 16,0 0-16,0 20 0,0 1 15,-21 21-15,-21 0 16,-22 21 0,22 1-16,21 20 0,-22 21 15,22-41-15,0 20 0,21-21 16,-21 21-16,21-20 0,0 105 15,42-85 1,-21-21-16,1-21 0,-1 21 16,21-21-16,-21 0 0,0 0 0,22 0 15,-1 0-15,-21 0 0,22 0 0,-22-21 16,21 21-16,-21-21 0,64-21 16,-22-22-1,-63 43-15</inkml:trace>
  <inkml:trace contextRef="#ctx0" brushRef="#br0" timeOffset="13380.74">1799 8424 0,'0'-21'47,"0"0"-47,0 0 15,21 0-15,22-22 16,-22 22-16,21 0 0,0 21 15,1 0-15,-22 0 16,64 21 0,-85 0-16,21 22 0,-21-22 15,0 21-15,0 22 0,0-22 16,-21-21-16,-1 22 0,1-22 16,0 21-16,0-21 0,-43 64 15,43-64-15,0-21 16,0 21-16,0-21 0,0 21 15,-1-21-15,1 0 16,21-21-16,0 0 16,0 0-1,0 0-15,21 0 0,1-1 0,-1 22 0,21-21 16,-21 0-16,22 21 16,-22 0-16,21 0 0,0 0 0,1 0 15,-1 0-15,0 0 0,-20 21 16,41 43-16,-42-22 0,0-21 15,-21 106 1,-84 21-16,63-105 16,-22-1-16,1-21 0,0 22 15,-64 20-15,63-42 16,1 0-16,21-21 16,-21 0-16,20 0 0,-41 0 15,42 0-15,-64-21 16,64 0-1,21 0-15,-21 0 0,21 0 16,-21 21-16,21-22 0,0 1 0,0 0 16,0 0-1,42 0-15,0-22 16</inkml:trace>
  <inkml:trace contextRef="#ctx0" brushRef="#br0" timeOffset="13569.64">2963 8700 0,'21'0'0,"-42"0"0,64 0 16,-22 0-16,-21-22 16</inkml:trace>
  <inkml:trace contextRef="#ctx0" brushRef="#br0" timeOffset="14780.94">4403 8954 0,'0'0'0,"0"-22"0,0-20 0,0 21 16,21-21-16,0 20 0,0-20 0,21-43 15,43-63 1,-64 106-16,0 0 0,43-85 16,-64 84-16,0 1 15,21-22-15,-21 43 0,0-21 0,0 21 16,0-22-1,-42 43-15,42 22 0,-21-1 16,-1 127-16,22-85 16,-21 1-16,21-1 0,0 1 15,0 21-15,-21-22 0,21 85 16,-21-63-16,21-22 0,0 1 16,0-1-16,-21 22 15,21-43-15,-21-20 0,21 41 0,0-42 16,-22-21-1,1 0-15,0-21 16,0 0 0,21 0-16,-21 0 0,-22-22 15,22 1-15,0 21 0,-42-22 16,41 22-16,1-21 16,0 42-16,21 21 31,0 0-31,0 0 0,21 1 0,0-1 15,22 0-15,-22 0 0,0 0 16,21 0-16,1-21 0,-1 22 0,0-22 16,22 0-16,-22 0 0,22 0 0,-1-22 15,1 1-15,-1 0 0,1 0 16,-22-21-16,212-128 16,-212 128-1,22 0-15,-22-1 0,22-41 16,-22 41-16,-21 1 0,0-22 0,1 22 15,-22 0-15,0-1 0,0 1 16,0 0-16,0 21 0,0-43 16,0 43-16,-22 0 0,1 21 0,-21 0 15,42 21-15,-42 42 16,20 1-16,22-22 0,0 22 16,-21-1-16,0 22 0,0 84 15,0-63-15,0-21 16,-1 84-16,1-63 0,0-21 15,21-1-15,-21 22 0,21-21 16,-21-1-16,0 192 16,21-107-16,0-106 0,0 22 15,0 0-15,0-22 0,0 1 16,0-1-16,21 1 0,-21-22 0,21 0 16,0-20-16,0-1 0,22 0 15,20-42 1,-21 0-16,-20-1 0,62-62 15,-63 20-15,22 22 0,-1-22 0,0 1 16,-20-1-16,20 1 0,-21-22 0,0 22 16,0-1-16,-21-20 0,0 20 0,-21-84 15,-85-21 1,64 105-16,-64-21 16,43 43-16,-1 21 0,22 0 15,0 0-15,-1-1 0,22 22 0,-21 0 16,21-21-1,21 0 1,21 21-16,0 0 16,0-21-16,21 21 0,1-21 0,-1 21 15,22-21-15,-22-1 0,21 1 0,1 0 16,-22 0-16,85-21 16,-63-1-16</inkml:trace>
  <inkml:trace contextRef="#ctx0" brushRef="#br0" timeOffset="15159.72">6689 8636 0,'21'0'31,"0"0"-31,0-21 16,0 21-16,0-21 0,1 0 0,41-22 15,-42 22-15,0 0 16,1 0-16,20 0 0,-42-1 16,21-20-16,-21 21 0,21 0 0,-21 0 15,0-1-15,-21 22 16,0 0-16,0 0 0,0 0 16,-22 22-16,-41 41 0,62-21 15,-20 1-15,21-1 0,0 0 16,0 1-16,-1-1 0,22 0 0,22 170 31,-1-191-15,0 0-16,21 1 0,-21-22 0,22 0 0,-22 0 15,21 0-15,1 0 0,41-43 16,-41 22-16,-1-21 16,-21 21-16,21-22 0,1 22 0</inkml:trace>
  <inkml:trace contextRef="#ctx0" brushRef="#br0" timeOffset="15399.87">7620 7895 0,'0'0'0,"0"-42"0,0 21 15,0 0-15,0-1 0,0 44 16,-21 20 0,21-21-16,0 43 0,-21-22 15,21 21-15,-22 1 0,22 63 16,-42 85-1,21-149-15,0-21 0,0 22 16,21-1-16,-22-20 0,1-1 0,21 0 16,0-20-16,0 20 0,0-21 0,0 0 15,21-21 1,1-21-16,-1 21 0,42-63 16</inkml:trace>
  <inkml:trace contextRef="#ctx0" brushRef="#br0" timeOffset="15814.62">8170 8319 0,'0'-22'15,"-21"22"1,0 0 0,0 0-16,0 0 0,-64 22 15,0 20-15,64-21 16,0 0-16,-21 0 0,20 1 15,1-1-15,0 0 0,21 0 16,0 0-16,0 0 0,0 1 16,42-1-16,-20-21 0,-1 0 0,0 21 15,21-21-15,1 0 0,-22 0 16,21 21-16,-21-21 0,22 0 0,-1 21 16,-21-21-16,0 21 15,-21 1-15,0-1 0,0 0 16,-21 0-16,-21 0 15,21 0-15,-1 1 0,-20-22 16,21 21-16,-21-21 0,-1 21 0,1-21 16,0 0-16,-1 0 0,22 0 0,-21 0 15,-22 0 1,64-42 0,0 20-1,21 1-15,22 21 0,20-42 16,-42 21-16</inkml:trace>
  <inkml:trace contextRef="#ctx0" brushRef="#br0" timeOffset="16165.42">8488 8551 0,'0'0'15,"21"0"-15,0 0 0,0-21 0,0 21 0,1-21 16,-1 21-16,-21-21 15,42 0-15,-21 0 0,0-1 16,1 1-16,-1 0 0,-21 0 0,0 0 16,0 0-16,0-1 15,-21 1-15,-1 21 16,-41 21-16,42-21 16,-22 22-16,22-1 0,0 21 15,0-21-15,0 22 0,-22 20 16,22 1-1,21-43-15,0 0 0,0 21 0,0-21 16,0 1-16,0-1 0,0 0 0,21-21 16,1 21-16,20-21 0,-21 0 15,0 0-15,22 0 0,41 0 16,-41 0-16,-22-21 0,21 21 16,-21-21-16,22 0 0,-22 21 15,0-22-15,0 1 0</inkml:trace>
  <inkml:trace contextRef="#ctx0" brushRef="#br0" timeOffset="16744.63">9779 8890 0,'0'0'0,"-21"0"0,21 21 0,-21-21 16,21 21-16,-22-21 0,22-21 31,0 0-16,22 0-15,-1 0 0,0-22 0,0 22 16,21-21-16,43-43 16,42-63-16,-85 85 15,1-1-15,41-63 0,-41 64 16,-1-1-16,-21-21 0,0 22 16,1-1-16,-22 22 0,0-106 15,-43 42 1,22 85-16,0 21 15,-21 0-15,20 0 0,-20 21 0,-21 43 16,41-22-16,-20 21 0,21 1 16,0 21-16,0-1 0,21 86 15,0-86-15,0 1 0,0-22 16,0 64-16,42 0 16,-42-84-16,21 20 0,0-42 15,22 64-15,-1-64 0,-21 0 16,21-21-16,1 0 0,-22 0 15,21 0-15,85 0 16,21-84-16,-105 63 16,-1-1-16,0-20 0,22 21 15</inkml:trace>
  <inkml:trace contextRef="#ctx0" brushRef="#br0" timeOffset="18653.87">11112 8403 0,'0'0'16,"0"-21"-16,0 0 0,-21 21 0,0 0 15,0 0-15,0 0 0,-22 0 16,22 0-16,-21 21 0,-22 21 16,43-20-16,-21-1 0,21 0 0,0 21 15,-1-21-15,1 22 0,0-22 16,0 85-16,21-64 16,0 0-16,0-20 15,0-1-15,21 0 0,0-21 16,22 0-16,-22 0 15,21 0-15,-21-21 0,22 21 16,-22-21-16,0-1 0,42-20 16,1-43-16,-43 43 15,0 21-15,-21-21 0,21 20 16,-21-20-16,0 0 0,0 21 16,0-1-16,0 1 0,22 21 15,-22 21 1,0 1-16,0-1 15,0 0-15,0 0 0,0 0 0,0 43 16,0-43-16,0 0 16,0 21-16,0-20 0,0-1 0,0 0 15,0 21-15,21-21 0,0 1 0,0-1 16,21 0-16,22 21 16,-22-42-16,1 0 0,84 0 15,-85 0-15,0 0 16,1 0-16,-1-21 0,0 0 15,1 0-15,-1 0 0,-21-1 0,21-20 16,43-43 0,-43-20-16,-20 83 15,-22-126 1,-22 127-16,1 0 16,0 21-16,0 0 0,-21 0 15,20 0-15,-20 21 0,21 0 0,-21 0 16,-1 1-16,22 20 0,-21-21 15,21 21-15,-1-20 0,-41 41 16,63-21-16,0-20 0,0 41 16,0-42-16,0 0 0,0 1 15,0-1-15,21-21 0,0 0 0,43 0 16,-1 0 0,-20-21-16,-1-1 0,21-20 15,-20 21-15,-1 0 0,0-22 16,-20 1-16,20 21 0,0-43 0,43-84 15,-22 21 1,-63 64-16,22-1 16,-22 1-16,21-43 0,-21 64 15,0-1-15,0 1 0,0 21 16,0 0-16,0-1 0,-43 22 16,22 22-1,0-1-15,0 21 0,0 0 0,21 1 16,-21 20-16,-1 1 0,22-22 0,-21 22 15,21-1-15,0 1 0,0 41 16,0-62-16,0-1 0,85 85 16,-64-85-1,0-20-15,22-1 0,-22 0 16,21 0-16,-21-21 0,22 21 0,41-21 16,-41 0-16,-1 0 15,106-21-15,0-21 16,-105 21-16,-1-1 15,0 1-15,-21-21 0,22 21 16,-1-22-16,-21 1 0,-21 21 16,0-21-16,0 20 0,-42 22 15,21 0 1,-64 0 0,64 0-16,-21 22 0,20-1 0,-20 0 15,21 21-15,-21-21 0,20 1 16,1-1-16,0 21 0,-21 0 15,42 1-15,0-22 0,0 0 16,0 21-16,0 1 16,21-43-16,0 0 0,21 0 15,-20 0-15,-1 0 0,21 0 16,0-21-16,1 21 0,-1-22 0,64-41 16,-21-1-1,-43 22-15,-21 0 0,43-43 16,-43 43-16,0-22 15,0 1-15,0 20 0,-21-41 0,21 20 16,-21 1-16,0-1 0,0 22 16,0-22-16,0 22 0,0 21 0,0-21 15,0 20-15,0 1 0,0 0 16,0 0-16,-21 21 0,0 0 16,21 42-1,0 1-15,0-1 0,0 106 16,0 21-1,-21-105-15,21-22 0,0 22 16,0-22-16,-21 0 0,21 1 16,0-1-16,0 0 0,0 1 0,0 20 15,0-42-15,0 1 16,21-1-16,0 0 0,0 0 0,0 0 16,1-21-16,41 21 15,-21-21-15,-20 0 0,-1 0 16,21 0-16,-21 0 0,22-21 0,-22 0 15,21 21-15,-21-21 0,22 0 0,-22 0 16,0-1-16,0 1 0,0 0 16,22-85-1,-43 43 1,0 42-16,-22 21 16,22 21-1,-21 0-15,0 0 0,0 0 16,0 22-16,21-22 15,-21 0-15,21 0 0,0 0 0,0 0 16,0 1-16,0-1 0,0 0 16,0 0-16,0 0 0,42 0 15,21-21 1,-41 0-16,-1 0 16,21-21-16,-21 0 0,22 21 0,20-42 15,-42 21-15,22-1 0,20-20 16,22-43-1,-43 64-15,-21 0 16,0 21-16,-21-21 0,0 42 31,0 0-31,0 0 0,0 22 16,0 41-16,0-62 16,0-1-16,0 0 0,0 0 15,0 0-15,0 0 0,0 1 16,22-1-16,-1-21 0,0 21 15,0-21-15,0 0 0,22 0 16,-1 0 0,-21-21-16,0 0 0,0 21 0,22-43 15,-43 1-15,0 0 16,0 20-16,0-20 0</inkml:trace>
  <inkml:trace contextRef="#ctx0" brushRef="#br0" timeOffset="19547">1333 10795 0,'0'0'0,"22"-21"0,-1 0 15,0 0-15,0 21 16,-21-22-16,0 44 15,0 20 1,0-21-16,0 21 0,0 1 16,0-1-16,-21 0 0,0 22 15,0-1-15,-1-20 0,1 20 0,0 1 16,0-1-16,0-20 0,-22-1 16,22 43-16,0-43 15,21-21-15,-21 21 16,21-20-16,21-22 31,0 0-31,0 0 0,22-22 16,-22 1-16,21 0 0,22-21 15,-22 21-15,-21-1 0,22-20 16,-22 21-16,0 0 0,0 0 0,0 21 16,22 0-16,-22 0 15,0 0-15,-21 21 0,0 0 0,21 42 16,0-20-16,-21-1 15,0 43-15,0-22 16,0-20-16,0-1 16,0-21-16,0 21 0,0-20 0,-21-1 15,21 0-15,0 0 0,-21-21 16,21 21-16,0-42 16,0 0-1,0 0-15,0 0 0,21-1 0</inkml:trace>
  <inkml:trace contextRef="#ctx0" brushRef="#br0" timeOffset="19724.89">2286 11303 0,'0'0'0,"21"-21"0,0 21 0,-21-21 0,0 0 16,21 21-16,-21-22 15,22 22 1,-1-21-1,0 21 1,0-21-16,0 0 16</inkml:trace>
  <inkml:trace contextRef="#ctx0" brushRef="#br0" timeOffset="21394.93">4678 11176 0,'-21'0'0,"42"0"0,-64 0 15,22 0-15,21-21 32,0 0-32,0 0 15,0-1-15,21 1 0,1 0 0,-1-21 16,0 21-16,0-1 0,0-20 16,0 21-16,22-21 0,-22-1 0,0 1 15,-21 0-15,21 20 0,-21-20 16,21 0-16,-21-43 15,0 43-15,-21 21 0,0-1 0,-21 1 16,21 0-16,-22 0 0,1 21 16,0 0-16,-22 21 0,22-21 0,-64 64 15,64-22-15,-22 43 16,43-22-16,0-21 0,0 85 16,21-84-16,0 20 15,0 1-15,0-1 0,21 1 0,0-1 16,42 107-1,-20-86-15,-22-20 0,0-22 16,0 43-16,-21-64 0,21 21 16,-21 1-16,0-22 0,0 21 15,0-21-15,0 0 0,-21 1 0,0-1 16,-21 21-16,21-21 16,-22 0-16,22-21 0,-21 0 15,-1 0-15,22 0 0,-127-63 16,63 21-1,43-1-15,21 1 0,-21 0 16,20-1-16,-20-20 0,21-1 0,-21 22 16,20-22-16,1 1 0,21-1 15,0 22-15,0 0 0,0-1 0,0 22 16,0 0-16,21 21 16,1 0-16,20 42 0,0 43 15,1-43-15,-22 22 16,0-22-16,21 22 0,-21-22 15,43 64-15,-43-64 0,0 1 16,0-1-16,43 21 16,-1-20-16,-41-22 0,20 0 15,-21 0-15,21-21 0,-20 0 16,20 0-16,-21 0 0,21 0 0,1-21 16,-22 0-16,21 0 0,-21 0 15,22-1-15,20-41 0,-20 42 16,-1-22-16,0-41 0,-21 41 15,1 22-15,-1-21 0,-21 21 16,0 0-16,0-1 0,0 1 16,21 21-16,-21 21 15,0 1-15,0 20 16,0 0-16,0-21 0,0 22 0,0-22 16,0 21-16,0-21 0,0 22 0,0-22 15,0 21-15,0 1 16,21-22-16,0-21 15,0 0-15,1 0 0,-1 0 0,0-21 16,0 21-16,0-22 0,0 1 16,64-42-1,-64 42-15,0-22 0,1 22 0,-1-21 16,-21 21-16,42-43 0,-42 43 16,0-21-16,0 20 15,21 22-15,-21 22 16,0-1-1,0 0-15,21 21 0,-21-21 0,0 1 16,0-1-16,0 21 0,0 22 16,22-22-1,-1-21-15,-21 0 0,21 0 16,-21 1-16,21-22 0,0 0 0,-21 21 16,21-21-16,1 0 0,-1 0 0,21-21 15,0-1 1,-20 1-16,-1 0 0,0 0 0,0 0 15,0-22-15,0 22 0,1 0 16,-1-21-16,0 21 0,-21-22 16,21 1-16,-21-43 15,0 43-15,0 21 0,0 0 16,21 21-16,-21 21 16,0 0-1,0 0-15,0 0 0,0 22 16,0-22-16,0 63 0,0-62 15,0 20-15,0-21 0,0 21 16,0-20-16,0-1 0,0 0 0,0 0 16,0 0-16,21-21 15,1 21-15,20-21 0,0 0 16,-21 0-16,1-21 0,-1 0 16,0 0-16,0 0 0,0 0 15,0-1-15,1 1 0,-1 0 0,-21 0 16,21-85-16,-21 43 15,0 41-15,0-20 16,0 21-16,21 21 0,-21 21 31,0 0-31,0 22 16,0-22-16,0 85 16,0-85-1,0 0-15,0 0 0,0 0 0,0 0 16,0 1-16,0-1 15,0-42 17,0-1-17,0 1-15,0 0 0,21 0 16,-21 0-16,0 0 0,0-22 0</inkml:trace>
  <inkml:trace contextRef="#ctx0" brushRef="#br0" timeOffset="21693.76">6286 11028 0,'0'0'0,"0"-21"0,0 0 16,-21 21 15,21 21-31,0 0 16,0 0-16,0 0 16,0-42 15,21 21-16,-21-21-15,0 0 16,0 0-16,0-1 16,-21 22-1,0 0-15,21 22 32,0-1-32,0 0 0,0 0 15,0 0-15,0 0 16,21-21-16,0 0 0,1 0 15</inkml:trace>
  <inkml:trace contextRef="#ctx0" brushRef="#br0" timeOffset="21993.61">7112 10668 0,'0'-21'0,"0"42"0,0-63 0,0 21 16,0-1-16,0 1 0,-21 21 15,0 0-15,-1 21 16,22 1-16,0-1 0,0 0 16,-21 21-16,0 1 0,21-1 0,-21 0 15,21 1-15,-21 20 0,0 85 16,-1-84-16,22 42 16,0-43-16,-21-21 0,21 1 15,-21 20-15,21-42 16,0 64-16,0-64 0,0 0 15,0 22-15,0-22 0,0 0 16,-21-21 0,0-21-1,0 21-15</inkml:trace>
  <inkml:trace contextRef="#ctx0" brushRef="#br0" timeOffset="22821.84">6604 11451 0,'-21'0'0,"42"0"0,-63-21 16,63 21 15,21 0-31,-21 0 0,0 0 0,22 0 16,-1 0-16,0 0 15,1 0-15,-1-21 0,43 0 16,-22 0-16,85-43 16,-63 22-16,0-1 15,-43 22-15,0 0 0,43-42 16,-64 63-16,-21-22 15,-21 22 1,0 0-16,0 0 16,0 22-16,-22-1 0,22 0 0,0 0 15,0 21-15,0-20 0,21-1 16,-22 21-16,22-21 0,-21 22 0,21-1 16,0-21-16,0 43 15,0-22-15,0-21 16,21 0-16,1 0 0,20 1 15,-21-1-15,0-21 0,22 0 0,-22 0 16,21 0-16,-21 0 0,64-21 16,42-22-1,-85 1-15,1 21 0,-1 0 16,0-22-16,-21 1 0,22 0 0,-22-1 16,0 1-16,0-22 0,0 1 0,-21-106 15,0 63 1,0 42-16,0 22 15,0-22-15,0 22 0,-21 21 0,0 21 16,0 21 0,21 0-16,0 0 15,0 22-15,0-1 0,-21-21 0,21 43 16,0-22-16,-21 0 0,21 1 16,0 20-16,0 1 0,0-22 0,0 22 15,-22-22-15,22 0 0,-21 85 16,21-84-1,0-22-15,0 21 0,0-21 0,0 0 16,0 1-16,-21-22 16,21-22-1,0-20 1,21 21-16,0 0 0,1-22 16,62-84-1,1 43-15,-64 63 0,21-1 16,1 1-16,-22 0 0,0 21 0,21 0 15,-20 0-15,-1 21 0,0 0 16,0-21-16,-21 22 0,0 20 0,0-21 16,0 21-16,0-20 0,0 20 15,0-21-15,0 0 0,0 0 16,-21 1-16,21-1 0,0 0 16,-21 0-16,21 0 0,-21-21 0,42-21 46</inkml:trace>
  <inkml:trace contextRef="#ctx0" brushRef="#br0" timeOffset="23410.04">9821 10668 0,'0'0'0,"21"-21"0,-21 0 0,0-22 0,0-20 16,0 42-16,0-22 15,-21 22-15,21 0 0,-21 0 0,-64-21 16,43 42-1,21 0-15,-21 21 0,-1 0 0,22 21 16,-21 1-16,-1-1 0,22 21 0,-21 1 16,-43 126-1,43 22-15,42-148 16,0-1-16,0 1 0,0-22 16,0 21-16,21-20 0,0-1 15,0-21-15,1 22 0,62 20 16,1-42-16,-43-21 15,22 0-15,42 0 16,-43 0-16,1-21 0,-22 0 0,21 0 16,1 0-16,-1-1 0,-20 1 0,20-21 15,-20 21-15,41-64 16,-41 64-16,-1-21 0,-21-1 0,21 1 16,-20 0-16,-1-1 0,-21 1 15</inkml:trace>
  <inkml:trace contextRef="#ctx0" brushRef="#br0" timeOffset="24742.99">10520 10986 0,'21'-22'0,"-21"-41"16,-21 148-16,42-212 0,-42 127 15,0 0-15,-1 21 16,-20-21-16,21 21 0,0 21 16,0-21-16,-22 1 0,22 20 0,0 0 15,-21 1-15,-1 41 16,1 1-16,21-64 0,21 21 16,0-20-16,0 41 0,0-42 15,0 0-15,21-21 16,0 0-16,0 0 0,64 0 15,-22-21 1,-41 0-16,-1 0 0,21 0 16,-21-22-16,0 22 0,1-21 0,20-22 15,-21 22-15,0 0 0,-21-22 16,0 22-16,0-22 16,0 43-16,0 0 15,0 42 1,0 0-1,0 1-15,0-1 0,0 21 0,0-21 16,0 64-16,0-64 16,0 21-16,0-20 0,0 20 0,0-21 15,21 21-15,1-20 0,-1-1 16,0-21-16,21 21 0,-21-21 16,22 0-16,-1 0 0,0 0 15,22 0-15,-22-21 0,106-22 16,-21-41-1,-105 63-15,20-1 0,-21-20 16,21 21-16,-20-21 0,-22 20 0,0-20 16,21 21-16,-21 0 0,0-43 15,-21 64 1,21 21-16,-22 1 16,22-1-16,-21 21 0,21-21 15,-21 0-15,21 22 0,0-22 0,0 64 16,0-64-1,0 21-15,0-21 16,0 0-16,-21-21 47,21-21-31,0 0-16,-21 21 0,21-21 0,0 0 15,-21 21-15,21-21 16,-22 21-16,22 21 15,0 0 1,0 0-16,0 0 0,0 0 16,0 1-16,0-1 0,0 0 15,64 21 1,-22-42-16,22 0 16,-43 0-16,21 0 0,22 0 15,-22 0-15,0-21 0,22 0 16,-22 0-16,-21 0 15,22-1-15,20-20 16,1-43-16,-43 43 0,-21 21 16,0-21-16,0 20 0,0 1 15,0 0-15,0 0 0,0 0 0,-21 21 32,21 21-17,-21 0-15,-1 0 0,1 0 0,21 1 16,0 20-16,-21-21 0,21 0 0,-21 22 15,21-22-15,0 0 0,0 64 16,0-43 0,21-21-16,0 0 0,22-21 15,-22 0-15,0 0 16,21 0-16,-21 0 0,22 0 0,-1 0 16,0 0-16,1 0 0,20-21 15,-20 0-15,84-43 0,-106 22 16,21 21-16,0-21 15,-20-1-15,20 1 0,-21 21 0,0-22 16,0-41-16,-21 41 0,0 22 16,0-42-1,-21 42-15,0 21 0,0 0 16,-21 84-16,42-63 16,0 1-16,0 20 0,0-21 15,0 21-15,0-20 0,21 62 16,0-41-1,0-22-15,0 0 0,0-21 16,1 21-16,-1 0 0,21 0 16,-21-21-16,-21 22 0,0-1 15,0 0 1,-21 0 0,0-21-16,0 0 0,0 21 0,-22-21 15,22 0-15,0 21 16,0-21-16,0 0 15,-1 0-15,22-21 32,0 0-32,0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D218-58C1-47FE-8B06-A1D159E5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243F-38D7-4356-B12A-642D00EA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5666-3C61-4F68-8881-76BB984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8E24-4431-47E6-BDC9-521D289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4228-AE42-423F-B490-D123423D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6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A5E-044F-433B-AAB5-7C4F77B5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F14FE-2092-4A8F-A00D-B0E5E52A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39B-79C2-4DF2-9AFE-2469BC7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369F-A08D-421A-BCAA-C7BC2F5E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319C-BBF4-4CC9-AE67-296AFDD4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E969-D357-4E1F-B05D-C12965AB4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B443-7310-4B2F-B5E3-1F92218A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2E69-BCCC-4228-82F0-E40C46AF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8BE2-1CDA-41C0-8456-B99A0AF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4C70-D941-4D58-A47B-8A5B6FF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4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E415-A769-451D-BC90-C0E11150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1263-A890-417C-B5F6-A48AC77E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11A9-83C8-4D16-A21F-A406D87F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CFEB-BE68-4ECB-B60C-A17BD9CE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33D7-EB96-4498-BD5C-4C10F31F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95B-DB26-4DEF-8EC9-8C4FB1DC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40D9-D94D-45BA-A53F-165EBB4C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91C4-ED73-4B4E-8AE1-445CB85B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FD7A-5D15-4391-BB1A-9161AC43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2B0A-6383-4112-A5E3-668F324C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A684-5E06-4A26-8CCA-975DAC49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4F27-E131-485B-8FF2-C3EA70E37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FF12-D5AB-4A0C-A80A-D77FA6EB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F38A-9F97-4056-A014-0EA5E762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CAEBE-8E62-4084-987A-1948CE8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FC11-5CD8-4BCF-8FF6-C1D5448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9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6DA-2C72-4D46-BCAC-1DA32641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B516-73DD-41E5-AD6E-3C4A276B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80E81-99E6-4ED0-B4A2-A8829911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FD20-DE1D-48AF-BF79-4D514B795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99B4D-7635-46BC-AB33-1B2662AF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FED48-75C3-4DA3-84C8-0A27E260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ECD1D-0633-46BD-BCBA-C82F2777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16658-DA25-43DE-8017-1F3EDC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E52-61BD-4560-A1AB-2E5F751E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1EB2D-2205-439E-8547-30769DA6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55705-36BF-4D52-9620-9D36B1AE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6533F-89D9-44E0-89AD-D479F22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E557A-CC5F-4BA1-8FB3-FD0D070A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B2763-583D-42AE-9A4B-2749C24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CC26-29FD-4EC8-9247-363E054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9CEC-D8A0-4C87-A821-9B4EA685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889-F366-4A72-8E99-C84FC41F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3135-6D40-4D08-AEE8-5F008EDE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7C02D-832B-41BF-BFCF-8A0FE22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E953-C185-40CA-9BF6-8BF7660F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E1C0-A140-41DC-86C6-8A7284D7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267E-7D4D-49D0-B563-74C87CA0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1CEDE-93E4-4BFD-BDF2-50D73646E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E938B-709E-40ED-9317-506093AE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BFA1-AAF6-40E9-ACBF-B1CC748D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5360-09DC-4991-9BFB-158428D7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E494-A4E8-49AE-8D2C-8098835C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D9D4A-B90E-4AF7-8DED-853683A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C7F48-AD02-436D-8672-395E88D0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6101-7385-4159-9FA2-525281E65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8782-B7F3-4AC5-A5A2-565AA16638B9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ADDD-CF42-48D7-9D7C-BD2D0186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3865-45DE-453D-8FB1-84DB4363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EC77-F8A3-4EB8-A9DD-A5BCA20F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4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7697CA-0046-46E5-859F-6F15BDE23934}"/>
                  </a:ext>
                </a:extLst>
              </p14:cNvPr>
              <p14:cNvContentPartPr/>
              <p14:nvPr/>
            </p14:nvContentPartPr>
            <p14:xfrm>
              <a:off x="45720" y="114480"/>
              <a:ext cx="1213884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7697CA-0046-46E5-859F-6F15BDE23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05120"/>
                <a:ext cx="1215756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6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BC83CA-D869-49C2-93A9-350143057887}"/>
                  </a:ext>
                </a:extLst>
              </p14:cNvPr>
              <p14:cNvContentPartPr/>
              <p14:nvPr/>
            </p14:nvContentPartPr>
            <p14:xfrm>
              <a:off x="601920" y="137160"/>
              <a:ext cx="758988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BC83CA-D869-49C2-93A9-350143057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7800"/>
                <a:ext cx="760860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30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F3236-451E-43CD-B33C-7B062A28605D}"/>
                  </a:ext>
                </a:extLst>
              </p14:cNvPr>
              <p14:cNvContentPartPr/>
              <p14:nvPr/>
            </p14:nvContentPartPr>
            <p14:xfrm>
              <a:off x="754200" y="152280"/>
              <a:ext cx="984564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F3236-451E-43CD-B33C-7B062A286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42920"/>
                <a:ext cx="986436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52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3C55F-9B16-42DD-A180-8DECE5A829E5}"/>
                  </a:ext>
                </a:extLst>
              </p14:cNvPr>
              <p14:cNvContentPartPr/>
              <p14:nvPr/>
            </p14:nvContentPartPr>
            <p14:xfrm>
              <a:off x="53280" y="167760"/>
              <a:ext cx="9875880" cy="47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3C55F-9B16-42DD-A180-8DECE5A82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58400"/>
                <a:ext cx="989460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1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10020C-B353-4473-84C2-231F3757B5EB}"/>
                  </a:ext>
                </a:extLst>
              </p14:cNvPr>
              <p14:cNvContentPartPr/>
              <p14:nvPr/>
            </p14:nvContentPartPr>
            <p14:xfrm>
              <a:off x="479880" y="251640"/>
              <a:ext cx="999036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10020C-B353-4473-84C2-231F3757B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42280"/>
                <a:ext cx="1000908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10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1D6C82-83DC-48B4-B1E7-7E0AD01E06F5}"/>
                  </a:ext>
                </a:extLst>
              </p14:cNvPr>
              <p14:cNvContentPartPr/>
              <p14:nvPr/>
            </p14:nvContentPartPr>
            <p14:xfrm>
              <a:off x="15120" y="15120"/>
              <a:ext cx="1216944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1D6C82-83DC-48B4-B1E7-7E0AD01E0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5760"/>
                <a:ext cx="121881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7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DE2E4-D7EA-4003-91E2-F02C94E4B676}"/>
                  </a:ext>
                </a:extLst>
              </p14:cNvPr>
              <p14:cNvContentPartPr/>
              <p14:nvPr/>
            </p14:nvContentPartPr>
            <p14:xfrm>
              <a:off x="1668600" y="114480"/>
              <a:ext cx="9761760" cy="506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DE2E4-D7EA-4003-91E2-F02C94E4B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105120"/>
                <a:ext cx="97804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3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5197-DD03-4444-8232-532D905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54D8-1E29-4B60-8F2F-E01045FE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6E288E-1C73-4474-987E-23CD70038EE8}"/>
                  </a:ext>
                </a:extLst>
              </p14:cNvPr>
              <p14:cNvContentPartPr/>
              <p14:nvPr/>
            </p14:nvContentPartPr>
            <p14:xfrm>
              <a:off x="464760" y="114480"/>
              <a:ext cx="10904760" cy="66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6E288E-1C73-4474-987E-23CD70038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05120"/>
                <a:ext cx="1092348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20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5197-DD03-4444-8232-532D905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54D8-1E29-4B60-8F2F-E01045FE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8EE816-0F9C-4BF8-91ED-58D6402E55C1}"/>
                  </a:ext>
                </a:extLst>
              </p14:cNvPr>
              <p14:cNvContentPartPr/>
              <p14:nvPr/>
            </p14:nvContentPartPr>
            <p14:xfrm>
              <a:off x="1958400" y="632520"/>
              <a:ext cx="766584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8EE816-0F9C-4BF8-91ED-58D6402E55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040" y="623160"/>
                <a:ext cx="768456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9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5966CA-3A50-40AE-9E3C-1E2880068CF8}"/>
                  </a:ext>
                </a:extLst>
              </p14:cNvPr>
              <p14:cNvContentPartPr/>
              <p14:nvPr/>
            </p14:nvContentPartPr>
            <p14:xfrm>
              <a:off x="4023360" y="609480"/>
              <a:ext cx="3406320" cy="41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5966CA-3A50-40AE-9E3C-1E2880068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0" y="600120"/>
                <a:ext cx="342504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1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4DF138-FD49-47A9-86BB-E1487C885D28}"/>
                  </a:ext>
                </a:extLst>
              </p14:cNvPr>
              <p14:cNvContentPartPr/>
              <p14:nvPr/>
            </p14:nvContentPartPr>
            <p14:xfrm>
              <a:off x="3375720" y="388800"/>
              <a:ext cx="7277400" cy="373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4DF138-FD49-47A9-86BB-E1487C885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360" y="379440"/>
                <a:ext cx="7296120" cy="37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71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A86655-754F-4BA9-BB9D-A86723CBF674}"/>
                  </a:ext>
                </a:extLst>
              </p14:cNvPr>
              <p14:cNvContentPartPr/>
              <p14:nvPr/>
            </p14:nvContentPartPr>
            <p14:xfrm>
              <a:off x="159840" y="556200"/>
              <a:ext cx="730044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A86655-754F-4BA9-BB9D-A86723CBF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46840"/>
                <a:ext cx="731916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70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DFEFF-171B-4BE5-8191-0A0B644C547C}"/>
                  </a:ext>
                </a:extLst>
              </p14:cNvPr>
              <p14:cNvContentPartPr/>
              <p14:nvPr/>
            </p14:nvContentPartPr>
            <p14:xfrm>
              <a:off x="259200" y="373320"/>
              <a:ext cx="950220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DFEFF-171B-4BE5-8191-0A0B644C5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63960"/>
                <a:ext cx="952092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05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1E0B36-0613-457C-83E1-08742445E255}"/>
                  </a:ext>
                </a:extLst>
              </p14:cNvPr>
              <p14:cNvContentPartPr/>
              <p14:nvPr/>
            </p14:nvContentPartPr>
            <p14:xfrm>
              <a:off x="205560" y="228600"/>
              <a:ext cx="955584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1E0B36-0613-457C-83E1-08742445E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19240"/>
                <a:ext cx="957456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1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9C39B-C7D3-4277-BC08-BBC5CD8F0962}"/>
                  </a:ext>
                </a:extLst>
              </p14:cNvPr>
              <p14:cNvContentPartPr/>
              <p14:nvPr/>
            </p14:nvContentPartPr>
            <p14:xfrm>
              <a:off x="236160" y="289440"/>
              <a:ext cx="9693000" cy="654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9C39B-C7D3-4277-BC08-BBC5CD8F0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80080"/>
                <a:ext cx="9711720" cy="65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88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A0FF13-83F9-42CE-842F-8F770ABF430B}"/>
                  </a:ext>
                </a:extLst>
              </p14:cNvPr>
              <p14:cNvContentPartPr/>
              <p14:nvPr/>
            </p14:nvContentPartPr>
            <p14:xfrm>
              <a:off x="342720" y="76320"/>
              <a:ext cx="939600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A0FF13-83F9-42CE-842F-8F770ABF4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66960"/>
                <a:ext cx="941472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16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B872-44B1-496B-A022-AD44EDB3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772B4-DEA6-43A9-979D-12C729A3C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A354B2-4BCC-4151-9720-89128DD18016}"/>
                  </a:ext>
                </a:extLst>
              </p14:cNvPr>
              <p14:cNvContentPartPr/>
              <p14:nvPr/>
            </p14:nvContentPartPr>
            <p14:xfrm>
              <a:off x="411480" y="53280"/>
              <a:ext cx="544860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A354B2-4BCC-4151-9720-89128DD18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3920"/>
                <a:ext cx="546732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6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2021-02-17T10:49:10Z</dcterms:created>
  <dcterms:modified xsi:type="dcterms:W3CDTF">2021-02-17T12:15:32Z</dcterms:modified>
</cp:coreProperties>
</file>