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10:47:50.0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1799 2180 0,'0'21'141,"21"-21"-125,-21 22-16,0-1 15,0 0 1</inkml:trace>
  <inkml:trace contextRef="#ctx0" brushRef="#br0" timeOffset="2106.14">2011 2096 0,'21'0'16,"0"0"-16,-21-22 16,0 1-1,21 0 1,-21 0-16,21 0 15,-21 0-15,0-1 16,0 1-16,0 0 0,0 0 0,0 0 16,0 0-16,0-1 0,0 1 15,-21 0-15,0 0 0,0 0 16,0 0-16,0 21 0,-22 0 16,22 0-16,0 0 0,0 0 15,-22 0-15,22 21 0,-21 21 16,0-21-16,20 0 0,-20 22 15,21-1-15,0 0 0,0 1 0,-1-22 16,1 21-16,21 1 0,-21-1 16,21 0-16,0-21 0,0 22 15,0-22-15,0 0 0,21 0 16,0 0-16,1 1 0,-1-1 0,0-21 16,0 0-16,0 0 0,0 0 15,22 0-15,-22 0 0,0-21 16,21-1-16,-20 22 0,-1-21 0,21 0 15,-21 0-15,0-21 0,1 20 16,-22 1-16,21-21 0,-21 21 16,21 0-16,-21-22 0,0 22 15,0-21-15,0 21 0,0-1 0,0 1 16,0 0-16,0 42 31,0 0-31,0 1 16,0-1-16,0 0 0,0 0 0,0 0 15,0 22-15,0-22 0,0 0 16,0 21-16,0-21 0,0 1 0,0 20 16,0-21-16,21 0 0,0 22 15,0-22-15,1 0 0,-1 0 16,21 0-16,-21 0 0,22 1 0,-1-22 16,0 21-16,1-21 0,-1 0 15,0 0-15,1 0 16,-1 0-16,0 0 0,1-21 0,-1-1 0,0 22 15,1-21-15,-1-21 16,-21 21-16,0 0 0,0-1 0,1 1 16,-1-21-16,-21 21 0,0 0 15,0-22-15,0 22 0,0 0 0,0-21 16,0 20-16,0 1 0,-21 21 16,-1-21-16,1 21 0,0 0 15,0 0-15,0 0 0,-22 0 0,22 0 16,0 0-16,0 0 0,-21 21 15,20 0-15,1 1 0,0-1 16,0 0-16,0 21 0,0-21 0,21 22 16,-22-22-16,22 0 0,0 21 15,0-20-15,0-1 0,0 0 16,0 0-16,22 0 0,-1 0 16,0-21-16,0 0 0,21 0 15,-20 0-15,-1 0 0,21 0 16,0-21-16,-20 0 0,20 0 0,0-21 15,1 20-15,-22-20 0,21 21 16,-21-21-16,22-1 0,-22 1 16,0 0-16,0-22 0,0 22 0,0-1 15,1-20-15,-22 21 16,0-22-16,21 22 0,-21-1 0,21 22 16,-21 0-16,0 0 0,0 0 15,0 0-15,0 42 31,0 0-31,-21 21 0,21-21 16,-21 22-16,21-1 0,-22 0 0,1 1 16,21 20-16,0-20 0,0-1 15,-21 0-15,21 1 0,-21-1 0,21 0 16,0 1-16,0-1 0,0-21 16,0 21-16,0 1 0,0-22 15,0 21-15,0-21 0,21 1 16,0-1-16,0 0 0,1 0 15,-1 0-15,0-21 0,0 0 0,21 0 16,-20 0-16,-1 0 0,21 0 16,0 0-16,-20-21 0,20 0 0,0 21 15,-21-42-15,22 20 0,-1 1 16,-21 0-16,0 0 0,22-21 0,-22 20 16,0 1-16,-21 0 0,0-21 15,21 21-15,-21-1 0,0 1 0,0 0 16,0 0-16,-21 0 15,0 0-15,0 21 0,0 0 0,-1 0 16,1 0-16,0 0 16,0 0-16,0 0 0,0 21 0,-1 0 15,-20 0-15,21 0 0,0 22 16,0-22-16,21 0 0,-22 21 16,22-21-16,-21 22 0,21-22 0,0 0 15,0 21-15,0-20 0,0-1 16,0 0-16,21 0 0,-21 0 0,22 0 15,-1-21-15,0 0 0,0 0 16,0 0-16,22 0 0,-22 0 16,21 0-16,-21-21 0,22 0 0,-1 0 15,0 0-15,-21 0 0,22-22 0,-1 1 16,0 21-16,1-22 16,-1 1-16,-21-21 0,22 20 0,-22 1 15,21-22-15,-21 1 0,0 21 16,1-22-16,-1 1 0,0 20 0,0-20 15,-21 20-15,0 1 0,0 21 16,0-21-16,0 20 0,0 1 16,-21 42 15,21 22-31,-21-1 0,0 0 0,21 1 16,-22-1-16,1 22 0,21-1 15,0-21-15,-21 22 0,21-22 16,-21 22-16,21-22 0,0 0 15,0 1-15,0-1 0,0 0 0,0 1 16,0-22-16,0 21 0,0-21 16,0 22-16,0-22 0,21 0 15,-21 0-15,0 0 0,21 1 0,0-22 16,-21 21-16,22-21 0,-1 0 16,0 0-16,0 0 0,21 0 15,-20-21-15,-1-1 0,21 1 0</inkml:trace>
  <inkml:trace contextRef="#ctx0" brushRef="#br0" timeOffset="2454.44">5419 1630 0,'0'0'16,"0"-21"-16,0 0 0,-22 21 15,1-22-15,0 22 16,0 0-16,0 22 0,0-1 0,-1 0 16,1 21-16,0 1 0,-21-1 15,21 0-15,-1 22 0,1-22 0,0 0 16,0 22-16,21-22 16,-21 22-16,21-22 0,-21 0 0,21 1 15,0-1-15,0 0 0,0 1 16,0-22-16,0 21 0,0-21 0,42 43 15,-21-43-15,0 0 16,0 0-16,1 1 0,41-22 16,-42 0-16,22 0 0,-22 0 15,21 0-15,0 0 0,-20-22 0,62-20 16,-41 21-16,-1 0 16</inkml:trace>
  <inkml:trace contextRef="#ctx0" brushRef="#br0" timeOffset="2754.28">6032 1672 0,'0'0'0,"22"-21"0,-22 0 16,42 21-16,-21 0 0,0 0 0,0 0 16,1 0-16,20 0 0,-21 21 15,0 0-15,22 22 0,-22-1 0,0 0 16,21 1-16,-21-1 0,1 21 15,-1-20-15,0 20 0,-21-20 0,0 20 16,0-21-16,0 22 16,0-22-16,0 22 0,0-22 0,-21 22 15,0-22-15,-1 0 0,1 1 16,0-22-16,21 21 0,-21-21 0,0 0 16,0 1-16,-1-22 0,1 21 15,0-21-15,21 21 0,-21-21 0,0 0 16,0 0-16,21-21 0,-22 0 15</inkml:trace>
  <inkml:trace contextRef="#ctx0" brushRef="#br0" timeOffset="8200.36">698 1778 0,'0'-21'0,"0"0"0,0 0 16,0-1-16,22 1 15,-22 0-15,0 0 16,0 42 31,0 21-32,0-20-15,0 20 0,0-21 16,0 21-16,0 1 0,0 20 0,0-20 16,0-1-16,0 0 0,0 22 15,0-22-15,0 0 0,0 1 16,0-1-16,0 0 0,0 1 0,0-22 16,0 21-16,0-21 0,0 22 15,0-22-15,0 0 0,0 0 16,0 0-16,0-42 62,0 0-46,0 0-16,0 0 0</inkml:trace>
  <inkml:trace contextRef="#ctx0" brushRef="#br0" timeOffset="9657.57">1143 2223 0,'0'-22'172,"-21"22"-110,21 22-46,0-1-16,0 0 15,21-21 32,0 0-31,-21-21 0,21 21-16,-21-21 15,0-1-15,0 1 16,-21 21 31,0 0-32,21 21-15,0 1 0,0-1 16,0 0-16,0 0 16,0 0-1,21-21 16,0 0-31,0-21 16,1 0 0,-22 0-1,0 0 1,-22 21 15,1 0-15,21 21-1,0 0 1,21-21 47,-21-21-48,0 0 1,-21 21 499</inkml:trace>
  <inkml:trace contextRef="#ctx0" brushRef="#br0" timeOffset="13201.34">7514 2286 0,'0'0'0,"-21"0"0,0 0 16,0 0-1,-1 0-15,1 0 16,0 0 0,0 0-16,0 0 15,21 21 63,21-21-78,0 0 16,21 0-16,1 21 0,-22-21 0,42 22 16,-20-22-16,20 0 0,1 0 15,20 21-15,-20-21 0,21 0 0,-1 0 16,1 0-16,0 0 0,-22 0 16,22 0-16,-1 0 0,-20 21 0,21-21 15,-22 0-15,1 0 0,-1 0 16,-21 0-16,22 0 0,-22 0 0,1 0 15,-1 0-15,0 0 0,-21 0 16,1 0-16,-1 0 0,0 0 16,0 0-16,-21-21 31,0 0-15,-21 21-1,0-22-15,0 22 0,-1-21 16,1 21-16,0-21 15,0 0-15,0 21 0,0-21 0,-1 21 16,1-21-16,0-1 0,0 22 16,0-21-16,0 21 0,-1 0 0,1 0 15,0-21-15,0 21 16,0 0 0,21 21 15,21-21-31,0 21 0,0-21 15,0 0-15,1 22 0,-1-22 16,0 21-16,21-21 0,1 0 0,-22 21 16,21-21-16,-21 0 0,0 0 0,22 21 15,-22-21-15,0 0 0,0 0 16,0 21-16,1-21 0,-1 0 0,0 0 16,-21 21-16,0 1 15,0-1 1,-21 0-1,21 0-15,-21 0 0,-1 0 0,-20 1 16,21-1-16,-21 0 0,20 0 0,-20 0 16,0 0-16,21 1 0,-22-1 15,1 21-15,21-21 0,-22-21 0,22 21 16,0 1-16,0-1 0,0-21 16,0 0-16,21 21 0,0-42 93,21 0-93,0-1 16,-21 1-16,0 0 16</inkml:trace>
  <inkml:trace contextRef="#ctx0" brushRef="#br0" timeOffset="14690.4">9969 1820 0,'0'0'0,"-21"-21"16,0 21-16,0 0 15,0 0-15,0 0 16,21 21-16,-22 1 0,22-1 16,0 0-16,0 0 0,0 0 15,0 0-15,0 1 0,0-1 16,22 0-16,-1 0 0,0 0 16,0-21-16,0 0 0,0 21 15,22-21-15,-22 0 0,21 0 0,-21 0 16,22 0-16,-1 0 0,-21-21 0,22 0 15,-1 21-15,-21-21 0,0 0 16,22 0-16,-22-1 0,-21 1 0,21 0 16,-21 0-16,0 0 0,0-22 15,0 22-15,0 0 0,0 0 16,-21 21 0,21 21-1,0 0-15,0 0 0,-21 22 16,21-22-16,-22 21 0,22 1 0,0-1 15,-21 0-15,0 1 0,0-1 16,21 21-16,-21-20 0,21-1 16,-21 22-16,21-22 0,-22 21 0,1-20 15,21 20-15,0-20 0,-21-1 16,21-21-16,0 21 0,-21-20 0,21-1 16,0 0-16,-21-21 0,21 21 15,-21-21 1,-1 0-16,22-21 0,-21 21 0,0-21 15,0 0-15,0-1 0,0-20 16,-1 21-16,1-21 0,0 20 0,0-20 16,0 21-16,0-21 15,21 20-15,0 1 0,-22 0 0,22 42 47,0 0-47,0 1 0,22 20 0,-22-21 16,21 21-16,0-20 0,0-1 15,0 21-15,0-21 0,1 0 0,20 1 16,-21-1-16,0 0 0,22 0 16,20-21-16,-21 0 15,1 0-15,-22 0 0,21 0 0,1 0 16,-1 0-16,0 0 0,1-21 16,-1 0-16,-21 0 0,21-22 0,1 22 0,-22 0 15,0-21-15,0 20 16,0-20-16,1 21 0,-1-21 0,-21 20 15,0 1-15,0 0 0,0 0 16,0 42 0,0 0-16,-21 0 15,21 22-15,-22-22 16,1 0-16,21 21 0,-21-20 0,21 20 16,0-21-16,0 0 0,0 0 0,0 22 15,21-22-15,0-21 16,1 21-16,-1 0 0,0-21 0,85 0 15,-85 0 1,21 0-16,1 0 0,-1-21 0,-21 21 16,21-42-16,1 21 0,-22-1 0,0-20 15,21 21-15,-42-21 0,0-1 16,0 1-16,0 0 0,0-1 0,0 1 16,-21 21-16,-21-22 0,21 22 15,0 0-15,-22 21 0,1 0 0,21-21 16,-22 21-16,22 0 0,-21 0 15,21 0-15,0 21 0,-1 0 0,1-21 16,0 21-16,0 1 0,21-1 16,-21 0-16,21 0 0,0 0 15,0 0-15,0 1 0,21-1 0,21 0 16,1-21-16</inkml:trace>
  <inkml:trace contextRef="#ctx0" brushRef="#br0" timeOffset="16369.59">13314 2604 0,'21'0'0,"0"0"0,0 0 16,0-22-16,1 22 16,-1-21-16,-21 0 0,21 0 0,0 0 15,-21 0-15,0-1 0,21 1 16,-21-21-16,0 21 0,0 0 15,0-1-15,-21-20 0,0 21 16,0 0-16,0 21 0,-1-21 16,-20-1-16,0 22 0,-1 0 0,1 0 15,0 0-15,-1 22 0,1-1 16,0 0-16,-1 0 0,-20 21 0,21 1 16,20-1-16,-20 0 0,0 22 0,21-22 15,-1 22-15,1-22 0,21 0 16,0 1-16,0-1 0,0 0 15,0-20-15,21-1 0,22 0 0,-22-21 16,21 0-16,-21 0 0,22 0 16,-1 0-16,22-21 0,-22 0 0,0-1 15,22 1-15,-22-21 0,0 21 16,1-22-16,-1 1 0,0 0 0,1 21 16,-22-22-16,0 1 0,0 0 15,0 20-15,-21-20 0,0 21 0,0 0 16,0 0-16,0 42 31,0 0-31,0 0 0,0 0 0,0 22 16,-21-22-16,21 21 0,0 0 15,0 1-15,0-22 0,0 21 0,0 1 16,0-22-16,21 21 0,1-21 16,-1 0-16,0 1 0,21-1 15,-21-21-15,22 21 0,-1-21 0,0 0 16,22 0-16,-22 0 0,1 0 15,20-21-15,-21 21 0,1-21 0,-1-1 16,0 1-16,1 0 0,-1-21 16,-21 21-16,22-22 0,-22 22 0,0-21 15,-21-1-15,0 22 0,0-21 16,0 0-16,0 20 0,-21 1 0,0 0 16,-22 0-16,22 0 0,0 21 0,-21 0 15,20 0-15,-20 0 0,0 21 16,-1 0-16,22 0 0,-21 0 0,0 1 15,20 20-15,-20-21 0,21 21 16,0 1-16,0-22 0,21 21 16,-22-21-16,22 22 0,0-22 0,0 0 15,0 0-15,22 0 0,-1 1 16,21-22-16,-21 0 0,0 0 0,22 0 16,-1 0-16,0 0 0,1 0 0,-1-22 15,0 1-15,1 0 0,-1-21 16,0 21-16,1-22 0,-1 1 0,0 0 15,-20-22-15,20 22 16,-21-22-16,0 1 0,0 20 0,1-20 16,-1 21-16,-21-22 0,21 1 0,-21 20 15,0 1-15,0 0 0,0-1 16,0 22-16,0 0 0,0 0 0,0 0 16,-21 42-1,0 0-15,21 21 16,-22-21-16,1 22 0,0-1 15,21 22-15,-21-22 0,0 0 0,0 22 16,21-22-16,0 22 0,0-1 16,0 1-16,0-22 0,0 21 0,0-20 15,0-1-15,21 0 0,0 1 16,21-22-16,-21 21 0,1-21 0,20 1 16,-21-22-16,64 21 15,-43-21-15,-21 0 0,22 0 0,-1 0 16,0 0-16,1-21 0,-1-1 15,-21 1-15,21 0 0,-20 0 0,20 0 16,-42-22-16,21 22 0,-21-21 16,0 21-16,0-22 0,0-20 15,0 42-15,0 0 0,-21-1 0,0 22 16,0 0-16,-1 0 16,-20 0-16,21 22 0,0-1 0,-22 0 15,22 0-15,0 0 0,0 0 16,-21 22-16,42-22 0,-22 21 0,22-21 15,-21 1-15,21 20 0,0-21 16,0 0-16,0 0 0,0 1 16,21-1-16,1-21 0,-1 0 0,0 21 15,0-21-15,0 0 0,22 0 16,-22 0-16,21-21 0,-21 0 16,22-1-16,-1 1 0,0 0 0,-21-21 0,22-1 15,-1 1-15,-21 0 0,22-22 16,-22 1-16,0-1 0,0 1 0,0-1 15,0 1-15,1-1 16,-22-20-16,0 20 0,0-21 0,0 22 16,0-1-16,0 1 0,0 21 0,0-1 15,0 1-15,-22 21 0,1 0 16,21-1-16,-21 22 0,0 0 0,0 22 16,21-1-16,-21 21 0,-22 64 15,43-64-15,-21 22 0,21-1 16,0 1-16,0-1 0,0 22 15,0-22-15,0 1 0,0-1 0,0 22 16,0-21-16,21-22 0,0 21 16,1-20-16,-1-1 0,0 0 0,0 1 15,0-22-15,22 0 0,-22 0 0,0 0 16,0-21-16,0 0 16,0 0-16,1 0 0,-1 0 0,0 0 15,0 0-15,-21-21 0,21 0 0,0 0 16,-21 0-16,22 0 0</inkml:trace>
  <inkml:trace contextRef="#ctx0" brushRef="#br0" timeOffset="17598.61">17420 2519 0,'0'0'0,"42"0"16,-20-21-16,20 0 0,-21 21 16,21 0-16,-20-22 0,20 1 0,-21 21 15,21-21-15,-20 21 0,-1-21 16,0 0-16,0 21 0,0-21 0,0-1 15,-21 1-15,0 0 16,0 0-16,0 0 0,0 0 0,-21-1 16,0-20-16,0 21 0,0 0 0,-22 0 15,22-1-15,-21 22 0,21 0 16,-22 0-16,1 0 0,21 0 0,-21 0 16,-1 22-16,1-1 0,0 0 15,20 0-15,-20 21 0,0-20 16,21 20-16,-1 0 0,1 22 15,-21-22-15,42 0 0,0 22 0,-21-22 16,21 1-16,0-1 0,0-21 16,0 21-16,21-20 0,-21-1 0,21 0 15,21-21-15,-20 0 0,62 0 16,-63 0-16,22-21 0,20 21 16,-20-21-16,-1-22 0,0 22 0,1-21 15,-1 21-15,0-22 16,-21 1-16,22 21 0,-22-22 0,0 1 15,0 0-15,-21 21 0,21-22 16,-21 1-16,0 21 16,-21 21-1,0 21-15,0-21 0,21 42 16,-21-21-16,0 1 0,21 20 0,-22 0 16,22-21-16,0 22 0,0-1 15,0 0-15,0-20 0,0 20 16,0-21-16,22 0 0,-1 0 0,0 1 15,0-1-15,43-21 0,-43 0 16,21 0-16,0 0 0,-20 0 16,20-21-16,-21-1 0,21 1 0,-20 0 15,20 0-15,-21-21 0,0 20 16,0-20-16,1 21 0,-22-21 16,0-1-16,0 22 0,0-21 0,0-1 15,0 22 1,0 42-1,0 1 1,-22 20-16,22-21 0,0 21 0,-21-20 16,21 20-16,0-21 0,0 21 15,0-20-15,-21 20 0,21-21 0,0 0 16,-21 0-16,21 22 16,0-22-16,0-42 46,0 0-46,0-1 0,0 1 0,0-21 16,0 21-16,21-22 0,0 1 16,0 0-16,1-22 0,-1 22 0,63-43 15,-41 43-15,-1 21 0,0-22 16,22 22-16,-22 21 0,1 0 16,-1 0-16,-21 0 0,21 0 0,1 21 15,-22 1-15,0 20 0,-21-21 16,0 21-16,0 1 0,0-1 15,0 0-15,0 1 0,0-1 16,0 0-16,-21 1 0,0-1 0,0-21 16,-1 0-16,22 22 0,0-22 0,-21-21 15,21 21-15,-21 0 0,21-42 32</inkml:trace>
  <inkml:trace contextRef="#ctx0" brushRef="#br0" timeOffset="18182.84">20129 2244 0,'0'0'0,"0"-21"16,0-1-16,22 1 0,-1 0 16,21-42-16,-42 41 15,21 1-15,0 0 0,-21 0 16,0 0-16,0 0 0,-21 42 31,0 0-31,0 21 0,-43 22 16,43-22-16,0 0 0,0 1 15,0 20-15,0 1 0,-1-22 0,22 22 16,0-1-16,-21 1 0,21-22 16,0 21-16,0-20 0,0-22 0,0 21 15,0-21-15,21 1 0,1-1 16,-1-21-16,0 0 0,0 0 0,21 0 15,-20 0-15,20 0 0,0-21 16,1-22-16,-22 22 0,21-21 16,0-1-16,1 1 0,-1 0 0,-21-22 15,22 1-15,-22 20 0,-21-20 16,21 21-16,-21-22 0,0 22 0,0-1 16,0 1-16,-21 0 0,0 21 15,-1-1-15,1 1 0,0 0 0,0 21 16,0 0-16,0 0 0,-1 0 15,1 0-15,0 0 0,0 21 16,21 0-16,0 1 16,21-22-16,0 0 0,0 0 15,1 0-15</inkml:trace>
  <inkml:trace contextRef="#ctx0" brushRef="#br0" timeOffset="19041.34">21124 1799 0,'0'0'15,"21"-42"-15,1 21 0,-22-22 0,21 1 16,-21 21-16,0-21 0,0 20 0,0 1 16,0 0-16,-21 21 15,-1 0-15,22 21 0,-21 22 16,0-22-16,21 21 0,-21 22 16,21-22-16,-21 21 0,0 1 15,21-1-15,0 1 0,-22-1 16,22 1-16,-21-1 0,0 64 15,21-84-15,0 20 16,-21 1-16,21-22 0,-21 0 0,21 1 0,0-22 16,-21 21-16,21-21 0,0 1 0,0-44 47,0 1-47,0 0 0,0-21 15,0 21-15,21-22 0,0 1 0,0 21 16,0-22-16,0 22 0,22-21 15,-22 21-15,0 0 0,0 21 0,22 0 16,-22 0-16,0 0 16,21 0-16,-21 0 0,1 21 0,-1 0 15,-21 21-15,0-21 16,0 1-16,0 20 0,0-21 0,-21 0 16,-1 22-16,1-22 0,0 21 0,-21-21 15,21 0-15,-22 1 0,1-1 16,21 0-16,0 0 0,-1 0 0,1-21 15,0 21-15,21 1 16,21-22 15,0 0-31,1 0 0,20 0 16,-21 0-16,0-22 0,22 22 0,-1-21 16,0 0-16,1 0 0,-1 0 15,0 0-15,22-1 0,-22 1 0,0 0 16,1-21-16,-1 21 0,-21-1 15,22-20-15,-22 21 0,0 0 0,0 0 16,-21-1-16,0 1 0,0 0 16,0 42 15,0 0-31,0 22 0,0-22 16,0 21-16,0 22 0,0-22 0,-21 0 15,21 22-15,-21-1 0,21-20 16,0 20-16,0 1 0,-21-1 0,-1 22 15,1-22-15,0 22 0,0-21 16,0 20-16,0 1 0,-1-22 0,-20 22 16,21-21-16,0-1 0,0 1 0,-22-1 15,43-21-15,-21 1 0,0-1 16,21 0-16,-21-20 0,21-1 16,0-42-1,0-1 1,0 1-16,0 0 0,21-21 15,0 21-15,-21-22 0,21 22 0,0-21 16,1-1-16,-1 1 0,0-21 16,0 20-16,0-20 0,0 20 0</inkml:trace>
  <inkml:trace contextRef="#ctx0" brushRef="#br0" timeOffset="19254.25">21886 2307 0,'0'0'0,"0"-21"0,0 0 0,0 0 16,0 0-16,-21 21 0,0 0 31,21 21 1,0 0-17,21-21-15,-21 21 16,21-21-16,-21 21 0,0 0 0,21-21 15,-21 22-15</inkml:trace>
  <inkml:trace contextRef="#ctx0" brushRef="#br0" timeOffset="20605.13">22140 2667 0,'0'0'0,"21"21"15,1-21-15,-1 0 16,0 0-16,0-21 0,0 0 15,0 0-15,1 21 0,-1-21 16,21-1-16,-21-20 0,0 21 0,1 0 16,-1 0-16,0-22 0,0 22 0,0 0 15,-21 0-15,0 0 0,0-1 16,-21 22 0,0 0-16,0 0 15,0 22-15,-1-1 0,1 21 0,0-21 16,0 22-16,0-1 15,21-21-15,0 21 0,0 1 0,-21-22 16,21 21-16,0-21 0,0 1 0,0-1 16,0 0-16,21 0 0,0-21 15,0 0-15,0 21 0,0-21 0,1 0 16,-1 0-16,21 0 0,-21 0 16,0-21-16,22 21 0,-22-21 0,21 0 15,-21 21-15,1-21 0,20-22 16,-21 22-16,0 0 0,22-21 0,-22 20 15,0-20-15,0 21 0,-21-21 16,21 20-16,-21 1 0,21 0 0,-21 0 16,0 42 15,0 0 0,0-42 0,0 0-15,0 0 0,0 0-1,-21 21-15,0 0 16,0 21-16,0-21 0,21 21 16,-21 0-16,-1 0 0,22 0 15,-21 22-15,0-22 0,21 21 16,0-21-16,-21 22 0,21-22 0,-21 21 15,21-21-15,0 1 16,0 20-16,0-21 0,0 0 0,0 0 0,0 1 16,21-1-16,0-21 0,-21 21 15,42-21-15,-20 0 0,-1 0 0,0 0 16,21 0-16,-21 0 0,22 0 16,-22 0-16,21 0 0,-21-21 0,22 0 15,-22-1-15,21 1 0,-21 0 0,22-21 16,-22 21-16,0-22 0,21 1 15,-20-22-15,-1 22 0,0-21 16,0-1-16,0 22 0,22-22 16,-22 22-16,0-22 0,0 22 0,-21 0 15,21-1-15,0 1 0,-21 21 16,22 0-16,-22 0 0,0-1 0,0 1 16,0 42-1,0 1 1,0-1-16,0 21 0,-22 0 15,22 1-15,-21-22 0,0 21 16,21 22-16,-21-22 0,21 0 0,-21 1 16,21-1-16,-21 22 0,21-22 15,0 0-15,-22 1 0,22-22 0,0 21 16,-21-21-16,21 22 0,0-22 16,0 0-16,0 0 0,0 0 15,21-21-15,1 0 0,-1 0 16,0 0-16,21 0 0,-21 0 15,1 0-15,20 0 0,0-21 0,1 0 16,-1 0-16,-21 0 0,21-1 16,1 1-16,-1-21 0,0 21 0,-20-22 15,20 1-15,-21 21 16,0-21-16,0 20 0,-21-20 0,22 21 16,-22 0-16,0 0 15,-22 21-15,1 0 16,0 0-16,0 21 0,0 0 0,21 0 15,-21 0-15,21 0 0,-22 1 16,22 20-16,0-21 0,0 0 0,0 0 16,0 1-16,0-1 0,22 0 15,-22 0-15,21 0 0,-21 0 0,0 1 16,21-1-16,-21 0 16,0 0-16,0 0 15,0 0-15,-21-21 0,0 0 16,-1 0-16,1 0 0,0 22 15,0-22-15,0 0 0,0 0 16,-1 0-16,1 0 16,0 0-1,21-22 1,0 1 0,0 0-16,0 0 15,0 0-15,0 0 0</inkml:trace>
  <inkml:trace contextRef="#ctx0" brushRef="#br0" timeOffset="21013.39">22881 2032 0,'0'0'0,"-42"0"0,21 0 15,-22 0 1,22 0-16,21-21 0,21 21 16,22 0-1,-22 0-15,21 0 0,22-21 0,-22 21 16,21 0-16,1 0 0,-1-21 16,22 21-16,-21 0 0,20 0 15,1-22-15,-22 22 0,22 0 16,-21 0-16,-1 0 0,1 0 0,-22 0 15,21 0-15,-20 0 0,-1 0 16,-21 0-16,0 0 0,1 0 0,-1 0 16</inkml:trace>
  <inkml:trace contextRef="#ctx0" brushRef="#br0" timeOffset="30785.47">1164 4212 0,'-21'0'0,"0"0"31,0 0 0,-1 0-15,22-21 0,0 0-16,-21 0 15,21 0-15,0-1 16,0 1-16,0 0 0,0 0 16,0-21-16,21 20 0,1 1 15,-22 0-15,21 0 0,0 0 16,0 21-16,0-21 0,0 21 15,1 0-15,-1 0 0,0 0 0,0 0 16,21 0-16,-20 21 0,-1 21 16,21-21-16,-21 22 0,0-1 0,1 21 15,-22-20-15,0 20 0,0 1 16,0-22-16,0 22 0,-22-1 16,1 1-16,-21-22 0,21 21 0,-22-20 15,22-1-15,0 0 0,-21 1 16,21-1-16,-22 0 0,22-20 0,-21-1 15,21 0-15,-1-21 16,1 0-16,0 0 0,0 0 16,0 0-16,0 0 0,-1-21 15,22-22-15,-21 22 0,21 0 16,0-21-16,-21 21 0,21-22 0,0 22 16,-21-21-16,21 21 0,0-1 15,0-20-15,0 21 16,21 0-16,0 21 0,0 0 0,1 0 15,20 0-15,0 0 16,-21 21-16,1 0 0,20 0 16,-21 0-16,0 1 0,22-1 15,-22 0-15,0 0 0,0 21 16,0-20-16,0-1 0,1 0 0,-1 0 16,0 0-16,-21 0 0,21 1 15,0-1-15,-21 0 16,21-21-1,1 0-15,-1 0 16,0-21-16,-21 0 16,21-1-16</inkml:trace>
  <inkml:trace contextRef="#ctx0" brushRef="#br0" timeOffset="31189.21">1926 4636 0,'0'0'0,"21"0"16,0 0-16,1-22 15,-1 22 1,-21-21-16,21 21 0,-21-21 0,0 0 16,0 0-1,0 0 1,-21 21-16,0 0 15,-1 0-15,1 0 0,0 21 16,0-21-16,21 21 0,0 0 16,-21 0-16,21 0 0,0 1 15,0-1-15,0 0 16,21-21 15,0 0-15,0 0-16,-42 0 78</inkml:trace>
  <inkml:trace contextRef="#ctx0" brushRef="#br0" timeOffset="33249.98">3408 4551 0,'0'21'15,"21"-21"32,-21-21-47,0 0 16,21 21-16,-21-21 0</inkml:trace>
  <inkml:trace contextRef="#ctx0" brushRef="#br0" timeOffset="34169.69">3450 4382 0,'0'0'0,"-21"-22"16,21 1-16,-21 21 0,-22-21 15,22 21-15,-21 0 0,21 0 16,-22 0-16,22 0 0,-21 0 0,0 0 16,20 21-16,-20 0 0,21 1 15,-21-1-15,20 0 0,1 0 16,0 0-16,21 22 0,-21-1 0,21 0 15,0 1-15,0-1 0,0 0 16,0 1-16,0 62 16,444-507 93,-444 381-78,0 42 1,0 0-17,0 1-15,0-1 0,0 0 0,0 0 16,22 0-16,-1 22 0,-21-22 15,21 21-15,0-21 0,-21 22 16,21-22-16,0 21 0,1-21 0,-1 0 16,0 1-16,21-1 0,-21 0 15,22 0-15,-22-21 0,64 0 16,-43 0-16,-21 0 0,21 0 16,1-21-16,-22 0 0,21 0 0,-21 21 15,1-22-15,20-20 0,-21 21 16,0 0-16,0 0 0,1-1 0,-22 1 15,0-21-15,0 21 0,0 0 16,0-1-16,0-20 0,0 21 0,-22 0 16,1 21-16,21-21 0,-21-1 15,0 22-15,0 0 0,0 0 16,-1 0-16,1 0 0,21 22 0,-21-1 16,0-21-16,0 21 0,21 0 15,0 21-15,-21-20 0,21-1 0,-22 21 16,22-21-16,0 22 0,0-22 15,0 21-15,0-21 0,0 0 0,22 1 16,-22-1-16,21 0 0,0-21 16,0 21-16,0-21 0,0 0 15,1 0-15,-1 0 0,0-21 16,0 0-16,0 0 0,0-1 16,1-20-16,-1 21 0,0-21 15,0 20-15,0-20 0,0 0 0,1-1 16,-1 1-16,-21 0 0,0-1 15,0 1-15,21-21 0,-21 20 16,0-20-16,0 20 0,0 1 16,0-21-16,0 20 0,0 1 0,0 21 15,0-22-15,0 22 0,0 0 16,0 0-16,-21 21 0,0 0 16,21 21-16,-22-21 15,22 42-15,-21 1 0,21-1 0,0 0 16,0 1-16,0 20 0,0-20 15,0 20-15,0-21 0,0 22 0,0-22 16,0 22-16,0-22 0,0 0 16,21 1-16,1-1 0</inkml:trace>
  <inkml:trace contextRef="#ctx0" brushRef="#br0" timeOffset="34747.37">4487 5017 0,'0'0'0,"21"0"16,1 0-16,20 0 0,-21 21 0,0-21 15,22 0-15,-22 0 0,21 0 16,0-21-16,-20-1 0,20 1 0,0 0 15,1 0-15,-22 0 0,21-22 0,-21 22 16,22-21-16,-22 0 0,0 20 16,0-20-16,-21 0 0,21 21 0,-21-22 15,0 22-15,0 0 0,0 0 16,0 0-16,-21-1 0,0 22 16,0-21-16,0 21 0,-1 0 0,1 0 15,0 0-15,0 21 0,0-21 16,0 22-16,-1-1 0,1 0 0,0 0 15,21 0-15,-21 22 0,0-22 16,21 21-16,-21-21 0,21 22 0,0-1 16,0-21-16,0 21 0,0-20 15,0-1-15,0 21 0,0-21 0,21 0 16,-21 1-16,21-22 16,0 0-16,0 0 0,0 0 0,1 0 15,-1-22-15,0 1 0,0 21 16,0-21-16,22-21 0,-22 21 15,0-22-15,0 22 0,0-21 0,0-1 16,1 1-16,-1 0 0,0-1 16,0-20-16,-21 21 0,0-22 0,0 1 15,0 20-15,0-20 0,0-1 0,0 22 16,0-22-16,0 22 0,0 0 16,0 21-16,-21-22 0,21 22 0,0 0 15,-21 21 1,0 21-16,21 0 0,0 22 15,0-1-15,0 0 0,0 1 16,0 20-16,0 1 0,0-1 16,0-21-16,0 22 0,0-1 0,0-20 15,0 20-15,0-20 0,0 20 16,0-21-16,0 1 0,0-22 0,21 21 16,-21-21-16,21 1 0,0-1 15,-21 0-15,21 0 0,0-21 0,1 0 16,-1 0-16</inkml:trace>
  <inkml:trace contextRef="#ctx0" brushRef="#br0" timeOffset="34799.33">5440 4911 0,'0'0'16,"21"-21"-16,0-1 0,-21 1 0,21 0 16,0 0-16,1-21 0</inkml:trace>
  <inkml:trace contextRef="#ctx0" brushRef="#br0" timeOffset="35589.89">6350 4212 0,'0'0'0,"0"-21"0,21-21 15,0 21-15,-21-1 0,0 1 0,0 0 16,0 0-16,0 0 0,-21 42 31,0 0-15,0 21-16,0-20 0,-1 20 0,1 21 16,0-20-16,21-1 0,-21 22 15,0-22-15,0 21 0,-1-20 0,22-1 16,-21 22-16,0-22 0,21 0 15,0 1-15,-21-22 0,21 21 0,0-21 16,0 0-16,0 1 0,0-44 31,0 1-31,21 0 0,0 0 16,0-21-16,-21 20 0,22-20 16,-1 0-16,0-1 0,0 1 15,0 0-15,0-22 0,1 22 16,-1-22-16,0 1 0,0 21 0,0-22 15,-21 22-15,21-1 0,1 22 16,-22-21-16,21 42 0,-21-21 0,21 42 16,-21 0-1,21 21-15,-21-20 0,0 20 16,0 0-16,21 22 0,-21-22 16,21 0-16,-21 22 0,0-22 0,0 1 15,0-1-15,0 0 0,22-21 0,-22 22 16,0-22-16,21 21 0,-21-21 15,0 1-15,0-1 0,0 0 16,21 0-16,-21-42 31,0 0-15,0 0-16,-21-1 16,0 1-16,21 0 0,-22 0 0</inkml:trace>
  <inkml:trace contextRef="#ctx0" brushRef="#br0" timeOffset="36318.48">6202 4636 0,'0'0'0,"0"21"0,-21-21 0,21 21 15,0 0 1,21-21 0,0 0-16,0 0 15,0 0-15,0 0 0,22-21 0,-22 0 16,21 21-16,22-21 0,-22-1 15,0 1-15,22 0 0,-22 0 0,1 0 16,20 0-16,-21-22 0,1 22 16,-22 0-16,21-21 0,-21 20 0,1-20 15,-1 21-15,0-21 0,-21 20 0,21-20 16,-21 21-16,0 0 0,0 0 16,0-1-16,0 44 31,0-1-31,-21 0 15,21 0-15,-21 21 0,21 1 16,0-22-16,0 21 0,-21 1 0,21-1 16,-22-21-16,22 21 0,0 1 0,-21-22 15,21 21-15,0 1 0,0-22 16,0 21-16,0-21 0,0 0 0,0 1 16,0 20-16,21-21 15,1 0-15,-1-21 0,0 0 16,0 0-16,0 0 0,0 0 15,1 0-15,-1-21 0,21 0 0,-21 0 16,0 0-16,22-1 0,-22-20 16,0 21-16,0 0 0,0-22 15,22 1-15,-43 0 0,21-1 0,0 1 16,0 0-16,0-1 0,-21 1 16,0 0-16,0 21 0,22-22 0,-22 22 15,0 0-15,0 0 0,0 0 0,0-1 16,0 44 15,-22 20-31,22-21 0,-21 0 16,21 22-16,0-1 0,0 0 0,0-21 15,0 22-15,0-1 16,0 0-16,0-20 0,0 20 0,0-21 16,0 21-16,0-20 0,0 20 0,0-21 15,0 0-15,21 0 0,1 1 16,-22-1-16,21 0 0,0 0 15,0-21-15,0 0 16,0 0-16,1 0 16,-1 0-16,0 0 0,0-21 15,0 0-15,22 0 0,-22-1 16,0 1-16</inkml:trace>
  <inkml:trace contextRef="#ctx0" brushRef="#br0" timeOffset="36657.29">8403 4191 0,'0'0'0,"0"-21"0,0-21 16,0 20-16,0 1 0,-21 21 31,0 0-31,0 21 16,21 1-16,-22-1 0,1 0 15,21 21-15,-21-21 0,21 22 16,0-1-16,-21 0 0,21 1 0,-21-1 16,21-21-16,0 22 0,0-1 15,0 0-15,0-21 0,0 22 0,0-22 16,0 21-16,0-21 0,0 1 0,0 20 16,0-21-16,21-21 0,0 21 15,-21 0-15,21-21 0,0 22 16,1-22-16,-1 0 0,0 0 15,0 0-15,0-22 0,-21 1 16,21 21-16,1-21 0,-1 0 0,0 0 16</inkml:trace>
  <inkml:trace contextRef="#ctx0" brushRef="#br0" timeOffset="37045.33">8932 3979 0,'0'0'16,"21"-63"-1,1 63-15,-22-21 0,21 21 16,0 0-16,0 0 0,0-21 16,0 21-16,1 0 0,-1 0 0,0 0 15,0 21-15,21 0 0,-20 0 16,-1 0-16,21 22 0,-21-1 15,0 0-15,1-21 0,-1 22 0,0 20 16,0-20-16,-21-1 0,21 0 0,-21 1 16,0-1-16,0 0 0,0 1 15,-21-1-15,0-21 0,0 21 16,0 1-16,-1-22 0,-20 42 16,21-20-16,0-22 0,-22 0 0,43 0 15,-21 0-15,0 1 0,0-1 16,21 0-16,0-42 31,0 0-15,0-1-16,0 1 15</inkml:trace>
  <inkml:trace contextRef="#ctx0" brushRef="#br0" timeOffset="37938.29">10477 4572 0,'-21'0'0,"42"0"0,-63 0 0,21 0 16,0 0-16,0 0 0,-1 0 0,-20 0 15,21-21-15,0 21 0,-22 0 16,22 0-16,-21 0 0,21 0 0,0 0 16,-22 0-16,22 0 0,0 0 15,0 0-15,0 0 0,-1 0 16,1 0-1,42 0 1,1 0 0,-1 0-16,21 0 0,0 0 15,1 0-15,-1 0 0,0 0 0,1 0 16,20 0-16,1 0 0,-22 0 0,22 0 16,-1 21-16,1-21 0,-1 0 15,1 0-15,-22 0 0,21 0 0,1 0 16,-1 0-16,-20 0 0,20 0 0,-20 0 15,-1 0-15,-21 0 0,21 0 16,-20 0-16,-1-21 0,0 21 16,0 0-16,-21-21 0,0 0 15,-21 21 1,0-22-16,0 22 0,-1-21 0,-20 21 16,0 0-16,21-21 0,-22 21 15,1 0-15,0-21 0,20 21 0,-20 0 16,21 0-16,0 0 0,0 0 15,-1 0-15,1 0 0,21-21 32,21 21-32,1 0 15,20-21-15,-21 21 0,0 0 0,22 0 16,-1 0-16,-21 0 16,21 0-16,1 0 0,-22 0 0,0 0 15,0 21-15,0 0 0,1 0 0,-22 0 16,0 0-16,0 1 0,0-1 15,0 0-15,0 21 0,-22-21 0,1 22 16,0-22-16,-21 21 0,21-21 0,-22 22 16,22-22-16,0 21 0,-21-21 15,20 1-15,1-1 0,0-21 0</inkml:trace>
  <inkml:trace contextRef="#ctx0" brushRef="#br0" timeOffset="38035.23">10901 5017 0,'0'-22'31,"21"22"-31,-21-21 15,21 0-15,0 0 16,-21 0-16,21 21 0,-21-21 0,22-1 16,-22 1-16</inkml:trace>
  <inkml:trace contextRef="#ctx0" brushRef="#br0" timeOffset="39199.89">12446 4276 0,'21'0'62,"0"0"-46,0 0-16,1-21 0,-1-1 15,0 22-15,0-21 0,0 0 16,0 0-16,1 0 0,-1 0 16,0-1-16,0 1 0,-21-21 0,0 21 15,0 0-15,0-1 0,0 1 16,0 0-16,0 0 0,-21 21 31,21 21-15,-21 21-16,21-20 15,-21 20-15,21 0 0,0 1 0,0 20 16,0-21-16,0 22 0,0-22 0,0 22 16,0-22-16,0 0 0,0 1 15,0-1-15,0 0 0,0-20 0,0 20 16,0-21-16,0 0 0,0 0 16,0 1-16,0-1 0,0 0 0,-22-21 31,1 0-31,0-21 15,21 0-15,-21 21 0,0-22 0,0 1 16,-1 0-16,22 0 0,-21 0 16,0 21-16,0-21 0,0-1 15,0 22-15,-1-21 0,22 42 32,0 1-32,0-1 15,22 0-15,-22 0 16,21 21-16,0-20 0,0-1 0,0 0 15,0-21-15,1 21 0,20 0 0,-21 0 16,21-21-16,-20 0 0,20 0 16,21 0-16,-20 0 0,-1-21 15,0 0-15,1 21 0,-1-21 16,-21-21-16,22 20 0,-1 1 0,-21 0 16,21 0-16,-20 0 0,-1-22 15,0 22-15,-21 0 16,0-21-16,0 21 0,0-1 0,0 1 0,0 0 15,0 0-15,0 0 0,-21 42 32,0 0-32,21 0 0,-22 0 15,22 1-15,0 20 0,0-21 16,0 0-16,0 0 0,0 22 0,0-22 16,0 0-16,0 21 0,0-20 15,22-1-15,-1 0 0,0 0 0,21 0 16,-21-21-16,22 0 0,-22 0 0,21 0 15,-21 0-15,22-21 16,-22 21-16,21-21 0,-21 0 0,22 0 16,-22-1-16,0-20 0,0 21 0,0 0 15,-21-22-15,0 22 0,0-21 16,0 0-16,0 20 0,0-20 0,0 0 16,-21 21-16,0-22 0,0 22 15,-21 0-15,20 0 0,1 0 0,-21 21 16,21 0-16,0 0 0,-1 0 0,1 0 15,0 0-15,0 21 0,0 0 16,0 0-16,21 0 0,0 0 16,0 1-16,0-1 0,0 0 0,0 0 15,0 0-15,21 0 0,0 1 16,0-22-16,21 21 0</inkml:trace>
  <inkml:trace contextRef="#ctx0" brushRef="#br0" timeOffset="40856.08">14732 4466 0,'0'0'0,"21"-21"0,0 0 15,0 21-15,-21-21 0,22 0 16,-22-1-16,0 1 15,0 0-15,0 0 16,-22 0-16,1 0 0,0 21 0,21-22 16,-21 22-16,0-21 0,0 21 0,-1 0 15,1 0-15,0 0 0,0 21 16,0 1-16,0-1 0,-1 0 0,22 21 16,-21-21-16,0 22 0,0-22 15,21 21-15,0 1 0,-21-1 0,21-21 16,-21 21-16,21-20 0,0 20 15,0-21-15,0 0 0,0 0 16,0 1-16,21-22 0,0 21 0,0-21 0,0 0 16,0 0-1,1 0-15,-1 0 0,0-21 0,0-1 16,21 22-16,-20-21 0,-1 0 0,0 0 16,0 0-16,-21 0 0,21-22 15,0 22-15,1 0 0,-22 0 0,0-22 16,21 22-16,-21 0 0,21 0 15,-21 0-15,0 0 0,0-1 0,21 44 32,-21-1-32,0 0 15,0 21-15,0-21 0,0 1 0,21-1 16,-21 21-16,0-21 16,0 0-16,21 22 0,1-22 0,-22 0 15,21 0-15,0 0 0,0 1 0,21-1 16,-20-21-16,-1 0 0,21 21 15,0-21-15,1 0 0,-1 0 0,0 0 16,1-21-16,-1 0 0,0 21 16,-20-22-16,20 1 0,0 0 0,1 0 15,-22 0-15,21-22 16,-21 22-16,-21 0 0,21-21 0,-21 21 16,0-1-16,0 1 0,0 0 15,-21 0-15,0 0 0,0 21 0,0 0 16,0 0-16,-22 0 0,22 0 15,-21 0-15,21 21 0,-22 0 0,22 0 16,-21 0-16,21 1 0,-1-1 16,1 21-16,0-21 0,0 0 0,21 1 15,0 41-15,0-42 16,0 0-16,0 1 0,21-22 16,0 0-16,0 0 0,22 0 15,-22 0-15,0 0 0,0 0 16,22 0-16,-22-22 0,21 1 15,-21 0-15,0 0 0,22 0 0,-22 0 16,0-22-16,0 22 0,0-21 16,1-1-16,-1 1 0,0-43 15,-21 43-15,21 0 0,-21-1 16,0 1-16,0 0 0,0 21 0,0-1 16,0 1-16,0 0 0,0 42 15,0 0 1,0 1-16,0 20 0,-21 0 15,21-21-15,0 22 0,0-1 0,0 0 16,0 1-16,0-1 0,0 0 0,0 1 16,0-1-16,0-21 0,0 22 15,21-22-15,0 21 0,0-21 0,22 0 16,-22 1-16,21-1 0,1 0 16,-1-21-16,0 0 0,22 0 15,-22 0-15,22 0 0,-22 0 0,0 0 16,22-21-16,-22 0 0,0 21 15,1-22-15,-22 1 0,21 0 0,-21 0 16,1 0-16,-1-22 0,-21 22 0,0 0 16,0 0-16,0-21 0,0 20 15,0 1-15,-21 0 0,-1 0 0,1 0 16,0 21-16,-21 0 0,21 0 16,-1 0-16,-20 0 0,21 0 0,-21 21 15,20 0-15,-20 0 0,21 0 16,0 1-16,0-1 0,-1 21 15,1-21-15,21 0 0,0 22 0,-21-22 16,21 0-16,0 0 0,0 0 16,0 1-16,21-1 0,0-21 15,1 0-15,-1 0 0,0 0 0,21 0 16,-21 0-16,1-21 0,20-1 16,-21 1-16,21 0 0,-20 0 15,-1-21-15,42-22 0,-42 22 16,1-1-16,-1-20 0,0 21 0,-21-22 15,0 1-15,21-64 16,0 63-16,-21 1 0,0 20 0,0 1 16,0 0-16,0-1 0,0 22 15,0 0-15,0 0 0,-21 42 16,0 0-16,21 0 16,-21 22-16,0-1 0,-1 21 0,22-20 15,-21 20-15,0 1 0,21-1 16,0 1-16,0-1 0,-21 1 0,21-22 15,0 22-15,0-22 0,0 0 16,0 1-16,0-1 0,21-21 0,-21 21 16,21-20-16,0-1 0,1 0 0,-1-21 15,0 21-15,0-21 0,0 0 16,0 0-16,1 0 0,-1-21 0,42 0 16,-42 0-16,22-1 15</inkml:trace>
  <inkml:trace contextRef="#ctx0" brushRef="#br0" timeOffset="41586.29">18859 4149 0,'0'0'0,"0"-21"0,0-43 15,0 43 1,-21 21-16,0 0 0,0-21 0,0 21 16,-22 0-16,22 0 0,0 21 15,-21 0-15,-1 0 0,1 0 0,0 22 16,-1-1-16,1 0 0,0 1 16,21-1-16,-22 22 0,22-22 15,0 21-15,21-20 0,0-1 16,0 22-16,0-22 0,0 0 0,0 1 15,21-1-15,0-21 0,22 0 16,-22 0-16,21 1 0,43-22 16,-22 0-16,-20-22 0,-1 1 15,21 0-15,-20-21 0,-1 21 16,0-22-16,1 22 0,-1-21 0,-21-1 0,0 1 16,-21 0-16,0-1 0,0 1 15,0 0-15,-21-22 0,0 22 16,0 21-16,-21-22 0,20 22 15,-20 0-15,0 0 0,-1 0 0,22 21 16,-21 0-16,0 0 0,20 21 16,-20 0-16,21 0 0,0 0 0,0 1 15,-1 20-15,22-21 0,0 0 16,0 0-16,0 1 0,0-1 0,0 0 16,22 0-16,20-21 0</inkml:trace>
  <inkml:trace contextRef="#ctx0" brushRef="#br0" timeOffset="42462.15">19473 3895 0,'0'0'0,"0"-43"16,0 22-16,0 0 0,-21 42 15,21 0 1,0 22-16,0-1 0,-21 0 0,0 1 15,21 20-15,-21 1 0,-1-22 16,22 22-16,-21-1 0,21-21 0,-21 22 16,0-22-16,21 1 0,0-1 0,0 0 15,0-21-15,-21 22 0,21-22 16,0 0-16,0 0 0,0 0 16,0-42-1,21 21 1,-21-21-16,21 0 0,0 0 0,0-22 15,1 22-15,-1 0 0,21-21 16,-21 21-16,22-1 0,-22 1 0,21 0 16,0 0-16,-20 0 0,20 21 15,-21 0-15,21 0 0,-20 0 0,-1 0 16,0 21-16,0 0 0,0 0 16,-21 0-16,0 1 0,0-1 0,0 0 15,0 0-15,-21-21 0,0 21 16,-21 0-16,20 1 0,-20-1 15,0 0-15,21 0 0,-22 0 0,1 0 16,21 1-16,-22-22 0,22 0 16,0 0-16,0 0 0,0 21 0,42-21 31,0 0-15,0 0-16,0 0 0,22 0 0,-22 0 15,21 0-15,1 0 0,-1-21 16,0 21-16,1-22 0,-1 22 0,0-21 15,1 21-15,20-21 0,-21 21 16,1-21-16,-1 0 0,0 0 16,1 21-16,-1-22 0,-21 1 0,0 0 15,1 0-15,-1 0 0,0 21 16,-21-21-16,0-1 0,0 1 16,0 0-16,-21 21 15,21 21 1,-21 0-16,21 1 15,0-1-15,0 0 0,0 21 0,0 1 16,0-1-16,0 0 0,0 1 0,0 20 16,0 1-16,0-1 0,0 1 15,0 20-15,0-20 0,0 20 0,-22 1 16,1 0-16,0-1 0,0 1 16,0 21-16,0-21 0,-1-22 15,1 22-15,0-22 0,0-20 0,21-1 16,0 0-16,-21 1 0,21-22 0,0 0 15,-21 0-15,21 0 0,-22-21 16,22-21 0,0 0-16,0 0 0,0-22 15,0 22-15,0-21 0,0 0 16,0-1-16,0 1 0,0-22 0,22 1 16,-1-1-16</inkml:trace>
  <inkml:trace contextRef="#ctx0" brushRef="#br0" timeOffset="42670.03">20532 4382 0,'0'-22'16,"0"44"-16,0-65 0,-22 43 16,1 0-16,0 0 15,0 0-15,0 0 16,21 21-16,0 1 15,0-1-15,0 0 16,21-21-16,0 0 16,0 21-16,0-21 0,1 21 15</inkml:trace>
  <inkml:trace contextRef="#ctx0" brushRef="#br0" timeOffset="43666.94">20828 4678 0,'0'0'0,"0"21"15,21-21-15,0 0 16,0 0-16,1 0 16,-1-21-16,0 21 0,0-21 0,21 0 15,-20 21-15,-1-22 0,-21 1 16,21 0-16,0 0 0,-21 0 0,0 0 16,0-1-16,0 1 15,0 0-15,0 0 0,0 0 0,-21 21 16,0 0-16,0 0 0,-1 0 15,1 0-15,0 21 0,0 0 0,0 0 16,21 22-16,-21-22 0,21 21 0,-22-21 16,22 22-16,0-22 0,0 21 15,0-21-15,0 22 0,0-22 0,22 0 16,-1 21-16,-21-21 0,21-21 16,0 22-16,0-1 0,0-21 0,22 0 15,-22 0-15,0 0 0,0 0 0,22-21 16,-22-1-16,21 1 0,-21 21 15,0-21-15,22 0 0,20-43 16,-42 43-16,1 0 16,20 0-16,-21-21 0,0 20 0,0 1 15,1 0-15,-22 0 0,21 21 16,-21 21 31,0-42 15,0 0-46,-21 21 0,-1 0-1,1 0-15,21 21 0,-21 0 0,0 0 16,0 0-16,0 1 0,21-1 0,0 21 15,-22-21-15,22 22 0,-21-22 16,21 21-16,0 0 0,0-20 0,0-1 16,0 21-16,0-21 0,21 0 15,1 1-15,-1-1 0,0-21 16,0 0-16,21 0 0,-20 0 0,-1 0 0,21 0 16,-21 0-16,0 0 15,22-21-15,-22-1 0,21 1 0,-21 0 16,1 0-16,-1 0 0,21-22 0,-21 22 15,0-21-15,1 0 0,-1-1 16,0 1-16,0-22 0,-21 22 16,21-21-16,0-1 0,-21 22 0,0-22 15,22 1-15,-22-1 0,21 22 0,-21 0 16,0-1-16,0 1 0,0 21 16,0 0-16,0 42 15,0 0-15,0 21 16,0 1-16,-21-1 0,-1 0 0,1 22 15,21-22-15,-21 22 0,0-22 16,21 21-16,0-20 0,-21 63 16,0-64-16,21 0 0,0 1 15,0-22-15,0 21 0,0-21 16,0 22-16,0-22 0,0 0 16,21 0-16,0-21 0,0 0 15,0 0-15,0 0 16,1 0-16,-1-21 0,-21 0 0,21 0 15,0-1-15,-21 1 16,0 0-16,0-21 0,0 21 16,0-1-16,0 1 0,0 0 0</inkml:trace>
  <inkml:trace contextRef="#ctx0" brushRef="#br0" timeOffset="43879.81">21929 4509 0,'0'0'0,"-22"0"0,44 0 31,-1 0-15,0 0-16,0 0 15,21-22-15,-20 22 0,-1 0 0,0 0 16,0-21-16,0 21 0,0 0 16,1 0-16,-1-21 15,0 21-15,-21-21 16</inkml:trace>
  <inkml:trace contextRef="#ctx0" brushRef="#br0" timeOffset="45814.07">23410 4826 0,'-21'21'15,"0"-21"-15,21-21 16,0 0-16,0 0 15,21 0-15,0-1 0,0 1 16,1-21-16,20 21 0,-21-22 0,21 1 16,-20 0-16,20-1 15,-21 1-15,43-64 16,-43 43-16,0 20 0,0-20 0,0 21 16,-21-1-16,0 1 0,0 0 0,0-1 15,0 22-15,0 0 0,-21 21 16,0 0-1,0 0-15,0 42 0,-1-21 0,1 22 16,0 20-16,0 1 0,0-1 16,0 1-16,-1 20 0,1-20 0,0 21 15,0-1-15,0 1 0,0 21 16,-1-22-16,-20 22 0,21-21 0,0 0 16,0 20-16,-22-20 0,22 21 15,-21 0-15,21-22 0,-1 22 16,-20 0-16,21-21 0,0-1 0,0 1 15,-1 0-15,1-22 0,21 1 16,0-22-16,0 0 0,0 1 0,0-1 16,0-21-16,21 0 0,1-21 0,-1 0 15,0 0-15,0 0 0,0-21 0,22 0 16,-1 0-16,0-21 0,1-1 16,-1 1-16,0 0 0,22-22 15,-22 1-15,22-1 0,-22 1 0,0-22 16,1 0-16,-1 1 0,-21-1 0,0 0 15,-21 1-15,0 20 0,0-21 16,-21 1-16,0 20 0,-21 1 0,20 20 16,-20-20-16,0 21 0,21 20 15,-64-41-15,43 63 0,-1 0 16,22-21-16,0 21 0,0 0 16,0 0-16,42 0 31,0-21-31,0-1 0,0 22 0,22-21 15,-22 0-15,21 0 0,0 0 16,1 0-16,-1-1 0,22-20 16,-22 21-16,21-21 0,-20-1 0,-1 22 15,0-21-15,1 21 0,-1-22 16,0 22-16,-20 0 0,20-21 16,-21 20-16,-21 44 31,0-1-31,0 0 0,0 0 15,-21 21-15,21-20 0,0-1 16,0 21-16,0-21 0,0 0 0,0 22 16,0-22-16,0 0 0,0 0 15,0 0-15,21 1 0,0-22 0,-21 21 16,21-21-16,1 0 0,-1 0 16,0 0-16,0 0 15,21-21-15,1-1 0,-22 1 16,21 0-16,-21 0 0,1 0 15,20-22-15,-21 22 0,0 0 0,0-21 16,1 21-16,-1-1 0,0 1 16,0 0-16,-21 0 0,0 42 31,0 0-31,0 0 16,0 1-16,0-1 0,0 0 0,-21 21 15,21-21-15,-21 1 16,21 20-16,0-21 0,0 0 0,0 0 15,0 1-15,0-1 0,0 0 0,0 0 16,21-21-16,0 0 0,0 0 16,0 0-16,1 0 0,-1 0 0,0 0 15,0 0-15,0-21 0,22 0 16,-22 21-16,0-21 0,0-1 0,0 1 16,-21 0-16,0-21 0,0 21 0,0-1 15,0 1-15,0-21 0,0 21 16,-21 0-16,0-22 0,0 22 0,0 0 15,-1 21-15,1-21 0,0 21 16,-21 0-16,21 0 0,-1 0 16,1 0-16,42 0 31,22 0-31,-22 0 16,0 0-16,21 0 0,-20 0 15,20 0-15,0 0 0,-21 0 0,22 0 16,-22 0-16,21 0 0,-21 0 15,22 21-15,-22-21 0,0 21 0,-21 0 16,21 0-16,-21 1 0,0-1 0,0 0 16,0 0-16,0 0 0,0 0 15,0 1-15,0-1 0,0 0 0,0 0 16,0 0-16,0 0 0,-21-21 16,21 22-16,0-1 0,0 0 15,-21-21 1,21-21-1,0 0 1,0-1-16,0 1 16,0-21-16,0 21 0,0 0 0,21-22 15,0 22-15,-21-21 0,21-1 16,1 22-16,-1-21 0,0 21 0,0-22 16,-21 22-16,21 21 0,0-21 15,1 21-15,-22 21 0,21-21 16,-21 43-16,21-22 0,-21 0 15,0 21-15,21 1 0,-21 20 16,0-42-16,0 22 0,0-22 16,0 0-16,0 21 0,0-21 0,0 1 15,0-1-15,-21-21 16,0 0 0,21-21-1,0-1-15,0 1 0,0 0 16,0 0-16,0 0 0,21 0 15,0-22-15,0 22 0,0-21 0,22-1 16,20-20-16,-20 21 16,-1-1-16,-21 22 0,21 0 15,1 21-15,-22 0 0,0 0 0,0 21 16,0 0-16,1 0 0,-22 1 16,0 20-16,0-21 0,0 21 0,0 1 15,0-22-15,0 21 0,0-21 0,0 22 16,-22-22-16,1 0 0,21 0 15,0 0-15,0 1 0,-21 20 16,0-42-16,0 0 16,0 0-1,-1 0-15,1 0 0,0 0 0,0 0 16</inkml:trace>
  <inkml:trace contextRef="#ctx0" brushRef="#br0" timeOffset="48045.64">3810 5863 0,'0'0'16,"0"-21"-16,-21 21 0,21-21 15,-21 21-15,-1 0 0,1 0 16,0 0-16,0 0 0,0 0 16,0 0-16,-1 0 0,1 0 0,0 21 15,-21 0-15,21 0 0,-1 1 16,1-1-16,-21 0 0,21 21 0,0 1 15,21-22-15,-22 21 16,22 0-16,-21 1 0,21-1 0,0 0 16,0 22-16,0-22 0,0 1 15,0-1-15,21 0 0,1 1 0,-1-1 16,0-21-16,0 0 0,21 0 0,-20 1 16,20-1-16,0-21 0,-21 0 15,22 0-15,-1 0 0,0-21 0,1-1 16,-1 1-16,0 0 0,1-21 15,-1 21-15,-21-22 0,22 1 0,-1 21 16,-21-22-16,21 1 0,-20 0 16,-1-1-16,0 1 0,0 0 15,-21-1-15,0 1 0,0 0 16,0-1-16,0 1 0,-21 0 0,0-1 16,0 1-16,-1 21 0,-20-21 15,0 20-15,21-20 0,-22 21 0,1 21 16,0-21-16,-1 21 0,1 0 15,0 0-15,-1 21 0,1 0 0,21 0 16,-22 0-16,22 22 0,0-1 16,0 0-16,21 1 0,0-1 0,0 22 15,0-22-15,42 0 16,-21 1-16,1-1 0,20 0 0,-21 1 16,21-1-16,1-21 0,-22 21 15,21-20-15,1-1 0,-1-21 0,-21 21 16,21-21-16,1 0 0,-22 0 0,21 0 15,1-21-15,-22 21 0,21-21 16,-21-1-16,43-20 16,-43 21-16,0 0 0,0 0 15,0-1-15,1 1 0,-22 0 0,0 0 16,0 42 15,0 0-31,0 0 16,0 1-16,0-1 0,0 21 15,0-21-15,0 0 0,0 1 0,0-1 16,0 0-16,0 0 0,0 0 16,0 0-16,-22-21 15,22-21 17,0 0-32,0 0 0,22 0 15,-22-22-15,21 22 0,0 0 0,-21-21 16,21 21-16,0-1 0,0-20 15,1 21-15,-1 0 0,0 0 0,0 21 16,0-22-16,0 22 0,1 0 0,-1 0 16,0 0-16,0 22 15,-21-1-15,21 0 0,0 0 16,-21 0-16,0 22 16,0-22-16,0 0 0,0 0 0,0 21 15,22-20-15,-22-1 0,21 0 16,-21 0-16,21 0 0,0-21 0,0 21 15,0 1-15,1-22 0,-1 0 0,0 0 16,21 0-16,-21 0 0,22 0 16,-22-22-16,21 1 0,-21 0 0,22 0 15,-22 0-15,21 0 0,-21-1 16,22 1-16,-22-21 0,0 21 16,0 0-16,0-1 0,1 1 0,-22-21 15,0 21-15,0 0 0,0-1 16,0 1-16,0 0 0,-22 0 0,1 21 15,0 0-15,0 0 0,0 0 16,0 0-16,-1 21 0,1 0 16,21 0-16,0 22 0,0-1 15,0 0-15,0 1 0,0-22 16,0 21-16,0-21 0,0 22 0,0-22 16,21 0-16,1 0 15,-22 0-15,21 1 0,0-1 0,21-21 16,-21 0-16,1 0 0,-1 0 15,0 0-15,0 0 0,0 0 16,0-21-16,1 21 0,-1-22 16,-21 1-16,21 21 0,0-21 15</inkml:trace>
  <inkml:trace contextRef="#ctx0" brushRef="#br0" timeOffset="51661.86">7324 6498 0,'0'0'0,"-22"0"0,1 0 0,0 0 16,0 0-16,0 0 0,0 0 15,-1 0-15,22-21 16,0 0 0,-21 0-16,21 0 0,0-1 0,0 1 15,0 0-15,0 0 0,0 0 0,21-22 16,-21 22-16,22-21 0,-1 0 15,0 20-15,0-20 0,0 0 0,0-1 16,1 1-16,-1 0 0,0 21 16,0-22-16,21 22 0,-20 0 0,-1 0 15,0 21-15,21 0 0,-21 0 16,1 0-16,-22 21 0,21-21 0,0 21 16,-21 0-16,0 0 0,0 1 15,0-1-15,0 0 0,0 0 0,0 0 16,0 0-16,21-21 31,-21-21 0,0 0-31,0 0 0,0 0 16,0 0-16,0-1 0,-21 1 16,21 0-16,-21 0 0,0 0 0,-1 0 15,1-1-15,0 1 16,0 21-16,0 0 0,0 0 0,-1 0 15,1 21-15,0 1 0,21-1 16,0 21-16,-21 0 16,21 1-16,0-1 0,0 0 0,0 1 15,0-1-15,0 22 0,0-22 16,0 21-16,0-20 0,0-1 0,0 0 16,21 1-16,0-1 0,0 0 15,1-20-15,-1-1 0,0 0 0,0 0 16,0 0-16,22-21 0,20 0 15,-42 0-15,22 0 0,-1-21 16,-21 0-16,21 0 0,-20 0 0,20-1 16,-21 1-16,21-21 0,-20 21 15,-1 0-15,0-22 0,0 22 0,0 0 16,-21-21-16,21 20 0,-21 1 16,0 0-16,0 42 46,0 0-46,0 1 0,0 20 16,0-21-16,0 0 0,0 0 0,0 22 16,0-22-16,0 0 0,0 0 15,22 0-15,-1 1 0,-21-1 16,21-21-16,0 21 0,0-21 0,0 0 0,1 0 16,-1 0-16,0 0 15,0 0-15,21-21 0,-20 0 0,-1 21 16,0-22-16,0 1 15,-21-21-15,21 21 0,0 0 0,1-22 16,-1 22-16,-21-21 0,0 21 0,0-1 16,0-20-16,0 21 0,0-21 15,-21 20-15,-1 1 0,-20 0 0,21 0 16,0 0-16,0 0 0,-22 21 16,22 0-16,0 0 0,0 0 0,0 0 15,-43 42-15,43-21 0,21 0 16,-21 0-16,21 1 0,-21 20 15,21-21-15,0 21 0,0 1 0,0-22 16,0 21-16,21 1 0,0-22 16,-21 21-16,21-21 0,0 0 15,0 1-15,1-22 0,20 21 0,-21-21 16,0 0-16,0 0 0,22 0 16,-22 0-16,0 0 0,64-43 15,-64 22-15,21 0 0,-21 0 0,22-21 16,-22 20-16,21-20 0,-21 21 15,1-21-15,-1-1 0,0 1 0,0 21 16,-21-22-16,0 1 0,0 0 16,0-1-16,0 22 0,0-21 0,0 21 15,0-22-15,0 22 0,0 0 16,-21 21 0,21 21-1,-21 0-15,21 1 0,0-1 16,0 106-1,0-106-15,0 21 0,0 1 0,0-1 0,0 0 16,0-21-16,0 22 0,21-22 16,0 21-16,0-21 0,0 1 0,1-1 15,-1 0-15,0 0 0,21-21 16,-21 0-16,1 0 0,-1 0 0,21 0 16,-21 0-16,0-21 0,1 0 0,20 0 15,-21-1-15,0 1 0,0 0 16,22 0-16,-1-64 15,-21 64-15,0-21 0,1-1 0,-22 1 16,0 0-16,21-1 0,-21 1 16,0 0-16,0-1 0,0 1 0,0 0 15,0 21-15,0-1 0,0 1 16,0 0-16,-21 21 0,-1 0 16,22 21-16,-21 0 0,21 22 15,-21-22-15,21 21 0,0 1 16,0-1-16,0 0 0,0 1 0,0-22 15,0 21-15,0 0 0,0 1 16,0-22-16,0 21 0,21-21 0,0 22 16,-21-22-16,22 0 0,-1 0 15,0 0-15,0-21 0,-21 22 16,42-22-16,-20 0 0,20 0 16,0 0-16,-21 0 0,22-22 0,-22 1 15,0 21-15,21-21 0,-20 0 16,-1 0-16,0 0 0,0-1 0,-21 1 15,0 0-15,0 0 0,0 0 16,0 0-16,0-1 0,0 1 16,0 0-16,-21 21 0,0 0 15,0 21 1,21 0-16,0 1 16,0-1-16,0 0 0,0 0 0,0 0 15,0 22-15,0-22 0,0 0 16,0 0-16,21 0 0,0 0 0,-21 1 15,21-1-15,0-21 0,-21 21 0,21-21 16,1 0-16,-1 0 0,0 0 16,0 0-16,0 0 0,0 0 0,1 0 15,20-21-15,-21 0 0,0-1 0,0 1 16,1 0-16,-1 0 0,0 0 16,0 0-16,0-1 0,0 1 15,1-21-15,-1 21 0,0 0 0,0-1 0,0 1 16,-21 0-16,21 0 15,1 21-15,-1 0 0,-21 21 32,0 0-17,0 0-15,21 1 16,-21-44 31,0 1-32,0 0-15,0 0 16,0 0 0,-21 21-16,0 0 15,-1 0-15,1 0 16,0 21 0,21 0-16,0 0 0,0 0 15,0 1-15,-21-1 0,21 0 0,0 0 16,-21 21-16,21-20 0,-21 20 15,21-21-15,0 21 0,0-20 0,0 20 16,0-21-16,0 0 0,0 0 0,0 1 16,0-1-16,21 0 0,0 0 15,0-21-15,0 0 0,0 0 0,22 0 16,-22 0-16,0 0 0,0 0 16,22-21-16,-22 0 0,0 0 15,21-1-15,-21 1 0,1-21 0,-1 21 16,21-22-16,-21 1 0,0 0 0,1 21 15,-1-22-15,0 1 0,-21 0 16,0-22-16,21-21 16,-21 43-16,0 0 0,0 21 0,0-22 15,0 22-15,0 0 0,0 0 0,0 0 16,-21 21 0,21 21-16,0 0 0,0 21 15,0-21-15,0 22 0,0-22 0,0 21 16,-21 1-16,21-22 0,0 21 15,0 0-15,-21 1 0,21-22 16,0 42-16,0-20 0,0-1 16,0-21-16,0 0 0,0 22 0,0-22 15,0 0-15,0 0 0,21 0 16,0-21-16,0 22 0,0-22 16,0 0-16,1 0 0,-1 0 0,0 0 15,0-22-15,21 1 0,-20 0 16,-1 0-16,0 0 0,0 0 0,0-1 15,0-20-15,1 21 16,-1 0-16,-21-43 0,21 43 0,-21 0 16,21 0-16,-21 0 0,0-1 15,0 44 17,0-1-32,0 0 15,0 0-15,0 0 0,0 0 16,0 1-16,0-1 0,0 0 0,0 0 15,0 0-15,0 0 0,0 1 0,0-1 16,21-21-16,0 21 0,1-21 16,-1 0-16,0 0 0,0 0 0,0 0 15,0 0-15,1 0 0,-1 0 16,0-21-16,0 0 0,0-1 0,0 1 16,1 0-16,-1 0 0,0 0 15,0 0-15,-21-1 0,0 1 16,21 0-16,0-21 0,-21 21 15,0-1-15,0 1 0,0 42 47,0 1-47,0-1 0,0 0 16,0 0-16,-21 0 0,21 0 0,-21 1 16,21-1-16,0 0 0,0 0 0,0 0 15,0 0-15,0 1 16,0-1-16,21-21 15,0 0-15,1 0 16,-1 0-16,0 0 0,0-21 16,0-1-16,0 1 0,1 21 15,-22-21-15,0 0 0,0 0 0,0 0 16,0-1-16,0 1 0,0 0 16,0 0-16,0 0 0,-22 0 15,1-1-15,0 22 0,0 0 16,0-21-16,0 21 0,-1 0 15,1 0-15,42 0 47,1 0-47,-1 0 0,0 0 16,0 0-16,0 0 0,22 0 16,-22-21-16,0 21 0,0 0 0,0 0 15,0 0-15,1 0 16,-1 0-16,0 0 15,0 0-15,0 21 0,-21 0 16,0 1-16,0-1 16,0 0-16,21 0 0,-21 0 15,22 0-15,-22 1 0,0-1 0,21 0 16,0 0-16,-21 0 0,21 22 16,-21-22-16,0 0 0,0 0 15,0 21-15,0-20 16,-21-22 15,21-22-31,0 1 0,0 0 16,0 0-16,0-21 0,0 20 15,0 1-15,0-21 0,21 21 0,0-22 16,0 1-16,1 0 0,-1 21 0,0-22 16,21 1-16,-21 21 0,22 0 15,-1-1-15,0 1 0,-20 0 16,20 21-16,-21 0 0,0 0 0,22 0 15,-22 21-15,-21 0 0,21 22 16,0-22-16,-21 0 0,0 21 16,0-20-16,0-1 0,0 21 0,0-21 15,0 0-15,0 22 0,0-22 16,0 21-16,-21-21 0,21 1 16,-21-1-16,21 0 0,-21-21 31,21-21-16,0 0-15,0-1 0,0-20 16,-22 21-16,22 0 0,0 0 16,-21-22-16</inkml:trace>
  <inkml:trace contextRef="#ctx0" brushRef="#br0" timeOffset="51857.76">12001 5715 0,'0'0'15,"-42"-21"-15,21 21 0,0 0 0,0 0 0,-1 0 16,1 0 0,0 0 62</inkml:trace>
  <inkml:trace contextRef="#ctx0" brushRef="#br0" timeOffset="52085.62">10753 5990 0,'0'0'0,"-22"21"0,1-21 15,21 22 1,21-22-16,1 0 15,-1 0-15,0 0 0,21-22 0,1 22 16,-1-21-16,0 21 0,1-21 16,-1 21-16,0 0 0,1-21 0,-1 21 15,-21 0-15,21 0 0,-20-21 0,-1 21 16</inkml:trace>
  <inkml:trace contextRef="#ctx0" brushRef="#br0" timeOffset="54177.55">16489 6308 0,'0'0'0,"-21"0"15</inkml:trace>
  <inkml:trace contextRef="#ctx0" brushRef="#br0" timeOffset="58213.63">14372 6371 0,'0'0'0,"-42"43"16,21-22-16,-1 0 15,22 0-15,-21-21 0,21 21 16,0-42 15,0 0-31,21 0 0,1 0 16,-1-1-16,0-20 0,21 21 15,-21 0-15,22-22 0,-1 1 16,-21 21-16,22-21 0,-1-1 16,-21 1-16,21 0 0,1 20 0,-22-20 15,0 0-15,0-1 0,0 22 0,-21 0 16,0-21-16,0 21 15,-21 21-15,0 0 0,0 0 16,0 21-16,0-21 0,-1 21 16,1 21-16,0-21 0,0 22 0,0-22 15,21 21-15,0-21 0,0 43 16,0-22-16,0-21 0,0 22 16,21-22-16,0 0 0,0 0 15,0 22-15,1-22 0,-1 0 0,0 0 0,0 0 16,-21 0-16,21 1 0,-21-1 15,0 0 1,-21-21 0,0 0-16,0 0 15,0-21-15,-1 0 0,1 21 0,0-22 16,0 1-16,0 0 0,0 21 16,-1-21-16,1 0 0,0 21 15,21 21 1,0 0-1,0 0-15,21 0 0,0 1 0,-21-1 16,22-21-16,-1 21 0,0 0 0,0 0 16,0-21-16,0 0 0,22 0 15,-1 0-15,-21 0 0,22 0 16,-1 0-16,0-21 0,22 21 16,-22-21-16,22 0 0,-22 0 0,0-1 15,1 1-15,-1 0 0,0-21 0,1 21 16,-22-1-16,0 1 0,0-21 15,-21 21-15,21 0 0,-21-1 0,0-20 16,0 21-16,0 0 0,0 0 16,0-1-16,-21 22 0,21-21 15,-21 21-15,0 0 16,21 21-16,0 1 0,0 20 16,-21-21-16,21 21 0,0 1 15,-22 20-15,22 64 0,0-63 16,0 20-16,0 1 0,0 0 15,0-1-15,0 1 0,-21 0 0,21 21 16,0-22-16,0 22 0,0-21 16,0 21-16,-21-22 0,21 1 0,0 21 0,0-22 15,0-20-15,-21 21 0,21-22 16,-21 1-16,21-1 0,-21 43 16,21-64-16,0-21 0,-22 1 15,22-1-15,0 0 0,0-42 16,0 0-16,0-1 0,0 1 15,0-21-15,0 0 0,0-22 16,0 22-16,0-43 0,0 22 0,22-22 16,-22 0-16,0 1 0,0-22 15,0 0-15,21 0 0,-21-21 0,21 21 16,-21-21-16,21 21 0,0 1 0,0-22 16,-21 42-16,22-21 0,-1 21 15,0 22-15,0-1 0,-21 1 16,21 21-16,0-1 0,1 1 0,-1 21 15,21 0-15,-21-1 0,0 22 0,1 0 16,41 22-16,-42-1 16,0 0-16,1 0 0,-1 0 15,0 0-15,-21 1 0,0 20 0,0-21 16,0 0-16,0 0 0,0 1 16,0-1-16,0 0 0,0 0 0,-21-21 15,0 21-15,-1-21 0,1 0 16,0 0-16,0 0 0,0-21 15,0 0-15,-1 21 0,22-21 16,-21 21-16,0 0 16,21 21 15,0 0-31,21 0 16,0 0-16,-21 1 0,22-22 15,-1 21-15,0-21 0,0 0 0,0 21 16,22-21-16,-1 0 0,0 0 15,-21 0-15,22-21 0,-1 0 16,0 21-16,1-22 0,-1 1 0,0 0 16,1 0-16,20-43 15,-20 43-15,-22 0 0,0-21 0,-21 21 16,0-22-16,0 22 0,0-21 0,0 21 16,0-1-16,-21-20 15,0 21-15,-1 21 0,1 0 16,0 0-16,0 0 0,21 21 0,-21 0 15,0 0-15,21 1 0,-22-1 16,22 42-16,0-20 0,0-22 16,0 21-16,0-21 0,0 22 0,0-22 15,22 21-15,-1-21 0,0 0 16,0 1-16,0-1 0,22-21 16,-22 0-16,0 0 0,0 0 15,0 0-15,0 0 0,1-21 0,20-1 16,-21 1-16,0 0 0,0 0 0,1-21 15,20 20-15,-21 1 0,0-21 16,-21 21-16,21-22 0,1 22 0,-1 0 16,-21-21-16,0 21 0,21 21 15,0-22-15,0 1 16,0 21 0,-21 21-16,0 1 15,22-22-15,-22 21 16,0 0-16,21-42 47,-21 0-47,0-1 15,0 1-15,0 0 16,0 0-16,0 0 31,-21 21-15,-1 21-16,22 0 0,0 0 15,-21 0-15,0 1 0,0 20 16,21-21-16,-21 21 0,21-20 0,-21 20 16,21-21-16,-22 0 0,22 22 0,0-22 15,0 21-15,0-21 0,0 0 16,0 1-16,22-22 0,-1 21 0,0-21 16,0 21-16,0-21 0,0 0 15,1 0-15,-1 0 0,42-42 16,-42 42-16,1-22 0,-1 1 15,0 0-15,0-21 0,0 21 0,0-1 16,1-20-16,-1 21 0,0-21 16,-21 20-16,0 1 0,0 0 0,0 0 15,0 0-15,0 0 0,-21 42 32,21 0-32,0 0 0,-21 0 15,21 0-15,-22 1 0,22-1 16,0 0-16,0 21 0,0-21 0,0 1 15,0 20-15,0-21 0,22 0 16,-1 0-16,0 1 0,0-22 16,0 0-16,0 21 0,1-21 0,20 0 15,-21 0-15,0 0 0,22-21 16,-22-1-16,21 1 0,-21 0 0,0 0 16,22 0-16,-22 0 0,0-1 0,0-20 15,0 21-15,-21-21 0,0-1 16,22 22-16,-22-21 0,21-43 15,-21 64-15,0-21 0,0 20 16,0 1-16,0 0 0,0 0 0,-21 21 31,21 21-15,-22 0-16,22 0 0,-21 22 16,21-22-16,0 21 0,0 1 0,-21-1 15,21 21-15,-21-20 0,0 20 16,21 22-16,0-22 0,-21 1 0,-1 21 15,1-1-15,0-20 0,21 20 0,-21-20 16,0 21-16,21-22 0,0 22 16,-21-22-16,-1 22 0,1 0 0,21-1 15,-21-20-15,0 20 0,21-20 0,0-22 16,0 22-16,0-22 0,0 0 16,0 1-16,0-1 0,0-21 0,0 0 15,0 1-15,21-22 0,0 0 16,0 0-16,1-22 15,-1 1-15,0 0 0,0 0 0,43-43 16,-43 22-16,21 0 0,-21-22 16,22 22-16,-22-22 0,0 1 0,0-1 15,0 1-15,-21-22 0,21 22 16,-21-1-16,0-20 0,0 20 0,0 1 16,-42-1-16,21 1 0,0-1 0,0 1 15,-1 20-15,1 1 16,0 0-16,-21-22 0,21 43 15,42 21 17,0 0-32,0 0 0,21 0 15,-20 0-15,20-21 0,-21 21 16,21-21-16,-20 21 0,20-22 0,0 1 16,-21 0-16,22 21 0,-1-21 0,-21 0 15,0 0-15,22-1 0,-22 1 16,0 0-16,-21 0 0,0 0 0,21 0 15,-21-1-15,0 1 0,0 0 16,0 0-16,0 0 16,0 42 15,0 0-31,0 0 16,0 0-16,0 1 0,0-1 15,0 0-15,0 0 0,0 0 16,0 0-16,0 1 0,0-1 0,21 0 15,-21 0-15,0 0 0,22-21 16,-1 21-16,0-21 0,0 0 0,0 0 16,0 0-16,64 0 15,-43-21-15,-20 21 0,20-21 16,-21 0-16,21 21 0,-20-21 0,20 0 16,-21-1-16,0 1 0,0 0 0,1 0 15,-1 0-15,-21 0 0,0-1 16,0 1-16,0 0 0,-21 21 15,-1 0 1,1 0-16,0 0 0,0 0 16,0 0-16,0 21 0,21 0 15,-22-21-15,22 22 0,0-1 16,-21 0-16,21 0 0,0 0 0,0 0 16,0 1-16,0 20 0,21-21 0,1 0 15,-1 0-15,0 1 0,21-22 16,-21 21-16,22 0 0,-22-21 15,21 0-15,-21 0 0,22 0 0,-1 0 0,-21 0 16,22 0-16,-1 0 16,-21 0-16,21-21 0,-20 21 0,20-21 15,-21-1-15,0 1 0,0 0 0,1 0 16,-1 0-16,0-22 16,-21 22-16,0 0 0,0 0 0,0 0 15,-21 0-15,0-1 16,-1 22-16,1 0 0,0 0 0,0 0 15,0 0-15,0 0 0,-1 22 16,1-1-16,0 0 0,21 0 16,-21 0-16,0 0 0,21 1 0,-21-1 15,21 0-15,0 0 0,0 0 0,0 0 16,0 1-16,0-1 0,0 0 16,0 0-16,0 0 15,21-21-15,0 0 0,0 0 16,0 0-16,0 0 15,1-21-15,-1 0 0,0 21 0,0-21 16,0-22-16,0 22 0,-21 0 0,22 0 16,-1-21-16,0-1 0,-21 22 15,21-21-15,0-1 0,0-41 16,-21 20-16,22 22 0,-1 0 16,-21-1-16,0 1 0,0 0 0,21-1 15,-21 22-15,0-21 0,0 21 0,0-1 16,-21 44 15,0 20-31,21-21 16,0 21-16,-22 1 0,22-1 0,-21 0 15,21 1-15,-21-1 0,21 22 0,0-22 16,0 0-16,0 1 0,0-1 16,0 43-16,0-43 0,0-21 15,0 21-15,21 1 0,-21-22 0,21 0 16,1 0-16,-1 0 0,0 1 15,0-22-15,0 0 0,0 0 16,22 0-16,-22 0 0,0 0 16,0 0-16,22-22 0,-22 1 15,0 21-15,0-21 0,0 0 0,0 0 16,1 0-16,-22-1 0,0-20 0,0 21 16,0 0-16,0 0 0</inkml:trace>
  <inkml:trace contextRef="#ctx0" brushRef="#br0" timeOffset="58445.53">18648 6011 0,'0'0'0,"-21"0"0,-1 0 16,22 22-16,0-44 78</inkml:trace>
  <inkml:trace contextRef="#ctx0" brushRef="#br0" timeOffset="58662.4">17251 6011 0,'0'0'0,"-43"0"15,22 0-15,0 0 0,42 0 31,0 0-31,1 0 0,-1 0 16,0 0-16,21 0 0,-21 0 16,1 0-16,-1 0 0</inkml:trace>
  <inkml:trace contextRef="#ctx0" brushRef="#br0" timeOffset="62353.06">20595 6541 0,'0'0'0,"0"21"16,0 0-16,0-42 31,0 0-15,0-1-16,0 1 15,0 0-15,0-21 0,21 21 0,0-22 16,1 22-16,-22-21 0,21-1 15,0 22-15,0-21 0,21 0 0,-20-1 16,-1 1-16,21 21 0,-21 0 16,22-22-16,-22 43 0,0-21 15,0 21-15,21 0 0,-20 0 0,-1 0 16,-21 21-16,21-21 16,-21 21-16,0 1 0,0-1 0,0 0 15,0 0-15,0 0 0,0 0 16,0-42 31,0 0-47,0 0 0,0 0 15,0 0-15,-21-1 0,21 1 16,-21 0-16,-1 0 16,22 0-16,-21 0 0,0 21 15,0 0-15,0 0 16,0 0-16,-1 0 0,22 21 15,-21 0-15,0 0 0,21 0 0,0 22 16,-21-1-16,0 0 0,0 1 16,21-1-16,0 0 0,-22 1 15,22-1-15,0 0 0,0 1 0,0-1 16,0 0-16,0 1 0,0-22 0,22 21 16,-1-21-16,21 0 15,-21 1-15,43-22 0,-43 0 16,0 0-16,21 0 0,-20-22 15,20 1-15,-21 21 0,21-21 16,-20 0-16,20-21 0,-21 20 0,21 1 16,-20-21-16,20 21 0,-21 0 0,0-22 15,-21 22-15,21 0 0,-21 0 16,22 0-16,-22-1 0,0 44 31,-22-22-15,22 21-16,-21 0 0,21 0 15,0 21-15,0-20 0,0-1 0,0 21 16,0-21-16,0 0 0,0 1 0,0 20 16,0-21-16,0 0 0,21 0 15,-21 1-15,22-22 16,-1 0-16,0 0 0,0 0 0,0 0 16,22 0-16,-22 0 0,0 0 0,21 0 15,-21-22-15,22 1 0,-22 0 16,21 0-16,-21 0 0,22 0 0,-22-1 15,0-20-15,-21 21 0,21-21 16,-21 20-16,0-20 0,0 21 0,0-21 16,0 20-16,0-20 0,-21 21 0,21 0 15,-42 0-15,21-1 0,-1 22 16,1 0-16,0 0 0,-21 0 0,21 0 16,-22 0-16,22 0 0,0 22 15,-21-1-15,20 0 0,1 21 16,21-21-16,-21 22 0,21-22 0,0 21 15,0 1-15,0-1 0,0-21 16,0 21-16,21-20 0,-21-1 0,21 21 16,22-42-16,-22 21 0,0 0 0,0-21 15,22 0-15,-1 0 0,-21 0 16,21 0-16,1 0 0,-1 0 16,-21-21-16,22 0 0,-1 0 0,0 0 15,-21 0-15,22-22 0,-22 22 0,0-21 16,21 21-16,-20-22 0,20-41 15,-42 62-15,21-20 16,0 0-16,-21-1 0,21 1 0,-21 0 16,0 21-16,0-1 0,0-20 0,0 21 15,0 42 1,0 0 0,-21 22-16,0-22 0,21 21 15,-21 0-15,21 1 0,0-1 0,0 0 16,0 22-16,0-22 0,0 1 15,0-1-15,0 0 0,0 1 16,21-22-16,0 0 0,0 21 0,1-42 0,-1 21 16,0 1-16,0-22 15,0 0-15,22 0 0,-1 0 16,-21-22-16,0 22 0,22-21 0,-22 0 16,0 0-16,21-21 0,-21 20 15,1-20-15,-1 21 0,21-64 16,-21 43-16,0-22 0,1 22 0,-22 0 15,0-1-15,21 1 0,-21 0 16,0-1-16,0 1 0,0 21 0,0 0 16,0 0-16,0-1 0,-21 22 15,21 22 1,0-1-16,-22 21 0,1-21 16,0 22-16,21-1 0,-21-21 0,21 21 15,-21 43-15,21-21 16,-21-22-16,21 0 0,0 1 15,0-1-15,0-21 0,0 21 0,0-20 16,21 20-16,0-21 0,0 0 0,0 0 16,0-21-16,1 22 0,20-22 15,-21 0-15,21 0 0,-20 0 0,20 0 16,-21 0-16,21-22 0,1 22 16,-22-21-16,21 0 0,1-21 15,-22 21-15,0-22 0,0 22 0,-21-21 16,0 21-16,0-22 15,0 22-15,0 0 0,0-21 0,0 20 16,0 1-16,-21 21 16,0 0-16,0 21 15,21 1-15,-22-1 0,22 0 0,-21 0 16,21 21-16,0-20 0,0 20 16,0-21-16,0 21 0,0-20 0,0-1 15,0 21-15,0-21 0,0 0 0,21 1 16,1-22-16,-1 21 0,0-21 15,21 21-15,-21-21 0,22 0 16,-22 0-16,0 0 0,21-21 16,-20 0-16,20-1 0,-21 1 15,0 0-15,22 0 0,-1-21 16,0-1-16,-21 22 0,1-21 16,-1 21-16,42-43 0,-42 43 15,1-21-15,-1 42 0,0-43 16,0 43-16,0 21 31,-21 1-31,0-1 0,0 0 16,0 0-16,0 0 15,0 0-15,21-21 0,-21 22 16,0-44 31,0 1-47,0 0 15,0 0-15,0 0 0,0 0 16,0-1-16,0 1 0,-21 21 31,0 0-31,0 0 0,0 21 16,0 1 0,21 20-16,-22-21 0,1 21 0,21-20 15,0 20-15,-21-21 0,21 21 0,-21-20 16,21 20-16,0-21 15,0 0-15,0 0 0,0 22 0,0-22 16,21-21-16,0 21 0,0 0 0,1-21 16,-1 0-16,0 0 0,0 0 15,21 0-15,-20 0 0,-1 0 0,21 0 16,-21 0-16,0-21 0,22 0 0,-22 0 16,0 0-16,21-1 0,-20 1 15,-1-21-15,0 0 0,0-1 0,-21 1 16,21 0-16,0-22 0,-21 22 15,22-22-15,-22 22 0,0-22 16,21 22-16,-21-64 0,21 64 16,-21 0-16,0 20 0,0 1 0,0 0 15,0 42 1,0 0 0,0 22-16,0-22 0,0 21 0,0 1 15,-21-1-15,21 21 0,0-20 16,0-1-16,-21 0 0,21 1 0,0-1 15,0 0-15,0 1 0,0 41 16,0-62-16,0 20 0,0-21 16,0 0-16,0 0 0,0 1 0,21-22 15,0 21-15,0-21 16,0 0-16,0 0 16,1-21-16,-1 21 0,0-22 0,0 1 15,0 0-15,22-21 0,-22 21 16,0-1-16,21-20 0,-21 21 15,1-21-15,-22 20 0,21-20 0,0 21 16,-21 0-16,0 0 16,0 42-1,0 0-15,0 0 0,0 0 16,-21 0-16,21 1 0,-21 20 16,21-21-16,-22 0 0,22 22 15,0-22-15,0 0 0,0 0 16,0 0-16,0 0 0,22 1 15,-1-22-15,0 0 0,0 0 16,21 0-16,1 0 16,-22 0-16,0 0 0,21-22 0,-20 22 15,-1-21-15,0 0 0,0 0 0,0 0 16,0 0-16,1-1 0,-1 1 16,-21 0-16,0 0 0,0 0 0,0-22 15,0 65 16,0-1-31,-21-21 0,21 21 16,-22 0-16,22 0 0,0 22 16,0-22-16,-21-21 0,21 21 15,0 0-15,0 0 0,0 0 0,0 1 16,0-1 0,21-21-16,1 0 15,-1 0-15,0 0 16,0 0-16,-21-21 0,0-1 15,21 1-15,-21 0 0,0 0 16,0 0-16,0 0 0,0-1 0,0 1 16,0 0-16,0 0 0,0 0 15,-21 0-15,21-1 0,-21 22 16,0 0-16,0 0 16,42 0 30,0 0-46,0-21 0,0 21 0,0 0 16,1-21-16,20 21 0,-21 0 16,0-21-16,0 21 0,1 0 15,-1 0-15,21 0 0,-21 0 0,0 0 0,1 21 16,-1-21-16,0 21 0,0 0 16,-21 1-16,0-1 0,0 0 15,0 0-15,0 0 0,0 0 0,0 1 16,0-1-16,-21 0 15,0 0-15,21 0 0,-21-21 0,21 21 16,0 1-16,-22-1 0,1-21 16,21 21-1,-21-21-15,21-21 32,0 0-32,0-1 15,0 1-15,21 0 0,0 0 0,1 0 16,-1-22-16,0 22 0,0-21 15,21 0-15,-20 20 0,20-20 16,-21 21-16,0 0 0,22 0 0,-22-1 16,0 1-16,0 21 0,21 0 15,-20 0-15,-1 21 0,0 1 16,-21-1-16,0 0 0,0 21 16,0 1-16,0-22 0,0 0 15,0 21-15,0-21 0,0 1 0,0-1 16,-21 0-16,0 0 0,21 0 0,-22-21 15,22 21-15,0 1 16,-21-22-16,21-22 47,0 1-47,0 0 16,0 0-16,21 0 15,-21 0-15,0-1 0,0 1 0</inkml:trace>
  <inkml:trace contextRef="#ctx0" brushRef="#br0" timeOffset="62568.94">25760 6075 0,'0'0'0,"-21"0"0,21-21 0,-22 21 0,1 0 15,0 0 16,21-21-15,-21 21 0,0 0-1,0 0 1,-1 0-16</inkml:trace>
  <inkml:trace contextRef="#ctx0" brushRef="#br0" timeOffset="62813.8">24342 6223 0,'0'0'0,"-22"0"0,44 0 31,-1 0-31,0 0 0,0 0 0,0 0 16,22 0-16,-22 0 0,21 0 15,-21-21-15,0 21 0,1 0 0,-1 0 16,0 0-16,0 0 0,-42 0 31,0 0-31,0 0 0,-22 0 16</inkml:trace>
  <inkml:trace contextRef="#ctx0" brushRef="#br0" timeOffset="63743.6">5292 8043 0,'0'0'0,"0"-21"0,0 0 16,-22 21-16,22-21 0,0 42 46,0 0-46,0 0 0,0 1 16,0-1-16,0 0 0,-21 21 0,21-21 16,-21 22-16,21-22 15,-21 0-15,0 0 0,21 22 0,0-22 16,-21 0-16,-1 0 0,1 0 16,21 0-16,0-42 31,0 0-31,0 0 0</inkml:trace>
  <inkml:trace contextRef="#ctx0" brushRef="#br0" timeOffset="63949.48">5228 7684 0,'0'0'0,"-21"0"0,0 0 16,0 0-16,-1 0 15,1 0-15,0 0 16,21 21-16,0 0 16,0 0-16,0 0 15,21-21-15,0 0 0,1 21 16,-1-21-16,0 0 0,0 22 0</inkml:trace>
  <inkml:trace contextRef="#ctx0" brushRef="#br0" timeOffset="64429.83">5736 7832 0,'0'0'0,"0"21"0,0 0 15,0 0-15,0 0 0,0 1 16,0-1-16,0 0 0,0 0 16,0 0-16,0 22 0,-21-22 0,21 0 15,0 0-15,0 21 0,0-20 16,0-1-16,0 0 0,0 0 0,0 21 15,-21-20-15,21-1 0,0 0 0,-21-21 16,21 21-16,0 0 0,0 0 16,-22-21 15,22-21-31,0 0 16,0 0-16,0 0 0,0 0 0,0-1 15,0 1-15,0-21 0,0 21 16,22-22-16,-1 22 0,0-21 0,21-43 15,-21 64-15,1 0 16,20 0-16,-21 0 0,0-1 0,22 22 16,-22 0-16,0 0 0,0 0 0,21 0 15,-20 22-15,-1-1 0,0 0 16,0 0-16,-21 21 0,0-20 16,21 20-16,-21-21 0,0 21 0,0-20 15,0 20-15,0-21 0,0 0 16,0 0-16,0 1 0,0-1 0,0 0 15,-21-21-15,21-21 47,21 0-47,0-1 0</inkml:trace>
  <inkml:trace contextRef="#ctx0" brushRef="#br0" timeOffset="64726.81">6689 7557 0,'0'0'0,"-22"0"31,1 0-31,21 21 0,-21 0 16,21 0-16,0 0 0,-21 22 15,21-22-15,-21 21 0,21 0 0,-21 1 16,21-1-16,0 0 0,-22 43 15,22-43-15,-21 1 0,21-1 16,0-21-16,0 22 0,0-22 16,-21 0-16,21 0 0,0 0 0,0 0 15,21-21 1,0 0 0,1-21-16,-1 0 15,0 0-15</inkml:trace>
  <inkml:trace contextRef="#ctx0" brushRef="#br0" timeOffset="65153.25">6921 7874 0,'0'21'16,"0"0"-16,0 1 0,0-1 15,0 0-15,0 0 0,0 0 16,0 22-16,-21-1 0,21 0 15,0-21-15,0 1 0,0-1 16,0 0-16,0 0 0,0 0 0,0 0 16,21-21-16,1 22 0,-1-22 15,0 0-15,0 0 16,0 0-16,0 0 0,1-22 16,-1 22-16,0-21 0,0 0 0,0 0 15,0 0-15,-21 0 0,22-43 16,-22-21-1,0 64-15,0-21 0,-22 21 16,22 0-16,-21-1 0,0 1 16,0 0-16,0 0 0,0 21 15,-1 0-15,1 0 16,0 0-16,0 21 16,0-21-16,21 21 15,-21-21-15,21 21 16</inkml:trace>
  <inkml:trace contextRef="#ctx0" brushRef="#br0" timeOffset="65544.63">6371 7705 0,'0'0'15,"-21"0"-15,21-21 32,21 21-32,0 0 0,0-22 15,64 22-15,-43-21 16,1 0-16,20 21 0,-20 0 0,-1-21 15,21 21-15,-20 0 0,-1-21 0,0 21 16,1 0-16,-1 0 0,-21 0 16,22 0-16,-22 0 0,0 0 15,0 0-15,-21 21 94</inkml:trace>
  <inkml:trace contextRef="#ctx0" brushRef="#br0" timeOffset="67618.44">8784 7874 0,'21'0'0,"0"0"16,1 0 15,-1-21-15,-21 0 0,21 21-1,-21-21-15,0-1 16,0 1-1,0 0 1,-21 21-16,0-21 0,-1 0 16,1 21-16,21-21 15,-21-1-15,0 22 0,0-21 0,0 21 16,-1-21-16,1 21 16,21-21-1,-21 21-15,0 0 0,0 0 31,0 0-31,-1 0 16,1 0-16,0 0 16,0 0-16,21 21 0,-21 0 15,0 0-15,21 1 16,-22-1-16,1 0 0,21 0 0,0 21 16,-42 64-16,42-63 15,0-1-15,0 0 0,0-21 16,0 22-16,0-1 0,0-21 0,0 0 15,0 22-15,0-22 0,21 0 16,0 0-16,0-21 16,1 0-16,-1 0 0,0 0 31,0 0-31,-21-21 250,21 21-109,-21-21-141,0 0 15,21 21 1</inkml:trace>
  <inkml:trace contextRef="#ctx0" brushRef="#br0" timeOffset="68184.45">8530 7557 0,'0'0'0,"0"-22"0,0 1 0,0 0 16,0 0-16,-21 0 0,21 0 15,0-1-15,-21 22 0,21-21 16,0 0-16,-21 21 15,21 21 1,0 0-16,0 22 16,0-1-16,-22 0 0,22 1 0,0-1 15,0 0-15,0 22 0,0-22 16,0 1-16,0 20 0,0-21 0,-21 1 16,21 20-16,0-20 0,0-22 15,0 21-15,0-21 0,0 22 0,0-22 16,-21-21-16,21 21 0,0 0 15,0-42 17,0 0-32,0 0 0,0-1 0,0-20 15,0 21-15,0 0 0</inkml:trace>
  <inkml:trace contextRef="#ctx0" brushRef="#br0" timeOffset="68849.58">8213 7789 0,'21'0'32,"0"0"-32,0 0 0,21 0 15,-20 0-15,20 0 0,0-21 16,1 21-16,-1-21 0,0 0 16,22 21-16,-1-21 0,-20 0 0,20-1 15,1 22-15,-22-21 0,0 0 16,1 0-16,-1 0 0,-21 0 0,0-1 15,0 22-15,-21-21 0,0 0 16,0 0-16,0 0 0,0 0 16,-21 21-16,0-22 0,0 22 15,21-21-15,-21 21 0,0 0 0,-1 0 16,1 0-16,21 21 0,0 1 0,-21-1 16,21 0-16,0 0 0,0 21 15,-21 1-15,21-22 0,0 21 16,0 1-16,0-1 0,0-21 0,0 21 15,0 1-15,0-1 0,0-21 16,0 22-16,0-1 0,0-21 0,-21 21 16,21-20-16,-21-1 0,21 0 15,0 0-15,0 0 0,0 0 0,0 1 16,-22-22 0,22-22-1,0 1 1,0 0-16,0 0 0,0 0 15,0 0-15,22-1 0,-1-20 0,0 21 16,0-21-16,0 20 0,22 1 16,-22 0-16,0 0 0,21 0 0,-21 21 15,22 0-15,-22 0 0,0 0 16,21 0-16,-20 0 0,-1 21 16,0 0-16,-21 0 0,0 0 15,0 22-15,0-22 0,0 0 0,0 21 16,0-20-16,0-1 0,0 0 15,-21 0-15,21 0 0,-21 0 0,21 1 16,0-1-16,0 0 16,0-42 15,0 0-31,0-1 16,21 1-16,-21 0 0,0 0 0,21 0 15,0 0-15</inkml:trace>
  <inkml:trace contextRef="#ctx0" brushRef="#br0" timeOffset="69259.85">9461 7980 0,'0'0'0,"22"0"0,-1 0 0,0 0 16,0 0-16,0 0 15,0 0-15,1 0 0,-1 0 0,0-21 16,0 0-16,0 21 0,22-22 15,-22 1-15,0 21 0,0-21 16,0 0-16,0 21 0,-21-21 0,0 0 16,0-1-16,0 1 0,0 0 15,-21 21 1,0-21-16,0 21 0,0 0 16,-22 0-16,22 0 0,0 21 15,0-21-15,0 21 0,0 0 0,-1 1 16,1-1-16,0 21 0,21-21 0,0 22 15,0-22-15,0 21 0,0-21 16,0 22-16,0-22 0,0 0 0,0 21 16,0-21-16,21 1 0,0-22 15,1 21-15,-1-21 16,0 21-16,0-21 0,0 0 0,0 0 16,1 0-16,-1 0 0,0 0 15,0 0-15,0 0 0,-21-21 16,0 0-16,21 21 0,-21-22 15,22 22-15,-22-21 0</inkml:trace>
  <inkml:trace contextRef="#ctx0" brushRef="#br0" timeOffset="70933.47">11642 7853 0,'0'-21'32,"21"21"-17,-21-21 1,21-1 0,-21 1-1,0 0-15,0 0 0,21 0 16,-21 0-1,0-1 32,0 1 141,0 0-173,0 0 17,0 0-17,-21 0 1,0-1 0,0 22-16,-1 0 15,1 0-15,0 0 0,0 0 16,0 0-16,0 0 0,-1 0 0,1 22 15,0-22-15,0 21 16,0 0-16,0 0 0,-1 21 16,1-20-16,0-1 0,21 21 0,0 0 15,-21-20-15,21 20 0,0 0 16,0 1-16,0-1 0,0-21 0,21 21 16,-21-20-16,21-1 0,0 0 15,1 0-15,-1 0 0,0-21 0,21 0 16,-21 0-16,1 0 0,-1 0 0,21 0 15,-21 0-15,0 0 0,1-21 16,20 0-16,-21 0 0,0-22 0,22 22 16,-22 0-16,0-21 0,0 21 0,0-22 15,22 22-15,-43-21 0,21 21 16,-21-22-16,0 22 0,21-21 16,-21 21-16,0-1 0,0 1 15,0 0-15,0 0 0,-21 21 16,0 0-16,21 21 15,0 0-15,0 0 0,0 1 16,-22 20-16,22-21 0,0 21 0,0 1 16,0-1-16,0 0 0,0-20 15,0 20-15,0 0 0,0-21 0,22 1 16,-1 20-16,0-21 0,0 0 16,0-21-16,0 0 0,1 0 15,20 0-15,-21 0 0,0 0 16,22-21-16,-22 0 0,0 0 0,0 0 15,21-1-15,-20-20 0,20 0 16,-21-1-16,0 22 0,0-21 16,-21 21-16,0 0 0,0-22 0,0 22 15,0 0-15,0 0 0,0 0 16,0-1-16,0 44 31,0-1-31,0 0 0,-21 0 16,21 0-16,0 0 0,0 1 0,0 20 15,0-21-15,0 0 0,0 0 16,0 1-16,0-1 0,-21 0 16,21 0-16,0 0 0,0-42 47,0 0-47,0 0 0,0-22 15,21 22-15,0 0 0,1 0 16,-1-21-16,0 20 0,0 1 0,0-21 15,0 21-15,1 0 0,-1-1 16,0 1-16,0 0 0,0 21 0,0 0 16,1 0-16,-1 0 0,21 0 15,-21 21-15,0 0 0,-21 22 16,0-22-16,22 0 0,-22 0 0,0 22 16,0-22-16,0 0 0,0 0 0,0 21 15,0-20-15,0-1 16,-22 0-16,22 0 0,0 0 0,0 0 15,22-42 17,-1 0-32,0 0 0,0 0 15,0 0-15,0-1 0</inkml:trace>
  <inkml:trace contextRef="#ctx0" brushRef="#br0" timeOffset="71342.31">13271 7641 0,'0'0'0,"0"-21"15,0 42 17,-21 0-32,0-21 15,0 22-15,21-1 0,-21 21 0,0-21 16,21 0-16,0 1 0,-22-1 16,22 21-16,0-21 0,0 0 0,0 1 15,0-1-15,0 0 0,0 0 16,0 0-16,22-21 0,-1 0 15,0 0-15,0 0 0,0 0 0,0 0 16,1 0-16,-1-21 16,21 0-16,-21 21 0,0-21 0,1 0 15,-1-1-15,0 1 0,0-21 0,-21 21 16,0 0-16,0-22 0,0 22 16,0 0-16,0-21 0,0 20 0,0-20 15,-21 21-15,0 0 0,-22 0 16,22-1-16,0 1 0,0 21 0,0 0 15,0 0-15,-1 0 0,1 21 16,0 1-16,0-1 0,0 0 16,21 0-16,0 0 0,0 0 0,0 1 15,0-1-15,21-21 0,0 21 0,0-21 16,0 0-16,1 0 16,-1 0-16,21 0 0,-21 0 0</inkml:trace>
  <inkml:trace contextRef="#ctx0" brushRef="#br0" timeOffset="71609.66">13991 7345 0,'0'0'0,"21"-106"15,-21 85-15,0 0 0,0 0 0,0-1 16,-21 22-16,0 0 16,21 22-16,-21-1 0,21 21 15,0 0-15,0-20 0,0 20 0,0 21 16,-21-20-16,21-1 15,-22 0-15,22 22 0,0-22 0,0 1 16,-21-1-16,21 0 0,-21-21 0,21 22 16,-21-1-16,21-21 0,0 0 15,0 1-15,0-1 0,0 0 0,21-21 32,0-21-32,0 21 15,1-21-15,-1-22 0,0 22 0,0 0 16</inkml:trace>
  <inkml:trace contextRef="#ctx0" brushRef="#br0" timeOffset="72479.67">14266 7324 0,'0'0'0,"0"-43"0,0 22 0,0-21 0,0 21 16,21 21 0,-21 21-16,0 0 0,0 21 15,0 1-15,0-1 0,0 0 0,0 1 16,0-1-16,0 22 0,-21-22 15,0 0-15,21 1 0,-21-1 0,0 0 16,0 1-16,21-22 0,0 21 0,0-21 16,0 0-16,-22 1 0,22-1 15,22-42 17,-1 21-32,0-22 0,-21 1 15,21 0-15,0 0 0,0 0 0,1-22 16,-1 22-16,0 0 0,0-21 15,-21 21-15,21-1 0,0 1 0,1 0 16,-22 0-16,21 21 0,0 0 16,-21 21-1,0 0-15,0 0 0,0 1 0,0-1 16,0 0-16,0 0 0,0 0 0,0 22 16,0-22-16,0 0 0,0 0 15,0 0-15,21 0 0,0 1 16,0-22-16,-21 21 0,22 0 0,-1-21 15,0 0-15,0 0 0,0 0 16,0 0-16,22 0 0,-22 0 0,0-21 16,21 0-16,-20 21 0,-1-22 0,0 1 15,21 0-15,-21 21 0,1-21 16,-22 0-16,21 0 0,-21-22 0,21 22 16,-21-21-16,0 21 0,0-1 15,0 1-15,-21 21 16,0 0-16,-1 0 15,22 21-15,0 1 0,-21-1 16,21 0-16,-21 0 0,21 0 16,-21 22-16,21-22 0,0 0 0,0 0 15,0 0-15,0 0 0,0 1 16,0-1-16,0 0 0,0 0 16,21 0-16,0-21 0,0 0 15,1 0-15,-1 0 0,0 0 16,0-21-16,0 0 0,0 21 0,1-21 15,-1 0-15,0-1 0,0 1 0,0 0 16,0 0-16,1 0 0,-1 0 16,0-1-16,0 1 0,-21 0 0,0 0 15,0 42 17,0 0-32,0 0 15,0 1-15,0-1 0,0 0 0,0 0 16,0 0-16,0 0 0,0 1 15,0-1-15,0 0 0,0 0 16,21-21-16,0 0 0,1 21 16,-1-21-16,0 0 0,0 0 15,0 0-15,0-21 0,1 0 0,-1 21 16,0-21-16,0 0 0,-21-1 0,21 1 16,0 0-16,-21 0 0,0 0 15,0 0-15</inkml:trace>
  <inkml:trace contextRef="#ctx0" brushRef="#br0" timeOffset="72742.52">13991 7451 0,'0'0'16,"-42"0"-16,21 0 0,-1 21 0,1-21 15,42 0 1,1 0-16,-1 0 0,21 0 16,0 0-16,22-21 0,-1 21 15,1-21-15,-1 21 0,1-22 0,-1 1 16,1 21-16,-1-21 0,1 21 16,-22 0-16,1 0 0,-22-21 0,0 21 15,0 0-15</inkml:trace>
  <inkml:trace contextRef="#ctx0" brushRef="#br0" timeOffset="76224.12">17970 7599 0,'0'0'0,"43"-42"16,-22 20-1,0 1-15,-21 0 16,0 0-16,0 0 15,0 0-15,-21-1 16,0 22-16,0-21 0,-1 21 16,1 0-1,0 0-15,0 21 0,0 1 0,0-1 16,-1 0-16,-20 21 0,42 1 16,-21-1-16,0 0 0,21 1 0,-21-1 15,21 0-15,0 22 0,0-22 16,0 0-16,0 1 0,0-1 0,0-21 15,0 22-15,0-22 0,21 0 0,0 0 16,-21 0-16,21-21 0,0 0 16,0 0-16,1 0 0,41-21 15,-21 0-15,-20 0 16,20 0-16,0-1 0,43-62 16,-43 63-16,22-22 0,-22 22 15,0-21-15,-20 21 0,20-22 16,-21 22-16,0 0 0,0 0 15,-21 0-15,0-1 0,0 44 32,0-1-32,-21 21 0,21-21 15,-21 0-15,0 22 0,21-22 16,0 21-16,-21 22 16,21-22-16,0-21 0,0 0 0,0 1 15,0-1-15,21 0 0,0 0 16,0-21-16,0 0 0,1 0 0,20 0 15,0 0-15,-21-21 16,22 0-16,-22 0 0,0-1 0,21 1 16,-20 0-16,20 0 0,-21-21 0,0 20 15,-21 1-15,0-21 0,21 21 16,-21-43-16,0 22 0,0 0 16,-21 20-16,0-20 0,0 21 15,-21-21-15,20 20 0,1 1 0,-21 0 16,21 21-16,-22 0 0,22 0 15,-21 0-15,21 0 0,0 21 0,-22 0 16,43 1-16,-21 20 0,21-21 16,-21 21-16,21 1 0,0-22 15,0 21-15,0 1 0,21-22 0,0 21 16,0 0-16,1-20 0,-1-1 0,0 0 16,21 0-16,-21 0 0,22-21 15,-1 0-15,0 0 0,1 0 16,-1 0-16,-21 0 0,22 0 0,-1-21 15,0 0-15,1 0 0,-1 0 0,0-1 16,-21 1-16,22 0 0,-22-21 16,21 21-16,-21-22 0,1 22 15,-22-21-15,0 21 0,21-22 0,-21 1 0,0-22 16,0 22-16,0 21 16,0-21-16,0 20 0,0 1 15,0 0-15,0 0 0,-21 21 16,21 21-1,0 0-15,0 22 0,0-22 0,0 21 16,0 0-16,0 1 0,0-1 16,0 0-16,0 1 0,0-1 0,0-21 15,0 22-15,0-1 0,0-21 0,0 21 16,0-20-16,21-1 0,0 0 16,0 0-16,0-21 0,0 21 15,1-21-15,-1 0 0,0 0 16,21 0-16,-21-21 0,22 0 0,-22 0 15,21 0-15,1-1 0,-22 1 16,21 0-16,0-21 0,-20 21 16,20-22-16,-21 22 0,0-21 0,0-1 15,1 1-15,-22 0 0,21-1 0,-21 1 16,0 0-16,0 21 0,0-22 16,0 22-16,0 0 0,0 0 0,0 0 15,-21 21-15,-1 0 0,1 0 16,21 21-16,-21 0 0,21 0 0,0 0 15,-21 22-15,21-1 0,-21 0 16,21 1-16,0-1 0,0 0 0,0 1 16,0-1-16,0 0 0,0 1 0,0-1 15,0-21-15,0 21 16,0-20-16,21-1 0,0 0 0,21 0 16,-20 0-16,-1-21 0,0 0 0,0 0 15,21 0-15,-20 0 0,20 0 16,-21 0-16,0 0 0,22-21 0,-22 0 15,21 0-15,-21 0 0,22-1 16,-22 1-16,0 0 0,0-21 16,-21-1-16,0 22 0,0 0 15,0-21-15,0 21 0,0-1 0,0 1 16,-21 21 0,0 0-16,0 0 0,21 21 15,-22 1-15,22-1 0,0 21 16,0-21-16,0 0 0,0 22 0,0-22 15,0 21-15,0-21 0,0 1 16,0-1-16,0 21 0,22-21 16,-1 0-16,0 1 0,0-22 0,21 0 15,-20 0-15,-1 0 0,21 0 16,-21 0-16,64 0 0,-64-22 16,21 22-16,1-21 0,-22 0 15,0 0-15,21 0 0,-20 0 16,-1-1-16,21-20 0,0 0 15,-42-1-15,22 22 0,-1 0 16,-21-21-16,21 21 0,-21-1 0,21 1 16,0 21-16,-21 21 31,0 1-31,0-1 16,0 0-16,0 0 15,0 0-15,21-21 0,1 0 47,-22-21-47,0 0 16,21 0-16,-21 0 15,0-1 1,0 1-16,0 0 16,-21 21-1,-1 0-15,1 21 16,21 0-16,0 1 15,-21-1-15,0 0 0,0 0 0,21 21 16,0-20-16,-21 20 0,21-21 0,-22 21 16,22-20-16,0 20 0,0-21 15,0 0-15,0 22 0,0-22 0,0 0 16,0 0-16,22 0 0,-1-21 16,0 0-16,0 21 0,0-21 15,0 0-15,22 0 0,-22 0 16,0 0-16,21-21 0,-20 21 15,-1-21-15,21 0 0,-21 0 0,22 0 16,-22-1-16,21-20 0,-21 21 0,0-21 16,22-1-16,-22 1 0,0 0 15,-21-1-15,21 1 0,0 0 0,-21-1 16,0-63-16,0 64 16,22 0-16,-22-1 0,0 1 15,0 21-15,0 0 0,0-22 0,0 65 31,0-1-31,-22 21 0,22-21 16,0 22-16,0-1 0,-21 0 16,21 1-16,-21-1 0,21 0 0,-21 1 15,21-1-15,0 0 0,0 1 0,0-1 16,0 0-16,0 1 0,0-22 16,0 21-16,0-21 0,0 0 0,0 1 15,21-1-15,0 0 0,0 0 0,1-21 16,20 0-16,-21 0 15,0 0-15,0 0 0,1 0 0,20 0 16,-21 0-16,0-21 0,0 0 16,22 0-16,-22-1 0,0 1 15,0 0-15,0 0 0,1 0 0,-22-22 16,21 22-16,-21 0 0,21-21 16,-21 21-16,0-1 0,0 1 0,0 0 15,0 42 1,0 0-1,0 1-15,0-1 0,-21 0 0,21 0 16,0 0-16,-21 22 0,21-22 16,0 0-16,0 0 0,0 21 0,0-20 15,0-1-15,0 0 0,0 0 16,21 0-16,0-21 16,0 21-16,0-21 0,0 0 0,1 0 15,-1 0-15,0 0 0,0 0 16,0-21-16,0 21 0,1-21 15,-1 0-15,0 0 0,0 0 0,0-1 16,-21 1-16,21-21 0,1 21 16,-1-22-16,0 22 0,-21 0 0,21-21 15,0 21-15,-21-1 0,0 1 0,0 42 47,0 1-47,-21-1 0,0 0 16,21 0-16,0 21 0,-42 1 15,42-1-15,0-21 0,0 0 16,0 1-16,0-1 0,0 0 16,0 0-16,0 0 0,0 0 15,21-21-15,0 0 0,0 0 16,0 0-16,0 0 16,1 0-16,-1 0 0,-21-21 0,21 0 15,0 0-15,0 0 0,-21 0 16,0-1-16,0 1 0,0-21 15,0 21-15,0 0 0,0-1 0,-21 1 16,0 0-16,0 0 16,0 0-16,-1 21 0,1-21 0,0 21 15,0 0-15,0 0 0,42 0 47,21 0-31,-21 0-16,1 0 0,-1 0 15,0 0-15,21 0 0,-21 0 0,22 0 16,-22-22-16,0 22 0,21 0 16,-20 0-16,-1 0 0,0 0 15,0 0-15,0 22 0,-21-1 16,21-21-16,-21 21 0,0 0 16,0 0-16,0 0 0,0 1 15,0-1-15,0 0 0,0 0 0,-21 0 16,21 0-16,0 1 0,-21-1 15,21 0-15,0 0 0,0 0 16,0 0-16,0 1 16,0-44 31,0 1-47,0 0 0,0 0 15,0 0-15,0 0 0,21-1 16,0 1-16,-21-21 0,22 21 0,-1-22 15,0 22-15,0-21 0,21 0 16,-20 20-16,-1-20 0,42 0 16,-42 21-16,22 21 0,-22 0 15,0 0-15,21 0 0,-20 0 0,-1 0 16,0 21-16,-21 21 0,21 0 16,-21 1-16,0-22 0,0 42 15,0-20-15,0-22 16,0 0-16,0 21 0,-21-20 0,21-1 15,-21 0-15,0 0 16,21 0-16,0 0 16,-22-21-16,22-21 31,0 0-15,0 0-16,0 0 0,0 0 15,-21-1-15</inkml:trace>
  <inkml:trace contextRef="#ctx0" brushRef="#br0" timeOffset="76461.98">22733 7387 0,'0'0'0,"-42"-21"0,20 21 0,1 0 0,0 0 16,0 0-16,21-21 0,-21 21 15,0 0 64</inkml:trace>
  <inkml:trace contextRef="#ctx0" brushRef="#br0" timeOffset="76729.82">21569 7641 0,'0'0'0,"-21"21"0,-1-21 15,1 0-15,21 22 16,21-22-1,1 0-15,20 0 16,-21 0-16,0 0 0,0 0 16,1 0-16,20 0 0,-21 0 0,0 0 15,0 0-15,1 0 0,-1 0 16,-21-22 0,-21 22-1</inkml:trace>
  <inkml:trace contextRef="#ctx0" brushRef="#br0" timeOffset="78509.89">931 9885 0,'-21'0'15,"0"0"1,21-21 15,0 0-15,0-1 0,0 1-16,0 0 15,0 0 1,0 0-16,21 21 15,0-21-15,0 21 16,-21-22-16,22 22 0,-1 0 0,0 0 16,0 0-16,0 0 0,0 22 15,1-22-15,-1 21 16,-21 0-16,0 0 0,0 0 0,0 0 16,0 1-16,0-1 0,0 0 15,0 0-15,-21 21 0,-1-20 0,22-1 16,-21-21-16,0 21 0,0 0 15,21 0-15,-21-21 0,0 21 0,-1-21 32,22-21 15,0 0-47,22 0 15,-1 21-15,0-21 16,0 21-16,0 0 0,0 0 15,1 0-15,-1 0 0,21 0 16,-21 0-16,0 0 0,1 21 0,-1 0 16,21 0-16,-42 0 0,21-21 15,-21 22-15,21-1 0,-21 21 16,0-21-16,0 0 0,0 1 0,-21-1 16,0 21-16,0-21 0,0 0 15,-22 1-15,22 20 0,0-21 16,-21 0-16,-1 0 0,22 1 15,-21-22-15,0 21 0,20-21 0,1 0 16,-21 0-16,21 0 0,0 0 16,-1 0-16,1 0 0,0-21 0,21-1 15,-21 1-15,21 0 16,0 0-16,0 0 0,0 0 0,0-1 16,0 1-16,0 0 15,0 0 1,21 21-16,-21-21 0,21 21 15,0-21-15,1 21 0</inkml:trace>
  <inkml:trace contextRef="#ctx0" brushRef="#br0" timeOffset="78829.71">1757 10054 0,'0'0'0,"21"0"16,0 0 0,-21-21 15,0 0-15,0 0-1,-21 21 1,0 0-1,0 0-15,-1 0 16,1 0 0,21 21-16,-21 0 31</inkml:trace>
  <inkml:trace contextRef="#ctx0" brushRef="#br0" timeOffset="80965.08">2921 9970 0,'0'0'0,"0"-22"0,21-41 16,-21 42 0,0 0-16,0-1 15,-21 22-15,21-21 0,-21 0 0,0 21 16,-1-21-16,1 21 16,0 0-16,0 0 0,0 0 0,0 0 15,-1 21-15,1 0 16,21 0-16,-21 1 0,0 20 0,21-21 15,0 21-15,0-20 0,0 20 16,0 0-16,0-21 0,0 22 0,0-1 16,0 0-16,0 1 0,0-1 0,0-21 15,21 22-15,0-22 0,0 0 16,1 0-16,-1 0 0,21 0 16,-21 1-16,22-22 0,-22 0 0,21 0 15,-21 0-15,22 0 0,-22 0 16,21-22-16,-21 1 0,0 0 15,22 0-15,-22 0 0,0 0 0,21-1 16,-20 1-16,20-21 0,-21 21 0,0-22 16,0 22-16,1-21 0,-1 0 15,0 20-15,0-20 0,0 0 0,-21-1 16,0 1-16,0 0 0,0-1 16,0 1-16,0 0 0,0 21 0,0-22 15,0 22-15,0 0 0,0 0 16,-21 21-1,0 0-15,21 21 16,-21 0-16,21 0 0,0 22 0,0-22 16,0 21-16,0-21 0,0 22 0,0-1 15,0 0-15,0 1 16,0-1-16,0-21 0,0 21 0,0 1 16,0-22-16,0 21 0,0-21 15,0 1-15,21-1 0,0 0 0,0 0 16,0 0-16,1 0 0,-1 1 0,0-22 15,0 0-15,21 21 0,-20-21 16,20 0-16,0 0 0,-21 0 0,22-21 16,-1-1-16,0 22 0,-20-21 15,20 0-15,-21 0 0,21 21 16,-20-21-16,-1 0 0,0-1 0,0 1 16,0 0-16,-21-21 0,0 21 0,0-1 15,0 1-15,0 0 0,0 0 16,0 0-16,0 0 0,0-1 15,-21 22 1,0 0-16,0 0 16,0 22-16,21-1 0,0 0 15,-22 0-15,22 0 0,0 0 0,-21 1 16,21-1-16,0 21 0,0-21 16,0 22-16,0-22 0,0 21 15,0-21-15,21 0 0,1 1 16,-1-1-16,0-21 0,0 21 15,0 0-15,0-21 0,1 0 0,20 0 16,-21 0-16,21 0 0,1 0 0,-1 0 16,0 0-16,1 0 0,-1-21 15,0 21-15,-20-21 0,20 0 0,0-1 16,1 22-16,-22-21 0,21 0 16,-21 0-16,0 0 0,1 0 0,-1-1 15,0 1-15,-21 0 0,0 0 0,0 0 16,0 0-16,0-1 0,0 1 15,0 0-15,0 0 0,0 0 0,-21 0 16,0 21 0,-1 0-16,1 0 15,0 21-15,0 0 0,0-21 16,21 21-16,-21 0 0,-1 0 16,22 1-16,0 20 0,0-21 0,-21 0 15,21 0-15,-21 22 0,21-22 16,0 0-16,0 0 0,0 0 15,0 1-15,0-1 16,21-21-16,0 0 0,1 0 16,-1 0-16,0-21 15,0-1-15,0 1 0,0 0 16,1 0-16,-22 0 0,21 21 16,-21-21-16,21-22 0,-21 22 15,21 0-15,-21 0 0,0 0 0,0-1 16,0 1-16,0 0 0,0 0 15,0 0-15,0 42 32,0 0-32,0 0 15,0 0-15,0 1 0,0-1 16,0 0-16,0 0 0,0 21 0,0-20 16,21-1-16,-21 0 0,0 0 15,0 0-15,21 0 0,1 1 16,-1-1-16,0-21 15,0 0-15,0 0 0,0 0 16,1 0-16,-1 0 0,0 0 0,0 0 16,0-21-16,0-1 0,1 22 15,-1-21-15,0 0 0,0 0 0,0 0 16,0 0-16,-21-1 0,22 1 0,-22-21 16,21 21-16,-21-22 15,0 22-15,0 0 0,0 0 0,0 0 16,0 0-16,-21 21 15,-1 0-15,22 21 16,0 0 0,-21-21-16,21 21 0,0 0 15,21-21 17,1 0-32,-1-21 15,0 21-15,0-21 0,-21 0 16,21 21-16,0-21 0,1 21 0,-22-22 15,21 1-15,0 21 16,-21-21-16,0 42 31,0 0-31,0 1 16,0-1-16,0 0 0,0 0 16,0 0-16,0 0 0,0 22 15,0-22-15,0 0 0,0 0 16,0 0-16,0 1 0,0-1 15,0 0-15,0 0 16,21-21 0,0 0-1,0 0-15,1-21 16,-1 0 0,-21 0-16,21-1 0</inkml:trace>
  <inkml:trace contextRef="#ctx0" brushRef="#br0" timeOffset="81275.89">5969 9631 0,'0'0'0,"-21"0"16,21 21-1,0 0-15,0 0 0,0 1 0,0 20 16,0-21-16,0 21 0,0 1 0,0-1 16,0 0-16,0-20 15,0 20-15,21 0 0,-21 1 0,0-22 16,0 21-16,0-21 0,0 22 0,21-22 16,-21 0-16,0 21 0,0-21 15,21 1-15,0-1 0,1-21 16,-1 0-16,0 0 15,0 0-15,0 0 0,0-21 16,1-1-16,-1 1 0</inkml:trace>
  <inkml:trace contextRef="#ctx0" brushRef="#br0" timeOffset="81579.58">6540 9716 0,'0'0'0,"22"0"15,-1 0 1,0 0-16,0 0 0,0 0 0,0 21 16,1-21-16,-1 21 0,0 0 15,0 0-15,0 0 0,22-21 0,-43 43 16,21-22-16,0 0 0,0 0 0,0 22 16,-21-22-16,0 0 0,0 21 15,0-21-15,0 22 0,0-22 0,0 21 16,0-21-16,0 22 0,0-22 0,0 0 15,-21 21-15,0-20 16,0-1-16,0 21 0,-1-21 0,22 0 16,-21-21-16,0 22 0,21-1 0,21-21 47</inkml:trace>
  <inkml:trace contextRef="#ctx0" brushRef="#br0" timeOffset="82230.14">7768 10266 0,'0'0'16,"-42"0"-16,-64 0 15,85 0-15,0-21 0,21 0 32,21 21-17,0 0-15,0 0 0,21 0 0,1 0 16,-1 0-16,0 0 0,1 0 0,20 0 15,1 0-15,-22 0 0,22 0 16,-1 0-16,-21 0 0,22 0 0,-22 0 16,22 0-16,-22-22 0,0 22 0,1 0 15,-1 0-15,0-21 0,-20 21 16,20-21-16,-42 0 16,0 0-16,-21 21 15,0 0-15,-1-21 0,-20 21 16,21-22-16,0 22 0,-22 0 15,22 0-15,0-21 0,0 21 0,0 0 16,0 0-16,21-21 31,21 21-31,21 0 0,-21 0 16,0 0-16,1 0 0,20 0 16,-21 0-16,0 0 0,22 0 0,-22 21 15,0-21-15,0 21 0,0 1 16,0-22-16,-21 21 0,22 0 0,-22 0 15,0 0-15,0 0 0,0 1 0,-22 20 16,1-21-16,0 0 0,21 0 0,-21 1 16,0-1-16,0 0 15,-1 0-15,22 0 0,-21-21 0,21 21 16,-21 1-16,42-44 31,0 22-31</inkml:trace>
  <inkml:trace contextRef="#ctx0" brushRef="#br0" timeOffset="83390.48">10245 9567 0,'0'0'16,"0"-21"-16,0 0 15,0 0 1,21 21 0,0-21-16,0 0 0,21 21 0,-20-22 15,-1 1-15,0 0 0,0 0 0,21 0 16,-20 0-16,-1-1 0,21 1 16,-21 0-16,-21 0 0,0 0 0,21 0 15,-21-1-15,0 1 16,0 0-16,-21 21 15,0 0-15,0 0 0,0 21 16,21 0-16,0 1 0,0-1 16,0 21-16,0 0 0,0 1 0,0 20 15,0 1-15,0-22 0,0 22 16,0-1-16,0 1 0,21-22 16,-21 21-16,0-20 0,0-1 0,0 0 15,0 1-15,0-1 0,0-21 16,0 0-16,0 22 0,-21-22 0,0 0 15,21 0-15,-22-21 0,1 0 16,0 0-16,0 0 0,0 0 16,-22 0-16,22-21 0,0 0 15,0 0-15,0 0 0,0-1 0,-1-20 16,1 21-16,-21 0 0,21-22 16,21 22-16,-21 0 0,-1 0 0,22-21 15,0 63 16,0 0-31,22 0 0,-1 0 0,0 0 16,0 1-16,21 20 0,-20-21 16,-1 0-16,0 0 0,0 1 0,21-1 15,-20 0-15,-1 0 0,0 0 0,0-21 16,21 0-16,-20 21 0,-1-21 0,21 0 16,-21 0-16,22 0 0,-22 0 15,21-21-15,-21 0 0,22 21 16,-1-21-16,0 0 0,-21 0 0,22-1 0,-1-20 15,-21 21-15,0 0 16,22 0-16,-22-22 0,0 22 0,-21 0 16,0-21-16,21 20 0,-21-20 15,0 21-15,0 0 0,-21 42 32,21 0-32,-21 0 0,21 0 15,0 1-15,0 20 0,-21-21 16,21 21-16,0-20 0,0-1 0,0 21 15,0-21-15,0 0 0,0 1 0,0-1 16,21 0-16,0 0 0,0-21 16,0 21-16,1-21 15,-1 0-15,0 0 0,0 0 0,21 0 16,-20-21-16,-1 0 0,0 21 16,0-21-16,-21 0 0,42-22 15,-20 22-15,-22-42 0,0 41 16,0-20-16,0 21 0,0-21 15,0-1-15,-22 22 0,1-21 0,0 21 16,0-1-16,-21 1 0,20 0 0,1 0 16,0 21-16,0 0 0,0 0 15,0 0-15,-1 0 0,1 0 0,21 21 16,0 0-16,-21-21 0,21 21 16,-21 1-16,21 20 0,0-21 0,0 0 15,0 0-15,0 1 0,0 20 16,0-21-16,0 0 0,21-21 15,0 21-15,-21 1 0,21-22 0,22 0 16</inkml:trace>
  <inkml:trace contextRef="#ctx0" brushRef="#br0" timeOffset="83930.11">12319 9864 0,'0'0'0,"-21"-21"0,-22-22 16,43 22-16,-21 0 0,21 0 15,0 0-15,0-1 0,0 1 16,0 0-16,0 0 0,0 0 0,21 0 16,1 21-16,-1 0 0,0 0 15,21 0-15,-21 0 0,22 21 16,-22 0-16,21 0 0,-21 21 0,22 1 16,-22-1-16,0 0 0,0-20 0,0 20 15,1 0-15,-22 1 0,0-22 16,0 21-16,0-21 0,0 0 0,0 1 15,0-1-15,0 0 0,-22-21 16,1 21-16,0-21 16,0 0-16,21-21 0,0 0 15,0 0-15,0-1 0,0-20 16,0 21-16,0-21 0,0 20 16,0-20-16,0 0 0,21-1 0,-21-20 15,21 21-15,0-1 0,1 1 16,-1 0-16,-21-1 0,21 22 15,0-21-15,0 21 0,0-1 0,1 22 16,-1 0-16,0 0 0,0 0 16,0 0-16,0 22 15,1-1-15,-22 0 0</inkml:trace>
  <inkml:trace contextRef="#ctx0" brushRef="#br0" timeOffset="84929.55">13017 9927 0,'0'0'0,"22"21"16,-1-21-16,0 0 16,-21-21-16,21 0 15,0 21-15,0-21 0,-21 0 0,22 0 16,-1-1-16,0 1 0,0-42 16,-21 42-16,21-1 0,-21 1 15,0 0-15,0 0 0,0 0 16,-21 21-1,0 0-15,0 21 0,0 0 0,-1 0 16,1 0-16,0 1 0,0 20 0,0-21 16,21 21-16,0-20 15,-21 20-15,21-21 0,0 21 0,0-20 16,0 20-16,0-21 0,0 0 0,21 0 16,0 1-16,0-22 0,0 21 15,0-21-15,22 0 0,-22 0 0,0 0 16,21 0-16,1 0 0,-22 0 0,21-21 15,1-1-15,-22 22 0,21-21 0,0 0 16,-20 0-16,20-21 0,-21 20 16,21 1-16,-20-21 0,-22 21 15,21-22-15,-21 22 0,0-21 0,0 21 16,0 0-16,0-1 0,0 1 16,0 0-16,0 42 15,0 0 1,0 1-16,0-1 0,0 0 0,0 0 15,0 21-15,0-20 0,0-1 0,-21 21 16,21-21-16,0 0 0,0 22 16,0-22-16,0 0 0,0 0 0,0 0 15,0 1-15,-22-22 16,22 21-16,0-42 31,0-1-31,0 1 16,0 0-16,22 0 0,-1 0 15,-21-22-15,0 22 0,21-21 16,0 21-16,-21-22 0,21 1 0,0 0 16,1 21-16,-1-22 0,0 22 15,0 0-15,0 0 0,0 0 0,22 21 16,-22 0-16,21 21 0,-21 0 16,1 0-16,-22 0 0,21 0 15,0 22-15,-21-22 0,0 0 0,0 43 16,0-22-16,0-21 0,0 0 15,0 22-15,0-22 16,0 21-16,0-21 0,0 0 16,-21-21-16,0 22 15,21-44 1,0 1 0,0 0-16,0 0 0,0 0 15,0 0-15,0-1 0,21 1 16,0-21-16,0 0 0,0 20 0,0-20 15,1 0-15,-1-1 0,21-20 16,22 21 0,-43 42-16,21 0 0,-21 0 0,0 0 15,1 0-15,-1 21 0,0 0 0,0 0 16,-21 0-16,0 22 0,0-1 16,0-21-16,0 21 0,0-20 0,0 20 0,0-21 15,0 0-15,0 22 16,-21-1-16,21-21 0,-21 0 15,21 0-15,21-21 32,0-21-17,0 21-15,22-21 0</inkml:trace>
  <inkml:trace contextRef="#ctx0" brushRef="#br0" timeOffset="86101.14">14965 9652 0,'0'0'0,"0"-21"0,-21 42 32,21 0-32,-22 0 15,1 1-15,0-1 0,21 0 0,-21 21 16,0-21-16,0 22 0,21-22 0,-22 21 16,22-21-16,0 22 0,0-22 15,0 0-15,0 21 0,0-20 0,0-1 16,22 0-16,-1-21 0,-21 21 0,42 0 15,-21-21-15,0 0 0,22 0 16,-22 0-16,21 0 0,-21 0 16,22 0-16,-22 0 0,21-21 0,1 0 15,-1-21-15,0 20 16,-21 1-16,1 0 0,-22 0 0,21-21 16,-21-1-16,0 1 0,0 0 0,0-1 15,0 1-15,-21 0 0,-1 20 16,1-20-16,0 21 0,0 0 0,-21 0 15,20 21-15,-20 0 0,21 0 0,-21 0 16,20 21-16,-20 0 0,0 0 16,21 0-16,-1 22 0,1-1 0,0 0 15,0 1-15,21-22 0,-21 21 16,21 0-16,0-20 0,0 20 16,0-21-16,21 0 0,0 0 0,0 1 15,22-1-15,-22 0 0,21-21 0,-21 0 16,22 0-16,-1 0 0,0 0 15,-21 0-15,22 0 0,-1 0 0,0-21 16,1 21-16,-22-21 0,21-1 16,-21 22-16,22-21 0,-22 0 0,0-21 15,0 21-15,0-1 0,1 1 0,-1-21 16,-21 21-16,0 0 0,0-1 16,0 1-16,0 0 0,0 42 31,0 0-31,0 1 15,0 20-15,0-21 0,0 21 16,-21 1-16,21-22 0,0 0 16,0 0-16,0 0 0,0 1 15,0-1-15,0 0 0,21 0 0,0-21 16,0 21-16,0-21 0,0 0 16,1 0-16,-1 0 15,0 0-15,0-21 0,0 0 0,0 21 16,1-21-16,-1 0 0,0-1 15,0 1-15,0-21 0,0 21 16,-21 0-16,22-22 0,-1 22 0,-21-21 0,0 21 16,21-1-16,-21 1 0,21 0 15,-21 0-15,0 42 32,0 0-32,0 0 15,0 1-15,0-1 0,0 0 16,0 0-16,0 0 0,-21 0 0,21 1 0,0-1 15,0 0-15,0 0 0,0 0 16,0 0-16,0 1 0,0-1 0,21-21 16,-21 21-16,21-21 0,22 21 15,-22-21-15,0 0 0,0 0 16,0 0-16,22 0 0,-22 0 16,0 0-16,21 0 0,1-21 0,20 0 15,-42 0-15,22 21 0,-22-22 16,21 1-16,-21 0 0,0-21 15,43-1-15,-43 1 0,-21 21 16,21-21-16,-21 20 0,21-20 16,-21 21-16,0-21 0,0 20 0,0 1 15,-21 21-15,0 0 16,0 0-16,0 21 0,0 1 16,-1-1-16,1 0 0,0 21 0,0 1 15,0-22-15,21 63 16,-21-62-16,21 20 0,0-21 15,0 0-15,0 0 0,0 1 0,21-1 16,0-21-16,0 21 0,0-21 0,22 0 16,-22 0-16,21 0 0,0 0 15,1 0-15,-22 0 0,21 0 0,1-21 16,-22 0-16,21 21 0,-21-22 0,0 22 16,1-21-16,-22 0 0,21 21 15,-21-21-15,21 0 0</inkml:trace>
  <inkml:trace contextRef="#ctx0" brushRef="#br0" timeOffset="87473.32">18457 10012 0,'0'0'0,"21"0"0,22 0 16,-22 0-1,0 0-15,0 0 16,0-21-16,-21 0 15,22-1-15,-22 1 16,21 21-16,-21-21 0,0 0 0,0-21 16,0 20-16,0 1 15,-21-21-15,-1 21 0,1 0 0,0-1 16,-21 1-16,21 0 0,-1 21 0,-20 0 16,21 0-16,-21 0 0,20 0 15,-20 0-15,21 0 0,-21 21 0,-1 0 16,22 1-16,0-1 0,-21 21 15,20-21-15,1 22 0,0-22 0,0 21 16,21-21-16,0 22 0,-21-1 0,21-21 16,0 0-16,0 22 0,0-22 15,0 0-15,21 0 16,-21 0-16,21-21 0,0 0 0,0 0 16,1 0-16,-1 0 0,21 0 15,-21-21-15,22 0 0,-22 0 0,21 0 16,0-1-16,-20 1 0,20-21 15,0 21-15,-21 0 0,1-22 0,20 22 16,-21-21-16,-21-1 0,21 22 0,0-21 16,-21 21-16,0-22 0,0 22 15,0 0-15,0 0 16,0 42-16,0 0 16,0 0-16,0 22 0,0-22 15,0 21-15,0 1 0,0-1 16,0 0-16,0-21 0,0 22 15,0-1-15,0-21 0,22 22 0,-1-22 16,-21 0-16,21 0 0,0 0 16,0-21-16,0 21 0,1-21 0,-1 0 15,0 0-15,0 0 0,0 0 0,0 0 16,1-21-16,20 0 0,-21 0 0,0 0 16,0 0-16,22-1 0,-22-20 15,0 21-15,0-21 0,0-1 16,1 22-16,-1-42 0,0 20 0,0 1 15,-21 0-15,21-22 0,-21 22 16,0-1-16,0 1 0,0 0 16,0 21-16,0-22 0,0 22 0,0 0 15,0 42 1,0 0-16,0 0 16,0 22-16,-21-22 0,21 42 15,-21-20-15,21-1 0,-21 0 0,21 1 16,0 20-16,0-20 0,0-1 0,0-21 15,0 21-15,0 1 0,0-22 16,0 0-16,0 0 0,21 0 16,0 1-16,0-1 0,0-21 0,1 0 0,-1 0 15,0 0-15,0 0 16,0 0-16,22 0 0,-22 0 0,0 0 16,21-21-16,-21-1 0,22 1 0,-1-21 15,-21 21-15,22-22 0,-22 1 16,21 0-16,-21-1 0,0 1 0,1 0 15,-1-22-15,-21 22 0,0-22 0,21 22 16,-21 0-16,0-1 0,0 22 16,0-21-16,0 21 0,0 0 15,0 42 1,0 21 0,-21-21-16,0 22 0,-1-1 0,22 0 15,-21 1-15,0 20 0,21-21 16,0 22-16,0-22 0,0 1 0,0-1 15,0 0-15,0 1 0,0-1 0,0 0 16,0-21-16,0 22 0,21-22 16,0 0-16,1 0 0,-1 0 0,0-21 15,0 22-15,0-22 0,0 0 0,1 0 16,-1 0-16,0 0 0,21 0 16,-21-22-16,1 1 0,20 21 0,-21-21 15,21 0-15</inkml:trace>
  <inkml:trace contextRef="#ctx0" brushRef="#br0" timeOffset="87977.04">21696 9631 0,'0'0'0,"0"-21"0,0 0 0,0-1 0,0 1 16,0-42 0,0 42-16,0-1 0,0 1 0,21 21 15,-21-21-15,0 0 0,21 21 0,-21 21 32,0 0-32,0 22 0,0-22 15,-21 21-15,0 22 0,21-22 0,-21 21 16,21-20-16,0 20 0,-22 1 15,1-22-15,21 0 0,-21 22 0,0-22 16,21-21-16,0 22 0,0-1 16,-21-21-16,21 0 0,0 1 0,0-1 15,0 0-15,0-42 32,0 0-32,0-1 15,0 1-15,-21 0 0</inkml:trace>
  <inkml:trace contextRef="#ctx0" brushRef="#br0" timeOffset="88811.06">21145 9843 0,'0'0'0,"0"21"16,22-21 0,-1 21-16,0-21 0,21 0 15,1 0-15,-1 0 0,0 0 16,22 0-16,-1 0 0,1-21 0,-1 0 15,1 21-15,-1-22 0,1 1 16,-1-21-16,-20 21 0,-1 0 0,0-1 16,1-20-16,-1 21 0,-21-21 0,0-1 15,0 22-15,1-21 16,-22 21-16,0-22 0,0 22 0,0 0 16,0 0-16,0 0 0,0-1 15,-22 1-15,1 21 0,0 0 16,0 21-16,0 1 0,21 20 15,0 0-15,0 1 0,-21-1 16,21 0-16,0 1 0,-22 20 0,22-21 16,0 22-16,0-22 0,0 1 0,-21-1 15,21 0-15,-21 1 0,21-22 16,-21 21-16,21-21 0,0 0 16,-21 1-16,21-1 0,-21-21 0,21 21 15,0-42 16,0 0-31,0-1 0,0 1 16,21 0-16,0 0 0,-21 0 0,21-22 16,0 22-16,0-21 0,1 21 0,-1-22 15,0 22-15,0 0 0,0 0 16,0 0-16,1 21 0,-1 0 16,-21 21-16,21 0 0,-21 0 15,0 0-15,0 1 0,0 20 16,0-21-16,0 0 0,0 0 15,0 22-15,0-22 0,0 0 0,0 0 16,0 0-16,21 1 0,-21-1 16,21 0-16,0-21 0,1 21 15,-1-21-15,0 0 0,0 0 0,0 0 16,22 0-16,-22-21 0,21 0 16,-21 0-16,22 21 0,-22-22 0,21 1 15,-21-21-15,22 21 0,-22-22 16,42-20-16,-42 42 0,-21-22 15,22 1-15,-22 21 0,0-21 0,0-1 16,0 22-16,-22 21 16,1 0-1,0 21-15,0-21 0,0 21 0,0 22 16,21-22-16,-22 0 0,1 21 16,0-20-16,21 20 0,0-21 0,0 0 15,0 22-15,0-1 16,0-21-16,0 0 0,21 0 15,0 1-15,1-22 0,20 0 0,-21 0 16,0 0-16,22 0 0,-22 0 0,0 0 16,21 0-16,-21 0 0,1-22 15,-1 22-15,21-21 0,-21 0 0</inkml:trace>
  <inkml:trace contextRef="#ctx0" brushRef="#br0" timeOffset="90465.91">8636 339 0,'0'0'0,"0"-21"0,-21 21 16,0 0 0,-1 21-1,22 0-15,0 0 0,0 21 16,0-20-16,0 20 0,0 0 15,-21 1-15,21-1 0,0 0 0,0 1 16,0-1-16,0 21 0,0-20 16,0-1-16,0 0 0,0-20 0,0 20 15,0-21-15,0 21 0,0-20 16,21-22 0,-21-22-1</inkml:trace>
  <inkml:trace contextRef="#ctx0" brushRef="#br0" timeOffset="91014.11">8403 360 0,'0'0'0,"0"-64"16,0 43-16,21 21 0,0 0 0,1 0 15,-1 0-15,21 0 0,-21 21 16,22 1-16,-1 20 0,0-21 16,1 21-16,-1 1 0,0-1 0,-21-21 15,22 22-15,-22-1 0,0 0 16,0 1-16,-21-1 0,0 0 16,0 1-16,0-1 0,0-21 15,0 21-15,0-20 0,0-1 16,0 0-16,0 0 0,0-42 31,0 0-31,0 0 0,0-1 16,0-20-16,21 21 0,1-21 0,-1-1 15,0 1-15,0 0 0,0-1 16,0 1-16,1 0 0,-1-1 16,0 1-16,0 0 0,0-1 0,0 22 15,-21-21-15,22 42 0,-1 0 16,0 0-16,0 0 0,-21 21 15,0 0-15,21 21 0,-21 1 0,0-1 16,0 0-16,0 1 0,0-1 16,0 22-16,0-1 0,0-21 0,0 22 15,0-22-15,0 22 0,0-22 16,0 0-16,0 1 0,0-22 0,0 0 16,0 0-16,0 0 0,0 1 15,21-22-15,1 0 16,-1 0-1,0-22-15,-21 1 0,21 0 0,0 0 16</inkml:trace>
  <inkml:trace contextRef="#ctx0" brushRef="#br0" timeOffset="91389.97">9631 910 0,'0'0'0,"21"0"16,-21 21-16,21-21 15,0 0-15,0 0 16,1 0-16,-1-21 0,0 0 0,0 21 16,21-21-16,-20 0 15,-1 0-15,21-1 0,-21 1 0,22 0 16,-22 0-16,0 0 0,-21 0 16,0-1-16,0 1 0,0 0 15,-21 21-15,0 0 0,-1-21 16,1 21-16,0 0 0,-21 0 15,21 21-15,-1-21 0,-20 21 0,21 0 16,0 22-16,0-22 0,21 21 0,0-21 16,-22 22-16,22-1 0,0 0 15,0 1-15,0-1 0,0-21 0,0 22 16,0-22-16,0 0 0,22 0 16,-22 0-16,21-21 0,0 0 15,0 0-15,0 0 0,0 0 0,1 0 16,-1-21-16,0 21 0,21-21 15,-21-21-15,22 20 0,-1 1 0</inkml:trace>
  <inkml:trace contextRef="#ctx0" brushRef="#br0" timeOffset="91639.82">10329 445 0,'0'-22'0,"0"44"0,0-65 0,0 22 15,0 0-15,0 42 16,0 0-1,-21 0-15,21 22 0,0-1 16,0 0-16,0 1 0,0-1 16,0 0-16,0 1 0,-21-1 0,21 0 15,0 1-15,0-1 0,0 0 16,0 1-16,-21-22 0,21 21 0,0-21 16,0 1-16,0-1 15,21-21 1,0-21-16,-21-1 0,21 1 15,0-21-15,1 21 0,-1-22 0</inkml:trace>
  <inkml:trace contextRef="#ctx0" brushRef="#br0" timeOffset="92081.57">10604 296 0,'0'0'0,"0"22"15,0-1 1,0 0-16,0 0 0,0 21 0,0 1 15,0-1-15,0 0 0,0-20 16,0 20-16,0 0 0,0 22 0,0-22 16,0 0-16,0-20 0,0 20 15,-21 0-15,21-21 0,0 22 0,0-22 16,0 0-16,-21 0 0,21 0 16,0-42 15,0 0-31,0 0 0,0 0 0,21 0 15,0-1-15,-21-20 0,22 0 16,-22 21-16,21-22 0,0 1 0,0 21 16,-21-22-16,21 22 0,0 21 15,1-21-15,20 21 0,-21 0 16,0 21-16,0 0 0,1 1 16,-22-1-16,21 0 0,-21 21 0,21-21 15,-21 22-15,0-1 0,0-21 16,0 22-16,0-1 0,0-21 15,0 0-15,0 22 0,0-22 0,-21-21 16,21 21-16,0 0 16,0-42-1,0 0 1,0 0-16,0-1 0,-21 1 0,21 0 16</inkml:trace>
  <inkml:trace contextRef="#ctx0" brushRef="#br0" timeOffset="92246.47">10393 741 0,'0'0'0,"-64"0"16,43 0-1,21-21-15,21 21 16,0 0-16,1-21 16,-1 21-16,21 0 0,-21 0 0,22-22 15,-22 22-15,21 0 0,0-21 16,-20 21-16,20 0 0,0 0 0</inkml:trace>
  <inkml:trace contextRef="#ctx0" brushRef="#br0" timeOffset="92645.74">11239 635 0,'0'0'0,"0"21"31,0 0-31,-21 22 16,21-22-16,0 0 0,-21 85 16,21-64-16,0 1 15,0-1-15,0-21 0,0 21 16,0-20-16,0-1 0,21 0 0,0 0 16,1-21-16,-1 0 15,0 0-15,0 0 0,21 0 0,-20 0 16,-1 0-16,0-21 15,21 0-15,-21 0 0,1-1 0,-1 1 16,0 0-16,-21-21 0,0 21 16,21-22-16,-21 22 0,0-21 0,0 21 15,0-1-15,0-20 0,-21 21 16,0 0-16,0 0 0,-1 21 0,1 0 16,0 0-16,0 0 0,0 0 15,0 0-15,-1 0 0,1 0 0,21 21 16,0 0-16,0 0 15,0 0-15,0 0 0,0 1 16,21-1-16</inkml:trace>
  <inkml:trace contextRef="#ctx0" brushRef="#br0" timeOffset="93423.3">12065 804 0,'0'-63'15,"-21"42"1,21 0-16,-21-1 0,-1 22 0,1-21 16,-21 21-16,21 0 0,0 0 0,-1 0 15,1 0-15,0 0 16,21 21-16,-21 1 0,0 20 16,21-21-16,-21 21 0,21 1 15,0-22-15,0 21 0,-22 1 0,22 41 16,0-63-16,0 1 15,0 20-15,0-21 0,22-21 0,-1 21 16,0 0-16,0-21 0,0 0 16,0 0-16,1 0 0,-1 0 0,21-21 15,-21 0-15,0 0 0,22 0 16,-22 0-16,0-22 0,0 22 0,22-21 16,-22-1-16,0 1 0,-21 0 15,21-1-15,0 1 0,-21 0 0,0-1 16,0-20-16,0 21 0,0-1 15,0 1-15,0 0 0,0 20 16,0 1-16,0 0 0,0 0 16,0 42-1,0 0-15,0 0 0,-21 22 0,21-1 16,-21 0-16,21 1 0,0-1 16,0 0-16,0 22 0,0-22 0,-21 1 15,21 20-15,0-21 0,0-20 16,0 20-16,0 0 0,0-21 15,0 1-15,0-1 0,21-21 16,0 21-16,0-21 0,0 0 0,22 0 16,-22-21-16,21 21 15,1-21-15,-22-1 0,21 1 0,0-21 16,1 21-16,-22 0 0,21-22 16,-21 22-16,1-21 0,-1 21 0,0-1 15,0-20-15,-21 21 0,0 0 16,-21 21-1,0 0-15,0 0 0,-1 0 16,22 21-16,-21 0 0,21 0 16,0 0-16,0 1 0,0-1 0,0 0 15,0 0-15,0 0 0,0 0 0,21 1 16,1-1-16,-1 0 0,-21 0 16,21-21-16,-21 21 0,21 0 15,-21 1-15,0-1 16,0 0-16,-21-21 15,0 0-15,0 21 0,-1-21 0,1 21 16,0-21-16,0 0 0,0 0 16,21-21-16,0 0 15</inkml:trace>
  <inkml:trace contextRef="#ctx0" brushRef="#br0" timeOffset="94366.09">14076 720 0,'0'0'0,"0"-21"0,-21-22 0,-1 22 16,1 0-16,21 0 0,-21 21 15,21-21-15,-21-1 0,0 22 0,0 0 16,-1 0-16,1 0 0,0 22 15,0-1-15,0 21 0,0 0 16,-1 1-16,22-1 0,-21 0 0,21 1 16,0-1-16,0 43 15,0-43-15,0 0 0,21 1 16,1-22-16,-1-21 0,0 0 16,0 0-16,21 0 0,-20 0 0,-1 0 15,21 0-15,-21-21 0,22 0 16,-22-22-16,0 22 0,21 0 0,-21-21 15,1-1-15,-1 22 0,0-21 16,-21-1-16,0 1 0,0 0 0,0 21 16,-42-22-16,20 1 0,1 0 15,-21 20-15,0 1 0,20 0 16,-20 0-16,21 21 0,0 0 0,0 0 16,42 0-1,0 0 1,0 0-16,21 0 0,1 0 15,-1 0-15,0 0 0,22-21 0,-22 21 16,22-21-16,-22-1 0,22 1 16,-22 0-16,0 0 0,1 0 15,-1 0-15,-21-22 0,0 43 16,0-21-16,-21 0 0,0 0 0,-21 42 31,21 0-31,0 0 16,-21 22-16,21-22 0,-21 42 0,21-20 15,0 62-15,0-62 0,0 20 16,0 22-16,0-22 0,0 1 16,0-1-16,0 1 0,0-1 15,0 1-15,0-1 0,0 1 16,0-22-16,0 22 0,0-22 16,0 0-16,0 1 0,0-1 0,-21 0 15,21-20-15,0 20 0,0-21 0,0 0 16,-21-42-1,21 0-15,0 0 16,0 0-16,0-1 0,0-20 0,0 0 16,0-1-16,0 1 0,0 0 15,0-1-15,0-20 0,21-1 0,-21 1 16,21-1-16,0-20 0,0 41 16,0-20-16,1-1 0,-1 22 15,0 0-15,21 21 0,-21-22 0,22 22 16,-1 0-16</inkml:trace>
  <inkml:trace contextRef="#ctx0" brushRef="#br0" timeOffset="94881.97">16425 466 0,'0'0'0,"21"-21"0,22-85 15,-43 85 1,0-1-16,-21 22 16,-1 0-16,1 0 15,-21 0-15,0 0 0,-1 22 0,1 20 16,0-21-16,20 21 0,-20 1 15,0-1-15,21 0 0,-1 1 0,1 20 16,0-20-16,21 20 0,0-21 16,0 1-16,0-1 0,0 0 0,0-20 15,0 20-15,21-21 0,0 0 16,-21 0-16,22-21 0,-1 0 0,0 0 16,21 0-16,-21 0 0,1 0 15,-1 0-15,21 0 0,-21-21 16,0 0-16,1 0 0,20 0 0,-21 0 15,0-1-15</inkml:trace>
  <inkml:trace contextRef="#ctx0" brushRef="#br0" timeOffset="95261.75">16595 677 0,'0'-21'0,"0"42"0,0-63 0,0 63 47,-22 0-47,1 1 0,0-1 16,21 21-16,-21-21 0,21 22 15,-21-22-15,21 21 0,-21-21 16,21 22-16,0-22 0,0 0 0,0 0 16,0 0-16,0 0 0,21-21 15,0 0-15,0 0 16,0 0-16,0 0 0,1-21 16,-1 21-16,0-21 0,0 0 0,0 0 15,0 0-15,1-1 0,-1-20 16,0 21-16,-21-21 0,0 20 0,0 1 15,0-21-15,0 21 0,0 0 16,-21-43-16,0 43 0,-1 21 16,1-21-16,0 21 15,0 0-15,0 0 0,0 21 16,-1-21-16,1 21 16,21 0-16,0 0 0,0 1 0,0-1 15,0 0-15,0 0 16,21-21-16,1 0 0,-1 0 15,0 0-15,0 0 0</inkml:trace>
  <inkml:trace contextRef="#ctx0" brushRef="#br0" timeOffset="95526.62">17208 423 0,'0'0'0,"22"-42"0,-1-21 15,-21 41-15,0 1 16,-21 21-1,21 21-15,-22 1 16,1 20-16,0 0 0,0-21 0,0 22 16,0-1-16,-1 0 0,1 1 15,0 20-15,-21 22 0,21-43 16,21 22-16,0-22 0,-22-21 16,22 22-16,0-22 0,0 0 0,0 0 15,0 0-15,22-21 16,20 0-16,-21-21 15,0 21-15,22-21 0,-22-21 16,21 20-16,0-20 0,-20 21 0</inkml:trace>
  <inkml:trace contextRef="#ctx0" brushRef="#br0" timeOffset="95758.49">17547 339 0,'0'0'0,"0"-21"0,0-1 15,-21 44 1,21-1-1,-21 21-15,0-21 0,-1 22 16,1-1-16,0 0 0,0 1 16,21-1-16,-21 0 0,0 22 0,-1-22 15,1 0-15,0 1 0,21-1 16,0-21-16,0 22 0,0-22 16,0 0-16,0 0 0,0 0 0,21-21 15,0 0 1,1 0-16,-1 0 0,0-21 0,0 0 15,0 21-15</inkml:trace>
  <inkml:trace contextRef="#ctx0" brushRef="#br0" timeOffset="96105.29">17695 783 0,'21'0'46,"1"0"-30,-1-21-16,0 0 16,0 0-16,0 21 0,-21-21 15,21 21-15,-21-22 0,22 1 0,-22 0 16,0 0-16,0 0 16,-22 21-16,1 0 0,0 0 15,-21 0-15,21 0 0,-22 0 16,22 21-16,0 0 15,-21 0-15,20 0 0,1 22 0,0-22 16,21 0-16,0 21 0,0-20 16,0-1-16,0 21 0,0-21 0,0 0 15,0 1-15,42-1 16,-20 0-16,-1-21 0,0 0 0,0 0 16,21 0-16,-20 0 0,20 0 15,0-21-15,-21 21 0</inkml:trace>
  <inkml:trace contextRef="#ctx0" brushRef="#br0" timeOffset="97522.02">18161 699 0,'0'0'0,"0"-64"0,0 22 15,0 21-15,0-1 16,-21 22-16,0 0 16,-1 0-16,1 22 15,0-1-15,21 0 0,-21 0 0,21 0 16,-21 22-16,21-1 0,0-21 15,-21 21-15,21 1 0,0 20 16,0-20-16,0-22 0,0 0 16,0 0-16,0 0 0,21 0 15,0-21-15,0 0 0,0 0 0,0 0 16,1 0-16,20 0 0,0 0 0,-21-21 16,22 21-16,-1-21 15,-21-21-15,22 21 0,-1-1 0,0-20 16,-21 21-16,22-21 0,-22-1 15,0 1-15,0 0 0,0-1 0,1-20 16,-22 20-16,0 1 0,0 0 16,0-22-16,0 43 0,0-21 0,0 21 15,0-1-15,0 44 16,0-1 0,-22 0-16,1 21 0,21-21 15,-21 22-15,21-1 0,0 22 0,-21-22 16,21 0-16,-21 1 15,21-1-15,0 0 0,0 1 0,0-1 16,0 0-16,0-21 0,0 22 16,21-22-16,0 0 0,21 0 15,-20-21-15,-1 0 0,0 0 16,0 0-16,0 0 0,22-21 16,-22 21-16,0-21 0,21 0 0,-21 0 15,1-1-15,-1-20 0,0 21 0,0 0 16,0-22-16,0 22 0,-21 0 15,0 0-15,22 0 0,-22 0 0,21-1 16,-21 44 15,0-1-31,0 0 16,0 0-16,0 0 0,0 22 0,0-22 16,0 21-16,0-21 0,0 22 15,0-22-15,0 0 0,0 21 0,0-21 16,0 1-16,0-1 15,21 0-15,0-21 0,0 0 16,0 0-16,1 0 0,20 0 16,-21-21-16,0 0 0,22 21 0,-22-22 15,0 1-15,0 0 0,21-21 16,-20 21-16,-1-1 0,-21-20 16,21 21-16,-21-21 0,21 20 15,-21 1-15,0 0 0,-21 42 31,0 0-31,21 1 16,-21-1-16,21 0 0,-22 0 16,22 0-16,0 22 0,0-22 0,0 0 15,0 0-15,0 0 16,0 0-16,22-21 16,-1 0-16,0 0 15,0 0-15,0 0 0,0-21 16,1 0-16,-1 21 0,0-21 15,-21 0-15,0 0 0,0-1 16,0-20-16,0 21 0,0 0 16,0 0-16,0-1 0,-21 1 0,0 0 15,21 0-15,-22 0 0,1 0 16,21-1 0,21 22-1,1 0-15,-1 0 16,0 0-16,0 0 0,0 0 15,0 22-15,1-22 0,20 0 0,-21 21 16,0 0-16,0-21 0,-21 21 16,22 0-16,-1 0 0,-21 1 15,0-1-15,0 21 0,0-21 16,0 0-16,0 22 0,0-22 0,0 0 16,0 0-16,0 0 0,-21 22 15,-1-43-15,22 21 0,0 0 0,0 0 16,-21-21-16,21-21 47,0 0-47,0 0 0,0 0 15,21-22-15,-21 22 0,22 0 16,-1-21-16,0-1 0,0 1 0,21 0 16,-20 20-16,-1-20 0,21 21 15,-21 0-15,0 0 0,1 21 16,-1 0-16,0 0 0,0 0 0,0 0 15,-21 21-15,0 0 0,21 0 16,-21 43-16,0-43 16,0 21-16,0-21 0,0 22 0,0-22 15,0 0-15,0 21 0,0-21 16,-21 1-16,21-1 0,0 0 16,-21-21 15,21-21-16,-21 0-15,21-1 16,-21 1-16,21 0 0</inkml:trace>
  <inkml:trace contextRef="#ctx0" brushRef="#br0" timeOffset="97708.91">19770 508 0,'0'0'16,"-22"0"-16,1 0 0,0 0 0,0 0 0,0 0 31,0 0 16,-1 0-31,1 0-16</inkml:trace>
  <inkml:trace contextRef="#ctx0" brushRef="#br0" timeOffset="97904.8">18732 572 0,'0'0'0,"-42"0"0,21 0 0,42 0 32,0 0-32,22 0 15,-22 0-15,21 0 0,0 0 16,-20 0-16,20 0 0,-21 0 0,21 0 15,-20 0-15,-1 0 0,0 0 16,0 0-16,-21-22 0,21 22 0</inkml:trace>
  <inkml:trace contextRef="#ctx0" brushRef="#br0" timeOffset="99174.08">21251 699 0,'0'-22'31,"0"1"-15,0 0-16,0 0 16,21 0-16,-21 0 0,22-1 15,-1 1-15,-21-21 16,0 0-16,21 20 0,0-20 0,-21-21 15,0 20-15,0 1 0,0 0 16,0-1-16,0 22 0,0-21 0,0 21 16,0-1-16,0 44 15,0-1-15,0 21 16,0 0-16,0 22 0,0-22 16,0 22-16,-21-1 0,21-20 15,0 20-15,-21-21 0,21 22 0,0-22 16,0 1-16,0-1 0,0 0 15,0 1-15,0-1 0,0 0 0,0-21 16,0 1-16,0-1 0,0 0 16,0 0-16,0 0 15,-21-21-15,-1 0 0,1 0 0,0 0 16,0-21-16,0 21 16,0-21-16,-1 0 0,22 0 15,-21-1-15,0 1 0,21 0 0,0 0 16,-21 0-16,21 42 31,0 0-15,0 0-16,21 0 0,0 1 15,0-22-15,1 0 16,20 0-16,-21 21 0,21-21 0,-20 0 16,20 0-16,0 0 0,1-21 15,-1-1-15,0 22 0,1-21 0,-1 0 16,0 0-16,-21 0 0,1 0 15,20-1-15,-21 1 0,-21 0 16,21-21-16,-21 21 0,21-1 16,-21 1-16,0 0 0,0 0 0,0 42 31,0 0-31,0 0 16,0 1-16,0 20 15,0-21-15,0 0 0,0 0 0,0 22 16,0-22-16,-21 0 0,21 0 15,-21 0-15,21 1 0,0-1 0,0 0 16,-21-21-16,21 21 16,0-42-1,0 0 1,0 0-16,0-1 0,0 1 16,0 0-16,21-21 0,0 21 0,0-22 15,1 1-15,-1 21 0,21-22 16,-21 1-16,22 21 0,-22 0 15,21 0-15,-21-1 0,22 22 0,-22 0 16,0 0-16,0 22 0,0-22 16,0 21-16,-21 0 0,0 21 15,22-21-15,-22 1 0,0 20 0,0-21 16,0 21-16,0-20 0,0 20 16,0-21-16,0 0 0,0 0 15,0 1-15,-22-1 0,22 0 0,0 0 16,-21 0-16,21-42 31,0 0-15,0 0-16,0 0 15,21-1-15</inkml:trace>
  <inkml:trace contextRef="#ctx0" brushRef="#br0" timeOffset="99455.03">22669 275 0,'0'0'16,"0"21"0,0 22-1,0-22-15,0 21 0,0 1 16,-21-22-16,0 21 0,21 22 0,-21-22 16,21 0-16,-21 1 0,0-1 15,21 0-15,0 1 0,0-1 16,0-21-16,0 21 0,0-20 0,0-1 15,0 0-15,0 0 0,0 0 16,21-21-16,-21 21 0,21-21 16,0 0-16,0 0 0,0 0 15,1 0-15,-22-21 0,21 0 16,0 0-16,-21 0 0,21 0 0,-21-1 16</inkml:trace>
  <inkml:trace contextRef="#ctx0" brushRef="#br0" timeOffset="99645.93">22521 699 0,'-21'0'16,"42"0"-16,-63 0 0,21 0 0,21 21 31,21-21-15,0 0-16,21 0 0,-20 0 15,-1 0-15,21 0 0,-21 0 0,22-21 16,-1 21-16,-21-22 0,21 22 15,-20-21-15,-1 21 0,21-21 0,-21 21 16</inkml:trace>
  <inkml:trace contextRef="#ctx0" brushRef="#br0" timeOffset="100013.99">22945 762 0,'0'0'0,"0"21"0,0 0 16,21-21 15,0 0-31,0 0 0,0 0 16,0 0-16,1-21 0,-1 0 0,21 21 15,-21-21-15,0 0 16,1 21-16,-1-21 0,0-1 0,-21 1 16,0 0-16,0 0 15,0 0-15,-21 21 16,0 0-1,-1 0-15,1 21 0,21 0 0,-21 0 16,0 22-16,0-22 0,21 21 16,0-21-16,-21 22 0,21-22 0,0 21 15,0-21-15,0 0 0,0 1 16,21-1-16,-21 0 0,21 0 0,0-21 16,0 0-16,0 21 0,1-21 15,-1 0-15,0 0 0,0 0 0,0 0 16,22 0-16,-22-21 0,0 0 15,0 21-15,0-21 0,0 0 16</inkml:trace>
  <inkml:trace contextRef="#ctx0" brushRef="#br0" timeOffset="100373.97">23537 699 0,'0'-22'16,"0"44"-16,0-65 0,0 22 0,0 0 15,21 21 16,1 21-15,-1-21-16,-21 21 0,21 0 16,0 1-16,0 20 0,0-21 0,-21 0 15,0 22-15,22-22 0,-22 0 16,0 21-16,0-21 0,0 1 16,0-1-16,0 0 0,0 0 0,0 0 15,0 0-15,-22-21 0,1 22 16,0-22-1,21-22 1,0 1-16,0 0 0,0-21 16,21 21-16,-21-1 0,21 1 15,1-21-15,-1 0 0,0 20 0,-21-20 16,21 21-16,0 0 0,0-22 16,1 22-16,-1 21 0,0-21 15,0 0-15,0 21 16,-21-21-16,21 21 0</inkml:trace>
  <inkml:trace contextRef="#ctx0" brushRef="#br0" timeOffset="101065.57">24088 995 0,'0'0'0,"-22"0"0,1 21 0,0-21 16,42 0 15,0-21-31,1 0 0,20 21 16,-21-21-16,21-1 0,-20 1 0,20 0 16,-21 0-16,21-21 0,-20 20 15,20 1-15,-21-21 0,21 21 0,-20-22 16,-1 1-16,0 0 0,-21 21 15,0-22-15,21 1 0,-21 0 0,0-1 16,0 22-16,0-21 0,0 21 16,0-1-16,-21 22 15,0 0-15,21 22 16,-21-1-16,-1 0 0,1 21 0,0 1 16,0-1-16,21 21 0,-21 1 15,0-22-15,-1 22 0,1-1 0,21 1 16,0-1-16,-21 1 0,21-1 15,-21 1-15,21-22 0,0 22 0,0-22 16,0 0-16,0 1 0,0-1 16,0 0-16,0 1 0,0-1 0,0 0 15,0-21-15,0 22 0,0-22 16,0 0-16,0 0 0,0 0 0,0 1 16,0-1-16,21-21 0,0 0 15,0 0-15,1 0 16,-1 0-16,0-21 0,0 21 0,21-22 15,-20 1-15,-1 0 0,0 0 16,-21 0-16,0-22 0,21 22 0,-21-21 16,0 21-16,0-22 0,0 22 15,0-21-15,0 0 0,0 20 0,-21 1 16,0-21-16,21 21 0,-21 21 16,-1-21-16,1-1 0,0 22 15,21-21 1,-21 21-16,42-21 31,0 21-31,0 0 16,22-21-16,-22 21 0,21-21 0,-21 21 15,22-21-15,-1-1 0,0 22 16,1-21-16</inkml:trace>
  <inkml:trace contextRef="#ctx0" brushRef="#br0" timeOffset="102165.83">25146 804 0,'0'0'0,"0"-42"0,0 0 16,0 21-16,0-1 0,0 1 16,-21 21-16,0 0 0,-1 0 15,1 0-15,0 21 0,0 1 16,0-1-16,0 0 16,-1 0-16,1 21 0,0-20 0,0 20 15,0 0-15,21-21 0,0 22 16,0-22-16,0 0 0,0 0 15,0 0-15,0 1 0,21-1 16,0-21-16,0 0 16,0 0-16,1-21 0,-1-1 15,0 1-15,0 21 16,-21-21-16,21 0 0,0-21 16,-21 20-16,22 1 0,-22-21 0,21 21 15,-21 0-15,0-22 0,0 22 16,21 21-16,-21-21 0,0 42 31,0 0-31,0 0 0,0 1 0,0-1 16,0 0-16,0 21 0,0-21 15,0 1-15,0-1 0,21 0 0,-21 0 16,21 0-16,0 0 16,1-21-16,-1 0 15,0 0-15,0 0 0,0 0 16,0 0-16,1-21 15,-1 0-15,-21 0 16,21 0-16,0 0 0,0-1 0,-21-20 16,21 21-16,1-21 0,-1 20 15,-21 1-15,21 0 0,0 0 0,0 0 16,-21 0-16,21 21 16,1 0-1,-22 21 1,0 0 15,21-42 16,-21 0-31,-21 21 30,-1 0-46,1 21 0,0 0 16,21 0-16,-21 0 0,21 0 16,-21 1-16,0-1 0,21 0 15,0 0-15,0 21 0,0-20 16,0-1-16,0 0 0,0 0 0,0 0 16,0 0-16,0 1 0,21-22 0,-21 21 15,21 0-15,0-21 0,0 0 16,0 0-16,1 0 0,41 0 15,-42 0-15,0 0 0,22 0 16,-22 0-16,21-21 0,-21 0 16,22-1-16,-22 1 0,21 0 0,-21 0 15,1 0-15,20-22 0,-21 22 16,0-21-16,0 0 0,-21 20 0,22-20 16,-22 21-16,0 0 0,0 0 15,-22 21 1,1 0-16,0 21 0,-21 0 15,21 0-15,-1 21 0,1-20 16,0 20-16,0-21 0,0 21 16,0 1-16,21-22 0,0 21 0,0-21 15,0 1-15,0-1 0,0 0 16,0 0-16,21 0 0,0-21 0,21 0 16,-21 21-16,22-21 0,-22 0 15,21 0-15,-21 0 0,22 0 0,-1 0 16,-21-21-16,0 21 0,22-21 15,-22 21-15,0-21 0,0 0 16,-21 0-16,21-1 0,-21 1 16</inkml:trace>
  <inkml:trace contextRef="#ctx0" brushRef="#br0" timeOffset="103540.13">9567 1249 0,'-42'0'0,"42"21"31,0 0 1,21-21-32,0 21 0,22-21 0,-1 0 15,0 0-15,22 0 0,-1 22 16,22-22-16,0 0 0,-1 0 16,22 0-16,0 0 0,0 0 15,0 0-15,-1 0 0,22 0 0,-21 0 16,0 0-16,21 0 0,-21 0 15,0-22-15,-22 22 0,22 0 0,-21 0 16,21 0-16,-22 0 0,1 0 16,0 0-16,-22 0 0,1 0 0,-1 0 15,-20 0-15,-1 0 0,0 0 16,-21 0-16,1 0 0,-1 0 16,0 0-1,0 0 32,0 0-31,-21-21-16</inkml:trace>
  <inkml:trace contextRef="#ctx0" brushRef="#br0" timeOffset="104253.54">13716 1334 0,'0'0'0,"-21"0"16,-22 0-16,22 0 16,0 0-16,0 0 15,42 0 1,21 0 0,-20 0-16,20 0 0,0 0 0,22 0 15,-1 0-15,1 0 0,20 0 16,-20 0-16,21 0 0,-22 0 0,22 0 15,-22 0-15,22 0 0,-22 0 16,1 0-16,-22-22 0,22 22 16,-22 0-16,0 0 0,1 0 0,-22 0 15,0 0-15,0 0 0,-42 0 47,0 0-31</inkml:trace>
  <inkml:trace contextRef="#ctx0" brushRef="#br0" timeOffset="105005.74">16637 1355 0,'0'0'16,"-64"0"0,43 0-16,0 0 0,0 0 15,0 0-15,0 0 16,42 0 15,0 0-15,21 0-16,1 0 0,-1 0 15,21 0-15,-20 0 0,41 0 16,-20 0-16,21 0 0,20 0 0,1 0 16,0 0-16,0 0 0,0 0 0,21 0 15,0 0-15,0 0 0,0 0 16,21 0-16,-21 0 0,21 0 16,-21 0-16,0 0 0,0 0 15,-21 0-15,0 0 0,0-21 0,-1 21 16,-20 0-16,0 0 0,-1 0 15,-20 0-15,-22 0 0,1 0 0,-1 0 16,-21 0-16,0 0 0,0 0 94,1 0-94,-1 0 0,-21-22 15</inkml:trace>
  <inkml:trace contextRef="#ctx0" brushRef="#br0" timeOffset="105877.27">21992 1355 0,'0'0'15,"-21"0"-15,0 0 0,0 0 16,-1 0-16,1 0 15,0 0-15,0 0 16,0 0-16,63 0 63,0 0-63,1 0 0,-1 0 15,22 0-15,-1 0 0,1 0 16,20 0-16,22 0 0,0 0 0,0 0 15,21 0-15,-21 0 0,21 0 16,0 0-16,21 0 0,-21 0 16,21 0-16,0 0 0,-21 0 0,21 0 15,-21 0-15,0 0 0,0 0 16,0 0-16,0 0 0,-21 0 0,0 0 16,84 0-16,-105 0 15,-21 0-15,-1 0 0,1 21 0,-22-21 16,0 0-16,-21 0 0,22 0 15,-22 0-15,0 0 16,-42 0 93</inkml:trace>
  <inkml:trace contextRef="#ctx0" brushRef="#br0" timeOffset="117323.16">9356 11451 0,'0'0'0,"-22"-21"16,22 0 0,-21 21-16,21-21 15,-21 21-15,21-21 0,-21 21 16,21-22-16,-21 22 0,0 0 16,21-21-1,-22 21-15,1 0 0,0 0 0,0 0 16,0 21-16,0 1 0,-1-22 15,1 42-15,0-21 0,0 0 16,0 22-16,0-1 0,-1-21 0,1 21 16,21 1-16,0-1 0,-21 0 15,21 1-15,0-1 0,0-21 0,0 22 16,0-1-16,0-21 0,21 0 0,0 22 16,1-22-16,-1-21 0,0 21 15,21 0-15,-21-21 0,1 0 0,20 0 16,-21 0-16,21 0 0,-20-21 15,20 0-15,-21 0 0,21-22 0,-20 22 16,20 0-16,-21-21 0,0 20 0,0-20 16,1 21-16,-1-21 15,-21 20-15,21-20 0,-21 0 0,0 21 16,0-22-16,-21 1 0,0 21 0,-1-22 16,-20 1-16,21 21 0,0 0 15,-22 0-15,22-1 0,-21 1 0,21 0 16,-43 21-1,43 0-15,0 0 0,21 21 0,-21 0 16,21 1-16,0-1 0,0 0 0,0 0 16,0 0-16,0 0 0,0 1 15,21-1-15,0-21 0,0 21 16,0-21-16,1 0 0</inkml:trace>
  <inkml:trace contextRef="#ctx0" brushRef="#br0" timeOffset="118213.29">9779 11113 0,'0'0'0,"0"-22"0,0 1 15,0 42 1,0 1-16,0-1 16,0 0-16,0 21 0,0 1 15,21-1-15,-21 0 0,0 1 0,0-1 16,0 0-16,0-21 0,0 22 15,0-1-15,0 0 0,0-20 16,0 20-16,0-21 0,0 21 0,-21-20 16,21-1-16,0 0 0,0 0 15,-21-21-15,21 21 0,-21-21 0,-1-21 32,22 0-17,0 0-15,0 0 0,0-1 0,0 1 16,22 0-16,-22 0 0,21 0 0,0 0 15,0-1-15,0 1 0,22 0 16,-22 0-16,0 21 0,21-21 16,-21 21-16,1 0 0,20 0 0,-21 0 15,0 0-15,0 0 0,1 21 16,-1-21-16,0 21 0,-21 0 0,0 0 16,0 1-16,0 20 0,0-21 15,-21 0-15,0 0 0,-1 1 16,1-1-16,0 0 0,0 0 0,-21-21 15,20 21-15,-20 0 16,21-21-16,0 0 0,0 0 0,-1 0 16,1 0-1,42-21 17,1 21-32,-1 0 0,0-21 15,21 0-15,-21 21 0,1 0 16,20-21-16,-21 0 0,21 21 15,-20-22-15,20 1 0,-21 21 0,21-21 16,-20 0-16,20 0 0,-21 0 16,21 21-16,-20-22 0,-1 1 0,0 0 15,0 0-15,0-21 0,-21 20 0,0 1 16,21 0-16,-21 0 16,0 0-1,0 42 1,0 0-16,0 0 15,0 0-15,0 1 0,0-1 0,0 21 16,0 0-16,0-20 0,22 20 0,-22 0 16,0 1-16,0-1 0,21 0 15,0 22-15,-21-22 0,0 64 16,0-43-16,0 1 0,0-1 0,0-20 16,0 20-16,0-20 0,0 20 15,0-21-15,0 1 0,21 41 16,-21-62-16,21-22 15,-21 21-15,0-42 32,0-1-32,0 1 0,0 0 15,0 0-15,0 0 0,0-22 16,-21 1-16,21 0 0,-21-1 0,21 1 16,0 0-16,-21-1 0,21-20 0</inkml:trace>
  <inkml:trace contextRef="#ctx0" brushRef="#br0" timeOffset="118422.17">10562 11324 0,'0'-21'0,"0"42"0,0-63 31,-21 42-31,42 0 63,0 21-63</inkml:trace>
  <inkml:trace contextRef="#ctx0" brushRef="#br0" timeOffset="119637.32">10880 11557 0,'21'0'0,"-42"0"0,63 21 16,-21-21 0,0 0-16,0 0 0,1 0 0,-22-21 15,21 21-15,0-21 0,21 0 16,-21 0-16,1-1 0,-1 1 0,0 0 16,0 0-16,0-21 0,-21 20 15,0 1-15,0-21 0,0 21 0,0 0 16,0-1-16,0 1 0,-21 21 15,0 0 1,0 21-16,0 1 0,21-1 0,0 0 16,-22 0-16,22 21 0,-21 1 15,21-22-15,0 21 0,0-21 16,0 22-16,0 20 0,0-42 16,21 1-16,1-1 0,-22 0 0,21 0 15,0 0-15,0-21 0,0 0 16,0 0-16,1 0 0,-1 0 0,21 0 15,-21 0-15,0-21 0,1 0 0,-1 21 16,0-21-16,0 0 0,0-1 16,0 1-16,1 0 0,-1-42 15,0 41-15,-21 1 0,21 0 0,-21 0 16,0 0-16,0 0 16,0-1-16,0 1 0,21 21 0,-21-21 15,21 21 1,-21-21 46,0 0-62,0 0 16,0-1 0,-21 22-1,0 0-15,21 22 31,-21-1-31,21 0 0,0 0 0,0 0 16,0 22-16,-21-22 0,21 21 0,0-21 16,0 22-16,0-1 0,0-21 15,0 0-15,0 22 0,0-22 0,0 0 16,0 0-16,0 0 0,21 0 0,0-21 16,0 22-16,0-22 0,1 0 15,-1 0-15,0 0 0,0 0 0,0 0 16,22 0-16,-22-22 0,0 1 0,21 21 15,-21-21-15,1 0 0,20-21 16,-21 20-16,0-20 0,0 0 16,1-1-16,-1 1 0,0-21 0,0 20 0,-21-20 15,0 20-15,0-20 16,0-22-16,0 22 0,0 42 16,0-22-16,0 22 0,0 0 0,0 0 15,0 0-15,0 42 16,0 0-1,0 0-15,0 0 0,0 22 0,0-22 16,0 21-16,0 22 0,0-22 16,0 0-16,0 1 0,0-1 15,0 0-15,21 1 0,-21-1 0,21 0 16,1-21-16,-22 1 0,21-1 16,0 0-16,0 0 0,-21 0 0,21-21 15,0 0-15,1 0 0,-1 0 0,0 0 16,0 0-16,0 0 0,0 0 15,1 0-15,-1-21 0,0 0 0,0 0 16,0 0-16,0-1 0,1 1 0,-1 0 16,0-21-16,-21 21 0,0-1 15,21 1-15,-21 0 0,0 0 0,0 0 16,0 0-16,-21 21 16,21 21-1,-21 0-15,21 0 0,-21 0 0,21 0 16,0 1-16,0-1 0,0 0 15,0 0-15,0 0 0,21 0 16,-21 1-16,21-22 0,-21 21 16,21-21-16,0 0 0,-21 21 0,0 0 15,0 0 1,0 0 0,-21-21-1,0 0 1,0 0-16,0 0 0,-1 0 15,1 0-15,0 0 0,0-21 0</inkml:trace>
  <inkml:trace contextRef="#ctx0" brushRef="#br0" timeOffset="119869.19">12044 11303 0,'-21'-21'16,"42"0"-1,0 0-15,21 21 16,-21 0-16,22-22 0,-22 22 0,21-21 16,-21 21-16,22-21 0,-22 21 0,21 0 15,-21-21-15,1 0 0,20 21 16,-21 0-16,0-21 16,0 21-16</inkml:trace>
  <inkml:trace contextRef="#ctx0" brushRef="#br0" timeOffset="120357.67">14287 11367 0,'0'0'0,"0"-22"0,0-41 15,0 42-15,0 0 0,22-1 16,-22 1-16,0 42 31,0 1-31,0-1 16,0 21-16,0-21 0,0 0 15,0 22-15,0-22 0,0 21 0,0-21 16,0 1-16,0-1 0,0 0 16,0 0-16,0 0 0,0 0 0,0 1 15,0-44 17,0 1-17,0 0-15,0 0 0,0 0 16</inkml:trace>
  <inkml:trace contextRef="#ctx0" brushRef="#br0" timeOffset="120541.56">14309 11049 0,'-22'0'16,"1"0"-16,0 0 31,21 21 16,21-21-47</inkml:trace>
  <inkml:trace contextRef="#ctx0" brushRef="#br0" timeOffset="120993.63">14774 11155 0,'0'0'16,"0"21"-16,0 0 16,0 0-16,0 1 0,0-1 0,0 0 15,0 0-15,0 0 0,-21 0 0,21 1 16,0-1-16,0 0 0,0 0 16,0 0-16,0 0 0,0 1 0,0-1 15,0 0-15,0 0 0,0 0 16,-21-21 15,21-21-15,0 0-16,0-21 0,0 20 15,0 1-15,0-21 0,0 21 16,0-22-16,21 1 0,-21 0 16,21 21-16,0-22 0,1 22 0,-1-21 15,21 21-15,-21-1 0,22 22 16,-22 0-16,21 0 0,22 0 15,-43 0-15,0 22 0,21-1 0,-21 0 16,1 0-16,-1 21 0,-21-20 16,0 41-16,0-21 0,0 1 15,0-22-15,0 0 0,0 21 16,0-20-16,0-1 0,0 0 0,0 0 16,-21-21-16,21 21 0,42-21 31</inkml:trace>
  <inkml:trace contextRef="#ctx0" brushRef="#br0" timeOffset="121268.9">16489 10732 0,'0'-22'15,"0"44"1,0-1-16,0 0 0,0 0 0,0 21 16,0-20-16,-21 20 0,21 0 15,0 1-15,-22 20 0,22-21 0,0 1 16,0-1-16,0 0 0,0 1 16,-21-1-16,21 0 0,0-20 0,-21 20 15,21-21-15,0 0 0,-21 0 0,21 1 16,0-1-1,-21-21-15</inkml:trace>
  <inkml:trace contextRef="#ctx0" brushRef="#br0" timeOffset="122073.53">16023 11282 0,'0'0'15,"21"0"1,0 0-1,1 0-15,20 0 0,0 0 0,1-21 16,20 21-16,-21-21 0,22 21 16,-1-22-16,-20 1 0,20 0 0,-20 0 15,20 0-15,-21 0 0,1-22 0,-1 22 16,-21 0-16,22-21 0,-22 20 16,0-20-16,-21 0 0,0 21 0,0-22 15,0 22-15,0-21 0,0 21 16,0-1-16,-21 1 0,0 21 15,-1 0-15,1 0 16,21 21-16,0 1 16,-21 20-16,21-21 0,0 64 15,0-43-15,0 0 0,0 1 0,0-1 16,0 0-16,0 1 0,0-22 16,0 21-16,0 1 0,0-1 0,0-21 15,-21 21-15,21-20 0,0-1 16,0 0-16,0 0 0,-21 0 15,21-42 17,0 0-32,0 0 0,21 0 0,0-1 15,-21-20-15,21 21 0,0 0 0,1-22 16,-22 22-16,21 0 16,0 0-16,0 0 0,0 21 15,0 0-15,1 0 16,-1 21-16,-21 0 0,21-21 15,-21 42-15,0-20 0,0-1 0,21 0 16,0 21-16,-21-21 0,21 1 16,1-1-16,-1 0 15,0-21-15,0 21 0,0-21 16,0 0-16,1 0 0,20 0 0,-21 0 16,0-21-16,22 21 15,-22-21-15,0 0 0,21-1 0,-21 1 16,1 0-16,-1-21 0,21-1 15,-21 1-15,-21 0 0,0 21 16,21-22-16,-21 22 0,0 0 0,0 0 16,0 0-16,0-1 0,0 1 0,-21 21 15,0 21 1,21 1-16,0-1 0,-21 0 0,0 0 16,21 21-16,0-20 0,0 20 0,0-21 15,0 21-15,0-20 16,0-1-16,0 21 0,0-21 0,0 0 15,0 1-15,42-22 0,-21 0 16,0 0-16,1 0 16,-1 0-16,0 0 0,0 0 0,21-22 15,-20 1-15,-1 21 0,0-21 0,0 0 16,-21 0-16,21 0 0</inkml:trace>
  <inkml:trace contextRef="#ctx0" brushRef="#br0" timeOffset="125419.25">19367 10901 0,'0'0'0,"22"-42"16,-22 20-16,0 1 0,0 0 16,0 0-16,0 0 0,-22 21 31,1 21-31,0 0 0,0 0 16,0 22-16,0-1 0,-1-21 15,1 43-15,21-22 0,-21 0 0,21 22 16,-21-1-16,21-20 0,0 20 15,0-21-15,0 1 0,0-1 16,0 0-16,0 1 0,0-22 0,0 21 16,0-21-16,42-21 0,-21 22 0,1-22 15,20 0-15,-21 0 0,21 0 16,1 0-16,-1-22 0,0 1 0,1 0 16,-1 0-16,0 0 0,1 0 0,-1-22 15,0 22-15,-20-21 0,20 21 16,-21-22-16,0 22 0,0-21 15,-21 21-15,22-1 0,-22 1 16,-22 42 0,22 1-1,-21-1-15,21 0 0,-21 21 16,21-21-16,0 22 0,0-22 0,0 21 16,0-21-16,0 1 0,0-1 0,0 0 15,0 0-15,21 0 0,0 0 16,43-21-16,-43 0 0,0 0 15,22 0-15,-22 0 0,21 0 0,-21 0 16,22-21-16,-22 0 0,0 0 16,42-21-16,-41 20 15,-1 1-15,0-21 0,0 0 0,-21 20 16,0-20-16,0 0 0,0 21 0,-21-22 16,0 1-16,0 0 0,-22 20 15,22 1-15,-21 0 0,21 0 16,-22 0-16,22 21 0,0 0 0,-21 0 15,20 0-15,1 21 0,0 0 0,0 0 16,21 22-16,0-1 0,-21-21 16,21 21-16,0 1 0,0-1 0,0 0 15,0 1-15,21-1 0,-21-21 16,21 0-16,0 22 0,0-22 0,22 0 16,-22-21-16,21 21 0,-21-21 0,22 0 15,-1 0-15,0 0 16,1 0-16,-22-21 0,21 21 0,1-21 15,41-21-15,-41-1 0,-1 22 16,0-21-16,1 21 0,-22-22 16,0 1-16,0 0 0,0-1 15,0 1-15,-21 0 0,0-22 0,0 22 16,0-1-16,0 22 0,0 0 16,0 0-16,0 0 0,0 42 31,0 0-31,0 21 0,-21-20 0,0 20 15,21 0-15,-21 1 0,21-1 0,0 21 16,0-20-16,0-1 16,0 0-16,0 1 0,0-1 0,0-21 15,0 22-15,0-22 0,21 0 0,0 0 16,0 0-16,1-21 0,-1 0 16,0 0-16,0 0 0,0 0 0,0 0 15,22 0-15,-22 0 0,0-21 0,21 0 16,-20 0-16,-1 0 0,0-22 15,21 22-15,-21-21 0,1-1 0,-1 1 16,0 0-16,0-1 0,0-20 16,0 21-16,-21-1 0,22-20 0,-22 20 15,21 1-15,-21 0 0,0 21 0,0-1 16,0 1-16,0 0 16,-21 42-1,-1 0-15,22 1 0,-21 20 0,21-21 16,0 21-16,-21 1 0,0-1 15,21 0-15,0 1 0,0 20 0,0-20 16,0-1-16,0 0 0,0 1 16,0-1-16,0-21 0,0 21 0,21-20 15,0-1-15,0 0 0,1 0 0,-1 0 16,0-21-16,21 0 0,-21 0 16,22 0-16,-1 0 0,-21 0 0,22 0 15,-1-21-15,0 0 0,-21 0 0,22 0 16,-22-1-16,21 1 15,-21 0-15,1-21 0,-1 21 0,0-22 16,0 22-16,-21-21 0,21-1 0,-21 22 16,0-21-16,0 21 0,0 0 15,0-1-15,-21 22 0,0 0 16,0 0-16,0 22 16,-1-1-16,22 0 0,0 21 0,-21-21 15,21 22-15,-21-22 0,21 21 0,0 1 16,0-22-16,0 21 0,0-21 15,0 0-15,0 1 0,0-1 16,21 0-16,0 0 0,-21 0 0,22-21 16,-1 0-16,21 0 0,-21 0 0,0 0 15,1 0-15,-1 0 0,21 0 16,-21-21-16,0 21 0,1-21 0,-1 0 16,0 0-16,0-22 0,0 22 15,0 0-15,1-21 0,-1-1 16,0 22-16,-21-64 0,21 64 15,-21 0-15,21-21 0,-21 21 0,0-1 16,21 22-16,-21 22 31,0-1-31,0 0 0,0 0 16,0 0-16,0 0 16,0 1-1,0-44 32,0 1-47,0 0 0,0 0 16,0 0-1,-21 21-15,0 0 16,0 0 0,21 21-16,-21 0 15,21 0-15,-21 0 0,-1 1 16,22-1-16,0 21 0,0-21 0,-21 0 15,21 22-15,0-22 0,0 0 16,0 0-16,0 22 0,0-22 0,0 0 16,21 0-16,1 0 15,-1-21-15,0 0 0,0 21 0,0-21 16,22 0-16,-22 0 0,0 0 0,21 0 16,-21 0-16,22 0 0,-22-21 15,0 21-15,0-21 0,0 0 16,22 0-16,-22-22 0,0 22 0,0-21 0,-21 0 15,21-1-15,1 1 0,-22 0 16,0-1-16,0-20 0,21-43 16,-21 64-16,0-1 0,0 1 15,0 0-15,0-1 0,0 22 16,0 0-16,0-21 0,0 63 31,-21 0-31,21 0 0,0 0 16,-22 22-16,1-22 0,21 21 0,-21 0 15,21 1-15,0-1 0,0 0 16,0 1-16,0-1 0,0 0 0,0 1 16,0-22-16,0 21 0,0-21 0,0 22 15,21-22-15,0 0 0,-21 0 16,22 0-16,20-21 0,-21 22 16,0-22-16,0 0 0,22 0 0,-22 0 15,21 0-15,-21 0 0,43-22 16,-43 1-16,0 0 0,0 0 15,1 0-15,-1 0 0,0-1 16,0-20-16,0 21 0,-21-21 0,0-1 16,0 22-16,0-21 0,21 21 0,-21-1 15,0 44 17,0-1-32,0 0 0,0 0 0,-21 0 15,21 22-15,0-22 0,0 0 16,0 21-16,0 1 0,0-22 15,0 21-15,0-21 16,0 0-16,21 1 0,1-22 16,-1 0-16,0 21 0,0-21 0,0 0 15,0 0-15,1 0 0,20 0 16,-21-21-16,0 21 0,0-22 0,1 1 16,-1 0-16,21-21 0,-21 21 15,0-22-15,1 22 0,-1-21 16,0 21-16,-21-1 0,0-20 0,21 42 15,-21-21-15,0 0 0,0 42 32,0 0-32,-21 0 15,21 0-15,-21 1 0,21 20 0,0-21 16,0 0-16,0 0 0,0 1 16,0-1-16,0 21 0,0-21 15,0 0-15,21 1 0,-21-1 0,21-21 16,0 21-16,22-21 0,-22 0 15,0 0-15,0 0 0,0 0 0,0 0 16,1 0-16,-1-21 0,0 0 16,0 21-16,-21-22 0,21 1 0,-21 0 15,0-21-15,0 21 0,0-43 16,0 22-16,-21 21 16,0-22-16,0 22 0,0-21 0,-22 21 15,22-1-15,0 22 0,0-21 0,0 21 16,-1 0-1,1 0-15,21 21 32,21-21-32,1 0 0,-1 0 15,21 0-15,-21 0 0,22 0 0,-1 0 16,-21 0-16,21-21 0,1 21 16,-22-21-16,21 21 0,-21 0 0,22 0 15,-22 0-15,0 0 0,0 0 0,0 0 16,1 0-16,-22 21 15,21 0-15,-21 1 0,0-1 16,0 0-16,0 0 0,0 0 0,0 22 16,0-22-16,0 0 0,0 0 15,0 0-15,0 22 0,0-22 0,-21 0 16,21 0-16,0 0 0,0 22 16,0-22-16,0 0 15,0 0-15,-22-42 47,22 0-47,0 0 0,0-1 16,0-41-16,22 42 15,-22-22-15,21 1 0,0 0 16,0-1-16,0 1 0,22 0 0,-1-43 16,21 22-16,-20 41 15,-1 1-15,-21 0 0,22 21 16,-1 0-16,21 21 0,-41 0 15,-1 1-15,0 20 0,0-21 16,-21 21-16,0 1 0,0-1 0,0 0 16,0-20-16,0 20 0,0-21 0,-21 21 15,0-20-15,0-1 0,-1 21 16,22-21-16,-21-21 0,0 21 16,21 1-16,-21-22 0,0 21 0,0-21 15,-1 0 1,1 0-16,0 0 15,21-21 1,0-1-16,-21 1 0,21 0 0,0 0 16,0 0-16</inkml:trace>
  <inkml:trace contextRef="#ctx0" brushRef="#br0" timeOffset="125625.23">24236 10795 0,'0'0'0,"-21"-21"0,-1 21 16,-20-21-16,21 21 0,0 0 0,0 0 16,21-21-16,-22 21 15,1 0-15,0 0 16,0 0 15,0 21-31,0 0 16,-1 0-16,1-21 15</inkml:trace>
  <inkml:trace contextRef="#ctx0" brushRef="#br0" timeOffset="125869.23">23093 11070 0,'0'0'0,"-106"21"15,85-21-15,0 0 0,42 0 31,0 0-31,0 0 0,0 0 16,22 0-16,-22 0 0,21 0 16,-21 0-16,0-21 0,22 21 0,-22 0 15,21 0-15,-21 0 0,1 0 16,-1 0-16,0 0 0,-21-21 16,-21 21 15,0 0-31,-22 21 0</inkml:trace>
  <inkml:trace contextRef="#ctx0" brushRef="#br0" timeOffset="128025.56">931 13864 0,'-21'0'0,"21"-21"16,-21 21-16,21-21 0,-21 21 15,21-21-15,0 0 0,-21-1 16,21 1 0,0 0-16,-22 21 0,22-21 0,-21 0 15,21 0-15,-21-1 16,0 44 15,21-1-15,0 0-16,0 21 0,0-21 0,0 22 15,0-22-15,0 21 0,0 1 16,0-1-16,0-21 0,0 21 16,0-20-16,-21 20 0,21-21 0,0 0 15,-21 0-15,-1 1 0,22-1 16,-21 0-16,21 0 0,0 0 31,0-42 0,21 0-15,1 21-16,20 0 0,-21 0 16,0-21-16,43 21 0,-43 0 15,21-21-15,-21 21 0,1 0 16,-1 0-16,21-22 0,-21 22 15,0-21-15,1 21 0,-22-21 16,21 21-16,-21-21 0,0 0 16,0 0-1,0-1-15,0 1 0,0 0 16,-21 0-16,-1 0 16,1 21-1,0 0 1,0 21-1,21 21-15,0-21 0,0 1 0,0-1 16,0 21-16,-21-21 0,21 22 16,0-22-16,0 21 0,0-21 15,0 22-15,0-22 0,0 0 0,0 0 16,0 0-16,0 0 0,0 1 16,0-1-16,21-21 31,0-21-16,-21-1-15,21 1 16,0 0-16,1 0 0</inkml:trace>
  <inkml:trace contextRef="#ctx0" brushRef="#br0" timeOffset="128337.38">1609 14097 0,'21'0'15,"0"0"1,0 0-16,0 0 16,0 0-16,1 0 15,-22-21-15,21 0 0,0 0 16,-21-1 0,0 1-1,-21 21 1,0 0-16,-1 0 15,1 0 1,21 21-16,-21-21 0,21 22 16,0-1-16,0 0 15,21-21 17</inkml:trace>
  <inkml:trace contextRef="#ctx0" brushRef="#br0" timeOffset="129968.1">3111 13399 0,'0'0'0,"0"-22"0,22 1 16,-22 0-16,0 0 0,0 0 0,0 0 15,-22-1 1,1 22-16,0 0 16,0 0-16,0 0 0,0 0 15,-22 0-15,22 22 0,0-22 0,-21 21 16,20 21-16,-20-21 0,21 22 15,-21-1-15,20 0 0,1 22 0,0-1 16,0 64-16,21-63 16,0-1-16,0 1 0,0-1 0,0-20 15,21-1-15,0 0 0,0 1 16,1-22-16,20 0 0,-21 0 0,21 0 16,-20-21-16,20 0 0,0 0 15,1 0-15,-1 0 0,-21-21 16,21 21-16,1-21 0,-1 0 15,0-22-15,1 22 0,-22-21 0,21 21 16,1-22-16,-22 1 0,21 0 16,-21 21-16,0-22 0,1 1 0,-1 0 15,-21 20-15,0 1 0,0 0 16,0 0-16,0 42 16,-21 0-1,21 0-15,-22 22 0,22-22 16,0 21-16,0 1 0,0-1 0,0-21 15,0 21-15,0 1 0,0-22 0,0 0 16,22 0-16,-1 0 16,0 1-16,0-1 0,0-21 0,0 0 15,1 0-15,20 0 0,-21 0 16,0 0-16,22 0 0,-22-21 0,0-1 16,0 1-16,0 21 0,0-21 15,1 0-15,-22-21 0,0 20 0,0 1 16,0 0-16,0 0 0,0-21 15,0 20-15,-22 1 0,1 0 0,-21 0 16,0 0-16,20 0 0,-20-1 16,-21 22-16,20 0 0,22 0 0,-21 0 15,-1 0-15,22 22 0,0-1 16,0 21-16,21-21 0,0 0 16,0 43-16,0-43 0,21 0 15,0 0-15,0 1 0,1-1 16,-1 0-16,21-21 0,0 0 0,-20 0 15,20 0-15,0 0 0,1 0 16,-1 0-16,0 0 0,-21-21 0,22 0 16,20-22-1,-20 22-15,-22 0 0,21-21 16,-21 20-16,0 1 0,-21 0 0,0 0 16,0 42 15,0 0-31,0 0 0,0 1 15,0-1-15,0 0 0,0 0 16,0 0-16,0 0 0,0 22 0,0-22 16,0 0-16,0 0 15,0 0-15,22-21 32,-1-21-17,-21 0-15,0 0 0,21-21 16,0 20-16,-21 1 15,21-21-15,-21 21 0,0-22 0,21 22 16,1 0-16,-1-21 0,-21 21 16,21 21-16,0 0 0,0 0 15,-21 21 1,21 0-16,1 0 0,-22 0 0,0 22 16,21-22-16,-21 0 0,21 21 15,-21-21-15,0 1 0,21 20 0,0-21 16,-21 0-16,21 0 0,1-21 15,-1 22-15,0-22 16,0 0-16,0 0 0,0 0 0,1 0 0,20 0 16,-21 0-16,21-22 15,-20 1-15,20 0 0,-21 0 0,0 0 16,22-22-16,-22 22 0,0-21 16,0 0-16,0-1 0,0 1 0,-21-22 15,0 22-15,0-21 0,0 20 16,0-20-16,0 20 0,0 1 0,0 0 15,-21 21-15,21-1 0,0 1 0,-21 0 16,0 21 0,21 21-16,0 0 0,0 1 15,0 20-15,0 0 0,0 22 16,0-22-16,0 22 0,0-1 16,0-21-16,0 22 0,0-22 15,0 1-15,0-1 0,0 0 0,0 1 16,0-22-16,21 21 0,-21-21 0,21 0 15,-21 1-15,21-1 16,1-21-16,-1 0 0,0 0 16,0 0-1,0-21-15,-21-1 16,21 1-16,-21 0 0,0 0 0,0 0 16,0 0-16,0-1 0</inkml:trace>
  <inkml:trace contextRef="#ctx0" brushRef="#br0" timeOffset="130185.98">4805 13758 0,'0'-21'31,"21"0"-31,0 21 16,0-21-16,22 21 0,-22-21 15,0 21-15,21-21 0,-21 21 0,22-22 16,-22 22-16,21 0 0,-21-21 0,22 21 15,-22 0-15,0 0 0,0 0 16,0 0-16,1 0 16,-1 0-1,-21 21 1</inkml:trace>
  <inkml:trace contextRef="#ctx0" brushRef="#br0" timeOffset="131706.62">5715 14161 0,'21'21'0,"-42"-42"0,63 42 15,-21-21-15,1 0 0,-1 0 16,0 0-16,0 0 0,0 0 16,0 0-16,1-21 0,-1 21 0,-21-22 15,21 1-15,0 0 0,-21 0 16,21 0-16,-21 0 0,0-1 0,0-20 15,0 21-15,0-21 0,-21 20 0,0-20 16,0 21-16,0-21 0,-22 20 16,22-20-16,-21 21 0,-1 0 0,22 21 15,-21 0-15,0 0 0,20 0 16,-20 0-16,21 21 0,0 0 0,0 0 16,-1 0-16,1 22 0,0-1 15,0 0-15,21 1 0,0-1 0,0 0 16,0-20-16,0 20 0,0 0 15,0-21-15,0 22 0,0-22 16,21 0-16,0-21 0,0 21 0,1-21 16,-1 0-16,0 0 0,0 0 15,21 0-15,-20 0 0,-1-21 0,21 21 16,-21-21-16,0 0 0,22 0 0,-22-1 16,0 1-16,0 0 0,0-21 15,1 21-15,-1-1 0,0-20 0,-21 21 16,0-21-16,0 20 0,0 1 15,0-21-15,0 21 0,0 0 0,0 42 47,0 0-47,0 21 0,0-21 16,0 1-16,0 20 0,21-21 16,0 0-16,0 22 0,-21-22 0,22 0 15,-1 0-15,0 0 0,0-21 16,0 21-16,0-21 0,1 22 0,-1-22 15,0 0-15,0 0 0,21 0 0,-20-22 16,-1 1-16,21 21 0,-21-21 16,0 0-16,1 0 0,20 0 0,-21-1 15,0 1-15,0-21 0,1 21 16,-22 0-16,0-22 0,0 22 16,21-21-16,-21-22 15,0 43-15,0 42 31,0 0-31,0 1 0,0 20 0,0-21 16,0 0-16,0 22 0,0-22 16,0 0-16,0 0 0,0 0 0,0 0 15,0 1-15,0-1 0,21-21 16,0 0-16,0 21 0,0-21 0,1 0 16,-1 0-16,0 0 0,0 0 0,0 0 15,0-21-15,1 0 0,-1 21 16,-21-22-16,21 1 0,0 0 0,0-21 15,-21-1-15,0 22 16,0 0-16,0-21 0,0 21 16,0-22-16,0 22 0,0-21 15,0 63 17,0 0-32,0 21 0,0-20 0,0-1 15,0 21-15,0-21 0,0 0 16,0 22-16,0-22 0,0 0 0,0 0 15,-21 0-15,21 1 0,-21-1 16,21 0-16,0 0 0,0 0 16,0-42 15,0 0-31,0 0 16,21 0-16,-21-1 0,21 1 0,0 0 15,1-21-15,-1 21 0,0-22 16,0 1-16,-21 21 0,21-22 0,0 22 15,1-21-15,-1 21 0,0 21 16,-21-21-16,21 21 0,0 0 0,0 21 16,-21 0-16,22 0 15,-22 0-15,0 0 0,0 22 16,0-22-16,0 0 0,0 21 16,0-20-16,0-1 0,0 0 0,21 0 15,-21 0-15,21 0 0,0 1 16,0-1-16,0-21 0,1 0 15,-1 0-15,0 0 0,0 0 16,0 0-16,0 0 0,1-21 0,20-1 16,-21 22-16,0-21 0,22 0 0,-22 0 15,0 0-15,0 0 0,0-1 16,0-20-16,1 21 0,-1 0 0,-21-22 16,0 22-16,21-21 0,-21 21 0,0-22 15,0 22-15,0 0 0,0 0 16,0 0-16,-21 21 0,0 0 15,-1 21 1,22 0-16,-21 0 0,21 0 0,0 1 16,0-1-16,0 21 0,0-21 0,0 22 15,0-22-15,0 0 0,0 0 16,0 0-16,0 0 0,0 1 0,0-1 16,0 0-16,0 0 0,0 0 15,21-21-15,-21 21 0,0 1 16,0-1-1,-21-21-15,0 0 32,0 0-32,0 0 15,0 0-15,21-21 0,0-1 16,-22 22-16,1-21 0,21 0 16,-21 0-16</inkml:trace>
  <inkml:trace contextRef="#ctx0" brushRef="#br0" timeOffset="131938.49">6816 13462 0,'0'0'0,"-64"-21"16,43 21-16,-43 0 0,43 0 15,0 0-15,0 0 16,42 0 15,0 0-15,-21 21-16,21-21 0,1 0 0,-1 0 15,0 0-15,0 0 0,0 0 16</inkml:trace>
  <inkml:trace contextRef="#ctx0" brushRef="#br0" timeOffset="132447.2">8191 13610 0,'0'0'0,"0"-21"0,22 0 15,-22 0-15,0 0 0,0-1 16,0 1-16,0 0 0,0 0 15,-22 21 1,1 0-16,0 0 0,21 21 16,-21 0-16,0 22 0,21-22 15,0 21-15,0 0 0,0 1 16,-21-1-16,21 22 0,0-22 16,0 0-16,0 1 0,0-1 15,0 0-15,0 1 0,0-22 0,0 21 16,0-21-16,0 0 0,21 1 0,-21-1 15,0 0-15,21-21 0,0 21 16,0-21-16,0 0 0,1 0 16,-1 0-16,0 0 15,0-21-15,0 0 0,0 0 16,1-1-16,-1 1 0</inkml:trace>
  <inkml:trace contextRef="#ctx0" brushRef="#br0" timeOffset="132761.01">8572 13547 0,'0'0'0,"22"-43"16,-1 43-16,0 0 15,0 0-15,21 0 0,-20 0 16,-1 0-16,0 22 0,21-1 16,1 0-16,-22 21 0,21-21 0,0 22 15,-20-22-15,20 21 0,-21 1 16,21-1-16,-20-21 0,-1 21 15,-21 1-15,0-22 0,0 21 0,0-21 16,0 22-16,0-22 0,0 0 0,-21 0 16,-1 0-16,1 1 0,0-1 15,0-21-15,0 21 0,0 0 0,-1-21 16,1 0-16,0 0 16,0 0-16,21-21 31,21 0-31,0 21 15,0-21-15,22-1 0,-22 22 0</inkml:trace>
  <inkml:trace contextRef="#ctx0" brushRef="#br0" timeOffset="133401.19">9800 13864 0,'0'0'0,"-21"0"0,0 0 15,0 0-15,21 21 0,0 1 16,21-22 0,0 0-16,0 21 0,0-21 15,22 0-15,-22 0 0,21 21 16,0-21-16,1 0 0,-1 0 0,22 0 15,-22 0-15,0 0 0,1 0 16,20 0-16,-21 0 0,1 0 0,-22 0 16,21-21-16,1 21 0,-22 0 15,21-21-15,-21 21 0,0 0 0,1-22 16,-1 22-16,-21-21 0,0 0 16,0 0-16,0 0 15,0 0-15,0-1 16,-21 1-16,-1 21 0,1-21 0,0 21 15,-21 0-15,21 0 0,-1 0 16,-20-21-16,21 21 0,0 0 16,0 0-1,42 0 17,0 0-32,0 0 15,0-21-15,0 21 0,1 0 0,-1 0 16,0 0-16,0 0 15,-21 21-15,21-21 0,-21 21 16,21 0-16,-21 0 0,0 1 0,0-1 16,0 0-16,0 0 0,0 21 15,-21-20-15,0-1 0,0 0 0,0 0 16,0 21-16,-1-20 0,1-1 16,0 0-16,0 0 0,0 0 15,0 0-15,-1-21 0,22 22 16,-21-22-1,21-22 1</inkml:trace>
  <inkml:trace contextRef="#ctx0" brushRef="#br0" timeOffset="134637.75">11620 13441 0,'0'0'0,"0"-21"0,-21 21 0,42-21 62,1 21-62,-1 0 0,0-22 16,0 22-16,0-21 0,0 0 0,1 21 15,20-21-15,-21 0 0,0 21 16,0-21-16,1-1 0,-1 1 0,-21 0 16,0 0-16,0 0 0,0 0 15,0-1-15,0 1 16,-21 21-1,-1 0-15,1 21 0,21 1 16,0-1-16,0 21 0,0 0 16,0 1-16,0-1 0,0 0 0,0 22 15,0-22-15,0 22 0,21-1 16,-21-20-16,0-1 0,0 21 0,0-20 16,0-1-16,0-21 0,0 22 0,0-22 15,0 21-15,0-21 0,0 0 16,0 1-16,0-1 0,-21-21 15,0 0-15,0 0 16,0 0 0,0 0-16,-1-21 0,1-1 15,0 1-15,0-21 0,0 21 16,0 0-16,-1-22 0,1 22 0,0 0 16,21-21-16,0 20 0,-21 1 0,21 0 15,0 0-15,-21 21 0,21 21 31,21 21-31,0-20 16,0-1-16,0 21 0,-21-21 0,22 0 16,-1 22-16,0-22 0,0 0 0,0 0 15,0 0-15,1 1 16,-1-1-16,0 0 0,0-21 0,0 21 16,0-21-16,22 0 0,-22 0 0,0 0 15,21 0-15,-20 0 0,20 0 16,0-21-16,1 0 0,-22 0 0,21-1 15,0 1-15,-20 0 0,20 0 16,-21 0-16,21-22 0,-20 22 0,-1-21 16,-21 0-16,0 20 0,21-20 0,-21 21 15,0-21-15,0 20 0,0 1 16,0 0 0,0 42-16,0 0 15,0 1-15,0-1 0,0 0 16,0 21-16,-21-21 0,21 22 0,0-22 15,0 0-15,0 21 0,0-20 16,0-1-16,0 21 0,0-21 0,21 0 16,0-21-16,0 22 0,0-1 0,1-21 15,-1 0-15,0 0 0,0 0 16,0 0-16,0 0 0,22 0 0,-22 0 16,0-21-16,0 21 0,22-22 15,-22 1-15,0 0 0,0 0 0,0-21 16,0 20-16,-21-20 0,0 21 15,0-21-15,0-1 0,0 1 16,0 21-16,0-22 0,-21 1 0,0 0 16,0 21-16,-21-1 0,20 1 15,1 0-15,-21 21 0,21 0 0,0 0 16,-1 0-16,1 21 0,0 0 0,0 1 16,0-1-16,0 42 15,-1-42-15,22 22 0,0-22 0,0 21 16,0-21-16,0 1 0,0-1 0,22-21 15,-1 21-15,0-21 0</inkml:trace>
  <inkml:trace contextRef="#ctx0" brushRef="#br0" timeOffset="135739.29">14139 13441 0,'0'0'0,"0"-42"15,21 42-15,1-22 0,-22 1 0,21 0 16,-21 0-16,0 0 0,0 0 16,0-1-16,0 1 15,0 0-15,-21 21 16,-1 0-16,-20 0 0,21 21 16,0 0-16,0 1 0,-1-1 0,1 21 15,0 0-15,0 1 16,0-1-16,21 22 0,0-1 0,0-21 0,0 64 15,0-63 1,0-1-16,21 0 0,0 1 0,0-22 16,22 0-16,-22 0 0,21 0 0,0-21 15,-20 0-15,20 0 0,0 0 16,1 0-16,41-21 0,-41 0 16,-1-21-16,43-22 15,-43 22-15,0-1 0,1 1 16,-22-21-16,0 20 0,42-84 15,-63 85-15,0-22 0,0 1 0,0-1 16,0 22-16,0-21 0,0 20 0,0 1 16,0 0-16,0-1 0,-21 22 15,0 21 1,21 42-16,0-20 0,0 20 16,0 0-16,-21 1 0,21-1 15,0 21-15,0-20 0,-21 20 0,21-20 16,-21 20-16,-1-21 0,22 22 15,-21-22-15,21 1 0,-21-22 0,21 21 16,0-21-16,0 22 0,-21-43 0,21 21 16,0 0-16,0-42 31,0 0-31,21-1 0,0 1 16,-21 0-16,21-21 0,1 21 0,-22-22 15,21 1-15,0 0 0,0 20 16,-21-20-16,21 21 0,0 0 15,1 21 1,-1 0-16,-21 21 0,21 0 16,-21 0-16,0 0 0,0 22 15,21-22-15,-21 21 0,21-21 0,-21 1 16,21-1-16,-21 0 0,22 0 16,-1 0-16,-21 0 0,21-21 0,0 0 15,21 0-15,-20 0 0,-1 0 16,21 0-16,-21 0 0,22 0 0,-22 0 15,21-21-15,-21 0 0,22 0 16,-22 0-16,21 0 0,-21-22 16,0 22-16,1 0 0,-1-21 0,-21 20 15,0-20-15,0 21 0,0 0 16,0-22-16,0 22 0,0 0 16,-21 21-16,-1 0 0,1 0 15,0 0-15,0 21 0,0 22 16,21-22-16,-21 0 0,21 21 15,-22-21-15,22 22 0,0-22 0,0 0 16,0 21-16,0-20 16,0-1-16,0 0 0,22 0 0,-1 0 15,0 0-15,0-21 0,-21 22 0,21-22 16,0 0-16,1 0 0,-1 0 16,0 0-16,21 0 0,-21 0 0,1-22 15,20 1-15,-21 21 0,21-21 16,-20 0-16</inkml:trace>
  <inkml:trace contextRef="#ctx0" brushRef="#br0" timeOffset="136509.15">15981 13399 0,'0'-22'0,"0"44"0,0-65 0,0 22 32,-21 21-32,-1 0 0,1 0 15,0 21 1,0-21-16,21 21 0,-21 1 0,21-1 15,0 0-15,-21 21 0,21-21 0,0 22 16,0-22-16,0 21 0,0-21 16,0 1-16,0 20 0,0-21 0,0 0 15,21 0-15,0 1 0,0-1 16,0 0-16,22-21 0,-22 0 16,0 0-16,21 0 0,-21 0 0,22 0 15,-22-21-15,21 0 16,1 21-16,-22-22 0,21 1 0,-21-21 15,22 21-15,-1-43 0,-21 22 16,0 0-16,0-1 0,-21 1 16,0 0-16,0-1 0,0 1 0,0 0 15,22-1-15,-22 1 0,0 21 16,0-22-16,0 22 0,0 42 31,0 22-31,0-22 16,0 21-16,0 1 0,0-1 0,0 0 15,-22-21-15,22 22 0,0-1 16,-21 0-16,0 1 0,21-22 16,-21 21-16,21-21 0,0 1 0,-21-1 15,21 0-15,-21-21 16,21 21-16,0-42 31,21 0-31,0 0 0,0 21 0,0-22 16,0 1-16,22-21 0,-22 21 0,0 0 15,0-1-15,22 1 0,-22 0 16,0 21-16,0-21 0,0 0 0,0 21 16,-42 0 31,0 21-47,0 0 0,0-21 15,0 21-15,-1 0 0,1 1 0,0-1 16,0 0-16,21 0 0,-21 0 15,21 0-15,0 1 0,0-1 0,0 0 16,0 0-16,21 0 0,0 0 16,0-21-16,-21 22 0,21-22 15,1 21-15,-1-21 0,0 0 0,0 21 16,0-21-16,-21 21 0,21-21 0,1 0 16,-1 0-1,0 0 16,-21-21-31</inkml:trace>
  <inkml:trace contextRef="#ctx0" brushRef="#br0" timeOffset="136954.71">18267 13166 0,'0'0'0,"0"-21"0,-21-1 0,21 1 0,0 0 16,0-21-16,0 21 16,0-1-16,0 44 15,0-1-15,0 0 16,0 21-16,-22 1 0,22-1 16,0 21-16,-21-20 0,21-1 15,0 22-15,0-22 0,0 21 16,-21-20-16,21-1 0,-21 0 0,21 1 15,0-1-15,0-21 0,0 22 16,0-22-16,0 0 0,0 0 16,0-42 15,0 0-31,-21 0 0,21-1 0,-21 1 16</inkml:trace>
  <inkml:trace contextRef="#ctx0" brushRef="#br0" timeOffset="137767.76">17928 13483 0,'-21'-21'0,"42"42"15,-63-63-15,21 42 0,21-21 16,21 21 15,21 0-31,-21 0 0,22 0 16,-1 0-16,0 0 0,1 0 16,20 0-16,1 0 0,-22-21 0,43 21 15,-22-22-15,1 1 0,-22 21 0,21-21 16,1 0-16,-22 0 0,1 0 0,-1-1 15,-21 1-15,0 0 0,0 0 16,-21 0-16,22 0 0,-22-1 16,0 1-16,0 0 0,-22 21 15,1 0-15,0 0 16,0 21-16,0 0 16,0 1-16,21-1 0,0 21 0,-22 0 15,22 1-15,-21-1 0,21 0 0,-21 1 16,21-1-16,0 0 0,-21 1 15,21-1-15,-21 0 0,0 1 0,21-22 16,0 21-16,0-21 0,-22 1 16,22-1-16,0 0 0,0 0 15,0-42 1,0 0 0,0 0-16,22-1 15,-22 1-15,21-21 0,0 21 0,-21-22 16,21 22-16,0-21 0,-21 21 15,21 0-15,1-1 0,-1 1 0,-21 0 16,21 21-16,0 0 16,0 0-16,-21 21 15,21 0-15,-21 1 0,0 20 0,0-21 16,22 0-16,-22 22 0,21-22 16,-21 21-16,0-21 0,0 0 0,21 1 15,-21-1-15,21 0 0,0-21 16,-21 21-16,21-21 0,1 0 0,-1 0 15,0 0-15,0 0 0,0 0 16,22 0-16,-22 0 0,21-21 16,-21 0-16,22 0 0,-22-1 0,21 1 15,-21 0-15,0-21 0,1-1 0,-1 22 16,0-21-16,0 0 0,-21 20 16,0-20-16,0 21 0,0-21 0,0 20 15,-21 22 1,0 0-16,0 0 0,-1 0 0,1 22 15,0-1-15,0 0 0,0 0 0,0 21 16,21-20-16,-22-1 16,22 21-16,0-21 0,0 22 0,0-22 15,0 0-15,0 0 0,0 0 0,22 0 16,-1-21-16,0 22 0,0-22 16,0 0-16,0 0 0,1 0 0,-1 0 15,0 0-15,0 0 0,0 0 16,22 0-16,-22 0 0,0-22 0,0 1 15,21 0-15,1 0 16,-22 0-16</inkml:trace>
  <inkml:trace contextRef="#ctx0" brushRef="#br0" timeOffset="138393.43">21145 13441 0,'0'0'0,"0"-21"0,0 0 16,0-1-16,0 1 0,0 0 15,0 0-15,0 0 0,0 0 0,0-1 16,-21 22-16,0 0 16,0 0-16,0 22 15,0-1-15,-1 0 0,1 0 0,21 21 16,-21 1-16,21-1 0,-21 0 15,21 1-15,0-1 0,-21 22 0,21-43 16,0 21-16,0 0 16,0 1-16,0-22 0,0 0 0,0 0 0,21 0 15,0 1-15,0-22 0,0 0 16,1 0-16,-1 0 0,0 0 16,0 0-16,0-22 0,22 1 0,-22 0 15,0 0-15,0 0 0,0 0 16,22-1-16,-22-20 0,0 21 0,-21-21 15,21-1-15,-21 1 0,0 0 0,0 20 16,0-20-16,0 0 0,0 21 16,-21-22-16,0 22 0,0 21 0,-1-21 15,1 21-15,0 0 16,0 0-16,0 0 0,0 0 16,-1 21-16,1 0 0,21 0 15,0 1-15,0-1 16,0 0-16,21-21 15,22 0-15,-22 0 16</inkml:trace>
  <inkml:trace contextRef="#ctx0" brushRef="#br0" timeOffset="139293.91">21929 13102 0,'0'0'0,"0"-21"0,21 0 16,-21 0-16,0 0 15,0 42 1,0 0-16,0 21 16,0-21-16,0 22 0,0-22 15,0 21-15,0 1 0,0-1 0,0 0 16,0 1-16,0-1 0,0 0 16,-21 1-16,21-22 0,0 21 0,0-21 15,-22 22-15,22-22 0,0 0 0,0 0 16,0 0-16,-21-21 15,21-21 17,0 0-32,0 0 0,0 0 15,21-22-15,1 1 0,-1 21 16,0 0-16,21-1 0,-21 1 16,1 0-16,20 0 0,-21 0 0,0 21 15,22 0-15,-22 0 0,0 0 16,0 0-16,0 21 0,0 0 0,1 0 15,-22 0-15,21 1 0,-21-1 0,0 0 16,0 0-16,0 0 0,0 0 16,-21 1-16,-1-1 0,1 0 0,-21 0 15,21 0-15,0 0 0,-1 1 16,-20-22-16,21 21 0,0-21 16,0 21-16,-1-21 0,1 0 0,0 0 15,21 21-15,21-21 31,0 0-31,1 0 0,-1 0 16,0-21-16,0 21 0,0-21 16,0 21-16,22-21 0,20-22 15,-42 43-15,1-21 0,20 0 16,-21 0-16,21 0 0,-20-22 0,-1 22 16,0 0-16,0 0 0,-21 0 15,0-22-15,21 22 0,-21 0 0,0 0 16,0 0-16,21-1 15,-21 44 1,0-1 0,0 0-16,0 21 0,0-21 0,0 22 15,0-22-15,0 21 0,0 1 16,0-1-16,0 0 0,0 1 0,0-1 16,0 0-16,0 1 0,0-1 15,0 0-15,0 1 0,0 20 0,22-21 16,-22 1-16,0-1 0,0 22 15,0-22-15,0 21 0,0-20 0,0-1 16,-22 0-16,22-20 0,-21 20 0,21-21 16,0 0-16,0 0 0,-21-21 15,21 22-15,0-44 32,0 1-32,0 0 0,0-21 15,0 21-15,0-1 0,0 1 16,0-21-16,0 21 0,21-22 0,-21 1 15,0 21-15,0-21 0,0 20 0,0-20 16,21 0-16,-21 21 0,0-22 16,0 1-16,0 0 0,0-1 0</inkml:trace>
  <inkml:trace contextRef="#ctx0" brushRef="#br0" timeOffset="139505.79">22585 13166 0,'0'0'0,"0"-21"0,-21-1 16,21 44 46,0-1-62,21-21 0,0 21 16,0 0-16,0-21 0,0 21 15</inkml:trace>
  <inkml:trace contextRef="#ctx0" brushRef="#br0" timeOffset="140567.71">22966 13547 0,'21'0'0,"-42"0"0,63 0 16,-21 0-16,0 0 0,1 0 15,-1-21-15,0-1 16,0 22-16,-21-21 0,21 0 16,-21 0-16,21 21 0,-21-21 0,0 0 0,0-1 15,0 1-15,0 0 16,0 0-16,-21 0 0,0 21 16,0 0-16,0 0 15,0 21-15,-1-21 0,1 21 16,21 0-16,0 22 0,-21-22 0,21 21 15,0 0-15,0 1 0,0-22 16,0 85-16,0-85 16,0 21-16,21-21 0,0 1 15,-21-1-15,22-21 0,-1 0 16,0 0-16,0 0 0,0 0 16,0 0-16,1 0 0,20-43 15,-21 22-15,0 21 0,22-21 16,-22 0-16,0-21 0,0 20 15,0 1-15,0 0 0,1-21 0,-22 21 16,21-22-16,0 22 0,-21 0 0,0 0 16,0 0-16,21 21 0,-21-22 15,21 22-15,-21 22 16,0-1 0,0 0-16,21-21 15,-21 21-15,22 0 16,-1-42 31,-21 0-47,0 0 15,0 0-15,0-1 16,0 1-16,0 0 0,0 0 16,-21 21 15,-1 0-31,1 21 0,21 0 15,-21 0-15,0 1 0,21-1 16,0 21-16,-21-21 0,0 22 0,21-1 16,0-21-16,0 21 0,0-20 15,0 20-15,0-21 0,0 0 16,0 0-16,0 22 0,21-22 16,0 0-16,0 0 0,0-21 0,22 0 15,-22 0-15,0 0 0,0 0 16,21 0-16,-20 0 0,20-21 0,-21 21 15,21-21-15,-20 0 0,20 0 16,-21-1-16,21-20 0,-20 21 0,-1-21 16,42-43-16,-42 43 0,1-1 15,-1 1-15,0-22 0,0 22 16,0 0-16,0-64 0,-21 64 16,22-22-16,-22 43 15,0-21-15,0 20 0,0 1 16,0 0-16,0 42 15,-22 0-15,1 1 0,0 20 16,21-21-16,-21 21 0,0 1 16,0-1-16,21 0 0,-22 1 0,22 20 15,-21-20-15,21-1 0,0 0 0,-21 64 16,21-64-16,0 1 16,0-22-16,0 21 0,0 1 0,0-22 15,0 0-15,21 0 0,-21 0 0,21 0 16,1-21-16,-1 22 15,0-22-15,0 0 0,0 0 16,0 0-16,1-22 0,-1 22 0,0-21 16,0 0-16,0 21 0,-21-21 15,21-21-15,1 20 0,-1 1 0,0 0 16,-21-21-16</inkml:trace>
  <inkml:trace contextRef="#ctx0" brushRef="#br0" timeOffset="140815.57">24088 13335 0,'0'21'15,"21"-21"1,0 0-16,21 0 0,-21 0 16,1 0-16,20-21 0,0 21 15,-21 0-15,22-21 0,-1 21 0,-21 0 16,22 0-16,-22-21 0,0 21 0,0 0 15,0 0-15,0 0 16,-42 0 15</inkml:trace>
  <inkml:trace contextRef="#ctx0" brushRef="#br0" timeOffset="141333.74">25760 13504 0,'0'0'0,"0"-21"15,0 0-15,0 42 32,0 0-32,-21 1 0,21-1 0,0 0 15,-22 21-15,22-21 0,0 22 16,0-22-16,-21 21 0,21-21 0,-21 1 15,21-1-15,0 0 0,0 0 0,0 0 16,0 0 0,0-42-1,0 0 1,0 0-16,0 0 0,0-22 16</inkml:trace>
  <inkml:trace contextRef="#ctx0" brushRef="#br0" timeOffset="141505.68">25844 13208 0,'0'-21'0,"-21"21"31,21 21 0,0 0-31,21 0 0,1 1 16,-1-1-16,0-21 15,0 21-15</inkml:trace>
  <inkml:trace contextRef="#ctx0" brushRef="#br0" timeOffset="141977.73">26289 13356 0,'-21'0'31,"0"21"-31,21 1 0,-22-1 15,1 0-15,21 21 0,0-21 16,0 22-16,0-22 0,0 21 0,0 1 16,-21-22-16,21 21 0,0-21 15,0 22-15,-21-22 0,21 0 16,0 0-16,0 0 0,0 0 0,0 1 16,-21-22-1,21-22 1,0 1-16,0 0 15,0 0-15,21-21 16,0 20-16,-21 1 0,21-21 0,0 0 16,1 20-16,-1-20 0,0 21 15,0-21-15,0 20 0,0 1 0,22 21 16,-22-21-16,0 21 0,0 0 16,0 0-16,-21 21 15,22 0-15,-22 1 0,0-1 0,0 0 16,0 21-16,0-21 0,0 43 15,0-22-15,0-21 16,0 1-16,0 20 0,0-21 0,0 0 0,0 0 16,0 1-16,0-1 15,0-42 17,21 21-32,0-22 15,0 1-15,-21 0 0</inkml:trace>
  <inkml:trace contextRef="#ctx0" brushRef="#br0" timeOffset="142409.48">27263 13504 0,'0'0'0,"0"-42"16,-22 42 15,1 0-31,0 0 0,-21 21 0,21-21 15,-22 21-15,22 1 0,0-1 16,0-21-16,0 21 0,-1 0 16,1 0-16,21 0 0,0 1 0,0-1 15,21 0 1,1-21-16,-1 0 0,21 0 16,-21 0-16,0 0 0,22 0 15,-22 0-15,21 21 0,-21-21 0,1 21 16,20-21-16,-21 21 0,0 1 15,0-1-15,-21 0 0,0 0 16,0 0-16,0 0 0,-21 1 16,0-22-16,-21 21 0,21 0 15,-22-21-15,22 0 0,-21 21 0,-1-21 16,22 0-16,-21 0 0,21 0 16,-22 0-16,22 0 0,0 0 15,0 0-15,21-21 16,0 0-1,0 0-15,21 21 0,0-22 16,0 1-16,1 21 0,20-21 0,-21 0 16</inkml:trace>
  <inkml:trace contextRef="#ctx0" brushRef="#br0" timeOffset="142633.35">27601 13504 0,'0'0'0,"21"0"0,-21 22 15,0-1 1,0 0-16,0 0 0,0 0 0,0 0 16,0 22-16,0-22 0,0 0 15,0 0-15,0 22 0,-21-22 0,21 0 16,0 0-16,0 0 0,0 0 16,-21-21-16,21 22 15,0-44 1,0 1-1</inkml:trace>
  <inkml:trace contextRef="#ctx0" brushRef="#br0" timeOffset="142821.19">27771 13314 0,'0'0'0,"-22"-21"0,22 0 16,-21 21-16,21 21 31,0 0-15,0 0-16,0 0 15,21-21-15,-21 21 16,22-21-16,-1 22 0</inkml:trace>
  <inkml:trace contextRef="#ctx0" brushRef="#br0" timeOffset="143590.69">28363 13653 0,'0'21'0,"0"-42"0,0-1 0,0 1 16,0 0-16,0 0 0,0 0 15,-21 21-15,21-21 0,-21 21 16,0 0-16,0 0 0,-1 0 15,1 0-15,-21 0 0,21 21 0,0 0 16,-1 0-16,1 21 0,0-20 16,0 20-16,0-21 0,0 21 0,-1 1 15,22-22-15,-21 21 0,21-21 16,0 1-16,0-1 0,0 0 16,0 0-16,0 0 0,21-21 0,1 0 0,-1 0 15,0 0-15,0 0 0,21 0 16,-20 0-16,-1 0 0,0-21 0,0 0 15,0 21-15,0-21 0,1-22 16,-1 22-16,0 0 0,0-21 0,0-1 16,-21 1-16,21 0 0,1-1 15,-22 1-15,0 0 0,0-22 16,21 22-16,-21 0 0,21-1 0,-21 1 16,0 0-16,0 20 0,0 1 15,0 0-15,0 0 0,0 42 16,0 0-1,-21 0-15,0 22 0,21-22 0,0 21 16,-22 1-16,22-1 0,0 21 0,0-20 16,0-1-16,0 0 0,0 1 15,0-1-15,0 0 0,22-20 0,-22 20 16,21-21-16,0 0 0,0 0 16,0 1-16,0-22 0,1 0 15,-1 21-15,0-21 0,21 0 0,-21 0 16,1 0-16,-1 0 0,21-21 15,-21-1-15,22 22 0,-22-21 0,0 0 16,21 0-16,-21-21 0,1 20 16,-1-20-16,0 21 0,-21-21 0,0 20 15,0-20-15,0 21 0,0 0 16,0 0-16,-21 21 16,0 21-16,-1 0 0,1 0 15,0 0-15,0 0 0,21 22 0,-21-22 16,21 21-16,-21-21 0,21 22 0,0-22 15,0 0-15,0 21 16,0-20-16,0-1 0,0 0 0,21-21 16,0 21-16,0 0 0,0-21 0,0 0 15,1 0-15,-1 0 0,21 0 16,-21 0-16,22 0 0,-22 0 0,21 0 16,0-21-16,1 0 0</inkml:trace>
  <inkml:trace contextRef="#ctx0" brushRef="#br0" timeOffset="144149.42">30565 13801 0,'0'0'0,"0"-21"0,0-1 0,0 1 0,0-21 16,0 0-16,0 20 15,0-20-15,0 21 0,0 0 0,0 0 16,-22-1-16,1 1 0,0 21 16,0 0-16,0 0 0,0 0 0,-22 0 15,22 21-15,0 1 0,-21 20 0,20-21 16,-20 21-16,0 1 0,21-1 16,-22 0-16,22-20 0,0 20 0,0 0 15,0-21-15,21 22 16,0-22-16,0 0 0,0 21 0,0-20 15,21-1-15,0 0 16,0-21-16,21 0 0,-20 0 0,-1 0 16,21 0-16,-21 0 0,22-21 0,-22 0 15,21-1-15,-21 1 0,22 0 16,-22 0-16,0-21 0,21 20 0,-21-20 16,1 0-16,-1-1 0,0 1 15,-21 21-15,0-21 0,0 20 0,0 65 31,-21-22-31,0 0 16,-1 21-16,1 1 16,21-22-16,0 21 0,0 1 0,0-22 15,0 21-15,0-21 0,21 0 16,1 1-16,-1-1 0,0 0 0,21 0 16,-21 0-16,22-21 0,-1 0 15,0 0-15,1 0 0,-22 0 0,21 0 16,1-21-16,-1 21 0,-21-21 0,21 0 15,-20 21-15,-1-21 0,0-1 16,0-20-16,-21 21 0</inkml:trace>
  <inkml:trace contextRef="#ctx0" brushRef="#br0" timeOffset="145108.96">21590 14774 0,'0'0'0,"21"-21"0,0-42 16,-21 42-16,0-1 15,0 1-15,0 0 0,0 0 16,0 0-16,-21 21 16,0 0-16,0 0 15,0 0-15,-1 21 0,-20 21 0,21-21 16,0 22-16,0-1 0,-22 0 0,22 1 15,0-1-15,21 0 0,-21 1 16,21-1-16,-21 0 0,21 1 16,0-1-16,0 0 0,0 1 15,0-22-15,21 0 0,0 0 0,0 0 16,21 1-16,-20-22 0,20 0 0,0 0 16,1 0-16,-1 0 0,0-22 15,1 1-15,-1 0 0,0 0 0,1 0 16,-1 0-16,0-22 0,1 22 15,-22-21-15,21 21 0,-21-22 16,0 22-16,-21-42 0,0 41 16,0 1-16,0 0 0,0 0 0,0 42 31,-21 0-31,21 0 16,-21 1-16,21-1 0,0 21 15,0-21-15,0 0 0,0 22 0,0-22 16,0 0-16,0 0 0,0 0 15,21 1-15,0-1 0,1-21 0,-1 0 16,0 21-16,0-21 0,0 0 16,0 0-16,1 0 0,20-21 0,-21 0 15,0-1-15,0 1 0,22 0 16,-22 0-16,-21 0 0,0 0 0,0-1 16,0-20-16,0 21 0,0 0 0,0-22 15,0 22-15,-42-21 0,20 21 16,1-22-16,0 22 0,0 0 0,0 0 15,0 21-15,-1 0 16,1 0-16,0 0 0,0 21 0,0 0 16,0 22-16,21-22 0,-22 0 15,22 21-15,0-21 0,0 1 16,0 20-16,0-21 0,0 0 0,22 0 16,-1 1-16,0-22 0,0 0 15,0 21-15,22-21 0,-22 0 0,21 0 16</inkml:trace>
  <inkml:trace contextRef="#ctx0" brushRef="#br0" timeOffset="145395.79">23050 14647 0,'0'0'0,"22"-21"0,-1 0 0,-21-21 16,0 21-16,0-1 0,0 1 15,0 0-15,0 42 16,0 0-16,-21 1 15,-1-1-15,22 0 0,-21 21 16,21 1-16,-21 20 0,21-21 16,-21 1-16,0-1 0,21-21 15,0 22-15,0-22 0,-21 0 0,21 0 16,0 21-16,0-20 0,0-1 16,0 0-16,21-21 31,0 0-31,0 0 15,-21-21-15,21 0 0,0-1 0,1 1 16,-1 0-16</inkml:trace>
  <inkml:trace contextRef="#ctx0" brushRef="#br0" timeOffset="145657.66">23241 14542 0,'0'0'0,"0"-43"0,0 22 0,0-21 0,21 21 15,-21-1-15,0 44 31,0 20-31,0-21 16,0 21-16,0 1 0,0-1 16,0 0-16,0 1 0,0-1 0,0 0 15,-21 1-15,21-1 0,-21-21 16,21 22-16,0-22 0,0 0 0,-21 21 16,21-21-16,-22 1 0,22-1 15,0 0 1,22-21-1,-22-21-15,21 0 16,0-1-16,0 22 0,0-21 0,22 0 16</inkml:trace>
  <inkml:trace contextRef="#ctx0" brushRef="#br0" timeOffset="145985.48">23601 14880 0,'0'0'0,"21"0"16,0 0-1,0 0-15,0 0 16,-21-21-16,22 21 0,-1-21 0,0 21 16,0-21-16,0 21 0,0-21 0,-21-1 15,0 1-15,22 21 16,-22-21-16,0 0 0,0 0 0,0 0 0,0-1 16,-22 22-1,1 0-15,0 0 0,0 0 0,0 0 16,0 22-16,-1-22 0,-20 21 0,21 0 15,21 21-15,-21-21 0,0 1 16,-1 20-16,22-21 0,-21 0 0,21 0 16,0 1-16,0-1 0,0 0 15,0 0-15,0 0 0,0 0 16,21-21-16,1 0 0,-1 0 0,0 22 16,21-22-16,-21 0 0,1 0 15,20 0-15,-21-22 0,21 22 16,1-21-16</inkml:trace>
  <inkml:trace contextRef="#ctx0" brushRef="#br0" timeOffset="147741.59">24405 14711 0,'0'-21'16,"-21"21"-16,0 0 15,0 0-15,21 21 0,-22 0 16,1 0-16,0-21 0,21 21 15,-21 1-15,21-1 0,-21 21 0,21-21 16,0 0-16,0 1 0,0-1 16,0 0-16,0 0 0,0 0 0,0 0 15,0 1-15,21-1 16,0 0-16,0-21 0,0 0 0,1 0 16,-1 0-16,0 0 0,21 0 15,-21 0-15,1 0 0,-1-21 0,0 21 16,0-21-16,0-1 0,0 22 0,1-21 15,-1 0-15,0 0 0,0-21 16,-21 20-16,0 1 0,21-21 0,-21 0 16,21-1-16,-21 22 0,0-21 0,0-1 15,0 1-15,22 0 0,-22-1 16,0 22-16,0 0 0,0 0 16,0 42 15,0 0-31,0 22 0,0-22 0,-22 21 15,22 0-15,0-20 0,0 20 16,-21 0-16,21-21 0,-21 22 0,21-22 16,0 21-16,0-21 0,0 1 15,0-1-15,0 0 0,0 0 16,21 0-16,0 0 0,1-21 0,-1 22 16,0-22-16,0 0 0,0 0 15,0 0-15,1 0 0,20-22 0,-21 22 16,0-21-16,0 0 0,22 21 15,-22-21-15,0 0 0,0 0 16,0-1-16,1-20 0,-1 21 16,-21 0-16,21 0 0,-21-1 15,0 44 17,0-1-32,0 0 0,-21 0 15,21 0-15,-21 0 0,-1 1 0,22-1 16,0 0-16,0 0 0,0 0 15,0 0-15,0 1 0,0-1 16,0 0-16,22-21 0,-1 0 16,0 0-1,0 0-15,0 0 0,0 0 0,1 0 16,-1 0-16,0-21 0,0 0 16,0 21-16,0-22 0,1 1 0,-1 0 15,0 0-15,0 0 0,-21 0 16,21-1-16,-21 1 0,0 0 15,0 42 17,-21 0-32,21 1 15,0-1-15,0 0 0,0 0 16,0 0-16,0 0 16,21-21-1,-21 22-15,21-22 0,1 0 0,-1 0 16,0 0-16,0 0 15,0 0-15,0 0 0,1-22 16,-22 1-16,0 0 16,0 0-16,0 0 15,0 0-15,0-1 0,0 1 0,0 0 16,0 0-16,-22 0 0,1 0 16,21-1-1,-21 22-15,42 0 47,0 0-47,1 0 16,-1 0-16,0 0 15,0 0-15,0 0 0,0 0 16,1 0-16,-1 22 16,0 20-1,-21-21-15,0 0 16,0 0-16,0 1 0,0-1 15,0 0-15,0 0 16,0 0-16,0 0 16,0 1-1,-21-22 1,21-22 15,0 1-15,21 0-16,-21 0 15,21 21-15,0-21 0,0-22 0,1 22 16,-1 0-16,0 0 0,0 0 0,0-22 16,0 22-16,22 0 0,-22 21 15,0-21-15,0 0 0,0 21 0,1 0 16,-22 21 0,0 0-16,0 0 0,0 0 15,0 1-15,0 20 0,0-21 16,0 0-16,0 0 0,0 1 15,0-1-15,0 0 0,0 0 16,0 0-16,0 0 0,0 1 16,21-1-16,0-21 0,0 0 0,21 21 15,1-21-15,-22 0 0,0 0 16,0 0-16,0-21 0,1 21 16,-1-21-16,0-1 0,0 22 0,0-21 15,0 0-15,1 0 0,-1 0 0,-21 0 16,0-1-16,21-20 0,-21 21 15,21-21-15,-21 20 0,0-20 16,21 21-16,-21 0 0,0 0 16,0-1-16,0 44 15,0-1 1,-21 0-16,21 0 0,-21 0 16,21 22-16,-21-22 0,21 0 15,0 0-15,0 0 0,0 0 0,0 1 16,0-1-16,0 0 0,0 0 0,0 0 15,0 0 1,0 1-16,-21-22 16,-1 0-1,1 0-15,0 0 32,21-22-32,-21 1 0,21 0 15,0 0-15,0 0 0,0 0 16,0-1-16</inkml:trace>
  <inkml:trace contextRef="#ctx0" brushRef="#br0" timeOffset="147949.59">25993 14330 0,'0'0'0,"-43"0"15,22 0-15,-21-21 0,21 21 0,-1-21 16,1 21-16,0 0 15,21 21 48</inkml:trace>
  <inkml:trace contextRef="#ctx0" brushRef="#br0" timeOffset="148193.54">24934 14457 0,'0'0'0,"-42"21"0,-22-21 16,43 0-16,21 21 0,21-21 31,1 0-31,-1 0 0,0 0 16,21 0-16,1 0 0,-22 0 0,21 0 15,0 0-15,1 0 0,-1 0 16,0 0-16,-20 0 0,-1 0 16,0 0-16,0 0 0,-21 21 15,-21-21-15,0 22 16,-22-22-16,1 0 0</inkml:trace>
  <inkml:trace contextRef="#ctx0" brushRef="#br0" timeOffset="149189">889 16235 0,'-21'0'15,"0"21"-15,42-21 47,0 0-47,0 0 0,21 0 16,-20 0-16,-1-21 0,21 21 15,-21 0-15,0 0 0,1-21 16,-1 21-16,0 0 0,0 0 16,-42 0-1,0 0 1</inkml:trace>
  <inkml:trace contextRef="#ctx0" brushRef="#br0" timeOffset="149665.73">804 16235 0,'-42'21'0,"84"-42"0,-105 63 0,42-42 0,-1 21 16,1-21-16,0 22 0,0-1 0,0 0 16,0 0-16,21 0 15,-22 0-15,1 1 0,21-1 16,0 0-16,0 0 0,0 0 31,21-21 16,1-21-47,-1 21 16,0-21-16,0 21 0,0 0 15,0-21-15,1 21 0,-1 0 16,0 0-16,21 0 0,-21 0 0,1 0 16,-1 0-16,21 21 15,-21-21-15,0 21 0,-21 0 0,22 0 16,-22 1-16,0-1 0,0 0 0,0 21 15,0-21-15,0 22 16,-22-22-16,1 21 0,0-21 0,21 1 16,-21-1-16,-21 0 0,20 0 15,1 0-15,0-21 0,0 0 16,0 0-16,0 0 0,-1 0 0,1 0 16,0 0-16,0 0 15,0 0-15,0-21 16,21 0-16,0 0 15,21 0 17,0 21-32,0-22 0</inkml:trace>
  <inkml:trace contextRef="#ctx0" brushRef="#br0" timeOffset="149873.63">1418 16637 0,'42'0'16,"-84"0"-16,106 0 0,-43 0 0,0 0 16,0 0 46,0 0-46,0 0-1</inkml:trace>
  <inkml:trace contextRef="#ctx0" brushRef="#br0" timeOffset="151493.72">2688 16087 0,'0'0'0,"0"-21"0,0-1 15,0-20-15,0 21 0,0 0 16,0 0-16,-21 21 16,0 0-16,0 0 0,-1 0 15,1 0-15,0 21 0,0 0 16,-21 21-16,20 1 0,1-1 0,-21 0 15,21 1-15,0 20 0,-22-21 16,22 22-16,0-1 0,21 1 0,-21-1 16,21 1-16,0-1 0,0-20 15,0 20-15,0-20 0,21-1 16,-21 0-16,42-21 0,-21 1 16,1-1-16,20-21 0,-21 0 15,21 0-15,1 0 0,-1 0 0,-21-21 16,22-1-16,-1 1 0,-21 0 15,21-21-15,-20 21 0,20-22 0,-21 22 16,0-21-16,0 21 0,1-22 16,-1 22-16,-21 0 0,0 0 15,0-22-15,0 22 0,0 0 16,0 42 15,0 0-31,0 1 16,0-1-16,0 0 0,0 21 15,0 1-15,0-22 0,0 21 16,0-21-16,0 22 0,21-22 0,0 0 16,-21 21-16,21-21 0,0-21 15,1 22-15,-1-22 0,0 0 0,0 0 16,0 0-16,0 0 0,1 0 16,-1-22-16,0 1 0,0 0 15,0 0-15,0 0 0,1-22 0,-1 22 16,0 0-16,0-21 0,-21-1 15,0 22-15,0 0 0,0-21 0,0 21 16,0-1-16,-21 1 16,0-21-16,0 21 0,-22 21 0,22-21 15,-21-1-15,21 22 0,-1 0 16,-20 0-16,21 0 0,0 0 0,0 22 16,-1-1-16,1 0 0,21 0 15,0 21-15,0-20 0,0 20 0,0 0 16,0-21-16,0 22 0,0-22 15,21 21-15,1-21 0,-1 1 16,0-22-16,0 21 0,0-21 0,0 0 16,22 0-16,-22-21 0,21 21 15,-21-22-15,22 1 0,-22 0 0,21-21 16,-21 21-16,22-1 0,-22 1 16,0-21-16,21 21 0,-42 0 15,22-1-15,-22 1 0,0 0 16,21 21-16,-21-21 0,0 42 31,0 0-31,0 0 16,0 1-16,0 20 0,0-21 15,0 0-15,0 22 0,0-22 0,0 21 16,0-21-16,0 0 0,0 1 16,0-1-16,0 0 0,0 0 15,0-42 1,0 0-1,21 0-15,-21-1 16,0 1-16,21 0 0,0-21 0,-21 21 16,21-22-16,1 22 0,-1-21 15,-21-1-15,21 22 0,0-21 0,0 21 16,0 0-16,-21-1 0,22 1 16,-1 21-16,0 0 0,0 0 15,-21 21-15,21 1 0,-21-1 16,0 0-16,21 0 0,-21 0 0,22 0 15,-22 1-15,0-1 0,21 21 16,0-21-16,0 0 0,-21 1 0,21 20 16,0-21-16,1 0 15,-1 0-15,0-21 16,0 0-16,0 0 0,0 0 16,1 0-16,-1-21 0,0 0 0,0 0 15,0 0-15,0 0 0,1-1 16,-1-20-16,0 21 0,0-21 0,0-1 15,0 22-15,-21-21 0,22-22 16,-22 22-16,21 0 0,-21-1 0,0-20 16,0 20-16,0 1 0,0 0 15,0-1-15,0 22 0,0-21 0,-21 21 16,-1 21 0,22 21-16,0 0 15,0 21-15,0 1 0,0-1 16,0 0-16,0 22 0,0-22 0,0 1 15,0-1-15,0 21 0,0-20 16,0-1-16,0 0 0,0 1 0,0-22 16,0 21-16,0-21 0,0 22 15,0-22-15,0 0 0,22 0 16,-1-21 0,0 0-16,0-21 0,0 0 15,-21 0-15,0 0 16,0-1-16,0 1 0</inkml:trace>
  <inkml:trace contextRef="#ctx0" brushRef="#br0" timeOffset="151753.57">4043 16447 0,'0'0'0,"21"0"16,0 0-1,0 0-15,0 0 0,22-22 0,-22 22 16,21-21-16,1 0 0,-1 21 16,0-21-16,1 21 0,-1-21 0,0 21 15,-21 0-15,22 0 16,-22-21-16,0 21 0,0 0 0,0 0 16,1 0-1</inkml:trace>
  <inkml:trace contextRef="#ctx0" brushRef="#br0" timeOffset="153418.07">5122 16595 0,'0'0'0,"0"-21"0,0-1 16,0 1-16,0 0 15,0 0-15,0 0 0,0 0 16,0-1-16,0 1 0,0 0 16,0 0-16,0 0 0,0 0 0,0-1 15,-21 1-15,0 0 0,0 0 16,21 0-16,-21 21 0,-1 0 0,1 0 15,0 0-15,0 0 16,0 21-16,0 21 0,-1-21 16,22 1-16,0 20 0,-21-21 15,21 21-15,0 1 0,0-1 0,0-21 16,0 22-16,0-1 0,0 0 16,0-21-16,0 1 0,21 20 0,-21-21 15,22-21-15,-1 21 0,0-21 16,0 0-16,0 0 0,0 0 15,1 0-15,-1-21 0,0 0 16,0 0-16,0 0 0,0-1 0,1 1 16,-22-21-16,21 21 0,-21-22 15,21 22-15,-21 0 0,21-21 0,-21 21 16,0-22-16,0 22 0,0 0 16,0 0-16,0 0 0,0 42 31,0 0-31,0 0 15,0 21-15,0-20 0,0-1 16,0 0-16,0 0 0,21 21 0,0-20 16,-21-1-16,0 0 0,22 0 15,-1 0-15,0 0 0,0-21 0,0 0 16,0 22-16,22-22 0,-22 0 16,0 0-16,21 0 0,-20-22 0,-1 1 15,21 21-15,-21-21 0,22 0 16,-22 0-16,0 0 0,0-1 0,0 1 15,0 0-15,-21-21 0,0 21 16,0-1-16,0 1 0,0 0 16,0 0-16,0 0 0,0 0 0,-21 21 31,21 21-15,0 0-16,0 0 0,0 0 15,0 0-15,0 1 0,0-1 0,0 0 16,21 0-16,1 0 0,-22 0 15,21 1-15,0-1 0,0 0 0,0-21 16,22 21-16,-22 0 16,0-21-16,21 0 0,-21 0 0,22 0 15,-22 0-15,21 0 0,-21-21 16,1 0-16,20 21 0,-21-21 0,0 0 16,0-1-16,-21 1 0,22 0 0,-22 0 15,21 0-15,-21 0 0,0-1 16,0 1-16,0 0 0,0 0 0,0 0 15,0 0-15,0-1 0,0 1 16,0 0-16,0 42 31,0 0-31,0 1 0,0-1 16,0 0-16,0 0 0,0 0 16,0 0-16,0 22 0,0-22 15,0 0-15,0 0 0,0 0 16,-21 1-16,21-1 0,0 0 0,-22 0 15,22-42 32,0 0-47,0 0 16,22-1-16,-1 1 0,0 0 0,-21-21 16,21 21-16,0-1 0,0 1 15,1-21-15,-1 21 0,-21 0 0,21-1 16,0 1-16,0 21 15,0 21 1,-21 1-16,0 20 16,0-21-16,0 0 0,22 0 0,-22 1 15,0 20-15,0-21 0,0 0 16,0 0-16,21 1 0,0-1 0,-21 0 16,21 0-16,0-21 0,0 0 0,1 21 15,-1-21-15,0 0 0,0 0 16,0 0-16,22 0 0,-22-21 15,0 0-15,21 21 0,-21-21 0,1 0 16,-1-1-16,21 1 0,-21 0 16,0-21-16,1 21 0,-1-22 0,-21 22 15,21-21-15,-21 21 0,21-22 16,-21 1-16,0 21 0,0 0 0,0-1 16,0 1-16,-21 0 0,0 21 15,0 0-15,-1 0 0,1 21 0,0 0 16,0 1-16,0-1 0,0 0 15,21 0-15,0 21 0,0-20 0,0-1 16,0 0-16,0 0 0,21 0 16,0 0-16,0 1 0,0-22 15,0 21-15,-21 0 0,22 0 0,-1-21 16,0 21-16,-21 0 0,0 1 16,0-1-1,0 0-15,-21-21 16,0 0-16,-1 0 15,1 0-15,0 0 16,0 0-16,0 0 0,0 0 0,-1-21 16,-20 21-16,21-21 0</inkml:trace>
  <inkml:trace contextRef="#ctx0" brushRef="#br0" timeOffset="154089.6">7895 15939 0,'0'0'0,"21"-22"0,-21-20 16,0 21-16,21 0 0,-21 0 0,0-1 16,0 44-1,0-1-15,0 21 16,-21 0-16,21 1 0,-21 20 0,21 1 16,0-22-16,-21 22 0,0-1 15,0-21-15,-1 22 0,1-22 0,0 1 16,0 20-16,21-42 0,-21 22 15,0-1-15,21-21 0,-22 0 0,22 0 16,0 1-16,0-44 31,0 1-31,0 0 16,0 0-16,22 0 0,-1-22 0,-21 1 16,21 0-16,0-1 0,0 1 0</inkml:trace>
  <inkml:trace contextRef="#ctx0" brushRef="#br0" timeOffset="154322">7895 15939 0,'0'0'0,"21"-22"0,0 1 16,1 0-16,-1 0 16,0 21-16,0 0 0,-21 21 0,21 0 15,0 0-15,1 1 0,-1 20 16,-21 0-16,21 1 0,0-1 16,0 0-16,-21 1 0,0-22 0,21 63 15,-21-41-15,22-22 0,-22 21 16,0-21-16,0 22 0,0-22 15,0 0-15,21 0 0,-21 0 16,0-42 31,-21 0-47,21 0 0</inkml:trace>
  <inkml:trace contextRef="#ctx0" brushRef="#br0" timeOffset="154972.95">7937 16298 0,'0'0'15,"-21"0"-15,0 0 0,0 0 0,21 22 32,21-22-17,0 0-15,0 0 0,22 0 0,41 0 16,-41 0-16,-1 0 0,22-22 16,-22 1-16,21 21 0,-20-21 15,20 0-15,1-21 0,-22 20 0,22 1 16,-22-21-16,0 21 0,1-22 15,-22 22-15,0-21 0,0 21 16,0 0-16,-21-1 0,0 1 16,0 0-16,-21 21 15,0 0-15,0 0 16,21 21-16,0 0 0,-21 1 16,-1 20-16,22 0 0,0-21 0,-21 22 15,21-1-15,0 0 0,0 1 16,0-1-16,0 0 0,0 1 0,0-22 15,0 21-15,0-21 0,0 1 16,21-1-16,1 0 0,-1 0 16,0 0-16,0-21 0,0 0 0,0 21 15,1-21-15,-1 0 0,0 0 16,21 0-16,-21 0 0,1-21 0,-1 0 16,21 0-16,-21 0 0,43-22 15,-43 22-15,21-21 0,-21 0 16,1-1-16,20 1 0,-21 0 15,-21-1-15,21-20 0,0 20 0,-21-20 16,0 21-16,0-1 0,0 1 0,0 21 16,0-22-16,0 22 0,0 0 15,-21 42 1,21 0 0,-21 22-16,21-1 0,0 0 15,0 1-15,-21-1 0,21 22 0,0-22 16,-21 0-16,21 1 0,0 20 15,0-21-15,0-20 0,0 20 0,0 0 16,0-21-16,0 1 0,0-1 16,21 0-16,0 0 0,-21 0 0,42-21 15,-20 0-15,-1 0 16,0 0-16,0 0 0,0 0 16,0 0-16,1-21 0,-1 0 0,21 0 15,-21 0-15</inkml:trace>
  <inkml:trace contextRef="#ctx0" brushRef="#br0" timeOffset="155257.79">10075 15790 0,'0'0'0,"-21"0"31,21 22-31,-21 20 16,21-21-16,-21 0 0,0 22 15,21-1-15,0 0 0,-22-21 0,22 22 16,-21-1-16,21 0 0,0 1 0,0-22 16,0 21-16,0-21 0,0 1 15,0 20-15,0-21 0,21 0 16,1-21-16,-22 21 0,21 1 16,0-22-16,0 21 0,0-21 15,0 0-15,1 0 0,-1 0 16,0-21-16,0-1 15,0 22-15,0-21 0</inkml:trace>
  <inkml:trace contextRef="#ctx0" brushRef="#br0" timeOffset="155561.62">10435 15790 0,'0'0'0,"0"-21"0,21 0 16,0 21-16,1 0 15,-1 0-15,0 0 16,21 21-16,-21 0 0,1 1 0,-1-1 16,21 0-16,-21 21 0,0-21 15,1 22-15,-22-1 0,0-21 0,21 22 16,-21-1-16,0 0 0,0-21 0,0 22 16,0-22-16,-21 21 0,-1-21 15,1 22-15,0-22 0,0 0 0,0 0 16,0 22-16,-1-22 0,1-21 15,21 21-15,-21 0 0,21 0 0,-21-21 16,21 21-16,-21-21 0</inkml:trace>
  <inkml:trace contextRef="#ctx0" brushRef="#br0" timeOffset="156499.23">11282 16256 0,'0'0'0,"-43"0"16,22 0 0,0 0-16,0 0 15,21-21-15,-21 21 0,42 0 47,0 0-31,0 0-16,0 0 0,22 0 0,-22 0 15,21 0-15,22 0 0,-22 0 16,0 0-16,22 0 0,-1 0 0,1 0 16,-1 0-16,1 0 0,-1 0 15,1 0-15,-1 0 0,1 0 0,-22 0 16,22 0-16,-22 0 0,0 0 15,1 0-15,-22 0 0,0 0 0,0 0 16,0-21-16,-21 0 31,-21-1-31,0 22 0,0-21 16,-21 21-16,20-21 0,-20 21 16,21-21-16,-21 21 0,-1-21 0,22 21 15,-21 0-15,-1-21 0,-20 21 16,42 0-16,0 0 0,-1-22 15,44 22 17,-1 0-32,21 0 0,-21 0 15,22 0-15,-1 0 0,0 0 16,-21 0-16,64 0 16,-43 0-16,1 0 0,-22 0 0,0 0 15,0 22-15,0-22 0,1 21 16,-22 0-16,0 0 0,0 0 15,0 0-15,0 22 0,-22-22 16,1 0-16,-21 21 0,21-20 0,-22-1 16,1 0-16,0 21 0,-1-21 0,1 1 15,0-1-15,21 0 0,-22 0 16,1 0-16,21-21 0,0 21 16,-1-21-16,1 0 0,21 22 0,21-44 31,1 1-16</inkml:trace>
  <inkml:trace contextRef="#ctx0" brushRef="#br0" timeOffset="157782.46">13504 15896 0,'0'0'0,"0"21"46,21 1-30,1-22 0,-1 0-1,0 0-15,0 0 0,0 0 0,0 0 16,1 0-16,-1-22 0,0 1 16,0 21-16,21-21 0,-20 0 0,-1 0 15,0 0-15,0-1 0,0 1 16,-21 0-16,0 0 0,0 0 15,0 0-15,0-1 0,0 1 16,0 0-16,-21 21 31,0 21-31,21 0 16,0 22-16,0-22 0,0 42 0,0-20 16,0-1-16,0 22 0,0-1 15,0-21-15,0 22 0,0-1 16,0-20-16,0-1 0,0 0 0,0 1 0,0-1 15,0 0-15,0-20 0,0 20 16,-21-21-16,21 0 0,0 0 16,0 1-16,-21-22 31,-1-22-31,1 1 16,21 0-16,-21 0 0,0 0 15,0 0-15,21-1 0,-21 1 0,-1-21 16,1 21-16,0 0 0,0-1 15,0-41-15,21 42 0,-21 21 16,21-21-16,0 42 31,0 0-31,21 0 16,-21 0-16,21 22 0,0-22 16,0 0-16,0 0 0,22 0 0,-22 0 15,0 1-15,0-1 16,22 0-16,-22-21 0,21 21 0,-21-21 15,22 0-15,-22 0 0,21 0 0,-21 0 16,22 0-16,-22 0 0,42-21 16,-20 0-16,-22 0 0,21-1 15,-21 22-15,0-21 0,1 0 16,-1 0-16,-21-21 0,0 20 0,0 1 16,21 21-16,-21-21 0,0 0 15,0 42 16,-21 0-31,21 0 0,0 1 16,0-1-16,0 0 0,0 21 16,0-21-16,0 1 0,0-1 15,0 0-15,0 0 0,21 0 0,0-21 16,0 21-16,0 1 0,1-22 0,-1 0 16,0 0-16,0 0 0,0 0 15,22 0-15,-1-43 16,-21 43-16,21-21 0,-20 0 0,-1 0 15,0 0-15,0-22 0,0 22 0,-21-21 16,21 21-16,-21-22 0,0 1 16,0 21-16,0-22 0,-21 1 15,0 0-15,0 21 0,0-22 0,0 22 16,-1 0-16,-20 21 0,21 0 16,0 0-16,0 0 0,-22 0 0,1 42 15,21-21-15,0 1 0,-1-1 16,1 21-16,21-21 0,0 0 15,0 22-15,0-22 0,0 0 16,21 0-16,1-21 0,-1 0 16</inkml:trace>
  <inkml:trace contextRef="#ctx0" brushRef="#br0" timeOffset="159917.76">15811 16066 0,'0'0'0,"0"-22"0,0 1 0,0 0 16,22 0-16,-22 0 0,0 0 15,0-1-15,0 1 0,-22 21 16,1 0-16,0 0 15,0 0-15,0 0 0,21 21 16,-21 1-16,-1 20 0,1-21 16,21 21-16,-21 1 0,21-1 15,0 0-15,0 1 0,0-1 16,0 0-16,0 1 0,0 41 16,21-62-16,0 20 0,1-21 0,-1 0 15,-21 0-15,21 1 0,21-1 16,1-21-16,-22 0 0,0 0 15,0 0-15,0 0 0,22-21 16,-22-1-16,21 1 0,-21 0 0,22 0 16,-1 0-16,-21 0 0,21-22 15,-20 1-15,-1 21 0,0-22 0,0 1 16,0-43-16,0 43 16,-21-21-16,0 20 0,0 1 0,0 0 15,0 20-15,0-20 0,0 21 16,-21 0-16,0 21 15,0 0-15,21 21 16,0 0-16,0 21 0,-21 1 0,21-1 16,0 0-16,0 1 0,-21 20 15,21-20-15,-22-1 0,22 43 16,-21-43-16,21-21 0,-21 21 16,0-20-16,21-1 0,-21 0 0,21 0 15,0 0-15,0 0 0,-21-21 16,21-21 15,0 0-31,0 0 16,21 0-16,0-43 0,0 43 15,0 0-15,0-21 0,1 20 16,-1-20-16,21 21 0,-21-21 0,0 42 16,1-22-16,20 1 0,-21 21 0,0 0 15,0 0-15,-21 21 0,22 1 16,-1-1-16,-21 0 0,0 0 0,0 21 15,0-20-15,21-1 0,-21 0 16,0 21-16,0-21 0,21 1 16,-21-1-16,0 0 0,0 0 0,21 0 15,0-21-15,1 21 0,-1-21 16,0 0-16,0 0 0,0 0 16,0 0-16,1 0 0,-1 0 15,21-21-15,-21 21 0,0-21 0,1 0 16,-1 0-16,21 0 0,-21-1 0,0 1 15,1 0-15,-1 0 0,-21-21 16,0 20-16,0 1 0,0-21 0,0 21 16,0 0-16,0-1 0,0 1 15,0 0-15,0 0 0,-21 21 0,-1 0 16,1 21 0,21 0-16,0 0 0,-21 22 15,21-22-15,-21 21 0,21-21 0,0 22 16,0-22-16,0 21 0,0-21 15,0 1-15,0 20 0,0-21 0,0 0 16,21 0-16,0 1 0,0-22 16,1 21-16,-1-21 0,0 0 0,21 0 15,1 0-15,-22 0 0,21 0 0,0 0 16,22 0-16,-22 0 0,1-21 16,-1 21-16,0-22 0,1 1 0,-22 0 15,21 21-15,-21-21 0,22 0 16,-22-22-16,0 22 0,0 0 0,0 0 15,0 0-15,1-22 0,-1 22 16,-21 0-16,21 21 0,0-21 16,0 21-1,0 0 1,-21 21-16,0 0 0,0 0 16,0 1-16,0-1 0,0 0 31,22-42 0,-22 0-31,0-1 16,0 1-16,0 0 15,0 0-15,0 0 16,0 0-16,-22-1 0,22 1 16,-21 21-16,21-21 0,-21 21 15,0 0-15,0 0 16,0 0-16,21 21 0,0 0 0,-22 1 15,22-1-15,-21 0 0,21 21 16,-21-21-16,21 22 0,0-22 0,0 21 16,0-21-16,0 1 0,0-1 15,0 21-15,0-21 0,0 0 0,0 1 16,21-1-16,0-21 16,1 0-16,-1 21 0,0-21 15,0 0-15,21 0 0,-20 0 0,-1 0 16,0-21-16,21 21 0,-21-21 15,1-1-15,-1 1 0,0 0 0,0 0 16,0 0-16,0 0 0,1-22 0,-22 22 16,0-21-16,0-1 0,0 1 15,0 0-15,0-1 0,0-20 16,0 21-16,0-1 0,0 1 0,0 0 16,0 20-16,0 1 0,0 42 31,0 1-31,0-1 0,0 0 0,0 21 15,0 1-15,0-22 0,0 21 16,0 0-16,0-20 0,0 20 16,0-21-16,0 21 0,0-20 0,-22-1 15,22 0-15,-21 0 0,21 0 0,-21 0 16,21 1-16,0-1 16,-21-21-16,21-21 31,21 21-16,0-22-15,-21 1 0,21 0 0,1 21 16,-1-21-16,0 0 16,0 0-16,0 21 0,0 0 0,1 0 15,-44 0 32,22 21-47,-21 0 16,0-21-16,0 0 0,21 21 0,-21-21 15,0 21-15,21 0 16,-22 1-16,22-1 16,0 0-16,0 0 15,22 0-15,-22 0 16,21-21-16,0 22 16,0-22-16,-21 21 0,0 0 15,21-21-15,0 0 16,-21 21-16,0-42 47,0 0-47,22 0 0</inkml:trace>
  <inkml:trace contextRef="#ctx0" brushRef="#br0" timeOffset="160425.47">19092 16023 0,'0'0'0,"0"-21"0,0-21 15,0-1 1,21 22-16,-21 0 0,0 42 31,0 22-15,0-1-16,0 0 0,0 1 0,0-1 15,0 21-15,0-20 0,0 20 0,0-20 16,0-1-16,0 0 0,-21 1 16,21-1-16,0 21 15,0-41-15,0 20 0,0-21 16,0 0-16,0 0 0,0 1 15,0-44 17,0 1-32,0 0 0,0 0 15,0 0-15</inkml:trace>
  <inkml:trace contextRef="#ctx0" brushRef="#br0" timeOffset="161288.98">18817 16298 0,'0'22'0,"21"-1"16,0-21-16,1 0 15,-1 0-15,21 0 0,-21 0 0,22 0 16,-22 0-16,21 0 0,22 0 16,-22 0-16,21-21 0,-20 21 0,20-22 15,-20 1-15,20 0 16,-21 0-16,22 21 0,-43-21 0,21-22 0,1 22 15,-22 0-15,0 0 0,0 0 16,-21 0-16,0-1 0,0-20 16,0 21-16,0 0 0,-21 21 15,0 0 1,0 0-16,21 21 0,0 0 16,-21 21-16,21-20 0,-22 20 15,22 0-15,-21 1 0,21-1 0,0 0 16,-21 22-16,21-22 0,0-21 15,0 22-15,-21-22 0,21 0 16,-21 0-16,21 0 0,-21 0 0,-1 1 16,22-1-16,0-42 47,0-1-47,0 1 15,22 0-15,-1 0 0,0 0 0,0 0 16,0-22-16,0 22 0,1-21 15,-1 21-15,0-1 0,0 1 0,0 0 16,0 0-16,1 21 0,-1 0 16,0 0-16,0 0 0,0 0 15,-21 21-15,0 0 0,0 0 0,0 1 16,0-1-16,0 0 0,0 0 16,0 0-16,0 0 0,0 1 0,0-1 15,0 0-15,0 0 0,21 0 16,-21 0-16,22-21 0,-22 22 15,21-22-15,0 0 0,0 0 0,21 0 16,-20 0-16,-1 0 16,0 0-16,0 0 0,0 0 0,22-22 15,-22 22-15,0-21 0,21 0 16,-21 0-16,1 0 0,-1 0 0,-21-1 16,0 1-16,0 0 0,0-21 0,0 21 15,0-1-15,0 1 0,0 0 16,0 0-16,0 0 0,-21 21 0,-1 0 15,1 0-15,0 21 16,0 0-16,21 0 0,0 0 16,-21 1-16,21 20 0,-21-21 15,21 0-15,0 22 0,0-22 0,0 21 16,0-21-16,0 0 0,0 1 0,0-1 16,21 0-16,0 0 0,0-21 15,0 21-15,0 0 0,1-21 0,-1 0 16,21 0-16,-21 0 0,0 0 15,22 0-15,-22 0 0,21-21 0,-21 0 16,1 21-16,-1-21 0,0 0 0,21 21 16,-21-21-16</inkml:trace>
  <inkml:trace contextRef="#ctx0" brushRef="#br0" timeOffset="161964.99">21865 16298 0,'0'0'0,"21"-21"0,0 0 0,-21 0 15,0 0-15,0 0 0,0-1 16,0 1-16,0 42 31,0 1-31,-21-1 16,0 21-16,21-21 15,-21 22-15,21-1 0,0 0 0,-21 1 16,21-22-16,0 21 0,0 0 16,0 1-16,0-22 0,0 21 0,0 1 15,21-22-15,0 0 0,0 0 16,0-21-16,22 0 0,-22 0 15,0 0-15,0 0 0,22 0 0,-22-21 16,0 0-16,21 0 0,-21 21 16,1-43-16,20 22 0,-21 0 0,0 0 15,-21 0-15,0-22 0,0 22 16,0-21-16,0 21 0,0-22 0,0 1 16,-21 21-16,0-22 15,0 22-15,0 0 0,-1 0 0,1 0 16,-21 21-16,21 0 0,0 0 15,-1 0-15,1 0 0,0 0 0,0 0 16,0 21-16,21 0 0,0 0 16,0 0-16,0 1 0,0-1 15,21 0-15,-21 0 0,21-21 16,0 0-16,0 21 0,1-21 16,-1 0-16,21 0 0,-21 0 0</inkml:trace>
  <inkml:trace contextRef="#ctx0" brushRef="#br0" timeOffset="166897.48">19770 16256 0,'0'21'0,"21"-21"15,0 0-15,0 0 0,0 0 16,0 0-16,22 21 0,-1-21 0,-21 0 16,22 0-16,-1 0 0,21 0 0,-20 0 15,-1 0-15,22 0 0,-22 0 16,0 0-16,1 0 0,-22 0 0,0 0 16,0 22-16,0-22 15,0 0-15,-21 21 31,22-21-31,-1 0 16,0 0-16,0 0 0</inkml:trace>
  <inkml:trace contextRef="#ctx0" brushRef="#br0" timeOffset="167580.79">21971 16447 0,'0'0'0,"-21"0"16,21 21-1,21-21 48,0 0-63,0 0 15,0 0-15,1 0 16,-1 0-16,0 0 0,0 0 16,0 0-16,0 0 15,1 0 1,-1 0-1,0 0 1,0 0 15,0 0-15,0 0 0</inkml:trace>
  <inkml:trace contextRef="#ctx0" brushRef="#br0" timeOffset="170389.11">23156 16171 0,'0'0'15,"21"-21"-15,-21 0 16,0 0 0,0 0-1,0 42 48,0 0-63,0 0 15,-21 22-15,21-22 0,0 0 16,-21 21-16,21-21 0,-21 22 16,21-22-16,0 21 0,-21-21 0,0 1 15,-1 20-15,22-21 0,-21 0 16,21 0-16,0 1 0,-21-1 15,21 0 1,0-42 0,21 21-1,-21-21-15,21-1 0,1 1 16,-1 0-16,-21 0 0,21 0 0,0 0 16,0-1-16,0-20 0,1 21 15,-1 0-15,0 0 0,0-1 0,-21 1 16,21 21-16,0 0 15,-21 21 1,0 1-16,0-1 16,0 0-16,0 21 0,0-21 0,0 1 15,0-1-15,0 0 0,0 21 16,0-21-16,0 1 0,22-1 16,-22 0-16,21 0 0,0-21 15,0 0-15,0 0 16,0 0-16,1 0 0,-1 0 15,0-21-15,0 0 0,0 0 16,0-1-16,1 1 0,-1 0 0,0 0 16,-21 0-16,21 0 0,-21-1 15,21-20-15,-21 21 0,0 0 0,21 0 16,-21-1-16,0 1 0,0 0 16,0 42 15,0 0-31,0 1 0,0-1 15,0 0-15,0 21 0,0-21 0,0 22 16,0-22-16,0 0 16,0 21-16,0-20 0,0-1 0,0 0 15,0 0-15,0 0 0,0 0 16,22-21-16,-1 0 0,-21 22 0,21-22 16,0 0-16,0 0 0,0 0 15,1-22-15,-1 1 0,0 21 0,0-21 16,0 0-16,0 0 0,1-22 15,-1 22-15,0-21 0,0 21 16,-21-22-16,21 1 0,0 0 0,-21-1 16,0 1-16,22-43 15,-22 43-15,21 0 0,-21 21 16,0-1-16,0 1 0,0 42 16,0 1-1,0-1-15,0 21 0,-21 0 16,-1-20-16,22 20 0,-21 0 0,21 1 15,-21-1-15,0-21 0,21 21 16,-21-20-16,21 20 0,-21-21 0,21 0 16,0 0-16,-22 1 0,22-1 15,22-42 17,-1-1-17,0 1-15,0 0 0,-21 0 16,21 21-16,0-21 0,1 0 15,-1-1-15,0 1 16,0 21-16,-21 21 16,0 1-1,0-1-15,0 0 0,0 0 16,0 0-16,21 0 0,-21 1 0,21-1 16,-21 0-16,22 0 15,-1-21-15,-21 21 0,21-21 0,0 0 16,0 0-16,0 0 0,1 0 15,20 0-15,-21 0 0,0 0 16,22-21-16,-22 0 0,21 21 0,-21-21 16,22 0-16,-22-1 0,0 1 15,0 0-15,0 0 0,-21 0 0,0-22 16,0 22-16,0 0 0,0 0 16,0 0-16,-21 21 15,0 0 1,0 0-16,0 21 0,21 0 15,-22-21-15,22 21 0,0 22 0,0-22 16,-21 0-16,21 0 0,0 0 16,0 0-16,0 1 0,0-1 15,21 0-15,-21 0 0,22 0 16,-1-21-16,0 21 0,0-21 0,0 0 16,0 0-16,1 0 0,20 0 15,-21 0-15,21 0 0,-20-21 0,20 21 16,0-21-16,-21 0 0,22 0 15,-22 0-15,21-1 0,-21-20 0,1 21 16,-1-21-16,21 20 0,-21-20 16,-21 0-16,21-1 0,1 1 0,-22 0 15,21 21-15,-21-22 0,0 1 0,0 21 16,0 0-16,0-1 0,0 44 31,0-1-15,0 0-16,-21 0 0,21 21 0,-22-20 15,22 20-15,-21 0 0,21 1 16,-21-22-16,21 21 0,-21 0 0,21-20 16,-21 20-16,21-21 0,0 21 15,0-20-15,0-1 0,0 21 0,0-21 16,21 0-16,0-21 0,0 22 16,0-1-16,1-21 0,-1 0 0,21 0 15,-21 0-15,22 0 0,-1 0 16,-21 0-16,21-21 0,1-1 0,-22 1 15,21 0-15,-21 0 0,22 0 16,-22-22-16,0 1 0,21 21 16,-20-21-16,-22-1 0,21 1 0,0 0 15,-21-1-15,0 1 0,0 0 16,0-1-16,0 22 0,0 0 0,0 0 16,0 42 15,-21 0-31,21 21 0,-21-20 0,-1 20 15,22 0-15,0-21 0,-21 22 16,21-1-16,-21-21 0,21 22 16,0-1-16,-21-21 0,21 0 15,-21 0-15,21 1 0,-21 20 16,21-21-16,0 0 16,0-42 15,0 0-31,21 0 15,0 0-15,0-1 0,0 1 16,-21 0-16,21 0 0,1 0 16,-1 0-16,0-1 0,0 22 0,0-21 0,0 21 15,-21 21 17,0 1-32,0-1 0,0 0 15,0 0-15,0 0 16,0 0-16,0 1 15,0-1-15,0 0 0,0 0 0,22 0 16,-1 0-16,0-21 16,0 0-16,0 22 0,0-22 0,22 0 15,-22 0-15,21 0 0,-21 0 16,1 0-16,20 0 0,-21-22 0,0 1 16,0 0-16,1 21 0,-1-21 15,0 0-15,0 0 0,-21-1 16,0 1-16,21 0 0,-21 0 0,0 0 15,0 0-15,0-1 16,-21 44 15,21-1-31,-21 0 0,0 0 16,21 0-16,0 0 16,0 22-16,-21-22 0,21 0 0,0 0 15,0 0-15,0 1 16,0-1-16,0 0 0,21-21 15,0 0-15,0 0 16,0 0-16,0 0 0,1-21 16,-22 0-16,21 21 15,0-22-15,0 1 0,0 0 0,0 0 16,1-21-16,-1 20 0,0 1 16,0 0-16,0 0 0,-21 0 0,0 0 15,21 21-15,-21 21 31,0 0-31,0 0 16,0 0-16,-21 0 0,21 1 16,-21-1-16,21 0 0,0 0 0,0 0 15,0 0-15,0 1 0,0-1 16,0 0-16,21-21 16,0 0-1,1 0-15,-22-21 16,21 0-16,-21-1 0,21 22 15,-21-21-15,0-21 0,0 21 0,0 0 16</inkml:trace>
  <inkml:trace contextRef="#ctx0" brushRef="#br0" timeOffset="170645.97">25146 16256 0,'0'0'0,"-42"0"0,20 21 16,1-21-16,0 0 0,21 21 15,21-21 1,0 0-16,1 0 0,-1 0 16,21 0-16,0 0 0,-20 0 15,20 0-15,0 0 0,1-21 0,-1 21 16,0 0-16,-21 0 0,22 0 15,-22-21-15,21 21 0,-21-21 0,1 21 16,-1 0-16</inkml:trace>
  <inkml:trace contextRef="#ctx0" brushRef="#br0" timeOffset="171069.72">27686 15854 0,'0'0'0,"0"-21"16,0 0-1,0-1-15,0 1 16,0 42 15,0 1-31,0 20 16,0 0-16,0 1 0,0-1 0,0 0 16,-21 22-16,21-22 0,-21 0 15,21 22-15,-22-22 0,1 1 0,0-1 16,21-21-16,-21 21 15,0-20-15,0-1 0,21 0 0,0 0 16,0 0-16,-22-21 0,1 0 16,21-21-1,-21 0 1,21 0-16</inkml:trace>
  <inkml:trace contextRef="#ctx0" brushRef="#br0" timeOffset="171873.92">27263 16214 0,'0'0'0,"-22"0"16,44 0 15,20 0-31,-21 0 16,21 0-16,1 0 0,-1-21 0,0-1 16,22 22-16,-1-21 0,1 0 15,-1 0-15,1 0 0,-1 0 0,1-1 16,-22 1-16,1-21 0,20 21 15,-42-22-15,22 22 0,-22-21 0,0 0 16,-21 20-16,0 1 16,0-21-16,-21 42 15,0 0 1,-1 0-16,1 21 0,0 0 0,0 0 16,0 22-16,21-1 0,-21 0 15,-1 1-15,22 20 0,-21-20 16,21-1-16,0 0 0,0 1 0,-21-1 15,21 0-15,0 1 0,0-22 16,0 21-16,0-21 0,0 0 0,0 1 16,0-1-16,21-21 31,0-21-15,1-1-16,-1 1 0,0 0 0,0 0 15,0 0-15,0-22 0,1 1 16,-1 21-16,0-21 0,21-22 15,-42 43-15,21 0 0,1 21 16,-22 21 0,21 0-1,-21 0-15,0 22 0,0-22 16,0 0-16,0 21 0,21-21 0,-21 1 16,0 20-16,0-21 0,21 0 15,0 0-15,0 1 0,1-1 0,-1-21 16,21 21-16,-21-21 0,22 21 15,-22-21-15,21 0 0,0 0 0,1 0 16,-22 0-16,21-21 0,1 0 16,-1 0-16,-21-1 0,0 1 15,0 0-15,1-21 0,-1 21 0,-21-22 16,0 1-16,0 21 0,0-22 16,0 22-16,0 0 0,0 0 0,0 0 15,-21 21-15,-1 0 16,1 21-16,21 0 0,-21 0 0,0 22 15,0-22-15,21 0 0,0 21 16,0-21-16,0 22 0,-21-22 0,21 0 16,0 0-16,0 0 0,0 1 15,0-1-15,0 0 0,21-21 0,0 21 16,0-21-16,0 0 16,0 0-16,1 0 15,-1 0-15,0-21 0,21 21 0,-21-21 16,22 0-16,-1-1 0,0 1 15</inkml:trace>
  <inkml:trace contextRef="#ctx0" brushRef="#br0" timeOffset="175121.06">29739 16362 0,'-21'0'0,"42"0"0,-63 0 0,42 21 16,-21-21-16,21-21 15,0 0 1,0-22-16,21 22 0,0 0 15,0-21-15,0-1 0,0 1 16,1 0-16,-1-1 0,21-20 0,-21 21 16,22-1-16,-22 1 0,21 0 15,-21-1-15,22 1 0,-22 21 16,0 21-16,0-21 0,0 21 0,0 0 16,-21 21-16,0 0 15,22 0-15,-22 0 0,0 0 0,0 1 16,0-1-16,0 0 0,0 0 15,-22 0-15,22 0 0,0 1 0,-21-1 16,21 0 0,0-42-1,0 0 1,0-1-16,0 1 16,0 0-16,0 0 0,0 0 0,0-22 15,0 22-15,0 0 0,0 0 16,0 0-16,-21 21 0,0-21 15,0 21-15,0 0 0,-1 0 16,1 21-16,0 0 0,0 0 16,0 21-16,0-20 0,-1 41 0,1-21 15,0 1-15,0 20 0,0-20 16,0 20-16,-1-21 0,22 1 0,0-1 16,0 0-16,0 1 0,0-22 15,22 21-15,-1-21 0,0 1 0,0-1 16,21 0-16,-20-21 0,20 0 15,0 0-15,1 0 0,-1 0 0,21 0 16,-20 0-16,-1-21 16,0 0-16,1-1 0,-1 1 0,0 0 15,-20-21-15,20 21 0,-21-22 16,0 1-16,0 21 0,-21-22 0,0 1 16,0 21-16,0 0 0,0 0 15,0-1-15,0 44 16,-21-1-16,21 0 15,-21 0-15,21 21 0,-21-20 0,21 20 16,0-21-16,-21 21 16,21-20-16,0 20 0,0-21 0,0 0 0,0 22 15,0-22 1,21 0-16,0-21 0,0 0 0,0 0 16,1 0-16,-1 0 0,0 0 15,21 0-15,-21 0 0,1 0 0,-1-21 16,0 0-16,21-1 0,-21 1 15,-21 0-15,22 0 0,-22-21 0,0 20 16,0-20-16,0 0 0,0-1 16,0 1-16,-22 0 0,22 21 0,-21-22 15,0 22-15,0 0 0,0 21 16,-22 0-16,22 0 0,0 0 16,0 0-16,0 21 0,0 21 15,-1-20-15,1-1 0,21 21 0,0 0 16,0-20-16,0 20 0,0 0 15,0-21-15,0 1 0,0-1 0,0 0 16,21 0-16,1 0 0,-1 0 16,0-21-16,21 0 0,-21 0 0,22 0 15,-22 0-15,21 0 0,1 0 16,-1 0-16,-21-21 0,21 0 0,1 0 16,-1 0-16,-21 0 0,22-1 15,-22-20-15,0 0 0,21-1 16,-21 1-16,1 0 0,-1-1 15,-21-20-15,0 21 0,0-1 0,21 22 16,-21 0-16,0 0 0,0 0 16,-21 42-1,21 0-15,-21 0 16,21 21-16,0 1 0,-22-1 16,22 0-16,0 1 0,0-1 0,0 0 15,0 1-15,0-1 0,0 0 16,0-20-16,0-1 0,22 0 0,-22 21 15,21-42-15,0 21 0,0 1 16,0-22-16,0 0 0,1 0 0,-1 0 16,21 0-16,-21 0 15,0 0-15,1-22 0,20 1 0,-21 0 16,0 0-16,0 0 0,1-22 16,-1 22-16,0-21 0,0-22 0,0 22 15,0-21-15,-21 20 0,22-20 16,-22 20-16,21-20 0,-21 21 15,21 20-15,-21-20 0,0 21 0,0 42 32,-21 21-17,0-20-15,21 20 0,-22 21 16,22-20-16,0-1 0,-21 0 0,21 22 16,-21-22-16,21 1 0,0-1 15,0-21-15,0 21 0,0-20 16,0 20-16,0-21 0,21 0 15,0 0-15,1-21 16,-1 0-16,21 0 0,-21 0 16,0 0-16,1 0 0,20 0 15,-21-21-15,0 0 0,0 0 0,1 0 16,-22 0-16,0-22 0,21 22 16,-21-21-16,0 21 0,0-22 15,0 22-15,0 0 0,-21 21 31,21 21-31,0 0 16,-22 22-16,22-22 0,-21 0 16,21 21-16,0-21 0,0 22 0,0-22 15,0 0-15,0 0 0,0 0 16,0 1-16,21-1 0,1-21 16,-1 0-16,0 0 0,0 0 15,0 0-15,0 0 0,1 0 16,-1 0-16,0 0 0,0-21 0,21-1 15,-20 1-15,-1 0 0,0-21 16,0 21-16,0-1 0,0-20 16,-21 21-16,22-21 0,-22 20 15,21 1-15,-21 0 0,21 0 0,-21 42 47,0 0-47,0 0 0,0 1 16,21-44 46,-21 1-62,0 0 0,0 0 16,-21 21 15,0 0-15,0 21-16,21 0 0,-22 0 15,1 1-15,0-1 0,0 21 0,21-21 16,0 0-16,-21 22 0,21-22 16,0 0-16,0 0 0,0 0 15,0 1-15,0-1 0,0 0 0,21 0 16,0-21-16,0 0 0,0 21 16,1-21-16,-1 0 0,0 0 0,0 0 15,0 0-15,22-21 0,-22 0 16,0 0-16,21 0 0,-21-1 15,1-20-15,-1 21 0,21-85 16,-21 64-16,0-22 16,1 1-16,-1-1 0,0 1 15,-21-1-15,0 22 0,0 0 0,0-1 16,0 22-16,0 0 0,0 0 16,0 0-16,-21 42 15,21 0-15,-21 21 16,-1 1-16,22-1 0,-21 0 15,0 1-15,21 20 0,0-21 16,-21 1-16,21 20 0,-21-20 0,21-1 16,0 0-16,0-21 0,0 22 15,0-22-15,0 0 0,0 0 16,0 0-16,21 1 0,0-22 16,0 0-16,0 0 15,1 0-15,-1 0 0,0-22 16,0 1-16,0 0 15,0 0-15,1 0 0,-1 0 0,0-22 16,-21 22-16,21 0 0,-21 0 16,21 0-16,-21 42 15,0 0 1,0 0-16,-21 0 16,21 22-16,-21-22 0,21 0 15,0 0-15,0 0 0,0 0 16,0 1-16,0-1 15,0 0-15,21-21 16,0 0 0,0 0-16,1 0 0,-1 0 15,0-21-15,0 21 0,0-21 0,0-1 16,1 1-16,-1 0 16,0 0-16,0 0 0,-21 0 0,0-1 15,21 22-15,-21-21 0,0 42 31,-21 1-31,21-1 16,-21-21-16,21 21 0,-21 0 16,21 0-16,0 0 0,0 1 15,0-1-15,0 0 0,0 0 16,21-21 0,0 0-16,0 0 15,0 0 1,1-21-16,-1 0 15,-21 0-15,0-1 0,0 1 0,0 0 16,0 0-16,0 0 16,0 0-16,0-1 0,0 1 15,0 0-15,-21 21 0,42 0 63,0 0-63,0 0 15,0 0-15,0 0 0,1 0 0,-1 0 16,0 0-16,0 21 16,-21 0-16,0 1 15,0-1-15,0 0 0,0 0 16,0 0-16,0 0 16,-21 1-16,0-1 0,21 0 15,-21-21-15,-1 21 0,1 0 16,0-21-1,0 0-15,21-21 32,0 0-17,21 0-15,0 0 0,0-1 0,1 1 16,-1 0-16,21-21 0,-21 21 16,22-22-16,-22 22 15,0 0-15,0 0 0,0 0 0,0 21 0,1 0 16,-22 21-1,0 0-15,0 0 16,-22 0-16,1 0 0,21 1 0,-21-1 16,0 21-16,21-21 0,-21-21 15,0 21-15,21 1 0,-22-1 16,1-21-16,0 0 16,21-21 15,0-1-31,-21 1 0</inkml:trace>
  <inkml:trace contextRef="#ctx0" brushRef="#br0" timeOffset="175337.95">33359 15812 0,'0'0'0,"0"-22"0,-22 22 16,1 0-16,0 0 47,21 22-47,0-1 0,-21 0 15,0 0 1,0-21 0,-1 0-16</inkml:trace>
  <inkml:trace contextRef="#ctx0" brushRef="#br0" timeOffset="175563.82">32427 16066 0,'0'0'0,"0"21"16,21-21 15,22 0-31,-22 0 0,21 0 0,-21 0 15,22 0-15,-22 0 0,21 0 16,-21 0-16,1 0 0,-1 0 16,-21-21-16,0-1 15,-21 22-15,-1 0 0</inkml:trace>
  <inkml:trace contextRef="#ctx0" brushRef="#br0" timeOffset="177605.52">1122 17674 0,'0'0'0,"0"-21"0,0 0 15,0 0-15,-21 0 0,21-22 16,-22 22-16,22 0 0,0 0 16,0 0-16,-21-1 0,21 1 15,-21 0-15,0 21 16,21 21 0,0 0-16,0 22 15,0-1-15,0 0 0,0 1 0,0-1 16,0 22-16,0-22 0,0 0 15,0 22-15,-21-22 0,21 0 16,-21-20-16,-1 20 0,22-21 16,0 0-16,0 0 0,0-42 47,0 0-47,0 0 0,0-21 15,0 20-15,22 1 0,-1-21 0,-21 21 16,21 0-16,-21-1 0,0 1 15,21 0-15,0 21 0,0 0 16,1 0-16,-1 0 0,0 21 16,0 0-16,0 1 0,0-1 15,1 0-15,-1 21 0,21-21 16,-21 1-16,0-1 0,1 0 16,20 0-16,-21 0 0,0-21 15,0 0-15,1 0 0,20 0 16,-21 0-16,0 0 0,22 0 15,-22-21-15,21 21 0,-21-21 0,0 0 16,22 0-16,-22-1 0,0-20 16,-21 21-16,0 0 0,0-22 15,0 22-15,0 0 0,0-21 0,0 21 16,-21-22-16,0 22 0,0 0 16,-1 0-16,-20 0 0,21 21 15,0 0-15,0 0 0,-1 0 0,1 21 16,21 0-16,0 21 0,-21-21 15,21 22-15,0-1 16,-21-21-16,21 22 0,0-1 0,0 0 16,0-21-16,0 1 0,0 20 15,21-21-15,0-21 0,0 21 16,1-21-16,-1 0 16,0 0-16,0 0 0,-21-21 15,21 0-15,0 0 0,-21 0 16,22-1-16,-1 1 0,-21 0 15,0-21-15,0 21 0,0-1 0,0-20 16,0 21-16,0 0 16,0 0-16,0-1 0,0 44 31,0-1-31,21 0 16,-21 0-16,0 0 0,21 0 0,-21 22 15,0-22-15,0 0 0,21 21 16,-21-20-16,21-1 0,1 0 15,-22 0-15,21 0 0,0-21 0,0 0 16,-21 21-16,21-21 0,0 0 16,1 0-16,-1 0 0,0-21 15,21 0-15,-21 0 0,1 0 16,-1 0-16,0-1 0,0 1 0,0-21 16,0 21-16,1-22 0,-1 22 15,0-21-15,-21 21 0,0-22 16,0 22-16,0 0 0,0 0 15,0 63 17,0-21-32,0 1 0,0-1 15,0 0-15,0 0 0,0 21 16,21-20-16,0-1 0,0 0 0,1-21 16,-1 21-16,0 0 0,21-21 15,-21 21-15,1 1 0,-1-22 16,-21 21-16,0 0 0,0 0 15,-21-21-15,-1 21 16,1-21-16,-21 21 0,21-21 16,0 0-16,-22 0 0,22 22 15,0-22-15,0 0 0,0 0 16,-1 0-16,22-22 16,0 1-1,22 21-15,-1-21 0,21 0 0</inkml:trace>
  <inkml:trace contextRef="#ctx0" brushRef="#br0" timeOffset="178733.94">3810 18076 0,'-21'0'16,"21"-21"-1,0 0-15,21 0 0,0 21 0,-21-21 16,21 0-16,0-1 0,-21 1 16,22 0-16,-1-21 0,-21 21 15,21-1-15,-21 1 0,0 0 16,0 0-16,0 0 0,0-22 0,0 22 15,0 0-15,-21 0 0,0 21 16,-1-21-16,1 21 0,0 0 16,0 0-16,-21 0 0,20 0 0,1 21 15,0-21-15,-21 42 0,21-21 16,-22 1-16,22 20 0,0 0 0,21 1 16,0-1-16,-21 0 0,21 1 15,0-22-15,0 21 0,0-21 16,0 22-16,21-43 0,0 21 15,0 0-15,0-21 0,1 0 16,-1 0-16,0 0 0,21 0 0,-21-21 16,1 21-16,-1-21 0,0-1 15,0 1-15,0 0 0,0 0 16,1-21-16,-1 20 0,0 1 0,-21-21 16,0 21-16,0 0 0,0-22 15,0 22-15,0 0 0,0 0 0,0 0 16,0-1-16,0 44 31,0-1-31,0 0 0,0 0 0,0 21 16,0-20-16,0 20 15,0-21-15,21 21 0,-21-20 0,21 20 16,0-21-16,-21 21 0,22-20 16,-1-1-16,0 0 0,0 0 0,21-21 15,-20 21-15,-1-21 0,0 0 16,21 0-16,-21 0 0,22 0 15,-22-21-15,0 0 0,21 0 0,-20 0 16,20-1-16,0-20 0,-21 21 16,1-21-16,20 20 0,-21-20 0,0 0 15,0-1-15,-21 1 0,0 0 16,0-1-16,0 1 0,0 0 16,0-1-16,0 22 0,0 0 15,0 0-15,-21 0 0,21 0 0,-21 21 16,21 21-1,0 0-15,0 0 0,0 21 16,0 1-16,0-1 0,0 0 0,0 22 16,0-22-16,0 1 0,0 20 15,0-21-15,0 1 0,0-22 0,21 21 16,0 1-16,1-22 0,-1 0 16,0 0-16,0-21 0,0 0 15,22 0-15,-22 0 0,21 0 16,-21 0-16,22 0 0,-22-21 15,0 0-15,21 0 0,-21-1 0,1-20 16,-1 21-16,0-21 0,0-1 16,0 1-16,0 0 0,-21-1 0,0 1 15,0 0-15,0-1 0,0 1 16,0 0-16,0 20 0,0 1 0,0 0 16,-21 21-16,0 21 15,21 0-15,0 22 16,0-22-16,0 21 0,0 1 0,0-1 15,0 21-15,0-20 0,0-1 16,0 0-16,0-20 0,0 20 16,21-21-16,0 21 0,-21-20 15,22-1-15,-1-21 0,0 21 0,0-21 16,0 0-16,0 0 0,1 0 16,-1 0-16,0 0 0,0-21 15,0 21-15,0-21 0,1-1 0,-1 1 16</inkml:trace>
  <inkml:trace contextRef="#ctx0" brushRef="#br0" timeOffset="179213.73">6562 17590 0,'0'-22'0,"0"44"0,0-86 0,0 43 0,0 0 16,0-22-16,0 22 0,0 0 16,0 0-16,0 0 0,0 42 31,0 0-15,0 0-16,0 22 0,0-1 0,0 0 15,0 22-15,0-22 0,0 0 16,0 1-16,0-1 0,0 0 0,0 1 15,0-22-15,0 21 0,0-21 16,0 1-16,0-1 0,0 0 16,0-42 15,0 0-15,0-1-16,-22 1 0</inkml:trace>
  <inkml:trace contextRef="#ctx0" brushRef="#br0" timeOffset="179985.13">6265 17717 0,'-21'0'16,"21"-22"-16,21 44 0,-21-44 31,21 22-31,22 0 0,-1 0 16,0 0-16,1 0 0,-1 0 0,22-21 16,-22 21-16,21-21 15,1 0-15,-1 0 0,1 0 0,-22-1 16,22 1-16,-22-21 0,0 21 15,-20 0-15,20-1 0,-21-20 0,0 21 16,-21 0-16,0 0 0,0-1 16,0 1-16,0 0 0,-21 21 15,0 0 1,0 21-16,21 0 0,-21 1 16,21 20-16,0-21 0,0 21 15,0 1-15,0-1 0,0 0 0,0 1 16,0-1-16,0 0 15,0 1-15,0-22 0,0 21 0,0-21 16,0 1-16,0-1 0,0 0 16,0 0-16,21-42 31,0 21-31,0-21 16,-21-22-16,21 22 0,0 0 15,1-21-15,-1 21 0,-21-1 16,21 1-16,0-21 0,0 21 15,-21 0-15,21 21 0,1 0 16,-1 21 0,-21 0-1,21-21-15,-21 21 0,0 21 0,0-20 16,21-1-16,-21 0 0,21 0 16,0 0-16,1 0 0,-1 1 15,0-22-15,0 0 0,0 0 16,0 0-16,22 0 0,-22 0 0,21 0 15,1 0-15,-22-22 0,21 1 16,0 0-16,1 0 0,-1 0 0,-21-22 16,22 22-16,-22 0 0,0-21 15,0 21-15,0-1 0,-21 1 0,0 0 16,0 0-16,0 0 0,-21 21 16,0 0-1,0 0-15,0 21 16,21 0-16,0 21 0,-22-20 0,22 20 15,0-21-15,0 0 0,0 22 16,0-22-16,0 0 0,0 21 0,0-21 16,22-21-16,-1 22 0,0-1 15,0-21-15,0 0 0,0 0 0,1 0 16,-1 0-16,0 0 0,0 0 16,0-21-16,0 21 0,1-22 15,-22 1-15,0 0 0,0 0 16</inkml:trace>
  <inkml:trace contextRef="#ctx0" brushRef="#br0" timeOffset="180621.58">9334 17441 0,'0'-21'0,"0"42"0,0-63 0,22 21 15,-22 0-15,21 0 0,-21-43 16,0 43-16,0 0 16,0 0-16,-21 21 15,-1 0-15,1 0 0,0 0 0,0 21 16,0 0-16,21 0 0,-21 21 16,-1-20-16,1 20 0,21 0 0,-21 1 15,21-1-15,0 0 16,0 1-16,0-1 0,0 0 0,0 1 15,21-22-15,0 0 0,1 0 16,-1 0-16,0 0 0,0-21 16,0 0-16,0 0 0,1 0 0,20 0 15,-21-21-15,0 0 0,22 0 16,-22 0-16,0 0 0,0-1 0,21 1 16,-20-21-16,-22 21 0,21-22 15,-21 1-15,0 21 0,0-21 0,0-1 16,0 1-16,-21 21 0,21-22 15,-43 22-15,22-21 0,0 21 0,-21-22 16,-1 22-16,22 21 16,0 0-16,0 0 0,0 0 15,-1 0-15,22 21 0,-21 1 16,21-1-16,0 0 16,0 0-16,21 0 0,1-21 15,-1 0-15,0 0 0,0 0 16,21 0-16,1 0 0,-22 0 0</inkml:trace>
  <inkml:trace contextRef="#ctx0" brushRef="#br0" timeOffset="181378.94">10012 17039 0,'0'0'0,"21"-21"0,0 0 16,-21 0-16,0 0 0,0-1 0,-21 22 31,21 22-31,0-1 16,0 21-16,-21-21 0,21 22 15,0-1-15,0 0 0,-21 1 0,21-22 16,0 21-16,0 0 0,0 1 16,0-22-16,0 21 0,-22 1 0,22-22 15,-21 0-15,21 0 0,0 0 16,0 0-16,0 1 0,0-44 31,0 1-15,0 0-16,0 0 0,0 0 15,0 0-15,21-22 0,1 22 0,-1 0 16,0 0-16,0 0 0,0-1 16,0 1-16,22 21 0,-22 0 0,0 0 15,0 0-15,22 0 0,-22 0 16,0 21-16,0-21 0,-21 22 0,0-1 16,21 0-16,-21 0 0,0 0 15,0 0-15,0 1 0,-21-1 16,0 0-16,0 0 0,0 0 0,-1 0 15,1 1-15,0-1 0,0-21 0,-21 21 16,20 0-16,1-21 16,0 0-16,42 0 31,0 0-31,1-21 16,-1 21-16,0-21 0,0 0 15,21 21-15,-20-22 0,20 1 0,-21 0 16,21 0-16,-20 0 0,20 0 15,-21-1-15,21 1 0,-20 0 0,20 0 16,-21 0-16,0 0 0,-21-1 16,0 1-16,21 0 0,-21 42 31,0 0-15,0 22-16,-21-22 15,21 0-15,0 21 0,0 1 0,0-1 16,0 0-16,0 1 0,0-1 15,0 22-15,0-22 0,0 0 0,0 1 16,0 20-16,0-21 0,0 1 16,0-1-16,0 0 0,0 1 0,0-22 15,0 21-15,0-21 0,0 1 16,0-1-16,21-21 16,-21-21-1,0-22 1,0 22-16,0-21 0,0 21 15</inkml:trace>
  <inkml:trace contextRef="#ctx0" brushRef="#br0" timeOffset="181537.85">10583 17293 0,'0'0'0,"-21"-21"0,21-21 16,21 42 30,0 0-30,1 0-16,-1 0 0,0 0 16,0 0-16,0 0 0</inkml:trace>
  <inkml:trace contextRef="#ctx0" brushRef="#br0" timeOffset="183049.98">11007 17484 0,'0'21'16,"21"-21"-16,0 0 0,0 0 16,0-21-1,0 21-15,-21-21 0,22-1 0,-1 1 16,0 0-16,0 0 0,-21 0 16,0 0-16,0-1 0,0-20 15,0 21-15,-21 21 16,0 0-16,-22 21 15,22-21-15,21 42 16,-21-20-16,0-1 0,0 21 16,21-21-16,-21 22 0,21-1 0,0-21 15,0 21-15,0-20 0,0-1 0,21 42 16,0-42-16,0-21 16,0 22-16,0-22 0,22 0 0,-22 0 15,21 0-15,-21 0 0,22 0 16,-1 0-16,-21-22 0,22 1 15,-22 0-15,0 0 0,21 0 16,-21 0-16,1-1 0,-1 1 0,-21 0 16,0-21-16,21 21 0,-21-1 0,0 1 15,0-21-15,21 21 0,-21 0 16,0-1-16,0 1 16,0 42-1,0 1-15,0-1 0,0 0 16,0 0-16,0 0 15,0 0-15,0 22 0,0-22 0,0 0 0,0 21 16,0-20-16,0-1 16,0 0-16,0 0 0,0 0 0,0 0 15,0 1-15,0-1 16,21-21-16,0 0 16,1 0-16,-1-21 0,0-1 15,0 1-15,0 0 0,0 0 16,1 0-16,-22-22 0,21 22 15,0 0-15,0-21 0,0 21 0,-21-22 16,21 22-16,1 0 16,-1 0-16,0 21 0,0-21 0,0-1 0,0 22 15,-21-21 1,22 21-16,-1-21 47,-21 0-32,0 0 1,0 0 0,0-1-1,0 1-15,-21 21 32,-1 0-32,22 21 0,0 1 15,-21-22-15,0 21 0,21 21 0,-21-21 16,21 0-16,0 1 0,-21 20 15,0-21-15,21 0 0,-22 22 0,22-22 16,0 0-16,0 21 0,0-21 16,0 1-16,0-1 0,0 0 0,0 0 15,0 0-15,0 0 16,22-21-16,-1 0 0,0 0 16,0 0-16,0 0 0,0 0 15,1 0-15,-22-21 0,21 21 0,0-21 16,0 0-16,-21 0 15,21 0-15,0-22 0,-21 22 16,22 0-16,-22 0 0,21-22 16,0 22-16,-21 0 0,0-21 0,21 21 15,-21-1-15,21 22 0,-21-21 0,0 42 32,0 1-17,0-1-15,-21-21 16,21 21-16,0 0 0,-21 0 0,21 0 15,-21 1-15,21-1 0,0 0 16,0 0-16,0 0 0,0 0 0,0 1 16,0-1-16,0 0 15,0 0-15,0 0 16,0 0 0,-21 1-16,21-44 78,21 22-63,-21-21 1,0 0 0,21 21-16,-21-21 15,21 21-15,0-21 0,0 0 16,1 21-16,-1-22 0,0 1 15,0 21-15,0 0 0,0 0 16,-21 21 0,0 1-1,0-1-15,-21 0 0,0 0 16,21 0-16,-21-21 16,21 21-16,-21-21 0,21 22 15,0-44 48,0 1-63,0 0 15,0 0-15</inkml:trace>
  <inkml:trace contextRef="#ctx0" brushRef="#br0" timeOffset="183320.83">12001 17251 0,'0'0'0,"-21"0"0,0 0 0,21-21 16,21 21 0,0-21-1,1 21-15,-1 0 0,21 0 16,-21-22-16,0 1 0,22 21 0,-1 0 16,-21-21-16,22 21 0,-22 0 15,21-21-15,-21 21 0,0 0 0,22 0 16,-22 0-16,0-21 0,0 21 15,0 0-15</inkml:trace>
  <inkml:trace contextRef="#ctx0" brushRef="#br0" timeOffset="186095.08">13208 17526 0,'21'0'15,"0"0"1,0 0 0,1 0-1,-22-21-15,21 21 16,0-21-16,0 21 0,-21-21 15,21-1-15,0 22 0,1-21 0,-1 0 16,0 0-16,0 0 0,-21 0 16,21-1-16,-21 1 0,21 0 0,-21 0 15,0-21-15,0 20 0,0 1 16,0 0-16,0 0 0,0 0 0,-21 21 16,0-21-16,0 21 15,0 21 1,21 0-16,-21 21 0,21-21 0,0 22 15,0 20-15,-22 1 0,22-22 16,-21 43-16,21-22 0,-21 1 0,21 20 16,-21-20-16,0 21 0,21-22 15,0 1-15,-21-1 0,-1 22 0,22-22 16,-21 1-16,21-22 0,-21 22 16,21-22-16,0 21 0,0-41 15,0 20-15,0-21 0,0 0 16,0-42-1,0 0-15,0-21 0,0 20 16,21-20-16,-21-21 0,21 20 16,-21 1-16,0-22 0,0 1 15,22-1-15,-22 1 0,21-1 0,-21-20 16,21 20-16,-21-20 0,21 20 16,-21 1-16,21-64 0,0 84 15,-21 1-15,22 21 0,-22 0 16,21-1-16,0 1 0,0 21 0,0 0 15,0 0-15,1 21 16,-1 1-16,0-1 0,0 0 16,-21 21-16,0-21 0,0 1 15,0-1-15,0 21 0,0-21 0,0 0 16,0 1-16,0-1 0,-21 0 16,0-21-16,0 0 0,-1 0 15,1 0-15,0 0 0,0 0 16,0 0-16,0 0 0,21-21 15,-22 0 1,22 42 15,22 0-31,-22 0 0,21-21 16,0 21-16,-21 0 0,21 1 16,0-22-16,0 21 0,1-21 15,-1 0-15,0 21 0,0-21 16,0 0-16,0 0 0,22 0 15,20-21-15,-20 21 0,-22-21 16,21-1-16,0 1 0,1 0 0,-1 0 16,-21 0-16,22-22 0,-22 22 15,0-21-15,0 21 0,0-22 16,-21 22-16,0 0 0,0 0 0,0 0 16,0 42 15,0 0-16,0 0-15,21 0 16,-21 1-16,22 20 0,-1-21 0,0 0 16,0 0-16,0 1 0,0-1 15,1 0-15,20 0 0,-21 0 0,0 0 16,0 1-16,1-22 0,-1 21 16,0-21-16,0 0 0,0 0 0,0 0 15,1 0-15,-1 0 0,0 0 16,21 0-16,-21-21 0,1-1 0,-1 1 15,21 0-15,-21 0 0,0 0 16,1 0-16,-1-1 0,0 1 0,0-21 16,-21 21-16,0 0 0,0-1 15,0 1-15,0 0 0,0 0 16,0 0-16,-21 21 16,0 0-16,0 0 15,21 21-15,-22 0 0,22 0 16,-21 0-16,21 1 0,-21-1 15,21 21-15,0-21 0,0 0 0,0 1 16,0-1-16,0 0 0,21 21 16,0-21-16,1-21 15,-1 0-15,21 0 0,-21 0 16,22 0-16,-22 0 0,21 0 0,0-21 16,1 0-16,-1 21 15,0-21-15,-20 0 0,20 0 0,0-22 16,-21 22-16,22 0 0,-22 0 15,-21-22-15,21 22 0,-21 0 0,0 0 16,0 0-16,0 0 0,0-1 16,-21 22-16,21-21 0,-21 21 15,0 0-15,-1 0 0,22 21 16,-21 1-16,0-22 0,21 21 0,-21 21 16,21-21-16,0 0 0,0 22 15,0-22-15,0 0 0,0 21 0,0-20 16,21-1-16,0 0 0,-21 0 0,21 0 15,1 0-15,-22 1 16,21-22-16,-21 21 0,21-21 16,-21-21 15,0-1-31,0 1 16,0 0-16,0 0 0,-21 21 15,0 0 1,21 21 15,0 0-31,21 0 0,0-21 16,-21 22-16,21-22 0,0 0 15,0 21-15,1-21 0,-1 0 16,21 0-16,-21 0 0,22 0 0,-22 0 16,0 0-16,21 0 0,-21-21 15,22 21-15,-22-22 0,0 1 16,0 0-16,0 0 0,1 0 0,-22 0 15,0-1-15,0 1 0,0 0 0,0 0 16,0 0-16,0 0 0,0-1 16,0 1-16,-22 21 0,1 0 15,0 0-15,21 21 16,-21-21-16,21 43 0,0-22 16,0 0-16,0 0 15,0 22-15,0-22 0,0 0 0,21 21 16,0-21-16,-21 1 0,21-1 15,1-21-15,20 21 0,-21-21 0,0 0 16,22 0-16,-22 0 0,21 0 16,0 0-16,1 0 0,41 0 15,-62-21-15,20 0 16,-21-1-16,21 22 0,-20-21 0,-22 0 0,21 0 16,-21 0-16,0-22 0,21 22 15,-21 0-15,0 0 0,0 0 0,-21 42 47,0 0-47,21 0 0,-22 22 16,22-22-16,0 0 0,0 0 15,-21 21-15,21-20 16,-21-1-16,21 0 0,0 0 16,21-42 15,-21 0-31,21 21 0,1-21 15,-1-1-15,0 1 16,21-42-16,-21 42 0,1-1 16,-1 1-16,0 0 15,0 21-15,-21 21 32,0 0-32,0 1 0,0-1 15,0 0-15,0 0 0,0 0 16,0 0-16,0 1 0,0-1 15,21-21-15,0 21 16,1-21-16,-1 0 16,0 0-16,42 0 0,-20-21 15,-22 0-15,0-1 0,0 1 16,0 0-16,1 0 0,-1-21 16,0-1-16,0 22 0,0-21 15,0-1-15,1 1 0,-1 0 0,-21-1 16,0 1-16,21 0 15,-21-1-15,21 1 0,-21 21 0,0-21 0,0 20 16,0 1-16,0 0 0,-21 21 16,0 0-16,21 21 0,-21 0 15,-1 1-15,1-1 0,21 21 0,0-21 16,-21 22-16,21-1 0,-21 0 16,21-21-16,0 22 0,0-1 15,0 0-15,0-20 0,0 20 0,0 0 16,0-21-16,0 1 0,21-1 15,0 0-15,-21 0 0,21 0 16,1-21-16,-1 0 0,0 0 16,21 0-16,1 0 15,-22-21-15,0 0 0,0 21 16,0-21-16,0 0 0,1-1 16,-1 1-16,-21 0 0,0 0 0</inkml:trace>
  <inkml:trace contextRef="#ctx0" brushRef="#br0" timeOffset="186329.59">16891 17293 0,'0'0'0,"21"0"31,0 0-31,0 0 0,1 0 16,-1 0-16,21-21 0,43 0 15,-22 0 1,-20 21-16,-22-21 0,42 21 16,-42-22-16,1 22 0,-1 0 15,0 0-15,0 0 16</inkml:trace>
  <inkml:trace contextRef="#ctx0" brushRef="#br0" timeOffset="186767.59">18436 17717 0,'0'-22'15,"0"44"-15,21-65 0,-21 22 0,0 0 16,0 0-16,0 0 15,0-1-15,0 44 32,0-1-32,0 0 0,0 0 15,0 0-15,0 0 0,0 1 0,0-1 16,0 0-16,-21 21 16,21-21-16,0 1 0,0-1 15,0-42 16,0-1-31,0 1 16</inkml:trace>
  <inkml:trace contextRef="#ctx0" brushRef="#br0" timeOffset="186929.22">18542 17441 0,'0'-21'0,"0"42"0,0-63 0,0 21 15,21 21 16,-21 21-15,21-21-16,0 21 16,1-21-16,-1 0 0,-21 21 0,21-21 15,0 22-15</inkml:trace>
  <inkml:trace contextRef="#ctx0" brushRef="#br0" timeOffset="187335.21">18986 17484 0,'0'21'0,"22"21"16,-22-21-16,0 1 16,0 20-16,0-21 0,0 0 15,0 22-15,0-22 0,0 0 16,0 0-16,0 0 0,0 0 0,0 1 16,0-1-16,0 0 15,-22-21-15,22-21 47,0 0-47,0-1 0,0 1 0,0 0 16,22 0-16,-22-21 0,21 20 15,42-83 1,-20 62-16,-22 22 0,0-21 16,21 42-16,1-21 0,-22 21 0,21 0 15,-21 0-15,22 21 0,20 85 16,-42 21-1,-21-85-15,0 0 16,0 1-16,0-22 0,0 63 16,0-62-16,0-1 15,43-42 17,-22-1-32</inkml:trace>
  <inkml:trace contextRef="#ctx0" brushRef="#br0" timeOffset="187797.4">20743 17568 0,'0'0'0,"43"-105"16,-43 83-16,0-20 0,0 21 0,0 0 15,0 0-15,0-1 0,0 44 32,0-1-17,0 21-15,0 0 0,0 22 0,0-22 0,0 22 16,0-22-16,0 22 16,0-22-16,0 0 0,0 1 0,0-1 15,-22 0-15,1-21 0,21 22 16,-21-22-16,21 0 0,-21 0 0,0-21 15,21 21-15,-21-21 16,-1-21 0,22 0-16,-21 0 15</inkml:trace>
  <inkml:trace contextRef="#ctx0" brushRef="#br0" timeOffset="188537.51">20510 17822 0,'0'-21'15,"22"106"-15,-44-149 0,22 22 16,22 42-16,-1-21 0,21 21 0,-21 0 15,22-21-15,-1 21 0,0-21 16,1-1-16,20 22 0,-21-21 16,22 0-16,-22 0 0,22 0 0,-22-22 15,0 22-15,1 0 0,-1 0 16,0-21-16,-20 20 0,-1 1 0,0 0 16,0 0-16,-21 0 15,-21 42 1,0 0-1,0 0-15,21 0 0,-22 22 16,1-1-16,21 0 0,-21 1 0,0-1 16,21 0-16,-21 1 0,0-22 15,21 21-15,0 1 0,-22-22 16,22 0-16,-21 0 0,21 0 0,0 0 16,0 1-1,0-44 1,21 22-1,1-21-15,-1 0 0,0 0 0,0-21 16,0 20-16,0 1 0,1-21 16,-1 21-16,0-22 0,0 22 0,0 0 15,0 21-15,1-21 16,-1 21-16,0 0 0,0 0 0,-21 21 16,21 0-16,-21 0 15,0 1-15,0 20 0,0-21 0,0 0 16,0 0-16,0 1 0,0-1 15,0 0-15,21 0 0,-21 0 0,22-21 16,-22 21-16,21-21 0,0 0 16,21 22-16,-21-22 0,22 0 0,-22 0 15,21 0-15,1 0 0,-1 0 16,0 0-16,1-22 0,-1 1 0,-21 21 16,21-21-16,1 0 0,-22 0 15,0 0-15,0-22 0,-21 22 16,0-42-16,0 41 15,0 1-15,0 0 0,0 0 0,-21 21 16,0 0-16,0 0 0,0 0 16,-1 21-16,1 0 0,0 0 15,0 22-15,21-22 0,0 21 0,0-21 16,0 22-16,0-22 0,0 0 16,0 0-16,0 22 0,0-22 0,21 0 15,0 0 1,0-21-16,1 0 0,-1 0 0,0 0 0,0 0 15,21 0-15,-20 0 16,20 0-16,0-21 0,-21 0 0,22 0 16,-1-1-16</inkml:trace>
  <inkml:trace contextRef="#ctx0" brushRef="#br0" timeOffset="192013.58">23622 17547 0,'0'0'15,"-21"0"-15,21-21 16,21 0-1,0 0-15,0 0 16,22-1-16,-1-20 0,0 21 0,1-21 16,-1 20-16,0-20 0,22-21 15,-43 20-15,-21 22 0,0 0 16,0 0-16,0 0 16,-21-1-16,0 1 0,-1 21 0,-20 0 15,0 0-15,-1 21 0,1 1 16,-21-22-16,20 42 0,1-21 0,0 0 15,-1 22-15,22-1 0,0-21 16,21 21-16,0 1 0,0-1 0,0-21 16,21 22-16,0-1 0,0 0 15,1-21-15,20 22 0,0-1 16,1-21-16,-22 0 0,21 22 16,-21-22-16,22 0 0,-43 0 0,0 0 0,0 1 15,0-1-15,0 0 16,-43-21-16,22 0 0,-21 0 15,-1 0-15,1 0 0,0 0 16,-1 0-16,22-21 0,-21 0 0,0 21 16,-1-43-16,1 22 0,21 0 15,-43-43-15,43 43 16,0 0-16,21 0 0,21 21 31,0 21-31,0 0 0,1 0 0,20 1 16,-21 20-16,21-21 0,1 0 15,-22 0-15,21 1 0,1-1 0,-22 0 16,21 0-16,0-21 0,1 21 16,-1-21-16,0 0 0,1 0 15,-1 0-15,0 0 0,1-21 16,-1 21-16,0-21 0,1 0 0,-1 0 16,-21-1-16,22 1 0,-22-21 15,21 21-15,-21-22 0,0 1 0,1 21 16,-22-21-16,0-1 0,21 22 15,-21-21-15,0 21 0,0-1 16,0 44 15,0 20-31,0-21 0,0 21 0,-21 1 16,21-1-16,0 22 0,-22-22 16,22 21-16,-21 1 0,0-1 15,21 1-15,-21-1 0,0 22 16,0-21-16,21 20 0,-22 1 0,1 0 15,21-1-15,0-20 0,-21 20 16,21-20-16,-21 63 0,21-64 16,-21-20-16,21-22 0,21-21 31,0 0-31,-21-21 16,21-22-16,0 1 0,-21 0 15,22-22-15,-22 1 0,0-1 16,21-20-16,-21-1 0,0 0 0,0 1 15,0-1-15,21 0 16,-21 1-16,0 20 0,21-21 0,-21 1 16,21 20-16,-21 1 0,21 20 15,1-20-15,-22 42 0,21-22 0,21 22 16,-21 0-16,0 21 0,22 0 16,-22 0-16,21 0 0,-21 0 0,22 21 15,-22 22-15,0-22 0,0 0 16,0 21-16,-21-21 0,0 22 0,0-22 15,0 21-15,0-21 16,-21 1-16,-42 20 0,42-21 16,-1-21-16,1 0 0,0 0 15,0 0-15,0 0 0,0 0 16,-1 0-16,1-21 0,0 0 16,21 0-16,-21 21 0,42 21 46,0-21-46,0 21 16,1-21-16,-1 0 0,21 21 16,-21-21-16,22 0 0,-1 0 0,-21 0 15,21 0-15,22 0 0,-22 0 16,1-21-16,-22 21 0,21-21 0,0 0 16,-20-1-16,20 1 15,-21 0-15,-21 0 0,21-21 0,-21 20 16,0-20-16,0 0 0,0 21 15,0-22-15,0 22 0,0 0 0,0 0 16,-21 0-16,0 21 16,0 0-16,21 21 15,-21 0-15,21 21 0,0-21 16,0 22-16,0-22 0,0 21 0,0 1 16,0-22-16,0 42 15,21-42-15,-21 1 0,21-1 0,0 0 16,21-21-16,-20 0 15,-1 0-15,0 0 0,21 0 0,-21 0 16,1-21-16,20 21 0,-21-21 16,0-1-16,22 1 0,-22 0 0,0-21 15,0 21-15,0-22 0,0 22 16,22-64-16,-43 64 16,0-21-16,21 21 0,-21 0 0,21-1 15,-21 1-15,21 21 16,-21 21-1,0 1 1,0-1-16,21 0 0,-21 0 0,0 0 16,0 0-1,0-42 17,0 0-17,0 0-15,0 0 16,0 0-16,0-1 0,-21 22 15,0-21-15,0 21 16,0 21 0,0-21-16,21 22 0,-22-1 15,22 21-15,0-21 0,0 0 0,0 22 16,0-22-16,0 21 0,0-21 16,0 22-16,0-22 0,0 0 15,0 0-15,22 0 0,-22 1 16,21-1-16,21 0 0,-21-21 0,0 0 15,22 0-15,-22 0 0,21 0 16,-21 0-16,22 0 0,20-21 16,-42 0-16,22-1 0,-22 1 15,0-21-15,0 21 0,-21-22 0,0 22 16,21-21-16,-21-22 16,0 43-16,0 0 0,0 0 15,0 0-15,0 42 16,0 0-16,-21 0 15,21 22-15,0-22 16,0 21-16,0-21 0,0 22 0,0-22 16,0 0-16,0 21 0,0-21 15,0 1-15,0-1 0,21 0 0,1-21 16,-1 0-16,0 0 0,21 0 16,-21 0-16,22 0 0,-22 0 0,21-21 15,-21 21-15,22-21 0,-22-22 16,0 22-16,21 0 0,-20-21 15,-1-43-15,0 43 0,-21-1 16,21 1-16,-21 0 0,0-1 16,0 1-16,0-22 15,0 43-15,0 0 0,0 0 16,0 42 0,0 0-16,0 0 15,0 22-15,0-22 0,-21 64 16,0-43-16,21 0 0,-21 1 15,-1 20-15,22-21 0,-21 22 0,0-22 16,0 22-16,0-1 0,0 1 16,21-1-16,-22 1 0,22 20 0,-21-20 15,0 21-15,21-22 0,0 85 16,0-84-16,0-1 16,0 1-16,0-22 0,0 0 0,0 1 15,0-1-15,0-21 0,21 0 16,0-21-16,1 0 0,20 0 15,-21 0-15,21 0 0,-20-21 0,20 0 16,-21 0-16,0-21 0,22 20 16,-22-20-16,0 0 0,-21-22 0,0 22 15,0-22-15,0 1 16,0 21-16,0-22 0,0 1 0,0-1 0,-21 1 16,0 20-16,-1-20 0,-20 20 15,21 22-15,0-21 0,-22 0 16,22 20-16,0 22 15,21-21-15,21 21 32,-21-21-32,21 21 0,1-21 15,20 21-15,-21-21 0,0 21 16,22-21-16,-1-1 0,0 1 16,-21 0-16,22 0 0,-1 0 15,0 0-15,1-1 0,-1 1 0,-21 0 16,0-21-16,1 21 0,-1-1 0,0 1 15,-21 0-15,0-21 0,0 21 16,0-1-16,0 1 0,0 0 0,0 0 16,-21 21-1,0 0-15,-1 21 16,22 0-16,0 22 0,-21-22 16,21 0-16,-21 21 0,21-21 15,0 1-15,0 20 0,0-21 0,0 0 16,21 0-16,0 1 0,1-1 15,-1 0-15,0 0 0,0-21 0,0 0 16,22 0-16,-22 0 0,21 0 16,-21 0-16,22 0 0,-1 0 15,-21-21-15,21 0 0,1 0 0,-22-1 16,0 1-16,21-21 0,-20 21 16,-22-22-16,21 22 0,-21-21 15,21 21-15,-21 0 0,0-1 16,0-20-16,-21 42 31,0 21-31,-1 0 0,1 1 0,21 20 16,-21-21-16,0 21 0,21 1 15,0-22-15,0 21 0,0-21 0,0 22 16,0-22-16,21 0 0,0 0 16,22 0-16,-22 1 0,21-1 15,-21-21-15,22 0 0,-1 0 16,0 0-16,-21 0 0,22 0 0,-1 0 15,0-21-15,1 21 0,-22-22 16,21 1-16,-21 0 0,1 0 0,-1-21 16,0 20-16,-21-20 0,0 21 15,0-21-15,0 20 0,0-20 0,0 21 16,0 0-16,-21 0 0,21-1 16,-43 22-16,22 0 0,0 0 15,0 0-15,0 22 0,0-1 16,-22 21-16,43-21 0,-21 0 15,0 22-15,0-22 0,21 21 0,-21-21 16,21 22-16,0-22 0,0 0 16,0 21-16,0-20 0,21-1 15,0-21-15,0 21 0,0 0 0,0-21 16,1 0-16,-1 0 0,0 0 16,0 0-16,0 0 0,0-21 0,22 0 15,-43 0-15,21-1 0,0 1 16,0 0-16,0-21 0,1-1 0,-1 1 15,-21 0-15,21-1 0,0-20 16,-21 21-16,0-22 0,0 22 16,21-22-16,-21 22 0,21-22 0,-21-20 15,0 41-15,0 1 16,0 21-16,0 0 0,0 42 16,0 0-1,-21 0-15,0 22 16,0-1-16,21 0 0,-21 22 0,0-22 15,21 0-15,-22 22 0,22-22 16,0 22-16,0-22 0,0 22 16,0-22-16,0 0 0,0 1 0,0-22 15,0 21-15,22-21 0,-1 0 16,0 1-16,0-22 0,0 21 0,0-21 16,1 0-16,-1 0 0,0 0 0,0 0 15,0-21-15,0 21 0,1-22 16,-1 1-16,0-21 0,0 21 15,0 0-15,0-22 0,-21 22 0</inkml:trace>
  <inkml:trace contextRef="#ctx0" brushRef="#br0" timeOffset="192229.47">27474 17209 0,'0'0'0,"-21"0"0,-42 0 16,63-22 46</inkml:trace>
  <inkml:trace contextRef="#ctx0" brushRef="#br0" timeOffset="192429.44">26585 17251 0,'0'0'0,"-42"21"16,21 0-16,42-21 31,-21 21-31,21-21 16,0 0-16,0 0 15,1 0-15,-1 0 0</inkml:trace>
  <inkml:trace contextRef="#ctx0" brushRef="#br0" timeOffset="195633.42">29781 17441 0,'0'0'16,"22"-21"-16,-22-42 16,0 42-16,0-22 0,0 22 0,-22 0 15,1 0-15,21 0 0,-42-1 0,21 22 16,0-21-16,-1 21 16,1 0-16,-21 0 0,21 0 0,0 21 15,-1-21-15,-20 43 0,21-22 16,0 21-16,0-21 0,-1 43 15,22-22-15,0 1 0,-21 20 0,21-21 16,0 22-16,0-22 0,0 1 16,0-1-16,0 0 0,21-21 0,-21 1 15,22-1-15,20 0 0,-21-21 16,21 0-16,-20 0 0,20 0 16,0-21-16,1 0 0,-1-1 15,21 1-15,-20-21 0,-1 21 0,0-22 16,-20 22-16,20-21 0,-21 0 0,0 20 15,0-20-15,-21 21 16,0 0-16,0 0 0,0-1 0,-21 22 16,0 0-1,0 0-15,0 0 0,0 43 16,-1-22-16,1 0 0,0 21 0,0 22 16,21-43-16,0 21 15,0-20-15,0-1 0,0 0 0,0 0 16,0 0-16,21 0 0,0-21 15,22 0-15,-22 0 0,21 0 0,-21 0 16,22 0-16,-1 0 0,-21 0 16,21-21-16,1 0 15,-22 0-15,0 0 0,0-22 0,0 22 16,-21-21-16,0 21 0,0-22 16,0 1-16,-21 0 0,0 21 0,0-1 15,0-20-15,0 42 16,-22-21-16,22 21 0,0 0 0,-43 21 15,43-21-15,0 21 0,0 0 16,0 22-16,21-22 0,-21 0 0,21 21 16,0-20-16,0-1 0,0 21 15,21-21-15,0 0 0,0 1 16,0-22-16,22 21 0,-22-21 0,21 0 16,0 0-16,1 0 0,-1 0 15,22-21-15,-22-1 0,0 1 16,1 0-16,-1 0 0,0-21 15,-21 20-15,22-20 0,-22 21 16,0-21-16,0-1 0,-21 1 0,0 0 16,0 20-16,0-20 0,0 0 15,0 21-15,0-1 0,0 1 16,0 0-16,0 42 16,-21-21-16,21 43 0,-21-22 0,21 0 15,0 21-15,0 1 0,0-1 16,0 0-16,0 1 15,0-1-15,0 0 0,0 1 0,0-1 0,0-21 16,0 21-16,21-20 16,-21-1-16,21 0 0,0-21 0,1 0 15,20 0-15,-21 0 0,0 0 16,0 0-16,1 0 0,20-21 16,-21-22-16,0 22 0,22-21 0,-22 21 15,0-22-15,21-20 0,-21 21 16,1-1-16,-1-20 0,-21 20 0,21 1 15,-21-21-15,21 20 0,-21-20 16,0 20-16,0-20 16,0 42-16,0 42 15,-21 21 1,0 1-16,0-22 0,21 42 16,-22-20-16,1-1 0,0 0 15,21 22-15,0-22 0,0 22 0,0-22 16,0 0-16,0 1 0,0-1 15,0 0-15,21-21 0,0 22 0,1-22 16,-1 0-16,21 0 0,22-21 16,-43 0-16,21 0 15,0 0-15,1-21 0,-22 0 0,21 0 16,-21 0-16,22-1 0,-22-20 16,0 0-16,0-1 0,-21 1 15,0 0-15,0-1 0,0 22 16,0-21-16,0 21 0,0 0 15,0-1-15,-21 22 16,0 22-16,21-1 0,-21 0 16,21 0-16,-21 0 0,21 22 15,0-1-15,-22-21 0,22 21 16,0 1-16,0-22 0,0 0 0,0 0 16,22 0-16,20 22 15,-21-43-15,0 0 16,0 0-16,1 0 0,-1 0 0,0 0 15,21 0-15,-21-21 0,1-1 16,20 1-16,-21-21 0,0 21 16,0-22-16,1 1 0,-1 21 15,0-21-15,-21 20 0,0-20 0,21 21 16,0 0-16,-21 42 31,0 0-31,0 0 16,0 0-16,-21 1 0,21-1 15,0 0-15,21-21 47,-21-21-47,0 0 0,0-1 16,0 1-16,0 0 16,0 0-16,0 0 0,0 0 15,0-1-15,0 1 0,0 0 0,0 0 16,0 0-16,-21 21 15,0 0-15,0 21 16,0 0-16,-1 21 0,1-20 16,0-1-16,21 21 0,0 0 15,-21 1-15,21-1 0,0-21 0,0 22 16,0-1-16,0 0 0,21 1 16,0-1-16,0-21 15,1 0-15,-1-21 0,0 21 16,21-21-16,-21 0 0,1 0 15,41 0-15,-21-21 16,1-21-16,-1 21 0,-21-22 16,0 1-16,22 0 15,-22-22-15,0 22 0,21-85 16,-20 63-16,-1 1 0,0-1 0,0 22 16,0 0-16,-21-1 0,0 22 15,21 0-15,-21 0 0,0 42 16,-21 0-1,21 22-15,-21-1 0,0 0 16,0 1-16,0-1 0,-1 0 0,1 1 16,0-1-16,0 21 0,0-20 15,21-1-15,0 0 0,0-20 16,0 20-16,0-21 0,0 21 0,0-20 16,0-1-16,21-21 15,0 0-15,0 0 0,0 0 16,1 0-16,-1-21 0,0 21 0,0-22 15,0 1-15,0 0 0,1 0 16,-1-21-16,0 20 0,0-20 16,0 21-16,0 0 0,-21 0 15,22-1-15,-22 1 0,0 42 32,0 1-32,0-1 15,-22 0-15,1 0 0,0 0 0,21 22 16,0-22-16,0 0 0,0 21 15,0-21-15,0 1 16,0-1-16,21-21 16,0 0-16,1 0 0,-1 0 15,0 0-15,0 0 0,0 0 16,0-21-16,1-1 0,-22 1 16,21 0-16,0 0 0,0 0 15,-21 0-15,0-22 0,21 22 16,-21 0-16,21 21 0,-21-21 15,0 42 1,0 0-16,-21 0 16,21 22-16,0-22 15,0 0-15,-21 0 0,21 0 16,0 0-16,0 1 0,0-1 16,21-21-16,0 0 15,1 0-15,-1 0 16,0 0-16,0-21 0,-21-1 15,0 1-15,21 21 16,-21-42-16,21 21 0,-21 0 16,0-1-16,0-20 0,0 21 0,0-21 15,0 20-15,0 1 0,0 0 16,0 0-16,0 0 16,-21 21-16,42 0 31,1 0-31,-1 0 15,0 0-15,0 21 0,0-21 16,0 0-16,-21 21 16,0 0-1,22-21-15,-22 21 0,0 1 16,0-1-16,0 0 16,-22 0-16,22 0 0,0 0 15,-21 1-15,21-1 0,-21 0 0,21 0 16,-21 0-16,21 0 15,0 1-15,0-1 16,21-21 15,0 0-15,0-21-16,1-1 0,-1 1 0,0 0 16,0 0-16,0 0 15,22-22-15,-22 22 0,21-21 16,0 21-16,-20-22 0,20 22 0,-21 0 15,21 0-15,-20 0 0,-1 21 16,0 0-16,0 0 16,-21 21-16,0 0 0,0 0 15,-21 0-15,0 22 0,0-22 16,-1 0-16,22 0 0,0 0 16,-21 1-16,21 20 0,0-21 15,0 0-15,0 0 16,21-21-16,1 22 15,-1-22-15,0 0 0,0 0 0,0 0 16,0 0-16,1 0 0,-1 0 16,0-22-16,-21 1 0,21 21 15,0-42-15,0 42 0,-21-21 16,-21 21 46,0 0-62</inkml:trace>
  <inkml:trace contextRef="#ctx0" brushRef="#br0" timeOffset="195881.28">33422 17082 0,'0'0'16,"-42"-22"-1,21 22 1,-1 0 15,22 22-31,0-1 31,-21-21-31,0 0 0</inkml:trace>
  <inkml:trace contextRef="#ctx0" brushRef="#br0" timeOffset="196107.14">32470 17272 0,'0'0'0,"-22"21"0,1 0 15,42 1 17,1-22-32,-1 0 0,0 0 15,0 0-15,0 0 0,0 0 0,1 0 16,-1 0 0,-21-22-1</inkml:trace>
  <inkml:trace contextRef="#ctx0" brushRef="#br1" timeOffset="-57936.33">20849 3112 0,'0'0'0,"-21"0"16,0 0-16,0 0 0,-1 0 16,1 0-16,0 0 0,0 0 0,-21 0 15,20 0-15,1 0 0,-21 0 16,21 0-16,0 0 0,-1 0 16,1 0-16,0 0 0,0 21 0,0-21 15,0 0-15,-1 0 16,44 0 15,-1 0-15,0 0-16,21 21 0,-21-21 15,22 0-15,20 0 0,-20 0 0,20 0 16,1 21-16,-1-21 0,1 0 16,20 0-16,-20 0 0,42 0 0,-22 0 15,22 0-15,0 0 0,0 0 16,0 0-16,-1 0 0,1 0 15,0 0-15,0 0 0,-21 0 16,20 0-16,1 0 0,-21-21 0,0 21 16,-1 0-16,-20 0 0,-1 0 0,1 0 15,-22 0-15,0 0 0,-20 0 16,-1 0-16,21 0 0,-21 0 16,0 0-16,-42 0 46,0 0-30,0 0-16,0 0 0,0 0 16,-22 0-16,22 0 0,-21 0 15,-1 21-15,1-21 0,0 0 0</inkml:trace>
  <inkml:trace contextRef="#ctx0" brushRef="#br1" timeOffset="-57432.61">20891 3323 0,'0'21'32,"43"-21"-17,-22 0-15,0 0 0,0 0 16,22 0-16,-1 0 0,0 0 16,22 0-16,-1 0 0,1 0 15,-1-21-15,22 21 0,0 0 0,-22 0 16,22 0-16,-1 0 0,1 0 0,-21 0 15,20 0-15,-20 0 16,20 0-16,-20 0 0,21 0 0,-22 0 16,1 0-16,-1 0 0,-21 0 0,1 0 15,-1 0-15,0 0 0,-20 0 16,-1 0-16,0 0 0,0 0 0,0 0 16,0 0-1,-42 0 48,0 0-48,0 0-15,0 0 0,0 0 16</inkml:trace>
  <inkml:trace contextRef="#ctx0" brushRef="#br1" timeOffset="-55948.99">18415 5080 0,'0'0'0,"-21"21"0,0-21 16,21 21-16,-22-21 16,1 0-16,42 0 31,22 0-31,-22 0 16,21 0-16,1 0 0,20 0 0,-21 0 15,22 0-15,-1 0 16,22 0-16,0 0 0,-1 0 0,1-21 15,21 21-15,21 0 0,-21 0 0,0 0 16,-1 0-16,1 0 0,0 0 16,0 0-16,-21 0 0,-1 0 0,22 0 15,-21 21-15,-1-21 0,-20 22 16,21-22-16,-22 0 0,1 0 0,-22 21 16,0-21-16,-21 0 0,1 0 0,-1 0 15,0 0-15,-21 21 31,-42-21-31,20 0 0,-20 0 16,21 0-16,-21 0 0,-1 0 16,1 0-16,-22 0 0,22 0 0,0 0 15</inkml:trace>
  <inkml:trace contextRef="#ctx0" brushRef="#br1" timeOffset="-55566.21">18902 5271 0,'0'0'0,"-43"0"0,1 21 0,21-21 15,0 0-15,0 0 0,-1 0 16,22 21-16,43-21 16,-22 0-1,21 0-15,1 0 0,20 0 16,1 0-16,-1 0 0,22 0 0,21-21 15,-22 21-15,22 0 0,21 0 16,-42 0-16,21-21 0,-1 21 0,1 0 16,-21 0-16,0 0 0,-1 0 15,1 0-15,-22 0 0,1-22 0,-22 22 16,1 0-16,-1 0 0,-21 0 0,0 0 16,0 0-16,1 0 15,-44 0 16,1 0-15,0 0-16,0 0 0,0 0 0,0 0 16,-22 0-16,22 0 0,-21 0 15,-1 0-15</inkml:trace>
  <inkml:trace contextRef="#ctx0" brushRef="#br1" timeOffset="-53880.85">9715 11980 0,'0'0'0,"-42"0"0,21 0 16,0 0-16,-22 0 15,22 0-15,0 0 0,0 0 0,0 0 16,21 22 0,21-22-1,0 0-15,21 0 0,22 0 16,-1 0-16,1 0 0,21 0 16,-1 0-16,22 0 0,-21 0 0,-1 0 15,22 0-15,-21 0 0,21 0 16,0 0-16,-1 0 0,1-22 0,-21 22 15,21 0-15,0-21 0,-22 21 16,64 0-16,-84-21 0,-1 21 16,-20 0-16,-1 0 0,-21 0 0,0 0 15,1 0-15,-44 0 32,1 0-32,0 21 0,0-21 15,0 0-15,-22 0 0,1 21 0,0-21 16,-1 0-16</inkml:trace>
  <inkml:trace contextRef="#ctx0" brushRef="#br1" timeOffset="-53556.04">10096 12150 0,'0'0'0,"-42"0"0,0 0 16,21 21-16,-22-21 0,22 0 15,0 0-15,63 0 31,1 0-31,-1 0 0,21 0 0,-20 0 16,41 0-16,-20 0 0,21 0 16,-1 0-16,22-21 0,0 21 0,-21 0 15,20-21-15,1-1 0,0 22 0,0-21 16,-21 0-16,20 21 0,-20-21 16,0 21-16,-22-21 0,1 21 15,-1 0-15,-20 0 0,-1-21 16,0 21-16,-21 0 0,1 0 0,-65 0 31,22 0-15,0 0-16,-21 0 0,-1 0 0,1 0 15,0 21-15,-1-21 0,-20 0 0,20 21 16</inkml:trace>
  <inkml:trace contextRef="#ctx0" brushRef="#br1" timeOffset="-51807.47">20997 14266 0,'0'0'0,"-21"0"0,0 22 16,0-22-16,0 0 0,-1 0 0,22 21 16,43-21-1,-22 0-15,21 0 16,1 0-16,-1 0 0,21 0 15,1 0-15,-1 0 0,22 0 0,21 0 16,-21-21-16,20 21 0,1-22 16,0 22-16,0 0 0,0-21 15,0 21-15,-1 0 0,-20-21 16,0 21-16,-1 0 0,-20 0 0,-1 0 16,-20-21-16,-1 21 0,0 0 0,-20 0 15,-1 0-15,-42 0 31,-1 0-15,1 0-16,-21 0 0,21 21 16,0-21-16,-22 0 0,22 0 15,-21 0-15,-1 21 0</inkml:trace>
  <inkml:trace contextRef="#ctx0" brushRef="#br1" timeOffset="-51501.13">21145 14372 0,'-42'0'0,"84"0"0,-105 0 0,84 0 31,0 0-31,22 0 0,-1 0 16,0 0-16,22 0 0,-1 0 0,22-21 15,-22 21-15,22-21 16,0 21-16,-1 0 0,1-21 0,0 21 15,-1 0-15,1-21 0,-21 21 0,-1 0 16,1 0-16,-22 0 0,0-22 16,1 22-16,-22 0 0,0 0 0,-42 0 31,0 0-15,-1 0-16,1 0 0,-21 22 15,21-22-15,0 0 0,-1 0 16,-20 0-16,0 21 0</inkml:trace>
  <inkml:trace contextRef="#ctx0" brushRef="#br1" timeOffset="-49652.62">10668 18013 0,'0'0'0,"-42"0"0,-1 0 0,22 0 16,-21 0-16,21-21 0,-22 21 15,22 0-15,0 0 0,0 0 16,0 0-16,-1 0 0,44 0 31,20 0-31,0 21 0,1-21 0,20 0 16,22 0-16,21 0 0,-1 0 16,22 0-16,-21 0 0,21 0 15,0 0-15,0 0 0,0 0 16,0 0-16,0 0 0,-21 0 0,0 0 15,-21 0-15,-1 0 0,1 0 16,-22 0-16,-20 0 0,-1 0 0,0 0 16,-20 0-16,-22 21 0,0 0 15,0 0 1,-22-21-16,-20 0 0,21 0 16,-21 0-16,-1 22 0,-20-22 0</inkml:trace>
  <inkml:trace contextRef="#ctx0" brushRef="#br1" timeOffset="-49403.53">10731 18182 0,'0'0'0,"-63"0"0,21 0 0,-1 21 16,22-21-16,0 0 0,42 0 16,21 0-16,1-21 15,-1 21-15,22-21 0,20 21 16,1-21-16,21 0 0,0 21 0,-1-21 15,1 21-15,21-22 0,-21 22 16,-21-21-16,21 21 0,-22 0 16,1 0-16,-22 0 0,-20 0 15,20 0-15,-20 0 0,-22 0 0,21 0 16,-21 0-16,0 0 0,-21-21 16,0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11:18:08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698 910 0,'0'-21'31,"0"0"16,0 0-47,0 0 16,0-1-1,0 1-15,-21 21 16,21-21-16,-21 0 16,21 0-16,0 0 31,-21 21 0,21 21-15,0 0-1,0 0-15,0 0 16,0 22-16,0-22 0,0 21 16,0 0-16,0 1 0,0-1 0,0 0 15,0 22-15,0-22 0,0 1 16,0-1-16,0 21 0,0-20 15,0-1-15,0 0 0,0-20 0,0 20 16,0 0-16,21 22 16,-21-22-16,0-21 0,21 0 15,-21 1-15,0-1 0,21-21 0,-21 21 16,0-42 46,-21 21-46,21-21-16,-21-1 0,21 1 16,0 0-16,0 0 0,0 0 15,0 0-15</inkml:trace>
  <inkml:trace contextRef="#ctx0" brushRef="#br0" timeOffset="725.93">1037 1228 0,'0'21'47,"0"0"-47,0 0 15,0 0-15,0 1 16,0-1-1,21-21 32,0 0-31,-21-21 0,22-1-16,-22 1 15,0 0 1,0 0-16,-22 0 0,1 21 31,0 0-31,0 0 16,21 21-1,-21 0-15,21 0 16,-21-21-16,21 21 0,0 1 16,21-22 15,0 0-16,0 0 1,-21-22 0,-21 22 15,0 0-31,0 0 16,-1 0-1,44-21 32</inkml:trace>
  <inkml:trace contextRef="#ctx0" brushRef="#br0" timeOffset="1584.53">2011 868 0,'0'0'0,"0"-21"15,0 0-15,0-1 16,0 1-16,0 0 16,0 0-16,0 0 0,-21 21 15,21-21-15,0-1 16,-22 22-1,22-21-15,0 42 47,0 1-47,0-1 0,0 21 16,0-21-16,0 22 0,0-1 16,0 0-16,0 22 0,0-22 15,0 0-15,0 22 0,0-22 0,0 1 16,0 20-16,0-21 0,0 1 15,0-1-15,0 0 0,0-20 0,0 20 16,0 0-16,-21-21 16,21 1-16,0 20 0,0-21 15,0 0-15,0-42 47,0 0-47,0 0 16,-21 0-16,21-1 0,0-20 15,0 21-15,0 0 0,0-22 0,0 22 16,0-21-16,0 21 0,0-22 16,21 22-16,0 0 0,-21-21 15,22 21-15,-1-1 0,0 1 0,21 21 16,-21 0-16,1 0 0,20 0 16,-21 0-16,0 0 0,22 21 0,-22 1 15,0-1-15,0 0 16,0 0-16,0 0 0,-21 22 0,0-22 15,0 21-15,0-21 0,0 22 16,0-22-16,0 0 0,0 21 16,-21-21-16,21 1 0,-21-1 0,21 0 15,-21-21-15,21 21 0,0-42 63,0 0-63,0 0 15,0-1-15</inkml:trace>
  <inkml:trace contextRef="#ctx0" brushRef="#br0" timeOffset="2010.28">2646 1439 0,'21'0'0,"0"0"16,0 0-16,0-21 16,1 21-16,-1 0 15,-21-21-15,21 0 0,0 21 0,-21-21 16,0 0-16,21 21 0,-21-22 16,0 1-16,0 0 15,0 0-15,0 0 16,-21 0-16,0 21 15,0 0-15,0 0 16,-1 21-16,1-21 0,0 21 0,0 0 16,0 0-16,21 0 0,-21 22 15,21-22-15,-22 0 0,22 21 16,-21-20-16,21-1 0,0 21 16,0-21-16,0 0 0,0 1 0,0-1 15,0 0-15,0 0 0,21 0 16,1-21-16,-1 0 0,-21 21 15,21-21-15,0 0 0,0 0 0,0 0 16,1 0-16,20-21 16,-21 0-16,0 0 0,0 21 15,1-21-15,-1 0 0,0-22 0,0 22 16</inkml:trace>
  <inkml:trace contextRef="#ctx0" brushRef="#br0" timeOffset="2364.6">3302 783 0,'0'0'0,"21"-21"0,-21 0 0,0 0 16,0 42 15,0 0-15,0 0-16,-21 22 0,21-1 15,-21 0-15,21 1 0,0 20 0,0-21 16,-21 1-16,21 20 16,-22-20-16,1-1 0,21 0 0,0 1 15,0-1-15,-21-21 0,21 21 16,0-20-16,0-1 0,0 21 16,0-21-16,0 0 0,0 1 15,0-1-15,0-42 47,0-1-47,0 1 16,0 0-16</inkml:trace>
  <inkml:trace contextRef="#ctx0" brushRef="#br0" timeOffset="2610.46">3048 1312 0,'0'-21'32,"21"21"-17,0 0-15,0-21 0,1 21 16,-1 0-16,0-21 0,0 21 16,0 0-16,0 0 0,1 0 15,-1 0-15,0-21 0,0 21 16,0 0-1,0 0 1</inkml:trace>
  <inkml:trace contextRef="#ctx0" brushRef="#br0" timeOffset="3134.38">3641 1270 0,'-22'0'0,"1"0"16,0 0-16,0 0 31,21-21-31,0 0 16,21 21 15,0 0-31,0 0 15,1 0-15,-1 21 0,0 0 0,0 0 16,0 0-16,0-21 16,-21 22-16,0-1 0,22 0 0,-22 0 15,21 0-15,-21 0 0,0 1 16,0-1-16,0 0 0,0 0 0,0 0 16,0 0-16,0 1 0,-21-1 15,-1 0-15,22 0 16,0-42 15,0 0-31,0 0 16,0-1-16,0 1 0,0 0 15,0 0-15,0 0 0,0 0 0,0-1 16,22 1-16,-22 0 0,21 0 16,0 0-16,-21 0 0,0-1 0,21 22 15,-21-21-15,21 21 0,-21-21 16,21 21-1,1 0 17,-1 0-1</inkml:trace>
  <inkml:trace contextRef="#ctx0" brushRef="#br0" timeOffset="3821.98">4318 1312 0,'0'0'0,"0"-21"16,21 0-16,-21 0 15,0 0-15,-21 21 32,0 0-32,0 21 15,-1-21 1,1 21-16,21 0 0,-21 0 16,0-21-16,21 43 0,-21-22 0,21 0 15,0 0-15,-21 0 0,21 22 16,-22-22-16,22 0 0,0 0 15,0 0-15,0 1 0,0-1 16,0 0-16,0 0 0,22-21 16,-1 0-16,0 0 0,0 0 15,21 0-15,-20 0 0,-1-21 0,21 21 16,-21-21-16,0 0 0,22 21 16,-22-22-16,0 1 0,0 0 0,0 0 15,1 0-15,-22 0 0,21-1 16,-21 1-16,0 0 0,0 0 0,0 0 15,-21 0-15,-1-1 0,1 1 16,0 0-16,0 0 0,-21 21 16,20 0-16,1 0 0,0 0 15,0 0-15,0 0 0,0 0 16,-1 0-16,1 0 0,21 21 16,0 0-16,0 0 15,0 1-15,0-1 16,0 0-16,21-21 15</inkml:trace>
  <inkml:trace contextRef="#ctx0" brushRef="#br0" timeOffset="4723.12">5038 1249 0,'0'0'0,"0"-21"0,0 0 16,-22 21-1,1 0-15,0 0 16,0 0-16,0 0 0,0 21 16,-1-21-16,1 21 0,0 0 15,0 0-15,0 0 0,0 1 16,21-1-16,-22 0 0,22 21 0,-21-21 15,21 1-15,0-1 0,0 0 16,0 0-16,0 0 16,21-21-16,1 21 0,-1-21 15,0 0-15,21 0 16,-21 0-16,1-21 0,-1 21 16,0-21-16,0 0 0,0 21 15,-21-21-15,21 0 0,-21-1 0,22 22 16,-22-21-16,21 0 0,-21 0 15,0 0-15,0 0 0,0-1 16,0 1 0,0 42 31,-21-21-47,21 22 15,0-1-15,-22 0 0,22 0 0,0 0 16,0 0-16,0 1 0,0 20 15,0-21-15,0 21 0,0 1 0,0-1 16,0 0-16,0 1 0,0 20 16,0-20-16,0-1 0,0 21 0,0 1 15,0-22-15,0 22 0,0-22 16,0 22-16,0-1 0,0 1 16,0-22-16,0 21 0,0 1 0,0-1 15,0-20-15,0 20 0,0-20 0,0-1 16,0 0-16,0 1 0,0-1 15,0 21-15,-21-41 16,21-1-16,-21 0 0,0-21 16,0 0-16,0 0 0,-1 0 15,1 0-15,0 0 0,-21 0 16,21-21-16,-22 0 0,1-1 0,0 1 16,-1 0-16,-20-21 0,20-1 15,1 1-15,21 0 0,-21-22 0,20 22 16,-20-22-16,21 1 0,21-1 15,0 1-15,0-1 0,0 1 16,0-1-16,0 1 0,21-1 0,0 1 16,0 21-16,1-22 0,20 1 15,0 20-15,-21 1 0,22 0 16,-1-1-16,-21 22 0,22 0 0,-1 0 16,-21 0-16,0-1 0,0 22 15,1 0-15,-1 0 0,0 0 0</inkml:trace>
  <inkml:trace contextRef="#ctx0" brushRef="#br0" timeOffset="5542.12">5249 1461 0,'21'0'32,"1"0"-32,-1-22 15,0 22-15,0 0 0,0-21 0,0 21 16,1-21-16,-1 21 0,0-21 15,0 21-15,0-21 0,-21 0 0,0-1 16,0 1 0,0 0-16,-21 21 15,0 0-15,0 0 16,0 0-16,-1 0 0,1 0 16,0 0-16,0 0 0,0 21 15,21 0-15,-21 1 0,-1-1 16,22 0-16,0 21 15,0-21-15,0 1 0,0-1 0,0 0 16,0 0-16,0 0 0,0 0 16,0 1-16,0-1 0,22-21 0,-22 21 15,21-21-15,0 0 0,0 0 16,0 0-16,0 0 0,1 0 16,-1 0-16,21 0 0,-21-21 0,0 0 15</inkml:trace>
  <inkml:trace contextRef="#ctx0" brushRef="#br0" timeOffset="6114.79">5884 1270 0,'-21'0'15,"0"0"1,21 21-16,0 0 15,0 1-15,0-1 16,0 0-16,0 0 0,0 0 16,0 0-16,0 1 0,0-1 15,-21 0-15,21 0 0,0 0 0,0 0 16,0 1-16,0-1 0,0 0 16,0 0-16,0 0 0,0 0 15,-21-21 1,21-21 15,0 0-31,-22 0 0,22 0 16,0 0-16,0-1 0,0 1 15,0 0-15,0-21 0,0 21 0,0-1 16,22 1-16,-1 0 0,0 0 16,0 0-16,0 0 0,0-1 15,-21 1-15,22 0 0,-1 21 16,0 0-16,0-21 0,0 21 0,0 0 15,1 0-15,-1 0 0,0 21 16,0-21-16,0 21 0,-21 0 0,21 1 16,-21-1-16,22 0 0,-22 0 15,0 0-15,0 0 0,0 1 0,0-1 16,0 0-16,0 0 0,0 0 16,0 0-16,0 1 0,0-1 0,0 0 15,-22-21-15,22 21 16,0-42 15,0 0-15,0 0-16</inkml:trace>
  <inkml:trace contextRef="#ctx0" brushRef="#br0" timeOffset="6619">6498 1228 0,'0'0'0,"0"-21"15,0-1 1,-21 22 0,21 22-16,0-1 15,-21 0-15,21 0 0,-21 0 16,21 0-16,0 1 0,0-1 15,-22 0-15,22 21 0,0-21 16,-21 1-16,21-1 0,0 63 16,0-62-16,0-1 15,0 0-15,21-21 16,1 21-16,-1-21 0,0 0 16,0 0-16,0 0 0,0-21 15,1 21-15,-1-21 16,0 0-16,0-1 0,0 1 15,-21 0-15,21-21 0,-21 21 16,0-1-16,0 1 0,0-21 16,0 21-16,0-22 0,0 22 0,0 0 15,0-21-15,-21 21 0,0-1 16,21 1-16,-21 0 0,0 21 0,0 0 16,-1 0-16,1 0 15,0 0-15,0 21 0,21 0 16,0 1-16,-21-22 0,21 21 15,-21 0-15,21 0 0,0 0 0,0 0 16,0 1 0,21-1-16,0-21 15</inkml:trace>
  <inkml:trace contextRef="#ctx0" brushRef="#br0" timeOffset="7150.47">6943 1185 0,'0'0'0,"0"22"47,0-1-47,0 0 16,0 0-16,0 0 0,0 0 0,0 1 15,0-1-15,0 0 0,0 0 16,0 0-16,-22 0 0,22 1 0,0-1 16,0 0-16,0 0 15,0 0-15,0 0 0,0 1 0,0-1 16,22-21 15,-1 0-15,0 0-16,0-21 0,0-1 15,0 1-15,1 0 16,-1 0-16,-21 0 0,21 0 0,0-1 16,0 1-16,-21-21 0,21 21 15,1 0-15,-22-1 0,0-20 0,0 21 16,21 0-16,-21 0 0,0-1 16,0 1-16,0 42 78</inkml:trace>
  <inkml:trace contextRef="#ctx0" brushRef="#br0" timeOffset="7786.37">7599 1185 0,'21'0'0,"-21"-21"16,0 0-1,-21 21 16,0 0-31,-1 0 16,1 0-16,0 21 16,21 0-16,-21-21 0,0 22 15,21-1-15,-21-21 0,21 21 0,-22 0 16,22 0-16,-21-21 0,21 21 16,0 1-16,0-1 0,0 0 31,21-21-16,1 0-15,-1 0 16,0 21-16,0-21 16,0 0-16,0 0 0,1 0 0,-1 0 15,0 0-15,-21 21 0,21-21 16,0 0-16,0 0 0,-21 21 16,0 1-16,0-1 15,0 0-15,0 0 16,-21-21-1,0 21-15,0-21 0,0 21 0,0-21 16,-1 22-16,1-22 0,0 21 16,0-21-16,0 0 0,0 0 15,-1 0-15,1 0 16,0 0-16,0 0 16,0 0-1,0 0 1,-1 21 78</inkml:trace>
  <inkml:trace contextRef="#ctx0" brushRef="#br0" timeOffset="132374.51">7578 6096 0,'-22'0'62,"1"0"-46,21 21-16,-21-21 0,0 0 16,0 0-16,0 0 15,-1 0-15,1 0 16,21 21-16,-21-21 0,0 0 15,0 0-15,0 0 0,-1 0 16,1 0-16,0 0 0,0 0 16,0 0-16,0 0 15,-1 0-15,1 0 0,0 0 0,0 0 16,0 0-16,0 0 16,-1 0-16,1 0 0,0 0 15,0 0-15,0 0 31,0 0-31,21 22 63,21-22-47,0 0-16,0 0 0,0 0 15,0 0-15,1 0 16,-1 0-16,0 0 0,21 0 15,1 0-15,-22 0 0,21 0 16,-21 0-16,22 0 0,-1 0 0,0 0 16,-21 0-16,22 0 0,20 0 15,-20 0-15,-1 0 0,21 0 0,-20 0 16,20 0-16,-20 0 0,-1-22 0,21 22 16,-20 0-16,-1 0 0,0 0 15,1 0-15,-22 0 0,21 0 0,-21 0 16,22 0-16,-22 0 0,0 0 15,0 0-15,0 0 0,1 0 16,-1 0 0,-42 0 109,21-21-110</inkml:trace>
  <inkml:trace contextRef="#ctx0" brushRef="#br0" timeOffset="133921.65">8043 5927 0,'0'0'0,"-21"0"31,21 21 47,0 0-78,0 0 16,21-21 0,-21 21-16,21-21 0,1 0 0,-22 22 15,21-22-15,0 0 0,0 0 16,0 21-16,0-21 0,1 0 16,-1 0-16,0 21 0,0-21 15,0 0-15,0 0 16,1 0-1,-22 21-15,0 0 47,-22 0-31,1-21-16,0 22 16,0-22-16,0 21 0,0 0 15,-1-21-15,1 21 0,-21-21 16,21 21-16,0 0 0,-1-21 15,1 22-15,0-22 0,0 21 0,0 0 16,0-21-16,-1 21 0,1-21 16,0 0-16,0 21 15,21 0-15,-21-21 0,0 22 16,-1-22 0,44-22 30,-1 1-30,0 21-16,0-21 0,0 0 16,0 21-16,1-21 15,-1 21-15,0-21 0,0 21 0,0-22 16,0 22-16,1-21 0,-1 21 16,0-21-16,0 21 0,0 0 0,0-21 15,1 21-15,-1 0 0,0-21 0,-21 0 16,21 21-16,0 0 15,0 0-15,-21-22 47,0 1-15,-21 0-17,0 21 1,0-21-1,0 21-15,21-21 0,-21 21 0,-1-21 16,1-1-16,0 22 16,0-21-16,0 21 0,21-21 0,-21 21 15,-1 0-15,1-21 0,0 21 0,0-21 16,0 21-16,0-21 16,-1 21-1,1 0 1,42 0 46,1 0-46,-1 0-16,0 21 0,0-21 16,-21 21-16,21-21 0,0 21 15,1-21-15,-1 21 0,0-21 16,0 21-16,0-21 15,0 22-15,1-22 0,-1 21 16,0-21-16,0 0 0,0 0 16,-21 21-16,21-21 0,1 0 15,-1 0-15,-21 21 0,21-21 16,0 0 0,-21 21-1,0 0 16,-21-21-31,0 22 0,0-22 16,-1 21-16,1 0 16,0-21-16,-21 21 0,21-21 15,-1 21-15,-20-21 0,21 21 0,-21 1 16,20-22-16,1 21 0,-21 0 16,21-21-16,0 21 0,-1 0 15,1-21-15,0 21 0,0 1 16,0-22-16,21 21 15,-21-21 32,-1 0-15,22-21-32,0-1 15</inkml:trace>
  <inkml:trace contextRef="#ctx0" brushRef="#br0" timeOffset="135332.71">7429 6117 0,'-21'0'16,"0"0"0,0 0-16,0 0 0,0 0 15,-1 0-15,1 0 0,0 0 0,0 0 16,0 0-16,0 0 0,-1 0 15,1 0-15,-21 0 0,21 0 0,-22 0 16,1 21-16,0-21 0,-1 0 16,1 0-16,0 0 0,-1 0 0,22 0 15,-21 0-15,21 0 0,-22 0 16,22 0-16,0 0 0,0 0 16,42 0 93,0 0-109,0 0 0,1 0 0,-1 0 16,0 0-16,0 0 0,21 0 15,-20 0-15,20 0 0,-21 0 0,21 0 16,1 0-16,-1 0 15,0 0-15,1 0 0,-1 0 0,0-21 16,1 21-16,20 0 0,-20 0 16,20 0-16,-21-21 0,22 21 0,-22 0 15,22 0-15,-1 0 0,-20 0 0,62-21 16,-62 21-16,-1 0 16,0 0-16,1 0 0,-1 0 0,0 0 15,1 0-15,-1 0 0,-21 0 16,0 0-16,1 0 0,-1 0 0,0 0 15,0 0-15,0 0 16,-42 0 62,0 0-78,0 0 16,0 0-16,-1 0 0,1 0 15,0 0-15,0 0 16,0 0-16,0 0 0,-22 0 0,22 0 16,-21 0-16,21 0 0,-22 0 15,1 0-15,0 21 0,-1-21 0,1 0 16,0 0-16,-1 0 0,1 0 16,0 0-16,-1 21 0,1-21 15,0 0-15,-1 0 0,1 0 0,21 0 16,-22 0-16,1 0 0,21 21 15,-21-21-15,20 0 0,-20 0 0,21 0 16,0 0-16,0 0 0,-1 0 0,-20 0 16,21 0-16,0 0 0,0 0 15,-1 0-15,1 0 0,-21 0 16,21 0 0,0 0-16,-1 0 15,1 0 79,42 0 62</inkml:trace>
  <inkml:trace contextRef="#ctx0" brushRef="#br0" timeOffset="145485.99">18986 5757 0,'0'-21'62,"0"0"-15,0 0-31,0 0-1,0 0 1,0-1-1,0 1 1,0 0 0,0 0-16,0 0 15,0 0 1,0 42 46,0 0-62,0 0 16,0 0-16,0 0 0,0 1 16,0-1-16,0 0 15,0 0-15,0 0 0,0 22 0,0-22 16,0 0-16,0 0 0,0 0 0,0 0 16,0 1-16,0 20 0,0-21 15,0 0-15,0 0 0,0 1 16,0-1-16,0 0 0,0 0 15,0 0-15,0 0 16,0 1-16,-21-22 0,21 21 0,0 0 16,0 0-1,0 0 1,-21-21 46,21-21-46,0 0-16,0 0 16,0 0-16</inkml:trace>
  <inkml:trace contextRef="#ctx0" brushRef="#br0" timeOffset="147626.48">18986 5609 0,'-21'0'16,"42"0"93,1 0-93,-1 0-1,0 0-15,0 0 0,0 0 16,0 0-16,1 0 16,-1 0-16,0 0 0,21 0 15,-21 0-15,1 0 0,20 0 0,0 0 16,-21 0-16,22 0 0,-1 0 15,0 0-15,1 0 0,-1 0 0,0 0 16,1 0-16,-1 0 0,0 0 16,1 0-16,-22 0 0,21 0 0,1 0 15,-1 0-15,-21 0 0,21 0 16,1 0-16,-22 0 0,21 0 0,1 0 16,-1 0-16,0 0 0,-21 0 15,22 0-15,-1 0 0,0 0 16,1 0-16,-1-21 0,0 21 0,-20 0 15,20 0-15,0 0 0,1 0 16,-22 0-16,21 0 0,-21 0 0,22 0 16,-22 0-16,0 0 0,21-21 15,-21 21-15,22 0 0,-22 0 0,0 0 16,21 0-16,-20 0 0,-1 0 16,0-21-16,21 21 0,-21 0 0,1 0 15,-1 0-15,0 0 0,21 0 16,-21-21-16,1 21 0,-1 0 0,0 0 15,21 0-15,-21 0 0,1-22 0,20 22 16,-21 0-16,0-21 16,0 21-16,22 0 0,-22 0 0,0 0 0,21 0 15,-20 0-15,20 0 0,-21 0 16,21 0-16,-20 0 0,20 0 16,-21 0-16,21 0 0,-20 0 0,20 0 15,-21 0-15,21 0 0,-20 0 16,20 0-16,-21 0 0,21 0 0,-20 0 15,20 0-15,-21 0 0,21 0 0,-20 0 16,20 0-16,0 0 0,1 0 16,-1 0-16,-21 0 0,21 0 0,1 0 15,-1 0-15,0 0 0,1 0 16,-1 0-16,0 0 0,1 0 0,20 0 16,-20 0-16,-1 0 0,0 0 15,1 0-15,-1 0 0,0 0 16,43 0-16,-43 0 15,-21 0-15,22 0 0,-22 0 16,21 0-16,-21 0 0,1 0 0,20 0 16,-21 0-16,21 0 0,1 0 0,-22 0 15,64 0 1,-22 0-16,-21 0 0,1 0 0,-1 0 0,0 0 16,1 0-16,-1 0 0,-21 0 15,22 0-15,-22 0 0,21 0 0,-21 0 16,22 0-16,-22 0 0,0 0 0,0 0 15,21 0-15,-20 0 16,-1 0-16,0 0 0,21-21 0,-21 21 16,1 0-16,-1 0 0,0 0 15,21 0-15,-21 0 0,1-21 0,-1 21 16,21 0-16,-21 0 0,0 0 0,1 0 16,-1 0-16,0 0 0,0 0 15,21 0-15,-20 0 0,-1 0 0,0 0 16,0 0-16,0 0 0,0-21 15,1 21-15,-1 0 0,0 0 16,0 0-16,0 0 0,0 0 0,1 0 16,-1 0-16,0 0 15,0 0-15,0 0 0,0 0 16,1 0-16,-1 0 0,0 0 16,0 0-16,0 0 0,0 0 15,1 0-15,-1 0 0,0 0 0,21 0 16,-21 0-16,1 0 15,-1 0-15,21 0 0,-21 0 0,22 0 16,-22 21-16,21-21 0,-21 0 16,0 0-16,1 0 0,-1 0 0,0 21 15,0-21-15,0 0 0,0 0 16,1 0-16,-1 0 16,0 0-16,0 0 15,0 0-15,0 0 16,1 0-16,-1 0 15,0 0-15,0 0 0,0 0 16,0 0-16,1 0 16,-1 0-16,0 0 0,0 0 15,0 0 1,0 0-16,1 0 16,-1 0-16,0 0 15,0 0-15,0 0 16,0 0-16,1 0 15,-1 0 1,0 0-16,0 0 16,0 0-16,0 0 15,1 0-15,-1 0 16,0 0 0,0 0-1,0 0-15,0 0 31,1 0-15,-1 0 0,0 0-1,0 0 32,-21 21 63</inkml:trace>
  <inkml:trace contextRef="#ctx0" brushRef="#br0" timeOffset="150749.53">18986 6350 0,'0'21'16,"-21"-21"-1,21 21 1,21-21 62,1 0-62,-1 0-16,0 0 15,0 0-15,0 0 0,0 0 16,1 0-16,-1 0 0,0 0 0,0 0 16,0 0-16,22 0 0,-22 0 15,0 0-15,21 0 0,-21 0 16,22 0-16,-1 0 0,0 0 15,1 0-15,-1 0 0,-21 0 0,22 0 16,-1 0-16,43 0 0,-43 0 16,0 0-16,1 0 0,-22 0 15,21 0-15,0 0 0,1 0 0,-22 0 16,21 0-16,1 0 0,-22 0 16,21 0-16,0 0 0,-20 0 15,20 0-15,0 22 0,1-22 0,-1 0 16,0 0-16,43 0 0,-43 0 15,22 0-15,-22 0 0,0 0 16,1 0-16,-1 0 0,0 0 16,1 0-16,-1 0 0,-21 0 15,22 0-15,-1 0 0,-21 0 0,21 0 16,-20 0-16,20 0 0,-21 0 16,43 21-16,-22-21 0,0 0 15,1 0-15,-22 0 0,21 0 16,0 0-16,1 0 0,-1 0 0,0 0 15,22 0-15,-22 0 16,-21 0-16,22 0 0,-22 0 0,21 0 16,-21 0-16,22 0 0,-22 0 0,0 0 15,43 0-15,-43 0 16,21 0-16,-21 0 0,0 0 16,22 0-16,-22 0 0,0 0 15,21 0-15,-20 0 0,20 0 0,-21 0 16,0 0-16,22 0 0,-22 0 15,21 0-15,-21 0 0,0 0 0,22 0 16,-22 0-16,0 0 0,21 0 16,-20 0-16,20 0 0,-21 0 0,43 0 15,-22 0-15,-21 0 16,21 0-16,-20 0 0,20 0 0,-21 0 16,21 0-16,-20 0 0,20 0 15,-21 0-15,21 0 0,-20 0 16,-1 0-16,0 0 0,21 0 0,-21 0 15,1 0-15,-1 0 16,0 0-16,0 0 0,0 0 0,0-21 16,1 21-16,20 0 0,-21 0 15,21 0-15,1 0 0,-22 0 0,21 0 16,22 0-16,-22 0 0,0 0 16,1 0-16,-22 0 0,21 0 0,1 0 15,-22 0-15,21 0 0,-21 0 16,0 0-16,1 0 0,-1 0 15,0 0-15,0 0 0,0 0 16,0 0-16,1 0 0,-1 0 16,0 0-16,0 0 0,0 0 0,0 0 15,22 0-15,-1 0 0,-21 0 16,22 0-16,20 0 0,-21 0 0,1 0 16,-1 0-16,0 0 0,1 21 15,-1-21-15,-21 0 0,22 0 0,-22 0 16,21 0-16,-21 0 0,0 0 15,22 0-15,-22 0 0,0 0 0,21 0 16,-20 0-16,-1 0 0,21 0 16,-21 0-16,22 0 0,-22 0 0,0 0 15,0 0-15,21-21 16,-20 21-16,-1 0 0,0 0 0,0 0 16,0 0-16,0 0 15,1 0-15,-1 0 0,0 0 16,0 0-16,0 0 0,0 0 15,1 0-15,-1 0 0,0 0 0,0 0 16,0 0-16,22 0 0,-22 0 16,0 0-16,21 0 0,-21 0 0,22 0 15,-1 0-15,-21 0 0,22 0 16,-22 0-16,21-22 0,-21 22 0,0 0 16,1 0-16,-1 0 0,0 0 15,0 0-15,0 0 0,0 0 16,1 0-16,-1 0 15,0-21-15,0 21 0,0-21 16,0 21 0,1 0-16,-1 0 15,0 0 1,0 0 0,0 0-16,0 0 15,1 0 1,-1 0-16,0 0 31,0 0-31,0 0 31,-21-21-31,21 21 16,1 0-16,-1 0 31,0 0-15,0 0 15,0 0-15,-21-21-16,21 21 31,1 0-15,-1 0 15,-21-21-31,0-1 31,0 1-15,0 0-1,0 0-15,21 21 16,-21-21-16,0 0 16,0-1-16,0 1 15,0 0-15,0 0 16,0 0-16,21 21 15,-21-21-15,0-1 0,0 1 16,0 0 0,0 0-16,0 0 15,0 0-15,0-1 16,0 1-16,0 0 16,0 0-1,0 0-15,0 0 16,0-1-16,-21 22 15,21-21-15,0 0 16,0 0-16,0 0 16,0 0-16,0-1 15,0 1 1,0 0 15,-21 21 0,0 0-15,-1-21 0,1 21-16,0 0 15,0 0-15</inkml:trace>
  <inkml:trace contextRef="#ctx0" brushRef="#br0" timeOffset="151947.65">19812 5673 0,'0'-21'16,"0"-1"-16,0 1 15,0 0 1,0 0 15,0 42 32,0 0-48,0 0-15,0 1 16,0-1-16,0 0 0,0 0 0,0 0 16,-21 0-16,21 1 0,0 20 15,-21-21-15,21 0 0,0 0 16,0 22-16,0-22 0,-22 0 16,22 21-16,-21-20 0,21-1 0,0 0 15,0 0-15,0 0 0,-21 0 16,21 1-16,0-1 0,0 0 0,-21 0 15,21 0-15,0 0 0,0 1 16,0-1 0,-21-21 15,0 0 0,-1 0-15</inkml:trace>
  <inkml:trace contextRef="#ctx0" brushRef="#br0" timeOffset="152779.34">19304 6625 0,'0'0'16,"0"21"31,-21-21-47,21 22 16,-21-1-16,21 0 15,0 0-15,-22 0 16,22 0-16,0 1 0,-21-22 15,21 21-15,0 0 0,0 0 16,0 0-16,0 0 16,0 1-16,0-1 15,0 0-15,21-21 16,1 0-16,-22 21 0,21-21 16,0 0-16,0 0 15,0 0-15,0 0 0,1 0 16,-1 0-16,0 0 0,-21-21 15,21 21-15,0-21 0,0 0 16,1 21-16,-1-22 0,0 1 16,-21 0-16,21 0 0,-21 0 15,0 0-15,0-1 0,0 1 0,0-21 16,-21 21-16,0 0 16,0-1-16,-1 1 0,1 21 0,0-21 15,0 21-15,0 0 0,0 0 0,-22 0 16,22 0-1,0 0-15,0 0 0,0 21 0,-1 0 16,1-21 0,21 22-16,21-22 31,1 0-15,20 0-16</inkml:trace>
  <inkml:trace contextRef="#ctx0" brushRef="#br0" timeOffset="153533.78">20828 5694 0,'0'0'0,"0"-21"16,0 0-16,0-1 16,21 22-1,0 0 16,-21 22-31,0-1 16,0 21-16,0-21 0,0 0 16,0 22-16,0-1 0,0-21 0,0 22 15,0-1-15,0 0 0,0-21 16,0 22-16,-21-1 0,0-21 0,21 22 16,-21-22-16,21 0 0,0 0 0,0 0 15,-21 0-15,21 1 16,0-1-16,-22 0 0,22 0 0,0 0 15,0 0 1,0 1-16,-21-22 47,21-22-47,-21 22 16,21-21-16,-21 21 0</inkml:trace>
  <inkml:trace contextRef="#ctx0" brushRef="#br0" timeOffset="154358.31">20193 6731 0,'0'-21'47,"0"0"-47,21 0 16,-21-1-1,0 1-15,0 0 0,21 21 16,-21-21-16,0 0 16,0 0-16,0 42 47,0 0-32,0 0-15,0 0 16,0 0-16,0 1 0,0-1 15,0 0-15,0 0 0,0 0 0,0 0 16,0 1-16,0-1 16,0 0-16,0 0 0,0 0 15,0 0-15,0 1 16,0-1-16,0 0 16,-21-21 15,0 0 0,0 0-31,0 0 16,-1 0-16,1 0 15,0 21-15,0-21 16,0 0-16,0 0 16,42 0 46,0 0-62,0 0 0,0 0 0,0 0 16,1 0-16,-1 0 0,0 0 0,0 0 15,0 0-15,0 0 0,1 0 16,-1 0-16,0 0 0,0 0 16,0 0-16,0 0 31,-21-21 0,22 0-15,-1 21-16</inkml:trace>
  <inkml:trace contextRef="#ctx0" brushRef="#br0" timeOffset="155028.97">21886 5630 0,'0'0'0,"0"-21"0,0 0 16,0 42 30,0 0-30,0 1-16,0-1 0,0 21 16,0 0-16,0 1 0,0-1 0,-21-21 15,21 22-15,0-1 0,0 0 16,0 1-16,0-1 0,-21 0 0,21-21 16,0 22-16,0-22 0,-21 0 0,21 0 15,0 0-15,0 1 0,0-1 16,0 0-16,0 0 0,0 0 15,0 0 1,-21-21 31,-1 0-47,22-21 0,-21 21 0</inkml:trace>
  <inkml:trace contextRef="#ctx0" brushRef="#br0" timeOffset="155806.47">21336 6646 0,'0'0'0,"0"-21"15,0 0 1,21 21-1,0 0-15,0 0 16,1 0-16,-1 0 16,0 0-1,-21 21-15,21-21 0,-21 21 16,21 1-16,-21-1 16,0 0-16,0 0 0,0 0 15,0 0-15,0 1 0,0-1 16,0 0-16,0 0 0,-21 0 15,0 0-15,0-21 0,21 22 0,-21-1 16,-1 0-16,1-21 0,0 21 0,0 0 16,0 0-16,0-21 15,-1 0-15,1 22 0,0-22 16,0 0 0,0 0-16,21-22 15,0 1-15,0 0 16,0 0-16,0 0 15,0 0-15,0-1 16,0 1-16,21 21 16,0 0-1,0 0 1,0 0-16,1 0 0,-1 21 16,0-21-16,0 22 15,-21-1-15,21-21 0,0 21 0,1 0 16,-1-21-16,-21 21 15,21-21-15,0 21 0,0-21 16,0 22 0,-21-44 46,22 22-62,-22-21 0,21 0 16</inkml:trace>
  <inkml:trace contextRef="#ctx0" brushRef="#br0" timeOffset="156729.89">22648 5673 0,'0'-21'0,"21"21"16,-21-22-16,22 22 15,-22-21 1,0 0-1,21 0-15,-21 0 16,21 21 0,-21-21-16,0 42 62,0 0-62,0 0 0,0 21 0,0 1 16,0-1-16,0 0 0,0 1 15,-21-1-15,21 22 0,-21-22 0,21 0 16,0 1-16,-22-1 16,22-21-16,0 21 0,0-20 0,0 20 15,0-21-15,0 0 0,0 0 0,0 1 16,0-1-16,0 0 0,0 0 16,0-42 46,0 0-62,-21 21 0</inkml:trace>
  <inkml:trace contextRef="#ctx0" brushRef="#br0" timeOffset="157754.4">22267 6646 0,'0'-21'15,"0"0"1,0 0 15,21 21-31,1 0 16,-1 0-16,0 0 15,0 0-15,0 0 0,-21 21 16,21-21-16,-21 21 0,22 0 16,-22 1-16,0-1 15,0 0-15,0 0 16,-22 0-16,1-21 15,0 0-15,21 21 0,-21-21 16,0 0-16,0 0 0,21 22 16,-22-22-16,44 0 62,-1 0-46,0 0-1,0 0-15,0 21 16,0-21-16,1 21 16,-22 0-1,21-21-15,-21 21 16,0 0-16,0 1 16,0-1-16,-21 0 15,-1-21 1,1 0-16,0 21 0,0-21 15,0 0-15,0 21 0,-1-21 16,1 0-16,0 0 0,0 0 16,0 0-16,0 0 15,-1 0-15,1-21 16,0 21 15</inkml:trace>
  <inkml:trace contextRef="#ctx0" brushRef="#br0" timeOffset="186126.44">23368 5927 0,'0'0'0,"0"-21"15,21 21 1,0-22-16,-21 1 31,21 0-31,-21 0 16,22 21-16,-22-21 0,0 0 15,0-1-15,0 1 16,21 21 0,-21-21-16,0 42 46,0 0-46,0 22 16,0-22-16,-21 21 0,21-21 16,0 22-16,-22-1 0,1 0 0,0 1 15,0-22-15,21 21 0,0 1 16,-21-22-16,0 21 0,21-21 0,-22 0 16,22 1-16,-21-1 0,21 0 15,0 0-15,0 0 0,0 0 16,-21-21 15,21 22-15,-21-22-16,0 0 15</inkml:trace>
  <inkml:trace contextRef="#ctx0" brushRef="#br0" timeOffset="186669.08">23050 6646 0,'-21'0'31,"-21"22"-31,21-22 0,21 21 32,-21 0-32,-1 0 0,1 0 15,21 0-15,-21 1 0,0-1 16,0-21 0,21 21-16,0 0 0,21-21 31,0 0-31,0 0 15,0 0-15,1 0 0,-1 0 16,0 0-16,0 0 0,0-21 16,0 21-16,1 0 0,-1-21 0,21 21 15,-42-21 1,0 42 0,0 0-1,0 0-15,-21-21 16,21 21-16,-21 0 0,0 1 0,21-1 15,0 0-15,-22-21 16,22 21-16,-21-21 0,21 21 16,21-42 15,1 21-15,-1-21-16,0 0 0,21 0 0,-21-1 15</inkml:trace>
  <inkml:trace contextRef="#ctx0" brushRef="#br0" timeOffset="187026.87">24151 5821 0,'0'-21'15,"0"42"17,0 0-17,-21 21-15,21-20 0,-21 41 16,0-21-16,21 1 0,-22-22 0,1 21 16,21 1-16,-21-1 15,0-21-15,0 21 0,21 1 0,-21-22 16,-1 21-16,1-21 0,21 22 15,-21-22-15,0 0 0,21 0 0,-21 0 16,21 1-16,0-1 0,0 0 16</inkml:trace>
  <inkml:trace contextRef="#ctx0" brushRef="#br0" timeOffset="187599.58">23643 6731 0,'-21'21'15,"42"-21"16,0 0-31,0 0 0,1 0 16,-1 0-16,0 0 0,0 0 16,0 0-16,0 0 0,1 0 15,-1 0-15,-42 0 32,-1 0-17,-20 0-15,21 0 16,0 0-16,0 0 0,-22 0 0,22 0 15,0 0-15,0 0 0,0 21 16,-1-21-16,1 22 16,21-1-1,21 0 1,1 0-16,-1-21 16,0 21-16,0-21 0,0 21 0,0-21 15,1 22-15,-1-22 16,0 21-16,0-21 0,-21 21 0,21-21 15,-21 21-15,21-21 0,-21 21 0,0 0 16,-21 1 0,0-22-16,0 0 0,0 0 15,-22 21-15,22-21 0,0 0 0,-21 0 16,21 0-16,-1 0 0,1 0 16,-21 0-16,21 0 15,21-21 1,21-1-1,0 22-15,0-21 0,0 0 16,22 0-16,-22 0 0,21 0 0</inkml:trace>
  <inkml:trace contextRef="#ctx0" brushRef="#br0" timeOffset="187950.38">24723 5757 0,'0'0'0,"0"-21"0,0 0 16,0 42 15,0 0-31,0 1 0,0-1 15,0 0-15,0 21 0,0-21 16,-22 22-16,1-1 0,21 0 0,-21 1 16,0-22-16,21 21 0,-21 1 15,0-1-15,-1-21 0,22 21 16,0-20-16,-21-1 0,0 42 16,21-42-16,0 1 0,0-1 15,0 0-15,-21-21 16,21 21-1</inkml:trace>
  <inkml:trace contextRef="#ctx0" brushRef="#br0" timeOffset="188393.18">24299 6795 0,'-21'21'0,"0"-21"0,21 21 16,-21 0-16,21 0 16,-21 0-16,-1 1 0,22-1 15,-21-21-15,21 21 0,0 0 16,0 0-16,0 0 15,21-21-15,1 0 0,-1 22 16,0-22-16,0 0 16,21 0-16,-20 0 0,-1 0 0,0 0 15,0 0-15,0-22 16,-21 1 0,-21 21-1,0 0-15,0 0 0,0 0 0,-1 0 16,1 0-16,0 0 0,0 0 15,0 0-15,0 0 16,42 0 15,0-21-31,0 21 0,0-21 16,22 0-16</inkml:trace>
  <inkml:trace contextRef="#ctx0" brushRef="#br0" timeOffset="188793.77">25485 5652 0,'0'-22'16,"0"44"15,0-1-31,0 0 0,0 0 16,0 21-16,-22-20 0,1 20 0,0 0 15,21 1-15,-21-1 0,0 0 16,0 22-16,-1-43 0,22 21 0,-21 1 15,0-1-15,21-21 0,-21 21 16,21-20-16,0-1 0,-21 21 0,21-21 16,0 0-16,-21 1 15,21-1-15,0 0 16,0 0-16,0 0 31</inkml:trace>
  <inkml:trace contextRef="#ctx0" brushRef="#br0" timeOffset="189230.05">24765 6773 0,'0'0'0,"0"22"15,0-1 17,21-21-32,21 0 0,-20 0 15,-1 0-15,21 0 0,-21 0 0,22 0 16,-22-21-16,0 21 0,21-22 0,-21 22 16,1-21-16,-1 21 0,-21-21 15,0 0-15,-21 21 31,-1 21-31,1 0 16,0 0-16,0 1 0,0-1 16,0 0-16,21 0 15,-22 0-15,22 0 0,0 1 16,0-1-16,0 21 16,0-21-16,0 0 15,0 1 1,-21-22 15</inkml:trace>
  <inkml:trace contextRef="#ctx0" brushRef="#br0" timeOffset="189414.96">24744 6964 0,'0'0'16,"-21"0"-16,21 21 31,21-21-31,0 0 0,0 0 16,0 0-16,0 0 0,1 0 0,20 0 15,-21 0-15,21-21 0,-20 21 16,20 0-16,-21-21 0,21 0 16,-20 21-16,-1-22 0,21 1 0</inkml:trace>
  <inkml:trace contextRef="#ctx0" brushRef="#br0" timeOffset="189775.75">25887 5757 0,'0'0'0,"0"-21"0,0 42 31,0 1-15,0 20-16,-21 0 0,-1 1 16,1-1-16,0 0 0,0 1 15,0-1-15,21 0 0,-21 1 0,-1-1 16,1 0-16,0 1 0,21-22 0,-21 42 15,0-20-15,21-22 16,0 0-16,0 0 0,-21-21 0,21 21 16,0 0-16,0 1 15</inkml:trace>
  <inkml:trace contextRef="#ctx0" brushRef="#br0" timeOffset="190285.97">25506 6922 0,'-43'0'16,"22"0"-1,0 0-15,0 0 0,0 0 16,0 0-1,21-22 1,0 1-16,0 0 16,21 21-16,0 0 0,0 0 15,0 0-15,0 0 16,1 0-16,-1 0 16,-21 21-16,0 0 0,0 1 15,0-1-15,-21 0 16,-1 0-16,1-21 0,0 21 15,0 0-15,0-21 0,0 22 16,21-1-16,-22 0 0,22 0 16,0 0-1,22-21 1,-1 0-16,0 0 16,0 0-16,0 0 0,0 0 0,1 0 15,-1 0-15,0-21 0,0 0 16,-21 0-16,21 21 15,-21-21-15,0-1 16,-21 22 0,0-21-16,0 21 0,0 0 15,-1 0 1,22-21-16,0 0 16,22 21-16</inkml:trace>
  <inkml:trace contextRef="#ctx0" brushRef="#br0" timeOffset="190825.66">26289 6837 0,'0'0'0,"21"0"0,-21-21 16,21 21-16,-21-21 0,21 21 0,-21-22 15,0 1-15,0 0 16,0 0-16,0 0 0,0 0 16,-21 21-1,0 0-15,0 0 0,0 0 0,0 0 16,-22 0-16,22 0 0,0 21 15,0 0-15,-22 0 0,22-21 16,0 21-16,0 0 0,0 1 0,21-1 16,0 0-16,0 0 15,21-21 1,0 0-16,0 0 0,0 0 16,22 0-16,-22-21 0,0 0 0,0 21 15,22-21-15,-22-1 0,0 1 16,0 0-16,0 21 0,-21-21 0,0 0 15,21 21-15,-21 21 16,0 0 0,0 0-16,-21 22 0,0-22 0,21 0 15,-21 0-15,0 0 0,0 22 16,21-22-16,0 0 0,-22 0 16,1 0-16,21 0 0,0 1 15,-21-1-15,0-21 16</inkml:trace>
  <inkml:trace contextRef="#ctx0" brushRef="#br0" timeOffset="195666.03">19240 5863 0,'-21'0'16,"21"-21"-1,-21 42 48,21 0-47,0 1-16,0-1 0,0 0 0,-21 0 15,21 0-15,0 0 16,-21 1-16,21-1 0,0 0 15,0 0-15,-21 0 0,21 0 0,-22-21 0,22 22 16,0-1-16,0 0 47,0-42-31</inkml:trace>
  <inkml:trace contextRef="#ctx0" brushRef="#br0" timeOffset="196159.04">19431 5969 0,'0'21'16,"0"0"-1,-21 1-15,0-1 16,21 0 0,0 0-16,0 0 0,-22-21 0,22 21 15,-21 1-15,21-1 16,0 0-1,21-21 17,1 0-32,-1 0 15,0 0-15,0 0 0,0 0 0,-21-21 16,21 0-16,1 21 0,-1-22 0,0 1 16,-21 0-16,21 0 15,-21 0-15,0 0 0,0-1 0,0 1 16,0 0-16,-21 0 15,0 21-15,0 0 0,-1 0 16,1 0-16,0 0 0,0 21 16,21 0-1,-21 0-15,21 1 0,0-1 16,-21 0-16,21 0 0,0 0 0,0 0 16</inkml:trace>
  <inkml:trace contextRef="#ctx0" brushRef="#br0" timeOffset="197625.69">19897 5906 0,'0'-22'15,"0"1"1,0 0 0,0 0-16,21 21 31,0 21-15,0 0-1,-21 0-15,0 1 16,0-1-16,0 21 0,0 0 15,0-20-15,0-1 0,-21 0 16,0 0-16,21 0 0,-21-21 0,-1 21 16,1 1-16,0-22 0,21 21 15,-21-21-15,0 0 0,0 0 16,-1 0 0,22-21-1,0-1-15,0 1 16,0 0-16,0 0 15,0 0-15,22 21 32,-1 21-17,0 0 1,-21 0-16,0 0 0,21-21 16,-21 22-16,0-1 0,21-21 15,-21 21-15,21-21 31,1 0-15,-1 0 0,0 0-16,0-21 0</inkml:trace>
  <inkml:trace contextRef="#ctx0" brushRef="#br0" timeOffset="198050.45">20151 5906 0,'0'21'0,"0"0"15,-22-21-15,22 21 16,-21 0-16,0 0 0,21 1 16,0-1-16,0 0 0,-21-21 15,21 21-15,0 0 0,-21 0 16,21 1-16,0-1 15,21-21 1,0 0 0,0 0-16,0 0 15,1-21-15,-1 21 0,-21-22 16,0 1-16,21 0 0,-21 0 16,0 0-16,0 0 15,0-1-15,0 1 16,0 0-16,0 0 0,-21 0 15,0 21 1,-1 0 0,22 21-16,-21 0 0,21 0 15,0 0 1,0 1 0,21-22-1,1 0-15</inkml:trace>
  <inkml:trace contextRef="#ctx0" brushRef="#br0" timeOffset="198250.21">20320 6096 0,'-21'0'16,"0"0"15</inkml:trace>
  <inkml:trace contextRef="#ctx0" brushRef="#br0" timeOffset="198734.45">20553 5948 0,'0'0'0,"0"-21"0,0 0 16,-21 21-1,-1 0-15,1 0 0,0 0 16,0 21-16,0 0 15,0 0-15,-1-21 0,22 21 16,-21-21-16,21 21 0,0 1 16,21-22 31,1 0-47,-1-22 15,0 22 1,0-21-16,0 21 15,-21 21 1,0 1-16,0-1 16,0 0-16,0 0 15,0 0-15,-21 0 16,0 1-16,21-1 0,0 0 16,-21 0-1,21 0-15,0-42 47,21 21-31,-21-21-16</inkml:trace>
  <inkml:trace contextRef="#ctx0" brushRef="#br0" timeOffset="199177.7">20701 6075 0,'0'0'0,"-21"21"16,21 0-16,-21-21 15,21 21-15,-22-21 0,22 22 16,0-1-16,0 0 15,22-21 17,-1 0-32,0 0 0,0 0 15,0 0-15,0 0 16,-21-21-16,22 0 0,-22-1 16,21 22-16,-21-21 0,21 21 15,-21-21-15,0 0 0,0 0 16,0 0-16,0-1 15,-21 22 1,0 0-16,-1 0 16,1 0-16,0 0 15,21 22-15,-21-1 16,0-21-16,21 21 16</inkml:trace>
  <inkml:trace contextRef="#ctx0" brushRef="#br0" timeOffset="200349.37">21505 5821 0,'0'0'15,"0"-21"1,-21 21-16,0 0 15,0 0 1,0 0-16,-1 0 0,22 21 16,-21 0-16,0 0 0,0 22 0,0-22 15,0 0-15,-1 0 0,1 21 0,0-20 16,21-1-16,-21 0 0,0 0 16,21 0-16,-21 0 0,21 1 0,0-1 15,21-42 32,0-1-31,0 1-16,0 0 0,-21 0 15,21 0-15,1 0 0,-1-1 16,0-20-16,0 21 0,0 0 0,0-22 16,-21 22-16,22 0 0,-1-21 15,-21 21-15,21-1 0,-21 1 16,21 21-16,0 0 15,-21 21 1,0 1-16,0 20 0,0-21 0,0 0 16,0 22-16,0-22 0,0 21 15,0-21-15,0 22 0,0-22 0,0 21 16,0-21-16,0 0 16,0 1-16,0-1 15,0 0 1,0-42 15,0 0-31</inkml:trace>
  <inkml:trace contextRef="#ctx0" brushRef="#br0" timeOffset="200547.24">21336 6033 0,'0'21'16,"21"-21"0,0 0-16,0 0 15,1 0-15,-1 0 0,0 0 0,0 0 16,0 0-16,0 0 0,1 0 16,-1 0-16,0 0 0,0-21 0,0 21 15,0 0-15</inkml:trace>
  <inkml:trace contextRef="#ctx0" brushRef="#br0" timeOffset="201029.86">22034 5863 0,'22'0'47,"-1"0"-31,0 0-16,0 0 15,0 0-15,0 0 0,1 0 16,-1 0-16,0 0 0,0 0 16,0 0-16,0 0 15</inkml:trace>
  <inkml:trace contextRef="#ctx0" brushRef="#br0" timeOffset="201409.44">22183 5884 0,'-22'22'31,"1"-1"-15,21 0-16,0 0 15,0 0 1,-21 0-16,21 1 0,0-1 15,0 0-15,-21-21 0,21 21 16,0 0-16,0 0 0,0 1 0,0-1 16,0 0-16,0 0 15,0 0-15,0 0 16,-21-21-16,0 22 0,-1-22 31,1 0-31,0 0 0,0 0 16,0 0-16,0 0 15,-1 0-15,22-22 16,-21 22-16,0 0 0,21-21 16,21 21 15,0 0-15,1-21-16</inkml:trace>
  <inkml:trace contextRef="#ctx0" brushRef="#br0" timeOffset="201845.93">22204 6096 0,'0'0'0,"-21"0"16,-1 0-1,1 21 1,21 0-16,0 1 0,0-1 15,-21 0 1,21 0-16,0 0 16,21-21 15,0 0-15,-21-21-16,22 21 15,-22-21-15,0 0 0,0 0 16,21 21-16,-21-22 0,0 1 0,0 0 15,0 42 17,0 0-17,0 1-15,0-1 16,0 0-16,0 0 16,21-21-1,0 0 1,0 0-1,0 0 1</inkml:trace>
  <inkml:trace contextRef="#ctx0" brushRef="#br0" timeOffset="202218.71">22352 6075 0,'0'21'31,"0"0"-31,0 0 16,0 1 0,0-1-1,21-21 32,0 0-47,0-21 16,1-1-16,-1 1 15,-42 21 32,-1 21-31,1-21-16,0 22 0,0-1 16,0-21-1,21 21-15,-21-21 0,42 0 47,0 0-47</inkml:trace>
  <inkml:trace contextRef="#ctx0" brushRef="#br0" timeOffset="202578.51">22606 6138 0,'-21'0'31,"0"0"-15,-1 0 0,1 0-1,21 22-15,21-44 63,1 22-48,-22-21-15,0 42 47,0 1-47,0-1 16,0 0-16,0 0 16,0 0-1,21-21 1,0 0-16,0 0 15,0 0-15</inkml:trace>
  <inkml:trace contextRef="#ctx0" brushRef="#br0" timeOffset="202878.98">23093 5757 0,'0'22'0,"0"-1"0,-21 0 15,-1-21-15,22 21 0,-21 0 16,21 0-16,0 1 0,0 20 0,0-21 0,-21 0 16,21 0-16,0 1 15,-21-1-15,21 0 0,0 0 0,-21 0 16,21 0-16,0 1 15,0-1 1</inkml:trace>
  <inkml:trace contextRef="#ctx0" brushRef="#br0" timeOffset="203073.86">22839 6096 0,'0'0'0,"-21"0"16,42 0 15,0 0-15,0 0-16,0-21 15,0 21-15,1 0 0,-1 0 16,0-21-16,0 21 0,0 0 15</inkml:trace>
  <inkml:trace contextRef="#ctx0" brushRef="#br0" timeOffset="203457.26">23114 6054 0,'0'-21'16,"0"-1"-1,0 44 32,0-1-31,0 0-16,0 0 0,0 0 16,0 0-16,0 1 15,0-1 1,-21-21-16,21-21 47,0-1-47,0 1 15,0 0 1,21 21-16,-21-21 0,0 0 16,21 21-16,0 0 15</inkml:trace>
  <inkml:trace contextRef="#ctx0" brushRef="#br0" timeOffset="203826.07">23199 6054 0,'0'21'32,"0"0"-32,0 0 15,-22-21-15,22 21 16,0 1-16,22-22 62,-22-22-62,21 22 16,-21-21-16,21 21 0,0-21 16,0 21 15</inkml:trace>
  <inkml:trace contextRef="#ctx0" brushRef="#br0" timeOffset="-211515.43">2921 10033 0,'0'21'31,"0"0"-31,0 1 47,0-1 15,21-21-46,0 0-16</inkml:trace>
  <inkml:trace contextRef="#ctx0" brushRef="#br0" timeOffset="-208826.36">9694 7112 0,'-21'0'15,"0"0"-15,0 0 0,0 0 16,-1 0 0,1 0-16,0 0 15,0 0-15,0 0 0,0 0 16,-1 0-16,1 0 15,21 21-15,0 0 32,21-21-17,1 0-15,41 22 0,-42-22 16,22 0-16,-1 21 0,0-21 16,1 0-16,-1 0 0,0 0 0,22 21 15,-22-21-15,22 0 0,-22 0 16,21 0-16,-20 0 0,-1 0 15,0 0-15,1 0 0,-1 0 0,-21 0 16,22 0-16,-22 0 0,0 0 16,0 0-16,0 0 0,-42 0 31,0 0-15,0 0-16,0 0 0,-22 0 0,1 21 15,0-21-15,-1 0 0,1 0 16,-22 0-16,22 21 0,-21-21 0,-1 0 15,1 0-15,20 0 0,1 0 0,0 0 16,-1 0-16,1 0 0,21 21 16,-22-21-16,22 0 15,0 0-15,21 22 32,21-22-17,0 21-15,22-21 0,-22 0 16,21 0-16,1 0 0,-1 0 0,0 0 15,1 0-15,-1 0 0,21 0 16,-20 0-16,-1 0 0,0 0 0,1 0 16,-1 0-16,0 0 0,1 0 15,-22-21-15,21 21 0,-21 0 16,1 0-16,-44 0 31,1 0-31,-21 0 0,0 0 16,-1 0-16,1 0 0,0 0 0,-22 0 15,1 0-15,-1 0 0,22 0 16,-22 0-16,22 0 0,0 0 0,-1 0 16,1 0-16,21 0 0,-22 0 0,22 0 15,0 0 1,42 0 0,0 0-16,1 0 0,-1 0 15,21 0-15,0 0 0,22 0 16,-22-22-16,22 22 0,-1-21 0,1 21 15,-22 0-15,22-21 0,-1 21 16,-21 0-16,1-21 0,-1 21 0,0 0 16,-20 0-16,-1 0 0,-42 0 31,-1 0-31,1 0 0,-21 0 0,0 0 16,-1 0-16,-20 21 0,20-21 15,-20 0-15,21 0 0,-22 21 0,22-21 16,-1 0-16,22 0 0,-21 0 15,21 0-15,0 0 16,42 0 0,0 0-1,0 0-15,0 0 0,22 0 0,-22 0 16,21 0-16,-21-21 0,22 21 16,-22 0-16,0-21 0,0 21 0</inkml:trace>
  <inkml:trace contextRef="#ctx0" brushRef="#br0" timeOffset="-205734.8">10181 6689 0,'21'0'62,"0"0"-46,-21-21-1,22-1 1,-1 22 0,-21-21-16,0 0 0,21 0 15,0 0-15,-21 0 0,21 21 16,-21-22-16,0 1 0,21 0 16,1 0-16,-22 0 0,21 0 15,0 21-15,-21-22 0,21 1 16,-21 0-16,21 0 0,0 0 0,1 0 15,-1-1-15,0 1 16,0 0-16,0 0 0,0 0 0,1 21 16,20-21-16,-21-1 0,21 1 0,-20 0 15,20 0-15,-21 0 0,21-22 16,-20 22-16,20 0 0,0 0 0,1 0 16,-22 0-16,21-22 0,0 22 15,-20 0-15,20 0 0,-21-22 0,21 22 16,1 0-16,-22-21 0,21 21 15,-21-1-15,22 1 0,-1-21 16,-21 21-16,22 0 0,-1-1 16,0 1-16,-21 0 0,22-21 0,-1 21 15,0-1-15,1 1 16,20 0-16,-20 0 0,-1 0 0,0 0 0,1-1 16,20 1-16,-21-21 0,1 21 15,-1 0-15,0-1 0,1 1 16,-1 0-16,0 0 0,1-21 0,-1 20 0,0 1 15,1 0-15,-1-21 0,0 21 16,1-1-16,-1-20 0,0 21 16,1 0-16,-1 0 0,64-22 15,-64 22-15,1 0 0,-1 21 16,0-21-16,22 0 0,-22-1 16,0 1-16,1 0 0,20 0 0,-20 21 15,-1-21-15,0 0 0,22-1 16,-22 1-16,0 0 0,22 0 0,-1 0 15,-20 21-15,20-21 0,1-1 16,-1 1-16,-20 0 0,20 21 0,1-21 16,-1 0-16,1 0 0,-1 21 15,-21-22-15,22 1 0,-1 21 0,-20-21 16,20 0-16,1 0 0,-22 21 16,22-21-16,-1-1 0,1 1 0,-1 21 15,1-21-15,-1 21 0,1-21 16,-1 0-16,1 21 0,-1-21 15,1 21-15,-1 0 0,1-22 16,-1 22-16,1 0 0,-1-21 0,1 21 16,-1 0-16,-21 0 0,22-21 15,-1 21-15,1-21 0,-1 21 0,1 0 16,-1 0-16,-20 0 0,20 0 16,1-21-16,-22 21 0,22 0 0,-1 0 15,-21 0-15,22 0 0,-22 0 16,22 0-16,-22 0 0,22 0 0,-22 0 15,21 0-15,-20 0 0,-1 0 16,22 0-16,-22 0 0,0 0 16,1 0-16,-1 0 0,21 0 15,-20 0-15,-1 0 0,0 0 0,1 0 16,-1 0-16,0 0 0,1 0 16,-1 0-16,0 0 0,1 0 0,-1 0 15,0 21-15,1-21 0,-1 0 16,-21 0-16,22 0 0,-1 21 0,-21-21 15,21 0-15,-20 0 0,-1 21 16,21 0-16,-21-21 0,0 0 16,1 22-16,-1-22 0,0 21 15,21-21-15,-21 0 0,1 21 0,-1 0 16,0-21-16,0 21 0,0-21 16,0 21-16,22 1 0,-22-22 0,21 42 15,-21-42-15,22 21 16,-22 0-16,0-21 0,0 21 0,0 1 15,-21-1-15,22-21 0,-1 21 16,-21 0-16,0 0 0,21-21 16,-21 21-16,21 1 0,-21-1 15,0 0-15,0 0 16,0 0-16,21 0 16,-21 1-16,21-22 0,-21 21 15,0 0-15,22 0 16,-22 0-16,21-21 0,-21 21 15,0 1-15,0-1 16,21-21-16,-21 21 0,0 0 0,21 0 16,-21 0-16,0 1 15,0-1-15,0 0 0,0 0 16,0 0-16,0 0 0,0 1 16,0-1-16,0 0 0,0 0 15,0 0-15,0 0 0,0 1 16,0-1-16,0 0 15,0 0-15,0 0 0,0 0 16,0 1-16,0-1 0,0 0 16,0 0-16,0 0 15,0 0-15,0 1 16,0-1 0,-21-21 62,21-21-63,-21 21-15,0 0 0,21-22 0,-22 22 0</inkml:trace>
  <inkml:trace contextRef="#ctx0" brushRef="#br0" timeOffset="-205307.05">18796 5038 0,'0'0'0,"21"0"31,-21 21-15,21 0-16,0 0 16,-21 0-16,22-21 15,-1 22-15,-21-1 0,0 0 16,21 0-16,-21 0 0,21-21 16,-21 21-16,21-21 15,-21 22-15,0-1 0,21 0 16,1 0-1,-22 0 1,0 0 0,21-21-16,0 0 15,-21-21 17,21 0-17,-21 0 1,21 21-16,-21-21 0</inkml:trace>
  <inkml:trace contextRef="#ctx0" brushRef="#br0" timeOffset="-205011.27">19325 5017 0,'0'21'31,"-21"-21"-31,21 21 0,-21-21 0,21 21 16,-21 0-16,-1 0 0,1-21 15,21 22-15,-21-1 0,0 0 0,21 0 16,0 0-16,-21 0 0,0 1 0,-1-1 16,22 0-16,0 0 15,-21-21-15,21 21 16,-21-21-1</inkml:trace>
  <inkml:trace contextRef="#ctx0" brushRef="#br0" timeOffset="-197506.78">21399 4043 0,'0'0'0,"22"-21"15,-1 21-15,-21-21 0,0-1 0,0 1 16,0 0-1,0 42 32,-21 0-31,-1 1-16,1-1 0,21 0 16,-21 21-16,0 22 0,21-22 15,-21 0-15,0 1 0,21-22 0,-22 21 16,1 1-16,21-22 0,0 21 0,0-21 15,0 0-15,0 1 0,0 20 16,0-21-16,0 0 0,0 0 16,21-21-16,1 0 0,-1 0 15,0 0-15,21 0 0,-21 0 16,1 0-16,20 0 16,-21 0-16,21-21 0,-20 0 0,20 21 15,-21-21-15,21 0 0,-20 0 0,-1-1 16,0 1-16,0-21 0,0 21 15,-21-22-15,0 22 0,0-21 0,0 21 16,0-22-16,0 22 0,-21-21 16,0 0-16,0 20 0,0 1 0,-1-21 15,1 21-15,0 21 0,0-21 16,0 21-16,0 0 0,-22 0 16,22 0-16,0 0 0,0 0 15,0 0-15,-1 21 0,1 0 0,0-21 16,0 21-16,21 0 0,0 0 15,-21 1-15,21-1 0,0 0 0,0 0 16,0 0-16,21-21 16</inkml:trace>
  <inkml:trace contextRef="#ctx0" brushRef="#br0" timeOffset="-196375">22056 3662 0,'0'0'0,"0"21"47,0 0-47,0 0 0,-22 1 15,22 20-15,0-21 0,-21 21 0,21 1 16,-21-1-16,21 0 0,0 1 16,0-1-16,-21 0 0,0 22 15,21-22-15,0 1 0,-21-22 0,-1 21 16,1-21-16,21 22 0,-21-22 16,21 0-16,0 0 0,-21 0 0,21 0 15,-21-21-15,21-21 47,0 0-47,0 0 16,0 0-16,0 0 0,21-1 15,0 22-15,0-21 0,-21 0 0,21 0 16,22 0-16,-22 0 16,0-1-16,0 22 0,0 0 0,1-21 15,-1 21-15,0 0 0,0 0 16,0 0-16,0 0 0,1 0 15,-22 21-15,0 1 0,21-22 0,-21 21 16,0 0-16,0 0 0,0 0 16,0 0-16,0 1 0,-21-1 15,-1 0-15,1 0 0,0 0 16,0-21-16,0 21 0,-22 1 0,22-22 16,0 21-16,-21-21 0,21 0 15,-1 0-15,1 21 0,-21-21 16,21 0-16,0 0 31,42 0 0,0 0-31,0 0 16,0 0-16,0 0 0,1 0 16,20 0-16,-21 0 0,21 0 0,-20-21 15,20 21-15,0-21 0,1 21 16,-22-22-16,21 1 0,0 0 15,-20 21-15,20-21 0,-21 0 0,0 0 16,0-1-16,1 1 0,-1 0 0,0 21 16,-21-21-16,0 0 0,0 0 0,21 21 15,-21-22 1,0 44 31,0-1-32,0 0-15,0 0 0,-21 0 0,21 22 16,0-22-16,0 0 0,0 21 16,-21-21-16,21 22 0,0-22 0,-21 21 15,21-21-15,0 22 0,0-22 0,0 21 16,0 1-16,0-22 0,0 21 16,0 0-16,0 1 0,0-22 0,21 21 15,-21-21-15,0 22 16,0-22-16,0 0 0,0 21 15,0-20-15,0-1 0,-21-21 16,21 21-16,-22-21 0,1 0 16,0 0-16,0 0 0,0 0 0,0 0 15,-1-21-15,1 0 0,0-1 16,0 22-16,0-42 0,21 21 0,0 0 16,-21 0-16,21-1 0,-22 1 15,22 0-15,0 0 0,0 0 0,0 0 16,0-1-16,0 1 0,0 0 15,0 0-15,0 0 16,22 0-16,-1-1 16,0 1-16,-21 0 15,21 0-15</inkml:trace>
  <inkml:trace contextRef="#ctx0" brushRef="#br0" timeOffset="-196118.14">22627 3979 0,'0'0'0,"0"-21"32,-21 21-32,0 0 31,21 21 31,0 1-62</inkml:trace>
  <inkml:trace contextRef="#ctx0" brushRef="#br0" timeOffset="-195703.32">22775 4360 0,'21'0'16,"1"0"-16,-1 0 16,0 0-16,0 0 15,-21-21-15,21 0 0,0 21 0,1-21 16,-1 0-16,0 21 0,-21-21 15,21-1-15,-21 1 16,0 0-16,0 0 16,-21 21-1,0 0-15,0 0 16,-1 0-16,1 21 16,-21 21-16,21-20 0,0-1 15,-1 0-15,22 0 0,-21 0 16,21 0-16,-21 1 0,21-1 0,0 21 15,0-21-15,0 0 16,0 1-16,0-1 0,0 0 16,21-21-16,0 0 0,1 0 15,-1 0-15,0 0 16,0 0-16,21 0 0,1 0 16,-43-21-16,42 21 0,-42-21 15,42 21-15</inkml:trace>
  <inkml:trace contextRef="#ctx0" brushRef="#br0" timeOffset="-194970.74">23347 4149 0,'0'-21'16,"-21"21"-16,-1 0 15,1 21-15,21 0 16,-21-21-16,0 21 0,21 0 16,0 0-16,-21 1 0,0-1 0,21 0 15,-22 0-15,22 21 0,0-20 16,0-1-16,0 0 0,-21 0 0,21 0 16,0 0-16,0 1 15,0-1-15,21 0 16,1-21-16,-1 0 0,0 0 15,0 0-15,0 0 16,0 0-16,1 0 0,-1-21 16,0 0-16,0 21 0,0-22 15,-21 1-15,21 0 0,1 0 0,-1 0 16,0-22-16,0 22 0,0-21 16,0 0-16,1-1 0,-1 1 15,0 0-15,-21-1 0,21-20 0,0 20 16,-21 1-16,21 21 0,-21-21 0,0 20 15,0 1-15,0 0 0,0 0 16,22 0-16,-22 0 0,0-1 16,0 44 15,0-1-15,-22 0-16,22 0 15,-21 0-15,21 22 0,-21-22 0,0 21 16,21 0-16,-21 1 0,21-22 15,-21 21-15,-1 1 0,22-1 0,0-21 16,0 21-16,-21 1 0,21-22 16,0 0-16,0 21 0,0-20 0,0-1 15,0 0-15,0 0 0,0 0 16,0 0-16,21-21 0,1 22 16,-1-22-1,0 0-15,0 0 16,0 0-16,0 0 15,1-22-15,-1 1 16,0 21-16,0 0 0,-21-21 16,21 21-16,0-21 0,1 0 15,-22 0-15,21 21 0,-21-22 0,21 1 16,-21 0-16,0 0 16</inkml:trace>
  <inkml:trace contextRef="#ctx0" brushRef="#br0" timeOffset="-194617.94">23537 4022 0,'43'0'31,"-22"0"-15,0 0-16,0-21 0,21 21 0,1 0 16,-22 0-16,21-22 15,-21 22-15,22 0 0,-22 0 0,21-21 16,-21 21-16,1 0 0,-1 0 16,0 0-16,0 0 0,0 0 0,0 0 15,-42 0 48,0 0-63,0 0 15,0 0-15,0 0 0</inkml:trace>
  <inkml:trace contextRef="#ctx0" brushRef="#br0" timeOffset="-182793">11747 3493 0,'0'0'0,"-21"-22"0,21 1 15,0 0-15,-21 0 0,21 0 16,0 0-16,0 42 31,0 0-31,0 21 16,-21 1-16,21-1 0,0 0 0,0 1 15,0-1-15,-21 21 16,21-20-16,0-1 0,0 0 0,-21 22 16,21-22-16,-22-21 0,22 22 0,0-1 15,0 0-15,-21-20 16,21-1-16,0 0 0,-21-21 31,21-21-15,0 0-16,-21-1 15,21 1-15</inkml:trace>
  <inkml:trace contextRef="#ctx0" brushRef="#br0" timeOffset="-182228.33">11451 3535 0,'0'0'0,"0"-21"16,0-22-16,0 22 15,0 0-15,0 0 0,0 0 16,21 0-16,-21-1 0,21 22 0,1-21 16,-1 0-16,21 0 0,-21 21 15,22-21-15,-22 21 0,21 0 0,0 0 16,1 0-16,-1 0 0,0 21 16,1 0-16,-1-21 0,-21 21 0,22 0 15,-43 1-15,0 20 16,0-21-16,0 0 0,0 0 0,0 1 15,-43 20-15,22-21 0,-21 0 0,-1 0 16,1 1-16,0-1 0,21 0 16,-22 0-16,1-21 0,0 21 15,42-42 1,21 0 0,0 21-16,21 0 15,-21 0-15,22-21 0,-1 21 0,-21 0 16,22 0-16,-1 0 0,0 21 0,1-21 15,-22 21-15,21 0 0,-21-21 16,0 21-16,1 1 0,-22-1 16,0 21-16,0-21 0,0 0 15,0 1-15,-43-1 0,22 0 0,-21 0 16,-1 0-16,22 0 0,-42 1 0,20-1 16,1-21-16,21 21 0,-21-21 15,-1 21-15,22-21 0,0 0 0,0 0 16,0 0-16,-1 0 0,22-21 15,-21 0-15,21 0 16,0-1-16,0 1 16,21 0-1,1 21-15,-1 0 16</inkml:trace>
  <inkml:trace contextRef="#ctx0" brushRef="#br0" timeOffset="-181286.78">12488 3620 0,'0'0'15,"-21"0"1,0 0-16,0 0 16,0 0-16,-1 0 0,1 21 15,0 0-15,0 0 0,0 21 16,0-20-16,-1-1 0,1 0 15,0 21-15,21-21 0,0 1 0,0-1 16,0 0-16,0 0 0,0 0 0,0 0 16,0 1-16,21-22 0,0 0 15,1 0-15,-1 0 0,0 0 0,0 0 16,0 0-16,0 0 0,1-22 16,-1 22-16,-21-21 0,0 0 15,0 0-15,0 0 16,0 0-16,0-1 0,0 1 15,0 0-15,0-21 0,0 21 0,0-1 16,0 1-16,0 0 16,0-21-16,0 21 0,21-1 0,0 1 15,0 0-15,0 0 0,1 21 16,20-21-16,-21 21 0,21 0 0,-20 0 16,20 0-16,-21 21 0,0 0 0,0 0 15,1 0-15,-1 1 0,-21-1 16,0 21-16,0-21 0,0 0 0,0 1 15,0 20-15,-21-21 16,21 0-16,-22 0 0,1 1 0,0-1 0,0 0 16,21 0-16,-21-21 15,21-21 17,21 0-32,-21 0 15,21-1-15,0 1 0,0 0 0,1 0 16,-1-21-16,0 20 0,0-20 15,0 21-15,0 0 0,1-22 0,-22 22 16,21 0-16,-21 0 0,0 0 16,21 21-16,-42 21 15,0-21-15,21 21 16,-22 21-16,1-20 0,21-1 16,-21 21-16,21-21 0,0 22 0,0-22 15,-21 0-15,21 0 16,0 0-16,0 0 0,0 1 0,0-1 15,21-21-15,0 21 0,0-21 16,1 0-16,20 0 0,-21 0 16,0 0-16,22-21 0,-22 0 0,0 21 15,21-22-15,-21 1 0,22 0 16,-22 0-16,0 0 0,0 0 16,0-1-16,1 1 0,-22 0 0,0 0 15,0 0-15,0 0 0,0 42 31,0 0-15,-22 0-16,1 0 0,21 0 0,0 1 16,0-1-16,0 0 15,-21 0-15,21 0 0,0 0 16,0 1 0,0-44 15,0 1-31,0 0 15,0 0-15,0 0 0</inkml:trace>
  <inkml:trace contextRef="#ctx0" brushRef="#br0" timeOffset="-181112.89">13271 3408 0,'-42'0'16,"21"0"-1,21 21 17</inkml:trace>
  <inkml:trace contextRef="#ctx0" brushRef="#br0" timeOffset="-180643.16">13504 3450 0,'0'0'0,"-21"0"0,0 21 15,21 1-15,-21-1 0,21 0 16,0 0-16,-21 0 16,21 0-16,0 1 0,-22-22 15,22 21-15,0 0 0,0 0 16,0 0-16,-21-21 0,21 21 15,-21-21 1,21-21 31,0 0-47,0 0 0,0 0 16,21 0-16,0-22 0,1 22 15,-1 0-15,0-21 0,0 20 0,0 1 16,0 0-16,1 0 0,-1 21 15,21 0-15,-21 0 16,0 0-16,1 21 16,-22 0-16,0 0 0,0 1 15,0-1-15,0 0 0,0 0 16,0 0-16,0 0 0,0 1 0,0-1 16,0 0-16,0 0 15,-22-21-15,22 21 16,-21-21-1,42-21 17</inkml:trace>
  <inkml:trace contextRef="#ctx0" brushRef="#br0" timeOffset="-179835.34">14139 3429 0,'0'0'0,"21"-21"0,-21 0 15,0 0-15,0-1 16,-21 1 0,21 0-16,-21 21 0,0 0 15,0 0-15,0 0 0,-1 0 16,1 21-16,0-21 0,0 21 16,21 1-16,-21-1 0,0 21 15,-1-21-15,22 0 0,0 22 16,-21-22-16,21 0 0,-21 0 0,21 0 15,0 1-15,0-1 0,0 0 0,0 0 16,21-21 0,0 0-16,1 0 0,-1 0 15,0 0-15,0 0 0,0 0 0,0-21 16,1 0-16,-1 21 0,0-21 16,-21-1-16,21 1 0,-21 0 15,21 0-15,-21 0 0,0 0 16,0-1-16,0 1 0,0 0 15,0 42 17,-21 0-17,21 1-15,0-1 16,0 21-16,-21-21 0,21 22 0,0-22 16,0 21-16,0-21 0,0 22 15,0-1-15,0 0 0,0 1 0,0-1 16,21 21-16,-21-20 0,0 20 0,0-20 15,0 20-15,0 1 0,0-22 16,0 21-16,0-20 0,0-1 0,0 0 16,-21 43-16,21-43 15,0 1-15,-21-1 0,0-21 0,21 22 16,-22-22-16,22 0 0,-21 0 0,21 0 16,-21 0-16,0 1 15,0-22 1,0 0-16,-1-22 0,22 1 15,0 0-15,0-21 0,-21 21 16,21-22-16,0 1 0,0 0 0,0-1 16,0-20-16,0 20 0,0-20 0,21-22 15,1 22-15,-22-1 0,21 1 16,0-1-16,0 1 0,0-1 0,22 22 16,-22-22-16,0 22 0,0 21 15,21-21-15,-20 20 0,-1 1 16,0 0-16,21 0 0,-21 0 0,1 21 15,-1 0-15,0-21 0,21 21 16,-21 0-16,1 0 16,-1 0-16,-21 21 47</inkml:trace>
  <inkml:trace contextRef="#ctx0" brushRef="#br0" timeOffset="-169912.6">14690 11726 0,'-22'0'31,"1"0"-15,0 0 15,0 0-16,0 0 1,0 0 0,-1 0-1,22 22 1,-21-22-16,0 0 16,0 0-1,0 0-15,0 0 16,-1 0-16,1 0 15,0 0 1,21 21 31,21 0-16,0-21-15,1 0-16,-1 0 15,0 0 1,0 0-16,0 0 0,0 0 16,1 21-16,-1-21 15,0 0-15,0 0 0,0 0 16,0 0-16,1 0 0,-1 0 16,0 0-16,0 0 15,0 0-15,0 21 0,1-21 0,-1 0 16,0 0-16,0 0 0,21 0 0,-20 0 15,-1 0-15,0 0 0,21 0 16,-21 0-16,22 21 0,-22-21 0,21 0 16,-21 0-16,22 0 0,-22 0 15,21 0-15,1 0 0,-1 22 0,21-22 16,-20 0-16,-1 0 0,0 0 16,-20 0-16,20 0 0,-21 21 15,21-21-15,-20 0 0,-1 0 16,0 0-16,0 0 0,0 0 15,0 0-15,1 0 47,-44 0 0,1 0-31,0 0-16,0 0 0,0 0 15</inkml:trace>
  <inkml:trace contextRef="#ctx0" brushRef="#br0" timeOffset="-169227.99">14732 11705 0,'0'0'0,"-21"0"0,0 0 16,-1 0-1,1 0 17,42 0 30,1 0-62,-1 0 16,21 0-16,-21 0 15,0 0-15,22 0 0,-22 0 0,21 0 16,1 0-16,-22 0 0,21 0 16,0 0-16,22 0 0,-22 0 0,1 0 15,-1 0-15,0 0 0,1 0 16,-1 0-16,0 0 0,1 0 0,-1 0 15,-21 0-15,21 0 0,-20 0 16,20 0-16,-21 0 0,0 0 16,0 0-16,1 0 0,-1 0 15,0 0-15,0 0 32,-42 0 30,0 0-62,21 21 16,-21-21-16,-1 0 0,1 0 15,0 0-15,0 0 16</inkml:trace>
  <inkml:trace contextRef="#ctx0" brushRef="#br0" timeOffset="-168742.76">14795 11726 0,'0'22'16,"0"-1"0,22-21-1,-1 0 1,0 21-16,0-21 0,0 0 16,0 0-16,22 0 0,-1 0 0,0 0 15,1 0-15,-1 0 0,0 0 16,1 0-16,20 0 0,-20 0 15,-1 0-15,21 0 0,-20 0 0,-1 0 0,0 0 16,1 0-16,-22 0 0,0 0 16,21 0-16,-20 0 0,-1 0 15,0 0-15,0 0 16,-42 0 62,0 0-78,0 0 16,-1 0-16,1 0 0,0 0 15,-21 0-15,21 0 0</inkml:trace>
  <inkml:trace contextRef="#ctx0" brushRef="#br0" timeOffset="-168403.03">15028 11832 0,'21'0'0,"1"0"15,-1 0-15,0 21 16,21-21-16,-21 0 0,1 0 0,20 0 15,0 0-15,-21 0 0,22 0 16,-1 0-16,0 0 0,-20 0 16,20 0-16,0 0 0,-21 0 0,22-21 15,-22 21-15,0 0 0,0 0 0,0 0 16,1 0-16,-1 0 0</inkml:trace>
  <inkml:trace contextRef="#ctx0" brushRef="#br0" timeOffset="-165352.53">2540 3535 0,'0'-21'16,"0"0"0,21 21-16,-21-22 15,21 22-15,-21-21 16,0 0-16,21 21 0,-21-21 15,0 0-15,0 0 16,0-1-16,0 1 0,0 0 16,0 0-16,-21 0 15,0 0 1,0 21-16,0 0 0,0 0 0,-22 0 16,22 0-16,0 0 15,-21 0-15,20 0 0,-62 42 16,63-21-16,-22 0 0,22 0 0,-21 22 15,21-22-15,-1 21 0,1 1 16,0-22-16,0 21 0,21 0 16,0-20-16,0 20 0,0-21 15,0 21-15,0-20 0,0-1 0,0 0 16,21 0-16,0-21 0,0 21 16,1-21-16,-1 0 0,0 0 0,0 0 15,0 0-15,0 0 0,1 0 16,-1-21-16,21 21 0,-21-21 0,0 0 15,1 0-15,20-1 0,-21-20 16,21 21-16,-20-21 0,-1-1 16,0 1-16,21-43 0,-21 43 15,1-22-15,-1 22 0,0-21 16,-21 20-16,0 1 0,0 0 16,0-1-16,0 1 0,0 0 15,0-1-15,0 1 0,0 21 0,0-22 16,0 22-16,0 0 0,-21 0 15,0 0-15,-1 21 16,1 0-16,21 21 16,-21 0-16,21 0 0,-21 0 15,0 22-15,21-22 0,0 21 16,-21 1-16,21-1 0,-22 0 0,22 1 16,-21 20-16,21-21 0,0 22 15,0-22-15,0 22 0,0-22 16,0 0-16,0 1 0,0-1 15,0 0-15,0 1 0,0-22 16,21 0-16,1 0 0,-1 0 0,0 1 16,0-22-16,0 0 15,0 0-15,22 0 0,-22 0 16,0 0-16,0-22 0,0 22 0,22-21 16,-22 0-16,0 0 0,21 0 0,-20 0 15,-1-1-15,0 1 0,0-21 16,0 21-16,0 0 0,-21-1 15,0 1-15,22 0 0,-22 0 0,21 21 16,-21 21 15,0 0-31,0 0 16,0 1-16,0-1 0,0 0 16,0 0-16,0 0 0,0 0 0,0 1 15,0-1-15,0 0 16,0 0-16,21-21 15,0 0-15,0 0 0,0 0 16,1 0-16,-1-21 0,0 21 0,0-21 16,0 0-16,0 21 0,1-22 15,-1 1-15,0 0 0,21-21 16,-42 21-16,21-1 0,-21 1 16,0 0-16,0 0 0,0 0 15,0 42 32,0 0-47,0 0 0,0 22 16,0-22-16,0 21 0,0-21 15,0 22-15,-21-1 0,21 0 0,0 22 16,-21-22-16,21 22 0,-21-1 16,21-21-16,0 22 0,0-1 0,-21 1 15,0 63-15,21-64 16,-22-20-16,22 20 0,0 1 15,-21 20-15,0-20 0,0-22 16,0 1-16,0-1 0,-1 0 16,22-21-16,-42 1 0,0 20 15,21-21-15,-1-21 0,-20 0 16,21 0-16,-21-21 0,-1 0 0,1 0 16,0-1-16,-1 1 0,1 0 15,0-21-15,-1 21 0,1-22 0,0 22 16,20-21-16,1 21 0,0-1 15,0-20-15,21 21 0,0 0 16,0 0-16,0-1 0,0 1 16,0 0-16,21 0 0,0 0 0,0-22 15,1 22-15,-1-21 0,21 21 16,43-64-16</inkml:trace>
  <inkml:trace contextRef="#ctx0" brushRef="#br0" timeOffset="-164830.83">3514 3450 0,'0'21'47,"0"1"-47,0-1 0,0 0 15,0 0-15,0 0 0,0 0 0,-22 1 16,22 20-16,0-21 0,0 0 16,0 0-16,0 1 0,0-1 15,0 0 1,0-42 15,0-22-15,22 22-16,-22 0 15,21-21-15,0 21 0,-21-22 0,21 22 16,0-21-16,0 21 0,1-1 16,20-20-16,-21 21 0,0 21 0,0-21 15,22 21-15,-22 0 0,0 0 16,0 0-16,0 21 0,22 0 0,-43 0 16,21 0-16,0 1 0,-21-1 15,21 21-15,-21-21 0,0 0 0,0 22 16,0-22-16,0 0 0,0 0 0,0 0 15,0 1-15,0-1 16,0 0-16,-21-21 16,0 0-1,21-21 17,0 0-17</inkml:trace>
  <inkml:trace contextRef="#ctx0" brushRef="#br0" timeOffset="-163054.33">4318 3514 0,'0'0'0,"21"-43"16,-21 22 0,0 0-16,0 0 15,-21 0-15,0 21 16,0 0-16,-1 0 0,1 0 15,0 0-15,0 0 16,0 21-16,21 0 0,-21 0 0,-22 43 16,22-43-16,21 21 15,0-21-15,0 22 0,0-22 0,0 0 16,0 43-16,0-43 16,0 0-16,21-21 15,0 0 1,1 0-16,-1 0 0,0 0 15,0-21-15,0 0 0,0 21 16,1-22-16,-1 1 0,-21 0 16,21 0-16,-21 0 0,21-22 15,-21 1-15,0 21 0,0 0 16,0 0-16,0 42 31,0 0-15,0 0-16,0 0 0,0 0 0,0 1 15,21-1-15,-21 0 16,21 21-16,1-42 0,-1 21 16,-21 1-16,21-22 0,0 0 15,0 21-15,0-21 0,22 0 0,-22 0 16,0 0-16,21 0 0,-20 0 16,20-21-16,-21-1 0,21 22 0,-20-21 15,-1 0-15,0 0 0,0 0 0,-21 0 16,0-1-16,0-20 15,0 21-15,0 0 0,0 0 16,0 42 15,-21 0-31,21 0 16,-21 0-16,21 0 0,0 22 16,0-22-16,0 0 0,0 0 15,-21-21-15,21 21 0,0 1 16,0-1-16,0-42 47,21-1-32,-21 1-15,0 0 0,21 0 16,0 0-16,-21 0 0,21-1 0,-21 1 16,21 0-16,-21 0 0,22 0 15,-1 21-15,0 0 16,0 0-1,0 0-15,-21 21 0,0 0 16,21-21-16,1 64 16,-22-43-16,21 0 0,0-21 15,-21 21-15,21 0 0,0 0 16,0-21-16,-21 22 16,22-22-16,-1 0 0,0 0 15,0 0-15,0 0 0,0 0 16,1-22-16,-22 1 15,21 21-15,0-21 0,-21 0 0,21-21 16,0 20 0,-21 1-16,0 0 0,21 0 0,-21 0 15,22 0-15,-22-1 0,0 44 32,0-1-17,0 0-15,0 0 0,0 0 16,0 0-16,0 1 0,0-1 15,0 0-15,0 0 0,0 0 0,0 0 16,21 1-16,0-22 16,-21 21-16,21-21 15,0 0-15,0 0 16,1 0-16,-1 0 0,0 0 16,0-21-16,0-1 0,0 22 15,-21-21-15,22 0 0,-1 0 16,-21 0-16,0 0 0,0-1 0,21 1 15,-21 0-15,21 0 0,-21 0 16,0 0-16,0 42 31,0 0-31,0 0 16,0 0-16,0 0 0,0 1 0,0-1 0,0 0 16,0 0-16,0 0 0,0 0 15,0 1-15,0-1 0,0 0 16,21-21-16,0 0 15,1 0-15,-1 0 0,0 0 16,0 0-16,0 0 0,0 0 0,1 0 16,-1 0-16,0-21 0,0 0 0,0-1 15,22 1-15,-22 0 0,0 0 16,0 0-16,0 0 0,0-22 0,-21 22 16,22 0-16,-1-21 0,0 20 15,0 1-15,-21 0 0,21 21 16,-21 21 15,0 0-15,0 1-1,21-22 1,-21-22 0,22 1-16,-22 0 15,21 0-15,-21 0 16,0 0-16,0-1 15,-21 22 1,-1 0 0,1 0-16,0 0 0,21 22 15,-21-1-15,21 0 16,-21 0-16,0 0 0,21 22 0,-22-22 16,22 0-16,-21 21 0,21-21 15,0 1-15,-21 20 0,21-21 0,0 0 16,-21 0-16,21 1 0,0-1 0,0 0 15,0 0-15,21-21 16,0 0-16,0 0 0,1 0 16,-1 0-16,21 0 0,-21 0 0,0 0 15,1 0-15,-1-21 0,0 21 16,0-21-16,0 21 0,0-21 0,1-1 16,-1 1-16,0 0 0,0 0 15,-21 0-15,21 0 0,0-1 16,-21-20-16,0 21 0,22-21 0</inkml:trace>
  <inkml:trace contextRef="#ctx0" brushRef="#br0" timeOffset="-162662.55">5927 2985 0,'0'0'16,"-22"21"-16,1-21 0,0 21 0,0-21 16,0 0-16,21 21 0,-21 21 0,21-42 15,0 22-15,0-1 16,21-21 0,0 0-16,0 0 15,0 0-15,0 0 16,1-21-16,-1 21 0,0-22 0,-21 1 15,0 0-15,0 0 16,0 0-16,0 0 16,-21 21-1,0 0-15,-1 0 16,1 0-16,0 0 16,0 21-16,0 0 15,0 0-15,21 0 0,-22 0 16,1 1-16,21-1 15,0 0-15</inkml:trace>
  <inkml:trace contextRef="#ctx0" brushRef="#br0" timeOffset="-154426.75">8191 6943 0,'0'21'16,"22"-21"31,-1 0-47,0 0 15,0 0-15,0 0 0,0-21 0,1 21 16,20 0-16,-21-21 16,0 21-16,22-22 0,-22 22 0,21 0 0,-21-21 15,22 21-15,-22 0 16,0 0-16,21-21 0,-21 21 0,1 0 15,-1 0-15,0 0 0,0 0 16,0 0 0,-21 21 77</inkml:trace>
  <inkml:trace contextRef="#ctx0" brushRef="#br0" timeOffset="-153899.06">8107 7684 0,'21'0'31,"0"0"-31,0 0 0,0 0 16,1 0-16,-1 0 0,0-22 15,21 1-15,-21 21 0,22-21 0,-1 21 16,0-21-16,-20 0 0,20 21 0,0-21 16,1-1-16,-22 22 0,21-21 15,-21 21-15,22-21 0,-22 21 0,0 0 16,0 0-16,0-21 16,0 21-16</inkml:trace>
  <inkml:trace contextRef="#ctx0" brushRef="#br0" timeOffset="-153316.39">8361 8488 0,'0'21'16,"21"-21"15,0 0-31,0 0 16,22 0-16,-22 0 0,0 0 16,21 0-16,1 0 0,-1 0 0,-21 0 15,21-21-15,1 21 0,-1 0 0,0 0 16,1-21-16,-1 21 0,-21 0 15,0 0-15,1 0 0,-1 0 16,0 0-16,0 0 0,-21 21 78</inkml:trace>
  <inkml:trace contextRef="#ctx0" brushRef="#br0" timeOffset="-152806.91">8234 9250 0,'0'0'0,"0"21"15,21-21 17,0 0-17,0 0-15,0 0 0,22 0 0,-22 0 16,21 0-16,-21-21 0,22 21 0,-1 0 16,0-21-16,-20 21 0,20 0 0,0-21 15,1 21-15,-22 0 0,21 0 16,-21-22-16,22 22 0,-22-21 0,0 21 15,0 0-15,0 0 0,0 0 16,1 0-16,-1 0 16,0 0-1,-21 21 32</inkml:trace>
  <inkml:trace contextRef="#ctx0" brushRef="#br0" timeOffset="-152279.18">8064 10012 0,'22'0'47,"-1"0"-47,0 0 0,21 0 0,-21-21 16,1 0-16,20 21 0,-21-22 15,21 22-15,-20-21 0,20 0 0,-21 21 0,21-21 16,-20 21-16,-1-21 15,0 21-15,0 0 0,0-21 0,0 21 16,1-22-16,-1 22 0,0 0 0,0 0 16,0 0-16,0 0 31,-21-21 31</inkml:trace>
  <inkml:trace contextRef="#ctx0" brushRef="#br0" timeOffset="-100234.79">16489 12742 0,'0'0'0,"-21"0"0,-1 0 0,1 0 15,0 0-15,0 0 16,0 0-16,0 0 0,-1 0 16,1 0-16,0 0 0,0 0 15,0 0-15,0 0 16,-1 0 0,1 0-1,21 22-15,-21-22 0,42 21 78,0-21-78,22 0 16,-22 0-16,0 0 0,21 0 0,1 0 16,-1 0-16,0 0 0,1 0 15,-1 0-15,0 0 0,1 0 16,-1 0-16,0 0 0,1 0 0,-1 0 15,0 0-15,1 0 0,-22 0 0,21 0 16,-21 0-16,1 0 0,-1 0 16,0 0-16,0 0 0,0 0 15,0 0-15,1 0 32,-44 0 14,22-21-30,-21 21 0,0 0-16,21-22 15,-21 22 1</inkml:trace>
  <inkml:trace contextRef="#ctx0" brushRef="#br0" timeOffset="-98422.39">16235 12869 0,'0'0'0,"-21"0"0,-1 0 15,1 22-15,0-22 16,42 0 31,0 0-31,1 0-16,20 0 0,-21 0 0,21 0 15,-20 0-15,20 0 0,0 0 16,1 0-16,-1 0 0,0 0 0,1 0 15,-1 0-15,-21 0 0,21-22 16,1 22-16,-1 0 0,0 0 16,-20 0-16,20 0 0,0-21 0,-21 21 15,1 0-15,20 0 0,-21 0 16,0 0-16,0 0 0,1 0 0,-1 0 16,0 0-16,0 0 15,-42 0 48,-21 0-63,20 0 15,1 0-15,-21 0 16,0 0-16,20 0 0,-20 0 0,0 0 16,-22 0-16,22 0 0,0 0 0,-1 21 15,-20-21-15,20 0 0,1 0 16,21 0-16,-21 0 0,20 0 0,-20 0 15,21 0-15,0 0 16,0 0 0,42 0 31,0 0-47,0 0 0,21 0 15,-20 0-15,20 0 0,-21 0 16,21 0-16,1 0 0,-1 0 0,0 0 15,1 0-15,-1 0 0,0 0 16,1-21-16,-22 21 0,21 0 0,-21 0 16,1 0-16,-1 0 0,0 0 15,-21-21-15,-21 21 32,0 0-32,-1 0 0,-20 0 15,21 0-15,-21 0 0,-1 0 0,22 0 16,-21 21-16,-22-21 0,22 0 15,0 0-15,-1 0 0,-20 21 16,20-21-16,-20 0 0,21 0 16,20 0-16,1 0 0,0 0 15,0 0-15,0 0 16,21-21 0,21 21-16,0-21 15,0 21-15,22 0 0,-22-21 0,21 21 16,0 0-16,-20-21 0,20 21 15,0 0-15,1-21 0,-1-1 0,0 22 16,1 0-16,-1-21 0,-21 21 16,21 0-16,-20 0 0,-1-21 0,0 21 15,0 0-15,-42 0 32,0 0-17,0 0-15,-1 0 0,-20 0 16,21 0-16,0 0 0,-22 0 0,22 0 15,-21 21-15,21-21 0,0 0 16,-1 0-16,-20 21 0,21-21 0,0 0 16,0 0-16,-1 22 15,44-22 32,-1 0-47,0 0 16,0 0-16,0 0 0,0 0 0,22 0 15,-22 0-15,0 0 0,21 0 16,-20 0-16,-1 0 0,42-22 16,-42 22-16,1 0 0,-1 0 15,0-21-15,0 21 0,-42 0 32,0 0-17,0 0-15,-1 0 0,-20 0 0,0 0 16,-1 0-16,1 21 0,0-21 15,-1 0-15,1 0 0,0 22 0,-1-22 16,22 0-16,0 0 16,0 0-16,0 0 0,0 0 15,21 21-15,21-21 32,0 0-32,0 0 0,21 0 15,-20 0-15,20 0 16,-21 0-16,21 0 0,1 0 0,-1 0 0,0 0 15,1 0-15,-1 0 0,0 0 16,-20-21-16,20 21 0,0 0 0,-21 0 16,1 0-16,-22-22 0,-22 22 31,-20 0-15,21 0-16,-21 0 0,20 0 15,-20 0-15,0 0 0,-1 0 0,1 0 16,0 0-16,-1 0 0,1 0 0,21 22 15,-21-22-15,20 0 0,1 0 16,42 0 15,1 0-31,-1 0 16,0 0-16,21 0 0,-21 0 16,22 0-16,-22 0 0,21 0 0,-21 0 15,22 0-15,-22 0 0,21 0 0,-21 0 16,1 0-16,-1 0 15,21 0-15,-21 0 0,-21-22 32,-21 22-17,0 0-15,0 0 16,0 0 0,21-21-16,0 0 15,0 0 1</inkml:trace>
  <inkml:trace contextRef="#ctx0" brushRef="#br0" timeOffset="-91950.26">20574 11134 0,'0'-21'0,"0"-1"0,0 1 16,0 0-16,21 21 15,-21-21-15,0 0 16,0 42 31,0 0-47,0 0 0,0 0 0,-21 1 16,21-1-16,0 21 0,0 0 15,-21-20-15,21 20 0,-21-21 16,21 21-16,-22-20 0,22 20 0,0-21 15,0 21-15,0-20 0,0-1 16,0 0-16,0 0 0,0 0 16,22-21 15,-1 0-31,0-21 0,0 0 16,-21-21-16,21 20 0,0 1 15</inkml:trace>
  <inkml:trace contextRef="#ctx0" brushRef="#br0" timeOffset="-91587.47">20743 10774 0,'0'0'15,"-21"0"-15,0 0 16,0 21-16,0-21 0,21 21 15,0 0-15,21-21 32,0 0-32,0 0 0,0 0 15,0 0-15,1 0 0,-1-21 16,-21 0-16,0 0 16,0 0-1,0 0 1,-21 21-16,-1 0 15,1 0-15,21 21 32,0 0-32,0 0 15,0 0 1,21 0 0,1-21-16,-1 22 0</inkml:trace>
  <inkml:trace contextRef="#ctx0" brushRef="#br0" timeOffset="-91318.64">21082 11240 0,'0'0'0,"21"0"31,0 0-31,0 0 16,1 0-16,-1 0 0,0 0 16,0 0-1,0 0 1,-42 0 15,0 0-31,0 21 0,0 0 0</inkml:trace>
  <inkml:trace contextRef="#ctx0" brushRef="#br0" timeOffset="-91150.74">20976 11409 0,'0'21'15,"21"-21"1,0 0 0,1 0-1,-1 0-15,0 0 0,0 0 16,0 0-16,0 0 0,1-21 15,-1 21-15,0-21 0,0 0 16,21 21-16,-20-22 0</inkml:trace>
  <inkml:trace contextRef="#ctx0" brushRef="#br0" timeOffset="-90663.51">21696 11091 0,'0'0'0,"0"-21"16,0 0-16,0 0 0,-21 21 16,-1 0-1,1 0 1,0 0-16,21 21 0,0 0 16,-21 0-16,0 1 0,0-1 0,-1 21 15,22-21-15,-21 22 0,0-1 16,21-21-16,-21 21 0,21-20 0,-21 20 15,21 0-15,0-21 0,0 1 16,0 20-16,0-21 0,0 0 16,21 0-16,-21 1 0,21-1 0,0-21 15,22 0-15,-22 21 0,0-21 0,0 0 16,0 0-16,22 0 0,-22 0 16,0-21-16,21 0 0,-21-1 0,1 22 15,-1-21-15,0-21 0,-21 21 0,21 0 16,-21-22-16,21 22 0,-21-21 15,0-1-15,0 1 0,0 0 16,0-1-16,0 1 0,0 0 0,0 21 16,0-1-16,-21-20 0,0 21 0,0 21 15,21-21-15,-21 21 0,-1-21 0,1 21 16,0 0 0,0 0-16,0 21 15,0-21-15,21 21 0,0 0 0,-22 0 16,22 0-1,0 1-15</inkml:trace>
  <inkml:trace contextRef="#ctx0" brushRef="#br0" timeOffset="-90414.65">22394 11218 0,'0'-21'16,"-21"21"-16,0 0 31,21 21 0,0 1 0,0-1-31</inkml:trace>
  <inkml:trace contextRef="#ctx0" brushRef="#br0" timeOffset="-90170.79">22352 11748 0,'0'0'0,"0"42"15,0-21 1,0 0-16,0 0 16,0 1-16,-21-1 15,21 0-15,-21 0 16,-1 0-16,1-21 0,0 21 0,21 1 16,-21-22-16,0 21 0,0-21 15,-22 0-15,22 21 0,0-21 0,0 0 16,0 0-16,-1 0 15</inkml:trace>
  <inkml:trace contextRef="#ctx0" brushRef="#br0" timeOffset="-89603.11">23431 11028 0,'22'0'0,"-44"0"0,44-21 0,-1 0 15,-21-1-15,0 44 47,0-1-47,0 0 16,0 0-16,0 21 0,-21 1 16,21-22-16,-22 21 0,1 1 0,21-1 15,0 0-15,-21-21 0,21 22 0,-21-22 16,21 0-16,0 21 0,0-20 15,0-1-15,0 0 0,0 0 32,21-21-17,-21-21-15,21 0 0,-21 0 0,0-1 16,0 1-16,21 0 0</inkml:trace>
  <inkml:trace contextRef="#ctx0" brushRef="#br0" timeOffset="-89222.34">23474 10732 0,'0'0'0,"0"21"0,-21 0 15,21 0-15,0 0 16,0 0-1,21-21 1,0 0-16,0 0 16,0 0-16,0 0 0,1-21 15,-22 0-15,21 21 16,-21-21-16,0 0 0,0 0 16,0-1-16,-21 22 15,-1 0 1,1 0-16,0 0 0,0 0 15,0 0 1,0 22-16,21-1 16,0 0-1,21 0 1,0 0-16,0-21 0</inkml:trace>
  <inkml:trace contextRef="#ctx0" brushRef="#br0" timeOffset="-88704.63">24236 10922 0,'0'0'15,"0"-21"1,-21 42 15,-1 0-31,22 0 16,-21 1-16,0-1 0,0 0 0,21 21 15,-21-21-15,-22 1 0,22 20 0,0-21 16,-21 21-16,21-20 0,-22-1 16,-20 21-16,20-21 0,22 0 15,0 1-15,0-22 0,0 0 0,0 21 16,-1-21-16,22-21 31,0-1-31,22 1 16,-1 21-1,0 0-15,0 0 0,0 0 16,0 0-16,1 0 0,-1 21 0,0-21 16,0 22-16,0-22 0,0 21 15,1 0-15,-1-21 0,0 21 0,0-21 16,0 21-16,0 0 0,1-21 0,-1 22 15,0-22-15,0 0 0,0 21 16,0-21-16,1 0 16,-22 21-16,0-42 47,0 0-47,0-1 15</inkml:trace>
  <inkml:trace contextRef="#ctx0" brushRef="#br0" timeOffset="-87983.07">24850 11218 0,'0'0'0,"21"-21"0,-21 0 16,0 0-16,0 0 16,0 0-16,0-1 0,0 1 15,0 0-15,0 0 16,0 0 0,-21 21-16,-1 0 15,1 0-15,0 0 16,0 0-16,0 0 15,0 21-15,-1-21 0,1 21 0,0-21 16,0 21-16,0 0 0,0 1 0,-1-1 16,-20 42-16,21-42 15,-21 43-15,20-22 16,1-21-16,21 22 0,0-22 0,0 0 16,0 21-16,0-20 0,0-1 15,0 0-15,0 0 0,0 0 0,0 0 16,21-21-16,1 0 15,-1 0-15,0 0 0,21 0 16,-21 0-16,1 0 0,-1-21 16,0 0-16,0 21 0,0-21 15,0-21-15,-21 20 0,22 1 16,-1 0-16,-21-21 0,21 21 0,-21-22 0,0 1 16,0 0-16,0 20 0,0-20 15,0 21-15,0 0 0,0 0 16,0-1-16,0 44 31,0 20-31,0-21 16,0 0-16,0 22 0,0-22 0,-21 21 15,21-21-15,0 22 0,0-22 16,0 21-16,0-21 0,0 0 0,0 1 16,0-1-16,0 0 0,0 0 15,21 0-15,-21 0 0,21-21 16,0 0-16,0 0 15,1 0-15,-1 0 16,0 0-16,0 0 0,0 0 16,0-21-1,1 0-15,-1 0 16</inkml:trace>
  <inkml:trace contextRef="#ctx0" brushRef="#br0" timeOffset="-83457.72">12446 5800 0,'0'-21'16,"0"-1"-1,-21 22 1,21-21-16,-21 21 16,-1 0-1,1 0-15,0 0 0,0 0 16,0 0-16,-22 0 0,22 0 15,0 0-15,0 0 0,0 21 0,0 1 16,-1-1-16,1 0 0,0-21 0,0 42 16,21-21-16,-21 1 0,0-1 15,21 21-15,-22-21 0,22 22 0,0-22 16,0 21-16,0 0 0,0-20 16,0 20-16,0-21 0,0 21 0,0-20 15,0 20-15,22-21 0,-1 0 16,0 22-16,21-22 15,-21 0-15,1 0 0,-1-21 16,0 0-16,0 21 0,0-21 0,0 0 16,22 0-16,-22 0 0,0 0 0,0-21 15,0 21-15,1-21 0,-1 0 16,0 0-16,0-1 0,0 1 0,0 0 16,-21-21-16,0 21 0,22-1 0,-22 1 15,21-21-15,-21 21 0,0-22 16,0 22-16,0-21 0,0 21 0,0-22 15,0 22-15,-21-21 16,-1 21-16,1 0 0,21-22 0,-21 22 16,0 0-16,0 0 0,0 21 0,-1-21 15,1 21-15,0-22 0,0 22 16,0 0-16,0 0 0,-1 0 0,-20 0 16,21 22-16,0-1 0,0 0 15,-1 0-15,1 0 0,-21 22 0,21-22 16,0 21-16,21-21 0,-22 22 15,22-1-15,-21-21 0,21 21 16,0 1-16,0-22 0,0 21 0,0 1 16,0-22-16,0 21 0,0-21 0,21 43 15,1-43-15,-1 0 16,0 0-16,0-21 0,0 21 16,0-21-16,1 0 0,-1 0 0,0 0 15,0 0-15,0 0 0,0 0 16,22 0-16,-22-21 0,0 0 0,0 21 15,0-21-15,22-43 0,-22 43 16,0 0-16,-21 0 0,21 0 16,0-22-16,-21 22 0,0 0 0,0-21 15,22 21-15,-22-22 0,0 22 16,0-21-16,0 21 0,-22-43 16,22 43-16,-21 0 0,0 0 0,0-1 15,0 1-15,0 21 16,-22 0-16,22 0 0,0 0 0,-21 0 15,20 0-15,-20 0 0,21 21 16,0 1-16,0-1 0,-1 0 0,1 0 16,0 21-16,0-20 0,0 20 15,0-21-15,21 21 0,0-20 0,-22 20 16,22 0-16,0-21 0,0 22 0,0-22 16,0 21-16,0-21 0,0 1 15,22 20-15,-1-21 16,0 0-16,0-21 0,0 21 0,0-21 15,1 0-15,-1 0 0,0 0 16,0 0-16,0 0 0,0-21 0,1 21 16,-1-21-16,0 0 0,0 0 15,0 0-15,0-1 0,1 1 0,-1 0 16,0-21-16,-21 21 0,21-22 16,0 22-16,-21-21 0,0 21 0,0-22 15,0 22-15,0-21 0,0 21 16,0-22-16,0 22 0,-21 0 15,0 0-15,0 0 0,0-1 0,-1 22 16,1 0-16,0 0 0,0 0 0,0 0 16,-22 0-16,22 22 0,0-1 0,0 0 15,0 0-15,21 21 16,-21-20-16,21 20 0,-22-21 0,22 21 16,0 22-16,0-22 15,0-21-15,0 22 0,0-22 0,22 0 16,-1 0-16,-21 0 0,21 1 0,0-22 15,0 0-15,0 0 0,1 0 16,-1 0-16,21 0 0,-21 0 0,0-22 16,1 1-16,-1 0 0,0 0 15,0 0-15,-21 0 0,0-1 16,21 1-16,-21 0 0,0-21 0,0 21 0,0-1 16,0-20-16,0 21 0,-21 0 15,0-22-15,0 22 0,0-21 16,-1 42-16,1 0 15,0-21-15,0 21 0,0 0 0,0 0 16,-1 0-16,1 0 0,0 21 16,21 0-16,-21-21 0,21 21 0,-21 43 15,21-43-15,0 0 16,0 0-16,0 0 16,0 1-16,0-1 0,0 0 0</inkml:trace>
  <inkml:trace contextRef="#ctx0" brushRef="#br0" timeOffset="-80850.65">12319 6837 0,'21'0'15,"0"0"1,-21 21 0,0 0-16,0 0 15,0 1-15,0-1 16,0 0-16,0 0 0,0 0 15,0 0-15,0 1 16,0-1 0,21-21-1,1 0-15,20 0 0,-21 0 16,21-21-16,-20 21 0,20-22 16,0 22-16,1-21 0,-1 0 0,21 0 15,-20 21-15,20-21 0,-20 0 16,-1-1-16,0 1 0,1 21 0,-1-21 15,0 21-15,-21 0 0,1 0 16,-1 0-16,0 0 16,0 0 15,-21 21-31</inkml:trace>
  <inkml:trace contextRef="#ctx0" brushRef="#br0" timeOffset="-80374.21">13504 7684 0,'-21'0'0,"42"0"0,-42-22 0,0 22 15,0 0-15,0 0 32,21 22-17,-22-1-15,22 0 16,0 0-1,22-21 1,-1 0-16,0 0 0,0 0 16,21 0-16,-20-21 0,20 0 0,0 21 15,1-21-15,-1-1 0,0 1 16,1 21-16,-22-21 0,21 0 0,0 0 16,1 21-16,-22-21 0,21 21 15,-21 0-15,1-22 0,-1 22 0,0 0 16,-21 22-1,0-1 1,-21 0-16,0 0 16,-1 0-16,-20 0 0,21 1 15</inkml:trace>
  <inkml:trace contextRef="#ctx0" brushRef="#br0" timeOffset="-79999.41">12488 8551 0,'21'0'31,"1"-21"-15,-1 21-16,21-21 0,-21 0 0,22 21 15,-22-21-15,21 0 0,0 21 16,1-22-16,-1 1 0,0 21 16,-20-21-16,20 21 0,0 0 0,-21-21 0,22 21 15,-22-21-15,0 21 16,0 0-16,0 0 0,1 0 0,-1 0 15,-21 21 17,0 0-17</inkml:trace>
  <inkml:trace contextRef="#ctx0" brushRef="#br0" timeOffset="-79573.45">13335 9313 0,'21'0'31,"0"0"-31,0-21 0,22 21 16,-22-21-16,21 0 0,1 21 15,-22-21-15,21 21 0,0-21 0,1-1 16,-22 22-16,21-21 0,-21 21 0,22 0 15,-22-21-15,0 21 0,0 0 16,0 0-16,1 0 0,-1-21 0,0 21 16,-21 21 15,-21 0-15,0-21-16,-1 21 0,1-21 15</inkml:trace>
  <inkml:trace contextRef="#ctx0" brushRef="#br0" timeOffset="-79183.62">12552 10075 0,'0'0'0,"21"0"16,0 0-16,0-21 15,0 21-15,1-21 0,20 21 0,-21-21 16,0 21-16,22-21 0,-22 21 0,21-21 15,0 21-15,-20-22 0,20 22 16,-21-21-16,21 21 0,-20-21 0,20 21 16,-21 0-16,0-21 0,0 21 15,1 0-15,-1 0 16,0 0 0</inkml:trace>
  <inkml:trace contextRef="#ctx0" brushRef="#br0" timeOffset="-77867.38">25040 11155 0,'-21'0'15,"0"0"1,0 0 0,-1 0-1</inkml:trace>
  <inkml:trace contextRef="#ctx0" brushRef="#br0" timeOffset="-76871.63">24850 11049 0,'21'0'109,"0"0"-93,0 0-1,0 0-15,0 0 32,-42 0 46,0 0-63,0 0-15,0 0 16,0 0-16,-1 0 0,22-21 16,-21 21-16,0 0 15,0 0-15,0 0 32,21-21-32,21 21 203</inkml:trace>
  <inkml:trace contextRef="#ctx0" brushRef="#br0" timeOffset="-74387.06">24892 10964 0,'0'0'0,"0"-21"78,-21 21-78,21-21 15,0 0 1,0 0 31,0 42 31,0 0-78,-21 0 16,21 0-16,-22-21 0,22 22 15,0-1-15,-21 0 0,21 21 16,0-21-16,-21 1 0,0 20 15,21 0-15,-21-21 0,21 22 16,0-1-16,-21 0 0,21 1 0,-22-22 16,1 21-16,21-21 0,0 22 15,0-22-15,-21 0 0,21 0 0,-21 0 16,21 1-16,0-1 0,0 0 16,0 0-16,0 0 15,0 0 1,0 1-1,0-1-15,-21 0 16,21 0 0,-21 0-1,21 0 1,-22 1 0,1-1-16,0 0 15,21 0-15,0 0 16,0-42 31,0 0-32,0 0-15,21 0 0,0-1 16,-21 1-16,22-21 0,-1 21 0,0 0 16,0-22-16,0 22 0,0-21 15,1-1-15,-1 1 0,0 0 16,0-1-16,0 1 0,0-21 15,1 20-15,-22 1 0,21 0 0,-21-1 16,21 1-16,-21 0 0,0 20 0,0-20 16,0 21-16,0 0 0,0 0 15,0-1-15,21 1 0,-21 0 16,0 0 0,0 42 62,0-42 47,0 0-110,0 0 17,-21 21 30,0 0-62,21 21 16,-43 0-16,22 0 0,0 0 15,-21 0-15,21 22 0,-22-1 0,22 0 16,-21 1-16,-1-1 0,1 0 16,0 1-16,21-1 0,-22 0 0,22 1 15,0-22-15,-21 21 0,20-21 16,22 1-16,-21-1 0,0 0 15,21-42 32,21 0-47,0 21 0,1-22 16,-22 1-16,21 0 0,0 0 0,0 0 16,0 0-16,22 21 0,-22-22 15,0 1-15,0 21 0,0 0 0,22 0 16,-22 0-16,0 0 0,0 0 0,21 0 15,-20 21-15,-1-21 0,21 22 16,-21-1-16,0-21 0,1 21 0,-1 0 16,0-21-16,0 21 15,0-21-15,0 0 0,1 21 0,-1-21 16,0 0 0,0 0-16,0 0 15,0 0 1,-21-21-1,0 0-15,0 0 16,22 21-16,-22-21 16,21 21-16,-21-21 0,0-1 47,21 22 140,0 0 63,0 0 16,-21-21-157,0 0-93</inkml:trace>
  <inkml:trace contextRef="#ctx0" brushRef="#br0" timeOffset="-63382.95">21378 12023 0,'-21'0'0,"0"0"0,0 0 16,0 0-1,-1 0-15,1 0 16,0 0 0,0 0-16,0 0 15,42 0 79,0 0-94,0 0 16,22 0-16,-22 0 0,0 0 15,21 0-15,-21 0 0,22 0 0,-22 0 16,21 0-16,1 0 0,-22 0 16,21 0-16,-21 0 0,22 0 15,-22 0-15,21 0 0,-21 0 0,0 0 0,1 0 16,-1 0-16,0 0 15,0 0-15,0 0 16,-42 0 78,0 0-79,0 0 1,0 0-16,-1 0 16</inkml:trace>
  <inkml:trace contextRef="#ctx0" brushRef="#br0" timeOffset="-62806.03">21103 12234 0,'0'0'0,"0"22"16,21-22 15,0 0-31,1 0 16,-1 0-16,0 0 0,0 0 0,0 0 16,0 0-16,1 0 0,20 0 0,-21 0 15,0 0-15,22 0 16,-1 0-16,-21 0 0,21 0 0,-20 0 15,20 0-15,-21 0 0,21 0 16,-20 0-16,-1 0 0,21 0 0,-21 0 16,0 0-16,1 0 0,-1 0 15,0 0-15,0 0 0,0 0 16,0 0-16,1 0 16,-1 0-1,-21-22 126</inkml:trace>
  <inkml:trace contextRef="#ctx0" brushRef="#br0" timeOffset="-60890.96">1460 7493 0,'0'-21'16,"0"0"-1,0 0 1,0-1-16,0 44 31,0-1-15,0 0-16,0 21 0,0-21 0,0 22 15,0-1-15,0 22 0,-21-22 16,0 21-16,0 1 0,0-1 16,0-20-16,-1 20 0,1 1 0,0-1 15,0-20-15,0-1 0,0 0 16,21 1-16,0-22 0,-22 21 16,22-21-16,0 0 0,0 1 15,0-44 16,0 1-31,22 0 0,-1 0 16,0 0-16,0-22 0,0 22 16</inkml:trace>
  <inkml:trace contextRef="#ctx0" brushRef="#br0" timeOffset="-60342.99">1905 7726 0,'0'-21'16,"0"42"15,-21 0-15,21 0-16,-21 0 15,21 1-15,0 20 0,0-21 0,0 21 16,0-20-16,0 20 0,0 0 16,0 1-16,0-1 0,0 0 0,0 1 15,0-22-15,0 21 0,0-21 16,0 22-16,21-22 0,-21 0 0,21 0 16,0-21-16,0 21 0,22-21 15,-22 0-15,0 0 0,21 0 16,1 0-16,-1-21 0,0 0 0,1 0 15,-1 0-15,0-22 0,-21 22 16,22-21-16,-1 21 0,-21-22 0,0 1 16,1 0-16,-22-1 0,0 1 15,0 0-15,0-22 0,-64-21 16,43 43-16,0 0 0,-22-1 16,22 22-16,-21-21 0,0 21 0,20 0 15,-20-1-15,21 1 0,0 21 16,-22 0-16,22 0 0,-21 0 15,21 0-15,0 21 0,-22 1 16,22-1-16,0-21 0,0 21 0,0 0 16,-22 21-16,22-20 15,21-1-15,0 0 0,0 0 0,0 0 16,0 0-16,0 1 0,-21-1 16</inkml:trace>
  <inkml:trace contextRef="#ctx0" brushRef="#br0" timeOffset="-58771.98">20256 13483 0,'0'0'0,"0"-21"0,0 0 16,0 42 30,-21 21-46,21-20 16,-21 20-16,0 0 0,0 1 16,0-1-16,21 0 0,-22 1 0,1-1 15,0-21-15,0 21 0,0 1 0,21-22 16,-21 0-16,21 0 0,0 0 16,0 1-16,0-1 0,0 0 15,21-21 1,0 0-16,21-21 15,-21 0-15,1-1 0,-1 1 0,21 0 16,-21-21-16,0 21 0</inkml:trace>
  <inkml:trace contextRef="#ctx0" brushRef="#br0" timeOffset="-58591.09">20553 13208 0,'0'0'0,"-21"-21"15,21 42 32,0 0-47,0 0 0,21-21 16,0 22-16,0-22 0,0 21 16,0-21-16</inkml:trace>
  <inkml:trace contextRef="#ctx0" brushRef="#br0" timeOffset="-58391.18">20743 13885 0,'21'0'16,"1"0"-1,-1 0-15,0 0 0,0 0 16,21 0-16,-20-21 0,-1 21 0,0 0 15,21 0-15,-21 0 16,1 0-16,-1 0 16</inkml:trace>
  <inkml:trace contextRef="#ctx0" brushRef="#br0" timeOffset="-58238.79">20807 14034 0,'-43'0'0,"86"0"0,-107 21 0,43-21 0,0 21 16,42-21 15,0 0-31,0 0 0,22 0 16,-22 0-16,21 0 0,1 0 0,-1-21 15,0 0-15,1-1 0,-1 22 0</inkml:trace>
  <inkml:trace contextRef="#ctx0" brushRef="#br0" timeOffset="-58009.92">21780 13589 0,'0'0'16,"0"-21"-16,0 0 0,0 0 0,0 42 31,0 0-31,-21 21 16,0-21-16,21 22 0,-21-1 16,21 0-16,-21 22 0,21-22 0,-21 1 15,-1-1-15,1 0 0,21 1 0,-21-22 16,0 21-16,21-21 0,-21 22 15,0-22-15,-1 0 0,1 0 16,0 0-16,0-21 0,0 0 16,0 0-16,-1 0 0</inkml:trace>
  <inkml:trace contextRef="#ctx0" brushRef="#br0" timeOffset="-55490.41">2032 9271 0,'0'21'63,"-21"-21"655</inkml:trace>
  <inkml:trace contextRef="#ctx0" brushRef="#br0" timeOffset="-54493.86">1820 9313 0,'0'-21'16,"0"0"-1,0 0 1,0 0-16,0 0 15,0-1 1,21 22-16,1 0 31,-1 0-31,0 0 0,-21 22 16,21-1-16,0 0 0,0 0 0,-21 21 16,0-20-16,0 20 0,0 21 15,0-20-15,0 20 0,-21-20 16,0-1-16,-21 43 15,21-64-15,-22 21 0,22-21 0,-21 22 16,21-22-16,-22 0 0,22-21 16,0 21-16,-43-21 15,43 0-15,0 0 0,0 0 16,0 0-16,0-21 0,-1 0 0,1 0 16,21-1-16,0 1 0,-21 0 15,21-21-15,-21 21 0,21-22 16,0 22-16,0-21 0,0 21 0,0-1 15,0-20-15,21 21 0,0 21 16,-21-21-16,21 21 0,1 0 0,20 0 16,-21 0-16,0 0 0,22 21 15,-22 0-15,21 0 0,-21 0 16,22 1-16,-22 20 0,0-21 0,0 0 16,-21 22-16,21-22 0,0 0 15,-21 0-15,0 0 0,0 0 0,22 1 16,-1-1-16,0-21 15,0 0 1,0 0-16,0 0 16,1-21-16,-1-1 0,0 22 15,0-21-15,21-21 0</inkml:trace>
  <inkml:trace contextRef="#ctx0" brushRef="#br0" timeOffset="-54102.16">2371 9398 0,'-22'21'32,"1"0"-32,21 1 0,-21-1 0,21 21 15,-21-21-15,21 0 16,0 22-16,-21-22 0,21 21 0,0-21 16,0 1-16,0-1 0,0 0 15,0 0-15,0 0 0,0 0 0,21-21 16,0 0-1,0 0-15,22 0 0,-22 0 16,0-21-16,21 0 0,-21 0 0,22-21 16,-1 20-16,-21 1 0,0-21 15,1 21-15,-1-22 0,-21 1 16,0 0-16,0 21 0,0-1 16,-21 1-16,-1 21 15,1 0-15,0 0 0,0 0 16,0 0-16,0 0 15,-1 21-15,1 1 16,21-1 0,0 0-16,0 0 15,21-21 1,1 21-16,-1-21 0</inkml:trace>
  <inkml:trace contextRef="#ctx0" brushRef="#br0" timeOffset="-53891.28">3090 9525 0,'0'-21'93,"21"21"-77,1 0-16,-1-21 0</inkml:trace>
  <inkml:trace contextRef="#ctx0" brushRef="#br0" timeOffset="-53476.52">3535 9229 0,'0'0'0,"0"-21"0,0-1 16,-21 1-16,-1 21 15,-20 0-15,21 0 0,0 0 16,-22 0-16,22 0 0,-21 21 16,21 1-16,0-22 0,-22 21 0,22 0 15,0-21-15,21 21 0,-21 0 16,0 0-16,21 1 16,21-22 15,0 0-31,0 0 0,0 0 15,0 0-15,1 0 16,-1 0-16,0 0 0,0 0 16,0 0-16,-21 21 15,21 0-15,-21 0 0,0 21 16,0-20-16,0 20 16,0 0-16,0 1 0,0-1 0,0 0 15,-21 1-15,21-1 0,-21 0 0,0 1 16,21-22-16,-21 21 0,0-21 15,21 0-15,0 22 0,-22-43 0,22 21 16,-21 0-16,21-42 47,21 0-47,1-22 0</inkml:trace>
  <inkml:trace contextRef="#ctx0" brushRef="#br0" timeOffset="-53061.19">3768 9462 0,'0'0'16,"0"21"-1,0 0-15,0 0 16,0 0-16,0 0 0,-22 1 0,1 20 16,21-21-16,-21 0 0,21 22 15,0-22-15,0 21 0,0-21 0,0 0 16,0 1-16,0-1 0,0 21 0,0-21 15,0 0-15,21-21 16,0 0-16,1 0 0,-1 0 16,21 0-16,-21 0 0,0 0 0,22-21 15,-1 0-15,0 0 0,-20 0 16,20-22-16,0 1 0,1 0 0,-1 21 16,0-22-16,-21 1 0,1 0 15,-1-1-15,-21 22 0,0-21 0,0 21 16,-21-1-16,-22 1 0,22 0 15,-21 21-15,21 0 0,-22 0 0,1 0 16,0 0-16,-1 0 0,1 0 0,0 21 16,20 0-16,-20 1 0,0-22 15,21 21-15,-22 0 0,22 0 0,0 0 16,21 0-16,21-21 31,21-21-15,-20 0-16</inkml:trace>
  <inkml:trace contextRef="#ctx0" brushRef="#br0" timeOffset="-52219.16">4678 8170 0,'0'0'0,"-21"0"0,-1-21 0,22 0 0,0 0 15,-21 21-15,21-21 16,0 0-16,0-1 0,0 1 0,21 0 16,1 0-16,-1 0 15,21 0-15,-21 21 0,0 0 16,22-22-16,-22 22 0,21 0 15,-21-21-15,22 21 0,-22 0 16,21 0-16,-21 0 0,1 0 0,20 0 16,-21 0-16,0 0 15,0 21-15,-21 1 16,0 20-16,0-21 0,0 0 16,0 22-16,0-1 0,0 0 15,0 1-15,0 20 0,-21-21 0,-21 43 16,0-21-16,20-22 0,1 21 15,-21 1-15,21-1 0,-22 1 16,22-22-16,-21 22 0,21-1 0,0-20 16,-1 20-16,22-21 0,0-20 15,0 20-15,0-21 0,22 21 0,-1-20 16,21-1-16,0 0 16,-20-21-16,20 0 0,-21 0 0,21 21 15,-20-21-15,20 0 0,-21 0 0,0 0 16,0 0-16,1 0 15,-1 0-15,0 0 0,-21-21 16,-21 21 0,0 0-16,-1 0 15,-20 0-15,21 21 0,0 0 0,0-21 16,-1 21-16,1 1 0,0-1 16,21 0-16,0 0 0,0 0 0,0 22 15,0-22-15,0 21 0,0-21 16,0 22-16,0-22 0,0 21 0,21-21 15,-21 22-15,21-1 0,1-21 16,-22 21-16,0 1 0,21-1 16,-21-21-16,21 22 0,-21-1 0,0 0 15,0 1-15,0-1 0,0-21 0,0 43 16,-21-22-16,0 0 0,-1 1 16,-20 20-16,21-21 0,-21 1 0,-1 20 15,1-20-15,0-1 0,-1 0 0,1 1 16,0-22-16,-1 21 0,1 0 15,0-20-15,-1-1 0,22 0 0,-21 0 16,21 0-16,-22 0 0,22-21 0,0 0 16,0 22-16,0-22 15,21-22 1,0 1-16,0 0 0,0 0 0,21-21 16,0-1-16</inkml:trace>
  <inkml:trace contextRef="#ctx0" brushRef="#br0" timeOffset="-49527.25">14944 7662 0,'0'-21'16,"-22"21"-16,1-21 16,21 0 15,0 42 16,0 0-32,0 0-15,0 1 0,0-1 16,0 0-16,0 0 0,0 21 16,0-20-16,0 20 0,0-21 0,0 21 15,0 1-15,0-22 0,0 21 16,0 1-16,-21-22 0,21 21 0,0-21 16,-21 0-16,21 1 0,0-1 15,0 0-15,0 0 0,0 0 0,0 0 16,21-21-1,0 0 1,0 0-16,22-21 0,63-21 16,-43 21-16,1 0 0,20-22 15,1 1-15,0 0 0,20-1 16,-20-20-16,0 20 0,-1 1 0,22 21 16,-21-21-16,0-1 0,-1 22 15,1-21-15,0 21 0,-1 21 0,-20-22 16,-1 1-16,1 21 0,-22 0 15,0 0-15,-20 0 0,20 0 0,-21 0 16,0 0-16,0 0 16,-42 0 77,0 0-77,0 0-16</inkml:trace>
  <inkml:trace contextRef="#ctx0" brushRef="#br0" timeOffset="-39958.35">16764 12827 0,'0'0'0,"-21"0"0,0 0 16,-1 0-16,22-21 0,-21 21 15,0 0 1,21-21-16,-21 21 0,42 0 62,0 0-62,22-21 16,-22 21-16,21 0 0,0 0 16,1 0-16,-1 0 0,0 0 0,1 0 15,-1 0-15,22-22 0,-22 22 0,0 0 16,1 0-16,-1 0 0,0 0 16,1 0-16,-22 0 0,21 0 0,-21 0 15,0 0-15,1 0 16,-1 0-16,0 0 0,-42 0 62,0 0-62,-1 0 0,1 0 16,0 0-16,0 0 0,-21 0 16,20 0-16,-20 0 0,21 0 0</inkml:trace>
  <inkml:trace contextRef="#ctx0" brushRef="#br0" timeOffset="-39603.53">16722 12742 0,'21'0'16,"0"0"-16,0 0 15,0 0-15,22 0 0,-22 0 16,21 0-16,0 0 0,-20 0 16,20 0-16,0 0 0,-21 0 0,22 0 15,-22 0-15,21 0 0,-21 0 16,1 0-16,20 0 0,0 0 16,-21 0-16,1 0 15,-1 0-15,0 0 16,-21 22 15,0-1-15,-21-21-1,0 0-15,-1 0 16,22 21-16,-21-21 0</inkml:trace>
  <inkml:trace contextRef="#ctx0" brushRef="#br0" timeOffset="-39276.74">16976 12975 0,'21'0'15,"0"0"1,0 0-16,0 0 0,0 0 15,22 0-15,-22 0 0,0 0 16,0 0-16,22 0 0,-22 0 16,0 0-16,0 0 0,0 0 0,0 0 15,1 0-15,-1 0 32,-42 0 14,-1 0-30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11:18:20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1228 0,'0'0'0,"0"-21"15,0-1-15,0 1 16,0 0-16,0 0 16,21 21-16,-21-21 15,0 0-15,21 21 0,-21-22 16,0 1-16,0 0 0,22 21 0,-22-21 15,0 0-15,21 21 0,-21-21 16,0-1 0,0 44 31,21-1-47,-21 21 15,0-21-15,0 22 0,0-22 0,0 21 16,0 0-16,0 1 0,0-1 15,0 0-15,0 1 0,0-1 16,0 22-16,0-22 0,0 0 0,0 1 16,0-1-16,0 0 0,0-21 15,0 22-15,0-22 0,0 0 16,0 0-16,0 0 0,0 1 16,0-1-16,0-42 46,0-1-46,0 1 16</inkml:trace>
  <inkml:trace contextRef="#ctx0" brushRef="#br0" timeOffset="375.78">3535 1524 0,'0'0'0,"0"21"16,0 0-16,0 1 15,0-1-15,0 0 0,0 0 16,21-21 0,0 0-16,0 0 15,0 0-15,1 0 16,-1 0-16,-21-21 0,21 0 15,-21 0-15,21 21 0,-21-22 16,0 1-16,0 0 16,-21 21-1,0-21-15,0 21 16,-1 0 0,1 0-16,21 21 15,-21-21-15,21 21 0,-21-21 16,21 21-16,21-21 31</inkml:trace>
  <inkml:trace contextRef="#ctx0" brushRef="#br0" timeOffset="1196.08">5270 1122 0,'0'0'0,"0"-106"15,0 85 1,0 0-16,0 0 0,0-1 0,0 1 15,0 0-15,0 0 0,0 0 16,-21 21 0,21 21-1,0 0-15,0 0 16,0 22-16,0-22 0,0 21 16,0 22-16,0-22 0,0 21 0,0-20 15,0 20-15,0-20 0,0 20 16,0 1-16,0-1 0,0-21 0,0 22 15,0-1-15,0-20 0,0-1 16,0 0-16,0 1 0,0-22 16,0 0-16,0 0 0,21 0 15,-21-42 17,0 0-32,0 0 0,0 0 15,0 0-15,0-22 0,0 1 16,0 21-16,0-22 0,0 1 0,0 0 15,0-1-15,22 1 0,-22 0 16,21-1-16,21 22 0,-21-21 0,0 21 16,22 0-16,-1-1 0,0 1 15,1 21-15,-1 0 0,0 0 0,-20 0 16,20 0-16,0 21 0,-21 1 16,1-1-16,-1 0 0,0 0 15,-21 21-15,21-20 0,-21 20 16,0 0-16,0-21 0,0 22 0,0-1 15,-21-21-15,0 22 0,21-22 16,-21 21-16,-1-21 0,22 0 0,0 1 16,-21-1-16,0 0 15,21-42 17,0 0-32,0-1 0</inkml:trace>
  <inkml:trace contextRef="#ctx0" brushRef="#br0" timeOffset="1607.36">6011 1630 0,'21'0'15,"1"0"-15,-1 0 16,0 0-16,-21-21 15,21 21-15,0-21 0,0-1 16,1 1-16,-1 0 0,0 0 16,-21 0-16,0 0 15,0-1-15,0 1 0,0 0 16,-21 21 0,0 0-16,-1 0 0,1 0 15,0 21-15,0 0 0,0 1 16,0-1-16,-1 0 0,1 0 0,0 21 15,0 1-15,21-1 0,0-21 16,-21 22-16,21-1 0,0 0 0,0-21 16,0 22-16,0-22 0,0 0 15,0 0-15,0 0 0,21-21 0,-21 22 16,21-22-16,0 0 0,0 0 16,1 0-16,20 0 0,-21 0 15,0-22-15,0 1 0,22 0 0,-22 0 16,21 0-16,-21 0 0,22-22 15</inkml:trace>
  <inkml:trace contextRef="#ctx0" brushRef="#br0" timeOffset="1896.19">6773 1080 0,'0'0'0,"0"-22"0,0-41 15,0 84 16,0 0-15,-21 0-16,21 22 0,0-1 16,0 0-16,-21 1 0,21 20 0,0-20 15,0 20-15,-21-21 0,0 22 16,-1-1-16,22-20 0,0 20 0,-21-20 16,21-1-16,0 0 0,-21 1 15,21-1-15,0-21 0,0 0 0,0 0 16,0 1-16,21-22 15,0 0 1,1 0-16,-22-22 0,0 1 16,0 0-16</inkml:trace>
  <inkml:trace contextRef="#ctx0" brushRef="#br0" timeOffset="2090.08">6519 1609 0,'0'0'15,"0"-21"1,21 21 0,1-22-1,-1 22-15,0-21 0,0 21 16,21 0-16,-20 0 0,-1-21 0,21 21 16,-21 0-16,0 0 0,1 0 15,-1 0-15,0-21 0,0 21 16</inkml:trace>
  <inkml:trace contextRef="#ctx0" brushRef="#br0" timeOffset="2559.85">7091 1609 0,'0'0'0,"-21"-21"0,21-1 15,0 1-15,0 0 32,0 0-32,21 21 15,0 0 1,0 0-16,0 21 0,0 0 16,1 0-16,-1 1 0,0-1 15,-21 0-15,21 0 0,-21 21 0,21-20 16,-21 20-16,0-21 0,0 21 15,0-20-15,0 20 0,0-21 0,0 0 16,0 0-16,0 1 0,0-1 0,0 0 16,-21-21-1,0 0-15,21-21 16,0 0 0,-21-1-16,21 1 0,0 0 0,0 0 15,0-21-15,0 20 0,0-20 16,0 0-16,21-1 0,0 22 0,-21-21 15,21 21-15,0-22 0,1 22 16,-1 0-16,-21 0 0,21 0 0,0 21 16,0-21-16,0 21 15,1 0-15,-1 0 16</inkml:trace>
  <inkml:trace contextRef="#ctx0" brushRef="#br0" timeOffset="3021.58">7747 1503 0,'0'0'0,"-21"0"15,0 0 1,-1 0-1,1 0 1,21 21-16,-21 0 0,21 0 16,0 1-16,0-1 0,-21 0 0,21 0 15,-21 21-15,21-20 0,0 20 0,0-21 16,0 21-16,0-20 0,0 20 16,0-21-16,0 0 0,0 0 0,0 1 15,0-1-15,21 0 16,0-21-16,0 0 0,0 0 0,1 0 15,-1 0-15,0-21 0,0 21 16,21-21-16,-20-1 0,-1 1 0,0 0 16,0 0-16,21 0 15,-20-22-15,-1 22 0,-21-21 0,21 21 16,-21-22-16,0 1 0,0 21 16,0 0-16,0-22 0,-21 22 15,0 21-15,-1-21 0,-41 0 0,21 21 16,20 0-16,1 0 0,-21 0 15,21 0-15,0 0 0,-1 0 16,22 21 0</inkml:trace>
  <inkml:trace contextRef="#ctx0" brushRef="#br0" timeOffset="4009.49">8657 1757 0,'0'0'0,"0"-21"0,21 21 16,-21-21-1,21 21-15,-21-22 0,0 1 16,0 0 0,0 0-16,-21 21 15,0-21-15,0 21 16,0 0-16,0-21 0,-22 21 0,22 0 16,-21 0-16,-1 0 0,22 0 15,-21 21-15,21-21 0,-22 21 0,22 0 16,0 0-16,0 22 0,0-22 15,0 21-15,-1-21 0,22 22 0,0-22 16,0 21-16,0-21 0,0 22 16,0-22-16,0 0 0,0 0 0,43 0 15,-22-21-15,0 0 16,0 0-16,22 0 0,-22 0 0,21 0 16,0 0-16,-20-21 0,20 0 15,0 0-15,1 0 0,-22-1 16,0 1-16,21 0 0,-21 0 0,-21 0 15,22 0-15,-22-1 0,0 1 16,0 0-16,0 0 0,0 0 0,0 0 16,-22 42 15,22 0-15,0 0-16,0 21 0,0-20 0,0 20 15,0 0-15,0 1 0,0-1 16,0 21-16,0-20 0,0 20 15,0 1-15,0-1 0,0 22 0,0-22 16,22 22-16,-1 0 0,0-1 16,-21 1-16,0 0 0,21-1 0,-21 1 15,0 0-15,21-1 0,-21-20 16,0 21-16,0-43 0,0 21 0,0-20 16,-21-1-16,0 0 0,0-20 0,0-1 15,-1 0-15,1-21 0,0 0 16,0 0-16,-21 0 0,20 0 0,-20 0 15,0-21-15,-1-22 0,-20 22 0,21-21 16,-22 0-16,22-22 16,-1 22-16,1-22 0,0 1 0,21-1 15,-1 1-15,1-1 0,21 1 0,0-22 16,0 22-16,0-1 0,0 1 16,21-1-16,1 1 0,-1-1 0,21 1 15,-21-1-15,22 22 0,-1-22 16,0 22-16,1 0 0,20-1 0,-21 1 15,1 0-15,20 20 0,-20-20 16,-1 21-16,0-21 0,1 20 0</inkml:trace>
  <inkml:trace contextRef="#ctx0" brushRef="#br0" timeOffset="4821.62">8869 1926 0,'0'0'0,"0"21"16,0 1-1,21-22 1,0 0-16,0 0 16,0 0-16,1-22 0,-1 22 15,0-21-15,0 0 0,0 0 0,0 0 16,1 21-16,-1-21 0,-21-1 16,0 1-16,0 0 0,0 0 0,0 0 15,0 0-15,-21 21 16,-1 0-16,-20 0 0,21 0 15,0 0-15,-22 0 16,22 21-16,0 0 0,0 0 0,0 0 16,21 22-16,-21-22 0,21 21 15,0-21-15,0 0 0,0 22 0,0-22 16,21 0-16,0 0 0,-21 0 16,21 1-16,0-1 0,0-21 0,22 0 15,-22 0-15,21 0 0,-21 0 16,22 0-16,-22 0 0,21 0 0,1 0 15,-22-21-15,21-1 0,-21 1 0,0 21 16,1-21-16,-1 0 0,0 0 16,0 0-16,-21-1 0,0 1 0,0 0 15,0 0-15,0 0 16,0 0-16,0-1 16,0 44-1,0-1 1,0 0-16,0 0 15,-21 0-15,21 0 0,0 1 0,0-1 16,0 0-16,0 0 0,0 0 16,0 0-16,0 1 0,0-1 0,0 0 15,0 0-15,-21-21 32,21-21-1,-21 21-31,21-21 0,0 0 0,0-1 15,0 1-15,0 0 0,0 0 16,0 0-16,21-22 0,0 22 0,-21-21 16,21 21-16,0-22 0,0 22 0,1 0 15,20 0-15,-21 21 0,0 0 16,22 0-16,-22 0 0,21 0 0,-21 0 16,0 21-16,22 0 0,-22 0 15,-21 1-15,21-1 0,-21 0 0,21 0 16,-21 21-16,0-20 0,0-1 15,0 0-15,0 0 0,-21 0 16,0 0-16,21 1 0,0-1 0,-21-21 16,0 21-16,21-42 47,21 0-47,0-1 0</inkml:trace>
  <inkml:trace contextRef="#ctx0" brushRef="#br0" timeOffset="5248.38">10308 1715 0,'0'0'0,"0"-22"16,-21 22 0,0 0-16,0 0 15,-1 0-15,1 22 0,0-1 0,0 0 16,0 0-16,21 0 0,-21 22 15,-1-22-15,1 21 0,21-21 0,-21 0 16,21 22-16,0-22 0,0 0 0,0 0 16,0 0-16,0 1 0,0-1 15,0 0-15,21-21 0,0 0 0,-21 21 16,22-21-16,-1 0 0,0 0 16,0 0-16,0 0 0,0 0 15,1-21-15,-1 0 0,0 21 0,0-21 16,0-1-16,0 1 0,1 0 15,-22 0-15,0-21 0,21 20 0,-21 1 16,0-21-16,0 21 0,0-22 16,0 22-16,-21 0 0,-1 0 0,1 0 15,21 0-15,-21 21 0,0 0 16,0 0-16,0 0 0,-1 0 16,1 0-16,0 0 0,0 21 0,0 0 15,0 0-15,21 0 0,0 0 16,0 1-16,0-1 0,0 0 15,21-21-15,0 21 16,0-21-16</inkml:trace>
  <inkml:trace contextRef="#ctx0" brushRef="#br0" timeOffset="5692.64">10647 1715 0,'0'0'0,"21"-22"0,-21 1 16,0 42 15,-21 1-31,21-1 16,0 0-16,0 0 0,0 0 15,0 22-15,0-22 0,0 0 0,0 21 16,0-21-16,0 22 0,0-22 16,0 0-16,0 0 0,0 0 0,0 1 15,0-1-15,21-21 16,0 21-16,0-21 0,0 0 0,1 0 15,-1-21-15,0 21 0,0-21 16,0-1-16,0 1 0,1 0 16,-1 0-16,0-21 0,0 20 0,0-41 15,-21 21-15,21-1 16,-21 1-16,22 0 0,-22-1 0,0 22 16,0-21-16,0 21 15,0-1-15,0 1 0,0 0 16,-22 21-1,1 0 1,0 21-16,21 0 0,-21 1 16,0-1-16,21 0 15,0 0-15,0 0 0,0 0 16,21 1 0,0-22-16</inkml:trace>
  <inkml:trace contextRef="#ctx0" brushRef="#br0" timeOffset="6163.32">11493 1630 0,'0'0'0,"22"0"0,41-42 15,-42 20-15,-21 1 16,21 21-16,-21-21 0,0 0 16,-21 21-1,0 0-15,0 0 0,0 0 16,0 21-16,-1-21 0,-20 21 0,21 0 15,0 1-15,0-1 0,-1 0 16,1 0-16,0 21 0,0-20 0,21-1 16,0 0-16,0 0 15,0 0-15,0 0 0,0 1 0,0-1 16,21-21 0,0 0-16,22 0 0,-22 0 0,0 0 15,0 21-15,0-21 0,22 0 16,-22 0-16,0 0 0,0 0 0,0 0 15,0 0-15,-21 21 0,22-21 16,-22 21 0,0 0-16,-22 1 15,1-22-15,21 21 0,-21-21 16,0 0-16,0 21 0,-22-21 0,1 0 16,42 21-16,-21-21 15,0 21-15,0-21 0,-1 0 16,1 0-16,0 0 0,0 0 15,0 0-15,0 0 16,-1 0 0,1 0-16,0 0 15,0 0-15</inkml:trace>
  <inkml:trace contextRef="#ctx0" brushRef="#br0" timeOffset="7226.71">3260 3408 0,'-43'-21'0,"22"21"16,0 0-16,0-21 16,21-1-16,0 1 0,-21 21 15,21-21-15,0 0 0,0 0 16,0 0-16,0-1 0,21 1 16,0 0-16,0 21 0,0-21 0,0 0 15,22 21-15,-22 0 0,21 0 16,-21 0-16,22 21 0,-1 0 0,-21 0 15,0 22-15,22-1 0,-43 21 16,21-20-16,-21 20 0,0-20 16,0 20-16,-21-21 0,0 22 0,-1-22 15,-20 1-15,0 20 0,-1-21 16,22 1-16,-21-1 0,0 0 16,-1-20-16,1 20 0,0-21 0,20 0 15,-20 0-15,21-21 0,0 0 16,0 0-16,-22 0 0,22 0 0,0-21 15,0 0-15,0 0 16,-1 0-16,1 0 0,21-1 0,0-20 16,0 21-16,0-21 0,0 20 15,0-20-15,0 21 0,0 0 16,21-22-16,1 22 0,-1 0 16,0 21-16,0-21 0,21 21 0,-20 0 15,-1 0-15,21 0 0,-21 0 16,0 21-16,22 0 0,-22 0 0,0 1 15,0-1-15,0 21 0,1-21 16,-22 22-16,0-22 0,21 21 16,-21 0-16,21 1 0,-21-22 0,0 21 15,21-21-15,-21 22 0,0-22 0,0 0 16,21 0-16,0 0 16,1-21-16,-1 0 15,0-21 1,0 21-16,0-21 0</inkml:trace>
  <inkml:trace contextRef="#ctx0" brushRef="#br0" timeOffset="7471.57">4022 3810 0,'21'0'109</inkml:trace>
  <inkml:trace contextRef="#ctx0" brushRef="#br0" timeOffset="11248.26">5842 3979 0,'0'-21'16,"0"0"-1,0 0-15,21 0 16,-21 0-16,21 21 0,-21-22 16,0 1-16,0 0 15,0 0-15,0 0 0,0 0 16,-21 21-16,0-22 0,0 22 15,0-21-15,-22 21 0,22 0 0,-21 0 16,21 0-16,-22 0 0,1 0 16,0 0-16,-1 0 0,1 21 0,0 1 15,-1-1-15,22-21 0,-21 42 16,-1-21-16,22 0 0,0 22 16,0-1-16,0 0 0,21 1 0,0-1 15,0 0-15,0-20 0,0 20 16,21-21-16,0 21 0,-21-20 0,21-1 15,0-21-15,22 21 0,-22-21 16,0 0-16,0 0 0,22 0 0,-22-21 16,21 0-16,0-1 0,-20 1 15,20 0-15,0-21 0,43-43 16,-22 43-16,-20-1 0,-1 1 16,0-21-16,1 20 0,-1-20 0,0 20 15,-20-20-15,-1-1 0,0 1 16,0-1-16,-21 22 0,0-21 15,0 20-15,0 1 0,0 0 0,-21-1 16,0 22-16,21 0 0,-21 0 16,21 0-16,-22 21 0,1 0 0,21 21 15,0 0-15,-21 0 16,21 85-16,0-64 0,0 22 16,0-1-16,0-20 0,0 20 15,0 1-15,0-1 0,0-21 0,0 22 16,0-1-16,0-20 0,0-1 15,0 22-15,0-22 0,0 0 0,0-21 16,0 22-16,21-22 0,-21 0 16,21-21-16,1 0 0,-1 0 15,0 0-15,0 0 0,0-21 16,0 0-16,1 0 0,-1-1 16,0 1-16,0-21 0,0 21 0,0-22 15,1 22-15,-22-21 0,21 21 16,21-22-16,-42 22 0,0 0 15,21 21-15,-21 21 32,0 0-32,0 1 15,0-1-15,0 0 16,0 21-16,0-21 0,0 1 0,0-1 16,0 21-16,0-21 0,21 0 15,-21 1-15,0-1 0,22 0 0,-1-21 16,0 0-16,0 0 0,0 0 15,22 0-15,-22 0 0,0-21 16,0 0-16,21-1 0,-20 1 0,-1 0 16,21 0-16,-21-21 0,0 20 15,1 1-15,-1-21 0,0 21 0,-21 0 16,0-1-16,0 1 0,0 0 0,0 0 16,0 0-1,0 42 16,-21 0-31,21 0 0,0 0 16,-21 1-16,21-1 0,0 21 0,0 0 16,0 1-16,0-1 0,0 22 15,0-22-15,0 21 0,0 1 0,0-1 16,0 1-16,0-1 0,0 22 16,21-21-16,0 20 0,-21 1 0,21 0 15,0 20-15,-21-20 0,0 0 16,0-1-16,21-20 0,-21 21 0,0-1 15,0 1-15,0-22 0,0 1 16,0 21-16,0-43 0,-21 64 16,21-43-16,-21-20 0,0-22 0,0 21 15,0-21-15,-1 0 0,-20-21 16,21 0-16,0 0 0,0 0 0,-1 0 16,-20-21-16,21-21 0,0 0 0,0-1 15,-1 1-15,22-22 0,-21 1 16,21-22-16,0 1 0,0-1 0,0 0 15,0-105-15,21 84 16,-21 0-16,22 0 0,20 22 16,-21-22-16,21 21 0,-20-21 0,20 22 0,0-1 15,1 0-15,-1 1 16,0 20-16,1-21 0,-1 43 0,0-21 16,1 20-16,-22 22 0,0-21 0,0 21 15,0 21-15,0 0 0,1 0 16,-1 0-16,-21 21 15,0 0-15,0 21 0,21-21 16,-21 22-16,0-22 0,0 21 0,0-21 16,0 22-16,0-22 0,0 21 15,21-21-15,-21 1 0,0-1 0,0 0 16,0 0-16,0-42 31,0 0-31,0 0 16,0-1-16,0 1 0,21 0 15,-21-21-15,0 21 0,21-22 16,-21 22-16,0-21 0,0 21 0,0-22 16,22 22-16,-22 0 0,21 0 15,0 0-15,0 21 16,0 0-16,-21 21 16,21 0-16,1 0 0,-22 0 0,21 0 15,0 1-15,0-1 0,0 0 0,-21 21 16,21-21-16,1 1 15,-1-1-15,0 0 0,0-21 0,0 21 16,0-21-16,1 0 0,-1 0 0,0 0 16,0 0-16,0 0 0,22-21 15,-22 0-15,0 0 0,0-1 16,0 1-16,0 0 0,1-21 16,-1 21-16,0-22 0,0 22 0,0-21 15,0 21-15,1-22 0,-1 22 16,0 0-16,0 0 0,0 0 0,0-1 15,22 22-15,-22 0 16,0 0-16,0 0 0,-21 22 16,0-1-16,21 0 15,-21 0-15,22 0 0,-22 0 16,0 1-16,0-1 0,0 0 16,21 0-16,-21 0 15,21-21-15,-21-21 31,0 0-31,0 0 16,0 0-16,0-1 0,0 1 16,0 0-16,-21 0 15,21 0-15,-21 21 0,-1-21 0,1-1 16,0 22-16,0 0 0,0 0 0,0 0 16,-1 0-16,1 0 15,0 0-15,0 22 0,0-22 0,0 21 16,-1 21-16,1-21 0,0 0 15,0 22-15,0-1 0,0-21 0,-1 22 16,22-1-16,0 0 0,0-21 0,0 22 16,0-22-16,0 0 0,0 0 15,0 0-15,22-21 0,-1 22 0,0-22 16,21 0-16,-21 0 0,1 0 16,-1 0-16,0-22 0,0 1 0,21 21 15,-20-21-15,-1 0 0,0 0 16,0-22-16,-21 22 0,21 0 0,-21 0 15,21-21-15,-21 20 0,0-20 16,0 21-16,0 0 0,0-22 0,0 22 16,0 0-16,0 0 0,0 0 15,0 42 17,0 0-32,0 0 0,0 0 15,0 22-15,0-22 0,0 0 16,0 21-16,0-20 0,22-1 0,-1 21 15,-21-21-15,21 0 0,0 1 0,0-1 16,0-21-16,1 21 16,-1-21-16,21 0 0,0 0 15,-20 0-15,-1 0 0,21-21 0,-21 0 16,0 21-16,1-22 0,-1 1 16,0 0-16,0 0 0,0 0 0,-21-22 15,21 22-15,-21 0 16,0 0-16,0 0 0,0-22 0,0 22 15,0 0-15,0 42 32,0 0-32,0 1 0,0-1 15,0 0-15,0 0 0,0 0 16,0 22-16,-21-22 0,21 0 16,-21 21-16,21-21 0,0 1 0,0-1 0,0 0 15,-21 0-15,21-42 47,0 0-31,0 0-16,0-1 0,0 1 0,0 0 15,0-21-15,0 21 0,0-1 16,21-20-16,-21 21 0,21 0 0,-21-22 16,0 22-16,21 21 0,-21-21 0,22 21 15,-22-21-15,21 21 16,0 0-16,-21 21 15,21 0-15,-21 0 0,21 1 16,-21 20-16,0-21 0,0 0 16,0 0-16,21 1 0,-21-1 0,22 0 15,-22 0-15,21 0 0,0 0 16,-21 1-16,21-1 0,0-21 0,-21 21 16,21-21-16,1 0 0,-1 0 15,0 0-15,0 0 0,0 0 16,0-21-16,1 21 0,-1-21 15,-21-1-15,21 1 0,0 0 16,-21-21-16,0 21 0,21-22 0,0 22 16,-21-21-16,22 21 0,-22-22 15,21 1-15,0 21 16,-21 0-16,0 42 31,0 0-31,0 0 16,0 0-16,0 0 0,0 1 15,0 20-15,0-21 0,0 0 0,0 22 16,0-22-16,0 0 0,0 0 0,21 0 16,-21 0-16,21 1 0,-21-1 15,21-21-15,1 0 0,-1 0 16,0 0-16,0 0 0,0 0 16,0 0-16,1 0 0,-1-21 15,0-1-15,0 1 0,0 0 0,0 0 16,1 0-16,-1-22 0,-21 22 15,21 0-15,0-21 0,-21 21 0,0-1 16,42-20-16,-42 21 0,0 0 16,0 42 15,0 0-31,0 0 0,0 0 16,0 22-16,0-22 0,0 0 15,0 0-15,0 22 0,0-22 0,0 0 16,0 0-16,22 21 0,-1-20 15,21-1-15,-21 0 0,22 0 16,-1-21-16,0 21 0,1-21 0,-1 0 16,-21 0-16,21 0 0,-20 0 15,20 0-15,-21 0 0,0 0 0,0-21 16,1 0-16,-1 0 0,0-22 0,0 22 16,0-21-16,-21 21 0,43-64 15,-22 64-15,0-21 0,0-1 16,-21 22-16,21 0 0,0 0 15,1 0-15,-1-1 0,0 22 16,0 0-16,0 0 16,-21 22-1,0-1-15,0 0 16,0 0 0,21-21-1,-21-21 32,0 0-47,0 0 0,0-1 16,-21 22-1,0 0-15,0 0 16,0 0-16,0 22 16,-1-1-16,1 0 15,21 0-15,-21 0 0,0 22 0,0-22 16,21 21-16,-21-21 0,-1 22 15,22-22-15,-21 21 0,21-21 16,0 22-16,0-1 0,0-21 0,0 0 16,21 0-16,1-21 15,-1 0-15,0 0 0,0 0 0,0 0 16,0 0-16,22-21 0,-22 0 16,0 21-16,21-21 0,-20 0 0,-1 0 15,21-1-15,-21 1 0,0 0 16,1-21-16,-1 21 0,0-1 15,0 1-15,0 0 0,-21 0 16,0 0-16</inkml:trace>
  <inkml:trace contextRef="#ctx0" brushRef="#br0" timeOffset="11632.04">9779 3514 0,'0'0'0,"-21"21"0,21 21 15,0-21-15,21-21 16,0 0-1,0 0-15,0 0 0,1-21 16,-22 0 0,0 0-16,0 0 15,-22 0-15,1 21 0,0-22 32,0 22-32,21 22 46,0-1-46,-21-21 16,21 21-16</inkml:trace>
  <inkml:trace contextRef="#ctx0" brushRef="#br0" timeOffset="16512">12086 3620 0,'21'0'78,"0"-22"-78,1 22 16,-1-21-16,0 0 0,0 21 0,21-21 16,-20 0-16,-1 21 0,0-21 0,0-1 15,-21 1-15,21 0 16,-21 0-16,0 0 0,0 0 15,0-1-15,-21 22 16,0-21-16,-21 21 0,20 0 16,-20 0-16,0 0 0,-1 0 15,1 21-15,0 1 0,-22-22 0,22 21 16,0 0-16,-1 21 0,1-21 16,-22 22-16,43-1 0,0-21 15,21 0-15,0 22 0,0-22 0,0 0 16,0 0-16,0 0 0,21 1 15,0-1-15,1 0 0,20-21 0,-21 21 16,21 0-16,1-21 16,-1 21-16,0-21 0,1 22 0,41-1 15,-41-21-15,-22 21 16,21-21-16,1 21 0,-22 0 16,0 0-16,-21 1 0,0-1 0,0 0 15,0 0-15,-21 0 0,0 0 16,-1 1-16,-20-1 0,0 0 0,-1 0 15,1-21-15,0 21 0,-1-21 16,1 0-16,21 0 0,-21 0 0,-1 0 16,22 0-16,0 0 0,0 0 15,0-21-15,-1 0 0,1 21 0,0-21 16,21 0-16,-21-1 0,21 1 16,0 0-16,0 0 15,0 0-15,0 0 16,21 21-1,0 0-15,0 0 0,1 0 0,-1-22 16,0 22-16,21 0 0,-21 0 16</inkml:trace>
  <inkml:trace contextRef="#ctx0" brushRef="#br0" timeOffset="16828.82">12827 3683 0,'-21'0'15,"0"21"1,21 0 0,0 1-16,0-1 0,0 0 15,-22 0-15,22 0 0,0 0 0,0 1 16,0 20-16,0-21 15,0 0-15,0 0 0,0 1 0,0-1 16,0 0-16,0 0 0,-21 0 16,0-21 15,21-21-15,0 0-16,0 0 0,0 0 15,0-1-15</inkml:trace>
  <inkml:trace contextRef="#ctx0" brushRef="#br0" timeOffset="17180.63">12763 3429 0,'0'0'0,"0"-21"16,-21 21 0,0 21-16,21 0 15,-21-21-15,21 21 0,0 1 16,0-1-16,21-21 15,0 0-15,0 0 16,1 0-16,-1 0 0,0 0 16,0 0-16,0-21 0,0 21 15,1-22-15,-1 1 16,-21 0-16,0 0 0,0 0 0,0 0 16,-21-1-16,-1 1 15,1 21-15,0 0 0,0 0 16,0 0-16,0 0 0,-1 0 0,1 0 15,0 21-15,21 1 16,-21-1-16,21 0 0,0 0 0,0 0 16,0 0-16,0 1 0,0-1 15,0 0-15,0 0 0,0 0 0,21 0 16,0-21-16,0 0 0,1 22 0</inkml:trace>
  <inkml:trace contextRef="#ctx0" brushRef="#br0" timeOffset="18144.02">13271 3641 0,'0'0'0,"0"21"16,-21-21-16,21 21 16,0 0-1,0 0 1,21-21-16,1 0 15,-1 0-15,21 0 0,-21 0 0,0 0 16,1 0-16,20 0 0,-21-21 16,21 0-16,-20 21 0,-1-21 15,0 21-15,0-21 0,0 21 16,0-21-16,-21-1 16,-21 44 15,0-1-31,0 0 15,-21 0-15,20 0 0,-20 22 16,21-22-16,-21 21 0,-1-21 0,1 22 16,0-1-16,-1 0 15,1 1-15,0-1 0,-1 0 0,22-21 0,-21 22 16,21-22-16,-1 0 0,1 21 16,0-42-16,21 22 0,0-44 46,21 1-46,0 0 0,1 0 16,-1-21-16,0 20 0,0 1 16,-21-21-16,21 21 0,0 0 0,1-1 15,-1 1-15,0 0 0,-21 0 0,21 21 16,0 0-16,0 0 16,1 0-16,-22 21 0,21 0 0,-21 0 15,21-21-15,-21 22 0,0-1 16,21 21-16,0-21 0,-21 0 15,21 1-15,1-1 0,-22 0 0,21-21 16,0 21-16,0 0 0,0 0 16,0-21-16,1 0 0,-1 22 0,21-22 15,-21 0-15,0 0 0,22 0 16,-22 0-16,21-22 0,1 1 0,-22 0 16,21 0-16,0 0 0,1 0 0,-1-1 15,0-20-15,1 21 0,-1 0 16,22-64-16,-22 64 0,-21-21 15,0 20-15,0-20 0,1 21 16,-22-21-16,21 20 0,-21 1 0,0-21 16,0 21-16,0 0 15,-21 21-15,-1 0 0,1 0 16,-21 0-16,21 21 0,0 0 16,-1 0-16,1 0 0,0 0 15,0 22-15,0-22 0,0 21 0,21 1 16,0-22-16,0 21 0,0-21 15,0 22-15,0-22 0,0 0 0,0 0 16,0 0-16,0 0 0,21 1 0,0-22 16,0 21-16,0-21 0,22 0 15,-22 0-15,0 0 0,42 0 16,-41 0-16,20 0 0,-21-21 16,0 21-16,0-22 0,22 22 15,-22-21-15,0 0 0,0 0 16,0 21-16,-21-21 15,-21 21 1,0 0 0,0 0-16,0 0 0</inkml:trace>
  <inkml:trace contextRef="#ctx0" brushRef="#br0" timeOffset="21803.72">11430 6244 0,'0'0'0,"0"-21"16,0 0-16,0 0 16,0 0-16,0-1 15,0 1-15,0 0 16,0 0 0,-21 21-1,0 21 16,21 0-31,0 0 0,0 1 16,0-1-16,0 21 0,0-21 0,0 22 16,0-1-16,0 21 0,0-20 15,0 20-15,0-20 0,0 20 16,0 1-16,0-22 0,0 21 0,0-20 0,0 20 16,21-20-16,-21 20 0,0-21 15,21 22-15,-21-1 0,0-20 16,0 20-16,0 1 0,0-22 0,0 22 15,0-22-15,0 21 0,0-20 16,0-1-16,0 0 0,0 1 0,0-22 16,0 21-16,0 1 0,0-22 0,0 21 15,0-21-15,0 0 0,0 22 16,0-22-16,0 0 0,0 0 0,0 0 16,0 1-16,0-1 15,0 0-15,0-42 47,0 0-31,0-1-16,0 1 0,0 0 15,0 0-15,0 0 0,0 0 16,0-22-16,0 22 0,0-21 0</inkml:trace>
  <inkml:trace contextRef="#ctx0" brushRef="#br0" timeOffset="23839.17">11493 6265 0,'0'0'0,"-21"0"0,0 0 15,0 0 1,0 0-16,0 0 15,-1 0 1,44 0 47,-1 0-63,0 22 0,0-22 15,0 0-15,0 0 16,1 0-16,20 0 0,-21 0 0,21 21 0,1-21 15,-1 0-15,0 0 16,22 0-16,-22 0 0,22 0 0,-22 0 16,22 0-16,-1 0 0,1 0 15,-1 0-15,1 0 0,-1 0 0,1 0 16,-1-21-16,-21 21 0,22 0 0,-1 0 16,22-22-16,-21 22 0,20-21 15,1 21-15,0 0 0,-1-21 0,1 21 16,0 0-16,-1-21 0,22 21 15,-21 0-15,-1 0 0,22-21 0,21 21 16,-21 0-16,21 0 0,0 0 16,0-21-16,0 21 0,-21 0 0,21 0 15,21 0-15,-21 0 16,0 0-16,0 0 0,0 0 0,0 0 16,-21 0-16,21 0 0,-21 0 0,21 0 15,-21 0-15,21 0 0,0 0 16,-22 0-16,1 0 0,0 0 15,0 0-15,-21 0 0,20 0 0,-20 0 16,0 0-16,63 0 0,-63-22 16,-22 22-16,-21 0 0,22 0 15,-22 0-15,1 0 0,-22-21 0,21 21 16,0 0-16,-20 0 16,20 0-16,-21 0 0,0-21 0,22 21 15,-22 0-15,0 0 0,0 0 16,21 0-16,-20 0 0,-1 0 15,0 0-15,-21 21 47,-21 0-31,0 1-16,21-1 0,-22 0 16,22 0-16,-21 21 0,0-20 15,0-1-15,0 21 0,21 0 0,-21-20 16,-1 20-16,1 0 15,21 1-15,-21-1 0,0 0 0,0 1 0,21-1 16,-21 0-16,21 1 16,-22-1-16,22 0 0,-21 1 0,21-1 15,0 0-15,0 22 0,0-22 0,0 22 16,0-22-16,0 0 0,0 1 16,0 20-16,0-21 0,0-20 0,0 20 15,0 0-15,21 1 0,1-22 16,-1 0-16,-21 21 0,21-21 0,-21 1 15,21 41-15,-21-42 0,0 0 16,0 1-16,0-1 0,0 0 16,0 0-16,0 0 15,0 0-15,0 1 0,0-1 16,0 0-16,-21-21 16,21 21-16,-21-21 0,21 21 15,-21-21 1,-1 21-16,1-21 0,0 0 15,0 22-15,0-22 16,0 0-16,-1 0 16,1 0-16,0 0 0,-21 21 0,21-21 15,-1 0-15,1 0 0,-21 0 16,0 0-16,20 0 0,-20 0 16,0 0-16,-1 0 0,-20 0 0,21 0 15,-1 0-15,-20 0 0,20 0 0,-20 0 16,-1 0-16,1 0 0,-1 0 15,22 0-15,-21 0 0,-1 0 0,1 0 16,20 0-16,-20 0 0,20 0 16,-20 0-16,21 0 0,-1 0 0,-20 0 15,20 0-15,-84 0 0,85 0 16,-43 0-16,22 0 0,-1 0 16,1 0-16,-1 0 0,1 0 0,-1 0 15,22 0-15,-21 0 0,20 0 0,1 0 16,0 0-16,-1 0 15,1 0-15,0 0 0,-1 0 0,1 0 16,0-21-16,-1 21 0,1 0 0,0 0 16,-1 0-16,-20 0 0,-43 0 15,42 0-15,-20 0 0,20 0 16,-20 0-16,20 0 0,-21 0 16,22 0-16,-1 0 0,-105 0 15,106 0-15,20 0 0,-20 0 16,20 0-16,-20 0 0,-1 0 15,1 0-15,-1 0 0,1 0 0,-1 21 16,1-21-16,-22 0 0,22 0 0,-1 0 16,1 0-16,20 0 15,-20 0-15,21 21 0,-1-21 0,1 0 16,0 0-16,20 0 0,1 0 16,-21 0-16,0 0 0,20 0 15,1 0-15,-21 0 0,21 0 0,0 0 16,-1 21-16,1-21 0,0 0 15,-21 0-15,-1 0 16,22 0-16,0 0 0,0 0 0,0 0 0,-22 0 16,22 0-16,0 0 0,0 21 15,0-21-15,0 0 0,-22 0 0,22 0 16,0 0-16,0 21 0,0-21 16,-1 0-16,1 0 0,0 0 0,0 0 15,0 0-15,0 0 0,-1 0 16,1 0-16,0 0 15,0 0 1,0 0-16,0 0 16,-1 0-16,1 0 15,0 0-15,0 0 0,0 0 16,0 0-16,-1 0 0,1 0 16,0 0-16,0 0 15,0 0-15,0 0 0,-1 0 16,1 0-16,0 0 15,0 0-15,0 0 16,0 0-16,-1 0 31,22-21 1,22 0-32,-1 21 0,0-21 15,0 0-15,21 0 0,1-1 0</inkml:trace>
  <inkml:trace contextRef="#ctx0" brushRef="#br0" timeOffset="24807.68">13271 7006 0,'0'0'0,"0"-63"16,22 63-16,-22-21 0,0-1 15,0 1-15,0 0 16,0 42 15,0 0-15,0 22-16,0-1 0,0 0 15,0 1-15,0-1 0,0 22 16,-22-1-16,1 1 0,21-1 0,-21-21 16,0 22-16,0-1 0,0-20 15,-1-1-15,1 0 0,-21 1 0,21-1 16,21 0-16,-21-20 0,-22 20 16,43-21-16,0 0 0,-21-21 15,0 0 1,21-21-16,0 0 0,-21 0 15,21 0-15,0-1 0,-21 1 16,21-21-16,0 21 0,-22-22 0,22 1 16,0 0-16,0-1 15,0 1-15,0 0 0,0 21 0,0-22 16,0 22-16,0-21 0,0 21 16,0-1-16,22 22 0,-1 0 15,0 22-15,0-1 16,0 0-16,-21 0 0,21 21 15,1-20-15,-1-1 0,0 21 0,0-21 16,0 22-16,0-22 0,1 21 16,-22-21-16,21 0 0,0 1 15,21-1-15,-21-21 0,1 21 0,-1-21 0,0 0 16,0 0-16,21 0 16,-20 0-16,20 0 0,-21 0 0,0-21 0,22 21 15,-22-21-15,21-1 0,-21 1 16,0 0-16,1 0 0,-1-21 15,0 20-15,-21-20 0,0 21 0,21-21 16,-21 20-16,21-20 0,-21 21 16,0 0-16,0 0 0,21-1 0,-21 44 31,0-1-31,0 0 0,0 0 16,0 21-16,0-20 0,0-1 0,0 21 15,0-21-15,0 0 0,0 1 16,0-1-16,0 0 0,0 0 15,0 0-15,0 0 0,-21 1 16,0-22 15,21-22-15,0 1-16,0-21 16</inkml:trace>
  <inkml:trace contextRef="#ctx0" brushRef="#br0" timeOffset="25169.47">13906 6985 0,'0'21'31,"0"0"-31,0 1 16,0-1-16,0 0 15,22-21 16,-1 0-31,0 0 0,0-21 16,0 21-16,-21-21 0,0-1 16,21 22-16,-21-21 0,0 0 0,0 0 15,0 0-15,0 0 0,-21-1 16,0 22-16,0 0 16,0 0-16,0 0 15,-1 22-15,1-22 16,0 21-16,0 0 0,21 0 0,-21 0 15,21 0-15,-21 1 0,21-1 16,0 0-16,0 0 0,0 0 16,0 0-16,21-21 0,0 0 15,0 22-15,0-22 0</inkml:trace>
  <inkml:trace contextRef="#ctx0" brushRef="#br0" timeOffset="25635.2">14478 7176 0,'0'0'0,"21"0"16,-21-22-1,-21 22 17,0 0-32,0 22 15,-1-1-15,-20-21 0,21 21 0,0 0 16,0 0-16,21 0 0,-22 1 0,1-1 15,21 0-15,0 0 0,-21-21 16,21 21-16,0 0 0,0 1 16,21-22-16,0 21 0,1-21 15,-1 0-15,0 0 0,0 0 16,0 21-16,22 0 0,-22-21 0,0 0 16,0 21-16,0-21 0,0 21 15,1-21-15,-1 22 0,-21-1 0,21-21 16,-21 21-16,0 0 0,0 0 15,-21-21-15,0 21 0,-1-21 16,-20 22-16,21-22 0,-21 21 0,-1-21 16,22 0-16,-21 21 0,-1-21 15,22 21-15,-21-21 0,0 0 16,20 0-16,1 0 0,0 0 16,0 0-16,0 0 15,21-21-15,0 0 16,0 0-16,0-1 15,21 1-15,0 21 0,0-21 16,0 0-16,1 0 0,-1 0 0</inkml:trace>
  <inkml:trace contextRef="#ctx0" brushRef="#br0" timeOffset="26057.63">15176 6816 0,'0'0'0,"-21"21"47,0 0-47,21 0 15,0 0-15,0 22 0,-21-22 0,21 21 16,0 1-16,-21-1 0,21 0 0,-21 1 16,21-1-16,-22 21 15,22-20-15,-21-1 0,0 0 0,21 1 16,0-1-16,0-21 0,-21 22 0,21-22 16,0 0-16,0 21 0,0-21 15,0 1-15,21-1 0,0-21 16,-21 21-16,21-21 0,1 0 15,-1 0-15,0 0 0,0 0 0,0 0 16,0 0-16,1 0 0,-1 0 0,0-21 16,0 21-16,0-21 0,0-1 15,1 22-15,-22-21 0,0 0 0,21 0 16,-21 0-16,0 0 0</inkml:trace>
  <inkml:trace contextRef="#ctx0" brushRef="#br0" timeOffset="26301.51">14922 7345 0,'22'0'47,"-1"0"-47,0 0 0,0-21 0,0 21 16,0-21-16,1 21 0,20 0 15,-21-22-15,0 22 0,0 0 16,1-21-16,20 21 0,-21-21 16,0 21-16,0 0 15,-21-21-15,22 21 0,-1-21 16,-21 0-16</inkml:trace>
  <inkml:trace contextRef="#ctx0" brushRef="#br0" timeOffset="26688.28">16383 6562 0,'0'0'0,"-21"-21"16,21 42 31,-21 0-47,21 0 0,0 0 0,-22 0 16,22 1-16,0-1 0,0 42 15,-21-42-15,21 1 16,-21 20-16,21-21 0,0 0 0,0 0 15,0 1-15,-21-22 0,21 21 0,0 0 16,-21 0-16,21 0 16</inkml:trace>
  <inkml:trace contextRef="#ctx0" brushRef="#br0" timeOffset="26980.12">16023 7070 0,'0'0'0,"0"21"16,0 0-1,21-21 1,0 0-16,1 0 15,-1 0-15,0 0 0,21 0 16,-21 0-16,1 0 0,-1 0 0,0 0 16,21 0-16,-21 0 0,1-21 15,-1 21-15,0 0 0,0 0 16,0-21-16,0 21 0,1-21 16,-22-1-1,0 1 1,0 0-16,0 0 15</inkml:trace>
  <inkml:trace contextRef="#ctx0" brushRef="#br0" timeOffset="27227.98">16129 6541 0,'21'0'16,"0"0"-16,0 0 15,1 0-15,-1 0 0,0 0 16,0 0-16,0 0 0,0 0 16,1 0-16,-1 0 0,0 0 0,-21-22 15,21 22-15,0 0 0,0 0 16,-21-21-16</inkml:trace>
  <inkml:trace contextRef="#ctx0" brushRef="#br0" timeOffset="27887.6">16468 6202 0,'-22'0'0,"44"0"0,-65 0 0,1 0 0,-43 0 15,43 0 1,0 0-16,20 21 0,-20-21 16,21 21-16,-21 0 0,20 1 0,-20-22 15,21 42-15,-21-21 0,20 21 16,1-20-16,-21 20 0,21 0 0,0 1 15,-1 20-15,1-21 0,0 1 16,0-1-16,21 0 0,-21 1 0,0-1 16,-1 0-16,22 1 0,0-1 0,0 0 15,-21-20-15,21 20 0,0 0 16,0-21-16,0 22 0,0-22 16,21 0-16,1 0 0,-1 0 0,21 1 15,-21-1-15,22-21 0,-1 21 16,0-21-16,1 0 0,-1 0 0,21 0 15,22 0-15,-21 0 16,-22 0-16,0-21 0,1 0 0,-1 21 16,0-22-16,1 1 0,-1 0 0,0 0 15,1 0-15,-22 0 0,21-1 16,-21 1-16,22 0 0,-22-21 16,0 21-16,0-1 0,-21-20 0,0 21 15,21-21-15,-21 20 0,0-20 0,0 0 16,0-1-16,0 1 0,-21-21 15,0 20-15,0 1 0,0 0 16,-1-22-16,-20 43 0,21-21 0,-21-1 16,-1 22-16,1 0 0,0 0 15,-1 0-15,1-1 0,0 22 0,-1 0 16,22 0-16,-21 0 0,21 0 16,-22 0-16,22 0 0,0 0 0,-43 0 15,43 0-15,21 22 0,-21-1 16,0 0-16,0 0 0,21 0 15,-21 0-15,21 1 0,0-1 16,-22 0-16,22 0 0,-21 0 0</inkml:trace>
  <inkml:trace contextRef="#ctx0" brushRef="#br0" timeOffset="31269.51">14139 572 0,'0'0'0,"21"0"0,1-22 0,-22 1 16,0 0-16,0 0 15,0 0 1,-22 21-16,1 0 15,0 0-15,-21 0 0,21 0 0,-1 0 16,-20 0-16,21 21 0,-21 0 16,20 0-16,1 0 0,0 1 0,-21 20 15,21-21-15,21 21 0,-22 1 16,22-1-16,-21 22 0,21-22 0,0 0 16,0 22-16,0-22 0,0 0 15,0 1-15,0-1 0,21-21 16,1 22-16,-1-22 0,0 0 0,21-21 15,-21 21-15,1-21 0,20 0 16,0 0-16,1 0 0,-1-21 16,0 0-16,1 0 0</inkml:trace>
  <inkml:trace contextRef="#ctx0" brushRef="#br0" timeOffset="31656.29">14520 868 0,'0'0'0,"0"-21"0,0 0 16,-21 21-1,0 21 1,21 0-16,-21 0 0,0 0 16,-1 22-16,1-1 0,0-21 15,21 21-15,0 1 0,-21-1 16,21-21-16,-21 22 0,21-22 0,0 21 16,0-21-16,0 0 0,0 1 15,0-1-15,21 0 0,0-21 0,0 0 16,0 0-16,22 0 0,-22 0 15,0 0-15,21-21 0,-20 0 0,-1-1 16,0 1-16,21 0 0,-21 0 16,-21-21-16,0 20 0,22-20 0,-22 21 15,0-21-15,0 20 16,0-20-16,-22 0 0,1 21 0,0-22 16,0 22-16,0 0 0,-22 0 15,22 0-15,0 21 0,0 0 0,0 0 16,-22 0-16,22 0 0,0 0 15,0 21-15,0 0 0,21 0 16,0 0-16,21-21 16,0 0-16,21 0 15</inkml:trace>
  <inkml:trace contextRef="#ctx0" brushRef="#br0" timeOffset="31944.13">15071 466 0,'0'0'0,"0"-21"0,0-1 16,0 1-16,-22 21 15,1 21 1,21 1-16,-21-1 0,0 0 16,21 21-16,0-21 0,0 22 0,-21-1 15,21 0-15,-21 1 0,21-1 16,0 0-16,0 22 0,0-22 0,-22 1 15,22-1-15,-21 0 0,21-21 16,0 22-16,0-22 0,0 0 0,0 0 16,0 0-16,21-42 47,-21 0-47,22 0 0,-1-21 0</inkml:trace>
  <inkml:trace contextRef="#ctx0" brushRef="#br0" timeOffset="32209.92">15282 402 0,'0'0'15,"0"-21"-15,0-21 16,0 63 0,0 0-16,0 0 0,0 0 15,0 22-15,0-1 0,0 0 16,0 1-16,-21 20 0,0-20 0,21 20 15,-21 1-15,21-22 0,0 0 16,-21 22-16,-1-22 0,22 0 0,-21-20 16,21 20-16,0-21 0,0 0 15,0 0-15,0 1 0,21-22 32,1 0-32,-1-22 15,-21 1-15,21 0 0</inkml:trace>
  <inkml:trace contextRef="#ctx0" brushRef="#br0" timeOffset="32587.95">15473 974 0,'0'0'0,"0"21"0,0 0 16,21-21-1,0 0-15,0 0 16,0 0-16,1-21 15,-1 21-15,0-21 0,0 21 0,0-21 16,0-1-16,1 1 0,20 0 16,-21 0-16,-21 0 0,21 21 0,-21-21 15,0-1-15,0 1 16,-21 21 0,0 0-16,0 0 15,21 21-15,-43 1 0,43-1 0,-42 0 16,21 0-16,0 0 0,21 22 15,-21-22-15,21 0 0,-22 21 16,22-21-16,0 1 0,0-1 0,0 0 16,0 0-16,0 0 0,22-21 15,-1 0-15,0 0 16,0 0-16,0 0 0,0 0 16,22 0-16,-22 0 0,0 0 0,21-21 15,-20 0-15,-1 0 0,21 0 0</inkml:trace>
  <inkml:trace contextRef="#ctx0" brushRef="#br0" timeOffset="34418.12">16171 741 0,'0'-21'15,"0"42"-15,0-63 0,-21 42 16,0 0 0,0 0-16,0 0 0,21 21 15,-22 0-15,22 0 0,-21 21 16,21-20-16,0 20 0,-21 0 0,21-21 15,0 22-15,-21-1 0,21-21 16,0 22-16,0-22 0,0 0 16,0 0-16,0 0 0,21 0 15,0 1-15,0-22 0,1 0 0,-1 0 16,0 0-16,0 0 0,21 0 16,-20 0-16,20 0 0,-21-22 0,21 1 15,1 0-15,-22 0 0,0 0 16,21 0-16,-20-22 0,-1 1 0,0 21 15,0-22-15,0 1 0,-21 0 16,21-1-16,1-20 0,-22 21 0,21-1 16,-21 1-16,0 0 0,21-1 15,-21 1-15,0 21 0,0-22 0,0 22 16,0 0-16,0 0 16,-21 21-1,0 21-15,21 0 16,0 0-16,-22 22 0,22-1 0,-21 0 15,21 1-15,0-1 0,0 0 16,0 1-16,-21-1 0,21 0 16,0 22-16,0-22 0,0 1 0,0-22 15,0 21-15,0 0 0,0-20 0,21-1 16,-21 0-16,21 0 0,1-21 16,-1 0-16,0 21 0,0-21 15,0 0-15,22 0 0,-22 0 16,0-21-16,21 0 0,-21 0 0,1 0 15,20-1-15,-21 1 0,0 0 16,0-21-16,1 21 0,-1-22 0,-21 22 16,21-21-16,-21 21 0,21-1 15,-21 1-15,0 0 0,0 0 0,0 42 32,0 0-32,0 0 15,-21 22-15,21-22 0,-21 0 16,21 21-16,0-20 0,0-1 0,0 21 15,0-21-15,0 0 16,0 1-16,0-1 0,0 0 0,21 0 16,0-21-16,0 0 15,0 0-15,1 0 0,-1 0 16,0 0-16,0-21 0,0 21 16,0-21-16,1 0 0,20-1 15,-42 1-15,21 0 0,0 0 16,0 0-16,1 0 0,-22-22 0,0 22 15,0 0-15,0 0 0,0 42 47,-22 0-47,22 0 16,0 0-16,0 22 0,-21-22 16,21 0-16,0 0 0,0 0 15,0 1-15,0-1 0,21 0 0,1 0 16,-1-21-16,0 21 15,0-21-15,0 0 0,0 0 16,1 0-16,-1 0 0,0-21 16,0 0-16,0 21 0,0-21 0,1 0 15,-22-1-15,0 1 16,0 0-16,0 0 0,0 0 16,-22 0-16,1-1 0,0 1 15,21 0-15,-21 0 0,0 0 0,0 21 16,21-21-16,0-1 31,21 22-15,0-21-16,0 21 15,0 0-15,0 0 0,22 0 16,-22 0-16,0 0 0,0 0 0,0 0 16,1 0-16,-1 21 0,0 1 15,0-22-15,0 21 0,0 0 16,-21 0-16,0 0 0,22 0 15,-22 1-15,21-1 0,-21 0 0,0 0 16,0 0-16,0 0 0,0 1 16,0-1-16,0 0 0,0 0 15,0 0-15,0 0 16,-21-21-16,-1 22 16,22-44 15,0 1-31,0 0 15,0 0-15,0 0 0,0 0 0,22-22 16,-1 22-16,-21-21 0,21-1 16,0 1-16,0 21 0,0-21 15,1 20-15,-1 1 0,0 0 16,0 0-16,0 21 0,0 0 16,1 0-16,-1 0 0,-21 21 15,0 0-15,0 22 0,21-22 16,-21 0-16,0 0 0,0 21 15,0-20-15,0-1 0,0 0 0,0 0 16,0 0-16,0 0 0,0 1 16,0-1-16,0 0 0,21-21 15,-21 21-15,21-21 16,0 0-16,1 0 0,-1 0 0,42 0 16,-20-21-1,-22 21-15,0-21 0,21 21 0,-21-21 16,22-1-16,-22 1 0,21-21 15,-21 21-15,1 0 0,-1-22 0,0 22 16,0-21-16,-21 21 0,21-1 16,-21 1-16,0 0 0,0 0 0,-21 21 15,0 0 1,0 0-16,0 0 0,-1 21 0,1 0 16,0 0-1,21 1-15,-21 41 0,21-42 16,0 0-16,0 1 0,0-1 15,0 0-15,0 0 16,0 0-16,21 0 16,-21 1-16,0-1 0,21-21 15,-21 21-15,0 0 16,-21 0 15,0-21-15,0 0-16,0 0 15,-1 0-15,1 0 16,21-21-16,-21 21 16,0-42-16,-21 21 15,20-1-15,22 1 16</inkml:trace>
  <inkml:trace contextRef="#ctx0" brushRef="#br0" timeOffset="34635.62">17907 593 0,'0'0'0,"-21"0"0,0 0 15,-1 0-15,1 0 16,0 0 0,0 0-1,0 0 32,0 0-47,-1 0 16</inkml:trace>
  <inkml:trace contextRef="#ctx0" brushRef="#br0" timeOffset="34875.62">16383 847 0,'0'0'0,"-21"0"0,42 0 16,0 0-1,0 0-15,22 0 0,-22 0 0,21 0 16,0-21-16,1 21 0,-22 0 16,21-22-16,1 22 0,-1 0 0,-21 0 15,0 0-15,22 0 0,-22 0 16,0 0-1</inkml:trace>
  <inkml:trace contextRef="#ctx0" brushRef="#br0" timeOffset="53639.78">18859 6752 0,'-21'0'0,"0"0"0,0 0 32,0 0 30,21 21-46,0 1 46,21-22-46,0 0-1,0 0-15,0 0 0,1 0 16,20 0-16,-21 0 0,21 0 0,1 0 16,-1 0-16,0 0 0,22 0 15,-22 0-15,22 0 0,-1 0 0,1 0 16,20 0-16,-20 0 0,-1 0 16,64 0-16,-63 0 0,-1 0 15,-20 0-15,20 0 0,-20 0 16,-1 0-16,-21 0 0,21 0 15,-20 0-15,-1 0 0,0 0 16,0 0-16,0 0 0,-21-22 16,21 22-16,1 0 15,-22-21 17,-22 0-1,1 21-31,0 0 15,0-21-15,0 0 0,0 0 16,-1-1-16,1 22 16,0-21-16,0 0 0,-21 21 15,20-21-15,1 0 0,-21 21 0,21-21 16,0 21-16,-1-22 0,1 22 16,-21 0-16,42-21 0,-21 21 15,21 21 48,0 1-48,21-1-15,0-21 16,0 21-16,0-21 0,1 21 16,-1-21-16,0 21 0,0-21 15,21 21-15,-20-21 0,-1 0 0,21 22 16,-21-22-16,22 0 0,-22 0 15,0 21-15,21-21 0,-21 0 0,1 0 16,-1 0-16,0 0 0,0 21 16,-21 0 15,0 0-31,-21-21 0,0 21 16,0-21-16,-1 22 0,1-22 15,0 21-15,0-21 0,-21 21 0,20 0 16,1-21-16,-21 21 0,21 0 0,0 1 15,-22-22-15,22 21 16,0 0-16,0-21 0,0 21 0,-1 0 16,1-21-16,0 21 0,21 1 15,21-44 63,0 22-78,1-21 0,-1 0 16,0 21-16,0-21 0,0 21 16,0-21-16,1 0 0,-1 21 0,0-22 15,0 22-15,0-21 0,0 21 0,1-21 16,-1 21-16,0 0 16,-21-21-16,21 21 0,0 0 15,-21-21-15,21 21 0,-21-21 16,0 42 31,0 0 0,-21-21 31</inkml:trace>
  <inkml:trace contextRef="#ctx0" brushRef="#br0" timeOffset="55116.36">21188 6075 0</inkml:trace>
  <inkml:trace contextRef="#ctx0" brushRef="#br0" timeOffset="57054.25">21272 6075 0,'22'0'16,"-22"21"-16,21-21 15,0-21 16,0 21-31,-21-21 16,0 0-16,0-1 16,0 1-16,0 0 15,0 0-15,0 0 16,-21 21-16,0-21 16,0 21-16,-1 0 0,1 0 0,0-22 15,0 22-15,-21 0 0,20 0 16,1 0-16,-21 22 0,21-22 0,-22 21 15,22 0-15,0 0 0,0 0 16,0 22-16,0-22 0,-1 0 0,22 21 16,0-21-16,0 22 0,0-22 15,0 0-15,0 0 0,0 0 16,0 1-16,0-1 0,22 0 0,-1-21 16,0 21-16,0-21 0,-21 21 0,42-21 15,-20 0-15,-1 0 16,0 0-16,0-21 0,21 0 0,-20 21 15,20-21-15,0 0 0,-21-1 16,22 1-16,-1 0 0,-21 0 0,64-43 16,-64 22-16,21 21 15,-20-21-15,-1-1 0,0 1 0,0 0 16,0-1-16,0 1 0,-21 0 16,0-1-16,0 1 0,0 0 0,0 20 15,0-20-15,0 21 0,0 0 16,0 0-16,0-1 0,-21 1 15,0 21-15,0 0 16,21 43-16,-21-22 0,0 21 16,-1 0-16,1 1 0,0 20 0,0-20 15,0 20-15,0 1 0,21-22 16,0 21-16,-22-20 0,22-1 0,0 0 16,0 1-16,0-1 0,0-21 15,22 22-15,-1-22 0,0 0 0,0 0 16,0 0-16,22-21 0,-1 0 15,0 0-15,1 0 0,-1 0 0,0 0 16,1 0-16,-1-21 0,0 0 16,-21 0-16,22 0 0,-1-1 15,-21 1-15,22 0 0,-22 0 0,0 0 16,0 0-16,-21-1 0,0-20 16,0 21-16,0 0 0,0 0 0,0-1 15,0 1-15,0 0 0,-21 0 16,0 21-16,0 0 0,-1 0 15,1 0-15,0 21 0,0 0 16,0 0-16,0 1 0,-1 20 0,1-21 16,0 0-16,21 22 0,0-22 15,0 0-15,0 0 0,0 0 16,0 0-16,0 1 0,0-1 16,0 0-16,21 0 0,0-21 15,1 0-15,-1 0 0,0 0 16,0 0-16,0 0 0,0-21 15,1 21-15,-1-21 0,0 0 0,0-1 16,0 1-16,0 0 0,-21 0 0,22-21 16,-1-1-16,-21 22 0,0-21 15,0 21-15,0-22 0,0 22 16,0 0-16,0 0 0,0 0 0,0-1 16,0 44-1,0-1 1,0 0-16,0 21 15,0-21-15,0 22 0,0-22 0,0 21 16,0-21-16,0 22 0,0-22 16,0 0-16,0 0 0,0 0 15,42 22-15,-21-22 0,0-21 16,1 0-16,-1 0 0,21 0 0,-21 0 16,22 0-16,-22-21 0,21 21 0,0-21 15,1-1-15,-22 1 0,21 0 16,1 0-16,-1-21 0,-21 20 0,21-20 15,-20 0-15,-1-1 0,0 1 16,0 0-16,0-1 0,0-20 0,-21 21 16,0-1-16,0 1 15,0 0-15,0-1 0,0 1 0,0 21 16,0 0-16,0-1 0,-21 22 31,0 22-31,0 20 16,0 0-16,21 1 0,0-1 0,-21 0 15,21 22-15,-22-22 0,22 22 16,-21-22-16,21 0 0,0 1 0,0-1 16,0 0-16,0-21 0,0 22 0,21-22 15,1 0-15,-1 0 0,0 0 16,0 1-16,0-1 0,0-21 0,22 0 16,-22 0-16,21 0 15,-21 0-15,1 0 0,20 0 0,21-21 16,-41 21-16,-1-22 15,0 1-15,21 0 0,-21 0 0,1-21 16,-22 20-16,21 1 0,-21 0 0,0-21 16,21 21-16,-21-1 0,0 1 15,0 0-15,0 0 0,-21 21 16,0 0-16,-1 0 16,22 21-16,-21-21 0,0 42 0,0-20 15,21-1-15,-21 0 0,0 0 16,21 0-16,-22 22 0,22-22 0,0 0 15,0 0-15,0 0 16,0 0-16,22-21 31,-1 0-31,0 0 0,0-21 16,0 21-16,0-21 0,1 0 16,-22 0-16,21 0 0,-21-1 15,21 1-15,-21 0 0,0 0 0,21 0 16,-21 0-16,0 42 31,0 0-15,0 0-16,0 21 0,0-20 0,0-1 15,0 0-15,0 0 0,0 0 16,0 0-16,0 1 0,0-1 16,0 0-16,21-21 0,-21 21 0,21 0 15,1-21-15,-1 0 0,-21 21 16,21-21-16,0 0 0,0 0 0,22 0 15,-22 0-15,0-21 0,0 21 16,0-21-16,22 0 0,-22 0 0,0 0 16,0-1-16,-21 1 0,21 0 0,0 0 15,-21-43 1,0 43-16,0-21 0</inkml:trace>
  <inkml:trace contextRef="#ctx0" brushRef="#br0" timeOffset="57355.65">22754 5779 0,'21'0'31,"0"0"-31,1-22 16,20 22-16,0-21 0,1 21 15,-1 0-15,0-21 0,1 21 0,-1-21 16,0 21-16,1-21 0,-1 21 16,0 0-16,-21-21 0,22 21 15,-22-22-15,21 22 0,-21 0 0,1 0 16,-1 0-16,0-21 0,0 21 16,-21 21 30</inkml:trace>
  <inkml:trace contextRef="#ctx0" brushRef="#br0" timeOffset="58064.76">21569 7324 0,'0'-43'16,"-21"22"-1,21-21-15,0 21 16,-22 0-16,22-1 16,-21 22-16,21 22 15,0-1 1,0 0-16,0 0 0,0 21 0,0 1 16,0-22-16,0 21 0,0 1 15,0-1-15,0 0 0,0-21 0,0 22 16,0-22-16,0 21 0,0-21 0,0 1 15,0-1-15,21 0 16,1-21-16,-1 0 0,0 0 0,0 0 16,21 0-16,-20 0 0,20-21 15,-21 0-15,21 21 0,-20-22 16,20-20-16,-21 21 0,21 0 16,-20-22-16,-1 22 0,0-21 0,-21 21 15,0-22-15,0 1 0,0 21 16,0 0-16,0 0 0,0-1 0,0 1 15,0 0-15,0 42 47,0 0-47,0 1 16,0-1 0</inkml:trace>
  <inkml:trace contextRef="#ctx0" brushRef="#br0" timeOffset="58409.56">22288 7239 0,'-21'21'0,"21"0"16,-21-21-16,21 43 0,0-22 0,0 0 15,-21 21-15,21 1 0,0-1 16,0-21-16,-21 22 0,21-1 15,0 21-15,0-20 0,0-1 0,0 22 16,0-22-16,0 21 0,-21-20 16,21 20-16,-22 1 0,22-1 0,-21 1 15,21-22-15,0 22 0,-21-22 16,21 21-16,-21-20 0,0 20 0,21-20 16,0-1-16,0 0 0,-21-21 0,21 22 15,-22-1-15,22-21 0,0 0 16,0 1-16,0-44 15,0 1 1,0 0-16,0 0 0,0-21 16,0-1-16,0 1 0,0 0 15,22-64-15</inkml:trace>
  <inkml:trace contextRef="#ctx0" brushRef="#br0" timeOffset="58741.49">22183 7472 0,'0'0'0,"0"-21"0,0 0 0,0-1 16,0 1-16,0-21 0,0 21 15,0 0-15,0-1 0,0 1 0,21 0 16,0 0-16,0 0 0,0 21 16,0-21-16,1-1 0,20 22 15,0 0-15,1 0 0,-22 0 16,21 0-16,0 0 0,1 0 0,-22 22 15,21-1-15,-21 0 0,-21 21 16,0-21-16,0 1 0,0-1 0,0 21 16,-21-21-16,0 0 0,0 1 0,-21-1 15,-1 0-15,1 0 0,21 0 16,-43 0-16,22 1 0,21-22 16,0 21-16,-1-21 0,44 0 46,-1-21-46,0-1 0</inkml:trace>
  <inkml:trace contextRef="#ctx0" brushRef="#br0" timeOffset="59488.45">22923 7239 0,'0'0'0,"-21"0"31,21 21-31,-21 0 0,0 1 16,0-1-16,21 0 0,-21 0 16,-1 0-16,22 0 0,0 1 0,0 20 15,-21-21-15,21 21 16,0-20-16,0-1 16,0 0-16,0 0 15,21-21-15,1 0 0,-1 0 16,0 0-16,0 0 0,0-21 15,0 0 1,-21 0-16,0-1 0,0-20 16,0 21-16,0 0 0,0 0 15,0-22-15,0 22 0,0 0 0,0-21 16,0 20-16,0 1 0,22 0 16,-22 0-16,21 0 0,0 21 0,0-21 15,0 21-15,0 0 16,1 0-16,-1 0 0,0 0 0,0 0 15,0 0-15,0 0 0,1 21 16,-1 0-16,0 0 0,0 0 0,0 0 16,-21 22-16,0-22 0,21 0 15,-21 21-15,0-20 0,0-1 0,0 0 16,0 0-16,0 21 0,0-20 0,0-1 16,0 0-16,-21 0 15,21-42 32,0 0-47,0 0 16,0-1-16,0 1 0,0 0 0,21-21 15,1 21-15,-1-22 0,0 1 16,0 21-16,0-22 0,0 22 0,22-21 16,-22 21-16,21 0 0,-21 21 15,1-22-15,-1 22 0,0 0 0,0 0 16,0 0-16,0 22 0,-21-1 0,0 0 15,0 0-15,0 21 0,0-20 16,0 20-16,0-21 0,0 21 0,0 1 16,-21-22-16,0 0 15,21 21-15,-21-20 0,21-1 0,-21 0 16,0 0-16,21 0 0,21-42 62,0 0-62,0 0 0</inkml:trace>
  <inkml:trace contextRef="#ctx0" brushRef="#br0" timeOffset="61649.33">24278 7197 0,'0'-21'47,"0"-1"-47,21 22 0,0-21 0,1 0 15,-1 21-15,0-21 0,0 0 0,0 0 16,0-1-16,1 1 16,-22 0-16,0 0 0,21 0 0,-21 0 15,0-1-15,0 1 16,0 0-16,-21 21 15,-1 21 1,1 0-16,21 1 0,-21-1 16,0 0-16,0 21 0,21 1 0,0-1 15,0 0-15,-21 1 0,21-1 16,0 0-16,-22 1 0,22-1 0,0 0 16,0 1-16,-21-1 0,21-21 15,0 21-15,0-20 0,0-1 0,0 0 16,0 0-16,0 0 0,-21-21 15,21 21-15,-21-21 0,0 0 16,0 0 0,-1 0-16,1-21 15,0 21-15,0-21 0,21 0 16,-21 0-16,0 0 0,21-1 16,-22 22-16,22-21 0,0 42 31,0 1-16,0-1-15,0 0 16,22-21-16,-1 0 0,0 21 16,0-21-16,21 0 0,-20 0 15,-1 0-15,0 0 0,0 0 16,21 0-16,-20-21 0,20 21 0,0-21 16,-21 0-16,22 21 0,-1-22 15,-21 1-15,22 0 0,-22 0 16,0 0-16,0-22 0,0 22 15,0 0-15,-21 0 0,0 0 0,22 0 16,-44 42 15,22 0-31,-21 0 0,0 0 0,0 0 16,21 1-16,-21-1 0,0 0 16,-1 0-16,22 0 0,0 0 0,0 22 15,-21-43-15,21 21 0,21-42 63,1 0-63,-1-1 0,-21 1 15,21 0-15,0 0 0,-21 0 16,21 0-16,0-1 0,1 1 0,-22 0 16,21 21-16,-21-21 0,21 21 15,0 0 1,-21 21-16,0 0 0,21 0 15,-21 1-15,0-1 0,0 0 16,0 0-16,0 0 0,0 0 16,21 1-16,-21-1 0,22-21 0,-22 21 15,21 0-15,0-21 0,0 0 0,-21 21 16,21-21-16,0 0 0,22 0 16,-22 0-16,0 0 0,21 0 15,1 0-15,-22-21 0,21 21 0,1-21 16,-1 0-16,-21 0 0,21-1 15,-20 1-15,20 0 0,-21-21 0,0 21 16,0-1-16,-21-20 0,0 21 16,0 0-16,0-22 0,0 22 15,0 0-15,0 0 16,-21 21-16,0 0 0,0 0 0,0 21 16,0 0-16,-1 0 0,1 1 15,0 20-15,0-21 0,0 21 0,0-20 16,21-1-16,0 21 0,-22-21 15,22 0-15,0 1 0,0-1 16,0 0-16,0 0 0,0 0 16,22-21-16,-1 0 15,0 0-15,0 0 0,0 0 16,0 0-16,1 0 0,-1-21 0,0 0 16,0 0-16,0 0 0,0-1 15,1-20-15,-22 0 0,21-1 16,0 1-16,0 0 0,0-1 0,-21-20 15,21 21-15,-21-1 0,22 1 16,-22 0-16,21-1 0,-21 22 16,0-21-16,0 21 0,0-1 0,0 1 15,0 0-15,0 42 32,-21 0-32,21 1 0,-22-1 0,1 0 15,21 21-15,-21-21 0,21 22 16,0-1-16,-21 22 0,21-22 0,-21 0 15,21 1-15,-21-1 0,21 0 16,0 1-16,0-1 0,0-21 0,0 21 16,0-20-16,0-1 0,0 0 15,0 0-15,21-21 0,0 21 16,0-21-16,0 0 0,0 0 0,1 0 16,-1 0-16,21 0 0,-21 0 15,0-21-15,22 0 0,-22 21 0,0-21 16,0 0-16,0-1 0,1-20 15,-1 21-15,-21 0 0,21 0 0,-21-22 16,0 22-16,0 0 0,-21 21 31,0 21-31,-1 0 0,1 0 16,0 1-16,21 20 0,0-21 16,-21 0-16,21 0 0,-21 1 15,21-1-15,0 0 0,0 0 16,0 0-16,0 0 0,0 1 0,0-1 15,21-21-15,0 0 16,0 0-16,0 0 16,1 0-16,-1 0 0,0 0 15,0 0-15,-21-21 0,21-1 16,0 1-16,1 21 0,-1-42 0,-21 21 16,21 0-16,0-1 0,0-20 15,0 21-15,1 0 0,20 0 0,-21-1 16,0 1-16,0 0 0,1 21 0,-1 0 15,0 0-15,0 0 16,-21 21-16,21-21 0,-21 21 16,0 1-16,0-1 0,0 0 15,0 0-15,0 21 0,0-20 0,0-1 16,-21 0-16,0 0 0,0 0 16,21 0-16,-21 1 0,-1-22 0,1 21 15,0 0-15,0 0 16,0-21-1,42-21 17,0 0-32,0 0 0,0-1 0,1 22 15,-1-42-15,0 21 0,21 0 16,-21-22-16,1 22 0,20-21 16,-21 0-16,0 20 0,0 1 0,1 0 15,-1 0-15,-21 0 0,0 42 31,0 0-31,0 0 0,-21 0 16,21 22-16,-22-22 0,1 21 0,0-21 16,21 1-16,-21 20 0,21-21 0,-21 0 15,21 0-15,0 1 0,0-1 16,0 0-16,0 0 0,0 0 31,21-21-31,0 0 0,0 0 16,0 0-16,1 0 0,-1 0 15,0-21-15,0 21 0,0-21 16,0 21-16,22-21 0,-22 0 0,0 21 16,0-22-16,0 1 0</inkml:trace>
  <inkml:trace contextRef="#ctx0" brushRef="#br0" timeOffset="62741.21">13674 8128 0,'0'0'0,"21"0"0,0 0 0,-21-21 16,21 21-1,-21-21-15,-21 42 47,0-21-47,0 21 16,-1 0-16,-20 0 0,21 22 15,-21-22-15,-22 21 0,22 1 0,-22-1 16,1 0-16,-22 1 0,22 20 16,-22-21-16,0 22 0,1-1 15,-1 1-15,0-1 0,1 1 0,-1-1 0,0-20 16,22 20-16,-22 1 15,0-22-15,1 22 0,-1-22 0,22 0 16,-22 1-16,0-1 0,22 0 0,-1 1 16,1-1-16,-1-21 0,1 21 15,-1-20-15,-20 20 0,20-21 0,1 0 16,-1 22-16,1-43 0,-1 21 16,22 0-16,-1-21 0,1 0 0,0 0 15,42-21 1,21 0-16,0 21 0,0-22 15,22-20-15,-1 21 0</inkml:trace>
  <inkml:trace contextRef="#ctx0" brushRef="#br0" timeOffset="63371.72">14774 8213 0,'0'0'0,"0"-21"15,0-1-15,0 1 0,0 0 16,0 42 31,0 0-47,-21 22 0,21-1 16,0 0-16,0 22 0,0-22 15,0 22-15,0 20 0,0-20 0,-21 21 16,21-1-16,0 1 0,0 0 0,-21-1 15,21 1-15,-21-22 16,21 22-16,0 0 0,0-22 0,0 1 16,0 20-16,0-41 0,0 20 15,0 1-15,0-22 0,0 0 0,0 1 16,0-22-16,0 21 0,0-21 0,0 1 16,0-1-16,0 0 15,0-42 1,21 0-1,-21-1-15,21-20 0,-21 21 16</inkml:trace>
  <inkml:trace contextRef="#ctx0" brushRef="#br0" timeOffset="64080.79">16087 8149 0,'-22'-21'16,"1"0"-1,21 0 32,21 21-31,1 0-16,-1 0 16,0 21-16,21 0 0,1 0 0,-1 0 15,0 1-15,22-1 0,-1 21 16,1-21-16,20 22 0,-20-1 0,21 0 15,20-21-15,-20 22 16,21-1-16,0 0 0,21 1 0,106 41 16,-106-20-16,0-22 0,0 1 15,0 20-15,0-21 0,0 22 0,0-22 16,-22 1-16,1-1 0,0 0 16,-21-21-16,-22 22 0,1-22 15,-22 0-15,0 0 0,-20-21 0,20 21 16,-21 1-16,0-22 15,-21 21-15,21-21 0,-21 21 32,-21-21-1,0 0-15,0 0-16,0 0 0,-22 0 15,22 0-15</inkml:trace>
  <inkml:trace contextRef="#ctx0" brushRef="#br0" timeOffset="65199.57">5630 9821 0,'0'0'0,"0"-21"0,0 0 0,0 0 16,0 0-16,0 0 15,0-1-15,0 1 0,0 0 16,-21 0-16,0 0 16,21 0-16,0-1 0,-21 1 15,0 21 1,21 21-1,0 1 1,0 62-16,0-41 16,0-1-16,-22 21 0,22 1 0,0-22 15,0 22-15,-21 20 0,21-20 0,0 21 16,0 84 0,0-84-16,0-22 0,0 22 0,0-1 15,-21-20-15,21-1 0,0 1 16,0-22-16,0 22 0,0-22 0,0 0 15,0 22-15,0-43 0,0 21 16,0 1-16,0-22 0,0 0 0,0 0 16,0 0-16,0-42 31,0 0-31,0 0 0,0 0 0,0-22 16,0 1-16,0 0 0,0-22 15</inkml:trace>
  <inkml:trace contextRef="#ctx0" brushRef="#br0" timeOffset="66447.44">5503 9821 0,'21'-21'47,"1"21"-31,-1 0-16,21-21 0,0 21 0,1 0 15,20 0-15,-20 0 0,20-21 16,1 21-16,-1 0 0,1 0 0,20-21 15,-20 21-15,20 0 0,1 0 16,21-21-16,106 21 0,-107-22 16,22 22-16,-21-21 0,21 21 15,0-21-15,21 21 0,1 0 0,-22-21 16,21 21-16,0 0 0,-21-21 16,21 21-16,-21-21 0,21 21 15,-21 0-15,21 0 0,-42-22 0,21 22 16,-21 0-16,0 0 0,-21 0 15,20 0-15,-20 0 0,0-21 16,-1 21-16,1 0 0,-21 0 16,20 0-16,-20 0 0,84 0 15,-106 0-15,22-21 0,-22 21 16,0 0-16,1 0 0,-1 0 0,0 0 16,-20-21-16,20 21 0,-21 0 0,0 0 15,22 0-15,-22 0 0,21-21 16,-21 21-16,0 0 0,1 0 15,-1 0-15,0 0 0,-21 21 47,0 0-47,0 0 0,0 0 16,0 1-16,0 20 0,0-21 16,0 21-16,0 1 0,0-22 0,0 21 15,0 1-15,0-1 0,-21 0 16,21 1-16,-21-1 0,21 0 0,0 1 15,0-1-15,-22 0 0,22 22 16,-21-22-16,21 22 0,0-22 0,0 21 16,0-20-16,0 20 0,0-20 15,0-1-15,0 0 0,0 1 16,0-22-16,0 21 0,0 0 0,0-20 16,0-1-16,21 21 0,-21-21 0,0 22 15,22-22-15,-22 0 0,0 0 16,0 0-16,0 22 0,0-22 0,0 0 15,0 0-15,-22 0 16,22 0-16,-21-21 0,0 22 0,0-22 16,0 0-16,0 0 0,-1 0 15,1 0-15,-21 0 0,21 0 16,-22 0-16,1 0 0,0 0 0,-1 0 16,1 0-16,-21 0 0,-1 0 15,-21 0-15,22 0 0,-22-22 16,1 22-16,-1 0 0,-84 0 15,84 0-15,0 0 0,1 0 16,-1 0-16,0 0 0,22 0 0,-22 22 16,0-22-16,22 0 0,-1 0 0,-20 21 15,20-21-15,1 0 0,-22 21 16,22-21-16,-22 0 0,21 0 0,-20 21 16,-1-21-16,0 21 0,1-21 15,-1 0-15,0 21 0,1-21 0,-1 22 16,22-22-16,-1 0 0,1 21 0,-1-21 15,1 0-15,-1 21 16,1-21-16,20 0 0,-20 0 0,20 21 16,-20-21-16,21 0 0,-22 0 0,22 21 15,-22-21-15,22 0 0,0 0 16,-1 0-16,-20 0 0,20 0 0,1 0 16,0 0-16,21 0 0,-22 0 15,1 0-15,21 0 0,0 0 0,-22 0 16,22 0-16,0 0 0,0 0 15,0 21-15,-1-21 0,1 0 16,0 0-16,0 0 16,0 0-16,0 0 15,21-21 17,21 21-32,0-21 0,0 0 15</inkml:trace>
  <inkml:trace contextRef="#ctx0" brushRef="#br0" timeOffset="67120.05">12488 9779 0,'0'0'15,"0"-21"-15,0 42 32,0 0-17,0 0-15,0 22 0,0-1 0,0 0 16,0 22-16,0-22 0,0 22 0,0-1 15,0 22-15,0-22 0,21 1 16,-21 21-16,0-22 0,22 1 0,-22-1 16,0 1-16,0-22 0,0 21 0,0-20 15,21-1-15,-21 0 0,0-20 16,21 20-16,-21-21 0,0 0 0,0 0 16,21-21-1,-21-21 1,21 0-16,-21 0 0,0 0 15,0-22-15,0 22 0</inkml:trace>
  <inkml:trace contextRef="#ctx0" brushRef="#br0" timeOffset="68115.99">12594 9927 0,'0'0'0,"-21"-21"0,21 0 32,-21 21-32,42 0 31,0 0-31,21-21 0,-20 21 16,20 0-16,0 0 0,22-21 15,-1 21-15,1-22 0,20 22 0,1 0 16,0-21-16,21 21 0,-1-21 0,1 21 15,0 0-15,0-21 0,21 0 16,21 21-16,-21 0 0,21-21 0,-21 21 16,21 0-16,1 0 0,20-22 15,-21 22-15,0 0 0,0-21 16,1 0-16,-22 21 0,21 0 0,-21-21 16,0 21-16,21-21 0,-21 21 15,0-21-15,0-1 0,-21 22 16,0-21-16,-1 21 0,1-21 0,-21 0 15,0 21-15,-1 0 0,-20 0 0,-22-21 16,22 21-16,-43 0 0,21 0 16,-21 0-16,0 0 0,1 0 0,-1 0 15,-21 21 17,0 0-32,0 0 15,21 0-15,-21 1 0,0-1 16,0 21-16,0-21 0,0 22 0,0-1 15,0 0-15,0 1 0,0-1 16,0 0-16,0 1 0,0-1 0,-21 0 16,21 1-16,0 20 0,0-21 15,0 1-15,0 20 0,0 1 0,0-22 16,0 0-16,0 22 0,21-22 16,-21 1-16,0-1 0,0 21 0,21-41 15,-21 20-15,0 0 0,21 1 0,-21-22 16,0 21-16,0-21 15,0 0-15,0 1 0,0-1 0,0 21 16,-21-21-16,0-21 0,0 21 0,0 1 16,-1-1-16,1 0 0,-21 0 15,21-21-15,0 21 0,-22-21 16,22 0-16,0 0 0,-21 21 0,-1-21 16,22 0-16,-21 0 0,-1 0 0,22 0 15,-42 0-15,20 0 0,-20 0 0,-1 0 16,1-21-16,-22 21 0,1 0 15,-1 0-15,0 0 0,-21-21 0,22 21 16,-22 0-16,0 0 0,21 0 16,-20 0-16,-1 0 0,-21 0 0,0 0 15,0 0-15,0 0 0,0 0 16,-21 0-16,21 0 0,-22 0 16,22 21-16,0-21 0,0 0 0,22 21 15,-1-21-15,0 22 0,21-22 0,1 0 16,-1 0-16,21 21 0,1-21 15,-1 0-15,22 0 0,-21 0 0,20 0 16,1 0-16,21 0 0,-22 0 16,1 0-16,21 0 0,0 0 0,0 0 15,-22 0-15,22 0 0,0 0 0,0 0 16,0 0-16,-1 0 16,22-21-1,0-1 1,0 1-16,0 0 15,0 0-15,22 0 0</inkml:trace>
  <inkml:trace contextRef="#ctx0" brushRef="#br0" timeOffset="68788.81">18373 9694 0,'0'0'0,"0"-21"0,21 21 0,-21-21 0,0 0 16,21 21-16,-21-21 0,21 21 15,0 0-15,0 0 16,-21 21-16,22 0 15,-22 21-15,0 1 0,21-1 16,0 0-16,-21 1 0,21 20 0,-21-20 16,0 20-16,0-21 0,0 22 15,21-22-15,-21 22 0,0-22 0,0 22 16,0-22-16,0 21 0,0-20 0,0-1 16,0 0-16,0 1 15,0-22-15,0 0 0,0 21 0,0-20 16,-21-1-16,21-42 31,0-1-31,0 1 0,0 0 16,0-21-16,0 21 15,0-22-15,0-20 0,0 20 0</inkml:trace>
  <inkml:trace contextRef="#ctx0" brushRef="#br0" timeOffset="70032.92">18605 9546 0,'-21'-21'16,"42"42"-16,-63-42 0,42 0 15,-21 21 1,42 0 15,21 0-15,-20 0-16,-1 0 0,21 0 15,0 0-15,22 0 0,-22-21 0,22 21 16,-1 0-16,22-21 0,0 21 0,-1 0 16,22-22-16,0 22 0,21 0 15,0-21-15,0 21 0,0-21 0,21 21 16,0 0-16,0 0 0,1-21 16,-1 21-16,0 0 0,0 0 15,0-21-15,0 21 0,1-21 16,-1 21-16,-21-22 0,0 22 0,0-21 15,0 21-15,0-21 0,0 21 16,-21 0-16,21 0 0,0-21 0,-22 21 16,1 0-16,0 0 0,-21 0 0,-1-21 15,-20 21-15,-1 0 0,1 0 16,-22 0-16,1 0 0,-22-21 0,21 21 16,-21 0-16,0-22 0,1 22 15,-1 0-15,-21 22 47,0-1-31,0 0-16,0 0 15,0 0-15,0 0 0,0 1 0,-21-1 16,21 21-16,-22 0 0,22 1 16,-21-1-16,21 22 0,0-22 0,0 21 15,0-20-15,0 20 0,0 1 16,0-22-16,0 22 0,0-22 0,0 21 15,0 1-15,0-22 0,0 22 0,0-1 16,0 1-16,0-22 0,0 22 16,0-22-16,0 21 0,0-20 15,0-1-15,0 0 0,0-20 0,0 20 16,0-21-16,0 0 0,0 22 16,0-22-16,-21 0 0,21 0 15,-21-21-15,0 21 0,0-21 16,-1 0-16,1 0 0,21 21 15,-21-21-15,0 0 0,0 0 0,0 0 16,-22 0-16,22 0 0,-21 0 16,21 0-16,-64 0 0,21 0 15,22 0-15,-21 0 0,-1 0 0,-21-21 16,1 21-16,-1 0 0,0 0 16,1-21-16,-22 21 0,-21 0 15,21-21-15,-21 21 0,0 0 0,0 0 16,0 0-16,21 0 0,-21 0 15,21-21-15,1 21 0,-1 0 0,0 0 16,0 0-16,0 0 0,-21 0 16,21 0-16,1 0 0,-1 0 0,21 0 15,-21 0-15,0 0 0,22 0 0,-1 0 16,22 0-16,-22 0 0,21 0 16,1 0-16,-1 0 0,22 0 15,-21 0-15,20 0 0,1 0 0,0 0 16,-1 0-16,22-21 0,-21 21 0,21 0 15,-22 0-15,1 0 0,21 0 16,-22 0-16,1 0 0,21 0 0,-21 0 16,20-22-16,-20 22 0,21 0 15,0 0-15,0 0 0,-1 0 0,1 0 16,0 0-16,0 0 0,21-21 219,-21 21-219,0 0 15</inkml:trace>
  <inkml:trace contextRef="#ctx0" brushRef="#br0" timeOffset="70714.52">12615 11155 0,'21'0'15,"1"0"1,-1 0-16,0 21 16,0-21-16,0 0 0,0 0 15,1 0-15,-1 0 0,0 0 0</inkml:trace>
  <inkml:trace contextRef="#ctx0" brushRef="#br0" timeOffset="71771.86">6392 10181 0,'0'0'15,"21"0"-15,-21-21 0,0 0 16,0 0-1,-21 42 17,21 0-32,-21 0 0,0 0 0,0 1 15,0 20-15,21 21 0,-22-20 0,1 20 16,0-20-16,0 20 0,0-21 16,21 22-16,-21-22 0,-1 1 15,1-1-15,0 0 0,21-21 0,0 1 16,0-1-16,0 0 0,0 0 0,0-42 47,0-21-47,21 20 15,0 1-15,-21-21 0,22 0 0,-22-1 16,21 1-16,-21-22 0,21 1 0,-21 21 16,21-22-16,-21 1 0,21 20 15,-21-20-15,0 20 0,0 1 0,0 21 16,21-21-16,-21 20 15,0 1-15,22 21 16,-1 21-16,0 1 16,-21 20-16,21-21 0,-21 43 0,0-22 15,21 0-15,-21 22 0,21-1 0,-21 1 16,0-22-16,0 22 0,0-22 16,0 0-16,22 1 0,-22-1 15,0-21-15,21 0 0,-21 0 0,0 1 16,0-1-16,21 0 0,-21 0 15,0-42 17,-21 0-32,0 21 0</inkml:trace>
  <inkml:trace contextRef="#ctx0" brushRef="#br0" timeOffset="71955.75">6117 10710 0,'0'0'15,"0"-21"1,21 21-16,0-21 16,1 21-16,-1 0 15,0-21-15,0 21 0,0-21 0,0 21 16,1 0-16,20-21 0,-21-1 16,21 22-16,-20-21 0,-1 21 15,21 0-15,-21-21 0</inkml:trace>
  <inkml:trace contextRef="#ctx0" brushRef="#br0" timeOffset="72331.82">6667 10456 0,'0'0'0,"0"-21"16,0 0-16,22 42 47,-1 0-47,0 22 15,0-22-15,0 0 0,-21 21 16,21-20-16,1 20 0,-22-21 0,0 21 16,0-20-16,21-1 0,-21 21 0,0-21 15,21 0-15,-21 1 0,0-1 16,0 0-16,-21-42 47,21 0-47,0-1 15,0 1-15,0 0 0,0-21 0,0 21 16,0-22-16,0 1 0,0 0 16,0 20-16,0-20 0,0 21 15,21 0-15,0 0 0,-21-1 0,21 1 16,0 0-16,1 21 0,-1 0 0,0 0 16,0 0-16,0 0 0,0 0 15,1 0-15</inkml:trace>
  <inkml:trace contextRef="#ctx0" brushRef="#br0" timeOffset="72735.63">7154 10520 0,'0'-21'32,"0"0"-32,0-1 15,0 1-15,0 0 0,21 0 16,1 21-16,-1 0 15,0 0-15,0 0 0,0 0 16,-21 21-16,21 0 0,-21 0 0,0 1 16,22-1-16,-22 21 0,21-21 15,-21 22-15,0-22 0,21 21 16,-21-21-16,0 0 0,0 22 0,0-22 16,0 0-16,0 0 0,0 0 15,0 1-15,0-1 16,0-42-1,0-1 1,0 1-16,0 0 16,0-21-16,0 21 0,0-22 0,0 1 15,0 21-15,0-22 0,0 1 0,0 0 16,0-1-16,21 22 0,-21 0 16,21 0-16,-21 0 0,21 21 15,1 0-15,-1 0 0,0 21 16,0-21-1,0 21-15</inkml:trace>
  <inkml:trace contextRef="#ctx0" brushRef="#br0" timeOffset="73852.86">8064 10562 0,'0'-21'0,"0"0"16,0 0-16,0 0 15,0-1-15,0 1 0,-21 0 0,0 0 16,21 0-16,-21 0 0,0 21 16,0 0-16,-1 0 15,1 0-15,0 21 0,0 0 16,0 0-16,0 0 0,-1 22 16,1-22-16,21 21 0,-21 0 0,0-20 15,0 20-15,21 0 0,0-21 16,0 1-16,0 20 0,0-21 0,0 0 15,0 0-15,21 1 0,0-22 16,0 0-16,0 0 16,1 0-16,20 0 0,-21-22 0,0 1 15,0 21-15,1-21 0,-1 0 0,0 0 16,-21-22-16,21 22 0,-21 0 16,21-21-16,-21-22 15,0 43-15,0 0 0,0 0 16,0 0-16,0 42 15,0 0 1,0 0-16,0 21 16,0-20-16,0-1 0,0 21 0,0-21 15,0 0-15,0 22 0,0-22 16,0 0-16,0 0 0,0 0 0,0 1 16,0-1-16,21-21 0,1 21 0,-1-21 15,0 0-15,0 0 0,0 0 16,0 0-16,1 0 0,-1 0 0,21-21 15,-21 0-15,0-1 0,1 22 16,-1-21-16,0 0 0,0-21 16,-21 21-16,0-1 0,21 1 0,-21 0 15,0 0-15,0 0 0,0 0 16,0-1-16,0 44 31,0-1-31,0 0 0,-21-21 16,21 21-16,0 0 0,0 0 0,0 1 15,0-1-15,0 0 0,0 0 16,0 0-16,21-21 16,0 0-16,1 0 0,-1 0 15,21 0-15,-21 0 16,0 0-16,22-21 0,-22 0 0,0 21 16,0-21-16,22 0 0,-43-1 0,21 1 15,0 0-15,-21 0 0,0 0 16,0 0-16,0-1 0,0 1 0,0 42 47,0 1-47,0-1 0,0 21 15,0 0-15,0-20 16,0 20-16,-21 0 0,21 1 0,0-22 16,0 21-16,0 22 0,0-22 0,0 21 15,0-20-15,0 20 16,0 1-16,0-1 0,0 1 0,0 20 15,0-20-15,21-1 0,0 1 0,0 21 16,0-22-16,1 22 0,-1-1 16,0-20-16,0 21 0,0-22 0,-21 1 15,0-1-15,0 1 0,0-22 0,0 21 16,-21-20-16,-21-1 0,21-21 16,-1 0-16,-20 1 0,21-1 0,0-21 15,0 0-15,-22 0 0,22 0 0,0-21 16,-21-1-16,20 1 0,-20-21 15,21 21-15,-21-22 0,20-20 16,-20 21-16,21-22 0,0 1 0,21-1 16,0 1-16,0-1 0,0 1 0,0 20 15,0-20-15,0 20 0,0-20 16,21 21-16,0-1 0,0 1 0,0-22 16,1 22-16,20-21 0,-21 20 15,0-20-15,43-64 16,-22 63-16,-21 1 0</inkml:trace>
  <inkml:trace contextRef="#ctx0" brushRef="#br0" timeOffset="74487.5">9123 10308 0,'0'0'15,"0"-21"-15,0 0 0,-21 0 0,-1 21 16,1 0-1,21 21-15,-21-21 0,21 42 16,0-21-16,0 22 0,-21-22 16,21 42-16,-21-20 0,21-1 0,0 0 15,0 1-15,-21-1 0,-1-21 0,22 22 16,-21-1-16,21-21 16,0 0-16,-21 0 0,21 1 0,-21-1 15,21 0-15,0 0 0,0-42 31,0 0-15,0 0-16,0-1 0,0 1 16,0 0-16,0 0 0,0 0 0,0 0 15,21-1-15,-21-20 0,21 42 0,0-21 16,1 0-16,-1 21 16,0 21-16,-21 0 15,0 0-15,21 0 0,-21 1 16,21-1-16,-21 0 0,0 0 15,21 0-15,-21 0 0,22-21 16,-1 22-16,0-22 16,0 0-16,0 0 15,0 0-15,1-22 0,-1 1 16,-21 0-16,21 0 16,-21-21-16,21 20 0,-21 1 0,0-21 15,0 21-15,0 0 0,0-1 16,0 1-16,0 42 15,0 1 1,0-1-16,0 0 0,0 0 16,0 0-16,0 0 0,0 1 15,0-1-15,0 0 0,0 0 0,0 0 16,0 0-16,0-42 47,0 0-32,0 0-15,21 0 0</inkml:trace>
  <inkml:trace contextRef="#ctx0" brushRef="#br0" timeOffset="74656.41">9419 10351 0,'-21'0'31,"21"21"-16,21-21 17,0 0-32,0 0 15,1 0-15</inkml:trace>
  <inkml:trace contextRef="#ctx0" brushRef="#br0" timeOffset="75003.82">9737 10351 0,'-22'21'16,"1"-21"-16,21 21 0,-21 0 16,0-21-16,0 21 0,0 0 15,-22 22-15,22-22 0,0 0 16,21 0-16,0 0 0,0 1 16,0-1-16,0 0 0,0 0 15,21 0-15,0-21 0,0 0 16,1 21-16,-22 1 0,21-22 15,0 0-15,0 21 0,-21 0 16,21-21-16,-21 21 16,0 0-16,0 0 0,0 1 15,-21-22-15,21 21 0,-21 0 0,0-21 16,0 21-16,-1-21 16,1 0-16,0 21 0,0-21 0,0 0 15,0 0-15,21-21 31,0 0-31,21 0 0,0 0 16,0-1-16,0-20 0</inkml:trace>
  <inkml:trace contextRef="#ctx0" brushRef="#br0" timeOffset="75248.33">9991 10224 0,'0'0'0,"0"21"31,-22 0-31,1 21 16,0 1-16,0-22 0,21 21 0,-21 0 16,0 1-16,21-1 0,0 0 15,-22 1-15,1-1 0,21-21 0,0 22 16,0-1-16,0-21 0,0 21 16,0-20-16,0-1 15,0 0-15,21-21 16,1 0-16,-1-21 15,0 0 1,0-1-16</inkml:trace>
  <inkml:trace contextRef="#ctx0" brushRef="#br0" timeOffset="75446.2">9842 10605 0,'-21'0'0,"42"0"0,1 0 31,-1 0-31,0 0 16,21-22-16,1 22 0,-22-21 0,21 21 16,0-21-16,-20 0 0,-1 21 15,21-21-15,-21 21 0,0-43 16,1 43-16,-1-21 16,-21 0-16,21 21 0,-21-21 0</inkml:trace>
  <inkml:trace contextRef="#ctx0" brushRef="#br0" timeOffset="76046.82">13885 9885 0,'0'0'0,"0"-21"0,0 0 16,-21-1-16,21 44 15,0-1 1,0 21-16,21-21 0,0 22 16,-21-1-16,22 21 0,-1-20 0,0-1 15,-21 22-15,0-22 0,21 0 0,-21 22 16,21-22-16,-21 0 0,0 1 15,0-1-15,0-21 0,21 0 0,-21 22 16,0-22-16,0 0 0,0 0 16,22-21-1,-1-21-15,-21 0 0,21 0 16</inkml:trace>
  <inkml:trace contextRef="#ctx0" brushRef="#br0" timeOffset="76288.21">14563 9885 0,'0'0'0,"21"-21"0,0 0 0,-21-1 16,0 44-16,0-1 15,-21 0-15,0 21 0,-1 1 16,1-1-16,0 0 0,0 1 0,-21 20 16,20-21-16,1 22 0,-21-22 15,0 22-15,20-22 0,1 22 0,-21-22 16,21 0-16,0 1 0,-1-1 0,1-21 15,21 0-15,-21 0 16,21 1-16,21-22 16,22 0-16,-22-22 15,0 1-15,0-21 0</inkml:trace>
  <inkml:trace contextRef="#ctx0" brushRef="#br0" timeOffset="76650.03">14584 10478 0,'0'0'16,"0"21"-16,0 0 0,0 0 16,21-21-16,-21 21 15,21-21-15,0 0 16,0 0-16,1 0 16,-1-21-16,0 21 0,0-21 0,0 0 15,0 21-15,1-21 0,-1-1 0,-21 1 16,0 0-16,21 0 0,-21 0 15,0 0-15,0-1 0,-21 22 16,0 0 0,-1 22-16,1-1 0,0 0 0,0 0 15,-21 0-15,20 22 0,1-22 16,0 0-16,21 21 0,-21-21 0,21 1 16,0-1-16,-21 0 0,21 0 0,0 0 15,0 0-15,21-21 16,0 22-16,0-22 0,0 0 15,1 0-15,20 0 0,-21-22 16,21 22-16,-20-21 0,20 0 16,0 0-16,1 0 0</inkml:trace>
  <inkml:trace contextRef="#ctx0" brushRef="#br0" timeOffset="76873.89">15282 10372 0,'0'-21'15,"0"42"-15,0-64 0,-21 43 31,0 0-31,0 22 0,21-1 0,-21 0 16,-1 0-16,1 0 16,21 22-16,0-22 0,0 0 0,-21 21 15,21-21-15,0 1 0,0 20 0,0-21 16,0 0-16,0 0 0,0 1 16,21-1-16,-21 0 0,21-21 15,1 0-15,-1 0 16,0 0-16,0 0 0,0 0 0,22-21 15,-22 0-15,21-1 0,-21 1 0,22-21 16</inkml:trace>
  <inkml:trace contextRef="#ctx0" brushRef="#br0" timeOffset="77129.75">15769 10033 0,'0'0'0,"0"-42"0,0 21 15,0-1-15,0 1 0,0 0 0,0 42 31,0 0-31,0 1 0,0-1 0,0 21 16,-21-21-16,21 22 0,-21-1 16,21 0-16,0 1 0,0-1 0,-21 0 15,21 22-15,-22-22 0,22 0 16,0 1-16,0-1 0,-21-21 16,21 22-16,0-22 0,0 0 0,0 0 0,0 0 15,0 0-15,21-21 16,1 0-1,-1-21-15,0 0 0,0 0 0,21 0 16,-20 0-16,20-1 0</inkml:trace>
  <inkml:trace contextRef="#ctx0" brushRef="#br0" timeOffset="77462.37">16065 10329 0,'0'0'0,"0"22"31,0-1-31,-21 0 0,21 0 16,-21 0-16,0 0 0,21 22 15,0-22-15,0 0 0,0 21 0,-21-20 16,21-1-16,0 0 0,0 0 16,0 0-16,0 0 0,0 1 0,21-22 15,0 0-15,0 21 0,0-21 0,1 0 16,-1 0-16,0 0 0,21-21 16,-21 21-16,22-22 0,-22 1 0,21 0 15,-21 0-15,1 0 0,-1 0 0,-21-22 16,0 22-16,0-21 0,0 21 15,0-22-15,0 22 0,0 0 0,0 0 16,0 0-16,-21 21 0,-1 0 16,1 0-16,0 0 0,0 0 0,0 0 15,0 21-15,-1 0 16,22 0-16,0 0 16,0 0-16,0 1 0,22-22 15,-1 0-15</inkml:trace>
  <inkml:trace contextRef="#ctx0" brushRef="#br0" timeOffset="77848.14">16531 10351 0,'0'0'0,"21"-22"16,-21 1-16,21 21 15,1 0-15,-1 0 16,0 0-16,0 21 15,0 1-15,0-1 16,1 0-16,-22 0 0,0 0 0,0 0 16,21 22-16,-21-22 0,0 0 0,0 0 15,0 0-15,0 1 0,0-1 16,0 0-16,-21 0 0,-1 0 0,22 0 16,0 1-16,-21-1 0,0-21 15,21-21 16,0-1-31,0 1 0,0-21 0,21 21 16,0-22-16,1 1 16,-1 0-16,-21-1 0,21 1 0,0 0 15,-21 21-15,21-22 0,-21 22 16,21 0-16,1 0 0,-22 0 0,0-1 16</inkml:trace>
  <inkml:trace contextRef="#ctx0" brushRef="#br0" timeOffset="78104">15579 10202 0,'0'0'16,"-22"0"-16,1 0 0,42 0 15,1-21-15,20 21 16,0-21-16,-21 21 0,22-21 16,20 21-16,-20-21 0,-1 21 0,21-21 15,-20 21-15,20-22 0,-20 22 16,-1 0-16,21-21 0,-41 21 16,20 0-16,0 0 0,-21 0 0,1 0 0,-1 0 15,0 0-15,-21-21 16,21 21-16</inkml:trace>
  <inkml:trace contextRef="#ctx0" brushRef="#br0" timeOffset="79162.7">19706 9673 0,'0'0'0,"0"-21"0,0 0 16,0 0-16,0 0 0,0-1 15,0 1-15,0 0 0,-21 0 16,0 21-1,21 21 1,0 0-16,0 22 0,0-1 16,0 0-16,0 22 0,0-1 0,-21-20 15,21 20-15,-22 1 0,22-22 0,-21 21 16,0-20-16,0-1 0,-21 64 16,-1-64-16,22 1 0,0-1 15,0-21-15,0 0 0,-1 0 0,1 1 16,0-22-16,0 0 15,21-22 1,0 1-16,-21 0 16,21-21-16,0 21 0,0-22 0,0 1 15,0 0-15,0-1 0,0 1 0,0 0 16,0-1-16,0 1 0,0 0 16,0 20-16,0-20 0,0 21 0,0 0 15,21 21-15,0 21 16,0 0-16,0 0 15,1 0-15,-22 22 0,21-22 0,0 21 16,0 1-16,0-22 16,0 21-16,1-21 0,-22 22 0,21-22 15,0 21-15,0-21 0,0 0 0,0 22 0,-21-22 16,22-21-16,-1 21 16,0-21-16,0 0 0,0 0 0,22 0 15,-22 0-15,0 0 0,0 0 16,0-21-16,22 0 0,-22 0 0,0-1 15,0 1-15,0 0 0,0 0 0,1 0 16,-22-22-16,0 22 0,0 0 16,0 0-16,0 0 0,0 0 0,0-1 15,0 44 17,0-1-32,0 0 0,0 0 15,0 0-15,0 0 0,0 1 0,0-1 16,0 0-16,0 0 0,-22 0 15,22 0-15,-21 1 16,21-1-16,0-42 31,0-1-31</inkml:trace>
  <inkml:trace contextRef="#ctx0" brushRef="#br0" timeOffset="79352.6">20193 9843 0,'-21'0'16,"0"0"-16,-1 0 15,1 21-15,21 0 16,-21-21-16,21 21 0,0 0 16,0 0-1,21-21 1,0 0-16</inkml:trace>
  <inkml:trace contextRef="#ctx0" brushRef="#br0" timeOffset="79800.06">20468 10054 0,'0'0'0,"0"21"0,0 1 15,0-1-15,-21 21 16,0-21-16,21 0 0,0 1 15,0-1-15,0 0 0,-21 0 16,21 0-16,-22 0 0,1 1 0,21-1 16,0 0-16,-21-21 0,21 21 0,-21 0 15,0-21-15,21 21 16,0-42 0,0 0-1,0 0-15,0 0 0,0 0 16,0-22-16,21 22 0,-21-21 15,21 21-15,0-22 0,0 22 16,1-21-16,20-1 0,-21 22 0,43-21 16,-22 21-16,-21 21 0,21 0 15,1 0-15,-22 0 0,0 21 16,0-21-16,0 21 0,1 0 0,-1 0 16,-21 22-16,21-22 0,-21 0 0,0 21 15,0-20-15,0-1 0,0 21 16,0-21-16,0 0 0,-21 1 0,0-1 15,21 0-15,-22 0 0,22 0 16,-21 0-16,21-42 31,0 0-31,21 0 16,1 0-16,-1 0 0</inkml:trace>
  <inkml:trace contextRef="#ctx0" brushRef="#br0" timeOffset="80336.75">21188 9716 0,'0'21'15,"0"0"-15,0 0 0,0 0 16,0 22-16,0-22 16,0 21-16,0-21 0,0 22 0,0-1 15,0 0-15,-21-21 0,21 22 0,-22-22 16,22 21-16,0-21 0,0 22 15,-21-1-15,0-21 0,21 0 16,-21 1-16,21-1 0,0 0 16,0-42-1,0 0 1,0-1 0,0 1-16,0 0 0,21 0 0,-21 0 15,21-22-15,0 22 0,-21 0 0,22 0 16,-1 0-16,0 0 15,0-1-15,0 22 16,0 0 0,-21 22-16,0-1 15,0 0-15,0 0 0,-21 0 16,0-21-16,0 21 16,0 1-16,0-22 0,21 21 15,-22 0-15,1 0 16,21 0-16,0 0 15,0 1-15,0-1 0,0 0 16,0 0-16,21-21 0,-21 21 16,22-21-16,-1 0 0,0 21 15,0-21-15,0 0 0,0 0 16,1 0 0,-1 0-16,0 0 15,0 0-15,-21-21 0</inkml:trace>
  <inkml:trace contextRef="#ctx0" brushRef="#br0" timeOffset="81100.32">21780 9906 0,'0'0'0,"0"-21"0,22 0 16,-22 0-16,0-1 0,0 1 0,0 0 15,0 0-15,0 0 0,0 63 47,0-21-47,0 0 16,0 22-16,0-1 0,0-21 0,0 22 15,-22-1-15,1 0 0,21 1 0,-21-1 16,0 0-16,0 1 0,21-22 16,-21 21-16,-1 0 0,1-20 0,0 20 15,0-21-15,21 0 0,0 0 0,-21 1 16,21-1-16,-21-21 0,21-21 31,0-1-15,0 1-16,0 0 0,0 0 0,0-21 15,21 20-15,-21 1 0,21-21 16,-21 21-16,21 0 0,-21-1 16,21 1-16,0 0 0,1 21 15,-1 21 1,-21 0-16,21 1 0,-21-1 16,21 0-16,0 0 0,-21 0 15,21 0-15,-21 1 0,22-22 16,-1 21-16,0-21 0,0 0 15,0 0-15,0 0 0,1 0 0,-1 0 16,0 0-16,0 0 0,0-21 16,0 21-16,1-22 0,-1 1 0,0 0 15,-21 0-15,21 0 16,-21 0-16,21-1 0,-21 1 16,0-21-16,0 21 0,0 42 31,0 0-16,0 0-15,0 0 0,0 1 16,0-1-16,0 0 0,0 0 16,0 0-16,0 0 0,0 1 0,0-1 15,-21 0-15,21 0 16,0-42 15,0 0-15,0 0-16,0-1 0</inkml:trace>
  <inkml:trace contextRef="#ctx0" brushRef="#br0" timeOffset="81666.99">22606 10054 0,'0'0'0,"-21"0"32,0 0-32,-1 0 15,1 0-15,0 0 0,0 21 0,0 1 16,0-1-16,-1 0 0,1 0 16,21 0-1,0 0-15,0 1 0,0-1 16,21-21-1,1 0-15,-1 21 0,0 0 16,0-21-16,-21 21 0,21-21 0,-21 21 16,21 1-16,-21-1 15,0 0-15,0 0 16,0 0-16,-21-21 0,0 21 16,0-21-16,0 22 15,0-22-15,-22 0 0,22 21 16,0-21-16,0 0 0,0 0 15,-1 0-15,22-21 16,0-1 0,22 1-1,-1 0-15,0 0 0,-21 0 0</inkml:trace>
  <inkml:trace contextRef="#ctx0" brushRef="#br0" timeOffset="82016.31">22945 9821 0,'0'0'0,"0"-21"0,0 0 15,0 0-15,0 0 0,0 0 0,0 42 32,0 21-17,0-21-15,0 0 0,0 22 16,0-1-16,0-21 0,0 22 15,0-1-15,0 0 0,-22-21 0,1 22 16,21-1-16,-21-21 0,21 22 16,0-22-16,-21 0 0,21 21 0,-21-21 15,21 1-15,0-1 0,0 0 16,0 0-16,0 0 0,0 0 16,0 1-1,21-22 1,0 0-16,0 0 15,0-22-15,1 1 0,-22 0 16,21 0-16,0 21 0,0-21 16,0-22-16</inkml:trace>
  <inkml:trace contextRef="#ctx0" brushRef="#br0" timeOffset="82284.16">22860 10075 0,'0'0'16,"0"-21"0,21 21-16,0 0 15,0 0-15,1 0 0,-1-21 0,0 21 16,21 0-16,-21 0 0,22-21 16,-22 0-16,0 21 0,0 0 0,0 0 15,1 0-15,-1-21 0,0 21 16,0 0-16,0 0 15,-42 21 32,0 0-47</inkml:trace>
  <inkml:trace contextRef="#ctx0" brushRef="#br0" timeOffset="85563.36">825 13145 0,'0'0'0,"0"-22"16,0-20-16,0 21 15,0 0-15,0 0 16,0-1-16,0 1 0,0 0 15,0 0-15,0 42 32,0 0-17,0 0-15,0 1 0,0-1 16,0 21-16,0 0 0,0-20 16,0 20-16,0 0 0,0 1 0,0-1 15,0 0-15,0 1 0,0-1 16,0 0-16,0 1 0,0-1 15,0 0-15,0 1 0,0-22 0,0 21 16,0-21-16,0 22 0,0-22 16,0 0-16,0 0 15,0-42 17,0 0-32</inkml:trace>
  <inkml:trace contextRef="#ctx0" brushRef="#br0" timeOffset="85919.95">1376 13377 0,'0'0'0,"0"22"0,0-1 16,0 0-1,0 0-15,21 0 0,0 0 16,0-21-16,0 0 16,1 0-16,-1 0 15,0 0-15,0 0 0,0-21 16,-21 0-16,21 21 0,-21-21 16,0 0-16,0 0 15,0-1-15,0 1 0,-21 21 0,0-21 16,0 21-16,0 0 0,0 0 15,21-21-15,-22 21 0,1 0 0,0 0 16,0 21-16,0-21 16,21 21-16,-21 0 0,21 1 15</inkml:trace>
  <inkml:trace contextRef="#ctx0" brushRef="#br0" timeOffset="86637.68">2032 12848 0,'0'0'0,"0"-21"0,0 0 0,0 0 16,0 42 0,21 0-1,-21 0-15,21 22 0,-21-1 16,0 0-16,21 1 0,-21 20 16,22-21-16,-22 1 0,0-1 0,0 22 15,0-22-15,0 0 0,0 1 0,0-1 16,0 21-16,0-20 0,0-22 15,0 21-15,0 1 0,0-22 16,0 0-16,-22 0 0,22 0 0,0-42 47,0 0-47,0 0 0,0-22 16,0 22-16,22-21 0,-22 0 0,21 20 15,0-20-15,0 0 0,-21-1 16,21 1-16,22 21 0,-22-21 0,0 20 15,21 1-15,1 21 0,-22 0 16,21 0-16,-21 0 0,22 0 16,-22 21-16,21 1 0,-21-1 0,0 0 15,-21 0-15,0 21 0,0-20 16,0 20-16,0 0 0,0-21 0,0 22 16,-21-22-16,21 21 15,0-21-15,-21 1 0,21-1 0,-21 0 16,21 0-16,-21 0 0,21-42 31</inkml:trace>
  <inkml:trace contextRef="#ctx0" brushRef="#br0" timeOffset="87029.81">2900 13399 0,'0'21'16,"21"-21"-16,0 0 16,0 0-16,0 0 15,1 0-15,-1-21 0,-21-1 16,21 22-16,0-21 0,0 0 0,0 0 16,1 21-16,-1-21 0,-21 0 15,0-1-15,21 1 0,-21 0 16,0 0-16,-21 21 15,0 0 1,-1 0-16,1 21 0,0 0 16,0 0-16,-21 22 0,20-22 15,22 21-15,-21-21 0,0 22 0,0-1 16,21 0-16,0-20 0,0 20 16,0-21-16,0 21 0,0-20 15,0-1-15,0 0 0,0 0 0,21-21 16,0 0-1,0 0-15,1 0 0,20-21 0,-21 0 16,0 0-16,22-1 0,-1-20 16,-21 21-16,21-21 0,1-1 0,-1 1 15</inkml:trace>
  <inkml:trace contextRef="#ctx0" brushRef="#br0" timeOffset="87271.92">3598 12933 0,'0'0'0,"0"-21"0,0 0 15,0-1-15,0 44 16,0-1 0,0 0-16,0 21 0,0-21 0,0 22 15,0-1-15,0 0 0,0 1 16,0-1-16,0 0 0,0 1 0,0-1 16,0 0-16,0 1 0,0-1 15,-21-21-15,21 22 0,0-1 0,0-21 16,0 0-16,0 0 0,0 1 15,0-44 17,0 1-32</inkml:trace>
  <inkml:trace contextRef="#ctx0" brushRef="#br0" timeOffset="87447.82">3387 13293 0,'0'0'0,"0"-43"15,21 22 1,0 21-16,0-21 0,0 21 16,0-21-16,22 21 0,-22-21 0,0 21 15,21 0-15,-20-21 0,20 21 16,0 0-16,-21 0 0,22 0 16,-22-22-16,0 22 0,0 0 15</inkml:trace>
  <inkml:trace contextRef="#ctx0" brushRef="#br0" timeOffset="87816.61">3958 13187 0,'21'0'62,"0"0"-62,1 0 16,-1 21-16,0 0 15,0-21-15,-21 21 0,21 1 0,-21-1 16,21 0-16,-21 0 0,0 21 16,0-20-16,0-1 0,0 21 0,0-21 15,0 0-15,0 43 16,0-43-16,0 0 0,-21 0 16,0-21-1,21-21-15,0 0 16,0-21-1,0 21-15,0-1 0,0-20 0,21 0 16,0 21-16,-21-22 0,0 1 16,22 21-16,-1-22 0,-21 22 0,21-21 15,0 21-15,-21 0 0,21 21 16,-21-22-16,43 1 0,-22 21 16</inkml:trace>
  <inkml:trace contextRef="#ctx0" brushRef="#br0" timeOffset="88184.4">4614 13123 0,'0'0'16,"0"22"-16,0 20 15,0-21-15,0 0 0,-21 22 16,21-1-16,-21-21 0,21 0 0,-21 22 16,21-22-16,-21 21 0,21 0 15,0 1-15,0-22 0,0 0 16,0 0-16,21-21 0,0 21 15,0-21-15,0 0 0,0 0 0,1 0 16,20 0-16,-21 0 0,0-21 16,22 21-16,-22-21 0,21 0 0,-21-21 15,0 20-15,1 1 0,-1 0 16,-21-21-16,0 21 0,0-1 0,0 1 16,0-21-16,0 21 0,0 0 15,-21-1-15,-1 1 0,1 21 16,0 0-16,-21 0 0,21 0 0,-1 0 15,1 0-15,-21 21 0,21-21 16,0 22-16,-1-1 0,22 0 0,0 0 16,0 0-16,0 0 15,0 1-15,22-22 0,-1 0 0,0 0 16,0 0-16,21 0 0</inkml:trace>
  <inkml:trace contextRef="#ctx0" brushRef="#br0" timeOffset="88832.04">5355 13229 0,'0'0'0,"0"-21"16,0 0-16,-21 21 15,0 0 1,0 0-16,-1 0 0,1 0 16,0 21-16,0 0 0,0 0 0,0 1 15,-22 41-15,22-42 16,21 22-16,0-22 0,0 0 0,0 0 15,0 0-15,0 0 0,21-21 16,0 0-16,1 0 16,-1 0-16,0 0 0,0-21 0,0 21 15,0-21-15,1 0 16,-1 0-16,0 0 0,0-1 0,0 1 16,0 0-16,-21 0 0,22 0 15,-22 0-15,0-1 0,0 1 0,0 0 16,21 21-16,-21 21 31,0 0-31,0 1 16,0 20-16,0-21 0,0 21 15,-21 1-15,21-1 0,0 22 0,0-1 16,0 1-16,0-1 0,21 1 0,0 20 16,-21-20-16,21 20 0,0 1 15,0 0-15,1-1 0,20 22 16,-21-21-16,21 0 0,-20-1 0,20 1 15,-21 0-15,21-1 0,-20 1 16,-1-22-16,21 22 0,-42-21 16,0-1-16,0 1 0,0-22 0,0 21 0,0-20 15,-21-1-15,0-21 0,-64 22 16,22-22-16,20-21 0,-20 0 16,-1 0-16,22-21 0,-22-1 15,1 1-15,21-21 0,-22 0 0,22-1 16,-1-20-16,1-1 0,21-20 0,-21 20 15,20-21-15,1 1 0,-21-1 16,42 0-16,0 1 0,-21-22 16,21 0-16,0 21 0,0 1 15,21-1-15,0 0 0,0 1 0,22 20 16,-22-20-16,21 20 0,0 1 0,1 20 16,-1-20-16,0 20 0,22 1 15,-22 0-15,1-1 0</inkml:trace>
  <inkml:trace contextRef="#ctx0" brushRef="#br0" timeOffset="89583.62">5651 13377 0,'0'22'0,"0"-1"15,0 0-15,0 0 16,22-21 15,-1-21-15,0 21-16,0-21 0,21 0 0,-20-1 15,20 1-15,-42 0 16,0 0-16,21 0 0,-21 0 0,0-1 16,0 1-16,-21 21 15,21-21-15,-21 21 0,0 0 0,-1 0 16,1 21-16,0-21 0,0 21 16,0 1-16,21 20 0,0-21 0,0 0 15,0 22-15,0 20 16,0-42-16,0 22 0,0-22 15,21 0-15,0 0 0,0 0 0,0 0 16,22 1-16,-22-22 0,0 0 16,21 0-16,-20 0 0,-1 0 0,21 0 15,-21-22-15,22 1 0,-22 0 16,0 0-16,0 0 0,0 0 0,0-22 16,-21 1-16,0 21 0,0 0 15,0-1-15,0-20 16,0 21-16,0 42 31,0 0-31,0 0 0,0 1 0,0-1 16,0 0-16,0 0 0,0 0 15,0 0-15,-21 1 0,21-1 16,-21 0-16,21 0 0,0 0 0,0 0 16,-21-21-16,21-21 31,0 0-16,0 0-15,21 0 0,0 0 0,0-1 16,-21-20-16,22 21 0,-1-21 16,-21 20-16,21 1 0,0-21 15,0 21-15,0 0 0,1 21 16,-1 0-16,0 0 0,-21 21 16,21 0-16,-21 0 0,0 0 15,0 22-15,0-22 0,0 0 16,0 21-16,0-21 0,0 1 0,0 20 15,0-21-15,0 0 0,0 0 16,0 1-16,0-1 0,21-21 47,-21-21-31,21-1-16,-21 1 15,22 21-15,-1-21 0,0 0 0</inkml:trace>
  <inkml:trace contextRef="#ctx0" brushRef="#br0" timeOffset="90712.2">6858 13293 0,'0'0'0,"0"-21"0,0-1 16,-21 22 0,0 0-1,-1 0-15,1 22 0,0-1 16,0 0-16,0 0 0,21 21 15,0-20-15,-21 20 0,21 0 0,0-21 16,0 22-16,0-1 16,0-21-16,0 0 0,0 1 0,0 20 15,21-42-15,0 21 0,0 0 16,0-21-16,0 0 0,22 0 0,-22 0 16,21 0-16,1 0 0,-1 0 0,0-21 15,-21 0-15,22 0 0,-1 0 16,-21-1-16,22-41 15,-22 21-15,0 20 0,-21-20 0,21 0 16,-21 21-16,0-22 0,0 22 16,0-21-16,-21 21 0,0-1 0,0 1 0,-1 21 15,-20 0-15,21 0 16,-21 0-16,-1 0 0,22 0 0,-21 21 16,-1 1-16,22-1 0,0 21 15,0-21-15,0 0 0,21 22 0,0-1 16,0 22-16,0-43 15,0 21-15,0-21 0,21 0 0,21 22 16,-21-43-16,1 21 0,-1 0 0,21-21 16,0 0-16,-20 0 0,20 0 15,0 0-15,1 0 0,-22 0 0,21 0 16,0-21-16,-20 0 0,20 0 16,-21-1-16,21-20 15,-20 0-15,-1 21 0,-21-22 0,0 22 16,0 0-16,21-21 0,-21 20 15,0 1-15,0 0 0,21 21 0,-21 21 32,0 0-17,0 1-15,0 20 0,0-21 16,0 0-16,-21 22 0,21-22 0,0 0 16,0 21-16,0-21 0,0 1 0,0-1 15,21 0-15,0 0 16,0-21-16,1 0 0,-1 0 15,0 0-15,0 0 0,0 0 16,0-21-16,1 0 0,-1 21 16,0-21-16,0-1 0,0-20 0,0 21 15,1 0-15,-22-22 0,0 22 16,0 0-16,0-21 0,0 21 0,0-1 16,0 1-16,0 42 31,0 1-31,0-1 15,0 21-15,0-21 0,0 0 16,0 22-16,0-22 0,0 0 16,0 0-16,0 0 0,0 1 15,0-1-15,0 0 0,21 0 0,0-21 16,0 0-16,0 21 0,0-21 0,22 0 16,-22 0-16,0 0 0,21-21 15,-20 21-15,20-21 0,-21 0 0,0 0 16,0-1-16,22 1 0,-22-21 15,0-22-15,0 43 0,0-21 16,-21 21-16,0-22 0,0 22 16,0-21-16,0 21 0,0 0 0,0-1 15,0 44 1,0-1 0,0 0-16,-21 0 0,21 0 0,0 22 15,0-22-15,0 0 16,0 21-16,0-21 0,0 1 0,21 20 15,-21-21-15,0 0 0,0 0 0,22 1 16,-22-1-16,0 0 0,21-21 16,-21 21-16,0 0 0,-21-21 15,-1 0 1,1 21-16,0-21 0,0 0 16,0 0-16,-22 0 0,22 0 15,-21 0-15,0 0 0</inkml:trace>
  <inkml:trace contextRef="#ctx0" brushRef="#br0" timeOffset="91528.07">677 14880 0,'0'0'0,"21"0"16,-21-21-16,22 21 0,-1 0 0,0 0 16,0 0-16,0 0 15,0 21-15,1 0 0,-22 1 16,0-1-16,21 0 0,-21 21 0,0 1 16,0-1-16,0 0 0,-21 1 15,-1-1-15,1 0 0,-21 1 16,21-1-16,-22 0 0,22 1 0,-21-22 15,0 21-15,20-21 0,1 0 16,0-21-16,0 22 0,42-22 47,0 0-47,0 0 0,22 0 0,-22-22 16,21 22-16,1-21 0,-1 21 15,-21 0-15,21-21 0,-20 0 16,20 21-16,-21 0 0,0-21 0,0 21 15,1 0-15,-1 0 0,0-21 16,0 21-16,-21-22 16,0 1-1</inkml:trace>
  <inkml:trace contextRef="#ctx0" brushRef="#br0" timeOffset="91727.95">1206 15240 0,'22'0'16,"-22"21"31,0 0-47,0 1 16,21-22-1,-21 21-15,21-21 16,0 0-16,0 0 0</inkml:trace>
  <inkml:trace contextRef="#ctx0" brushRef="#br0" timeOffset="95096.31">2773 15388 0,'0'0'0,"0"-21"0,-21 0 16,21 0-16,0 0 16,0-1-16,0 1 15,0 0-15,0 0 0,0 0 16,0 0-16,0-1 15,0 1-15,-22 21 0,22-21 16,-21 0-16,0 0 16,0 21-16,0 0 15,0-21-15,-1 21 0,1 0 16,-42 0-16,42 21 16,-43 0-16,43 0 15,0 0-15,0 22 0,-1-22 16,1 21-16,0 0 0,21 1 0,-21-22 15,21 21-15,0 1 0,0-22 16,0 0-16,0 21 0,21-21 0,0-21 16,0 22-16,1-1 15,-1-21-15,0 0 0,0 0 0,0 0 16,0-21-16,22-1 0,-22 1 0,0 0 16,21 0-16,-20 0 0,-1-22 15,0 22-15,0-21 0,0 0 0,0-1 16,1 1-16,-1-22 0,-21 22 15,0-21-15,21 20 0,-21-20 16,21 20-16,-21-20 0,0 21 16,0-22-16,0 22 0,0-1 0,0 1 15,0 21-15,0-21 0,0 20 16,0 44 0,0-1-16,0 21 0,0 0 15,0 1-15,0-1 0,0 0 0,0 1 16,0 20-16,0-20 0,0 20 15,0 1-15,0-22 0,0 21 0,21-20 16,-21-1-16,21 0 0,1 1 16,-22-1-16,21-21 0,0 0 15,0 1-15,-21-1 0,21 0 16,0-21-16,1 0 0,-1 0 0,0 0 16,0 0-16,0-21 15,0 21-15,1-21 0,-1-1 0,0-20 16,0 21-16,-21 0 0,21-22 15,0 1-15,1 21 0,-22-21 16,0-1-16,0 22 0,0-21 0,0 21 16,0-1-16,0 44 31,0-1-31,0 0 0,0 21 16,0-21-16,0 22 0,0-22 15,21 21-15,-21-21 0,0 22 16,21-22-16,-21 21 0,0-21 0,21 1 15,-21-1-15,21 0 0,-21 0 16,21-21-16,1 0 0,-1 0 0,0 0 16,0 0-16,0 0 0,0 0 15,1-21-15,20 0 0,-21 0 0,0-1 16,22 1-16,-22 0 0,0-21 16,0 21-16,0-22 0,0 22 0,-21-21 15,22 21-15,-22-1 0,0-20 16,0 21-16,0 0 0,0 42 31,0 0-31,0 0 16,0 0-16,0 22 0,0-1 15,0-21-15,0 22 0,0-1 0,0 0 16,0 22-16,0-22 0,21 0 16,-21 1-16,0-1 0,21 22 0,0-22 15,-21 21-15,21-20 0,0 20 16,-21-20-16,22 20 0,-1-21 15,-21 22-15,0-22 0,21 1 0,-21-1 0,21 0 16,-21-21-16,0 22 0,0-22 16,0 0-16,0 0 0,0 0 15,-21-21 1,0 0-16,0-21 0,-1 21 16,22-21-16,-21 0 0,0-21 15,0-1-15,21 22 0,0-42 0,-21 20 16,21-20-16,0-1 0,0 1 15,0-1-15,0-20 0,21 20 0,0 1 16,0-22-16,0 21 0,1 1 16,-1-1-16,0 1 0,21-1 15,-21 22-15,1 0 0,20-1 0,-21 22 16,0 0-16,-21 0 0,21 0 0,1 21 16,-1 0-16,-21 21 15,21 0-15,-21 0 16,21 0-16,-21 1 0,0 20 15,0-21-15,0 21 0,0-20 0,21 20 16,-21-21-16,0 0 0,0 22 16,0-22-16,0 0 0,0 0 15,21-21-15,1-21 32,-22 0-32,21 0 15,-21-1-15,21 1 0,0-42 16,-21 42-16,21-1 15,0-20-15,1 21 0,-1 0 16,0 21-16,0 21 16,0 0-1,-21 0-15,0 0 0,21 22 0,1-22 16,-1 0-16,-21 0 0,21 22 16,0-22-16,0 0 0,0 0 0,1 0 15,-1 0-15,0-21 0,21 22 16,-21-22-16,22 0 0,-22 21 0,21-21 15,-21 0-15,22 0 0,-22 0 16,21 0-16,-21 0 0,1-21 0,-1-1 16,21 22-16,-21-21 0,0 0 15,-21 0-15,22-21 0,-1 20 16,-21-20-16,0 21 0,0-21 0,0-1 16,0 1-16,0 21 0,0-22 15,0 1-15,0 21 0,-21 0 0,-1 0 16,1-1-16,0 22 15,-21 0-15,21 0 0,-1 22 16,1-1-16,0 0 0,21 0 16,-21 21-16,0-20 0,21 20 0,0-21 15,0 21-15,0-20 0,0 20 0,0-21 16,0 0-16,0 0 0,0 1 16,42-1-16,-21 0 15,0-21-15,1 0 16,-1 0-16,0 0 0,0 0 15,0-21-15,0 0 0,1-1 16,-22 1-16,21 0 0,-21-21 16,0 21-16,0-1 0,0 1 15,0 0-15,0 0 0,0 0 0,0 0 16,21-1-16,-21 65 31,0-22-31,0 0 0,21 0 16,-21 0-16,0 1 0,0 20 15,0-21-15,21-21 0,0 21 0,1 0 16,-22 1-16,42-1 16,-21-21-16,0 0 0,0 0 15,22 0-15,-22 0 0,0 0 16,21 0-16,-20 0 0,20-21 0,-21 21 16,21-22-16,-20 1 0,20 0 0,-21 0 15,0 0-15,0 0 0,-21-1 16,0-20-16,22 0 15,-22-1-15,0 22 0,0 0 0,0 0 16,0 42 15,0 0-31,0 0 0,0 1 16,0-1-16,0 0 0,0 21 16,0-21-16,0 1 0,-22 20 15,22-21-15,0 0 0,0 0 0,0 1 16,0-1-16,0 0 15,0 0-15,0-42 32,0 0-17,0 0-15,22-1 0,-1 1 0,-21 0 16,21-21-16,0-1 16,-21 22-16,42-85 15,-20 85-15,-22 0 0,21 0 0,-21 0 16,21 21-16,0 0 15,0 21-15,-21 0 16,0 0-16,0 0 0,0 22 16,21-22-16,-21 0 0,0 0 0,22 22 15,-22-22-15,21 0 0,-21 0 16,21-21-16,-21 21 0,21 0 0,0-21 16,0 22-16,1-22 0,-1 0 15,0 0-15,21 0 0,-21 0 0,1 0 16,-1-22-16,0 22 0,0-21 0,21-21 15,-20 21 1,20-64-16,-21 64 16,-21 0-16,21-22 0,-21 22 15,0 0-15,0 0 0,0 0 0,0 0 16,0-1-16,0 44 31,0-1-31,0 0 0,0 0 0,0 0 16,0 22-16,0-22 0,0 21 15,0-21-15,0 0 0,0 22 0,0-22 16,0 0-16,0 0 0,0 0 16,21 1-16,1-1 0,-1-21 0,0 21 15,21-21-15,-21 0 0,1 0 16,20 0-16,-21 0 0,0 0 16,0 0-16,1-21 0,-1 0 0,0 21 15,0-22-15,0 1 0,0 0 0,1-21 16,-22 21-16,0-1 0,0 1 15,21 0-15,-21 0 0,0 0 0,21 21 16,-21 21 15,0 0-31,0 0 0,0 0 16,0 1-16,0-1 16,0 0-16,0 0 0,0 0 0,0 0 0,0 1 15,21-22 1,0 0-16,0 0 15,1 0-15,-1 0 0,0 0 0,21 0 16,-21-22-16,1 1 0,-1 21 16,-21-21-16,21 0 0,21-43 15,-21 43-15,1 0 0,-1-21 16,0-1-16,0 22 0,0-21 16,0 21-16,1-22 0,-1 22 0,-21 0 15,21 21-15,-21-21 0,21 21 16,-21 21-1,0 0 1,0 0-16,0 1 16,0-1-1,0-42 17,0-1-17,0 1-15,0 0 16,0 0-16,-21 21 15,0 0-15,0 0 16,-1 0 0,1 21-16,0 0 0,21 0 15,0 1-15,-21-1 0,0 21 16,21-21-16,-21 22 0,21-22 0,0 21 16,-22-21-16,22 43 15,0-43-15,0 0 0,0 0 0,0 0 16,0 1-16,22-22 0,-1 0 15,0 0-15,0 0 0,21 0 16,-20 0-16,-1 0 0,0-22 0,0 1 16,0 21-16,22-21 0,-22 0 15,0 0-15,0 0 0,0-1 16,0 1-16,1 0 0,-22 0 16,21 0-16,-21 0 0,21-1 0,-21 1 15,0 0-15,0-42 16,0 41-16</inkml:trace>
  <inkml:trace contextRef="#ctx0" brushRef="#br0" timeOffset="95331.76">7133 14732 0,'-21'0'16,"42"0"-16,-63 0 0,21 0 15,-1-21-15,1 21 16,21 21 31,0 0-31,0 0-1,-21 1-15</inkml:trace>
  <inkml:trace contextRef="#ctx0" brushRef="#br0" timeOffset="96382.21">677 16489 0,'0'-21'47,"0"0"-31,21 21 0,-21-22-16,22 22 15,-1 0-15,0 0 0,0 0 0,0 0 16,0 0-16,1 0 15,-1 22-15,0-1 0,-21 0 16,0 0-16,0 0 0,0 0 0,0 1 16,0-1-16,0 0 0,-21 0 15,0 21-15,-22-20 16,-41 41-16,41-63 16,22 21-16,-21-21 0,21 0 0,-1 0 31,22-21-31,0 0 0,22 0 15,-1 0-15,21-1 0,22 1 16,-22 0 0,0 21-16,1 0 0,-1 0 0,0 0 15,1 0-15,-1 21 0,-21 0 0,21 1 16,-20-1-16,20 42 16,-42-20-16,0-22 0,0 21 15,0 0-15,-21-20 0,0-1 0,-1 21 16,-62 22-1,63-64-15,-1 21 0,1-21 16,0 0-16,-21 0 0,21 0 16,-1 0-16,1 0 0,-21-21 15,21 21-15,0-22 0,-1 1 0,1 21 16,0-63 0,21 42-16,0-1 15,0 1-15,21 0 16,0 21-16,1-21 0,-1 0 15,0 21-15,0-21 0,0-1 16</inkml:trace>
  <inkml:trace contextRef="#ctx0" brushRef="#br0" timeOffset="96584.74">1651 16616 0,'21'0'0,"-42"0"0,42-21 15,-21 42 48,21-21-32,0 0-31,1 0 0</inkml:trace>
  <inkml:trace contextRef="#ctx0" brushRef="#br0" timeOffset="98147.81">2963 16552 0,'0'-42'16,"0"21"-16,21 21 15,-21 21 1,22-21-16,-22 21 16,0 22-16,0-22 0,21 21 0,-21 0 15,0 1-15,0 41 16,0-41-16,0-1 0,0-21 16,0 22-16,0-22 0,-21 21 0,-1 0 15,22-20 1,-21-22-16,21-22 31,0 1-31,0 0 0,0-21 0,0 21 16,21-22-16,1 1 0,-22 0 15,21-1-15,0 1 0,0 0 16,-21 20-16,21-20 0,0 21 0,-21 0 16,22 0-16,-1-1 0,0 22 15,0 22-15,0-1 16,-21 0-16,21 0 15,1 0-15,-22 22 0,21 20 16,0-21-16,-21-20 0,0 20 16,21-21-16,0 0 0,0 0 0,-21 1 15,22-22-15,-1 0 0,0 0 16,0 0-16,0 0 0,0 0 0,1 0 16,-1 0-16,0-22 0,21 1 15,-21 0-15,1-21 0,20 21 16,-21-22-16,21 22 0,-20-21 15,-1 21-15,0-22 0,0 22 0,-21 0 16,0-21-16,0 20 0,21 1 16,-21 0-16,0 42 31,0 0-31,0 1 0,0-1 16,0 0-16,0 21 0,0-21 0,0 22 15,0-22-15,0 21 0,0-21 16,0 1-16,0-1 0,0 0 0,0 0 15,21 0-15,1-21 16,-1 0-16,0 0 16,0 0-16,0-21 15,22 0-15,-22 0 0,0-22 16,0 22-16,0 0 0,0-21 16,1 21-16,-22-22 0,21 22 0,-21-21 15,21 21-15,-21-1 0,0 1 16,0 0-16,0 42 31,0 0-31,0 22 0,0-22 16,0 0-16,0 0 0,0 22 15,0-22-15,0 21 0,0-21 0,21 22 16,-21-22-16,21 0 0,0 0 16,-21 0-16,22 0 0,-1-21 0,0 0 15,0 0-15,0 0 16,0 0-16,1 0 0,-1 0 15,42-42-15,-42 21 0,22 0 16,-22 0-16,0-22 0,21 22 0,-20-21 16,-1 21-16,21-64 15,-42 64-15,0-22 0,21 1 16,-21 21-16,0-21 0,0-1 16,0 22-16,0 0 0,0 0 0,0 0 15,0 42 1,0 0-16,0 0 15,0 21-15,0-20 0,0 20 16,0 0-16,0-21 0,0 22 16,0-1-16,0-21 0,0 22 15,0-22-15,0 21 0,21-21 0,1 0 16,-22 1-16,21-1 0,0 0 16,0-21-16,21 0 0,-20 0 0,-1 0 15,0 0-15,21 0 0,-21 0 16,22-21-16,-1-22 15,0 22-15,-20 0 0,-1-21 0,21-1 16,-21 22-16,0-21 0,1 0 16,20-1-16,-21 1 0,0 0 15,-21-1-15,21 1 0,-21 0 0,0-1 16,22 1-16,-22 21 0,0 0 0,0-1 16,0 1-16,-22 42 15,22 1-15,-21-1 16,0 0-16,21 21 0,0-21 15,0 22-15,-21-1 0,21 0 0,0 1 16,-21-1-16,21 0 0,0 1 16,0-1-16,0 0 0,0 1 0,21-22 15,0 21-15,0-21 0,0 1 16,1-1-16,20 0 0,-21 0 16,21 0-16,-20-21 0,20 0 0,0 0 15,-21 0-15,22 0 0,-1-21 16,0 0-16,-20 0 0,20 0 15,-21-1-15,21 1 0,-20-21 16,-1 21-16,0 0 0,-21-22 0,0 22 16</inkml:trace>
  <inkml:trace contextRef="#ctx0" brushRef="#br0" timeOffset="99035.45">762 17865 0,'21'0'16,"-21"-21"0,21 21-16,-21-22 31,0 1-15,-21 21-16,0-21 15,21 42 1,0 0-1,0 1-15,0-1 0,0 21 16,0-21-16,0 22 0,0-22 0,0 21 16,0 0-16,0-20 0,0-1 15,0 0-15,0 0 0,0 0 16,21 0-16,0-21 0,0 0 16,1 0-1,-1 0-15,0-21 0,0 0 0,0 0 16,-21 0-16,21 0 0,1-1 15,-1 1-15,-21 0 0,0 0 16,21 0-16,0 21 31,-21 21-31,0 0 0,21 0 16,-21 22-16,0-22 0,0 0 16,0 21-16,0-21 0,0 22 15,21-22-15,-21 21 0,0-21 16,0 1-16,0-1 0,22 0 15,-22-42 32,0 0-47,21-1 0</inkml:trace>
  <inkml:trace contextRef="#ctx0" brushRef="#br0" timeOffset="99228.1">1566 18055 0,'21'0'0</inkml:trace>
  <inkml:trace contextRef="#ctx0" brushRef="#br0" timeOffset="101375.68">3641 18013 0,'0'-21'0,"-22"0"16,22-1-16,0 1 15,0 0 1,0 0-16,0 0 16,22 0-16,-22-1 15,0 1-15,0 0 16,0 0-16,0 0 0,0 0 16,-22 21-16,1 0 0,0 0 15,0 0-15,0 0 0,-22 21 16,22 0-16,0 0 0,0 0 15,-21 22-15,20-1 0,1-21 16,21 21-16,0 1 0,-21-1 0,21 0 16,0-20-16,0-1 0,0 21 15,0-21-15,21-21 0,-21 21 16,21-21-16,1 0 0,-1 0 0,0 0 16,0 0-16,0-21 0,22-21 15,-1 21-15,-21 0 16,21-1-16,-20-20 0,-1 21 15,21-21-15,-21-1 0,0 1 16,-21 0-16,0-1 0,22 1 0,-22-22 16,0 22-16,0 0 0,-22-43 15,22 43-15,-21 21 16,21-1-16,-21 1 0,21 0 0,0 42 31,0 0-31,0 22 0,0-1 0,0 0 16,0 1-16,21-1 0,0 22 15,-21-22-15,22 0 0,-1 22 16,-21-22-16,21-21 0,0 22 0,0-1 16,0-21-16,1 0 0,-1 0 15,0-21-15,0 0 0,0 0 16,0 0-16,1 0 0,-1 0 16,0 0-16,0-21 0,21 0 15,-42 0-15,22 0 0,-1 0 0,0-1 16,0 1-16,-21 0 0,0-21 15,0 21-15,0-1 0,0 1 16,0 0-16,0 0 0,0 42 31,0 0-31,0 0 0,0 1 16,0-1-16,0 21 0,0-21 0,0 0 16,0 22-16,0-22 0,21 0 15,-21 0-15,21-21 16,1 21-16,-1-21 0,0 0 15,0 0-15,0 0 16,0 0-16,1-21 0,-1 0 0,0 0 16,0 0-16,0 0 0,0-1 15,1 1-15,-1-21 0,0 21 0,-21 0 16,21-1-16,-21 1 0,0 0 16,0 42 15,0 0-31,0 1 0,0-1 0,0 0 15,0 21-15,0-21 0,0 1 0,0-1 16,0 0-16,0 0 16,21 0-16,0-21 0,1 21 0,-1-21 15,0 0-15,21 0 16,-21 0-16,1 0 0,20-21 16,-21 21-16,0-21 0,22 0 0,-22 0 15,0 0-15,0-1 0,0 1 16,0 0-16,-21-21 0,0 21 15,0-1-15,0 1 0,0 0 16,0 42 0,0 0-16,0 1 15,0-1-15,0 21 0,0-21 16,0 22-16,0-1 0,0 0 16,0 22-16,0-22 0,0 22 15,0-22-15,0 21 0,22 1 16,-22-22-16,0 22 0,0-22 0,0 22 15,0-22-15,0 0 0,0 1 16,0-1-16,0-21 0,0 0 0,0 22 16,21-43-16,-21 21 0,0 0 15,0-42 1,0 0-16,21-1 0,-21 1 16,0 0-16,0-21 0,0-1 15,0 1-15,0-21 0,0 20 0,0-20 16,0-1-16,0-20 15,0 20-15,0 1 0,0-1 16,0 1-16,0-1 0,0 1 0,21-1 16,-21 22-16,0-1 0,21 1 15,0 0-15,1 21 0,-22-1 0,21 22 16,0 0-16,0 0 16,0 0-16,0 0 0,1 22 15,-22-1-15,21 0 0,0 0 0,-21 0 16,0 0-16,0 1 0,0-1 15,0 0-15,0 0 0,0 0 16,0 0 0,-21-21-16,0 0 15,-1 0-15,1 0 16,0 0-16,0-21 16,21 0-16,-21 21 0,21-21 15,0 42 1,0 0-1,0 0-15,21 1 16,-21-1-16,21-21 0,0 21 16,0 0-16,1-21 0,-1 0 15,0 21-15,0-21 0,0 0 16,0 0-16,22 0 0,-22-21 0,21 21 16,1-21-16,-1 0 0,0 0 15,-21-1-15,22 1 0,-1-21 0,-21 21 16,22-22-16,-22 1 0,0 0 15,0-1-15,-21 1 0,0 0 16,0-22-16,0 22 0,0 0 0,0-1 16,0 1-16,0 21 0,0-22 15,0 22-15,0 0 0,0 42 32,0 0-32,0 1 0,0 20 0,-21-21 15,21 21-15,-21 22 16,21-22-16,0 1 0,0-1 0,-21 21 15,21-20-15,-22-1 0,22-21 16,0 22-16,0-22 0,0 21 0,0-21 16,22 0-16,-1 1 15,0-22-15,0 0 0,0 0 0,22 0 16,-22 0-16,0-22 16,0 1-16,0 0 0,22 0 15,-22 0-15,0 0 0,0-1 0,0 1 16,0-21-16,1 21 15,-1 21-15,-21-21 0,21 21 0,-21 21 16,0 0 0,0 0-16,0 0 0,0 0 15,0 1-15,0-1 0,0 0 16,0 0-16,0 0 0,0 0 16,0 1-16,-21-1 15,0-21 1,21-21-1,-22-1-15,22 1 16</inkml:trace>
  <inkml:trace contextRef="#ctx0" brushRef="#br0" timeOffset="101547.58">6159 17547 0,'0'0'0,"0"-21"16,22 21 46,-22 21-46</inkml:trace>
  <inkml:trace contextRef="#ctx0" brushRef="#br0" timeOffset="102842.83">6752 17568 0,'0'-42'16,"-21"42"-16,0-21 15,0 21-15,-1 0 16,1 0-16,0 21 15,21 0-15,0 0 0,-21 22 16,21-22-16,-21 21 0,21 1 0,0-22 16,0 21-16,0 0 0,0-20 15,0 20-15,0-21 0,0 0 0,0 0 16,21 1-16,0-1 0,0 0 16,22-21-16,-1 0 0,0 0 15,1 0-15,20 0 0,-21 0 0,22 0 16,-1 0-16,-20 0 0,20-21 15,-20 0-15,-1-1 0,0 1 16,1 21-16,-22-42 0,0 21 0,0 0 16,0-1-16,-21-20 0,0 21 0,0 0 15,0-22-15,0 22 16,0 0-16,0 0 0,-21 21 16,0 0-16,0 0 0,0 0 15,-1 21-15,1 0 16,0 0-16,21 1 0,0-1 0,-21 0 15,0 21-15,21-21 0,0 1 16,0-1-16,0 0 0,0 0 0,0 0 16,21-21-1,0 0-15,0 0 16,-21-21-16,21 21 0,1-21 16,-1 0-16,0 0 0,0-1 15,-21 1-15,21 0 0,-21 0 16,21 0-16,-21 0 0,0-1 0,0 1 15,0 0-15,22 21 16,-22 21 0,0 0-16,0 22 0,0-22 15,0 0-15,0 0 0,0 22 16,0-22-16,0 0 0,0 0 0,0 0 16,0 0-16,0 1 0,0-1 15,21-21-15,0 0 16,0 0-16,0 0 0,0 0 15,1 0-15,-1 0 0,0-21 0,21-1 16,-21 22-16,1-21 16,-1 0-16,0-21 0,0 21 0,0-22 15,0 22-15,1-21 0,-1-1 16,0-20-16,21-22 0,-21 22 16,1 20-16,-1 1 0,0 0 15,-21-1-15,21 1 0,-21 21 0,21 0 16,-21-22-16,0 65 31,0-1-31,-21 0 0,21 0 16,-21 21-16,21 1 0,0-22 15,0 21-15,0 1 0,-21-1 0,21 0 16,-21 1-16,21-1 0,0 0 16,0 1-16,0-22 0,0 21 15,0-21-15,0 0 0,0 1 0,0-1 16,0 0-16,21-21 15,0 21-15,0-21 0,0 0 0,0 0 16,1 0-16,-1 0 0,21-21 16,-21 0-16,0 21 0,22-21 0,-22-1 15,0 1-15,21 0 0,-20 0 16,20-21-16,-42 20 16,21 1-16,-21 0 0,21 0 15,-21-21-15,-21 63 47,0 0-47,21 0 0,-21 0 0,0 0 16,21 1-16,-22-1 0,22 0 15,0 0-15,0 0 0,0 0 16,0 1-16,0-1 0,0 0 16,0 0-16,0 0 15,22-21 1,-1 0-16,0 0 0,0 0 15,0 0-15,0 0 0,1 0 16,20 0-16,0-21 0,1 21 16,-1-21-16,0 21 0,43-21 15,-64 0-15,21 21 0,-20 0 16,-1-22-16,0 22 0,-21-21 16,0 0-16,0 0 15,-21 0-15,0 0 0,-1 21 16</inkml:trace>
  <inkml:trace contextRef="#ctx0" brushRef="#br0" timeOffset="103139.67">7747 17251 0,'-42'0'0,"84"0"0,-106 21 0,86-21 15,20 0 1,-21 0-16,43 0 0,-22-21 0,21 21 16,-20 0-16,20 0 0,1-21 15,-22 21-15,22 0 0,-22 0 0,0-21 16,1 21-16,-1 0 0,0 0 16,-21 0-16,22-22 0,-22 22 15,0 0-15,0 0 0,0 0 16</inkml:trace>
  <inkml:trace contextRef="#ctx0" brushRef="#br0" timeOffset="111776.86">4318 10499 0,'0'21'79,"0"0"-79,0 0 0,0 22 15,0-22-15,0 0 16,0 21-16,0-21 0,21 22 0,0-1 15,-21-21-15,21 22 0,1-1 16,-22-21-16,21 21 0,0-20 0,0-1 16,0 0-16,0 0 0,1 0 0,-1 0 15,21-21-15,0 0 0,1 0 16,-1 0-16,0 0 0,1-21 0,20 0 16,-20 0-16,20 0 0,1-22 15,-1 1-15,1 0 0,-1-1 16,22 1-16,-1-21 0,1-1 0,0 1 15,21-1-15,-22 1 0,1-1 16,0 22-16,-1-22 0,-20 22 0,20 0 16,-20 20-16,-1-20 0,-20 21 0,20 0 15,1-22-15,-43 43 16,0 0-16,0-21 0,0 21 16,-21-21-16,22 21 46,-22 21-14,0 0-17</inkml:trace>
  <inkml:trace contextRef="#ctx0" brushRef="#br0" timeOffset="112710.39">12509 10075 0,'0'22'32,"0"-1"-32,0 0 15,0 0-15,0 0 0,0 0 16,0 22-16,0-22 0,0 21 0,0 1 16,0-1-16,0 0 0,0 1 15,0-1-15,0 0 0,22-21 0,-22 22 16,21-1-16,-21-21 0,0 0 15,0 22-15,21-22 0,-21 0 0,21-21 16,-21 21-16,21-21 0,0 0 0,1 0 16,-1 0-16,21 0 0,0 0 15,1-21-15,20 0 0,1 0 0,-1-22 16,22 1-16,0-21 0,20-1 0,86-63 16,-85 64-1,0-1-15,-1 1 0,1 20 0,0-20 16,0 20-16,84-62 0,-126 83 15,-1 1-15,1-21 0,-22 42 16,-21-21-16,22 21 0,-22-21 0,0 21 16,0 0 31,-21-22-32,21 22-15,1 0 0</inkml:trace>
  <inkml:trace contextRef="#ctx0" brushRef="#br0" timeOffset="113491.87">17949 10097 0,'0'21'47,"0"0"-47,0 0 16,0 0-16,0 0 0,0 1 0,0-1 16,0 21-16,0-21 0,0 22 0,0-22 15,0 21-15,0 0 0,0-20 16,0 20-16,0-21 0,0 21 0,0-20 15,21-1-15,1 0 0,-1 0 0,0-21 16,21 21-16,-21-21 0,22 0 16,-1 0-16,22 0 0,-1-21 0,1 0 15,-1-21-15,22 20 0,-22-20 0,22 0 16,21-22-16,-22 22 16,1-22-16,21 22 0,106-64 15,-128 64-15,22 0 0,-42-1 0,20 22 16,-20 0-16,-22 0 0,0 0 15,-20-1-15,-1 22 0</inkml:trace>
  <inkml:trace contextRef="#ctx0" brushRef="#br0" timeOffset="161324">10583 9927 0,'0'0'0,"21"0"0,-21-21 15,0 0 1,-21 21 31,0 0-47,0 0 0,0 21 15,0-21-15,-1 21 0,1 0 0,0 1 16,0-1-16,0 0 0,0 0 0,21 0 16,0 22-16,-22-22 0,22 0 15,0 0-15,-21 0 0,21 0 0,0 22 16,0-22-16,0 0 0,0 0 15,0 0-15,21 1 0,1-1 16,-1-21-16,0 0 16,0 0-16,0 0 15,0 0-15,1 0 0,-1 0 0,0-21 16,0-1-16,0 22 16,0-21-16,1 0 0,-22 0 0,21 21 15</inkml:trace>
  <inkml:trace contextRef="#ctx0" brushRef="#br0" timeOffset="161920.17">10689 9737 0,'0'0'0,"-21"-21"0,-21-43 16,20 64-16,1 0 0,0-21 15,0 21-15,0 0 0,0 0 0,-1 0 16,1 0-16,-21 0 0,21 21 16,0-21-16,-1 21 0,1 0 0,0 1 15,0-1-15,0 0 0,0 0 0,-1 21 16,1 1-16,0-22 0,0 21 16,21 1-16,0-1 0,-21 0 15,0 22-15,21-22 0,0 0 16,0 1-16,0-1 0,0 0 15,0 1-15,0-22 0,0 21 0,21-21 16,0 43-16,0-43 0,0 21 16,0-20-16,1-1 0,-1 0 15,0-21-15,21 21 0,-21-21 0,1 0 16,20 21-16,-21-21 0,0 0 0,22 0 16,-22 0-16,21 0 0,-21-21 0,22 0 15,-1 0-15,-21 0 0,21-1 16,1-20-16,-1 0 0,0 21 15,1-22-15,-1 1 0,0 0 0,-20-1 16,-1 1-16,0-22 0,-21 22 16,0 0-16,0-1 0,0 1 0,0 0 15,-21-1-15,0-20 0,-1 21 0,1-1 16,-21 1-16,0 0 0,-1-1 16,1 22-16,21-21 0,-22 21 0,1-1 15,0 22-15,-1 0 0,1 0 0,0 0 16,-1 0-16,1 0 15,0 22-15,-1-1 0,1 0 0,21 0 0,-43 43 16,43-43-16,0 21 16,0-21-16,21 0 0,0 22 0,0-22 15,0 0-15,21 0 16,0 0-16</inkml:trace>
  <inkml:trace contextRef="#ctx0" brushRef="#br0" timeOffset="162906.91">16976 9885 0,'0'0'0,"21"0"16,-21-21-16,21 21 0,-21-21 31,-21 21 0,0 0-31,-1 0 0,22 21 0,-21-21 16,0 21-16,0 0 0,21 0 16,-21 0-16,0 1 0,-1-1 15,22 0-15,0 0 0,-21 0 0,21 0 16,-21 1-16,21-1 0,0 0 0,0 0 16,0 0-16,0 0 15,21-21-15,0 22 0,1-22 16,-1 0-16,0 0 0,0 0 15,0 0-15,0 0 0,1 0 16,20-22-16,-21 22 0,0-21 0,43 0 16,-43 0-16,0 0 15</inkml:trace>
  <inkml:trace contextRef="#ctx0" brushRef="#br0" timeOffset="163469.04">17208 9652 0,'0'0'0,"-63"-42"16,42 21-16,-22-1 15,22 22-15,-21 0 0,21 0 0,-22 0 16,22 0-16,0 0 16,-21 0-16,21 0 0,-22 22 0,22-22 0,0 21 15,-21 21-15,20-21 0,1 22 16,0-22-16,0 21 0,0 0 15,0 1-15,-1 20 0,22-20 0,0 41 16,-21-41-16,21-1 16,0 0-16,0 1 0,0-22 0,0 21 15,0 0-15,21-20 0,1 20 0,-22-21 16,21 0-16,0 0 0,0 1 16,21-1-16,-20-21 0,-1 0 0,21 21 15,-21-21-15,43 0 16,-22 0-16,-21-21 0,22 0 0,-1 21 0,-21-22 15,21 1-15,1-21 0,-1 21 16,-21 0-16,22-22 0,-1 1 16,-21 21-16,21-22 0,-20 1 0,-1 0 15,0-1-15,0 1 16,-21 0-16,0-1 0,0 1 0,0 0 0,0-1 16,-21 1-16,0 0 0,-22 21 15,22-22-15,-21 22 0,0 0 0,-1 0 16,-63-22-16,22 43 15,41 0-15,1 0 0,0 22 16,21-1-16,-22 0 0,22 0 0,-21 0 16,21 0-16,-1 22 0,1-22 15,0 0-15,0 0 0,21 0 16,-21 22-16,21-22 0,0 0 16,0 0-16,0 0 0,21-21 15,-21 22-15,21-22 0,0 0 16</inkml:trace>
  <inkml:trace contextRef="#ctx0" brushRef="#br0" timeOffset="164512.01">23495 9335 0,'0'0'0,"21"-22"15,-21 1-15,0 0 0,0 0 16,0 0 0,0 0-1,-21 21-15,0 0 16,0 0 0,-1 0-16,1 0 0,0 21 15,0 0-15,0 0 0,0 0 0,-1 0 16,-20 1-16,21-1 0,0 0 15,0 0-15,-1 0 0,1 22 16,21-22-16,0 0 0,-21 0 0,21 0 16,0 0-16,0 1 0,0-1 0,0 0 15,21 0-15,-21 0 0,21 0 16,1-21-16,-1 22 0,0-22 16,21 0-16,-21 21 0,1-21 0,-1 0 15,0 0-15,0 0 16,0 0-16,0 0 0,1-21 0,-1 21 15,0-22-15,0 22 0,-21-21 0,21 0 16,0 0-16,1 0 0,-1 0 16</inkml:trace>
  <inkml:trace contextRef="#ctx0" brushRef="#br0" timeOffset="165090.97">23770 9081 0,'0'0'0,"0"-22"15,-42-20-15,21 42 16,-1-21-16,1 0 0,0 21 0,-21-21 16,21 21-16,-22 0 0,1 0 0,21 0 15,-22 0-15,1 0 0,0 0 16,-1 0-16,22 0 0,-21 21 0,0 0 16,-1 0-16,22 21 0,-21-20 15,-1 20-15,-20 21 0,42-20 16,0-1-16,-1 0 0,1-20 0,0 20 15,21 0-15,0 1 0,0-1 16,0 21-16,0-20 16,0-22-16,21 21 0,0-21 0,22 22 15,-22-22-15,0 21 0,21-21 16,1 1-16,-22-1 0,21 0 0,1-21 16,-1 21-16,0 0 0,1-21 15,-1 0-15,0 0 0,1 0 0,-1 0 16,0 0-16,1-21 0,-1 0 0,0 21 15,-21-21-15,22 0 0,-1-1 16,-21-20-16,22 21 0,-22-21 0,42-43 16,-63 43-16,21-1 15,-21 1-15,0 0 0,0-22 0,0 22 16,0-1-16,-21-20 0,0 21 16,0-1-16,-21-20 0,20 20 15,-20 1-15,21 21 0,-21-21 0,20 20 16,1 1-16,0 0 0,0 0 15,0 21-15,0 0 0,-1 0 16,1 0-16,0 0 0,0 21 16,0-21-16,0 21 0,-1 0 15,1-21-15,0 22 0,0-1 0,0 0 0,-22-21 16,22 21-16,-21 0 16,21 0-16,0 1 0,-22-22 0,22 21 0,0 0 15,0-21-15,0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10:51:59.3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720 1545 0,'0'0'0,"-22"0"0,22 21 16,-21-21-16,0 0 15,21 22-15,-21-22 0,21 21 0,-21 0 16,21 0-16,-21 0 15,21 0 1,21-21 15,0 0-31,0-21 0,21 21 16,-20-21-16,-1 0 0,21 0 0,-21 0 16,22-1-16,-22-20 0,0 21 15,21 0-15,-21-22 0,1 22 16,-1-21-16,0 21 0,0-22 15,0 1-15,-21 0 0,0-1 16,0 1-16,0 0 0,0 21 16,0-22-16,0 22 0,0 0 0,0 0 15,-21 21-15,0 0 16,0 0-16,0 21 16,21 0-16,-22 21 0,1-20 0,21 20 15,-21-21-15,21 21 0,0 1 16,0-1-16,0 0 0,0-20 15,0 20-15,0 0 0,0-21 0,0 22 16,0-22-16,0 21 0,21-21 16,0 1-16,-21-1 0,22 0 0,-1 0 15,0-21-15,0 21 0,0-21 16,22 0-16,-22 0 16,0 0-16,21 0 0,-21 0 0,22-21 15,-1 0-15,0 0 0,1 0 16</inkml:trace>
  <inkml:trace contextRef="#ctx0" brushRef="#br0" timeOffset="2156.96">1841 1207 0,'0'0'0,"0"-22"0,0 1 0,0 0 16,0 0-16,0 0 0,0 0 16,-21-1-16,0 22 0,0 0 0,0 0 15,0 0-15,-1 0 16,1 0-16,0 22 0,0-1 15,0 21-15,0-21 0,-1 22 16,1-1-16,0-21 0,0 21 16,21 1-16,-21-1 0,21 0 0,0-20 15,0 20-15,0-21 0,0 0 16,0 0-16,21 1 0,0-22 16,0 0-16,0 0 0,1 0 0,-1 0 15,0 0-15,21-22 0,-21 1 16,1 0-16,20 0 0,-21 0 15,0-22-15,0 22 0,1 0 0,-22-21 16,0 21-16,21-22 0,-21 22 16,0-21-16,0 21 0,0-1 15,0-20-15,0 21 0,0 0 16,0 0-16,0 42 31,0 21-15,21-21-16,-21 0 0,0 22 15,0-1-15,21 0 0,-21 1 16,21-1-16,-21 22 0,21-1 0,-21 1 16,22-1-16,-22 22 0,21-22 15,0 22-15,0 0 0,-21-22 0,21 22 16,0-22-16,1 22 16,-1-22-16,21 107 0,-21-107 15,-21 1-15,21-1 0,-21 1 16,22-1-16,-22-20 0,0-1 15,0-21-15,0 0 0,0 0 16,0 1-16,0-44 16,0-20-16,0 21 0,0-21 15,0-22-15,0 1 0,-22-1 16,22-21-16,0 1 0,-21-22 16,21 21-16,0-21 0,0-21 15,0 22-15,0-1 0,0 21 0,0-21 16,0 22-16,0-1 0,0 21 15,0-20-15,0 20 0,0 1 16,0-43-16,0 42 0,0 22 16,0 21-16,0 0 0,0 0 15,-21 21 1,0 0-16,21 21 0,0 0 16,0 21-16,0-21 0,0 22 15,0-1-15,0 0 0,0 1 16,0-22-16,0 21 0,0 1 15,21-1-15,-21 0 0,21-21 16,0 1-16,1 20 0,-1-21 0,0 0 16,0-21-16,0 0 0,0 0 15,1 0-15,-1 0 0,0 0 0,21 0 16,-21-21-16,1 0 0,20 0 16,-21 0-16,0-22 0,22 22 0,-22-21 15,0 21-15,0-22 0,-21 1 16,0 0-16,21 20 0,-21-20 15,0 0-15,21 21 0,-21-22 0,0 22 16,0 0-16,0 0 0,0 0 16,0 42 15,0 21-31,0-21 0,0 0 16,0 22-16,0-1 0,0 0 15,0 1-15,0-22 0,0 21 16,0 1-16,0-22 0,22 21 0,-1-21 15,0 0-15,0 1 0,21-1 16,-20 0-16,20 0 0,-21-21 0,21 0 16,1 0-16,-1 0 15,0 0-15,1 0 0,20 0 0,-20 0 0,-1-21 16,0 21-16,1-21 0,-1 0 16,0-1-16,1 1 0,-1-21 15,0 21-15,-21 0 0,1-22 16,-1 1-16,-21 21 0,0-22 0,0 22 15,0-21-15,0 21 0,0 0 16,-21-22-16,-1 22 0,1 21 16,0 0-16,0 0 0,-21 0 15,20 0-15,1 21 16,0 0-16,0 1 0,0-1 0,0 0 16,-1 21-16,22-21 15,-21 22-15,21-22 0,0 21 0,0-21 0,0 22 16,0-22-16,0 0 0,0 0 15,0 0-15,0 1 0,21-22 16,1 21-16,-1-21 16,0 0-16,0 0 0,0 0 0,0-21 15,1 21-15,-1-22 0,0 1 16,0 21-16,0-21 0,-21 0 0,21 0 16,-21-22-16,22 22 0,-22 0 15,0 0-15,0 0 0,0 0 0,0-1 16,0 1-16,0 0 0,0 0 15,0 42 17,0 0-32,0 0 0,0 1 15,0-1-15,0 0 16,0 21-16,0-21 0,0 1 0,0 20 16,0-21-16,0 0 0,0 0 15,21 1-15,-21-1 0,21-21 0,0 21 16,-21 0-16,21-21 0,0 0 15,1 0-15,-1 0 0,0 0 16,0 0-16,21 0 0,-20-21 0,-1 0 16,0 0-16,0-1 0,21 1 15,-20 0-15,-1-21 0,0 21 16,0-22-16,0-20 0,0-43 16,-21 64-16,22-64 0,-22 42 15,21 22-15,-21-22 0,0 22 16,0 21-16,0-21 0,0 20 15,0 1-15,0 0 0,0 0 16,-21 21 0,21 21-1,-22 0-15,22 0 0,0 1 0,0 41 16,0-21-16,0 1 16,0 20-16,0-20 0,0-1 0,0 21 15,0-20-15,0-1 0,0 0 16,0 1-16,0-1 0,22-21 15,-22 22-15,0-22 0,21 0 0,0 0 16,0 0-16,0-21 0,0 21 16,1-21-16,-1 0 0,0 0 15,0 0-15,0 0 0,0 0 0,1 0 16,20 0-16,-21-21 0,0 0 16,22 0-16,-22 0 0,42-22 15,-42 1-15,1 0 0,20-1 16,-21 22-16,0-21 0,-21 0 0,21-1 15,-21 22-15,22 0 0,-22 0 16,0 0-16,0-1 0,-22 44 31,22-1-15,-21 21-16,21-21 0,0 0 0,0 22 16,0-22-16,0 0 0,0 0 15,0 22-15,0-22 0,21 0 0,1 0 16,-1 0-16,0-21 0,0 21 15,0 1-15,0-22 0,-21 21 0,22-21 16,-1 21-16,0-21 16,-21 21-16,0 0 15,-21-21-15,0 21 16,-1-21-16,1 0 0,0 22 0,-21-22 16,21 0-16,-1 0 15,1 21-15,0-21 0,0 0 0,0 0 16,0 0-1,21-21 1</inkml:trace>
  <inkml:trace contextRef="#ctx0" brushRef="#br0" timeOffset="2824.91">5673 1122 0,'0'0'0,"-22"0"0,1 21 15,21 0 17,21-21-32,1 0 0,-1 0 15,21 0-15,0 0 0,1 0 16,20 0-16,-20 0 0,20 0 0,-21 0 16,22 0-16,-1 0 0,1 0 15,-22 0-15,22 0 0,-1-21 0,1 21 16,-22 0-16,0 0 0,22-21 15,-43 21-15,21 0 0,-20-21 0,20 0 16,-42-1-16,0 1 16,0 0-16,-21 0 15,0 21-15,-22-21 16,22 21-16,-21 0 0,21-21 16,-22 21-16,1-22 0,21 22 15,0 0-15,-1 0 0,1 0 0,42 0 31,22 0-31,-22 0 16,0 0-16,21 0 0,-20 0 16,-1 0-16,21 0 0,-21 0 0,0 0 15,1 0-15,-1 0 0,0 0 16,-21 22-16,0-1 0,0 0 16,0 0-16,-42 21 0,20-20 15,1-1-15,0 21 0,-21-21 16,21 0-16,-22 22 0,22-22 0,0 0 15,0 0-15,0 0 0,21 1 0,0-1 16,-22-21-16,22 21 0,-21-21 31</inkml:trace>
  <inkml:trace contextRef="#ctx0" brushRef="#br0" timeOffset="4001.24">8213 804 0,'21'0'16,"-21"22"-1,0-1-15,0 0 0,0 0 16,21 0-16,0 0 16,0-21-1,0 0-15,1 0 0,-1 0 16,21 0-16,-21-21 16,0 0-16,1 0 0,20 0 0,-21 0 15,0-22-15,22 22 0,-22 0 16,0-21-16,0 20 0,-21 1 0,0-21 15,0 21-15,0 0 16,-21 21 0,21 21-16,-21 0 15,0 21-15,21 1 0,-22-1 16,22 0-16,0 22 0,-21-22 0,0 22 16,21-1-16,-21-21 0,21 22 15,0-22-15,0 22 0,0-22 16,-21 0-16,21-20 0,0 20 0,0 0 15,-21-21-15,21 1 0,0-1 0,0 0 16,0 0-16,-22-21 16,1 0-16,0 0 0,0 0 15,0 0-15,0-21 16,-1 21-16,-20-21 0,21 0 16,0-1-16,0 1 0,-1 0 15,1 0-15,0 0 0,0 0 0,0 21 16,21-22-16,0 44 15,0-1 1,0 0-16,0 0 16,0 0-16,0 22 0,21-22 0,0 0 15,-21 21-15,0-21 0,21 1 0,0-1 16,1 0-16,-22 0 16,21 0-16,0-21 0,0 21 0,0-21 15,0 0-15,22 0 0,-22 0 0,0 0 16,21-21-16,1 0 0,-1 0 15,0 0-15,1-22 0,-1 22 16,0 0-16,1-21 0,-1 21 0,0-22 16,-20 1-16,20 21 0,-21-22 15,0 22-15,-21 0 0,0 0 0,0 0 16,0 0-16,-21 42 31,21 0-31,-21 21 0,0-21 16,21 1-16,-21-1 15,-1 21-15,22-21 0,0 22 0,0-22 16,0 0-16,0 0 0,0 0 16,0 0-16,22 1 0,-1-1 0,0-21 15,21 0-15,-21 0 0,22 0 16,-22 0-16,21 0 0,1-21 16,-22-1-16,21 1 0,-21 0 0,22 0 0,-22 0 15,0-22-15,-21 22 0,0-21 16,0 21-16,0-22 0,0 22 15,0-21-15,0 0 0,-21 20 0,0 1 16,-1-21-16,-20 21 0,21 21 0,-43 0 16,22 0-16,0 0 15,21 0-15,-22 0 0,1 21 16,21 0-16,0 0 0,-22 0 16,22 22-16,0-22 15,21 0-15,0 0 0,21-21 16,0 0-16</inkml:trace>
  <inkml:trace contextRef="#ctx0" brushRef="#br0" timeOffset="4549.06">11409 635 0,'0'0'0,"0"-85"16,-21 64-16,-22-21 16,22 21-16,0 21 0,-21-21 0,20 21 15,-20 0-15,21 0 0,-21 0 0,-1 0 16,1 21-16,0 0 0,-1 0 15,1 0-15,0 22 0,20-22 16,-20 42-16,21 1 0,0-1 0,0 1 16,-1 20-16,22 1 0,-21-21 0,21 20 15,0-20-15,0-1 16,0 1-16,0-22 0,0 0 0,0 1 16,21-1-16,1-21 0,-1 0 15,0 1-15,0-22 0,21 0 0,-20 0 16,20 0-16,0 0 0,-21 0 15,22 0-15,-1 0 0,-21-22 0,22 1 16,-1 0-16,-21 0 0,21-21 0,1 20 16</inkml:trace>
  <inkml:trace contextRef="#ctx0" brushRef="#br0" timeOffset="4933.84">11515 1164 0,'0'0'16,"21"-84"-1,-21 62-15,0 44 16,-21-1-1,-1 0-15,22 0 0,0 0 16,-21 22-16,21-22 0,0 0 0,-21 21 16,21 1-16,0-22 0,0 0 15,0 21-15,0-21 0,0 1 0,21-1 16,-21 0-16,21 0 0,1 0 16,-1-21-16,0 0 0,0 0 0,21 0 15,-20 0-15,20 0 0,-21-21 0,21 0 16,1 0-16,-22 21 0,0-43 15,21 22-15,-20 0 0,-1 0 16,-21-21-16,0 20 0,0-20 16,0 21-16,-21-64 0,-1 64 15,-20-21-15,21 21 0,-21-1 16,20 1-16,-20 0 0,21 21 0,-21 0 16,20 0-16,-20 0 0,21 0 15,0 21-15,0 22 0,21-22 0,0 0 16,0 21-16,0-21 0,0 22 15,0-22-15,0 0 0,21 21 0,0-20 16,0-1-16,0-21 0,0 21 16,1-21-16,20 0 0</inkml:trace>
  <inkml:trace contextRef="#ctx0" brushRef="#br0" timeOffset="5605.24">12277 1101 0,'0'0'15,"0"-21"-15,-22 21 16,1 0-16,0 0 16,21 21-16,0 0 0,-21 0 15,21 0-15,-21 0 0,21 1 0,-21-1 16,21 21-16,0-21 0,0 0 16,0 1-16,-22-1 0,22 0 0,0 0 15,0 0-15,-21 0 0,21 1 16,0-1-16,0-42 31,0-1-15,0 1-16,0 0 0,0 0 0,0 0 15,0 0-15,21-22 0,1 22 16,-22 0-16,21-21 0,0 20 0,-21-20 16,21 21-16,0 0 0,0 0 15,1 21-15,-1-22 0,0 22 0,0 0 16,0 0-16,0 22 15,1-22-15,-1 21 0,-21 0 16,0 0-16,0 21 0,21-20 16,-21-1-16,0 0 0,0 21 0,0-21 15,0 1-15,0-1 0,0 0 0,0 0 16,0 0-16,0-42 47,0 0-47,0 0 15,21 0-15,0-22 0,0 22 16,-21-21-16,22 21 0,-1-22 0,0 22 16,0 0-16,0 0 0,0 0 15,1-1-15,-1 22 0,0 0 16,0 0-16,0 0 0,0 0 0,1 22 16,-22-1-16,21 0 0,0 0 15,-21 0-15,0 0 0,0 22 0,0-22 16,0 21-16,0-21 0,0 22 15,0-22-15,0 21 0,-21-21 0,0 1 16,-1-1-16,1 21 0,21-21 16,-21 0-16,21-42 31,21 21-31,0-21 16,1 0-16,-1-21 0,0 20 0</inkml:trace>
  <inkml:trace contextRef="#ctx0" brushRef="#br0" timeOffset="5973.28">13250 677 0,'0'0'15,"0"-21"-15,0-21 0,0 21 0,0 0 16,0-1-16,0 44 31,0 20-31,0-21 0,0 43 16,0-22-16,0 21 0,0 22 15,0-21-15,-21 20 0,21 1 16,0 0-16,-21-1 0,21 1 0,0 0 16,0 20-16,0-20 0,0 21 15,0 0-15,0-22 0,-21 22 0,21-21 16,0 21-16,0 0 0,0-1 0,-21-20 16,21 21-16,0-21 0,-22-1 15,1-20-15,0-1 0,0 1 0,0-1 16,0 1-16,-1-22 0,1 0 0,-21 1 15,21-22-15,0 0 16,-1-42 0,22-21-16,0 20 0,0-20 0,0 0 15,0-1-15,0-20 0,0-1 16,22-20-16,-1 20 0,-21-20 16,21-1-16,0-21 0</inkml:trace>
  <inkml:trace contextRef="#ctx0" brushRef="#br0" timeOffset="6283.1">13187 1312 0,'0'0'0,"21"-63"0,-21 21 16,0-1-16,21 22 0,-21-21 15,0 21-15,21-1 0,-21 1 0,21-21 16,1 21-16,-1 21 16,21-21-16,-21-1 0,0 1 0,22 21 0,-1 0 15,0 0-15,1 0 16,-1 0-16,-21 21 0,0 1 0,1-1 15,-1 0-15,-21 0 0,0 21 16,0-20-16,0 20 0,-21-21 0,-1 21 16,1-20-16,0-1 0,0 0 0,-21 21 15,20-21-15,-20-21 0,-21 43 16,41-43-16,1 21 16,0-21-16,42 0 31,0-21-16,1 21-15,-1-21 0,0 21 16,0 0-16</inkml:trace>
  <inkml:trace contextRef="#ctx0" brushRef="#br0" timeOffset="6781.95">14097 1122 0,'0'0'16,"21"0"-16,0-42 15,-21 20-15,0 1 0,0 0 0,0 0 16,-21 0-16,0 21 0,0 0 16,0-21-16,-1 21 0,1 0 15,0 0-15,0 21 0,0 0 16,0 0-16,-1 0 0,1 0 16,0 22-16,21-22 0,-21 21 0,21-21 15,-21 22-15,21-1 0,0-21 16,0 22-16,0-22 0,0 0 0,0 0 15,0 0-15,0 0 0,21 1 16,0-22-16,0 0 0,0 0 16,1 0-16,-1 0 0,0 0 15,0-22-15,0 1 0,0 0 0,1 0 16,-1 0-16,0 0 0,0-22 0,-21 22 16,0-21-16,21 21 0,-21-22 15,0 22-15,0 0 0,0 0 16,0 0-16,0-1 0,0 44 31,0-1-31,0 0 0,0 0 0,0 0 16,0 0-16,0 22 0,0-22 15,0 0-15,0 21 0,0-20 0,0-1 16,0 0-16,0 0 0,21 0 0,-21 0 16,0 1-16,0-1 0,22-21 15,-1 21-15,0-21 0,0 0 16,0 0-16,0 0 15,1 0-15,-1 0 0,0-21 0,0 0 16</inkml:trace>
  <inkml:trace contextRef="#ctx0" brushRef="#br0" timeOffset="7205.47">14541 1164 0,'0'0'0,"0"-21"0,0 0 15,0 0-15,22 0 16,-1 21-16,0 0 16,0 0-16,0 0 15,0 0-15,1 0 16,-1 21-16,0 0 0,0 0 0,0 0 16,-21 0-16,0 1 0,0-1 15,0 0-15,0 0 0,0 0 0,0 22 16,0-22-16,0 0 15,0 0-15,0 0 16,0-42 15,0 0-31,0 0 16,0 0-16,0-1 0,0-20 16,0 21-16,0-21 0,0 20 15,0-20-15,21 0 0,1 21 0,-22-22 16,21 22-16,0 0 0,0 0 15,0 0-15,0 21 0,1 0 0,-1 0 16,0 0 0,-21 21-1,0 0-15,0 0 16</inkml:trace>
  <inkml:trace contextRef="#ctx0" brushRef="#br0" timeOffset="7617.23">15092 1334 0,'0'0'0,"21"0"0,21 0 15,-21 0-15,1 0 16,-1 0-16,0-22 0,21 22 0,-21-21 16,1 0-16,-1 21 0,0-21 0,0 0 15,0 0-15,-21-1 0,0 1 16,21 0-16,-21-21 0,22 21 15,-22-1-15,0 1 0,0 0 16,0 0-16,0 0 0,-22 21 16,1 0-16,0 0 15,0 21-15,0 0 0,0-21 16,-22 42-16,22-20 0,0-1 0,0 21 16,0-21-16,21 22 0,0-22 15,-22 0-15,22 21 0,0-21 0,0 1 16,0-1-16,0 0 0,22-21 15,-1 21-15,0 0 0,0-21 0,0 0 16,0 0-16,1 21 0,-1-21 0,0 0 16,0 0-16,0 0 0,0 0 15,1 0-15,-1 0 0,0 0 16,-21-21-16,0 0 16,0 0-16</inkml:trace>
  <inkml:trace contextRef="#ctx0" brushRef="#br0" timeOffset="9354.61">17018 1376 0,'0'0'0,"21"0"15,-21-21-15,21 21 16,-21-21-16,21 21 0,-21-22 15,22 1-15,-1 0 0,0 0 16,-21-21-16,21 20 0,0-20 16,0 0-16,1-1 0,-22 1 0,21-21 15,0 20-15,-21-20 0,0 20 16,0 1-16,0-21 0,0 20 0,0 1 16,0 0-16,0 20 15,0-20-15,0 21 0,-21 0 0,0 21 16,-1 0-16,1 0 15,0 0-15,21 21 0,-21 0 16,21 21-16,0 1 0,-21-1 16,21 0-16,-21 22 0,21-22 0,0 22 15,0-1-15,0 1 0,-22-1 16,22 1-16,0-22 0,0 0 0,0 1 16,0-1-16,0-21 0,0 22 15,0-22-15,22 0 0,-1-21 0,0 21 16,0-21-16,0 0 15,0 0-15,22 0 0,-22 0 0,0-21 16,21 0-16,-20 21 0,-1-21 16,21-1-16,-21 1 0,0-21 0,1 21 15,-1-22-15,0 22 0,-21-21 0,21 21 16,-21 0-16,21-22 0,-21 22 16,0 0-16,0 0 0,0 0 15,0 42 1,0 0-16,0 0 15,0 0-15,0 0 0,0 22 16,0-22-16,0 21 0,0-21 0,0 1 16,0 20-16,0-21 15,0 0-15,0 0 0,0 1 16,0-1-16,21-21 16,1 0-16,-1 0 0,0 0 15,0 0-15,0-21 0,22-1 16,-22 1-16,0 21 0,0-21 0,-21 0 15,21 0-15,0 0 0,1-22 16,-22 22-16,0 0 0,0 0 0,21 0 16,-21-1-16,0 1 0,21 21 15,-21 21 17,0 1-32,0-1 15,0 0-15,-21 0 0,21 0 0,0 0 16,-21 1-16,21-1 0,0 21 15,0-21-15,0 0 0,0 1 16,0-1-16,21 0 16,0-21-16,0 0 15,0 0-15,0 0 0,1-21 16,-1 0-16,0 21 0,21-22 0,-21 1 16,1 0-16,-1 0 0,0 0 15,0 0-15,0-1 0,0-20 0,-21 21 16,0 0-16,22-22 0,-22 22 15,0 0-15,0 0 0,0 0 16,0 0-16,0 42 31,0 0-31,0 0 16,0 0-16,0 22 0,0-22 16,-22 0-16,22 21 0,0-21 0,0 22 15,0-22-15,0 0 0,0 0 16,0 0-16,0 1 0,0-1 0,22-21 15,-1 21-15,0-21 16,0 0-16,0 0 0,0 0 0,1 0 16,-1 0-16,0 0 0,0-21 15,0 21-15,0-21 0,1-1 16,-1 1-16,0 0 0,0 0 0,0 0 16,0-22-16,-21 22 0,0 0 15,22-42-15,-22 41 0,0 1 16,21 0-16,-21 0 0,0 0 15,0 42 1,0 0 0,0 0-16,0 0 0,0 1 0,-21-1 15,21 21-15,-22-21 0,22 22 16,0-22-16,0 0 0,0 21 16,0-21-16,0 1 0,0-1 15,0 0-15,22-21 0,-1 0 0,0 21 16,0-21-16,0 0 0,0 0 15,22 0-15,-22 0 0,0 0 16,0-21-16,0 0 0,1 21 0,-1-21 16,0-1-16,0 1 0,0-21 15,-21 21-15,21 0 0,-21-22 0,0 22 16,0-21-16,0 21 0,0-22 16,0 22-16,-21 0 0,0 0 0,0 0 15,0-1-15,0 22 0,-1 0 16,1 0-16,0 0 0,0 0 15,0 0-15,0 0 16,-1 22-16,22-1 0,-21-21 0,21 21 16,-21 0-16,21 0 0,0 0 15,-21-21 1,0 0 0</inkml:trace>
  <inkml:trace contextRef="#ctx0" brushRef="#br0" timeOffset="9692.42">17187 804 0,'0'0'0,"-21"0"0,0 0 15,42 0 1,21 0 0,1-21-16,20 21 0,-20-21 0,20 21 15,1-21-15,20 21 0,-20-21 16,-1 21-16,1 0 0,-1 0 0,-20-21 16,-1 21-16,0 0 0,1 0 15,-22 0-15,0 0 0,0 0 16,-42 0 15,0 0-15,0 0-1</inkml:trace>
  <inkml:trace contextRef="#ctx0" brushRef="#br0" timeOffset="10374.77">19875 804 0,'0'0'0,"0"-21"0,22 0 16,-22 0-16,0 0 15,-22 21 17,22 21-32,-21 0 15,21 0-15,-21 22 0,21-22 16,-21 21-16,21 0 0,0 1 0,0-1 16,0 0-16,0 1 0,0-1 15,0 0-15,0 1 0,0-22 16,0 21-16,21-21 0,0 1 15,0-1-15,1-21 0,-1 21 0,21-21 16,-21 0-16,0 0 0,64 0 16,-64-21-16,22 0 0,-1-1 15,-21 1-15,0 0 0,22 0 16,-22 0-16,0-22 0,0 22 0,-21-21 16,0 0-16,0-1 0,0 1 15,0 0-15,0-1 0,-21 1 0,0 21 16,0-22-16,-1 22 0,-20 0 15,21 0-15,-21 0 0,20 0 16,1 21-16,0 0 0,-21 0 16,21 0-16,-1 0 0,1 21 0,0 0 15,21 0-15,0 0 0,-21-21 16,21 21-16,0 1 0,0-1 0,0 0 16,0 0-16,0 0 0,0 0 15,0 1-15,21-22 0,0 0 0,0 21 16</inkml:trace>
  <inkml:trace contextRef="#ctx0" brushRef="#br0" timeOffset="11367.72">20680 572 0,'0'0'0,"-21"0"15,21 21 1,0 0-16,-22 0 0,22 0 16,0 22-16,0-22 0,0 21 15,0 0-15,0 1 0,0-1 16,0 0-16,0 1 0,0-1 0,0 0 16,0 1-16,0-1 0,-21-21 0,21 22 15,0-22-15,0 0 0,0 0 16,0 0-16,0-42 47,0 0-47,0 0 0,0 0 0,0-1 15,0 1-15,21 0 0,1 0 16,-1 0-16,-21 0 0,21-1 0,0 1 16,0 0-16,22 0 0,-22 0 15,0 21-15,0 0 0,0 0 0,0 0 16,1 0-16,-1 21 15,0 0-15,0 0 0,-21 0 16,0 1-16,0-1 16,0 0-16,0 0 0,0 0 0,-21 0 15,0 1-15,0-22 0,-1 21 0,-20 0 16,21 0-16,0-21 0,21 21 16,-21-21-16,-1 0 0,1 0 15,42 0 16,1 0-31,-1 0 16,0 0-16,0-21 0,21 21 0,-20-21 16,-1 21-16,21-21 15,0 0-15,-20-1 0,-1 22 0,21-21 0,-21 0 16,22 0-16,-22 0 16,0 21-16,-21-21 0,21-1 0,-21 1 15,21 21-15,-21-21 0,0 0 16,0 0-16,0 42 47,-21 0-47,21 0 0,-21 0 15,21 1-15,0 20 0,-21 0 16,21 1-16,-21-1 0,21 0 0,-22 1 16,22-1-16,0 21 0,0-20 0,0 20 15,0-20-15,0 20 0,0 1 16,0-1-16,0 1 0,0-1 15,0 1-15,0-1 0,0 1 0,0-1 16,0 1-16,0-1 0,0 1 0,0-22 16,0 21-16,0-20 0,0-1 15,0 0-15,0 1 0,0-22 0,0 0 16,-21 0-16,0-21 16,0 0-16,0 0 0,21-21 15,-21 0-15,-1 0 0,1 0 0,0-1 16,21-20-16,-21 0 15,21 21-15,-21-22 0,21 1 0,0 0 16,0-1-16,0 1 0,0 0 0,0-1 16,0 1-16,0 21 0,21-22 15,0 1-15,-21 0 0,21 21 0,-21-22 16,21 1-16,1 0 0,-22-1 16,21 1-16,0 0 0,-21 20 0,21-41 15,0 21-15</inkml:trace>
  <inkml:trace contextRef="#ctx0" brushRef="#br0" timeOffset="11608.71">21251 868 0,'0'0'0,"-21"0"16,0-21-16,21 0 15,-21 21-15,0 0 16,42 0 15,0 0-15,0 0 0,0 21-16,-21 0 0,21-21 0,1 21 15,-1-21-15</inkml:trace>
  <inkml:trace contextRef="#ctx0" brushRef="#br0" timeOffset="11966.5">21590 1080 0,'0'0'0,"21"0"16,0 0 0,0 0-16,1 0 15,-1 0-15,0-22 0,0 22 0,0-21 16,0 21-16,1-21 15,-1 0-15,0 21 0,0-21 0,0 21 16,0-21-16,-21-1 16,-21 22 15,0 0-31,0 22 0,0-1 0,0-21 16,-1 21-16,1 21 0,0-21 15,0 1-15,0-1 0,21 21 0,-21-21 16,21 0-16,0 1 0,0-1 15,0 0-15,0 0 0,0 0 0,0 0 16,21-21 0,0 0-16,0 0 15,0 0-15,0 0 0,1 0 16,-1 0-16,21 0 0</inkml:trace>
  <inkml:trace contextRef="#ctx0" brushRef="#br0" timeOffset="12685.24">22267 1037 0,'0'0'0,"0"-21"0,0 0 0,0 0 15,0 0-15,-21 21 16,0 0 0,0 0-1,21 21-15,-21 0 0,21 21 16,-22-21-16,22 1 0,0-1 15,0 21-15,-21-21 0,21 0 0,0 1 16,0-1-16,0 0 0,0 0 16,0 0-16,21-21 0,1 21 0,-1 1 15,0-22-15,0 0 16,0 0-16,0 0 0,1 0 0,-1 0 16,21-22-16,-21 1 0,0 0 15,22 0-15,-22 0 0,0-22 0,0 22 16,0-21-16,22 0 0,-22-1 15,0-20-15,0 20 0,0 1 16,1-21-16,-22 20 0,21 1 0,-21 0 16,21 20-16,-21 1 0,0 0 15,0 0-15,0 0 0,-21 42 32,0-21-32,21 42 0,-22-21 0,1 1 15,21 20-15,0 0 0,-21 1 16,21 20-16,-21-21 0,21 1 15,-21 20-15,21-20 0,0-1 0,0-21 16,0 21-16,0 1 0,0-22 16,0 0-16,0 0 0,21 0 0,0 1 15,0-22-15,0 0 0,1 0 16,-1 0-16,0 0 0,0 0 16,21 0-16,-20 0 0,-1-22 0,0 1 15,0 21-15,21-21 0,-20 0 0,-1-21 16,-21 20-16,21 1 0,0 0 15,-21 0-15,0 0 0,0 0 0,0-1 16,0 44 0,0-1-1,0 0-15,0 0 0,-21 21 16,21-20-16,-21-1 0,21 0 0,0 21 16,0-21-16,0 1 0,0-1 15,0 0-15,0 0 16,0 0-16,-21-21 15,-1 0 1,1-21 0,0 0-16,0 0 15</inkml:trace>
  <inkml:trace contextRef="#ctx0" brushRef="#br0" timeOffset="12874.13">22458 931 0,'0'0'0,"0"-21"0,0 0 31,21 0-31,0 21 0,0 0 16,0 0-16,22-21 0,-1 21 15,0 0-15,1-21 0,-1 21 0,0-22 16,-20 22-16,20 0 0,-21 0 16,21 0-16,-20-21 0,-1 21 0,0 0 15</inkml:trace>
  <inkml:trace contextRef="#ctx0" brushRef="#br0" timeOffset="13505.04">23580 1164 0,'0'0'0,"21"0"0,21 0 16,0-21-16,-20 21 0,20-21 15,-21 0-15,21 0 0,1 21 16,-22-22-16,21 1 0,-21 0 15,1-21-15,-1 21 0,-21-1 0,0 1 16,0-21-16,0 21 0,0 0 16,-21 21-16,-1-22 0,1 22 0,0 0 15,0 0-15,-21 22 0,20-1 16,-20 0-16,21 0 0,-21 21 0,20-20 16,-20 20-16,21 0 0,0 1 15,0-1-15,21-21 0,0 21 0,0-20 16,0 20-16,0-21 0,0 0 15,21-21-15,0 21 0,0-21 16,21 0-16,-20 0 0,-1 0 16,21 0-16,0 0 0,-20-21 0,20 0 15,-21 0-15,21 0 0,-20 0 0,-1-1 16,0 1-16,0 0 0,0-21 16,-21 21-16,21-22 0,-21 22 0,0-21 15,0 21-15,0-1 0,0 1 16,0 0-16,0 42 15,0 0 1,22 1-16,-22 20 0,0-21 0,0 21 16,0 1-16,21-22 15,-21 21-15,21-21 0,0 22 0,-21-22 0,21 0 16,0 0-16,-21 0 16,22 1-16,-1-22 0,0 0 15,0 0-15,0 0 16,0 0-16</inkml:trace>
  <inkml:trace contextRef="#ctx0" brushRef="#br0" timeOffset="13882.79">24426 953 0,'0'0'0,"0"-22"16,21-41-16,1 63 15,-22-21-15,21 0 0,0 21 16,0 0-16,0-22 0,0 22 0,22 0 15,-22 0-15,0 22 0,21-1 16,-20 0-16,-1 0 0,0 21 0,0-20 16,0 20-16,0-21 0,-21 21 15,0 22-15,0-43 0,0 0 16,0 0-16,0 1 0,0-1 16,-21-21-1,0 0-15,21-21 16,0-1-16,0 1 15,0-21-15,0 21 0,0 0 16,0-22-16,21 1 0,0 0 16,1-1-16,-1 1 0,0 0 0,21 20 15,-21-20-15,1 21 0,-1-21 16,21 42-16,-21-22 0,0 1 0,1 21 16,-1 0-16,0 0 15,-21 21-15,21 1 0,-21-1 0,0 0 16,0 0-16</inkml:trace>
  <inkml:trace contextRef="#ctx0" brushRef="#br0" timeOffset="14231.59">25188 1101 0,'0'0'0,"0"21"0,21-21 16,-21 21-16,22-21 16,-1 0-16,0 0 0,0 0 15,0-21-15,22 21 16,-22-21-16,0 0 0,21-1 0,-21 1 15,1 0-15,20 0 0,-21 0 16,0-22-16,0 22 0,-21 0 0,0 0 16,0 0-16,-21 21 15,0 0-15,-21 0 0,21 0 16,-22 0-16,22 21 0,-21 21 16,21-21-16,-22 1 0,22 20 15,0 0-15,-21-21 0,20 22 16,22-1-16,0-21 0,0 22 0,0-22 15,0 0-15,0 0 0,22 0 16,-1 0-16,0-21 0,21 22 0,-21-22 16,43 0-16,-22 0 0,1 0 15,62 0-15,-41 0 0,-22 0 16,1-22-16,-22 1 0,21 21 0,-21-21 16,0 0-16</inkml:trace>
  <inkml:trace contextRef="#ctx0" brushRef="#br0" timeOffset="14937.16">14520 2921 0,'0'21'0,"21"-21"15,1-21-15,-1 0 0,0 21 16,0-21-16,0 0 0,0-1 16,22-20-16,-1 21 0,-21-21 0,22-1 15,-1 1-15,0 21 0,1-22 0,-22 1 16,21 0-16,-21-1 15,0 1-15,-21 21 0,0-21 0,0 20 16,0-20-16,0 21 0,-21 0 16,0 21-16,0 0 0,-21 0 0,20 0 15,1 0-15,-21 0 0,21 21 0,0 0 16,-1 21-16,1-20 0,0 20 16,21 21-16,-21-20 0,21-1 0,0 0 15,0 1-15,0-1 0,21 22 16,0-43-16,0 21 0,1-21 15,-1-21-15,21 21 0,-21-21 16,22 0-16,-22 0 0,21 0 16,0 0-16,22 0 0,-22-21 0,1 21 0,20-21 15</inkml:trace>
  <inkml:trace contextRef="#ctx0" brushRef="#br0" timeOffset="16648.23">16023 2265 0,'0'0'0,"-21"0"0,-43 0 16,43 0-16,-21 0 0,0 0 0,20 21 15,-20 0-15,0 0 0,-1 1 16,1 20-16,21 0 0,-21 1 0,20-1 16,1 0-16,0 1 0,0-1 15,0 0-15,21 22 16,0-43-16,0 0 0,0 0 0,0 0 15,21-21-15,0 0 0,0 0 16,0 0-16,22 0 0,-22 0 0,21 0 16,-21-21-16,22 0 0,-1 0 0,-21 0 15,22-22-15,-22 22 0,0-21 16,0 21-16,0-22 0,0 22 0,-21-21 16,22 0-16,-22 20 0,0-20 15,0 21-15,0 0 0,0 0 0,0-1 16,-22 44-1,1 20 1,0-21-16,21 21 16,-21 1-16,21 20 0,0-20 0,0 20 15,-21 1-15,0 20 0,21-20 0,-22-1 16,22 22-16,0-22 0,0 22 16,-21-21-16,21 20 0,-21-20 0,21-1 15,0 1-15,-21-1 0,21 1 0,0-1 16,0-20-16,0-1 0,0-21 15,0 0-15,0 0 0,0 1 0,21-22 16,0 0-16,0 0 16,1-22-16,-22 1 0,21 0 0,0 0 15,0-21-15,0-1 0,0 1 16,1-22-16,-1 1 0,0-1 16,0 1-16,0-22 0,22 1 0,-22-1 15,0 0-15,0 1 0,0-1 0,0 0 16,1 22-16,-1-22 0,0 22 15,-21 20-15,21 1 0,-21 0 0,21-1 16,-21 22-16,0 0 0,0 0 16,0 42-1,0 0 1,0 0-16,0 0 0,0 22 16,0-22-16,0 21 0,0 1 0,0-22 15,0 21-15,0 0 0,0-20 16,0-1-16,0 21 0,21-21 15,1 0-15,-1-21 0,0 0 16,0 0-16,0 0 0,0 0 0,1 0 16,-1-21-16,21 21 0,-21-21 0,0 0 15,1 0-15,20 0 0,-21-1 16,0-20-16,0 21 0,1 0 16,-1-22-16,-21 22 0,21-21 0,0-22 15,-21 43-15,0 0 0,0 0 16,0 42 15,0 21-31,0-20 16,0 20-16,0-21 0,0 21 15,0-20-15,0 20 0,0 0 0,21-21 16,-21 1-16,21 20 0,1-21 16,-1 0-16,0 0 0,0 1 0,0-22 15,0 21-15,22-21 0,-22 0 0,21 0 16,1 0-16,-22 0 15,21 0-15,0-21 0,1 21 0,-1-22 16,0 1-16,1 0 0,-22 0 0,21 0 16,-21 0-16,1-22 0,-1 22 15,-21-21-15,0 21 0,0-22 0,0 22 16,0 0-16,0 0 0,0 0 16,0-1-16,-43 1 0,22 21 15,0 0-15,0 0 0,0 0 16,0 0-16,-1 21 0,22 1 0,-21-1 15,0 0-15,0 21 0,21 1 16,0-22-16,-21 0 0,21 0 16,0 0-16,0 0 0,0 1 0,0-1 15,21-21 1,0 0 0,0 0-16,0 0 0,1-21 0,-1-1 15,0 22-15,-21-21 0,21 0 16,0 0-16,0 0 0,-21-22 0,22 22 15,-22 0-15,0 0 0,0-21 16,0 20-16,0 1 0,0 0 16,0 42-1,0 0-15,0 1 16,0-1-16,0 0 0,0 0 0,0 21 16,0-20-16,0 20 0,0-21 15,0 0-15,0 0 0,0 22 0,21-22 16,0 0-16,0 0 15,0 0-15,0-21 16,1 22-16,-1-22 0,21 0 0,-21 0 16,0 0-16,22-22 0,-22 22 15,21-21-15,-21 0 0,22 0 0,-22 0 16,0 0-16,0-22 0,22 22 16,-22-21-16,0-1 0,0-20 15,0 21-15,-21-1 0,21 1 0,-21-22 0,22 22 16,-22 0-16,0-1 0,0 1 15,0 21-15,0 0 0,0 0 0,0-1 16,0 44 0,-22-1-16,22 21 15,-21-21-15,0 22 16,21-1-16,-21 0 0,21 1 0,0-1 16,-21 21-16,21-20 0,-21-1 15,21 0-15,0 1 0,0-1 0,0 0 16,0-20-16,0-1 0,0 0 0,0 0 15,21 0-15,0-21 16,0 0-16,0 0 0,0 0 16,1 0-16,-1 0 15,0 0-15,0 0 16,-21-21-16,0 0 31,0 0-15,0 0-1</inkml:trace>
  <inkml:trace contextRef="#ctx0" brushRef="#br0" timeOffset="19878.27">1524 3831 0</inkml:trace>
  <inkml:trace contextRef="#ctx0" brushRef="#br0" timeOffset="31749.16">423 4932 0,'0'0'0,"0"-21"0,21 0 16,-21-43-16,0 43 16,0 0-16,22 0 0,-22-1 0,21 1 15,-21 0-15,0 0 0,0 0 16,0 0-16,21-1 0,-21 44 31,0-1-15,0 0-16,0 21 0,0 1 0,0-1 15,0 0-15,-21 1 0,0 20 16,-1-21-16,22 1 0,-21-1 16,0 0-16,21 1 0,0-1 0,0-21 15,-21 0-15,21 1 0,0-1 16,0 0-16,21-42 16,-21 0-1,21-1-15,0 1 0,22 0 16</inkml:trace>
  <inkml:trace contextRef="#ctx0" brushRef="#br0" timeOffset="32148.15">1037 4699 0,'21'-21'16,"-42"21"15,0 0-31,0 0 0,0 21 15,-1 0-15,1 0 0,21 1 16,-21-1-16,0 0 0,0 0 16,21 0-16,-21 0 0,21 1 0,0-1 0,0 0 15,0 0 1,21 0-16,0-21 16,0 21-16,0-21 0,0 22 0,1-22 15,20 21-15,-21-21 0,0 21 16,0-21-16,1 21 0,-1 0 0,-21 0 15,0 1-15,0-1 16,0 0-16,0 0 0,-21 0 16,-1-21-16,1 21 0,0 1 0,0-1 15,-21-21-15,20 21 16,1-21-16,0 0 0,0 0 0,-21 0 0,20 0 16,1 0-16,0 0 15,0 0-15,0-21 0,21 0 16,-21 21-16,21-22 0,0 1 15,-22 0-15</inkml:trace>
  <inkml:trace contextRef="#ctx0" brushRef="#br0" timeOffset="32353.03">466 4339 0,'0'0'0,"-22"-21"0,1 21 16,21-21-16,0 42 47,0 0-47</inkml:trace>
  <inkml:trace contextRef="#ctx0" brushRef="#br0" timeOffset="33758.15">1566 4509 0,'0'21'32,"0"0"-17,0 0-15,21-21 16,1 21-16,-1-21 0,0 0 0,0 0 16,21 0-16,-20 0 0,20-21 15,-21 0-15,21 21 0,-20-21 16,20-22-16,-21 22 0,0 0 0,22 0 15,-22-21-15,-21 20 16,0-20-16,0 21 0,0 0 0,0-22 16,-21 22-16,-1 21 0,1-21 15,-21 21-15,0 0 0,-1 0 0,1 21 16,0-21-16,-22 43 0,22-22 16,-22 0-16,22 21 0,0 1 15,-1-1-15,1 0 0,21-21 0,0 22 16,21-1-16,0 22 15,0-43-15,21 0 0,21-21 0,-21 21 16,22-21-16,-1 21 0,0-21 16,1 0-16,-1 0 0,0 0 15,1 0-15,-22-21 0,21 21 16,-21 0-16,0 0 0,-42 0 31,-21 21-31,21 0 16,-22 1-16,22-1 0,-21 21 0,0 0 15,20 1-15,1-1 0,-21 0 16,21 1-16,21-1 0,0 0 16,0 1-16,0-22 0,0 21 15,0-21-15,21 1 0,0-22 0,0 21 16,22-21-16,-22 0 0,21 0 0,0 0 16,-20 0-16,20-21 0,0 21 15,1-22-15,-1 1 0,0 0 16,1-21-16,-1 21 0,0-22 15,-21 22-15,1 0 0,20-21 0,-42 20 16,0-20-16,0 21 0,0 0 16,0-22-16,0 22 0,0 0 15,-21 0-15,0 21 16,-1 0-16,22 21 16,0 0-16,0 0 0,-21 22 15,21-22-15,0 21 0,0-21 16,0 22-16,0-22 0,0 0 0,0 21 15,0-20-15,0-1 0,0 0 16,0 0-16,0 0 0,0 0 16,0-42 15,0 0-15,21 0-16,-21-21 0,22 20 15,-22 1-15,0-21 0,21 21 16,0-22-16,-21 22 0,21-21 0,0 21 15,-21 0-15,21-1 0,1 1 0,-1 0 16,0 21-16,0 0 0,0 0 16,0 0-16,1 21 0,-1 0 0,-21 1 15,21-1-15,0 0 16,-21 0-16,21 21 0,-21-20 0,0 20 16,0-21-16,0 0 0,0 0 15,0 1-15,0-1 0,0 0 0,0 0 16,0 0-1,0-42 1,21 0-16,1 0 16,-22 0-16,21-22 0,0 22 0,0-21 15,-21 21-15,21-22 0,0 1 16,1 21-16,-1-22 0,0 22 16,-21 0-16,21 0 0,0 0 15,0 21-15,1 0 0,-1 21 0,-21 0 16,0 0-16,21 0 15,-21 1-15,21 20 0,-21-21 0,0 21 16,0-20-16,0 20 0,0-21 16,0 0-16,0 0 0,0 22 0,0-22 15,0 0-15,0 0 16,0 0-16,21-21 0,0 0 16,1 0-1,-22-21-15,21 21 0,0-21 0,-21 0 16,21 0-16,0-22 0</inkml:trace>
  <inkml:trace contextRef="#ctx0" brushRef="#br0" timeOffset="34080.96">3196 4741 0,'-21'0'16,"0"0"-1,21 22 1,-21-1-16,21 21 0,0-21 15,0 22-15,0-1 0,0 21 16,0-20-16,0 20 0,0-20 0,0 20 16,0 1-16,0 20 0,0-20 0,0 20 15,0 1-15,21-21 0,-21 20 16,0 1-16,0 0 0,21 63 16,-21-85-16,0 1 15,0-22-15,21 0 0,-21 1 0,0-22 16,0 0-16,0 0 0,0-42 15,0 0 1,0 0-16,0 0 0,0-22 0,0 1 16,0 0-16,0-22 0,0 1 15,0-1-15,-21-21 0,21 22 0,-21-22 16</inkml:trace>
  <inkml:trace contextRef="#ctx0" brushRef="#br0" timeOffset="34356.8">3048 5249 0,'-21'-63'0,"42"126"0,-63-168 16,42 41-16,0 22 0,0-22 0,0 22 15,0 0-15,0-1 0,0 1 16,21 0-16,0 20 0,0-20 0,0 21 16,22 21-16,-22 0 0,21 0 15,0 0-15,-20 0 0,20 0 0,0 21 16,-21 0-16,22 0 0,-22 1 16,-21 20-16,0-21 0,0 21 0,0 1 15,0-22-15,-21 21 0,0 1 0,-1-22 16,1 21-16,-21-21 15,21 22-15,-22-22 0,22 0 0,0 0 0,0 0 16,0-21-16,0 0 16,21 21-16,0-42 15,21 0 1,0 0-16,0 0 0,21-22 16,-20 22-16,-1-21 0,21 0 0,0-1 15</inkml:trace>
  <inkml:trace contextRef="#ctx0" brushRef="#br0" timeOffset="35153.35">3683 4509 0,'0'0'0,"0"-22"0,0-41 16,0 42-16,0 0 15,0 42 1,0 0-16,0 0 16,0 21-16,0-20 0,0 20 0,0 0 15,0 1-15,0-1 0,0 0 16,0 1-16,0 20 0,0-21 0,0 1 15,0-1-15,0 0 0,0 1 16,0-22-16,0 0 0,0 0 0,0 0 16,21-21-16,0 0 0,0 0 15,1 0-15,-1 0 0,0-21 0,21 0 16,-21 0-16,1 0 0,-1 0 0,0-22 16,0 22-16,0 0 15,-21-21-15,0 20 0,21 1 0,-21 0 16,22 21-16,-22 21 31,0 0-31,0 1 16,0-1-16,0 0 0,0 0 0,0 21 15,0-20-15,0-1 0,0 0 0,0 0 16,0 0-16,0 0 0,21-21 16,0 22-16,0-22 15,0 0-15,0 0 0,1-22 16,-1 1-16,0 0 0,0 0 15,0 0-15,0 0 0,1-1 16,20-41-16,-21 21 0,-21 20 16,0 1-16,0 0 0,21 0 0,-21 0 15,0 0-15,0 42 32,0 0-32,0 0 15,0 0-15,0 22 0,0-1 0,0 0 16,0 1-16,0-1 0,0 0 15,0 22-15,0-22 0,0 22 16,0-22-16,0 21 0,0 43 16,0-42-16,0-22 0,21 85 15,-21-85-15,0 22 0,0-22 16,22 22-16,-22-22 0,0 0 0,21 1 16,-21-1-16,0 0 0,0 85 15,0-105-15,-21-1 16,-1 21-16,1-21 0,21 0 15,-21-21-15,0 0 0,0 0 16,0-21-16,21 0 16,0-21-16,0 21 0,0-22 15,0-20-15,0 20 0,0-20 0,0-1 16,21-20-16,0 20 0,0 1 16,-21-1-16,21 1 0,22-1 15,-22 1-15,0 20 0,0 1 0,0-21 16,0 20-16,1 1 0,-1 21 15,0-22-15,0 1 0,-21 0 16,0-1-16</inkml:trace>
  <inkml:trace contextRef="#ctx0" brushRef="#br0" timeOffset="35485.15">3704 4551 0,'0'0'0,"0"-21"15,21 0-15,22 21 16,-22-22-16,21 22 0,-21-21 16,22 21-16,-1-21 0,0 21 0,1 0 15,-1-21-15,-21 21 0,21-21 0,-20 21 16,20 0-16,-21-21 0,0 21 15,0 0-15,1 0 0,-1 0 0,-21 21 63,0 0-63,21-21 16,0 21-1,0-21-15</inkml:trace>
  <inkml:trace contextRef="#ctx0" brushRef="#br0" timeOffset="36489.17">5503 4805 0,'0'0'0,"-21"0"16,0-21-16,0 21 16,0 0-16,-1 0 0,1-21 15,0 21-15,0 0 0,0-22 16,0 22-16,-1 0 0,1 0 15,0 0-15,0 0 16,0-21 0,42 21 15,0 0-31,21 0 0,-20 0 16,20 0-16,0 0 0,1 0 0,-1 0 15,21 0-15,1 0 0,-22 0 0,22 0 16,-1 0-16,1 0 0,-22 0 15,22 0-15,-22 0 0,21 0 0,-20 0 16,-1 0-16,0 0 0,-20 0 16,20 0-16,-21 0 0,0 0 0,22 0 15,-22-21-15,0 0 0,0 0 16,-21 0 0,0-1-1,-21 1-15,0 21 0,0-21 0,-1 21 16,1-21-16,0 21 0,0-21 15,0 21-15,0 0 0,-22-21 16,22 21-16,0 0 0,0 0 16,0 0-16,-1 0 15,44 0 32,-1 0-47,0 0 16,21 0-16,-21 0 0,1 0 0,-1 0 15,21 0-15,-21 0 0,0 0 16,1 0-16,-1 0 0,0 0 16,0 0-16,0 0 0,-21 21 0,21-21 15,-21 21-15,0 0 0,0 0 16,0 0-16,-21 1 0,0-1 16,0 0-16,0 0 0,0 0 15,-22 0-15,22 1 0,0-1 0,-21 0 16,20 0-16,1 0 0,0 0 0,0-21 15,21 22-15,-21-1 0,0 0 16,-1-21-16,22 21 16</inkml:trace>
  <inkml:trace contextRef="#ctx0" brushRef="#br0" timeOffset="39745.6">6985 4318 0,'0'0'15,"0"-21"-15,0 0 16,0 0-16,0-1 16,0 44 15,0-1-15,0 0-16,0 0 15,21-21-15,0 0 0,-21 21 16,21-21-16,1 0 0,-1 0 0,0 0 15,21 0-15,-21 0 16,1-21-16,-1 0 0,0 21 0,21-21 16,-21 0-16,1-1 0,-1 1 15,21-21-15,-21 21 0,0 0 0,-21-1 16,0 1 0,0 0-16,0 0 0,-21 42 31,21 0-31,-21 22 15,0-1-15,21-21 0,0 43 16,0-22-16,0 0 0,-21 22 0,21-1 16,0-20-16,0 20 0,-21 1 0,21-1 15,0 1-15,0-1 0,-22 1 16,22-22-16,-21 21 0,21-20 0,0-1 16,0 0-16,0-20 0,0-1 15,-21 0-15,21 0 0,-21-21 16,0 0-1,21-21 1,-21 0-16,-1 0 0,22-1 0,-21 1 16,0-21-16,0 21 0,0 0 15,21-22-15,-21 22 0,-1-21 0,1 21 16,0-1-16,0 1 0,21 42 31,0 1-31,0-1 0,0 0 16,0 0-16,0 21 0,21-20 15,-21-1-15,21 21 0,0-21 0,1 0 16,-22 1-16,21-1 0,0 0 16,0-21-16,0 21 0,22-21 15,-22 0-15,0 0 0,0 0 0,21 0 16,-20-21-16,20 21 0,0-21 16,-21 0-16,22-1 0,-22 1 0,21 0 15,-21 0-15,22-21 0,-22 20 0,0-20 16,0 21-16,0-21 15,1-1-15,-22 22 0,0-42 16,21 41-16,-21 1 0,0 42 31,0 1-31,0-1 16,0 0-16,0 21 0,0-21 16,0 22-16,0-22 0,0 21 0,0-21 15,0 22-15,0-22 0,0 21 16,0-21-16,21 1 0,0-1 0,-21 0 15,21-21-15,0 21 0,1-21 0,20 0 16,-21 0-16,21 0 0,-20 0 16,20 0-16,-21-21 0,21 0 0,-20 0 15,20-1-15,-21 1 0,21-21 16,-20 21-16,-1-22 0,0 1 16,0 21-16,-21-21 0,21-43 15,-21 43-15,0-1 0,0 22 16,-42-21-16,21 21 0,0-1 0,-1 22 15,-20 0-15,21 0 0,-21 0 0,20 0 16,-20 0-16,21 0 0,-21 22 16,-1-1-16,22 0 0,0 0 0,-21 0 15,20 0-15,1 1 0,0-1 16,0 0-16,21 0 0,0 0 0,-21 22 16</inkml:trace>
  <inkml:trace contextRef="#ctx0" brushRef="#br0" timeOffset="40853.23">8932 4551 0,'0'0'0,"21"0"0,1-21 0,-22 0 16,0-1-16,0 1 0,0 0 15,0 0-15,-22 21 16,1 0-16,0 0 0,0 0 16,0 0-16,0 0 0,-22 0 0,22 0 15,0 21-15,0 0 0,0 0 16,-1 22-16,1-22 0,21 21 16,0 1-16,-21 20 0,21-21 0,0 22 15,0-22-15,0 22 0,0-22 16,0 0-16,21-20 0,-21 20 0,21-21 15,1 0-15,20 0 0,-21 1 16,0-22-16,22 0 0,-1 0 0,0 0 16,1-22-16,-1 1 0,0 0 15,1-21-15,-1 21 0,0-22 16,1 1-16,-1-22 0,0 22 0,-21 0 0,22-1 16,-22-20-16,0 21 0,0-22 15,0 22-15,-21-1 0,0-20 0,0 21 16,0-1-16,0 1 0,0 0 15,0 20-15,0 1 0,0 0 16,-21 21-16,21 21 16,0 0-16,-21 22 15,21-22-15,0 21 0,-21 1 0,21 20 16,0-21-16,0 1 0,0 20 16,0 1-16,-21-22 0,21 22 0,-21-22 15,21 0-15,-22 22 0,22-43 0,0 21 16,0 1-16,0-22 0,0 0 15,0 0-15,0-42 32,22 0-32,-22-22 15,21 22-15,0 0 0,-21-21 0,21-1 16,0 22-16,-21-21 0,0 21 16,21 0-16,-21-1 0,22 1 0,-1 21 15,0 0 1,0 21-16,-21 1 15,0-1-15,0 0 0,0 0 0,0 0 16,0 22-16,0-22 0,0 0 16,0 0-16,0 21 0,21-20 0,-21-1 15,21-21-15,1 21 0,-22 0 16,21-21-16,0 0 0,0 0 0,0 0 16,22 0-16,-22 0 0,21 0 15,-21-21-15,22 21 0,-22-21 16,21 0-16,0-1 0,-20-20 0,20 21 15,-21 0-15,21-22 0,-20 1 16,-1 21-16,-21-21 0,0 20 0,0-20 16,0 21-16,0 0 0,0-22 15,-21 43 1,-1 0-16,1 0 0,0 22 16,21-1-16,-21 0 0,0 0 0,0 21 15,-1-20-15,1 20 0,21 0 16,0-21-16,0 22 0,0-1 0,0-21 15,0 0-15,0 22 16,0-22-16,0 0 0,0 0 0,21-21 16,-21 21-16,43-21 0,-22 0 15,21 0-15,-21 0 0,1 0 16,20 0-16,-21 0 0,0-21 0,22 0 16,-22 0-16,21 0 0,-21 0 0</inkml:trace>
  <inkml:trace contextRef="#ctx0" brushRef="#br0" timeOffset="41684.75">10647 4614 0,'0'0'0,"0"-21"15,-21 21-15,-1 0 16,1 0-16,0 0 16,0 0-16,0 0 0,0 21 0,-1 1 15,22-1-15,-21 0 0,0 0 0,0 0 16,0 22-16,0-1 0,21-21 15,0 21-15,0 1 0,0-22 0,0 21 16,0 1-16,0-22 0,0 0 16,0 0-16,0 0 0,21 0 0,0 1 15,0-22-15,0 0 0,0 0 0,22 0 16,-22 0-16,0 0 0,21-22 16,-20 1-16,20 21 0,0-21 15,-21-21-15,43-1 0,-22 1 16,-21 0-16,1-1 0,20 1 15,-21 0-15,0-1 0,22-41 16,-43 20-16,0 22 0,21 0 16,-21 20-16,0-20 0,0 0 0,0 21 15,0-1-15,0 1 0,0 42 32,0 1-32,0-1 0,0 21 15,0-21-15,0 22 0,0-1 16,0-21-16,0 21 0,0 1 15,0-1-15,0 0 0,0-20 0,-21 20 0,21 0 16,0-21-16,0 22 16,-22-22-16,22 0 0,0 0 0,-21 0 15,21 1-15,0-44 32,0 1-32,0 0 15,0 0-15,21 0 0,1 0 16,-1-1-16,0-20 0,-21 21 0,42 0 15,-21 0-15,1-1 0,-1 1 0,0 21 16,0-21-16,0 21 0,0 0 16,1 0-16,-44 0 47,1 0-47,0 0 0,0 0 15,0 0-15,0 0 0,-1 21 0,1-21 16,0 21-16,0-21 0,21 22 15,-21-1-15,21 0 0,0 0 16,0 0-16,0 0 16,0 1-16,21-1 0,0 0 0,-21 0 15,21 0-15,0-21 0,1 21 0,-1 1 16,0-22-16,-21 21 16,21 0-16,0-21 0,0 21 0,1-21 15,-1 0-15,0 0 16,0 0-1,-21-21 1,0 0-16,0 0 16,0-1-16</inkml:trace>
  <inkml:trace contextRef="#ctx0" brushRef="#br0" timeOffset="44662.27">12404 4805 0,'0'0'0,"21"-21"0,-21 0 16,0-1-16,0 1 0,0 0 15,0 0-15,0 0 0,0 0 16,0-1 0,0 44-1,0-1 1,0 0-16,0 21 0,-21 1 15,21-22-15,0 21 0,-22 0 0,22 1 16,0-1-16,0-21 0,0 22 16,0-1-16,-21-21 0,21 0 0,0 0 15,0 1-15,0-1 0,0-42 32,0-1-32,21 1 15,-21 0-15,22 0 0,-22-21 16,21 20-16,-21 1 0,21-21 0,-21 21 15,21-22-15,0 22 0,-21 0 16,21 0-16,-21 0 16,22 21-16,-1 0 15,-21 21-15,0 0 0,0 0 16,21 0-16,-21 22 0,0-22 0,21 0 16,-21 21-16,0-20 0,0-1 15,0 21-15,0-21 0,0 0 16,21 1-16,0-1 0,-21 0 0,22-21 15,-1 0-15,0 0 16,0 0-16,0 0 16,0 0-16,1-21 0,-1 0 0,0-1 15,0 1-15,0 0 0,0 0 16,1-21-16,-1-1 0,0 22 0,0-21 16,0-1-16,0 1 0,-21 0 15,22-1-15,-22 22 0,0-21 0,0 21 16,0 0-16,0-1 0,0 1 15,0 42 1,0 1 0,0-1-16,-22 0 0,22 0 15,0 21-15,-21-20 0,21 20 0,0 0 16,0 1-16,0-1 0,0 0 16,0-21-16,0 22 0,0-22 15,0 21-15,21-21 0,1 1 0,-22-1 16,21 0-16,0-21 0,0 0 15,0 0-15,22 0 0,-22 0 0,0 0 16,21-21-16,-21 21 0,22-21 16,-22-1-16,21-20 0,-21 21 0,22 0 15,-22-22-15,21 1 0,-21 0 0,1-1 16,-1 1-16,-21 0 0,0-1 16,0 1-16,0 0 0,0-1 0,0 1 15,0 21-15,0-21 0,0 20 16,0 1-16,0 0 0,-21 42 15,21 0 1,0 22 0,-22-22-16,22 21 0,-21-21 0,21 22 15,0-1-15,-21 64 0,21-64 16,-21 1-16,21-1 0,-21 0 16,21-21-16,0 22 0,0-22 0,0 0 15,0 0-15,-21 0 0,21-42 47,21 0-47,0 0 0,-21 0 0,21 0 16,0-1-16,-21-20 0,21 21 15,1-21-15,-1 20 0,-21-20 16,0 21-16,21 0 0,-21 0 0,21 21 16,-21 21-1,0 0 1,0 0-16,0 21 0,0-20 0,0-1 15,0 21-15,0-21 0,0 22 16,0-22-16,21 0 0,-21 0 0,21 0 16,-21 0-16,22 1 0,-1-1 15,0-21-15,0 0 0,0 0 0,0 0 16,1 0-16,20 0 0,-21 0 16,21 0-16,22-43 15,-22 22-15,1 0 0,-22 0 0,21 0 16,-21 0-16,0-22 0,1 22 0,-1 0 15,0-21-15,-21 20 0,0 1 16,0-21-16,0 21 0,0 0 0,0-1 16,0 1-16,-21 21 15,0 0-15,-1 0 0,1 0 16,0 21-16,21 1 0,0-1 0,-21 0 16,21 0-16,-21 21 0,21-20 15,0 20-15,0-21 0,0 43 16,0-22-16,0-21 15,0 0-15,0 0 0,21 1 0,0-1 16,0-21-16,0 0 0,1 0 16,-1 0-16,21 0 0,-21 0 15,22 0-15,-22-21 0,21 21 0,-21-22 16,22 1-16,-22 0 0,21-21 0,-21 21 16,0-22-16,1 22 0,-1-21 15,0-1-15,0 1 0,-21 0 0,21-1 16,-21 1-16,0-43 15,21 64-15,-21-21 0,0 21 0,0 0 16,0-1-16,0 1 0,0 42 31,0 1-31,0-1 16,0 0-16,0 0 0,-21 21 16,21 1-16,-21-1 0,21 0 0,0 22 15,0-22-15,-21 1 0,21 20 0,0-21 16,0 1-16,0-22 0,0 21 15,0-21-15,0 22 0,0-22 0,21-21 16,-21 21-16,21 0 0,0-21 16,1 0-16,-1 0 0,0 0 0,0 0 15,21-21-15,-20 0 0,20 0 0,-21 0 16,21-22-16,1 22 0,-22-21 16,21-1-16,-21 1 0,22-21 15,-22 20-15,21-63 0,-21 64 16,-21 0-16,0-1 0,22 1 15,-22 21-15,0-21 0,0 20 0,0 1 16,-22 42 0,22 1-1,-21-1-15,21 21 0,0-21 16,-21 22-16,0-1 0,0 43 16,21-22-16,-21-21 0,-1 1 0,22-1 15,-21 0-15,21 1 16,-21 20-16,21-42 0,0 1 0,-21-1 15,21 0-15,0 0 16,0-42 0,21 0-1,0 0-15,0-1 0,1-20 16,-1 21-16,0-21 0,0 20 16,0-20-16,0 21 0,1-21 0,-1 20 15,0 1-15,0 0 0,0 0 16,-21 0-16,21 21 0,1 0 15,-22 21-15,0 0 16,0 0-16,0 0 0,0 22 16,0-22-16,0 0 0,0 21 0,0-20 15,0-1-15,0 21 0,0-21 16,0 0-16,0 1 0,21-1 0,0-21 16,0 21-16,0 0 0,0-21 0,1 0 15,-1 0-15,0 0 0,0 0 16,0 0-16,0 0 0,22 0 0,-22-21 15,0 21-15,0-21 0,0 0 16,1-1-16,-1 1 0,0 0 0,0 0 16,0-21-16,-21 20 0,21-20 0,-21 21 15,0-21-15,22 20 0,-22 1 16,0 0-16,0 0 0,0 0 0,-22 21 31,1 21-31,21 0 16,-21 0-16,21 0 0,0 1 0,-21 20 15,21-21-15,-21 0 0,21 22 16,0-22-16,0 21 0,0-21 0,0 0 16,0 1-16,0-1 0,0 0 15,0 0-15,21-21 16,0 0-16,0 0 0,0 0 16,1 0-16,20 0 0,-21 0 15,0-21-15,0 0 0,1 0 0,-1-1 16,0 1-16,0 0 0,0 0 15,0 0-15,1-22 0,-1 22 16,-21-21-16,0 21 0,21-22 0,-21 22 16,0 0-16,0 0 0,0 0 15,0 0-15,0 42 32,0 0-32,0 0 0,0 0 15,0 0 1,21-21-1,0 0-15,-21-21 16,21 21-16,1-21 0,-1 0 16,0 21-16,-21-21 0,21 0 0,0-1 15,0 22-15,1-21 0,-22 0 16,0 42 15,0 0-31,0 1 0,-22-1 16,1 0-16,21 0 0,-21 21 15,0-20-15,21 20 0,-21-21 0,21 21 16,-21-20-16,21-1 0,0 0 16,0 0-16,0 21 0,-22-42 0,22 43 15,0-22-15,0 0 16,22-21 0,-1 0-16,0 0 0,0 0 15,0-21-15,0 0 16,1 21-16,-1-21 0,-21-1 15,0 1-15,21 0 0,-21 0 16,0-21-16,0 20 0</inkml:trace>
  <inkml:trace contextRef="#ctx0" brushRef="#br0" timeOffset="44940.11">14520 4551 0,'0'0'0,"-21"0"15,-21 0-15,21 0 0,42 0 32,21 0-32,-21 0 15,22 0-15,-1 0 0,0-21 16,1 21-16,-1-21 0,0 21 0,1 0 15,-1 0-15,0 0 0,-21 0 16,22 0-16,-22 0 0</inkml:trace>
  <inkml:trace contextRef="#ctx0" brushRef="#br0" timeOffset="45478.8">17484 4233 0,'0'0'0,"0"-21"0,0-42 16,-22 63-1,1 0 1,0 42-16,0-21 0,21 22 16,-21-1-16,0 0 0,21 22 15,-22-22-15,22 22 0,-21-22 0,21 21 16,-21 1-16,0-1 0,21-20 15,-21-1-15,0 22 0,21-43 16,0 21-16,-22 0 0,22-20 16,-21-1-16,21 0 0,-21-21 31,0-21-31,0 0 16,0-22-16</inkml:trace>
  <inkml:trace contextRef="#ctx0" brushRef="#br0" timeOffset="46283.41">16891 4678 0,'0'0'0,"0"-21"16,21 21-16,0 0 15,0 0-15,22 0 0,-22 0 16,21-21-16,1 21 0,20 0 16,-21-22-16,22 1 0,-1 21 15,-20-21-15,20 0 0,1 0 0,-22 0 16,22-1-16,-22-20 0,0 21 15,-21-21-15,22 20 0,-22-20 0,0 21 16,-21-21-16,0-1 0,0 22 16,0-21-16,0 21 0,0-1 0,-21 22 15,0-21-15,0 21 0,-1 0 0,1 21 16,0 1-16,0 20 16,21 0-16,0 1 0,-21-1 0,21 21 15,0 1-15,-21-1 0,21-20 16,0 20-16,-22 1 0,22-1 0,0-20 15,0 20-15,0-21 16,0 1-16,-21-1 0,21-21 0,0 22 16,0-22-16,0 0 0,0 0 0,0 0 15,0-42 17,0 0-32,21 0 0,-21 0 15,22-1-15,-1-20 0,0 21 0,0-21 16,-21-1-16,21 22 0,0-21 15,1-1-15,-1 22 0,0 0 0,-21 0 16,21 21-16,0 0 0,0 0 16,-21 21-1,0 0-15,0 0 16,22 22-16,-22-22 0,0 0 16,0 21-16,0-20 0,0-1 0,0 21 15,21-21-15,0-21 0,0 21 16,-21 1-16,21-22 0,0 0 0,1 0 15,-1 0-15,0 0 0,0 0 0,21 0 16,-20 0-16,-1-22 0,21 1 16,-21 0-16,22 0 0,-22 0 0,0 0 15,0-1-15,0-20 0,0 21 16,1-21-16,-22 20 0,0 1 16,0-21-16,0 21 0,0 0 0,0-1 15,-22 1-15,1 21 0,0 0 16,0 0-16,0 0 0,0 21 15,-1 1-15,22-1 0,-21 21 16,21-21-16,-21 22 0,21-1 0,0-21 16,0 21-16,0 1 0,0-1 15,0-21-15,21 0 0,0 1 0,1-1 16,-1 0-16,0 0 0,21-21 0,1 0 16,-22 0-16,21 0 0,-21 0 15,22 0-15,-22-21 0,0 0 0,0 21 16,0-21-16,0-1 0,-21 1 15,0-21-15,0 21 0,0 0 16</inkml:trace>
  <inkml:trace contextRef="#ctx0" brushRef="#br0" timeOffset="47261.52">20362 4339 0,'0'0'0,"0"-21"15,21-21-15,1 21 16,-22-22-16,0 1 0,0 0 15,0 20-15,0-20 0,0 21 16,-22 0-16,1 0 0,0-1 0,0 1 16,-21 0-16,20 21 0,-20 0 15,0 0-15,-1 0 0,1 21 0,0 0 16,-1 22-16,1-1 0,0 0 16,-1 1-16,1-1 0,21 22 0,-21-1 15,20 1-15,22-1 0,0 1 0,0-22 16,-21 21-16,21 1 0,0-1 15,0-20-15,0 20 0,21-20 16,-21-22-16,22 21 0,-1-21 16,0 0-16,21 1 0,-21-1 0,22-21 15,-22 0-15,21 0 0,1 0 16,-22 0-16,21-21 0,22-1 0,-22 1 16,0 0-16,1-21 0,20 21 0,-21-22 15,1 22-15,-1 0 0,0-21 16,22-22-16,-43 43 0,0 0 15,-21 0-15,21-22 0,-21 22 16,0 0-16,0 0 0,-21 21 16,0 0-16,0 0 0,0 0 15,0 21-15,21 0 16,-22 0-16,1 0 0,21 1 0,-21-1 16,21 21-16,0 0 0,-21-20 15,21 20-15,0 0 0,0-21 0,0 22 16,0-22-16,0 21 0,21-21 0,0 1 15,0-22-15,1 21 0,-1-21 16,21 0-16,0 0 0,1 0 0,-22 0 16,21-21-16,1-1 0,-1 22 15,0-21-15,1-21 0,-1 21 0,0 0 16,1-43-16,-22 43 16,0-21-16,-21 20 0,0-20 15,0 21-15,0 0 0,0-22 0,-21 22 16,0-21-16,-1 21 0,1 0 15,0-1-15,-21 22 0,-1-21 0,22 21 16,-21 0-16,21 0 0,-22 0 16,22 0-16,0 21 0,-21 1 0,21-1 15,-1 0-15,22 0 0,0 0 16,0 0-16,0 22 0,0-22 0,0 0 16,0 0-16,22 0 0,-1 1 0,0-22 15,0 21-15,0-21 0,22 0 16,-1 0-16,0 0 0</inkml:trace>
  <inkml:trace contextRef="#ctx0" brushRef="#br0" timeOffset="47564.34">21569 4276 0,'0'0'0,"21"-43"0,-21-20 0,0 21 0,0-1 15,0-20-15,0 42 0,0-22 16,0 22-16,0 0 0,0 0 0,0 42 31,-21 21-31,21 1 0,0 20 16,0-21-16,-21 22 0,-1-1 0,1 22 0,21-21 15,-21-1-15,0 1 16,0-22-16,0 21 0,-1 1 0,1-22 16,0 22-16,0-22 0,21-21 15,0 22-15,-21-22 0,21 0 0,0 0 16,0 0-16,21-42 31,0 0-31,0 0 0,0-22 0,1 22 16,-1-21-16,21 0 0,-21-1 15</inkml:trace>
  <inkml:trace contextRef="#ctx0" brushRef="#br0" timeOffset="47817.87">21844 4043 0,'0'0'0,"0"-42"0,21-22 16,0 22-16,-21 21 15,0 42 1,0 0-16,0 0 0,0 21 16,0 1-16,-21 20 0,0-20 0,0 20 15,21 1-15,-21-1 0,-1 1 16,1-1-16,21 1 0,-21-22 0,0 21 16,21-20-16,-21-1 0,21 0 0,0 1 15,0-22-15,0 0 0,0 21 16,0-20-16,0-1 0,21-21 31,0-21-15,-21-1-16,21 1 0,0 0 0,1 0 15,-1-21-15</inkml:trace>
  <inkml:trace contextRef="#ctx0" brushRef="#br0" timeOffset="48181.34">21907 4636 0,'0'21'15,"0"0"-15,0 0 16,0 0-16,22-21 16,-1 0-16,0 0 15,0 0-15,0 0 0,0 0 16,1 0-16,-1 0 0,21-21 0,-21 21 16,0-21-16,22 0 0,-22 21 15,0-21-15,0-1 0,0 1 0,1 0 16,-22 0-16,0 0 15,0 0-15,-22-1 0,1 22 16,0 0-16,0 0 0,0 0 0,0 22 16,-1-22-16,1 21 0,0 0 15,0 0-15,0 21 0,0-20 0,-1 20 16,1-21-16,0 21 0,21-20 16,0 20-16,0-21 0,0 21 15,0-20-15,0-1 0,0 0 0,21 0 16,0 0-16,1-21 0,-1 0 15,0 0-15,21 0 0,-21 0 0,22 0 16,-1 0-16,0-21 0,1 21 16,20-21-16,22-21 0</inkml:trace>
  <inkml:trace contextRef="#ctx0" brushRef="#br0" timeOffset="49733.08">22966 4487 0,'0'0'0,"0"-21"16,0-42-16,-21 63 31,-1 0-31,1 0 0,0 21 16,0 0-16,0 0 0,0 22 0,-1-22 15,1 0-15,21 21 0,0 1 16,-21-22-16,21 21 0,0-21 0,0 22 16,0-1-16,0-21 0,0 0 15,0 0-15,0 22 0,21-43 0,0 21 16,-21 0-16,43-21 0,-22 0 15,0 0-15,21 0 0,-20 0 16,20 0-16,-21 0 0,21 0 0,1 0 0,-22-21 16,21 0-16,-21 0 0,22-22 15,-22 22-15,0-21 0,0 21 16,22-22-16,-22 1 0,0 0 16,-21-22-16,21 22 0,-21-22 0,21 22 15,-21-22-15,0 1 0,0-1 16,21 1-16,-21 21 0,0-1 0,0 1 15,0 0-15,22 20 0,-22 1 0,-22 42 32,1 22-32,21-1 15,-21 0-15,0 1 0,0 20 16,21 1-16,-21-22 0,-1 22 0,1-1 16,21 1-16,-21-22 0,21 21 15,-21-20-15,21-1 0,0 22 16,0-43-16,0 21 0,0-21 15,0 22-15,0-22 0,21 0 0,0-21 16,0 21-16,1-21 0,-1 0 16,0 0-16,0 0 0,0 0 0,0 0 15,22-21-15,-22 0 0,21 21 0,-21-43 16,22 22-16,-22 0 0,21 0 16,-21-21-16,1 20 0,20 1 0,-21-21 15,0 21-15,-21 0 0,21-1 0,-21 1 16,22 21-16,-22 21 31,0 1-15,0-1-16,-22 0 0,22 0 0,-21 0 15,21 22-15,0-22 0,0 0 0,0 21 16,0-21-16,0 1 0,0-1 16,0 0-16,21 0 0,-21 0 15,22-21-15,-1 0 0,0 0 16,0 0-16,21 0 0,-20 0 0,-1 0 15,0-21-15,21 21 0,-21-21 0,1 0 16,20 0-16,-21-1 16,0 1-16,22-21 0,-22 21 0,0-22 15,0 22-15,0 0 0,0-21 16,-21 21-16,22-1 0,-22 1 0,21 0 16,-21 42 15,0 0-31,0 1 0,-21 20 15,21-21-15,-22 0 0,1 22 16,21-22-16,0 0 0,0 0 0,-21 0 16,21 22-16,0-22 0,0 0 15,0 0-15,21-21 16,-21 21-16,21-21 0,1 0 0,-1 0 16,0 0-16,0 0 15,0-21-15,0 21 0,1-21 0,-1 0 16,0 0-16,-21-1 0,21 1 15,0 0-15,-21 0 0,0 0 0,0-22 16,0 22-16,0-42 0,0 42 16,0-1-16,-21 1 0,0 0 15,0 21-15,0-21 0,-1 21 16,1 0-16,0 0 0,0 0 16,42 0 15,0 0-16,0 0-15,22 0 0,-22 0 16,0 0-16,21 0 0,-20-21 16,20 21-16,-21 0 0,21 0 0,-20 0 15,-1 0-15,0 0 0,0 0 0,0 0 16,0 0-16,1 21 0,-22 0 16,0 0-16,0 0 0,0 1 15,0-1-15,0 0 0,0 0 16,0 0-16,0 0 0,0 1 0,0-1 15,-22 0-15,22 0 0,0 0 16,-21 0-16,0 1 0,21-1 0,0 0 16,-21-21-16,21 21 15,-21-21-15,21-21 47,0 0-47,0 0 0,21-1 16,0 1-16,-21-21 0,42 21 0,-20-22 15,-1 1-15,0 21 0,21-21 16,22-22-16,-43 22 16,21 21-16,-21-22 0,22 22 0,-22 0 15,0 21-15,0 0 0,0 0 0,1 21 16,-22 0-16,0 0 0,0 1 16,0 20-16,0 0 0,0-21 0,-22 22 15,1-1-15,0 0 0,21-20 16,0 20-16,-21-21 0,0 0 15,21 22-15,0-22 0,-21 0 16,21 0-16,-22-21 0,22-21 47,0 0-47,0 0 16,0-1-16,0 1 0,0 0 0,0-21 15</inkml:trace>
  <inkml:trace contextRef="#ctx0" brushRef="#br0" timeOffset="49944.95">24998 4106 0,'0'0'0,"-21"-21"16,-1 21-16,1-21 16,0 21-16,0 0 15,0 0 63,0 0-78,-1 21 0</inkml:trace>
  <inkml:trace contextRef="#ctx0" brushRef="#br0" timeOffset="50180.82">23770 4212 0,'0'0'0,"-42"21"0,-1-21 0,22 22 16,0-22-16,42 0 15,0 0 1,1 0-16,-1 0 16,0 0-16,21 0 0,-21 0 0,22 0 15,-22 0-15,21 0 0,-21 0 0,1 0 16,-1 0-16,0 0 0,0 0 15,-42 0 17,0 0-32,-22 0 0</inkml:trace>
  <inkml:trace contextRef="#ctx0" brushRef="#br0" timeOffset="51220.67">11515 6075 0,'0'0'0,"0"-21"0,0 0 0,0-1 16,0 1-16,0 0 15,0 42 17,0 0-32,0 22 15,0-22-15,0 21 0,0 1 16,0-1-16,0 0 0,0 1 0,0 20 15,0-21-15,0 1 0,0-1 16,0 22-16,0-43 0,0 21 0,0 0 16,0-20-16,-22-1 0,22 0 0,0 0 15,0 0 1,-21-21 0,21-21-16,0 0 15,0 0-15,0 0 0,0-1 16,0 1-16,0 0 0,0-21 0,21-1 15,-21 22-15,22-21 0,-1 0 16,0 20-16,0-20 0,0 21 0,0 0 16,1 0-16,20-1 0,-21 22 0,0 0 15,22 0-15,-22 0 0,0 0 16,21 0-16,-42 43 0,21-22 16,1 0-16,-22 21 0,21-20 0,-21 20 15,0 0-15,0-21 0,0 22 16,0-1-16,0-21 0,-21 0 0,21 22 15,-22-22-15,22 0 0,0 0 16,0 0-16,-21-21 0,21 22 0,0-44 47,0 1-47,21 21 0,-21-21 0,22-21 16,-1 21-16</inkml:trace>
  <inkml:trace contextRef="#ctx0" brushRef="#br0" timeOffset="52059.32">12467 6329 0,'0'0'0,"21"-21"0,22 0 15,-43-1 1,0 1-16,0 0 16,-22 21-16,1 0 15,0-21-15,0 21 0,0 0 16,0 0-16,-1 0 0,1 21 15,0 0-15,0 0 0,21 1 16,-21 20-16,21-21 0,0 21 16,-21 1-16,21-1 0,-22-21 15,22 22-15,-21-1 0,21 21 16,0-41-16,0-1 0,0 0 16,0 0-16,0 0 0,21-21 0,1 0 15,-1 0-15,0 0 0,0 0 16,0 0-16,0-21 0,1 21 15,-1-21-15,-21 0 0,21 0 0,21-22 16,-21 22-16,-21-21 16,0 21-16,22-1 0,-22-20 0,0 21 15,21-21-15,-21 20 0,0 1 0,0 0 16,0 0-16,0 0 0,0 0 16,0 42 15,0 0-31,0 21 15,0-21-15,0 1 0,0 20 0,0-21 16,0 21-16,0-20 0,0 20 0,0-21 16,0 0-16,0 22 0,0-22 15,0 0-15,21-21 0,-21 21 16,21 0-16,0-21 16,0 0-16,1 0 0,-1 0 0,21-21 15,-21 0-15,43-21 16,-22 20-16,-21 1 0,22 0 15,-1-21-15,-21 21 0,0-22 16,22 22-16,-22-21 0,0 21 0,0-22 16,0 22-16,-21-21 0,0 21 15,0-1-15,21 1 0,-21 0 16,-21 42 0,0-21-16,0 21 15,21 1-15,-21-1 0,21 21 0,-21-21 16,21 0-16,0 22 0,0-22 15,0 0-15,0 21 0,0-20 0,0-1 16,21 0-16,-21 0 0,21 0 16,0-21-16,-21 21 0,0 1 15,21-1-15,-21 0 16,-21-21 0,0 0-1,0 0-15,0 0 0,-1 0 16,1 0-16,0 0 0,0 0 0,0 0 15,0 0-15,-1 0 16,22-21 0,0 0-16</inkml:trace>
  <inkml:trace contextRef="#ctx0" brushRef="#br0" timeOffset="52693.26">14414 6181 0,'22'-21'0,"-44"42"0,44-64 0,-1 22 16,-21 0-16,0 0 0,0 0 16,0 0-16,-21 21 0,-1-22 15,1 22-15,0 0 0,0 0 0,0 0 16,0 22-16,-1-1 0,1-21 15,0 42-15,0-21 0,21 22 0,-21-1 16,21 0-16,-21 1 0,21-1 0,-22 21 16,22-20-16,0-1 0,0 0 15,0 1-15,0-1 0,22-21 16,-1 0-16,0 1 0,0-1 0,0-21 16,0 0-16,1 0 0,20 0 15,-21 0-15,21 0 0,-20-21 0,20-1 16,-21 1-16,21 0 0,-20 0 15,-1-21-15,21 20 0,-21-20 0,0 0 16,-21-1-16,0 1 0,22 21 0,-22-21 16,0-1-16,0 1 0,0 21 15,-22-22-15,1 1 0,0 21 0,-21 0 16,-1 0-16,22-1 0,-21 22 16,21 0-16,-22 0 0,1 0 15,21 0-15,-21 22 0,20-1 0,1-21 16,-21 63-16,42-42 15,0 1-15,0-1 0,0 0 0,0 0 16,21 0-16,0 0 0,0 1 16,1-22-16,-1 0 0,21 0 0,-21 0 15,22 0-15</inkml:trace>
  <inkml:trace contextRef="#ctx0" brushRef="#br0" timeOffset="53700.55">15071 5821 0,'0'0'0,"0"-42"0,0-1 0,-22 22 0,22 0 16,-21 0-16,0 21 15,0 21-15,21 0 16,0 0-16,0 22 0,0-1 16,-21 0-16,21 22 0,0-22 0,0 0 15,0 1-15,0 20 0,0-20 16,0-1-16,-21 0 0,21 22 0,0-22 15,-22-21-15,22 22 0,-21 20 16,21-42-16,0 0 16,0-42-1,0 0-15,0 0 16,0 0-16,0 0 0,0-1 16,0-20-16,21 21 0,1 0 0,-1-22 15,0 22-15,21 0 0,-21 0 16,1 0-16,20 0 0,-21-1 0,0 22 15,22 0-15,-22 0 0,0 0 0,21 0 16,-21 0-16,1 0 0,-1 0 16,0 22-16,-21-1 0,0 0 0,0 0 15,0 0-15,0 0 0,0 1 16,0-1-16,-21 21 0,0-21 0,-1 0 16,-20 1-16,0 20 0,21-21 0,-22 0 15,1 0-15,0 1 0,-1-1 16,1-21-16,21 0 0,0 0 15,-1 0-15,1 0 0,0 0 0,0 0 16,42 0 15,0 0-15,22 21-16,-22-21 0,0 0 16,0 0-16,21 0 0,-20 0 0,20 0 15,0 0-15,1 0 0,-1-21 16,0 21-16,1-21 0,20-1 15,-21 1-15,1 0 0,-1 0 16,0 0-16,-20 0 0,-1-1 0,21 1 16,-21 0-16,-21 0 0,0-21 0,21 20 15,-21 1-15,0 0 0,0 0 16,0 0-16,0 0 16,0 42-1,0 0 1,0 0-16,0 0 0,0 0 0,0 22 15,0-1-15,0 0 0,0 1 16,0-1-16,0 0 0,0 22 0,0-22 16,0 1-16,0 20 0,0-21 15,0 22-15,0-22 0,22 22 16,-22-22-16,21 22 0,-21-1 0,0 1 16,0-1-16,21 1 0,-21-1 0,0 22 15,21-22-15,-21-20 0,0 20 16,0 1-16,0-22 0,0 0 0,0 22 15,-21-43-15,21 21 0,-21-21 0,21 1 16,0-1-16,0 0 0,-21-21 16,-1-21-1,22 0-15,0-1 0,-21-20 0,21 21 16,0-21-16,0-1 0,0 1 0,0-22 16,0 1-16,0-1 15,0 1-15,0-1 0,0-20 0,0 20 16,0 1-16,0-1 0,21 22 0,-21-22 15,22 22-15,-1 0 0,-21-1 16,21 1-16,0 0 0,-21-1 0,21 22 16,-21-21-16,21 21 0,-21-22 0,0 22 15,0-21-15,0 21 0,22-22 16</inkml:trace>
  <inkml:trace contextRef="#ctx0" brushRef="#br0" timeOffset="53927.21">15833 5948 0,'0'0'0,"-22"0"16,1-21-16,0 21 16,21 21 46,0 0-46</inkml:trace>
  <inkml:trace contextRef="#ctx0" brushRef="#br0" timeOffset="54269.01">16002 6244 0,'0'0'15,"21"0"-15,0 0 16,0 0-16,1 0 16,-1 0-16,-21-21 0,21 21 15,0-21-15,0 0 0,0 21 0,1-21 16,-1-1-16,0 1 0,-21 0 0,21 0 16,0 0-16,-21 0 15,-21 21 1,0 0-1,0 21-15,0 0 0,-22 0 0,22 0 16,0 0-16,0 1 0,0 20 0,-1-21 16,22 21-16,-21-20 0,21 20 15,0-21-15,0 21 0,0-20 0,0-1 16,0 0-16,21 0 0,1 0 0,-1 0 16,0-21-16,0 0 0,0 0 15,0 0-15,22 0 0,-22 0 0,21-21 16,-21 21-16,22-21 0,-1 0 15,0 0-15</inkml:trace>
  <inkml:trace contextRef="#ctx0" brushRef="#br0" timeOffset="55027.77">16806 6075 0,'0'0'0,"0"-21"0,0 0 0,0-1 16,0 1-16,-21 21 15,0 0-15,0 0 16,0 21-16,21 1 0,-22-1 15,1 0-15,21 0 0,0 21 16,0-20-16,-21-1 0,21 21 16,0-21-16,0 22 0,0-1 0,0-21 15,0 21-15,0-20 0,0-1 0,0 21 16,0-21-16,21-21 0,0 21 16,1-21-16,-1 0 0,0 0 15,0 0-15,21 0 0,-20 0 0,20-21 16,-21 0-16,0 0 0,22 0 0,-22 0 15,0-1-15,21-20 0,-21 21 16,1-21-16,-22 20 0,21-20 0,0 0 16,-21 21-16,21-22 0,-21 1 15,0-22-15,0 22 0,0 0 0,0-1 16,0 1-16,0 0 0,0 21 0,0-22 16,0 22-16,-21 42 31,21 0-16,0 22-15,0-22 0,0 21 0,0 1 16,0-22-16,-21 21 0,21 0 16,0 1-16,0-1 0,0 0 0,0 1 15,0-1-15,0 0 0,0-20 0,0 20 16,0 0-16,0-21 0,0 1 16,0-1-16,21 0 0,0 0 0,0-21 15,0 0-15,1 0 0,-1 0 16,0 0-16,0 0 0,21 0 15,-20-21-15,-1 0 0,0 0 0,21-1 16,-21 1-16,1 0 0,-1 0 16,0-21-16,0 20 0,0 1 0,0 0 15,-21 0-15,0 0 0,0 0 0,0-1 16,-21 22 0,0 22-1,0-1-15,0-21 0,21 21 16,0 0-16,0 0 0,0 0 0,0 1 15,0-1-15,0 0 0,0 0 0,0 0 16,21 0-16,-21 1 16,21-1-16,0 0 15,-21 0-15,0 0 16,-21-21 15,0 0-31,0-21 16,21 0-16,-21 21 0,-1-21 0,22 0 15,-21-1-15,0-20 0,0 21 0</inkml:trace>
  <inkml:trace contextRef="#ctx0" brushRef="#br0" timeOffset="55261.26">16933 5948 0,'0'0'0,"-21"0"0,42-21 31,22 21-31,-1 0 0,0 0 15,1 0-15,20-21 0,64 21 16,0-22-16,-85 22 16,22 0-16,-22-21 0,1 21 15,-1-21-15,-21 21 0,21 0 0,-20 0 16,-1 0-16,-42 0 47</inkml:trace>
  <inkml:trace contextRef="#ctx0" brushRef="#br0" timeOffset="55952.2">18732 6371 0,'0'0'16,"22"-21"-16,-1 0 0,0 0 0,0 0 16,0-1-16,0 1 0,-21 0 0,0-21 15,0 21-15,0-1 0,0 1 16,0 0-16,-21 0 0,0 0 0,0 21 16,0-21-16,-22 21 0,22 0 15,-21 0-15,0 0 0,20 21 16,-20-21-16,0 21 0,21 0 0,-22 21 15,22-20-15,0 20 0,0 0 16,0 1-16,21-1 0,0 0 0,0 1 16,-22-22-16,22 21 0,0-21 0,0 0 15,0 1-15,0-1 16,22 0-16,-1-21 0,0 0 0,0 0 16,0 0-16,0-21 0,22 0 15,-22-1-15,0 1 0,0 0 0,22 0 16,-22-21-16,42-1 15,-42 1-15,1 21 0,-1-22 16,0 22-16,-21-21 0,21 21 0,-21 0 16,21-1-16,-21 44 31,0 20-31,0-21 16,0 0-16,0 0 15,0 22-15,0 20 0,0-42 0,0 22 16,0-22-16,0 0 0,0 0 15,0 0-15,21 22 16,1-22-16,-1-21 0,0 0 16,0 0-16,-21-21 15,21 21-15,43-64 16</inkml:trace>
  <inkml:trace contextRef="#ctx0" brushRef="#br0" timeOffset="56329.13">19135 6181 0,'0'0'0,"-22"-21"0,22-1 0,-21 1 16,21 0-16,0 0 16,0 0-1,21 21-15,1 0 0,-1 0 16,0 0-16,0 0 0,0 21 0,0 0 16,1 0-16,-1 0 15,0 1-15,42 83 16,-63-83-16,0 20 0,0-21 15,0 21-15,0 1 0,0-1 16,0-21-16,-21-21 0,21 21 0,-21 1 16,0-22-16,21-22 15,0 1 1,0 0-16,0 0 0,0 0 0,0 0 16,0-1-16,21-20 0,-21 21 15,21-21-15,-21 20 0,21-20 0,1 21 16,-22-21-16,21 20 15,0 1-15,0 0 0,0 0 0,-21 0 0,21 21 16,1 0-16,-1 0 16,0 0-1,0 0 1</inkml:trace>
  <inkml:trace contextRef="#ctx0" brushRef="#br0" timeOffset="56701.12">19748 6329 0,'0'21'0,"0"-42"0,22 42 0,-1-21 31,0 0-31,0-21 0,0 0 16,0 0-16,1-1 16,-1 1-16,0 21 0,0-21 0,21-21 15,-42 21-15,0-1 0,0 1 16,0 0-16,0 0 0,-21 21 15,0 0 1,0 0-16,-21 42 16,20-21-16,1 1 15,0-1-15,21 21 0,-21-21 0,0 22 0,21-22 16,-21 21-16,21-21 0,0 22 16,0 20-1,21-42-15,0 0 0,0 1 16,0-22-16,22 0 0,-22 0 15,0 0-15,0 0 0,0 0 0,0 0 16,1 0-16,-1-22 0,0 1 16,0 21-16,0-21 0,22-42 15</inkml:trace>
  <inkml:trace contextRef="#ctx0" brushRef="#br0" timeOffset="57416.77">20955 6181 0,'0'0'0,"0"-21"0,0-1 16,0 1-16,0 0 15,0 0-15,0 0 0,0 0 16,0-1-1,0 44 1,0-1-16,0 0 16,21 21-16,-21 1 0,0-1 15,0-21-15,0 21 0,0 1 16,0-1-16,0 0 0,0-20 16,0 20-16,-21 0 0,21-21 0,-21 1 15,21 20-15,0-21 16,0-42 15,0 0-31,0 0 0,0-22 16,0 22-16,0 0 0,0-21 15,21-1-15,0 22 0,-21-21 0,21-1 16,0 1-16,1 0 0,-1-1 16,42-20-16,1 21 15,-43 20-15,21 1 0,1 21 16,-1 0-16,-21 0 15,0 21-15,0 1 0,1-1 0,-1 21 16,-21-21-16,21 22 0,-21-22 16,0 21-16,0 22 0,-21 20 15,0-41-15,21-22 16,-22 0-16,22 0 0,-21 0 16,21-42 30,21 0-46,1 0 0,-1 0 0,0-1 16,0-20-16,0 21 0</inkml:trace>
  <inkml:trace contextRef="#ctx0" brushRef="#br0" timeOffset="58203.18">21802 5969 0,'0'-21'15,"0"42"-15,-22-42 31,1 42-31,21 0 0,-21 22 0,0-22 16,0 0-16,0 21 0,21-21 16,-22 22-16,1-1 0,0-21 0,21 43 15,0-22 1,0-21-16,0 0 0,0 1 0,0-1 16,0 0-16,21-21 0,0 0 0,1 21 15,-1-21-15,21 0 16,43-21-16,-64 0 15,0 0-15,21-1 0,-20 1 16,-1 0-16,0 0 0,0-43 16,-21 43-16,21 0 0,-21-21 0,0-1 15,0 22-15,0-21 0,-21-22 16,-42 1 0,41 42-16,1 21 0,0 0 15,-21 0-15,21 0 0,-1 0 0,-20 21 16,21-21-16,-21 21 0,20 0 0,-20 43 15,21 42 1,21-85-16,0 21 16,0-21-16,0 22 0,0-22 0,21 0 15,0 0-15,0 0 0,22 0 16,-22 1-16,21-22 0,1 0 0,-1 0 16,-21 0-16,64 0 15,-1-43-15,-41 22 0,-22 0 16,21 0-16,1 0 0,-1-1 15,-21-20-15,0 21 0,22-21 0,-22-1 16,0 1-16,21-85 16,-21 85-16,-21-22 0,22 22 15,-22-1-15,0-20 0,0 42 16,21-22-16,-21 1 0,0 21 16,0 0-16,0 0 0,0 63 31,0-21-31,0 21 0,0 1 15,-21-1-15,-1 22 0,22-1 0,0-21 16,-21 64-16,0-42 16,21-22-16,0 0 0,0 1 0,0-1 15,0-21-15,0 22 0,0-22 0,0 0 16,21 0-16,-21 0 16,21-21-16,1 21 0,-1-21 0,0 0 15,0 0-15,0 0 0,22 0 0,-22 0 16,0 0-16,0 0 0,0-21 15,0 21-15,1-21 0,20 0 16,-21 0-16,0 0 0,0-1 16,-21 1-16,0 0 0,0-21 0,0 21 15,0-1-15,0 1 0</inkml:trace>
  <inkml:trace contextRef="#ctx0" brushRef="#br0" timeOffset="58469.12">22373 5863 0,'-21'0'0,"42"0"16,-42-21 0,42 21-1,0 0-15,0-21 0,22 21 16,-22 0-16,0 0 0,0-21 0,22 21 16,-22 0-16,21 0 0,-21 0 15,22 0-15,-22 0 0,21 0 0,-21 0 16,0 0-16,1 0 0,-1 0 15,0-21-15,0 21 0,0 0 16,-21 21 31</inkml:trace>
  <inkml:trace contextRef="#ctx0" brushRef="#br0" timeOffset="63500.64">148 9102 0,'0'-21'15,"0"-1"1,0 1-1,0 0 1,0 0-16,0 0 16,0 0-16,21 21 31,0 0-31,1 0 0,-1 21 16,21 0-16,0 0 0,-20 0 15,20 22-15,-21-1 0,21 0 16,-20-21-16,-1 22 0,0-1 15,0 0-15,-21 1 0,0-1 16,0 0-16,0 1 0,0-22 0,-21 21 16,0-21-16,21 1 0,-21-1 15,-1 0-15,1-21 16,0 0-16,0-21 16,21 0-16,0-1 15,0 1-15,0-21 0,0 21 0,0-22 16,0 22-16,0-21 0,21 0 15,-21-1-15,21 1 0,0 0 0,1-1 16,-1 1-16,0 0 0,0-1 16,0 22-16,0 0 0,1 0 15,-1 0-15,0-1 0,0 22 16,0 0-16,0 0 16,-21 22-1,22-1-15,-22 0 16</inkml:trace>
  <inkml:trace contextRef="#ctx0" brushRef="#br0" timeOffset="63874.43">931 9313 0,'0'0'0,"21"0"15,1 0-15,-1 0 0,0-21 16,0 21-16,0-21 15,0 0-15,1 0 0,-1 0 0,0-1 16,0 1-16,0 0 0,-21 0 16,21 0-16,-21 0 0,22-22 0,-22 22 15,0 0-15,0 0 0,0-22 16,0 22-16,-22 21 0,1-21 16,0 21-16,-21 0 15,21 0-15,-1 21 0,1 0 16,21 22-16,-21-22 0,21 21 0,-21 1 15,21-1-15,0 0 16,0 1-16,0-22 0,0 21 0,0-21 16,0 22-16,0-22 0,21 0 15,0 0-15,0 0 0,1-21 16,-1 0-16,0 0 0,0 0 0,21 0 16,-20 0-16,20 0 0,-21-21 15,21 21-15,1-21 0,-22 0 0,21 0 16</inkml:trace>
  <inkml:trace contextRef="#ctx0" brushRef="#br0" timeOffset="64544.04">1757 8890 0,'0'0'0,"0"21"16,0 0-1,0 1-15,0-1 0,0 21 16,0-21-16,0 22 0,0-22 0,0 0 15,0 21-15,0-21 0,0 1 16,0 20-16,0-21 0,0 0 0,0 0 16,0 1-16,-21-22 0,21 42 15,-22-42 1,22-21 15,0 0-31,0-1 16,0 1-16,0 0 0,0 0 0,0-21 15,0-1-15,0 1 0,0 21 16,22-22-16,-1 1 0,0 0 0,0 21 16,0-1-16,-21 1 0,21 21 15,1 0-15,-1 0 0,0 0 0,0 0 16,0 21-16,0 1 0,1-1 16,-1 21-16,0-21 0,0 22 0,-21-22 15,0 21-15,21-21 0,0 43 16,-21-43-16,0 21 15,0-21-15,0 1 0,0-1 16,0-42 15,0-1-15,0 1-16,0 0 0,0 0 0,0-21 16,0 20-16,22-20 0,-22 0 15,21-1-15,0 1 0,0 21 0,0-21 16,0 20-16,1-20 0,-1 42 15,0-21-15,0 21 0,0 0 0,0 0 16,1 21-16,-1 0 0,0 0 16,-21 22-16,21-22 0,-21 21 0,21-21 15,-21 22-15,0-22 16,0 21-16,0-21 0,0 22 0,0-22 16,0 21-16,0-21 0,0 1 0,0-1 15,0 0-15,0 0 16,21-21-1,1-21 1,-1 21-16,-21-21 0,21 0 0</inkml:trace>
  <inkml:trace contextRef="#ctx0" brushRef="#br0" timeOffset="64959.81">2730 8954 0,'0'0'0,"22"-43"0,-22 22 0,0 0 16,0 42-1,0 0 1,0 0-16,0 1 0,0 20 16,0-21-16,0 21 0,-22 1 0,22-22 15,0 21-15,0-21 0,0 22 0,0-22 16,0 21-16,0-21 0,0 1 16,0-1-16,22 0 0,-1 0 0,0-21 15,0 0-15,0 0 0,0 0 16,1 0-16,-1 0 0,0 0 0,0-21 15,0 21-15,0-21 0,22 0 16,-22-1-16,0 1 0,0-21 16,-21 21-16,21-22 0,-21 1 0,0 0 15,0-1-15,0 1 0,0 0 16,0-1-16,-21 1 0,0 0 0,0 21 16,0-1-16,0 1 0,-22 21 15,22 0-15,-21 0 0,21 0 0,-22 0 16,22 21-16,0 1 0,-21-1 15,20 0-15,1 0 0,0 0 0,21 0 16,0 22-16,-21-22 0,21 0 16,0 0-16,0 0 15,0 1-15,21-22 0,0 0 16,0 0-16</inkml:trace>
  <inkml:trace contextRef="#ctx0" brushRef="#br0" timeOffset="65352.66">3238 8763 0,'0'0'16,"0"21"15,0 0-15,0 1-16,22-1 0,-22 0 15,21 21-15,-21-21 0,0 22 0,0-22 16,21 21-16,-21-21 0,0 22 15,21-22-15,-21 21 0,0-21 0,0 1 16,0-1-16,0 0 0,21-21 16,-21 21-16,21-21 0,1 0 15,-1 0 1,0-21-16,-21 0 0,21 0 16,0-1-16,0 1 0,-21-21 0,22 21 15,-1-22-15,0 1 0,-21 0 16,21-1-16,0 1 0,-21 21 0,0-21 15,21 20-15,-21 1 0,22 0 16,-22 0-16,21 21 47,-21 21-47,21 0 16,-21 0-16,0 1 0</inkml:trace>
  <inkml:trace contextRef="#ctx0" brushRef="#br0" timeOffset="65749.16">3873 8996 0,'0'0'0,"22"0"15,-1 0 1,0 0-16,0 0 16,0 0-16,0-21 0,1 21 0,-1-21 15,0-1-15,21 1 0,-21 0 0,1 0 16,-1 21-16,0-21 0,21-22 15,-21 22-15,1 0 0,-1 0 0,0 0 16,-21 0-16,0-1 0,21 1 16,-21 0-16,0 0 0,-21 21 15,0 0-15,0 0 16,-1 21-16,1 0 0,-21 0 16,21 1-16,0 20 0,-1 0 0,1 1 15,0-1-15,0 0 0,21 1 16,0-22-16,-21 21 0,21 0 15,0-20-15,0 20 0,0-21 0,0 0 16,0 0-16,0 1 0,0-1 16,21-21-16,0 21 0,0-21 15,0 0-15,1 0 0,-1 0 0,21 0 16,-21 0-16,0-21 0,1 21 16,-1-21-16,0-1 0,-21 1 15,21 21-15,-21-21 0,0 0 16</inkml:trace>
  <inkml:trace contextRef="#ctx0" brushRef="#br0" timeOffset="66585.19">4911 8890 0,'0'0'0,"-22"0"0,1 0 0,0 0 0,0 0 16,0 0-16,0 0 0,-1 0 15,1 0-15,0 0 0,21 21 16,21 0 0,22-21-1,-22 0-15,21 0 0,0 0 0,22 22 16,-22-22-16,22 0 0,-1 0 16,1 0-16,-1 0 0,22 0 0,-22 0 15,22 0-15,-21 0 0,-1 0 0,22 0 16,-22 0-16,1 0 0,-1 0 15,-20 0-15,20 0 0,-42 0 16,22-22-16,-22 22 0,0 0 0,0 0 16,-21-21-16,0 0 15,0 0-15,-21 21 16,-21-21-16,20 21 0,-20-21 0,0 21 16,21 0-16,-22-22 0,1 22 15,21-21-15,-22 21 0,22 0 0,0 0 16,0 0-16,21-21 15,0 0-15,21 0 16,0 21-16,22 0 16,-22 0-16,21-21 0,0 21 15,-20 0-15,20 0 0,-21 0 16,21 21-16,-20 0 0,-22 0 0,21 0 16,-21 22-16,0-22 0,0 21 15,0-21-15,0 22 0,-21-1 0,-1-21 16,-20 21-16,21-20 0,-21 20 15,20-21-15,1 0 0,-21 0 0,21 1 16,0-1-16,-1 0 0,1-21 0,21 21 16</inkml:trace>
  <inkml:trace contextRef="#ctx0" brushRef="#br0" timeOffset="67585.13">6985 8805 0,'21'0'31,"0"-21"-31,-21 0 15,21 0-15,1 0 0,-1 0 0,0-1 16,0 1-16,0 0 0,0-21 16,1 21-16,-1-1 0,0-20 15,0 21-15,0-21 0,-21 20 0,21-20 16,-21 0-16,0 21 0,0-1 16,0-20-16,0 21 0,0 0 15,-21 21-15,0 0 0,21 21 16,-21 0-16,21 0 0,0 22 15,-21-1-15,21 21 0,-21-20 0,21-1 16,0 22-16,-22-1 0,22 1 16,0-1-16,0-21 0,0 22 0,0-1 15,0-20-15,0-1 0,0 0 0,0 1 16,0-22-16,0 0 0,0 0 16,0 0-16,0 1 0,-21-22 46,0-22-46,0 1 0,0 21 0,0-21 16,-1 0-16,1 0 0,0 0 0,0-1 16,0-20-16,-22 0 15,22 21-15,0-1 0,21 44 32,0-1-32,0 0 15,21 0-15,0 21 0,1-20 0,-1-1 16,0 0-16,0 0 0,0 0 15,22 0-15,-22 1 0,0-1 16,21-21-16,1 0 0,-22 0 0,21 0 16,0 0-16,1 0 0,-22-21 15,21 21-15,1-22 0,-1 1 0,0-21 16,1 21-16,-1-22 0,0 22 0,1-21 16,-22 0-16,21-1 0,-21-20 15,22 20-15,-22 1 0,0-21 0,-21 20 16,21 1-16,-21 0 0,21-22 0,-21 22 15,0-1-15,0 1 16,0 21-16,0 0 0,0 0 0,0-1 0,0 44 31,0 20-31,-21-21 0,0 21 16,21 1-16,0-1 0,-21 0 0,0 1 16,21 20-16,-22-20 0,1 20 15,21 1-15,0-22 0,0 21 0,-21-20 16,21-1-16,0 0 0,0-20 0,0 20 15,0-21-15,0 0 0,0 0 16,21-21 0,0-21-1,1 0-15,-22 0 16,0 0-16,0 0 0</inkml:trace>
  <inkml:trace contextRef="#ctx0" brushRef="#br0" timeOffset="67769.03">7535 8827 0,'0'-22'16,"0"1"-16,21 21 15,1-21-15,-1 21 0,0-21 16,21 21-16,-21-21 0,22 21 0,-22-21 16,21-1-16,1 22 0,-1-21 0,-21 21 15,21-21-15,-20 21 16,20 0-16,-21 0 0,0-21 0,0 21 15</inkml:trace>
  <inkml:trace contextRef="#ctx0" brushRef="#br0" timeOffset="68340.7">8953 8742 0,'0'-64'15,"0"43"-15,0 0 0,0 0 16,0 0-16,0 0 0,0-1 16,0 1-16,22 0 0,-1 21 0,0-21 15,0 21-15,0 0 0,0 0 16,1 0-16,-1 0 0,21 21 16,0 21-16,-20 1 0,20-22 15,-21 21-15,-21 1 0,21-1 16,-21 0-16,0 1 0,0-1 0,0 0 15,0-21-15,0 22 0,0-22 0,0 0 16,-21 0-16,21 0 0,-21-21 16,21-21-1,0 0 1,0 0-16,0-21 0,0 20 16,0-20-16,0 0 0,21 21 0,-21-22 15,21 1-15,-21 0 0,21-1 16,-21 1-16,22 21 0,-22-22 15,0 22-15,21-21 0,-21 21 0,21 0 16,0 21-16,0 0 16,-21 21-1,21 0 1,-21 0-16,0 0 0</inkml:trace>
  <inkml:trace contextRef="#ctx0" brushRef="#br0" timeOffset="69333.94">9588 8848 0,'0'0'16,"0"21"-16,22-21 0,-1 0 0,0 0 16,0 0-1,0 0-15,-21-21 0,21 21 16,1-21-16,-1-1 0,-21 1 0,21 0 16,0 21-16,0-21 0,0 0 15,-21 0-15,22-1 0,-22 1 0,21-21 16,-21 21-16,0 0 0,-21 21 31,-1 0-31,1 0 0,21 21 16,-21 0-16,0 0 0,0 0 0,21 22 15,-21-1-15,-1-21 0,22 21 16,-21 1-16,21-22 0,0 21 0,0-21 16,0 22-16,0-22 0,0 0 15,21-21-15,1 21 0,-1-21 16,0 0-16,21 0 0,-21 0 0,1 0 15,20 0-15,-21 0 0,21-21 0,-20 0 16,20 0-16,-21 21 0,21-43 16,-20 22-16,-1 0 0,21 0 0,-21-21 15,0 20-15,1 1 0,-22-21 16,21 21-16,-21 0 0,21-22 0,-21 22 16,0 0-16,0 0 0,0 0 15,0 42 1,0 0-1,0 0-15,0 21 16,0-20-16,0-1 0,0 21 0,0-21 16,0 0-16,0 22 0,0-22 15,0 0-15,-21 0 0,21 0 0,-21 1 16,21-1-16,0 0 0,0-42 47,0 0-47,0-1 15,0 1-15,0 0 0,0 0 0,0-21 16,0 20-16,0-20 0,21 21 0,0-21 16,-21 20-16,21 1 0,0-21 15,0 21-15,-21 0 0,22-1 16,-1 22-16,0 0 0,42 0 16,-20 0-16,-43 22 15,21-1-15,0 0 0,0 0 0,0 0 16,-21 0-16,0 22 0,22-22 0,-22 21 15,0-21-15,21 1 0,-21 20 16,0-21-16,0 0 0,0 0 0,0 22 16,0-22-16,-21-21 31,21-21-15,0 0-16,0-1 0,0-20 15,21 21-15,0-21 16,-21 20-16,21-20 0,0 0 0,22-1 15,-22 1-15,0 0 0,21 21 0,1-22 16,-22 22-16,21 0 0,-21 0 16,22 21-16,-22 0 0,0 0 0,21 0 15,-21 21-15,-21 0 0,0 0 0,22 22 16,-22-22-16,0 21 0,0 0 16,0 1-16,0-22 0,0 21 15,0 1-15,-22-1 0,22-21 0,0 21 16,-21-20-16,21-1 0,-21 0 0,21 0 15,0 0-15,0 0 0,21-21 32,0 0-32,1-21 15,-1 21-15,0-21 0,21 0 0,-21 0 16,22 0-16,-1-1 0</inkml:trace>
  <inkml:trace contextRef="#ctx0" brushRef="#br0" timeOffset="69757.7">11599 8615 0,'0'0'15,"0"-21"-15,-21 21 32,0 0-32,21 21 0,-21 0 15,0 0-15,-1 0 0,22 1 16,-21 20-16,0-21 0,21 21 16,0-20-16,-21 20 0,21-21 0,-21 21 15,21 1-15,0-22 0,0 0 16,0 21-16,0-20 0,0-1 15,21 0-15,0-21 0,21 0 16,1 0-16,-22 0 0,0 0 16,21 0-16,-20-21 0,20 0 0,-21-1 15,21 1-15,-20 0 0,-1 0 0,0-21 16,0 20-16,0-20 16,0 21-16,-21-21 0,0-1 0,0 1 0,0 21 15,0-64-15,-21 64 16,0-21-16,0 20 0,0 1 15,0 21-15,-22 0 0,22 0 0,0 0 16,-21 0-16,20 0 0,1 0 0,0 21 16,0 1-16,0-1 0,0 0 15,-1 0-15,1 0 0,21 0 0,0 1 16,0 20-16,0-21 0,0 0 0,0 0 16,21 1-16,1-22 15,20 0-15,-21 0 0,0 0 16,0 0-16,22 0 0</inkml:trace>
  <inkml:trace contextRef="#ctx0" brushRef="#br0" timeOffset="70179.47">12086 8636 0,'0'0'0,"0"-42"16,0 21-1,21 21 1,-21 21 15,0 0-31,0 0 0,21 0 0,-21 22 16,22-22-16,-22 0 0,0 21 15,0-21-15,0 22 0,0-22 16,0 0-16,0 21 0,0-20 0,0-1 16,21 0-16,-21 0 0,21-21 15,0 0 1,0 0-16,0 0 0,-21-21 15,22 0-15,-1 0 0,-21-1 0,21 1 16,0 0-16,0 0 0,0-21 16,1-1-16,-1 22 0,-21-21 15,21 21-15,0-22 0,0 22 0,0-21 0,-21 21 16,0-1-16,22 1 0,-1 0 16,-21 42 15,0 0-16,0 1-15,0-1 16,0 0-16,0 0 0,-21 0 0,21 0 16</inkml:trace>
  <inkml:trace contextRef="#ctx0" brushRef="#br0" timeOffset="70745.13">12531 8805 0,'21'22'0,"0"-22"16,0 0-16,0 0 0,0 0 15,1 0-15,-1 0 0,21 0 16,-21-22-16,0 1 0,1 21 15,-1-21-15,0 0 0,0 0 16,0 0-16,0-1 0,-21 1 16,22 0-16,-22 0 0,0 0 15,0 0-15,0-1 16,-22 22-16,1 0 16,0 22-16,0-1 15,21 0-15,-21 0 0,0 0 0,-1 0 16,22 43-16,-21-43 0,0 21 15,21-20-15,0-1 0,0 21 16,0-21-16,0 0 0,0 1 0,0-1 16,0 0-16,21 0 0,0-21 15,1 0-15,20 0 16,-21 0-16,0 0 0,22 0 0,-1 0 16,-21 0-16,21-21 0,1 21 0,-22-21 15,21 0-15,1-1 0,-22 1 16,21 0-16,-21 0 0,22-43 15,-22 22-15,0 21 0,-21 0 0,0-22 16,0 22-16,0 0 0,0 0 16,0 0-16,-21 21 15,0 0-15,21 21 0,0 0 16,0 0-16,0 0 0,0 1 16,0-1-16,0 21 0,0-21 0,0 22 15,0-22-15,0 0 16,0 0-16,0 0 0,0 22 0,0-22 15,0 0-15,0 0 0,0 0 16,-22 0 0,1-21-16,0 22 0,0-22 15,0 0-15,0 0 0,-1 0 16,1 0-16,0 0 16,0 0-16,0-22 0,21 1 15,-21 0-15,21 0 0</inkml:trace>
  <inkml:trace contextRef="#ctx0" brushRef="#br0" timeOffset="71176.92">14351 8382 0,'0'0'0,"21"-21"0,21-21 16,-20 20-16,-1-20 0,0 21 0,0 0 15,0-22-15,0 22 0,-21 42 32,0 1-32,0 20 15,0 0-15,0 1 0,-21-1 0,0 0 16,21 1-16,-21 20 0,21-21 0,0 1 16,-21-1-16,0 0 0,21 1 15,-22-1-15,22 0 0,0-20 0,0 20 16,0-21-16,0 0 0,0 0 15,0 1-15,-21-22 16,0 0-16,0 0 16</inkml:trace>
  <inkml:trace contextRef="#ctx0" brushRef="#br0" timeOffset="71968">13991 8657 0,'0'0'16,"0"-21"-1,21 21-15,0 0 16,22 0-16,-1-21 0,0 21 16,1 0-16,20-21 0,-20 0 15,20 21-15,1-22 0,-1 1 0,1 0 16,-1 0-16,-21 0 0,22 0 0,-22-22 16,1 22-16,-1 0 0,0-21 15,-21 20-15,1-20 0,-1 21 0,-21-21 16,0-1-16,0 22 0,0 0 0,0 0 15,-21 0-15,-1-1 0,1 22 16,0 0-16,0 22 0,0-1 0,0 0 16,-1 21-16,1 1 15,0 20-15,21-21 0,-21 22 0,0-1 16,21 1-16,-21-1 0,21 1 0,-22-1 16,22 1-16,0-1 0,-21-20 15,21-1-15,0 0 0,0 1 0,0-22 16,0 21-16,0-21 0,0 1 15,0-1-15,21-42 32,1-1-32,-1 1 0,0-21 15,-21 21-15,21-22 0,0 22 16,0-21-16,1 0 0,-1 20 16,0-20-16,-21 21 0,21 0 0,0 0 15,0-1-15,-21 1 0,22 21 16,-22 21-1,21 1-15,-21-1 0,0 0 0,0 0 16,0 0-16,0 22 0,0-22 16,0 21-16,0 0 15,21-20-15,-21 20 0,21-21 0,0-21 0,0 21 16,1 0-16,-1-21 0,0 0 16,21 22-16,-21-22 0,22 0 0,-22 0 15,21 0-15,-21 0 0,22-22 16,-22 1-16,21 21 0,-21-21 15,22 0-15,-22-21 0,0 20 0,0 1 0,0-21 16,1 21-16,-22-22 0,0 1 16,0 21-16,0 0 0,0-22 15,0 22-15,-22 21 16,1 0-16,0 21 16,0 1-16,0 20 0,21-21 15,0 21-15,-21 1 0,21-22 0,0 21 16,0 1-16,0-22 0,0 0 0,0 21 15,21-21-15,0 1 0,0-22 16,0 21-16,0-21 0,1 0 0,-1 0 16,21 0-16,-21 0 0,0 0 15,22 0-15,-22 0 0,0-21 0,0-1 16,0 1-16,1 0 0,-1 0 16</inkml:trace>
  <inkml:trace contextRef="#ctx0" brushRef="#br0" timeOffset="73060.81">17166 8890 0,'0'-21'16,"21"21"-16,-21-21 0,0 0 15,21 21-15,1-22 0,-1 1 0,0 0 16,0 0-16,0 0 0,22-22 15,-22 22-15,0 0 0,0 0 0,-21-21 16,0 20-16,0-20 0,0 21 16,0 0-16,-21 0 0,0-1 0,0 1 15,-22 0-15,1 21 0,0 0 16,-1 0-16,1 0 0,0 21 0,-1 0 16,1 1-16,0-1 0,20 21 0,-20-21 15,21 22-15,0-1 0,21 0 16,-21 43-16,21-43 0,0 1 15,0-1-15,0-21 0,0 0 16,21 0-16,0 1 0,0-22 0,0 0 16,0 0-16,1 0 0,20 0 0,-21 0 15,21 0-15,-20-22 16,20 1-16,0 0 0,-21 0 0,22 0 16,-22 0-16,0-1 0,0-20 0,0 21 15,1 0-15,-22 0 0,0-1 16,21 1-16,-21 0 0,0 0 0,0 0 15,-21 42 17,21 21-32,-22-21 0,22 22 0,0-1 15,0 0-15,0 1 0,0 20 0,0-20 16,0 20-16,0 1 0,-21-22 16,21 21-16,0 1 0,0-22 0,0 22 15,0-1-15,0 1 0,0 20 16,0-20-16,0 21 0,0-1 15,21-20-15,-21 20 0,0-20 0,0 21 16,0-22-16,0 1 0,0-1 0,-21-21 16,21 1-16,-21-1 0,0-21 15,21 22-15,-21-22 0,0-21 0,-1 0 16,1 0-16,0 0 0,0 0 16,0-21-16,-22-1 0,22-20 0,0 21 15,0-21-15,-21-1 0,20 1 16,1 0-16,0-22 0,21 22 0,0-22 15,0 1-15,0-1 0,0 1 16,0-22-16,21 22 0,0-22 16,22 21-16,-22 1 0,42-1 0,-20-20 15,20 20-15,-20 1 0,20-1 0,1 1 16,-1-1-16,22 1 0,-22-1 16,1 1-16,-1 20 0,-20 1 0,20 21 15,-21-21-15,-20 20 0,-1 22 0,0-21 16,0 21-16,-42 21 47,21 1-47,0-1 15,0 0-15,-21 0 0,21 0 0,0 22 16,0-22-16,0 0 0,0 0 16,0 21-16,0-20 0,0-1 15,0 0-15,0-42 47,0 0-47,0-1 0,0 1 16,0 0-16,0-21 0,0 21 15</inkml:trace>
  <inkml:trace contextRef="#ctx0" brushRef="#br0" timeOffset="73223.58">17865 8488 0,'-22'-42'16,"1"42"-1,42 0 48,1 0-63,-1 0 16,0 0-16</inkml:trace>
  <inkml:trace contextRef="#ctx0" brushRef="#br0" timeOffset="74358.28">18182 8530 0,'21'0'16,"0"21"0,-21 1-16,0-1 15,22 0-15,-22 0 0,21 21 16,-21-20-16,0-1 0,21 21 15,-21-21-15,0 22 0,21-22 0,-21 21 16,0-21-16,0 0 0,0 1 0,0-1 16,21-21-16,-21 21 15,21-21-15,1 0 16,-1 0-16,0 0 16,-21-21-16,21 0 0,0-1 15,-21 1-15,21 0 0,1-21 0,-1 21 16,0-22-16,0 1 0,0 21 0,0-22 15,-21 1-15,22 21 0,-1-21 16,0 20-16,-21 1 0,21 0 0,-21 42 47,0 0-47,0 1 0,0-1 0,-21 21 16,21-21-16,0 0 15,-21 22-15,21-22 0,-21 21 0,21-21 16,0 1-16,0 20 0,0-21 0,0 0 15,0 0-15,0 1 0,0-1 16,21 0-16,0-21 0,0 0 16,0 0-16,22 0 0,-22 0 15,0 0-15,21-21 0,-21 0 16,22 21-16,-22-22 0,21 1 0,-21 0 16,22-21-16,-22 21 0,0-1 0,0-20 15,0 21-15,1-21 0,-22-22 16,0 43-16,0 0 15,0 0-15,0-1 0,0 1 0,-22 21 32,1 0-32,0 21 0,21 1 0,0-1 15,-21 0-15,0 21 0,21-21 16,-21 1-16,21 20 0,0-21 0,0 21 16,0-20-16,0-1 0,0 21 0,0-21 15,21 0-15,0 1 16,0-22-16,0 0 0,0 0 0,22 0 15,-22 0-15,0 0 0,21 0 0,-20 0 16,20-22-16,-21 1 0,0 21 16,0-21-16,22 0 0,-22 0 15,-21 0-15,21-22 0,-21 22 0,21 0 16,-21 0-16,0 0 0,0-1 16,0 1-16,0 0 0,-21 42 46,21 0-46,-21 1 0,21-1 0,0 21 16,0-21-16,-21 0 0,21 1 0,-21-1 16,21 21-16,-22-21 0,22 0 15,0 1-15,0-1 0,-21-21 16,21 21-16,0-42 31,0 0-15,0-1-16,0 1 0,0 0 15,21 0-15,-21 0 0,22 0 16,-1-22-16,0 22 0,0-21 0,0 21 16,0-22-16,1 22 0,-1 0 15,0 0-15,21 0 0,-21-1 0,1 22 16,-1 0-16,21 0 16,-21 0-16,0 0 0,1 22 0,-22-1 15,21 0-15,-21 0 0,0 0 0,0 0 16,0 1-16,0-1 0,0 21 15,0-21-15,0 0 0,0 1 16,0-1-16,0 0 0,0 0 0,0 0 16,0 0-16,-21-21 0,21 22 15,-22-22-15,1 0 16,0 0 0,21-22-16,0 1 15</inkml:trace>
  <inkml:trace contextRef="#ctx0" brushRef="#br0" timeOffset="75058.37">20976 8340 0,'0'0'0,"21"-21"0,0 21 0,-21-22 15,0 1-15,0 0 0,0 0 0,0 0 16,-21 21 0,0 0-16,0 0 15,0 21-15,0 0 0,-1 0 0,1 0 16,0 22-16,0-1 0,0-21 15,0 22-15,-1-1 0,1 0 16,0 1-16,21-1 0,0 0 0,0 1 16,0-22-16,0 21 0,0-21 15,0 0-15,21 1 0,0-1 0,1 0 16,-1 0-16,0-21 0,0 0 16,21 0-16,-20 0 0,20 0 0,-21-21 15,21 0-15,-20 0 0,20-1 0,0 1 16,1 0-16,-22-21 0,21 21 15,-21-22-15,22 22 0,-22-21 0,0 21 16,-21-22-16,0 1 0,0 21 16,0-22-16,0 1 0,-21 21 15,0-21-15,-1 20 0,1 1 0,0 0 16,-21 21-16,21 0 0,-1 0 0,1 0 16,-21 0-16,21 21 0,0 0 15,-1 1-15,1-1 0,0 0 0,0 0 16,21 0-16,-21 0 0,21 1 15,0-1-15,0 0 0,21-21 16,0 0-16,0 0 0,22 0 16,-22 0-16,21-21 15</inkml:trace>
  <inkml:trace contextRef="#ctx0" brushRef="#br0" timeOffset="76034.75">21865 7938 0,'0'0'0,"0"-22"15,0-20-15,0 21 16,-21 21 0,0 0-16,0 21 0,21 21 15,0 1-15,0-1 0,-22 0 16,22 1-16,-21 20 0,21-20 0,0 20 16,0-21-16,-21 22 0,21-22 15,-21 1-15,0-1 0,21 0 0,-21 1 16,-1-22-16,22 21 0,-21-21 15,21 0-15,0 1 0,-21-1 16,21-42 15,0-1-31,0 1 0,0 0 16,21 0-16,0 0 0,1-22 0,-1 22 16,0-21-16,0 21 0,21-22 15,1 22-15,-22-21 0,21 21 0,-21 0 16,22-1-16,-1 22 0,-21 0 0,0 0 15,22 0-15,-22 22 0,0-1 16,0 0-16,-21 0 0,0 21 16,0-20-16,0-1 0,0 0 15,0 0-15,-21 0 0,0 22 16,0-22-16,0 0 0,-1 0 0,1-21 16,0 21-16,-21 0 0,21 1 15,-22-22-15,22 21 0,-21-21 0,21 0 16,-1 0-16,1 0 0,21-21 31,21 21-15,1 0-16,-1-22 0,0 22 0,0-21 15,21 21-15,-20 0 0,-1-21 16,21 21-16,-21 0 0,0-21 0,22 21 16,-1-21-16,-21 0 0,22 21 15,-1-22-15,0 1 0,1 21 16,-22-21-16,21 0 0,0 0 0,-20 0 15,-1-1-15,0 1 0,0 21 0,0-21 16,-21 0-16,21 21 0,-21-21 16,0 42-1,-21 0 1,21 0-16,-21 0 0,21 1 16,-21-1-16,21 0 0,0 21 0,0-21 15,-21 22-15,21-1 0,0 0 16,0 1-16,0-1 0,-21 0 15,21 1-15,0 20 0,0-20 0,0 20 16,0-21-16,0 22 0,0-1 0,0-20 16,0 20-16,0-20 0,0 20 15,0 1-15,-22-22 0,1 21 0,0-20 16,0 20-16,21-20 0,-21-1 0,0 0 16,-22 1-16,43-1 0,-21-21 15,0 0-15,0 0 0,21 1 0,0-44 31,0 1-15,0-21-16,0 21 0,0-22 16,0 1-16,0-21 0,0 20 0,21-20 0,0-1 15,-21 1-15,21-1 0,0 1 16,1-1-16,-1 1 0,0-1 16,0 22-16,0-22 0,0 22 0,1 0 15,-1-1-15,0 1 0,0 21 0,-21-21 16,21 20-16,0-20 0,-21 21 15,22 0-15,-22 0 0,0-1 0,0 1 16</inkml:trace>
  <inkml:trace contextRef="#ctx0" brushRef="#br0" timeOffset="76248.63">22648 8192 0,'-21'-22'15,"0"22"1,0 0 15,21 22 1,0-1-17,0 0-15,21 0 16</inkml:trace>
  <inkml:trace contextRef="#ctx0" brushRef="#br0" timeOffset="77261.05">22966 8403 0,'0'0'0,"21"0"0,0 0 0,0 0 16,0 0-16,1-21 0,-1 0 15,-21 0-15,21 21 16,-21-21-16,21-1 0,0 1 0,-21 0 15,0 0-15,-21 21 32,0 21-17,0 0-15,0 0 16,-1 22-16,22-22 0,0 0 0,-21 21 16,21-20-16,0-1 0,0 0 0,0 0 15,0 0-15,0 0 0,0 1 16,21-1-16,-21 0 0,22-21 0,-1 0 15,0 21-15,0-21 0,0 0 0,0 0 16,1 0-16,-1 0 0,0 0 16,21-21-16,-21 0 0,1 0 0,-1 21 15,21-22-15,-21 1 0,0-21 0,1 21 16,-1 0-16,21-22 0,-21 22 16,0-21-16,1 21 0,-1-1 15,0 1-15,0 0 0,0 0 16,0 0-16,1 21 15,-22 21 17,21-21-32,-21 21 15,21-21 17,-21-21-17,0 0-15,0 0 0,0-1 16,0 1-16,-21 21 15,0 0 1,-1 0 0,1 0-16,0 0 0,21 21 0,-21 1 15,21-1-15,-21 0 0,0 21 0,21-21 16,0 22-16,0-22 0,-22 21 16,22-21-16,0 1 0,0 20 0,0-21 15,0 0-15,0 0 0,0 1 16,22-1-16,-1-21 0,0 21 0,21 0 15,-21-21-15,1 0 0,20 0 0,-21 0 16,21 0-16,-20 0 0,20 0 16,-21 0-16,21-21 0,-20 0 0,20 21 15,-21-21-15,21-1 0,-20-20 16,-1 21-16,0-21 0,0-1 16,0 1-16,0 0 0,1-1 0,-1-20 15,0-1-15,0 22 0,0-22 0,0 1 16,-21 21-16,22-22 0,-22 22 15,21-1-15,-21 1 0,0 21 0,0 0 16,0 0-16,0-1 0,0 44 31,0-1-31,-21 21 0,21-21 0,-22 22 16,1-1-16,21 21 0,0-20 16,-21 20-16,0-20 0,21-1 0,-21 21 15,21-20-15,0-1 16,0 0-16,0 1 0,0-1 0,0-21 15,0 22-15,0-22 0,0 21 0,0-21 16,0 0-16,0 1 0,0-1 16,21-21-1,0 0-15,0 0 16,0 0-16,1 0 16,-1-21-16,-21-1 0,21 22 15,0-21-15,0 0 0,-21 0 0,43-43 16,-43 43-16,0-21 0</inkml:trace>
  <inkml:trace contextRef="#ctx0" brushRef="#br0" timeOffset="77541.89">24257 7916 0,'0'0'0,"21"0"31,0 0-31,0 0 15,1 0-15,20 0 0,-21 0 0,21 0 16,-20-21-16,20 21 0,0 0 0,1 0 16,-1-21-16,0 21 0,1 0 15,-1 0-15,0-21 0,-21 21 0,22-21 16,-22 21-16,0 0 0,-42 0 47,0 0-32,0 0-15,-1 0 0,-20 0 0,0 0 16,-1 21-16,1 0 0</inkml:trace>
  <inkml:trace contextRef="#ctx0" brushRef="#br0" timeOffset="80025.28">4064 10837 0,'0'0'0,"-21"0"0,0 0 16,-1 0-1,1 0 1,42 0 15,1-21-15,-1 0-16,0 0 0,0 0 0,21 0 15,-20-1-15,20-20 0,0 0 16,1-1-16,-1 1 0,0-21 0,1 20 16,-1-20-16,0 20 0,-21 1 15,1 0-15,20-22 0,-21 22 0,-21 0 16,0-1-16,0 22 0,0-21 0,0-1 15,0 22-15,0 0 0,-21 0 16,21 0-16,-21 0 0,0-1 0,-1 22 16,1 0-16,0 0 15,0 0-15,0 22 0,0 20 0,-1-21 16,1 21-16,21 1 0,-21-1 16,0 22-16,0 20 0,21-20 15,-21 42-15,-1-22 0,1 86 16,21-65-16,0-20 0,-21 21 15,0 0-15,21-22 0,-21 22 0,21 0 16,0-21-16,0-1 0,-21 1 0,21 0 16,-22-1-16,22 1 0,-21-21 15,21-1-15,0 1 0,0-22 0,0 0 16,0 1-16,0-1 0,0-21 16,0 0-16,0 0 0,21-21 15,1 0-15,-1 0 16,0-21-16,0 0 0,0-21 15,0 21-15,1-22 0,-1 1 0,0 0 16,0-22-16,21 22 0,-20-22 0,-1 1 16,0-1-16,21 1 0,-21-22 15,1 0-15,-22 22 0,0-22 16,0 1-16,0 20 0,0-21 0,0 22 0,0-1 16,-43 22-16,22-21 0,-21 20 15,21 1-15,-22 21 0,1-22 0,0 22 16,-1 0-16,1 21 15,21 0-15,-22 0 0,1 0 0,21 0 16,0 0-16,0 21 0,-1-21 0,22 21 16,0 1-16,43-22 15,-22 0 1,0 0-16,0 0 0,0 0 16,22-22-16,-1 22 0,0-21 0,-20 0 15,20-21-15,0 21 0,1-1 0,-1-20 16,0 21-16,-21 0 0,22-22 15,-1-20-15,-21 42 16,0 0-16,1-1 0,-22 1 0,0 0 16,0 42 15,0 0-31,0 1 16,0 20-16,21 0 0,-21-21 0,21 22 15,-21-1-15,21-21 0,0 0 16,-21 22-16,21-22 0,-21 0 0,22-21 15,-1 21-15,0-21 0,0 0 16,0 0-16,0 0 0,1 0 16,-22-21-16,21 21 0,0-21 0,0 0 15,0 0-15,0-1 0,1 1 16,-1-21-16,0 21 0,-21-22 0,21 22 16,0-21-16,-21 21 0,0 0 15,0-1-15,21 1 0,-21 0 16,0 42 15,0 22-31,0-22 0,0 0 16,0 21-16,0 1 0,0-22 0,0 21 15,0-21-15,0 22 0,22-22 16,-22 0-16,21 0 0,0 0 16,-21 0-16,21-21 0,0 0 0,0 0 0,1 0 15,-1 0-15,0 0 0,21-21 16,-21 0-16,1 0 0,20 0 0,-21 0 15,0-1-15,0 1 0,1 0 16,-1 0-16,0-21 0,-21 20 16,0 1-16,0 0 0,0 0 0,0 0 15,-21 0-15,0-1 0,-1 22 16,-20-21-16,21 21 0,0 0 0,-22 0 16,22 0-16,-21 0 0,21 0 0,0 0 15,-1 21-15,1-21 0,0 22 16,42-22 15,0 0-31,1 0 0,-1-22 0,21 22 16,-21-21-16,22 0 0,-22 21 15,21 0-15,0-21 0,-20 21 16,20 0-16,0 0 0,1 0 0,-22 0 16,21 0-16,0 0 0,-20 21 0,20 0 15,-21 0-15,-21 1 0,0 20 16,21-21-16,-21 0 0,0 22 0,0-1 15,0-21-15,0 21 0,0-20 16,0-1-16,0 0 0,-21 0 16,21 0-16,0 0 0,-21-21 15,0 0 1,21-21 0,0 0-16,0 0 15,0 0-15,0 0 0,0-1 16,0-20-16,21 0 0,0 21 0,-21-22 15,21 1-15,-21 21 0,21 0 0,1-22 16,-1 43-16,0-21 0,0 21 16,0 0-16,0 0 0,1 0 0,-1 0 15,0 21-15,0 0 0,0 1 0,0-1 16,-21 0-16,0 21 0,22-21 16,-22 1-16,0 20 0,0-21 0,0 0 15,0 22-15,0-22 0,0 0 16,0 0-16,0 0 0,0 0 15,0-42 17,0 0-32,0 0 0,0 0 15,21 0-15,0-1 0,-21-20 0,21 0 16,-21 21-16,21-22 0,0 1 16,-21 0-16,22-1 0,-1 22 15,0 0-15,0 0 0,0 0 0,0-1 0,1 22 16,-1 0-16,0 0 15,0 22-15,-21-1 0,0 0 0,21 21 16,0-21-16,-21 22 0,22-1 0,-22-21 16,0 22-16,0-1 0,0 0 15,0-21-15,0 22 0,0-22 16,0 0-16,0 0 0,0 0 0,0 1 16,0-1-16,0 0 15,-22-21 1,1 0-1</inkml:trace>
  <inkml:trace contextRef="#ctx0" brushRef="#br0" timeOffset="80461.03">7556 10097 0,'0'-43'0,"22"22"16,-1 0-16,-21 0 0,21 21 15,-21 21 1,0 0 0,0 0-16,0 22 0,0-1 0,0 0 15,0 1-15,0 20 0,0 1 0,0-22 16,0 21-16,0-20 0,0-1 15,0 0-15,0 1 0,0-1 0,0-21 16,0 0-16,0 1 0,0-1 16,0 0-16,0 0 0,-21-21 15,0 0 1,21-21-16</inkml:trace>
  <inkml:trace contextRef="#ctx0" brushRef="#br0" timeOffset="81265.63">7302 10562 0,'0'0'0,"22"-21"31,-1 21-31,0-21 16,0 21-16,0-21 0,0 21 0,22-21 16,-1-1-16,-21 1 0,43 0 0,-22 0 15,0-21-15,1 20 16,20 1-16,-20-21 0,-1 21 0,0 0 15,1-22-15,-1 22 0,-21 0 0,0 0 16,0 0-16,1-1 16,-22 1-16,-22 21 15,1 21 1,0 22-16,21-22 16,0 0-16,0 21 0,0 1 0,0-1 15,0 0-15,-21 1 0,21-1 16,-21 0-16,21 1 0,0-1 0,-21 0 15,21 1-15,-22-22 0,1 21 16,21-21-16,0 1 0,0-1 16,-21-21-16,21 21 0,0-42 31,21 0-31,0-1 0,1 1 16,-1-21-16,0 21 0,0-22 0,0 22 15,0-21-15,1 0 0,20-1 0,-21 22 16,0 0-16,0-21 0,1 20 15,-1 1-15,0 21 0,0 21 16,-21 1 0,21-1-16,-21 0 15,0 21-15,0-21 0,0 1 0,0 20 0,21-21 16,-21 0-16,0 22 0,22-22 16,-22 0-16,0 0 0,21 0 15,0 0-15,0-21 16,0 0-16,0 0 0,1 0 0,-1 0 15,0 0-15,21-21 0,1 0 16,-22 21-16,21-21 0,0 0 0,-20 0 16,20-22-16,-21 22 0,21 0 0,-20-21 15,-1 20-15,0 1 0,-21-21 16,0 21-16,0 0 0,0-1 0,0 1 16,-21 21-16,0 0 15,-1 0-15,1 21 16,0 1-16,0-1 0,21 21 15,0-21-15,0 0 0,0 22 0,0-22 16,0 21-16,0-21 0,0 1 16,0 20-16,0-21 0,21 0 15,0-21-15,22 21 16,-22-21-16,21 0 0,-21 0 0,0 0 16,1 0-16,-1 0 0,0-21 0,0 0 15,0 21-15,0-21 0,1 0 16,-22 0-16,0-1 15</inkml:trace>
  <inkml:trace contextRef="#ctx0" brushRef="#br0" timeOffset="84581.2">10456 10118 0,'0'0'0,"0"-21"0,0-22 15,0 22-15,21-21 0,-21 21 0,0-1 16,0 1-16,0 0 0,0 0 16,0 0-16,-21 21 15,0 0-15,0 0 16,0 0-16,0 0 0,-1 21 15,-20 0-15,21 21 0,0-20 0,0 20 16,-1 0-16,22 1 0,0 20 0,-21-21 16,21 22-16,0-1 0,0 1 15,0-1-15,0-20 0,21 20 0,-21-20 16,22-22-16,-1 21 0,0-21 16,0 0-16,21 22 15,-20-43-15,-1 0 0,21 0 0,-21 0 0,22 0 16,-22-21-16,21-1 0,0 1 15,1 0-15,-1 0 0,0 0 0,1-22 16,-1 22-16,0-21 0,-20 0 16,20 20-16,-21-20 0,0 0 15,-21 21-15,0-22 0,0 22 0,0-42 16,0 41-16,-21 22 31,0 0-31,21 22 0,0-1 16,0 21-16,0-21 0,0 22 0,-21-1 15,21-21-15,0 21 0,0 1 16,0-1-16,0-21 0,0 22 16,0-22-16,21 0 0,0 0 0,0 0 0,0-21 15,22 0-15,-22 0 0,21 0 16,-21 0-16,22 0 0,-1 0 16,-21-21-16,22 0 0,-22 0 0,21 0 15,-21-1-15,0 1 0,1 0 16,-1-21-16,0 21 0,-21-1 0,0-20 15,0 21-15,0-21 0,0 20 0,-21-20 16,0 21-16,-1 0 0,-20-22 16,21 22-16,-21 0 0,-1 21 0,22 0 15,-21 0-15,21 0 0,-22 0 16,22 0-16,0 21 0,0 0 0,0 1 16,21-1-16,-22 21 0,22-21 0,0 22 15,0-1-15,0-21 16,22 21-16,-1-20 0,0-1 0,21 0 15,-21 0-15,22 0 0,-1-21 0,0 0 16,-20 0-16,20 0 0,0 0 16,1 0-16,-1 0 0,0-21 0,1 0 15,-1 0-15,0 0 0,1-22 0,-1 22 16,0-21-16,1 21 0,-1-22 16,-21 22-16,21-21 0,1-22 15,-22 22-15,0 0 0,-21-1 16,0 1-16,0 0 0,0 20 15,0-20-15,0 21 0,0-21 0,0 20 16,-21 22 0,21 22-16,-21-1 15,0 21-15,21-21 0,0 22 0,-22-1 16,22 0-16,-21 1 0,21-1 16,-21 21-16,21-20 0,0-1 0,0 22 15,0-22-15,0 0 0,0 1 0,0-22 16,0 0-16,21 0 0,0 0 15,1 0-15,-1 1 0,0-22 0,0 0 16,21 0-16,-20 0 0,20-22 0,-21 1 16,0 0-16,22 0 15,-22 0-15,21 0 0,-21-22 0,22 22 0,-22-21 16,0-1-16,0 1 0,21 0 16,-20-1-16,-1 1 0,-21 0 15,21-1-15,-21 1 0,0 0 0,21-1 16,-21 1-16,0 21 0,0-21 0,0 20 15,-21 22-15,0 0 16,0 0-16,-1 22 0,22-1 16,-21 0-16,0 21 0,21 1 0,0-22 15,-21 21-15,0 0 0,21 1 16,-21-1-16,21 22 0,0-22 0,0 0 16,0 1-16,0-1 0,0 0 0,0 1 15,0-22-15,0 0 16,0 0-16,21 0 0,0 0 0,0 1 15,21-22-15,1 0 0,-1 0 16,-21 0-16,0 0 0,22 0 16,-1-22-16,-21 1 0,0 0 0,22 0 15,-22 0-15,21 0 0,-21-1 0,1 1 16,-1-21-16,-21 21 0,0 0 16,0-22-16,0 22 0,0 0 0,0 0 15,0 0-15,-21 21 0,-1 0 16,1 0-16,0 21 15,21 0-15,-21 0 16,21 21-16,0-20 0,0 41 16,0-42-16,0 22 0,0-22 15,0 0-15,0 21 0,21-21 16,0 1-16,0-1 0,1-21 16,-1 0-16,0 0 0,0 0 0,21 0 15,-20 0-15,20 0 0,-21 0 16,0-21-16,22-1 0,-22 1 0,0 0 15,21 0-15,1-21 0,-22 20 16,0 1-16,0-21 16,0 21-16,0 0 0,1-22 0,-22 22 0,0 0 15,21 0-15,0 0 16,0 21 0,0 0-16,-21 21 15,0 0-15,0 0 16,21-21-16,1 21 15,-1-21 1,0 0-16,-21-21 16,21 0-1,-21 0-15,0 0 16,0-1-16,0 1 0,0 0 16,-21 21-16,21-21 15,-21 21-15,0 0 16,-1 0-16,1 0 15,0 21-15,21 0 0,-21-21 16,21 21-16,0 22 0,-21-22 0,21 0 16,-21 21-16,21-20 0,0 20 0,0-21 15,0 21-15,0 1 0,0-22 16,0 21-16,0-21 0,0 1 0,0-1 16,0 0-16,0 0 0,21-21 0,0 0 15,21 21-15,-21-21 0,1 0 16,20 0-16,-21 0 0,21 0 15,-20-21-15,20 0 0,-21 21 0,21-21 16,-20 0-16,-1-1 0,0 1 0,21-21 16,-21 21-16,1-22 0,-1 1 15,0-43-15,0 43 0,-21 0 16,21-22-16,-21 22 0,0 0 0,0-1 16,0-20-16,0 20 0,0 1 15,0 21-15,0 0 0,0 0 0,0-1 16,0 44-1,0-1-15,0 0 16,-21 0-16,21 21 0,0 1 0,-21-22 16,21 21-16,0 22 0,0-22 15,0 0-15,0 1 0,-21-1 16,21 0-16,0 1 0,0-1 0,0 0 16,0-20-16,0 20 0,0-21 0,0 0 15,0 0-15,0 1 0,21-1 16,0-21-16,0 0 0,0 0 0,22 0 15,-22 0-15,0 0 0,21-21 16,-20-1-16,-1 1 0,0 0 16,0 0-16,0 0 0,0 0 15,1-22-15,-1 22 0,0 0 0,-21-21 0,0 20 16,21 1-16,-21 0 0,21 0 16,-21 42 15,0 0-16,0 0-15,0 1 0,0 20 0,0-21 16,-21 0-16,21 0 0,0 22 0,0-22 16,0 0-16,0 0 0,0 0 15,0 1-15,0-1 0,21-21 16,0 0-16,1 0 0,-1 0 16,0 0-16,0 0 0,21 0 15,1-21-15,-43-1 0,21 1 16,0 0-16,0 0 0,0 0 15,1 0-15,-1-1 0,-21-20 16,21 21-16,-21 0 0,21 0 0,-21-1 16,0 1-16,21 0 0,-21 0 0,0 42 31,0 0-15,0 0-16,0 1 0,0-1 15,0 0-15,0 0 0,0 0 0,-21 0 16,21 1-16,0-1 0,0 0 15,0 0 1,21-21-16,0 0 16,1 0-16,-1 0 0,0-21 15,0 0 1,0-22-16,-21 1 16,0 21-16,0 0 0,0 0 15,0-1-15,0 1 0,0 0 16,-21 0-16,0 0 0,0 21 0,21-21 15,-21 21-15,-1 0 16,1 0-16,42 0 47,1 0-31,-1 0-16,0 0 0,0 0 15,0 0-15,0 0 16,1-22-16,-1 22 0,0 0 0,0 0 15,0 0-15,0 0 16,-21 22 0,0-1-16,0 0 15,0 0-15,0 0 0,0 0 16,0 1-16,0-1 16,0 0-16,0 0 0,0 0 0,0 0 15,0 1-15,0-1 0,0 0 16,0 0-16,0 0 0,0 0 15,0 1 1,0-44 15,0 1-31,0 0 16,0 0-16,0 0 0,22 0 0,-1-22 16,0 22-16,0-21 0,0-1 15,22 22-15,-22-21 0,0 0 0,21 20 16,-21 1-16,22-21 0,-22 42 0,21-21 15,-21 0-15,1 21 16,20 0-16,-21 0 0,0 0 0,-21 21 0,21 0 16,-21 0-16,0 0 0,0 0 15,0 22-15,0-22 0,0 0 16,0 0-16,0 0 0,0 1 0,0-1 16,0 0-16,0 0 0,0 0 15,-21 0-15,21 1 0,0-1 31,0-42 1,0-1-32,-21 1 15,21 0-15,-21 0 0,21 0 16,0 0-16</inkml:trace>
  <inkml:trace contextRef="#ctx0" brushRef="#br0" timeOffset="84772.61">15198 9927 0,'0'0'0,"-22"-21"0,1 21 0,0 0 16,0 0-16,0 0 31,0 0-15,-1-21 15,1 21-31,0 0 15,0 0-15,0 0 0</inkml:trace>
  <inkml:trace contextRef="#ctx0" brushRef="#br0" timeOffset="84989.48">14033 10054 0,'0'0'0,"-42"0"0,21 21 16,-21-21-16,63 0 31,0 0-31,0 0 0,21 0 16,1 0-16,-1 0 0,0-21 15,1 21-15,20 0 0,-42 0 16,22 0-16,-1 0 0,-21 0 0,0 0 16,1 0-16</inkml:trace>
  <inkml:trace contextRef="#ctx0" brushRef="#br0" timeOffset="85512.22">17378 10075 0,'0'22'31,"0"-1"-31,-21 0 15,21 0-15,0 0 0,0 0 16,-22 22-16,1-22 0,21 21 0,-21-21 16,21 1-16,0 20 0,0-21 15,0 0-15,0 0 0,0 1 16,0-1-16,21-42 31,0-1-31,1 1 16,-1 0-16</inkml:trace>
  <inkml:trace contextRef="#ctx0" brushRef="#br0" timeOffset="85849.01">17462 9906 0,'0'0'0,"-21"-21"0,0 21 0,0 0 16,0 0-16,0 0 15,21 21-15,-22-21 16,22 21-16,0 0 0,0 1 0,0-1 15,0 0-15,22-21 16,-1 21-16,0-21 0,0 0 16,0 0-16,0 0 0,1 0 15,-1-21-15,0 0 0,0 21 0,0-21 16,-21-1-16,0 1 0,0 0 16,0 0-16,0 0 0,-21 0 15,0-1-15,0 22 0,0-21 16,-1 21-16,-20-21 0,21 21 15,0 0-15,0 0 0,-1 0 0,1 21 16,21 0-16,-21 1 0,21-1 16,0 0-16,0 0 0,0 0 15,0 0-15,21 1 0,0-1 0,1-21 16,-1 21-16,0-21 0,21 0 16,-21 0-16,1 0 0</inkml:trace>
  <inkml:trace contextRef="#ctx0" brushRef="#br0" timeOffset="86391.7">18034 9800 0,'0'0'0,"0"-21"0,0 0 15,0 0-15,0-43 16,0 43-16,0-21 0,-21 21 16,21-1-16,-21 1 0,-1 0 0,22 0 15,0 0-15,-21 21 0,0 0 16,21 21-16,-21 0 0,21 21 15,0 1-15,0-1 0,0 0 0,0 64 16,0-42-16,0-1 16,0 1-16,0-1 0,0 1 0,0-1 15,0 1-15,0 20 0,-21-20 0,0-1 16,-1 22-16,22-21 16,-21-1-16,0 1 0,0-1 0,21 22 0,-21-22 15,0 1-15,21-1 0,-22 1 0,1-1 16,0-20-16,21 20 15,0-21-15,-21 22 0,21-43 0,-21 21 16,21 1-16,21-43 16,0 0-16,0-21 0,0-1 15,1 1-15,20-21 0,-21 0 16,0 20-16,22-20 0,-22-21 0,0 20 16,0 1-16,0-64 15,-21 64-15,0-43 16,0 22-16,-21 20 0,0 1 0,0 21 15,-22-22-15,1 22 0,21 0 0,-21 0 16,-1 0-16,22 0 0,0-1 16,0 22-16,0 0 0,21-21 0,0 0 15,0 0 1,21 21-16,0-21 16,0 21-16,0 0 0,22-21 0,-22 21 15,0-22-15,0 22 0,0-21 0,0 0 16,1 21-16,-1-21 15</inkml:trace>
  <inkml:trace contextRef="#ctx0" brushRef="#br0" timeOffset="86796.46">19113 9970 0,'0'0'0,"22"0"0,-22-22 16,21 22-16,-21 22 16,0-1-16,0 0 15,-21 0-15,21 0 0,-22 0 16,22 1-16,0 20 0,-21-21 16,21 0-16,-21 0 0,21 22 0,-21-22 15,21 0-15,0 0 16,21-21-1,0 0 1,0-21-16,-21 0 0,22 0 16,-1 0-16</inkml:trace>
  <inkml:trace contextRef="#ctx0" brushRef="#br0" timeOffset="87145.2">19262 9821 0,'0'0'15,"0"-42"-15,0 0 0,-22 21 0,1-1 0,0 22 16,0 0-16,0 0 15,0 0-15,-1 0 0,22 22 16,-21-1-16,21 0 0,0 0 16,0 0-16,0 0 0,21 1 15,1-22-15,-1 0 16,0 0-16,0 0 0,0 0 16,0 0-16,1-22 0,-1 22 0,21-21 15,-21 0-15,0 0 0,1 0 16,-22 0-16,0-1 0,0-20 0,0 21 15,0 0-15,0-22 0,0 22 16,0 0-16,-22 0 0,1 0 16,0 21-16,0 0 0,0 0 0,0 0 15,-1 0-15,1 0 0,0 21 0,0-21 16,21 21-16,-21 0 0,0 0 16,21 1-16,0-1 0,0 0 15,21-21 1,0 0-16,0 0 0,21 0 0,-20 0 15,20 0-15,0 0 0</inkml:trace>
  <inkml:trace contextRef="#ctx0" brushRef="#br0" timeOffset="87399.12">19833 9419 0,'0'0'0,"21"-21"0,0 0 16,-21 0 0,-21 42-1,21 0-15,-21 0 16,0 0-16,21 22 0,0-1 15,-21 0-15,0 1 0,21-1 0,-22 22 16,22-22-16,-21 21 0,21-20 16,0-1-16,-21 22 0,0-22 0,21 0 15,-21 1-15,21-1 0,0-21 0,-21 21 16,21-20-16,0-1 0,0 0 16,0 0-16,0 0 0,21-21 15,0 0 1,-21-21-16,21 0 0,-21 0 15,21 0-15,-21-1 0</inkml:trace>
  <inkml:trace contextRef="#ctx0" brushRef="#br0" timeOffset="87577.24">19621 9906 0,'-21'0'0,"42"0"31,22 0-16,-22 0-15,0 0 0,21-21 0,-20 21 16,20 0-16,0 0 0,1 0 16,-1-21-16,0 21 0,1 0 0,-1 0 15,0-21-15,-21 21 0,22 0 16</inkml:trace>
  <inkml:trace contextRef="#ctx0" brushRef="#br0" timeOffset="87824.61">20997 9673 0,'0'21'31,"0"1"-31,0-1 16,-21 0-16,21 0 0,0 21 15,-21-20-15,21 20 0,0-21 16,0 21-16,-21-20 0,21-1 0,-21 21 0,21-21 15,-22 0-15,22 1 0,0-1 0,0 0 16,22-21 15,-1 0-31,0 0 0,0-21 16</inkml:trace>
  <inkml:trace contextRef="#ctx0" brushRef="#br0" timeOffset="88197.4">21399 9758 0,'0'0'0,"22"-85"16,-22 43-16,0 21 0,0 0 0,-22 21 31,1 0-31,0 21 0,0 0 16,-21 0-16,20 0 0,1 0 0,0 1 16,0 20-16,21-21 0,0 0 15,-21 0-15,21 1 0,0-1 16,0 0-16,21 0 0,0-21 15,0 0-15,0 0 0,1 0 16,20 0-16,-21 0 0,21 21 16,-20 0-16,-1-21 0,0 22 15,0-22-15,-21 21 0,0 0 16,0 0-16,0 0 16,-21 0-1,0-21-15,0 22 0,-1-22 16,1 0-16,0 21 0,0-21 0,0 0 15,0 0-15,-1 0 0,1 0 16,0 0-16,0 0 0,0 0 16,0-21-16,-1-1 0,1 1 15,0 0-15</inkml:trace>
  <inkml:trace contextRef="#ctx0" brushRef="#br0" timeOffset="88376.29">20976 9483 0,'0'0'0,"0"-21"0,-21-1 16,0 1-16,21 0 16</inkml:trace>
  <inkml:trace contextRef="#ctx0" brushRef="#br0" timeOffset="88872.01">22966 9610 0,'0'0'0,"0"-43"0,0 22 0,0-21 16,0 0-16,0 20 0,0 1 15,0 0-15,0 0 0,0 42 32,0 0-32,0 43 0,0-22 15,0 22-15,0 20 0,0-20 0,0 20 16,0 1-16,-21 0 0,21-1 16,-22 1-16,1 0 0,0 21 15,21-22-15,-21 1 0,0 21 0,0-22 16,21 1-16,-22 0 0,1-1 15,21 1-15,-21 0 0,0-1 0,0-20 0,0-1 16,-1 1-16,22-22 0,-21 1 16,0-1-16,21-21 0,0 0 15,0 0-15,0-42 16,0 0-16,0 0 16,0-21-16,21-1 0,-21 1 0,21-22 15,-21 1-15,0-1 0</inkml:trace>
  <inkml:trace contextRef="#ctx0" brushRef="#br0" timeOffset="89165.87">22754 9991 0,'0'0'0,"0"-64"0,0 1 16,0 20-16,0-20 0,0 21 0,21-1 16,0-20-16,22 42 0,-1-22 15,0 1-15,1 21 0,63-22 16,-43 43-16,-21 0 0,22 0 0,-22 0 15,22 22-15,-22 20 0,0-21 16,1 21-16,-22 1 0,0-1 0,-21 0 16,0 1-16,0-1 0,0 0 15,-21-20-15,0 20 0,-22 21 16,1-41-16,21-1 0,0 0 0,-22-21 16,22 21-16,0-21 0,-21 0 15,21 0-15,-1 0 16,22-21-1,0 0-15,22 0 16,-1-22-16,0 22 0,0 0 0</inkml:trace>
  <inkml:trace contextRef="#ctx0" brushRef="#br0" timeOffset="91097.35">23622 9546 0,'0'0'0,"21"-21"0,-21 0 0,21 0 0,0-43 31,1 64-31,-1 0 0,-21-21 16,21 21-16,0 0 0,0 0 0,22 21 16,-1 0-16,-21 1 0,0-1 15,0 0-15,-21 21 0,22-21 16,-1 22-16,-21-22 0,0 21 0,0 1 16,0-22-16,0 21 0,0-21 15,0 0-15,0 1 0,-21-1 0,-1 0 16,22 0-16,-21-21 0,0 0 31,21-21-31,0 0 0,0 0 16,0-1-16,0 1 0,0-21 15,21 0-15,0 20 0,1-20 0,-1-21 16,0 41-16,0-20 0,0 0 16,0-1-16,1 22 0,-1 0 15,0 21-15,-21-21 0,21 21 0,0 0 16,-21 21-1,0 0-15,0 0 0,0 1 16,0-1-16,0 0 0,0 21 0,0-21 16,0 1-16,0-1 0,0 21 15,21-21-15,-21 0 0,22 1 0,-22-1 16,21 0-16,0-21 0,0 0 16,0 0-1,0 0-15,1 0 0,-1 0 16,0-21-16,0 0 0,0 21 0,0-22 15,1 1-15,-1 0 0,0-21 16,-21 21-16,21-1 0,-21 1 0,21 0 16,-21 0-16,0 0 0,0 0 15,-21 21-15,0 0 16,0 0-16,0 0 0,-1 21 0,1 0 16,0 0-16,0 21 0,0-20 15,0 20-15,-1-21 0,22 21 16,0 1-16,0-22 0,0 21 15,0-21-15,0 22 0,0-1 16,22-21-16,-22 0 0,21-21 0,0 22 16,21-22-16,-21 0 0,1 0 15,20 0-15,0 0 0,-21 0 0,22-22 16,-1 22-16,0-21 0,1 0 0,-1 0 16,-21 0-16,22 0 0,-1-22 15,-21 22-15,21-21 0,1-1 0,-22 1 16,0 0-16,0 21 0,0-22 15,-21 1-15,22 21 0,-22 0 0,0-1 16,-22 22 0,1 0-16,0 0 0,-21 22 0,21-22 15,-1 42-15,1-21 0,0 0 0,0 22 16,21-22-16,0 21 16,0-21-16,0 22 0,0-22 0,21 21 15,0-21-15,0 22 0,-21-22 16,43 0-16,-22 0 0,21 21 15,-42-20-15,21-22 0,-21 21 0,22-21 16,-44 0 0,1 0-1,0-21-15,0 21 0,0 0 16,-22-22-16,22 22 0,0 0 16,21-21-16,-21 21 0,0 0 15,21 21 1,0 1-1,21-22-15,0 21 16,0-21-16,0 0 16,22 0-16,-22 0 0,0 0 0,21 0 15,-20 0-15,-1 0 0,21 0 0,-21 0 16,22-21-16,-1-1 0,-21 22 16,21-21-16,-20 0 0,-1 0 15,21 0-15,-21 0 0,-21-22 0,21 22 16,1-21-16,-22 21 0,0-1 15,0 1-15,0 0 0,0 0 0,0 0 0,-22 21 32,1 0-32,21 21 0,-21 0 15,0 0-15,21 0 0,0 1 16,0-1-16,0 0 0,0 0 0,0 21 16,0-20-16,0-1 0,0 0 0,0 0 15,0 0-15,21 0 16,0-21-16,0 0 0,1 0 0,-1 22 15,0-22-15,0 0 0,21 0 16,-20 0-16,-1 0 0,21-22 0,-21 1 16,0 21-16,22-42 15,-1 21-15,-21 0 0,0-1 0,-21 1 16,22-21-16,-1 21 0,-21 0 16,0-1-16,0 1 0,0 42 31,-21 1-31,-1-1 15,22 0-15,-21 0 0,21 21 16,-21-20-16,0-1 0,21 0 0,0 0 16,-21 0-16,21 0 15,-21-21-15,21-21 32,0 0-17,21 21-15,0-21 0,-21 0 16,21 0-16,0-1 0,0 1 0,1-21 15,-1 21-15,0-22 0,21 22 16,-21 0-16,1 0 0,-1 0 0,-21 0 16,21-1-16,0 22 15,-21 22-15,0-1 0,0 0 16,0 0-16,0 0 0,0 0 0,0 1 16,0-1-16,0 21 0,0-21 15,0 0-15,0 1 0,0-1 16,0 0-16,21-21 0,0 21 0,1 0 15,-1-21-15,0 0 16,0 0-16,0 0 0,0 0 16,1 0-16,-22-21 0,21 21 15,0-21-15,0 0 0,0 0 0,-21-1 16,21-20-16,1 21 0,-1-21 16,-21-1-16,21 1 0,0 0 0,0-1 15,-21 1-15,21 0 0,1-1 0,-22 1 16,21 0-16,0-1 0,-21 1 15,0 21-15,0 0 0,21-1 0,-21 44 32,-21-1-32,21 0 15,-21 21-15,0-21 0,-1 22 0,22-1 0,-21 0 16,0 1-16,0-1 16,0 0-16,21 1 0,0-1 0,0 0 15,0 1-15,0-22 0,0 21 16,0-21-16,0 1 0,0-1 0,0 0 15,0 0-15,21-21 16,0 0-16,0 0 16,0 0-16,1 0 15,-22-21-15,21 0 0,-21 0 16,21-1-16,0 1 0,-21 0 16,21-21-16</inkml:trace>
  <inkml:trace contextRef="#ctx0" brushRef="#br0" timeOffset="91389.19">26225 9335 0,'0'0'0,"-42"0"16,63 0 0,0 0-16,1 0 15,20 0-15,-21 0 0,21 0 16,-20 0-16,20 21 0,0-21 0,-21 0 15,22 0-15,-1 0 16,0 0-16,-20 0 0,20 0 0,0 0 16,-21 0-16,1 0 0,-1 0 0,-42 0 62,-1 0-62,1 0 0,0 0 16,0 21-16</inkml:trace>
  <inkml:trace contextRef="#ctx0" brushRef="#br0" timeOffset="93261.13">339 13081 0,'0'0'0,"-22"0"0,1-21 0,0 0 0,21 0 15,0-1-15,-21 1 16,21 0-16,-21 0 0,21 0 16,0 0-16,0-1 0,0 1 0,0 0 15,21 21-15,0 0 16,0 0-16,43 21 15,-22 0-15,0 22 0,1-1 0,-1 0 16,0 1-16,1-1 0,-22 0 16,21 1-16,-21 20 0,1-20 0,-22-1 15,0-21-15,0 21 0,0 1 16,0-22-16,0 0 0,0 0 16,0 0-16,0 1 0,-22-22 31,22-22-31,0 1 0,0 0 15,0 0-15,0-21 0,0 20 16,0-20-16,0 0 0,22-1 0,-1 1 16,-21 0-16,21-1 0,0 1 15,-21 0-15,21-1 0,0 1 16,-21 0-16,22 21 0,-1-1 0,-21 1 16,0 0-16,21 21 0,0 0 15,0 0-15,-21 21 16,21 0-16,-21 1 0</inkml:trace>
  <inkml:trace contextRef="#ctx0" brushRef="#br0" timeOffset="94232.57">1101 13250 0,'0'0'0,"0"22"0,21-22 16,0 0-16,0 0 15,0 0-15,0 0 0,-21-22 0,22 1 16,-1 21-16,0-21 0,-21 0 15,21 0-15,0 0 0,-21-22 0,0 22 16,0 0-16,0 0 0,0-22 16,0 22-16,0 0 0,0 0 0,0 0 15,-21 21-15,0 0 0,0 0 16,0 0-16,-1 21 16,22 0-16,-21 21 0,0-20 15,21 20-15,-21 0 0,21 1 16,0-1-16,0 0 0,0 1 15,0-22-15,0 21 0,21-21 0,0 0 16,0 1-16,1-1 0,-1 0 16,0-21-16,0 0 0,21 0 0,-20 0 15,20 0-15,-21-21 0,21 21 16,-20-21-16,20-1 0,-21 1 0,21 0 16,-20 0-16,-1 0 0,0-22 15,0 22-15,0 0 0,-21-21 16,0 21-16,0-22 0,0 22 15,0-21-15,0 21 0,0-1 0,0 1 16,-21 21 0,21 21-1,0 1-15,0-1 0,0 21 16,0-21-16,0 0 0,0 22 0,0-22 16,0 0-16,0 21 0,0-20 15,0-1-15,0 0 0,0 0 16,0 0-16,0 0 0,0 1 15,0-1 1,0-42 15,0-1-31,0 1 0,0 0 16,0-21-16,21 21 0,-21-22 16,0 22-16,21-21 0,1-1 0,-22 1 15,21 0-15,0 21 0,0-22 16,-21 22-16,21 0 0,0 0 0,1 21 15,-1 0-15,0 0 0,0 21 16,0 0-16,0 0 0,1 22 0,-22-22 16,21 21-16,0-21 15,-21 22-15,0-22 0,0 21 0,0-21 0,0 22 16,0-22-16,0 0 16,0 0-16,0 0 0,21-42 46,-21 0-46,21 0 16,-21 0-16,0-22 0,21 22 0,1-21 16,-1-1-16,0 1 0,-21 0 15,21-1-15,0 22 0,0-21 0,22 21 16,-22 0-16,0-1 0,0 22 16,22 0-16,-22 0 0,0 0 0,0 22 15,0 20-15,0-21 16,-21 21-16,0-20 0,22 20 0,-22 0 15,0 1-15,0-22 0,0 21 16,0-21-16,0 22 0,0-22 0,0 0 16,0 0-16,0 0 0,0 0 15,0 1-15,0-44 32,21 1-32,0 0 15</inkml:trace>
  <inkml:trace contextRef="#ctx0" brushRef="#br0" timeOffset="94626.41">2857 12891 0,'0'0'0,"0"-22"0,0 1 16,-21 21 0,-21 43-1,21-1-15,21-21 16,0 21-16,-21-20 0,-1 20 15,22-21-15,0 21 0,0 1 0,0-22 16,0 21-16,0-21 0,0 1 16,0-1-16,0 0 0,0 0 15,22-21-15,-1 21 16,0-21-16,0 0 0,0 0 0,0 0 16,1-21-16,-1 0 0,0 21 0,0-21 15,0 0-15,0-1 0,1-20 16,-22 21-16,0 0 0,21-22 0,-21 22 15,0-21-15,0 21 0,0-22 16,0 1-16,-21 21 0,-1 0 0,1 0 16,0-1-16,0 22 0,0 0 15,0 0-15,-1 0 0,1 0 0,0 22 16,0-1-16,0 0 0,0 0 16,21 0-16,-22 0 0,1-21 15,0 22-15,21-1 0,0 0 16</inkml:trace>
  <inkml:trace contextRef="#ctx0" brushRef="#br0" timeOffset="95127.63">3111 12933 0,'0'0'0,"0"-21"0,22 21 15,-1 21 1,-21 0-16,21 0 15,-21 22-15,0-22 0,0 0 16,21 21-16,-21-21 0,21 22 0,-21-22 16,0 0-16,0 0 15,0 0-15,21 1 0,-21-1 16,22-21-16,-1 0 16,0-21-1,0-1-15,-21 1 0,21-21 16,0 21-16,-21 0 0,22-22 15,-22 1-15,0 0 0,21 20 0,0-20 16,-21 0-16,21 21 0,-21-1 16,0-20-16,21 21 0,-21 0 15,21 21-15,1 21 32,-22 0-32,0 0 0,21 0 15,-21 1-15,21-1 16,-21 0-16</inkml:trace>
  <inkml:trace contextRef="#ctx0" brushRef="#br0" timeOffset="95448.87">3662 13145 0,'21'21'15,"0"-21"-15,0 0 16,0 0-16,1 0 16,-1-21-16,0 21 0,0-22 15,-21 1-15,21 0 0,0 0 0,1 0 16,-1-22-16,0 22 0,0 0 15,0 0-15,-21-21 0,0 20 16,0 1-16,0 0 0,0 0 0,-21 21 31,0 0-31,0 21 0,0 0 0,-1 22 16,1-22-16,0 21 0,0 0 16,0 1-16,0-1 0,21 0 0,0-20 15,0 20-15,0-21 0,0 21 16,0-20-16,21-1 0,0-21 0,0 21 15,0-21-15,22 0 0,-22 0 0,0 0 16,0 0-16,21 0 0,-20 0 16,-1 0-16,0 0 0,0-21 0,0 0 15,0 21-15,1-22 0</inkml:trace>
  <inkml:trace contextRef="#ctx0" brushRef="#br0" timeOffset="95960.68">4995 12700 0,'0'0'0,"0"-21"0,21-64 16,-21 64-16,0 0 15,0 0-15,-21 21 32,21 21-32,-21 21 0,0 1 15,21-1-15,0 0 0,-21 22 16,0-1-16,-1-20 0,1 20 0,0 1 16,0-1-16,0-21 0,0 1 15,-1-1-15,1 0 0,21 1 0,0-22 16,-21 0-16,21 0 0,21-21 31,0-21-31,1 0 16,-1-21-16,0 20 15,0-20-15,0 21 0,0-21 0,1-1 16,-1-20-16</inkml:trace>
  <inkml:trace contextRef="#ctx0" brushRef="#br0" timeOffset="96171.09">5038 12679 0,'21'-42'0,"-42"84"0,42-127 0,-21 64 16,0 0-16,0 0 0,0 42 15,0 0 1,0 0-16,0 22 0,0-1 16,21 0-16,-21 1 0,0 20 0,0-21 15,21 22-15,-21-22 0,21 22 0,-21-22 16,21 0-16,-21-20 0,0 20 16,0-21-16,22 0 0,-22 0 0,21 1 15,-21-1 1,0-42-1,0-1 1,0 1-16,-21 0 16</inkml:trace>
  <inkml:trace contextRef="#ctx0" brushRef="#br0" timeOffset="96821.71">4741 13018 0,'0'0'15,"-21"0"-15,21 21 16,0 0-16,21-21 0,0 0 15,1 0-15,20 0 0,0 0 0,-21 0 16,22 0-16,-1 0 16,0-21-16,22 21 0,-22-21 0,1-22 15,20 22-15,-21 0 0,22-21 16,-1 20-16,-20-20 0,20 21 0,-20-21 16,-1-1-16,-21 22 0,0 0 0,0-21 15,1 20-15,-22 1 0,0 0 16,0 0-16,0 0 0,-22 0 0,1 21 15,0 0-15,0 0 0,0 0 16,0 0-16,-1 21 0,1 0 16,0 0-16,0 0 0,0 22 0,21-1 15,0 0-15,0 1 0,0 20 16,0-21-16,0 1 0,0 20 16,0-20-16,0-1 0,0 0 15,0-21-15,0 22 0,0-22 0,0 0 16,21 0-16,0 0 0,0 1 0,0-22 15,1 0-15,-1 0 0,0 0 16,0 0-16,21 0 0,-20-22 0,20 22 16,-21-21-16,0 0 0,22-21 15,-22 21-15,21-22 0,0 22 0,-20-21 16,-1-1-16,21 1 0,-21-21 0,0 20 16,1-20-16,-1 20 15,0-20-15,-21 21 0,0-1 0,0-20 0,0 20 16,0 22-16,0-21 0,-21 21 15,0 0-15,21-1 0,-22 22 16,1 22-16,0-1 16,21 21-16,-21-21 0,21 22 15,0 20-15,0-21 0,0 22 0,0-1 16,0 1-16,0-1 0,0 1 16,0-22-16,0 1 0,0 20 0,0-42 15,0 22-15,0-1 0,21-21 0,0 0 16,-21 0-16,21-21 0,1 22 15,-1-22-15,0 0 0,0 0 16,0 0-16,-21-22 16,21 22-16,1-21 0,-22 0 15,21 0-15,0 0 0</inkml:trace>
  <inkml:trace contextRef="#ctx0" brushRef="#br0" timeOffset="97687.22">7366 13060 0,'0'0'0,"-21"0"16,0 0-1,-1 0-15,1 0 16,0 0-16,0 0 0,42 0 63,0 0-63,22 0 0,-22 0 15,42 0-15,-20 0 0,-1 0 0,21 0 16,1 0-16,-1 0 0,1-21 0,-1 21 15,1 0-15,-22 0 16,22-21-16,-22 21 0,22 0 0,-22-22 16,-21 1-16,21 21 0,1-21 0,-22 21 15,0 0-15,-21-21 0,0 0 16,0 0-16,0-1 16,-21 22-16,0 0 15,0-21-15,-1 21 0,-20 0 0,21 0 16,-21-21-16,-1 21 0,1 0 0,0 0 15,20 0-15,-20 0 0,21 0 16,0 0-16,0 0 0,-1 0 16,22-21-1,22 0 1,-1 21-16,0 0 0,0 0 0,21-21 16,1 21-16,-1 0 0,0 0 15,1 0-15,-22-22 0,21 22 0,1 0 16,-22 0-16,0 0 0,0 0 15,0 22-15,-21-1 0,0 0 16,0 0-16,0 0 0,0 0 16,-21 1-16,21 20 0,-42-21 0,21 21 15,-1-20-15,-20 20 0,0-21 0,21 21 16,-22-20-16,22-1 0,-21 0 16,21 21-16,-22-21 0,22 1 0,0-22 15,0 21-15,0 0 0,-1-21 16,22 21-16,22-42 47,-22 0-47,21 21 0,0-21 15</inkml:trace>
  <inkml:trace contextRef="#ctx0" brushRef="#br0" timeOffset="98237.9">9334 12891 0,'0'-22'78</inkml:trace>
  <inkml:trace contextRef="#ctx0" brushRef="#br0" timeOffset="99560.89">9377 13293 0,'0'0'0,"-21"21"0,-1 0 16,1 0-16,0-21 0,0 0 15,0 0-15,21-21 32,0 0-32,0 0 0,21 0 15,0-1-15,0-20 0,22 0 0,-22 21 16,21-22-16,-21 1 16,0-22-16,22 22 0,-22 0 0,21-22 15,-21 22-15,-21 0 0,0 20 16,0-20-16,0 21 0,0 0 15,-21 21-15,0 0 0,-21 21 16,21-21-16,-1 21 0,-20 0 16,21 0-16,0 1 0,0-1 15,21 0-15,0 0 0,0 0 0,0 0 16,21-21-16,21 22 16,-21-22-16,0 21 0,22-21 0,-1 21 15,0-21-15,-20 21 0,20 0 0,21 22 16,-41-22-16,-22 0 15,0 0-15,0 21 0,0-20 0,0-1 16,0 0-16,0 21 0,0-21 16,0 1-16,0-1 0,21-21 15,0 0-15,0 0 16,0 0-16,0 0 0,22 0 0,-22 0 16,21-21-16,1-1 0,-1 1 15,0 0-15,1 0 0,-1-21 0,0 20 16,-21-20-16,22 21 0,-22-21 15,0-1-15,0 22 0,0-21 0,-21-1 16,0 22-16,0-21 0,0 21 16,0 0-16,0-1 0,-21 1 0,0 21 15,0 0-15,0 0 0,0 21 16,-1 1-16,1-1 0,0 21 0,0-21 16,0 22-16,0-22 0,-1 21 0,22 0 15,-21 1-15,21-1 0,0-21 16,0 0-16,0 22 0,21-22 0,1 0 15,41 0-15,-21-21 0,-20 0 16,20 0-16,21 0 0,-20-21 16,-1 0-16,22 0 0,-22 0 0,21-1 15,1 1-15,-22-21 16,1 21-16,-1-22 0,0 1 0,1 21 16,-22-21-16,0-1 0,0 1 0,-21 0 15,0 20-15,0-20 0,0 21 16,0-21-16,0 20 0,-21 1 15,0 21-15,0 0 0,21 21 16,0 1-16,0-1 0,0 21 16,0 0-16,-22-20 0,22 20 0,0 0 15,0 1-15,-21-1 0,21-21 0,0 21 16,0-20-16,0 20 0,-21-21 16,21 0-16,0 0 0,-21 1 15,21-44 16,0 1-31,21 0 16,-21-21-16,21 21 0,0-1 16,-21-20-16,22 0 0,-1-1 0,-21 1 15,21 21-15,0-21 0,0-1 0,0 22 16,1 0-16,-1 0 0,0 0 16,0 21-16,0 0 0,0 0 0,1 21 15,-1 0-15,-21 0 0,21 0 16,0 0-16,21 43 15,-42-43-15,0 21 0,0 1 0,22-22 16,-22 0-16,0 0 0,0 0 16,0 1-16,0-1 0,0-42 47,0-1-47,0 1 0,0 0 0,0-21 15,0 21-15,21-22 0,0 1 0,0 0 16,0-1-16,0 22 0,1-21 15,-1-1-15,0 22 0,0 0 0,0 21 16,0 0-16,1 0 0,-1 0 0,0 0 16,0 21-16,0 0 0,0 1 15,-21-1-15,0 21 0,22-21 0,-22 22 16,21-1-16,-21-21 0,0 21 16,0 1-16,0-22 0,0 21 15,0-21-15,0 1 0,0-1 0,0 0 16,0 0-16,0 0 0,21-21 15,0 0-15,0 0 16,0-21-16,1 21 16,-1-21-16,21-21 0,-21 20 15</inkml:trace>
  <inkml:trace contextRef="#ctx0" brushRef="#br0" timeOffset="99937.77">12128 12658 0,'0'0'0,"22"-43"0,-22-20 15,0 42-15,-43 21 16,22 0-1,0 0-15,0 0 0,0 21 16,-1 21-16,1-21 0,0 1 0,0 20 16,-21 0-16,42 1 0,-22-22 0,22 21 15,0 0-15,-21 1 0,21-1 16,0-21-16,0 22 0,0-22 0,0 21 16,21-21-16,1 0 0,-1 1 0,0-1 15,21-21-15,-21 0 0,1 0 16,20 0-16,0 0 0,-21 0 15,22 0-15,-1-21 0,-21-1 0,0 1 16,22 0-16,-22 0 0,0 0 16,-21-22-16,0 22 0,0-21 0,0 0 15,0-1-15,0 1 0,-21 0 0,0-1 16,0 22-16,-1-21 0,-20 21 16,21-1-16,0 22 0,0 0 0,-22 0 15,22 0-15,0 0 16,0 0-16,21 22 0,0-1 0,0 0 15,0 0-15,0 0 0,0 0 0,0 1 16,21-1-16,0 0 0,0 0 16,22 0-16,-22-21 0,21 0 15</inkml:trace>
  <inkml:trace contextRef="#ctx0" brushRef="#br0" timeOffset="100309.24">12594 12806 0,'0'0'0,"21"-21"0,-21 0 0,21-22 16,-21 22-16,0 0 15,0 0-15,22 42 32,-22 0-32,0 0 15,0 22-15,0-22 0,0 21 0,0 0 16,0-20-16,0 20 16,0 0-16,0-21 0,0 22 0,0-22 0,0 21 15,0-21-15,0 1 0,0-1 16,0 0-16,21-21 15,0 0 1,0-21-16,0 21 0,-21-21 0,21-1 16,1-20-16,-1 21 0,0-21 15,0 20-15,-21-20 0,21 0 0,0-1 16,1 1-16,-1 0 0,-21-1 16,21 1-16,-21 21 0,21 0 0,-21 0 15,0-1-15,21 22 16,0 0-1,1 22 1,-22-1-16,0 0 0,0 0 16,0 0-16,0 0 0,0 1 15</inkml:trace>
  <inkml:trace contextRef="#ctx0" brushRef="#br0" timeOffset="100976.11">13060 12954 0,'0'0'0,"0"21"0,21-21 0,0 0 16,0 0-16,0 0 15,1 0-15,-1 0 0,0-21 16,0 0-16,0 0 0,0 0 0,22-1 16,-22 1-16,0 0 0,0 0 15,0 0-15,1 0 0,-1-22 16,0 22-16,-21 0 0,0 0 0,0 0 16,0-1-16,-21 22 15,0 0-15,-1 0 16,1 0-16,0 0 0,0 22 0,0-1 15,0 0-15,-1 21 0,1-21 16,0 22-16,21-22 0,-21 21 0,21-21 16,-21 22-16,21-22 0,-21 0 15,21 21-15,0-20 0,0-1 0,0 0 16,0 0-16,21-21 16,0 0-16,0 0 0,0 0 15,0 0-15,22 0 0,-1 0 16,0 0-16,1-21 0,-1 21 0,0-21 15,1 0-15,-1-1 0,0 1 16,1 0-16,-1 0 0,-21 0 0,0-22 16,22 22-16,-22 0 0,0-21 15,0 21-15,0-1 0,-21-20 0,0 21 16,22 0-16,-22-22 0,0 22 16,0 0-16,-22 21 15,1 0 1,0 21-16,0 0 0,0 1 15,21-1-15,0 21 0,0-21 16,0 0-16,0 1 0,0-1 0,0 0 16,0 0-16,0 0 0,0 0 15,21 1-15,-21-1 0,21-21 0,0 21 16,22 0-16,-22 0 0,0-21 0,0 21 16,0 1-16,0-22 0,-21 21 15,0 0-15,0 0 16,-21-21-16,0 21 15,0-21-15,0 0 16,0 0-16,-1 21 0,1-21 0,0 0 16,0 0-1,21-21 17</inkml:trace>
  <inkml:trace contextRef="#ctx0" brushRef="#br0" timeOffset="103096.83">15854 12975 0,'0'0'0,"21"0"0,0-21 16,0 21-16,0-21 0,1 0 15,-1 0-15,0-1 0,-21 1 16,0 0-16,0 0 0,0 0 0,0 0 16,0-1-16,0 1 0,0-21 15,0 21-15,-21 0 0,0-1 0,-1 1 16,1 0-16,0 21 15,0 0-15,0 0 0,0 0 0,-22 0 16,22 21-16,-21-21 0,21 43 0,-22-22 16,22 21-16,-21 0 0,21 22 15,-1-22-15,1 1 0,21-1 0,-21 0 16,21 1-16,0-1 0,0 0 16,0-21-16,21 1 0,0-1 0,-21 0 15,22 0-15,-1-21 0,0 0 0,0 0 16,0 0-16,22 0 0,-22-21 15,0 0-15,21 0 0,-21-1 0,22-20 16,-22 21-16,0 0 0,21-22 16,-20 1-16,-1 21 0,0-21 15,0-1-15,0 1 0,-21 21 0,0-22 16,0 1-16,0 21 0,0 0 16,0-22-16,0 22 0,-21 21 15,0 0-15,0 21 16,0 1-16,-1 20 0,1 0 15,0 1-15,21-1 0,0 0 0,0 1 16,0 20-16,0-21 0,0 1 16,0-1-16,0-21 0,42 43 15,-20-43-15,-1-21 0,0 21 16,21 0-16,-21-21 0,1 0 16,20 0-16,-21 0 0,21 0 0,-20-21 0,20 0 15,0 0-15,1-22 16,-22 22-16,21-21 0,0 21 0,1-22 15,-22-20-15,21 21 0,-21-1 0,22-20 16,-22-1-16,0 22 0,0-22 16,0 22-16,-21 0 0,0-22 0,0 43 15,0-21-15,0 21 0,0-1 16,0 1-16,0 42 16,-21 1-16,0-1 0,0 21 15,0-21-15,0 22 0,-1 20 16,22-21-16,-21 1 0,0 20 0,0-20 15,21 20-15,0-21 16,0 1-16,0-1 0,0 0 0,0 1 16,0-22-16,0 21 0,21-42 0,-21 21 15,21 1-15,0-22 0,1 0 16,20 0-16,-21 0 0,0-22 0,22 1 16,-22 0-16,21 0 0,-21 0 15,0-22-15,22 1 0,-22 0 0,42-43 16,-41 43-16,20-1 0,-21-20 15,0 21-15,0-1 0,1-20 16,-22 20-16,0 1 0,0 0 0,0 21 16,0-43-16,0 43 0,-22 21 15,1 0-15,0 0 16,21 21-16,-21 21 0,0-20 0,21 20 16,-21 0-16,21 22 0,0-22 15,0 22-15,0-1 0,0 1 0,0-22 16,0 21-16,0-20 0,0 20 0,0-20 15,0-22-15,0 21 0,0 0 16,0-20-16,21-1 0,0 0 16,0-21-16,0 0 15,0 0-15,1 0 0,-22-21 16,21 21-16,0-21 0,0-22 0,0 22 16,0 0-16</inkml:trace>
  <inkml:trace contextRef="#ctx0" brushRef="#br0" timeOffset="103561.14">18902 12467 0,'0'0'16,"0"-21"-16,0 0 0,0 0 0,0-22 15,0 22-15,0 0 0,0 0 0,0 0 16,0 0-16,0-1 0,-21 22 16,-1 0-16,22 22 15,0-1-15,-21 0 0,21 21 16,0 1-16,-21-1 0,21 0 16,0 1-16,0 20 0,-21-21 0,21 1 15,0-1-15,-21 0 0,21 1 16,-21-1-16,-1 0 0,22-20 0,0 20 15,0-21-15,-21 21 0,21-20 16,-21-22 0,0 0-1</inkml:trace>
  <inkml:trace contextRef="#ctx0" brushRef="#br0" timeOffset="104348.7">18309 12827 0,'0'0'0,"-21"-21"0,0 21 0,42 0 31,0 0-31,21 0 0,1 0 16,-1-21-16,0 21 0,22-21 0,-22 21 15,22-22-15,-1 1 0,1 21 0,-1-21 16,1 0-16,-1 0 0,1-22 16,-1 22-16,1 0 0,-22 0 0,0 0 15,1-22-15,-22 22 0,21 0 16,-21-21-16,-21 21 0,0-22 15,0 22-15,0 0 0,0 0 0,0 0 16,-21 21-16,21 21 16,-21 0-16,21 21 0,-21 1 15,0-1-15,21 0 0,-21 22 0,-1-22 16,1 22-16,0-1 0,0-21 16,0 22-16,0-22 0,-1 1 0,-20 41 15,42-41-15,-21-22 16,21 0-16,-21 0 0,21 0 0,0 0 15,21-42 17,0 0-32,0 0 0,-21-21 15,43 20-15,-22 1 0,0-21 0,21 0 16,-21 20-16,22-20 0,-22 0 16,0 21-16,21-22 0,-20 22 0,-1 0 15,0 0-15,-21 0 0,21 21 16,-21 21-1,0 0-15,0 0 0,0 0 0,0 0 16,0 1-16,0 20 0,0-21 16,0 21-16,0-20 0,0-1 0,0 0 15,0 0-15,0 0 0,21 0 16,0 1-16,1-22 0,-1 0 16,0 0-16,21 0 0,-21 0 0,22 0 0,-22 0 15,21-22-15,-21 1 0,22 21 16,-1-21-16,-21-21 0,22 21 15,-22-1-15,21-20 0,-21 21 0,0-21 16,1-1-16,-1 22 0,-21-21 16,0-1-16,0 22 0,0 0 0,0 0 15,0 0-15,-21 21 16,-1 21-16,22 0 16,-21 0-16,0 0 0,21 1 0,-21 20 15,21 0-15,0-21 0,0 22 16,0-22-16,0 21 0,0-21 15,0 1-15,21-1 0,0 0 0,0 0 16,1 0-16,-1-21 0,0 0 16,0 0-16,0 0 0,22 0 0,-22 0 15,0 0-15,21 0 0,-21 0 0,1 0 16,-1-21-16,0 0 0,0 0 16,0 0-16</inkml:trace>
  <inkml:trace contextRef="#ctx0" brushRef="#br0" timeOffset="104988.57">21950 12594 0,'0'0'0,"21"-21"0,0-42 15,0 41-15,-21-20 16,0 21-16,0 0 15,0 0-15,-21 21 16,0 0-16,0 0 0,0 0 16,-1 0-16,1 21 0,0 0 15,0 0-15,0 21 0,21-20 0,0 20 16,-21-21-16,21 21 0,0 1 16,0-1-16,0 0 0,0 1 0,0-1 15,0 0-15,0-20 0,21 20 0,0 0 16,0-21-16,0 1 15,22-1-15,-22 0 0,21 0 0,-21-21 16,22 0-16,-22 0 0,21 0 0,0 0 16,1-21-16,-1 0 0,0 0 15,1-22-15,-22 22 0,21-21 0,1-1 16,-22 22-16,0-21 0,0 0 16,-21-1-16,0 1 0,0 0 0,-21-43 15,0 43-15,0 20 0,-1-20 16,-20 21-16,21 0 0,0 0 15,-22 21-15,22 0 0,0 0 0,0 0 16,0 21-16,0 0 0,-1 0 16,1 0-16,0 0 0,0 1 15,21 41-15,0-42 0,0 0 16,0 1-16,0-1 0,0 0 16,0 0-16,21-21 0,0 0 0,22 0 15,-22 0-15,21 0 0</inkml:trace>
  <inkml:trace contextRef="#ctx0" brushRef="#br0" timeOffset="105856.59">22923 12319 0,'0'0'0,"0"-21"0,22-21 0,-22-1 16,0 22-16,0-21 0,0 21 0,0-1 0,0 1 16,-22 42-1,22 22 1,0-22-16,0 21 0,-21 1 15,21-1-15,-21 21 0,21-20 0,-21 20 16,21-20-16,0-1 0,0 21 0,-21-20 16,21-1-16,-21 0 0,21 1 15,0-1-15,0-21 0,-22 0 0,22 1 16,-21-1-16,21 0 0,-21-21 16,21-21-1,0 0-15,21-1 16,0 1-16,22 0 0,-22-21 15,0 21-15,21-1 0,-20-20 16,20 21-16,0 0 0,-21 0 16,22 21-16,-1-22 0,-21 22 0,22 0 15,-22 0-15,0 0 0,0 0 0,0 22 16,-21-1-16,0 0 16,0 0-16,0 0 0,0 0 0,-21 1 15,0 20-15,0-21 0,0 0 16,-22 0-16,22 1 0,0-1 0,-21 0 15,20 0-15,1 0 0,0 0 0,0 1 16,0-22-16,21 21 16,42-21-1,-21 0-15,0-21 16,22-1-16,-1 22 0,-21-21 16,22 0-16,20-21 0,-21 21 0,1-22 15,-1 22-15,22-21 0,-22-1 16,0 22-16,43-42 0,-43 20 15,-21 22-15,22 21 0,-43-21 0,0 0 16,21 21-16,-21 21 16,-21 0-16,0 0 15,21 22-15,-22-1 0,1-21 0,21 22 16,0 20-16,0-21 0,-21 22 16,21-22-16,0 22 0,0-1 0,0 1 15,0-22-15,0 22 0,0-1 16,0 1-16,0-1 0,0 1 15,0 20-15,0-20 0,0-1 0,0 22 16,0-22-16,0 1 0,0-1 0,0 1 16,0-1-16,0 1 0,-21-1 15,21-20-15,0-1 0,-21 0 0,21 1 16,-21-22-16,-1 0 0,1-21 16,0-21-1,0 0-15,0-22 0,21 1 16,-21 0-16,21-1 0,0-20 0,-22-1 15,22 1-15,0-1 0,0 1 16,0-22-16,0 1 0,0 20 16,22-21-16,-22 22 0,21-1 0,0 1 15,0 21-15,0-22 0,22 22 0,-22-22 16,0 22-16,21-43 16,-21 43-16,1 0 0,-1-22 0</inkml:trace>
  <inkml:trace contextRef="#ctx0" brushRef="#br0" timeOffset="106065.47">23897 12192 0,'0'0'0,"-21"-21"0,0 21 0,0 0 16,-1 0-1,1 0-15,21 21 47,21-21-31,1 21-16,-22 0 0,21-21 15,-21 22-15</inkml:trace>
  <inkml:trace contextRef="#ctx0" brushRef="#br0" timeOffset="106404.27">24045 12552 0,'0'0'0,"21"21"0,22 0 16,-22-21-16,0 0 16,0 0-16,0 0 0,1 0 0,-1-21 15,0 0-15,0 21 0,0-21 0,0 0 16,1-1-16,-1 1 0,0 0 16,-21 0-16,0 0 0,0 0 0,0-1 15,0 1-15,-21 21 16,0 0-16,-1 0 15,-20 21-15,21 1 0,0-1 16,0 21-16,-1-21 0,1 22 16,0-1-16,0-21 0,21 43 15,0-22-15,0-21 0,0 0 16,0 0-16,0 1 0,0-1 0,0 0 16,21-21-16,0 0 0,0 0 0,1 0 15,20 0-15,-21 0 0,21-21 16,-20 21-16,20-21 0,0-1 0,1 1 15,-1 0-15,21 0 0,-20 0 16</inkml:trace>
  <inkml:trace contextRef="#ctx0" brushRef="#br0" timeOffset="107122.32">24892 12383 0,'0'0'0,"0"-22"16,0-20-16,0 21 0,0 0 16,-21 21-16,0 21 15,-1 0 1,1 0-16,0 0 0,21 22 0,-21-22 15,0 21-15,21-21 0,0 22 16,0-22-16,-21 21 0,21-21 16,0 22-16,0-22 0,0 21 0,0-21 0,21 1 15,0-22-15,21 21 0,-21-21 16,22 0-16,-22 0 0,21 0 16,1 0-16,-1-21 0,0 21 15,-21-22-15,22 1 0,-1-21 0,-21 21 16,0-22-16,22 22 0,-22-21 0,0 0 15,-21-22-15,21 22 0,0-22 16,-21 1-16,22-1 0,-22 1 0,21-1 16,0 1-16,-21 20 0,21-20 15,-21 42-15,21-22 0,-21 22 0,0 0 16,0 42 0,0 22-1,0-1-15,-21 0 0,0 1 0,0 20 16,0 1-16,-1-22 0,1 21 15,0 1-15,0-22 0,0 22 16,21-22-16,0 0 0,0 1 16,0-1-16,0-21 0,0 22 0,21-22 15,0 0-15,0 0 0,0 0 0,1-21 16,20 0-16,-21 0 0,21 0 16,-20 0-16,20 0 0,0-21 0,-21 0 15,22 0-15,-1 0 0,0-1 16,1 1-16,-1 0 0,0-21 0,-20-1 15,41-20-15,-42 21 0,0 20 16,-21-20-16,0 21 0,0 0 16,-42 21-16,21 0 15,0 0-15,-22 21 0,22 0 16,0 0-16,0 0 0,0 1 0,21 20 16,0-21-16,0 0 0,0 22 0,0-22 15,21 0-15,0 0 0,0 21 16,0-20-16,-21-1 0,22 0 15,-22 0-15,0 0 0,0 0 16,-22-21 0,1 0-16,0 0 15,0 0-15,0 0 16,21-21-16,0 0 0,-21 0 16,21 0-1,0 0-15,-22-1 0,22 1 0</inkml:trace>
  <inkml:trace contextRef="#ctx0" brushRef="#br0" timeOffset="107365.18">25040 12044 0,'-21'0'16,"42"0"-16,-63-21 0,21 21 0,42 0 16,0 0-16,0 0 15,21-21-15,1 21 0,20 0 16,-20 0-16,20 0 0,1 0 0,-1 0 0,1 0 15,-1 0-15,1 0 16,-1 0-16,-21 0 0,22 0 0,-22 0 16,22 0-16,-43 0 0,21 0 15,-21 0-15,1 0 0,-22-22 0,-22 22 32,-20 0-32,0 0 0,-1 0 15,-20 0-15,-1 0 0</inkml:trace>
  <inkml:trace contextRef="#ctx0" brushRef="#br0" timeOffset="108290.13">825 15177 0,'0'-22'15,"0"44"-15,0-65 0,0 22 16,0 0-16,0 0 0,0 0 15,0 42 1,0 0 0,0 0-16,0 0 0,0 0 0,22 22 15,-22-1-15,0-21 0,0 22 16,0-22-16,0 21 0,0-21 16,0 0-16,0 1 0,0-1 0,0 0 15,0 0-15,0-42 31,0 0-15,0-22-16,0 22 0</inkml:trace>
  <inkml:trace contextRef="#ctx0" brushRef="#br0" timeOffset="108473.32">868 14774 0,'0'0'0,"-21"-21"16,21 0-16,0 0 0,-22 0 15,22 0-15,-21-1 0,0 22 16,42 22 15,0-1-31,1 0 16,-1 21-16,0-21 0,0 1 16,21-22-16,-20 21 0</inkml:trace>
  <inkml:trace contextRef="#ctx0" brushRef="#br0" timeOffset="108905.07">1291 14880 0,'0'21'0,"0"1"15,0-1-15,0 0 16,0 0-16,0 21 16,0-20-16,0-1 0,0 21 0,0-21 15,0 22-15,0-1 16,0-21-16,0 0 0,0 22 0,0-22 15,0 0-15,-21-21 0,21 21 16,-21-21 0,21-21-1,0-21-15,0 20 16,21-20-16,0 21 0,0-21 16,0-1-16,1 1 0,-1 0 0,21-1 15,-21 1-15,0 21 0,22 0 16,-22-1-16,42 1 0,-20 21 15,-22 0-15,21 0 0,-21 21 16,1 1-16,20 20 0,-21-21 16,-21 21-16,21 1 0,-21 41 15,0-41-15,0-1 16,0 0-16,0 1 0,0-1 0,0 0 16,0-20-16,-21 20 0,21-21 15,0 0-15,0-42 31,21 0-31,22 0 0,-22 0 0,21-22 16</inkml:trace>
  <inkml:trace contextRef="#ctx0" brushRef="#br0" timeOffset="109164.93">3006 14499 0,'0'21'15,"0"22"1,0-22-16,0 21 0,0-21 0,0 22 16,0-1-16,0 0 0,0 1 15,0-1-15,0 0 0,0 1 0,0-1 16,0-21-16,0 22 0,0-1 16,0 0-16,0-21 0,0 22 0,0-22 15,0 0-15,-22 21 16,22-20-16,-21-22 0,0 0 15,0 0 1,0 0-16,0-22 0</inkml:trace>
  <inkml:trace contextRef="#ctx0" brushRef="#br0" timeOffset="109968.81">2603 15092 0,'-42'-21'0,"84"42"0,-105-42 0,63 0 0,21 21 31,0-22-31,0 22 15,1 0-15,20-21 0,0 21 16,1-21-16,20 0 0,-21 21 16,1-21-16,20 0 0,-20-1 15,20-20-15,-21 21 0,22 0 0,-22 0 16,1-22-16,-1 22 0,0-21 16,-21 21-16,1-1 0,-1 1 0,-21-21 15,0 21-15,0 0 0,0-1 16,0 1-16,-21 21 15,-1 0-15,1 21 16,21 1-16,0-1 0,0 0 16,0 21-16,0 1 0,-21-1 15,21 0-15,0 1 0,-21-1 0,21-21 16,0 21-16,-21 1 16,21-1-16,0-21 0,0 22 0,0-22 15,0 21-15,0-21 0,0 0 16,0 1-16,0-44 31,21 1-15,0 0-16,0 0 0,-21 0 15,21 0-15,1-1 0,-22 1 0,21 0 16,0 0-16,-21 0 0,21 0 16,0 21-16,-21-22 15,21 22-15,1 0 0,-1 22 16,-21-1-1,0 0-15,21 0 0,-21 0 0,21 0 16,-21 1-16,0-1 0,21 0 16,0 0-16,1 0 0,-22 0 0,21 1 15,0-1-15,0-21 0,0 0 16,0 0-16,1 0 0,-1 0 0,21 0 16,-21 0-16,22 0 0,-22-21 15,21-1-15,0 1 0,-20 0 0,20 0 16,-21 0-16,0 0 0,22-1 15,-22-20-15,0 21 0,-21 0 16,21 0-16,-21-22 0,0 22 0,21 0 16,-21 0-16,0 0 0,0-1 15,-21 22-15,0 0 16,21 22-16,-21-22 0,0 21 16,21 0-16,0 0 0,-22 21 0,22-20 15,0-1-15,0 21 0,0-21 16,0 0-16,0 22 0,0-22 0,0 0 15,0 0-15,0 0 0,22-21 16,-22 22-16,21-1 0,0-21 16,0 0-16,0 0 0,0 0 15,1 0-15,-1-21 0,0-1 16,0 1-16,-21 0 16</inkml:trace>
  <inkml:trace contextRef="#ctx0" brushRef="#br0" timeOffset="110893.28">5948 14415 0,'0'0'0,"21"-43"0,-21-20 16,0 20-16,0 22 0,0-21 16,-21 21-16,0 21 0,-22 0 15,22 0-15,-21 0 0,21 21 16,-22 0-16,1 0 0,21 22 0,-22-1 15,1 0-15,21 22 0,0-1 16,0 1-16,-1-1 0,1-20 0,21 20 16,0 1-16,0-22 15,0 21-15,0-20 0,21-1 0,1-21 16,-1 22-16,21-22 0,-21 0 16,22-21-16,-1 0 0,0 0 0,22 0 15,-22 0-15,0 0 0,22-21 0,-22 0 16,64-22-16,-64 22 15,1-21-15,-22 21 0,21-1 0,1-20 16,-22 21-16,0 0 0,0-22 16,0 22-16,-21 0 0,0 0 0,0 0 15,0 0-15,-21 21 0,0 0 16,0 0-16,0 0 0,-1 0 16,1 21-16,21 21 0,-21-21 15,21 0-15,-21 22 0,21-22 16,0 21-16,0 1 0,0-22 0,0 21 15,0-21-15,0 22 0,21-22 16,0 0-16,-21 0 0,21-21 0,1 21 16,-1-21-16,21 0 0,-21 0 15,0 0-15,22-21 0,-1 0 0,-21 21 16,22-21-16,-1 0 0,-21-22 0,21 22 16,-20 0-16,-1-21 0,0 20 15,0 1-15,-21-21 0,0 21 0,0-22 16,0 1-16,-21 21 0,0-21 15,-22 20-15,22-20 0,-21 21 16,0 0-16,-1 0 0,1 21 16,21 0-16,-22 0 0,22 0 0,-21 21 15,21 0-15,0 0 0,-1 21 0,22-20 16,0 20-16,0-21 0,0 0 16,0 22-16,22-22 0,-1 0 0,0 0 15,21-21-15,-21 21 0,22-21 16,-1 0-16,0 0 0,1 0 0,20-21 15,-20 21-15</inkml:trace>
  <inkml:trace contextRef="#ctx0" brushRef="#br0" timeOffset="111161.12">7260 14203 0,'0'0'0,"0"-42"0,0-1 15,0 22-15,0 0 0,-21 21 31,21 21-31,0 21 0,0-20 16,0 20-16,0 21 0,0-20 0,0 20 16,0 1-16,-21-22 0,21 22 0,-21-1 15,21-21-15,0 22 0,0-22 16,-22 1-16,1-1 0,21 0 0,0-21 16,0 43-16,0-43 15,21-21 1,1-21-16,-1 0 0,0 0 15,0-1-15,21-20 0,-20 0 16,20-1-16,-21 1 0</inkml:trace>
  <inkml:trace contextRef="#ctx0" brushRef="#br0" timeOffset="111380.99">7641 14182 0,'21'-43'0,"-42"86"0,42-128 0,-21 43 16,0 21-16,0-1 0,0 44 31,-21 20-31,21-21 0,0 21 15,0 1-15,-21 20 0,21-20 0,-21 20 16,21 1-16,-21-1 0,-1-21 16,22 22-16,-21-22 0,21 22 15,0-22-15,-21 0 0,21-20 16,0 20-16,0-21 0,0 0 0,0 0 16,21-21-1,0 0-15,1-21 0,-1 0 0,0 0 16,0 0-16</inkml:trace>
  <inkml:trace contextRef="#ctx0" brushRef="#br0" timeOffset="111724.31">7874 14669 0,'0'0'0,"0"21"0,21-21 16,-21 21-16,0 0 0,0 0 15,21-21-15,0 0 16,1 0-16,-1 0 15,0-21-15,0 21 0,0-21 0,0 0 16,1 0-16,-1-1 0,0 1 16,0 0-16,-21 0 0,0 0 0,21 0 15,-21-22-15,0 22 0,0 0 0,0 0 16,0 0-16,-21-1 16,0 22-16,0 0 0,0 0 15,-1 22-15,1-1 0,0 21 16,0-21-16,0 22 0,0-22 0,-1 21 15,1 0-15,21 1 0,0-22 16,0 21-16,-21-21 0,21 22 0,0-22 16,0 0-16,0 0 0,21-21 0,0 21 15,1-21-15,20 0 0,-21 0 16,21 0-16,22-21 0,-22 21 16,1-21-16,-1 0 0</inkml:trace>
  <inkml:trace contextRef="#ctx0" brushRef="#br0" timeOffset="113496.24">8742 14393 0,'0'0'0,"0"-21"0,0 0 0,-21-21 15,-1 42-15,1 0 16,0 21-16,0 0 0,0 0 0,21 0 16,-21 22-16,-1-22 0,22 21 15,0 1-15,-21-1 0,21-21 0,-21 21 16,21 1-16,0-22 0,0 21 15,0-21-15,0 1 0,0-1 0,21 0 16,0 0-16,1-21 0,-1 0 0,0 0 16,21 0-16,-21 0 0,22 0 15,-1 0-15,0-21 0,-20 21 16,20-21-16,0 0 0,1-1 0,-1-20 16,0 21-16,-21-21 0,22-1 15,-22 22-15,0-42 0,0 20 16,0 1-16,-21-22 0,0 22 0,0-21 15,0 20-15,0 1 0,0-22 0,0 22 16,0 21-16,0-21 0,0 20 16,0 1-16,-21 21 15,21 21-15,-21 1 0,21-1 16,0 21-16,0 0 0,0 1 16,0-1-16,0 0 0,0 22 0,0-22 15,0 22-15,0-22 0,0 0 16,0 1-16,0-1 0,0 0 15,0 1-15,21-22 0,0 0 0,-21 0 16,22 0-16,-1 1 0,0-22 16,0 0-16,0 0 0,0 0 0,1 0 15,-1 0-15,0-22 0,0 1 0,0 0 16,0 0-16,1 0 0,-1 0 16,0-1-16,0-20 0,-21 21 15,0 0-15,21-43 0,0 22 16,-21 21-16,0 0 0,0-1 0,0 44 47,0-1-47,0 21 0,0-21 0,0 0 15,0 22-15,0-22 0,0 21 16,0-21-16,0 1 0,0-1 0,0 0 16,0 0-16,22 0 0,-1-21 0,-21 21 15,21-21-15,0 0 0,0 0 16,0 0-16,1 0 0,-1 0 0,0-21 15,0 0-15,0 21 0,0-21 0,1 0 16,-1 0-16,0-1 0,0 1 16,-21 0-16,21-21 0,-21 21 0,21-1 15,-21-20-15,22 21 0,-22 0 16,0 42 15,0 0-31,-22 21 16,22-20-16,0-1 0,-21 0 0,21 0 15,0 21-15,0-20 0,0-1 16,0 0-16,0 0 0,21-21 16,1 21-16,-1-21 15,0 0-15,0 0 0,0 0 16,0 0-16,1-21 0,-1 21 0,0-21 16,-21 0-16,21 21 0,-21-21 15,21-1-15,-21 1 0,0 0 16,0 0-16,0 0 0,0 0 0,-21-1 15,0 1-15,21 0 0,-21 0 16,0 0-16,-1 0 0,1-1 0,0 22 16,0 0-16,0 0 0,42 0 47,0 0-32,0 0-15,0-21 0,22 21 0,-22-21 16,42 21-16,-41 0 0,-1-21 15,0 21-15,0 0 16,0 0-16,0 0 0,1 0 0,-1 21 16,-21 0-16,21 0 0,-21 1 15,0-1-15,0 21 0,0-21 16,0 0-16,0 1 0,0-1 0,0 0 16,0 0-16,0 0 0,0 0 15,0 1-15,0-1 0,-21 0 16,21 0-16,0 0 15,-21-21-15,21 21 16,-22-21-16,22-21 31,0 0-31,0 0 16,0 0-16,0 0 0,0-1 0,0-20 16,22 0-16,-1 21 0,0-43 15,0 22-15,21-43 0,-20 43 16,20 21-16,-21-22 0,21 22 15,-20 21-15,-1 0 0,21 0 0,-21 0 16,0 0-16,1 0 0,-22 64 16,21-43-16,-21 0 0,0 21 15,0-21-15,0 22 0,0-1 0,0-21 16,0 22-16,0-22 0,21 0 0,-21 0 16,0 0-16,0 22 15,21-22-15,0-21 0,0 21 16,1-21-16,-1 0 15,0 0-15,0 0 0,0-21 16,0 21-16,1-21 0,-1-1 0,0 1 16,21 0-16,-21 0 0,1 0 15,-1 0-15,0-1 0,-21-20 0,21 21 16,0-21-16,-21 20 0,21-20 0,-21 21 16,0 0-16,0 0 0,0-1 15,0 1-15,-21 21 16,0 0-16,0 21 15,0 1-15,0-1 16,21 0-16,0 21 0,0-21 0,-22 1 16,22-1-16,0 0 0,0 0 15,0 0-15,0 0 0,0 1 16,22-1-16,-1-21 16,-21 21-16,0 0 15,21-21-15,-21 21 16,0 0-1,-21 1-15,0-22 0,-1 21 16,1-21-16,0 0 0,21 21 0,-21-21 16,0 0-16,0 0 15,-1 0-15,1 0 16,21-21 0,-21 0-16,21-1 15,-21 22-15,21-21 0,-21-21 0,21 21 16</inkml:trace>
  <inkml:trace contextRef="#ctx0" brushRef="#br0" timeOffset="113712.7">10329 13970 0,'0'0'0,"-42"0"0,21 0 15,0 0-15,-1 0 16,1 0-16,0 0 31,21-21-31,21 21 31</inkml:trace>
  <inkml:trace contextRef="#ctx0" brushRef="#br0" timeOffset="113984.54">9250 14266 0,'0'0'0,"-21"0"16,42 0 0,0 0-16,21 0 15,1 0-15,-1-21 0,0 0 0,1 21 16,-1-21-16,21 0 0,-20 21 0,20-21 15,-20 21-15,-1 0 0,0-22 16,1 22-16,-22 0 0,0 0 0,0 0 16</inkml:trace>
  <inkml:trace contextRef="#ctx0" brushRef="#br0" timeOffset="121389.23">25188 4763 0,'0'21'16,"0"0"0,0 0-1,21-21 1,-21 21-16,0 0 16,22-21-1,-22 22-15,21-22 16,0 0-1,0 0-15,0 0 16,0 0-16,1-22 16,-1 22-16,0-21 15,0 0-15,0 21 16,-21-21-16,21 21 16,-21-21-16,22 0 0,-1-1 15,0 1 1,-21 0-16,21 21 0,-21-21 15,21 0-15,0 21 0,1-21 16,-22-1-16,21 22 0,-21-21 16,21 21-16,-21-21 0,21 21 0,0-21 15,-21 0-15,21 21 16,-21-21-16,-21 21 47,21 21-32,-21-21-15,0 21 16,0 0 0,0-21-16,21 21 15,-22 0-15,1 1 16,21-1 0,0 0-1,0 0 1,0 0-1,-21-21 126,0 0-125,0 0 202,0 0-124,-1 0-78,1 0-16,0 21 15</inkml:trace>
  <inkml:trace contextRef="#ctx0" brushRef="#br0" timeOffset="138024.07">13081 14097 0,'0'0'0,"0"-21"0,0 0 0,-21 0 16,0 21-1,21-22-15,-22 22 16,22 22 0,-21-1-16,21 0 0,-21 0 15,21 0-15,0 22 0,-21-22 16,21 21-16,-21 0 0,21 1 0,-21-1 15,21 0-15,-22-20 0,22 20 16,0 0-16,0-21 0,0 1 0,0-1 16,0 0-16,0 0 15,22-42 1,-22 0 0,21 0-16,0-1 0,0 1 15,0 0-15,-21 0 0,21-21 0,1 20 16,-1 1-16,0-21 0,-21 21 0,21 0 15,0-1-15,-21 1 16,21 21-16,1 0 0,-1 0 16,-21 21-16,0 1 15,21-1-15,-21 0 0,21 0 16,-21 0-16,0 22 0,0-22 16,0 0-16,0 0 0,0 0 0,0 0 15,0 1-15,0-1 0,21-21 0,0 21 16,1-21-1,-1 0-15,0 0 0,0-21 16,-21 0-16,21-1 0,0 1 16,1 0-16,-1 0 0,0-21 0,-21 20 15,21-20-15,0 21 0,-21-21 16,0 20-16,0 1 0,21-21 0,-21 21 16,0 0-16,22 21 0,-22 21 46,0 0-46,0 21 0,0-21 16,0 1-16,0 20 0,0 0 16,0-21-16,0 22 0,0-1 0,0-21 15,0 0-15,0 22 0,0-22 16,21 0-16,0-21 0,-21 21 0,21-21 16,0 0-16,0 0 0,1 0 15,20-21-15,-21 21 0,21-42 16,1-1-16,-22 22 0,0-21 15,21 21-15,1-64 16,-1 43-16,-21-1 0,-21 1 0,0 0 16,21-1-16,-21 22 0,0-21 15,0 0-15,0 20 0,0-20 16,0 21-16,-21 0 0,21 0 0,0-1 16,-21 22-16,0 0 15,0 22-15,21-1 16,0 21-16,0-21 0,-21 22 15,-1-1-15,22 0 0,-21 1 0,21 20 16,0-21-16,-21 22 0,0-22 16,21 1-16,-21 20 0,21-42 0,0 22 15,0-1-15,0-21 0,0 0 16,0 0-16,21-21 16,0-21-1,0 0 1,0 0-16,1-21 0,-1 20 0,0-20 15,0 0-15,0 21 0,0-22 16,1 22-16,-22-21 0,21 21 0,-21-1 16,21 22-16,0 0 15,0 0-15,-21 22 16,0-1-16,0 21 0,21-21 0,-21 0 16,22 1-16,-22 20 0,21-21 15,-21 0-15,0 0 0,21 1 0,0-1 16,0 0-16,0-21 0,1 0 0,-1 0 15,21 0-15,-21 0 16,0 0-16,22 0 0,-22 0 0,0-21 16,21 0-16,-20-1 0,-1 1 15,0 0-15,0 0 0,0-21 0,0 20 16,-21-20-16,0 21 0,0 0 0,0 0 16,0-1-16,0 1 0,0 0 15,0 0-15,22 21 0,-22 21 31,0 0-31,0 0 0,0 22 0,0-22 16,0 0-16,0 21 0,0-20 0,0 20 16,0-21-16,0 21 0,0-20 15,0 20-15,0-21 16,0 0-16,0 0 0,0-42 47,0 0-47,0 0 15,0-21-15,0 20 0,0 1 0</inkml:trace>
  <inkml:trace contextRef="#ctx0" brushRef="#br0" timeOffset="138188.97">14605 14076 0,'-21'0'16,"21"21"15,0 0-15,0 0-1,21-21-15</inkml:trace>
  <inkml:trace contextRef="#ctx0" brushRef="#br0" timeOffset="138908.59">14944 14097 0,'0'0'16,"-22"0"15,1 0-31,0 0 0,21 21 16,-21 0-16,21 1 16,0-1-16,-21 0 0,21 0 0,0 0 15,0 22-15,0-22 0,0 21 16,0 0-16,0-20 0,0 20 15,21-21-15,0 0 0,-21 22 0,21-43 0,0 21 16,1 0-16,20-21 0,-21 0 16,0 0-16,22 0 0,-1 0 0,-21 0 15,21 0-15,1 0 0,-22-21 16,21 0-16,1-1 0,-22 1 16,42-42-16,-42 20 0,22 1 15,-22 21-15,0-21 0,-21-1 16,0 1-16,21 0 0,-21 20 0,0-20 15,0 0-15,0-22 0,0 43 16,0 0-16,0 42 31,0 0-31,0 0 16,0 1-16,0 20 0,0-21 0,0 21 16,0-20-16,0 20 0,0-21 15,0 21-15,0 1 0,0-22 0,-21 21 16,21-21-16,0 1 0,0-1 15,0 0-15,0 0 16,0-42 15,0 0-31,21 0 0,0-1 16,-21 1-16,22-21 0,-1 21 0,0-22 16,0 22-16,0-21 0,0 21 15,1 0-15,-1-1 0,0 1 0,0 0 16,0 21-16,0 0 0,1 0 15,20 21-15,-21-21 16,0 21-16,-21 1 0,0-1 0,21 0 16,-21 0-16,0 21 0,0-20 15,0-1-15,0 0 0,0 0 0,0 0 16,0 0-16,0 1 0,0-1 0,0 0 16,0 0-16,0 0 15,22-42 16,-22 0-15,21 0-16</inkml:trace>
  <inkml:trace contextRef="#ctx0" brushRef="#br0" timeOffset="139193.43">16764 14097 0,'0'0'0,"0"-21"0,21 21 15,0 21 1,0 0 0,-21 0-16,0 1 15,0-1-15,0 0 0,0 0 0,0 0 16,0 0-16,0 1 0,0-1 15,0 0-15,-21 0 0,0 0 0,21 0 16,-21 1-16,0-1 0,42-42 31</inkml:trace>
  <inkml:trace contextRef="#ctx0" brushRef="#br0" timeOffset="139608.19">17293 14118 0,'0'0'0,"21"-42"16,-21 21-16,0 0 16,-21 21-1,0 0 1,0 0-16,0 0 0,-1 21 16,1 0-16,0 0 15,0-21-15,21 21 0,0 0 0,-21 1 16,21-1-16,0 0 31,21-21-31,0 0 0,0 0 16,22 0-16,-22 21 0,0-21 0,0 0 15,0 0-15,0 21 16,1-21-16,-1 0 0,0 0 0,0 21 16,-21 1-16,0-1 15,0 0-15,0 0 16,0 0-16,-21-21 15,0 0-15,0 21 0,21 1 16,-22-22-16,1 0 0,0 0 0,0 21 16,0-21-16,0 0 0,-1 0 15,1 0-15,0 0 0,0 0 16,0 0-16,0 0 0,-1-21 0,1 21 0,0-22 16,0 1-16,21 0 0,0 0 15</inkml:trace>
  <inkml:trace contextRef="#ctx0" brushRef="#br0" timeOffset="139824.57">16743 13843 0,'-21'-21'15,"-1"21"-15,22-21 16,22 21 15,-1 0-31,0 0 16,0 0-1</inkml:trace>
  <inkml:trace contextRef="#ctx0" brushRef="#br0" timeOffset="140332.29">18521 13949 0,'0'0'0,"0"-21"0,0 0 0,0-22 15,0 22-15,0-21 0,0-1 0,0 22 16,0-21-16,0 0 0,21-1 16,-21 22-16,21-21 0,-21 21 15,0-1-15,0 1 0,0 0 16,0 42-1,0 0-15,0 22 0,21-1 16,-21 22-16,21-1 0,-21 1 0,0 20 16,0 1-16,0 0 0,0-1 0,0 1 15,0 21-15,0-22 0,-21 1 16,0 21-16,0-21 0,0-1 0,0 1 16,-43 63-16,22-63 0,21-22 15,-22 22-15,22-22 0,0-20 16,0 20-16,0-42 0,-1 22 0,22-22 15,0 0-15,0 0 0,0-42 32,0 0-32,0 0 0,0-22 15,0 1-15,0 0 0,0-1 0,0-20 16</inkml:trace>
  <inkml:trace contextRef="#ctx0" brushRef="#br0" timeOffset="140637.71">18267 14309 0,'0'-43'0,"0"86"0,0-149 0,0 0 16,0 85-16,0-21 0,21-1 16,0 22-16,0-21 0,22 21 15,-22-22-15,21 22 0,22-21 0,-22 21 16,21-1-16,1 22 16,-22 0-16,22 0 0,-1 22 0,-20-22 15,-1 21-15,0 21 0,-21-21 16,1 22-16,-22-22 0,0 21 0,0 0 15,0-20-15,-22 20 0,1-21 0,0 0 16,-21 22-16,-1-22 0,22 0 16,-21 0-16,21-21 0,-22 21 0,22 0 15,0-21-15,0 0 0,0 0 16,21-21 0,0 0-1,21 21-15,0-21 0,0 0 0,0 0 16,22 21-16,-22-22 0,0 1 15</inkml:trace>
  <inkml:trace contextRef="#ctx0" brushRef="#br0" timeOffset="141032.19">19135 13949 0,'-22'0'15,"22"-21"-15,0 0 16,22 21-1,-22-22-15,21 22 0,0 0 16,21 0-16,-21 0 0,1 0 16,20 0-16,0 0 0,-21 22 15,1-1-15,20-21 0,-21 42 0,0-21 16,0 0-16,-21 1 0,0-1 0,0 21 16,0-21-16,0 0 0,-21 1 15,0-1-15,0 0 0,0 0 0,0-21 16,-1 21-16,1-21 0,0 0 31,21-21-31,0 0 16,0 0-16,21 0 0,0-22 15,-21 22-15,22 0 0,-1-21 0,0 20 16,0 1-16,-21-21 16,21 21-16,0 0 0,1-1 0,-1 1 15,-21 0-15,21 21 0,0 0 0,0-21 16,0 21-16,1 0 15,-1 0-15,-21 21 0,0 0 16,21-21-16</inkml:trace>
  <inkml:trace contextRef="#ctx0" brushRef="#br0" timeOffset="142733.07">19748 14161 0,'0'21'15,"0"-42"-15,22 42 0,-1-21 0,0 0 16,0 0-16,0-21 15,-21-1-15,21 1 0,1 21 0,-1-21 16,21 0-16,-21-21 0,0 20 16,1 1-16,-1-21 0,0 21 0,-21-22 15,0 22-15,21 0 0,-21 0 0,0 0 16,-21 42 0,21 0-1,-21 0-15,0 0 0,-1 1 16,1-1-16,0 0 0,0 0 0,0 21 15,21-20-15,-21-1 0,21 0 16,-22 0-16,22 0 0,0 0 16,0 1-16,0-1 0,22 0 15,-1-21-15,0 0 16,0 0-16,0 0 0,0 0 0,22 0 16,-22-21-16,21 21 0,-21-21 0,22-1 15,-22 22-15,21-21 0,-21-21 16,22 21-16,-1 0 0,-21-1 15,22 1-15,-22-21 0,0 21 0,0 0 16,0 21-16,-21-22 0,0 1 16,0 42-1,-21 1-15,0-1 16,21 0-16,-21 0 16,21 0-16,0 0 15,0 1-15,0-1 0,0 0 0,0 0 16,0 0-16,21-21 0,0 21 15,-21 1-15,21-22 0,-21 21 16,21-21-16,1 21 0,-44-21 63,1 0-63,0 0 0,0-21 0,0 21 15,21-21-15,-21 21 0,-1 0 16,1-22-16,0 22 15,0 0-15,21 22 32,0-1-32,0 0 0,21 0 15,0 0-15,0-21 16,1 21-16,-1-21 0,0 0 0,21 0 16,1 22-16,-22-22 0,21 0 15,0 0-15,1 0 0,-1 0 0,0-22 16,1 22-16,-22-21 0,21 0 0,1 21 15,-22-21-15,21 0 0,-21 0 16,0-1-16,1 1 0,-1 0 16,0-21-16,-21 21 0,21-1 15,-21 1-15,0-21 0,21 21 0,-21 0 16,0-1-16,-21 22 31,0 22-31,0-22 0,21 21 0,-21 0 16,-1 21-16,1-21 0,21 1 15,0-1-15,0 0 0,0 0 0,0 0 16,0 0-16,0 1 0,0-1 0,21 0 16,1 0-16,20-21 15,-21 0-15,0 0 0,0 0 0,22 0 16,-22 0-16,21 0 16,-21 0-16,1 0 0,20 0 0,-21-21 15,0 0-15,22 21 0,-22-21 0,0-1 16,0 1-16,0 0 0,0 0 15,1 0-15,-22 0 0,0-1 0,21 22 16,-21-21-16,0 0 0,0 42 31,0 0-15,-21-21-16,21 22 16,-22-1-16,22 0 0,0 0 0,-21 0 15,21 0-15,0 1 0,0-1 0,0 0 16,0 0-16,-21-21 15,21 21-15,0-42 47,0 0-47,21 21 0,-21-21 16,21 0-16,1-1 0,-1-20 16,0 21-16,0 0 0,0-22 0,0 22 15,1 0-15,20 0 0,-21 0 16,64 0-1,-64 21-15,0 0 16,-21 21 0,0 0-16,0 0 0,0 0 0,0 0 15,0 1-15,0-1 16,0 0-16,0 0 0,0 0 0,0 0 16,0 1-16,21-1 0,-21 0 15,21-21-15,1 0 16,-1 0-16,0 0 0,0 0 15,0 0-15,0 0 16,1 0-16,-1 0 0,0-21 0,0 0 0,0 21 16,0-22-16,-21 1 0,22 0 0,-1 0 15,0 0-15,0-22 16,0 22-16,22-63 0,-22 62 16,0-20-16,0 0 0,0-1 15,0 1-15,1 0 0,-22-1 0,21 22 16,-21 0-16,21 0 0,-21 0 0,0 63 31,0-21-15,-21 0-16,0 22 0,21-1 15,-22-21-15,22 22 0,-21-1 16,21 0-16,0-21 0,-21 22 0,21-1 16,-21-21-16,21 0 0,-21 22 15,21-22-15,0 0 0,0 0 0,0 0 16,0 1-16,0-1 15,21-21 1,0 0-16,0 0 16,0 0-16,1 0 0,-1-21 15,0 21-15,0-22 0,0 1 0,0 0 16,-21 0-16,22 21 0,-1-42 16,0 20-16,-21 1 0,0 0 0</inkml:trace>
  <inkml:trace contextRef="#ctx0" brushRef="#br0" timeOffset="142988.44">22267 13822 0,'0'21'16,"21"-21"-1,1 0-15,-1 0 16,0 0-16,21 0 0,-21 0 15,1 0-15,20-21 0,-21 21 0,0 0 16,22 0-16,-22-21 0,0 21 0,0 0 16,0 0-16,0 0 15,-21-21-15,22 21 0,-22-22 32,21 22-17</inkml:trace>
  <inkml:trace contextRef="#ctx0" brushRef="#br0" timeOffset="143461.17">24299 13991 0,'0'0'0,"21"-42"16,1 21-16,-22 0 0,0-1 16,0 1-16,21 21 31,-21 21-31,0 1 0,0-1 0,0 21 16,0-21-16,0 0 0,0 22 15,0-22-15,0 0 0,0 21 0,0-20 16,0-1-16,-21 0 0,21 0 15,0 0-15,-22-21 0,22 21 0,0 1 16,-21-22-16,0 0 16,21-22-1,0 1-15,0 0 16,0 0-16,0 0 0,0-22 0</inkml:trace>
  <inkml:trace contextRef="#ctx0" brushRef="#br0" timeOffset="143665.93">24342 13631 0,'0'0'0,"0"-21"0,0 42 78,0 1-63,21-22-15,-21 21 0,21-21 16</inkml:trace>
  <inkml:trace contextRef="#ctx0" brushRef="#br0" timeOffset="144140.66">24765 13716 0,'0'0'0,"0"21"0,0 0 0,0 1 16,0-1-16,-21 0 15,21 0-15,-21 0 0,21 0 0,0 1 16,0-1-16,0 21 0,0-21 16,-22 0-16,22 1 0,0-1 15,0 0-15,0 0 0,0 0 0,0 0 16,0 1-16,-21-1 0,21 0 16,-21-21-16,21 21 15,-21-21 1,21-21-1,0 0-15,0 0 16,0-1-16,0 1 0,0-21 16,0 21-16,0-22 15,42 22-15,-21-21 0,1 0 0,-1-1 0,21 1 16,0 21-16,1-22 16,-1 22-16,0 0 0,1 21 0,-1 0 15,22 0-15,-22 21 16,-21 0-16,21 1 0,-20 20 0,-22-21 15,21 21-15,-21 1 0,0-1 0,0-21 16,0 22-16,0-1 0,0-21 16,0 21-16,0-20 0,-21 20 0,-1-21 15,22 0-15,-21 0 0,0 1 16,0-1-16,0 0 0,21 0 16,-21-21-16,21-21 31,0 0-31,21 0 0,0-1 15,0 1-15</inkml:trace>
  <inkml:trace contextRef="#ctx0" brushRef="#br0" timeOffset="144440.71">26458 13547 0,'0'0'0,"0"-21"0,0-1 15,0 1-15,0 42 32,0 22-32,-21-1 15,21 0-15,-21 1 0,21-1 0,-21 0 16,21 22-16,-21-22 0,21 1 16,-22-1-16,1 0 0,21-21 0,0 22 15,-21-22-15,21 21 0,-21-21 0,21 1 16,-21-1-16,21 0 0,0 0 15,0-42 32,0 0-47</inkml:trace>
  <inkml:trace contextRef="#ctx0" brushRef="#br0" timeOffset="145291.74">25950 13970 0,'21'0'16,"1"0"0,20 0-16,-21 0 0,21 0 0,1 0 15,-1-21-15,0 21 0,1-21 0,20 0 16,-20 21-16,-1-22 0,21 1 16,-20 21-16,20-21 0,-20 0 15,20-21-15,-21 20 0,1 1 16,-1 0-16,0-21 0,1 21 0,-22-1 15,0 1-15,0-21 0,0 21 0,-21 0 16,0-1-16,0 1 0,0 0 16,0 0-16,-21 21 15,0 0-15,0 0 16,0 21-16,0 21 0,-1-20 16,1-1-16,21 21 0,0 0 15,-21 1-15,0-1 0,21 0 0,-21 1 16,0-1-16,21 0 0,0 1 15,0-1-15,-22-21 0,22 22 16,-21-22-16,21 21 0,0-21 0,0 0 16,0 1-16,0-1 0,0 0 15,0-42 17,21 21-32,1-21 15,-1-1-15,0 1 0,0 0 0,0 0 16,0-21-16,1 20 0,-1-20 15,21 21-15,-21-21 0,22-1 16,-22 1-16,0 42 0,0-21 0,0 0 16,0 21-1,-21 21-15,22 0 0,-22 0 16,0 0-16,0 0 0,0 1 16,0 20-16,0-21 0,0 0 15,0 0-15,0 22 0,0-22 0,21 0 16,0 0-16,0-21 0,-21 21 15,21 1-15,22-22 0,-22 0 0,0 21 16,21-21-16,-21 0 0,22 0 0,-22 0 16,21 0-16,-21 0 0,22-21 15,-22 21-15,0-22 0,0 1 16,22 21-16,-22-21 0,0 0 16,0 0-16,0-22 0,-21 22 0,21 0 15,1-21-15,-1 21 0,-21-22 0,0 22 0,0 0 16,0 0-1,-21 21-15,-1 21 16,1 0-16,0 0 0,0 0 0,21 1 16,-21-1-16,21 0 0,-21 0 15,21 21-15,0-20 0,0-1 0,0 0 16,0 0-16,0 0 16,21-21-16,0 21 0,0-21 0,0 0 15,0 0-15,1 0 0,-1 0 16,0 0-16,0 0 15,0 0-15,22-21 0,-22 0 0,0 21 0,21-21 16,-21 0-16,22 0 0</inkml:trace>
  <inkml:trace contextRef="#ctx0" brushRef="#br0" timeOffset="146566.88">9673 16023 0,'0'-21'0,"21"21"16,0-21-16,-21 0 0,22 0 0,-1 21 16,0-22-16,0-20 0,0 21 15,0 0-15,22 0 0,-22-1 0,0 1 16,21 0-16,-20-21 0,-1 21 16,0-1-16,0 1 0,-21 0 0,0 0 15,0 0-15,0 0 0,-21-1 0,0 1 16,0 21-16,-22-21 0,1 21 15,21 0-15,-22 0 0,1 0 0,0 0 16,-1 21-16,22-21 0,-21 21 16,0 1-16,20-1 0,1 0 15,0 0-15,21 0 0,0 0 0,0 22 16,0-22-16,0 0 0,21 21 16,0-20-16,22 20 0,-22-21 0,21 21 15,1-20-15,-1 20 0,0-21 0,1 21 16,-1-20-16,-21-1 15,0 21-15,0-21 0,-21 0 0,0 1 0,0 20 16,-21-21-16,0 0 0,-21 0 16,21-21-16,-22 22 0,-41-1 15,41-21-15,1 0 0,0 0 0,-1 0 16,1 0-16,0 0 16,-1 0-16,1-21 0,0-1 0,-1 1 15,1 0-15,21-21 0,-22-1 0,22 22 16,0-21-16,21 0 0,0-1 15,0 1-15,0 0 0,0-1 0,21 22 16,22-21-16,-22-1 0,21 22 16,0 0-16,1-21 0,-1 21 15,22-1-15</inkml:trace>
  <inkml:trace contextRef="#ctx0" brushRef="#br0" timeOffset="146876.25">10372 15346 0,'0'0'16,"21"-21"-16,0 21 0,-21 21 16,0 0-16,0 0 15,0 22-15,0-1 0,0 0 0,0 1 16,0 20-16,0 1 0,0-1 16,0 1-16,-21 20 0,0-20 0,21 20 15,-22 1-15,1 0 0,0 21 16,0-22-16,0 1 0,0 21 0,-1-22 15,-20 107-15,21-106 16,0-1-16,0-20 0,-1-1 0,22 1 16,0-22-16,0 0 0,0 1 15,0-1-15,0-21 0,0 0 0,0-42 32,22 0-32,-1 0 0,-21-21 0,0-1 15,0 1-15,21-22 0,0 1 16,-21-22-16</inkml:trace>
  <inkml:trace contextRef="#ctx0" brushRef="#br0" timeOffset="148054.69">10393 15960 0,'0'0'0,"0"-43"0,21 22 0,-21 0 0,0-21 16,21 21-16,0-1 15,0 1-15,-21 0 0,22 21 0,-1-21 16,0 0-16,0 21 0,21 0 15,-20 0-15,-1 0 0,21 0 0,0 0 16,-20 0-16,20 21 0,-21-21 0,0 21 16,0 0-16,-21 0 0,0 1 15,0 20-15,0-21 16,-21 0-16,0 0 0,0 1 16,0-1-16,0 0 0,-1 0 0,-20-21 15,21 21-15,0-21 0,0 0 0,-1 0 16,1 0-16,0 0 15,0 0-15,42 0 32,0 0-17,0 0-15,1 0 0,-1 0 0,0 0 16,21 0-16,1 0 0,-1 0 16,0 0-16,1 0 0,-1-21 0,0 0 15,22 0-15,-22 21 0,0-21 16,1-1-16,-1 1 0,0 0 0,1 0 15,-22 0-15,21 0 0,-21-1 0,-21 1 16,22 0-16,-22 0 16,0 0-16,0 0 0,0-1 15,0 1-15,0 0 0,0 0 0,-22 21 16,1 0 0,21 21-16,-21 0 15,21 0-15,-21 1 0,21-1 0,0 0 16,0 0-16,0 21 0,0-20 15,0-1-15,0 0 0,0 0 0,0 0 16,0 0-16,21 1 0,0-1 16,0-21-16,1 0 0,-1 0 15,0 0-15,0 0 0,0-21 16,0-1 0,1 1-16,-1 0 0,21 0 0,-21 0 15,0 0-15,1-1 0,-1-20 0,21 21 16,0-21-16,-20 20 15,-22 1-15,21 0 0,0 0 0,-21 0 16,21 21-16,0 0 16,-21 21-1,0 0 17,0-42 14,0 0-30,-21 21 0,21-21-16,-21 21 15,0 0-15,0 0 16,21 21-16,-22 0 16,22 0-16,-21 0 0,21 22 15,0-22-15,0 21 0,-21-21 0,21 22 16,0-1-16,0-21 0,0 21 15,0 1-15,21-22 0,0 0 16,1 0-16,-1 0 0,0 1 0,0-22 16,0 0-16,22 0 0,-22 0 15,0 0-15,21 0 0,-21-22 0,22 22 16,-22-21-16,0 0 0,0 0 0,0 0 16,1-22-16,-1 22 0,0 0 15,-21 0-15,0-43 16,0 43-16,0 0 0,0-21 0,0-1 15,0 22-15,0 42 32,0 1-32,0-1 15,0 21-15,0-21 0,0 0 16,-21 1-16,21 20 0,0-21 16,0 0-16,-21 0 0,21 1 15,0-1-15,0 0 0,0 0 16,0-42 15,0 0-31,0 0 0,0-1 0,0 1 16</inkml:trace>
  <inkml:trace contextRef="#ctx0" brushRef="#br0" timeOffset="148216.6">12128 15409 0,'0'0'0,"-21"0"0,0 0 15,0 0 1,21 22-16,0-1 16,0 0-1,21-21-15,-21 21 16,21 0-16,0-21 0</inkml:trace>
  <inkml:trace contextRef="#ctx0" brushRef="#br0" timeOffset="149834.79">12361 15833 0,'0'0'0,"0"21"16,21 42-1,1-41-15,-22-1 16,21-21-16,0 0 0,0 0 0,0-21 16,0-1-16,22 22 15,-22-21-15,0 0 0,0-21 0,22 21 16,-22-1-16,0-20 0,0 21 15,0-21-15,0-1 0,-21 22 16,0-21-16,0-1 0,0 22 0,0-21 0,0 0 16,-21 20-16,0 1 15,21 0-15,-21 0 0,0 0 0,0 21 16,-1 21-16,22 0 16,-21 0-16,21 0 0,0 22 15,0-22-15,0 21 0,0 22 0,0-22 16,0 0-16,0 22 0,0-1 0,0 1 15,0-1-15,0 1 0,0-1 16,0 1-16,0 21 0,0-22 0,0 1 16,0-1-16,0 22 0,0-22 15,0 1-15,0 20 0,0-20 0,-21-1 16,21 1-16,0-1 0,0 1 16,0-1-16,0-20 0,0-1 15,0 0-15,0 1 0,0-22 16,0 0-16,21-21 15,0 0-15,-21-42 16,22 21-16,-1-22 0,0 22 0,-21-42 16,21 20-16,0 1 0,-21-22 15,0 1-15,0-1 0,0 1 0,0-1 16,0 1-16,0-1 0,0 1 0,-21-1 16,0 1-16,0-1 0,0 22 15,21-21-15,-22 20 0,1 22 0,21-21 16,-21 21-16,21-1 15,21 22 1,0 0 0,1 0-16,-1 0 0,0 0 0,0 0 15,21 0-15,-20 0 0,20 0 16,0-21-16,43 0 0,-43 0 16,1 0-16,-22 0 0,21-22 0,0 22 15,-20 0-15,-1 0 0,21-22 16,-21 22-16,-21 0 0,0 0 15,21 0-15,-21 0 0,0-1 16,-21 22 0,0 22-1,21-1-15,0 0 0,0 0 16,0 0-16,0 0 0,0 1 16,0 20-16,0-21 0,0 0 0,0 22 15,21-22-15,-21 0 0,21 0 0,1 0 16,-1 0-16,0-21 0,0 0 15,0 22-15,0-22 0,1 0 0,-1 0 16,21-22-16,0 22 0,-20-21 16,20 0-16,0 0 0,-21 0 0,22 0 15,-22-1-15,0-20 0,0 21 0,0 0 16,-21 0-16,0-1 0,0 1 16,0 0-16,0 0 0,0 0 15,-21 21 1,0 0-1,21 21-15,-21 0 0,0 0 16,21 0-16,0 1 0,0 20 16,0-21-16,0 0 0,0 0 15,0 1-15,21 20 0,0-21 0,-21 0 16,21 0-16,0 1 0,1-22 0,-1 21 16,0 0-16,0-21 0,21 0 15,-20 0-15,20 0 0,-21 0 0,21 0 16,-20 0-16,20 0 0,0 0 0,1-21 15,-22 0-15,21 21 0,-21-22 16,22 1-16,-22 0 0,0 0 16,0 0-16,0 0 0,0-1 0,-21 1 15,0 0-15,0 0 0,0 0 16,0 0-16,-21 21 16,0 0-1,0 0-15,0 0 16,0 0-16,21 21 0,-22-21 0,1 21 15,0 0-15,21 0 0,-21-21 16,21 21-16,-21 1 0,21-1 0,-21 0 16,21 0-16,0 0 0,0 0 15,21 1-15,0-22 16,0 0 0,0 0-16,0 0 0,1 0 15,-1-22-15,0 22 0,-21-21 0,21 0 16,0 0-16,-21 0 0,0 0 15,21-1-15,-21 1 0,22 0 0,-22 0 16,21-21-16,-21 20 0,0-20 0,0 0 16,0 21-16,0-22 0,0 1 15,0 0-15,0-1 0,0 1 0,0-22 16,21 22-16,-21 0 0,21 21 16,-21-22-16,0 22 0,21 0 0,-21 0 15,21 21-15,1 0 0,-22 21 16,0 0-1,0 21-15,0-20 0,0 20 0,0 0 16,0 1-16,0-1 0,0 21 0,0-20 16,-22-1-16,22 0 0,-21 1 15,21-1-15,-21 0 0,21 1 0,0-1 16,0 0-16,0-20 0,0 20 0,0-21 16,0 0-16,0 0 0,0 1 15,0-1-15,21-21 16,0 0-16,1-21 15,-1-1 1,0 1-16,0 0 0,-21 0 16,0 0-16,0 0 0,21-22 0,-21 22 15,0 0-15,0 0 0,0 0 16</inkml:trace>
  <inkml:trace contextRef="#ctx0" brushRef="#br0" timeOffset="150084.63">13716 15452 0,'0'0'0,"-21"0"0,-22 0 16,65 0 46,-1 0-62,0 0 0,0 0 16,0 0-16,0 0 15,1 0 1</inkml:trace>
  <inkml:trace contextRef="#ctx0" brushRef="#br0" timeOffset="151014.92">16679 15388 0,'21'-21'0,"-42"42"0,64-63 16,-22 0-16,0 20 0,-21 1 0,0-21 15,0 21-15,0 0 0,0-1 16,0 1-16,-21 21 0,0 0 16,-1 0-16,1 0 0,0 0 0,-21 21 15,21 1-15,-22 20 0,22 0 0,-21-21 16,21 22-16,-1 20 0,1-20 15,0-1-15,0 21 0,0-20 0,21-1 16,0 0-16,0 1 0,0-1 16,0 0-16,0 1 0,0-22 0,0 21 15,0-21-15,0 1 0,21-1 0,0 0 16,0-21-16,0 0 0,1 0 16,20 0-16,-21 0 0,21 0 0,-20 0 15,20-21-15,0 0 0,1-1 16,-1 1-16,-21 0 0,21 0 15,1 0-15,-22 0 0,21-22 0,-21 22 16,1 0-16,-1 0 0,0 0 16,-21-1-16,21 1 0,-42 21 31,0 21-15,21 1-16,-21-1 0,21 0 0,0 0 15,-22 21-15,22-20 0,0-1 16,0 21-16,0-21 0,0 0 0,0 22 15,0-22-15,0 0 0,0 0 0,22 0 16,-1-21 0,0 0-16,0 0 0,0 0 0,22 0 15,-22 0-15,21 0 0,-21-21 0,22 0 16,-22 0-16,21 21 0,-21-21 16,22-22-16,-22 22 0,0 0 15,0 0-15,0-21 0,-21 20 0,0 1 16,0 0-16,0 0 0,0 0 0,-21 0 15,0-1-15,0 1 0,0 21 0,-1 0 16,-20 0-16,0 0 16,-1 0-16,22 0 0,0 21 0,0-21 15,0 22-15,0-1 0,21 0 0,0 0 16,0 0 0,0 0-16,0 1 0,21-1 15,0-21-15,21 0 16,-21 0-16,22 0 0,-1-21 0,0-1 15</inkml:trace>
  <inkml:trace contextRef="#ctx0" brushRef="#br0" timeOffset="151279.76">17886 15409 0,'0'-42'0,"0"84"0,0-105 16,0 21-16,0 20 0,0 1 0,0 0 15,0 0-15,-21 42 16,21 0-1,0 22-15,0-1 0,0-21 16,0 43-16,0-22 0,-22 0 0,22 1 16,-21-1-16,21 21 0,0-20 15,0-1-15,-21 0 0,21 1 0,-21-1 16,21-21-16,0 22 0,0-22 0,0 0 16,0 0-16,0 0 0,21-21 15,0 0 1,0 0-16,1-21 0,-1 0 15,0 0-15,21-22 0,-21 22 0</inkml:trace>
  <inkml:trace contextRef="#ctx0" brushRef="#br0" timeOffset="151517.66">18203 15325 0,'0'0'16,"0"-21"-16,0-1 0,0 44 31,0-1-31,0 0 0,0 21 0,0 1 15,0-1-15,0 0 0,-21 1 16,21-1-16,0 0 0,-21 1 0,21-1 16,0-21-16,0 21 0,-21 1 0,21-22 15,-21 21-15,21-21 0,-22 1 16,22-1-16,0 0 0,0 0 16,22-21-1,-1-21 1,0 0-16,0 21 0,0-21 0,-21-1 15,21 1-15</inkml:trace>
  <inkml:trace contextRef="#ctx0" brushRef="#br0" timeOffset="151869.46">18394 15790 0,'0'0'0,"0"22"32,21-22-32,0 0 15,0 0-15,0 0 0,1 0 0,-1 0 16,21 0-16,-21-22 15,0 22-15,1-21 0,-1 21 0,0-21 16,0 0-16,0 21 0,0-21 0,-21 0 16,0-1-16,0 1 15,0 0-15,0 0 0,-42 21 16,21 0-16,0 0 16,0 0-16,-1 0 0,1 21 15,0-21-15,21 21 0,-21 0 0,0 22 16,21-22-16,0 0 0,0 0 15,-21 22-15,21-22 0,0 21 16,0-21-16,0 0 0,0 1 0,0 20 16,0-21-16,0 0 15,21 0-15,0-21 0,0 0 0,0 0 16,0 0-16,1 0 0,20 0 0,-21 0 16,21-21-16,-20 21 0,20-21 15,-21 0-15,21 0 0,1 0 0</inkml:trace>
  <inkml:trace contextRef="#ctx0" brushRef="#br0" timeOffset="152581.81">19198 15558 0,'0'0'0,"0"-43"15,-21 43 1,0 0 0,0 21-16,21 1 15,-22-1-15,22 0 0,-21 21 16,21-21-16,0 1 0,0 20 0,-21-21 15,21 21-15,0-20 0,0-1 16,0 21-16,0-21 0,0 0 0,0 1 16,0-1-16,21 0 0,0-21 0,1 0 15,-1 0-15,21 0 0,-21 0 16,22 0-16,-22 0 0,21-21 16,-21 0-16,22 21 0,20-43 0,-42 22 15,0-21-15,1 21 16,-1-1-16,0-20 0,0 21 0,-21-21 15,0-1-15,0 1 0,21 0 16,-21-22-16,0 22 0,0-43 16,0 22-16,0 41 0,0-20 0,-21 0 15,0 42 1,0 21-16,0 21 16,21-21-16,0 22 0,-22-1 0,1-21 15,21 22-15,0-1 0,0 0 16,0 1-16,0-1 0,0 0 0,0-21 15,0 22-15,0-22 0,21 21 16,1-21-16,-22 1 0,0-1 16,21 0-16,0 0 0,0 0 15,0-21-15,0 0 16,1 0-16,-1 0 0,0 0 0,0-21 16,0 21-16,0-21 0,22 0 0,-22 0 15,0 21-15,-21-22 0,21 1 16,0 0-16,1 0 0,-22 0 0,0 0 15,0-1-15,0 1 0,0 0 16,0 42 15,0 0-31,0 1 16,0-1-16,0 0 0,-22 0 0,22 0 16,0 0-16,0 1 0,0-1 0,0 0 15,22 0 1,-1-21-16,21 0 15,-21 0-15,0 0 0,1 0 16,-1-21-16,0 21 0,0-21 0,0 0 16,0 21-16,-21-22 0,0 1 15,22 0-15,-22 0 16,0 0-16</inkml:trace>
  <inkml:trace contextRef="#ctx0" brushRef="#br0" timeOffset="152773.22">20108 15198 0,'0'0'0,"-21"0"15,0 0 63</inkml:trace>
  <inkml:trace contextRef="#ctx0" brushRef="#br0" timeOffset="152965.1">19452 15325 0,'-42'21'0,"84"-42"0,-105 63 0,41-42 16,22 21-16,22-21 15,-1 0 1,0 0-16,21 0 0,1 0 0,-1 0 16,0 0-16,22 0 0,-22 0 15,0 0-15,-20 0 0,20 0 16,-21 0-16,21 0 0,-20 0 0</inkml:trace>
  <inkml:trace contextRef="#ctx0" brushRef="#br0" timeOffset="153803.63">20510 15621 0,'0'0'16,"0"-21"-16,0 0 0,22-22 16,-22 22-1,-22 21 1,1 21-16,0-21 0,0 22 0,0-1 15,0 0-15,-22 0 0,22 0 16,-21 43-16,21-43 16,21 0-16,0 21 0,0-20 15,0-1-15,21-21 16,0 0-16,0 0 0,0 0 16,22 0-16,-22 0 0,0 0 15,0 0-15,0 0 0,0-21 0,-21-1 16,0 1-16,0 0 0,0 0 15,0 0-15,0 0 16,0-22-16,0 22 0,0 0 0,0-21 16,0 20-16,0-20 0,22 21 0,-1 0 15,0 0-15,0-1 0,21 22 16,-20 0-16,20 0 0,0 0 16,-21 0-16,22 22 0,-22-1 15,21 0-15,-21 0 0,1 21 0,-22-20 16,0-1-16,21 21 0,-21-21 0,0 0 15,0 22-15,0-22 0,0 0 16,0 0-16,-21 0 0,-1 1 16,1-1-16,0-21 15,0 21-15,0-21 16,21-21-16,0 0 16,0-1-16,0 1 0,21 0 15,0 0-15,0-21 0,0 20 16,22-20-16,-22 0 0,21-1 0,-21 1 15,22 0-15,-1-1 0,0 22 16,-20 0-16,20 0 0,-21 21 0,21 0 16,-20 0-16,-1 21 0,0 0 0,0 43 15,-21-43-15,0 21 16,0 22-16,0-22 0,0 0 16,0 1-16,0-22 0,0 21 0,-21-21 15,21 22-15,0-22 0,-21 0 16,21 0-16,0 0 0,0 1 15,21-22 17,0-22-32,0 1 0</inkml:trace>
  <inkml:trace contextRef="#ctx0" brushRef="#br0" timeOffset="153982.53">21992 15854 0,'0'0'16,"0"21"0</inkml:trace>
  <inkml:trace contextRef="#ctx0" brushRef="#br0" timeOffset="-177827.14">16849 16828 0</inkml:trace>
  <inkml:trace contextRef="#ctx0" brushRef="#br1" timeOffset="133372.11">19939 1566 0,'0'0'0,"-21"0"0,0 0 0,-1 0 16,1 0-16,0 0 0,0 22 15,0-22-15,42 21 32,21-21-32,-21 0 0,22 0 0,20 21 15,1-21-15,-1 0 0,22 0 16,21 0-16,-22 0 0,22 0 0,-21 21 16,21-21-16,-22 0 0,1 0 15,0 0-15,-1 0 0,1 0 0,0 0 16,-22 0-16,1 0 0,-1 0 15,1 0-15,-22 0 0,-21 0 0,22 0 16,-22 0-16,0 0 16,0 0-16,-42 0 31,0 21-31,0-21 0,-22 0 0,22 0 16,-21 0-16,-1 0 0,1 0 15,0 0-15,-1 21 0,1-21 0</inkml:trace>
  <inkml:trace contextRef="#ctx0" brushRef="#br1" timeOffset="133749.88">19960 1799 0,'-21'0'15,"42"0"-15,-63 0 0,21 0 0,-1 0 0,22 21 16,22-21-1,-1 0-15,0 22 0,21-22 16,22 0-16,-1 0 0,1 0 16,20 0-16,1 21 0,0-21 0,21 0 15,-22 0-15,22 0 0,-21 0 16,-1 0-16,1 0 0,0 0 0,-1 0 16,1 0-16,-21 0 0,-1-21 15,1 21-15,-22 0 0,21 0 16,-41 0-16,20 0 0,-21 0 15,0 0-15,-42 0 63,0 0-63,0 0 16,0 21-16,-1-21 0,1 21 15,0-21-15,0 21 0</inkml:trace>
  <inkml:trace contextRef="#ctx0" brushRef="#br1" timeOffset="135621.05">14859 6837 0,'0'0'15,"-21"0"-15,-64 21 0,64-21 16,0 0-16,0 0 0,-1 0 15,1 0-15,0 0 16,21 21-16,0 0 16,21-21-16,0 0 15,22 0-15,-22 22 0,21-22 0,22 0 16,-22 0-16,43 0 16,-22 0-16,22 0 0,0 0 0,-1 0 15,1 0-15,0 0 0,-1 0 0,22 0 16,-21 0-16,21 0 0,-22 0 15,22 0-15,-21 0 0,21 0 0,-43 0 16,22 0-16,21 0 0,-64 0 16,-21 0-16,0 0 0,0 0 15,-42 0 1,0 0 0,-21 0-16,-1 0 0,1 0 0,0 0 15,-22 0-15</inkml:trace>
  <inkml:trace contextRef="#ctx0" brushRef="#br1" timeOffset="135972.86">14732 6985 0,'0'0'0,"-21"0"0,-22 0 15,22 0-15,0 21 0,0-21 0,0 0 16,21 21-16,0 1 15,21-1 1,0-21-16,21 21 0,1-21 0,20 0 16,1 0-16,20 0 15,22 0-15,-21 0 0,42 0 0,-21 0 16,0 0-16,126-21 0,-126 21 16,21-21-16,-21-1 0,0 22 15,0 0-15,0 0 0,63-21 16,-106 21-16,1 0 0,-22 0 0,1 0 15,-22 0-15,21 0 0,-21 0 16,-42 0 15,0 0-31,0 0 16,0 0-16,-1 0 0,-20 0 0,21 21 16</inkml:trace>
  <inkml:trace contextRef="#ctx0" brushRef="#br1" timeOffset="137323.89">21188 8932 0,'0'0'0,"-21"0"16,-1 0-16,1 0 0,21-21 16,0 0-1,21 21 16,22 0-31,-22 0 0,21 0 0,1 0 16,20-21-16,-21 21 0,22 0 16,-1 0-16,1 0 0,-1 0 0,22 0 15,-21 0-15,-1 0 0,22 0 0,-22 0 16,1 0-16,-1 0 0,1 0 16,-22 0-16,22 0 0,-22 0 0,0 0 15,-21 0-15,22 0 0,-22 0 16,0 0-16,-42 0 47,-21 0-47,20 0 15,1 0-15,0 0 0,-21 0 0</inkml:trace>
  <inkml:trace contextRef="#ctx0" brushRef="#br1" timeOffset="137675.69">20976 9081 0,'0'0'15,"-21"0"-15,-21 0 0,20 0 0,1 21 0,21 0 32,21-21-32,22 0 15,-22 0-15,42 0 0,-20 0 0,20 0 16,1 0-16,-1 0 0,22 0 0,0 0 15,-1 0-15,1-21 0,0 21 16,-1 0-16,1-21 0,0 21 0,-1-22 16,-20 22-16,20 0 0,-20-21 15,-22 21-15,22 0 0,-22 0 0,0 0 16,-20-21-16,-1 21 0,0 0 0,0 0 16,-42 0 30,0 0-46,0 0 16,-1 0-16,1 0 0,0 0 0,-21 0 16,21 0-16</inkml:trace>
  <inkml:trace contextRef="#ctx0" brushRef="#br1" timeOffset="139232.92">22352 13123 0,'0'0'0,"21"0"47,0 0-47,22 0 0,-1-21 15,0 21-15,22-21 0,-1 21 0,1 0 16,20-21-16,-20 21 0,21 0 16,-1 0-16,22-21 0,-21 21 0,-1 0 15,22 0-15,-21-21 0,21 21 0,-22 0 16,-20 0-16,21 0 15,-22 0-15,-21 0 0,22 0 0,-43 0 16,21 0-16,-20 0 0,-1 0 0,-42 0 31,-1 0-15,-20 0-16,0 0 0,21 0 0,-43 0 16,22 0-16,-22 0 0</inkml:trace>
  <inkml:trace contextRef="#ctx0" brushRef="#br1" timeOffset="139520.76">22267 13229 0,'-21'21'0,"42"-42"0,-63 64 0,63-22 16,21-21 0,1 0-16,-1 0 0,22 0 0,-1 0 15,1 0-15,20 0 0,1 0 16,0 0-16,-1 0 0,1 0 0,0-21 15,-1 21-15,1 0 0,0 0 16,-1 0-16,-20-22 0,20 22 0,-20 0 16,-1 0-16,-20-21 0,-1 21 0,0 0 15,-20 0-15,20 0 0,-21 0 16,0-21-16,-21 0 31,0 0-15,0 0-16,-21 21 15,21-22-15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10:56:14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0 3112 0</inkml:trace>
  <inkml:trace contextRef="#ctx0" brushRef="#br0" timeOffset="3578.99">677 635 0,'0'0'0,"0"21"16,-21-21-1,0 0-15,0 21 16,0-21-1,21 22 48,21-22-32,0 0-31,0 21 0</inkml:trace>
  <inkml:trace contextRef="#ctx0" brushRef="#br0" timeOffset="5206.95">825 889 0,'0'21'31,"0"-42"204,0 0-189,0 0-14,22 21-32,-22-21 15,0-1 1,21 22-16,-21-21 16,0 0 15,21 21 109,-21 21-140,21 0 16,0 1-16,-21-1 0,21 0 16,1 21-16,-1 1 0,0-1 15,0-21-15,-21 21 0,21 1 16,-21-1-16,21 0 0,-21 1 0,0-1 16,0 0-16,0 1 0,0-22 15,0 21-15,0-21 0,0 22 16,-21-22-16,0 0 0,21 0 0,0 0 15,-21-21-15,21-21 32,0 0-17,0 0-15,0-21 0,21 20 16,0-20-16,-21 0 0,21-1 0,1 1 16,-1 0-16,0-1 0,0-20 15,-21 42-15,21-22 0,0 1 16,1 21-16,-1 0 0,0 0 15,-21-1-15,21 1 0,0 21 16,-21 21 31,0 1-31,0-1-16,0 0 0,0 0 15,0 0 1</inkml:trace>
  <inkml:trace contextRef="#ctx0" brushRef="#br0" timeOffset="5853.39">1524 1376 0,'0'0'0,"42"0"16,-21 0-16,1 0 15,-1 0-15,0 0 0,0-21 0,0 21 16,0-21-16,22-1 15,-22 1-15,21 0 0,-21-21 0,1 21 0,-1-1 16,0 1-16,0 0 16,-21-21-16,21 21 0,-21-1 15,0 1-15,0 0 0,-21 21 16,0 0-16,0 0 16,-22 0-16,22 21 0,0 0 0,0 1 15,0-1-15,0 21 0,-22-21 16,43 22-16,-21-22 0,21 21 15,-21-21-15,21 22 0,0-22 0,0 21 16,0-21-16,0 0 0,0 1 16,21-1-16,-21 0 0,21-21 0,0 21 15,1-21-15,-1 0 16,0 0-16,0 0 0,21 0 16,-20 0-16,-1 0 0,21-21 0,-21 0 15,22 0-15,-22-1 0,21 1 16,0 0-16,-20-21 0,20 21 0,0-22 15,-21 1-15,22 0 0,-22-1 16,21 1-16,-21-22 0,1 22 0,-22 0 16,21-1-16,-21 22 0,21-21 15,-21 21-15,0 0 16,0 42 0,0 0-1,0 21-15,-21-21 0,0 22 16,21-1-16,-22 0 0,22 1 15,0-1-15,-21-21 0,0 22 16,0-1-16,21 0 0,0-21 0,-21 22 16,0-22-16,21 21 0,0-21 15,0 1-15,0-1 0,21-21 47,0-21-47,-21-1 16,21 1-16,-21 0 0,0-21 15</inkml:trace>
  <inkml:trace contextRef="#ctx0" brushRef="#br0" timeOffset="6102.25">2180 1143 0,'0'0'15,"-21"21"1,42-21-1,0 0-15,0 0 16,1 0-16,-1 0 0,0 0 0,0-21 16,0 21-16,22 0 0,-22 0 15,0 0-15,0-21 0,0 21 16,0 0-16,1 0 0,-1 0 16</inkml:trace>
  <inkml:trace contextRef="#ctx0" brushRef="#br0" timeOffset="6947.05">2921 1439 0,'21'0'0,"21"0"16,-20 0-16,-1 0 16,-21-21-16,21 21 0,0-21 15,0 0-15,0 0 16,1 0-16,-22-1 0,0 1 0,0 0 16,0 0-16,0 0 0,0 0 15,0-1-15,0 1 0,-22 21 0,1-21 16,0 0-16,0 21 0,0 0 15,0 0-15,-1 0 0,1 0 0,-21 0 16,21 21-16,0 0 0,-1 0 16,-20 1-16,21 20 0,0-21 15,0 21-15,-1-20 0,1 20 16,0 0-16,21-21 0,0 22 16,0-22-16,0 21 0,0-21 0,0 1 15,21-1-15,0-21 16,1 21-16,-1-21 0,0 0 0,21 0 15,-21-21-15,1 0 0,20 21 16,-21-22-16,0 1 0,22 0 0,-22 0 16,0 0-16,0 0 0,0-1 15,0-20-15,1 21 0,-22-21 0,0 20 16,0 1-16,21-21 16,-21 21-16,0 0 0,0-1 0,0 1 15,21 21 1,-21 21-1,0 1-15,0-1 0,0 0 16,0 0-16,0 21 0,-21-20 16,21-1-16,0 42 0,0-42 15,0 1-15,0-1 0,0 0 16,0 0-16,0 0 0,21 0 16,0-21-16,0 0 15,0 0-15,22 0 0,-22 0 16,0-21-16,21 0 0,-20 0 15,20 21-15,-21-21 0,0 0 0,22-1 16,-22 1-16,0-21 0,0 21 16,-21 0-16,21-1 0,-21 1 0,21 0 15,-21 0 1,0 42 0,0 0-16,0 0 15,0 1-15,-21-1 0,21 0 0,-21 0 16,21 0-16,-21 0 0,21 1 15,0-1-15,0 0 0,0 0 0,0 0 16,0 0 0,0-42 15,21 0-15,0 0-16,0 0 15,-21-22-15</inkml:trace>
  <inkml:trace contextRef="#ctx0" brushRef="#br0" timeOffset="7271.8">3746 974 0,'0'0'0,"-21"0"0,0 21 16,0-21-16,21 21 0,0 0 16,-21 0-16,21 1 15,0-1-15,0 0 16,21-21-1,0 0-15,0 0 16,0 0-16,1-21 0,-22 0 16,21-1-16,-21 1 0,0 0 15,0 0-15,0 0 16,0 0-16,-21-1 0,-1 1 16,1 21-16,0 0 15,0 0-15,0 21 16,0-21-16,21 22 15,-22-1-15,22 0 0,0 0 0,0 0 16,0 0-16,0 1 16,0-1-16,0 0 0</inkml:trace>
  <inkml:trace contextRef="#ctx0" brushRef="#br0" timeOffset="7772.51">4022 1291 0,'-22'21'16,"1"1"-16,21-1 16,0 0-1,0 0-15,-21 0 0,21 0 16,0 1-16,-21-22 15,21 21-15,0 0 0,0 0 16,-21-21-16,21 21 16,-21-21-16,21-21 47,0 0-47,0 0 15,0 0-15,0-1 0,0-20 0,21 21 16,42-43-16,-42 43 15,1-21-15,-1 21 0,21 0 0,-21-1 16,22 1-16,-22 0 0,0 21 16,21 0-16,-21 0 0,1 0 0,-1 0 15,0 21-15,0 0 0,-21 1 16,0-1-16,0 0 0,0 0 0,0 0 16,0 22-16,0-22 0,0 0 15,0 0-15,0 0 0,-21 0 16,0 1-16,0-1 0,21 0 15,0 0-15,-22 0 0,22 0 16,22-21 0,-1 0-1</inkml:trace>
  <inkml:trace contextRef="#ctx0" brushRef="#br0" timeOffset="8359.69">5207 1016 0,'0'0'0,"-21"-42"16,0 21-16,21-1 0,-22 1 15,1 21-15,21 21 16,-21 1-1,21 20-15,-21-21 0,21 21 16,0 1-16,-21-1 0,0 0 0,-1 1 16,22 20-16,-21-42 0,0 22 15,0-1-15,0 0 0,0-20 0,21-1 16,-22 21-16,1-21 0,0 0 16,21 1-16,0-44 46,0 1-46,21 0 0,0 0 16,1-21-16,-1 20 0,-21-20 16,21 0-16,21-1 0,-21-20 0,1 21 15,-1-1-15,0-20 0,0 20 16,-21 1-16,21 0 0,0-1 16,-21 22-16,22 0 0,-1 21 31,-21 21-31,0 22 0,21-22 0,-21 21 15,0 0-15,0 22 0,0-22 16,0 1-16,0 20 0,0-21 0,0 1 16,-21-1-16,21-21 0,-21 22 0,21-22 15,0 21-15,0-21 0,0 0 16,0 1-16,0-1 0,0-42 31,0-1-15,0 1-16,0 0 15,0-21-15,-22 21 0</inkml:trace>
  <inkml:trace contextRef="#ctx0" brushRef="#br0" timeOffset="9030.99">4868 1334 0,'0'0'0,"-42"42"16,63-42 15,0 0-31,22 0 0,-22 0 15,21 0-15,0-21 0,1 0 16,20-1-16,-20 22 0,-1-21 16,21 0-16,-20-21 0,20 21 0,-20-1 15,-1-20-15,21 21 0,-20-21 0,-22-1 16,21 1-16,-21 21 16,1-22-16,-1 1 0,0 0 0,-21 21 15,0-1-15,0 1 0,0 0 16,0 0-16,-21 21 15,0 21 1,21 21-16,-22-20 0,1 20 16,0 0-16,0 1 0,21-1 0,-21 0 15,0 1-15,21-1 0,-22 0 0,22 1 16,0-1-16,-21 0 16,21 1-16,-21-22 0,21 21 0,0-21 0,0 0 15,0 22-15,0-22 0,0 0 16,21 0-16,0 0 15,1-21-15,-1 0 0,0 0 0,0 0 16,21 0-16,-20-21 0,20 0 16,0 21-16,1-21 0,-22-21 0,21 20 15,0 1-15,1-21 0,-1 0 16,0-1-16,-20 1 0,20 0 0,-21-22 16,0 22-16,0-22 0,1 1 15,-22 20-15,0-20 0,0 21 0,0 20 16,0-20-16,0 21 15,0 0-15,0 0 0,-22 21 16,1 21-16,21 0 0,-21 0 16,0 21-16,21 22 0,-21-22 15,0 22-15,21-22 0,0 22 16,-22-22-16,22 21 0,0-20 0,0-1 16,0 0-16,0-20 0,0 20 15,0-21-15,22 21 0,-1-20 0,0-1 16,0 0-16,0-21 15,0 0-15,1 0 0,-1 0 0,0 0 16,0 0-16,0-21 0,0 0 16,-21-1-16,0-20 15,22 21-15</inkml:trace>
  <inkml:trace contextRef="#ctx0" brushRef="#br0" timeOffset="9995.24">7387 1355 0,'0'0'0,"-42"0"15,42-21-15,-21 21 16,-1 0-16,1 0 0,42 0 47,1 21-31,20-21-16,0 0 0,1 0 0,-1 21 15,21-21-15,1 0 0,21 0 0,-1 21 16,-20-21-16,20 0 0,1 0 15,0 0-15,-1 21 0,-20-21 0,21 0 16,-22 0-16,1 0 0,20 0 16,-20 0-16,20 0 0,-20 0 0,-22 0 15,22 0-15,-22 0 0,-21 0 16,22 0-16,-22 0 0,-21-21 16,21 0-16,-21 0 0,0 0 15,-21-1 1,0 1-16,-1 21 0,-20-21 0,21 0 15,-21 21-15,-1-21 0,1 21 16,0 0-16,20-21 0,-20 21 0,21 0 16,-21 0-16,20 0 0,44 0 31,-1 0-15,21 0-16,-21 0 0,22 0 0,-1 0 15,21 0-15,-20 0 0,-1 0 0,0 0 16,-20 21-16,20-21 0,-21 21 15,0 0-15,0 0 0,-21 0 0,0 1 16,0-1-16,0 21 16,-21-21-16,0 0 0,0 1 0,-21-1 15,20 21-15,-20-42 0,0 21 0,21 0 16,-22 1-16,22-1 16,0 0-16,-21 0 0,20 0 0,1 0 15,0-21-15,21 22 0,-21-22 16,21-22-1,0 1 1</inkml:trace>
  <inkml:trace contextRef="#ctx0" brushRef="#br0" timeOffset="22847.01">13547 1482 0,'0'0'16,"21"0"-16</inkml:trace>
  <inkml:trace contextRef="#ctx0" brushRef="#br0" timeOffset="23671.66">14182 1185 0,'21'0'47</inkml:trace>
  <inkml:trace contextRef="#ctx0" brushRef="#br0" timeOffset="39723.19">6731 953 0,'21'0'15,"-21"-22"1,21 22 0,-21-21-16,21 21 0,-21-21 0,22 21 15,-22-21-15,21 0 0,0 21 16,-21-21-16,0-1 0,21 22 0,0-21 15,-21 0 1,0 42 31,0 0-47,-21 22 16,0-1-16,21 22 0,-21-1 15,21-21-15,-21 1 0,21-1 16,0 0-16,0 1 0,0-1 0,0 0 15,0-20-15,0 20 0,0-21 16,0 0-16,0 0 0,0 1 0,0-1 16,0 0-16,21-21 0,-21 21 15,21-21-15,0 0 16,0 0-16,0 0 16,1 0-16,-1 0 15,-21-21-15,21 21 16,0-21-16,-21 0 0,0-1 15</inkml:trace>
  <inkml:trace contextRef="#ctx0" brushRef="#br0" timeOffset="40160.14">7281 741 0,'0'0'0,"21"21"47,-21 0-47,0 0 15,0 1-15,22-1 0,-1 21 16,-21-21-16,21 22 0,-21-1 15,21 0-15,-21 1 0,21-1 0,-21-21 16,0 21-16,0 1 0,0-1 16,0 0-16,0-20 0,-21 20 0,0 0 15,0-21-15,21 22 0,-21-22 16,-1 21-16,1-21 0,0 43 16,0-43-16,0 0 0,21 0 15,0 1-15,-21-1 0,21 0 16,-22 0-16,1-21 0,21 21 15,0-42 17,0 0-17,0 0-15,0 0 0</inkml:trace>
  <inkml:trace contextRef="#ctx0" brushRef="#br0" timeOffset="42403.64">11155 974 0,'-21'0'32,"-1"0"-17,22 21 17,0 0-32,0 0 15,0 0-15,0 1 16,0-1-1,22-21-15,-1 0 16,0 0-16,0 0 16,0 0-16,22 0 15,-22 0-15,42-43 0,-42 22 16,1 0-16,-1 0 0,0-21 16,0 20-16,-21 1 0,0 0 0,21 0 15,-21-21-15,0 20 0,0 1 16,0 0-16,-21 42 31,21 0-15,0 22-16,0-22 0,0 42 15,0-20-15,0-1 0,0 22 0,-21-22 16,21 0-16,0 1 0,0-1 16,0 0-16,-21 1 0,21-1 0,0 0 15,0-21-15,0 1 0,0 20 16,0 0-16,0-21 0,0 1 15,-21-22 1,-1 0 0,1 0-16,0-22 0,0 22 15,0-21-15,0 0 0,-1 0 16,-20 0-16,21 0 0,0-1 0,-22 1 16,22 0-16,0 0 0,0 0 15,0 21-15,0-21 0,-1 21 16,22 21-1,0 0-15,0 0 0,0 0 16,0 0-16,0 1 0,22-1 16,-1 0-16,0 0 0,-21 0 0,21 22 15,0-22-15,0 0 0,1 0 16,-1 0-16,21 0 0,-21-21 0,0 22 16,22-22-16,-22 0 0,0 0 15,21 0-15,-20 0 0,20 0 16,-21-22-16,21 1 0,1 0 0,-1 0 15,-21 0-15,22-22 0,-1 22 16,0-21-16,1 21 0,-22-22 0,21 1 16,0-21-16,-20 20 0,-1 1 15,0-22-15,0 1 0,0 21 0,0-22 16,-21 1-16,22 20 0,-22-20 16,0 20-16,0 22 0,0-21 15,0 21-15,0 0 0,0-1 0,-22 1 16,1 21-16,0 0 15,0 21-15,0 22 16,21-22-16,0 21 0,0 22 16,-21-22-16,21 22 0,0-1 0,-22 1 15,22-22-15,0 21 0,0-20 16,0 20-16,-21-20 0,21-1 0,0-21 16,0 21-16,0-20 0,0-1 15,0 0-15,0 0 0,0 0 0,21-21 16,1 0-16,-1 0 15,0 0-15,0 0 0,0 0 16,0 0-16,1-21 0,-1 0 16,0 0-16,-21 0 0,21-22 15,0 22-15,-21 0 0</inkml:trace>
  <inkml:trace contextRef="#ctx0" brushRef="#br0" timeOffset="42503.58">11790 1143 0,'0'0'16,"-21"0"-16</inkml:trace>
  <inkml:trace contextRef="#ctx0" brushRef="#br0" timeOffset="42654.49">11790 3598 0,'0'0'0,"0"-381"0,21-21 0,0 21 16,21 85-16,-20 42 0,20 63 16,0 22-16,1 42 0,-1 42 0,0 1 15,-21 20-15,22 22 0,-1 0 16,-21-1-16,22 22 0,-22 0 0,0 0 15,0 0-15,0 21 0</inkml:trace>
  <inkml:trace contextRef="#ctx0" brushRef="#br0" timeOffset="43199.73">13293 1270 0,'-22'0'0,"1"-21"15,0 21-15,0-21 0,21 0 0,-21 21 16,0-22-16,21 1 16,0 0-16,0 0 0,0 0 15,0 0-15,0-1 16,21 22-16,0 0 0,0 0 0,0 0 16,0 0-16,22 0 0,-22 22 15,0 20-15,21-21 0,-20 0 0,-1 22 16,0-22-16,0 21 0,0 0 15,0-20-15,-21 20 0,0 21 16,0-41-16,0 20 0,0-21 16,0 0-16,-21 0 0,21 1 15,-21-1-15,21 0 0,-21-21 16,0 0 0,21-21-16,0 0 0,0-1 15,0 1-15,0-21 0,0 21 16,0 0-16,0-22 0,21 1 0,0 0 15,-21 20-15,21-20 0,0 0 0,1-1 16,-22 1-16,21 21 0,0-21 16,0 20-16,-21 1 0,21 0 0,0 21 15,1-21-15,-1 21 16,0 0 0,-21 21-1</inkml:trace>
  <inkml:trace contextRef="#ctx0" brushRef="#br0" timeOffset="43851.36">13843 1418 0,'0'0'0,"21"0"16,0 0-16,0 0 15,1 0-15,20-21 0,-21 0 16,0 0-16,0 0 0,22-1 15,-22 1-15,0 0 0,0-21 16,0 21-16,1-22 0,-1 22 16,-21-21-16,21 21 0,-21-1 0,0-20 15,0 21-15,0 0 16,-21 21-16,-22 0 0,22 0 16,0 21-16,0 0 0,0 0 15,0 22-15,-1-22 0,1 21 0,0 0 16,0 1-16,21-1 0,0 0 15,-21-20-15,21 20 0,0 0 0,0-21 16,0 22-16,0-22 0,0 0 0,0 0 16,21 0-16,0 1 0,0-22 15,22 0-15,-22 0 0,21 0 16,0 0-16,1 0 0,-1 0 0,0-22 16,22 1-16,-22 0 0,1 0 15,-1 0-15,0 0 0,1-22 0,-1 22 16,-21-21-16,21-1 0,-20 1 15,-1 0-15,0-1 0,-21 1 0,0-21 16,21 20-16,-21 1 0,0 0 16,0-1-16,0-20 0,0 20 15,0 22-15,0 0 16,0 42 0,0 0-16,0 1 0,0 20 15,-21 0-15,21 1 0,-21-1 16,21 21-16,-21-20 0,21-1 15,-22 22-15,1-22 0,21 0 0,0 43 16,0-64-16,0 21 0,0-20 16,0-1-16,0 0 0,0 0 15,0 0-15,0 0 0,21-21 16,1 0 0,-1 0-16,0 0 0,0 0 0,0-21 15,22 0-15,-22 0 0,0-21 16,21 20-16,-21 1 0,1-21 0</inkml:trace>
  <inkml:trace contextRef="#ctx0" brushRef="#br0" timeOffset="44071.35">14711 1143 0,'0'0'0,"0"21"0,21-21 31,0 0-31,0 0 0,0 0 15,22 0-15,-22 0 0,21 0 16,1-21-16,-1 0 0,0 21 0,1-21 16,-1 21-16,0-21 0,1 21 15,-22 0-15,0 0 0,0-22 16,0 22-16,0-21 0</inkml:trace>
  <inkml:trace contextRef="#ctx0" brushRef="#br0" timeOffset="45651.26">15536 1418 0,'0'0'0,"0"21"15,21-21 1,1 0-16,-1 0 0,0 0 15,0 0-15,0 0 0,0-21 16,1 0-16,-1 0 0,0 21 16,-21-21-16,0 0 0,0-1 15,0 1-15,0 0 0,0 0 0,0 0 16,0-22-16,0 22 0,0 0 0,0 0 16,-21 21-16,0-21 0,-1 21 15,1 0-15,0 0 0,0 0 16,0 21-16,0-21 0,-1 21 15,-20 21-15,21-20 0,0-1 0,0 21 16,-1-21-16,1 22 0,0-22 16,0 21-16,0-21 0,21 22 15,0-22-15,0 0 0,0 0 0,0 0 16,0 0-16,0 1 0,21-22 16,0 21-16,0-21 0,0 0 15,1 0-15,-1 0 0,0 0 16,0-21-16,21 21 0,-20-22 15,-1 1-15,0 0 0,42-21 16,-41 21-16,-1-1 0,21-41 16,-42 42-16,0-22 0,21 22 15,-21 0-15,0 0 0,21 0 0,-21 0 16,0-1-16,0 44 31,0-1-15,0 0-16,0 0 0,0 0 0,0 22 15,0-22-15,0 0 0,0 0 16,0 0-16,0 0 0,0 1 0,0-1 16,0 0-16,22 0 15,-1-21-15,0 0 0,0 0 0,0 0 16,0 0-16,1 0 0,20 0 16,-21 0-16,21-21 0,-20 21 0,20-21 15,-21 0-15,21-1 0,-20 22 16,-1-21-16,0 0 0,0 0 15,-21-21-15,0 20 0,21 1 0,-21 0 16,0 0-16,0 0 16,0 42 15,-21 0-31,21 0 0,0 0 16,0 1-16,-21-1 0,21 0 0,0 0 15,0 0-15,0 0 0,0 1 16,0-1-16,21 0 0,0-21 15,0 0-15,1 21 16,20-21-16,-21 0 0,0 0 16,22 0-16,-22-21 0,21 0 0,-21 21 15,22-21-15,-22-1 0,0 1 16,0 21-16,0-42 0,0 21 0,1 0 16,-22-1-16,21 1 0,-21 0 15,0 0-15,0 0 0,-21 42 47,21 0-47,-22 0 0,22 0 16,-21 1-16,21-1 0,0 21 0,-21-21 15,21 0-15,-21 1 0,21-1 16,-21 0-16,21 0 0,0 0 0,0 0 16,0 1-16,-21-1 31,21-42-16,0-1-15,0 1 16,0 0-16,0 0 0,21 0 16,0 0-16,-21-22 0,21 22 0,0-21 15,0-1-15,1 22 0,20-21 16,-21 21-16,0-22 0,0 22 0,1 0 16,20 21-16,-21 0 0,0 0 15,0 0-15,1 0 0,-22 21 16,21 0-16,-21 1 15,0-1-15,0 21 0,0-21 0,0 22 16,0-22-16,-21 21 0,21-21 0,0 0 16,-22 22-16,22-22 0,0 0 15,0 0-15,0 0 0,0 1 0,0-1 16,22-21-16,-1 0 16,0 0-16,0 0 0,21 0 0,-20 0 15,20 0-15,0-21 0,-21 21 16,22-22-16,-1 1 0,0 0 0,1-21 15,-1 21-15,0-1 0,1-20 16,-22 0-16,21 21 0,-21-22 16,1 1-16,-1 21 0,0-22 0,-21 22 15,21 0-15,-21 0 0,0 0 16,-21 21 0,0 0-16,0 21 0,-1 0 15,1 21-15,0-20 0,0-1 0,0 21 16,21-21-16,0 0 0,0 22 15,0-22-15,0 0 0,0 0 0,0 0 16,0 1-16,0-1 0,21 0 0,-21 0 16,21 0-16,-21 0 15,0 1-15,0-1 16,0 0-16,0 0 0,-21 0 16,0-21-16,0 21 15,-1-21-15,1 0 0,0 0 16,0 0-16,0 0 0,0 0 15,-1 0 1,22-21-16,0 0 0,0 0 16,-21 0-16,21 0 0,-21-1 0,0-20 15,21 21-15</inkml:trace>
  <inkml:trace contextRef="#ctx0" brushRef="#br0" timeOffset="45858.17">16362 868 0,'0'0'0,"-64"-21"15,43 21 1,0 0 0</inkml:trace>
  <inkml:trace contextRef="#ctx0" brushRef="#br0" timeOffset="47151.24">19219 1376 0,'0'0'0,"21"0"0,1 0 0,-1 0 0,0 0 16,0 0-16,0-21 0,-21 0 15,21 21-15,1-22 0,-1 1 16,-21 0-16,21 0 0,-21 0 15,0-22-15,0 22 0,0-21 0,0 21 16,0-22-16,-21 22 0,0-21 16,-1 21-16,1 0 0,-21-1 0,21 22 15,0 0-15,-22 0 0,22 0 16,-21 0-16,21 43 0,-22-22 0,1 21 16,21-21-16,-22 22 0,22-1 15,0 22-15,-21-22 0,21 0 0,-1 1 16,1-1-16,21-21 0,0 21 0,0-20 15,0 20-15,0-21 16,0 0-16,21-21 0,22 0 0,-22 0 16,0 0-16,21 0 15,1 0-15,-1-21 0,0 0 0,-20 0 16,20 0-16,0-1 0,1-20 16,-1 21-16,0-21 0,-21-1 15,1 22-15,-1-21 0,-21-1 0,0 1 0,0 0 16,21 21-16,-21-22 0,0 22 15,0 0-15,0 0 0,0 42 32,0 21-32,0-21 0,0 22 0,-21-22 15,21 21-15,0 1 16,-21-1-16,-1 0 0,22 1 0,-21-1 16,21-21-16,0 21 0,0 1 15,0-22-15,0 0 0,0 0 0,21 0 16,1 1-16,20-22 0,-21 0 15,21 0-15,-20 0 0,20 0 0,0 0 16,1-22-16,-1 1 0,0 0 0,1-21 16,-1 21-16,0-1 0,1-20 15,-22 0-15,21-1 0,-21 1 0,0 0 16,1-22-16,-1 1 0,0 20 16,-21-20-16,0-1 0,0 22 0,0 0 15,0-1-15,0 1 16,0 21-16,0-21 0,0 20 15,0 44 1,0-1-16,-21 0 16,21 21-16,0 1 0,0 20 15,0-21-15,-21 22 0,21-1 0,-22 1 16,22-22-16,0 22 0,0-22 16,0 0-16,0 1 0,0-1 0,0 0 15,0-20-15,0 20 0,0-21 16,0 0-16,22 0 0,-1-21 15,0 0-15,21 0 0,-21 0 16,1 0-16,20-21 0,0 21 16,-21-21-16,22-21 0,-1 21 0,0-22 15,1 1-15,-22 0 0,21-1 16,-21-20-16,22-1 0,-22 22 0,0-22 16,0 1-16,0-1 0,-21 1 15,0-1-15,22-20 16,-22 63-16,0-1 0,0 1 15,0 0-15,0 42 16,-22 0-16,1 22 0,0-1 16,0 0-16,0 22 0,0-1 0,-1-20 15,1 20-15,0 1 0,0-1 16,0 1-16,21-22 0,-21 0 16,21 1-16,0-1 0,0 0 0,0-20 15,0-1-15,0 21 0,21-42 16,0 21-16,0 0 0,0-21 0,0 0 15,22 0-15,-22 0 0,0 0 16,21-21-16,-20 0 0,20 0 0,-21 0 16,21 0-16,-20-1 0,-1-20 15,0 21-15</inkml:trace>
  <inkml:trace contextRef="#ctx0" brushRef="#br0" timeOffset="47586.99">22077 741 0,'0'0'0,"0"-42"0,21-1 0,0 22 15,-21-21-15,21 21 0,-21-22 16,0 22-16,0 0 0,0 42 31,0 0-31,0 22 0,0-1 0,0 21 16,0 1-16,0-1 0,-21 1 15,21 21-15,-21-22 0,21 22 0,-21-22 16,21 1-16,0-1 0,0-20 16,0 20-16,0-21 0,0-20 15,0 20-15,-21-21 0,21 0 16,0 0-16,0 1 0,-22-44 31,22 1-31,-21 0 16,0 0-16</inkml:trace>
  <inkml:trace contextRef="#ctx0" brushRef="#br0" timeOffset="48408.38">21611 1164 0,'0'0'0,"21"0"32,0 0-32,22 0 15,-1 0-15,0 0 0,22 0 16,-22-21-16,22 0 0,20 0 15,-20 0-15,21-1 0,-1-20 0,-20 21 16,20-21-16,1-1 0,-21 1 16,-1 21-16,-21-22 0,1 1 0,-1 0 15,-21-1-15,0 1 0,-21-21 16,0 41-16,0-20 0,0 0 0,-21 21 16,0-1-16,0 22 0,0 0 15,0 0-15,-1 22 0,1 20 16,0-21-16,21 43 0,0-22 0,-21 21 15,0 1-15,0-1 0,21 1 16,0 21-16,-22-22 0,22 1 16,-21-22-16,0 21 0,21-20 15,-21 20-15,21-20 0,0-22 0,0 21 16,0-21-16,-21 22 0,21-22 16,0 0-16,21-21 15,0-21 1,0 0-16,22-1 15,-22-20-15,0 21 0,0-21 0,21-1 16,-20 1-16,20 0 0,-21-1 16,0 22-16,22-21 0,-22 21 0,0-1 15,-21 1-15,21 21 16,0 0-16,-21 21 16,0 1-16,0-1 0,0 21 15,0-21-15,0 22 0,0-22 0,0 21 16,0-21-16,0 0 0,0 22 15,0-22-15,0 0 0,21 0 0,-21 0 16,22-21-16,20 22 0,-21-22 0,0 0 16,22 0-16,-1 0 0,-21 0 15,21 0-15,1 0 0,20-22 0,-20 1 16,-1 0-16,0 0 0,1 0 16,20-22-16,-21 22 0,1-21 0,-1 0 15,-21-1-15,22 1 16,-22 0-16,0-1 0,-21 22 0,0 0 15,0 0-15,0 0 0,-42 21 16,20 21-16,1-21 16,-21 42-16,21-21 0,0 0 0,-22 22 15,22-1-15,0 0 0,0-20 16,21 20-16,0 0 0,0-21 0,0 1 16,0 20-16,0-21 0,21 0 15,0-21-15,0 21 0,22-21 0,-22 0 16,21 0-16,0 0 0,1 0 15,-1 0-15,0 0 0,22-21 0,-22 0 16,1 0-16,-1 21 0,0-21 16,1-22-16,-1 22 0,-21 0 15,0 0-15,-21-21 0,0 20 0</inkml:trace>
  <inkml:trace contextRef="#ctx0" brushRef="#br0" timeOffset="49566.23">5270 2921 0,'0'0'0,"0"-21"16,0 0-16,0 0 0,0-1 16,0 1-16,0 0 15,0 0-15,0 0 0,-21 21 16,0 0-1,0 0-15,0 0 16,21 21-16,-21 0 0,-1 21 0,22 1 16,-21-22-16,21 21 0,0 22 15,0-22-15,0 22 0,0-22 0,0 21 16,0-20-16,0-1 0,0 0 16,0 1-16,21-1 0,1-21 0,-1 0 15,-21 1-15,21-1 0,0-21 16,0 0-16,22 0 0,-22 0 15,0 0-15,21-21 0,-21-1 0,22 1 0,-1 0 16,-21-21-16,22 21 0,-22-22 16,21 1-16,-21 0 0,22-1 15,-43 1-15,21 21 0,-21-22 16,0 1-16,0 0 0,0-1 0,0 1 16,-21 0-16,-43-22 15,43 43-15,-21 0 0,-1 0 0,22 0 16,-21 21-16,-22 0 0,22 0 15,21 21-15,0 0 0,-22 0 16,43 0-16,-21 0 0,21 1 16,-21-1-16,21 0 0,0 21 15,0-21-15,0 1 0,0 20 0,21-21 0,0-21 16,0 21-16,1 0 16,-1-21-16,0 0 0,21 0 0</inkml:trace>
  <inkml:trace contextRef="#ctx0" brushRef="#br0" timeOffset="50516.21">6054 2667 0,'0'0'0,"21"-21"0,0-21 0,0 20 15,-21-20-15,0 21 0,0 0 16,0 0-16,0 42 16,0 0-1,0 21-15,0 1 0,0-1 16,0 0-16,0 1 0,0-1 0,0 21 15,0-20-15,-21 20 0,21-20 16,-21-1-16,21 0 0,0 1 0,-21 41 16,21-63-16,-22 22 15,22-22-15,0 0 0,-21-21 0,21 21 16,0-42 0,0 0-1,0 0-15,0 0 0,0-1 0,0-20 16,0 21-16,21 0 0,1-22 15,-1 22-15,-21 0 0,21-21 0,0 21 16,0-1-16,0 22 0,22-21 16,-22 21-16,0 0 0,0 0 15,0 0-15,1 0 0,-1 21 0,0-21 16,0 22-16,-21-1 0,21 0 16,-21 0-16,0 0 0,0 0 15,0 1-15,-21-1 0,0 0 0,0 0 16,-22 21-16,22-20 0,0-1 0,-21 0 15,21 0-15,-1 0 0,1-21 16,0 21-16,0-21 0,0 0 0,21 22 16,21-22 15,0 0-31,0 0 0,0 0 16,1 0-16,-1-22 15,21 22-15,0-21 0,1 0 0,-1 0 16,0 0-16,1 0 0,20-22 0,-20 22 15,20 0-15,-21 0 0,1 0 16,-1-22-16,-21 22 0,22 0 0,-22 0 16,0 0-16,-21-1 0,0 1 15,0 0-15,0 0 16,0 42 15,0 0-31,0 0 0,0 22 0,0-22 16,0 21-16,0 22 15,0-22-15,0 22 0,0-1 0,0 1 16,0 20-16,0-20 0,0 20 0,0 1 16,0 0-16,0-1 0,0 1 15,0 0-15,0-1 0,0 1 0,0 0 16,0-1-16,21-20 0,-21-1 0,21-20 16,0 20-16,-21-20 0,0-1 15,0-21-15,0 21 0,22-20 0,-22-1 16,0 0-16,-22-21 15,1 0 1,0-21-16,0 0 0,0-1 16,0-20-16,-1 21 0,1-21 0,0-1 15,0 1-15,0-22 0,21 1 16,-21-1-16,-1 1 0,22-22 0,-21 22 16,21-22-16,0 22 0,0-1 15,0 22-15,0-22 0,0 1 0,0 20 16,0 1-16,21 0 0,1-1 0,-1 1 15,0 0-15,-21-22 0,21 22 16,0 0-16,0-1 0,1 1 16,-1 0-16,0-1 0</inkml:trace>
  <inkml:trace contextRef="#ctx0" brushRef="#br0" timeOffset="50714.1">7027 2709 0,'0'0'0,"-21"0"16,0 0-16,0 0 15</inkml:trace>
  <inkml:trace contextRef="#ctx0" brushRef="#br0" timeOffset="51975.2">7197 3027 0,'0'0'0,"21"0"0,-21 21 16,21-21-1,0 0-15,0 0 0,0 0 16,1-21-16,-1 0 15,0 21-15,0-21 0,0-1 16,-21 1-16,21 0 0,1 0 0,-22 0 16,0 0-16,0-1 15,0 1-15,-22 21 16,1 0-16,0 0 16,0 21-16,0 1 0,21-1 0,-21 0 15,-1 0-15,22 21 0,0-20 16,0 20-16,0-21 0,0 21 0,0-20 15,0 20-15,0-21 0,0 0 0,0 0 16,0 1-16,22-1 0,-1 0 16,0-21-16,0 0 0,0 0 0,0 0 15,1 0-15,-1 0 16,21 0-16,-21 0 0,0 0 0,22-21 16,-22 21-16,0-21 0,21-1 0,-20 22 15,-1-21-15,0 0 0,0 0 16,0 0-16,0-22 0,1 22 0,-1-42 15,0 42-15,0-1 16,0 1-16,-21 0 0,21 0 0,1 0 16,-1 21-16,0 0 15,0 0-15,-21 21 16,21 0 0,-21 0-16,0 0 31,21-21-16,-21-21 1,0 0 0,0 0-16,0 0 15,0 0-15,0-1 16,-21 1-16,21 0 16,-21 21-16,0 0 15,0 0-15,0 0 16,-1 21-16,22 0 15,-21 1-15,21 41 16,-21-42-16,21 0 0,0 22 16,-21-22-16,21 21 0,0-21 15,0 22-15,0-22 0,0 21 0,0-21 16,0 1-16,0-1 0,0 21 0,21-21 16,0-21-16,0 21 0,-21 1 15,22-22-15,-1 0 0,21 0 0,-21 0 16,0 0-16,22 0 0,-22 0 15,21 0-15,-21-22 0,22 1 0,-22-21 16,21 21-16,1 0 0,-22-22 0,21 1 16,-21 0-16,0-1 15,1 1-15,-1 0 0,0-1 0,0 1 16,-21-22-16,0 22 0,0 0 16,0-1-16,0 22 0,0-21 0,0 21 15,0 0-15,0 42 31,0 0-31,0 21 0,0-21 16,0 22-16,0-22 0,0 21 16,-21 1-16,21-1 0,0 0 0,0 1 15,-21-1-15,21-21 0,0 21 16,0 1-16,0-22 0,0 21 16,0-21-16,0 1 0,0-1 0,21 0 0,0-21 15,0 0 1,0 0-16,1 0 0,20 0 0,-21 0 15,0-21-15,22 0 0,-1-22 16,0 22-16,-21 0 0,1 0 16,-1-22-16,0 22 0,0 0 0,-21 0 15,21 0-15,-21 0 0,0-1 16,0 1-16,-21 21 16,0 21-16,0 1 15,21-1-15,-21-21 0,21 21 16,0 0-16,0 0 0,0 0 0,0 1 15,0-1-15,0 0 0,0 0 16,0 0-16,0 0 16,21 1-16,-21-1 0,0 0 15,-21-21 32,21-21-47,-22 21 0,1-21 16,0-1-16,21 1 0,-21 0 0,0 0 15</inkml:trace>
  <inkml:trace contextRef="#ctx0" brushRef="#br0" timeOffset="52215.23">8340 2773 0,'0'0'0,"21"0"31,21-21-31,0 21 0,1-21 0,-1-1 15,22 22-15,-1-21 0,-21 0 16,22 21-16,-1-21 0,1 0 0,-22 21 16,22 0-16,-22-21 0,0 21 15,-20 0-15,20 0 0,-21 0 16,-21-22 0</inkml:trace>
  <inkml:trace contextRef="#ctx0" brushRef="#br0" timeOffset="52782.15">10308 2307 0,'0'0'0,"42"-63"16,-20 42-16,-1-1 16,-21 1-16,0 0 0,21 0 0,-21 0 0,21 21 15,-21 21 1,0 21 0,0-21-16,0 22 0,0 20 15,0 1-15,0 20 0,0 1 0,0 0 16,0-1-16,-21 1 0,21 21 0,0-21 15,-21 20-15,21 1 0,-21 0 16,21 0-16,-22 0 0,1-22 0,0 22 16,21 0-16,-21-21 0,0 21 0,-22-1 15,22-20-15,0 0 0,0-1 16,0-20-16,21 21 0,-21-43 0,21 21 16,-22-20-16,22-1 0,0-21 15,0 0-15,0-63 31,0 21-31,22-21 0,-22-1 0,21 1 16,0 0-16,-21-22 0,0 1 16,21-22-16,-21 21 0,21-20 0,-21-1 15,0 0-15,0 1 0</inkml:trace>
  <inkml:trace contextRef="#ctx0" brushRef="#br0" timeOffset="53066.5">10245 3429 0,'0'0'0,"0"-63"0,0-107 15,0 128-15,0 0 0,0-1 16,0 1-16,0 0 0,21 20 15,-21-20-15,21 0 0,0-1 16,21 22-16,-20-21 0,20 21 16,0 0-16,1-1 0,20 22 0,1 0 15,-22 0-15,21 0 0,-20 22 0,-1-1 16,0 21-16,-20-21 0,-1 22 16,-21-22-16,0 21 0,0 0 0,0 1 15,-21-22-15,-1 21 0,-20 1 16,21-22-16,-21 21 0,-1-21 0,22 0 15,-21 22-15,21-43 0,-1 21 16,1 0-16,0-21 0,21 21 16,0-42 15,21 0-15,0 21-16,1-21 0,-1 0 0,0-1 15</inkml:trace>
  <inkml:trace contextRef="#ctx0" brushRef="#br0" timeOffset="53483.22">11112 2900 0,'0'0'0,"0"-21"16,0 0-16,0-1 16,22 1-16,-1 21 0,-21-21 0,21 0 15,0 0-15,0 21 16,0 0-16,1-21 0,20 21 0,-21 0 15,0 0-15,0 21 0,22 0 0,-22 0 16,0 0-16,0 0 0,0 1 16,-21-1-16,22 21 0,-22-21 15,0 22-15,0-22 0,0 21 0,0-21 16,0 22-16,0-22 0,0 0 0,0 0 16,-22 0-16,22 0 0,0-42 31,0 0-16,0 0-15,0 0 0,0 0 16,0-1-16,22-20 0,-22 21 16,21-21-16,-21 20 0,0 1 0,21-21 15,0 21-15,-21 0 0,21-1 16,0 22-16,-21-21 0,0 0 0,22 21 16,-1 0-16,0 0 31,0 0-16,-21 21-15</inkml:trace>
  <inkml:trace contextRef="#ctx0" brushRef="#br0" timeOffset="55191.45">11853 3069 0,'0'0'0,"0"21"15,21-21 1,1 0-16,-1 0 15,0-21-15,0 0 16,0 21-16,-21-21 0,43 0 0,-43 0 16,21-1-16,0 1 0,0 0 15,0 0-15,0 0 0,-21 0 0,0-1 16,0 1-16,0 0 0,-21 42 47,21 0-47,-21 1 0,21-1 15,-21 0-15,21 0 0,0 0 16,-21 0-16,21 22 0,-21-22 0,21 0 16,0 0-16,0 0 0,0 22 15,0-22-15,21 0 0,0 0 16,0-21-16,0 0 0,0 0 0,1 0 16,20 0-16,-21 0 0,21 0 15,-20-21-15,20 21 0,-21-21 0,21 0 16,-20 0-16,20-1 0,-21 1 0,0 0 15,22 0-15,-22 0 0,0 0 16,0-22-16,-21 22 0,0 0 16,21 21-16,-21-21 0,0 0 15,0 42 1,0 0 0,0 0-16,0 0 15,0 0-15,0 1 0,0-1 16,0 0-16,0 0 0,0 21 0,0-20 15,21-1-15,-21 0 16,0 0-16,22 0 0,-22 0 31,-22-42 1,1 0-32,0 21 15,21-21-15,-21 21 0,0 0 0,0-21 16,-1 21-16,1 0 0,0 0 15,0 0 1,21 21-16,0 0 0,0 0 16,0 0-16,0 1 15,0-1-15,21-21 0,0 21 16,0-21-16,22 21 16,-22-21-16,0 0 0,0 0 0,22 0 15,-1 0-15,-21-21 0,21 21 0,1-21 16,-1 0-16,43-1 15,-43 1-15,0 0 0,-20 0 16,20-21-16,-21 20 0,0 1 0,0 0 16,1-21-16,-1 21 0,-21-22 0,0 22 15,21 0-15,-21-21 16,0 20-16,0 1 0,-21 21 16,0 0-16,-1 0 0,1 21 15,0 1-15,0-1 0,21 0 16,-21 0-16,0 0 0,21 0 0,0 22 15,0-22-15,0 21 0,-22-21 16,22 1-16,0 20 0,0-21 0,0 0 16,22 0-16,-1 1 0,0-22 15,21 21-15,-21-21 16,22 0-16,-22 0 0,21 0 16,-21 0-16,22-21 0,-22 21 0,21-22 0,-21 1 15,22 0-15,-22 21 0,0-21 16,0 0-16,0 0 0,1-22 0,-1 22 15,-21 0-15,0 0 0,0 0 0,0-1 16,0 1-16,0 0 0,0 42 31,0 0-15,0 1 0,-21-1-16,21 0 0,-22 0 0,22 0 15,-21 0-15,21 1 0,0-1 0,0 0 16,0 0-16,-21 0 0,21 0 15,0 1-15,-21-22 0,21-22 47,0 1-47,21 0 16,0 0-16,0 0 0,-21 0 16,22-22-16,-1 22 0,0-21 0,0 21 15,0-22-15,0 22 0,-21 0 0,22 0 16,-1 0-16,0 21 15,0 0-15,0 0 16,0 0-16,-21 21 16,0 0-16,0 0 0,22 0 15,-22 0-15,0 1 0,0 20 0,0-21 16,0 0-16,0 0 0,21-21 0,-21 22 16,0-1-16,21 0 0,0 0 15,0-21-15,0 21 0,1-21 0,-1 0 16,0 0-16,0 0 0,0 0 0,22 0 15,-22-21-15,0 21 0,0-21 16,0 0-16,0 0 0,1-1 0,-1 1 16,0 0-16,-21 0 0,21-21 15,-21 20-15,21-20 0,-21 0 16,21-1-16,-21 1 0,0 0 0,0-22 16,22 22-16,-22 0 0,0-1 0,0 1 15,0 0-15,0 20 0,0 1 16,0 0-16,0 0 0,0 42 31,0 0-31,0 22 16,0-22-16,-22 21 0,22 0 0,0 1 15,0 20-15,-21-20 0,0-1 16,21 0-16,-21 1 0,21-1 0,0 0 16,0 1-16,-21-22 0,21 21 0,0-21 15,0 0-15,0 22 0,0-22 16,0 0-16,0 0 0,0 0 15,21-21-15,-21 22 0,21-22 16,0 0-16,0 0 16,1 0-16,-1 0 0,0 0 0,-21-22 15,21 22-15,0-21 0,0 0 16,1 0-16,-1 0 0,0 0 0,0-1 16,0 1-16,-21 0 0,0-21 0</inkml:trace>
  <inkml:trace contextRef="#ctx0" brushRef="#br0" timeOffset="55455.3">13991 2688 0,'0'0'0,"0"21"0,42-21 31,-20 0-31,20 0 0,-21 0 0,21 0 16,1 0-16,-1 0 0,0 0 0,1 0 15,-1-21-15,-21 21 0,22 0 16,-22 0-16,0 0 0,0-21 16,0 21-16,0 0 0,1 0 15,-22-21 17</inkml:trace>
  <inkml:trace contextRef="#ctx0" brushRef="#br0" timeOffset="55934.66">15896 2667 0,'0'0'15,"0"-21"-15,21 0 0,-21 0 0,0 42 47,0 0-47,0 0 0,0 21 0,0-20 16,-21-1-16,21 21 0,-21-21 15,21 0-15,-21 1 0,21 20 0,0-21 16,0 0-16,-21-21 0,21 21 16,0 1-16,0-44 31,0 1-15</inkml:trace>
  <inkml:trace contextRef="#ctx0" brushRef="#br0" timeOffset="56282.29">15917 2328 0,'0'0'0,"-21"0"16,0 0-16,0 0 16,21 22-16,-21-22 0,21 21 0,0 0 15,-22 0-15,22 0 16,22-21-1,-1 0-15,0 0 16,0-21-16,0 0 16,0 21-16,1-21 0,-1 21 0,-21-21 15,0-1-15,0 1 16,0 0-16,0 0 16,-21 21-16,-1 0 0,1 0 15,0 0-15,0 0 16,0 21-16,0 0 15,21 0-15,-22 1 16,22-1-16,0 0 0,-21 0 16,21 0-16,0 0 0,0 1 15,21-22-15,1 21 0,-1 0 0</inkml:trace>
  <inkml:trace contextRef="#ctx0" brushRef="#br0" timeOffset="56815.55">16510 2540 0,'0'21'15,"0"0"-15,0 1 16,-21-22-16,21 21 0,-21 0 16,21 0-16,0 21 0,-22-20 0,22-1 15,-21 0-15,21 21 0,0-21 16,-21 1-16,21-1 0,-21 0 15,21 0-15,0 0 0,-21 0 16,21 1-16,0-1 0,0-42 47,0-1-31,0 1-16,0 0 0,0 0 0,21 0 15,0-22-15,21 1 0,-20 0 16,-1-1-16,21 22 0,-21-21 0,22 0 15,-22 20-15,21-20 0,-21 21 16,22 0-16,-22 21 0,0 0 0,0 0 16,0 0-16,0 21 0,1-21 15,-1 42-15,-21-21 0,21 22 0,-21-22 16,0 64-16,0-64 0,0 21 16,0 0-16,0 1 0,-21-22 15,21 21-15,-21-21 0,21 1 0,-22-1 16,22 0-16,0 0 0,0 0 15,-21 0-15,21-42 63,0 0-63,0 0 0,0 0 0,0 0 16,21-1-16,1 1 0</inkml:trace>
  <inkml:trace contextRef="#ctx0" brushRef="#br0" timeOffset="57119.38">18013 2350 0,'0'0'0,"0"-22"0,21 22 15,-21 22 1,0-1-16,0 0 15,0 21-15,0-21 0,0 22 16,0 20-16,-21-20 0,21-1 0,0 0 16,-21 1-16,21-1 0,-22 0 15,22 1-15,-21-1 0,21-21 16,0 21-16,0-20 0,0-1 0,-21 0 16,21 0-16,0 0 0,0 0 15,0-42 16,-21 0-31,21 0 16</inkml:trace>
  <inkml:trace contextRef="#ctx0" brushRef="#br0" timeOffset="57967.51">17653 2794 0,'0'0'16,"-21"0"-1,42-21 1,0 21-1,0 0-15,0 0 0,22-21 0,-1 21 16,0-21-16,1-1 0,20 22 0,-20-21 16,20 0-16,1 0 15,-22 0-15,21 0 0,1-1 0,-22 1 0,1 0 16,-22-21-16,21 21 0,-21-1 16,0 1-16,-21 0 0,0 0 0,0 0 15,0 0-15,0-1 0,-21 1 16,0 21-16,0 0 15,0 0-15,0 0 0,21 21 16,-22 1-16,22-1 16,0 63-16,-21-41 15,21-1-15,0 0 0,-21 1 16,21 20-16,0-20 0,0-1 0,0 0 16,-21-21-16,21 22 0,-21-1 0,21-21 15,-21 22-15,21-22 0,-22 0 16,22 0-16,0 0 0,0 0 15,0 1-15,0-44 32,22 1-17,-1 0-15,0 0 0,0-21 16,0 20-16,22-20 0,-22 21 0,21-21 16,-21-1-16,22 22 0,-22-21 0,0 21 15,21-1-15,-21 1 0,1 0 16,-1 21-16,0 0 15,-21 21-15,0 0 16,0 1-16,0 20 0,0-21 16,0 0-16,0 0 0,0 22 15,0-22-15,0 21 0,0-21 0,0 1 16,0-1-16,0 0 0,0 0 0,0 0 16,0 0-16,21-21 0,-21 22 15,42-22-15,1 0 16,-22 0-16,0 0 0,0 0 0,22 0 15,-22-22-15,0 22 0,21-21 16,-21 0-16,22 0 0,-1 0 16,-21 0-16,0-1 0,22 1 0,-22-21 15,0 0-15,-21 20 0,21-20 0,-21 21 16,0-21-16,0 20 0,0 1 16,0 0-16,-21 21 15,0 21-15,0 0 16,0 1-16,21-1 0,0 21 15,-22-21-15,22 0 0,0 22 0,-21-22 16,21 0-16,0 0 16,0 0-16,0 1 0,0-1 0,21-21 15,1 21-15,-1-21 0,0 0 16,0 0-16,0 0 0,0 0 16,1 0-16,-1 0 0,0 0 15,-21-21-15,0 0 0,21 21 16,-21-22-16,21 1 0</inkml:trace>
  <inkml:trace contextRef="#ctx0" brushRef="#br0" timeOffset="61750.07">20828 2879 0,'0'0'0,"-21"0"16,42 0 15,0-21-31,0-1 16,22 1-16,-22 0 0,21 0 0,0-21 16,1-1-16,-1 22 0,0-42 0,1 20 15,-1 1-15,0-22 0,1 22 16,-1 0-16,0-1 0,-20 1 0,-1 0 15,-21-1-15,0 22 0,0 0 16,0 0-16,-21 21 0,-22 0 16,22 0-16,-21 0 0,21 0 15,-22 21-15,1 0 0,21 0 0,-22 1 16,22 20-16,0 0 0,21 1 16,0 20-16,0-21 0,0 1 0,0 20 15,0-20-15,21-1 0,-21 0 0,21 1 16,1-1-16,-1 0 0,0-21 15,0 1-15,0 20 0,-21-21 0,0 0 16,0 0-16,0 1 16,-21-22-16,0 0 15,0 0-15,0 0 0,-1 0 0,1 0 16,0-22-16,0 22 16,0-21-16,0 0 0,-1 21 0,1-21 15,21 0-15,-21 21 0,42 0 47,0 21-47,1-21 0,-1 0 16,0 21-16,0-21 0,21 0 0,-20 0 15,20 0-15,0 0 0,1 0 16,20 0-16,-21 0 0,22 0 16,-22-21-16,64-21 0,-64 20 15,1 1-15,-1 21 0,0-21 0,-20-21 16,-1 21-16,0-22 15,0 22-15,-21-21 0,0 21 16,0-1-16,0-20 0,0 21 0,0 0 16,0-22-16,0 22 15,0 0-15,0 42 16,0 0-16,0 1 16,0 20-16,0-21 0,0 43 0,0-22 15,-21 0-15,0 22 0,0-22 0,21 22 16,0-1-16,-22 1 15,22-1-15,-21 22 0,21-22 0,0 22 0,0 0 16,-21-1-16,21 1 0,0-22 0,0 22 16,0 0-16,0-22 15,0 22-15,0-22 0,-21 22 0,21-21 16,-21-1-16,21 22 0,-21-43 16,21 0-16,0-20 0,0-1 15,0 0-15,0 0 0,0-42 16,0 0-1,0-22-15,0 22 0,0-21 16,21-22-16,-21 1 0,21-1 0,0 1 16,0-22-16,-21 1 0,0-1 0,21 0 15,1-21-15,-22 22 0,0-22 16,0 0-16,21 21 0,-21 1 16,21-22-16,0 42 0,-21-20 15,0-1-15,21 22 0,-21-1 0,21 22 16,-21-22-16,22 22 0,-1 0 15,-21 20-15,21 1 0,0 0 0,0 21 16,0 0-16,1 0 0,-1 21 16,0 0-16,0 1 0,0 20 15,-21-21-15,21 21 0,1-20 0,-22 20 16,0-21-16,0 21 0,0-20 16,0-1-16,0 0 0,0 0 0,0 0 15,0 0-15,-22 1 0,1-22 16,0 0-1,0 0-15,0 0 0,0 0 16,-1-22 0,44 22 46,-1 22-62,0-22 0,0 0 16,0 0-16,0 0 0,22 0 0,-22 0 15,21-22-15,1 22 0,-1-21 16,0 21-16,1-21 0,-1 0 0,0 0 16,1 0-16,20-1 15,-42 1-15,22-21 0,-1 21 0,-21-22 16,0 1-16,0 21 0,-21-21 0,0-1 16,0 22-16,0 0 0,0 0 15,0 0-15,0-1 0,-21 22 16,0 0-16,0 0 15,0 0-15,0 22 0,-1-1 16,22 0-16,-21 0 0,21 21 0,-21 1 16,21-22-16,0 21 0,0-21 15,0 22-15,0-22 0,0 21 0,0-21 16,21 1-16,0-1 0,1-21 0,-1 21 16,0-21-16,0 21 0,0-21 15,0 0-15,22 0 0,-22 0 16,21-21-16,1 0 0,-22 0 0,21-1 15,-21 1-15,22 0 0,-22 0 16,0 0-16,0-22 0,0 1 0,0 21 16,1-21-16,-1 20 0,0-20 15,0 21-15,-21 0 0,0 0 0,21-1 16,-21 1-16,21 21 0,1 0 31,-22 21-15,0 1-16,0-1 15,21-21 1,-21-21 31,0-1-47,0 1 16,0 0-1,-21 21 1,-1 21-1,1 0-15,21 1 0,0-1 16,-21 0-16,21 0 0,-21 0 16,21 0-16,-21 22 0,21-22 15,0 0-15,0 21 0,0-20 0,0-1 16,0 0-16,0 0 0,0 0 0,0 0 16,0 1-16,21-1 15,0-21-15,0 0 0,0 0 0,1 0 16,-1 0-16,0 0 0,21-21 15,-21 21-15,22-22 0,-22 1 0,21 0 16,-21 0-16,1 0 0,-1 0 16,21-1-16,-42-20 0,21 0 15,0 21-15,-21-22 0,0 22 16,0 0-16,0 0 16,-21 21-1,0 0 1,21 21-16,0 0 0,-21 0 0,21 0 15,0 22-15,0-22 0,0 0 16,0 0-16,0 0 0,0 1 0,0-1 16,0 0-16,21 0 0,0 0 0,0-21 15,1 0-15,20 21 0,-21-21 16,21 0-16,1 0 0,-22 0 0,21 0 16,1-21-16,-1 0 15,-21 21-15,21-21 0,1 0 0,-22 0 16,0-22-16,0 22 0,0 0 0,1-21 15,-1-1-15,-21 22 0,0-21 16,0-1-16,0 1 0,0 21 16,21-21-16,-21 20 0,0-20 15,0 21-15,0 0 0,0 0 0,0-1 0,0 1 16,-21 21 0,0 21-1,21 1-15,-22 20 16,1-21-16,0 0 0,21 22 0,0-1 15,-21 0-15,0 1 0,21-1 16,-21 21-16,-1-20 0,22 20 16,-21 43-16,0-42 0,21-1 15,0 1-15,0 20 0,0-20 16,0 20-16,0 1 0,0 0 0,0-1 16,0-20-16,0 21 0,-21-1 0,21 1 15,0 0-15,0-1 0,0-20 16,-21-1-16,21 1 0,0-1 0,0 1 15,0-22-15,0 0 0,-21-20 0,21 20 16,0-21-16,0 0 0,21-42 31,0 0-31,0 0 16,0-22-16,0 22 0,22-21 16,-22-22-16,21 22 0,-21-21 15,22-1-15,-1 1 0,-21-1 0,22-105 16,-22 84-16,0 22 15,-21-22-15,0 0 0,0 1 0,-21-43 16,0 63-16,-1 22 0,1-1 16,0 22-16,0-21 0,0 21 15,0 0-15,21-1 0,-22 22 16,22-21-16,22 21 31,-1 0-31,0-21 0,0 21 16,0 0-16,0 0 0,22-21 15,-22 0-15,21 21 0,1-21 0,-22 21 16,21-22-16,-21 1 0,22 0 16,-22 0-16,21 0 0,-21 0 0,22-22 15,-22 22-15,-21 0 16,0 0-16,0 0 0,21-1 0,-21 1 16,0 0-16,0 42 46,0 0-30,-21 1-16,21-1 0,0 0 0,0 0 16,0 0-16,0 0 0,0 1 15,0-1-15,0 0 0,0 0 0,0 0 16,21 0-16,0-21 16,0 0-16,0 0 0,1 0 0,-1 0 15,0 0-15,21 0 0,-21 0 16,22 0-16,-22 0 0,21-21 15,-21 0-15,22 0 0,20-21 0,-42 20 16,1 1-16,-1-21 16,0 21-16,0 0 0,-21-1 0,21 1 0,-21 0 15,0 0-15,0 0 16,-21 21 15,0 0-31,0 0 16,21 21-16,0 0 0,-21 0 15,21 0-15,-22 1 0,22-1 0,0 0 16,0 0-16,0 0 0,0 0 0,0 1 16,0-1-16,22 0 0,-1 0 15,0-21-15,0 21 0,0-21 0,0 0 16,1 0-16,20 0 0,0 0 16,1 0-16,-1 0 0,0 0 0,1 0 15,-1-21-15,0 21 0,1-21 16,-1 0-16,0 21 0,-21-21 15,22-1-15,-22 1 0,0 0 0,0-21 16,-21 21-16,0-1 0,0 1 16,0 0-16,0 0 0,0 0 0,0 0 15,-21 21 1,0 0-16,0 0 0,0 0 0,-1 21 16,1 0-16,0-21 0,0 21 15,0 0-15,0 0 0,-1 1 0,1-1 16,0 0-16,21 0 0,0 0 0,0 0 15,0 1-15,0-1 0,0 0 16,0 0-16,21-21 31,0 0-31,1 0 0,-1 0 0,0 0 16,0 0-16,0-21 0,0 21 0,1-21 16,-1 0-16,0-1 0,0 1 15,0-21-15,0 21 0,1-22 16,-1 1-16,-21 21 0,21-21 0,-21-1 15,21 1-15,-21 0 0,0 20 0,21-20 16,-21 0-16,21 21 0,-21-22 16,0 22-16,0 0 0,0 0 0,0 0 15,-21 42 17,21 0-32,-21 21 0,0-21 15,0 22-15,21-1 0,-21 0 16,-1 1-16,22-1 0,0 0 0,0 1 15,-21-1-15,21 0 0,0 1 16,0-1-16,0 0 0,0 1 0,0-22 16,0 0-16,0 0 0,21 0 15,-21 1-15,22-1 0,-1-21 0,0 0 16,0 0-16,21 0 16,-20 0-16,-1 0 0,0 0 0,0 0 15,0 0-15,0-21 0,1 21 0,-1-22 16,-21 1-16,0 0 15,0 0-15,0 0 0,0 0 0,0-1 16,0 1-16</inkml:trace>
  <inkml:trace contextRef="#ctx0" brushRef="#br0" timeOffset="61970.95">25209 2223 0,'0'0'0,"-21"0"16,0 0 62,0 0-78,0 0 0,0 0 0</inkml:trace>
  <inkml:trace contextRef="#ctx0" brushRef="#br0" timeOffset="62182.88">23537 2159 0,'-42'0'0,"84"0"0,-105 0 16,42 0-16,-1 0 16</inkml:trace>
  <inkml:trace contextRef="#ctx0" brushRef="#br0" timeOffset="64619.57">1397 4001 0,'0'0'0,"0"-22"15,0 1 1,0 0-16,0 0 0,-21 21 16,0-21-1,-1 21-15,-20 0 0,21 0 0,-21 0 16,20 0-16,-20 21 0,0 0 16,21 0-16,-22 22 0,22 20 15,0-21-15,0 22 0,21 21 0,-21-22 16,21 1-16,0-1 0,0 22 15,0-22-15,21 1 0,0-1 16,0-20-16,21 20 0,-20-21 16,-1 1-16,21-22 0,-21 0 0,0 0 15,22 0-15,63-21 16,-85 0-16,21 0 16,0-21-16,1 0 0,-22 0 0,21 0 15,1-22-15,-1 22 0,-21-21 16,21 21-16,-20-22 0,20 22 0,-21-21 15,0 0-15,0 20 0,1-20 16</inkml:trace>
  <inkml:trace contextRef="#ctx0" brushRef="#br0" timeOffset="65001.54">1863 4551 0,'21'-64'16,"-21"22"-16,-21 148 0,42-233 0,-21 106 0,0 0 15,-21 21 1,21 21 0,0 0-16,-22 0 0,22 21 15,-21-20-15,21 20 0,0 0 16,-21 1-16,21-22 0,0 21 15,0 0-15,0 1 0,0-1 0,0 0 16,0-20-16,0-1 0,21 0 16,0 0-16,1 0 0,-1-21 0,0 0 15,0 0-15,0 0 0,0-21 16,22 21-16,-22-21 0,0-21 0,21 20 16,-20 1-16,20-21 0,0 0 15,-21 20-15,1-20 0,20-43 16,-42 43-16,0 0 0,0-1 15,0 1-15,-21 21 0,0-21 16,-1-1-16,-20 22 0,21 0 16,-21 21-16,20 0 0,-20 0 0,21 0 15,-21 0-15,20 0 0,1 21 16,0 0-16,0 0 0,0 1 16,21-1-16,-21 21 0,21-21 0,0 0 15,0 22-15,0-22 0,0 0 16,0 0-16,21 0 0,0 1 15,0-22-15,0 0 0,22 0 0,-22 0 16,21 0-16,-21 0 0</inkml:trace>
  <inkml:trace contextRef="#ctx0" brushRef="#br0" timeOffset="65283.39">2794 4022 0,'0'0'0,"0"-43"0,0 22 0,0 0 15,0 0-15,0 42 32,-21 21-32,0-20 0,-1 20 15,22 0-15,0 1 0,-21-1 0,21 21 16,-21 1-16,0-22 0,21 22 16,-21-1-16,0-20 0,21 20 0,0-21 15,-22 22-15,22-22 16,0 1-16,0-22 0,0 21 0,0-21 15,0 0-15,22-21 16,-1 0 0,0-21-16,0 0 0,0-21 15,0-1-15,1 22 0,20-21 0</inkml:trace>
  <inkml:trace contextRef="#ctx0" brushRef="#br0" timeOffset="65532.24">3069 4043 0,'0'0'0,"21"-42"0,-21-22 15,-21 85 17,21 0-32,-21 22 15,21-1-15,0 0 0,0 1 16,0 20-16,-21-20 0,21 20 0,-21 1 16,21-22-16,0 21 0,0-20 15,-22 20-15,22-20 0,0-1 16,-21 0-16,21-21 0,0 22 0,0-22 15,0 0-15,0 0 0,21-21 32,1-21-32,-1 0 0,-21 0 15,21 0-15,0-1 0</inkml:trace>
  <inkml:trace contextRef="#ctx0" brushRef="#br0" timeOffset="65875.03">3238 4530 0,'0'21'15,"0"0"1,22-21 0,-1 0-16,0 0 15,0 0-15,0-21 16,0 21-16,22-21 0,-22 0 16,21-1-16,-21 1 0,1 0 0,20 0 15,-21 0-15,21-22 0,-42 22 16,0 0-16,0 0 15,0 0-15,-21 21 16,0 0-16,0 0 0,0 0 16,-22 21-16,22 0 0,0 0 0,0 22 15,0-22-15,-22 21 0,43-21 16,-21 22-16,0-22 0,21 21 0,-21 0 16,21-20-16,0-1 0,0 21 15,0-21-15,0 0 0,21-21 0,0 22 16,0-22-16,1 0 0,20 0 15,-21 0-15,21-22 0,1 1 0,-1 21 16,0-21-16,1-21 0</inkml:trace>
  <inkml:trace contextRef="#ctx0" brushRef="#br0" timeOffset="67419.7">4000 4318 0,'0'0'0,"0"-21"15,0-21 1,-21 42-1,0 21-15,0 0 16,21 0-16,-21 21 0,21-20 16,-21-1-16,21 21 0,0-21 0,0 22 15,0-22-15,0 21 0,0 0 16,0-20-16,0 20 0,0-21 0,0 0 16,0 22-16,42-1 15,-21-42-15,0 21 0,0-21 16,1 0-16,-1 0 0,0 0 0,0 0 15,21-21-15,-20 0 0,20 0 16,-21-1-16,21 1 0,-20-21 0,20 21 16,-21-22-16,21 1 0,-20 21 0,-1-21 15,0-22-15,0 22 0,0-1 16,0-20-16,-21 21 0,0-22 0,0 1 16,0 20-16,0 1 0,0 0 15,0-1-15,0 22 0,0 0 16,0 0-16,0 63 31,0-21-31,0 0 0,0 22 0,0-1 16,0 22-16,0-22 0,-21 21 15,21-20-15,-21 20 0,21-20 0,0 20 16,0-21-16,0 1 0,0-1 16,0 0-16,0-20 0,0 20 0,0-21 15,21 0-15,-21 0 0,21 1 16,1-1-16,-1-21 0,0 0 0,21 0 15,-21 0-15,1 0 16,-1-21-16,21-1 0,-21 1 16,22 0-16,-22 0 0,0 0 0,21 0 0,-21-1 15,1 1-15,-1-21 0,0 21 16,0 0-16,-21-1 0,0 1 16,0-21-16,21 42 0,-21-21 0,0 0 15,0 42 16,0 0-31,0 21 0,0-21 16,0 1-16,0-1 0,-21 0 16,21 0-16,0 0 0,0 22 0,0-22 15,0 0-15,0 0 16,0 0-16,21 0 16,0-21-16,1 0 0,-1 0 0,0 0 15,0 0-15,0 0 0,0 0 16,1-21-16,-1 0 0,0 0 0,0 21 15,21-42-15,-20-1 0,-22 22 16,21 0-16,-21 0 0,21 0 16,-21-22-16,0 22 0,0 0 0,0 0 15,0 0-15,0-1 16,0 44 0,0-1-16,0 0 15,0 0-15,0 0 16,0 0-16,0 1 0,-21 20 0,21-21 15,-21 0-15,21 0 0,0 22 0,0-22 16,0 0-16,0 0 16,0 0-16,21 1 15,0-22-15,0 0 16,0 0-16,0 0 0,1-22 0,20 1 16,-21 0-16,-21 0 0,21 21 15,-21-21-15,21 0 0,-21-1 16,0 1-16,0 0 0,0 0 0,0 0 15,0 0-15,-42-22 16,21 22-16,0 21 0,0 0 16,21-21-16,-22 21 0,1 0 0,0 0 15,0 0 1,0 0-16,42 0 31,0 0-31,0-21 16,0 0-16,1 21 0,-1 0 0,0-22 15,0 22-15,0 0 0,0 0 16,1 0-16,-1 0 0,0 0 0,0 0 16,0 0-16,0 22 0,1-1 15,-1 0-15,0 0 0,0 0 16,0 0-16,-21 1 0,21-1 16,1 0-16,-22 0 0,0 21 15,21-20-15,-21-1 0,21 0 0,-21 0 16,0 0-16,0 0 0,0 1 0,0-1 15,0 0-15,0 0 0,0 0 16,-21-21 0,0 0-1,21-21-15,0 0 0,0 0 16,0-22-16,0 22 0,0 0 16,0-21-16,21-1 0,0 1 0,-21 21 15,21-21-15,0-1 0,0 1 16,1 0-16,-1-1 0,0 22 15,0 0-15,0 0 0,0 0 16,1 21-16,20 0 0,-21 0 0,0 21 16,-21 0-16,21 0 0,1 0 0,-1 0 15,-21 22-15,0-22 0,0 21 16,0-21-16,0 22 0,0-22 0,0 21 16,0-21-16,0 1 0,0-1 0,0 0 15,0 0-15,0 0 0,0 0 16,0 1-16,0-1 0,0-42 62,-21-1-62,21 1 0,-22 0 16,1 0-16,0 0 0</inkml:trace>
  <inkml:trace contextRef="#ctx0" brushRef="#br0" timeOffset="67630.58">5567 4001 0,'0'0'0,"-21"-22"16,-1 22-16,22-21 16,-21 21 30,21 21-30,-21-21-16,0 0 0,0 0 16</inkml:trace>
  <inkml:trace contextRef="#ctx0" brushRef="#br0" timeOffset="67898.42">4551 4255 0,'0'0'0,"0"21"0,-21-21 16,42 0-1,0 0-15,0 0 0,21 0 16,1 0-16,-1 0 0,0-21 0,1 21 16,-1 0-16,0-22 0,1 1 0,-1 21 15,0 0-15,1-21 0,-1 21 16,-21 0-16,0 0 0,22 0 15,-22 0 1,-21 21 15</inkml:trace>
  <inkml:trace contextRef="#ctx0" brushRef="#br0" timeOffset="69908.05">8086 4509 0,'21'0'15,"0"0"1,0 0-1,-21-22-15,21 22 16,-21-21-16,21 0 16,-21 0-16,0 0 0,22 21 15,-22-21-15,0-1 0,0 1 16,0 0-16,0 0 0,-22 0 16,22 0-16,-21 21 0,0-22 0,-21 22 15,21 0-15,-22 0 0,22 0 16,-21 0-16,-1 0 0,1 0 0,0 0 15,-1 22-15,1-1 0,0 21 16,21-21-16,-22 22 0,22-22 0,0 21 16,0 0-16,0 1 0,21-1 15,-22 0-15,22-20 0,0 20 0,0-21 16,0 21-16,22-20 0,-22-1 16,21 0-16,0-21 0,0 0 15,0 0-15,22 0 0,-22 0 0,21 0 16,-21 0-16,22-21 0,-22 21 15,21-21-15,0-1 0,-20 1 0,20 0 16,-21 0-16,21 0 0,-20 0 0,-1-22 16,0 22-16,0 0 0,0 0 15,-21 0-15,21-1 0,-21 1 0,0 0 16,0 0-16,0 0 0,0 0 0,-21 21 31,21 21-31,0 0 16,0 0-16,0 0 15,0 0-15,0 22 0,0-22 0,0 0 16,0 0-16,0 0 0,0 22 0,21-22 16,-21 0-16,22-21 0,-1 21 15,0 0-15,0-21 0,0 0 0,0 0 16,22 0-16,-22 0 0,21 0 16,-21 0-16,1-21 0,20 0 0,-21 21 15,21-21-15,-20 0 0,20 0 0,0-22 16,-21 22-16,-21 0 15,0 0-15,22 0 0,-22-22 16,0 22-16,0 0 0,0 0 16,-22 21-16,1 0 15,0 0 1,21 21-16,-21 0 0,21 0 0,0 22 16,0-22-16,-21 0 0,21 0 15,0 0-15,-21 22 0,21-22 0,0 0 16,0 0-16,0 0 15,21-42 32,0 0-47,0 0 0,0 0 16,-21-1-16,21 1 0,1 0 0,-1 0 16,0 0-16,0 0 0,0-1 15,0-20-15,1 42 0,-1-21 0,21 0 16,-21 21-16,0 0 15,1 21-15,-1 0 0,0 0 16,-21 0-16,21 1 0,0-1 0,0 0 16,-21 0-16,22 0 0,-1 0 15,0 1-15,-21-1 0,21 0 0,0-21 16,-21 21-16,21-21 0,1 0 0,-1 0 16,0 0-1,0 0-15,0 0 0,0-21 16,-21 0-16,22 21 0,-1-21 0,0-1 15,0 1-15,21 0 0,-20 0 16,-1-21-16,0 20 0,42-41 16,-41 42-16,20 0 0,-21-1 15,0 1-15,22 0 0,-22 0 0,0 21 16,0 0-16,21 0 0,-20 0 0,-1 0 16,0 21-16,0 0 0,-21 0 15,21-21-15,-21 22 0,21-1 0,-21 0 16,0 0-16,22-21 0,-22 21 0,21-21 15,-21 21 1,21-21 0,-21-21-1,0 0 1,0 0-16,0 0 16,-21 0-16,21-1 0,-21 1 0,-1 0 15,1 21-15,0-21 0,0 0 16,-21 21-16,20 0 0,1 0 0,0 0 15,-21 0-15,-1 42 16,1-21-16,21 0 0,0 1 0,0-1 16,-1 0-16,1 21 0,21-21 15,0 22-15,-21-22 0,21 21 16,-21-21-16,21 1 0,0-1 0,0 0 16,0 0-16,0 0 0,0 0 0,21 1 15,0-22-15,0 0 0,1 0 16,-1 0-16,21 0 0,-21 0 0,22 0 15,-22 0-15,21 0 0,-21-22 0,22 1 16,-1 0-16,0 0 0,-21 0 16,22 0-16,-22-1 0,0 1 0,21-21 15,1-43-15,-22 43 16,0 0-16,-21-1 0,21-20 0,-21-1 16,21 1-16,-21 20 0,0-20 0,0-1 15,0 22-15,0 0 0,0-1 16,0 1-16,0 21 0,0 0 15,0 0-15,-21 21 16,0 21-16,21 21 16,0-21-16,-21 22 0,21 20 0,-21 43 15,0-43-15,21 1 0,0-1 16,0 1-16,0-1 0,0 1 16,0-22-16,0 1 0,21-1 0,0 21 15,0-20-15,0-22 16,22 0-16,-22 0 0,0 0 15,0-21-15,0 0 0,0 0 0,22 0 0,-1 0 16,-21 0 0,0-21-16,1 0 0,-1 0 0,0 0 15,0 0-15,0-1 0,0 1 0</inkml:trace>
  <inkml:trace contextRef="#ctx0" brushRef="#br0" timeOffset="73299.06">11599 4657 0,'0'21'16,"0"0"-1,21-42 282,-21 0-281,22 21-16,-1-21 0,0-1 0,0 1 16,0 0-16,0 0 15,1-21-15,-1 20 0,-21 1 0,21-21 16,0 21-16,0-22 0,0 1 0,1 21 15,-22-21-15,0 20 0,21-20 16,-21 21-16,0 0 0,0 0 16,-21 21-1,-1 0-15,1 21 0,0-21 0,0 21 16,0 0-16,0 0 0,-1 0 0,1-21 16,21 22-16,-21-1 0,21 0 15,0 0 1,21-21-1,0 0 1,1-21-16,-1 0 0,0 21 0,21-21 16,-21 21-16,1-22 0,-1 22 15,0 0-15,0 0 0,21 0 16,-20 0 0,-22 22-16,21-1 0,-21 0 0,0 0 15,0 0-15,0 22 0,0-1 16,0 0-16,0-21 0,0 1 15,0 20-15,0-21 0,0 0 0,0 0 16,0 1-16,0-1 16,21-21-16,0 0 0,-21 21 15,21-21-15,0 0 0,1 0 0,-1 0 16,0 0-16,21 0 0,-21-21 0,22 21 16,-22-21-16,21-1 0,-21 1 15,22 21-15,-1-21 0,-21-21 0,22 21 16,-22-1-16,0 1 0,0 0 15,0-21-15,0 21 0,-21-22 16,0 22-16,0 0 0,0 0 0,0 0 0,0-1 16,-21 22-1,0 0 1,0 0-16,0 22 0,21-1 0,-21 0 16,21 0-16,-22 0 0,22 22 15,0-22-15,0 21 0,-21-21 0,21 0 16,0 22-16,0-22 0,0 0 15,0 0-15,0 0 0,21 1 0,1-22 16,-22 21-16,21-21 0,0 0 0,0 0 16,0 0-16,0 0 0,22 0 15,-22 0-15,21 0 0,-21-21 0,22-1 16,-1 1-16,-21 21 0,22-21 0,-1 0 16,-21 0-16,0-22 0,22 22 15,-43 0-15,21 0 0,-21-21 16,0 20-16,21 1 0,-21 0 0,0 0 15,0 0-15,0 0 0,-21 42 47,21 0-47,-21 0 0,21 0 0,0 0 16,0 1-16,0-1 0,0 21 0,-22-21 16,22 0-16,-21 1 0,21-1 15,0 0-15,0 0 0,0 0 0,0 0 16,-21 1-16,21-1 0,0-42 47,0-1-32,0 1-15,0 0 16,21 0-16,-21 0 0,21 0 0,1-22 16,-1 22-16,-21-21 0,21 21 0,0-22 15,0 22-15,0-21 0,1 21 16,-1-1-16,21 1 0,-21 0 0,0 21 15,1 0-15,-1 0 16,0 0-16,0 21 0,0 22 16,-21-1-16,21-21 0,-21 0 0,0 22 15,0-22-15,0 0 16,0 21-16,0-21 0,0 22 16,0-22-16,0 0 0,0 0 0,-21 0 15,21-42 16,21 0-15,-21 0-16,22 0 0,-1 0 16,0-1-16,0-20 0,0 21 0,0-21 15,1 20-15,-1-20 0,0 0 0,0 21 16,21-22-16,-20 22 0,-1 0 16,0 0-16,0 21 0,0 0 0,0 0 15,1 0-15,-1 0 16,0 0-16,0 0 0,-21 21 0,0 0 15,21 0-15,-21 22 0,21-22 0,-21 0 16,0 21-16,0-21 0,0 22 16,0-22-16,0 0 0,0 21 0,22-20 15,-22-1-15,21 0 0,0 0 16,-21 0-16,21-21 0,0 21 0,0 1 16,1-22-16,-1 0 0,0 0 15,0 0-15,0 0 0,22 0 16,-22-22-16,0 1 0,0 0 0,0 21 15,0-21-15,1 0 0,-1 0 0,-21-1 16,21 1-16,-21 0 0,21-21 0,-21 21 16,0-1-16,0 1 15,21 0-15,-21 0 0,0 42 32,0 0-17,0 0-15,0 1 0,0-1 0,-21 0 16,21 21-16,0-21 0,0 1 15,0-1-15,-21 0 0,21 0 0,0 0 16,0 0-16,0 1 0,21-1 16,0-21-16,0 0 0,1 0 15,-1 0-15,0 0 16,0 0-16,21 0 0,-20 0 0,-1 0 16,0-21-16,0-1 0,0 22 0,22-21 15,-22 0-15,0 0 0,0 0 16,-21 0-16,21-22 0,0 22 0,-21-21 15,22 21-15,-22-22 0,0 1 0,0 21 16,0-22-16,0 1 0,-22 21 16,1-21-16,0 20 0,0 1 0,0 21 15,0 0-15,-1 0 0,1 0 16,0 0-16,-21 0 0,21 21 0,-22 1 16,22 20-16,-21-21 0,21 21 15,-1 1-15,22-1 0,0-21 0,0 22 16,0-22-16,0 21 0,0-21 15,0 0-15,0 1 0,0-1 0,22 0 16,-1 0-16,0 0 0,0-21 16,0 0-16,43 0 0,-43 0 15,0 0-15,0 0 0,0 0 16,22 0-16,-22-21 0,0 0 0,21 21 16,-20-21-16,-1 0 0,42-22 15,-42 1-15,1 21 0,-1 0 16,0-1-16,0-20 0,-21 21 0,21 0 15,-21 0-15,21 21 0,-21-22 0,0 44 32,0-1-17,0 0-15,0 0 0,0 0 0,0 0 16,-21 22-16,21-22 0,-21 0 0,21 0 16,0 0-16,0 1 0,0-1 15,0 0-15,0 0 0,0 0 16,21 0-16,22-21 15,-22 0-15,0 0 0,0 0 16,21 0-16,-20 0 0,20 0 0,-21 0 16,21-21-16,-20 0 0,20 0 15,-21 0-15,0 0 0,0-1 16,1 1-16,-1 0 0,-21-42 16,21 41-16,-21 1 0,0 0 15,0 0-15,0 0 0,0 0 0,0-1 16,0 44 15,0-1-31,0 0 0,0 0 16,0 0-16,-21 22 0,21-22 0,0 0 15,-21 0-15,21 0 0,0 22 16,0-22-16,0 0 0,0 0 0,0 0 16,0 0-16,0 1 15,21-1-15,0-21 16,0 0-16,0 0 0,22 0 15,-1 0-15,-21 0 0,0 0 0,22 0 16,-22 0-16,0-21 0,0-1 16,21 1-16,-20 21 0,-1-42 15,0 0-15,0 20 0,-21 1 0,0-21 16,0 21-16,0 0 0,0-22 16,0 22-16,0 0 0,0 0 0,0 0 15,0 42 16,0 0-31,0 0 0,-21 0 16,21 0-16,-21 1 16,21-1-16,0 0 0,0 21 0,-21-21 15,21 1-15,0-1 0,0 0 0,0 0 16,0 0-16,0 0 16,0 1-16,21-1 15,0-21-15,0 0 0,0 0 0,0 0 16,1 0-16,-1 0 0,0 0 15,21 0-15,-21 0 0,22-21 0,-22-1 16,21 22-16,-21-21 0,22 0 0,-22 21 16,21-21-16,-21 0 0,1 0 15,-1-1-15,0-20 0,0 21 16,0 0-16,-21 0 0,0-22 16,0 22-16,0 0 0,-21 21 31,0 0-31,21 21 0,0 0 0,-21 0 15,21 1-15,0 20 16,0-21-16,0 0 0,0 0 16,0 1-16,0-1 0,0 0 0,0 0 15,21 0-15,-21 0 16,0 1-16,0-1 0,0 0 16,0 0-16,0 0 15,-21-21 1,21 21-16,-21-21 0,-1 0 0,1 0 15,0 22-15,0-22 0,0 0 16,0 0-16,-1 0 0,1 0 31,21-22-15,0 1-16,0 0 0</inkml:trace>
  <inkml:trace contextRef="#ctx0" brushRef="#br0" timeOffset="73798.82">17484 3810 0,'0'0'0,"21"-21"0,-21 0 0,0 0 0,0-1 16,-21 44-1,-1-1 1,22 21-16,-21-21 0,0 22 16,0 20-16,21 1 0,0-22 15,-21 21-15,0 1 0,-1-1 0,22 1 0,-21-22 16,21 1-16,-21-1 0,21 0 15,0 1-15,-21-22 0,21 0 16,0 0-16,0 0 0,0 0 16,0-42-1,0 0 1,0 0-16</inkml:trace>
  <inkml:trace contextRef="#ctx0" brushRef="#br0" timeOffset="74639.33">16933 4297 0,'0'0'0,"21"0"16,1 0-1,-1 0-15,21-21 0,-21 21 16,22 0-16,20-21 0,-21-1 0,22 22 16,42-42-16,-43 21 15,1 0-15,-1 0 0,1-1 0,-22-20 16,22 21-16,-22 0 0,0-22 15,1 22-15,-22 0 0,0 0 0,0-21 16,0 20-16,-21 1 0,0-21 0,0 21 16,0 0-16,0-1 0,0 1 15,0 0 1,-21 21-16,0 0 16,0 21-16,21 0 0,-43 43 15,22-43-15,21 43 0,-21-22 0,0 0 16,0 22-16,0-1 0,-1 43 15,1-42-15,0-22 0,0 0 16,21 1-16,0-1 0,-21-21 16,21 0-16,-21 22 0,21-22 0,0 0 15,0 0-15,0-42 47,0 0-47,21 0 16,0-1-16,0 1 0,0 0 15,0-21-15,1 21 0,-1-22 0,0 22 16,0-21-16,0 21 0,0-1 16,1 1-16,-1 21 0,0 0 0,-21-21 15,21 21-15,0 0 16,-21 21-16,0 0 0,0 1 0,0-1 16,0 0-16,0 0 0,0 0 15,0 0-15,0 22 0,0-22 0,0 0 16,0 0-16,0 0 0,0 1 0,21-22 15,-21 21-15,0 0 0,22-21 16,-1 21-16,0-21 16,0 0-16,0 0 0,22 0 15,-22-21-15,0 21 0,21-21 16,1 0-16,-22-1 0,21 1 0,0 0 16,1 0-16,-22 0 0,21 0 0,-21-1 15,1-20-15,-1 21 0,0-21 16,0 20-16,-21 1 0,0 0 0,0 0 15,0 0-15,0 0 0,-21 21 16,0 0-16,0 21 16,-1 0-16,1 0 0,21 0 15,-21 22-15,0-22 0,0 0 16,21 21-16,0-21 0,0 22 0,0-22 16,0 0-16,0 0 0,0 22 15,21-22-15,0-21 0,0 21 16,0-21-16,1 0 0,20 0 0,-21 0 15,21 0-15,-20 0 0,-1 0 16,0 0-16,0 0 0,21-21 0,-20 0 16,-1-1-16</inkml:trace>
  <inkml:trace contextRef="#ctx0" brushRef="#br0" timeOffset="76150.27">19685 4509 0,'-21'0'16,"42"-22"15,0 1-31,-21 0 0,42 0 0,-20-21 15,-1 20-15,21-20 0,-21 0 16,0-1-16,22 1 0,-22 0 0,0-22 16,21 22-16,-42 0 0,22-1 15,-22 1-15,0 0 0,0 20 16,0-20-16,0 21 0,-22 0 0,1 21 16,0 0-16,0 0 0,0 0 15,0 0-15,-22 0 0,22 21 0,0-21 16,21 21-16,0 0 0,0 0 15,0 22-15,0-22 0,0 0 0,0 21 16,21-20-16,-21 20 0,21-21 0,0 21 16,1-20-16,-1 20 0,21 21 15,-21-41-15,-21-1 0,21 42 16,-21-42-16,22 1 16,-22-1-16,0 0 0,0 0 0,0 0 15,0 0-15,21 1 0,0-1 16,0-21-1,0 0-15,0 0 0,1 0 0,-1 0 16,0 0-16,42 0 0,-41-21 16,20 21-16,0-22 0,1 1 15,-22 0-15,21 0 0,0 0 0,-20-22 16,20 22-16,0 0 0,-21-21 16,1 21-16,-1-22 0,-21 1 15,0 0-15,0-1 0,0 22 0,0-21 0,0 21 16,0-1-16,0 1 0,-21 21 15,-1 0-15,1 0 16,0 0-16,-21 21 0,21 1 0,-1-1 16,1 21-16,0 0 0,0 1 15,21-22-15,0 21 0,-21 1 0,21-1 16,0-21-16,0 21 0,0-20 16,0-1-16,21 0 0,0 0 0,0 0 15,0-21-15,22 0 0,-22 0 0,21 0 16,1 0-16,-22 0 0,21 0 15,0-21-15,1 21 0,-1-21 0,-21 0 16,22 0-16,-1-1 0,-21 1 16,21 0-16,-20-21 0,-1 21 15,-21-22-15,0 22 0,21-21 0,-21 21 16,0-22-16,0 22 0,0 0 0,0 0 16,0 0-16,-21 21 31,21 21-31,0 0 15,-21 21-15,21-21 0,-22 1 0,22 20 16,0-21-16,0 0 0,-21 0 16,21 22-16,0-22 0,0 0 0,0 0 15,0 0-15,0-42 47,0 0-31,0 0-16,21 0 0,-21 0 15,22-22-15,-22 22 0,21 0 0,-21-21 16,0 20-16,21-20 0,0 21 16,-21 0-16,0 0 0,21-1 0,0 1 15,1 21-15,-1 0 0,0 0 16,0 0-16,0 21 16,-21 1-16,21-1 0,-21 0 0,22 0 15,-22 21-15,0-20 0,0-1 16,0 21-16,0-21 0,0 22 15,0-22-15,0 0 0,0 0 16,0 0-16,-22 0 0,1-21 31,21-21-15,0 0 0,0 0-16,0 0 0,0-22 0,21 22 15,1-21-15,-1 21 0,0-22 16,21 1-16,-21 0 0,22-1 0,-22 22 15,21-21-15,1 21 0,-1 0 16,0 21-16,22 0 16,-22 0-16,-21 0 0,0 21 0,1 0 15,-1 0-15,-21 0 0,0 22 0,0-22 16,0 21-16,0 0 0,0-20 16,0 20-16,0-21 0,0 21 15,-21-20-15,21 20 0,-22-21 0,22 0 16,-21 0-16,21 1 0,0-1 0,0 0 15,0-42 17,0 0-32</inkml:trace>
  <inkml:trace contextRef="#ctx0" brushRef="#br0" timeOffset="79060.88">22352 4297 0,'21'0'15,"0"0"1,0 0-16,1-21 0,-22 0 15,21 21-15,0-22 0,-21 1 0,21 0 16,0-21-16,-21 21 16,21-1-16,-21-20 0,0 21 0,0-21 15,0 20-15,0 1 0,0-21 16,-21 21-16,0 0 0,0-1 0,0 1 16,0 21-16,-1 0 0,-20 0 0,21 0 15,-21 0-15,20 21 0,-20-21 16,21 22-16,-21 20 0,20-21 0,1 21 15,-21 1-15,21-1 0,21 0 16,-21 1-16,-1-1 0,22 0 16,-21 1-16,21-1 0,0-21 0,0 0 0,0 22 15,0-22-15,0 0 16,0 0-16,21-21 0,1 0 16,-1 0-16,0 0 0,0 0 15,21 0-15,-20-21 0,20 0 0,-21 21 16,21-21-16,-20 0 0,20-1 0,-21 1 15,0-21-15,22 21 0,-22-22 16,0 22-16,0-21 0,0 21 0,-21-22 16,0 1-16,21 21 0,-21 0 15,0 0-15,0-1 0,0 1 0,0 42 32,0 1-32,-21-1 15,21 0-15,-21 21 0,21-21 0,0 22 16,0-1-16,-21-21 0,21 22 15,0-1-15,0 0 16,0-21-16,0 1 0,0-1 16,21-21-16,0 0 0,0 21 15,1-21-15,-1 0 0,21 0 0,-21 0 16,0 0-16,22-21 0,-1 21 0,-21-21 16,0-1-16,22 1 0,-22 0 15,0 0-15,21 0 0,-20 0 0,-1-22 16,-21 22-16,21-21 0,-21 21 15,21-22-15,-21 22 0,0-21 0,0 21 16,0-1-16,0 1 16,0 42-1,0 1 1,0-1-16,0 21 0,0-21 16,0 22-16,0-22 0,-21 21 0,21-21 15,0 0-15,0 22 0,0-22 0,0 0 16,0 0-16,0 0 15,0 1-15,21-22 0,0 0 16,0 0-16,1 0 0,20 0 0,-21 0 16,0 0-16,0-22 0,22 22 15,-22-21-15,0 0 0,0 0 0,0 0 16,1 0-16,-22-1 16,0-20-16,21 21 0,-21 0 0,0-22 15,0 22-15,0 0 0,0 0 16,0 0-16,0 0 0,0 42 31,-21 0-31,21 0 16,-22 0-16,22 0 0,0 22 0,-21-22 15,21 0-15,-21 0 0,21 22 16,-21-22-16,21 0 0,0 0 0,-21 0 16,21 0-16,0 1 15,0-44 16,0 1-15,21 0-16,-21 0 0,21 0 16,0-22-16,0 22 0,1-21 0,-1 0 15,21 20-15,-21-20 0,0 21 16,1-21-16,20 20 0,-21 1 0,0 0 16,0 21-16,1 0 0,-1 0 15,0 0-15,0 0 0,-21 21 0,0 0 16,0 1-16,0-1 0,0 0 0,0 0 15,0 21-15,0-20 0,0-1 16,0 21-16,-21-21 0,21 0 0,0 22 16,0-22-16,0 0 0,0 0 15,0 0-15,0 1 16,21-22-16,0 0 0,0 21 0,1-21 16,-1 0-16,0 0 0,0 0 0,21 0 15,-20 0-15,20-21 0,-21 21 16,21-22-16,-20 1 0,20 21 0,-21-21 15,21 0-15,-20-21 0,-1 20 16,0 1-16,0 0 0,-21-21 0,0 21 16,21-22-16,-21 1 15,0 21-15,0 0 0,0-1 0,-21 44 32,0-1-32,21 0 15,0 0-15,-21 0 0,21 0 16,-21 22-16,21-22 0,0 0 0,0 0 15,0 0-15,0 22 0,0-22 16,0 0-16,21 0 0,0-21 16,-21 21-16,21-21 0,0 0 0,0 0 15,1 0-15,20 0 0,-21 0 16,0 0-16,22 0 0,-22 0 0,0-21 16,21 0-16,-21 0 0,1 0 15,-1 0-15,0-1 0,0 1 16,0-21-16,-21 21 0,0-22 0,21 22 15,-21-21-15,0 21 0,0 0 16,0-1-16,0 44 16,-21-22-1,0 21-15,21 0 0,-21 21 16,21-21-16,0 1 0,-21 20 16,21-21-16,-21 0 0,21 0 0,0 1 15,0-1-15,0 0 0,0 0 0,-22 0 16,22 0-16,0-42 47,0 0-32,22 0-15,-22 0 0,21 0 16,0-1-16,0 1 0,0-21 0,0 21 16,1-22-16,20 22 0,-21-21 0,0 21 15,0 0-15,1-1 0,-1 1 16,21 0-16,-21 21 0,0 0 0,1 0 15,-1 0-15,-21 21 0,21 0 16,-21 1-16,21-1 16,-21 21-16,0-21 0,21 22 15,-21-22-15,21 0 0,-21 21 16,22-21-16,-22 1 0,21-1 0,0 0 16,0 0-16,0 0 0,0 0 15,1-21-15,-1 0 16,0 0-16,0 0 0,0 0 15,-21-21-15,21 21 0,-21-21 0,22 0 16,-1 0-16,0 0 0,-21-1 16,42-41-16,-21 42 0,1-22 15,20 1-15,-21 21 0,0-21 16,22 20-16,-22-20 0,21 21 0,-21 0 16,0 21-16,22-21 0,-22 21 0,0 0 15,0 0-15,0 0 16,1 0-16,-22 21 0,21 0 15,0-21-15,-21 21 0,0 0 0,0 0 16,21 1-16,-21-1 0,0 0 16,0 0-16,0 0 0,21-21 15,-21 21-15,0-42 47,0 0-47,0 0 16,0 0-16,-21 0 0,21-1 15,-21 1-15,21 0 0,-21 21 0,0-21 16,-1 21 0,1 0-16,0 0 0,0 0 0,0 0 15,-22 0-15,22 21 0,0 0 0,-21 0 16,21 1-16,-22 20 0,22-21 16,-21 21-16,21-20 0,-22 20 0,22-21 15,0 21-15,21-20 0,0 20 16,0-21-16,0 0 0,0 0 0,0 1 15,0-1-15,21-21 0,0 0 16,0 0-16,1 0 0,-1 0 16,0 0-16,21 0 0,-21 0 15,1 0-15,-1-21 0,0-1 0,0 1 16,0 0-16,0 0 0,1 0 16,-1 0-16,0-22 0,0 22 0,-21 0 15,21-21-15,0 20 0,-21 1 0,0 0 16,22 21-16,-22-21 0,0 0 15,0 42 1,0 0 0,-22 0-16,1 22 0,0-22 15,0 0-15,21 21 0,-21 1 0,0-22 16,-1 21-16,1 0 0,0 22 16,0-22-16,21 22 0,-21-22 15,21 22-15,-21-1 0,21 1 0,-22 20 16,22-20-16,-21 20 0,21-20 15,0 21-15,-21-22 0,21 1 0,-21 20 16,21-20-16,0-1 0,-21 22 0,0-22 16,-1 1-16,22-1 0,-21 1 15,0-1-15,0 1 0,0-22 16,0 1-16,-1-1 0,1 0 0,-21 1 0,21-22 16,-22 0-16,22 0 0,0 0 15,0 0-15,0-21 0,0 0 0,-1 0 16,1 0-16,0-21 15,0 21-15,21-21 0,-21 0 0,21 0 16,0-22-16,-21 22 16,-1-21-16,1 0 0,0-1 0,21-20 15,0 20-15,0-20 0,0-1 0,0 1 16,0-1-16,0-20 0,21 20 16,22-20-16,-22 20 0,0-21 0,21 1 15,1 20-15,-1-20 0,-21 20 0,21 1 16,1-1-16,-1 22 0,-21-22 15,22 22-15,20-22 0,-42 22 16,0 21-16,22 0 0,-22 0 0,0-1 16,0 22-16,0-21 15,1 0-15,-1 0 0,0 0 0,-21 0 16,21-1-16,-21 1 16</inkml:trace>
  <inkml:trace contextRef="#ctx0" brushRef="#br0" timeOffset="79350.74">24257 3852 0,'-21'0'31,"0"0"63,-1 0-94</inkml:trace>
  <inkml:trace contextRef="#ctx0" brushRef="#br0" timeOffset="79570.58">23347 3831 0,'0'0'0,"-21"21"0,-1-21 15,1 0-15,0 0 79,0 0-79,0 0 15</inkml:trace>
  <inkml:trace contextRef="#ctx0" brushRef="#br0" timeOffset="82083.42">1439 6985 0,'0'0'0,"0"21"16,0 0-16,21-21 16,1 0-16,-1 0 15,0 0-15,21-21 16,-21 0-16,1 0 0,20 0 0,-21 0 16,21-1-16,-20 1 0,-1 0 15,0 0-15,0 0 0,-21 0 16,0-1-16,0 1 0,0 0 15,0 0-15,-42 0 0,21 21 16,-1 0-16,-20 0 0,21 0 0,-21 0 16,-1 21-16,1 0 0,0 0 15,-1 0-15,1 1 0,0 20 0,-1-21 16,22 0-16,-21 22 0,21-22 16,-1 21-16,22-21 0,0 0 15,0 22-15,0-22 0,0 0 0,22 0 16,20-21-16,-21 21 0,21 1 15,1-1-15,-1 0 0,0-21 0,1 21 16,-1 0-16,0 0 16,1 1-16,-22-1 0,21 0 0,-21 0 15,1 0-15,-22 0 0,0 1 16,0-1-16,0 0 0,-22 21 0,-20-21 16,21 1-16,-21-1 0,-1 0 15,1 0-15,0-21 0,-22 21 0,22-21 16,-22 0-16,22 0 0,0 0 15,-1 0-15,1 0 0,0-21 16,-1 21-16,22-21 0,-21 0 16,21 0-16,-1-22 0,1 22 0,0 0 15,21 0-15,0 0 0,0-1 16,0-20-16,0 21 16,42 0-16,-20 0 0,-1 21 0,0-22 15,21 22-15,-21 0 0,22-21 16</inkml:trace>
  <inkml:trace contextRef="#ctx0" brushRef="#br0" timeOffset="82363.27">1990 7006 0,'0'21'15,"-22"1"-15,22-1 16,-21 0-16,21 0 0,-21 21 0,21-20 16,0 20-16,0-21 0,0 21 15,0-20-15,-21 20 0,21-21 0,0 0 16,0 0-16,-21 1 0,21-1 16,0 0-16,0-42 31,0 0-31,0-1 15,0-20-15,21 21 0</inkml:trace>
  <inkml:trace contextRef="#ctx0" brushRef="#br0" timeOffset="82686.45">2011 6879 0,'-21'0'0,"-1"0"16,1 0-16,21 21 15,0 1-15,21-22 32,1 0-32,-1 0 15,0-22-15,-21 1 16,21 21-16,-21-21 16,21 21-16,-21-21 0,0 0 15,-21 21 1,0 0-16,0 0 15,0 0-15,-1 21 16,22 0-16,0 0 16,0 0-16,0 1 15,0-1 1,22-21-16,-1 0 0,0 0 16,0 0-16</inkml:trace>
  <inkml:trace contextRef="#ctx0" brushRef="#br0" timeOffset="83587.89">2349 7006 0,'0'0'0,"-21"0"0,21 21 0,21-21 31,1 0-31,-1 0 0,21 0 16,-21 0-16,0 0 15,22 0-15,-22-21 0,21 21 0,1-21 0,-1 21 16,0-21-16,-21 0 16,22 21-16,-22-21 0,0-1 0,0 22 15,0-21-15,1 21 16,-44 0 0,1 0-1,0 21-15,0 1 0,0-22 0,0 42 16,-1-21-16,1 0 0,0 0 15,0 22-15,0-1 0,-22 0 0,22 1 16,0-1-16,-21 0 0,21 1 16,-1-1-16,-20 22 15,21-43-15,0 0 0,21 0 0,-21 0 16,-1-21-16,22 21 16,0-42-1,0 0 1,0 0-16,22 0 0,-1-22 15,0 22-15,-21 0 0,21-21 16,0 21-16,-21-1 0,21 1 0,1 0 16,-22 0-16,21 21 0,0-21 15,0 21-15,0 21 16,-21 0 0,21-21-16,-21 21 0,0 0 0,0 1 15,0-1-15,0 0 0,0 0 16,22 0-16,-22 0 0,21 1 15,0-1-15,-21 0 0,21 0 16,0-21-16,0 21 0,1-21 0,-1 0 16,0 0-16,0 0 0,21 0 15,-20 0-15,20 0 0,-21 0 0,21-21 16,-20 0-16,20 0 0,0 0 16,-21-1-16,22 1 0,-22 0 0,21 0 15,-21 0-15,1-22 0,-1 22 0,0-21 16,0 21-16,0-22 0,-21 1 15,0 0-15,0 21 16,0-1-16,0 1 0,0 0 16,-21 0-16,0 0 0,0 21 0,0 0 15,-1 0-15,1 0 16,0 0-16,21 21 0,0 0 0,0 0 16,-21 0-16,21 1 0,0 20 15,0-21-15,0 21 0,0 1 0,0-22 16,0 21-16,0-21 0,0 22 15,0-22-15,0 21 0,0-21 0,21 1 16,0-1-16,0 0 0,1-21 16,-1 0-16,0 0 15,0 0-15,0 0 0,0 0 16,1 0-16,-1-21 0,0 0 16,0 21-16,-21-22 0,0 1 15,21 0-15,0 0 0,-21 0 0,22 0 16</inkml:trace>
  <inkml:trace contextRef="#ctx0" brushRef="#br0" timeOffset="83966.67">4191 6689 0,'0'0'0,"0"-21"0,0-1 16,0 1-16,-21 21 15,0 0 1,-1 0-16,22 21 16,-21 1-16,0-1 0,21 0 0,-21 21 15,21-21-15,0 22 0,-21-1 16,21 0-16,0 1 0,0-1 0,0 0 15,0 1-15,0-1 0,0 0 16,0 1-16,0-1 0,0-21 0,21 22 16,0-22-16,0 0 0,-21 0 15,21 0-15,1-21 0,-1 0 16,0 21-16,0-21 0,0 0 0,0 0 16,1 0-16,20-21 0,-21 0 0,0 0 15,-21 0-15,21 0 0,1-1 16</inkml:trace>
  <inkml:trace contextRef="#ctx0" brushRef="#br0" timeOffset="84262.51">4635 6625 0,'0'0'0,"22"0"15,-1 0-15,0 0 0,0 0 16,0 21-16,0 1 0,1-1 0,-1-21 15,21 42-15,-21-21 0,0 0 16,1 1-16,-1 20 0,0-21 0,0 0 16,0 22-16,-21-22 0,21 21 0,-21 0 15,0-20-15,0 20 0,0-21 16,0 21-16,-21 1 0,0-22 0,0 21 16,0 1-16,0-22 0,-1 0 0,1 0 15,0 0-15,0 0 16,21 1-16,-21-22 0,21 21 15,-21-21-15,21-21 16,0-1 0,0 1-16</inkml:trace>
  <inkml:trace contextRef="#ctx0" brushRef="#br0" timeOffset="85170.68">5778 7091 0,'-63'0'16,"42"0"0,0 0-16,-1 0 0,1 0 15,0 0-15,0 0 16,42 0 15,0 0-31,22 0 0,-22 0 0,21 0 16,0 0-16,22 0 0,-22 0 15,22 0-15,-1 0 0,1 0 16,-1 0-16,1 0 0,-1 0 0,1 0 16,-1 0-16,64 0 0,-42 0 15,-43 0-15,22 0 0,-1 0 16,-20 0-16,-1 0 0,0 0 0,1 0 16,-1 0-16,-21 0 0,0-21 15,0 0-15,1 21 0,-1-22 16,-21 1-16,0 0 15,-21 0-15,-1 21 0,1-21 16,0 21-16,0-21 0,-21 21 0,-1 0 16,1-22-16,0 22 0,20-21 15,-20 21-15,21 0 0,-21 0 16,20 0-16,1 0 0,0 0 16,42 0-1,0 0 1,1 0-16,-1 0 0,0-21 0,21 21 15,1 0-15,-22 0 0,21 0 16,-21 0-16,22 0 0,-22 0 0,0 0 16,0 0-16,0 0 0,0 21 0,-21 0 15,0 1-15,0-1 16,0 21-16,0-21 0,-21 0 16,0 22-16,0-1 0,0 0 0,0-20 15,-1 20-15,1 0 0,0-21 16,0 22-16,-21-22 0,20 0 0,1 0 15,21 0-15,-21 1 0,21-1 16,-21 0-16,0 0 16,21-42-1,0 0 1,21 21-16</inkml:trace>
  <inkml:trace contextRef="#ctx0" brushRef="#br0" timeOffset="85747.44">7959 6858 0,'0'0'0,"21"-21"16,0 0-1,0 0-15,0-1 0,0 1 0,22 0 16,-22 0-16,21 0 0,1-22 0,-22 22 16,21-21-16,-21 21 0,0-22 15,22-20-15,-22 21 0,0 20 16,-21-20-16,0 21 0,0 0 15,0 0-15,-21 21 16,0 0-16,21 21 0,-21-21 16,-1 42-16,1-21 0,0 22 15,21-1-15,0 0 0,0 22 16,-21-22-16,21 22 0,0-22 0,0 0 16,0 22-16,0-22 0,0 0 15,0 1-15,0-1 0,0 0 16,0-20-16,0 20 0,0-21 0,0 21 15,0-20-15,0-1 0,0 21 0,0-21 16,-21 0-16,0 1 16,-1-22-16,1 0 15,-21 0-15,21 0 0,0 0 16,-1-22-16,-20 22 0,21-21 0,0 0 16,-22 0-16,22 0 0,21 0 15,-21 21-15,21-22 0,0 1 16,0 0-16,0 0 0,0 0 0,0 0 15,21-1-15,22 1 16,-22 0-16,0-21 0</inkml:trace>
  <inkml:trace contextRef="#ctx0" brushRef="#br0" timeOffset="86054.78">8911 6308 0,'0'-21'16,"-21"21"-16,0 0 0,0 21 16,21 0-16,0 0 0,-22 21 15,22 1-15,-21-1 0,21 0 0,0 1 16,-21 20-16,21-20 0,0 20 16,0-21-16,-21 22 0,0-22 0,21 1 15,-21 20-15,21-21 0,-22 1 0,22-1 16,0 22-16,0-43 15,0 0-15,0 0 0,22-21 16,-1 0-16,0 0 16,0 0-16,0-21 15,0 0-15,1 21 0,-1-21 0,0-1 16,0-20-16,-21 21 0,0 0 0,0 0 16</inkml:trace>
  <inkml:trace contextRef="#ctx0" brushRef="#br0" timeOffset="86238.67">8594 6837 0,'-22'0'0,"44"0"0,-65 0 0,22 0 16,42-21 15,22 21-31,-22 0 0,21-21 0,0 21 16,1-22-16,-1 22 15,0-21-15,1 21 0,-1-21 0,-21 21 0,22-21 16,-1 0-16,0 21 0,-21-21 15,22 21-15,-22-22 0,21 1 16</inkml:trace>
  <inkml:trace contextRef="#ctx0" brushRef="#br0" timeOffset="86799.35">10245 6562 0,'21'-21'15,"-42"42"-15,63-64 0,-21 22 0,0-21 0,0 21 16,1-22-16,-1 22 0,21-21 0,-21 0 15,0 20-15,22-20 0,-22 0 16,0 21-16,0-22 0,0 22 16,-21-21-16,0 21 0,0-1 0,0 1 15,0 0-15,-21 21 16,0 0-16,0 0 0,0 42 16,-22-20-16,22 20 0,0 0 0,0 1 15,0 41-15,0-20 0,-1 20 0,1 22 16,0-21-16,0 21 0,0-22 15,0 22-15,-1 0 0,1 0 0,21 0 16,-21 0-16,0-1 0,0 1 0,0 0 16,21 0-16,0 21 0,-22-21 15,1 0-15,21-22 0,-21 22 0,21-21 16,-21 84-16,0-84 16,21-22-16,-21 1 0,21-1 0,0-20 0,0-22 15,0 21-15,0-21 16,-22-21-16,1 0 15,21-21-15,0 0 16,0-21-16,0-1 0,0 22 16,0-21-16,0-22 0,0 22 15,0-22-15,0 1 0,0-1 0,0-20 0,0-1 16,0 0-16,0 1 0</inkml:trace>
  <inkml:trace contextRef="#ctx0" brushRef="#br0" timeOffset="87094.18">9948 7408 0,'0'0'0,"0"-63"0,0 21 0,0-22 15,0 22-15,0-22 0,0 22 0,0 0 16,0-1-16,21 22 0,1-21 16,20-1-16,-21 1 0,21 21 15,1-21-15,20-1 0,-20 22 0,20 0 16,1 0-16,-22 0 0,21 21 0,1 0 16,-22 21-16,22 0 0,-43 0 15,21 21-15,-21-20 0,-21 20 0,0 0 16,-21 43-16,0-43 15,-21 1-15,21-1 0,-22-21 0,1 21 16,-22 1-16,22-22 0,0 0 16,-1 0-16,1 0 0,21 1 15,-21-1-15,20-21 0,1 0 0,0 21 16,21-42 0,0 0-1,21-1-15,0 1 0,1 0 0,-1 0 16,21 0-16,-21 0 0</inkml:trace>
  <inkml:trace contextRef="#ctx0" brushRef="#br0" timeOffset="87494.95">10753 6922 0,'0'0'0,"0"-43"16,-22 43-16,22-21 16,0 0-16,0 0 0,0 0 15,0-1-15,22 1 0,-1 21 0,0-21 16,21 21-16,-21 0 15,22 0-15,-1 0 0,0 0 0,1 0 16,-1 0-16,0 21 0,1 0 16,-22 1-16,21 20 0,1 0 15,-22-21-15,-21 22 0,0-22 0,0 0 16,0 21-16,-21-20 0,-1-1 16,1 21-16,-21-21 0,21 0 0,0 1 15,-1-1-15,1-21 0,0 0 0,0 0 16,0 0-1,21-21-15,0-1 0,0 1 16,0 0-16,21 0 0,0-21 0,0 20 16,0-20-16,-21 0 15,22 21-15,20-22 0,-21 1 0,0 0 16,0 20-16,1-20 0,-1 21 0,0 0 16,0 0-16,0 21 0,0 0 15,1 0-15,-1 0 0,0 0 16,0 21-1,0 0-15,-21 0 0,21 0 16</inkml:trace>
  <inkml:trace contextRef="#ctx0" brushRef="#br0" timeOffset="87933.21">11917 6795 0,'0'0'0,"21"-22"15,-21 1-15,0-21 16,0 21-16,0 0 0,0-1 15,0 1-15,-21 0 0,0 0 16,-1 21-16,22-21 0,-21 21 0,0 0 16,0 0-16,0 21 0,0 0 15,-1 0-15,1 0 0,-21 43 16,21-22-16,0 1 0,21 20 16,0-21-16,0 1 0,0-1 15,0-21-15,0 22 0,21-22 16,0 0-16,0 0 0,21-21 15,-20 21-15,20-21 0,0 0 16,1 0-16,-1 0 0,0 0 0,-21-21 16,22 21-16,-1-21 0,0 0 0,-20 0 15,20-1-15,-21 1 0,0 0 16,0 0-16,-21 0 0,0 0 0,0-22 16,0 22-16,0-21 0,0 21 0,-21-22 15,0 22-15,0-21 0,0 21 16,-22-1-16,1 1 0,21 21 0,-64 0 15,43 0-15,21 0 16,-22 21-16,22 1 0,-21 20 16,21-21-16,21 0 0,-21 0 15,21 1-15,0-1 0,0 0 16,0 0-16,21-21 0,0 0 0,21 0 16,-21 0-16</inkml:trace>
  <inkml:trace contextRef="#ctx0" brushRef="#br0" timeOffset="88211.05">12488 6435 0,'0'0'16,"-21"0"-16,21 21 31,0 0-31,0 21 0,0 1 0,0-1 16,21 0-16,-21 1 0,0-1 15,0-21-15,21 22 0,-21-1 0,22 0 16,-22-21-16,0 1 0,0-1 16,0 0-16,0 0 0,0 0 0,21 0 15,0-21 1,0 0 0,0-21-16,-21 0 0,21 0 15,1 0-15,-1 0 0,-21-1 0</inkml:trace>
  <inkml:trace contextRef="#ctx0" brushRef="#br0" timeOffset="88414.93">12890 6477 0,'0'0'0,"0"-21"0,0-43 15,0 43-15,0 0 0,-21 21 16,0 21-16,0 0 0,21 22 16,-21-22-16,0 21 0,-1 1 15,1-1-15,0 0 0,21 1 0,-21 20 16,0-21-16,0-20 0,-1 20 15,1 0-15,21-21 0,-21 1 0,21-1 16,0 0-16,0 0 0,21-21 31,0 0-31,1 0 0,-1-21 16,21 21-16</inkml:trace>
  <inkml:trace contextRef="#ctx0" brushRef="#br0" timeOffset="88638.8">13144 6562 0,'22'-21'0,"-44"42"0,44-64 16,-22 65 0,0-1-1,0 0-15,0 0 0,0 21 16,0-20-16,0-1 0,0 21 16,-22-21-16,22 22 0,0-22 0,0 0 15,-21 0-15,21 0 0,-21 0 16,21 1-16,0-1 0,0 0 15,0 0-15,21-21 32,-21-21-32,21 0 0</inkml:trace>
  <inkml:trace contextRef="#ctx0" brushRef="#br0" timeOffset="88811.71">13314 6350 0,'0'0'0,"0"-42"0,-21 21 0,21-1 15,-22 1-15,22 0 16,-21 0-16,0 21 16,0 0-1,21 21 1,-21-21-16,21 21 16</inkml:trace>
  <inkml:trace contextRef="#ctx0" brushRef="#br0" timeOffset="89393.36">14097 6519 0,'0'0'0,"0"-21"0,-64-63 15,43 84 1,0 0-16,0 0 0,-21 0 16,-1 21-16,22 0 0,0 0 15,0 0-15,0 22 0,-1-22 16,1 21-16,0 0 0,0 1 16,0-1-16,0 0 0,-1 1 0,22-22 15,0 21-15,0-21 0,0 1 0,0-1 16,0 0-16,22 0 0,-1-21 15,0 0-15,0 0 0,21 0 0,-20 0 16,-1 0-16,21 0 0,-21 0 16,22-21-16,-22 21 0,0-21 0,21 0 15,-21-1-15,1-20 0,20 21 16,0-64-16,-21 43 0,1 0 16,-1-22-16,0 1 0,-21-1 0,0 1 15,0 20-15,21-20 0,-21-1 16,0 22-16,0 0 0,0-1 15,0 22-15,0 0 0,0 0 0,0 0 16,0 42 0,0 0-16,0 21 0,-21-21 15,21 22-15,0-1 0,0 0 0,-21 1 16,21 20-16,-21 1 0,21-22 16,0 22-16,0-22 0,0 21 0,0-20 15,0-1-15,0 0 0,0 1 16,0-22-16,0 21 0,0-21 15,0 1-15,0-1 0,21-21 0,0 0 16,0 0-16,0 0 0,0 0 0,1 0 16,-1 0-16,0 0 0</inkml:trace>
  <inkml:trace contextRef="#ctx0" brushRef="#br0" timeOffset="90054.69">14690 6646 0,'0'0'0,"0"-21"0,21 0 16,-21 0-16,21 21 0,-21-21 16,21 0-16,-21-1 15,21 22-15,-21-21 0,0 0 0,21 0 16,1 0-16,-22 0 0,21-1 16,-21 1-16,0 0 0,0 0 15,0 0-15,-21 21 31,-1 21-31,1 0 0,0 0 0,0 0 16,0 22-16,0-22 0,-1 21 0,1 1 16,0-1-16,0 0 0,21 1 15,-42 20-15,42-21 0,-22-20 16,22-1-16,0 21 0,0-21 16,0 0-16,0 1 0,22-1 15,-1-21-15,0 0 0,0 0 0,0 0 16,22 0-16,-22 0 0,21 0 15,0-21-15,1-1 0,-1 22 16,106-84-16,-84 63 16,-22-1-16,0-20 0,1 0 15,-1-1-15,43-62 16,-64 62-16,-21 1 0,0 21 0,0 0 16,0-1-16,-21 22 15,-22 0-15,22 0 0,-21 22 16,21-1-16,0 0 0,-1 21 15,1-21-15,0 22 0,21 20 16,0-42-16,0 1 0,0-1 16,0 0-16,21 0 0,-21 21 15,21-42-15,1 22 0,20-1 0,-21 0 16,0 0-16,0-21 0,1 21 0,-1 0 16,0-21-16,-21 22 0,0-1 15,0 0 1,-21 0-16,0-21 15,-22 0-15,22 0 16,0 0-16,0 21 0,-22-21 0,22 0 0,0 0 16,0 0-16,0 0 0,0 0 15,-1 0 1,22-21-16,0 0 16</inkml:trace>
  <inkml:trace contextRef="#ctx0" brushRef="#br0" timeOffset="90763.28">16722 6773 0,'21'0'0,"-42"0"0,63 0 16,-21 0-16,0 0 0,0-21 16,1 0-16,-1 21 0,21-21 0,-21 21 15,0-21-15,1 21 0,20-21 16,-21-1-16,0 1 0,0 0 0,22-21 16,-22 21-16,0-1 0,-21-20 0,21 0 15,-21 21-15,0-22 0,0 22 16,0-21-16,0 21 0,0-1 0,-21 1 15,0 21-15,0-21 0,0 21 16,-22 0-16,22 0 0,-21 0 16,21 21-16,-22-21 0,1 21 0,21 22 0,-22-22 15,22 21-15,0 1 16,21-22-16,0 21 0,0 0 0,0-20 16,0 20-16,0-21 0,21 21 15,0-20-15,1-1 0,-1 0 0,0 0 16,0 21-16,0-20 0,0-1 15,-21 0-15,0 0 0,22-21 0,-22 21 16,0 0-16,0 1 0,-22-1 16,1-21-16,0 21 15,-21-21-15,21 0 0,-1 0 0,1 0 16,-21 0-16,21 0 0,0 0 0,-1 0 16,-20 0-16,21 0 15,21-21 16,0 0-31,21 21 16,-21-22-16,21 1 0,0 21 0,22-21 16,-22 0-16</inkml:trace>
  <inkml:trace contextRef="#ctx0" brushRef="#br0" timeOffset="90988.15">17357 6519 0,'0'0'0,"0"22"16,0-1-1,0 0-15,0 0 0,-22 0 0,1 0 16,21 1-16,-21 20 16,0-21-16,21 0 0,-21 0 0,0 1 15,-1-1-15,22 21 0,-21-21 16,21 0-16,-21 1 0,21-1 16,0-42 15,0-1-31,21 22 15,0-21-15,1 0 0,-1 0 0</inkml:trace>
  <inkml:trace contextRef="#ctx0" brushRef="#br0" timeOffset="91169.63">17505 6329 0,'0'0'0,"0"-21"0,-21 21 0,-1 0 15,1 0 1,0 0-16,42 0 47,0 21-47,1 0 15,-1-21-15</inkml:trace>
  <inkml:trace contextRef="#ctx0" brushRef="#br0" timeOffset="91893.63">17759 6477 0,'0'0'16,"21"21"-16,-21 0 0,21-21 0,0 0 16,0 0-16,1 0 0,-1 0 15,0 0-15,0 0 0,0 0 16,0-21-16,1 21 0,-1-21 0,21 21 16,-21-21-16,0 0 0,1 21 0,-1-21 15,0 21 1,-42 0-1,0 21 1,-1 21-16,1-21 0,-21 22 0,21-22 16,-43 63-16,22-41 0,21-1 15,-22 0-15,22 1 0,-21-1 16,21-21-16,0 22 0,-1-22 0,22 0 16,0 21-16,0-21 15,22-21 1,-22-21-16,21 0 15,0 21-15,0-21 0,0 0 16,0 0-16,1-1 0,-1 1 0,21 0 16,-21-21-16,0 21 0,1-1 15,-1 22-15,-21-21 0,21 21 16,0 0-16,-21 21 16,0 1-1,0-1-15,0 0 0,0 0 0,42 21 16,-20-20-16,-22-1 0,21 0 15,0 0-15,0 0 0,0 0 16,22-21-16,-22 22 0,0-22 0,21 0 16,1 0-16,-22 0 0,21 0 15,0 0-15,1 0 0,-22 0 0,21-22 16,-21 1-16,22 21 0,-1-21 0,-21 0 16,0 0-16,1-22 0,-1 22 15,0 0-15,0-21 0,0-1 16,-21 22-16,21-21 0,-21 21 0,0-22 15,0 22-15,0 0 0,-21 21 16,0 0-16,0 0 16,0 21-16,0-21 0,-1 43 15,1-22-15,21 0 0,0 21 0,-21-21 16,21 1-16,0 20 0,0-21 16,0 0-16,0 0 0,0 1 0,0-1 15,0 0-15,21-21 0,0 0 31,1 0-31,-1 0 16,0 0-16,21-21 0,-21 0 16,1 21-16,20-22 0</inkml:trace>
  <inkml:trace contextRef="#ctx0" brushRef="#br0" timeOffset="92843.32">20362 6435 0,'0'0'0,"-21"0"0,0-21 0,0 21 16,0 0-16,-1 0 0,1 0 15,0 0-15,21 21 16,-21 0-16,21 0 0,0 21 16,-21-20-16,21-1 0,0 21 0,-21 0 15,21-20-15,0 20 0,0-21 0,0 21 16,0-20-16,21-1 0,-21 21 16,21-42-16,0 21 0,21 0 0,-20 1 15,20-22-15,0 0 0,1 0 16,-1 0-16,0 0 0,1 0 15,-1 0-15,-21-22 0,21 1 0,1 0 16,-22 0-16,0 0 0,0 0 16,-21-1-16,0 1 0,0-21 0,0 21 15,0-22-15,-21 1 0,-21 0 0,21-1 16,-22 1-16,-20-21 16,42 41-16,-22-20 0,22 42 15,0-21-15,42 21 16,0 0-1,22 0-15,-1 0 0,0 0 16,22 0-16,-22 0 0,22-21 16,-1 0-16,-21 21 0,22-22 0,-22 1 15,1 0-15,-1 21 0,-21-21 0,21 0 16,-20 0-16,-22-1 0,0 1 16,0 0-16,0 0 0,0 0 15,0 0-15,-22 21 0,1 0 16,0 0-16,0 21 15,0 0-15,21 21 0,-21-21 16,-1 22-16,22-22 0,0 21 16,-21 22-16,0-22 0,0 22 0,21-1 15,-21 1-15,0-1 16,21 1-16,-22-1 0,1 22 0,21-22 16,0 22-16,-21 0 0,21-1 0,-21 22 15,21-21-15,0-1 0,0 1 16,0 0-16,0 21 0,0-22 0,0 1 15,21 0-15,0-1 0,-21-20 0,21 20 16,-21 1-16,22-21 0,-22-1 0,0 1 16,0-1-16,0-21 0,-22 1 15,1-1-15,0 0 0,-21-20 0,-1 20 16,1-42-16,0 21 0,-1-21 0,1 0 16,0 0-16,-22-21 0,22 0 15,0-22-15,-1 22 0,22-21 16,0 21-16,0-22 0,0-20 0,21 21 15,0-22-15,0 1 0,0-1 0,0-21 16,0 22-16,21-22 0,0 1 16,0 20-16,0-21 0,22 22 0,-22-1 15,21 1-15,-21-1 0,22 1 16,-1 21-16,-21-22 0,21 22 0,1-1 16,-22 1-16,21-21 0,1 20 15,-22 1-15,0 0 0,21 20 0,-21-20 16</inkml:trace>
  <inkml:trace contextRef="#ctx0" brushRef="#br0" timeOffset="93175.66">22246 6202 0,'0'0'0,"0"-85"16,0 64-16,0 0 16,0 0-16,-21 0 0,21 42 31,0 0-31,-21 0 0,21 21 16,0 1-16,-21 20 0,21-20 15,-22 20-15,22 1 0,-21-1 0,21 1 16,-21-22-16,0 21 0,0-20 0,21-1 15,-21-21-15,21 22 0,-22-22 16,22 0-16,0 0 0,22-21 31,-1-21-31,0 0 16,0 0-16,0-22 0,22 22 0</inkml:trace>
  <inkml:trace contextRef="#ctx0" brushRef="#br0" timeOffset="93810.41">22437 6287 0,'0'0'0,"42"-85"15,-42 43-15,0 20 0,0 1 16,0 0-16,0 0 0,0 42 16,0 0-16,0 0 15,-21 22-15,21-1 0,-43 64 16,43-43-16,-21-20 0,0 20 16,21-20-16,-21-1 0,21 0 0,0 1 15,-21-1-15,21-21 0,0 0 0,0 0 16,0 1-16,21-44 31,0 22-31,0-21 0,0 0 16,1 0-16,-1 0 0,0 0 15,0-22-15,0 22 0,0-21 0,1 21 16,-1-1-16,0 1 0,-21 0 16,21 0-16,-21 42 15,0 0-15,0 0 16,0 1-16,0-1 0,0 21 15,0-21-15,0 0 0,0 1 0,0 20 16,21-21-16,-21 0 16,21 0-16,1-21 0,-1 0 15,0 0-15,0 0 0,21 0 0,-20 0 16,20 0-16,0 0 0,1-21 16,-1 21-16,-21-21 0,21 0 0,1 0 15,-1-22-15,0 22 0,-20-21 16,20 0-16,-21 20 0,0-20 0,0-21 15,-21 20-15,0 22 0,0 0 16,0 0-16,0 0 0,-21 21 16,0 0-16,0 0 0,0 21 0,0 0 15,-1 0-15,1 21 0,0-20 16,0 20-16,21 0 0,0 1 0,0 20 16,0-21-16,0-20 0,0-1 15,21 21-15,0-21 16,0 0-16,1-21 0,20 22 0,-21-22 15,21 0-15,-20 21 0,20-21 16,0 0-16,1 0 0,-22 0 0,21 0 16,0-21-16,-20 21 0,20-22 0,-21 1 15,0 0-15,0 0 0,1 0 16,-22 0-16,0-1 0,0-20 0,0 21 16,0-21-16,0 20 0</inkml:trace>
  <inkml:trace contextRef="#ctx0" brushRef="#br0" timeOffset="94067.26">22225 6265 0,'0'0'0,"21"0"31,0 0-31,22 0 0,-1 0 0,21-21 15,1 21-15,-1-21 0,1 21 16,21 0-16,-1-21 0,-20 21 0,20 0 16,-20-21-16,-22 21 0,22 0 15,-22 0-15,-21 0 0,0 0 0,1 0 16,-22 21 0,-22-21-16,-20 21 15</inkml:trace>
  <inkml:trace contextRef="#ctx0" brushRef="#br0" timeOffset="94663.22">14097 8149 0,'0'0'0,"0"-21"0,0-21 0,0 21 16,0-1-16,0 1 0,0-21 0,0 21 15,-21 0-15,0-1 0,-1 1 0,22 0 16,-21 21-16,0 0 0,-21 0 16,21 0-16,-22 0 0,22 21 0,-21 0 15,21 1-15,-22 41 0,1-21 16,21 22-16,-22-1 0,22 1 16,0-1-16,0 1 0,0-1 0,0 1 15,21-1-15,0 1 0,0-1 16,0 1-16,0-22 0,0 1 0,0-1 15,21-21-15,0 21 0,21 1 16,-21-43-16,22 0 0,-22 0 16,21 0-16,1 0 0,-22 0 0,21-21 15,0-1-15,1-20 0,-1 21 16</inkml:trace>
  <inkml:trace contextRef="#ctx0" brushRef="#br0" timeOffset="95051.51">14330 8551 0,'0'0'0,"21"-42"0,0 21 0,-21-21 0,0 20 15,0 1-15,0 0 0,-21 21 32,0 21-32,0 0 0,-1 1 0,1 20 15,0-21-15,0 0 0,0 22 16,0-1-16,-1 0 0,1-21 0,0 22 16,21-1-16,0-21 0,0 22 15,0-22-15,0 0 0,0 0 0,21-21 16,0 0-16,1 0 15,20 0-15,-21 0 0,21-21 16,1 0-16,-1 0 0,0-1 0,1-20 16,-22 21-16,21 0 0,-21-22 15,22 22-15,-22 0 0,-21-21 0,0 21 16,0-22-16,0 22 0,0-21 16,-64-1-16,22 22 0,21 0 15,-21 0-15,-1 21 0,1 0 0,21 0 16,-22 0-16,1 0 0,21 21 15,-21 0-15,20 0 0,1-21 0,0 22 16,21 41-16,0-42 16,0 0-16,21 1 0,0-1 15,1-21-15,20 0 0,0 0 16,1 0-16,-1 0 0,0-21 16</inkml:trace>
  <inkml:trace contextRef="#ctx0" brushRef="#br0" timeOffset="95313.36">15007 8170 0,'0'0'0,"0"-42"0,0 21 0,21-21 0,-21-1 16,0 22-16,0 0 0,0 0 15,-21 42 1,0 0-16,21 21 0,0 1 16,-21-1-16,0 0 0,-1 22 15,22-22-15,-21 22 0,0-1 16,21-20-16,-21 20 0,0-21 15,0 22-15,-1-22 0,1 22 0,21-22 16,0 0-16,-21 1 0,21-22 0,0 0 16,0 0-16,0 0 0,21-21 15,0 0-15,1 0 0,20-21 16,-21-21-16,21 21 0,-20 0 0,20-22 16,0 1-16</inkml:trace>
  <inkml:trace contextRef="#ctx0" brushRef="#br0" timeOffset="95552.2">15494 8149 0,'0'0'0,"0"-42"0,0 0 0,0-1 0,0 1 16,0 21-16,0 0 0,0-1 0,-21 22 15,0 0-15,-1 22 16,1 20-16,21-21 0,-21 43 0,0-22 16,0 21-16,21-20 0,-21 20 15,-1 1-15,1-1 0,21-20 0,-21 20 16,0-21-16,0 22 0,21-22 0,-21 1 15,21-1-15,0 0 0,0 1 16,0-22-16,0 0 0,0 0 0,0 0 16,0 0-16,21-21 15,0 0-15,0-21 16,0 0-16,0 0 0,1 0 16</inkml:trace>
  <inkml:trace contextRef="#ctx0" brushRef="#br0" timeOffset="95899">15557 8594 0,'0'21'32,"0"0"-17,22-21 1,-1 0-16,0 0 0,0 0 16,0 0-16,0-21 0,1 21 0,-1-21 15,0 0-15,0 21 0,0-22 16,0 1-16,-21 0 15,0 0-15,0 0 0,0 0 16,-21 21 0,0 0-16,0 0 0,0 21 15,0 0-15,-1-21 0,1 21 16,0 0-16,0 22 0,0-22 16,21 0-16,0 0 0,-21 43 0,-1-43 15,22 0-15,0 21 0,0-21 16,0 1-16,0-1 0,0 0 15,22-21-15,-1 0 0,0 0 0,0 0 16,0 0-16,0 0 0,22 0 16,-1-21-16,0 21 0,1-21 15,20-1-15</inkml:trace>
  <inkml:trace contextRef="#ctx0" brushRef="#br0" timeOffset="97370.85">16425 8488 0,'0'0'0,"0"-21"0,0 0 0,0-1 15,-21 22 1,0 0-16,0 0 0,0 22 16,-1-1-16,22 0 0,-21 0 15,0 0-15,0 0 0,21 1 0,-21-1 16,21 21-16,-21-21 0,21 0 16,-22 22-16,22-22 0,0 0 15,0 0-15,0 0 0,0 1 0,0-1 16,22 0-16,-1-21 0,21 0 0,-21 0 15,0 0-15,22 0 0,-22 0 16,21 0-16,-21 0 0,22-21 0,-1 0 16,0-1-16,-20 1 0,20 0 15,-21 0-15,21-21 0,-20-1 0,20-20 16,-21 20-16,0 1 0,0-21 16,-21 20-16,22-20 0,-22 20 15,0 1-15,0-21 0,0 20 16,0 1-16,0 0 0,0 20 15,0 1-15,0 0 0,0 0 0,0 42 16,0 0-16,-22 0 16,22 22-16,0-22 0,-21 42 15,21-20-15,-21-1 0,0 0 0,21 1 16,0 20-16,-21-20 0,21-1 16,-21 0-16,21 1 0,0-22 0,0 21 15,0-21-15,0 22 0,0-22 0,0 0 16,21 0-16,0 0 0,0-21 15,0 0-15,0 0 0,1 0 16,20 0-16,-21 0 0,0 0 0,0-21 16,1 0-16,-1 21 15,0-21-15,21 0 0,-42-1 0,21 1 16,1 0-16,-1 0 0,0-21 0,-21 20 16,21 1-16,-21 0 0,21 0 15,-21 0-15,0 0 0,0 42 31,0 0-31,0 0 16,0 0-16,0 0 0,0 1 0,0-1 16,0 0-16,0 0 0,0 0 15,0 22-15,0-22 16,0 0-16,21-21 0,1 21 0,-1-21 0,0 0 16,0 0-16,0 0 15,0 0-15,1 0 0,-1 0 0,0 0 16,0 0-16,-21-21 0,21 21 0,0-21 15,1 0-15,-1-1 0,-21 1 16,21 0-16,0 0 0,0 0 0,-21 0 16,0-1-16,21 1 0,-42 42 47,21 1-47,0-1 0,-21 0 15,0 0-15,21 0 0,-21 0 16,21 1-16,0-1 0,0 0 0,0 0 15,0 0-15,0 0 0,21-21 16,0 0 0,0 0-16,0 0 0,1 0 0,-1 0 15,0 0-15,0 0 0,-21-21 16,21 21-16,0-21 0,-21 0 16,22 0-16,-22 0 0,0-1 0,0 1 15,0 0-15,0 0 0,0 0 16,0 0-16,0-1 0,-22 1 0,-20 0 15,21 21-15,0 0 0,0 0 16,21-21 0,-22 21-16,44-21 15,-1 21 1,0 0-16,0 0 0,21-21 16,-20 21-16,-1 0 0,0 0 0,21 0 15,-21 0-15,1 0 0,-1 0 16,0 0-16,0 0 0,-21 21 15,21 0-15,-21 0 0,0 0 0,0 0 16,0 1-16,0-1 16,0 0-16,0 0 0,0 0 0,0 0 15,-21 1-15,21-1 0,0 0 0,0 0 16,0 0-16,0 0 16,0 1-16,-21-1 0,0-21 31,21-21-16,0-1-15,0 1 16,0-21-16,0 21 0,21 0 16,0-1-16,0-20 0,0 21 15,1-21-15,20-1 0,-21 22 16,0-21-16,22 21 0,-22-1 0,21 1 16,-21 0-16,22 0 0,-22 21 0,0 0 15,0 21-15,-21 0 0,0 0 16,0 1-16,0-1 15,0 21-15,0-21 0,0 0 0,0 22 16,0-22-16,-21 0 0,21 0 0,-21 22 16,0-22-16,-1 0 0,22 0 15,-21 0-15,0 0 0,21 1 16,0-44 31,0 1-47,0 0 0,0 0 15,0 0-15,0-22 16,21 22-16</inkml:trace>
  <inkml:trace contextRef="#ctx0" brushRef="#br0" timeOffset="97586.85">18013 8192 0,'21'21'0,"-42"-42"0,0 21 0,-1 0 0,1 0 0,0-22 15,0 22-15,0 0 32,0 0 30,-1 0-62,1 0 16</inkml:trace>
  <inkml:trace contextRef="#ctx0" brushRef="#br0" timeOffset="97842.71">16849 8276 0,'0'0'16,"-22"0"-16,22 21 0,43-21 31,-22 0-31,0 0 15,21 0-15,1-21 0,-22 21 0,21 0 16,1 0-16,-1 0 0,0-21 16,1 21-16,-22 0 0,21 0 0,0 0 15,-20 0-15,-1 0 0,0-21 16,0 21-16,-21-21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11:00:36.4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4000 2561 0,'22'0'31,"-22"21"-15,0-42 62</inkml:trace>
  <inkml:trace contextRef="#ctx0" brushRef="#br0" timeOffset="5197.72">3831 572 0,'0'-22'78,"21"22"-78,-21-21 16,0 0 0,21 21-16,-21-21 15,0 0-15,0 0 16,0-1-16,-21 1 16,0 0-1,0 0-15,0 21 0,0 0 16,21-21-16,-22 21 0,1 0 15,0 0-15,0 0 0,0 0 16,0 0-16,-22 0 0,22 0 16,0 0-16,0 0 0,0 0 15,-1 21-15,-20-21 0,21 21 0,0-21 16,0 21-16,-22 0 0,22-21 16,0 22-16,0-1 0,0 0 15,-1-21-15,1 21 0,0 0 0,21 0 16,-21 1-16,21-1 15,-21 0-15,21 0 0,0 0 0,0 0 16,0 1-16,0-1 0,0 21 16,0-21-16,0 22 0,0-22 15,0 21-15,0 43 0,0-64 16,0 21-16,0 1 0,0-1 16,0-21-16,0 21 0,0-20 15,0 20-15,0-21 0,0 0 16,0 0-16,0 1 0,0 20 0,0-21 15,21 0-15,-21 0 0,21 1 32,0-22-32,0 0 0,1 0 15,-1 0-15,0 0 16,0-22-16,0 1 0,0 0 0,22 21 16,-22-21-16,0 0 0</inkml:trace>
  <inkml:trace contextRef="#ctx0" brushRef="#br0" timeOffset="5797.8">3916 931 0,'0'0'0,"0"-21"16,0 0-1,0 42 32,-21-21-47,21 21 0,-22 1 16,22-1-16,0 21 0,0-21 16,-21 0-16,21 22 0,-21-22 0,21 21 15,-21-21-15,21 22 16,0-22-16,0 0 0,0 21 0,0-20 15,0-1-15,0 0 0,0 0 16,0 0-16,0 0 16,21-21-16,-21 22 15,21-22-15,0 0 0,1 0 0,-1 0 16,0 0-16,0 0 0,0 0 16,0-22-16,1 22 0,-1-21 0,0 21 15,0-21-15,0 0 0,0 0 16,1 0-16,-1-1 0,-21 1 0,0 0 15,0-21-15,0 21 0,0-1 16,0-20-16,0 21 0,0-21 16,0 20-16,-21-20 0,-1 21 15,1 0-15,0 0 0,0-1 16,21 1-16,-21 21 0,0-21 16,-1 21-1,1 0-15,21 21 0,-21 0 16,21 1-16,0-1 15,0 0-15,-21 0 0,21 0 16,0 0 0,21-21-1,0 0-15,-21-21 16,43 0-16</inkml:trace>
  <inkml:trace contextRef="#ctx0" brushRef="#br0" timeOffset="6213.08">4784 487 0,'0'0'16,"0"-21"-16,0 0 0,-22 21 15,22-22-15,-21 22 31,0 22-15,21-1-16,0 21 0,-21-21 16,21 22-16,0-1 0,0 0 15,0 1-15,0-1 0,0 21 16,0-20-16,0 20 0,0 1 0,0-22 16,-21 0-16,21 22 0,-21-22 15,21 1-15,0-22 0,0 21 0,-22-21 16,22 0-16,0 1 0,-21-1 15,21 0-15,0 0 0,0 0 16,0-42 31,0 0-31,0 0-16,21 21 0,1-43 0,-22 22 15,21 0-15,0 0 0</inkml:trace>
  <inkml:trace contextRef="#ctx0" brushRef="#br0" timeOffset="6616.84">5016 508 0,'0'0'0,"0"-21"0,22-43 15,-22 43 1,21 0-16,-21 42 47,0 0-47,0 1 0,0-1 15,0 21-15,0-21 0,0 22 0,0-1 16,0 0-16,0 1 0,0-1 16,0 21-16,0-20 0,0-1 15,0 22-15,0-22 0,0 0 16,0 1-16,-21-1 0,21 0 0,-22-21 15,22 22-15,0-22 0,0 0 16,0 21-16,0-20 0,0-1 16,-21 0-16,21 0 15,0-42 48,21 21-63,-21-21 0,0 0 15,0-1-15,22 1 0</inkml:trace>
  <inkml:trace contextRef="#ctx0" brushRef="#br0" timeOffset="7112.8">5419 1185 0,'21'-21'31,"0"21"-31,-21-21 16,21 21-16,0-21 0,0 0 15,1 0-15,-1 21 0,-21-22 0,21 1 16,0 0-16,-21 0 0,0 0 15,0 0-15,21-1 0,-21 1 16,0 0-16,0 0 16,-21 21-16,0 0 15,0 0-15,0 0 0,-1 0 16,1 0-16,0 0 0,21 21 0,-21 0 16,0 0-16,0 1 0,-1-1 15,22 21-15,0-21 0,-21 0 16,21 22-16,0-22 0,0 21 15,0-21-15,0 1 0,0 20 0,0-21 16,0 0-16,21 0 16,-21 1-16,22-1 0,-1-21 15,0 0-15,0 0 16,0 0-16,0 0 16,1 0-16,-1 0 0,0 0 15,0-21-15,0 21 0,0-22 0,1 1 16,-1 0-16,0 0 0,0 0 15</inkml:trace>
  <inkml:trace contextRef="#ctx0" brushRef="#br0" timeOffset="8169.09">6223 910 0,'0'0'0,"0"-21"16,-21 0-16,0 21 16,21-21-1,-22 21-15,1 0 16,0 0-1,21 21-15,-21-21 0,0 21 0,21 0 16,-21 0-16,-1 1 0,22 20 16,-21-21-16,21 21 0,0 1 0,0-22 15,0 21-15,0-21 0,0 22 16,0-22-16,0 21 0,0-21 0,0 1 16,0-1-16,0 0 0,0 0 15,0 0-15,21 0 16,1-21-16,-1 0 0,-21 22 0,21-22 15,0 0-15,0 0 0,0 0 16,1 0-16,-1 0 0,0 0 16,0 0-16,0-22 0,0 22 15,1-21-15,-1 21 0,0-21 0,0 0 16,0 0-16,0 0 0,1-1 16,-1-20-16,0 21 0,0-21 0,0 20 15,22-62-15,-22 41 16,0 1-16,0-21 0,0 20 0,-21 1 15,0 0-15,21-22 0,1 22 16,-22-1-16,0 22 0,0-21 0,0 0 16,0 20-16,0-20 0,0 21 15,0 0-15,0 0 0,0-1 16,0 1-16,0 0 16,0 42 15,-22 0-31,22 1 0,-21-1 0,21 0 15,0 21-15,0-21 0,0 22 16,0-1-16,0 0 0,0 1 0,-21-1 16,21 0-16,0 1 0,0 20 15,0-20-15,-21-1 0,21 0 0,0 1 16,0-1-16,0 0 0,0-21 0,0 22 16,0-22-16,0 21 15,0-21-15,0 1 0,0-1 0,0 0 16,0 0-16,0 0 15,21-21-15,0 0 0,0 0 16,1 0-16,-1 0 0,0 0 16,21-21-16,-21 21 0,1-21 0,-1 0 15,21 0-15,-21-1 0,0 1 0,1 0 16,-1-21-16,0 21 0,21-22 16,-42 22-16,0 0 0,21 0 15,1 0 1,-22 42 15,0 0-31,0 0 0,0 0 16,0 0-16,0 1 0,-22-1 15,22 0-15,-21 0 0,21 0 0,0 0 16,0 1-16,0-1 16,0 0-16,21-21 15,1 0 1,-1 0-16,0 0 15,-21-21-15,21 21 0,0-21 0,-21-1 16,21 1 0,1 21-16,-22-21 0,21 0 0,-21 0 0,0 0 15,21-22-15,0 22 16</inkml:trace>
  <inkml:trace contextRef="#ctx0" brushRef="#br0" timeOffset="8396.96">7260 593 0,'0'0'0,"-21"0"0,21-21 15,-21 21 1,21-22-16,0 44 78,0-1-62</inkml:trace>
  <inkml:trace contextRef="#ctx0" brushRef="#br0" timeOffset="8616.9">6646 804 0,'0'0'0,"-21"0"0,0 0 16,21 22-16,21-22 31,0 0-15,0 0-16,1 0 0,-1 0 0,0 0 16,0 0-16,0 0 0,0-22 15,1 22-15,-1 0 0,-21-21 16</inkml:trace>
  <inkml:trace contextRef="#ctx0" brushRef="#br0" timeOffset="9768.24">7641 995 0,'0'-42'16,"0"20"-16,0 1 0,0 0 15,-21 21-15,0 0 16,0 0-16,-1 0 16,1 0-16,0 0 0,0 0 15,0 0-15,0 42 0,-1-20 16,1 20-16,21-21 0,-21 21 16,21-20-16,0 20 0,-21-21 15,21 21-15,0-20 0,0 20 0,0-21 16,0 0-16,0 0 0,0 1 15,0-1-15,0 0 0,21-21 16,0 0-16,0 0 0,1 0 0,-1 0 16,0 0-16,0 0 15,0 0-15,0-21 0,1 21 0,-1-21 16,0 21-16,0-22 0,-21 1 16,21 0-16,-21 0 0,0 0 15,0 0-15,0-1 16,0 1-16,0 0 0,-21 0 15,21 0-15,0 0 0,0-1 16,-21 22-16,21-21 0,0 0 0,0 0 16,0 0-16,0 0 15,21-1-15,0 1 0,0 0 0,1 0 16,-1 21-16,21-21 0,-21 0 16,0 21-16,22 0 0,-22 0 15,21 0-15,-21 0 0,22 0 16,-22 21-16,0 0 0,0 0 0,0 21 15,1-20-15,-1 20 0,-21 0 16,21-21-16,-21 22 0,0-1 0,0-21 16,0 22-16,0-22 0,0 0 15,0 21-15,0-21 0,0 1 16,0-1-16,-21-21 16,21 21-16,-21-21 15,21-21 1,0 0-1,0-1-15,0 1 16,0 0-16,0-21 0,0 21 16,0-22-16,0 1 0,21 21 0,0-22 15,0 1-15,0 0 0,0-1 16,1 1-16,-1 21 0,21-21 0,-21 20 16,22 1-16,-22 0 0,21 21 15,-21 0-15,22 0 0,-22 0 0,21 0 16,-21 21-16,0 0 0,22 1 15,-43-1-15,21 21 0,-21-21 0,21 22 16,-21-1-16,0-21 0,0 21 16,0 1-16,0-22 0,0 21 15,0-21-15,0 1 0,-21 20 16,21-21-16,-21 0 0,21 0 16,0 1-16,0-1 15,-21-21-15,21-21 47,0-1-31</inkml:trace>
  <inkml:trace contextRef="#ctx0" brushRef="#br1" timeOffset="88034.95">10456 1101 0,'-21'0'79,"0"0"-79,0 21 15,0-21-15,-1 0 16,1 0-16,0 0 0,0 0 0,0 21 15,0-21-15,-1 0 16,1 0-16,0 0 0,0 0 16,0 0-16,0 0 0,-1 0 15,1 0-15,0 0 0,0 0 16,0 0-16,0 0 16,-1 0-1,44 0 48,-1 0-63,0 0 0,0 0 15,0 0-15,0 0 0,22 0 16,-22 0-16,21 0 0,-21 0 16,22 0-16,-1 0 0,-21 0 0,22 0 15,-1 0-15,0 0 0,1 0 16,-1 0-16,0 0 0,22 0 0,-1 21 15,-20-21-15,41 0 0,-20 0 16,-1 0-16,22 0 0,-22 21 0,22-21 16,-21 0-16,-1 0 0,1 0 15,-1 22-15,1-22 0,-1 0 16,1 0-16,-1 0 0,1 0 16,-22 0-16,21 0 0,-20 0 0,20 0 0,-20 0 15,20 0-15,-21 0 16,1 0-16,-1 0 0,0 0 0,1 0 15,-1-22-15,-21 22 0,0 0 16,22 0-16,-22 0 0,0 0 0,0 0 16,0 0-1,-21-21 63,-21 21-62,21-21 0,-21 0-16,0 0 15</inkml:trace>
  <inkml:trace contextRef="#ctx0" brushRef="#br1" timeOffset="88659.82">12171 804 0,'0'0'0,"-21"0"0,42 22 78,0-22-62,0 21-16,0 0 15,0 0-15,22-21 0,-22 21 16,0-21-16,0 21 0,0-21 0,1 22 16,-1-22-16,-21 21 0,21-21 0,0 0 15,0 21-15,0-21 16,1 0-16,-1 21 0,0-21 15,-21 21-15,21 0 16,-21 1 15,0-1-31,0 0 16,-21-21-16,0 21 0,0-21 16,-1 21-16,1 0 0,0 1 15,0-1-15,0-21 16,0 21-16,-22 0 0,22 0 0,-21 0 15,21 1-15,-22-1 0,22 0 16,-21 0-16,21 0 0,-22 0 0,1-21 16,21 22-16,0-1 0,-22 0 0,22 0 15,0 0-15,0-21 0,0 21 16,21 1-16,-22-22 0,1 21 0,21 0 16,-21-21-1,21-21 48,0 0-48,21-1-15</inkml:trace>
  <inkml:trace contextRef="#ctx0" brushRef="#br1" timeOffset="89744.76">14203 699 0,'0'0'0,"-21"0"0,-1 0 0,1 0 16,0 0-16,0 0 15,0 21-15,21 0 0,0 0 16,0 0-1,0 0-15,21-21 32,0 0-32,0 0 0,0 0 15,1 0-15,20 0 0,-21 0 16,21 0-16,1-21 0,-22 21 0,21-21 16,1 0-16,-1 21 0,-21-21 15,21 0-15,-20-1 0,20 1 0,-21 21 16,0-21-16,0 0 0,-21 0 15,0 0-15,0-1 0,0 1 16,0 0-16,0 0 16,-21 21-16,0-21 0,0 21 0,0 0 15,-22 0-15,22 0 0,-21 0 16,21 0-16,-22 0 0,1 0 0,-21 21 16,20 0-16,1-21 15,-22 21-15,22 0 0,0 22 0,-1-22 16,1 0-16,0 21 0,21-20 15,-22 20-15,22 0 0,21 1 0,-21-1 16,21 0-16,0 1 0,0-1 16,0 0-16,0 1 0,0-22 0,0 0 15,21 21-15,0-21 0,0 1 16,1-1-16,-1-21 0,0 21 0,21 0 16,1-21-16,-22 0 0,21 0 15,-21 0-15,22 0 0,-22 0 16,21 0-16,-21 0 0,0 0 0,22 0 15,-22-21-15,0 21 16,-21-21-16,-21 21 16,0 0-1,0 0-15,-1 0 0,1 0 0,0 0 16,-21 0-16,21 21 0,-22 0 16,22 0-16,0 0 0,-21-21 0,20 22 15,1-1-15,-21 21 0,21-21 16,0 0-16,-1 1 0,22-1 15,0 0-15,0 0 0,0 0 0,0 0 16,0 1-16,0-1 0,0 0 16,22 0-16,-1 0 0,0-21 0,0 0 15,0 21-15,0-21 0,1 0 16,20 0-16,-21 0 0,21 0 0,-20 0 16,20 0-16,-21 0 0,0 0 15,22 0-15,-22-21 0,0 0 0,0 21 16,21-21-16,-20 0 0,-1 21 15,0-21-15,0-1 0,0 1 0</inkml:trace>
  <inkml:trace contextRef="#ctx0" brushRef="#br1" timeOffset="90245.01">14774 1185 0,'0'0'0,"0"-21"16,0 0-1,21 21 1,1 0 0,-22 21-16,21 0 15,-21 1-15,21-1 0,-21 0 16,0 0-16,0 0 0,21 0 16,-21 22-16,0-22 0,0 0 0,0 0 15,0 0-15,0 1 0,0 20 0,0-21 16,0 0-16,0 0 15,0 1-15,0-1 0,0 0 16,0-42 31,21 0-47,0-1 16,1 1-16,-22 0 0,21 0 0,0 0 15,0-22-15,0 22 0,0 0 16,1-21-16,-1 21 0,21-22 15,-21 1-15,22 21 0,-43 0 16,21 21-16,0-22 0,0 1 16,-21 0-1,21 21-15,-21 21 47,0 0-31,-21-21-1,21 22-15</inkml:trace>
  <inkml:trace contextRef="#ctx0" brushRef="#br1" timeOffset="90703.75">15303 1418 0,'0'0'0,"22"0"0,-1 0 16,0 0-16,0 0 0,0 0 16,0 0-16,1 0 0,-1 0 0,21-21 15,-21 21-15,0-21 0,1 0 16,-1 21-16,-21-21 0,21-1 0,0 1 16,-21 0-16,0 0 15,0 0-15,0 0 0,0-1 16,-21 1-16,0 0 15,0 21-15,-1 0 0,1 0 0,0 0 16,0 0-16,0 0 0,0 0 16,-1 21-16,1 0 0,0 1 0,21-1 15,-21 0-15,21 0 0,-21 0 16,21 0-16,0 22 0,0-22 0,0 0 16,0 21-16,0-20 0,0-1 0,0 0 15,0 0-15,0 0 0,0 0 16,21 1-16,-21-1 0,42 0 15,-21-21-15,1 0 0,-1 21 16,0-21-16,0 0 0,0 0 16,0 0-16,1 0 15,-1 0-15,0 0 0,0 0 0,0-21 16,0 21-16,1-21 16,-1 0-16,-21-1 0,21 22 0,0-21 15</inkml:trace>
  <inkml:trace contextRef="#ctx0" brushRef="#br1" timeOffset="91195.99">15896 1291 0,'-21'0'0,"21"-21"0,0 0 16,0 0-1,0 0-15,0-1 16,21 22-1,0 0-15,0 0 16,1 0-16,-1 0 16,0 0-16,0 22 0,0-1 0,0-21 15,1 21-15,-1 0 0,0 0 16,-21 0-16,21 1 0,-21 20 0,21-21 16,-21 0-16,0 0 0,0 1 0,0-1 15,0 0 1,0 0-16,0 0 0,0 0 0,-21-21 0,21 22 15,-21-22-15,21 21 16,-21-21 0,21-21-1,0-1-15,0 1 16,0 0-16,0 0 0,0 0 16,0-22-16,21 22 0,-21 0 0,0-21 15,21 21-15,0-22 0,-21 22 0,21 0 16,1 0-16,-22 0 0,21-1 15,0 1-15,-21 0 0,21 21 16,0 0 0,-21-21-16,21 21 0</inkml:trace>
  <inkml:trace contextRef="#ctx0" brushRef="#br1" timeOffset="92297.08">16785 1355 0,'0'-21'16,"0"-1"-16,0 1 0,0 0 16,0 0-1,0 42 17,0 0-17,-21 0-15,21 1 0,0-1 0,0 0 16,0 21-16,0-21 0,0 1 15,0-1-15,0 0 0,0 0 0,0 0 16,0 0-16,0 1 0,0-1 16,21-21-16,0 0 15,0 0-15,1 0 16,-1-21-16,0-1 0,0 22 16,0-21-16,0 0 0,1 0 0,-1 0 15,0 0-15,0-1 0,0-20 16,0 21-16,-21 0 0,0 0 0,22 21 15,-22-22-15,21 1 16,-21 0-16,0 42 31,0 0-15,0 22-16,0-22 16,0 0-16,0 21 0,0 1 0,0-1 15,0 0-15,0 1 0,0 20 16,0-20-16,0 20 0,0 1 15,0-1-15,0-21 0,0 22 16,0-1-16,0 1 0,0-1 0,0 1 16,0-1-16,0 1 0,0-1 0,0 1 15,-21 21-15,21-22 0,0 1 16,0-22-16,-22 21 0,22 1 0,-21-22 16,21 1-16,-21-1 0,0 0 0,21 1 15,-21-22-15,0 21 0,21-21 16,-22 0-16,1 1 0,0-22 0,0 0 15,0 0-15,0 0 16,-1 0-16,-20-22 0,21 1 0,0-21 16,-22 21-16,22-22 0,-21 22 0,21-21 0,0-22 15,-1 22-15,1 0 16,0-22-16,21 22 0,-21-22 0,21 1 16,0-1-16,0 22 0,0-21 0,0 20 15,21-20-15,0 20 0,0-20 16,1 21-16,-1-1 0,21 1 0,-21 0 15,0-1-15,22 22 0,-22-21 16,0 21-16,21-1 0,-20-20 0,-1 21 16,0 0-16,21-43 15,-21 43-15,1 0 0,-1-21 16,0 20-16</inkml:trace>
  <inkml:trace contextRef="#ctx0" brushRef="#br1" timeOffset="92653.14">17738 783 0,'0'0'0,"0"-21"16,0 42 15,0 0-31,0 1 0,0-1 0,0 21 16,0 0-16,0 1 0,0-1 15,0 0-15,-22 1 0,22-1 0,0 22 16,-21-22-16,21 0 0,0 1 16,0-22-16,0 21 0,0-21 0,-21 22 15,21-22-15,0 0 0,0 0 16,0 0-16,-21 0 0,21 1 0,0-1 15,0-42 1,0-1 0,0 1-16</inkml:trace>
  <inkml:trace contextRef="#ctx0" brushRef="#br1" timeOffset="93904.15">18013 699 0,'0'21'0,"0"0"16,21 0-16,-21 21 16,0 1-16,0-1 0,0 0 0,0 1 15,0 20-15,0-20 0,0 20 16,0-21-16,0 1 0,0 20 0,-21-20 15,21-1-15,-21 0 0,-1-21 16,22 22-16,-21-22 0,21 21 0,0-21 16,0 1-16,-21-1 15,21 0-15,0-42 32,0 0-32,0-1 15,0 1-15,21 0 0,0 0 16,-21-21-16,22 20 0,-1 1 15,0-21-15,-21 21 0,42-22 16,-21 22-16,1 0 0,-1 0 0,0 0 16,0 0-16,0 21 0,0 0 15,1 0-15,-1 0 0,0 0 0,0 0 16,0 21-16,-21 0 16,21 0-16,-21 21 0,0-20 0,0-1 15,0 21-15,0-21 0,0 0 16,0 1-16,0-1 0,0 0 0,0 0 15,0 0-15,0 0 0,0 1 16,22-22-16,-1 0 16,0 0-16,0 0 15,0 0-15,0 0 0,1 0 16,20-22-16,-21 1 0,0 0 16,0 0-16,1 0 0,-1 0 0,0-1 15,0 1-15,0-21 0,0 21 16,-21 0-16,0-1 0,22 1 0,-22 0 15,21 21-15,-21-21 0,0 42 32,0 0-17,0 0-15,-21 1 0,21-1 16,0 0-16,-22 0 0,22 0 0,0 0 16,0 1-16,0-1 15,0 0-15,0 0 0,0 0 0,0 0 16,0 1-16,0-1 15,22-21 1,-1 0-16,0 0 16,0-21-16,0 21 0,0-22 0,1 22 15,-1-21-15,0 0 0,0 0 16,0 0-16,0-22 0,1 22 0,-22 0 16,21 0-16,-21-21 0,21 20 15,-21 1-15,0 0 0,0 0 0,0 0 16,0 42 15,0 0-31,0 0 16,0 0-16,0 22 0,0-22 15,0 0-15,0 0 0,0 0 0,0 1 16,-21-1-16,21 0 0,-21 0 16,21 0-16,-22 0 0,22 1 15,0-1-15,0 0 0,0 0 16,-21-21-16,21-21 31,0 0-15,0 0-16,0-1 15,0 1-15,0 0 0,0-21 16,0 21-16,21-1 0,1-20 0,-22 21 16,21-21-16,0 20 0,0 1 15,0-21-15,22 21 0,-22 0 0,21-1 16,0 1-16,1 21 0,-22 0 15,21 0-15,1 0 0,-22 0 0,0 21 16,0 1-16,0-1 0,0 0 16,1 0-16,-22 21 0,0-20 15,0-1-15,0 0 0,0 21 0,0-21 16,0 1-16,0-1 0,0 0 16,0 0-16,-22 0 0,1 0 0,21 1 15,-21-1-15,21 0 16,-21-21-1,21-21 17,21 21-32,0-21 15</inkml:trace>
  <inkml:trace contextRef="#ctx0" brushRef="#br1" timeOffset="94769.78">20108 1355 0,'0'0'0,"43"0"0,-43-21 0,21 21 16,0-22-16,-21 1 0,21 21 16,-21-21-16,0 0 0,0 0 0,0 0 15,0-1-15,0 1 16,-21 21-16,0-21 0,0 21 16,-1 0-16,1 0 0,0 0 0,0 0 15,0 0-15,0 0 0,-1 21 0,1 0 16,-21 1-16,21-1 0,0 0 15,-1 21-15,1-21 0,0 22 16,0-22-16,0 0 0,0 21 16,21-20-16,0-1 0,0 0 0,0 0 0,0 0 15,21 0 1,0-21-16,0 0 0,0 0 0,0 0 16,22 0-16,-22 0 0,0 0 15,0-21-15,0 21 0,1-21 0,-1 21 16,0-21-16,0 0 0,0 0 15,-21-1-15,21 1 0,-21 0 16,0 0-16,0 0 0,0 0 16,0 42 31,0 0-47,0 0 0,0 0 15,-21 0-15,21 1 0,0-1 16,-21 21-16,21-21 0,0 22 0,0-1 15,0-21-15,0 21 0,0 1 16,0 20-16,0-20 0,-21-1 0,21 0 16,-21 1-16,21 20 0,-21-21 15,21 64-15,0-63 0,-22 20 16,22 1-16,0-1 0,0 1 16,0-1-16,0 1 0,0 20 0,0-20 15,0-1-15,0 1 0,0-1 16,0-20-16,0 20 0,0-21 0,0 22 15,0-1-15,0-20 0,0-22 16,0 21-16,0-21 0,-21 1 16,0-22-16,0 21 0,0-21 15,0 0-15,-1 0 0,1 0 16,0-21-16,0-1 0,0 1 16,21 0-16,-21 0 0,-22-21 15,22-1-15,0 1 0,-21-22 0,20 1 16,-20-1-16,21-20 0,0 20 15,0-20-15,-1-1 0,22 0 0,0 1 16,0-1-16,0 0 0,0 22 16,22-22-16,-1 22 0,21-1 15,-21 1-15,22-1 0,-1 1 0,0 20 16,-21-20-16,22 20 0,-1 1 16,0 21-16,-20-21 0,20 20 0,-21-20 15,21 21-15,-20 0 0,-1 0 16,0 21-16,-21-22 0,0 1 0,21 0 15,-21 0-15,0 0 16,0 0-16,-21 21 0,0-22 16</inkml:trace>
  <inkml:trace contextRef="#ctx0" brushRef="#br1" timeOffset="95019.64">19283 847 0,'0'0'0,"-21"0"0,21-21 0,-22 21 16,1 0 0,0 0-1,0 0 32,0 0-47,0 0 0,-22 0 16,22 0-16</inkml:trace>
  <inkml:trace contextRef="#ctx0" brushRef="#br1" timeOffset="95273.56">17462 995 0,'22'0'16,"20"0"-16,0 0 16,1 0-16,-1 0 0,21 0 15,-20 0-15,20 0 0,-20 0 0,20 0 16,-21 0-16,22 0 0,-22-21 15,-21 21-15,22 0 0,-22 0 0,0 0 16,0 0-16,-21-21 16</inkml:trace>
  <inkml:trace contextRef="#ctx0" brushRef="#br1" timeOffset="95891.89">21209 1101 0,'0'0'0,"0"-21"0,0-1 16,0 1-16,0 0 16,0 0-16,0 0 0,0 0 15,0 42 16,0 0-31,0 0 0,0 0 16,0 0-16,0 22 0,0-22 16,0 0-16,0 21 0,0-20 0,0 20 15,0-21-15,-21 0 0,21 0 0,-21 1 16,21-1-16,0 0 16,0 0-16,0 0 0,-22-21 15,22 21 1,0-42 15,0 0-31,22 0 16,-1 0-16</inkml:trace>
  <inkml:trace contextRef="#ctx0" brushRef="#br1" timeOffset="96703.96">21696 1037 0,'42'-21'15,"-42"0"-15,0 0 16,-21 21 47,0 0-48,0 0 95,-1 0-17,1 0-61,0 0-32,0 21 0,0-21 15,0 21-15,-1-21 0,1 21 16,21 0-16,-21-21 0,0 22 0,0-1 15,21 0-15,0 0 16,0 0-16,-21-21 0,21 21 16,0 1-1,21-22 1,0 0-16,0 0 16,0 0-16,0 0 0,1 0 15,-1 0-15,0 0 0,0 0 16,0 0-16,0 0 0,1 21 15,-1-21-15,0 21 0,0-21 16,-21 21-16,21-21 0,-21 21 0,21-21 16,-21 21-16,0 1 15,0-1-15,0 0 0,-21 0 16,0 0-16,0-21 16,0 21-16,0-21 0,-1 22 0,1-22 15,-21 0-15,21 21 0,0-21 0,-1 0 16,1 0-16,0 0 15,0 0-15,0 0 16,0 0-16,-1-21 31,1 21-15,0-22-16,21 1 16,-21 0-16,0 21 0,21-21 0,-21 21 15</inkml:trace>
  <inkml:trace contextRef="#ctx0" brushRef="#br1" timeOffset="96935.83">20976 889 0,'0'-21'16,"-21"21"-16,21-21 0,0 0 31,21 21 16</inkml:trace>
  <inkml:trace contextRef="#ctx0" brushRef="#br1" timeOffset="97401.23">23008 1016 0,'0'0'0,"0"-21"0,21 0 15,0 21 1,-21 21 0,0 0-16,0 0 0,0 0 0,0 22 15,0-22-15,0 21 0,0-21 16,0 22-16,-21-22 0,21 0 16,-21 0-16,21 0 0,-21 1 15,21-1-15,0 0 0,0-42 47,-21 21-47,21-21 16,0-1-16,0 1 0</inkml:trace>
  <inkml:trace contextRef="#ctx0" brushRef="#br1" timeOffset="97612.08">22987 677 0,'0'0'0,"0"-21"16,0 0-16,-21 21 0,0 0 16,21-21-1,0 42 32,0 0-31,0 0-16,0 1 15</inkml:trace>
  <inkml:trace contextRef="#ctx0" brushRef="#br1" timeOffset="98151.77">23410 910 0,'0'21'15,"0"1"1,0-1-16,-21 0 16,21 0-16,0 0 0,0 0 15,0 1-15,0-1 0,0 0 0,0 21 16,0-21-16,0 1 16,0-1-16,0 0 0,-21 0 0,21 0 15,0 0-15,0 1 0,-21-1 16,21 0-16,-21 0 15,21-42 17,0 0-32,0 0 15,0-1-15,0 1 0,0 0 16,21 0-16,0 0 0,0-22 16,0 1-16,-21 21 0,21-21 0,1-1 15,20 1-15,-21 0 16,21 20-16,-20-20 0,20 21 0,-21 0 15,21 21-15,1 0 0,-22 0 16,21 0-16,-21 0 0,1 21 0,-1 0 16,0 0-16,0 22 0,-21-22 15,21 21-15,-21 0 0,0 1 0,0-22 16,0 21-16,0-21 0,0 22 16,-21-22-16,0 0 0,21 0 0,-21 0 15,21 1-15,-21-1 0,-1 0 16,22-42 31,22 0-47,-1 21 15</inkml:trace>
  <inkml:trace contextRef="#ctx0" brushRef="#br1" timeOffset="98471.62">24765 550 0,'0'0'0,"0"22"47,0-1-47,0 21 15,-21-21-15,21 22 0,-21-1 0,21 0 16,0 1-16,0 20 0,-22-21 15,22 1-15,-21 20 0,21-20 0,-21-1 16,21 0-16,-21 1 0,21-22 0,0 21 16,0-21-16,-21 0 0,21 1 15,-21-1-15,21 0 0,0 0 16,0 0-16,-22-21 31,22-21-31,-21 0 16</inkml:trace>
  <inkml:trace contextRef="#ctx0" brushRef="#br1" timeOffset="99120.18">24320 1101 0,'0'0'0,"-21"0"0,42 0 31,1 0-31,20 0 0,-21 0 16,21 0-16,1 0 0,-1 0 0,0 0 15,1-21-15,20 21 0,1-22 16,-22 22-16,22-21 0,-22 0 0,0 0 16,1 0-16,-1 0 0,0-1 15,-21 1-15,1-21 0,-1 21 16,0-22-16,-21 22 0,0 0 0,0-21 16,0 21-16,0-1 0,0 1 15,0 0-15,-21 21 16,0 0-16,-1 0 15,22 21-15,-21-21 0,21 43 16,0-22-16,0 21 0,-21-21 16,21 22-16,-21 20 0,21-21 0,-21 1 15,21-1-15,0 0 0,-21 1 16,21-1-16,-22-21 0,1 22 16,21-22-16,0 21 0,0-21 15,-21 0-15,21 1 0,-21-1 0,21 0 16,-21-21 15,21-21-15,0 0-16,0-1 15,21 1-15,0 0 0,0 0 0,0-21 16,1 20-16,-1-20 0,0 21 16,0-21-16,21 20 0,-20 1 15,-1 0-15,0 21 0,0 0 0,0 0 16,0 0-16,1 0 0,-1 0 0,0 21 15,-21 0-15,0 1 16,0 20-16,0-21 0,0 21 16,0-20-16,0-1 0,0 0 15,-21 0-15,21 21 0,0-20 16,-21-1-16,-1 0 16,22-42 30,22 0-46,-1-1 16</inkml:trace>
  <inkml:trace contextRef="#ctx0" brushRef="#br1" timeOffset="99539.99">25485 1122 0,'21'0'31,"0"0"-31,0 0 16,0 0-16,0 0 0,1-21 15,-1 21-15,0-21 0,0 21 16,0-22-16,0 1 16,-21 0-16,22 21 0,-22-21 0,0 0 15,0 0-15,-22 21 16,1 0-16,0 0 15,0 0-15,0 0 0,0 21 16,-1 0-16,1 0 0,-21 0 0,42 22 16,-21-22-16,0 21 0,21-21 15,-22 22-15,22-22 0,0 0 0,0 21 16,0-21-16,0 1 0,0-1 16,0 0-16,22 0 0,-1-21 15,0 0-15,0 0 16,21 21-16,-20-21 0,-1 0 0,21 0 0,-21 0 15,22 0-15,-22 0 0,0-21 16,21 0-16,-21 21 0,1-21 16,-1 21-16,0-21 0,0-1 0,-21 1 15</inkml:trace>
  <inkml:trace contextRef="#ctx0" brushRef="#br1" timeOffset="101036.19">12086 3239 0,'-21'21'16,"21"0"0,21-21-16,0 0 15,0 0-15,1 0 0,20 0 16,-21-21-16,21 21 0,1-21 0,-1-1 16,0 1-16,1 0 0,20 0 15,-20 0-15,-1 0 0,0-1 0,1-20 16,-1 21-16,0 0 0,-21-22 15,22 22-15,-22 0 0,0-21 0,-21 21 16,0-22-16,0 22 0,0-21 0,0 21 16,0-22-16,0 22 15,-21-21-15,21 21 0,-21-1 0,0 1 16,-1 0-16,1 21 16,0 0-16,0 0 0,0 0 15,21 42-15,-21-20 0,-1-1 16,22 21-16,-21 0 0,21 22 15,0-22-15,0 22 0,0-22 0,-21 22 16,21-1-16,-21 22 0,21-22 16,0 85-16,0-63 0,-21 0 15,21-22-15,-21 107 16,21-107-16,0 22 0,0-22 0,0 22 16,0 0-16,0-22 0,0 1 15,-22 20-15,22-20 0,0-22 0,0 22 16,0-22-16,0 21 0,0-20 15,0-1-15,0-21 0,22 22 0,-22-22 16,21 0-16,0-21 0,0 0 16,0 0-16,0-21 15,1 0-15,-1-1 0,0-20 0,0 0 16,21 21-16,-20-43 0,-1 22 0,0-22 16,21 22-16,-21-22 0,1 1 15,-22-22-15,0 22 0,0-1 0,0 1 16,0-1-16,-22 1 0,1 20 15,0-20-15,0 21 0,-21-1 16,-1 1-16,-63-64 16,85 85-16,-21 0 0,21 21 15,0-21-15,-1 21 0,1 0 0,0 0 16,21-22-16,0 1 16,21 0-1,0 21-15,1-21 0,-1 21 16,21-21-16,-21 0 0,22-1 15,-22 1-15,21 0 0,0-21 0,1 21 16,-1-1-16,22-20 0,-22 21 0,0 0 16,1-22-16,-22 22 15,21 0-15,-21 0 0,22 0 0,-22 0 16,0-1-16,0 1 16,-21 42 15,0 1-31,0-1 15,0 0-15,0 0 0,0 0 0,0 22 16,0-22-16,0 21 0,0 0 16,0 1-16,0-22 0,0 21 0,0-21 15,0 1-15,21 20 0,0-21 16,1 0-16,-1-21 16,0 0-16,0 0 0,0 0 0,0 0 15,1 0-15,-1-21 0,0 0 0,21 0 16,-21 0-16,1-1 0,-1 1 15,0 0-15,0-21 0,0-1 0,0 22 16,-21-21-16,0 21 0,0-22 16,0 22-16,0-21 0,0 21 0,-21-22 15,0 22-15,0 0 0,0 0 16,0 21-16,-1 0 0,1 0 16,0 0-16,0 0 0,0 0 0,0 0 15,-1 21-15,1 0 0,21 0 16,-21 1-16,21-1 15,0 0-15,0 0 0,0 0 16,21 0 0,0-21-16,1 0 0,-1 0 15,0 0-15,0 0 0</inkml:trace>
  <inkml:trace contextRef="#ctx0" brushRef="#br1" timeOffset="101427.47">13737 2985 0,'0'0'0,"21"0"0,0-22 0,1 1 16,-1 0 0,0 21-16,0 0 0,0-21 15,0 21-15,1 0 0,-1 0 16,21 0-16,-21 0 0,0 0 0,22 0 16,-22 21-16,21 0 0,-21-21 0,1 43 15,-1-22-15,0 0 0,0 0 16,0 64-16,-21-64 15,0 21-15,0-21 0,0 1 16,0-1-16,0 0 0,-21 0 0,21 0 16,-21-21-16,21 21 0,-21-21 15,21-21 1,0 0 0,0 0-16,0 0 0,0 0 15,0-1-15,0 1 0,0 0 16,21-21-16,-21 21 0,0-1 15,0 1-15,21-21 0,-21 21 0,21 0 16,0-1-16,-21 1 0,22 0 0,-22 0 16,21 0-16,0 21 0,0 0 15,0 0 1,0 0-16,1 0 0</inkml:trace>
  <inkml:trace contextRef="#ctx0" brushRef="#br1" timeOffset="102160.05">14732 2985 0,'0'21'47,"0"0"-47,0 0 16,0 0-16,0 0 0,0 1 15,0-1-15,0 0 0,0 0 0,0 21 16,0-20-16,0-1 0,0 0 16,0 0-16,0 0 0,0 0 15,0 1-15,0-1 16,0-42 15,0-1-31,0 1 16,0 0-16,0 0 15,0-21-15,0 20 0,0 1 0,0-21 16,0 21-16,21 0 0,0-22 16,-21 22-16,21-21 0,1 21 0,-1-1 15,0 1-15,0 21 0,0-21 16,0 21-16,1 0 0,20 0 16,-21 0-16,0 21 0,0-21 0,22 21 15,-22 1-15,0-1 0,0 0 0,0 21 16,-21-21-16,22 1 0,-22-1 15,21 0-15,-21 21 0,0-21 0,0 1 16,0-1-16,0 0 0,0 0 16,0 0-16,0 0 0,-21-21 15,-1 0-15,22 22 0,-21-22 0,0 0 32,21-22-32,0 1 15,0 0-15,0 0 0,0 0 16,0 0-16,21-22 0,-21 22 0,21 0 15,1-21-15,-1-1 0,21 22 16,-21-21-16,0 21 0,22-1 16,-1 1-16,-21 0 0,22 21 0,-22 0 15,21 0-15,-21 0 0,22 0 0,-22 21 16,0-21-16,0 21 0,0 1 16,0-1-16,-21 21 0,0-21 15,0 0-15,0 1 0,0 20 0,0-21 16,0 0-16,0 0 0,-21 43 15,0-43-15,0 0 0,0 0 16,21 1-16,-21-22 0,-1 21 16,1-21-16,0 0 0</inkml:trace>
  <inkml:trace contextRef="#ctx0" brushRef="#br1" timeOffset="102856.84">17886 2921 0,'0'0'0,"21"-21"15,-21 0-15,0 0 0,0-1 16,-21 22 0,0 0-1,-1 22-15,22-1 0,-21 0 0,0 21 16,0-21-16,0 22 0,0-1 16,21 0-16,-22 1 0,1-1 15,0 22-15,21-22 0,0 0 0,0 1 16,0-1-16,0-21 0,0 21 0,0-20 15,0-1-15,0 0 0,21 0 16,0-21-16,1 0 0,-1 0 16,21 0-16,-21 0 0,22 0 0,-22 0 15,21 0-15,0-21 0,1 0 16,-1 0-16,0-1 0,1 1 0,-1-21 16,0 21-16,-20-22 0,20 1 15,-21 0-15,-21 21 0,0-22 0,0 1 16,0 0-16,0-1 0,-21 1 0,0 0 15,0-1-15,-1 22 0,-20-21 16,21 21-16,-21-1 0,20 22 0,-20 0 16,21 0-16,0 0 0,0 0 15,-1 0-15,1 0 0,0 22 0,0-22 16,21 21-16,0 0 16,-21 0-16,21 0 0,0 0 0,0 1 15,0-1-15,21-21 16,-21 21-16,21-21 0,0 0 0,22 0 15</inkml:trace>
  <inkml:trace contextRef="#ctx0" brushRef="#br1" timeOffset="103936.63">18796 2477 0,'0'0'15,"0"-22"-15,0-62 16,0 63-16,0-1 15,0 44 1,0-1 0,0 0-16,0 21 0,0 1 0,0 20 15,0-21-15,0 22 0,0-22 16,0 22-16,0-22 0,0 22 0,0-22 16,0 21-16,0-20 0,-21-1 0,21 0 15,-21 22-15,21-22 0,0-21 16,0 22-16,0-22 0,-22 0 0,22 21 15,0-20-15,0-1 16,0-42 15,0-1-15,0 1-16,0 0 0,22 0 0,-1 0 16,-21-22-16,21 22 0,0 0 15,0-21-15,-21 21 0,21-1 0,1 1 16,-1 0-16,0 0 0,0 0 15,0 0-15,0 21 0,22 0 0,-22 0 16,0 0-16,0 0 0,0 0 16,1 21-16,-1 0 0,0-21 15,0 21-15,0 21 0,0-20 0,-21-1 16,0 0-16,0 0 0,0 0 0,0 0 16,0 1-16,0 20 0,-21-21 0,0 0 15,0 0-15,-21 1 16,20-22-16,1 21 0,-21 0 0,21-21 15,-22 0-15,22 21 0,0-21 16,0 0-16,0 0 0,0 0 16,-1 0-16,44 0 62,-1 0-62,21 0 16,-21 0-16,0 0 15,1 0-15,20 0 0,-21 0 0,21-21 16,1 21-16,-1 0 0,0-21 0,1 0 16,-1 21-16,0-22 0,1 22 15,-1-21-15,0 0 0,1 0 0,-1 0 16,-21 0-16,0-1 0,1 1 16,-1-21-16,-21 21 0,21-22 15,-21 22-15,0 0 0,0 0 16,0 42 15,0 0-15,0 0-16,0 1 0,0-1 0,0 21 15,0-21-15,0 22 0,0-1 16,0 0-16,0 1 0,0-1 0,0 0 16,0 1-16,0-1 0,0 0 0,0 22 15,0-22-15,0 0 0,0 22 16,0-22-16,0 22 0,0-1 0,0 1 15,0-1-15,0-20 0,0 20 16,0 1-16,0-22 0,0 0 0,0 22 16,0-22-16,0 0 0,-21 1 0,21-1 15,0-21-15,-21 22 0,-1-22 16,1 21-16,21-21 0,-21 0 16,0 1-16,21-1 0,-21-21 0,0 21 15,-1-21-15,22-21 16,-21 0-1,21-1-15,0-20 0,0 21 16,0-21-16,0 20 0,21-20 0,1-21 16,-22 20-16,21-20 0,0-1 15,-21 1-15,0 20 0,21-20 0,-21-1 16,0 22-16,0-21 0,0 20 16</inkml:trace>
  <inkml:trace contextRef="#ctx0" brushRef="#br1" timeOffset="104159.53">19473 2963 0,'0'0'0,"-21"-42"16,21 21-16,0 0 15,-21 21-15,21-21 0,0 42 63,21-21-63,-21 21 15,0 0-15</inkml:trace>
  <inkml:trace contextRef="#ctx0" brushRef="#br1" timeOffset="104692.22">19960 3175 0,'64'0'15,"-43"0"1,0 0-16,0 0 0,0 0 16,22-21-16,-22 21 0,0-21 0,0 0 15,21 21-15,-20-22 0,-1 1 16,0 21-16,21-21 0,-42 0 0,21 0 15,-21 0-15,0-1 0,0 1 16,0 0-16,0 0 16,-21 21-16,0 0 0,0 0 15,0 0-15,0 0 0,-1 21 16,-20-21-16,21 21 0,0 0 0,0 1 16,-1 20-16,1-21 0,0 0 15,0 22-15,21-22 0,0 21 0,0-21 16,0 22-16,0-22 0,0 0 0,0 0 15,0 0-15,0 0 16,21-21-16,0 22 0,0-22 0,22 0 16,-22 0-16,0 0 15,21 0-15,-20 0 0,20 0 0,0-22 16,1 22-16,-22-21 0,21 0 0,0 0 16,1 21-16</inkml:trace>
  <inkml:trace contextRef="#ctx0" brushRef="#br1" timeOffset="106324.18">21103 2879 0,'0'0'0,"-42"0"16,21 0-16,-1 0 0,1 0 16,0 0-16,0 0 15,0 21-15,0-21 0,-1 21 0,1 21 16,21-20-16,-21-1 0,21 0 0,-21 21 15,21-21-15,0 1 0,0 20 16,0-21-16,0 0 0,0 0 0,0 22 16,0-22-16,21-21 0,0 21 15,0 0-15,1 0 0,-1-21 0,0 0 16,21 0-16,-21 0 0,1 0 16,20 0-16,0 0 0,-21 0 0,22 0 15,-22-21-15,21 0 0,-21 0 16,22 0-16,-22 0 0,0-1 0,0 1 15,0-21-15,1 21 0,-1-22 16,0 1-16,-21 0 0,0-1 0,21 1 16,-21-21-16,21-1 0,-21 22 15,21-22-15,-21 22 0,0 0 16,0-1-16,0 1 0,0 21 0,0 0 16,0-1-16,0 44 15,0-1 1,0 21-16,0 0 0,0-20 0,0 41 15,-21-21-15,0 1 0,21-1 16,-21 0-16,21 22 0,0-22 16,-21 1-16,21-1 0,-21 0 0,21-21 15,0 22-15,0-1 0,0-21 0,0 22 16,0-22-16,0 21 0,0-21 16,21 0-16,0-21 0,-21 22 15,21-1-15,0-21 0,0 0 0,1 0 16,-1 0-16,0 0 0,0 0 0,21-21 15,-20 21-15,-1-22 0,21 1 16,-21 0-16,22 0 0,-22 0 0,0-22 16,21 22-16,-21 0 0,1-21 15,-1 21-15,0-1 0,-21 1 0,0 0 16,21 0-16,-21 0 0,0 0 16,0 42 15,0 0-31,0 0 15,0 0-15,0 0 0,0 1 16,0-1-16,0 0 0,0 0 16,0 0-16,0 0 0,0 1 15,0-1-15,0 0 0,0 0 16,21-21-16,0 0 0,1 0 16,-1 0-16,0 0 0,0 0 15,0 0-15,0-21 0,1 21 0,-1-21 16,0 0-16,21-1 15,1-20-15,-43 21 0,21 0 16,0-22-16,0 22 0,0 0 0,-21 0 16,0 0-16,21 0 0,1 21 15,-22-22-15,0 44 32,0-1-32,0 0 0,0 0 15,-22 21-15,22-20 0,-21-1 0,21 0 16,-21 0-16,21 0 0,0 22 15,0-22-15,0 0 0,0 0 16,0 0-16,0 0 0,21 1 16,0-22-1,1 0-15,-1 0 16,0 0-16,0-22 16,0 1-16,0 21 0,1-21 0,-22 0 15,0 0-15,21 0 0,-21-1 0,0-20 16,0 21-16,0 0 0,0 0 15,0-1-15,-21 1 0,-1 0 0,1 0 16,0 21-16,0 0 0,0-21 16,0 21-16,-1 0 0,1 0 15,0 0-15,21-21 16,21 21 15,0-22-31,22 22 0,-22 0 16,0 0-16,21 0 0,-20 0 0,-1 0 15,21-21-15,-21 21 0,22 0 0,-22 0 16,0 0-16,0 0 0,0 0 16,0 21-16,1-21 0,-1 22 0,-21-1 15,21-21-15,-21 21 16,0 0-16,21-21 0,-21 21 0,0 0 16,0 1-16,0-1 0,0 0 0,0 0 15,0 0-15,0 0 16,0 1-16,0-1 0,0 0 0,0 0 15,0 0-15,-21 0 16,0 1-16,21-1 16,-21-21-1,21-21 1,0-1 0,0 1-16,0 0 15,0-21-15,21 21 0,0-1 0,0-20 16,-21 21-16,21-21 0,0 20 0,22-20 15,-22 0-15,0-1 0,0 22 16,22-21-16,-22 21 0,42-22 16,-42 22-16,22 21 15,-22 0-15,0 0 0,0 0 0,0 21 16,1 1-16,-1-1 0,-21 0 0,21 0 16,-21 0-16,0 22 0,0-22 15,0 0-15,0 21 0,0-21 0,0 1 16,0 20-16,0-21 0,-21 0 15,21 0-15,-21 22 0,-1-43 16,22 21-16,0 0 0,-21-21 31,21-21 1,0 0-32,0 0 0,0-1 0</inkml:trace>
  <inkml:trace contextRef="#ctx0" brushRef="#br1" timeOffset="106575.55">22987 2413 0,'0'0'0,"-21"0"16</inkml:trace>
  <inkml:trace contextRef="#ctx0" brushRef="#br1" timeOffset="107418.1">21907 3090 0,'0'22'16,"22"-22"-16,-1 0 15,21 0-15,-21 0 0,22 0 0,-1 0 16,0 0-16,22 0 0,-22-22 16,22 22-16,-1 0 0,1 0 0,-1 0 15,1-21-15,-22 21 16,21 0-16,-20-21 0,-1 21 0,0 0 0,1 0 16,-1 0-16,-21 0 0,0 0 15,22 0-15,-22-21 16,0 21-16,-42 0 31,0 0-31,0 0 0,-22 0 16,22 0-16,-21 0 0,-1 21 0,1-21 15,0 21-15</inkml:trace>
  <inkml:trace contextRef="#ctx0" brushRef="#br1" timeOffset="107639.97">22098 3217 0,'0'0'0,"-21"0"0,21 22 0,21-22 31,21 0-31,-21 0 0,43 0 16,-22 0-16,22 0 0,-1-22 0,1 1 15,-1 21-15,22-21 0,-22 21 16,22-21-16,-21 21 0,-1-21 0,1 21 16,-1-21-16,22-1 15,-43 1-15,0 21 0,-20-21 16,-1 21-16,0 0 0,0-21 15,-21 0-15,0 0 0,-21-1 16,0 22-16,0-21 16,-1 21-16</inkml:trace>
  <inkml:trace contextRef="#ctx0" brushRef="#br1" timeOffset="107976.32">22564 2434 0,'0'0'16,"-22"0"-16,1 0 0,0 0 0,0 0 15,0 0-15,21 21 0,-21 1 16,21-1-16,0 0 16,0 0-16,21-21 15,0 0-15,0 0 0,0 0 16,0 0-16,1 0 0,-1 0 15,-21-21-15,21 21 0,-21-21 0,21 21 16,-21-21-16,0-1 0,0 1 16,0 0-1,-21 21-15,0 0 16,0 0-16,-1 0 0,22 21 16,-21-21-16,0 21 15,0-21-15,21 22 0,-21-1 16,0-21-16</inkml:trace>
  <inkml:trace contextRef="#ctx0" brushRef="#br1" timeOffset="108243.86">21421 2752 0,'0'0'0,"-22"21"0,1-21 15,42 21 1,1-21 0,-1 0-16,0 0 0,21 0 15,1 0-15,-22 0 0,21 0 0,0 0 16,1 0-16,-1 0 0,0 0 16,-20 0-16,20 0 0,-21 0 0,0 0 15,0 0-15,1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11:02:42.5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4339 847 0,'0'0'0,"0"-21"15,0-1-15,21 1 16,-21 0-16,21 21 0,-21-21 15,0 0-15,0 0 0,0-1 16,0 1-16,0 0 16,0 0-1,0 0-15,0 0 16,0-1-16,0 1 16,-21 0-16,21 0 15,-21 21-15,21-21 16,-21 0-16,21-1 15,0 1 1,0 42 31,0 1-47,0-1 16,0 21-16,0-21 0,0 0 15,0 22-15,0-22 0,0 21 16,0 1-16,0 20 0,0-21 15,0 22-15,0-1 0,0 1 16,0-22-16,-21 22 0,21-1 0,-21-20 16,21 20-16,0-21 0,0 22 15,-22-22-15,22 1 0,-21-1 0,21 0 16,-21 1-16,21-1 0,0 0 16,0 1-16,0-22 0,0 21 0,0-21 15,0 0-15,0 1 16,0-1-16,0-42 31,0-1-31,0 1 0,21 0 16,0-21-16,-21 21 0,22-22 15,-1 22-15,0-21 0,0-1 0,0 1 16,0 21-16,1-21 0,-1-1 16,0 1-16,0 21 0,0-22 15,22 1-15,-22 21 0,0-21 0,21 20 16,-21 1-16,1 0 0,-1 0 15,0 0-15,0 21 0,0 0 0,0 0 16,1 0-16,-1 0 16,0 0-16,-21 21 0,0 0 0,21 0 15,-21 0-15,21 1 16,-21-1-16,0 0 0,0 21 0,0-21 16,0 1-16,0 20 0,0-21 15,0 21-15,0-20 0,21-1 0,-21 0 16,0 0-16,22 0 0,-22 0 15,21 1-15,0-1 0,0 0 0,-21 0 16,21-21-16,0 0 0,22 21 16,-22-21-16,0 0 0,0 0 0,0 0 15,22 0-15,-22 0 16,0-21-16,43-21 0,-43 21 16,0 21-16,21-43 0,-21 22 15,1 0-15,-1 0 0,0-22 0,0 1 16,21 21-16,-20-43 0,-1 22 15,-21 0-15,21-22 0,0 1 0,-21-1 16,0 1-16,0-1 0,0 1 16,0 20-16,0-20 0,0 21 0,-21-1 15,0-20-15,0 20 0,-1 22 16,1-21-16,0 0 0,-21 20 16,21 1-16,-1-21 0,1 21 0,0 21 15,0-21-15,0-1 0,0 22 16,-1 0-1,1 0-15,0 22 16,21-1-16,0 0 16,0 0-16,-21 0 15,21 0-15,0 1 16,0-1 0,0 0-1,21 0-15,0-21 16</inkml:trace>
  <inkml:trace contextRef="#ctx0" brushRef="#br0" timeOffset="5628.65">5884 1482 0,'0'21'16,"21"-21"-16,-21 21 15,0 0-15,0 0 32,0 1-17,0-44 48,22 1-63,-22 0 0,21 0 15,0 0-15,-21 0 0,21-1 16,0-20-16,-21 21 0,21-21 0,1-1 16,-22 1-16,21 0 0,0-1 15,-21 1-15,0 0 0,0 20 0,0-20 16,21 21-16,-21-21 0,0 20 16,0 1-16,0 0 15,-21 21 1,0 0-16,0 0 0,-1 21 15,1 0-15,0 1 0,0-1 16,0 0-16,21 0 0,0 0 16,-21 0-16,21 1 0,0-1 15,0 0-15,0 0 0,0 0 0,0 0 16,21-21 0,0 0-1,0 0-15,0-21 0,0 0 0,1 21 16,-1-21-16,0 0 15,0 0-15,0-1 0,0 1 0,1 0 16,-1 21-16,0-21 0,0 0 16,-21 0-16,21-1 0,0 22 15,-21 22 17,0-1-32,0 0 0,0 0 15,0 0-15,0 22 0,0-22 16,0 21-16,0 0 0,0-20 0,0 20 15,0-21-15,0 21 0,0-20 16,0 20-16,0-21 0,0 0 0,0 0 16,0 1-16,0-1 15,0 0-15,22-21 16,-1 0-16,0 0 16,0 0-16,0 0 0,0 0 15,1 0-15,-1-21 16,0 21-16,0-21 0,0-1 0,0 22 15</inkml:trace>
  <inkml:trace contextRef="#ctx0" brushRef="#br0" timeOffset="6228.3">7154 1058 0,'0'0'0,"0"-21"0,0 0 0,0-42 15,0 41 1,0 1-16,-21 21 0,0 0 16,0 0-16,0 0 15,-1 0-15,1 0 0,0 0 0,21 21 16,-21 1-16,0-1 0,0 0 16,-1 21-16,1-21 0,0 22 0,0-1 15,0-21-15,0 22 0,-1-1 16,22-21-16,-21 21 0,21-20 0,-21 20 15,21-21-15,0 0 16,0 0-16,0 1 0,0-1 0,0 0 16,0 0-16,21-21 0,0 0 15,1 0-15,-1 0 0,0 0 16,0 0-16,0-21 0,0 21 16,1-21-16,-1 0 0,0-1 15,0 1-15,0 0 0,0 0 0,1 0 16,-1 0-16,-21-1 0,21-20 0,-21 21 15,21 0-15,-21-22 0,21 22 16,-21 0-16,0 0 0,0 0 0,0 0 16,0-1-16,0 44 31,0-1-15,0 21-16,0-21 0,0 0 15,0 22-15,0-22 0,0 0 16,0 21-16,0-20 0,0-1 0,0 0 15,0 0-15,0 0 0,21 0 16,-21 1-16,22-1 0,-1-21 16,0 21-16,0-21 15,0 0-15,0 0 0,1 0 16,-1-21-16,0 0 16,0-1-16,21-20 15,-20 21-15</inkml:trace>
  <inkml:trace contextRef="#ctx0" brushRef="#br0" timeOffset="6879.06">7980 847 0,'0'0'0,"0"-21"15,0-1-15,21 1 0,-21 0 16,0 0-16,0 0 0,0 0 16,-21 21 15,0 21-31,-1 0 15,22 0-15,0 21 0,-21 1 0,21 20 16,-21-20-16,0 20 0,21 1 16,0-1-16,-21 1 0,0-1 0,21 1 15,-22-1-15,22 1 0,0 20 16,-21 1-16,0 0 0,0-1 16,21 1-16,-21 0 0,0-1 0,21 1 15,-22 0-15,1-22 0,0 22 16,21-1-16,-21-20 0,0 21 0,0-22 15,21-21-15,0 22 0,0-22 16,-22 1-16,22-22 0,0 21 0,0-21 16,0 0-16,0-42 31,0 0-31,0 0 0,0 0 16,0 0-16,22-22 0,-22 22 0,0-21 15,0-1-15,21-20 16,-21 21-16,21-22 0,-21 1 0,0-1 15</inkml:trace>
  <inkml:trace contextRef="#ctx0" brushRef="#br0" timeOffset="7260.84">7683 1461 0,'0'0'15,"-21"-43"-15,0 1 0,21 21 16,0 0-16,0-1 0,0 1 15,0 0-15,0 0 0,0 0 0,21 0 16,0-1-16,1 1 0,20 0 16,0 0-16,1 21 0,-1-21 15,21 21-15,1 0 0,63 0 16,-85 0-16,22 21 0,20 21 16,-41-21-16,-22 1 0,0-1 15,0 0-15,-21 0 0,0 21 16,0-20-16,-21-1 0,0 0 0,0 0 15,-22 21-15,1-20 0,0-1 16,-1 0-16,1 0 0,0 0 0,-1 0 16,1-21-16,0 22 0,-1-1 0,22-21 15,-21 0-15,21 21 0,0-21 16,21-21 15,0 0-31,0-1 0,21 22 0,0-21 16,21 0-16,-21-21 0,22 21 15,-22-1-15</inkml:trace>
  <inkml:trace contextRef="#ctx0" brushRef="#br0" timeOffset="7652.31">8763 741 0,'-21'0'16,"0"0"-16,-1 0 0,22 21 16,0 0-16,-21 22 0,21-22 15,-21 21-15,21 0 0,-21 22 0,21-22 16,0 22-16,0-1 0,0 1 16,-21-1-16,21 1 0,-21 20 0,-1 1 15,22 0-15,-21-1 0,21 1 16,0 0-16,-21-1 0,0 1 0,21 0 15,0-1-15,-21 1 0,0 0 0,21-1 16,-22 1-16,1 0 16,21-22-16,0 1 0,-21 20 0,21-41 15,-21 20-15,0 1 0,21-22 0,0 0 16,-21 1-16,21-1 0,-22-21 16,22 0-16,0 1 0,0-1 0,0-42 15,0-1 1,0 1-16,0-21 0,0 21 15,0-22-15,0-20 0,22-1 0,-1 1 16,-21-1-16,21 1 0</inkml:trace>
  <inkml:trace contextRef="#ctx0" brushRef="#br0" timeOffset="8010.1">8488 1524 0,'0'0'0,"0"-42"0,0 21 0,0-22 15,0 1-15,0 21 0,0-22 16,0 22-16,21 0 0,0 0 0,0 0 16,0 0-16,22-1 0,-22 1 15,21 0-15,-21 21 0,22 0 0,-1 0 16,0 0-16,-20 0 0,20 0 16,0 21-16,-21-21 0,22 21 0,-22 1 15,0-1-15,0 0 0,0 0 16,-21 0-16,0 22 0,0-22 15,0 0-15,-21 0 0,0 0 16,0 0-16,-21 1 0,20-1 0,-20 0 16,21 21-16,-21-42 0,20 21 0,-20 1 15,21-1-15,0 0 0,0 0 16,-1-21-16,1 21 0,42-42 47,1 21-47,-1-21 0,0 0 15,0 0-15</inkml:trace>
  <inkml:trace contextRef="#ctx0" brushRef="#br0" timeOffset="8396.59">9292 1312 0,'0'0'0,"21"0"15,0-21-15,1 21 16,-22-21-16,21 21 0,0-21 0,0 21 16,-21-21-16,21 0 0,0-1 15,1 1-15,-22 0 0,21 0 0,-21 0 16,21 0-16,-21-1 0,0 1 16,-21 21 15,0 21-31,-1 1 0,1-1 15,21 0-15,-21 21 0,0-21 16,21 1-16,0 20 0,0-21 0,-21 0 16,21 22-16,0-22 0,0 0 0,0 0 15,0 0-15,0 0 16,21 1-16,0-22 16,0 0-16,0 0 15,1 0-15,-1 0 0,0 0 0,0 0 16,0-22-16,0 22 0,1-21 15,-1 0-15,0 0 16,0 0-16</inkml:trace>
  <inkml:trace contextRef="#ctx0" brushRef="#br0" timeOffset="8828.61">9779 1101 0,'0'-21'15,"0"-1"-15,0 1 16,0 0-16,0 0 15,21 21-15,0 0 0,-21-21 16,21 21-16,1 0 0,-1 0 16,0 0-16,0 0 0,0 0 0,0 21 15,1 0-15,-1 0 16,-21 0-16,21 1 0,-21-1 0,21 21 16,-21-21-16,0 22 0,0-22 15,0 0-15,0 21 0,0-21 0,0 1 16,0-1-16,0 0 0,0 0 0,-21 0 15,0 0-15,0 1 16,21-1-16,-22-21 16,22-21 15,0-1-31,0 1 0,0 0 0,0 0 16,22-21-16,-1-1 0,0 1 0,0 0 15,0-1-15,0-20 0,1 20 16,20 1-16,-21 0 0,0 21 15,0-22-15,1 22 0,-1 0 0,0 21 16,-21 21 15,0 0-15,-21-21-16,21 21 0</inkml:trace>
  <inkml:trace contextRef="#ctx0" brushRef="#br0" timeOffset="11097.31">11324 1588 0,'21'0'16,"0"0"-1,1 0-15,-1 0 16,0 0 0,-21-22-1,0 1 1,21 21-16,-21-21 0,0 0 0,0 0 16,21 0-16,-21-1 0,21 1 15,1 0-15,-22-21 0,21-1 16,-21 22-16,21-21 0,0-22 0,-21 22 15,21 0-15,0-1 0,1 1 16,-1 0-16,0-1 0,0 22 0,0 0 16,0 21-16,1 0 0,-1 0 15,0 0-15,0 0 0,0 0 0,-21 21 16,0 0-16,21 1 0,-21-1 16,22 0-16,-22 0 0,0 0 0,0 0 15,0 1 1,0-44 15,0 1-31,0 0 16,0 0-16,0 0 0,0 0 15,-22-1-15,22 1 0,-21 0 0,0 0 16,0 0-16,21 0 0,-21-1 16,0 22-16,-1 0 0,22-21 0,-21 21 15,0 0-15,0 21 0,21 1 16,-21-1-16,0 0 0,21 21 0,-22-21 15,22 22-15,-21-1 0,21 22 16,-21-22-16,21 0 0,0 1 16,0 20-16,0-21 0,0 1 0,0-22 15,0 21-15,0 1 0,0-22 16,0 21-16,42-21 0,-20 0 0,-1-21 16,0 22-16,0-1 0,0-21 15,22 0-15,-22 0 0,21 0 0,0-21 16,-20-1-16,20 22 0,0-21 15,1 0-15,-1 0 0,-21-21 0,21 20 16,1-20-16,-1 0 0,-21-1 16,22 1-16,-22 0 0,0-22 0,0 22 15,21-85-15,-20 63 16,-1 1-16,-21 21 0,0-22 16,0 22-16,0-22 0,21 22 0,-21 21 0,0-22 15,0 22-15,0 0 16,0 42-1,0 0-15,0 1 0,0-1 16,-21 21-16,21 0 0,0 22 0,-21-1 16,21 1-16,-22-22 0,22 22 15,-21-1-15,21 1 0,0-22 0,0 22 16,0-22-16,0 0 0,0 1 16,0-1-16,0-21 0,21 21 0,1-20 15,-1-1-15,0 0 0,0 0 16,0-21-16,22 0 0,-22 21 15,42-21-15,-20 0 0,-1 0 16,0 0-16,1-21 0,-1 0 16,21 0-16,-20 0 0,-1-1 0,0 1 15,1 0-15,-22 0 0,21 0 16,-21-22-16,1 22 0,-22-21 0,0 0 16,0-22-16,0 22 0,0-1 15,0 22-15,-22 0 0,22 0 16,-21 0-16,0 21 0,0 0 15,0 0-15,0 21 0,-22-21 16,22 42-16,0-21 0,0 1 16,0 20-16,-22 0 0,22 1 15,0-22-15,0 21 0,0 0 0,-1-20 16,1 20-16,21-21 0,0 0 16,0 0-16,0 1 0,0-1 0,0 0 15,0 0-15,21-21 0,1 0 16,-1 0-16,0 0 0,0 0 15,0 0-15,0-21 0,22 21 0,-22-21 16,0 0-16,0-1 0,0 1 16,1 0-16,-1 0 0,0 0 0,0-22 15,0 22-15,0-21 0,-21 0 16,0 20-16,0-20 0,22 21 16,-22-21-16,0 20 0,0 1 15,0 42 1,0 1-1,0 20-15,0-21 0,0 0 16,0 22-16,0-22 0,0 21 0,0 0 16,0-20-16,0-1 0,0 21 15,0-21-15,0 0 0,0 1 0,0-1 16,21 0-16,0 0 0,-21 0 16,21-21-16,0 0 0,0 0 0,1 0 15,-1 0-15,0 0 0,0 0 0,21 0 16,-20-21-16,20 21 15,-21-21-15,21 0 0,-20 0 0,20-1 16,-21-20-16,0 21 0,22-21 0,-22 20 16,0-20-16,0 0 0,0-1 15,0 1-15,1 0 0,-1 21 0,-21-1 16,0 1-16,0 0 0,0 42 31,0 0-31,-21-21 0,-1 22 16,22 20-16,-21-21 0,21 0 0,0 0 15,0 22-15,0-22 0,0 0 16,0 0-16,21 0 0,1 22 16,-1-22-16,-21 0 0,21 0 15,0-21-15,-21 21 0,21-21 16,-21 22-16,21-22 16,-42 0 15,0 0-31,0 0 0,0-22 15,0 22-15,-1-21 0,1 21 16,0 0-16,21-21 0,-21 21 0,0 0 16,0 0-16,21 21 15,0 0 1,0 1-16,0-1 16,0 0-1,21-21-15,0 21 0,0-21 16,0 0-16,0 0 0,1 0 15,-1 0-15,0 0 0,21 0 0,-21 0 16,22-21-16,41 0 0,-41 0 16,-1-1-16,0 1 0,1 0 15,-1 0-15,0 0 0,-20 0 16,20-22-16,-21 22 0,21-21 0,-20 21 16,-1-22-16,-21 1 0,0 21 0,0-22 15,0 22-15,0 0 0,-21 21 31,-1 0-31,1 0 0,21 21 16,-21 0-16,21 1 0,-21 20 16,21-21-16,0 0 0,0 22 0,0-22 15,0 0-15,21 21 0,0-21 16,0 1-16,1-1 0,-1 0 0,-21 0 16,21 0-16,0 0 0,-21 1 15,0-1-15,0 0 0,0 0 16,-21-21 15,0 0-31,0 0 0,-1 0 16,1-21-1,21 0 1,-21 21-16,21-21 0,-21 21 16,21-22-16,-21 22 0,21-21 15</inkml:trace>
  <inkml:trace contextRef="#ctx0" brushRef="#br0" timeOffset="12264.04">15769 953 0,'0'0'0,"64"-22"16,-43 1-16,21 0 15,0 21-15,1-21 16,-22 0-16,21 0 0,1-1 16,20-20-16,-21 0 0,-20 21 15,20-22-15,-21 22 0,0-21 16,0-1-16,-21 22 0,0-21 0,0 0 16,0-1-16,0 22 0,0-21 15,0 21-15,0-1 0,-21 1 0,0 21 16,0 0-16,0 0 15,0 0-15,21 21 0,-22 22 0,1-1 16,0 0-16,0 1 16,0 20-16,0 1 0,21-1 0,-22 1 15,22-1-15,0 1 0,0 63 16,0-64-16,0-20 0,0-1 16,0 21-16,0-41 0,0 20 15,0 0-15,0-21 0,0 1 0,0-1 16,-21 0-16,21 0 0,-21-21 15,0 0-15,0 0 16,0 0-16,-1-21 16,1 0-16,0 0 0,0-1 15,0 1-15,0 0 0,-1 0 16,1 0-16,0 0 16,21-1-16,-21 22 0,21 22 31,0-1-31,0 0 0,0 0 15,21 0-15,0 0 0,0 1 0,1-1 16,-1 0-16,0 0 16,0-21-16,21 21 0,-20-21 0,20 0 0,0 0 15,1 0-15,-1 0 0,0 0 16,1 0-16,-1-21 0,0 0 0,1 21 16,-1-21-16,0 0 0,-21-1 15,22 1-15,-22 0 0,21 0 0,-21-21 16,-21 20-16,22-20 0,-22 21 15,21-21-15,-21 20 0,0 1 16,0 0-16,0 0 0,0 42 31,0 0-31,0 0 0,0 1 16,0 41-16,0-42 16,0 22-16,0-22 0,0 0 0,-21 21 15,21-21-15,0 1 0,0-1 16,-22 0-16,22 0 0,-21 0 0,21 0 15,-21-21-15,21-21 47,0 0-47,0 0 16,0-21-16,21 20 0,-21-20 0,21 0 16,1-1-16,-1 1 0,0 0 15,0-1-15,21 1 0,-20 0 0,20 21 16,0-1-16,1 1 0,-22 21 15,21 0-15,0 0 0,-20 21 0,-1 1 16,21 20-16,-21-21 0,-21 21 16,0-20-16,0 20 0,0-21 0,0 21 15,0 1-15,0-22 0,0 42 16,-21-41-16,21-1 16,0 0-16,0 0 0,0 0 15,-21-21-15,0 0 16,21-21-1</inkml:trace>
  <inkml:trace contextRef="#ctx0" brushRef="#br0" timeOffset="14541.58">17928 1545 0,'42'0'16,"-20"0"0,-22-21-16,21 0 15,0 0-15,-21 0 0,21-1 16,0 1-16,-21 0 0,21 0 16,1 0-16,-1 0 0,-21-22 0,21 22 15,0-21-15,0-1 0,22 1 16,-22 0-16,0-1 0,0 22 0,0-21 15,22 21-15,-22 0 0,0-1 16,21 22-16,-21 0 0,1 0 16,-1 22-16,0-1 0,0-21 15,-21 21-15,0 0 0,21 0 0,-21 0 16,21 1-16,-21-1 16,0 0-1,22-21-15,-22-21 47,0 0-47,0-1 16,-22 22-16,22-21 0,-21 0 15,0 0-15,0 21 0,21-21 16,-21 21-16,0 0 16,-1 0-16,1 0 15,21 21-15,0 0 16,0 0-16,-21 22 0,0-1 0,21-21 15,-21 21-15,21 1 0,0-1 16,0-21-16,0 22 0,0-1 0,0-21 16,0 0-16,0 22 0,0-22 15,0 0-15,21-21 0,-21 21 0,42 0 16,-21-21-16,1 0 0,-1 0 16,21 0-16,-21 0 0,43 0 15,-22-21-15,22-21 0,-22 21 16,21-22-1,-20 1-15,-22 0 0,0 20 0,21-20 16,-20-21-16,20 20 0,-21-20 16,0 20-16,0-20 0,1 21 0,20-64 15,-42 21 1,21 43-16,-21 21 0,0-22 0,21 22 16,-21 0-16,0 42 15,0 0 1,-21 0-16,0 1 0,21 20 15,-21 0-15,0 64 16,-1-21-16,1-22 0,21 85 16,-21-105-1,21-1-15,0 0 0,0-20 0,0 20 16,0-21-16,0 21 0,0-20 0,21-1 16,22 21-1,20 0-15,-21-42 16,1 0-16,-1 0 0,-21 0 0,22 0 15,20 0-15,-21 0 16,1 0-16,-1-21 0,22-21 0,-22 21 16,0 0-16,22-43 15,-22-42 1,-42 64-16,0 0 0,0-1 16,0 22-16,0-21 0,0 21 0,0-1 15,0 1-15,0 0 0,-63 42 16,-1 22-1,43-22 1,0 0-16,-22 0 0,22 21 0,0-20 16,-21 20-16,21-21 0,-1 0 15,1 22-15,21-22 0,0 0 0,0 0 16,0 0-16,0 22 16,0-1-16,21-42 15,1 0-15,-1 0 0,0 0 16,0 0-16,0 0 15,0 0-15,1 0 0,-1-21 0,0 0 16,0-1-16,0 1 0,0 0 16,1 0-16,-1-43 15,-21 43-15,0-21 0,21-22 16,0 43-16,0-21 16,-21 21-16,0 42 31,0 0-16,0 0-15,0 0 0,0 1 16,0 20-16,0-21 0,0 0 16,0 0-16,0 1 0,0-1 0,0 0 15,0 42 1,0-41-16,0-1 0,21-21 16,1 42-16,-1-42 0,0 0 15,0 0-15,0 0 16,0 0-16,1 0 0,-1 0 0,0 0 15,0 0-15,21-21 0,22 0 16,21-43 0,-43 22-16,0 21 0,-21-22 15,22 22-15,-1-21 0,22-22 16,-43 22-16,0 0 0,21-22 16,-21 43-1,-21 0-15,-21 42 16,0 0-1,0 0-15,0 1 0,21-1 0,0 21 16,-21-21-16,21 0 0,-22 22 16,22-22-16,0 0 0,0 0 15,0 0-15,0 1 0,0-1 0,0 0 16,0 0-16,0 0 0,0 0 0,0 1 16,0-1-1,0-42 48,-21-1-48,0 22-15,0-21 0,0 21 16,0 0 0,21 21-1,-22 1 1,22-1-16,0 0 15,22 0 1,-1-21-16,0 0 0,0 0 16,0 0-16,22 0 0,-22 0 15,21 0-15,-21 0 0,22 0 16,-1-21-16,-21 21 0,21-21 0,1 0 16,-1-1-16,0 1 0,1 0 15,-22 0-15,21-21 0,1 20 0,-22-20 16,21 21-16,-21-21 0,22-1 15,-22 1-15,0 0 0,0-1 16,-21 1-16,0-22 16,0 43-16,0 0 0,0 0 0,-21 42 15,0 0-15,0 0 16,21 1-16,-22-1 0,1 21 16,0-21-16,21 22 0,0-22 0,0 42 15,0 1 1,0-22-16,0-21 0,0 0 0,0 1 15,0-1-15,0 0 16,0 0-16,21-21 0,0 21 0,-21 0 16,22-21-16,-22 22 15,0-1-15,0 0 32,-22-21-17,1 0-15,0 0 16,0 0-1,0 0-15,0 0 16,-1 0-16,1 0 0,0-21 16,0 21-16</inkml:trace>
  <inkml:trace contextRef="#ctx0" brushRef="#br0" timeOffset="15785.11">4635 2223 0,'0'0'0,"-42"0"0,21 0 0,0 0 15,0 0-15,-1 0 0,1-22 0,42 22 63,1 0-63,20 0 0,-21 22 0,21-22 16,-20 0-16,20 0 15,21 21-15,-20-21 0,20 0 0,1 0 16,-1 0-16,1 0 0,-1 21 0,22-21 15,-22 0-15,22 0 0,0 0 16,-1 0-16,22 0 0,-21 0 0,21 0 16,0 0-16,21 0 0,-22 0 15,22 0-15,22-21 0,-22 21 0,21 0 16,0-21-16,21 21 0,-21 0 16,22-22-16,-1 22 0,191 0 15,-191-21-15,1 21 0,20-21 16,-21 21-16,22 0 0,-22 0 0,22-21 15,-1 21-15,1 0 0,-1 0 16,22-21-16,-22 21 0,1 0 16,-1 0-16,22 0 0,-21-21 0,-1 21 15,22 0-15,-22 0 0,1 0 16,20 0-16,-20 0 0,-1-22 0,1 22 16,21 0-16,-22 0 0,1 0 15,-1 0-15,1 0 0,-1-21 0,22 21 16,-22 0-16,1 0 0,20 0 0,-20-21 15,21 21-15,-1 0 0,1 0 16,0-21-16,-1 21 0,1 0 16,-22 0-16,22-21 0,-21 21 0,20-21 15,-20 21-15,-1 0 0,22 0 16,-22-22-16,1 22 0,-1-21 16,1 21-16,-1 0 0,1 0 0,-22-21 15,1 21-15,20 0 0,-21 0 16,1-21-16,-22 21 0,21 0 0,-21 0 15,-21 0-15,22-21 0,-22 21 16,0 0-16,-22 0 0,1 0 0,0 0 16,-21 0-16,-1 0 0,-20-21 15,-1 21-15,-20 0 0,-1 0 16,0 0-16,-20 0 0,-1 0 16,0 0-16,-42 0 31,0 0-16,-1 0-15,1 0 0,0 0 16,-21 0-16,-1 0 0,-20 0 0,-1 0 16</inkml:trace>
  <inkml:trace contextRef="#ctx0" brushRef="#br0" timeOffset="18016.05">1609 3133 0,'21'-21'0,"-21"-1"16,0 1-1,0 0-15,0 0 16,0 0-16,0 0 16,0-1-1,0 1 1,0 42 15,0 1-31,0-1 0,21 0 16,-21 21-16,0 1 15,0-1-15,21 0 0,-21 22 16,21-22-16,-21 22 0,0-1 0,0-21 16,0 1-16,0 20 0,0-20 15,0-22-15,0 21 0,0-21 0,0 22 16,0-22-16,0 0 0,0 0 15,0-42 32,0 0-47,0 0 0,0-1 0,0 1 16,0-21-16,0 21 0,0-22 16,0-20-16,0 21 15,0-22-15,0 22 0,0-22 0,0 1 16,0 20-16,0-20 0,0 21 15,0-1-15,0 1 0,21 21 0,1 0 16,-22-1-16,21 1 0,-21 0 16,21 21-16,0 0 15,0 21-15,-21 0 0,21 1 0,1 20 16,-1-21-16,0 21 0,-21 22 16,21-22-16,-21 1 0,21 20 15,-21-21-15,0 22 0,21-22 0,-21 1 16,22-1-16,-22 0 0,0 1 15,0-22-15,0 0 0,21 0 16,-21 0-16,21-21 16,0-21-1,0 0 1,0-21-16,1 20 0,-1 1 16,0-21-16,-21 0 0,21-1 15,0 1-15,0-22 0,1 22 16,-1-21-16,0 20 0,-21 1 0,21 0 15,0-1-15,0 1 0,1 21 16,-22 0-16,21-1 0,0 22 16,0 0-1,-21 22 1,21-22-16,-21 21 0,0 0 0,0 0 16,0 0-16,0 0 15,0 1 95,-21-1-79,0 0-16,21 0 17,0 0-17,0-42 173</inkml:trace>
  <inkml:trace contextRef="#ctx0" brushRef="#br0" timeOffset="18552.43">2476 3027 0,'0'-21'0,"0"0"15,0-1-15,0 1 16,0 0-16,0 0 16,-21 21-1,21 21 16,0 0-31,0 0 0,0 22 16,0-1-16,0 0 0,0 22 0,0-22 16,0 22-16,0-1 0,0 1 15,0-1-15,0 1 0,0-1 0,0-20 16,0 20-16,0-21 0,0 1 16,21-22-16,-21 21 0,0-21 0,22 1 15,-22-1-15,21 0 0,-21 0 16,21-21-16,0 0 0,0 0 15,0 0-15,1 0 0,-1-21 16,0 0-16,0 0 0,0-1 16,0 1-16,1 0 0,-1-21 15,-21 21-15</inkml:trace>
  <inkml:trace contextRef="#ctx0" brushRef="#br0" timeOffset="18976.43">2921 3514 0,'0'21'0,"0"21"16,21-42 15,0 0-15,0 0-16,1-21 15,-1 0-15,0 0 16,-21 0-16,21-1 0,0 1 0,-21 0 15,0 0-15,0 0 0,0-43 16,0 43-16,0 0 16,-21 21-1,0 0-15,0 21 0,0 0 16,-1 0-16,22 1 0,-21 20 16,0-21-16,21 21 0,-21-20 0,21 20 15,-21 0-15,21-21 16,0 22-16,0-22 0,0 0 0,0 21 0,0-20 15,0-1-15,21 0 16,0-21-16,0 0 0,0 0 16,1 0-16,-1 0 15,21 0-15,-21 0 0,0 0 0,22-21 16,-1 0-16,-21 21 0,22-22 16,20-41-16,-21 42 0,1-22 15</inkml:trace>
  <inkml:trace contextRef="#ctx0" brushRef="#br0" timeOffset="19668.16">3641 3260 0,'0'0'0,"0"-43"16,-22 43-1,1 22 1,0-1-16,0 0 0,0 0 16,21 21-16,-21-20 0,-1 20 15,1-21-15,21 21 0,0-20 0,0 20 16,-21 0-16,21-21 0,0 22 15,0-22-15,0 21 0,0-21 0,0 1 16,21-1-16,0 0 0,1-21 16,-1 21-16,21-21 0,-21 0 0,22 0 15,-1 0-15,0 0 0,22-21 16,-22 0-16,0 0 0,1-1 16,-1-20-16,0 21 15,-20-21-15,20-1 0,-21 1 0,0 0 16,0-1-16,1-20 0,-1 20 15,-21-20-15,0 21 0,0-22 0,0 22 16,0-22-16,0 22 0,0 0 16,0 20-16,-21 1 0,21 0 0,-22 0 15,22 0-15,-21 42 16,21 0-16,0 21 16,0-20-16,0 20 0,-21 0 15,21 1-15,0 20 0,0-21 16,0 22-16,0-1 0,0 1 0,0-22 15,-21 1-15,21-1 0,0 0 16,-21 1-16,21-1 0,0-21 0,0 0 16,0 0-16,0 1 0,0-1 15,0-42 1,21 21 0,0-22-16,-21 1 0,21-21 0,0 21 15,1-22-15,-1 22 0,0-21 16,0 0-16,0-1 0,22 22 15,-22 0-15,0 0 0,0 0 0,21 21 16,-20 0-16,-1 0 0,0 0 16,0 21-16,-21 0 0,21 0 0,-21 0 15,21 22-15,-21-22 0,0 0 16,0 21-16,0-21 0,0 1 0,0 20 16,0-21-16,0 0 0,0 0 15,0 1-15,22-22 0,-22 21 0,21-21 16,0 0 15,0-21-31,-21-1 16,0 1-16</inkml:trace>
  <inkml:trace contextRef="#ctx0" brushRef="#br0" timeOffset="22243.93">5059 3662 0,'0'0'0,"21"0"0,-21-21 0,21 21 16,0-21-16,-21-1 0,21 1 15,1 0-15,-22 0 16,0 0-16,0-22 0,0 22 0,0 0 15,0 0-15,0-21 0,0 20 16,0 1-16,-22 0 0,1-21 16,0 42-16,0-21 0,0-1 15,0 22-15,-22 0 0,22 0 0,-21 0 16,21 22-16,-22-1 0,22 0 16,0 21-16,-21-21 0,20 22 0,1-1 15,21 0-15,0-20 0,0 20 16,0 0-16,0 1 0,0-22 0,0 21 15,0-21-15,21 0 0,-21 1 16,22-1-16,-1-21 0,0 0 0,0 21 16,0-21-16,0 0 0,1 0 15,20 0-15,-21 0 0,0-21 0,0 0 16,1-1-16,20 1 16,-21 0-16,0 0 0,0 0 0,1 0 15,-1-22-15,0 22 0,-21-21 0,0 21 16,21-22-16,-21 22 0,0-21 15,0 21-15,0-1 0,0 1 16,0 42 0,0 1-1,0 20-15,0-21 0,0 0 16,0 22-16,0-22 0,0 21 16,0-21-16,0 22 0,0-22 0,0 0 15,21 0-15,0 0 0,1 0 16,-1 1-16,0-1 15,0-21-15,0 0 0,0 0 0,1 0 16,-1 0-16,21 0 0,-21-21 16,0 21-16,22-22 0,-22 1 0,0 0 15,0 21-15,0-21 0,1-21 16,-1 20-16,-21 1 0,0 0 0,0-21 16,0 21-16,0-1 0,0 1 0,0-21 15,0 21-15,0 42 31,0 0-31,0 0 16,0 0-16,0 1 0,0 20 16,0-21-16,0 21 0,0 1 15,0-22-15,0 0 0,0 0 16,0 0-16,0 1 16,0-1-16,0-42 31,21-1-16,0 1-15,-21 0 0,21 0 0,0-21 16,1 20-16,-22-20 0,21 21 16,0-21-16,0-1 0,0 1 0,0 0 15,1 20-15,-1-20 0,0 21 16,0 21-16,0 0 0,0 0 0,1 0 16,-1 21-1,-21 21-15,21-20 0,-21-1 16,0 21-16,0-21 0,0 22 15,0-22-15,0 21 0,0-21 0,0 22 16,21-22-16,-21 0 0,0 0 16,0 0-16,21 0 0,0-21 0,1 0 15,-22 22-15,21-22 0,0 0 0,0 0 16,0 0-16,0-22 16,22 1-16,-22 21 0,0-21 0,0 0 15,0 0-15,1 0 16,-1-22-16,0 22 0,0 0 0,0-21 0,-21-1 15,0 22-15,0-21 0,0 21 16,0-22-16,0 22 0,0 0 16,0 0-16,0 42 15,0 0 1,0 0-16,0 0 0,0 1 16,0-1-16,0 21 0,0 0 0,0-20 15,0 20-15,0-21 0,0 21 16,0-20-16,0-1 0,0 0 0,0 0 15,21 0-15,1 0 0,-1-21 16,0 22-16,0-22 16,0 0-16,0 0 0,1 0 0,20 0 0,0 0 15,-21-22-15,22 1 0,-1 0 16,-21 21-16,22-42 0,20-1 16,-21 22-16,-20-21 15,20 0-15,-21-1 0,-21 22 0,21-21 16,-21-1-16,0 22 0,0-21 15,0 21-15,0 42 16,-21 0 0,0 0-16,21 0 0,0 22 15,-21-22-15,21 21 0,0-21 0,0 1 16,0 20-16,0-21 16,0 0-16,21 0 0,-21 1 0,21-1 15,0 0-15,-21 0 16,21 0-16,1-21 0,-22-21 47,0 0-32,-22 21-15,1 0 16,0-21-16,0 21 31,21 21-31,0 0 16,0 0-1,21-21-15,-21 21 16,21-21-16,0 0 0,1 0 0,-1 0 16,0 0-16,0 0 0,0 0 15,0 0-15,1 0 0,-1 0 0,21 0 16,-21-21-16,0 21 0,1-21 0,-1 0 16,0 0-16,0 0 0,0-1 15,0 1-15,-21 0 0,22 0 0,-22 0 16,0-22-16,0 22 0,0-21 15,0 21-15,0 0 0,0-1 0,21 22 16,-21-21-16,0 42 31,0 1-31,0-1 0,0 0 16,0 0-16,0 0 0,0 0 0,0 1 16,0 20-16,0-21 0,0 0 0,-21 0 15,21 1-15,0-1 0,0 0 16,0 0-16,0 0 0,0 0 15,0-42 32,0 0-31,0 0-16,0 0 0,0 0 0,0-1 16,0 1-16,0-21 0,0 21 15,0-22-15,21 1 0,0 21 16,-21-21-16,21 20 0,0 1 15,0 0-15,1 0 0,-22 0 16,21 21-16,0 0 0,0 0 0,0 0 16,0 21-16,1 0 0,-1 0 0,0 0 15,-21 22-15,0-22 0,0 0 16,0 21-16,21-20 0,-21-1 0,0 0 16,0 21-16,0-21 0,0 1 15,0-1-15,0 0 0,0 0 16,0 0-16,-21-21 0,21 21 15,-21-21 17,21-21-17,0 0-15,0 0 16,0 0-16,0 0 0,0-1 0,0-20 16,21 0-16,0 21 0,0-22 15,0 1-15,1 0 0,-1-22 0,0 43 16,21-21-16,-21-1 0,22 22 15,-22 0-15,21 0 0,-21 21 0,22 0 16,-22 0-16,0 0 0,0 0 16,0 21-16,1 0 0,-1 0 15,-21 0-15,0 1 0,0 20 0,0-21 16,0 21-16,0-20 0,0 20 16,0-21-16,0 21 0,0-20 0,-21 20 15,-1-21-15,22 0 0,-21 0 0,21 1 16,0-1-16,-21 0 0,21 0 15,-21 0-15,21 0 0,0-42 79,0 0-79,-21 21 0,21-21 0,-21 0 15,-1 0-15,1-1 16,0 1-16</inkml:trace>
  <inkml:trace contextRef="#ctx0" brushRef="#br0" timeOffset="22757.64">6286 3090 0,'0'0'0,"-21"0"16,0 0-16,0 0 16,0 0-1,0 0 1,21-21 62,0 0-47,0 42 110,21-21-126</inkml:trace>
  <inkml:trace contextRef="#ctx0" brushRef="#br0" timeOffset="26373.85">9652 3662 0,'21'0'16,"-21"-21"171,0 0-156,0 42 79,0 0-79,21-21-15,0 0 46,1 0-46,-1 0 15,0 0-31,0 0 16,0 0-16,0 0 15,1-21-15,-1 0 0,0-1 16,0 22-16,0-21 0,-21 0 15,21 0-15,1 0 0,-1 0 0,0-1 16,-21-20-16,21 21 0,-21-21 16,0 20-16,21-20 0,0 0 0,-21-1 15,22 1-15,-22 21 0,0-21 16,0-22-16,0 22 16,0 21-16,0-1 0,0-20 0,0 21 0,0 0 15,0 0-15,0-1 16,0 1-16,-22 42 31,1 1-31,0-1 0,21 0 16,-21 0-16,21 21 0,0 1 15,-21-1-15,0 0 0,21 1 0,-22 20 16,22-20-16,0 20 0,0-21 16,0 22-16,0-22 0,0 1 0,0-1 15,0-21-15,0 21 0,22-20 16,-22-1-16,21 0 0,0 0 15,0-21-15,0 0 0,0 0 0,1 0 0,-1 0 16,21 0-16,-21 0 16,0 0-16,22-21 0,-22 0 0,42-22 15,-41 22-15,20 0 16,-21-21-16,0 21 0,0-22 0,1 22 16,-1-21-16,0-1 0,0 22 15,-21-21-15,0 0 0,21 20 0,-21 1 16,0 0-16,0 0 0,0 0 15,0 42 17,0 0-32,0 0 0,0 22 15,0-1-15,0-21 0,0 21 16,-21 1-16,21-22 0,0 21 16,-21-21-16,21 22 0,0-22 0,0 0 15,0 0-15,0 0 0,0 1 16,21-22-16,0 0 15,0 0-15,1 0 0,-1 0 16,0 0-16,0-22 0,0 22 0,0-21 16,22 0-16,-22 0 0,0 0 0,0-22 15,0 22-15,1 0 0,-22-21 16,0-22-16,0 22 16,0 21-16,0-22 0,-22 22 15,1 0-15,0-21 0,0 42 0,0-21 16,0-1-16,-1 22 0,1 0 15,0 0-15,0 0 0,0 0 0,0 0 16,-1 22-16,1-22 0,21 21 16,-21 0-16,0 0 0,21 0 15,-21-21-15,21 21 0,0 1 16,0-44 15,0 1-15,0 0-16,0 0 0</inkml:trace>
  <inkml:trace contextRef="#ctx0" brushRef="#br0" timeOffset="26700.67">9821 3112 0,'0'0'0,"-21"0"0,-21 0 16,63 0-1,0 0-15,21-22 0,1 22 16,-1-21-16,22 21 16,-1-21-16,1 0 0,-1 21 0,1-21 15,-1 21-15,22-21 0,-22 21 16,-20 0-16,20-22 0,-21 22 0,1 0 16,-1 0-16,-21 0 0,0 0 15,1 0-15,-44 0 63,22 22-48,-21-22-15,0 0 16</inkml:trace>
  <inkml:trace contextRef="#ctx0" brushRef="#br0" timeOffset="27699.81">12615 2752 0,'21'-64'15,"-21"43"-15,22 0 0,-22 0 16,0 0-16,0-1 16,0 1-16,0 0 0,0 0 0,0 0 0,0 0 15,0-1 1,-22 22-16,1 0 0,0 0 0,0 0 16,-21 22-16,20-1 15,1 0-15,-21 0 0,21 0 0,-22 22 16,22-1-16,-21 0 0,0 1 15,20 20-15,1-21 0,0 1 0,0 20 16,0 1-16,0-22 0,21 22 16,0-1-16,0 1 0,0-22 0,0 21 15,0-20-15,0-1 0,21 0 16,0-20-16,0 20 0,21-21 0,-20 0 16,-1-21-16,21 0 0,0 0 15,-20 0-15,20 0 0,0 0 16,1 0-16,-1-21 0,0 0 0,1-21 15,-1 20-15,21-20 0,-20 21 16,-1-21-16,0-1 0,1 1 0,-22 0 16,21-1-16,-21 22 0,1-21 15,-1-1-15,0 22 0,-21 0 16,0-21-16,0 21 0,0-1 0,0 1 16,-21 21-1,0 21-15,21 1 16,-22-1-16,22 0 15,0 21-15,0-21 0,-21 22 0,21-1 16,0-21-16,-21 22 0,21-1 16,0 0-16,0-21 0,0 22 0,0-22 15,0 0-15,0 0 0,21 0 0,0 1 16,1-22-16,-1 0 0,0 0 16,21 0-16,-21 0 0,22-22 0,-22 22 15,21-21-15,1-21 0,-22 21 16,21 0-16,-21-22 0,22 22 0,-22-21 15,0-1-15,0 22 0,0-21 16,-21 0-16,0 20 0,0-20 16,0 21-16,0-21 0,-21 20 15,0 1-15,0 0 0,0 0 16,-22 0-16,22 0 0,-21 21 0,21 0 0,-22 0 16,22 0-16,-21 21 0,21 0 15,-1 0-15,-20 0 0,21 0 0,21 22 16,0-22-16,-21 21 0,21 1 15,0-22-15,0 21 0,0 0 0,0-20 16,0 20-16,0-21 0,21 0 16,0 0-16,0 1 0,0-22 0,22 0 15,-22 0-15,21 0 0,1 0 16,-1-22-16,0 22 0</inkml:trace>
  <inkml:trace contextRef="#ctx0" brushRef="#br0" timeOffset="28216.52">13801 2985 0,'0'0'16,"21"-22"-16,-21 1 0,0 0 0,0 42 47,0 0-31,0 1-16,0-1 0,0 0 0,0 0 15,0 0-15,0 22 0,0-22 0,0 0 16,0 21-16,0-21 15,-21 1-15,21-1 0,0 0 0,0 0 16,0 0-16,0 0 0,0 1 16,0-44 15,0 1-15,0 0-16,0 0 0,0 0 15,21 0-15,-21-1 0,21-20 0,-21 21 16,0 0-16,21-22 0,0 22 0,-21-21 15,21 21-15,1 0 0,-1-1 16,0 1-16,0 0 0,21 21 0,-20 0 16,-1 0-16,0 0 15,21 0-15,-21 0 0,22 21 0,-22 0 16,21 1-16,-21-1 0,1 0 16,-1 0-16,0 0 0,0 0 0,0 1 15,-21 20-15,21-21 0,-21 0 0,0 0 16,0 1-16,0-1 0,0 0 15,0 0-15,0 0 16,0-42 15,0 0-15,0 0-16,0 0 0,22-1 16,-1 1-16,-21 0 0</inkml:trace>
  <inkml:trace contextRef="#ctx0" brushRef="#br0" timeOffset="29696.99">14647 2858 0,'0'-22'16,"21"22"-1,-21 22 1,0-1-16,22 0 0,-22 0 16,0 0-16,0 0 0,0 1 0,0 20 15,21-21-15,-21 0 0,21 22 0,-21-22 16,0 0-16,0 21 0,0-21 15,21 1-15,-21-1 0,21 21 16,-21-21-16,0 0 16,0 1-16,21-22 15,1 0 1,-22-22-16,21 22 16,-21-21-16,21 0 0,-21-21 0,0 21 15,21-1-15,0-20 0,0 21 16,-21-21-16,22-1 0,-1 22 0,0-21 15,-21 21-15,21-22 0,0 22 16,-21 0-16,0 0 0,21 21 16,1 0-16,-22 21 31,0 0-31,0 0 0,0 0 0,0 1 16,0-1-16,0 21 0,0-21 15,0 0-15,0 22 0,0-1 16,0 0-16,0-20 0,0-1 15,0 0-15,0 0 0,0 0 0,21 0 16,0 1-16,0-22 16,21 0-16,-20 0 0,-1 0 0,0 0 15,21 0-15,-21 0 0,22 0 0,-22 0 16,21-22-16,-21 1 16,1 0-16,20 0 0,-21 0 0,0 0 15,-21-1-15,21 1 0,1 0 16,-22-21-16,0 21 0,0-1 0,0 1 15,0-21-15,0 21 16,0 0-16,-22 21 31,22 21-31,-21 0 0,21 0 16,0 0-16,-21 0 0,21 1 0,-21-1 16,21 0-16,0 21 0,0-21 15,0 1-15,0-1 0,0 0 0,0 0 16,0 0-16,0 0 15,0 1-15,0-1 0,21 0 16,0-21-16,0 0 0,1 0 16,-1 0-16,0 0 0,0 0 15,0 0-15,0 0 0,1-21 0,-1 0 16,0-1-16,0 1 0,0 0 16,0 0-16,1 0 0,-22 0 0,21-22 15,-21 22-15,21 0 0,-21 0 16,0 0-16,0-22 0,0 22 15,-21 21 17,42 0 30,0 0-62,0 0 0,0-21 0,1 0 16,-1 21-16,0-21 15,0 21-15,0-22 0,0 22 0,1-21 16,-1 21 0,-21 21-1,0 1 1,0-1-16,0 0 16,0 0-16,0 0 0,0 0 0,0 1 15,-21-1-15,21 0 16,0 0-16,0 0 0,0 0 15,0 1-15,0-1 0,0 0 0,0 0 16,0 0-16,0 0 0,21-21 16,0 0-16,-21 22 0,21-22 0,0 0 15,0 0-15,1 0 0,20 0 16,-21 0-16,0 0 0,22 0 16,-22-22-16,0 1 0,21 0 0,-21 0 15,1 0-15,-1 0 0,0-22 0,0 22 16,0-21-16,0 21 0,1-22 15,-1 1-15,-21 21 0,0-22 16,0 1-16,21 0 0,-21-1 0,0 22 16,21-21-16,-21 21 0,0 0 15,0-1-15,0 1 0,0 42 32,0 1-17,0 20-15,0-21 0,-21 21 16,21-20-16,-21 20 0,0 0 0,21-21 15,0 22-15,-22-22 0,22 21 16,-21-21-16,21 22 0,-21-22 16,21 0-16,0 21 0,0-20 0,0-1 0,0 0 15,0 0-15,0 0 16,0 0-16,0 1 0,21-22 16,0 0-16,1 0 15,-1 0-15,0 0 0,0 0 16,0 0-16,0-22 15,1 1-15,-1 0 0,0 0 16,-21 0-16,0 0 0,21 21 0,-21-22 16,21 1-16,-21 0 0,0 0 15,0 0-15,0 0 0,0-1 16,0 1-16</inkml:trace>
  <inkml:trace contextRef="#ctx0" brushRef="#br0" timeOffset="29967.84">16404 2900 0,'0'21'15,"21"-21"1,0 0-16,1 0 0,-1 0 0,21 0 16,-21 0-16,0 0 0,22 0 15,-22 0-15,0 0 0,21 0 0,-20 0 16,-1 0-16,0-21 15,0 21-15,0 0 16,-21-21 47</inkml:trace>
  <inkml:trace contextRef="#ctx0" brushRef="#br0" timeOffset="30544.26">18267 2921 0,'21'-21'0,"-42"42"0,42-63 0,0-1 16,0 22-16,0-21 0,1 21 16,-22-22-16,0 22 0,21 0 0,-21 0 15,21 0-15,-21 0 0,0 42 16,0 0 0,0 0-16,0 21 0,0 1 15,0-1-15,0 0 0,0 22 0,0 63 16,0-64-1,0 1-15,0-1 0,0 1 0,0-1 16,0 22-16,0-21 0,-21-1 0,0 1 16,-1-1-16,22 1 0,-21-1 15,0 1-15,21-1 0,0 1 0,0-22 16,-21 21-16,21-20 0,0 20 16,0-20-16,0-22 0,-21 21 0,21-21 15,0 0-15,0 1 0,0-1 0,0-42 31,0-22-31,0 22 16,0-21-16,0-1 0,0 1 16,0 0-16,21-22 0</inkml:trace>
  <inkml:trace contextRef="#ctx0" brushRef="#br0" timeOffset="30856">18267 3069 0,'0'0'0,"0"-42"0,0 0 15,0-22-15,0 22 0,0-1 0,21 1 16,21 0-16,-21-1 0,22 1 16,-1 21-16,0-21 0,1 20 0,20 22 15,-20 0-15,20 0 0,-21 0 16,1 22-16,-1-1 0,0 0 16,1 21-16,-22 1 0,-21-1 15,0 0-15,0 1 0,0-22 0,0 21 16,-21 0-16,21-20 0,-43 20 0,22-21 15,0 0-15,0 22 0,-21-22 16,20 0-16,1-21 0,0 21 0,0 0 16,0-21-16,0 0 0,21 21 15,-22-21-15,44-21 32,-1 21-32,0 0 0,0-21 15</inkml:trace>
  <inkml:trace contextRef="#ctx0" brushRef="#br0" timeOffset="31458.65">18986 3196 0,'0'21'15,"22"-21"-15,-1 0 32,0-21-32,0 21 0,0-21 15,0 0-15,1 0 0,-1 0 16,0-1-16,21 1 0,-21-21 0,1 21 15,20-22-15,-21 1 0,0 0 16,0-1-16,1 1 0,-22 21 16,0-21-16,0 20 0,0-20 15,0 21-15,-22 21 0,1 0 16,0 0-16,0 0 0,0 21 16,21 0-16,-21 0 0,-1 1 0,22-1 15,0 21-15,0-21 0,0 0 16,0 22-16,0-22 0,0 0 0,22 0 15,-1 22-15,0-22 0,0 0 16,0 0-16,0 0 0,-21 0 0,22 1 16,-1-1-16,0 0 0,-21 0 15,21-21-15,0 21 0,-21 0 0,21-21 16,1 0-16,-1 0 16,0 0-16,0 0 0,0 0 15,0-21-15,1 21 0,-1-21 16,0 0-16,21 21 0,-21-42 0,1 20 15,-1 1-15,0 0 0,0-21 0,-21 21 16,21-22-16,-21 22 0,21 0 16,-21 0-16,0 0 0,0 42 31,0 0-31,0 21 16,0-21-16,0 1 0,0-1 15,0 0-15,0 21 0,-21-21 0,21 1 16,0-1-1,0 0-15,0 0 0,0-42 47,0 0-31,0 0-16,0-1 0,0 1 0</inkml:trace>
  <inkml:trace contextRef="#ctx0" brushRef="#br0" timeOffset="31611.56">19854 2688 0,'0'0'0,"0"-42"16,-21 21-16,21 42 63,0 0-63,21-21 0,0 21 15,1-21-15,-1 21 16</inkml:trace>
  <inkml:trace contextRef="#ctx0" brushRef="#br0" timeOffset="33863.28">20235 2815 0,'0'21'16,"0"1"-16,0-1 15,0 0-15,0 0 0,0 0 16,0 0-16,0 1 0,0-1 0,0 0 15,0 0-15,0 0 0,0 0 16,0 1-16,0-1 0,0 0 16,0 0-16,0 0 0,0 0 15,0 1-15,-21-22 0,21-22 63,0 1-63,0 0 0,0 0 0,0 0 15,0 0-15,0-1 16,0-20-16,0 21 0,0-21 0,0-1 16,0 1-16,21 21 0,0-22 15,1 22-15,20 0 0,-21 0 0,0 0 16,0 21-16,1 0 0,-1 0 16,0 0-16,0 0 0,0 21 0,0 0 15,1 0-15,-1 22 0,-21-22 16,0 0-16,0 0 0,0 21 0,0-20 15,0-1-15,0 0 0,0 0 0,0 0 16,0 0-16,0 1 0,0-1 16,0 0-16,0 0 0,0-42 62,0 0-62,0 0 0,0-1 16,21-20-16,0 21 0,-21 0 15,21-22-15,0 22 0,22-21 0,-22 0 16,0 20-16,0-20 0,22 21 16,-22 0-16,0 0 0,0-1 0,0 22 15,0 0-15,1 0 0,-1 0 16,-21 22-16,0-1 0,21 0 0,-21 0 16,0 0-16,0 22 0,0-22 15,0 0-15,0 21 0,0-21 16,0 1-16,0 20 0,0-21 0,0 0 15,0 0-15,0 1 0,0-1 16,0 0-16,21 0 0,0-21 16,0 21-16,1-21 15,-1 0-15,0 0 0,0 0 16,0 0-16,0-21 0,1 21 16,20-21-16,-21 0 0,0 21 0,0-21 15,1-1-15,-22 1 0,21 0 16,0 0-16,0-21 0,-21 20 15,21 1-15,-21 0 0,0 0 0,0 0 16,0 0-16,21 21 0,-21 21 31,-21 0-15,21 0-16,-21 0 0,21 0 16,0 1-16,-21-1 0,21 0 15,-21 0-15,21 0 0,0 0 0,0 1 16,0-1-16,0 0 15,21 0 1,0-21-16,0 0 0,0 0 16,1 0-16,20 0 15,-21 0-15,0-21 0,0 21 0,1-21 16,-1 0-16,21-1 0,-21 1 16,0 0-16,1-21 0,-1 21 0,21-22 15,-21 1-15,0-22 0,1 22 0,-1-21 16,0-1-16,-21 1 0,21-1 15,0 1-15,-21-1 0,0 22 0,21-22 16,-21 22-16,22 0 0,-22 20 16,0-20-16,0 21 0,0 0 0,0 42 47,-22 0-47,22 0 0,-21 22 15,21-22-15,-21 21 0,21 22 0,-21-22 16,0 21-16,21 1 0,0-1 15,0-20-15,-21 20 0,21-20 0,-22 20 16,22-21-16,0 1 0,0-22 16,0 21-16,0 1 0,0-22 0,0 0 15,0 0-15,0 0 0,0 0 16,22-21-16,-1 22 0,0-22 0,0 0 16,0 0-16,0 0 0,1 0 15,-1 0-15,0 0 0,21-22 16,-21 1-16,1 21 0,-1-21 15,0 0-15,0 0 0,0 0 16,-21-1-16,21 1 0,1-21 0,-22 21 16,21-22-16,0 22 0,-21 0 15,21 21-15,-21-21 0,0 0 16,0 42 0,0 0-16,0 0 15,0 0-15,0 1 0,-21-1 16,21 0-16,0 0 0,0 0 0,-21 0 15,21 1-15,0-1 0,-21 0 16,21 0-16,0 0 16,0 0-1,21-21 1,0 0-16,0 0 0,0 0 16,0 0-16,1-21 0,-1 21 15,0-21-15,0 0 0,0 0 0,-21 0 16,43-1-16,-43 1 0,42 0 0,-42-21 15,21 21-15,0-1 0,0-20 16,1 21-16,-1 0 0,-21 0 0,0-1 16,21 22-16,-21-21 15,0 42 1,0 1-16,0-1 0,0 0 16,0 0-16,0 0 0,0 0 15,-21 22-15,21-22 0,0 0 16,0 0-16,0 0 0,0 1 0,0-1 15,-21 0-15,21 0 16,21-21 0,0 0-16,0 0 15,0 0-15,0 0 16,1-21-16,-1 0 0,0 0 0,0 21 16,21-22-16,-20 1 0,-1 0 15,0-21-15,0 21 0,21-1 0,-20 1 16,-1 0-16,0 0 0,0 0 15,0 21-15,-21-21 16,21 21-16,-21 21 16,0 0-16,0 0 15,0 0-15,0 0 0,0 1 16,0-1-16,-21 0 0,21 0 0,-21 0 16,21 0-16,0 1 0,0-1 15,0 0-15,0 0 16,21-21-16,0 0 15,1 0-15,-1 0 0,21 0 16,-21 0-16,22 0 0,-22 0 0,21 0 16,-21 0-16,22-21 0,-22 21 15,0-21-15,21 0 0,-21-1 16,1 1-16,20-21 0,0-22 16,-42 43-16,21-21 0,-21 0 15,22-1-15,-22 1 0,0 21 0,0-22 16,0 22-16,0 0 0,-22 21 15,1 0-15,0 0 0,0 0 0,0 21 16,0 0-16,-1 1 0,1-1 16,21 21-16,-21-21 0,0 22 0,21-1 15,-21-21-15,21 21 16,0-20-16,0 20 0,0-21 0,0 0 0,0 0 16,0 1-16,0-1 0,21 0 15,0-21-15,0 21 0,0-21 16,1 0-16,-1 0 15,0 0-15,0 0 0,0 0 0,22 0 16,-22 0-16,21-21 0,-21 21 0,22-21 16,-22 21-16,21-21 0,-21-1 15,22 1-15,-1 21 0,-21-21 0,0 0 16,22 0-16,-22 0 0,0-1 16,-21 1-16,0 0 0,0 0 0,0 0 15,0 0-15,0-1 16</inkml:trace>
  <inkml:trace contextRef="#ctx0" brushRef="#br0" timeOffset="34080.16">23177 2265 0,'0'0'15,"-42"-21"1,42 0-16,-21 21 0,0 0 31,0 0-15,21 21-16,0 0 15,-22-21 1,1 0-16,0 0 16</inkml:trace>
  <inkml:trace contextRef="#ctx0" brushRef="#br0" timeOffset="34329.03">21907 2477 0,'0'0'16,"0"21"-16,-21-21 0,42 0 31,1 0-31,-1 0 0,21 0 16,-21 0-16,22 0 0,-1 0 0,0 0 15,1-21-15,-1 21 0,-21 0 16,21-22-16,-20 22 0,20 0 16,-21-21-16,-21 0 0,0 0 15,-21 21 1,-21 0-16</inkml:trace>
  <inkml:trace contextRef="#ctx0" brushRef="#br0" timeOffset="34499.94">21294 2413 0,'0'0'0,"-22"0"16,1 0-16,21 21 62,-21-21-62,0 0 16,0 21-16,0-21 0,-22 22 0</inkml:trace>
  <inkml:trace contextRef="#ctx0" brushRef="#br0" timeOffset="35255.56">2498 5376 0,'0'-21'0,"0"0"15,-22 21-15,1 0 16,0 0-16,21 21 15,0 0-15,0 1 16,0-1-16,0 0 0,0 21 0,0-21 16,0 22-16,0-1 0,0-21 15,0 22-15,0-22 0,0 0 0,0 0 16,0 0-16,0 0 0,0 1 16,0-44 15,0 1-31,0 0 0,0 0 15</inkml:trace>
  <inkml:trace contextRef="#ctx0" brushRef="#br0" timeOffset="35608.29">2434 4953 0,'-21'0'16,"0"0"-16,21 21 15,0 0-15,0 1 0,0-1 16,0 0-16,0 0 16,21-21-16,0 21 0,0-21 15,0 0-15,1 0 16,-1-21-16,0 0 0,0 0 0,0 0 16,-21-1-16,0 1 0,0 0 15,0 0-15,0 0 0,0 0 16,0-1-16,-21 22 15,0 0-15,0 0 16,0 0-16,21 22 16,-22-1-16,22 0 0,0 0 15,0 0-15,0 0 0,0 1 16,0-1-16,0 0 0,0 0 16,0 21-16,22-20 0,-1-1 15,0 0-15,0 0 0</inkml:trace>
  <inkml:trace contextRef="#ctx0" brushRef="#br0" timeOffset="36100.01">2984 5165 0,'43'42'0,"-43"-21"15,0 22-15,0-1 16,0-21-16,21 0 0,-21 0 0,0 1 15,0 20-15,21-21 0,-21 0 16,0 0-16,0 22 0,0-22 0,0 0 16,0 0-16,0 0 15,0 1-15,0-44 32,-21 22-32,21-21 15,0 0-15,0 0 0,0-21 16,0 20-16,0-20 0,0 21 15,0-21-15,21-1 0,-21 1 16,21 0-16,0-1 0,1 1 0,-1 21 16,0 0-16,0-1 0,0 1 15,22 21-15,-22 0 0,21 0 0,-21 21 16,22 1-16,-1-1 0,-21 0 16,0 21-16,0-21 0,1 22 0,-1-22 15,-21 21-15,21 1 0,-21-22 16,0 21-16,0 0 0,0-20 0,0 20 15,0-21-15,-21 0 0,0 0 16,21 1-16,-22-1 0,22 0 16,-21-21-1,0 0-15,21-21 16,0 0-16,0-1 16,0-20-16,21 21 0,0 0 15,-21-22-15</inkml:trace>
  <inkml:trace contextRef="#ctx0" brushRef="#br0" timeOffset="36400.35">4022 4741 0,'0'22'31,"0"20"-31,0-21 16,0 21-16,0 1 0,0-1 0,0 0 15,-22 1-15,22-1 0,-21 22 16,21-22-16,-21 0 0,21 1 0,0-1 16,0 0-16,-21 1 0,21-1 15,-21-21-15,21 21 0,0-20 0,-21 20 16,21-21-16,0 0 0,0 0 16,21-21 15,0 0-31,-21-21 0,21 0 15,0 0-15,0 0 16,-21 0-16,22-1 0</inkml:trace>
  <inkml:trace contextRef="#ctx0" brushRef="#br0" timeOffset="36824.1">4318 5144 0,'0'21'16,"0"0"-1,0 0-15,0 0 0,0 0 0,0 1 16,0-1-16,0 21 0,0-21 16,0 0-16,0 22 0,-21-22 15,21 0-15,0 0 0,0 0 16,0 1-16,0-1 0,0 0 0,21 0 16,0 0-16,0-21 0,0 0 0,1 0 15,-1 0-15,21 0 0,-21 0 16,22-21-16,-22 21 0,21-21 0,-21 0 15,22 0-15,-22-1 0,0 1 16,0 0-16,0-21 0,-21 21 0,0-1 16,0 1-16,0-21 0,0 21 15,0-22-15,-21 22 0,0 0 0,0-21 16,0 21-16,-1 21 0,-20-22 16,21 22-16,0 0 0,0 0 0,-22 0 15,22 0-15,0 0 0,0 0 16,0 22-16,-1-22 0,1 21 15,0-21-15,0 21 0,0-21 0,21 21 16,-21 0 0,-1-21-1,22-21 1,0 0-16</inkml:trace>
  <inkml:trace contextRef="#ctx0" brushRef="#br0" timeOffset="37109.94">3979 4953 0,'-21'-21'15,"21"0"1,21 21-16,0 0 0,1-21 16,-1 21-16,21-22 0,0 22 15,1-21-15,-1 0 0,22 21 0,-22-21 16,21 21-16,1-21 0,-22 21 15,1 0-15,20-21 0,-21 21 0,-20 0 16,20-22-16,-21 22 16,0 0-16,0 0 0,-21 22 47,-21-22-47,0 21 15</inkml:trace>
  <inkml:trace contextRef="#ctx0" brushRef="#br0" timeOffset="38942.08">6413 5355 0,'0'-21'31,"0"0"-31,22 0 0,-1 21 16,-21-21-16,21-1 0,-21 1 0,21-21 16,-21 21-16,0 0 0,0-22 15,0 22-15,0-21 0,0 21 0,0-22 16,-21 1-16,0 21 0,0-22 16,-1 22-16,1 0 0,-21 0 0,21 21 15,0 0-15,-1 0 0,1 0 16,0 21-16,-21 0 0,21 22 0,-1-22 15,1 21-15,0 0 16,0 22-16,0-22 0,21 1 0,0 20 0,0-21 16,0 43-16,0-43 15,0 43-15,0-64 16,0 0-16,21 1 0,0-1 0,0-21 16,0 0-16,22 0 0,-22 0 15,0 0-15,0 0 0,22-21 0,-22-1 16,21 1-16,-21 21 0,22-42 15,-22 21-15,21 0 0,-21-1 0,22-20 16,-22 21-16,0 0 0,-21-22 16,0 22-16,0-21 0,0 0 0,0 20 15,0-20-15,0 21 0,0-21 16,0-1 0,-21 64-16,21 1 15,0-1-15,0 0 0,0 0 16,0 21-16,0 1 0,0-22 0,0 21 15,0 1-15,0-22 0,0 21 16,21-21-16,-21 0 0,21 1 0,0-1 16,0 0-16,1-21 0,-1 0 15,0 0-15,0 0 0,0 0 0,22 0 16,-22 0-16,21 0 0,-21-21 0,22 0 16,-22-1-16,0 1 0,0 0 15,21 0-15,-42 0 0,22 0 16,-1-22-16,-21 22 0,21 0 0,-21 0 15,0-22-15,0 22 0,0 0 0,0 0 16,-21 42 15,21 0-31,-21 0 0,21 1 0,0 20 16,0-21-16,0 21 0,-22-20 16,22-1-16,0 0 0,-21 21 0,21-21 15,0 1-15,0-1 0,0 0 16,0 0-16,0-42 31,0 0-15,0 0-16,0-1 15,21 1-15,-21 0 0,22-21 0,-22 21 0,0-22 16,21 22-16,-21 0 16,21-21-16,-21 20 0,21 1 0,0 21 15,0 0 1,1 21-16,-22 1 0,21-1 15,0 0-15,-21 0 0,21 0 0,-21 0 16,21 22-16,0-22 16,-21 0-16,22 0 0,-1 0 0,-21 1 0,21-1 15,0-21-15,0 21 0,0-21 16,1 0-16,-1 0 16,0 0-16,0 0 0,0 0 15,0 0-15,1-21 0,-1 21 16,0-21-16,0-1 0,0 1 0,22 0 15,-22 0-15,0-21 0,0 20 16,0-20-16,22 21 0,-22-21 0,0 20 16,0 1-16,21-21 0,-20 42 0,-1-21 15,21 21-15,-21 0 0,0 0 16,1 0-16,-1 21 0,-21 0 0,21 0 16,-21 0-16,21 1 0,-21-1 15,0 0-15,0 0 0,0 0 0,21 0 16,-21 1-16,0-1 0,0 0 15,21-21 1,-21-21 15,0 0-31,0-1 16,0 1-16,0 0 0,0 0 16,0 0-16,0 0 0,0-1 15,-21 1-15,0 0 0,0 0 0,0 0 16,0 0-16,-1-1 0,1 22 15,0 0-15,0 0 0,-21 0 16,20 22-16,-20 41 0,0-42 0,21 0 16,-1 22-16,1-1 15,0-21-15,0 22 0,21-22 0,0 21 16,-21-21-16,21 22 0,0-22 16,0 0-16,0 0 0,0 0 0,21 0 15,0-21-15,-21 22 0,21-22 16,0 0-16,1 0 0,20 0 15,-21-22-15,0 1 0,22 21 0,-22-21 16,0 0-16,0 0 0,21 0 0,-20-1 16,-1-20-16,0 21 0,0-21 15,0-1-15,0 1 0,1 0 16,-1-1-16,0-20 0,-21 20 0,0-20 16,0 21-16,0-22 0,21 22 0,-21-1 15,0-20-15,0 42 16,0-22-16,0 1 0,0 21 0,0 0 15,-21 21 1,0 0-16,21 21 16,-21 21-16,21 1 0,-22-1 0,22 0 15,0 22-15,-21-1 0,21 1 16,0-1-16,-21 1 0,21-1 0,0 1 16,0-22-16,0 0 0,0 22 0,21-43 15,0 21-15,-21 1 0,22-22 16,-1 0-16,0 0 0,0 0 15,0 1-15,0-22 0,1 0 0,-1 0 16,0 0-16,0 0 0,0 0 16,0 0-16,1 0 0,-1-22 0,0 1 15,-21 0-15,21 0 0,0 0 16</inkml:trace>
  <inkml:trace contextRef="#ctx0" brushRef="#br0" timeOffset="39629.31">10181 4826 0,'0'0'0,"0"-21"0,0 0 0,0 0 15,0-1-15,0 1 0,-21 21 16,0 0-16,0 0 16,-22 0-16,22 21 0,-21 1 0,21-1 15,-22 21-15,22 0 0,0 1 16,-21-1-16,20 22 0,1-22 16,21 21-16,-21-20 0,21-1 0,0 22 15,0-22-15,0 0 0,0-21 0,0 22 16,0-22-16,21 21 0,0-42 15,1 21-15,-1-21 0,0 0 16,21 0-16,-21 0 0,22 0 0,-1 0 16,0-21-16,1 0 0,-1 0 15,0 0-15,-20 0 0,20-1 0,0-20 16,1 21-16,-22-21 0,0-1 0,0 1 16,0 0-16,-21-1 0,0 1 15,0-22-15,0 22 0,0-21 0,-21 20 16,0 1-16,0 0 0,0-1 15,-22 1-15,-20 0 16,20 20-16,1 1 0,0 21 0,-1 0 16,1 0-16,21 0 0,-21 0 0,-1 0 15,22 21-15,0 1 0,0-1 16,21 21-16,0-21 0,0 22 16,0-1-16,0 0 0,0 1 0,0-1 15,21-21-15,-21 21 0,42-20 16,-21-1-16,1 0 0,20-21 0,-21 0 15</inkml:trace>
  <inkml:trace contextRef="#ctx0" brushRef="#br0" timeOffset="40712">10795 4445 0,'0'0'0,"0"-21"0,0-21 15,0 63 1,0 0-16,0 0 0,0 21 0,0-20 16,0 62-16,0-41 0,0-1 15,0 21-15,0 1 0,0-1 16,0-20-16,0 20 0,-21 1 0,21-22 16,0 0-16,-21 1 0,21-1 15,0 0-15,0-20 0,0-1 0,-22 0 16,22 0-16,0 0 0,-21-21 15,0 0 1,21-21 0,0 0-1,0 0-15,0 0 0,0-22 16,21 22-16,0 0 0,1 0 0,-1 0 16,21-1-16,-21 1 0,0 0 15,22 0-15,-22 21 0,21 0 0,-21 0 16,22 0-16,-22 0 0,21 21 15,-21-21-15,1 21 0,-1 0 0,0 1 16,-21-1-16,0 0 0,0 0 16,0 0-16,0 0 0,0 1 15,-21-1-15,0-21 0,-1 21 16,1 0-16,-21 0 0,21 0 0,-22-21 16,22 22-16,-21-22 0,0 0 15,20 0-15,1 0 0,-21 0 0,21 0 0,0 0 16,-1 0-1,44 0 17,-1 0-32,0 0 15,0 0-15,21 0 0,-20 0 0,-1 0 16,21 0-16,0 0 0,-20 0 16,62-22-16,-41 1 0,41 0 15,-41 0-15,-1 21 16,0-21-16,1 0 0,-1-1 15,-21 1-15,21 0 0,-20 0 0,-1 0 16,-21 0-16,21-1 0,-21-20 16,21 21-16,-21 0 0,0 0 0,0-1 15,0 1-15,0 0 16,0 42 0,0 0-1,0 22 1,0-22-16,0 0 0,0 21 0,0-20 0,0 20 15,0-21-15,0 21 16,0 1-16,0-1 0,0 0 0,0 1 16,0-1-16,0 22 0,0-22 0,0 21 15,0-20-15,0 20 0,0 1 16,0-1-16,0-20 0,0 20 0,0 1 16,0-22-16,0 21 0,0 1 0,0-22 15,0 22-15,0-1 0,0-20 16,0-1-16,0 21 0,-21-20 0,21-1 15,0-21-15,-21 43 0,21-43 16,0 0-16,0 0 16,-21-21-16,-1 0 15,22-21-15,-21 0 0,21 0 16,-21 0-16,0-22 16,21 22-16,0-21 0,-21-1 0,21 1 15,-21 0-15,21-1 0,-22-20 0,22 21 16,0-22-16,0 1 0,0-1 15,0 1-15,0-1 0,0 1 0,0-1 16,22 1-16,-1-1 0,-21 22 0,21-1 16,0-20-16,0 21 0,0 20 15,-21-20-15,22 0 0,-1-1 0,0 22 16,-21-21-16,0 21 16,0-22-16,21 22 0</inkml:trace>
  <inkml:trace contextRef="#ctx0" brushRef="#br0" timeOffset="40923.87">11599 4699 0,'-42'0'15,"42"-21"-15,0 42 78</inkml:trace>
  <inkml:trace contextRef="#ctx0" brushRef="#br0" timeOffset="41324.65">11917 4932 0,'0'0'16,"21"21"-16,0-21 15,0 0-15,0 0 0,1 0 16,-1 0-16,21 0 0,-21 0 16,0-21-16,22 0 0,-22 21 15,0-21-15,21-1 0,-20 1 0,-1 0 16,-21 0-16,0 0 0,21 0 15,-21-1-15,0 1 0,-21 21 16,0 0-16,-1 0 16,-20 0-16,21 0 0,0 21 15,0-21-15,-1 22 0,1 20 16,0-21-16,0 21 0,0-20 0,0 20 16,21-21-16,-22 21 0,22 1 15,0-22-15,0 21 0,0-21 16,0 1-16,0-1 0,0 0 0,22 0 15,-1 0-15,0-21 0,0 0 16,0 21-16,0-21 0,1 0 0,-1 0 16,21 0-16,-21 0 0,22 0 0,-22-21 15,21 0-15,-21 0 0,22 21 16,-22-21-16,21 0 0</inkml:trace>
  <inkml:trace contextRef="#ctx0" brushRef="#br0" timeOffset="41879.94">12763 4805 0,'0'-21'0,"0"42"0,0-63 16,0 20-16,0 1 16,-21 21-1,0 21-15,0-21 16,21 22-16,0-1 0,-21 0 16,0 21-16,21-21 0,-22 22 0,22-22 15,0 21-15,0-21 0,0 22 0,0-22 16,0 21-16,0-21 0,0 1 15,0-1-15,0 0 0,0 0 0,0 0 16,22-21-16,-1 0 0,0 0 16,0 0-16,0 0 0,0 0 0,1 0 15,-1 0-15,0 0 0,21-21 0,-21 0 16,1 0-16,20 0 16,-21-1-16,0 1 0,0 0 0,1-21 15,-1-1-15,0 1 0,0 0 16,0-1-16,0 1 0,1-21 0,-1 20 15,-21 1-15,0 0 0,0-1 16,21 22-16,-21-21 0,0 21 0,0-1 16,0 1-16,0 42 15,0 1 1,-21-1-16,21 21 0,-21-21 16,21 22-16,0-22 0,-22 21 15,1 43-15,21-43 0,-21 0 16,21 1-16,0-1 0,0 0 0,0-20 15,0 20-15,0-21 0,0 0 16,0 0-16,0 1 0,0-1 0,0 0 16,0 0-16,21-21 15,0 0-15,1 0 16,-1 0-16,0 0 0,0-21 16,0 0-16,0 21 15,-21-21-15,22-1 0,-22 1 0,21 0 16,-21-21-16,0 21 15,0-1-15</inkml:trace>
  <inkml:trace contextRef="#ctx0" brushRef="#br0" timeOffset="42112.53">13081 4741 0,'0'0'0,"21"0"31,0 0-31,0-21 0,1 21 15,-1 0-15,0 0 0,21-21 0,-21 21 16,1 0-16,20 0 0,-21 0 16,0 0-16,0 0 0,1-21 15,-1 21-15,0 0 0,0 0 16,0 0 0,-42 0 15</inkml:trace>
  <inkml:trace contextRef="#ctx0" brushRef="#br0" timeOffset="43996.18">15092 5059 0,'21'0'15,"0"0"1,0-21-16,0 21 16,-21-21-16,22-1 0,-1 1 15,-21 0-15,21 0 0,-21 0 0,21 0 16,-21-1-16,0 1 0,0-21 16,0 21-16,0 0 0,0-22 0,-21 22 15,0 0-15,0-21 0,-1 20 0,1 1 16,-21 21-16,21-21 0,-22 21 15,1 0-15,21 0 0,-21 0 0,20 0 16,-20 21-16,21 0 0,-21 1 16,20-1-16,1 0 0,0 21 15,0 1-15,21-1 0,0 0 16,-21 1-16,21 20 0,0-21 0,0 1 16,0-1-16,0 0 0,0-20 0,0 20 15,0-21-15,0 0 0,21 0 16,0-21-16,21 0 0,-20 0 15,-1 0-15,0 0 0,21 0 16,-21 0-16,22-21 0,-1 0 0,0 0 16,-20 0-16,20 0 0,0-1 15,1 1-15,-22-21 0,21 21 0,-21-22 16,0 1-16,1 0 0,-1 21 16,0-22-16,0 1 0,-21 21 15,0-22-15,0 22 0,0 0 0,0 0 16,0 42-1,0 0 1,0 22-16,0-22 0,0 21 16,0-21-16,0 22 0,0-1 0,0 0 15,0-21-15,0 1 0,21 20 16,0-21-16,-21 0 0,22-21 0,-1 21 16,0-21-16,0 22 0,21-22 15,-20 0-15,-1 0 0,0 0 0,0-22 16,21 1-16,-20 21 0,-1-21 15,21 0-15,-21 0 0,0-22 16,1 22-16,-22 0 0,0-21 0,0-1 16,0 22-16,0-21 0,0 21 15,0-22-15,0 22 0,0 0 0,-22 42 32,22 22-17,0-22-15,0 21 0,-21 0 0,21 1 16,0-22-16,-21 21 0,21 1 15,0-1-15,0-21 0,-21 21 0,21-20 16,0-1-16,0 0 0,-21 0 16,21-42 15,21 21-15,0-21-16,0 0 0,0-1 0,-21 1 15,22-21-15,-1 21 0,0-22 16,0 22-16,0-21 0,0 0 0,1 20 15,20-20-15,-21 21 0,0 0 16,0 0-16,1 21 0,-1 0 0,0 21 16,0 0-16,-21 0 15,21 0-15,0 0 0,-21 22 0,22-22 16,-1 0-16,0 21 0,-21-20 16,21-1-16,0 0 0,-21 0 15,21 0-15,1 0 0,-1-21 0,0 0 16,-21 22-16,21-22 0,0 0 15,0 0-15,1 0 0,-1-22 16,0 1-16,0 21 0,0-21 16,0 0-16,1 0 0,-1-22 0,0 22 15,0-21-15,0 0 0,0 20 16,22-20-16,-22 0 0,0-1 16,0 22-16,22-21 0,-1 0 0,0 42 15,-21 0-15,1 0 0,-1 0 16,0 0-16,0 0 0,-21 21 15,21 0-15,-21 0 16,21 21-16,-21-20 0,0-1 0,0 0 16,0 0-16,0 21 0,0-20 15,0-1-15,0 0 0,22 0 16,-1-21 0,-21-21-1,0 0-15,0 0 16,0-1-16,0 1 15,0 0-15,0 0 0,0 0 0,0 0 16,-21-1-16,21 1 0,-22 0 16,1 0-16,0 0 0,0 0 0,0 21 15,0 0-15,-1 0 0,-20 0 16,21 0-16,0 21 0,-22-21 16,22 21-16,-21 0 0,21 21 0,0-20 15,-22 20-15,22 0 16,0 1-16,0-1 0,0 0 0,-1 22 15,1-22-15,21-21 0,0 0 16,0 1-16,0-1 0,21 0 0,1 0 16,-1-21-16,0 0 0,0 0 15,21 0-15,-20 0 0,20 0 16,0-21-16,1 0 0,-22 0 16,21-1-16,-21 1 0,0-21 0,22 21 15,-22-22-15,0 1 0,21 0 16,-20-1-16,-1 1 0,0 0 15,-21-22-15,21 22 0,0 0 0,-21-22 16,21 22-16,-21-22 0,0 22 0,0-22 16,0 22-16,0-21 0,0 20 15,0-20-15,0-1 16,0 43-16,0 0 0,0 42 16,0 21-16,0 1 0,0-1 15,0 0-15,0 22 0,-21-22 16,21 22-16,-21-1 0,21-20 15,-21 20-15,21 1 0,-21-1 0,21-21 16,0 22-16,0-22 0,0 1 16,0-1-16,0 0 0,0-21 15,0 1-15,0-1 0,21 0 0,0 0 16,-21 0-16,21-21 0,0 0 0,1 0 16,-1 0-16,0 0 15,0 0-15,0-21 0,22 0 16,-22 0-16</inkml:trace>
  <inkml:trace contextRef="#ctx0" brushRef="#br0" timeOffset="44560.3">18775 4318 0,'0'0'15,"21"-21"-15,0 21 0,-21-21 0,21 21 16,-21 21 0,21 0-16,-21 0 0,0 0 15,0 22-15,0 20 0,0-20 0,0 20 16,0 1-16,0-1 15,0 22-15,0-22 0,0 22 0,0 0 16,0-22-16,-21 22 0,0-1 0,0-20 16,0 21-16,21-1 0,-21-20 15,-1 20-15,-20 1 0,21-21 0,0 63 16,0-64-16,-1 1 16,1-22-16,0 0 0,21 1 0,-21-1 15,21-21-15,0 0 0,0 0 0,0 1 16,0-44-1,0 1-15,0 0 16,0 0-16,0 0 0,0-22 0,0 22 16,0-21-16,0-22 0,0 22 15,0-21-15,0-1 0</inkml:trace>
  <inkml:trace contextRef="#ctx0" brushRef="#br0" timeOffset="44888.6">18669 4847 0,'0'0'0,"21"-42"0,-21 0 16,0-1-16,21 1 0,0-22 16,1 43-16,-1-21 0,21 21 0,-21 0 15,22-1-15,-1 1 0,0 21 16,1 0-16,-1 0 0,0 0 0,22 0 16,-43 21-16,21 1 0,1-1 15,-22 21-15,-21 0 0,0-20 16,0 20-16,0 0 0,0 1 0,0-1 15,-21 0-15,-1 1 0,1-22 16,0 21-16,0-21 0,-21 0 0,20 1 16,1-1-16,0 0 0,0-21 15,0 21-15,0-21 0,-1 0 16,22-21 15,0 0-31,22 0 16,-1-1-16,0 1 0,0 0 15,0 0-15</inkml:trace>
  <inkml:trace contextRef="#ctx0" brushRef="#br0" timeOffset="45323.52">19494 4551 0,'0'0'0,"0"-21"0,0-22 16,0 22-16,0 0 15,22 0-15,-22 0 0,21 21 0,0-21 16,0 21-16,0 0 0,22 0 16,-22 0-16,21 0 0,-21 0 0,22 0 15,-22 21-15,21 0 16,0 0-16,-20 0 0,20 22 0,-21-22 16,0 21-16,-21-21 0,0 22 15,0-1-15,0-21 0,0 21 0,0-20 16,0 20-16,-21-21 0,0 0 0,0 0 15,0 1-15,-1-1 0,22 0 16,-21-21-16,0 0 0,21-21 31,0 0-31,0-1 16,0-20-16,0 21 0,0 0 16,0 0-16,21-22 0,0 22 15,-21-21-15,22-1 0,-1 22 0,0-21 16,0 0-16,-21 20 0,21-20 15,0 21-15,1 0 0,20 0 0,-21-1 16,0 1-16,0 21 0,1 0 16,-1 0-16,0 0 0,0 0 15,0 0 1</inkml:trace>
  <inkml:trace contextRef="#ctx0" brushRef="#br0" timeOffset="45740.28">20722 4403 0,'0'0'0,"0"-21"0,0-1 47,-21 22 0,0 0 125,0 0-157,21 22 1,-22-22-16</inkml:trace>
  <inkml:trace contextRef="#ctx0" brushRef="#br0" timeOffset="46938.44">18965 4657 0,'0'0'0,"21"0"31,1-21-15,-1 21-16,0 0 0,0 0 16,0 0-16,0-22 0,1 22 0,-1 0 15,0 0-15,0 0 16,0 0-16,-42 0 47,0 0-32,21-21 1,-21 21-16,0 0 16,21-21-16,-22 21 0,22-21 15,-21 21-15,0 0 16,0 0-1,0 0-15,0 0 16,-1 0-16,1 21 16,0 0-16,0 0 0,0 1 15,21-1-15,-21 21 0,-1 0 0,1 1 16,21-1-16,-21 0 0,21 1 16,-21-1-16,21-21 0,-21 64 15,21-64-15,0 21 0,0-20 16,0-1-16,0 0 0,21-21 0,0 21 15,0-21-15,0 0 0,1 0 16,-1 0-16,0 0 0,0 0 0,0 0 16,0-21-16,22 0 0,-22 0 15,21-1-15,-21 1 0,22 0 0,-22 0 16,0-21-16,21 20 0,-20-20 0,-1-21 16,-21 20-1,0 1-15,0 0 0,0 20 0,-21-20 16,21 0-16,-22 21 0,-20-1 15,0-41-15,-1 42 0,22 21 16,0 0-16,-21 0 0,21 0 16,-22 0-16,22 0 0,-21 0 0,-1 21 15,22 0-15,0 21 0,-21-20 16,21 20-16,-1 0 0,22 1 0,0-1 16,-21 0-16,21 1 15,0-1-15,0 0 0,0-21 0,0 22 16,21-22-16,-21 0 0,22 0 0,-1-21 0,0 21 15,0-21-15,0 0 16,0 0-16,1 0 0,20 0 0,-21 0 16,21-21-16,1 21 0,-22-21 15,21 0-15,1-21 0,-1 20 0</inkml:trace>
  <inkml:trace contextRef="#ctx0" brushRef="#br0" timeOffset="48032.33">19812 4106 0,'0'0'16,"21"-63"-1,-21 42-15,0 0 0,0 42 32,-21 0-32,21 21 0,-21-21 0,21 22 15,-21-1-15,21 22 0,-22-22 16,22 21-16,0-20 0,0-1 0,-21 22 15,0-22-15,21 0 0,-21 1 16,21-1-16,0 21 0,-21-20 0,0-1 16,21-21-16,-22 22 0,22-22 15,0 21-15,0-21 0,-21 0 0,21 1 16,0-1-16,-21-21 16,21-21-1,0-1 1,0 1-16,0 0 15,21-21-15,0 21 0,1-22 0,-1 22 16,-21-21-16,21 21 0,0-22 16,21 1-16,-20 21 0,-1-22 15,0 22-15,21-21 0,-21 21 0,22 0 16,-22-1-16,0 22 0,21-21 0,-20 21 16,-1 0-16,21 0 0,-21 0 0,0 21 15,1 1-15,-1-1 0,0 0 16,0 0-16,-21 0 0,0 0 15,0 1-15,0-1 0,0 21 16,0-21-16,0 0 0,0 1 0,-21 20 16,0-21-16,0 0 0,-1 0 15,1 1-15,-21-1 0,21-21 0,0 21 16,-43-21-16,43 0 0,-21 21 16,20-21-16,1 0 0,0 0 15,-21 0-15,21 0 0,-1 0 0,22-21 16,-21 21-16,0 0 15,42 0 32,0 0-47,1 0 0,-1 0 0,0 0 16,0 0-16,21 0 0,-20 0 16,20 0-16,-21 0 0,21 0 0,1 0 15,-1-21-15,0 0 0,1 21 16,-1-22-16,0 1 0,1 0 0,-1 0 15,0 0-15,1 0 0,-22-1 16,21 1-16,-21 0 0,1-21 0,-1 21 16,0-1-16,-21 1 0,0 0 0,21 0 15,-21 0-15,21 0 0,-21-1 16,0 44 15,0-1-31,0 0 16,-21 0-16,21 0 0,0 22 0,-21-22 15,21 21-15,0 0 0,0 1 16,0-1-16,-21 0 0,21 22 0,0-22 16,-21 1-16,21 20 0,0-21 15,0 22-15,0-22 0,-22 1 0,22 20 16,-21-21-16,21 64 16,-21 21-16,0-63 15,21-22-15,-21 0 0,21 1 16,0-1-16,-21 0 0,-1 1 0,22-1 15,0-21-15,-21 22 0,-21-1 16,42-21-16,0 0 0,-21-21 16,0 0-1,21-21 1,0 0-16,0 0 0,0-22 16,0 22-16,0-21 0,0 21 15,0-22-15,0 22 0,0-21 0,0 0 16,0-1-16,0 1 0,0 0 0,0-1 15,21 1-15,-21 0 0,21-1 16,-21 1-16,21-22 0,-21 22 16</inkml:trace>
  <inkml:trace contextRef="#ctx0" brushRef="#br0" timeOffset="48238.23">20659 4191 0,'0'0'0,"0"-21"0,0 0 16,0 0-16,0 42 47,21 0-31,0 0-16,-21 0 15,21 0-15,0-21 16</inkml:trace>
  <inkml:trace contextRef="#ctx0" brushRef="#br0" timeOffset="48588.01">20934 4551 0,'0'0'0,"0"21"0,0 0 16,21-21-16,0 0 0,0 0 15,0 0-15,1 0 16,-1 0-16,0 0 0,0 0 0,0-21 15,0 21-15,-21-21 0,22 21 0,-22-21 16,21 21-16,-21-21 0,0-1 16,0 1-16,0 0 15,-21 21 1,-1 0-16,1 0 0,0 0 0,21 21 16,-21 0-16,0 1 0,0-1 15,-1 0-15,22 0 0,-21 0 0,21 0 16,-21 1-16,21-1 0,0 21 15,0-21-15,0 0 0,0 1 0,0-1 16,0 0-16,0 0 16,21-21-16,0 0 0,1 0 15,-1 0-15,0 0 0,0 0 16,21 0-16,-20-21 0,20 0 16,0 0-16,-21 21 0</inkml:trace>
  <inkml:trace contextRef="#ctx0" brushRef="#br0" timeOffset="49146.71">21717 4360 0,'0'0'0,"0"-21"15,-21 21-15,0 0 16,-1 21-16,1 1 0,0-1 16,0 0-16,0 0 0,0 0 0,21 0 15,-22 22-15,1-22 0,0 0 16,21 21-16,0-20 0,0-1 0,0 0 15,0 0-15,0 21 0,0-20 16,0-1-16,0 0 0,21-21 0,0 21 16,1-21-16,-1 0 0,0 0 15,21 0-15,-21 0 0,22 0 0,-22 0 16,21 0-16,1-21 0,-22 0 16,21 0-16,-21-1 0,22 1 0,-22 0 15,0 0-15,21-43 0,-21 22 16,1 0-16,-1-1 15,-21 1-15,0-21 0,21 20 0,-21-20 16,21 20-16,-21-20 0,0 21 16,0-1-16,21 1 0,-21 0 0,0 20 15,21 1-15,-21 0 0,0 0 16,0 42 0,0 21-16,-21-20 0,0 20 15,0 0-15,21 1 0,-21 20 0,0-21 16,-1 22-16,22-22 0,-21 22 15,0-22-15,21 0 0,-21 22 0,21-22 16,0-21-16,0 22 0,0-1 0,0-21 16,0 22-16,0-22 15,0 0-15,21 0 0,-21 0 0,21-21 16,0 0-16,1 0 0,-1 0 16,0 0-16,0 0 0,0 0 15,0-21-15,1 21 0,-1-21 0,0 0 16,0 0-16,-21-1 0,21 1 15,-21 0-15,0-21 0,0 21 0,0-1 16</inkml:trace>
  <inkml:trace contextRef="#ctx0" brushRef="#br0" timeOffset="49357.1">21865 4466 0,'0'0'16,"21"0"-1,0-21-15,1 21 0,-1 0 16,0-21-16,21 21 0,-21-21 0,22 21 16,-22 0-16,0-21 0,21 21 15,-20 0-15,-1 0 0,0 0 0,0-22 16,0 22-16,0 0 16,-21-21-16,22 21 15</inkml:trace>
  <inkml:trace contextRef="#ctx0" brushRef="#br0" timeOffset="49791.91">23389 4466 0,'0'0'16,"21"-21"-16,0 0 0,-21 0 0,43 0 15,-43-1-15,0 44 32,0-1-32,0 21 15,0-21-15,0 0 0,-21 22 0,-1-22 16,22 21-16,-21-21 0,21 22 16,0-22-16,0 0 0,0 0 15,0 0-15,0 1 0,0-1 0,-21-21 16,42 0 15,-21-21-31,21-1 0,1 1 0,-22 0 16,21 0-16</inkml:trace>
  <inkml:trace contextRef="#ctx0" brushRef="#br0" timeOffset="50132.72">23622 4043 0,'0'0'0,"-42"-21"15,20 21-15,-20 0 16,42 21 0,0 0-16,0 0 0,0 0 0,0 1 15,0-1-15,0 0 0,21-21 16,0 0-16,1 0 0,-1 0 16,0 0-16,21 0 0,-21 0 0,22 0 15,-22-21-15,0 21 0,21-21 16,-20-1-16,-1 1 0,-21 0 0,0 0 15,0 0-15,0 0 0,0-1 16,0 1-16,0 0 0,0 0 0,-21 0 16,-1 21-16,1 0 15,0 0-15,0 0 0,0 0 0,-22 0 16,22 0-16,0 21 0,0 0 16,21 0-16,-21 22 0,21-22 0,-21 21 15,21-21-15,0 22 0,0-22 16,0 21-16,0-21 0,0 0 0,0 1 15,21-1-15</inkml:trace>
  <inkml:trace contextRef="#ctx0" brushRef="#br0" timeOffset="50622.12">24151 4297 0,'0'21'16,"0"0"-16,0 0 15,0 1-15,0-1 0,-21 21 16,21-21-16,0 0 0,0 1 0,-21 20 16,21-21-16,-21 0 0,21 0 15,-22 1-15,22-1 0,0 0 16,0 0-16,-21 0 0,21 0 0,-21-21 16,21 22-16,-21-22 15,0 0 1,21-22-16,0 1 15,0 0-15,0 0 0,0 0 16,21-22-16,0 22 0,0-21 16,0 21-16,1-22 0,20 1 0,-21-21 15,21 20-15,1 1 0,-1 21 16,-21-22-16,22 22 0,-1 0 0,21 21 16,-41 0-16,20 21 15,-21 0-15,0 1 0,0 20 0,1-21 16,-22 21-16,0-20 0,0 20 0,0 0 15,0 1-15,0-22 16,0 21-16,-22-21 0,22 22 0,-21-22 0,0 0 16,21 0-16,0 0 0,-21 0 15,21 1-15,-21-22 0,21 21 16,-21-21-16,21-21 31,0-1-31,0 1 16,21 0-16,0 0 0</inkml:trace>
  <inkml:trace contextRef="#ctx0" brushRef="#br0" timeOffset="50905.96">25188 3725 0,'21'-21'15,"-42"42"-15,42-63 0,-21 63 16,0 0-1,0 1-15,0 20 0,-21 0 16,0 1-16,0-1 0,0 21 0,21 1 16,-43-1-16,22 1 0,0-22 0,0 22 15,0-22-15,0 0 0,-1 1 16,22-1-16,0 0 0,-21-20 0,21-1 16,0 0-16,0 0 15,0 0-15,0 0 0,21-21 16,1 0-16,-1 0 15,0 0-15,0 0 0,-21-21 16,42 21-16,-20-21 0</inkml:trace>
  <inkml:trace contextRef="#ctx0" brushRef="#br0" timeOffset="51270.75">25400 4212 0,'0'0'15,"0"21"1,0 1-16,-21 20 15,0-21-15,-1 0 0,22 0 0,0 1 16,-21 20-16,21-21 0,0 0 16,-21 0-16,21 1 0,0-1 15,0 0-15,0 0 0,21 0 16,0-21-16,1 0 0,-1 0 16,0 0-16,0 0 0,0 0 0,0 0 15,1 0-15,-1 0 0,0-21 16,21 0-16,-21 21 0,1-21 0,-1-22 15,0 1-15,-21 21 16,0-21-16,0 20 0,0-20 0,0 21 16,0-21-16,0 20 0,0 1 0,-21 0 15,0 21-15,-1 0 0,22-21 16,-21 21-16,0 0 0,0 0 16,0 0-16,0 0 0,-1 0 15,1 0-15,0 0 0,0 0 16,0 21-16,0-21 15,-1 0 1</inkml:trace>
  <inkml:trace contextRef="#ctx0" brushRef="#br0" timeOffset="51520.61">24955 4001 0,'22'0'0,"-1"0"0,0 0 0,0 0 16,21 0-16,1 0 0,20 0 15,-20-22-15,-1 22 0,21 0 0,1-21 16,-22 21-16,22 0 0,-1 0 16,-20 0-16,20 0 0,-21 0 0,1-21 15,-22 21-15,0 0 0,0 0 0,0 0 16,-42 0-1,0 0-15,0 0 0</inkml:trace>
  <inkml:trace contextRef="#ctx0" brushRef="#br0" timeOffset="52432.34">2879 7027 0,'0'0'0,"0"-21"0,-22 0 16,22 0-16,-21 0 0,21 0 15,0-1-15,-21 1 0,0 21 16,21-21-16,-21 21 16,21 21-1,0 0-15,0 22 16,0-1-16,0 0 0,0 1 0,21 41 15,0-20-15,-21 21 0,0-22 16,21 22-16,-21-1 0,21 1 0,-21 0 16,0 21-16,0-22 0,0 1 15,0 0-15,0 20 0,-21-20 0,0-21 16,0 20-16,0 1 0,0-22 16,-22 1-16,22-1 0,0 1 0,0-1 15,-22-20-15,22-1 0,21-21 16,-21 0-16,21 1 0,-21-1 15,21-42 1,0-1-16,0-20 0,0 0 16,0-1-16,0 1 0,0 0 0,0-22 15,0 1-15,0-1 0</inkml:trace>
  <inkml:trace contextRef="#ctx0" brushRef="#br0" timeOffset="52787.21">2519 7281 0,'0'0'0,"-21"-63"0,-22-106 16,43 126-16,-21 1 16,21 0-16,0 20 0,0-20 15,0 0-15,21 21 0,22-1 16,-22-20-16,21 21 0,-21 21 16,43-21-16,-22 0 0,0 21 0,1 0 15,20 0-15,-20 21 0,20 0 16,-21 0-16,1 0 0,-1 0 0,-21 22 15,0-22-15,1 21 0,-22 1 16,0-22-16,0 21 0,0 0 0,0 1 16,0-1-16,-22 0 0,1 1 15,-21-1-15,21-21 0,0 22 16,-22-1-16,22-21 0,0 0 0,-21 22 0,20-22 16,1-21-16,0 21 0,0-21 15,0 0-15,42-21 31,21 21-31,-21-21 16,1-1-16,20 1 0,-21 21 16</inkml:trace>
  <inkml:trace contextRef="#ctx0" brushRef="#br0" timeOffset="53360.88">3302 7366 0,'0'0'0,"21"0"15,0 0-15,0-21 16,1 0-16,-1 0 16,0-1-16,0 1 0,0 0 15,0-21-15,22 21 0,-22-22 0,0 22 16,0-21-16,0-1 0,1 22 16,-22-21-16,0 0 0,0 20 0,0 1 15,0 0-15,0 0 0,0 0 16,-22 21-16,1 0 0,0 0 0,0 0 15,0 0-15,0 21 0,-1 0 16,22 0-16,-21 0 0,21 1 16,0 20-16,0-21 0,0 0 0,0 0 0,0 1 15,0 20-15,21-21 16,1 0-16,-22 0 0,21 1 0,0-1 16,0 0-16,0 0 0,0 0 15,1-21-15,-22 21 0,21 1 0,0-22 16,-21 21-16,21-21 0,0 0 15,0 0-15,1 0 16,-1 0-16,0-21 16,0-1-16,0-20 15,0 21-15,-21 0 0,22-43 16,-22 43-16,21 0 0,-21 0 16,21-22-16,-21 22 15,0 0-15,0 42 16,0 0-1,0 1-15,0-1 0,0 0 0,0 0 16,0 21-16,0-20 0,0-1 16,0 21-16,0-21 0,0 0 0,0 1 15,0-1-15,0 0 16,0-42 15,0 0-31,0-1 0</inkml:trace>
  <inkml:trace contextRef="#ctx0" brushRef="#br0" timeOffset="53527.79">3916 6773 0,'-21'0'16,"21"22"-1,0-1-15,0 0 16,0 0-16,0 0 31,21-21-31</inkml:trace>
  <inkml:trace contextRef="#ctx0" brushRef="#br0" timeOffset="55688.4">4233 7070 0,'0'0'0,"0"42"16,0-21-16,0 43 16,0-43-16,0 0 0,0 0 15,0 22-15,-21-22 0,21 0 0,0 0 16,-21 0-16,21 22 0,0-22 16,0 0-16,0 0 15,-21-21-15,21-21 31,0 0-31,0 0 0,0-1 16,0 1-16,0 0 0,0-21 0,21-1 16,-21 1-16,0 21 0,21-21 15,0-1-15,0 22 0,-21-21 16,22 21-16,-1-1 0,0 22 0,0-21 16,0 21-16,0 0 0,1 0 0,-1 0 15,0 21-15,0-21 0,0 22 16,0-1-16,1 0 0,-1 0 0,0 0 15,0 22-15,0-22 0,0 21 16,1-21-16,-22 0 0,0 22 16,0-22-16,0 0 0,0 0 0,0 0 15,0 1-15,0-1 16,0-42 0,0-1-1,0 1-15,0 0 0,0 0 16,21 0-16,-21 0 0,21-22 0,-21 22 15,21-21-15,0-1 0,0 22 0,-21-21 16,22 21-16,-1-22 0,0 22 16,0 0-16,0 0 0,0 21 15,1 0-15,-1 0 16,0 0-16,0 0 0,0 21 0,-21 0 16,21 0-16,1 1 0,-1-1 15,-21 0-15,0 0 0,21 21 0,-21-20 16,21 20-16,-21-21 0,0 21 0,0-20 15,21 20-15,-21-21 0,21 0 16,1 0-16,-1 1 0,-21-1 0,21-21 16,0 0-16,0 21 0,0-21 0,1 0 15,-1 0-15,0 0 0,0-21 16,21 21-16,-20-21 0,-1-1 0,0 1 16,0 0-16,0 21 0,0-42 0,1 21 15,-1-1-15,-21 1 16,0 0-16,0-21 0,0 21 0,0-1 15,0 1-15,0 0 0,0 0 16,0 0-16,0 42 31,0 0-31,0 0 0,-21 0 16,21 1-16,0-1 0,0 0 0,-22 21 16,22-21-16,0 1 0,0-1 0,0 21 15,0-21-15,0 0 0,0 1 16,0-1-16,22-21 15,-1 0-15,0 0 0,0 0 16,0 0-16,0 0 0,1 0 16,20 0-16,-21-21 0,0 21 0,0-22 15,1 1-15,20 0 0,-21-21 16,0 21-16,0-1 0,1-20 0,-1 0 16,-21 21-16,0-22 0,21 1 0,-21 0 15,0-1-15,0 1 0,0 0 16,0-43-16,0 43 0,0-1 15,0 1-15,0 0 0,0-1 16,0 22-16,-21 0 0,21 0 0,-21 0 16,-1 21-1,22 21-15,-21 21 16,21-21-16,0 22 0,0-1 0,0 0 16,0 1-16,0-1 0,0 0 15,0 1-15,0-1 0,0 0 0,0 1 16,0-1-16,0-21 0,0 21 0,0 1 15,0-1-15,0-21 0,0 22 16,21-22-16,-21 0 0,22 0 0,-22 21 16,21-42-16,-21 22 0,21-1 15,0-21-15,0 21 0,0-21 16,1 0-16,-1 0 16,0-21-16,0 21 0,0-21 15,0-1-15,1 1 0,-1 0 0,0 0 16,-21 0-16,21 0 0,0-1 0,0-20 15,-21 21-15,0-21 0,22 20 16,-22 1-16,21 0 0,-21 0 0,0 0 16,0 42-1,0 0-15,0 0 16,0 22-16,0-22 0,0 0 16,0 0-16,0 0 0,0 22 15,0-22-15,0 0 0,0 0 16,0 0-16,0 0 0,0 1 15,21-22 1,0 0-16,0 0 16,0 0-16,1 0 0,-1 0 15,0-22-15,0 1 0,-21 0 16,21 21-16,0-21 0,1 0 0,-22 0 16,0-22-16,21 22 0,0 0 0,-21 0 15,0-22-15,0 22 0,21 0 16,-21 0-16,0 42 31,0 0-15,0 0-16,0 1 0,0-1 15,0 0-15,0 0 0,0 0 16,0 0-16,0 1 0,0-1 0,0 0 16,0 0-16,0 0 0,21-21 46,0-21-46,-21 0 16,22 21-16,-22-21 0,21 0 16,0-1-16,0-20 0,-21 21 15,21 0-15,-21 0 0,0-1 16,21 1-16,-21 0 0,22 0 0,-22 0 16,21 21 15,-21 21-31,0 0 15,0 0-15,0 0 0,0 1 0,0-1 16,0 21-16,0-21 0,21 0 16,-21 1-16,0-1 0,0 0 0,21 0 15,0 0-15,22 22 16,-22-43-16,-21 21 0,21 0 0,0-21 16,21 21-16,-20-21 0,-1 0 15,21 0-15,-21 0 0,22 0 0,-22 0 0,0 0 16,21 0-16,-21 0 15,1-21-15,20 0 0,-21 21 0,0-21 16,0-1-16,1 1 0,-1 0 16,-21-21-16,21 21 0,0-22 0,-21 22 15,0-42-15,0 20 0,0 22 16,0-21-16,0 21 0,0-1 16,0 1-16,0 0 0,0 0 0,-21 21 15,0 0-15,0 0 16,21 21-16,-22 0 15,1 0-15,21 1 0,0 20 0,0-21 16,0 21-16,-21-20 0,21-1 16,0 21-16,0-21 0,0 0 0,0 1 15,0-1-15,0 0 16,0 0-16,21-21 0,-21 21 0,21-21 16,1 0-16,-22 21 0,21-21 15,0 0-15,0 0 0,0 0 0,0 0 16,1 0-16,-1-21 15,0 21-15,0-21 0,0 0 0,0 21 16,-21-21-16,22 0 0,-1-1 0,-21 1 16,0 0-16,21 0 0,-21-21 15,0 20-15,21-20 0,-21 21 16</inkml:trace>
  <inkml:trace contextRef="#ctx0" brushRef="#br0" timeOffset="55932.26">7112 6583 0,'0'0'16,"-21"0"-16,-22 0 15,22 0-15,21 21 0,0 0 47,21-21-31</inkml:trace>
  <inkml:trace contextRef="#ctx0" brushRef="#br0" timeOffset="56180.12">6054 6922 0,'0'0'0,"-22"0"15,1 21-15,42-21 32,1 0-32,-1 0 0,0 0 15,0-21-15,21 21 0,-20-22 0,20 22 16,-21 0-16,21-21 0,-20 21 15,20 0-15,-21-21 0,0 21 0,0 0 16,1 0-16,-22-21 16,0 0-1,-22 21-15</inkml:trace>
  <inkml:trace contextRef="#ctx0" brushRef="#br0" timeOffset="56388.02">5546 6900 0,'0'0'16,"-22"0"-16,1 0 0,0 0 16,0 0 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11:04:27.32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402 0,'0'-21'0,"0"0"16,0 0-1,21 21 1,-21-21-16,21-1 0,-21 1 16,0 0-1,0 0 1,0 0-16,0 0 16,0 42 30,0 0-46,0 21 16,0 1-16,0-22 0,0 21 0,0 22 16,0-22-16,0 0 0,0 22 15,0-22-15,0 22 16,0-1-16,0 1 0,0-1 0,0 1 16,0-1-16,0-21 0,-21 22 15,21-22-15,-21 22 0,21-22 0,0 0 16,-21 1-16,21-1 0,-22-21 15,22 0-15,-21 22 0,21-22 16,0 0-16,0 0 0,0 0 31,-21-21-31,0 0 16,21-21-16,0 0 16,-21 21-16,21-21 0,0-21 15,0 20-15,0 1 0,0-21 16</inkml:trace>
  <inkml:trace contextRef="#ctx0" brushRef="#br0" timeOffset="416.26">1439 550 0,'0'0'0,"0"-21"0,0 0 15,-21 0-15,21 0 0,-21-22 0,21 22 16,0 0-16,0 0 0,0-21 16,21 20-16,0 1 0,0-21 15,22 21-15,-1-22 0,0 22 0,1 0 16,20 0-16,1 0 0,-22 0 16,22-1-16,-1 22 0,1 0 15,-1 0-15,1 0 0,-1 22 0,43 41 16,-64-21-16,1 1 15,-1 20-15,-21-20 0,-21 20 0,0-21 16,0 22-16,-42-1 0,21-20 16,-22 20-16,1-20 0,0-1 15,-22 21-15,22-20 0,-1-1 16,1 0-16,0-20 0,-1 20 16,22-21-16,0 0 0,0 0 0,0 1 15,0-22-15,21 21 0,-22-21 16,1 0-16</inkml:trace>
  <inkml:trace contextRef="#ctx0" brushRef="#br0" timeOffset="1444.93">2413 1545 0,'0'0'0,"-21"0"0,21 21 15,-21-21-15,21-21 63,0 0-63,0 0 0,0 0 0,21 0 15,0-1-15,0 1 0,0-21 16,0 0-16,1 20 0,-1-20 16,0 0-16,0-22 0,21 22 0,-20 0 15,-22-1-15,21 22 0,-21-21 16,21 21-16,-21-1 16,-21 22-1,-22 22-15,22-1 0,0 0 0,-21 0 16,21 0-16,-1 22 0,-20-1 15,21-21-15,0 21 0,0-20 0,-1-1 16,1 0-16,21 0 0,0 0 16,0 0-16,21-21 15,1 0-15,-1 0 16,21 0-16,-21-21 0,22 0 16,-1 0-16,-21 0 0,21 0 15,1-1-15,-1 1 0,-21 0 16,22 0-16,-22 0 0,0 0 0,0 21 15,0-22-15,0 22 16,-21 22 0,0-1-1,0 0-15,0 21 0,0-21 0,-21 1 16,21 20-16,0-21 0,0 0 16,-21 22-16,21-22 0,0 21 0,0-21 15,0 0-15,0 1 0,0-1 16,0 0-16,0 0 0,0 0 15,21 0-15,0-21 0,1 0 16,-1 0-16,0 0 16,21 0-16,-21 0 0,1 0 0,-1-21 15,21 0-15,-21 0 0,0 0 16,22 0-16,-22-1 0,0-20 0,0 21 16,0 0-16,1-22 0,-1 22 15,0 0-15,-21 0 0,0 0 0,0 0 16,0-1-16,0 44 47,0-1-47,0 0 0,0 0 0,0 0 15,0 0-15,-21 22 16,21-22-16,0 0 0,0 0 0,0 0 16,0 1-16,0-1 15,0 0-15,21-21 31,0 0-15,-21-21-16,0 0 0,0-1 16,0 1-16,0 0 0,0 0 15</inkml:trace>
  <inkml:trace contextRef="#ctx0" brushRef="#br0" timeOffset="1643.81">3323 974 0,'0'0'0,"0"-21"0,-21-1 16,0 22-16,21-21 15,-21 21-15,21 21 63,21-21-63,0 22 0,0-22 15</inkml:trace>
  <inkml:trace contextRef="#ctx0" brushRef="#br0" timeOffset="2446.17">3725 1164 0,'-21'0'16,"0"0"-16,21 21 16,-21-21-1,21 22-15,-21-1 0,21 0 16,0 0-16,-22 0 0,22 0 16,0 1-16,0-1 0,0 0 0,0 0 15,-21 21-15,21-20 0,0-1 16,-21 0-16,21 0 0,0 0 0,0 0 15,0 1-15,0-1 0,-21 0 16,21 0-16,0-42 31,0 0-15,0 0-16,0-1 0,0 1 16,0 0-16,21-21 0,0 21 15,-21-1-15,21-20 0,1 21 16,-1-21-16,0 20 0,0 1 0,0-21 15,0 21-15,1 0 0,-1 21 16,21-22-16,-21 22 0,0 0 0,1 0 16,-1 0-16,0 0 0,0 22 15,0-22-15,-21 21 0,21 0 16,1 21-16,-1-21 0,-21 1 0,0-1 16,0 0-16,21 21 0,-21-21 15,0 1-15,0-1 0,0 0 0,0 0 16,0 0-16,0 0 15,-21-21 17,21-21-17,0 0-15,0 0 0,0 0 0,0 0 16,21-1-16,0 1 0,-21 0 16,21-21-16,0 21 0,22-22 15,-22 1-15,0 21 0,21-22 0,-20 22 16,20 0-16,-21 0 0,21 21 15,-20 0-15,-1 0 0,0 0 0,0 21 16,0-21-16,0 21 0,1 0 16,-22 1-16,0 20 0,0-21 0,0 0 15,0 22-15,0-22 0,0 21 0,0-21 16,0 0-16,-22 1 16,1 20-16,21-21 0,0 0 0,-21 0 15,0-21-15,21 22 0,-21-1 16,21 0-16,0-42 47,0 0-47,21 21 0,0-22 15,0 1-15</inkml:trace>
  <inkml:trace contextRef="#ctx0" brushRef="#br0" timeOffset="2710.92">4826 1185 0,'0'22'32,"0"-1"-17,0 0-15,0 0 16,0 0-16,0 0 0,0 1 0,0-1 16,0 0-16,0 0 0,-21 0 15,21 0-15,0 1 0,0-1 0,-21 0 16,21 0-16,0 0 15,0-42 32,0 0-47,21 0 0,-21 0 16,21-22-16</inkml:trace>
  <inkml:trace contextRef="#ctx0" brushRef="#br0" timeOffset="3057.72">4847 741 0,'0'0'0,"-21"0"15,0 21 1,0 0-16,21 0 0,0 1 16,0-1-16,0 0 15,0 0-15,21-21 0,0 0 16,0 0-16,0 0 0,0 0 15,-21-21-15,22 0 0,-1 21 0,0-21 16,0-1-16,0 1 0,-21 0 16,0 0-16,0 0 0,0 0 0,0-1 15,0 1-15,0 0 16,-21 0-16,0 21 0,0 0 0,0 0 16,-1 0-16,1 0 0,21 21 15,-21 0-15,0-21 0,0 21 16,21 1-16,0-1 0,0 0 15,-21 0-15,21 0 0,-22 0 0,22 1 16,0-1-16,0 0 16</inkml:trace>
  <inkml:trace contextRef="#ctx0" brushRef="#br0" timeOffset="3747.65">5355 593 0,'0'0'0,"21"-43"16,-21 22-16,21 0 0,-21 0 16,22 21-16,-22-21 15,0 42 17,0 0-32,0 0 0,-22 0 15,22 22-15,0-22 0,0 21 16,-21 22-16,21-22 0,-21 0 0,0 22 15,21-1-15,0-20 0,-21 20 16,0-20-16,21 20 0,-22-21 0,22 1 16,0-1-16,0 0 0,0 1 15,0-22-15,0 21 0,0-21 0,0 1 16,0-1-16,0 0 16,22 0-16,-1-21 0,0 0 15,0 0-15,0 0 0,0 0 16,1 0-16,-1 0 0,0-21 0,21 0 15,-21 0-15,1-1 0,-1 1 0,21 0 16,-21 0-16,0-21 0,1 20 16,-22-20-16,21 21 0,-21-21 0,21 20 15,-21 1-15,0-21 0,0 21 16,0 42 15,0 0-31,0 0 0,0 0 0,-21 1 16,21-1-16,-21 0 0,21 0 15,-22 0-15,22 0 0,0 1 16,0-1-16,0 0 16,0 0-16,0-42 47,0 0-47,22 21 0,-1-43 0,-21 22 15,21 0-15,-21 0 0</inkml:trace>
  <inkml:trace contextRef="#ctx0" brushRef="#br0" timeOffset="3912.39">5757 868 0,'0'0'0,"0"-21"16,-21 21 0,0 0 30,21 21-46</inkml:trace>
  <inkml:trace contextRef="#ctx0" brushRef="#br0" timeOffset="4119.27">5059 1143 0,'0'21'16,"21"-21"15,0 0-31,0 0 0,22 0 16,-22 0-16,0 0 0,21 0 0,-21 0 16,1 0-16,20 0 0,-21 0 15,0 0-15,22 0 0</inkml:trace>
  <inkml:trace contextRef="#ctx0" brushRef="#br0" timeOffset="4444.08">5884 1143 0,'0'0'0,"0"-21"16,0 42 15,0 0-15,21 0-16,1 1 0,-22-1 15,0 0-15,21 0 0,-21 21 16,21-20-16,-21-1 0,21 0 0,-21 0 16,0 0-16,0 0 0,0 1 15,0-1-15,0 0 0,0 0 16,0 0-16,21-21 31,-21-21-15,0 0-16,0 0 0,21 0 15</inkml:trace>
  <inkml:trace contextRef="#ctx0" brushRef="#br0" timeOffset="4688.33">6350 1058 0,'0'-21'16,"0"42"0,0 1-16,0-1 0,-21 0 15,0 0-15,-1 0 0,1 0 16,0 22-16,0-22 0,0 0 0,0 21 16,-1-20-16,1-1 0,0 0 15,0 0-15,0 0 0,0 0 0,21 1 16,0-1-16,-22-21 0,44 0 47,-22-21-47,21 21 0,0-22 15</inkml:trace>
  <inkml:trace contextRef="#ctx0" brushRef="#br0" timeOffset="5119.01">6392 1312 0,'0'0'0,"21"0"0,1 0 31,-1 0-31,0 0 0,0 0 0,0 0 16,0 0-16,1-21 0,-1 21 16,0-21-16,0 0 0,21 21 0,-20-21 15,-1 0-15,0-1 0,0 1 16,0 0-16,0 0 0,-21 0 0,0 0 15,0-22-15,0 22 16,0 0-16,-21 0 16,0 21-16,0 0 0,-21 0 15,20 0-15,1 21 0,-21 0 16,21 0-16,0 0 0,-1 1 0,-20 20 16,21 0-16,0 22 15,0-43-15,21 21 0,-22-21 16,22 22-16,0-22 0,0 21 15,0-21-15,22 1 0,-1-22 0,-21 21 16,21-21-16,0 0 0,21 21 16,-20-21-16,-1 0 0,21 0 0,-21 0 15,22 0-15,-22 0 0,0 0 16,21-21-16,-21 21 0,1-21 0,-1 21 16,-21-22-16,21 1 0,0 0 0,0 0 15</inkml:trace>
  <inkml:trace contextRef="#ctx0" brushRef="#br0" timeOffset="5667.16">8022 572 0,'0'0'0,"0"-22"0,0 1 0,0 0 16,-21 21 15,0 21-15,0 0-16,-1 1 0,22 20 0,-21 0 15,0 1-15,0-1 0,21 0 16,0 22-16,-21-1 0,0-20 0,-1 20 16,22-21-16,-21 22 0,21-22 15,0 1-15,-21-1 0,21 0 0,0 1 16,0-22-16,0 0 0,0 0 16,0 0-16,0 0 0,0 1 0,21-22 15,0 0-15,1 0 16,-22-22-1,21 22-15,-21-21 0,21 0 16,-21 0-16,0 0 0</inkml:trace>
  <inkml:trace contextRef="#ctx0" brushRef="#br0" timeOffset="6529.12">7641 1164 0,'0'0'0,"-21"0"0,0 0 16,21 21-1,21-21 1,0 0-16,0 0 0,0 0 0,1 0 16,20 0-16,-21 0 0,21 0 15,1 0-15,-1 0 0,0-21 16,1 21-16,-1-21 0,0 21 16,-20-21-16,20 21 0,-21 0 0,21-21 15,-20 0-15,-1 21 16,-21 21 15,0 0-31,0 0 0,0 0 16,0 0-16,0 1 0,-21-1 15,21 0-15,0 0 0,0 0 0,0 0 16,0 1-16,0-1 0,0 0 16,0 0-16,21-21 15,0 0-15,0 0 16,21 0-16,-20 0 15,-1 0-15,0-21 0,0 21 0,21-21 16,-20 0-16,-1 21 0,0-22 0,21 1 16,-21 0-16,1 0 0,-22 0 15,21 0-15,0-1 0,-21 1 0,21 0 16,-21 0-16,0 0 16,0 0-1,0 42 16,0 0-15,0 0-16,0 0 0,0 0 0,0 1 16,0-1-16,0 0 0,0 0 15,0 21-15,0-20 0,0 20 0,0 0 16,0 1-16,0-1 0,0 0 0,0 22 16,0-22-16,0 22 0,0-1 15,0 1-15,0-22 0,0 85 16,0-64-16,0 1 0,0-22 0,0 22 15,0-1-15,-21-20 0,21 20 16,-21-21-16,0 22 0,-1-22 0,1 1 16,0-1-16,0 0 0,0 1 15,0-22-15,-1 0 0,1 0 16,-42 21-16,42-20 0,-1-22 16,1 0-16,0 0 0,0 0 0,0-22 15,21 1-15,-21 0 0,21-21 16,-22-1-16,22-62 0,0 41 15,0 1-15,0-1 0,0 1 16,0-22-16,22 21 0,-22-20 0,21 20 16,0-20-16,0 20 0,21 1 0,-20-1 15,-1 1-15,21-1 0,-21 22 16,0-1-16,22 1 0,-22 0 16,21 21-16,-21-22 0,22 22 15,-22-21-15,0 21 0,21-1 0,-20 1 16,-1 21-16,0-21 0,21 0 15,-21 21-15,1 0 0</inkml:trace>
  <inkml:trace contextRef="#ctx0" brushRef="#br0" timeOffset="6892.93">9144 1207 0,'0'0'0,"21"0"0,-21-22 0,0 44 47,0-1-31,0 0-16,0 0 0,0 0 0,0 22 15,-21-22-15,21 21 0,0 0 16,0 1-16,-21 41 0,21-20 16,0-1-16,0-20 0,-21 20 0,21-20 15,-22 20-15,1 1 0,21-22 16,-21 21-16,0-20 0,0-1 0,0 0 15,-1 1-15,1-1 0,21 0 16,-21 1-16,0-1 0,21-21 0,0 0 16,-21 22-16,0-22 0,21 0 15,-22 0-15,22-42 32,0 0-17,0 0-15,0-22 0,22 22 16,-1-21-16,-21 0 0,21-1 0,0 1 15</inkml:trace>
  <inkml:trace contextRef="#ctx0" brushRef="#br0" timeOffset="7296.71">9186 1228 0,'0'-21'0,"0"-1"0,0 1 16,21 21-16,-21-21 15,22 21-15,-1 0 0,0-21 0,0 21 16,0 0-16,0 0 0,1 0 16,-1 0-16,0 0 0,0 0 15,0 0-15,0 0 0,-21 21 0,0 0 16,22 0-16,-22 1 15,0-1-15,0 0 0,0 0 0,0 0 16,-22 0-16,1 1 16,0-1-16,0 0 0,0-21 0,21 21 15,-21 0-15,-1-21 0,1 21 16,0 1 0,0-22-1,21-22 32,21 22-47,0 0 16</inkml:trace>
  <inkml:trace contextRef="#ctx0" brushRef="#br0" timeOffset="7735.45">9779 1376 0,'21'0'15,"0"0"-15,0 0 16,1 0-16,-1 0 16,0 0-16,0-21 0,0 21 15,0-21-15,1-1 0,-1 1 16,0 0-16,0 0 0,-21 0 15,0 0-15,0-1 0,0 1 16,0 0-16,0 0 0,0 0 0,-21 21 31,0 0-31,-22 21 16,22 0-16,0 0 0,0 0 16,-21 22-16,20-22 0,1 21 0,0 1 15,0-22-15,0 21 0,0-21 0,21 22 16,0-22-16,0 0 15,0 0-15,0 0 0,21 0 0,0 1 16,0-22-16,0 21 0,22-21 16,-1 0-16,-21 0 0,21 0 0,1 0 15,-1 0-15,0 0 0,1 0 16,-1-21-16,-21-1 0,22 22 0,-22-21 16,0 0-16,0 0 0,0 0 0,-21 0 15</inkml:trace>
  <inkml:trace contextRef="#ctx0" brushRef="#br0" timeOffset="8999.73">18436 360 0,'0'0'0,"21"-21"0,-21 0 0,21-1 16,1 1-16,-1 21 0,-21-21 16,21 21-16,-21-21 0,0 42 15,0 0 1,0 0-16,0 22 0,0-1 16,0 0-16,-21 1 0,0 63 15,-1-43-15,22 1 16,-21-22-16,0 21 0,-42 64 15,41-84-15,1-1 0,0 22 0,0-43 16,0 21-16,0-21 0,21 22 16,0-22-16,21-42 31,0 21-31,0-22 0,0-20 16,22 21-16,-22 0 0,21-22 15,-21 1-15,22 0 0,-1-1 0,-21 1 16,21 21-16,-20-21 0,20 20 15,-21-20-15,0 42 0,0-21 16,1 21 0,-22 21-16,0 21 15,0-20-15,0-1 0,0 21 16,0 0-16,0-20 0,0 20 0,0 0 16,0-21-16,0 22 0,0-22 15,0 21-15,0-21 0,0 1 0,0-1 16,0 0-16,21-21 15,0 0-15,0 0 0,0 0 0,0 0 16,1 0-16,20 0 0,-21-21 16,21 0-16,-20-1 0,20 1 0,-21-21 15,21 0-15,-20-1 0,-1 1 16,21 0-16,-21-22 0,-21 22 16,21-22-16,-21 22 0,0-22 0,0 22 15,0-21-15,0 20 0,-21 1 16,0 0-16,0-1 0,21 1 0,-21 21 15,0 0-15,-1-1 0,1 22 16,0 0-16,0 0 0,0 0 16,21 22-16,-21-1 0,21 0 15,0 0-15,-22 0 0,22 22 16,0-22-16,0 21 0,0-21 0,0 22 16,0-22-16,0 21 0,0-21 15,0 0-15,0 22 0,22-22 16</inkml:trace>
  <inkml:trace contextRef="#ctx0" brushRef="#br0" timeOffset="9452.03">19473 931 0,'-21'-21'15,"21"0"-15,0 0 16,0 0 15,21 21-31,0 0 16,1 21-16,-1-21 0,-21 21 15,21 0-15,0 0 0,-21 1 16,0 20-16,21-21 0,-21 21 0,0-20 16,0-1-16,0 21 0,0-21 15,0 22-15,0-22 0,-21 0 0,21 0 16,-21 0-16,0 0 0,21 1 15,-21-22-15,21 21 16,-22-21-16,22-21 16,0-1-1,0 1-15,22 0 0,-1-21 16,0 21-16,0-22 0,0 22 16,0-21-16,1-1 0,-1 1 0,0 0 15,0 21-15,0-22 0,0 22 16,1-21-16,-1 42 0,0-21 0,-21-1 15,21 22-15,0 0 16,-21 22 0,0-1-1,21-21-15,-21 21 0,0 0 0</inkml:trace>
  <inkml:trace contextRef="#ctx0" brushRef="#br0" timeOffset="9983.9">20172 1270 0,'0'0'0,"21"0"0,21 0 15,-21-21-15,1 21 0,-1-21 16,0 0-16,21-1 0,-21 1 16,1 0-16,-1 0 0,0 0 0,0 0 15,-21-22-15,0 22 0,0-21 16,0 21-16,0-1 0,-21 1 15,0 0-15,0 0 0,-22 21 16,22 0-16,-21 0 0,21 0 0,-22 21 16,22 0-16,-21 0 0,-1 1 15,22 20-15,-21 0 0,21-21 0,0 22 16,-1-1-16,1 0 0,0-20 16,21 20-16,0-21 0,0 0 0,0 0 15,0 1-15,0-1 0,21-21 16,0 0-16,1 0 0,-1 0 0,21 0 15,-21 0-15,0 0 0,22 0 16,-22 0-16,0-21 0,21-1 0,-20 1 16,-1 0-16,0 0 0,0 0 15,0 0-15,0-1 0,-21-20 16,0 21-16,0-21 0,0 20 16,0 1-16,0 0 0,0 42 31,0 0-31,0 22 15,0-22-15,-21 0 0,21 0 16,0 22-16,0-22 0,0 0 0,0 0 16,0 0-16,0 0 0,0 1 0,0-1 15,0 0 1,21-21-16,1 0 0,-1 0 16,0 0-16,21-21 0</inkml:trace>
  <inkml:trace contextRef="#ctx0" brushRef="#br0" timeOffset="10283.73">20849 974 0,'0'0'0,"0"-21"0,0-1 15,0 1-15,0 0 0,0 42 32,0 0-32,0 1 0,0-1 15,-21 21-15,21-21 0,-21 22 16,0-1-16,21 0 0,-22 1 0,1-1 15,21 0-15,-21 1 0,0-1 16,0 0-16,0 22 0,-1-22 16,1 0-16,0 1 0,0 20 15,0-20-15,0-1 0,21-21 0,-22 21 16,22-20-16,-21 20 0,21-21 0,0 0 16,0 0-16,0 1 15,21-22 1,1-22-1,-1 1-15,0 0 0,-21 0 0,21-21 16</inkml:trace>
  <inkml:trace contextRef="#ctx0" brushRef="#br0" timeOffset="10567.56">20849 1249 0,'0'0'0,"0"-42"0,0 20 0,0-20 15,0 21-15,0 0 0,0 0 0,0-1 16,0 1-16,21 21 0,0-21 15,1 0-15,-1 21 0,0 0 0,0 0 16,43 0-16,-43 0 16,0 0-16,0 0 0,0 21 0,0 0 15,1 0-15,-22 1 0,0-1 16,0 0-16,0 0 0,0 0 16,0 0-16,-22 1 0,1-22 0,0 21 15,0 0-15,0 0 0,0-21 16,-1 21-16,-20 0 0,21-21 15,0 22-15,0-22 0,21 21 0,-22-21 16,44 0 15,-1 0-31</inkml:trace>
  <inkml:trace contextRef="#ctx0" brushRef="#br0" timeOffset="10887.38">21442 974 0,'0'-21'0,"0"42"0,-21-21 31,-1 21-31,22 21 16,-21-21-16,21 43 16,0-43-16,-21 21 0,21 1 15,-21-1-15,21-21 0,-21 22 0,0-1 16,21 0-16,-22 1 0,1-1 15,0 0-15,0 22 0,-21-22 0,20 0 16,1 1-16,-21-1 0,21 0 0,0 1 16,-1-1-16,1-21 0,-21 43 15,42-43-15,0 0 16,-21 0-16,21 0 0,0 1 0,21-44 47,0 1-47,0 0 0</inkml:trace>
  <inkml:trace contextRef="#ctx0" brushRef="#br0" timeOffset="11204.21">21251 1185 0,'0'0'0,"0"-63"15,21 42-15,22 0 16,-22-1-16,0 1 0,0 21 15,22-21-15,-22 21 0,21-21 0,0 21 16,-20 0-16,-1 0 0,0 0 16,0 0-16,0 21 0,-21 0 0,0 0 15,0 1-15,0-1 0,0 0 16,-21 0-16,0 0 0,0 0 0,0 1 16,-1-1-16,-20 21 0,21-21 15,0 0-15,-22-21 0,22 22 0,0-1 16,21 0-16,-21-21 0,21 21 0,-21-21 15,21 21 1,21-21 15,0-21-31,0 21 16</inkml:trace>
  <inkml:trace contextRef="#ctx0" brushRef="#br0" timeOffset="11565">21759 1249 0,'0'-21'15,"21"21"1,-21-21-16,22 21 16,-1-22-16,0 1 15,-21 0-15,21 0 16,0 0-16,-21 0 15,0-1-15,-21 44 32,0-1-17,21 0-15,0 0 0,-21 0 16,0 0-16,21 1 0,-22-1 0,22 0 16,0 0-16,0 0 15,-21 0-15,21 1 0,0-1 0,0 0 16,0 0-16,0 0 15,21-21 1,1 0-16,-1 0 16,0 0-16,0 0 0,0-21 15</inkml:trace>
  <inkml:trace contextRef="#ctx0" brushRef="#br0" timeOffset="11983.76">22161 1037 0,'0'0'16,"0"-21"-16,0 0 0,22 21 31,-1 0-15,0 0-16,0 21 16,0-21-16,-21 21 0,21 0 15,-21 1-15,22-1 0,-22 21 16,0-21-16,21 0 0,-21 22 0,21-22 15,-21 0-15,0 0 0,0 22 16,0-22-16,0 0 0,0 0 0,0 0 16,0 0-16,-21-21 15,0 0-15,21-21 47,0 0-47,0 0 0,0 0 16,0-22-16,0 22 0,21-21 15,-21 0-15,21-1 0,0 22 0,0-21 16,0-1-16,1 1 0,-1 21 16,0-21-16,0 20 0,0 1 0,-21 0 15,21 21-15,1-21 0,-22 0 16,21 21-16,-21-21 16,21 21-16</inkml:trace>
  <inkml:trace contextRef="#ctx0" brushRef="#br0" timeOffset="13027.38">23050 1397 0,'0'21'16,"-21"-21"15,0 0-15,21-21-16,0 0 15,0 0-15,0 0 16,0-1-16,0 1 0,0-21 0,0 21 16,21-22-16,0 1 0,1 0 15,-1-1-15,0 1 0,0 0 0,0-1 16,0 22-16,1 0 0,-1 0 15,0 0-15,0 0 0,0 21 0,0 0 16,1 0-16,-22 21 16,0 0-16,21 0 0,-21 0 15,21 0-15,-21 1 16,21-22 0,0 0-1,-21-22 1,0 1-1,0 0-15,0 0 0,0 0 16,0 0-16,-21-1 16,0 22-16,0 0 15,0 22 1,-1-1-16,22 0 0,-21 21 0,0-21 16,0 22-16,0-1 0,21 0 15,-21 1-15,-1-1 0,1 0 0,21 1 16,0-1-16,0-21 0,0 22 15,0-22-15,0 0 0,0 0 16,0 0-16,21 0 0,1 1 16,-1-22-16,0 0 0,0 21 0,21-21 15,-20 0-15,20 0 0,-21 0 16,21 0-16,-20-21 0,20 21 0,0-22 16,-21 1-16,22 0 0,-22 0 15,21-21-15,1 20 0,-22-20 0,21 0 16,-21-1-16,0-20 0,22 21 15,-22-22-15,0 1 0,0-1 16,0 22-16,1-22 0,-1 22 0,0 0 16,0-1-16,-21 1 0,0 21 15,0 0-15,21-1 0,-21 44 32,0-1-32,-21 0 0,0 21 0,21 1 15,-21-1-15,0 0 0,-1 22 16,1-22-16,0 22 0,0-1 0,0-21 15,0 1-15,-1-1 0,22 0 16,0 1-16,0-1 0,0-21 0,0 0 16,0 22-16,0-22 0,0 0 15,22 0-15,-1-21 0,0 0 16,0 21-16,0-21 0,0 0 16,1 0-16,20 0 0,-21 0 15,0 0-15,0-21 0,22 0 0,-22 21 16,0-21-16,0 0 0,22 0 15,-22-1-15,0 22 0</inkml:trace>
  <inkml:trace contextRef="#ctx0" brushRef="#br0" timeOffset="14180.28">24490 1037 0,'0'-63'16,"0"126"-16,0-147 0,0 62 0,-21 22 15,-1 0-15,1 0 0,-21 22 0,21-1 16,0 0-16,-22-21 15,22 42-15,-21-21 0,-1 1 0,22-1 16,0 21-16,-21-21 0,21 0 16,-1 22-16,1-22 0,0 0 0,21 0 15,0 0-15,0 1 0,0-1 16,0 0-16,42-21 16,-20 0-16,-1 0 0,0 0 15,0 0-15,21 0 0,-20-21 16,-1 0-16,21 21 0,-21-22 0,0 1 15,1 0-15,-1-21 16,-21 21-16,21-22 0,-21 22 0,21-21 16,-21-1-16,21 22 0,-21-21 15,0 21-15,0 0 0,0-1 0,0 1 16,0 42 0,0 1-16,0-1 15,0 0-15,-21 0 0,21 21 16,-21-20-16,21 20 0,-21 0 0,21-21 15,0 22-15,-21-22 0,21 21 16,0-21-16,0 1 0,0-1 0,0 0 16,0 0-16,21 0 0,0-21 15,-21 21-15,21-21 0,0 0 0,0 0 16,1 0-16,-1 0 0,0 0 0,0 0 16,21-21-16,-20 0 15,20 21-15,0-21 0,-21 0 0,22 0 16,-1-22-16,0 22 0,-20-21 15,20 21-15,-21-22 0,0 1 0,0 0 16,1 20-16,-1-20 0,-21 21 16,0-21-16,0 20 0,0 44 31,-21-22-31,-1 21 0,22 0 0,0 0 16,-21 21-16,21-20 0,-21 20 15,21-21-15,0 0 0,0 22 0,0-22 16,0 0-16,0 0 0,0 0 15,0 0-15,0 1 16,0-1-16,0 0 0,-21-42 78,0 21-78,21-21 0,-21 21 0,-1 0 16,1 0-16,0 0 15,21 21 1,0 0 0,0 0-16,21 0 31,0-21-31,1 0 0,-1 0 0,0 0 16,0 0-16,21 0 0,1 0 0,-1 0 15,0 0-15,1-21 0,-22 21 16,21-21-16,1 0 0,-1 0 0,-21-1 15,21 1-15,-20 0 0,20 0 16,-21-21-16,0 20 0,0-20 0,1 0 16,-22-1-16,0 1 0,0 21 15,0-21-15,0 20 0,0 1 16,0 0-16,-22 21 0,1 0 16,0 21-16,0 0 0,0 1 15,21-1-15,0 21 0,-21 0 16,21-20-16,-22 20 0,22 0 0,0-21 15,0 22-15,0-22 0,0 0 16,0 21-16,0-20 0,0-1 0,0 0 16,0 0-16,0 0 15,0 0-15,-21-21 0,21 22 32,-21-22-32,0 0 15,0 0 1,0 0-16,-1 0 15,1 0-15,0 0 0,0 0 0,0 0 16,0 0-16,-22 0 0,1 21 16,0-21-16</inkml:trace>
  <inkml:trace contextRef="#ctx0" brushRef="#br0" timeOffset="15326.14">1058 2074 0,'0'0'0,"-21"0"0,0 0 0,0 0 15,21 22 16,0-1 1,21-21-32,21 0 0,-21 0 15,22 0-15,-22 0 0,21 0 16,22 21-16,-22-21 0,85 0 16,-42 0-16,-22 0 0,22 0 15,0 21-15,-1-21 0,1 0 16,21 0-16,0 0 0,-1 0 15,22 0-15,22 0 0,-1 0 0,0 0 16,0 0-16,21 0 0,22 0 16,-22 0-16,22 0 0,-1 0 0,22 0 15,0 0-15,-1 0 0,1-21 16,0 21-16,-1 0 0,1 0 0,0-21 16,-22 21-16,22-21 0,-22 21 15,1 0-15,20 0 0,-20-22 0,-22 22 16,22 0-16,-22 0 0,0-21 0,1 21 15,-1 0-15,-21 0 16,-21 0-16,0 0 0,0 0 0,-21 0 16,-21 0-16,-1 0 0,1 0 15,-21 0-15,-22 0 0,0 0 16,1 0-16,-22 0 0,0 0 0,-21-21 16,21 21-16,-21-21 15,0 0 1,21 21 46,0-21-62</inkml:trace>
  <inkml:trace contextRef="#ctx0" brushRef="#br0" timeOffset="16564.02">18838 1672 0,'-42'21'15,"21"-21"-15,0 0 0,-1 0 16,1 0-16,0 0 0,0 0 16,21 22 15,21-22-15,0 0-16,0 0 0,1 0 15,20 0-15,-21 21 0,21-21 0,-20 0 16,20 0-16,0 0 0,-21 21 15,43-21-15,-22 0 0,1 0 16,20 0-16,1 21 0,-1-21 16,1 0-16,20 0 0,1 21 0,0-21 15,-1 0-15,1 0 0,21 0 16,-22 21-16,22-21 0,0 0 0,0 0 16,21 0-16,-21 22 0,0-22 15,21 21-15,-22-21 0,22 0 0,-21 21 16,0-21-16,21 21 0,-21-21 15,0 0-15,21 21 0,-21-21 0,-22 0 16,22 0-16,0 21 0,0-21 16,0 0-16,-22 0 0,43 0 15,-21 22-15,0-22 0,21 0 0,-21 21 16,21-21-16,0 21 0,-21-21 16,21 21-16,0 0 0,-22-21 0,1 21 15,0-21-15,0 22 0,-21-22 16,-1 0-16,-20 0 0,20 0 0,-20 21 15,-1-21-15,-20 0 0,20 0 16,1 0-16,-22 0 0,22 0 0,-22 0 16,0 0-16,22 0 0,-22 0 15,0 0-15,-20 0 0,20 0 0,-21 0 16,0 0-16,0 0 0,-42 0 78,-21 0-62,21 0-16,-22-21 0,1 21 0,0 0 15</inkml:trace>
  <inkml:trace contextRef="#ctx0" brushRef="#br0" timeOffset="18625.57">1397 3133 0,'0'0'0,"0"-21"15,0-1-15,0 1 0,0 0 16,0 0-16,0 0 15,0 42 32,0 0-47,0 0 0,0 22 16,0-22-16,0 21 0,0 0 16,0 22-16,-21-22 0,21 1 15,0 20-15,0-21 0,0 1 0,0-1 16,0 22-16,0-22 15,0-21-15,0 21 0,-21 1 0,21-22 16,0 0-16,0 0 0,0 0 16,0 1-16,0-44 47,0 1-32,0 0-15</inkml:trace>
  <inkml:trace contextRef="#ctx0" brushRef="#br0" timeOffset="19087.66">1884 3535 0,'0'21'0,"0"0"16,0 0-16,0 1 15,0-1-15,0 0 16,0 0 0,21-21 15,0 0-31,-21-21 15,21 21-15,0-21 0,-21 0 16,22 21-16,-22-22 0,0 1 16,0 0-16,0 0 0,0 0 15,0 0-15,-22 21 16,1 0-16,0 0 0,0 0 16,0 0-16,0 21 15,21 0 1,0 0-16,0 0 15,0 0-15,0 1 0,0-1 16,0 0 0</inkml:trace>
  <inkml:trace contextRef="#ctx0" brushRef="#br0" timeOffset="31295.91">3365 3027 0,'0'0'15,"0"-21"-15,0 0 0,0-1 31,0 1-15,22 21 0,-22-21-16</inkml:trace>
  <inkml:trace contextRef="#ctx0" brushRef="#br0" timeOffset="32823.07">3387 3027 0,'0'-21'78,"0"0"-46,0-1-1,0 1-31,21 21 16,-21-21-16,0 0 15,21 21-15,-21-21 0,0 0 16,0-1-1,0 1-15,0 0 16,0 0 0,0 0-1,-21 21-15,0 0 16,21-21-16,0 42 31,0 0-31,0 0 0,0 0 0,0 22 16,0-1-16,0 0 0,0 22 15,0-1-15,0 1 0,0-1 0,0 1 16,0-1-16,0-20 0,0 20 16,0 1-16,0-22 0,0 0 0,0 1 15,0-1-15,0-21 0,0 0 16,0 0-16,0 1 0,0-1 16,-22-21-1,1 0 1,21-21-1,0-1-15,0 1 0,0 0 16,0 0-16,0 0 0,0 0 16,0-22-16,0 22 0,0-21 0,21 21 15,1-22-15,-1 1 0,0 21 16,21-22-16,-21 22 0,1 0 0,20 0 16,-21 21-16,21 0 0,-20 0 15,20 0-15,0 0 0,1 21 0,-22 0 16,21 0-16,-21 1 0,0-1 15,1 0-15,-1 0 0,0 21 16,-21-20-16,0-1 0,0 21 0,0-21 16,0 0-16,-21 1 0,0-1 15,-1 0-15,1 0 0,0 0 0,0 0 16,-21 1-16,20-1 0,1-21 16,-21 0-16,21 21 0,0-21 15,-1 0-15,1 0 0,0 0 16,0 0-16,0 0 0,21-21 47,0 0-47,21 21 0,0-22 15,0 1-15</inkml:trace>
  <inkml:trace contextRef="#ctx0" brushRef="#br0" timeOffset="35091.28">4276 3260 0,'0'0'0,"0"-21"0,0-1 15,-22 22 1,1 22 0,21-1-16,0 0 0,-21 0 15,0 0-15,21 22 0,-21-22 16,21 21-16,0 0 0,-21 1 0,21-22 15,-22 21-15,22 1 0,0-22 16,0 0-16,0 0 0,0 0 0,0 0 16,0 1-16,22-22 15,-1 21-15,0-21 0,0 0 0,0 0 16,0 0-16,1-21 0,-1 21 16,0-22-16,0 1 0,21 21 0,-20-21 15,-1 0-15,-21 0 0,21 0 0,-21-1 16,0-20-16,0 21 15,0 0-15,0 0 0,0-1 0,-21 1 16,0 0-16,-1 21 0,1-21 16,0 0-16,0 21 0,0-21 15,0 21-15,21-22 16,0 1-16,0 0 16,21 0-16,0 21 15,0-21-15,0 21 0,22-21 0,-22 21 16,21 0-16,-21 0 0,22 0 0,-1 0 15,-21 0-15,21 21 0,-20-21 16,20 21-16,-21 0 0,0 0 0,0 22 16,1-22-16,-22 0 15,0 0-15,0 21 0,0-20 0,0 20 16,0-21-16,0 0 0,0 0 0,0 22 16,-22-22-16,22 0 0,0 0 15,0 0-15,0 1 0,0-1 16,22-21-16,-1 0 0,0 0 15,0 0-15,0 0 0,22 0 0,-22 0 16,0 0-16,0-21 0,21-1 0,-20 1 16,-1 21-16,0-21 0,0 0 15,0-21-15,0 20 0,-21 1 16,0 0-16,0-21 0,0 21 0,0-1 16,0-20-16,-21 21 0,0 0 15,-21-22-15,21 22 0,-22 0 0,22 21 16,-21 0-16,-1-21 0,1 21 15,21 0-15,-21 0 0,20 21 0,-20-21 16,21 21-16,0 0 0,21 1 16,0-1-16,0 0 0,0 0 15,0 0-15,21-21 16,0 0-16,21 0 0,-20 0 0,20 0 16,0 0-16,1 0 0,-1 0 15,0-21-15,1 21 0,-22-21 0,21 0 16,0-22-16,1 22 0,-1 0 0,0 0 15,1-21-15,-1 20 16,0-20-16,-20 21 0,20-21 0,-21 20 16,0-20-16,0 21 0,-21 0 15,0-22-15,0 22 0,0 0 0,0 0 16,0 42 15,0 0-31,-21 0 16,21 1-16,0 20 0,-21 0 15,21-21-15,0 22 0,0-1 16,0 0-16,0 22 0,0-22 0,0 1 16,0-1-16,0 0 0,0 1 0,0-1 15,0 0-15,0-21 0,0 22 16,0-22-16,21 0 0,0 0 16,1 0-16,-1-21 0,0 22 0,0-22 15,0 0-15,0 0 0,1 0 0,20 0 16,-21 0-16,21-22 0,1 22 15,-22-21-15,21 0 0,-21 0 0,22 0 16,-22 0-16,0-22 0,0 22 16,0 0-16,1-21 0,-1 20 15,-21-20-15,0 21 0,0-21 0,0 20 16,0 1-16,0 0 0,-21 21 16,-1 0-16,1 21 31,0 0-31,21 22 0,-21-22 0,21 0 15,0 21-15,0-20 0,0-1 0,0 21 16,0-21-16,0 0 0,0 1 16,0-1-16,0 0 0,0 0 0,21-21 15,0 21-15,0-21 0,1 0 16,-1 0-16,0 0 0,0 0 0,21 0 16,1 0-16,-22 0 0,21 0 15,1 0-15,-1-21 0,0 21 0,43-42 16,-43 42-16,1-21 0,-1-1 15,-21 1-15,21 0 0,-20 0 16,-1-21-16,0 20 0,-21 1 16,0 0-16,0-21 0,0 21 0,0-1 15,0 1-15,0 0 0,-21 0 16,0 21-16,-1-21 0,1 21 16,0 0-16,0 0 0,-21 0 15,20 21-15,1 0 0,0 0 16,0 22-16,0-22 0,21 0 0,0 0 15,-21 21-15,21-20 0,-22 20 16,22-21-16,0 0 0,0 0 0,0 1 16,0-1-16,0 0 0,0 0 15,0 0-15,22-21 16,-1 0-16,0 0 0,0 0 16,0 0-16,0 0 0,1-21 15,-1 0-15,0 21 0,0-21 0,0 0 16,-21-1-16,21 1 0,1-21 0,-22 21 15,0-22-15,0 22 0,0-21 16,21 21-16,-21 0 0,0-22 0,0 22 16,0 0-16,0 42 31,0 0-31,0 0 16,0 1-16,0-1 0,0 0 0,-21 21 15,21-21-15,0 1 0,0-1 16,0 0-16,0 0 0,0 0 15,0 0-15,0 22 0,21-43 16,0 21-16,0-21 0,21 0 16,-20 0-16,20 0 0,-21 0 15,0 0-15,22 0 0,-22-21 0,0 0 16,0-1-16,0 1 0,0 21 0,1-42 16,-1 21-16,0 0 15,-21-1-15,0-20 0,0 21 0,0-21 0,0 20 16,0 1-16,0-21 0,0 21 15,0 0-15,0-1 0,0 44 47,0-1-47,0 0 0,-21 0 0,21 21 16,0-20-16,0-1 0,0 21 16,-21-21-16,21 0 0,-22 1 15,22 20-15,0-21 0,0 0 0,0 0 0,0 1 16,0-1-16,-21-21 15,21 21-15,0 0 0,0 0 16,0 0-16,-21-21 16,21-21 15,0 0-31,0 0 0,0 0 0,0 0 16,0-1-16,0-20 0,0 21 15,0-21-15,21 20 0,0-20 0,1 0 16,-1-1-16,0 1 0,0 21 15,0-21-15,22 20 0,-22 1 0,21 0 16,0 0-16,1 21 0,-1 0 0,-21 0 16,22 21-16,-1 0 0,-21 0 15,21 1-15,-20-1 0,-1 21 0,0-21 16,0 22-16,-21-1 0,0-21 16,21 21-16,-21-20 0,0-1 15,0 21-15,0-21 0,0 0 0,0 1 16,0-1-16,0 0 0,-21-21 15,21 21-15,0 0 0,-21-21 0,21 21 16,-21-21 15,0-21-15,21 0-16,0 0 0</inkml:trace>
  <inkml:trace contextRef="#ctx0" brushRef="#br0" timeOffset="36111.96">1524 5038 0,'0'-21'0,"-21"21"15,0 0-15,21-22 16,-22 22-16,22-21 0,0 0 16,-21 0-16,21 0 15,0 0-15,0-1 16,21 1 0,1 21-16,-1 0 15,0 0-15,0 0 0,0 0 0,22 21 16,-22 1-16,0 20 0,21-21 15,-21 21-15,1 1 0,-1-1 16,-21 0-16,0 22 0,0-22 0,0 1 16,0-1-16,0 0 0,0 1 15,-21-1-15,-1 0 0,-20 1 16,21-1-16,0-21 0,-22 0 16,22 22-16,-21-22 0,0 0 0,-1-21 15,1 21-15,21-21 0,-22 0 16,1 0-16,21 0 0,0 0 0,0 0 15,-1-21-15,1 0 0,21 0 16,-21-22-16,21 22 0,0-21 16,0-1-16,0 22 0,0-21 0,21 21 15,0-22-15,22 22 0,-22 0 16,0 21-16,21 0 0,-20 0 0,20 0 16,0 0-16,-21 0 15,22 21-15,-22 0 0,21 1 0,-21-1 16,1 0-16,-1 0 0,21 21 15,-42-20-15,21-1 0,0 0 16,1 0-16,-22 0 0,21 0 0,-21 1 16,0-1-16,21 0 0,-21 0 15,0-42 32</inkml:trace>
  <inkml:trace contextRef="#ctx0" brushRef="#br0" timeOffset="36312.85">2328 5419 0,'0'0'16,"0"-21"-16,0-1 94,21 22-94,1 0 15</inkml:trace>
  <inkml:trace contextRef="#ctx0" brushRef="#br0" timeOffset="36847.75">3831 4868 0,'0'0'15,"21"-21"-15,-21 0 0,0 0 0,21 0 16,-21 0-16,0-1 0,0 1 0,0 0 15,0 0-15,0 0 16,-21 21-16,0 0 16,0 0-16,0 0 0,0 0 0,-1 21 15,1 0-15,-21 0 0,21 22 16,-22-1-16,22 0 0,0 22 0,0-1 16,0 1-16,0-1 0,-1-20 15,22 20-15,0 1 0,0-22 0,0 0 16,0 1-16,0-1 0,0-21 15,22 0-15,-1 0 0,42 22 16,-42-43-16,22 0 0,-1 0 16,-21 0-16,22 0 0,-1-21 15,0 21-15,1-22 0,-22 1 0,21 0 0,-21 0 16,22-21-16,-1-1 16,-21 22-16</inkml:trace>
  <inkml:trace contextRef="#ctx0" brushRef="#br0" timeOffset="37331.47">4276 4657 0,'0'0'0,"0"-85"16,-22 85-16,1 0 15,21 21-15,0 0 16,0 1-16,0 20 0,0 0 0,0 1 16,0-1-16,0 21 15,0 1-15,0-22 0,0 22 0,0-22 16,0 22-16,0-22 0,0 0 0,0 1 15,0-1-15,0-21 0,0 21 16,0-20-16,0-1 0,0 0 16,0 0-16,0 0 15,-21-21-15,21-21 32,0 0-32,0 0 0,0 0 0,0-1 0,0 1 15,0-21-15,0 0 0,21-1 16,0 1-16,1 0 0,-1 20 15,0-20-15,0 0 0,21 21 0,-20-1 16,20 1-16,-21 21 0,21 0 16,-20 0-16,20 0 0,0 21 0,1 1 15,-1-1-15,-21 21 0,21-21 16,-20 22-16,-1-22 0,0 21 0,0-21 16,-21 22-16,0-22 0,0 21 0,0-21 15,0 0-15,0 22 0,0-22 16,0 0-16,0 0 0,-21-21 15,0 21-15,21-42 32,0 0-17,0 0-15,0 0 0,21 0 16,0-1-16</inkml:trace>
  <inkml:trace contextRef="#ctx0" brushRef="#br0" timeOffset="37866.33">5482 5101 0,'0'0'0,"0"-21"0,21 0 0,-21 0 0,0 0 15,0-1-15,0 1 0,0 0 0,0 0 16,0-21-16,-21 20 16,0 1-16,0 21 0,0-21 0,-1 21 15,1 0-15,0 0 0,0 0 16,0 21-16,0-21 0,-1 43 15,1-22-15,0 0 0,0 21 16,0 1-16,0-1 0,-1 0 0,1 1 16,0-22-16,21 21 0,0 0 0,0-20 15,0 20-15,0-21 0,0 0 16,0 0-16,0 1 0,21-22 0,0 0 16,1 21-16,-1-21 0,0 0 15,0 0-15,21 0 0,-20-21 0,-1-1 16,0 1-16,21 0 0,-21 0 15,1 0-15,-1 0 0,0-1 16,-21-20-16,0 0 0,21 21 0,-21-22 16,0 1-16,0 0 0,0 20 0,0 1 15,0 0-15,0 0 0,0 42 16,0 0 0,0 0-16,0 1 0,0 20 15,0-21-15,0 21 0,0-20 0,0 20 16,0-21-16,0 21 0,21-20 15,-21-1-15,21 0 0,1 0 16,-22 0-16,21 0 0,0 1 0,0-22 0,0 0 16,0 21-16,1-21 15,-1 0-15,0 0 0,0 0 0,0 0 16,0 0-16,1-21 0,-1-1 16,-21 1-16,21 0 0,0 0 0,0 0 15</inkml:trace>
  <inkml:trace contextRef="#ctx0" brushRef="#br0" timeOffset="38311.08">5969 4953 0,'0'-21'0,"0"42"0,-21-63 15,21 21-15,0-1 16,0 1-16,0 0 0,21 0 16,0 21-16,0 0 15,0-21-15,1 21 0,-1 0 16,0 0-16,0 0 0,0 21 0,0 0 15,22 0-15,-22 0 0,0 1 16,-21-1-16,21 21 0,0-21 0,1 22 16,-22-22-16,0 21 0,0-21 0,0 22 15,21-22-15,-21 21 0,0-21 16,0 0-16,0 1 0,0-1 0,0 0 16,0 0-16,-21-21 15,21-21 16,0 0-31,0-22 0,0 22 16,0-21-16,0 0 0,0 20 16,0-41-16,0 21 0,0-1 0,0-20 15,21 20-15,0 1 0,0 0 16,0 21-16,0-22 0,-21 22 0,22 0 16,-1 21-16,0-21 0,0 21 0,0 0 15,0 0-15,1 0 0,-1 0 16,0 0-16,0 0 15,-21 21-15,0 0 16,0 0 0,-21 0-16</inkml:trace>
  <inkml:trace contextRef="#ctx0" brushRef="#br0" timeOffset="39323.87">1333 6795 0,'0'-22'47,"0"1"-47,0 0 16,22 21-16,-1-21 0,0 21 15,-21-21-15,21 21 0,21 0 16,-20-21-16,-1 21 0,0 0 0,0 0 15,0 0-15,0 0 0,1 21 16,-1-21-16,0 21 0,-21 0 0,0 21 16,0-20-16,0-1 0,0 42 15,0-42-15,-21 22 0,0-22 16,-22 0-16,22 21 0,0-42 16,0 22-16,0-1 0,-1 0 15,1-21-15,0 0 0,21-21 31,0 0-31,0-1 16,0 1-16,21 21 16,0-21-16,1 21 0,-1 0 0,0 0 15,21-21-15,-21 21 0,22 0 16,-22 0-16,21 0 0,1 21 0,-22-21 16,21 21-16,0 0 0,-20-21 15,-1 22-15,0-1 0,0 0 0,0 21 16,-21-21-16,0 1 0,0-1 15,0 21-15,-21-21 0,0 0 16,0 22-16,-22-22 0,22 0 16,-21 0-16,21 0 0,-22 1 0,1-22 15,0 0-15,-1 21 0,1-21 16,21 0-16,-21 0 0,-1 0 0,22 0 16,-21-21-16,21-1 0,-1 22 15,-20-21-15,21 0 0,0 21 0,21-21 16,-21 0-16,21 0 15,0-1 1,21 1-16,0 21 16,0-21-16,0 0 0,22 21 15,-22-21-15</inkml:trace>
  <inkml:trace contextRef="#ctx0" brushRef="#br0" timeOffset="39531.6">2307 6964 0,'0'0'16,"21"0"-16,0-21 15,1 0 79</inkml:trace>
  <inkml:trace contextRef="#ctx0" brushRef="#br0" timeOffset="40327.73">3725 6583 0,'0'0'0,"0"-42"16,0-22-16,0 43 16,0 0-16,0 0 0,0-1 15,-21 1-15,0 0 16,21 42-1,0 0-15,0 1 0,0 20 16,0 0-16,0 1 0,0-1 16,21 21-16,-21-20 0,0 20 0,21 1 15,-21-22-15,0 22 0,0-22 16,0 0-16,0 1 0,0 20 0,0-42 16,0 22-16,0-1 0,0-21 0,0 0 15,0 0-15,0 1 16,0-44 15,0 1-31,0 0 16,0 0-16,0-21 0,0 20 0,0 1 15,0-21-15,0 21 0,0-22 16,21 22-16,1-21 0,-1 21 0,0 0 16,0-22-16,0 22 0,0 0 15,1 21-15,20-21 0,0 0 0,-21 21 16,22 0-16,-22 0 0,21 0 0,1 0 15,-22 21-15,0 0 16,0 0-16,0 0 0,0 0 0,-21 1 16,0 20-16,0-21 0,0 0 15,-21 22-15,0-22 0,0 21 0,0-21 16,0 0-16,-22 1 0,22 20 0,0-21 16,-21-21-16,20 21 0,1 0 15,0-21-15,0 0 0,0 0 0,0 0 16,-1 0-16,1 0 15,0 0 1,21-21-16,0 0 0,0 0 16,21 21-16,0-21 15,1 0-15,20-1 16</inkml:trace>
  <inkml:trace contextRef="#ctx0" brushRef="#br0" timeOffset="41047.87">4635 6731 0,'22'0'16,"-44"0"-16,44-21 0,-22 42 31,0 0-15,0 0-16,0 1 0,0 20 15,-22-21-15,22 0 0,0 0 0,0 1 16,0-1-16,0 0 0,0 0 15,0 0-15,22 0 0,-1 1 16,0-22-16,0 0 0,0 21 0,0-21 16,1 0-16,-1 0 0,21 0 0,-21-21 15,22 21-15,-22-22 0,21 1 16,-21 0-16,22 0 0,-22 0 0,0 0 16,0-1-16,0 1 0,-21 0 15,0 0-15,0 0 0,0-22 0,0 22 16,0 0-16,0 0 15,0 0-15,0 0 16,0 42 15,0 0-31,0 0 0,0 0 16,0 0-16,21 22 0,-21-22 0,0 21 16,0 1-16,0-1 0,0 0 0,0 22 15,22-22-15,-22 0 0,21 22 16,-21-1-16,21-20 0,-21 20 15,21-20-15,0 20 0,-21-21 0,0 22 16,21-22-16,-21 22 0,22-22 0,-22 0 16,0 1-16,0-1 0,0 43 15,0-43-15,0 0 0,-22-20 16,1 20-16,0-21 0,21 0 16,-21 0-16,0 1 0,0-1 0,-1-21 15,1 0-15,0 0 0,-21 0 0,21 0 16,-1-21-16,1-1 0,0 1 0,0 0 15,21-21-15,0-1 0,-21 1 16,21-21-16,0 20 0,0-20 0,0-1 16,0-20-16,0 20 0,0 1 0,21-22 15,0 21-15,0-20 0,0 41 16,1-20-16,-1-1 0,21 22 16,-21 0-16,0 21 0,1-22 0,-1 22 15,21 0-15,-42 0 0,42 0 16,-42-1-16,22 1 0,-1 21 0,0-21 15,0 0 1,0 21-16,0-21 0,-21 0 16</inkml:trace>
  <inkml:trace contextRef="#ctx0" brushRef="#br0" timeOffset="41374.69">5800 6456 0,'0'0'0,"0"-21"16,0 0-16,0-1 0,0 1 0,0 0 16,0 0-1,0 42 17,0 0-32,0 22 0,0-22 15,0 21-15,0 0 0,0 1 0,0-1 16,0 0-16,0 1 0,0-1 15,0 0-15,0 1 0,0-1 0,-22-21 16,22 22-16,0-22 0,0 0 0,-21 0 16,21 0-16,0 0 0,0 1 15,0-1-15,21-21 32,1-21-17,-1-1-15,0 1 0</inkml:trace>
  <inkml:trace contextRef="#ctx0" brushRef="#br0" timeOffset="41799.5">6202 6795 0,'21'0'16,"0"0"-1,-21-22 1,21 22-16,-21-21 15,21 21-15,1-21 0,-22 0 0,21 21 16,0-21-16,-21 0 0,21-1 16,-21 1-16,21 21 0,-21-21 15,0 0-15,0 0 0,0 0 16,-21 21 0,0 0-16,0 0 0,0 0 0,-1 0 15,22 21-15,-21 0 0,0 0 0,0 0 16,0 22-16,0-22 0,21 21 15,-22-21-15,22 22 0,-21-1 0,21-21 16,0 21-16,0-20 0,0-1 16,0 0-16,0 0 0,0 0 15,0 0-15,21 1 0,1-1 0,-1-21 16,0 0-16,0 0 0,0 0 0,0 0 16,1 0-16,-1 0 0,0 0 15,21 0-15,1-21 0,-1-1 16,-21 22-16,0-21 0,0 0 0,1 0 15,-1 0-15,0 0 0,-21-1 16,0 1-16,21 0 0,-21 0 16</inkml:trace>
  <inkml:trace contextRef="#ctx0" brushRef="#br0" timeOffset="42127.67">5524 6287 0,'0'0'15,"-21"0"-15,0 0 0,0 0 0,42-22 32,21 22-32,-20 0 0,20 0 15,0-21-15,1 21 0,20 0 0,-21-21 16,22 21-16,-1 0 0,-20 0 15,20-21-15,-20 21 0,20-21 0,-21 21 16,1 0-16,-22 0 0,21 0 0,-21 0 16,1 0-16,-1 0 0,0 0 15,-42 0 32,21 21-47,-21 0 0,-1-21 16</inkml:trace>
  <inkml:trace contextRef="#ctx0" brushRef="#br0" timeOffset="43139.22">1016 8573 0,'0'0'16,"0"-22"-16,21 22 15,-21 22 17,0-1-32,0 0 0,0 0 15,0 21-15,0 1 0,0-1 16,0 0-16,0 1 0,-21-1 16,0 0-16,0-20 0,-1 20 0,22 0 15,-21-21-15,0 1 0,0-1 16,21 0-16,-21-21 15,42 0 32,0 0-47,0-21 0,0 21 0,1 0 16,-1 0-16,0-21 0,21 21 16,-21-22-16,22 22 0,-22-21 0,21 21 15,-21-21-15,1 21 0,20-21 16,-21 21-16,0-21 0,0 0 0,1-1 15,-1 1-15,0 0 0,-21 0 16,0 0-16,0 0 16,0-1-16,0 1 0,0 0 0,0 0 15,-21 21 1,0 21 0,21 21-1,0-20-15,0 20 0,0 0 0,-22 1 16,22-1-16,-21 0 0,21 1 15,0-22-15,0 21 0,-21 0 0,21-20 16,0 20-16,0-21 0,0 0 16,0 0-16,0 1 0,0-1 15,0 0 1,0-42 15,0 0-31,21-1 16,0 1-16,-21 0 0</inkml:trace>
  <inkml:trace contextRef="#ctx0" brushRef="#br0" timeOffset="43348.31">1841 8932 0,'0'0'0,"22"0"0,-1 0 15,0 0 1,0 0 31,-21-21-16,21 21-15,-21-21-16</inkml:trace>
  <inkml:trace contextRef="#ctx0" brushRef="#br0" timeOffset="45733.37">3154 9271 0,'0'0'15,"0"-21"1,0 0-16,21 0 15,0-1-15,0-20 0,0 21 16,1 0-16,-1-22 0,21 1 0,-21 0 16,0-1-16,22 1 0,-22-21 15,21 20-15,-21 1 0,22 0 0,-22-1 16,0 1-16,0 0 0,0-1 16,-21 22-16,0 0 0,0 0 0,-21 21 31,0 0-31,-21 0 0,21 0 0,-1 21 15,1 0-15,0 0 0,21 0 16,0 1-16,0 20 0,0-21 0,0 21 16,0-20-16,0 20 0,21 0 15,0-21-15,1 22 0,-1-1 0,0 0 16,21-20-16,-21 20 0,1-21 16,-1 21-16,0-20 0,0-1 0,0 0 15,0 0-15,-21 0 0,0 0 16,0 1-16,-21-22 31,0 0-31,0-22 0,0 1 16,-22 0-16,22 21 0,0-21 0,0 0 15,0 0-15,0-1 0,-1 22 16,1-21-16,21 42 31,21 1-15,1-1-16,-1 0 0,0 0 15,0-21-15,0 21 0,0 0 16,1-21-16,-1 0 0,21 22 0,-21-22 16,0 0-16,22 0 15,-22 0-15,0 0 0,21-22 0,1 1 16,-22 0-16,21 0 0,-21 0 0,22 0 16,-1-1-16,-21-20 0,0 21 0,1-21 15,-1-1-15,0 1 0,0 0 16,-21-22-16,0 22 0,0-1 0,0-20 15,0 21-15,0-1 0,0 1 0,0 0 16,0 20-16,0 1 0,0 0 16,0 0-16,0 42 15,0 21 1,0-20-16,0 20 0,-21-21 16,21 43-16,0-22 0,-21 0 0,21 1 15,0 20-15,-21-21 0,21 22 0,-22-22 16,1 1-16,21-1 0,0-21 15,0 21-15,0-20 0,-21-1 0,21 0 16,0 0 0,0-42-1,0 0-15,0 0 16,21-1-16,-21 1 16,21-21-16,1 21 0,-22-22 0,21 1 15,0 21-15,0-21 0,0 20 16,0 1-16,1 0 0,-1 0 0,0 0 15,0 21-15,0 0 0,0 0 0,1 0 16,-1 21-16,0-21 0,-21 21 16,21 0-16,0 22 0,-21-22 0,0 0 15,0 21-15,21-21 0,-21 1 0,0 20 16,22-21-16,-22 0 16,0 0-16,0 1 0,0-1 0,21 0 15,0 0-15,0-21 0,0 0 16,0 0-1,1 0-15,-1-21 0,0 21 0,0-21 16,0 0-16,0-1 0,22 1 16,-22 0-16,0-21 0,0 21 0,0-22 15,1 22-15,-22-21 0,21 21 0,-21-1 16,21-20-16,-21 21 0,21 21 16,-21-21-16,0 0 0,0 42 46,0 0-46,0 0 0,0 0 0,0 0 16,0 1-16,0-1 0,0 0 0,0 21 16,0-21-16,0 1 0,0-1 15,0 0-15,0 0 0,0 0 0,21 0 16,0-21-16,-21 22 0,22-1 0,-1-21 16,0 0-16,0 0 0,0 0 15,22 0-15,-22 0 0,0 0 0,21-21 16,-21-1-16,22 22 0,-22-21 15,0 0-15,21 0 0,-20 0 16,-1-22-16,0 22 0,0 0 0,-21-21 16,0 21-16,0-22 0,0 1 0,0 21 15,0-22-15,-21 22 0,0-21 16,0 21-16,-1 0 0,1-1 0,-21 22 16,21-21-16,0 21 0,-1 0 15,1 0-15,0 0 0,0 0 0,-21 21 16,20-21-16,1 22 0,0-1 0,21 0 15,-21 21-15,0-21 0,21 22 16,-21-22-16,21 21 0,0 1 0,0-1 16,0-21-16,0 21 0,0-20 0,0-1 15,0 21-15,21-21 0,0 0 16,0 1-16,0-22 0,0 0 16,22 0-16,-22 0 0,0 0 15,21 0-15,-20 0 0,20 0 16,-21-22-16,21 1 0,-20 0 15,20 0-15,0 0 0,1 0 0,-1-1 0,0-20 16,-21 21-16,1-21 0,20 20 16,-42-20-16,21 0 0,-21 21 0,0-1 15,0-20-15,0 21 0,0 0 16,-21 21 0,0 0-16,21 21 15,-21 0-15,21 0 16,-22-21-16,22 21 0,0 1 0,22-22 31,-1 0-31,0 0 16,0 0-16,0 0 0,0-22 15,22 1-15,-22 21 0,0-21 0,0 0 16,-21 0-16,21 21 0,1-21 16,-1 21-16,-21-22 0,21 22 0,-21 22 46,0-1-46,0 0 0,0 0 0,0 0 16,0 0-16,0 22 0,-21-22 0,21 0 16,0 21-16,0-20 0,0-1 15,0 21-15,0-21 0,0 0 16,0 1-16,21-1 0,0-21 0,0 21 16,0-21-16,1 21 15,-1-21-15,0 0 0,0 0 0,21 0 16,-20 0-16,-1-21 0,0 21 0,21-21 15,-21 0-15,1-1 0,-1 1 16,0 0-16,21-21 0,-21 21 0,1-22 16,-1-41-16,0 41 0,0 1 15,-21 0-15,0-1 0,0 1 16,21 0-16,-21-22 0,21 22 16,-21-1-16,0-41 0,0 63 15,0-1-15,0 1 0,0 0 16,0 0-16,0 42 15,0 0-15,0 0 16,0 1-16,0 20 0,0 0 16,0-21-16,0 22 0,0-1 0,0 0 15,0 1-15,0-1 0,0 0 0,0-20 16,0 20-16,0 0 0,0-21 16,0 22-16,0-22 0,22 21 0,-22-21 15,21 1-15,-21-1 0,21 0 16,-21 0-16,21 0 0,0-21 15,0 21-15,1-21 0,-1 0 16,0 0-16,0 0 0,0 0 0,-21-21 16,21 0-16,1 21 0,-1-21 0,0 0 15,0 0-15,0-1 0,0 1 16,1 0-16,-22 0 0,0 0 0,0-22 16,0 22-16,0 0 0,0-21 0</inkml:trace>
  <inkml:trace contextRef="#ctx0" brushRef="#br0" timeOffset="45989.27">6604 8361 0,'0'0'0,"-21"0"15,42 0 1,0 0-16,0-21 16,22 21-16,-22-21 0,21 21 15,0-22-15,-20 22 0,20-21 0,0 21 16,1-21-16,-1 21 0,-21-21 15,21 21-15,-20 0 0,20-21 0,-21 21 16,0 0-16,0-21 0,1 21 0,-1 0 16,-42 0 31,-1 0-47,1 0 15,-21 21-15</inkml:trace>
  <inkml:trace contextRef="#ctx0" brushRef="#br0" timeOffset="46616.17">1397 10308 0,'0'0'0,"21"0"47,0 0-31,0 0-16,1 0 0,-1 0 15,0 0-15,0 0 0,21 0 0,-20 0 16,-1 0-16,0 0 16,0 0-16,-42 0 47,0 0-47,0 0 0,-1 0 15,-20 0-15</inkml:trace>
  <inkml:trace contextRef="#ctx0" brushRef="#br0" timeOffset="47116.88">1312 10308 0,'-21'0'0,"0"21"0,0-21 0,0 22 16,21 20-16,-22-42 0,22 21 15,-21 21-15,21-20 0,-21-1 16,21 0-16,0 21 0,0-21 16,0 1-16,0-1 0,-21 0 0,21 0 15,0 0-15,0 0 16,-21 1-16,21-44 47,0 1-47,21 0 15,0 21-15,0-21 0,-21 0 16,21 21-16,1-21 0,-1 21 16,21 0-16,-21 0 0,22 0 0,-22 0 15,21 0-15,0 0 0,1 0 16,-22 0-16,21 21 0,-21 0 0,22 0 15,-22 0-15,0 0 0,0 22 16,-21-22-16,0 0 0,0 21 0,0-20 16,-21 20-16,0-21 0,-21 0 15,20 22-15,-20-22 0,21 0 0,0 0 16,-22 0-16,22 0 0,0-21 16,-21 0-16,21 22 0,-1-22 15,1 0-15,0 0 0,0 0 16,0 0-16,0 0 0,-1 0 15,1-22-15,0 22 0,0 0 0,21-21 16,-21 21 0,21-21 15,21 21-31,0 0 0,0 0 16,0 0-16,1 0 0,20-21 15</inkml:trace>
  <inkml:trace contextRef="#ctx0" brushRef="#br0" timeOffset="47336.2">2138 10859 0,'0'0'0,"21"0"0,-21 21 16,21-21 15,-21 21-15,21-21 15</inkml:trace>
  <inkml:trace contextRef="#ctx0" brushRef="#br0" timeOffset="47838.91">3916 10583 0,'0'0'16,"0"-42"-1,0 21-15,0 0 0,0 0 0,0-1 16,0 44 31,0-1-47,0 21 0,0-21 16,0 22-16,0-22 0,0 21 0,0-21 15,0 22-15,0-22 0,0 21 0,0-21 16,0 22-16,0-22 0,0 0 15,0 0-15,0 0 0,0 0 16,0-42 15,0 0-31,0 0 16,0 0-16</inkml:trace>
  <inkml:trace contextRef="#ctx0" brushRef="#br0" timeOffset="48231.97">3958 10224 0,'0'0'0,"0"-22"0,0 1 15,-21 21 1,0 0-16,0 0 0,-1 21 16,22 1-16,0-1 15,0 0-15,0 21 0,0-21 16,0 1-16,0-1 0,0 0 0,0 0 15,22-21-15,-22 21 0,21 0 16,0-21-16,0 0 0,0 0 16,0 0-16,1 0 0,-22-21 15,21 0-15,0 0 16,-21 0-16,0 0 0,0-1 0,0 1 16,0 0-16,0 0 15,0 0-15,-21 21 0,0-21 0,21-1 16,-22 22-16,1 0 0,0 0 15,0 0 1,0 22-16,21-1 16,0 0-16,0 0 0,0 0 0,0 0 15,0 22-15,0-22 0,0 0 16,0 0-16,0 0 0,0 1 0,21-1 16,0-21-16,0 21 0</inkml:trace>
  <inkml:trace contextRef="#ctx0" brushRef="#br0" timeOffset="48755.67">4445 10499 0,'-21'21'31,"21"0"-31,0 0 16,0 0-16,0 22 0,0-22 15,0 0-15,0 0 0,0 0 16,0 1-16,0 20 0,0-21 0,0 0 16,0 0-16,0 1 0,0-1 0,0 0 15,0 0-15,0 0 16,-21-21-16,21 21 16,-22-21-16,1 0 15,21-21 1,-21 21-16,21-21 0,0 0 15,0 0-15,0 0 0,0-22 16,0 22-16,0 0 0,0-21 16,0-1-16,21 22 0,0-21 0,1-1 15,-1 22-15,0-21 0,21 21 16,-21 0-16,22-1 0,-1 1 0,-21 0 16,22 21-16,-1 0 0,-21 0 15,21 0-15,-20 21 0,-1 0 0,0 1 16,0-1-16,0 0 0,0 21 0,-21-21 15,0 22-15,0-22 0,0 21 0,0-21 16,0 22-16,0-22 16,0 0-16,0 0 0,-21 0 0,0 1 15,21-1-15,0 0 0,-21 0 0,0-21 16,42-21 15,-21 0-31,21 0 16,0-1-16</inkml:trace>
  <inkml:trace contextRef="#ctx0" brushRef="#br0" timeOffset="49098.48">5397 10097 0,'0'0'15,"0"-22"-15,-21 44 31,21-1-15,-21 0-16,21 21 0,-21-21 0,21 22 16,-21-1-16,21 0 0,0 1 0,0-1 15,-21 22-15,21-22 0,-22 0 16,22 22-16,-21-22 0,21 0 16,0 1-16,0-22 0,0 21 0,0-21 15,0 1-15,0 20 0,0-21 16,21 0-16,1 0 0,-1-21 15,0 0-15,0 0 0,0 0 16,0 0-16,1 0 16,-1-21-16,0 0 0,0 21 15,0-21-15,0 0 0,22-22 16,-43 22-16,21-21 0,0 21 0,-21 0 16</inkml:trace>
  <inkml:trace contextRef="#ctx0" brushRef="#br0" timeOffset="49363.49">5313 10456 0,'0'0'0,"-21"0"0,42-21 32,0 21-32,0-21 15,21 21-15,-20-21 0,20 21 0,0-21 16,-21 0-16,22 21 0,-1 0 15,0 0-15,1-22 0,-1 22 16,0-21-16,1 21 0,-22 0 0,0 0 16,21 0-16,-20 0 0,-1 0 15,-42 0 17,-1 21-17</inkml:trace>
  <inkml:trace contextRef="#ctx0" brushRef="#br0" timeOffset="50255.35">1524 12298 0,'0'0'0,"0"-21"0,0 0 15,0-1-15,-21 22 16,0 0-16,-1 0 15,1 0-15,0 0 0,0 22 16,-21-1-16,20 0 0,1 0 0,-42 43 16,42-43-16,-22 21 15,22 22-15,0-22 0,0 21 16,21-20-16,0 20 0,-21 1 0,21-1 16,0-20-16,0-1 0,21 0 15,-21 1-15,21-22 0,21 0 16,-21 0-16,22 0 0,-1 0 15,-21-21-15,22 0 0,62 0 16,-62-21-16,-1 0 0,-21 0 16,22 0-16,-1 0 0,-21-1 0,0 1 15,0 0-15,1 0 0,-22-21 16,0 20-16,0 1 0,0-21 0,0 21 16,0 0-16,-22-22 0,1 22 15,0 0-15,0 21 0,-21-21 0,20 21 16,1 0-16,0 0 15,0 0-15,0 21 0,0-21 0,-1 21 16,1 0-16,0 22 0,0-22 16,21 0-16,0 21 0,0-21 0,0 1 15,0 20-15,0-21 0,0 0 16,0 0-16,0 1 0,21-22 0,-21 21 16,21-21-16,0 0 0,22 0 15,-22 0-15,0 0 0,21-21 0,-20-1 16</inkml:trace>
  <inkml:trace contextRef="#ctx0" brushRef="#br0" timeOffset="50531.21">2117 12721 0,'0'21'16,"0"1"-1,21-22-15,0 0 16,0 0-1,0 0-15,-21-22 16,21 1-16,-21 0 16,0 0-1,0 0-15,0 0 16,-21 21-16,0 0 31</inkml:trace>
  <inkml:trace contextRef="#ctx0" brushRef="#br0" timeOffset="51505.89">3577 12954 0,'0'0'0,"0"21"0,-21-21 16,21-42 15,0 21-31,0 0 0,21-22 16,0 22-16,0-21 0,1 21 0,-1-22 15,0 1-15,0 0 0,0-1 16,0 1-16,1 0 0,-1-1 0,-21 1 15,0 0-15,21-22 0,-21 22 16,0-1-16,0 1 0,0 0 0,0 21 16,0-22-16,0 22 0,0 0 15,-21 21 1,21 42-16,0-21 16,0 22-16,0-1 15,0 22-15,0-22 0,0 21 16,0-20-16,0 20 0,0 1 0,0-22 15,-21 22-15,21-1 0,0-21 0,0 1 16,0 20-16,0-42 0,0 22 0,0-1 16,0-21-16,0 0 0,21-21 15,0 22-15,0-22 0,0 0 0,0 0 16,1 0-16,-1-22 0,0 22 16,21-21-16,-21-21 0,1 21 0,20 0 15,-21-22-15,21 22 0,-20-21 16,-1-1-16,0 22 0,0-21 0,21 0 15,-42 20-15,0 1 16,0 0-16,0 42 31,0 0-31,-21 1 16,21-1-16,0 0 0,0 0 16,0 21-16,0-20 0,0-1 0,0 0 15,0 0-15,0 0 0,0 0 16,0 1-16,0-1 0,21-21 0,1 0 15,-1 0-15,0 0 0,0 0 0,0 0 16,0 0-16,1 0 0,20-21 16,-21-1-16,0 1 0,22 0 0,-22 0 15,0 0-15,0 0 16,0-1-16,-21 1 0,21 0 0,-21-42 16,0 41-16,-21 1 0,0 0 15,0 0-15,0 0 0,-22 21 16,22-21-16,0 21 0,0-22 0,0 22 15,-22 0-15,22 0 0,0 22 16,0-1-16,0-21 0,21 21 16,0 0-16,0 0 0,-21 0 0,21 1 15,0-1-15,0 0 0,0 0 16,0 0-16,0 0 16,0 1-16,21-22 0,0 0 0,0 0 15,0 0-15,22 0 16,-22 0-16</inkml:trace>
  <inkml:trace contextRef="#ctx0" brushRef="#br0" timeOffset="52011.6">5038 12488 0,'0'0'0,"21"0"16,-21 22-1,0-1 1,0 0-16,0 0 0,0 0 15,0 0-15,0 1 0,0-1 16,0 0-16,0 0 0,0 0 16,0 22-16,0-22 0,0 0 15,0 0-15,0 0 0,0 0 16,0-42 15,0 0-15,0 0-16,0 0 0,0-22 15,0 22-15,0 0 0,0 0 16,0-21-16,0 20 0,0-20 0,0 21 16,21-21-16,-21 20 15,21-20-15,0 21 0,22 0 0,-22 0 16,0-1-16,21 22 0,1 0 0,-22 0 16,21 0-16,0 0 0,1 0 15,-22 22-15,21-1 0,-21 0 0,22 0 16,-22 0-16,0 0 0,-21 1 0,0-1 15,0 0-15,0 21 0,0-21 16,0 1-16,0-1 0,0 0 0,0 21 16,-21-21-16,21 1 0,-21-22 0,0 21 15,-1 0-15,22 0 16,22-42 31,20 0-47,-21 0 0</inkml:trace>
  <inkml:trace contextRef="#ctx0" brushRef="#br0" timeOffset="52805.27">6498 12488 0,'0'0'0,"0"-21"0,0 0 16,0-21-16,-21 21 15,0-1-15,0 1 0,-1 0 16,1 21-16,0 0 0,0 0 0,0 0 16,0 0-16,-1 0 0,1 21 15,0 0-15,0 1 0,0-1 0,0 0 16,-1 0-16,1 0 0,21 22 0,-21-22 16,0 0-16,21 0 0,-21 21 15,21-20-15,0-1 0,0 0 0,0 0 16,0 21-16,21-42 0,0 0 15,21 0-15,-20 0 16,20 0-16,-21 0 0,0 0 0,0-21 16,22 0-16,-22 0 0,0 0 15,0 0-15,0-1 0,1 1 16,-1 0-16,-21 0 0,0 0 0,0 0 16,21-1-16,-21 1 0,0 0 15,0 0-15,0 42 31,0 0-15,0 0-16,0 1 0,0-1 16,0 0-16,0 0 0,0 0 0,0 22 15,0-22-15,0 21 0,0 0 0,0-20 16,0 20-16,0 0 0,0 1 16,0 20-16,0-21 0,0 1 15,0 20-15,0-20 0,0 20 0,0-21 16,0 22-16,0-1 0,0 1 0,21-1 15,-21-20-15,21 20 0,0 1 16,-21-22-16,22 22 0,-1-22 0,0 21 16,-21-20-16,21-1 0,-21 0 0,21 1 15,-21-22-15,0 21 0,0-21 0,0 1 16,0-1-16,0 0 0,-21 0 16,0 0-16,0 0 0,0-21 0,-22 22 15,22-22-15,0 21 0,0-21 0,-22 0 16,22 0-16,-21 0 0,21 0 15,-22-21-15,22-1 0,0 1 16,-21-21-16,21 21 0,-1-22 0,22 1 16,-21-21-16,21-1 0,-21 1 0,21-1 15,0-21-15,0 22 0,0-22 16,21 1-16,0-1 0,-21 21 0,43-20 16,-22 20-16,0 1 0,21-1 0,-20 1 15,20 20-15,0 1 0,-21 0 16,22-1-16,-1 22 0,-21 0 15,0-21-15,22 42 0,-22-21 0,0-1 0,0 22 16,-21-21-16,0 0 0</inkml:trace>
  <inkml:trace contextRef="#ctx0" brushRef="#br0" timeOffset="53689.74">1185 14203 0,'0'0'16,"0"-21"-16,-21 0 16,0 21-16,21 21 47,0 0-47,0 0 15,0 0-15,0 0 0,21 1 16,21-1-16,-20-21 0,-1 21 15,21-21-15,-21 0 0,22 0 0,-1 0 16,0 0-16,1-21 0,20 0 16,-21-1-16,1 1 0,-22 21 15,0-21-15,21 0 0,-20 0 16,-22 0-16,21-1 0,-21 1 16,0 0-1,-21 42 1,21 22-1,-22-22-15,22 21 0,0 0 16,-21 1-16,21 20 0,0 1 0,0-1 16,0 1-16,0-1 0,0-20 15,0 20-15,0 1 0,0-22 0,0 0 16,-21 1-16,21-1 0,0 0 16,0-21-16,0 22 0,0-22 0,0 0 15,0 0-15,-21-21 16,0-21-1,0 0 1,-1 0-16,1 0 0,0-1 16,21 1-16,-21 0 0</inkml:trace>
  <inkml:trace contextRef="#ctx0" brushRef="#br0" timeOffset="53908.16">1206 14817 0,'22'0'16,"-1"0"-16,21 0 0,-21 0 16,22 0-16,-1 0 0,0 0 15,1-21-15,-1 21 0,0 0 16,1-22-16,-1 22 0,0 0 16,1-21-16,-22 21 0,21-21 0,-21 21 15,22 0-15,-22 0 16,0 0-16,-21-21 0,21 21 31</inkml:trace>
  <inkml:trace contextRef="#ctx0" brushRef="#br0" timeOffset="54088.06">2201 14669 0,'0'0'0,"21"0"15,1 0 32,-22-22-47,21 22 0,0-21 16</inkml:trace>
  <inkml:trace contextRef="#ctx0" brushRef="#br0" timeOffset="56515.71">3619 14669 0,'0'0'0,"-21"0"0,-21 0 0,21 0 16,0 0-16,-1 0 0,1 0 15,42 0 17,1 0-17,-1 0-15,21 0 0,-21-22 0,22 1 16,-1 0-16,0 0 0,22 0 0,-22 0 16,0-22-16,1 22 0,20-21 15,-42 21-15,22-22 0,-1 22 16,-21-21-16,0 21 0,1-1 15,-1-20-15,-21 21 0,0 0 0,0 0 16,0-1-16,0 1 0,-21 0 16,-1 0-16,1 0 0,0 21 15,0 0-15,0 0 0,0 0 0,-1 0 16,1 0-16,0 21 0,0 0 16,0 0-16,0 22 0,-1 20 0,1-21 15,21 43-15,0-21 16,0 20-16,0 1 0,0 0 0,0-1 0,0 1 15,0 0-15,0-1 0,0 1 16,0 0-16,0-1 0,0-20 16,0 20-16,0 1 0,0-21 0,0-1 15,0 1-15,-21-1 0,21-21 16,0 22-16,0-22 0,0 1 0,0-22 16,0 0-16,0 0 0,21-21 15,0 0-15,1-21 16,-1 0-16,0-22 15,-21 22-15,21-21 0,0 21 0,0-22 16,22-41-16,-22 20 0,0 22 16,-21-22-16,0 22 0,0-21 15,0 20-15,0-20 0,0 20 16,-21-20-16,0 21 0,0-1 16,-22 1-16,22 0 0,-21 20 0,-1 1 15,1 0-15,21 0 0,-21 0 0,20 0 16,-20 21-16,21 0 15,0 0-15,21-22 0,21 1 32,21 21-32,-21-21 0,22 21 0,20-21 15,-20 0-15,20 0 0,-21-1 16,22-20-16,-1 21 0,1-21 16,-1-1-16,1 1 0,-1 0 0,1-1 0,-1 1 15,1 0-15,-22-1 16,1 1-16,-22 0 0,0-1 0,0 1 15,-21 21-15,0-22 0,0 22 16,0 0-16,0 0 0,-21 0 0,0 21 16,0 0-16,-1 0 0,1 0 15,0 0-15,0 0 0,0 0 0,0 21 16,-1 0-16,1 21 0,0-20 0,21 20 16,-21 21-16,21-20 0,0 20 15,0 1-15,0-22 0,0 22 0,0-1 16,0-21-16,0 1 0,0-1 15,0 0-15,0 1 0,21-22 0,0 21 16,0-21-16,1 1 0,-1-1 16,0-21-16,21 0 0,-21 21 15,22-21-15,-22 0 0,21 0 0,-21 0 16,22 0-16,-1-21 0,-21 0 16,22-1-16,-22 1 0,21 0 0,-21 0 15,22 0-15,20-22 0,-42 1 16,0 21-16,1 0 0,-1-22 15,-21 22-15,0 0 0,0 0 0,0 0 16,0 0-16,0 42 31,0 0-15,-21 0-16,21 21 0,0-20 16,0-1-16,0 21 0,-22-21 0,22 0 15,0 22-15,0-22 0,0 0 0,0 0 16,0 0-16,22-21 0,-1 22 15,0-1-15,0-21 0,43 0 16,-22 0-16,-21 0 16,21 0-16,1 0 0,-1 0 0,-21-21 15,64-1-15,-64 1 0,21 0 16,-20 0-16,-1 0 0,0 0 16,0-1-16,-21-20 0,0 21 15,0-21-15,-21-22 16,0 22-16,0 21 0,-22-22 0,22 22 15,-21-21-15,21 21 0,-22-1 0,1 1 16,0 0-16,20 21 0,-20 0 0,21 0 16,0 0-16,-22 21 0,22 0 15,0 1-15,0-1 0,0 0 0,21 21 16,0-21-16,0 22 0,0-1 16,0-21-16,0 22 0,0-22 15,0 21-15,21-21 0,0 0 0,0 22 16,22-22-16,-22 0 0,21 0 0,22 0 15,-22 1-15,0-22 16,22 0-16,-22 0 0,22 0 0,-22 0 16,21 0-16,1 0 0,-22 0 15,22 0-15,-1-22 0,-20 22 0,-1-21 16,21 21-16,-20-21 0,-22 0 16,21 0-16,-21 21 0,1-21 0,-1-1 15,0 1-15,-21 0 0,0 0 16,0 0-16,0 0 0,0-1 15,-21 1-15,0 0 0,-1 0 16,1 21-16,0 0 0,0 0 0,0 0 0,0 0 16,-1 0-16,1 0 0,0 21 15,21 0-15,-21 0 0,-21 22 16,42-22-16,0 0 0,-22 0 16,22 22-16,0-22 0,0 0 15,0 0-15,0 0 0,22 0 16,-1-21-16,0 0 15,0 0 1,0 0-16,0 0 0,1-21 0,-1 21 0,0-21 16,0 0-16,0 0 0,0 0 15,1-1-15,-22 1 0,0 0 16,0 0-16,21 0 0,-21 0 0,0-1 16,21 1-16,-21 0 0,0 42 31,0 0-16,0 1-15,0-1 0,21 0 16,-21 0-16,0 0 0,21-21 16,-21 21-16,21 1 0,-21-1 0,22 0 15,-1-21-15,-21 21 0,21-21 16,0 0-16,21 21 0,-20-21 0,-1 0 16,21 0-16,-21 0 0,22 0 15,-22 0-15,21 0 0,0-21 0,-20 0 16,20 21-16,0-21 0,-21 0 0,1-1 15,20 1-15,-21 0 0,0 0 16,22-43-16,-22 22 0,0 0 16,0-1-16,-21 1 0,21 0 15,-21-1-15,21-20 0,-21 21 0,0-1 16,0 1-16,0 0 0,0-1 0,0 1 16,0 21-16,0-22 0,0 22 15,0 0-15,0 0 0,-21 21 16,0 0-1,21 21-15,0 0 0,0 0 16,-21 1-16,21-1 0,0 21 0,-21-21 16,21 22-16,0-1 0,0-21 15,0 21-15,0 1 0,0-1 16,0 0-16,0 1 0,0-22 0,0 21 16,0-21-16,0 22 0,0-22 15,0 21-15,0-21 0,21 1 0,-21-1 16,21 0-16,-21 0 0,21 0 15,0-21-15,1 0 0,-1 0 16,0 21-16,0-21 16,0 0-16,0 0 0,1 0 0,-1 0 15,0 0-15,-21-21 0,21 21 16,-21-21-16,21 21 0,-21-21 16,21 21-16,-21-21 0,22 0 15,-1-1-15,-21 1 16,0 0-16,0 0 15</inkml:trace>
  <inkml:trace contextRef="#ctx0" brushRef="#br0" timeOffset="56807.54">7006 14309 0,'42'0'15,"-20"0"1,20-21-16,0 21 0,1 0 16,-1-22-16,0 22 0,1 0 0,20 0 15,-21-21-15,-20 21 0,20 0 16,0 0-16,-21 0 0,22-21 0,-22 21 16,0 0-16,0 0 0,0 0 0,1 0 15,-1 0-15,0 0 16,-21-21-1,-21 21 1,0 0-16,-1 0 16,1 0-16</inkml:trace>
  <inkml:trace contextRef="#ctx0" brushRef="#br0" timeOffset="57847.44">1101 16679 0,'21'0'0,"-42"0"78,-1 0-78,22-21 0,-21 21 0,0-21 16,0 0-16,21 0 16,-21 0-16,21-1 0,-21 1 15,21 0-15,0 0 0,0-21 0,0 20 16,0-20-16,21 21 0,0-21 16,0-1-16,0 22 0,22-21 15,-22 21-15,21-1 0,-21 1 16,22 0-16,-22 21 0,21 0 15,-21 0-15,22 21 0,-22 0 0,0 1 16,0-1-16,0 21 0,-21 0 16,0 1-16,0-1 0,0 0 0,-21 1 15,0 20-15,0-20 0,-22 20 16,1 1-16,21-1 0,-21 1 16,20-22-16,-20 21 0,21-20 0,0-1 15,21 0-15,0-20 0,0 20 16,0-21-16,0 0 0,21 0 15,21-21-15,1 0 16,-1 0-16,-21-21 16,21 0-16,1 0 0,-22 21 0,21-42 15,-21 20-15,1 1 0,-1 0 16,-21 0-16,0 0 0,0 0 0,0-1 16,-21-20-16,-22 21 0,22 0 15,-21 0-15,21 21 0,-22-22 16,1 1-16,21 21 0,-22 0 0,22 0 15,0 0-15,0 0 0,0 0 16,0 0-16,21 21 0,0 1 31,0-1-31,21-21 16,0 0-16,0 0 0,0 0 0,0 0 16,22-21-16</inkml:trace>
  <inkml:trace contextRef="#ctx0" brushRef="#br0" timeOffset="58039.33">1947 16616 0,'0'0'0,"21"0"0,1 0 63,-1 0-48,-21-21-15,21 21 0,0-21 16,0-1-16</inkml:trace>
  <inkml:trace contextRef="#ctx0" brushRef="#br0" timeOffset="59007.65">5016 17060 0,'22'0'16,"-44"0"-16,65 0 0,-22 0 15,0 0-15,0 0 16,-21-21-16,0 0 0,21 21 16,1-21-16,-22 0 0,0 0 15,0-1-15,21 1 0,-21-21 0,0 21 16,0 0-16,0-1 0,0-20 15,-21 21-15,-1 0 0,1 0 0,-21-22 16,21 22-16,-22 0 0,1 0 16,-21 21-16,20-21 0,-20-1 0,20 22 15,-20 0-15,21 0 0,-1 0 16,1 0-16,0 22 0,-1-1 0,1-21 16,21 21-16,0 21 15,-1-21-15,22 1 0,0 20 0,0 43 16,0-43-16,22-21 0,20 43 15,-21-22-15,0-21 16,0 0-16,1-21 0,-1 21 16,0-21-16,21 0 0,-21 0 0,1 0 15,20-21-15,-21 21 0,0-21 16,22 0-16,-22 0 0,0-22 0,21 22 16,-21-21-16,22 0 0,-22-1 15,21 1-15,1-43 0,-1 22 16,-21 20-16,0-20 0,0 21 15,-21-1-15,0-20 0,0 20 0,0-20 16,0 21-16,0-1 0,0 1 16,0 21-16,0-22 0,0 22 0,0 0 15,-21 0-15,0 21 0,0 0 0,0 0 16,0 0 0,-1 21-16,1 21 0,21 1 0,0-1 15,-21 0-15,21 1 0,0 20 16,0 1-16,0-1 0,0 107 15,0-128-15,21 21 16,-21-20-16,21-1 0,1-21 0,-1 22 16,-21-22-16,21 0 0,0 0 15,0 0-15,-21 0 0,21-21 0,1 0 16,-1 0-16,0 0 16,0-21-16,0 0 0,0 0 0,1 0 15,-1 0-15,0-1 0,21-20 16,-21 21-16</inkml:trace>
  <inkml:trace contextRef="#ctx0" brushRef="#br0" timeOffset="59415.42">5609 16468 0,'0'0'0,"0"-21"0,21 21 15,-21-22-15,0 44 32,0-1-17,-21 0-15,21 0 0,0 0 0,0 22 16,0-22-16,-21 21 0,21 0 15,0-20-15,0 20 0,0 0 0,0-21 16,0 1-16,21 20 0,-21-21 16,21 0-16,0-21 0,1 21 15,-1-21-15,21 0 0,-21 0 16,0 0-16,1-21 0,20 0 16,21-21-16,-41 21 0,-1-22 15,0 22-15,0 0 0,0-21 0,0 20 16,-21-20-16,0 21 0,0 0 15,0-22-15,0 22 0,-21 0 0,0 0 16,0 0-16,0 0 0,0-1 16,-22 1-16,22 21 0,-42 0 15,20 0-15,22 0 0,0 21 16,0 1-16,0-22 0,-1 21 16,22 0-16,-21 0 0,21 0 0,0 0 15,0 22-15,0-22 0,0 0 16,21 0-16,1 0 0,-1-21 15,0 0-15,0 0 0,0 0 16,22 0-16,-22 0 0</inkml:trace>
  <inkml:trace contextRef="#ctx0" brushRef="#br0" timeOffset="59807.31">6286 16404 0,'0'0'0,"0"-21"0,0 0 16,0 42 15,0 0-31,0 0 0,0 1 0,22-1 16,-22 21-16,0-21 0,0 0 15,0 22-15,21-1 0,-21-21 0,0 22 16,21-22-16,-21 0 0,0 21 16,0-21-16,21-21 0,0 43 15,0-43-15,1 0 0,-1 0 16,0 0-16,0 0 15,0-21-15,0-1 0,22 22 0,-22-21 16,0 0-16,0-21 0,0 21 16,1-1-16,-22 1 0,21 0 0,-21-21 15,21 21-15,-21-1 0,0-20 0,0 21 16,0 0-16,0 0 0,0-1 16,0 1-16,-21 0 0,21 0 15,-21 21 1,42 0 31</inkml:trace>
  <inkml:trace contextRef="#ctx0" brushRef="#br0" timeOffset="60407.97">7112 15896 0,'0'0'0,"0"-21"0,-21 21 16,21 21-1,-21 0-15,21 1 0,0-1 0,-22 21 16,22-21-16,0 22 0,0-1 16,0 0-16,0 1 0,0-1 15,0 0-15,0 1 0,0-1 0,0 0 16,0-21-16,0 22 0,0-22 15,0 21-15,0-21 0,-21 22 0,21-22 16,-21 0-16,21 0 0,0 0 16,0 1-16,0-1 0,-21-21 15,0 0 1,21-21 0,0-1-16,0 1 15,0 0-15,0 0 0,0-21 16,0 20-16,21 1 0,0 0 0,0 0 15,0 0-15,1 0 0,-1-1 16,0 1-16,21 0 0,-21 21 16,1 0-16,-1 0 0,21 0 0,-21 0 15,0 0-15,1 0 0,-1 0 16,0 21-16,0 0 0,-21 1 0,21-1 16,-21 0-16,0 0 0,0 0 15,0 0-15,0 1 0,0-1 0,0 0 16,-21 21-16,0-21 0,0 1 0,0-1 15,-1 21-15,1-42 0,-21 21 16,0 22-16,20-43 16,1 21-16,0-21 0,0 21 0,0-21 15,0 0-15,-1 0 16,1 0-16,0 0 16,21-21-16,0 0 15,0-1-15,0 1 16,21 0-16,0 21 0,1-21 15,-1 0-15,0 0 0,0-1 0,0 1 16</inkml:trace>
  <inkml:trace contextRef="#ctx0" brushRef="#br0" timeOffset="60771.87">7747 15790 0,'0'0'0,"0"-21"0,0 0 0,0 42 32,0 0-17,0 1-15,-21-1 0,21 21 0,0 0 16,0 1-16,0 20 0,0-20 16,0 20-16,0-21 0,0 1 0,-21 20 15,21-20-15,0-1 0,0 21 16,-22-20-16,22-1 0,0 0 0,0-20 15,0 20-15,0 0 0,0-21 16,0 1-16,0 20 0,0-21 0,0 0 16,-21-21-16,21 21 0,0 1 15,0-44 17,0 1-17,21 0-15,1 0 0,-1 0 16,-21 0-16,21-1 0,0 1 15</inkml:trace>
  <inkml:trace contextRef="#ctx0" brushRef="#br0" timeOffset="61275.54">7959 16574 0,'0'0'0,"21"0"16,0 0-16,0 0 0,0 0 15,0-22-15,1 22 0,-1 0 16,0-21-16,0 21 0,21-21 15,-20 0-15,-1 21 0,0-21 0,0 0 16,0-1-16,0 1 0,1 0 0,-1 0 16,-21 0-16,0-22 0,21 22 15,-21 0-15,0 0 0,0 0 0,0 0 16,0-1-16,-21 22 16,21-21-16,-21 21 0,-1 0 0,1 0 15,0 0-15,0 21 0,0 1 16,-22 20-16,22-21 15,0 0-15,0 22 0,0-22 0,0 21 16,-1-21-16,1 22 0,21-22 0,0 21 16,-21-21-16,21 0 0,0 1 15,-21 20-15,21-21 0,0 0 0,0 0 16,0 1-16,21-1 0,0-21 0,-21 21 16,21 0-16,1-21 0,-1 0 15,0 21-15,0-21 0,0 0 16,0 0-16,1 0 0,-1 0 0,0 0 15,0 0-15,0 0 0,0 0 0,1 0 16,-1 0-16,0 0 0,0-21 16,-21 0-16,21 0 15,0 21-15,-21-21 0,22 21 16,-22-22-16,21 22 16,0-21-1,-21 0 1,0 0-1</inkml:trace>
  <inkml:trace contextRef="#ctx0" brushRef="#br0" timeOffset="68888.1">16256 2350 0,'0'0'0</inkml:trace>
  <inkml:trace contextRef="#ctx0" brushRef="#br0" timeOffset="69570.7">16341 2371 0,'0'-21'31,"0"-1"0,0 1-15,0 0-1,0 0 1,0 0 0,0 0-16,0-1 15,0 1 1,0 0-1,0 0 1,0 42 47,0 0-63,0 0 15,0 1-15,0-1 0,0 0 0,0 0 16,0 21-16,0 1 0,0-1 15,0 22-15,0-22 0,0 21 0,21-20 16,-21-1-16,0 22 0,0-22 16,0 0-16,0 1 0,0-1 0,0-21 15,0 21-15,0 1 0,0-22 16,0 21-16,0-21 0,0 1 0,0 20 16,0-21-16,0 0 0,0 0 15,0 1-15,0-44 47,0 1-47,0 0 0,21 21 16,-21-21-16,0 0 0,21-22 15,-21 22-15</inkml:trace>
  <inkml:trace contextRef="#ctx0" brushRef="#br0" timeOffset="70408.32">16129 2350 0,'0'0'0,"-21"0"0,-22-22 16,43 1-16,-21 0 15,21 0 1,0 0-16,0 0 16,21 21-16,1-22 0,-1 22 15,0-21-15,21 0 0,1 0 16,-1 21-16,0-21 0,22 0 16,-22 21-16,22-22 0,-1 1 0,-21 21 15,22 0-15,-1 0 0,-20 0 16,-1 0-16,22 0 0,-22 0 15,-21 21-15,21 1 0,-20-1 0,-1 0 16,0 21-16,-21-21 0,0 22 0,0-22 16,0 21-16,0 1 0,-21-1 15,0 0-15,-22 1 0,1 20 0,21-42 16,-22 22-16,1-1 0,0 0 0,-1-21 16,1 1-16,0-1 0,-1 0 15,1 0-15,21 0 0,0-21 16,0 0-16,-1 0 0,1 0 15,21-21 1,0 0 0,0 0-16,21 0 15,1-1-15,-1 22 0,0-21 16,0 0-16,21 21 0,-20-21 0,-1 21 16,21 0-16,0 0 0,-20 0 0,20 0 15,-21 0-15,21 0 0,-20 0 16,20 0-16,-21 21 0,0 0 0,22-21 15,-22 21-15,0 1 0,0-1 16,0 0-16,0 0 0,22 21 16,-22-20-16,-21-1 15,0 0-15,0 0 0,0 0 0,0 0 16,0 1-16,-21 20 0,0-21 0,-1 0 16,-20 0-16,21 22 0,-21-22 15,-1 0-15,1 0 0,0 0 0,20 1 16,-20-1-16,0 0 0,-1-21 15,1 0-15,0 21 0,-1-21 0,22 0 16,-21 0-16,0 0 0,20 0 16,-20 0-16,21-21 0,-21 21 15,20-21-15,1 21 0,0 0 0,0-21 16,21-1-16,-21 22 16,21-21-1,21 0 16,0 21-31,0 0 0,22-21 16</inkml:trace>
  <inkml:trace contextRef="#ctx0" brushRef="#br0" timeOffset="70923.03">17484 2688 0,'-22'0'31,"1"0"-31,0 0 0,0 21 16,21 1-16,-21-1 0,0 0 15,21 0-15,0 0 0,-22 0 16,1 1-16,21 20 0,-21-21 15,21 0-15,0 0 0,0 22 0,0-22 16,0 0-16,0 0 0,0 0 0,0 1 16,0-1-16,0 0 0,0 0 15,21 0-15,0-21 0,1 0 16,-1 0-16,0 0 0,0 0 16,0 0-16,22 0 0,-22 0 0,0-21 15,21 0-15,-21 0 0,1 0 16,20-1-16,-21 1 0,0 0 0,0 0 15,-21-21-15,0-1 16,0 22-16,0-21 0,0 21 0,0-22 16,-21 22-16,0-21 0,0 21 0,0-1 15,0 1-15,-1 0 16,-20 21-16,21 0 0,0 0 0,0 0 16,-1 0-16,1 0 15,0 0-15,0 21 0,21 0 0,0 1 16,-21-22-16,21 21 0,0 0 15,0 0-15,21-21 16,0 21-16,21-21 0</inkml:trace>
  <inkml:trace contextRef="#ctx0" brushRef="#br0" timeOffset="71440">18161 2604 0,'0'0'15,"-21"0"-15,0 0 0,-1 0 16,1 0-16,21 21 0,-21-21 16,21 21-16,-21 0 0,0 0 15,0 0-15,21 1 0,-22-1 0,1 21 0,21-21 16,0 0-16,-21 22 0,0-22 0,21 0 15,0 0-15,0 22 0,0-22 16,0 0-16,0 0 0,0 0 16,0 0-16,0 1 0,0-1 15,21 0-15,0-21 0,0 0 16,1 0-16,-1 0 0,0 0 16,0 0-16,21 0 0,-20 0 0,-1-21 15,21 21-15,-21-21 0,0-1 0,22 22 16,-22-21-16,0 0 0,0 0 15,0-21-15,1 20 0,-1 1 0,-21-21 16,0 21-16,0-22 0,0 22 16,0-21-16,0 21 0,0-22 0,-21 22 15,-1 0-15,1 0 16,0 21-16,0 0 0,0 0 0,0 0 16,-1 0-16,1 0 0,0 0 15,0 0-15,0 21 0,0-21 0,-1 21 16,1 0-16,0 1 0,0-1 15,21 0-15,-21 0 16,0-21-16,21 21 0,-22-21 0,1 0 16,0 21-16,0 1 15</inkml:trace>
  <inkml:trace contextRef="#ctx0" brushRef="#br0" timeOffset="97865.88">18944 2519 0,'0'0'0,"0"-21"0,0 0 16,0-1-16,0 1 0,0 0 0,0 0 15,0 0-15,0 0 16,0-1-16,0 1 0,21 0 15,-21 0 1,0 42 15,0 0-15,-21 22-16,21-1 0,0 0 16,-21 1-16,0 20 0,0 1 0,-1-1 15,1-21-15,21 22 0,-21-1 16,0-20-16,0-1 0,21 0 0,0 1 15,-21-1-15,21-21 0,0 22 16,0-22-16,0 0 0,0 0 0,0 0 16,21 0-1,0-21-15,0 0 16,0 0-16,0-21 16,22-42-16,-22 42 15</inkml:trace>
  <inkml:trace contextRef="#ctx0" brushRef="#br0" timeOffset="98289.69">19135 2963 0,'0'0'0,"0"22"0,0-1 31,21-21 0,0 0-31,0-21 16,0 21-16,0-22 0,1 22 16,20-21-16,-21 0 0,0 0 0,0 0 15,1 21-15,-1-21 0,0-1 16,-21 1-16,0 0 0,0 0 0,0 0 16,0 0-16,0-1 15,-42 22-15,20 0 16,1 0-16,0 0 0,-21 22 0,21-1 15,-22 0-15,22 0 0,-21 21 16,21 1-16,-1-22 16,1 21-16,21-21 0,-21 1 0,21 20 15,0-21-15,0 0 0,0 0 16,0 1-16,0-1 0,21 0 16,0 0-16,1-21 0,-1 0 15,0 0-15,21 0 0,-21 0 0,22 0 16,-1 0-16,-21 0 0,22-21 15,-1 21-15,0-21 0,1 21 0,20-21 16,-21-1-16</inkml:trace>
  <inkml:trace contextRef="#ctx0" brushRef="#br0" timeOffset="99283.09">20045 2900 0,'0'0'15,"0"-21"-15,0 0 0,0-1 16,0 1-16,0 0 0,0 0 15,-21 0-15,-1 21 16,1 0-16,0 0 0,21-21 0,-21 21 16,0 0-16,0 0 0,-22 0 15,22 21-15,0 0 0,0-21 0,-22 42 16,22 1-16,0-22 16,0 0-16,0 0 0,0 21 15,-1-20-15,22 20 0,0-21 0,0 0 0,0 0 16,-21 1-16,21-1 15,0 0-15,0 0 0,0 0 16,21-21-16,1 0 0,-1 0 16,0 0-16,0 0 0,0 0 0,0 0 15,1 0-15,-1-21 0,21 0 16,-21 0-16,0 21 0,1-21 0,-1-1 16,0-20-16,0 21 15,0 0-15,0 0 0,-21-1 0,0 1 0,22 0 16,-22 0-16,0 0 0,21 0 15,-21 42 17,0 0-17,0 0-15,0 0 0,0 0 0,0 1 16,0-1-16,0 0 0,0 0 16,0 0-16,0 0 0,0 1 0,0-1 15,21-21-15,0 0 16,-21 21-16,21-21 0,0 0 0,22 0 15,-22 0-15,0 0 0,21 0 16,1-21-16,-22 21 0,21-21 0,1-1 16,-22 1-16,21 0 0,-21 0 15,0 0-15,1 0 0,-1-1 16,0 1-16,-21 0 0,0-21 0,0 21 16,0-1-16,0 1 15,0 42 16,0 1-31,0-1 0,0 0 0,0 0 16,-21 0-16,21 0 0,-21 1 16,21 20-16,0-21 0,0 0 15,0 0-15,-22 1 0,22-1 0,0 0 16,-21 0-16,21 0 0,0 0 16,-21-21-16,21 22 15,0-44 16,0 1-15,0 0-16,0 0 0,0 0 16,0 0-16,0-22 0,21 1 15,0 21-15,1-22 0,-1 1 16,0 21-16,21-21 0,1-1 0,-22 22 16,21 0-16,0 0 0,1 21 15,-22 0-15,42 0 16,1 21-16,-43 0 0,0 21 15,0-20-15,1-1 0,-1 21 16,-21 0-16,0-20 0,0 20 16,0-21-16,0 21 0,0-20 0,0-1 15,0 21-15,0-21 0,0 0 0,0 1 16,0-1-16,-21-21 0,21 21 16,-22-21-16,22 21 0,-21 0 15,0-21 1,0 0-16,0 0 15,0 0-15,-1 0 0</inkml:trace>
  <inkml:trace contextRef="#ctx0" brushRef="#br0" timeOffset="100216.61">16849 4614 0,'0'-21'15,"21"0"1,-21 0-1,0 0-15,0 0 16,0-1 0,0 1-1,-21 21-15,21-21 0,-22 21 16,1 0-16,0 0 0,0 0 16,0 0-16,-22 0 0,22 0 15,0 0-15,-21 21 0,-1 0 16,1-21-16,0 22 0,-1-1 15,1 0-15,0 0 0,-1 0 0,1 22 16,0-1-16,21 0 0,-22 1 0,22-1 16,0 21-16,21-20 0,0 20 15,0-20-15,0-1 0,0 0 0,21 1 16,21-1-16,-20 0 0,20-21 16,21 22-16,-20-22 15,-1 0-15,0 0 0,1-21 0,-1 0 16,22 0-16,-22 0 0,21 0 15,-20 0-15,-1 0 0,0 0 16,-20 0-16,20-21 0,-21 0 16,0 0-16,0 21 0,22-21 0,-22-1 15,0-20-15,0 21 0,-21 0 16,21-22-16,1 1 0</inkml:trace>
  <inkml:trace contextRef="#ctx0" brushRef="#br0" timeOffset="100775.29">17335 4509 0,'0'0'0,"0"-22"16,0 1-16,22 0 0,-22 0 15,0 42 17,0 0-32,0 22 15,0-22-15,0 0 0,0 21 0,0 1 16,0-1-16,0 0 0,0 1 15,0-1-15,0 0 0,0 1 0,0 20 16,0-21-16,0-20 0,0 20 16,0 0-16,0-21 0,0 1 0,0-1 15,-22 0-15,22 0 0,0 0 16,0 0 0,-21-42 15,21 0-31,0 0 0,0-21 15,0 20-15,0-20 0,21 21 16,1-21-16,-1-1 0,-21 1 0,21 0 16,21-1-16,-21 1 0,1 0 15,20 20-15,-21-20 0,21 21 0,-20 0 16,20 21-16,0 0 0,-21 0 16,22 0-16,-1 0 0,-21 21 0,0 0 15,43 21-15,-64 1 16,21-1-16,-21-21 0,21 22 15,-21-1-15,0 0 0,0 1 0,0-22 16,0 21-16,-21-21 0,0 0 16,21 1-16,-21-1 0,21 0 0,-21 0 15,-1 0-15,22 0 16,0-42 15,0 0-15,22 0-16,-1 21 0,0-21 15,0 0-15</inkml:trace>
  <inkml:trace contextRef="#ctx0" brushRef="#br0" timeOffset="101267.07">18478 4805 0,'0'0'0,"0"-21"15,0-22-15,0 22 16,0 0-16,-21 21 0,0-21 15,0 21-15,0 0 0,0 0 0,-1 0 16,1 0-16,0 0 0,0 0 16,0 0-16,0 21 0,-1 0 0,1 0 15,0 1-15,0 20 0,21 0 16,-21-21-16,21 22 0,-21-1 0,21 0 16,0 1-16,0-22 0,0 21 15,0-21-15,0 1 0,0-1 16,0 0-16,0 0 0,0 0 0,21-21 15,0 0-15,0 0 16,0 0-16,0 0 0,1 0 0,-1 0 16,0-21-16,0 0 0,0 0 0,0 0 15,1-1-15,-1 1 0,0 0 16,0-21-16,0 21 0,0-22 0,-21 1 16,0 21-16,0-22 0,22 22 15,-22 0-15,0 0 0,0 0 0,0 0 16,0 42-1,0 0-15,0 0 16,0 21-16,21-20 0,-21-1 0,0 21 16,0-21-16,0 22 0,0-22 15,0 0-15,0 21 0,0-21 0,21 1 16,-21-1-16,0 0 0,0 0 16,21 0-16,0-21 0,0 0 15,-21 21-15,22-21 0,-1 0 0,0 0 16,0 0-16,0-21 15</inkml:trace>
  <inkml:trace contextRef="#ctx0" brushRef="#br0" timeOffset="101684.54">18838 4953 0,'0'0'16,"-21"-63"-16,21 41 15,0 1-15,0 0 0,0 0 16,0 0-16,0 0 15,21 21-15,0 0 0,22 0 16,-22 0-16,0 21 16,0 0-16,0 0 0,1 0 0,-1 0 15,0 1-15,21 20 0,-42-21 16,21 0-16,1 22 0,-22-22 0,0 0 16,0 21-16,0-21 0,0 22 15,0-22-15,0 0 16,-22-21-16,22 21 0,-21-21 0,21 21 15,-21-21 1,21-21 0,0 0-16,0 0 0,0-21 15,21 20-15,-21 1 0,21-21 16,1 0-16,-1-1 0,0 1 0,-21 21 16,21-22-16,0 1 0,0 21 15,1 0-15,-1 0 0,0-1 0,-21 1 16,21 21-16,0 0 15,0 0-15,1 0 16,-1 21 0,0 1-16</inkml:trace>
  <inkml:trace contextRef="#ctx0" brushRef="#br0" timeOffset="102219.23">19875 4995 0,'0'0'0,"22"-21"16,20-42-1,-42 42-15,21-1 0,-21 1 16,0-21-16,0 0 0,0 20 16,-21 1-16,0 0 0,0 21 15,-1 0-15,1 0 16,0 0-16,0 0 0,0 0 0,0 21 15,-1 0-15,1 1 0,0 20 16,0 0-16,21-21 0,-21 22 0,0-1 16,-1 0-16,22 1 0,-21-1 15,21-21-15,0 0 0,0 22 0,0-22 16,0 0-16,0 0 0,21-21 16,1 0-16,-1 0 15,0 0-15,21 0 0,-21 0 0,1 0 16,-1-21-16,0 21 0,0-21 15,21 0-15,-42 0 0,22-1 0,-1-20 16,0 21-16,0 0 0,-21-22 0,0 1 16,21 21-16,-21-21 0,0 20 15,21 1-15,-21 42 32,0 1-32,0-1 0,0 0 0,0 0 15,0 0-15,0 22 0,0-22 16,0 0-16,0 0 0,0 0 15,0 0-15,0 1 0,0 20 16,0-21-16,22-21 16,-1 0-16,0 0 0,0 0 15,0 0-15,0 0 0,1-21 16,20 21-16,-21-21 0,0 0 16</inkml:trace>
  <inkml:trace contextRef="#ctx0" brushRef="#br0" timeOffset="102783.99">20532 4784 0,'0'0'0,"0"-21"0,0-1 0,-22 1 16,1 21-1,0 0 1,0 0-16,0 0 0,21 21 0,-21 1 16,-1-1-16,22 0 0,0 0 0,-21 21 15,0-20-15,21-1 0,0 21 0,0-21 16,0 0-16,0 22 0,0-22 15,0 0-15,0 21 0,0-20 16,21-22-16,0 21 0,1 0 16,-1-21-16,0 0 0,21 0 15,-21 0-15,1 0 0,41 0 16,-42 0-16,22-21 0,-22 0 16,21-1-16,-21 1 0,0 0 15,22 0-15,-22-21 0,0-1 16,0 1-16,0 0 0,1-1 0,-1 1 15,0-22-15,-21 22 0,0-21 0,0 20 16,0 1-16,21-22 0,-21 22 16,0 0-16,0 21 0,0-22 0,0 22 15,0 0-15,-21 42 32,21 0-32,-21 22 15,21-22-15,0 21 0,-21 0 0,21 1 16,-22-1-16,22 0 0,0 22 15,0-22-15,0 1 0,0 20 16,-21-21-16,21 1 0,0 41 16,0-41-16,0-22 0,0 21 0,0-21 15,0 1-15,21-1 0,-21 0 16,22-21-16,-1 21 0,0-21 16,0 0-16,0 0 15,0 0-15,1 0 0,-1-21 0,-21 0 16,21 21-16,0-21 0,0-1 0,-21 1 15,21-21-15,1 21 0</inkml:trace>
  <inkml:trace contextRef="#ctx0" brushRef="#br0" timeOffset="103155.3">21230 4974 0,'0'21'16,"21"-21"-1,0 0 1,1-21-16,-1 21 0,0-21 16,-21 0-16,21 0 0,0 0 15,-21-1-15,0 1 0,0 0 0,21-21 16,-21 21 0,0-1-16,0 1 0,-21 21 15,0 21 1,0 1-16,0-1 0,21 0 15,-21 0-15,-1 21 0,1-20 0,21 20 16,0-21-16,-21 21 0,21-20 16,-21-1-16,21 21 0,0-21 0,0 0 15,0 1-15,0-1 0,21-21 16,0 21-16,0-21 16,1 0-16,-1 0 0,0 0 0,0 0 15,0 0-15,0 0 0,1 0 16,20 0-16,-21-21 0,0 0 15,22-1-15,-22 22 0</inkml:trace>
  <inkml:trace contextRef="#ctx0" brushRef="#br0" timeOffset="103604.04">21823 4805 0,'0'-21'16,"0"0"-16,21 21 15,0 0 1,0 0-16,0 0 0,1 21 16,-1-21-16,-21 21 15,21 0-15,-21 0 0,21 0 0,-21 22 16,0-22-16,0 0 0,0 21 0,0-20 16,0-1-16,0 21 0,0-21 15,0 0-15,0 1 0,0-1 0,-21 0 16,21 0-16,-21-21 15,0 0 1,21-21 0,0 0-16,0 0 15,0-1-15,0 1 0,0-21 16,0 21-16,21-43 0,0 22 0,0 0 16,0-22-16,0 22 0,1-1 15,20 1-15,-21 0 0,0-1 0,0 1 16,1 21-16,20 0 0,-21 0 15,0-1-15,0 22 0,1 0 16,-44 0 31,1 0-47,0 0 16,0 0-16,0 0 0</inkml:trace>
  <inkml:trace contextRef="#ctx0" brushRef="#br0" timeOffset="103859.89">21082 4403 0,'0'0'0,"-64"0"16,86 0 0,-1 0-16,21-21 15,0 21-15,1-22 0,-1 1 16,0 21-16,22-21 0,-1 21 0,1-21 15,-22 21-15,22-21 16,-1 21-16,1 0 0,-22 0 0,0-21 16,1 21-16,-22-22 0,21 22 0,-21 0 15,-42 0 17,0 0-32,0 0 0,-21 22 15</inkml:trace>
  <inkml:trace contextRef="#ctx0" brushRef="#br0" timeOffset="104476.05">17780 6731 0,'-64'-42'16,"64"21"-16,-21-1 0,0 1 15,21 0-15,-21 0 0,21 0 0,-21 0 16,21-1-16,0 1 0,-21 0 16,21 42-1,0 0 1,0 22-16,0-1 0,0 22 16,0-22-16,0 21 0,0 1 0,0-1 15,0 1-15,0-1 0,0 1 16,0-22-16,0 22 0,0-22 0,-22 0 15,22 1-15,-21-22 0,21 0 0,0 0 16,0 0-16,0-42 31,0 0-31,0 0 16,0 0-16,0-22 0,0 22 0,0-63 16</inkml:trace>
  <inkml:trace contextRef="#ctx0" brushRef="#br0" timeOffset="105039.37">17399 6625 0,'0'0'0,"0"-42"0,-42-22 0,42 22 16,-22 21-16,22 0 0,0 0 15,0-1-15,0 1 0,22 0 0,-1 0 16,21 0-16,-21 0 0,22 21 0,-1-22 16,0 22-16,1 0 0,-1 0 15,21 0-15,-20 0 0,-1 0 0,0 43 16,1-22-16,-22 21 0,21 1 15,-21 20-15,1-21 0,-22 22 16,0-22-16,0 22 0,0-22 16,-22 0-16,1 1 0,0-1 0,-21-21 15,21 22-15,-22-22 0,1 0 0,21 0 16,-22-21-16,22 21 0,-21-21 16,21 0-16,0 0 0,-1 0 0,22-21 31,0 0-31,0 0 0,0 0 0,0-1 15,22 1-15,-1 0 0,21 0 0,-21 0 16,22 0-16,-1-1 0,0 1 16,1 21-16,-1 0 0,0 0 0,1 0 15,-1 0-15,21 21 16,-20 1-16,-1-1 0,0 0 0,-20 0 16,20 21-16,-42-20 0,0 20 0,0-21 15,0 21-15,0-20 0,0-1 16,-42 21-16,20-21 0,-20 22 0,0-22 15,-22 0-15,22 0 0,0 0 16,-22 0-16,22 1 0,-1-1 16,-20-21-16,21 0 0,-1 0 0,22 0 15,-21 0-15,21 0 0,-1 0 0,1 0 16,0 0-16,21-21 16,21-1-1,22 22 1,-22-21-16,21 21 0,-21-21 0,22 0 15,-1 21-15,0-21 0,1 0 16,-1-1-16,21 1 0</inkml:trace>
  <inkml:trace contextRef="#ctx0" brushRef="#br0" timeOffset="105692.52">18478 6879 0,'0'0'0,"22"-21"0,20 0 0,-21 0 16,0 0-16,0 21 0,1 0 15,-22-22-15,0 44 31,0-1-31,0 0 0,0 0 16,0 0-16,0 0 0,0 22 0,0-22 16,0 0-16,0 21 0,-22-20 15,22 20-15,0-21 0,0 0 0,0 22 16,0-22-16,0 0 0,0 0 16,22 0-16,-1-21 0,0 21 15,0-21-15,0 0 0,22 0 0,-22 0 16,21-21-16,-21 0 0,22 0 15,-22 0-15,0 0 0,21-1 0,-21 1 16,1-21-16,-1 21 0,0 0 16,0-22-16,0 22 0,-21-21 15,0 21-15,0-22 0,0 22 0,0 0 16,0 0-16,21 0 0,-21 42 31,0 0-15,0 0-16,0 0 0,-21 22 0,21-1 15,0-21-15,0 21 0,0 1 0,-21 20 16,21-20-16,0-1 0,0 21 16,0-20-16,0 20 0,0 1 15,0-22-15,0 22 0,0-22 0,21 21 16,0-20-16,-21-1 0,22 22 16,-22-22-16,21 0 0,-21 1 0,0-1 15,0 0-15,0 1 0,0-22 0,0 21 16,0-21-16,-21 0 0,-1-21 15,1 22-15,0-22 0,0 0 16,0 0-16,0 0 0,-22 0 0,22-22 16,0 1-16,0 0 0,-22 0 15,22-21-15,0-1 0,21 1 0,-21 0 16,21-1-16,0-63 16,0 43-16,0-1 0,0 1 0,0-1 15,21 1-15,0-1 0,0 1 0,1 21 16,-1-22-16,0 22 0,21-1 15,-21 1-15,1 0 0,41-22 16,-42 43-16,22-21 0,-22 21 16,21-22-16,-21 22 0,0 0 15,22 0-15</inkml:trace>
  <inkml:trace contextRef="#ctx0" brushRef="#br0" timeOffset="105968.36">19664 6371 0,'0'0'15,"0"-21"-15,0 0 0,0 0 0,0 0 0,0-1 16,0 1 0,0 42-1,0 1-15,-21 20 0,21 0 16,-22 1-16,22 20 0,0 1 16,-21-1-16,-21 85 0,21-84 15,21-1-15,-21 1 0,-1-22 16,22 0-16,-21 22 0,21-22 0,0-21 15,0 22-15,0-22 0,0 0 0,0 0 16,21-21 0,1 0-16,-1-21 15,21 21-15,-21-42 16,0 21-16,1-1 0,-1-20 0</inkml:trace>
  <inkml:trace contextRef="#ctx0" brushRef="#br0" timeOffset="106391.24">19854 6922 0,'0'21'16,"0"0"0,0 0-16,0 0 15,21 0 1,1-21-16,-1 0 0,21 0 16,-21 0-16,0 0 0,1-21 15,20 0-15,-21 21 0,0-21 16,22 0-16,-22 0 0,0 21 0,21-22 15,-42-20-15,21 21 0,1 0 16,-22 0-16,0-1 0,0-20 16,0 21-16,0 0 0,0 0 15,-22 21-15,1 0 0,0 0 16,-21 0-16,21 21 0,-22 0 0,22 21 16,-21-21-16,21 22 0,-1-1 0,1-21 15,0 22-15,0-1 0,0 0 16,21 1-16,0-22 0,0 21 0,0-21 15,0 22-15,0-22 0,0 0 16,21 0-16,0-21 0,0 21 0,0-21 16,22 0-16,-22 0 0,0 0 15,0 0-15,22 0 0,-22 0 16,0 0-16,21-21 0,-21 0 0,22 0 16,-22 0-16,0-1 0,0 1 15,0 0-15,1 0 0,-1 0 0,0 0 16,-21-1-16,21-20 0,-21 21 15,0 0-15</inkml:trace>
  <inkml:trace contextRef="#ctx0" brushRef="#br0" timeOffset="106691.36">19558 6435 0,'0'0'0,"-21"0"15,21-21 1,42 21-16,-21-22 16,22 22-16,-1-21 0,21 21 0,-20 0 15,20-21-15,-20 21 0,20-21 16,-21 21-16,22 0 0,-22 0 0,1-21 16,-1 21-16,0-21 0,1 21 15,-1 0-15,-21 0 0,0 0 0,0 0 16,1 0-1,-44 0 17,1 21-17</inkml:trace>
  <inkml:trace contextRef="#ctx0" brushRef="#br0" timeOffset="107431.98">17378 8827 0,'0'0'0,"21"-22"15,-21 1-15,21 0 16,0 21-16,-21-21 0,0 0 0,21 0 15,1-1-15,-1 1 0,-21 0 0,21-21 16,0 21-16,-21-1 0,0 1 16,21 0-16,-21 0 0,0 0 0,0 0 15,0-1-15,-21 22 16,-21 0-16,21 0 0,-22 0 0,1 0 16,0 0-16,-1 0 0,-20 22 15,20-1-15,1-21 0,-21 21 0,20 0 16,1 0-16,21 22 0,-22-22 0,22 0 15,0 21-15,21-21 16,0 22-16,0-22 0,0 21 0,21-21 16,0 22-16,1-22 0,20 21 15,-21 1-15,21-22 0,1 21 0,-1-21 16,0 0-16,1 22 0,-1-22 0,-21 0 16,22 0-16,-22 22 0,0-22 15,0 0-15,-21 0 0,0 0 16,-21 0-16,0 1 0,0-22 15,-22 21-15,1-21 0,0 21 0,-22-21 16,22 0-16,-1 0 0,-20 0 0,21 0 16,-1 0-16,1 0 0,0 0 15,-1 0-15,1-21 0,0 0 16,20-1-16,1 1 0,0 0 0,0 0 16,0 0-16,21 0 0,-21-1 15,21-20-15,0 21 0,0 0 0,0 0 16,21-1-16,0 1 15,0 0-15,21 0 0,-20 21 0,20-21 16,0 0-16,1-1 0,-1 1 16,0 0-16,22 0 0</inkml:trace>
  <inkml:trace contextRef="#ctx0" brushRef="#br0" timeOffset="107976.03">18013 8276 0,'0'0'0,"21"0"0,-21-21 0,0 42 31,0 0-15,0 22-16,0-22 0,0 21 16,0 1-16,0-1 0,0 0 0,0 22 15,0-22-15,0 22 0,0-22 16,0 21-16,0 1 0,0-1 0,0-20 15,0-1-15,0 22 0,-21-22 16,21 0-16,-21-21 0,21 22 16,0-22-16,-22 0 0,22 0 0,-21-21 15,21 21-15,-21-21 0,21-21 32,0 0-32,0 0 15,0 0-15,0 0 0,0-22 0,0 1 16,21 0-16,0-1 0,1 1 15,-1 0-15,21-1 0,-21-20 0,43-1 16,-22 22-16,0 21 16,1 0-16,-22 21 0,21 0 0,1 0 15,-22 0-15,21 0 0,-21 21 16,0 21-16,1-21 0,-1 22 16,-21-22-16,0 21 0,0 0 0,0 1 15,0-1-15,0-21 0,0 22 0,0-1 16,-21-21-16,-1 0 0,1 22 15,21-22-15,0 0 0,-21 0 16,0 0 0,42-42-1,0 0 1,0 0-16,-21 0 0,22-1 16,-1-20-16</inkml:trace>
  <inkml:trace contextRef="#ctx0" brushRef="#br0" timeOffset="108397.79">18986 8742 0,'0'0'0,"0"-21"0,0 0 0,22 21 16,-22-22-16,0 1 15,-22 21 1,1 0-16,0 21 16,0 1-16,0-1 0,0 21 0,21-21 15,-22 22-15,1-1 0,0-21 16,21 21-16,0 1 0,0-1 0,-21-21 15,21 43-15,0-22 16,0-21-16,0 0 0,21 1 16,0-1-16,0-21 0,22 0 15,-22 0-15,21 0 0,-21 0 0,22 0 16,-1 0-16,0-21 0,-20-1 0,20 1 16,0 0-16,-21 0 0,1 0 15,-1 0-15,0-22 0,-21 22 0,0-21 16,0-1-16,0 1 0,0 21 15,-21-21-15,0-1 0,21 22 0,-43 0 16,22 0-16,0 0 0,0 21 0,0 0 16,-1 0-16,1 0 0,0 0 15,0 21-15,-21 0 0,20 0 16,22 0-16,-21 0 0,21 1 0,-21-1 16,21 21-16,0-21 0,0 0 15,0 1-15,21-22 0,0 0 16,22 0-16,-22 0 0,21 0 15,1 0-15</inkml:trace>
  <inkml:trace contextRef="#ctx0" brushRef="#br0" timeOffset="108798.56">19643 8678 0,'0'0'0,"0"-21"16,0 0-16,0 0 0,21 0 0,-21 0 15,21 21 1,0 0-16,-21-22 0,21 22 0,0 0 15,1 0-15,-1 0 0,0 22 16,0-22-16,0 21 0,0 0 0,1 0 16,-1 21-16,0-20 0,0 20 15,0 0-15,0-21 0,-21 22 0,0-1 16,0 0-16,0 1 0,0-1 0,0-21 16,0 22-16,0-22 0,0 0 15,-21 0-15,21 0 0,0 0 0,-21-21 16,0 0-1,21-21 1,0 0 0,0 0-16,0-21 0,0 20 0,0-20 15,21 0-15,-21-1 0,21 1 16,0 0-16,1-22 0,-22 22 0,21-22 16,0 22-16,0 21 0,0-21 15,-21-1-15,21 22 0,1 0 0,-1 0 16,0 21-1,0 0-15,-21-21 16,21 21-16,0 0 0,1 0 16</inkml:trace>
  <inkml:trace contextRef="#ctx0" brushRef="#br0" timeOffset="109137.07">20807 8086 0,'0'-64'15,"0"43"-15,0 0 0,0 42 32,0 0-32,0 0 0,0 22 0,0-22 15,-21 21-15,21 22 0,-22-22 16,1 0-16,21 22 0,-21-22 16,21 22-16,-21-1 0,0-20 15,21 20-15,-21 1 0,21-22 0,0 21 0,-22-20 16,22 20-16,0-20 0,0-1 15,0-21-15,0 21 0,0-20 16,0-1-16,0 0 0,22 0 0,-1-21 16,21 21-16,-21-21 0,0 0 15,1 0-15,-1 0 0,0 0 16,21-21-16,-21 0 0,1 21 0,-1-21 16,21 0-16,-21-22 0,0 22 15,22 0-15,-22-21 0,0 20 0,-21-20 16,21 0-16</inkml:trace>
  <inkml:trace contextRef="#ctx0" brushRef="#br0" timeOffset="109379.93">20532 8530 0,'21'-21'16,"21"21"-16,-21 0 0,22-21 15,20 21-15,-21-21 0,22 21 0,-1-21 16,-20 21-16,20 0 0,-20-22 16,20 22-16,-21 0 0,1 0 0,-1 0 15,0 0-15,-20 0 0,-1 0 16,0 0-16,0 0 0,0 0 16,-42 0 15,0 0-31</inkml:trace>
  <inkml:trace contextRef="#ctx0" brushRef="#br0" timeOffset="109958.97">17589 10668 0,'0'0'0,"0"-42"0,0 21 16,0-22-16,-21 22 0,21-21 0,-21 21 15,21-1-15,0-20 0,0 0 16,0 21-16,-21 21 0,21-22 16,-21 22-16,21 22 15,0-1-15,0 0 16,-21 21-16,-1 22 0,22-22 0,-21 22 16,0-1-16,21-21 0,0 22 15,-21-1-15,0 22 0,21-21 16,0-22-16,0 0 0,0-21 15,0 22-15,0-22 0,0 0 0,0 0 16,0 0-16,0 1 0,0-44 31,-21 1-15</inkml:trace>
  <inkml:trace contextRef="#ctx0" brushRef="#br0" timeOffset="110206.82">17018 11091 0,'0'0'0,"-21"22"0,-43 41 16,64-42 0,0 0-16,0 1 0,0-1 0,21 0 15,1 0-15,20 0 0,-21-21 16,21 21-16,1-21 0,-1 0 0,22 0 16,-22 0-16,0 0 0,22 0 15,-1 0-15,-20-21 0,20 21 0,-21-21 16,1 0-16,-1 0 0,0 0 0,1 21 15,-1-22-15,-21 1 0,0 0 16,1 0-16,-22-21 0,0 20 16,0 1-16,0 0 0,0-21 0,0 21 15,0-22-15,-22 22 0,1-21 16</inkml:trace>
  <inkml:trace contextRef="#ctx0" brushRef="#br0" timeOffset="110434.03">17378 10478 0,'0'0'16,"-21"-22"-16,-22 22 0,43-21 0,-21 0 16,21 0-16,0 0 15,21 0-15,0 21 0,1-22 0,20 22 16,-21 0-16,21-21 16,1 21-16,-1 0 0,0-21 0,1 21 15,20 0-15,-20 0 16,-22 0-16,0 0 0,0 0 0,0 0 15,0 0-15,1 0 16,-22 21 0,0 0-16</inkml:trace>
  <inkml:trace contextRef="#ctx0" brushRef="#br0" timeOffset="111007.7">18309 10816 0,'0'0'0,"0"21"47,0 1-47,0-1 0,0 0 15,0 21-15,0-21 0,-21 1 16,21-1-16,0 21 0,0-21 16,0 0-16,-21 22 0,21-22 0,0 0 15,-21 0-15,21 0 0,0 1 0,0-1 16,-22-21 15,22-21-31,0-1 16,0 1-16,0 0 15,0 0-15,0-21 0,0 20 0,0 1 16,22-21-16,-1 21 0,0-22 16,0 1-16,0 21 0,0-21 0,22-1 15,-22 22-15,21-21 0,1 21 16,-22 21-16,21-22 0,-21 22 16,22 0-16,-22 0 0,0 0 0,0 0 15,0 22-15,0-1 0,1 0 16,-22 21-16,0-21 0,0 1 15,0 20-15,0-21 0,0 21 0,0-20 0,0 20 16,0-21-16,-22 0 0,22 0 16,-21 1-16,21-1 0,0 0 0,0 0 15,-21-21-15,21 21 0,0-42 32,0 0-32,21 0 15,0 0-15,1-22 16,-1 22-16</inkml:trace>
  <inkml:trace contextRef="#ctx0" brushRef="#br0" timeOffset="111300.56">19262 10351 0,'0'0'0,"21"-22"0,-21 1 0,0 0 16,0 0-16,0 42 31,0 0-31,0 22 0,0-22 15,0 21-15,0 0 0,-21 64 16,-1-63-16,1 20 0,21-21 16,-21 22-16,0-22 0,0 1 15,21-1-15,-21 0 0,21 1 0,0-1 16,-22 0-16,22-21 0,0 22 0,0-22 16,0 0-16,0 0 0,22 0 15,-1-21-15,0 0 16,0 0-16,0 0 0,0 0 0,1-21 15,-1 0-15,0 0 0,0 0 16,0 0-16,0-1 0,1 1 16,-22-21-16</inkml:trace>
  <inkml:trace contextRef="#ctx0" brushRef="#br0" timeOffset="111513.57">19135 10753 0,'0'0'0,"21"0"47,0 0-47,21 0 0,-21 0 15,1 0-15,20 0 0,-21 0 0,0 0 16,22 0-16,-22 0 0,0 0 16,0 0-16,21 0 0,-20 0 15,-1 0-15,-21-21 0,21 21 16</inkml:trace>
  <inkml:trace contextRef="#ctx0" brushRef="#br0" timeOffset="112141.21">19727 10859 0,'0'0'0,"-63"0"16,42 0 0,42 0 15,0 0-16,0 0-15,0-22 0,0 22 0,1-21 16,-1 21-16,21-21 0,-21 0 16,0 0-16,1 21 0,-1-21 0,0-1 15,-21 1-15,0 0 16,0 0-16,0 0 0,-21 0 16,0 21-16,-1 0 0,-20-22 15,21 22-15,0 0 0,0 0 16,-22 0-16,22 22 0,0-1 0,-21 21 15,42-21-15,0 22 16,-22-22-16,22 21 0,0-21 0,0 22 16,0-22-16,0 0 0,0 0 0,22 43 15,-1-43 1,0 0-16,0-21 0,0 0 0,0 21 16,1-21-16,-1 0 0,21 0 0,-21 0 15,22 0-15,-22-21 0,21 21 16,0-21-16,-20 21 0,20-21 15</inkml:trace>
  <inkml:trace contextRef="#ctx0" brushRef="#br0" timeOffset="112871.79">20701 10710 0,'0'0'0,"0"-21"16,21 0-16,-21 0 0,0 0 0,0 0 15,0-1-15,-21 22 0,0 0 16,0-21-16,-1 21 0,-20 0 15,21 0-15,0 0 0,0 21 16,-1-21-16,-20 22 0,21-1 16,0 0-16,0 0 0,-1 21 0,1-20 15,0 20-15,0-21 0,0 0 16,21 22-16,0-22 0,-21 0 16,21 0-16,0 0 0,0 0 0,0 1 15,21-1-15,0-21 0,0 0 0,0 0 16,0 0-16,1 0 0,20 0 15,-21 0-15,21 0 0,-20-21 0,-1 21 16,21-22-16,-21 1 0,0 0 0,22 0 16,-22 21-16,-21-21 0,21 0 15,0-22-15,-21 22 0,21 0 0,-21 0 16,0 0-16,0-1 0,0 1 16,0 42 30,-21 1-46,21-1 0,-21 21 0,21-21 16,-21 22-16,21-22 0,0 21 0,0 0 16,-21 1-16,21-1 0,0 0 15,-21 22-15,21-22 0,0 22 0,0-22 16,0 22-16,0-22 0,0 21 0,0 1 16,0-22-16,0 22 0,0-1 15,21-20-15,-21 20 0,21 1 0,0-1 16,-21 1-16,0-1 0,21 1 0,-21-22 15,21 21-15,-21-20 16,0-1-16,0 0 0,0 1 0,0-22 16,0 0-16,-21 0 0,21 0 0,-21-21 15,0 0-15,0 0 16,0 0-16,-1 0 0,22-21 0,-42 0 16,21 0-16,0-21 0,0 20 0,-1-20 15,1-21-15,-21-1 0,42 1 16,-21-1-16,21 1 0,0-22 0,0-63 15,0 63-15,21 22 0,0-22 16,0 21-16,0-20 0,22 20 16,-22 1-16,21 20 0,-21 1 0,22-21 15,-1 41-15,-21-20 0,22 21 16,-22 0-16,21 0 0,-21-1 16,0 1-16,1 0 0,-1 0 0,0 21 15,0-21-15,0 0 0</inkml:trace>
  <inkml:trace contextRef="#ctx0" brushRef="#br0" timeOffset="113252.57">21103 10880 0,'0'0'0,"21"0"31,0 0-31,1-21 16,-1 21-16,0-22 15,0 22-15,0-21 0,0 0 0,1 0 16,-1 0-16,0 0 0,0-1 16,-21 1-16,0 0 0,0 0 15,-21 21 1,0 0-16,0 0 16,-1 21-16,-20 0 0,21 0 0,0 1 15,0-1-15,-1 21 0,1-21 0,21 0 16,-21 22-16,21-22 15,-21 0-15,21 21 0,0-20 0,0-1 0,0 0 16,0 0-16,0 0 16,0 0-16,21-21 15,0 0-15,0 0 0,1 0 0,-1 0 16,0 0-16,0 0 0,0 0 16,0 0-16,1 0 0,-1-21 0,21 0 15,-21 0-15,0 0 0</inkml:trace>
  <inkml:trace contextRef="#ctx0" brushRef="#br0" timeOffset="113747.81">21717 10626 0,'0'0'0,"0"-21"16,0-1-16,0 1 0,0 0 15,0 0 1,21 21-16,0 0 0,0 0 16,1 0-16,-1 0 0,0 0 15,-21 21-15,21-21 0,0 21 0,0 0 16,1 1-16,-1 20 0,-21-21 16,21 0-16,-21 22 0,21-22 0,-21 21 15,0-21-15,0 0 0,0 22 16,0-22-16,0 0 0,0 21 0,0-20 15,0-1-15,0 0 0,-21 0 16,0 0-16,21 0 0,-21-21 16,-1 0-1,22-21 1,0 0-16,0 0 0,0 0 0,0 0 16,0-1-16,0-20 0,0 21 15,22-21-15,-1-1 0,0 1 0,0-22 16,0 22-16,0 0 0,1-1 15,-1 1-15,0 0 0,0 21 16,21-22-16,-20 22 0,-1 0 0,0 21 16,-21-21-16,21 21 0,0 0 15,-21 21 32,0 0-47,-21 0 0</inkml:trace>
  <inkml:trace contextRef="#ctx0" brushRef="#br0" timeOffset="115247.87">17547 12869 0,'0'-21'0,"0"0"15,0 0-15,0 0 0,0 0 16,0-1-16,21 1 0,-21 0 0,0 0 16,0 0-16,21 0 0,1-1 0,-22 1 15,21 0-15,-21 0 0,0 0 16,0 0-16,0-1 0,0 1 16,0 0-16,0 0 15,-21 42 16,21 0-31,0 22 16,-22-22-16,1 21 0,0 22 0,21-22 16,-21 21-16,0 1 0,0-1 15,-1 1-15,1-1 0,0-20 0,0 20 16,0-20-16,0-1 0,-22 0 16,22 1-16,0-22 0,0 0 0,21 0 15,-21 0-15,-1-21 0,22 21 16,-21-21-1,21-21-15,0 0 0,0 0 16,0-21-16,0 20 16,0 1-16,0-21 0,21 0 15,1-1-15,-1 22 0,-21-21 0,0-1 16,21 1-16,0 21 0,-21 0 16,0 0-16,0-1 0,21 22 0,0 0 15,-21 22-15,22-1 0,-22 0 16,0 0-16,21 21 0,0-20 0,-21 20 15,21-21-15,0 21 0,-21-20 0,21 20 16,1-21-16,-22 0 0,21 22 16,0-43-16,0 21 0,0 0 0,0-21 15,22 0-15,-22 0 16,0 0-16,21 0 0,-20 0 0,20 0 16,-21 0-16,21 0 0,-20-21 0,20 0 15,-21-1-15,21 1 0,-20 0 16,20 0-16,-21-21 0,21 20 0,-20-20 15,-1 21-15,0-21 0,0 20 16,-21-20-16,0 21 0,21 0 0,-21 0 16,0 42 15,0 0-31,0 21 0,0-21 0,0 1 16,-21 20-16,21-21 15,-21 0-15,21 22 0,0-22 0,0 0 16,0 42-16,0-41 0,0-1 15,0 0-15,21-21 16,0 0-16,0 0 16,1 0-16,-1 0 0,0 0 15,21 0-15,-21 0 0,1-21 0,-1 21 16,21-21-16,-21-1 0,0 1 0,1 0 16,-1 0-16,-21-21 0,0 20 15,0 1-15,0-21 0,0 21 0,0 0 16,0-22-16,-21 22 0,-1 0 15,1 0-15,0 0 0,0 21 16,-21 0-16,20 0 0,1 0 16,0 0-16,0 0 0,0 0 0,0 21 15,-1 0-15,1-21 0,21 21 16,-21 0-16,21 0 0,0 1 0,0-1 16,0 0-16,21-21 0,0 0 15,1 0-15,-1 21 0</inkml:trace>
  <inkml:trace contextRef="#ctx0" brushRef="#br0" timeOffset="115773.09">19113 12806 0,'0'0'0,"0"21"16,-21 0-1,21 0-15,-21 1 0,21-1 16,-21 21-16,21-21 0,0 22 0,-21-22 16,21 21-16,-21-21 0,21 22 15,-22-22-15,22 0 0,0 0 0,0 0 16,0 0-16,-21 1 0,21-1 16,-21-21-1,21-21 16,0-1-31,0 1 16,0 0-16,0 0 0,21-21 0,0 20 16,-21-20-16,22 0 0,20-1 15,-21 1-15,0 21 0,22-21 0,-22-1 16,21 22-16,0-21 0,1 21 16,-22-1-16,21 22 0,1 0 0,-1 0 15,-21 0-15,21 22 0,-20-1 0,-1 0 16,0 21-16,-21-21 0,0 22 15,0-22-15,0 21 0,0 1 16,0-22-16,-21 21 0,0-21 16,-1 0-16,1 22 0,0-22 0,0 0 15,0 0-15,0-21 0,-1 21 0,1 1 16,42-44 31,1 22-47,20-21 0</inkml:trace>
  <inkml:trace contextRef="#ctx0" brushRef="#br0" timeOffset="116471.18">20108 12933 0,'0'0'0,"0"-21"0,0 0 15,0-1-15,0 1 0,-21 0 16,0 21-1,0 0-15,0 0 0,-1 0 0,-20 21 16,21 0-16,0 1 16,0-1-16,-1 21 0,1-21 15,0 22-15,-21-1 0,42-21 0,-21 21 16,21-20-16,-22-1 0,22 21 16,0-21-16,0 0 0,0 1 0,22-22 15,-1 0 1,0 0-16,0 0 0,21 0 0,-20 0 15,-1 0-15,0 0 0,0-22 0,0 22 16,0-21-16,1 0 0,-22 0 16,21 0-16,0 0 0,-21-1 0,21 1 15,-21 0-15,0 0 0,21 0 16,-21 0-16,21-1 16,-21 44-1,0-1 1,0 0-16,0 0 0,-21 0 0,21 22 15,-21-22-15,21 21 0,-21-21 16,21 22-16,0-1 0,0 0 16,0 1-16,0-1 0,0 0 0,0 1 15,0-1-15,0 21 0,0-20 16,0-1-16,0 0 0,0 22 0,21-22 16,-21 1-16,21-1 0,0 43 15,-21-43-15,0 21 16,0-41-16,0 20 0,0-21 0,0 0 15,0 0-15,0 1 0,0-1 16,0 0-16,-21-21 0,0 0 16,0 0-16,0-21 15,21 0-15,-21 21 0,-1-22 0,1-20 16,0 21-16,21 0 0,-21-22 16,21 1-16,0 0 0,0-1 0,0-20 15,0 21-15,0-22 0,21 1 16,0-1-16,0 1 0,1-1 0,-1 1 15,21 20-15,22-41 0,-22 41 16,0 1-16,1 21 0,-1 0 16,0-1-16,-21 1 0,22 0 15,-22 21-15,0 0 0,0-21 0,0 21 16,1 0-16</inkml:trace>
  <inkml:trace contextRef="#ctx0" brushRef="#br0" timeOffset="117003.91">17865 14478 0,'0'0'0,"0"-21"0,0-43 31,0 43-31,0 0 0,0 0 16,0 42 0,0 0-16,-22 0 15,22 22-15,0-22 0,-21 21 16,21 22-16,0-22 0,0 0 0,0 22 15,0-22-15,0 1 0,0-1 0,0 0 16,0 1-16,0-1 0,0 0 16,0 1-16,0-22 0,0 0 0,0 0 15,0 0-15,0 0 0,0 1 16,0-44 0,0 1-16,0 0 15,0 0-15,0 0 16,0 0-16</inkml:trace>
  <inkml:trace contextRef="#ctx0" brushRef="#br0" timeOffset="117223.6">17822 14520 0,'0'0'0,"21"-21"16,1 21-16,-1-21 15,0 21-15,21-21 0,-21 21 16,22-21-16,41 0 0,-41-1 15,20 22-15,-20-21 0,-1 21 16,21 0-16,-20-21 0,-1 21 0,-21 0 16,0 0-16,1 0 0,-1 0 15,-21 21-15,0 0 16,-21-21-16,-1 22 0,-20-1 16,0 0-16</inkml:trace>
  <inkml:trace contextRef="#ctx0" brushRef="#br0" timeOffset="117417">17886 14796 0,'0'0'0,"0"21"15,21-21 1,0 0 0,0 0-16,22-21 0,-22-1 0,0 22 15,21-21-15,1 21 0,-22 0 16,21-21-16,-21 21 0,22-21 0,-22 21 15,0-21-15,21 21 16,-21 0-16</inkml:trace>
  <inkml:trace contextRef="#ctx0" brushRef="#br0" timeOffset="119031.09">18521 15028 0,'0'0'0,"0"22"15,21-22-15,0 0 16,0 0 0,0 0-16,1-22 0,-1 22 0,0-21 15,0 0-15,0 0 0,22 0 16,-22-22-16,21 22 0,-21-21 16,22 21-16,-1-64 0,0 22 0,-21 20 15,1 1-15,-1-22 0,0 22 16,0-21-16,-21 20 0,0 22 0,0-21 15,0 21-15,0-1 16,0 1-16,0 42 16,-21 1-1,0-1-15,0 0 0,21 21 0,-22 1 16,1-1-16,21 0 0,-21 22 0,0-22 16,21 22-16,-21-22 0,21 0 15,-21 22-15,21-22 0,-22 0 0,22 1 16,0-22-16,0 21 0,0-21 0,0 1 15,22-1-15,-1 0 0,21-21 16,0 0-16,-20 0 0,20 0 16,-21 0-16,21 0 15,1-21-15,-22 0 0,21-1 0,1 1 16,-1 0-16,-21 0 0,21 0 0,-20 0 16,-1-1-16,0 1 0,0 0 15,-21 0-15,0 0 0,0 42 47,0 0-47,0 0 0,0 0 16,0 1-16,0-1 0,0 0 15,0 0-15,0 0 0,0 0 0,0 1 16,0-1-16,21 0 0,-21 0 0,21 0 16,1-21-16,-1 21 15,0-21-15,0 0 0,0 0 16,22 0-16,-22-21 0,21 21 0,0-21 15,1 0-15,-22 0 0,21 0 16,1-1-16,-22 1 0,21 0 0,-21 0 16,0-21-16,1 20 0,-22 1 15,0-21-15,0 21 0,0-22 0,0 22 16,0 0-16,-22 0 0,1 0 0,0 0 16,0-1-16,-21 1 0,20 21 15,-20 0-15,0 0 0,21 0 0,-22 0 16,1 0-16,0 21 0,20 1 15,-20-1-15,0 0 0,21 0 16,-1 0-16,1 0 0,0 22 0,21-22 16,-21 21-16,21-21 0,0 1 15,0 20-15,21-21 0,21 21 16,-20-20-16,20-1 0,-21-21 0,21 21 16,1-21-16,-1 21 0,0-21 15,22 0-15,-22 0 0,1 0 0,62 0 16,-62 0-16,20-21 15,1 0-15,-22 0 0,22 21 0,-22-22 16,21 1-16,-20 21 0,-22-21 0,21 0 16,-21 0-16,1 0 15,-1-22-15,0 22 0,-21 0 0,0 0 16,0-43-16,0 43 0,0 0 16,-21 0-16,0 21 15,-1 0-15,1 0 0,0 0 16,0 21-16,0-21 0,0 21 15,-1 0-15,1 0 0,0 1 16,0-1-16,0 0 0,-22 42 0,43-41 16,0-1-16,0 0 0,0 0 15,0 0-15,0 0 0,22-21 16,-1 0-16,0 0 16,0 0-16,0 0 0,0 0 15,1 0-15,20-21 0,-21 0 16,0 21-16,0-21 0,1 0 0,-1 0 15,0-1-15,0 1 0,-21-21 16,21 21-16,-21 0 0,21-1 0,-21-20 16,22 42-16,-22-21 0,0 0 15,0 42 1,0 0-16,0 0 0,0 0 16,0 1-16,0-1 0,0 0 15,0 0-15,0 21 0,0-20 0,0-1 16,0 0-16,0 0 0,0 0 15,21 0-15,0-21 16,0 0-16,0 22 0,0-22 0,1 0 16,-1 0-16,0 0 0,0 0 15,21 0-15,-20-22 0,20 22 0,-21-21 16,0 0-16,22 0 0,-22 0 0,0 0 16,0-1-16,0 1 0,0-21 15,1 0-15,-1-1 0,0 1 0,0 0 16,-21-22-16,0 22 0,21-85 15,0 84-15,-21-20 0,0 21 16,0 20-16,0-20 0,0 21 0,0 0 16,0 0-16,0 42 31,0 0-31,-21 0 0,0 21 16,21 1-16,0-1 0,-21 0 15,21 1-15,-21 20 0,21-20 0,-21-1 16,21 0-16,0 1 0,0-1 0,0 0 15,0 1-15,0-22 0,0 0 16,0 21-16,0-21 0,0 1 0,0-1 16,0 0-16,0 0 0,21-21 15,0 21 1,0-21-16,0 0 0,0 0 16,1 0-16,-1-21 15,0 21-15,0-21 0,0 0 16,0 21-16,-21-21 0,22 21 0,-1-22 15,-21 1-15,0 0 0,0 0 0,0 0 16</inkml:trace>
  <inkml:trace contextRef="#ctx0" brushRef="#br0" timeOffset="119300.94">21082 14563 0,'0'0'0,"21"-21"31,0 21-31,22-22 16,-22 1-16,0 21 0,21-21 15,1 21-15,-22-21 0,21 21 0,0 0 16,1-21-16,-1 21 0,0 0 0,-20 0 16,20 0-16,-21 0 0,21 0 15,-20 0-15,-1 0 16,-42 0 15,-1 0-15</inkml:trace>
  <inkml:trace contextRef="#ctx0" brushRef="#br0" timeOffset="121753.11">18669 16129 0,'0'0'0,"0"-21"0,0-21 15,0-1-15,-21 22 16,21 0-16,-21 0 0,-1 21 31,22 21-31,-21 0 16,0 21-16,21 1 0,-21-1 0,0 0 15,21 1-15,-21 20 0,-1-20 16,22 20-16,-21-21 0,0 1 16,0 20-16,0-20 0,0-1 15,-1 0-15,1 1 0,0-1 0,0 0 16,0-21-16,0 22 0,-1-22 0,1 0 15,0 0-15,0-21 0,0 0 16,0 0-16,-1 0 0,22-21 16,-21 0-16,21 0 0,0-22 15,-21 1-15,21 0 0,0-1 0,0-20 16,0 21-16,0-1 0,0 1 16,0 0-16,0 20 0,0-20 0,0 21 15,0 42 16,0 0-31,0 0 0,21 1 0,0 20 16,1 0-16,-1-21 0,0 22 16,0-1-16,0-21 0,22 22 0,-22-22 15,21 21-15,0-21 0,-20 0 16,20 1-16,0-1 0,-21-21 0,22 0 16,-1 21-16,-21-21 0,22 0 0,-1 0 15,-21-21-15,21 21 0,-20-21 16,20-22-16,-21 22 0,21 0 15,-20-21-15,20-1 0,-21 1 16,0 0-16,0-1 0,1 1 0,-22-22 16,0 22-16,0-21 0,0-1 0,0 22 15,0-22-15,-43 22 0,22 0 16,0-1-16,-21 22 0,20 0 0,-20 0 16,0 0-16,-1 21 0,22 0 15,-21 0-15,0 0 0,-1 21 0,1 0 16,21 0-16,-22 21 0,22 1 0,0-22 15,0 21-15,0 1 0,21 20 16,0-21-16,0 1 0,0-1 0,0 0 16,21 22-16,0-22 15,0 1-15,0-1 0,22 0 0,-22 1 16,21-22-16,-21 21 0,22-21 0,-1 0 16,43 22-16,-43-43 15,-21 0-15,22 0 0,-1 0 0,0 0 16,1-21-16,-1-1 0,-21 1 15,21 0-15,-20 0 0,20 0 16,-21 0-16,0-1 0,0 1 0,1 0 16,-1 0-16,-21 0 0,0 0 0,0-1 15,21 22-15,-21 22 32,21-22-32,-21 21 0,0 0 15,0 0-15,0 21 0,0-20 0,0-1 0,0 0 16,0 21-16,0-21 15,0 1-15,0-1 0,0 21 0,0-21 16,0 0-16,0 1 16,21-22-16,0 0 15,1 0-15,-1 0 0,21 0 16,-21-22-16,0 1 0,1 0 16,20 0-16,-21-21 0,21 20 15,-20-20-15,-1 21 0,0-21 0,-21 20 16,0 1-16,0-21 0,0 21 15,0-22-15,0 22 0,0 0 0,-21 0 16,0 0-16,-1 0 0,1 21 16,0 0-16,0 0 0,-21 0 0,20 0 15,1 0-15,-21 0 0,21 0 0,0 21 16,-22 0-16,22 0 0,0 0 16,0 22-16,0-22 0,21 42 15,-22-42-15,22 22 0,0-22 16,0 21-16,0-21 0,0 1 0,22-1 15,-1 0-15,21 0 0,-21 0 16,22-21-16,-22 0 0,21 0 0,0 0 16,1 0-16,-1 0 0,0 0 0,43-42 15,-43 21 1,-20 21-16,20-43 0,-21 22 0,0 0 16,22 0-16,-22 0 0,-21 0 0,21-1 15,0-20-15,-21 21 16,21 21-16,-21-21 0,0 42 31,0 0-31,0 0 0,0 0 16,0 1-16,0-1 0,0 0 0,0 0 15,0 0-15,21 0 0,-21 1 16,22-1-16,-22 0 0,0 0 0,21-21 16,0 0-16,-21 21 15,21-21-15,0 0 0,0 0 16,1-21-16,-1 21 0,0-21 0,0 0 15,0 0-15,0-1 0,1 1 16,-1 0-16,-21 0 0,0-21 0,21 20 16,-21 1-16,0 0 0,21 0 15,-21 42 17,0 0-17,0 0-15,0 1 0,0-1 0,0 21 16,0-21-16,0 0 0,0 1 15,0 20-15,21-21 0,-21 0 16,0 0-16,21 1 0,1-22 0,-22 21 16,21-21-16,0 0 0,0 0 15,0 0-15,0 0 0,1 0 0,20 0 16,-21 0-16,21-21 0,-20-1 16,20 1-16,-21 0 0,21 0 0,-20 0 15,-1 0-15,0-1 0,0-20 0,0 0 16,-21 21-16,0-22 0,0 1 15,0 0-15,0-1 0,0 1 0,0 0 16,0-1-16,0 22 0,-21-21 0,21 21 16,0-1-16,-21 22 0,21 22 31,0 20-31,0-21 16,0 0-16,0 22 0,0-1 15,0-21-15,0 21 0,0 1 0,0-1 16,0-21-16,0 22 0,0-22 15,0 21-15,0-21 0,-21 0 0,21 1 16,0-1-16,0 0 0,0 0 16,0-42 15,0 0-15,0 0-16,0-1 0,21 1 15,0 0-15,-21 0 0,21 0 16,0 21-16,1 0 0,-1-21 15,0 21-15,0 0 0,0 0 0,0 0 16,1 21-16,-1-21 0,21 21 0,-21 0 16,22-21-16,-22 21 0,21 0 15,-21 1-15,0-1 0,1-21 0,-22 21 16,0 0-16,0 0 0,0 0 16,0 1-16,-22-1 0,1 0 15,-21-21-15,21 21 0,0-21 16,-22 0-16,22 21 0,-21-21 0,21 0 15,-1 21-15,-20-21 0,21 0 16,0 0-16,0 22 0,-1-22 16,1 0-1,42-22 17,1 22-32,-1-21 0,0 0 0,0 0 15,0 0-15,0-22 0,1 22 16</inkml:trace>
  <inkml:trace contextRef="#ctx0" brushRef="#br0" timeOffset="122072.93">21505 16362 0,'0'0'0,"0"-21"0,21 0 0,-21-1 16,0 1-16,0 0 0,0 0 15,22 42 16,-22 0-31,21 0 0,-21 1 16,0 20-16,0-21 0,0 21 16,21 1-16,-21-1 0,0 0 0,0 1 15,0-22-15,0 21 0,0 1 0,0-1 16,0 0-16,0 1 0,0-22 0,0 21 16,0-21-16,0 0 15,0 1-15,0-1 0,0 0 0,0 0 16,0 0-16,0-42 31,21 0-31,0 21 16,0-21-16,-21 0 0,22-1 15,-1-20-15,-21 21 0</inkml:trace>
  <inkml:trace contextRef="#ctx0" brushRef="#br0" timeOffset="122509.01">21780 16828 0,'0'0'0,"22"0"31,-1 0-15,0 0-16,0-22 0,0 22 15,0-21-15,1 0 0,20 0 16,-21 0-16,21 0 0,-20-1 0,20 1 16,-21-21-16,0 21 0,0 0 15,1-1-15,-22 1 0,0 0 0,0 0 16,0 0-16,0 0 0,-22 21 15,1 0 1,0 0-16,0 21 0,0 0 16,0 0-16,-1 0 0,1 0 0,0 1 15,0-1-15,0 21 16,21-21-16,-21 0 0,21 1 0,0 20 16,0-21-16,0 0 0,0 0 0,0 1 15,0-1-15,0 0 16,0 0-16,21-21 0,0 0 0,0 21 15,0-21-15,0 0 0,1 0 16,-1 0-16,0 0 16,0 0-16,0-21 0,0 21 15,1 0-15,-22-21 0,21 0 16,0 21 0,-21-21 15</inkml:trace>
  <inkml:trace contextRef="#ctx0" brushRef="#br0" timeOffset="134279.82">16044 3620 0,'0'0'0,"-21"0"0,0 0 0,-21 0 15,20 0-15,1 0 0,0 21 16,0-21-16,0 0 16,63 0-1,-21 0 1,22 0-16,20 0 0,1 0 16,-1 0-16,1 0 0,20 0 0,1 0 15,-22 0-15,22-21 0,0 21 16,63 0-16,-85-22 0,1 22 15,-1 0-15,1 0 16,-22 0-16,1-21 0,-1 21 0,-21 0 16,0 0-16,0 0 0,-42 0 31,-21 0-31,21 0 0,-22 21 16,1-21-16,0 0 0,-22 0 0,1 22 15,20-22-15,-41 0 0,20 0 16,1 21-16,-22-21 0,0 0 0,1 0 15,20 21-15,-20-21 0,20 21 0,1-21 16,-1 0-16,22 0 0,-1 0 16,22 21-16,-21-21 0,84 0 31,1 0-15,-1 0-16,21 0 0,1 0 15,21 0-15,-22-21 0,22 0 0,-1 21 16,1 0-16,0-21 0,-22 21 15,22 0-15,-22-21 0,1 21 0,-1 0 16,-20 0-16,-1 0 0,-21-22 16,0 22-16,-42 0 15,-21 0 1,21 0-16,-22 22 0,-20-22 0,21 0 16,-22 21-16,1-21 0,-22 21 0,21-21 15,-20 0-15,20 21 16,-20-21-16,20 0 0,22 0 0,-22 21 15,43-21-15,-21 0 0,21 0 16,63 0 0,-21 0-16,21 0 15,1 0-15,20 0 0,1 0 0,-1 0 16,1 0-16,-1 0 0,22-21 16,-22 21-16,1 0 0,-1-21 0,1 0 15,-22 21-15,1 0 0,-1 0 0,0-21 16,-21 21-16,-42 0 15,0 0 1,-21 0-16,21 0 16,-43 0-16,22 0 0,-1 0 0,-20 0 15,-1 0-15,1 0 0,-1 0 16,1 0-16,-1 21 0,-41-21 16,62 0-16,1 21 0,21-21 15,0 0-15,21 21 0,0 0 16,21-21-16,0 21 0,0-21 0,0 22 15,22-1-15</inkml:trace>
  <inkml:trace contextRef="#ctx0" brushRef="#br0" timeOffset="135283.15">16425 5673 0,'-106'0'16,"212"0"-16,-254 0 0,127 0 15,-21 0-15,20 21 0,-20-21 16,21 0-16,0 0 0,0 0 0,21 21 15,42-21 1,-21 0-16,21 0 16,22 0-16,-22 0 15,22 0-15,-1 0 0,1 0 0,-1 0 16,1 0-16,-1-21 0,1 21 16,20 0-16,-20-21 0,-22 21 15,-21 0-15,1 0 0,-1 0 16,-42 0-1,-1 0-15,-20 0 0,0 0 0,-1 0 16,-20 21-16,-1-21 16,1 0-16,-22 21 0,22-21 0,-1 0 0,1 21 15,-1-21-15,22 0 0,0 0 16,20 0-16,1 0 0,42 0 31,22 0-31,-1 0 0,0 0 0,1 0 16,20 0-16,-20 0 0,20 0 15,1 0-15,-22-21 0,21 21 0,-20 0 16,-1 0-16,0-21 0,-20 21 0,-1 0 16,0 0-16,-42 0 15,0 0-15,-1 0 16,-20 0-16,0 0 0,-22 0 16,1 21-16,-1-21 0,1 21 0,-43 0 15,42-21-15,22 0 16,0 0-16,-1 22 0,22-22 0,42 0 47,1 0-47,-1 0 0,21 0 0,0 0 15,22-22-15,-22 22 0,1 0 16,20-21-16,-21 21 0,1-21 0,20 21 16,-20 0-16,-1 0 0,0-21 15,-21 21-15,22 0 0,-22 0 0,0 0 16,0 0-16,-21 21 15,0 0-15</inkml:trace>
  <inkml:trace contextRef="#ctx0" brushRef="#br0" timeOffset="136220.53">17589 7768 0,'-84'0'0,"63"0"15,-22 0-15,22 0 0,-21 0 16,-1 0-16,1 0 0,0 0 0,21 0 16,-22 0-16,22 0 0,0 0 15,42 0 1,0 0-16,0 0 15,43 0-15,-22 0 0,22 0 0,-1 0 16,22 0-16,-22-21 0,1 21 0,-1 0 16,22 0-16,-21 0 0,-1 0 15,-21 0-15,22-21 0,-22 21 0,1 0 16,-22 0-16,0 0 0,-42 0 31,0 0-31,-22 0 0,1 0 0,0 21 16,-1-21-16,-20 0 0,20 21 15,-20 0-15,-1-21 0,22 0 0,-21 22 16,-1-22-16,22 0 0,21 0 16,-22 0-16,22 0 0,42 0 31,22 0-31,-22 0 0,21 0 16,0 0-16,1-22 0,-1 22 0,-21 0 15,22-21-15,-1 0 0,0 21 16,-21 0-16,22 0 0,-22 0 15,-42 0 17,0 21-32,-1-21 0,1 21 0,-21 1 15,0-1-15,-1 0 0,22 0 16,-21 0-16,-1 0 0,1 22 0,0-22 16</inkml:trace>
  <inkml:trace contextRef="#ctx0" brushRef="#br0" timeOffset="136935.79">16679 9864 0,'-21'0'0,"0"0"15,0 0-15,0 0 0,-1 0 16,1 0-16,0 0 0,-21 0 16,21 0-16,-22 0 0,22 0 0,-21 0 15,21 0-15,-1 0 0,1 0 16,21-21-16,21-1 15,1 22-15,20 0 16,0-21-16,22 21 0,-1 0 16,1-21-16,20 21 0,-20 0 0,21 0 15,-22-21-15,22 21 0,-22 0 16,22 0-16,-22 0 0,-20 0 0,20-21 16,-20 21-16,-22 0 0,0 0 15,-42 0 1,0 0-16,-22 0 0,-20 0 0,20 21 15,-20-21-15,-1 0 0,1 21 16,-22-21-16,22 0 0,20 21 0,-20-21 16,21 0-16,-1 0 0,1 0 15,21 0-15,42 0 16,0 0 0,0 0-16,22-21 0,-1 21 15,0-21-15,1 21 0,-22 0 0,21-21 16,0 21-16,-20 0 0,20 0 15,-21 0-15,0 0 16,0 0-16,-21 21 16,0 0-16</inkml:trace>
  <inkml:trace contextRef="#ctx0" brushRef="#br0" timeOffset="137667.87">17314 11599 0,'-21'0'15,"0"0"1,0 0-16,0 0 16,-1 0-1,44 0 17,-1 0-32,21 0 0,-21 0 15,22 0-15,-1-21 0,21 21 16,1 0-16,-22 0 0,22-21 0,-22 21 15,22 0-15,-22 0 0,0 0 16,-21 0-16,1 0 0,-1 0 0,-42 0 16,-1 0-1,-20 0-15,0 21 0,-1-21 16,-20 21-16,-1-21 0,-20 22 16,20-22-16,-20 21 0,20-21 0,1 0 15,20 21-15,1-21 0,0 21 16,20-21-16,1 0 0,42 0 31,22 0-31,-1 0 0,0 0 0,22-21 16,-22 21-16,22 0 0,-1-21 0,1 0 15,-22 21-15,0 0 0,43-22 16,-64 22-16,-42 0 16,0 0-1,0 0-15,0 0 0,-22 0 16,22 0-16,-21 0 0,21 0 0,-22 0 15,22 0-15,0 22 0,0-22 0,21 21 16</inkml:trace>
  <inkml:trace contextRef="#ctx0" brushRef="#br0" timeOffset="138361.82">17484 13885 0,'-43'0'15,"22"-21"-15,-21 21 16,21 0-16,21-21 0,-22 21 16,1 0-16,21-21 15,21 0 1,1 21-16,-1 0 0,21 0 0,0-21 15,1 21-15,-1 0 16,0-22-16,22 22 0,-22 0 0,1-21 16,-1 21-16,0 0 0,1 0 0,-22-21 15,0 21-15,0 0 0,-42 0 16,0 0 0,-22 21-16,1-21 0,-21 21 0,-1 1 15,1-22-15,-1 21 0,1-21 16,-1 21-16,-21-21 0,43 0 0,-21 21 15,20-21-15,1 0 0,0 0 0,20 0 16,44 0 0,-1 0-16,21 0 0,0 0 15,22 0-15,-22-21 0,22 21 16,-1 0-16,-20 0 0,-1 0 16,21 0-16,-20 0 0,-22 0 0,21 0 15</inkml:trace>
  <inkml:trace contextRef="#ctx0" brushRef="#br0" timeOffset="138987.53">18161 15261 0,'0'0'0,"0"21"0,-21-21 0,0 22 15,21-1-15,0 0 16,0 0-16,0 0 0,0 0 16,0 1-16,21-1 15,0-21-15,0 0 0,0 21 16,0-21-16,22 0 0,-22 0 0,21 0 15,1 0-15,-1 0 0,21 0 16,-20 0-16,-22-21 0,0 21 16,0 0-16,-21-21 0,-21 21 15,-21 0 1,-1 0-16,1 0 0,0 0 0,-1 0 16,-20 0-16,-1 0 0,22 0 15,-21 0-15,20 21 0,-20-21 0,20 0 16,1 0-16,0 0 0,21 21 0,-1-21 15,1 0-15,0 0 16,42 0 0,0 0-16,1 0 0,-1 0 15,0 0-15,0 0 0,0 0 0,22-21 16,-22 21-16,0 0 0,0 0 16,0 0-16,0 0 0,1 21 15,-1-21-15</inkml:trace>
  <inkml:trace contextRef="#ctx0" brushRef="#br0" timeOffset="139695.13">18288 17420 0,'-42'43'16,"20"-43"-1,1 0 1,21 21-16,-21-21 0,21 21 31,21-21-15,22 0-16,-22 0 0,21 0 0,0 0 15,22 0-15,-22-21 0,22 21 16,-1-21-16,1 21 0,-22 0 0,22-22 16,-22 22-16,0 0 0,1 0 15,-22 0-15,0 0 0,-21 22 16,-21-1-16,0 0 0,-22-21 16,22 21-16,-21-21 0,-22 0 15,22 0-15,0 0 0,-22 0 16,22 0-16,-1 0 0,1 21 0,0-21 15,-1 0-15,1 0 0,21 0 0,0 0 16,0 0-16,21 21 16,21-21-1,0 0-15,0 0 0,0 0 16,0 0-16,1 0 0,-1 0 16,0 0-16,0 0 0,-21 22 15,0-1-15,0 0 0,-21 0 16,0 0-16,0-21 15,21 21-15,-22-21 0,22 22 16,-21-1-16,21 0 0,-21-21 16,0 0-16,0 0 15</inkml:trace>
  <inkml:trace contextRef="#ctx0" brushRef="#br1" timeOffset="-50562.65">16235 3895 0,'-21'0'0,"-1"0"15,1 0-15,0 0 16,0 0-16,0 0 0,0 0 16,-1 0-1,44 0 1,-1 0-16,21 0 15,0 0-15,22 0 0,-22 0 16,43 0-16,-22 0 0,1 0 0,21-21 16,-22 21-16,1 0 15,-1 0-15,1 0 0,-1-22 0,-21 22 16,1 0-16,-1 0 0,-21 0 16,0 0-16,1 0 0,-22 22 31,-22-22-31,22 21 15,-21-21-15,21 21 0,-21-21 16,0 21-16,21 0 0,0 0 16,-21 1-16</inkml:trace>
  <inkml:trace contextRef="#ctx0" brushRef="#br1" timeOffset="-49837.44">15917 6138 0,'0'0'0,"-42"-21"16,42 0 15,42 21-31,-21-21 0,22 21 15,20-21-15,-20 21 0,20 0 0,1-21 16,20 21-16,-20 0 0,-1-22 16,1 1-16,-22 21 0,22 0 0,-22 0 15,21-21-15,-20 21 0,-1 0 16,-21 0-16,22 0 0,-22 0 0,0 0 16,0 0-16,-21 21 15,0 0 1,0 1-16,0-1 0,0 0 15,-21 0-15,21 0 0,-21 0 16</inkml:trace>
  <inkml:trace contextRef="#ctx0" brushRef="#br1" timeOffset="-49248.28">17124 8022 0,'-21'0'0,"42"0"0,-42 21 16,42-21-16,21 0 16,-21 0-16,22 0 0,-1 0 15,0 0-15,22 0 0,-1 0 16,-20 0-16,-1 0 0,21 0 0,-20-21 16,-1 21-16,0 0 0,-20-21 15,20 0-15,-21 21 0</inkml:trace>
  <inkml:trace contextRef="#ctx0" brushRef="#br0" timeOffset="126269.49">14287 2731 0,'0'0'0,"22"-43"15,-22 22-15,21-21 16,0 21-16,-21-1 0,21 1 16,-21 0-16,0-21 0,21-1 15,-21 22-15,21 0 0,-21 0 0,22 0 16,-22 0-16,0-1 0,0 1 16,21 0-16,-21 0 15,-21 21 16,-1 0-31,1 0 0,0 21 16,0 0-16,0 0 0,-22 1 0,1 20 16,0-21-16,-1 21 0,1 1 15,0-1-15,-1 0 0,-20 22 16,21-22-16,-1 1 0,-20 62 16,20-41-16,1-22 0,21 22 15,0-22-15,-22 64 0,22-43 16,21-20-16,-21 20 0,21-20 15,0 20-15,0-21 0,0 43 16,0-21-16,0-22 0,21 0 16,0 1-16,22-1 0,-22 0 0,0 1 15,21-1-15,1 0 0,-1 1 0,0-1 16,22 0-16,-1 1 0,-20-1 16,20 0-16,1 1 0,-1 20 15,1-21-15,20 1 0,-20-1 16,-1 0-16,1 22 0,-1-22 0,1 22 15,21-22-15,-22 22 0,1-1 0,20 1 16,-20-1-16,-1 22 0,22-22 0,-22 1 16,1 20-16,-1-20 0,-20 21 15,20-22-15,1 22 0,-22-22 0,0 22 16,1 0-16,-1-1 0,0-20 0,1 20 16,-1 1-16,-21 0 15,0 21-15,22-22 0,-22 1 0,0 21 0,0-22 16,0 1-16,-21 0 0,0-1 0,22 1 15,-22 0-15,21-1 0,-21-20 16,0 21-16,0-1 0,0 1 16,0 0-16,0-22 0,0 22 0,0-1 15,-21-20-15,-1 21 0,1-22 0,21 1 16,-21 20-16,0-20 0,0-22 16,21 22-16,-21-1 0,-1-21 0,1 1 15,21-1-15,-21 0 0,21-20 0,-21 20 16,0-21-16,21 0 0,0 0 0,0 1 15,21-22 32,0 0-47,0 0 16,0-22-16,1 22 0,-1 0 16,0 0-16,0-21 0,0 21 0,0 0 15,1 0-15,20 0 0,-21 0 0,21 0 16,-20 0-16,20 0 0,-21 0 15,21 0-15,1 0 0,-1 21 0,-21-21 16,22 22-16,-1-1 0,-21 0 16,21 21-16,1-21 0,-22 1 0,0 20 0,21 0 15,-20 1-15,20-22 0,-21 42 16,21-20-16,-20-1 0,-1 0 0,0 22 16,21-1-16,-21-20 0,1 20 0,-1 1 15,21 84-15,-21-64 16,0-20-16,1 21 0,-1-1 15,-21 1-15,0 0 0,0-1 0,21 1 16,-21 0-16,21 105 0,-21-105 16,0-1-16,0 22 0,21-21 0,-21 21 15,0-22-15,0 22 0,0-21 16,0 21-16,0 0 0,0-22 0,0 22 16,0 0-16,0-21 0,0 20 15,0 1-15,0-21 0,0 105 16,-21-84-16,21-21 0,0 21 0,-21-22 15,0 1-15,21 21 0,-21-21 0,21-1 16,0 22-16,-22-21 0,22-1 16,-21 1-16,21 0 0,-21-1 0,21 1 15,0 0-15,0-22 0,0 22 0,0 0 16,0-22-16,42 22 0,-20-22 16,-1 1-16,21 20 0,0-20 0,1-1 15,20-20-15,-20 20 0,20 1 0,1-1 16,-1-20-16,-21 20 0,22-21 15,-1 22-15,-20-22 0,20 1 0,1 20 16,-22-21-16,22 1 0,-1-1 16,1-21-16,-1 22 0,1-1 0,-22-21 15,21 0-15,1 22 0,-1-22 0,1 0 16,-1 0-16,-20 0 0,-1 0 0,22 1 16,-22-22-16,0 0 0,1 0 15,-22 0-15,0 0 0,0 0 0,0 0 16,-21-22-16,0 1 0,0 0 0,-21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11:11:56.7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8001 1545 0,'0'-21'15,"0"0"1,0 0 0,-21 0-16,21-1 15,-21 22 1,21-21-16,-22 0 0,22 0 15,0 42 48,0 0-47,0 0-16,0 1 0,0-1 0,22 0 15,-22 21-15,0 1 0,21-1 16,-21 0-16,0 1 0,0-1 0,0 21 15,0 1-15,0-22 0,0 22 16,21-1-16,-21-20 0,0 20 0,0 1 16,21-1-16,-21 1 0,0-1 0,0 1 15,0-22-15,0 21 0,0-20 16,0 20-16,0-20 0,0-1 16,0 0-16,21-21 0,-21 22 0,0-22 15,21 0-15,-21 0 16,0-42-1,0 0-15,0 0 16,0 0-16,0-22 0,0 22 16,0-21-16</inkml:trace>
  <inkml:trace contextRef="#ctx0" brushRef="#br0" timeOffset="1295.74">8001 1524 0,'-42'0'15,"42"-21"1,21 21 31,0 0-47,0 0 0,0 0 15,22 0-15,-22 0 0,21 0 16,0 0-16,1 0 0,-1 0 0,22 0 16,-1 0-16,1 0 0,-1 0 15,22 0-15,-1 0 0,1 0 0,-21 0 16,20 0-16,1 0 0,0 0 15,-1 0-15,191 0 16,-169 0-16,127 21 16,-85-21-16,-21 0 0,21 0 0,1 0 15,20 0-15,0 0 0,1 21 16,20-21-16,1 0 0,20 0 16,1 0-16,0 21 0,20-21 0,-20 0 15,21 0-15,0 0 0,0 22 16,-1-22-16,1 0 0,-21 0 0,21 0 15,0 0-15,-22 0 0,22 0 16,0 0-16,-21 0 0,-1 0 0,1 0 16,0 0-16,-22 0 0,1 0 15,-22 0-15,0 0 0,1-22 16,-22 22-16,-21 0 0,21 0 0,-21 0 16,-21-21-16,0 21 0,-1 0 0,-20 0 15,0 0-15,-22 0 0,1 0 16,-22 0-16,0 0 0,-20 0 15,-1 0-15,0 0 0,0 0 16,0 0-16,-21 21 47,0 1-47,-21-1 16,0 0-16,21 0 0,0 0 15,0 0-15,0 1 0,-21-1 16,21 21-16,0-21 0,0 22 0,0-1 15,-21 0-15,21 1 0,0-1 0,-22 43 16,22-43-16,0 0 16,0 1-16,-21-1 0,21 0 15,-21 1-15,21-1 0,0 0 16,0 1-16,-21 20 0,0-42 0,21 22 16,-21-1-16,21 0 0,-22-21 15,1 22-15,0-22 0,0 0 0,0 0 16,0 0-16,-1 1 0,1-1 15,-21 0-15,21-21 0,-22 21 0,22-21 16,-21 0-16,0 21 0,20-21 0,-20 0 16,0 0-16,-1 0 0,1 0 0,-21 0 15,20 0-15,-20 0 16,20 0-16,-41 0 0,20 0 0,-126 0 16,63 0-16,0 21 15,0-21-15,-21 22 0,-1-22 0,-20 21 16,-170 0-16,170-21 0,0 0 15,-22 0-15,22 21 0,-22-21 16,1 0-16,-1 0 0,-20 0 0,20 0 16,-20 0-16,-1 0 0,-21 0 0,21 0 15,-20 0-15,20 0 0,-21 21 16,21-21-16,-20 0 0,20 0 0,0 0 16,1 0-16,-1 0 0,0 0 15,22 0-15,-22 0 0,43 0 0,-22 0 16,22 0-16,0 0 0,20 0 0,-20 0 15,21 0-15,0 0 0,0 0 16,21 0-16,0 0 0,0 0 16,0 0-16,21 0 0,0 21 0,0-21 15,21 0-15,1 0 0,20 0 16,1 0-16,20 0 0,1 0 0,0 0 16,21 0-16,-1 0 0,-20 22 15,21-22-15,0 0 0,0 0 16,-1 0-16,1 0 0,0 0 0,0 0 15,0 0-15,0 0 16,-1 21-16,1-21 0,0 0 16,21-21 15,0-1-31</inkml:trace>
  <inkml:trace contextRef="#ctx0" brushRef="#br0" timeOffset="1651.53">8636 2053 0,'0'-21'16,"0"42"0,0 0-1,0 1-15,0-1 0,21 0 16,-21 21-16,21 1 0,-21-1 0,0 0 16,0 1-16,0-1 0,21 21 0,-21-20 15,0-1-15,0 0 16,0 1-16,0-22 0,0 21 0,0-21 15,0 1-15,0-1 0,0 0 16,0 0-16,22-42 31,-1 0-31,-21 0 16</inkml:trace>
  <inkml:trace contextRef="#ctx0" brushRef="#br0" timeOffset="2064.3">9017 2201 0,'21'0'16,"-42"0"-16,42 22 31,-21-1-31,0 0 0,0 0 0,0 21 16,0 1-16,0-22 0,0 21 15,0 1-15,0-1 0,0 0 0,0-21 16,0 22-16,0-1 0,0-21 15,0 0-15,21 1 0,0-1 0,1 0 16,-1-21-16,0 0 0,0 0 16,21 0-16,-20 0 0,20-21 0,-21 21 15,21-21-15,-20-1 0,-1-20 0,21 21 16,-21-21-16,0-1 16,1 22-16,-22-21 0,0-1 0,0 1 15,0 0-15,0-1 0,0 1 16,-22 0-16,1-1 0,0 22 0,-21 0 15,-1 0-15,22 0 0,-21 0 16,0 21-16,-1 0 0,22 0 0,-21 0 16,-1 0-16,22 21 0,0-21 15,0 21-15,21 0 0,0 0 0,0 0 16,0 1-16,0-1 0,21 0 16,0 0-16,22-21 0,-22 0 15,21 0-15</inkml:trace>
  <inkml:trace contextRef="#ctx0" brushRef="#br0" timeOffset="2361.13">10245 1693 0,'0'0'0,"0"22"31,0-1-31,0 21 0,21-21 15,-21 22-15,0-1 0,21 21 0,-21-20 16,0 20-16,21-20 16,-21 20-16,0 1 0,0-1 0,0 1 15,0-1-15,21 1 0,-21-1 16,0 64-16,0-85 0,0 1 16,0-1-16,0-21 0,0 22 0,0-22 15,0 0-15,0 0 16,21 0-16,1-42 15,-1 0 1</inkml:trace>
  <inkml:trace contextRef="#ctx0" brushRef="#br0" timeOffset="3030.13">11515 2159 0,'0'0'0,"-64"-21"16,64 0-16,0 0 15,0-1-15,0 1 0,0 0 16,0 0-16,0-21 0,0 20 16,21 1-16,-21 0 0,21 0 0,1 0 15,-1 21-15,21 0 0,-21 0 16,0 0-16,22 0 0,-22 0 0,21 21 16,-21 21-16,22-21 0,-22 22 15,0-1-15,0 0 0,-21 1 0,0-1 16,0 0-16,0 1 0,-21 20 15,0-20-15,0-1 0,0 0 0,-22 1 16,1-1-16,0 0 0,-1 1 16,1-22-16,0 0 0,-1 0 15,1 0-15,21 0 0,-22-21 0,1 0 16,21 0-16,-21 0 0,20-21 16,1 21-16,0-21 0,0-21 0,0 21 15,0-1-15,-1-20 0,22 0 16,0 21-16,0-22 0,0 22 15,0 0-15,0-21 0,0 20 0,22 1 16,-1 21-16,0 0 0,0 0 16,0 0-16,0 0 0,22 21 0,-22 1 15,0-22-15,21 21 0,-20 21 16,-1-21-16,0 0 0,0 1 16,0-1-16,0 0 0,1 0 0,-1 0 15,0 0-15,0 1 0,-21-1 16,21 0-16,0-21 0,-21 21 0,22-21 15,-1 0 1,0 0 0,0 0-1,0-21-15,-21 0 0,21 0 0</inkml:trace>
  <inkml:trace contextRef="#ctx0" brushRef="#br0" timeOffset="3451.89">12107 2223 0,'21'-43'16,"-21"22"0,-21 42-1,0 0 1,0 1-16,21-1 0,0 0 16,0 21-16,-21-21 0,21 22 15,-21-22-15,21 21 0,0 1 0,0-22 16,0 21-16,0-21 0,0 0 15,0 1-15,0-1 0,21 0 0,0-21 16,0 0-16,0 0 0,22 0 0,-22 0 16,0 0-16,0 0 15,0 0-15,22-21 0,-22 0 0,0-1 16,0-20-16,0 21 0,0-21 16,1 20-16,-1-20 0,-21 0 15,0 21-15,0-22 0,0 1 0,0 21 0,-21-22 16,-1 22-16,1 0 0,0 0 15,0 0-15,0 0 0,-22 21 0,22 0 16,0 0-16,0 0 16,0 0-16,0 0 0,21 21 15,-22 0-15,1 0 16,21 0-16,0 0 16,21-21-1,1 0-15,-1 0 0,0 0 16,21-21-16</inkml:trace>
  <inkml:trace contextRef="#ctx0" brushRef="#br0" timeOffset="3778.7">12912 1693 0,'0'0'0,"-22"0"15,1 22 1,21-1-16,0 0 15,0 0-15,0 21 0,0-20 0,0 20 16,0 0-16,0 22 0,0-22 16,0 0-16,0 22 0,0-1 15,0-20-15,0 20 0,0 1 0,0-22 16,0 22-16,-21-22 0,21 0 0,0 1 16,0-1-16,0 0 0,0-21 15,0 22-15,0-22 0,0 0 16,0 0-16,0-42 47,0 0-47,0 0 0,21-22 0,0 22 15,-21-21-15,22 0 16</inkml:trace>
  <inkml:trace contextRef="#ctx0" brushRef="#br0" timeOffset="4331.41">13420 2053 0,'0'0'0,"0"-21"16,0 0-1,0 0 1,21 21-16,-21-21 16,21 21-16,0 0 0,0-22 15,0 22-15,22-21 16,-22 21-16,0 0 0,0 0 0,0 0 15,1 21-15,-1 1 0,0-1 0,0 0 16,-21 0-16,0 0 0,0 0 16,0 1-16,0 20 0,0-21 0,-21 0 15,0 0-15,0 1 0,-1-1 16,-41 21-16,42-21 0,0-21 16,-1 0-16,1 21 0,0-21 15,0 0-15,0 0 16,21-21-16,0 0 0,0 0 15,21 0 1,0 0-16,0 21 0,0-22 0,1 22 16,-1 0-16,21 0 0,-21 0 0,0 0 15,1 0-15,20 0 0,-21 0 16,0 0-16,0 22 0,1-1 0,-1-21 16,-21 21-16,0 0 0,21 0 15,-21 0-15,0 1 0,0-1 0,0 0 16,0 0-16,-21 21 0,0-20 0,-1-1 15,1-21-15,0 21 0,0 0 16,0 0-16,-22-21 0,22 21 16,-21-21-16,0 0 15,20 0-15,1 0 0,0 0 0,0 0 16,0 0-16,21-21 16,0 0-1,0 0-15,0 0 0,21 0 16,0-1-16,0 22 0</inkml:trace>
  <inkml:trace contextRef="#ctx0" brushRef="#br0" timeOffset="4745.17">14182 2096 0,'-22'0'15,"22"21"1,-21 0-16,0 0 0,21 0 16,0 0-16,0 1 0,-21-1 0,21 21 15,0-21-15,0 0 0,0 22 0,0-22 16,0 0-16,0 21 16,0-20-16,21-1 0,0 0 0,0 0 15,1-21-15,20 0 0,-21 0 0,0 0 16,0 0-16,22 0 15,-22-21-15,0 0 0,0 0 0,22-1 16,-22 1-16,-21-21 0,21 21 16,-21-22-16,0 22 0,0-21 0,0 21 15,0-22-15,0 1 0,-21 21 0,0-21 16,-1 20-16,1 1 0,0 21 16,0-21-16,0 21 0,-22 0 0,-20 0 15,42 0-15,0 21 16,-1 0-16,1-21 0,0 22 0,0-1 15,21 0-15,-21-21 0,21 21 0,0 0 16</inkml:trace>
  <inkml:trace contextRef="#ctx0" brushRef="#br0" timeOffset="5199.35">15007 1863 0,'0'0'0,"0"-21"0,0-1 16,0-20 0,0 21-16,0 42 15,0 0 1,0 0-16,0 22 0,0-1 0,0 22 16,0-22-16,0 21 0,0-20 15,0 20-15,0 1 0,0-1 0,-21 1 16,21-1-16,0 1 0,-21-1 15,21-20-15,0 20 0,0-21 16,0 1-16,0-22 0,0 21 0,0-21 16,0 1-16,0-1 0,0 0 15,21-21 1,0 0-16,0 0 0,-21-21 16,43 0-16,-22-1 0,0 1 0,0-21 15,21 21-15</inkml:trace>
  <inkml:trace contextRef="#ctx0" brushRef="#br0" timeOffset="5844.85">16129 1990 0,'0'0'0,"0"-21"0,0-1 0,0 1 15,0 0 1,0 42-1,0 0-15,0 1 16,0-1-16,0 21 0,0-21 0,0 22 16,0-1-16,0-21 0,0 21 15,-21 1-15,21-1 0,-21 0 0,21 1 16,0-22-16,0 21 0,-22-21 16,22 22-16,0-22 0,-21 0 15,21 0-15,0 0 0,21-21 31,1-21-15,-22 0-16,21-21 0,-21 21 16,21-22-16,-21 22 0,21-21 0,0-1 15,-21-20-15,0 21 0,0-1 0,0 1 16,0 0-16,0-1 0,0 1 16,0 21-16,0 0 0,0-1 15,0 1-15,-21 21 0,0 21 16,0 1-16,0-1 15,-1 0-15,1 21 0,-21-21 16,21 22-16,-22-22 0,1 21 0,21 1 16,-21-1-16,-1-21 0,1 21 15,21-20-15,-22-1 0,22 21 16,0-42-16,21 21 0,0 0 0,0-42 31,21 0-31,0 0 0,22 0 16,-22 21-16,21-21 0,-21-1 15,22 22-15,-1-21 0,-21 21 0,22 0 16,-1-21-16,-21 21 0,21-21 0,-20 21 16,20 0-16,-21 0 15,0 0-15,0 0 0,1 0 0,-1 0 16,0 0 0,0 0-1,0 0-15,0 0 16,1 0-16,-1 0 0,0 0 15</inkml:trace>
  <inkml:trace contextRef="#ctx0" brushRef="#br0" timeOffset="6236.62">16891 2096 0,'0'-22'15,"-21"44"16,0-1-31,-1 0 0,1 0 16,21 0-16,-21 22 0,21-22 16,-21 0-16,0 0 0,21 21 0,0-20 15,0-1-15,0 21 0,0-21 0,0 0 16,0 1-16,0-1 0,0 0 16,21 0-16,0-21 0,0 0 15,0 21-15,1-21 0,20 0 0,-21 0 16,21 0-16,-20-21 0,20 0 15,-21 21-15,0-21 0,22 0 0,-22-22 16,0 22-16,-21 0 0,0-21 16,0 20-16,0-20 0,0 0 0,0-1 15,0 22-15,0-21 0,-21 0 16,0 20-16,-22 1 0,22 0 0,0 21 16,0 0-16,0 0 0,-1 0 15,1 0-15,-21 0 0,21 0 16,0 0-16,-1 21 0,1 0 0,0-21 0,0 22 15,-21-1-15,20 0 0,1-21 16,-21 21-16</inkml:trace>
  <inkml:trace contextRef="#ctx0" brushRef="#br0" timeOffset="7159.48">4868 5546 0,'0'0'0,"-21"0"16,21 21-16,-21-21 15,21 21-15,-21-21 32,0 0-17,21-21-15,-22 21 16,22-21-16,0 0 0,0-1 15,0 1-15,0 0 0,0-21 16,0 21-16,0-22 0,0-41 0,22 41 16,-1-20-16,0-1 0,0-20 15,21 20-15,1 1 0,-1-1 0,0-21 16,1 22-16,20-1 16,1-20-16,-1 20 0,1-20 0,20 20 15,1-21-15,21 1 0,-21 20 0,20-20 16,1-1-16,0 21 0,0-20 15,0 20-15,0-20 0,21-1 0,105-42 16,-126 63-16,0 1 16,0 21-16,-21-1 0,-1 1 0,1 0 15,63-1-15,-84 22 16,-22 0-16,21 0 0,-20 21 0,-1 0 16,-21-21-16,0 21 0,1 0 0,-1 0 15,0 0-15,-42 0 63,0 0-48,-1 0-15,1 0 16,0-22-16</inkml:trace>
  <inkml:trace contextRef="#ctx0" brushRef="#br0" timeOffset="7576.24">7429 2794 0,'0'0'0,"-42"0"16,42 21-16,-21-21 16,21 21-16,0 1 0,0-1 15,0 0-15,21-21 16,-21 21-16,42-21 0,-20 0 0,-1 21 15,0-21-15,21 0 0,1 0 0,-22 0 16,21 0-16,0 0 0,-20 0 16,20 0-16,-21 0 0,0-21 0,22 21 15,-22-21-15,0 21 16,0 0-16,-21-21 0,-21 21 31,0 0-31,0 21 0,-1 0 16,1 0-16,-21 0 0,21 1 0,-22 20 15,22 0-15,-21 1 0,21-1 16,-22 0-16,22 1 0,0-1 0,-21 21 16,42-41-16,-21 20 0,-1 0 15,22-21-15,-21 22 0,21-22 0,0 0 16,0 0-16,-21-21 47</inkml:trace>
  <inkml:trace contextRef="#ctx0" brushRef="#br0" timeOffset="8179.89">1651 4297 0,'0'0'0,"-21"0"16,0 0-16,21 21 15,0 0-15,0 0 16,0 22-16,0-1 0,21 0 16,-21 1-16,21 20 0,0 1 15,0-1-15,0 1 0,1-1 0,-22 1 16,0-1-16,21 1 15,-21-1-15,0-20 0,0-1 0,0 0 16,0 1-16,0-22 0,0 0 16,0 0-16,0-42 31,0 0-31,0 0 16,0-22-16,0 1 0</inkml:trace>
  <inkml:trace contextRef="#ctx0" brushRef="#br0" timeOffset="8710.59">1418 4699 0,'0'0'0,"-42"-42"0,-1 21 0,22-22 0,-21 1 16,21 21-16,0-22 15,-1 1-15,22 21 0,0-21 0,0 20 16,0-20-16,0 21 0,22-21 16,-1 20-16,21 1 0,0-21 15,1 21-15,20 21 0,1 0 0,-1 0 16,-20 0-16,20 21 0,1 0 15,-22 0-15,0 22 0,-21-1 0,1 0 16,-1 22-16,-21-22 0,0 22 16,0-22-16,0 0 0,-21 1 15,-1-1-15,1 0 0,0 1 16,0-22-16,-21 0 0,20 0 16,1-21-16,0 0 0,0 0 0,0 0 15,21-21 1,0 0-16,0 0 0,0-1 0,0-20 15,21 21-15,21 0 0,-21 0 16,22 21-16,-1-22 0,0 22 0,1 0 16,-1 0-16,22 0 0,-22 0 15,21 22-15,-20-22 0,20 21 16,-20 21-16,-1-21 0,0 0 0,-21 22 16,1-1-16,-22 0 0,0 1 15,0-1-15,-22 0 0,1 1 16,0 20-16,-64 22 0,43-43 15,21 1-15,-21-22 0,-1 21 16,1-21-16,0 0 0,20 1 16,-20-1-16,21-21 0,0 0 0,-22 0 15,22 0-15,0 0 0,0 0 16,21-21 0,0-1-16,21 1 15,0 0-15,22 0 0,-22-21 16,21 20-16</inkml:trace>
  <inkml:trace contextRef="#ctx0" brushRef="#br0" timeOffset="9631.51">2540 4636 0,'0'0'0,"0"-22"0,0 1 0,0 0 16,-21 21-16,0 0 15,-1 0-15,22 21 16,-21-21-16,0 21 0,21 22 15,0-22-15,0 21 0,0-21 0,0 22 16,0-1-16,0 0 0,0 1 16,21-1-16,0-21 0,1 22 15,-1-22-15,0 0 0,21 0 0,-21-21 16,1 0-16,20 0 0,-21 0 16,21 0-16,-20 0 0,-1 0 0,0 0 15,0-21-15,0 0 0,0 0 16,-21-1-16,0 1 0,0 0 15,0-21-15,-21 21 0,0-1 16,0-20-16,-21 21 0,20-21 0,-20 20 16,21-20-16,-21 21 0,20-21 15,1 20-15,0-20 0,21 21 0,0 0 16,0 0-16,0-1 0,0-20 16,21 21-16,0 21 0,22-21 0,-22 21 15,21-21-15,1 21 0,-1 0 16,0 0-16,1 21 0,-1 0 15,0 0-15,1 0 0,-22 0 16,21 22-16,-21-22 0,0 0 0,-21 0 16,0 22-16,0-22 0,0 0 15,0 0-15,0 0 0,0 0 0,0 1 16,0-1 0,0-42-1,0-1 1,0 1-16,0-21 0,0 21 0,0-22 15,0 1-15,0 0 0,0-1 16,0 1-16,22 0 0,-22-1 16,0 1-16,0 0 0,0 21 0,21-1 15,-21 1-15,0 42 32,0 1-32,0-1 0,0 0 0,0 21 15,0-21-15,0 22 0,0-1 16,0-21-16,0 22 0,0-22 0,0 21 15,21-21-15,-21 0 0,21 1 16,-21-1-16,21-21 0,0 21 16,1-21-16,-1 0 0,0 0 15,0 0-15,0-21 0,0 0 16,1-1-16,-1 1 0,0 0 16,0 0-16,0-21 0,0 20 0,1-20 15,-1 0-15,-21-1 0,0 22 0,0-42 16,0 42-16,0-22 0,0 1 15,0 21-15,0 0 0,0-1 0,21 44 32,-21-1-32,21 0 0,-21 0 0,0 21 15,21-20-15,-21-1 0,21 21 16,-21-21-16,0 0 0,22 22 0,-1-22 16,0 0-16,0 0 15,-21 0-15,21-21 16,0 0-16,1 0 15,-1 0-15,-21-21 16,0 0-16,21 0 0,-21 0 0,0 0 16,0-1-16,0-20 0</inkml:trace>
  <inkml:trace contextRef="#ctx0" brushRef="#br0" timeOffset="9944.84">3450 3831 0,'0'0'0,"0"21"16,21-21-1,0 0 1,1 0-16,-1 0 0,0 0 0,0-21 16,0 0-16,-21 0 0,0 0 0,21 21 15,-21-21-15,0-1 0,0 1 16,-21 21-16,21-21 0,-21 21 0,0 0 15,-21 0-15,20 0 0,1 0 16,0 0-16,0 21 0,0 0 16,0-21-16,21 22 0,0-1 15,0 21-15,0-21 0,0 0 16,0 1-16,0-1 0,0 0 0,21 0 0,0 0 16,0-21-16,0 21 0,0-21 15,1 0-15</inkml:trace>
  <inkml:trace contextRef="#ctx0" brushRef="#br0" timeOffset="10363.62">3916 3874 0,'0'0'0,"0"21"16,0 0-16,21 0 0,-21 0 15,21 0-15,-21 1 0,0-1 16,0 0-16,21 0 0,-21 0 15,21 0-15,-21 1 0,0-1 16,0 0-16,22-21 0,-44-21 47,22 0-47,-21-1 16,21-20-16,0 21 0,0-21 15,0-1-15,0 22 0,0-21 0,0-1 16,0 22-16,21-21 0,1 21 15,-1 0-15,0-1 0,21 1 0,-21 21 16,1 0-16,20 0 16,-21 0-16,21 0 0,-20 21 0,20-21 0,-21 43 15,0-22-15,0 0 16,1 0-16,-22 0 0,0 1 0,0 20 16,0 0-16,0-21 15,0 22-15,0-22 0,0 0 16,0 0-16,0 0 15,0-42 1,21 21-16</inkml:trace>
  <inkml:trace contextRef="#ctx0" brushRef="#br0" timeOffset="11128.17">5016 3471 0,'0'0'0,"-21"0"0,-42-42 16,20 42-16,22-21 16,0 21-16,0 0 0,-21 0 0,20 21 15,1-21-15,0 21 0,0 0 16,21 22-16,0-22 0,0 0 0,0 21 16,0 22-16,0-22 0,0-21 15,0 22-15,21-22 16,-21 0-16,21 0 0,0 0 0,1 1 15,20-22-15,-21 0 0,0 0 16,0 0-16,22 0 0,-22 0 0,0 0 16,0 0-16,0-22 0,1 22 0,-22-21 15,0 0-15,21 0 0,-21 0 16,21 0-16,-21-1 0,0 1 0,0-21 16,0 21-16,0 0 0,0-1 15,0-20-15,0 21 0,0 0 16,-21 21-16,21 21 31,0 0-15,0 0-16,21 0 0,-21 22 15,21-22-15,-21 21 0,21-21 0,0 22 16,1-1-16,-1 0 0,0 22 16,0-22-16,0 22 0,0-1 0,1 1 15,-1-22-15,0 22 0,21-1 16,-21 1-16,1-1 0,-1 1 0,21-1 15,-21 1-15,22-22 0,-22 21 0,21 1 16,-21-1-16,22 1 0,-22-22 16,0 22-16,0-22 0,21 0 0,-20 1 15,-22-1-15,21 0 0,-21 1 16,0-22-16,0 0 16,0 0-16,-21-21 0,-1 0 15,1 0-15,0-21 0,-21 21 16,21-42-16,-1 21 0,-20-22 15,0 1-15,-1 0 0,1-22 0,0 1 16,-1-22-16,1 0 0,0 1 0,-1-1 16,1-21-16,21 0 0,0 22 15,21-22-15,0 21 0,0 0 0,0 1 16,0 20-16,0 1 0,21-1 16,0 1-16,0 20 0,0 1 15,1 21-15,-1 0 0,21 0 0,-21-1 16,0 1-16,22 21 0,-22 0 15,0 0-15,0 0 0,0 0 0,1 0 16,-1 0-16</inkml:trace>
  <inkml:trace contextRef="#ctx0" brushRef="#br0" timeOffset="11272.09">5884 3704 0,'0'0'0,"0"21"16,0 1 15</inkml:trace>
  <inkml:trace contextRef="#ctx0" brushRef="#br0" timeOffset="14463.91">6371 6879 0,'21'0'31,"0"-21"-15,-21 0 15,0 0 32,0 0-48,0-1 1,0 1 0,22 21-16,-22-21 0,0 0 15,0 0-15,0 0 16,0-1-16,0 1 0,0 0 0,0 0 16,0 0-16,-22 0 0,1-1 15,0 1-15,0 0 0,0 0 16,-22 21-16,22 0 0,0 0 15,-21 0-15,21 0 0,-22 0 16,22 21-16,-21 0 0,21 0 0,-22 22 16,22-22-16,0 21 0,0 1 15,0-1-15,21 0 0,0 43 16,0 0-16,0-64 16,0 21-16,0-21 0,0 43 15,0-43-15,0 0 0,21-21 0,0 21 16,0-21-16,0 0 15,0 0-15,22 0 0,-22-21 0,0 21 16,0-21-16,0 0 0,22 0 16,-22-22-16,0 22 0,21 0 15,-20-21-15,-1-1 0,21 22 0,-21-21 16,0-1-16,1 1 0,-1 0 16,0 21-16,-21-22 0,0 22 0,21 0 15,-21 0-15,0 0 0,0 42 16,0 0-1,0 21-15,0-21 0,0 22 0,0-1 16,0-21-16,0 22 0,0-1 16,0-21-16,0 21 0,0-20 0,0 20 15,0-21-15,0 0 0,0 0 16,0 1-16,21-1 16,0-21-16,1 0 0,-1 0 15,0 0-15,0 0 0,0-21 16,22 21-16,-22-22 0,21 1 0,-21 0 15</inkml:trace>
  <inkml:trace contextRef="#ctx0" brushRef="#br0" timeOffset="14675.81">7175 6837 0,'0'0'16,"0"-21"-1,0 0 1,0-1 15,0 1-31,0 42 47,0 1-47,0-1 16</inkml:trace>
  <inkml:trace contextRef="#ctx0" brushRef="#br0" timeOffset="16293.47">8551 6795 0,'0'-22'0,"0"44"0,0-65 15,0 22-15,0 0 0,-21-21 16,21 20-16,0 1 0,-21-21 0,21 21 16,-21 0-16,0-1 0,21 1 15,-22 0-15,1 21 0,0 0 0,0 0 16,-21 0-16,20 21 0,1 0 15,-21 1-15,21-1 0,0 21 0,-22 0 16,22 1-16,0-1 0,0 0 0,0 1 16,-1-1-16,1 0 0,0 1 15,21-1-15,0-21 0,0 22 0,0-22 16,0 0-16,0 0 0,0 0 16,0 0-16,21-21 0,0 0 0,1 0 15,-1 0-15,0 0 0,21-21 16,-21 0-16,22 0 0,-22 0 15,21 0-15,1-22 0,-22 22 0,21-21 16,-21 21-16,22-22 0,-22 1 0,0 0 16,0-1-16,0 1 0,0 0 15,-21-1-15,0 22 0,0-21 16,0 21-16,0-1 0,0 44 31,0-1-31,0 0 0,-21 21 16,21-21-16,0 22 0,0-22 0,0 21 15,0 1-15,0-22 0,0 21 0,0 0 16,0-20-16,0-1 16,21 21-16,1-21 0,-1 0 0,0 1 15,21-22-15,1 21 0,-1-21 0,0 0 16,1 0-16,20 0 0,-21 0 16,22 0-16,-1-21 0,1-1 0,-22 1 15,22 0-15,-22 0 0,22 0 0,-22 0 16,0-22-16,1 22 0,-22 0 15,21-21-15,-42 20 0,21-20 0,-21 21 16,0-21-16,0 20 0,0 1 16,-21 0-16,0 0 0,0 0 0,0 21 15,-1 0-15,1 0 0,0 0 0,-21 0 16,21 21-16,-1 0 16,1 0-16,0 0 0,0 22 0,0-22 15,0 21-15,-1 1 0,1-22 0,0 21 16,21-21-16,0 0 0,0 22 15,0-22-15,0 0 0,0 0 16,0 0-16,21-21 0,0 0 16,1 0-16,-1 0 0,21-21 15,0-21-15,-20 21 0,41-22 16,-42 22-16,0-21 16,1 21-16,-1-22 0,0 1 15,-21-21-15,42-43 0,-42 42 16,0 22-16,21-22 0,-21 1 15,0 21-15,0-1 0,0 1 0,0 0 16,0-1-16,0 22 0,0 0 0,0 0 16,0 42-1,-21-21-15,21 42 16,0-21-16,0 1 0,0 20 16,-21 0-16,21 1 0,0 20 0,-21-21 15,21 22-15,0-1 0,0-20 16,0 20-16,0-20 0,0-1 0,0 0 15,0 1-15,0-1 0,21-21 16,0 21-16,22-20 0,-22-1 0,0 0 16,21-21-16,1 21 0,-1-21 15,21 0-15,-20 0 0,20 0 0,-20 0 16,126-42-16,-127 21 16,1-1-16,-1 1 0,21-21 15,-41 21-15,20-22 0,0 22 0,-21-21 16,1 0-16,-1 20 0,-21-20 0,0 0 15,0 21-15,0-1 0,0 1 16,0 0-16,-21 0 0,-1 0 0,1 21 16,0 0-16,0 0 0,-21 21 15,20 0-15,-20 0 0,0 0 16,21 1-16,-22-1 0,-20 42 16,20-20-16,22-22 0,0 21 15,0 0-15,0-20 0,21-1 0,0 21 16,0-21-16,0 0 0,0 1 0,0-1 15,21-21-15,0 21 0,0-21 16,0 0-16,22 0 0,-22 0 0,42 0 16,-20-21-16,-1 21 0,0-21 15,-20-1-15,20 1 0,0-21 16,-21 21-16,22-22 0,-22 1 0,21 0 16,-21-1-16,1-20 0,-1 21 15,0-22-15,0 1 0,-21 20 16,21-20-16,-21-1 0,0 22 0,0-22 15,0 1-15,0 21 0,0-1 16,0 1-16,0 0 0,0 20 0,0 1 16,0 0-16,-21 21 0,0 21 15,0 0-15,21 22 16,-21-1-16,-1 0 0,22 1 0,-21 20 16,21 1-16,-21-1 0,0 22 15,21-22-15,0 1 0,0 21 0,0-22 16,0 1-16,0-22 0,0 21 0,0-20 15,0-1-15,0-21 0,0 22 16,21-22-16,0 21 0,0-21 16,1 0-16,-1-21 0,0 22 0,42-22 15,-41 0-15,20 0 16,0 0-16,1-22 0,-1 1 0,0 0 16</inkml:trace>
  <inkml:trace contextRef="#ctx0" brushRef="#br0" timeOffset="16752.41">11874 5927 0,'0'0'0,"0"-21"0,0-1 16,0 1-16,0 0 0,-21 21 31,0 21-31,0 0 0,0 1 15,0 20-15,-1 0 0,1 1 0,-21 20 16,21-21-16,21 22 0,-21-1 16,-1 22-16,1-21 0,21-1 0,0 1 15,0-1-15,0 1 0,0-1 16,0-21-16,0 1 0,0-1 0,21 0 16,-21-20-16,22 20 0,20-21 0,-21 0 15,0 0-15,22 1 0,-1-22 16,-21 21-16,21-21 0,1 0 0,-1 0 15,0 0-15,1 0 0,-1-21 0,0-1 16,1 1-16,-1 0 16,0 0-16,1 0 0</inkml:trace>
  <inkml:trace contextRef="#ctx0" brushRef="#br0" timeOffset="17020.25">12594 6244 0,'0'0'15,"0"-21"-15,-21 21 16,21 21 0,0 0-16,0 1 15,0-1-15,0 21 0,0 0 16,0-20-16,0 20 0,0 0 16,0 1-16,0-22 0,0 63 15,0-62-15,0 20 0,0-21 16,-21 0-16,21 0 0,0 1 0,0-1 15,21-21 17,0-21-32,0-1 15,0 1-15,1 0 0</inkml:trace>
  <inkml:trace contextRef="#ctx0" brushRef="#br0" timeOffset="17411.04">12975 6244 0,'0'0'0,"0"-42"15,0 63 17,0 0-17,0 0-15,-21 1 0,21-1 0,-21 21 16,0-21-16,21 22 0,-22-1 0,22 0 16,0 1-16,-21-22 15,21 21-15,0 0 0,0-20 0,0 20 0,0-21 16,0 0-16,0 0 0,0 1 15,21-1-15,1-21 16,-1 0-16,21 0 0,-21 0 0,0-21 0,43-22 16,-43 22-16,21 0 15,-20 0-15,-1-22 0,0 1 16,0 21-16,-21-21 0,0-1 0,0 1 16,0 0-16,0-1 0,0 22 15,-21-21-15,0 21 0,0-1 0,-1 22 16,1 0-16,0-21 0,0 21 0,0 0 15,0 0-15,-22 0 16,22 21-16,0-21 0,0 22 0,0-1 0,21 0 16,0 0-1,21-21 1,0-21-16</inkml:trace>
  <inkml:trace contextRef="#ctx0" brushRef="#br0" timeOffset="17787.8">13314 5800 0,'0'0'0,"21"0"32,0 0-32,0 0 0,0 21 15,22 0-15,-22 0 0,21-21 16,-21 21-16,22 1 0,-22-1 15,21 21-15,-21-21 0,1 22 16,20-22-16,0 21 0,-21 0 0,22-20 16,-1 41-16,-21-21 0,22 1 0,-22 20 15,0-20-15,0 20 0,-21 1 16,0-22-16,0 21 0,0-20 0,0 20 16,-21-20-16,0-1 0,0 0 0,-22 1 15,1-22-15,0 21 0,-1-21 16,-20 22-16,20-22 0,1 0 0,21 0 15,-21 0-15,20-21 0,1 21 16,0-21-16,0 0 0,42 0 31,0-21-31,0 0 0,1 0 16,-1 0-16,21 0 0,-21-1 0</inkml:trace>
  <inkml:trace contextRef="#ctx0" brushRef="#br0" timeOffset="18560.59">14372 6583 0,'0'21'15,"21"-21"32,0-21-47,1 21 16,-1-21-16,0 0 0,0-1 15,0 22-15,0-21 0,1 0 16,-1 0-16,21 0 0,-21 0 0,0-22 16,1 22-16,-1 0 0,0-21 0,21 20 15,-21-20-15,1 0 0,-1-1 16,0 22-16,0-21 0,0-22 0,0 22 15,1 0-15,20-22 0,-21 1 16,0-1-16,22 1 0,-22-1 0,0-20 16,21 20-16,-21-21 0,1 1 15,-1-1-15,0 0 0,-21 1 0,0-22 16,21 21-16,-21 1 0,0-1 16,0 0-16,0 1 0,0-1 0,-21-21 15,21 21-15,-21 1 0,0-1 0,-1 22 16,-20-22-16,21 0 0,-21 22 15,-22-85-15,22 63 0,-22 0 16,22 22-16,0-1 16,-22 1-16,22-1 0,-22 1 0,1-1 15,-22 22-15,22-22 0,-1 22 0,-21 0 16,22-1-16,-22 1 0,22 21 0,-1-21 16,1 20-16,-1 1 0,-42-21 15,85 21-15,-21 21 0,21 0 16,0-21-16,-1 21 0,1 0 15,42 21 17,1-21-17,-1 0-15,-21 21 16,21-21-16,0 0 0,0 0 0,0 0 16,1 21-16,-1-21 0</inkml:trace>
  <inkml:trace contextRef="#ctx0" brushRef="#br0" timeOffset="19067.66">14457 2477 0,'-21'0'31,"-1"0"-15,1 0-16,0 0 0,-21 0 15,21 0-15,-22 0 0,1 0 16,0 0-16,-1 0 0,1 0 0,0 0 16,-22 0-16,22 0 0,-1 0 0,1 0 15,0 0-15,-1 0 0,1 0 16,21 0-16,0 0 0,-22 0 0,22 0 15,0 0 1,21 21 15,21 0-31,0 0 0,1 0 0,-1 22 16,0-22-16,0 21 0,21 0 0,-20 1 16,-1-22-16,21 21 15,-21 1-15,22-1 0,-22 0 0,0-21 16,21 22-16,-21-22 0,22 21 0,-22-21 15,0 22-15,21-22 0,-20 21 16,-1-21-16,0 1 0,0-1 0,0 0 16,0 0-16,1-21 0,-22 21 15,21-21-15,-21 21 0,21-21 16,-21 22 0,-21-1-1,0 0-15,-1-21 0</inkml:trace>
  <inkml:trace contextRef="#ctx0" brushRef="#br0" timeOffset="21399.99">12679 7260 0,'-21'0'0,"-1"0"15,1 0-15,0 0 16,0 0-16,0 0 0,0 0 15,-1 0-15,1 0 16,0 0-16,0 0 16,0 0-16,0 0 15,21 21 1,21-21 0,0 0-1,0 0-15,0 0 0,0 0 16,22 0-16,-22 0 0,21 0 0,1 0 15,-1-21-15,0 21 0,1 0 0,20 0 16,1 0-16,20 0 0,1 0 16,-22-21-16,22 21 0,0 0 15,-22 0-15,1 0 0,-1 0 16,1 0-16,-22 0 0,0 0 0,-20 0 16,-1 0-16,0 0 0,0 0 15,0 0-15,-42 0 47,0 0-47,0 0 0,0 0 16,-1 0-16,1 0 0,0 0 15,-21 0-15,21 0 0</inkml:trace>
  <inkml:trace contextRef="#ctx0" brushRef="#br0" timeOffset="21851.94">12531 7408 0,'0'0'0,"-43"22"15,22-1 1,0-21-1,42 21 17,0-21-32,0 0 0,1 0 15,-1 0-15,21 0 0,0 0 0,1 0 16,-1 0-16,22 0 0,41 0 16,-41 0-16,21-21 15,-22 21-15,1 0 0,20 0 16,-20-21-16,-1 21 0,1 0 0,-22 0 0,0 0 15,1 0-15,-1 0 0,22-22 16,-43 22-16,0 0 0,0 0 16,0 0-16,-42 0 78,0 0-63,0 22-15,0-1 0</inkml:trace>
  <inkml:trace contextRef="#ctx0" brushRef="#br0" timeOffset="22283.69">12933 7916 0,'0'0'16,"-21"0"-16,21 22 15,0-1 1,0 0-16,0 0 16,0 0-16,0 22 0,21-22 15,-21 0-15,0 21 0,21-21 0,-21 22 16,0-22-16,0 21 0,0-21 16,0 22-16,0-22 0,0 21 0,0-21 15,0 1-15,0-1 0,0 0 0,0 0 16,-21 0-16,21 0 0,0 1 15,-21-22 1,21-22 15,0 1-31,0 0 0,-22 21 16,22-21-16,0 0 0</inkml:trace>
  <inkml:trace contextRef="#ctx0" brushRef="#br0" timeOffset="22676.45">12721 8043 0,'0'0'15,"0"-21"1,-21 21-16,21-21 0,0 0 0,0 0 16,0 0-16,21-1 15,0 22 1,0 0-16,1-21 0,-1 21 0,21 0 15,-21 0-15,22 0 0,-22 0 16,21 0-16,0 0 0,1 0 0,-22 0 16,21 21-16,1 1 0,-1-22 0,-21 21 15,0 0-15,0 0 0,1 0 16,-22 0-16,0 1 0,0-1 16,0 21-16,-22-21 0,-20 0 15,21 1-15,0-1 0,0 0 16,-22-21-16,-20 21 0,42 0 15,-1-21-15,-20 0 0,21 21 16,0-21-16,0 0 16,-1 0-1,44 0 1,-1 0 0,0 0-16,0-21 0</inkml:trace>
  <inkml:trace contextRef="#ctx0" brushRef="#br0" timeOffset="23619.42">13716 8128 0,'0'0'0,"0"-21"0,21 21 16,-21-21-16,0 0 0,0-1 15,0 1-15,21 0 16,-21 42 15,0 0-15,0 1-16,0 20 0,0-21 15,0 0-15,0 0 0,0 22 0,0-22 16,0 0-16,0 21 0,-21-20 16,21-1-16,0 0 0,0 21 0,0-21 15,0 1-15,-21-1 16,21 0-16,0 0 16,0-42 30,0 0-46,0 0 16,0-1-16,0 1 0,0 0 16</inkml:trace>
  <inkml:trace contextRef="#ctx0" brushRef="#br0" timeOffset="23991.74">13610 8065 0,'-21'-22'16,"21"1"-1,0 0 1,21 21 0,0 0-16,0 0 0,1 0 15,-1 0-15,21 0 0,-21 0 0,22 0 16,-1 21-16,-21-21 0,21 21 16,1 1-16,-1-22 0,-21 21 0,22 0 15,-22 0-15,0 0 0,0 0 16,0 1-16,-21-1 0,21 0 0,-21 0 15,0 0-15,0 0 0,-21 1 0,0-1 16,0 0-16,0 0 0,0 0 16,-22-21-16,22 21 0,0 1 0,0-22 15,0 21-15,-22-21 0,22 21 16,0-21-16,0 0 0,0 0 16,21-21 46,21 21-62</inkml:trace>
  <inkml:trace contextRef="#ctx0" brushRef="#br0" timeOffset="24304.5">14330 8043 0,'0'-21'0,"21"21"31,0 0-31,0 0 16,0 0-16,1 0 0,-1 0 15,21 0-15,-21 0 0,22-21 0,-22 21 16,21 0-16,-21 0 0,0 0 0,1 0 15,-1 0-15,0 0 16,-21-21-16,21 21 0,-42 0 47,0 21-47,0-21 0,-1 0 16,22 21-16,-21-21 0</inkml:trace>
  <inkml:trace contextRef="#ctx0" brushRef="#br0" timeOffset="24591.67">14563 8022 0,'0'0'0,"-22"0"16,1 0 15,21 21-31,0 1 16,0-1-16,0 0 0,0 0 15,0 0-15,0 0 0,0 1 0,0-1 16,-21 0-16,21 21 0,0-21 15,0 1-15,0 20 0,-21-21 0,0 0 16,21 0-16,-21 1 0,21-1 0,0 0 16,-22 0-16,22 0 0,-21-21 15,21 21-15,-21-21 0,21 22 16,0-44 31,0 1-47,21 0 0,0 0 0</inkml:trace>
  <inkml:trace contextRef="#ctx0" brushRef="#br0" timeOffset="26643.32">9144 3747 0,'0'-22'16,"-21"1"-16,0 21 15,21-21-15,-22 21 16,1-21-16,0 21 0,0 0 16,0 0-16,0 0 0,-1 0 15,1 0-15,21 21 0,-21-21 0,0 21 16,0 0-16,21 1 0,0-1 15,0 0-15,-21 0 0,21 21 0,0-20 16,0 20-16,0 0 0,0 1 16,0-1-16,21-21 0,0 21 0,-21 1 15,21-22-15,0 21 0,0-21 16,1 1-16,-1-22 0,0 21 16,0-21-16,0 0 0,0 0 0,1 0 15,-1-21-15,0 21 0,0-22 16,0 1-16,0-21 0,1 21 0,-1 0 15,21-22-15,-21 22 0,0-21 16,-21-1-16,22 22 0,-22-21 0,0 21 16,0-22-16,0 22 0,0-21 0,0 21 15,0-22-15,-22 22 0,1 0 16,0 0-16,-21 0 0,21 0 0,-1-1 16,1 22-16,0 0 0,-21 0 15,21 0-15,-1 0 0,1 0 16,0 22-16,0-1 15,21 0-15,0 0 16,0 0-16,0 0 0,21 1 16,0-22-1,0 0-15</inkml:trace>
  <inkml:trace contextRef="#ctx0" brushRef="#br0" timeOffset="27598.77">9567 3323 0,'0'0'0,"-21"21"15,21 1 1,0-1-16,0 0 0,0 0 16,0 21-16,0 1 0,0-22 0,0 21 15,0 1-15,0-1 0,0-21 16,0 21-16,0 1 0,0-1 0,0-21 15,0 64-15,0-64 16,0 0-16,0 22 0,0-22 0,0 0 16,0 0-16,0-42 47,0 0-32,0 0-15,0-1 0,0 1 16,21 0-16,-21 0 0,21 0 15,1 0-15,-1-1 0,0 1 0,0 0 16,21 21-16,-20-21 0,20 21 0,-21-21 16,21 21-16,-20 0 0,20 0 15,-21 0-15,0 0 0,0 21 0,1 0 16,-1-21-16,0 21 0,-21 0 16,0 1-16,0-1 0,0 0 15,0 0-15,0 0 0,-21 0 0,0 1 16,-1-1-16,1 0 0,-21 0 15,21 0-15,0 0 0,-43 1 16,43-22-16,0 21 0,0-21 16,-1 0-16,1 0 15,42 0 17,1 0-32,-1 0 0,0 0 15,0 0-15,0-21 0,22 21 16,-22-22-16,21 22 0,0-21 0,-20 0 15,20 21-15,0-21 0,1 0 0,-22 0 16,21-1-16,-21 1 0,0 0 16,1 0-16,-1 0 0,0 21 15,-21-21-15,21-1 0,-21 1 16,0 42 31,0 1-47,0-1 0,0 0 0,0 0 15,21 21-15,-21-20 0,0 20 0,0 0 16,21 1-16,-21-1 0,0 0 16,0 1-16,0-1 0,0 0 0,0 1 15,0-1-15,0 21 0,0-20 16,0 20-16,0-20 0,0 20 0,0 1 16,0-1-16,0-21 0,0 1 15,0-1-15,0 0 0,0 1 16,0-22-16,0 0 0,0 0 15,22-21-15,-1 0 0,0-21 16,-21 0-16,0 0 0,21 0 16,-21-1-16,21 1 15,-21-21-15,0 21 0,21-22 0,-21 22 0,0-21 16,0 21-16,0-22 0,0 1 16,0 21-16,-21-21 0,0-1 15,0-20-15,0 20 0,0 1 16,21 21-16,-22-64 0,22 43 15</inkml:trace>
  <inkml:trace contextRef="#ctx0" brushRef="#br0" timeOffset="27799.65">10372 3662 0,'0'-21'31,"0"42"16,0 0-31,0 0 0</inkml:trace>
  <inkml:trace contextRef="#ctx0" brushRef="#br0" timeOffset="28152.45">10626 3937 0,'21'0'0,"0"0"16,0 0-1,0-21-15,0 21 16,1-21-16,-22 0 0,21 21 0,0-22 15,-21 1-15,0 0 16,0 0-16,21 0 0,-21 0 16,-21 21-1,0 0-15,0 0 16,-1 21-16,22 0 0,-21 0 0,0 0 16,21 0-16,0 1 0,-21 20 15,21-21-15,-21 0 0,21 0 16,0 1-16,0 20 0,0-21 0,0 0 15,0 0-15,0 1 16,21-22-16,0 0 0,0 0 16,0 0-16,1 0 0,-1 0 15,21 0-15,-21 0 0,22-22 0,-22 1 16</inkml:trace>
  <inkml:trace contextRef="#ctx0" brushRef="#br0" timeOffset="28680.47">11303 3747 0,'0'0'16,"0"-22"-16,0 1 0,-21 21 31,0 21-31,-1 1 16,22-1-16,-21 21 0,21-21 16,-21 0-16,0 22 0,21-22 15,0 21-15,0-21 0,0 1 0,0 20 16,0-21-16,0 0 0,0 0 0,0 1 15,0-1-15,21 0 16,0-21-16,0 0 0,1 0 0,-1 0 16,21 0-16,-21 0 0,22-21 15,-22 0-15,21 21 0,-21-22 16,0 1-16,22-21 0,-22 21 0,0 0 16,0-22-16,0 22 0,1-21 15,-1 21-15,-21-22 0,0 22 0,0-21 16,0-1-16,0 22 0,0-21 0,0 21 15,0-22-15,0 22 0,0 0 16,0 42 0,0 0-1,0 1-15,0 20 0,0-21 0,0 0 16,0 22-16,-21-22 0,21 21 16,-22 0-16,22 1 0,0-22 0,-21 21 15,21 1-15,0-22 0,0 21 0,0-21 16,0 0-16,0 1 15,0-1-15,0 0 0,21-21 0,1 0 16,-1 21-16,0-21 0,0 0 16,0 0-16,0 0 0,1-21 15,-1 21-15,0-21 0,0 0 16,0-1-16,0 1 0,1 0 16,-22 0-16,0 0 0,0 0 0</inkml:trace>
  <inkml:trace contextRef="#ctx0" brushRef="#br0" timeOffset="28915.67">11684 3747 0,'0'0'0,"21"0"32,0 0-32,0 0 15,1-22-15,-1 22 0,21 0 16,-21 0-16,0-21 0,22 21 0,-22 0 15,0 0-15,0 0 0,0-21 0,1 21 16,-1 0-16,0 0 16</inkml:trace>
  <inkml:trace contextRef="#ctx0" brushRef="#br0" timeOffset="77307.12">17589 3789 0,'0'-21'0,"-21"21"16,21-21-16,-21 21 15,21-22-15,0 1 16,0 0-16,0 0 16,0 42 46,0 0-62,0 0 0,0 1 0,0-1 16,21 0-16,-21 0 0,0 21 15,21-20-15,-21 20 0,0 0 0,0 1 16,0-1-16,0 0 0,0 22 16,0-22-16,0 0 0,0 1 0,0-1 15,0 0-15,0 1 0,0-22 0,0 21 16,0-21-16,0 22 0,0-22 15,0 0-15,0 0 0,0 0 16,0 1-16,0-44 47,0 1-31,0 0-16,0 0 0,0 0 15</inkml:trace>
  <inkml:trace contextRef="#ctx0" brushRef="#br0" timeOffset="78495.3">17568 3852 0,'0'0'0,"-21"0"0,0-21 16,21 0-1,0 0 1,21 21 0,0 0-1,0 0-15,1 0 0,-1 0 0,0 0 16,21 0-16,-21-21 0,22 21 16,-1 0-16,-21 0 0,22 0 15,20-21-15,-21 21 0,22 0 16,-1 0-16,1-22 0,21 22 0,-22-21 15,22 21-15,-22 0 0,22 0 16,0-21-16,-1 21 0,1 0 0,0-21 16,-1 0-16,22 21 0,0-21 15,-21 21-15,20-22 0,-20 22 0,21-21 16,-21 21-16,-1-21 0,-20 21 16,20-21-16,-20 21 0,21-21 0,-22 21 15,1-21-15,20 21 0,1-22 16,63 1-16,-63 21 0,-1 0 15,1-21-15,-21 0 0,20 21 0,1 0 16,-22-21-16,22 21 16,0 0-16,-22 0 0,22-21 0,0 21 15,-22 0-15,22-22 0,-22 1 16,1 21-16,-1 0 0,1-21 0,-1 21 16,1 0-16,-22 0 0,0-21 15,1 21-15,-1 0 0,-21 0 0,22-21 16,-22 21-16,0 0 0,21 0 15,-21-21-15,1 21 0,-1 0 0,0 0 16,0 0-16,0 0 0,0 0 16,1 0-1,-22 21 17,0 0-32,0 0 15,0 0-15,0 0 0,0 1 16,21-1-16,-21 0 0,0 0 0,21 0 15,-21 22-15,0-1 0,21-21 0,-21 21 16,21 1-16,0-1 0,-21 0 16,22 1-16,-1-1 0,0 0 0,-21 22 15,21-22-15,-21 1 0,0 20 16,21-21-16,0 22 0,-21-22 0,22 22 16,-22-22-16,0 0 0,0 1 15,0-1-15,0 0 0,0 1 16,0 20-16,0-42 0,0 1 15,0-1-15,-22-21 0,22 21 16,-21-21-16,21 21 16,-21-21-16,0 0 15,0 0-15,0 0 16,-1 0-16,1 0 0,-21 0 16,21 0-16,-22 21 0,1-21 0,0 0 15,-1 0-15,1 21 0,-21-21 16,20 22-16,-20-22 0,-1 21 0,1-21 15,-22 21-15,22-21 0,-22 21 16,-21 0-16,21-21 0,-20 21 16,-1 1-16,0-22 0,-21 21 0,21 0 15,-21-21-15,-21 21 0,21 0 16,0 0-16,0-21 0,0 22 0,0-1 16,0-21-16,0 21 0,21-21 15,-21 0-15,21 21 0,0-21 0,1 0 16,20 0-16,-21 21 0,21-21 0,-20 0 15,20 0-15,-21 21 0,21-21 16,1 0-16,-1 0 0,0 0 0,1 0 16,20 22-16,1-22 0,-1 0 15,1 0-15,20 0 0,1 0 0,21 21 16,0-21-16,-22 0 0,22 0 16,0 0-16,0 0 15,42-21 16,0-1-15,0 22-16,1-21 0,-1 0 16</inkml:trace>
  <inkml:trace contextRef="#ctx0" brushRef="#br0" timeOffset="78872.21">18817 4106 0,'0'0'0,"0"-21"0,0-21 0,0 21 0,0 0 15,0-1-15,0 1 0,0 0 16,0 0-16,0 42 47,21 0-47,-21 0 0,21 22 0,-21-1 15,22 22-15,-1-1 0,-21 1 16,21-1-16,0 22 0,-21-22 16,0 22-16,21-22 0,-21 1 15,21 21-15,-21-22 0,0 1 0,0-22 16,0 21-16,0-20 0,22-1 16,-22-21-16,0 22 0,0-22 0,0 0 15,0 0-15,21 0 0,0-21 31,-21-21-31,21 21 0,-21-42 16,21 21-16,0-22 0,1 1 16</inkml:trace>
  <inkml:trace contextRef="#ctx0" brushRef="#br0" timeOffset="79212.23">20024 3641 0,'0'0'0,"21"-21"0,0 21 15,-21 21 1,0 0 0,0 21-16,21-21 0,0 22 0,-21-1 15,21 22-15,-21-1 16,22 1-16,-1 20 0,0-20 0,-21-1 15,21 1-15,0-1 0,-21 1 0,21-1 16,1-20-16,-1 20 0,-21-21 16,21-20-16,0 20 0,0 0 0,-21-21 15,21 1-15,1-1 0,-22 0 16,0 0-16,0 0 0,21-21 0,0 0 16,-21-21-1,21 21-15,-21-21 16,21 0-16,0 0 0,-21-22 0</inkml:trace>
  <inkml:trace contextRef="#ctx0" brushRef="#br0" timeOffset="79544">21167 3408 0,'21'21'15,"-42"-42"-15,63 84 0,0-20 0,-21-1 0,1 0 16,-1 22-16,21-1 0,-21 1 16,0-1-16,1 1 0,-1-1 15,0 1-15,0-1 0,0-20 0,0 20 16,1-20-16,-1 20 0,-21-42 15,0 22-15,0-1 0,21-21 0,-21 21 16,21-20-16,-21-1 0,0 0 0,0 0 16,0 0-16,0 0 15,0 1-15,-21-1 16,0-21-16,0 0 16</inkml:trace>
  <inkml:trace contextRef="#ctx0" brushRef="#br0" timeOffset="80404.5">16912 7557 0,'0'0'0,"-21"21"0,0 0 0,0 0 0,21 0 15,0 0-15,-22 1 0,1-22 31,0 0-15,21-22 0,-21 1-16,21 0 0,0 0 15,0-21-15,0 20 0,-21-41 0,21 21 16,0-22-16,0 1 0,0-1 16,0-21-16,21 1 0,0-1 15,0 0-15,0-20 0,22 20 0,-1-21 16,0 0-16,22 22 0,-1-22 15,1 21-15,21 0 0,-1 1 0,1 20 16,0-20-16,-1 20 0,1 1 16,0-1-16,-1 22 0,-20-22 0,20 43 15,-20-21-15,21 21 0,-22-22 16,-21 43-16,1-21 0,-1 0 0,0 21 16,-20 0-16,-1 0 0,-42 0 46,-1 0-46,1-21 16,0 21-16,0 0 0,0 0 16,0 0-16,-1 0 0,-20 0 0,0 0 15,-1 0-15,1 0 0,0 0 16,-1 21-16,1-21 0,0 0 0,-1 21 16,1-21-16,21 0 0,-21 21 15,20-21-15,-20 0 0,21 0 0,0 21 16,0-21-16,-1 0 0,65 0 31,-43-21-15,42 21-16,-21 0 0,0-21 15,1 21-15,-1-21 0,42 0 16,-42 21-16,22-21 0,-22 21 16,21 0-16,-21 0 0,1 0 15,20 0-15,-21 0 0,0 21 0,0 0 16,1 21-16,-22 1 0,0-1 15,0 0-15,0 22 0,0-22 0,0 22 16,-22-22-16,1 0 0,0 22 16,0-22-16,0-21 0,0 22 0,21-22 15,-22 21-15,22-21 0,0 0 16</inkml:trace>
  <inkml:trace contextRef="#ctx0" brushRef="#br0" timeOffset="81079.49">19113 6287 0,'0'0'0,"22"-43"0,-22 1 0,0 21 16,0 0-16,0-1 16,0 1-16,-22 21 15,1 0-15,0 0 16,0 0-16,21 21 0,-21 1 0,0-22 16,-1 42-16,1-21 0,21 0 15,-21 22-15,21-1 0,-21 0 0,21-21 16,0 22-16,0-1 0,0 0 0,0 1 15,0-1-15,0-21 0,0 0 16,0 22-16,21-22 0,-21 0 0,21-21 16,0 21-16,1-21 0,-1 0 15,0 0-15,21 0 0,-21-21 0,1 0 16,-1 21-16,21-42 0,-21 20 16,22 1-16,-22-21 0,0 0 0,0 20 15,-21-20-15,0-21 0,0 20 16,0 1-16,0 0 0,0-1 15,0 1-15,0 0 0,-21-1 0,0 22 16,0-21-16,-1 21 0,1-1 16,-21 1-16,21 21 0,0 0 0,-1 0 15,1 0-15,0 21 0,0 1 0,0-1 16,0 0-16,-1 0 0,1 0 16,21 0-16,0 1 0,0-1 0,0 0 15,0 0-15</inkml:trace>
  <inkml:trace contextRef="#ctx0" brushRef="#br0" timeOffset="81918.48">19558 5884 0,'0'0'0,"63"-105"16,-41 83-16,-1-20 0,0 21 15,-21 0-15,21 21 16,0 0-16,-21 21 0,0 0 15,0 0-15,21 22 0,-21-1 0,0 0 16,0 1-16,0 20 16,0-21-16,0 22 0,0-22 0,0 22 15,0-1-15,0-20 0,0 20 16,-21-21-16,21 22 0,0-22 0,-21 22 16,21-43-16,0 0 0,0 0 15,-21-21-15,21-21 31,0 0-31,0 0 16,0 0-16,0-1 0,0-20 0,0 21 16,21 0-16,0 0 0,0-22 0,1 22 15,-1 0-15,0 0 16,0 21-16,21 0 0,-20 0 0,-1 0 16,0 0-16,0 0 15,0 0-15,0 0 0,1 21 0,-22 0 16,0 0-16,0 0 0,0 22 15,0-22-15,0 0 0,-22 0 16,1 0-16,0 1 0,0 20 16,0-21-16,0 0 0,-22 0 0,22 1 15,0-22-15,0 21 0,0 0 16,-1-21-16,1 0 0,21 21 16,21-21 15,1-21-31,-1 21 15,0-21-15,0 0 0,21 21 16,-20-22-16,20 1 0,-21 0 0,64-21 16,-64-1-16,21 22 15,1 0-15,-22 0 0,0 0 0,0-22 16,0 22-16,0 0 0,1 0 16,-22 0-16,0 0 0,0-1 15,21 22-15,0 0 31,-21 22-31,0-1 16,21 21-16,0-21 0,-21 22 0,21-1 0,1 21 16,-22-20-16,21-1 0,0 22 15,0-22-15,-21 21 0,21-20 16,-21-1-16,21 22 0,-21-22 0,0 0 16,0 22-16,0-22 0,0 0 15,0 1-15,0 20 0,0-20 0,0-1 16,0-21-16,0 21 0,0-20 0,0-1 15,0 0-15,0 0 0,-21-21 16,0 0 0,21-21-16,0 0 0,-21 0 15,21-1-15,-21-20 0,21 0 16,-21-1-16,21-20 0,0 21 16</inkml:trace>
  <inkml:trace contextRef="#ctx0" brushRef="#br0" timeOffset="82111.37">20489 6160 0,'0'0'0,"-21"-22"16,0 22 0,21 22 15,21-22-16,0 21-15,0-21 16</inkml:trace>
  <inkml:trace contextRef="#ctx0" brushRef="#br0" timeOffset="83144.14">20786 6329 0,'21'0'15,"0"0"1,0 0-16,-21-21 0,21 0 16,0 21-16,-21-22 0,22 1 0,-1 0 15,0 0-15,-21 0 16,0 0-16,0-1 0,-21 22 31,0 0-31,-1 22 16,1-1-16,21 0 0,0 0 15,0 21-15,0-20 0,-21 20 16,21-21-16,0 21 0,0 1 16,0-1-16,0-21 0,21 0 0,0-21 15,-21 22-15,22-1 0,-1-21 16,0 0-16,0 0 0,0 0 16,0-21-16,22-1 0,-22 1 15,0 0-15,0 0 0,22 0 16,-22 0-16,0-22 0,21 22 0,-21 0 15,1-21-15,20 20 0,-42 1 16,21 0-16,0 0 0,0 0 16,1 0-16,-22 42 47,0 0-32,-22-21 32,22-21-47,0 0 0,0-1 16,-21 1-16,21 0 15,-21 21 1,0 0 0,0 0-16,21 21 15,0 0-15,0 1 16,-21-1-16,21 0 0,0 21 0,0-21 15,0 1-15,0 20 0,0-21 16,0 21-16,0-20 0,0 20 16,0-21-16,0 0 0,0 0 0,0 1 15,21-1-15,0-21 16,0 0-16,0 0 0,0 0 16,1 0-16,-1 0 0,0-21 15,0-1-15,0 1 0,22 0 0,-22 0 16,21-21-16,-21 20 0,0-20 0,22 0 15,-22-1-15,21 1 0,-21 0 16,1-1-16,-1 1 0,0 0 0,0-22 16,0 22-16,-21 0 0,0-22 15,21 22-15,-21-1 0,22 1 0,-22 0 16,0 21-16,0-1 0,0 1 16,0 0-16,0 42 31,-22 0-31,22 1 0,0 20 15,0 0-15,0 1 0,-21-1 0,21 0 16,0 1-16,0-1 0,0 0 16,0 1-16,0-1 0,0 0 0,-21 1 15,21-1-15,0 0 0,0 1 0,0-22 16,0 21-16,0 0 0,0-20 16,0 20-16,0-21 0,0 0 0,0 0 15,0 1-15,0-1 0,21 0 16,0 0-16,1-21 15,-1 0-15,0 0 16,0 0-16,0 0 0,0 0 0,1-21 16,-1 0-16,0 0 0,0-1 15,-21 1-15,21 0 0</inkml:trace>
  <inkml:trace contextRef="#ctx0" brushRef="#br0" timeOffset="83395.92">21844 6117 0,'21'0'32,"0"0"-32,0-21 15,1 21-15,-1 0 0,0-21 0,21 21 16,-21 0-16,1-21 0,-1 21 15,0-21-15,0 21 0,0 0 0,0 0 16,-21-22-16,-21 22 31,-21 0-31,21 0 0</inkml:trace>
  <inkml:trace contextRef="#ctx0" brushRef="#br0" timeOffset="87216.94">12298 9335 0,'0'0'0,"-21"0"0,21-22 15,0 1-15,0 0 0,0 0 16,0 0-16,21 0 15,0 21 1,0 0-16,0 0 0,0 21 16,1 0-16,-1-21 0,0 42 15,0-21-15,0 1 0,0 20 0,-21-21 16,0 21-16,0 1 0,0-1 16,0 0-16,0 1 0,-21-1 15,0 0-15,0 1 0,0-1 0,0-21 16,-1 0-16,1 22 0,-21-22 15,21 0-15,0-21 0,-22 21 0,22-21 16,0 0-16,0 0 0,0 0 16,-1 0-16,1-21 0,0 0 0,21 0 15,0 0-15,0-1 0,0-20 0,-21 0 16,21 21-16,0-22 0,0 1 16,0 21-16,0-22 0,21 22 15,-21 0-15,21 0 0,0 21 0,1 0 16,-1 0-16,0 0 0,0 0 0,21 0 15,-20 21-15,-1 0 0,0 0 16,-21 1-16,21-1 0,0 0 0,0 0 16,-21 0-16,0 22 0,22-1 15,-1-21-15,-21 0 0,21 0 16,0 1-16,0-22 16,0 0-16,1 0 15,-1 0-15,0 0 0,0-22 16,-21 1-16,21 0 0,0 0 15</inkml:trace>
  <inkml:trace contextRef="#ctx0" brushRef="#br0" timeOffset="87571.74">12933 9335 0,'0'21'15,"0"0"-15,0 0 16,0 0-16,0 0 0,-21 1 15,21 20-15,0-21 0,0 21 0,0-20 16,0 20-16,0-21 0,0 0 16,0 0-16,0 1 0,0-1 0,0 0 15,21 0-15,0-21 0,0 0 16,0 0-16,0 0 0,1 0 16,-22-21-16,21 0 0,0 21 15,0-21-15,0-22 0,-21 22 0,0 0 16,21-21-16,-21 20 0,0-20 15,0 21-15,0-21 0,0 20 0,-21 1 16,0 0-16,0 0 0,0 0 0,0 0 16,-1 21-16,1 0 0,0 0 15,0 0-15,0 0 0,-22 0 0,22 0 16,-21 21-16,21-21 0,-22 21 16,22-21-16,-21 0 0,21 21 0,0-21 15,-1 21-15,-20-21 0</inkml:trace>
  <inkml:trace contextRef="#ctx0" brushRef="#br0" timeOffset="87955.52">12065 8954 0,'0'0'0,"-42"0"0,20 0 0,-20 0 15,-43 0 1,43 21-16,0 0 0,21 0 0,-1 0 16,-41 43-16,42-43 15,0 21-15,-1 1 0,22-1 0,0 0 16,0 22-16,0-1 0,0 1 16,0-1-16,0 1 0,0 20 0,22-20 15,-1-1-15,0 1 0,-21-1 16,21 1-16,21-22 0,-20 22 0,-1-22 15,0-21-15,21 22 0,-21-1 0,22-21 16,-1 0-16,-21 0 0,22 1 16,-22-1-16,21-21 0,0 0 0,-20 0 15,20 0-15,-21 0 0,21 0 16,-20 0-16,20 0 0,-21-21 0,0-1 16,22 1-16,-22 0 0,21 0 15,-21-21-15,0 20 0,22-20 0,-22 21 16,0-21-16</inkml:trace>
  <inkml:trace contextRef="#ctx0" brushRef="#br0" timeOffset="88304.44">13335 8996 0,'0'0'0,"21"0"15,0-21-15,0 21 0,22 0 16,-22 0-16,0 0 0,21 0 16,-20 21-16,20 0 0,-21 0 0,21 0 15,-20 1-15,20-1 0,-21 21 0,21-21 16,-20 22-16,-1-1 0,21-21 16,-21 64-16,-21-43 0,21 0 15,-21 1-15,0-1 0,0 0 16,0 1-16,-21-1 0,0 0 0,0-20 15,0 20-15,0-21 0,-1 21 0,1-20 16,0 20-16,0-21 16,0 0-16,-22 0 0,22-21 0,0 22 15,0-1-15,0-21 0,0 21 0,-1-21 16,1 0-16,-21 0 0,21 0 16,0 0-16,-1 0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11:20:55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15028 12361 0,'0'0'0,"0"22"16,-21-22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11:06:55.3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508 0,'0'-21'0,"-21"0"0,21 0 15,0-1-15,0-20 16,-21 21-16,21 0 0,0 0 16,0-1-16,0 1 15,-21 42 32,21 1-47,-21-1 0,21 21 16,0-21-16,0 22 0,0-1 15,0 0-15,0 1 0,0-1 16,0 21-16,0-20 0,0 20 16,0 1-16,0-22 0,0 22 0,0-1 15,-22-21-15,22 22 0,0-22 16,-21 1-16,21-1 0,0 0 15,0-21-15,0 1 0,0-1 0,-21 0 16,21 0-16,-21-21 31,21-21-15,0 0-16,0 0 0,-21-1 16,21 1-16,0 0 15,0 0-15,0-21 0,0 20 0</inkml:trace>
  <inkml:trace contextRef="#ctx0" brushRef="#br0" timeOffset="692.19">2476 550 0,'0'0'0,"-21"-21"0,21 0 0,0 0 16,0-21-1,0-1-15,0 1 0,21 21 16,1 0-16,20-1 0,0-20 16,1 21-16,-1 0 0,0 0 0,22-1 15,-22 22-15,64-21 16,-64 21-16,22 0 16,-22 21-16,0 1 0,1-1 0,-1 21 0,0 0 15,-20 1-15,-1 41 16,-21-20-16,0-22 0,-21 1 0,-22 20 15,22-21-15,-21 1 0,-22 41 16,-20 1 0,41-64-16,22 0 0,0 1 15,0-1-15,0-21 0,-1 0 16,1 0-16,21-21 16,0-1-16,0 1 15,0 0-15,21 0 0,1 0 0,-1 0 16,0-1-16,21 1 0,-21 0 15,22 21-15,-1-21 0,-21 21 16,22 0-16,-1 0 0,21 0 0,-20 0 16,-1 0-16,0 0 15,1 21-15,-1 0 0,-21 0 0,22 1 16,-22-1-16,0 21 0,-21 0 16,0-20-16,0 20 0,0 0 0,0 1 15,-21-1-15,-43 43 16,22-43-16,0-21 0,-1 21 0,1-20 15,0-1-15,-1 0 0,1 0 16,-22-21-16,22 21 0,0-21 0,-22 0 16,-20 0-1,41 0-15,22-21 0,-21 21 16,21-21-16,-1 0 0,1 21 0,0-21 16,0-1-16,21 1 31,21 21-31,0 0 15,0 0-15,22-21 0,-22 21 16,0 0-16,0 0 0,22-21 16,-22 0-16</inkml:trace>
  <inkml:trace contextRef="#ctx0" brushRef="#br0" timeOffset="1172.03">3725 889 0,'0'0'0,"21"-21"0,1 0 0,-1 0 16,-42 42 15,-1-21-31,1 21 16,21 21-16,-21-21 0,0 22 0,0-22 15,0 21-15,21-21 0,0 22 16,-22-1-16,22-21 0,0 22 0,0-22 15,0 0-15,0 21 0,0-21 16,0 1-16,0-1 0,22 0 16,-1-21-16,0 0 0,0 0 15,0 0-15,0 0 0,22 0 16,20-42 0,-42 42-16,1-22 0,-1 1 0,0 0 15,0 0-15,-21-64 16,21 64-16,-21-21 0,0 21 15,0-22-15,0 22 0,-21-21 16,0 21-16,0-1 0,0 1 16,-22 0-16,22 21 0,-21 0 15,21 0-15,-22 0 16,43 21-16,-21-21 16,21 21-16,0 1 15,0-1-15,21 0 16,0-21-1,1 0-15,-1 0 0,0 0 16,0 0-16,0-21 0</inkml:trace>
  <inkml:trace contextRef="#ctx0" brushRef="#br0" timeOffset="1767.21">4043 889 0,'0'-21'16,"21"21"-16,-21-21 0,21 21 15,0-21-15,0 21 16,1-22-16,-1 22 0,0 0 16,0 0-16,21 0 0,-20 0 15,-1 0-15,21 22 0,-21-22 16,22 21-16,-22 0 0,21 21 16,-42 1-16,0-22 0,0 21 15,0-21-15,0 22 0,0-22 16,-21 0-16,0 21 0,21-21 0,-21 1 15,-1-1-15,22 0 0,-21 0 16,21 0-16,-21-21 16,21 21-16,0-42 31,0 0-31,0 0 16,0 0-16,21 0 0,-21-1 15,21-20-15,1 21 0,-1-21 16,0-1-16,0 22 0,0-21 0,0 21 15,1-22-15,-1 22 0,0 0 16,-21 0-16,21 0 0,-42 42 47,21 0-47,-21 0 0,21 0 0,-21 22 16,-1-22-16,22 21 0,-21-21 15,21 22-15,-21-22 0,0 21 0,21 0 16,0-20-16,0 20 0,0-21 15,0 0-15,0 22 0,0-1 16,21-42 0,-21 21-16,64-21 0,-43 0 15,0 0-15,21 0 0,-21 0 16,22 0-16,-22-21 0,85-21 16,-43-1-1,-42 22-15,1 0 0,-1 0 16,0-22-16,0 22 0,0 0 0</inkml:trace>
  <inkml:trace contextRef="#ctx0" brushRef="#br0" timeOffset="1982.09">5059 953 0,'0'21'16,"0"0"0,0 0-16,0 21 0,0-20 15,-21-1-15,21 0 0,0 42 16,0-41-16,0-1 0,0 0 15,0 0-15,0 0 0,0 0 16,0 1 0,21-22 15,-21-22-31,21 1 16,-21 0-16</inkml:trace>
  <inkml:trace contextRef="#ctx0" brushRef="#br0" timeOffset="2347.88">5080 614 0,'-21'21'32,"21"0"-32,0 0 0,-21-21 15,21 22-15,0-1 0,0 0 16,0 0-16,21-21 31,0 0-15,0 0-16,0-21 0,0 21 15,-21-21-15,22 0 0,-1-1 0,-21 1 16,0 0-16,0 0 16,0 0-16,0 0 0,0-1 15,-21 22-15,-1 0 16,1 0-16,0 0 0,0 0 0,0 22 15,0-22-15,21 21 0,-22-21 16,22 21-16,-21-21 0,21 21 16,0 0-16,0 0 15,21-21 1</inkml:trace>
  <inkml:trace contextRef="#ctx0" brushRef="#br0" timeOffset="3047.6">5440 953 0,'-21'21'62,"21"0"-62,0 0 0,0 0 0,0 0 16,0 1-16,0-1 0,0 0 16,0 0-16,0 0 0,0 0 15,0 1-15,0-1 0,0 0 16,0 0-16,0-42 62,0 0-46,0 0-16,0-1 0,0 1 0,21-21 16,0 21-16,-21-22 15,21 22-15,0-21 0,0 0 0,22 20 16,-22-20-16,21 21 0,-21 0 16,22 0-16,-1 21 0,0-22 0,1 22 15,-22 0-15,21 0 0,-21 0 16,22 22-16,-22-1 0,0 0 0,0 0 15,-21 21-15,0-20 0,0 20 16,0-21-16,0 0 0,0 22 0,0-22 16,0 21-16,-21-21 0,0 0 15,21 1-15,-21 20 0,0-21 0,-1-21 16,22 21-16,0 0 0,-21 1 16,0-22-16,42-22 62,0 22-62,1-21 0</inkml:trace>
  <inkml:trace contextRef="#ctx0" brushRef="#br0" timeOffset="3814.64">6773 889 0,'0'0'0,"0"-21"0,0 0 15,-21 0-15,-21-1 0,21 1 16,-1 21-16,1-21 0,0 21 16,0 0-16,0 0 0,0 0 0,-22 0 15,22 0-15,-42 42 16,41-20-16,1-1 0,-21 0 15,21 21-15,0-21 0,-1 22 0,1-22 16,0 21-16,21-21 0,0 22 0,-21-22 16,21 0-16,0 0 0,0 0 15,0 1-15,0-1 0,0 0 16,21-21 0,0 0-16,0 0 0,1 0 15,20 0-15,-21 0 0,0-21 16,0 21-16,1-21 0,-1-1 0,0 1 15,0 0-15,0 0 0,0 0 16,1 0-16,-1-1 0,0 1 0,-21 0 16,0 0-16,0 0 0,0 0 15,0-1-15,0 1 0,0 0 16,0 42 31,0 0-32,0 1-15,0-1 0,0 0 0,0 0 16,0 0-16,0 0 0,0 1 16,21-1-16,-21 21 0,0-21 0,21 22 15,-21-22-15,0 21 0,0 0 16,0-20-16,0 20 0,21 0 0,-21 1 16,0-1-16,0 0 0,0 1 15,0-1-15,0 0 0,0 1 0,0-1 16,0 0-16,0 22 0,0-22 15,0 0-15,0 1 0,-21-1 16,21 0-16,0 1 0,-21-22 0,0 21 16,0 1-16,21-22 15,-21 21-15,-1-21 0,22 0 0,0 1 0,-21-1 16,21 0-16,-21-21 0,21-21 31,0 0-31,0-1 16,0 1-16,0-21 0,0 0 15,0 20-15,0-41 0,0 21 0,0-1 16,0-20-16,0 20 0,-21-20 0,0-64 16</inkml:trace>
  <inkml:trace contextRef="#ctx0" brushRef="#br0" timeOffset="3887.6">6667 1376 0,'0'-21'15,"22"0"-15,-1 21 16,-21-22-16</inkml:trace>
  <inkml:trace contextRef="#ctx0" brushRef="#br0" timeOffset="4539.72">2201 1630 0,'0'0'16,"-21"0"-16,0 0 15,42 0 17,21 21-32,1-21 0,-1 0 15,22 0-15,-1 0 0,22 0 16,-1 0-16,22 0 0,0 0 16,0 0-16,21 0 0,0 0 0,21 0 15,0 0-15,0 0 0,22 0 16,-22 0-16,191 0 0,-191 0 15,21 0-15,0-21 0,1 21 16,-22-21-16,0 21 0,21 0 0,-20-21 16,-22 21-16,0-22 0,-22 22 15,1 0-15,0 0 0,-42 0 0,20 0 16,-20 0-16,-22 0 0,0 0 16,-20 0-16,20 0 0,-21 0 15,0 0 1,-42 0-1,0 0-15,0 0 0,-22 22 16</inkml:trace>
  <inkml:trace contextRef="#ctx0" brushRef="#br0" timeOffset="5348.32">1376 2646 0,'0'-21'16,"0"42"-16,0-63 0,0 20 16,0 1-16,0 0 0,0 0 15,0 0-15,0 0 0,-21 21 16,-1-22-16,1 22 0,-21 0 15,21 0-15,-22 0 0,22 0 16,-21 0-16,0 22 0,-1-1 16,22 0-16,-21 0 0,21 21 15,-22 1-15,22-1 0,-21 22 0,21-22 16,-1 21-16,22-20 0,0 20 16,-21-20-16,21 20 0,0-21 15,0 22-15,0-22 0,0 1 0,21-1 16,1 0-16,-1-21 0,0 22 15,0-22-15,0 0 0,0-21 0,22 21 16,-22-21-16,21 0 16,1 0-16,-1 0 0,0 0 0,1-21 15,-1 0-15,43-21 16,-43 20-16,0-20 0,1 21 16</inkml:trace>
  <inkml:trace contextRef="#ctx0" brushRef="#br0" timeOffset="5770.08">1757 2900 0,'0'0'0,"-21"0"31,-1 0-31,22 21 0,-21 0 16,0 0-16,21 1 0,-21-1 0,0 0 16,21 21-16,0-21 15,-21 22-15,21-22 0,-22 21 0,22-21 16,0 22-16,0-22 0,0 0 15,0 21-15,0-20 0,22-1 16,-1 0-16,0-21 0,0 0 16,0 0-16,0 0 0,1 0 15,20-21-15,-21 0 0,0 21 0,0-22 16,22 1-16,-22 0 0,0 0 16,-21-21-16,21 20 0,-21 1 0,21-21 15,-21 21-15,0 0 0,0-22 16,0 22-16,0 0 0,-21 0 15,0 0-15,0-1 0,0 1 0,0 21 16,-22 0-16,22 0 16,0 0-16,0 0 0,-22 0 0,22 21 15,0 1-15,0-1 0,0 0 16,21 0-16,0 0 0,0 0 16,0 1-16,0-1 0,21-21 15,0 21-15,0-21 0,0 0 16,1 0-16,-1 0 0</inkml:trace>
  <inkml:trace contextRef="#ctx0" brushRef="#br0" timeOffset="6281.79">2328 2942 0,'0'0'0,"-21"0"0,21 21 15,0 1 1,0-1-16,0 0 0,0 0 0,0 0 16,-21 0-16,21 1 0,0-1 15,0 0-15,0 21 0,0-21 0,0 1 16,-21-1-16,21 21 16,0-21-16,0 0 0,0 1 15,-21-1-15,-1-21 16,1-21 15,0-1-31,21 1 16,-21 0-16,21 0 0,0 0 0,0-22 15,0 22-15,0-21 0,0 21 16,21 0-16,0-22 0,0 22 0,22 0 16,-22 0-16,21 0 0,1-1 15,41 1-15,-41 21 0,20 0 16,-21 0-16,-20 0 15,20 21-15,0 1 0,-21-1 0,1 0 0,-22 21 16,0-21-16,0 1 16,0 20-16,0-21 0,0 21 0,0-20 15,0 20-15,-22-21 0,1 0 16,0 0-16,0 1 0,0-1 0,21 0 16,-21-21-16,21-21 31,21 0-16,0-1-15</inkml:trace>
  <inkml:trace contextRef="#ctx0" brushRef="#br0" timeOffset="6587.61">3048 2879 0,'0'21'47,"0"0"-47,21 0 0,-21 0 16,0 1-16,21-1 0,-21 0 0,21 0 16,-21 0-16,0 22 15,22-22-15,-22 0 0,21 0 0,-21 0 16,0 0-16,0 1 0,0-1 15,0 0-15,0 0 0,21-21 47,-21-21-47,21 0 16,-21 0-16</inkml:trace>
  <inkml:trace contextRef="#ctx0" brushRef="#br0" timeOffset="6808.48">3344 2794 0,'0'0'0,"0"21"31,0 0-31,-21 1 16,0-1-16,21 0 0,-21 0 0,21 0 16,0 22-16,-21-22 0,-1 0 15,1 21-15,21-21 0,-21 1 0,21-1 16,-21 21-16,21-21 0,-21 0 15,21 1-15,-21-22 16,21-22 0</inkml:trace>
  <inkml:trace contextRef="#ctx0" brushRef="#br0" timeOffset="7298.2">3492 3090 0,'0'0'16,"-21"0"-16,42 0 46,1-21-46,-1 21 0,-21-21 16,21 21-16,0-21 0,0 0 16,0 21-16,1-21 0,-1-1 15,-21 1-15,0 0 16,0 0-16,0 0 16,-21 21-1,-1 0-15,1 0 0,21 21 16,-21 0-16,0-21 0,21 21 15,-21 0-15,21 1 0,0-1 0,0 0 16,0 0-16,0 21 16,0-20-16,0-1 0,0 0 0,0 0 15,0 0-15,0 0 16,0 1-16,0-1 0,21-21 16,0 0-16,0 0 15,0 0-15,1 0 0,-1 0 16,0 0-16,0-21 0,0-1 0,0 22 15,1-21-15,-1 0 0,0 0 16,0 0-16</inkml:trace>
  <inkml:trace contextRef="#ctx0" brushRef="#br0" timeOffset="7671.99">3916 2942 0,'0'0'0,"0"-21"15,21 21 1,-21-21-16,21 0 0,0 21 15,0 0-15,1-21 16,-1 21-16,0 0 0,0 0 16,0 21-16,0-21 0,1 21 15,-1 0-15,0 0 0,-21 0 16,0 1-16,21-1 0,-21 0 0,0 0 16,0 0-16,0 0 0,0 1 15,0-1-15,0 0 0,0 0 0,0 0 16,-21 0-16,0 1 15,21-44 17,0 1-17,0 0-15,0 0 0,0 0 0,0 0 16,0-1-16,0 1 0,0-21 16,0 21-16,0 0 0,21-1 0,-21 1 15,0 0-15,21 0 0,-21 0 16,0 0-16,21 21 0,-21-22 15,21 22-15,-21-21 0,22 21 16,-1 0-16</inkml:trace>
  <inkml:trace contextRef="#ctx0" brushRef="#br0" timeOffset="8231.69">4614 2350 0,'0'0'0,"-21"21"32,21 0-32,-21 0 15,21 0-15,-21 0 0,21 1 0,0 20 16,0 0-16,0 1 0,0-22 15,-21 21-15,21 0 0,0 1 0,-22-1 16,22 0-16,0-20 0,0 20 16,0 21-16,0-41 0,0 20 15,0-21-15,0 0 0,0 0 16,22 1-16,-1-1 0,0-21 16,0 0-16,0 0 15,0 0-15,1 0 0,20 0 16,-21-21-16,0 21 0,0-22 0,1 1 15,-1 21-15,0-21 0,0 0 16,-21 0-16,21-22 0,-21 22 0,21 0 16,-21 0-16,0 0 15,0 0-15,0 42 16,0 0 0,0 0-16,0 0 15,0 0-15,0 1 0,0-1 0,0 0 16,0 0-1,0 0-15,0 0 0,0 1 16,0-44 31,22 1-47,-22 0 16,21 0-16</inkml:trace>
  <inkml:trace contextRef="#ctx0" brushRef="#br0" timeOffset="8424.08">4995 2604 0,'-21'0'15,"0"0"1,0 0 62</inkml:trace>
  <inkml:trace contextRef="#ctx0" brushRef="#br0" timeOffset="8629.95">4233 2815 0,'0'0'0,"0"21"16,21-21 0,1 0-16,-1 0 0,21 0 15,-21 0-15,0 0 0,22 0 16,-22 0-16,21 0 0,-21 0 0,22-21 16,-22 21-16,21-21 0,-21 21 15,22-21-15,-22 0 0,0 21 0</inkml:trace>
  <inkml:trace contextRef="#ctx0" brushRef="#br0" timeOffset="9303.87">5207 2879 0,'0'-21'15,"0"42"17,0 0-17,0 0-15,0 0 16,0 0-16,0 1 0,0-1 0,0 0 16,0 0-1,-21 0-15,21 0 0,-21-21 0,21 22 16,0-1-16,0-42 47,0-1-32,0 1-15,0 0 0,0 0 16,21 0-16,-21 0 16,21-22-16,0 22 0,0 0 0,0 0 15,22 0-15,-22-1 0,0 1 16,21 0-16,-20 0 0,20 21 15,43 0-15,-43 0 16,-21 21-16,0 0 0,0 0 0,-21 1 16,0-1-16,22 0 0,-22 0 15,0 0-15,0 22 0,0-22 16,0 0-16,0 0 0,0 0 16,0 0-16,-22 1 0,22-1 0,0 0 15,-21-21-15,21-21 47,0 0-31</inkml:trace>
  <inkml:trace contextRef="#ctx0" brushRef="#br0" timeOffset="10113.29">6392 2773 0,'0'-21'15,"0"0"-15,-21 21 16,0 0-16,0 0 16,0 0-16,-1 0 15,1 0-15,21 21 0,-21 0 0,0-21 16,0 21-16,0 0 0,-1 0 15,1 22-15,0-22 0,21 0 0,-21 0 16,21 0-16,-21 1 0,21-1 16,0 0-16,0 0 15,21-21-15,0 0 16,0 0-16,0 0 0,1 0 16,-1 0-16,0 0 0,0 0 0,0-21 15,0 21-15,-21-21 0,22 0 16,-1 21-16,-21-22 0,21 1 0,-21 0 15,0 0-15,0 0 16,0 0-16,21-1 0,-21 1 16,0 42 31,0 1-47,0-1 15,0 0-15,0 0 0,0 0 0,21 0 16,-21 1-16,0 20 0,0-21 15,21 21-15,-21 1 0,22-1 0,-22 0 16,0 1-16,0 20 0,0-20 16,0-1-16,0 21 0,0-20 15,0-1-15,0 22 0,0-22 0,0 0 16,0 22-16,-22-22 0,1 0 16,0 1-16,0-1 0,0 0 0,0 22 15,-1-22-15,1 1 0,0-22 0,0 21 16,0 0-16,0-20 0,-1-1 15,1 0-15,0 0 0,0 0 0,0 0 16,0-21-16,-1 22 0,1-22 16,0 0-1,0-22-15,21 1 0,0-21 16,-21 21-16,21-22 0,0 1 0,0 0 16,0-1-16,0-20 0,0 21 15,0-22-15,0 1 0,0-1 16,21 22-16,0-22 0,0 1 0,-21 20 15,21-20-15,1 21 0,-1-1 16,0 1-16,0 0 0,0 20 16,22 1-16,-22-21 0,0 42 0,0-21 15,0 0-15,0 21 0,1-22 16,-1 22-16,0 0 16,0-21-16</inkml:trace>
  <inkml:trace contextRef="#ctx0" brushRef="#br0" timeOffset="11103.74">7599 3133 0,'21'-21'0,"0"21"16,0-22-16,0 22 0,22-21 15,-22 0-15,21 0 0,1 0 0,-1 0 16,0-1-16,1 1 0,-1 0 16,0-21-16,1 21 0,-22-22 15,21 1-15,-21 0 0,0-1 0,1 1 16,-1 0-16,-21-1 0,0 1 15,0 0-15,0-1 0,0 1 0,0-43 16,0 64-16,-21 0 16,-1 0-16,1 0 0,0-1 0,0 22 15,0 0-15,0 0 16,-1 0-16,1 0 0,0 22 0,0-1 16,0 21-16,21 22 0,-21-1 15,21 1-15,-22 20 0,22-20 0,0 20 16,0 1-16,0 0 0,0 21 0,0-22 15,0 1-15,0 0 16,0 84-16,0-84 0,0-22 16,0 22-16,0-22 0,0 22 15,-21 0-15,21-22 0,-21 22 0,0-1 16,0 1-16,0 42 0,21-42 16,-22-22-16,22-20 0,0 20 15,0-21-15,0 1 0,0-1 0,0-21 16,0 22-16,0-22 0,22-21 15,-1 0-15,0 0 0,0-21 16,0-1-16,0 1 0,22-21 16,-22 21-16,0-22 0,21 1 0,-20-21 15,20-1-15,-21 1 0,0-1 16,22-84-16,-43 63 0,21 22 16,-21-1-16,0-20 0,0 20 0,-21 1 15,-1-1-15,-20 22 0,21-22 16,-21 22-16,-1 0 0,1-1 0,-22 1 15,22 21-15,0 0 0,-1-1 16,-20 1-16,21 0 0,-1 21 0,22 0 16,-21 0-16,21 0 0,21-21 0,21 21 31,0 0-31,0-21 16,21 21-16,1-21 15,-22 21-15,21-22 0,1 1 0,-1 21 16,0-21-16,1 0 0,-1 0 15,0 0-15,1-1 0,-22 1 0,21 0 16,-21 0-16,0 0 0,1 0 0,-1-1 16,0 1-16,-21 0 0,21 0 15,-21 0-15,0 0 16,0-1 0,0 1-16</inkml:trace>
  <inkml:trace contextRef="#ctx0" brushRef="#br0" timeOffset="11480.52">8361 2752 0,'0'0'0,"21"0"0,-21-21 15,21 21-15,0 0 0,0 0 16,1 0-16,-1 0 16,0 0-16,0 0 15,-21 21-15,21 0 0,0 0 0,1 0 16,-1 0-16,0 1 0,-21 20 15,0-21-15,21 0 0,-21 0 0,0 1 16,0-1-16,0 0 0,0 0 0,0 0 16,0 0-16,-21 1 15,0-22 1,0 0-16,21-22 16,0 1-16,0 0 15,0 0-15,0 0 0,0 0 16,0-22-16,0 22 0,0 0 15,0 0-15,21 0 0,-21-1 0,21 1 16,0 0-16,-21 0 0,21 0 16,0 21-16,1 0 0,-1-21 0,21 21 15,-21 0-15,0 0 0,1 0 16,-1 0-16,0 0 0,0 0 0,0 21 16</inkml:trace>
  <inkml:trace contextRef="#ctx0" brushRef="#br0" timeOffset="11904.29">9292 2709 0,'21'0'16,"-21"-21"0,0 42-1,-21-21-15,0 22 0,21-1 0,-21 0 16,21 0-16,-21 0 0,21 0 0,-22 22 15,1-22-15,21 0 16,0 0-16,0 22 0,0-22 0,0 0 16,0 0-16,0 0 15,21-21-15,1 0 0,-1 0 16,0 0-16,0 0 0,21 0 0,-20 0 16,20-21-16,-21 0 0,21 0 15,1 0-15,-22 21 0,21-43 16,-21 22-16,1 0 0,-1 0 15,0-22-15,-21 22 0,0 0 0,0-21 16,0 21-16,-21-1 0,0 1 0,-1 0 0,1 0 16,0 21-16,0 0 0,0 0 15,0 0-15,-22 0 0,22 0 16,0 21-16,0 0 0,0-21 16,-1 21-16,1 1 0,0-1 0,21 21 15,0-21-15,0 0 16,21-21-16,0 0 15,1 0-15,-1 0 0</inkml:trace>
  <inkml:trace contextRef="#ctx0" brushRef="#br0" timeOffset="12583.42">10012 2709 0,'0'22'16,"0"-1"-1,0 0-15,0 0 0,-21 0 16,-1 0-16,22 1 0,0-1 16,0 0-16,0 0 0,0 0 15,-21 0-15,21 1 0,0-1 0,-21-21 16,21 21-16,0 0 0,-21 0 16,0-21-1,0 0 1,21-21-1,-22 0-15,22 0 0,0 0 16,0-1-16,0 1 16,0 0-16,0-21 0,0 21 0,22-1 15,-1-20-15,0 21 0,0 0 0,21 0 16,-20-1-16,20 1 0,-21 0 16,21 21-16,1 0 0,-1 0 0,-21 0 15,22 0-15,-22 21 0,21 0 16,-21 1-16,0-1 0,22 0 0,-43 0 15,21 0-15,-21 22 0,0-22 16,0 0-16,0 0 0,0 0 0,0 0 16,0 1-16,0-1 15,-21 0-15,0-21 0,21 21 16,-22-21-16,1 0 16,0-21-1,21 0-15,0 0 16,0-1-16,0 1 0,21 0 0,0-21 15,1 21-15,-1-22 0,0 22 0,0-21 16,21 21-16,-20-1 0,-1 1 16,21 0-16,-21 0 0,22 21 0,-22 0 15,21 0-15,-21 21 0,22 0 16,-22 0-16,0 1 0,0-1 0,-21 0 16,0 0-16,0 0 0,0 0 15,0 22-15,0-22 0,0 0 16,0 0-16,0 0 0,0 1 0,0-1 15,-21 0-15,0 0 16,0-21-16,21 21 0,0-42 47</inkml:trace>
  <inkml:trace contextRef="#ctx0" brushRef="#br0" timeOffset="13137.42">12044 2413 0,'0'0'0,"21"0"15,0 0-15,-21 21 16,21 22-16,-21-22 0,0 21 16,0 0-16,0 1 0,0-1 0,0 0 15,0 22-15,0 42 16,0-43-16,0-20 0,0 20 0,0 1 16,0-1-16,-21 22 0,21-22 15,-21 1-15,21 20 0,-21-20 0,21-1 16,-21 1-16,21 21 0,-22 42 15,1-64-15,0 1 0,21-22 16,0 21-16,-21-20 0,21-1 16,-21 0-16,21 1 0,0-22 0,0 0 15,0 0-15,0-42 32,0 0-32,0-21 0,0 20 15,0-20-15,0 0 0,0-1 0,0-20 16,0-1-16</inkml:trace>
  <inkml:trace contextRef="#ctx0" brushRef="#br0" timeOffset="13449.07">11790 2963 0,'0'0'0,"-21"-42"0,21 0 0,0-1 16,0 1-16,0 21 0,0-21 0,21-1 15,0 1-15,0 21 0,21-22 16,1 1-16,-1 21 0,22 0 15,-1 0-15,-21 21 0,22 0 0,-1 0 16,1 0-16,-22 21 0,1 0 16,-1 0-16,-21 21 0,0-20 0,0 20 15,-21 0-15,0-21 0,0 22 0,0-1 16,-21-21-16,0 0 0,0 22 16,-21-22-16,20 0 0,1-21 15,0 21-15,0-21 0,-21 0 0,20 0 16,1 0-16,0 0 15,0 0-15,21-21 32,21 21-32,0-21 0,0 0 15,1 21-15</inkml:trace>
  <inkml:trace contextRef="#ctx0" brushRef="#br0" timeOffset="13867.83">12679 2646 0,'0'0'0,"0"-42"16,0 20-16,0 1 15,0 0-15,21 0 0,0 21 16,0-21-16,0 21 0,1 0 0,-1-21 16,21 21-16,0 0 0,-20 0 15,20 0-15,0 21 0,1-21 0,-1 21 16,0 0-16,-21 0 15,1 0-15,-1 22 0,0-22 0,-21 0 0,0 21 16,0-20-16,0-1 0,-21 21 16,0-21-16,21 0 0,-22 1 15,1-1-15,0-21 0,21 21 0,-21-21 16,0 0 0,21-21-1,0 0-15,0-1 16,0 1-16,0 0 0,0-21 0,0 21 15,0-22-15,21 1 0,0 21 0,-21-22 16,21 1-16,0 21 0,1 0 16,-22 0-16,21-1 0,0 22 15,0 0-15,0-21 0,0 21 0,1 0 16,-1 0-16,0 0 0,0 21 16,0 1-16,0-22 15</inkml:trace>
  <inkml:trace contextRef="#ctx0" brushRef="#br0" timeOffset="14096.69">13610 2540 0,'0'21'16,"0"0"-16,0 1 16,0-1-16,0 0 15,0 0-15,0 0 0,0 0 0,0 1 16,0-1-16,0 0 0,0 0 15,0 0-15,-21 0 16,0-21 0,0 0-1,21-21 1,0 0-16</inkml:trace>
  <inkml:trace contextRef="#ctx0" brushRef="#br0" timeOffset="14255.6">13525 2350 0,'0'0'0,"0"-22"0,-21 1 0,21 42 63,0 1-48,21-1-15,1-21 0</inkml:trace>
  <inkml:trace contextRef="#ctx0" brushRef="#br0" timeOffset="14951.84">13906 2477 0,'0'0'0,"0"21"16,-21-21-16,21 21 15,0 0-15,0 0 0,0 0 0,0 1 16,-21-1-16,21 0 0,-21 0 0,21 21 16,0-20-16,0-1 0,0 0 15,-21 0-15,21 0 0,-21 0 16,21 1 0,-22-22-1,1-22 1,21 1-1,0 0-15,0-21 0,0 21 16,0-1-16,0-20 0,0 21 16,21-21-16,1-1 0,-1 1 0,-21 21 15,21-22-15,21 22 0,-21 0 16,1 0-16,20 21 0,-21 0 0,21 0 16,-20 0-16,20 0 0,-21 0 0,0 21 15,0 0-15,1 0 0,-1 1 16,0 20-16,-21-21 0,21 21 15,-21 1-15,0-1 16,0-21-16,0 0 0,0 1 0,0-1 16,0 0-16,-21-21 0,21 21 0,-21-21 15,0 0-15,21 21 16,-22-21-16,1-21 16,21 0-1,0 0-15,0-22 0,0 22 16,21 0-16,1-21 0,-1-1 0,0 1 15,0 21-15,21-21 0,-20 20 16,20 1-16,-21 0 0,21 0 16,1 21-16,-22 0 0,21 0 15,-21 0-15,1 21 0,-1 0 0,0 0 16,0 1-16,0-1 0,-21 21 0,21-21 16,-21 22-16,0-22 0,0 0 15,0 21-15,0-21 0,0 1 0,0-1 16,0 0-16,0 0 0,0 0 15,-21-21-15,21 21 16,0-42 15,21 0-31</inkml:trace>
  <inkml:trace contextRef="#ctx0" brushRef="#br0" timeOffset="15199.7">14986 2434 0,'0'21'31,"0"1"-31,-21-1 0,0 21 16,21-21-16,0 0 0,0 22 0,-22-22 16,22 0-16,-21 0 0,21 22 15,-21-22-15,21 0 0,-21 0 0,21 0 16,0 0-16,0 1 15,0-44 17,21 1-32,-21 0 15,21 0-15</inkml:trace>
  <inkml:trace contextRef="#ctx0" brushRef="#br0" timeOffset="15499.52">14944 2201 0,'0'0'0,"-22"0"16,22 22-16,-21-22 15,21 21-15,21-21 32,1 0-32,-1 0 15,0 0-15,-21-21 0,21 21 16,-21-22-16,0 1 15,0 0-15,0 0 16,-21 21-16,0 0 16,0 0-16,-1 0 0,1 0 15,21 21 1,-21-21-16,21 21 0,0 0 16,0 1-1,21-22-15,0 21 0</inkml:trace>
  <inkml:trace contextRef="#ctx0" brushRef="#br0" timeOffset="16788.3">15536 1799 0,'0'0'0,"0"-21"0,21 0 15,-21 0-15,0 0 16,0 42 0,0 0-1,0 0-15,-21 0 0,0 22 0,0-22 16,21 21-16,-21 0 0,0 1 16,-1 20-16,1-20 0,21-1 0,-21 21 15,0-20-15,21 20 0,-21 1 16,21-22-16,0 22 0,-21-22 0,21 21 15,0-20-15,0-1 0,0 0 16,0-20-16,0 20 0,0-21 0,0 0 16,21 0-16,0 1 0,0-22 0,0 0 15,0 0-15,1 0 16,-1 0-16,21 0 0,-21-22 0,0 22 16,1-21-16,20 0 0,-21 0 0,0 0 15,0 0-15,1-1 0,-1-20 16,0 21-16,0-21 0,-21 20 0,21-20 15,-21 21-15,21-21 0,-21 20 16,0 1-16,0 42 31,0 1-31,0-1 16,0 21-16,-21-21 0,21 0 16,-21 1-16,21-1 0,-21 0 0,21 21 15,0-21-15,0 1 16,0-1-16,0 0 15,21-21-15,0 0 0,0 0 16,1 0-16,-1 0 0,0 0 16,0 0-16,0 0 0,0-21 15,1 0-15,-1 21 0,0-22 0,-21 1 16,21-21-16,0 21 0,-21 0 16,0-1-16,21-20 0,-21 21 0,22 0 15,-22 0-15,0-1 16,21 22-16,-21 22 15,0-1 1,0 0-16,0 0 16,0 0-16,0 0 0,0 1 0,0-1 15,0 0-15,0 0 0,0 0 16,0 0-16,0 1 0,0-1 16,21-21-1,0 0-15,0 0 16,0 0-16,1 0 15,-1 0-15,-21-21 0,21-1 0,0 1 16,0 21-16,0-21 0,-21 0 16,22 0-16,-1-22 0,0 22 0,0 0 15,-21 0-15,21 0 16,-21 0-16,21 21 0,-21 21 47,0 0-47,0 0 15,0 0-15,0 0 0,0 1 0,0-1 16,0 0-16,0 0 16,0 0-16,0 0 0,0 1 15,22-22-15,-1 0 16,0 21-16,0-21 0,21 0 16,-20 0-16,-1 0 0,21 0 0,-21 0 15,22 0-15,-22-21 16,21 21-16,-21-22 0,0 1 0,1 21 15,-1-21-15,0 0 16,0-21-16,0 20 0,0 1 0,-21-42 16,22 20-16,-22 22 0,21-21 15,-21 21-15,0 0 16,-21 21-16,-1 0 16,1 21-16,21 0 0,-21 0 15,0 0-15,0 22 0,21-22 0,0 0 16,-21 21-16,-1-21 0,22 1 0,0-1 15,0 0-15,0 0 16,0 0-16,0 0 0,0 1 16,22-22-16,-1 0 15,0 0-15,0 0 0,0 0 16,0 0-16,1 0 0,-1 0 16,0-22-16,0 22 0,0-21 15,0 0-15,1 0 0,-22 0 16,21 0-16,-21-1 15,21 1-15,-21 0 0,0 0 0,0 0 16</inkml:trace>
  <inkml:trace contextRef="#ctx0" brushRef="#br0" timeOffset="17000.18">16849 2223 0,'0'0'0,"-22"-22"0,1 22 0,0 0 0,0 0 16,0 0-16,21-21 16,-21 21 46,-1 0-62,1 0 0</inkml:trace>
  <inkml:trace contextRef="#ctx0" brushRef="#br0" timeOffset="17256.03">15240 2413 0,'0'0'0,"-42"0"16,63 0-1,21 0 1,-21 0-16,22 0 0,-1 0 16,0 0-16,1 0 0,-1 0 0,0 0 15,1 0-15,-1 0 0,0 0 16,-21 0-16,22 0 0,-22 0 0,0-21 16,-21 0 15</inkml:trace>
  <inkml:trace contextRef="#ctx0" brushRef="#br0" timeOffset="18256.18">17886 2477 0,'0'0'0,"21"0"0,0 0 0,0 0 0,0 0 16,1-22-16,-1 1 0,0 21 15,0-21-15,0 0 0,0 0 0,-21 0 16,0-1-16,0 1 0,0 0 16,0 0-16,-21 21 15,0-21-15,0 0 0,0 21 0,0 0 16,-1 0-16,-20 0 0,21 0 16,0 0-16,-22 21 0,22 0 0,-21 0 15,21 21-15,-22-20 0,22 20 16,0 0-16,0 1 0,21-1 0,0 0 15,-21-21-15,21 22 0,0-22 0,0 21 16,0-21-16,21 1 0,0-1 16,0-21-16,0 0 0,22 0 0,-22 0 15,21 0-15,1 0 0,-22-21 16,21-1-16,0 1 0,1 0 0,-1 0 16,0 0-16,1-22 15,-22 1-15,21 0 0,-21 21 0,1-22 16,-1 1-16,-21 0 0,0-1 15,21 1-15,-21 0 0,0-22 0,0 22 16,0-1-16,0 1 0,0 0 16,0-1-16,0 1 0,0 0 0,-21 21 15,21-1-15,0 1 0,0 42 16,-21 22-16,21-22 16,-22 21-16,22 1 0,0-1 15,0 21-15,0-20 0,0-1 0,0 22 16,-21-22-16,21 21 0,0-20 0,0 20 15,0-20-15,0-1 0,0 0 16,0 22-16,0-43 16,0 0-16,21 0 0,1 0 15,-1-21-15,0 0 0,21 0 0,1 0 16,-1 0-16,-21 0 0,21-21 16,1 21-16,-1-21 0,0 0 0,1 0 15,-1 0-15,0-1 0,1 1 16</inkml:trace>
  <inkml:trace contextRef="#ctx0" brushRef="#br0" timeOffset="18719.91">18881 2392 0,'0'0'0,"0"-21"0,0 0 16,0-1-16,0 1 16,-22 21-16,1 0 15,0 0-15,0 0 16,0 21-16,0 1 16,-1-1-16,1 0 0,0 0 15,0 21-15,0-20 0,21-1 0,-21 21 16,-1-21-16,22 22 0,0-22 15,0 0-15,0 0 0,0 0 0,0 0 16,0 1-16,22-22 16,-1 0-16,0 0 15,0 0-15,0-22 0,0 1 0,1 21 16,-1-21-16,0-21 16,0 21-16,0-1 0,0-20 0,-21 21 0,0-21 15,22-1-15,-22 22 16,21-21-16,-21 21 0,0-22 0,0 22 15,0 0-15,0 42 32,0 0-32,0 0 0,0 22 15,0-22-15,0 21 0,0 1 16,0-22-16,0 21 0,0 0 16,0-20-16,0 20 0,0-21 0,0 0 15,0 0-15,0 1 0,0-1 0,21-21 16,0 0-1,0 0-15,0 0 0,1 0 0,-1-21 16,0 21-16,0-22 0,0 1 16,22-21-16,-22 21 0,0-22 15,0 1-15,0 21 0,-21-21 0,21-22 16,1 22-16,-22-1 0</inkml:trace>
  <inkml:trace contextRef="#ctx0" brushRef="#br0" timeOffset="18971.78">19367 1884 0,'0'0'0,"0"-21"0,0-22 15,-21 43 1,21 22 0,-21-1-16,0 0 15,21 21-15,-21 1 0,21-1 0,-21-21 16,-1 21-16,22 1 0,0-1 0,0 22 16,-21-22-16,21 0 0,-21 1 15,21-1-15,0 0 0,0 1 0,0-1 16,0 0-16,0-21 0,0 22 15,0-22-15,0 0 0,0 0 0,0 0 16,0 1-16,21-22 16,0 0-16,1 0 0,-1 0 15,0 0-15,0-22 0,0 1 16,22 0-16,-22 0 0,21 0 0</inkml:trace>
  <inkml:trace contextRef="#ctx0" brushRef="#br0" timeOffset="19403.95">19664 2350 0,'0'0'0,"0"-22"0,0 1 16,0 0-16,-21 21 16,-1 0-16,1 0 15,0 0-15,21 21 0,-21 0 0,0 1 16,0-1-16,-1 21 0,22-21 16,-21 0-16,0 22 0,21-22 0,-21 0 15,21 21-15,0-20 0,0-1 16,0 0-16,0 0 0,21-21 31,0 0-31,0 0 16,22-42-16,-22 42 0,0-21 15,0-1-15,-21-20 0,21 21 16,22-64-16,-43 64 16,0-21-16,0 21 0,0-1 15,0 44 1,0-1-16,0 0 15,0 21-15,0-21 0,-21 22 16,21-22-16,0 21 0,0-21 0,0 1 16,0-1-16,0 21 0,0-21 15,0 0-15,0 1 16,21-22 0,0 0-16,0 0 0,0 0 15,0 0-15,1 0 0,-1-22 0,0 1 16,0 21-16,-21-21 0,0-21 15,0 21-15,21-1 0</inkml:trace>
  <inkml:trace contextRef="#ctx0" brushRef="#br0" timeOffset="19611.84">19177 2096 0,'-42'0'0,"84"0"0,-106 0 0,43 0 16,0 0-16,42 0 31,0 0-15,1 0-16,20 0 0,-21 0 0,21 0 15,1 0-15,-22-22 0,21 22 0,1 0 16,-1-21-16,0 21 0,1-21 16,-1 0-16,21 21 0,-20-21 0</inkml:trace>
  <inkml:trace contextRef="#ctx0" brushRef="#br0" timeOffset="19884.68">20299 1820 0,'-21'22'16,"-1"-1"-16,22 0 16,-21 0-16,0 0 0,21 0 15,-21 22-15,0-22 0,0 21 0,21 1 16,0-1-16,-22 0 0,22 1 15,0-1-15,-21 0 0,21 1 0,0 20 16,0-21-16,0-20 0,0 20 16,0 0-16,0-21 0,0 1 15,0 20-15,0-21 0,0 0 16,21-21 0,1 0-1,-22-21-15,0 0 16,0 0-16</inkml:trace>
  <inkml:trace contextRef="#ctx0" brushRef="#br0" timeOffset="20605.23">20066 2455 0,'0'0'0,"-21"0"0,0 0 15,42 0 17,0 0-17,0 0-15,0 0 0,22 0 0,-22 0 16,21 0-16,0 0 0,1-21 15,-1 0-15,0 21 0,1-21 0,-22 21 16,21-21-16,-21 21 0,1-21 16,-1 21-16,0 0 0,0 0 15,-42 0 1,0 21 0,0 0-16,21 0 0,-22 0 0,22 22 15,-21-22-15,21 0 0,0 0 16,0 21-16,0-20 0,0-1 0,0 0 15,0 0 1,21 0-16,1-21 0,-1 0 0,0 0 16,21 0-16,-21 0 0,1 0 15,20 0-15,-21-21 0,0 0 0,22 0 16,-22 0-16,0-1 0,0 1 16,0 0-16,0-21 0,1 21 0,-1-1 15,-21-20-15,0 21 0,21 0 0,-21 0 16,0-1-16,0 44 31,-21-1-15,21 0-16,-21 0 0,-1 21 0,1-20 15,0 20-15,0 0 0,0 1 16,21-1-16,-21 0 0,-1 22 16,1-22-16,0 0 0,0 22 0,21-22 15,-21 22-15,0-1 0,21 1 16,-22-1-16,22-20 0,0 20 0,-21 1 15,21-1-15,-21 1 0,21-1 0,0-21 16,-21 22-16,0-22 0,0 1 16,21-1-16,-22-21 0,1 21 0,0-20 15,0-22-15,0 0 0,0 0 16,-1 0-16,1 0 0,0 0 16,0-22-16,21 1 0,-21 0 0,21 0 15,-21-21-15,21 20 16,0-20-16,0 0 0,0-1 0,0 1 15,21 0-15,0-22 0,0 22 0,0-22 16,0 22-16,22 0 0,-22-1 16,21 1-16,-21 21 0,22-21 0,-1 20 15,-21-20-15,22 21 0,-22 0 16,21 0-16,-21-1 0,22 1 0,-22 0 16</inkml:trace>
  <inkml:trace contextRef="#ctx0" brushRef="#br0" timeOffset="20913.06">21294 2434 0,'0'0'0,"0"-21"16,0 0-16,0 0 0,0 0 15,-22 21 17,22 21-32,-21 0 0,21 21 0,0 1 15,0-1-15,0 0 0,-21 1 16,21 20-16,-21-21 0,21 22 0,-21-22 15,21 22-15,0-22 0,0 22 16,-21-22-16,21 0 0,-22 22 0,1-22 16,21 0-16,0 22 0,-42 21 15,42-64-15,0 21 0,-21-21 16,21 22-16,-21-22 0,-1 0 16,22-42 15,0-22-16,0 22-15,0 0 0,22-21 16</inkml:trace>
  <inkml:trace contextRef="#ctx0" brushRef="#br0" timeOffset="21203.94">21209 2455 0,'0'0'0,"0"-42"0,0 21 0,0 0 0,0-22 16,21 43-16,-21-21 0,21 0 15,0 21-15,1 0 0,-1 0 16,0 0-16,0 0 16,0 0-16,22 21 0,-43 0 0,21 1 15,0-22-15,-21 21 0,21 21 16,-21-21-16,0 0 0,0 1 0,0 20 16,-21-21-16,0 0 0,0 0 15,-1 22-15,1-22 0,-21 0 0,21 0 16,0 0-16,-1-21 0,1 22 0,0-1 15,0-21-15,21 21 0,-21-21 16</inkml:trace>
  <inkml:trace contextRef="#ctx0" brushRef="#br0" timeOffset="22096.51">21802 2434 0,'21'0'0,"0"0"15,-21-21-15,21 21 16,0 0-16,0-21 0,1 21 16,-1 0-16,-21-21 0,21 21 15,0 0-15,-21-21 0,21-1 16,0 22-16,-21-21 15,0 0 1,-21 21 0,0 0-16,0 0 15,0 21-15,0-21 0,-1 21 16,1 1-16,0-1 0,21 21 0,-21-21 16,21 0-16,0 22 0,-21-22 15,21 0-15,0 21 0,0-20 16,0-1-16,0 0 0,0 0 0,21-21 15,0 21-15,0 0 0,0-21 16,1 0-16,20 0 16,-21 0-16,0 0 15,0 0-15,1 0 0,-22-21 0,21 21 16,0-21-16,0 0 0</inkml:trace>
  <inkml:trace contextRef="#ctx0" brushRef="#br0" timeOffset="22495.27">23114 1905 0,'0'-21'0,"0"42"0,0-63 15,-21 42 1,0 0 0,-1 21-16,1 0 15,21 21-15,-21-20 0,0 20 16,21 0-16,0 1 0,-21-1 16,0 0-16,-1 22 0,22-22 0,0 0 15,-21 22-15,21-22 0,-21 1 16,21-1-16,0 0 0,-21 1 0,21-1 15,0-21-15,-21 0 0,21 0 16,-21 1-16,21-1 0,0 0 0,0 0 16,0-42 15,0 0-15,0 0-16,21-1 15,-21 1-15</inkml:trace>
  <inkml:trace contextRef="#ctx0" brushRef="#br0" timeOffset="22952.01">23156 2371 0,'0'0'0,"0"-21"0,21-1 15,1 1-15,-1 21 0,-21-21 16,0 0-16,21 21 0,0 0 16,-21-21-1,0 42 1,0 0-1,-21 0-15,0 22 0,0-22 16,-1 0-16,22 21 0,-21-21 16,0 22-16,21-22 0,0 21 15,-21-21-15,21 1 0,0-1 0,0 0 16,0 0-16,0 0 0,0 0 16,21-21-16,0 0 15,0 0-15,1 0 0,-1 0 16,0 0-16,0-21 0,21 21 15,-20-21-15,-1 21 0,0-21 0,0 0 16,0 0-16,0-1 0,-21 1 0,0-21 16,0 21-16,0 0 0,0-22 15,0 22-15,0 0 0,0 0 16,-21 0-16,21-1 0,-21 22 16,0 0-16,0 0 0,0 0 15,-1 0-15,1 0 0,0 0 16,0 0-16,0 22 15,0-22-15,21-22 47</inkml:trace>
  <inkml:trace contextRef="#ctx0" brushRef="#br0" timeOffset="23244.27">23093 2096 0,'0'0'0,"-21"0"0,-1 0 0,-20 0 16,21 0-16,0 0 0,0 0 15,-1 0-15,44 0 32,-1 0-17,0 0-15,0 0 0,0 0 16,0 0-16,1 0 0,20 0 0,-21 0 15,0 0-15,0 0 0,1-22 16,20 22-16,-21 0 0,0 0 16,0 0-16,1 0 0,-1 0 15,0 0 1</inkml:trace>
  <inkml:trace contextRef="#ctx0" brushRef="#br0" timeOffset="24128.01">24447 2053 0,'0'0'0,"0"-21"0,22 21 15,-22-21-15,21 0 0,0 0 16,-21-1-16,0 1 16,21 21-16,0-21 15,-21 42 16,0 0-31,-21 1 0,0 20 0,0 0 16,0-21-16,-1 22 0,1-1 16,0 0-16,0 1 0,0 20 0,0-20 15,-1-1-15,1 0 0,21 1 16,0-22-16,0 21 0,0-21 16,0 22-16,0-22 0,0 0 15,21 0-15,1 0 0,-1-21 16,0 0-16,0 0 0,0 0 15,22 0-15,-22 0 0,21 0 0,-21-21 16,22 0-16,-1 0 0,-21 21 0,21-21 16,1-1-16,-22-20 0,21 21 15,-21-21-15,1 20 0,-1-20 0,0 0 16,-21-1-16,0 1 0,0 21 16,0-21-16,0-1 0,0 1 0,-21 0 15,0-1-15,-1 22 0,1-21 16,0 21-16,0-1 0,0 1 15,0 21-15,-1 0 0,1 0 16,0 0-16,0 0 0,0 0 0,0 0 16,-1 21-16,1-21 15,21 22-15,0-1 0,-21-21 16,21 21-16,0 0 16</inkml:trace>
  <inkml:trace contextRef="#ctx0" brushRef="#br0" timeOffset="25262.67">25040 1778 0,'0'0'0,"21"-21"0,43-43 16,-64 43-16,21-21 0,0 21 15,-21 0-15,0-1 0,21 22 0,0-21 16,1 21-1,-22 21 1,0 1-16,0-1 16,0 21-16,-22 0 0,22 1 0,-21-1 15,0 0-15,21 22 0,-21-22 16,0 1-16,21 20 0,-21-21 16,-1 1-16,22-1 0,-21 0 15,21 1-15,0-1 0,-21 0 0,21 1 16,-21-22-16,21 21 0,0-21 15,0 1-15,0 20 0,0-21 16,0 0-16,0 0 16,0-42 15,0 0-15,0 0-16,0 0 15,0 0-15,0-1 0,0 1 16,21 0-16,-21 0 0,21 0 0,-21 0 15,0-1-15,21 1 16,1 21-16,-1 0 0,0 0 16,0 0-16,0 0 15,0 0-15,1 0 0,-1 0 16,0 21-16,0 1 16,0-22-16,-21 21 0,21 0 0,1 0 15,-22 0-15,0 0 16,0 1-16,0-1 0,0 0 15,0 0-15,0 0 0,-22-21 16,1 21-16,0 1 0,0-1 16,0-21-16,0 0 15,-1 21-15,1-21 0,0 0 16,42 0 31,0 0-32,1 0-15,-1 0 0,-21-21 0,21 21 16,0 0-16,0-21 0,0 21 16,22-22-16,-22 22 0,0-21 15,0 0-15,0 21 0,1-21 0,-1 0 16,0 0-16,0-1 16,-21 1-16,21 0 0,-21 0 15,0 0-15,0 0 16,0 42 31,-21 0-47,21 0 0,-21 0 15,21 22-15,-21-22 0,21 0 0,0 21 16,0 1-16,0-22 0,0 21 16,0-21-16,0 22 0,0-1 15,0 0-15,0 1 0,0-22 16,0 21-16,0 64 0,0-64 15,0 1-15,0 20 0,0-21 0,-21 22 16,-1-22-16,1 22 0,21-22 16,-21 22-16,0-22 0,0 0 0,-22 43 15,22-43-15,0-21 16,21 1-16,-21 20 0,0-21 0,0-21 16,21 21-16,0 0 0,-22-21 15,1 0-15,0 0 16,21-21 15,0 0-31,0 0 16,0 0-16,21 0 0,0 21 15,-21-22-15,22 1 0,-22 0 0,0 0 16,21 0-16,-21-22 0,21 22 16,-21 0-16,0 0 0,21-21 0,-21 20 15,0-20-15,0 21 0,0-21 16,0 20-16</inkml:trace>
  <inkml:trace contextRef="#ctx0" brushRef="#br0" timeOffset="25499.52">25569 2286 0,'0'0'0,"0"-21"0,0 0 15,0 0-15,21 21 16,1 0 0,-22 21 15</inkml:trace>
  <inkml:trace contextRef="#ctx0" brushRef="#br0" timeOffset="25883.68">25823 2392 0,'0'21'16,"21"-21"-1,1 0-15,-1 0 16,0 0-16,0 0 0,0 0 0,0 0 15,1 0-15,-1-21 16,0 21-16,0-21 0,-21 0 16,0-1-16,0 1 15,-21 21 1,0 0-16,0 0 16,-1 0-16,1 0 0,0 0 0,-21 0 15,21 21-15,-1-21 0,1 22 16,0-1-16,0 0 0,0 0 0,21 0 15,0 22-15,0-22 0,0 0 16,0 0-16,0 0 0,0 0 0,0 1 16,0-1-16,0 0 15,21-21-15,0 21 16,0-21-16,0 0 0,1 0 16,-1 0-16,0 0 15,0 0-15,0 0 0,0 0 0</inkml:trace>
  <inkml:trace contextRef="#ctx0" brushRef="#br0" timeOffset="26503.33">26289 2392 0,'0'0'0,"0"-21"0,21 21 16,0 0-16,-21 21 46,-21-21-46,21 21 16,-21 0-16,0 0 0,21 1 0,0-1 16,0 0-16,-21 0 0,21 0 15,0 0-15,0 1 0,0-1 0,0 0 16,0 0-16,0 0 16,21-21-1,0 0-15,0 0 16,0 0-16,0 0 0,1 0 15,-1 0-15,0 0 0,0-21 16,0 0-16,0 0 0,1 0 16,-1-22-16,0 22 0,-21-21 15,21 21-15,0-22 0,-21 1 16,21 0-16,1-1 0,-22 1 0,21-22 16,0 22-16,-21 0 0,0-1 15,0 22-15,21-21 0,-21 21 16,0 0-16,0-1 0,0 1 15,-21 21-15,0 21 16,0 1-16,21-1 16,-22 0-16,1 0 0,21 0 0,0 22 15,-21-22-15,0 21 16,21-21-16,-21 22 0,21-22 0,0 21 16,0 0-16,0-20 0,0 20 15,0-21-15,0 21 0,0-20 0,0-1 16,0 21-16,0-21 0,0 0 15,0 1-15,0-1 0,21-21 16,0 21-16,0-21 16,0 0-1,1 0-15,-1 0 16,0 0-16,0-21 16,0 0-1,0-1-15,-21 1 16</inkml:trace>
  <inkml:trace contextRef="#ctx0" brushRef="#br0" timeOffset="26826.16">26543 2244 0,'0'0'0,"-21"0"0,-22 0 15,43-21 1,22 21-16,-1 0 15,0 0-15,0 0 0,21-22 16,-20 22-16,20 0 0,-21 0 16,21-21-16,-20 21 0,-1 0 15,21 0-15,-21-21 0,0 21 0,1 0 16,-1 0 0,-42 0 46,-1 0-31</inkml:trace>
  <inkml:trace contextRef="#ctx0" brushRef="#br0" timeOffset="48675.96">12488 3344 0,'0'0'0,"-21"0"0,0 0 16,0 0-16,0 0 15,-1 0-15,1 0 16,42 0 47,1 0-48,-1 0-15,0 0 16,0 22-16,0-22 0,0 0 15,22 0-15,-22 0 0,21 0 0,-21 21 16,22-21-16,-1 0 0,-21 0 16,22 0-16,-1 0 0,0 0 0,1 0 15,-1 21-15,21-21 0,-20 0 0,20 0 16,-20 0-16,20 0 0,1 0 16,-22 0-16,21 0 0,-20 0 0,20 0 15,-20 0-15,-1 0 0,0 0 16,22 21-16,-22-21 0,43 0 15,-22 0-15,-20 0 16,-1 0-16,0 0 0,22 0 0,-22 0 16,22 0-16,-22 21 0,21-21 15,-20 0-15,20 0 0,-20 0 0,20 0 16,-21 0-16,22 0 0,-1 0 16,-20 0-16,20 0 0,-20 21 0,20-21 15,-21 0-15,1 0 0,20 0 0,-20 0 16,20 0-16,-21 0 0,1 0 15,20 0-15,-20 22 0,20-22 0,-21 0 16,1 0-16,-1 0 0,22 0 16,20 0-16,-20 0 15,-22 0-15,0 0 0,85 0 16,-84 0-16,20 0 0,1 0 16,-1 0-16,1 0 0,-1 0 15,1 0-15,-1 0 0,1 0 0,20 0 16,-20 0-16,-1 0 0,1 0 15,-1 0-15,1 0 0,-1 0 0,1 0 16,-1 0-16,1 0 0,21 0 16,-1 0-16,1-22 0,-22 22 0,22 0 15,0 0-15,-1 0 0,1 0 0,-21 0 16,20 0-16,-20 0 0,20 0 16,1 0-16,-21 0 0,20 0 0,1 0 15,0 0-15,-1 0 16,-20-21-16,20 21 0,1 0 0,-21 0 15,-1 0-15,1 0 0,-1 0 16,1-21-16,-1 21 0,-21 0 0,22 0 16,-1 0-16,43-21 15,-63 21-15,20 0 0,-21 0 0,1 0 16,-1 0-16,-21-21 0,22 21 16,-22 0-16,0 0 0,0 0 0,-21-21 31,-21 21-31,0 0 15,0-22-15,-22 1 0,-20 21 16,-1-21-16,1 21 0</inkml:trace>
  <inkml:trace contextRef="#ctx0" brushRef="#br0" timeOffset="49735.82">13123 3535 0,'0'0'0,"-21"0"0,0 0 15,0 0-15,0 0 16,-1 0-16,1 0 15,0 0 1,0 21-16,0-21 16,0 0-16,21 21 15,21-21 1,0 0 0,21 0-16,-21 0 0,22 0 15,-22 0-15,21 0 0,1 0 0,20 0 16,-21 0-16,22 0 0,-1 0 15,-20 0-15,41 0 0,-20 0 0,21 0 16,-22 0-16,43 0 0,-21 0 16,20 0-16,-20 0 0,21 0 0,0 0 15,-22 0-15,1 0 16,21 0-16,-21 0 0,20 0 0,1 0 16,0 0-16,0 0 0,0 0 15,0 0-15,-1 0 0,1 0 0,-21 0 16,0 0-16,-1 0 0,22 0 0,-21 0 15,-1 21-15,1-21 0,0 0 16,-22 0-16,22 0 0,0 0 0,-22 0 16,22 0-16,-22 22 0,1-22 15,-1 0-15,1 0 0,-1 0 0,1 0 16,-1 0-16,1 0 0,-1 0 16,1 0-16,-1 0 0,1 21 0,-22-21 15,22 0-15,-1 0 16,-21 0-16,22 0 0,-22 0 0,22 0 15,-22 0-15,0 0 0,1 0 16,-1 0-16,22 0 0,-22 0 0,0 0 16,1 0-16,20 0 0,-21 0 15,1 0-15,-1 0 0,0-21 0,1 21 16,-1 0-16,0 0 0,1 0 16,-1 0-16,0 0 0,1 0 0,-22 0 15,21 0-15,-21 0 0,1 0 16,-1-22-16,0 22 0,0 0 15,0 0-15,0 0 0,1 0 16,-1 0 0,-42-21 15,-1 0-15,1 21-16</inkml:trace>
  <inkml:trace contextRef="#ctx0" brushRef="#br0" timeOffset="50708.49">24342 2963 0,'0'0'0,"-22"0"15,1 0-15,0 0 0,0 0 0,0 0 16,0 0-16,-1 0 0,22 22 31,22-22-15,-1 0-16,0 0 15,0 0-15,21 0 0,1 0 0,-1 0 16,0 0-16,22 0 0,21 0 16,-22 0-16,22 0 0,21 0 15,-22 0-15,22 0 0,-21 0 16,21 0-16,-22 0 0,1 0 0,0 0 15,-1 0-15,1 0 0,-22 0 16,22 0-16,-21 0 0,-22 0 0,21 0 16,1 0-16,-22 0 0,1 0 15,-1 0-15,-21 0 0,21 0 16,-20 0-16,-1 0 0,0 0 16,0 0-1,0 0 1,-42 0 15,0 0-31,-21 0 16,20 0-16,-20 0 0,-21 0 0,20 0 15,-20 0-15,-1 0 0</inkml:trace>
  <inkml:trace contextRef="#ctx0" brushRef="#br0" timeOffset="51248.18">24384 3027 0,'0'0'0,"-21"0"0,0 0 15,-1 0-15,1 21 16,0-21-16,0 0 15,42 0 32,0 0-47,0 0 16,1 0-16,-1 0 0,21 0 16,0 0-16,1 0 0,20 0 0,1 0 15,-1 0-15,22 0 16,0 0-16,-22 0 0,22 0 0,-1 0 15,1 0-15,0 21 0,-1-21 16,1 0-16,0 0 0,-1 21 0,1-21 16,-21 0-16,20 22 0,-20-22 15,-22 0-15,22 0 0,-22 21 0,0-21 16,-21 0-16,22 0 0,-22 0 0,0 0 16,0 0-16,0 0 0,1 21 15,-1-21 1,-42 0 62,-1 0-62,1 0-16,0 0 0,-21 0 15,-1 21-15,1-21 0</inkml:trace>
  <inkml:trace contextRef="#ctx0" brushRef="#br0" timeOffset="59309.21">7048 5715 0,'0'-21'0,"0"0"16,0 0-16,0-1 31,0 44-16,0-1 1,0 0-16,0 0 0,0 0 16,0 0-16,0 22 0,0-22 15,0 0-15,0 0 0,0 0 0,-21 22 16,21-22-16,0 0 0,0 0 16,0 0-16,0 1 0,0-1 15,0 0-15,0-42 47,0 0-47</inkml:trace>
  <inkml:trace contextRef="#ctx0" brushRef="#br0" timeOffset="59716.26">6964 5376 0,'-21'0'15,"21"22"1,0-1 0,0 0-16,0 0 0,0 0 15,0 0-15,0 1 16,21-22-16,0 0 15,0 0 1,0 0-16,0 0 0,-21-22 16,22 22-16,-22-21 0,0 0 0,0 0 15,21 21-15,-21-21 16,0 0-16,0-1 0,-21 22 16,-1-21-16,1 21 15,0 0-15,0 0 0,0 0 16,0 0-16,-1 0 0,22 21 15,-21 1-15,0-1 16,21 0-16,0 0 16,0 0-16,0 0 0,0 1 15,21-22-15,0 21 0,1-21 16,-1 21-16,0-21 0</inkml:trace>
  <inkml:trace contextRef="#ctx0" brushRef="#br0" timeOffset="60271.8">7451 5567 0,'0'21'15,"0"0"-15,0 0 0,0 1 16,0-1-16,0 0 15,0 0-15,0 0 0,0 0 16,0 1-16,0-1 0,0 0 16,0 0-16,0 0 0,0 0 0,0 1 15,0-1-15,0 0 0,0 0 16,0 0 0,-22-21-16,1-21 46,21 0-46,0 0 16,0 0-16,0-22 16,21 1-16,1 21 0,-1-43 0,0 43 15,0-21-15,0 21 16,0-1-16,22 1 0,-22 0 0,0 21 16,21 0-16,-20 0 0,20 0 15,-21 0-15,21 0 0,-20 21 0,20 22 16,0 20-1,-42-21-15,0-20 0,0-1 16,0 21-16,0-21 0,0 0 0,0 1 16,0-1-16,0 0 0,-21 0 15,21 0-15,0 0 0,0 1 16,-21-22-16,21-22 47,0 1-32</inkml:trace>
  <inkml:trace contextRef="#ctx0" brushRef="#br0" timeOffset="60666.81">8403 5292 0,'-21'0'0,"42"0"0,-42-21 0,0 21 31,0 21-15,21 0-16,0 0 0,0 0 16,0 0-16,0 22 0,0-22 15,0 21-15,0-21 0,0 22 0,0-1 16,-22 43-16,22-43 0,0-21 15,0 22-15,0-22 0,0 21 16,0-21-16,0 0 0,0 1 0,0 20 16,0-21-16,22 0 15,-22 0-15,21-21 0,0 22 16,0-22-16,0 0 0,0 0 16,1 0-16,-1 0 0,0 0 15,-21-22-15,21 22 0,0-21 16,0 0-16,1 0 0,-1-43 15,-21 43 1</inkml:trace>
  <inkml:trace contextRef="#ctx0" brushRef="#br0" timeOffset="60915.82">8213 5630 0,'0'0'0,"0"-21"15,21 21 1,0 0-16,0-21 0,21 21 16,-20 0-16,20-21 0,-21 21 0,21-21 15,1 21-15,-22 0 0,21-21 16,1 21-16,-22 0 0,21 0 16,-21 0-16,0 0 0,1 0 15,-1 0-15</inkml:trace>
  <inkml:trace contextRef="#ctx0" brushRef="#br0" timeOffset="61765.14">10012 5715 0,'21'0'0,"0"0"16,0 0-1,0 0-15,1-21 16,-22 0-16,21 0 0,-21-1 16,0 1-16,0 0 15,0 0-15,0 0 0,0 0 0,0-1 16,-21 1-16,-1 0 0,1 0 15,0 0-15,-42-22 16,-1 43-16,43 0 16,0 0-16,-22 0 0,22 0 15,0 0-15,-21 0 0,-1 22 16,22-1-16,0 0 0,-42 21 16,63 1-16,-43 20 15,22-42-15,21 22 0,-21 20 16,21-21-16,0 1 0,0-22 15,0 0-15,0 21 0,0-20 0,0-1 16,0 0-16,21 0 16,0-21-16,0 21 0,22-21 15,-22 0-15,21 0 0,-21 0 16,1 0-16,-1-21 0,21 21 16,-21-21-16,22 21 0,-22-21 15,21 0-15,-21-1 0,0-20 0,22 21 16,-22-21-16,0 20 0,0-20 15,0 0-15,1 21 0,-22-22 16,0 22-16,21-21 0,-21 21 0,0-1 16,21 1-16,-21 0 0,0 42 31,0 0-15,0 1-16,0-1 0,-21 21 0,0 22 15,21-43 1,0 21-16,-22-21 0,22 22 0,0-22 15,0 21-15,0-21 0,0 0 0,0 1 16,0-1-16,0 0 0,22 0 16,-1-21-16,-21 21 0,21-21 0,0 0 15,0 21-15,0-21 0,1 0 0,-1 0 16,0 0-16,0 0 0,21 0 16,-20-21-16,-1 21 0,0-21 15,0 21-15,0-21 0,0 0 0,22 0 16,-22-1-16</inkml:trace>
  <inkml:trace contextRef="#ctx0" brushRef="#br0" timeOffset="62079.99">11112 5546 0,'0'0'0,"-21"0"16,0 0-16,42 0 31,0 0-15,1 0-16,-1 0 0,0 0 0,0 0 0,0 0 16,0 0-16,1 0 0,-1 0 15,21 0-15,-21 0 0,0 0 16,1 0-16,-1 0 31,-21 21-15,-21-21-1,-1 21-15,1-21 0,0 21 0</inkml:trace>
  <inkml:trace contextRef="#ctx0" brushRef="#br0" timeOffset="62299.27">11028 5757 0,'0'0'16,"-21"22"-16,21-1 16,21-21-1,0 0 1,0 0-16,0 0 0,0 0 16,1 0-16,20 0 0,-21 0 15,0 0-15,0 0 0,1 0 0,-1 0 16,0 0-16,0 0 0,0 0 15,0 0-15,-21-21 16,22 21-16,-1 0 0,0 0 0</inkml:trace>
  <inkml:trace contextRef="#ctx0" brushRef="#br0" timeOffset="62708.03">12086 5292 0,'0'0'0,"0"-21"0,-21 21 0,21 21 62,0 0-62,0 0 0,0 0 16,0 22-16,0-22 0,0 0 15,0 21-15,0-21 0,0 22 0,0-22 16,0 21-16,0-21 0,0 22 16,0-22-16,0 0 0,0 0 0,0 22 15,0-22-15,0 0 0,0 0 16,0 0-16,0 0 15,0-42 32,21 21-47,0-21 0,-21 0 0</inkml:trace>
  <inkml:trace contextRef="#ctx0" brushRef="#br0" timeOffset="63780.16">12615 5228 0,'-21'0'16,"0"0"-16,0 0 15,21 21-15,-21 1 0,-1-1 16,22 0-16,-21-21 0,21 21 0,0 0 16,0 0-16,0 1 0,0 20 15,0-21-15,0 0 0,0 0 0,0 22 16,0-22-16,0 0 0,0 0 0,0 0 16,0 1-16,0-1 0,0 0 15,21 0-15,1 0 0,-1 0 16,0 1-16,0-22 15,0 21-15,0-21 0,1 0 16,-1 0-16,0 0 0,0 0 16,0 0-16,0 0 0,1 0 15,-1-21-15,0 21 0,0-22 16,-21 1-16,21 0 0,22 0 0,-22 0 16,-21-22-16,0 22 0,21 0 15,-21 0-15,0-21 0,0 20 0,0-20 16,0 21-16,0 0 0,0-22 15,0 22-15,0 0 0,0 0 16,0 0-16,-21-22 0,0 22 0,-1 0 16,1 0-16,0 0 15,0 0-15,0 21 0,0 0 0,-1-22 16,1 22-16,0 0 0,0 0 16,0 0-16,0 22 0,-1-22 0,1 21 15,0 0-15,0 0 0,21 0 0,-21 0 16,0 1-16,-1-1 0,1 0 15,21 21-15,0-21 0,0 1 0,0 20 16,0-21-16,0 0 0,0 22 16,0-22-16,0 0 0,0 0 0,0 21 15,0-20-15,0-1 0,21 0 0,-21 0 16,0 0-16,22-21 16,-1 21-16,-21 1 0,21-22 0,0 21 15,0-21-15,0 0 0,1 21 16,-1-21-16,0 0 15,0 0-15,0 0 0,0 0 16,1-21-16,-1 21 0,-21-21 16,21-1-16,0 22 0,-21-21 0,21 0 15,0 0-15,-21 0 0,0 0 16,22-1-16,-1 1 0,-21 0 0,0-21 16,0 21-16,0-1 0,0 1 0,0 0 15,0 0-15,0 0 0,0 0 16,0-1-16,0 1 15,-21 0-15,-1 21 0,1-21 0,21 0 16,-21 21-16,0-21 0,0 21 16,0 0-16,-1 0 0,1 0 0,0 0 15,0 0-15,0 0 0,0 0 0,-1 0 16,1 0-16,0 21 0,0 0 16,0-21-16,0 21 0,-1 0 0,1 0 15,0 1-15,21-1 0,0 0 16,-21 0-16,21 21 0,-21-20 0,21-1 15,0 0-15,0 21 0,0-21 16,0 1-16,0-1 0,0 0 16,0 0-16,21 0 0,0 0 0,-21 1 15,21-1-15,0-21 0,1 21 0,-1-21 16,0 21-16,0-21 16,0 0-16,0 0 0,1 0 15,-1 0-15,0-21 16,0 21-16,-21-21 0,21 0 15,0-1-15</inkml:trace>
  <inkml:trace contextRef="#ctx0" brushRef="#br0" timeOffset="65031.96">6921 6308 0,'-21'0'0,"21"21"16,-21-21-16,0 0 15,42 0 63,0 0-78,0 0 16,22 0-16,-22 0 0,0 0 0,21 0 16,1 0-16,-1 0 0,0 0 15,1 0-15,-1 0 0,0 0 16,22 0-16,-22 0 0,22 0 0,-22 0 16,22 0-16,-22 0 0,21 0 15,-20 0-15,20 0 0,-20 0 0,20 0 16,-21 0-16,1 0 0,-1 0 15,0 0-15,-20 0 0,-1 0 0,0 0 16,0 0-16,0 0 0,0 0 16,-42 0 31,0 0-32,0 0-15,0 0 0,0 0 0,-22 0 16,22 0-16,0 0 15,-21 0-15,20 0 0,-20 0 0</inkml:trace>
  <inkml:trace contextRef="#ctx0" brushRef="#br0" timeOffset="65423.8">6858 6456 0,'0'21'31,"21"-21"-15,0 0-16,0 0 0,1 0 16,20 0-16,0 0 0,1 0 0,-1 0 15,0 0-15,22 0 0,-22 0 16,22 0-16,-1 0 0,1 0 0,-1 0 15,1 0-15,-1 0 0,1 0 0,-1-21 16,-21 21-16,22 0 0,-22 0 16,1 0-16,-1 0 0,0 0 15,-21 0-15,1 0 0,-1 0 16,0 0 15,-21-21-15,21 0 15,-21-1-31</inkml:trace>
  <inkml:trace contextRef="#ctx0" brushRef="#br0" timeOffset="66424">11980 6181 0,'0'0'16,"-21"21"-16,0-21 0,0 0 0,0 0 16,-1 0-16,1 0 0,0 0 15,42 0 1,0 0 0,1 0-16,20 0 0,0 0 0,1 0 15,-1 0-15,0 0 0,22-21 16,-22 21-16,22 0 0,-22 0 0,0-21 15,22 21-15,-22 0 0,0 0 0,1 0 16,-1-22-16,0 22 0,-20 0 16,20 0-16,-21 0 0,0 0 15,0 0-15,1 0 0,-44 0 63,1 0-63,0 22 0,0-22 15,0 0-15,0 0 0,-1 0 0,1 0 16,0 0-16,0 0 0</inkml:trace>
  <inkml:trace contextRef="#ctx0" brushRef="#br0" timeOffset="66739.83">12001 6223 0,'0'0'0,"-21"21"0,0-21 0,0 0 0,42 0 47,0 0-47,22 0 0,-1 0 0,0 0 15,1 0-15,-1 0 0,21 0 16,-20 0-16,20 0 0,-20 0 0,-1 0 16,21 0-16,-20 0 0,-1 0 15,0 0-15,1-21 0,-22 21 16,21 0-16,-21 0 0,1 0 0,-1 0 15,0 0-15,0 0 0,0 0 16,-21-21 31,0 0-31,0 0-16</inkml:trace>
  <inkml:trace contextRef="#ctx0" brushRef="#br0" timeOffset="67772.27">12467 5144 0,'21'0'16,"-21"21"-16,21-21 15,1 0 16,-1-21-15,-21-1 0,0 1-16,0 0 0,0 0 15,0 0-15,0 0 0,0-22 16,0 22-16,0 0 0,0 0 16,0 0-16,0-22 0,0 22 15,-21 0-15,-1-21 0,22 20 0,-21 1 16,0-21-16,0 21 0,21 0 0,-21-1 15,0 1-15,-1 0 0,1 0 16,0 0-16,0 0 0,0-1 0,0 1 16,-1 0-16,1 0 0,0 0 15,0 0-15,21-1 0,-21 22 16,0-21-16,-22 21 0,22-21 16,0 21-16,0-21 0,0 21 0,-1 0 15,-20 0-15,21 0 0,0 0 0,-22 0 16,22 0-16,0 0 0,-21 0 15,21 0-15,-1 0 0,-20 0 0,21 0 16,-21 0-16,20 0 0,-20 0 16,21 0-16,-21 0 0,20 0 0,-20 0 15,0 0-15,21 0 0,-22 0 16,22 0-16,-21 0 0,21 0 0,-43 21 16,43-21-16,-21 0 15,20 21-15,1-21 0,-21 21 16,21-21-16,0 22 0,-1-22 0,-20 21 15,21-21-15,0 21 0,-22 0 16,22-21-16,0 21 0,-21 0 0,21-21 16,-1 22-16,1-1 0,0 0 15,0 0-15,0 0 0,0 0 0,-1 1 16,1-1-16,0 0 16,21 0-16,-21 0 0,0 22 0,0-22 0,21 21 15,-22-21-15,1 43 0,0-22 16,21-21-16,-21 22 0,21-22 15,0 0-15,-21 0 0,21 0 0,-21 0 16,21 1 0,0-44 46,0 1-62,0 0 16,0 0-16</inkml:trace>
  <inkml:trace contextRef="#ctx0" brushRef="#br0" timeOffset="68092.09">10329 4699 0,'0'-21'15,"0"42"1,0 0 0,0 0-16,0 1 0,0-1 15,0 0-15,0 21 0,0-21 16,0 22-16,0-22 0,0 0 0,0 21 16,0-20-16,0-1 0,0 0 15,0 0-15,0 0 0,0 0 16,0 1-16,0-1 31,0-42 0,21-1-31,1 1 16,-1 0-16</inkml:trace>
  <inkml:trace contextRef="#ctx0" brushRef="#br0" timeOffset="68355.95">10731 4890 0,'22'0'15,"-44"21"1,1 0 0,21 0-16,-21 0 0,0-21 0,-21 43 15,20-22-15,1 0 16,0 0-16,21 0 0,-21 0 0,0 1 15,0-22-15,21 21 0,-22-21 0,22 21 16,-21-21 0,0 21-1,0-21 17</inkml:trace>
  <inkml:trace contextRef="#ctx0" brushRef="#br0" timeOffset="75416.08">9610 6414 0,'0'0'0,"-22"0"15,22 21-15,-21-21 0,21 21 63,21-21-48,1 0 1,-1 0-16,0 0 0,0 0 0,0 0 16,22 0-16,-1 0 0,-21 0 15,21 0-15,1 0 0,-1 0 0,0-21 16,1 21-16,-1 0 0,0 0 15,1 0-15,-1 0 0,-21-21 0,22 21 16,-22 0-16,0 0 0,0 0 16,0 0-16,0 0 15,-42 0 48,0 0-63,0 0 15,0 0-15,0 0 0,-1 0 16</inkml:trace>
  <inkml:trace contextRef="#ctx0" brushRef="#br0" timeOffset="75891.81">9631 6519 0,'0'0'0,"0"22"31,21-22 16,0 0-47,0 0 0,0 0 16,1 0-16,20 0 15,-21 0-15,21 0 0,1 0 0,-22 0 16,21 0-16,1 0 0,-1 0 0,0 0 16,1 0-16,-1 0 0,-21-22 15,21 22-15,-20 0 0,-1 0 0,0 0 16,0 0-16,0 0 31,-42 0 16,0 0-31,0 0-16,0 0 15,-1 0-15,1 0 0,0 0 16</inkml:trace>
  <inkml:trace contextRef="#ctx0" brushRef="#br0" timeOffset="86671.57">889 7345 0,'0'0'0,"-21"0"0,21 21 0,-21-21 16,-1 21-16,1 0 0,0 1 0,21-1 16,-21 0-16,0 21 0,0-21 15,21 22-15,0-1 0,0 0 16,-22 1-16,22-1 0,-21 0 0,21 1 15,0-1-15,0 0 0,0 1 16,0-1-16,0 0 0,0 1 0,21-22 16,1 0-16,-1 0 0,0 0 15,0 1-15,0-22 0,0 0 0,1 0 16,-1 0-16,0 0 0,0-22 16,0 1-16,0 0 0,1-21 15,20 21-15,-21-1 0,0-20 16,0 0-16,1-1 0,-1 22 15,0-21-15,0 0 0,-21-1 0,0 1 16,0 0-16,0 20 0,-21-20 16,0 0-16,0 21 0,-1-22 0,1 22 15,0 0-15,-21 0 0,21 0 16,-1 21-16,1 0 0,-21 0 16,21 0-16,0 0 0,-1 0 0,1 0 15,0 0-15,0 21 0,0 0 16,21 0-16,-21 0 0,-1-21 15,22 21-15,0 1 16</inkml:trace>
  <inkml:trace contextRef="#ctx0" brushRef="#br0" timeOffset="87777.02">1249 6922 0,'21'21'32,"-21"0"-32,0 0 0,21 21 0,-21 1 15,0-1-15,0 0 0,21 22 16,-21-1-16,21-20 0,-21 20 15,0 1-15,0-1 0,0 1 0,0-22 16,0 22-16,0-22 0,0 0 16,0 1-16,0-1 0,0 0 0,0 1 15,0-22-15,0 21 0,0-21 16,0 0-16,0 1 16,-21-22-16,0 0 31,21-22-31,0 1 0,0 0 15,0 0-15,0 0 0,0-22 16,0 22-16,0 0 0,21-21 0,0 21 16,1-22-16,-1 22 0,21 0 15,-21 0-15,22 0 0,-22-1 16,21 22-16,0 0 0,-20-21 0,20 21 16,-21 0-16,0 0 0,0 0 15,1 21-15,-1-21 0,0 22 0,-21-1 16,0 0-16,0 0 0,0 0 15,0 0-15,0 1 0,-21-1 0,0 21 16,-1-21-16,-20 0 16,21 1-16,0 20 0,-22-21 0,22 0 15,-21-21-15,21 21 0,0-21 16,-22 0-16,22 22 0,0-22 0,0 0 16,21 21 15,21-21-16,0 0-15,0 0 16,0 21-16,1-21 0,20 0 16,-21 0-16,21 0 0,1 0 0,-1-21 15,-21 21-15,22-21 0,-1-1 16,0 1-16,1 0 0,-1 0 16,-21 0-16,21 0 0,22-43 15,-43 43-15,0 0 0,0 0 16,-21-22-16,0 22 0,22 0 0,-22 0 15,0 0-15,21-1 0,-21 1 16,0 0-16,0 42 47,0 0-47,0 1 0,0-1 16,0 21-16,0-21 0,0 22 15,0-1-15,0 0 0,0 22 16,0-22-16,0 22 0,0-1 0,0 1 15,0-1-15,0 1 0,21 20 16,0-20-16,-21-1 0,21 22 0,-21-22 16,0 22-16,0 0 0,0-22 15,0 1-15,0-1 0,0 1 0,0-1 16,0-20-16,0-1 0,0 0 16,0-21-16,0 1 0,0-1 15,-21 0-15,0-21 0,0 0 16,0 0-16,-1 0 0,1-21 15,0 0-15,21-1 0,-21 1 0,0-21 16,0 21-16,21-22 16,0 1-16,0 0 0,0-1 0,0 1 15,0 0-15,0-1 0,0 1 16,0 0-16,0-1 0,0 1 0,0 0 16,0-1-16,0 1 0,21 0 15,-21-1-15,0 1 0,0 0 0,0-1 16,0-20-16,21 21 0,-21-22 15,0 22-15</inkml:trace>
  <inkml:trace contextRef="#ctx0" brushRef="#br0" timeOffset="87967.91">2053 7578 0,'0'-21'0,"0"42"0,21-42 94</inkml:trace>
  <inkml:trace contextRef="#ctx0" brushRef="#br0" timeOffset="88338.72">2307 7811 0,'42'42'15,"-20"-42"-15,-1 0 16,0 0 0,0 0-16,0-21 0,0 0 15,-21-1-15,22 22 16,-22-21-16,21 0 0,-21 0 15,0 0-15,0 0 16,0-1-16,-21 22 16,-1 0-1,1 22-15,21-1 0,-21-21 16,21 42-16,0-21 0,0 0 16,-21 1-16,21-1 0,0 21 0,0-21 15,0 0-15,0 1 0,0 20 16,0-21-16,0 0 0,21 0 15,-21 1-15,21-22 16,0 0-16,1 0 0,-1 0 16,0 0-16,0 0 15,0-22-15,0 1 0,1 0 0,20 0 16</inkml:trace>
  <inkml:trace contextRef="#ctx0" brushRef="#br0" timeOffset="88895.4">3006 7662 0,'-22'0'16,"1"0"-16,0 0 15,0 22 1,0-22-16,21 21 0,-21 0 0,-1 0 16,22 0-16,0 0 15,0 1-15,0-1 0,0 0 16,0 0-16,0 0 0,0 0 0,0 1 15,0-1-15,22 0 0,-1-21 16,0 21-16,0-21 0,0 21 16,0-21-16,1 0 15,-1 0-15,0 0 0,-21-21 0,21 21 16,0-21-16,0 0 0,-21 0 16,22-1-16,-1 1 0,-21 0 0,0-21 15,21 21-15,-21-22 0,21 1 16,-21 0-16,21-22 0,-21 22 0,0-1 15,0-20-15,0 21 0,0-22 16,0 22-16,0-1 0,0 1 16,0 21-16,0-21 0,0 20 0,0 1 15,0 42 17,0 1-32,0 20 0,0 0 15,0 1-15,0-1 0,0 0 0,0 1 16,0-1-16,0 21 0,0-20 15,0-1-15,0 0 0,0 1 0,0-1 16,21 0-16,-21-20 0,22 20 16,-22-21-16,0 0 0,21 22 0,0-43 15,-21 21-15,21 0 16,0-21-16,0 0 0,1 0 16,-1 0-16,0 0 0,0-21 15,0 0-15,-21-1 16,21 1-16,-21 0 0,0 0 0,22-21 15</inkml:trace>
  <inkml:trace contextRef="#ctx0" brushRef="#br0" timeOffset="89195.26">3238 7514 0,'-21'0'16,"42"0"-16,-21 0 31,22 0-31,-1 0 16,0 0-16,21 0 0,-21 0 0,1 0 15,20 0-15,-21-21 0,0 21 0,22 0 16,-22 0-16,0 0 0,0 0 16,0 0-16</inkml:trace>
  <inkml:trace contextRef="#ctx0" brushRef="#br0" timeOffset="89754.16">4699 7768 0,'0'0'0,"-85"0"16,43 0-16,21 0 0,0 0 15,-1 0-15,1 0 0,0 0 16,42 0 15,0 0-31,22 0 16,-22 0-16,21 0 0,22 0 0,-22 0 15,22 0-15,-1 0 0,1 0 0,-1 0 16,1 0-16,-1 0 0,22 0 16,-22 0-16,1 0 0,-1 0 0,1-21 15,-1 21-15,43 0 16,-42 0-16,-22 0 0,-21 0 0,21-21 15,-20 21-15,-1 0 0,0 0 0,0 0 16,-42-21 47,0 21-48,0-21-15,-1 21 0</inkml:trace>
  <inkml:trace contextRef="#ctx0" brushRef="#br0" timeOffset="90171.95">5503 7451 0,'0'0'0,"-21"0"16,0 0-16,0 0 15,42 0 16,0 0-31,0 21 0,0-21 0,1 21 16,-1-21-16,21 21 0,-21-21 16,22 21-16,-1-21 0,-21 0 0,21 22 15,-20-22-15,20 21 0,-21-21 0,0 0 16,22 0-16,-22 0 0,0 0 16,0 0-16,-21 21 15,0 0 1,0 0-16,-21-21 15,0 21-15,0 1 0,-22-22 0,22 21 16,-21 0-16,-1 21 0,1-21 16,0 1-16,-43 41 0,64-21 15,-21-20-15,-1 20 0,1-21 0,21 0 16,0 22-16,-22-22 0,22 0 16,0 0-16,21 0 0,-21 0 0,0 1 15,21-1 1,0-42 15,0-1-31</inkml:trace>
  <inkml:trace contextRef="#ctx0" brushRef="#br0" timeOffset="90728.33">7641 7260 0,'0'0'0,"0"-21"0,0 0 0,0 0 15,0 0-15,0-1 0,0 1 0,0 0 16,-21 21 15,21 21-31,0 0 0,0 22 16,0-1-16,0 0 0,-21 1 0,21-1 16,0 0-16,0 22 0,0-22 0,-21 1 15,21 20-15,-22-21 0,22 1 16,0-1-16,0 0 0,0-20 0,0 20 15,0-21-15,0 0 0,0 0 16,0 1-16,0-1 0,0 0 16,0 0-16,0 0 15,-21-21 1,0-21 0,21 0-16</inkml:trace>
  <inkml:trace contextRef="#ctx0" brushRef="#br0" timeOffset="90988.17">7239 7916 0,'0'0'0,"0"43"16,0-22-16,0 0 15,0 0-15,0 0 16,21 1-16,0-1 16,0-21-16,1 21 0,-1-21 0,0 0 15,0 0-15,21 0 0,1 0 0,-22 0 16,21 0-16,1 0 15,-1 0-15,0 0 0,1 0 0,-1 0 0,0-21 16,-21 0-16,22 21 0,-22 0 0,0 0 16,21-22-16,-42 1 0,22 0 15,-1 21-15,-21-21 0,0 0 16,0 0 0,0-1-16,0 1 0,-21 21 0,-1-21 0</inkml:trace>
  <inkml:trace contextRef="#ctx0" brushRef="#br0" timeOffset="91276">7366 7176 0,'0'0'0,"0"-22"0,-21 1 15,21 0 1,21 21-16,0 0 15,21 0-15,-20 0 0,20 0 16,0-21-16,1 21 0,-1 0 0,21 0 16,-20 0-16,-1-21 0,0 21 15,1 0-15,-1 0 0,0 0 0,-20 0 16,-1 0-16,0 0 0,0 0 16,-21 21 30</inkml:trace>
  <inkml:trace contextRef="#ctx0" brushRef="#br0" timeOffset="92009.28">8318 7620 0,'0'-21'0,"-21"21"31,21 21-15,0 0-16,0 0 15,-21 1-15,21-1 0,0 0 0,0 0 16,0 0-16,0 0 0,0 1 15,0-1-15,-21 0 0,21 0 0,0 21 16,-21-20-16,21-1 0,0 0 16,0 0-16,0 0 15,-21-21-15,21 21 0,-22-21 16,22-21 15,0 0-31,0 0 0,0 0 0,0 0 16,0-1-16,0 1 0,0 0 15,0 0-15,0-21 0,0 20 0,0 1 16,0-21-16,22 21 0,-1 0 0,0-22 16,0 22-16,21 21 0,-20-21 15,-1 0-15,21 21 0,-21 0 16,0 0-16,22 0 0,-22 0 0,0 21 16,21 0-16,-20 0 0,-1 0 15,0 1-15,-21-1 0,21 21 16,-21-21-16,0 22 0,0-22 15,0 0-15,0 0 0,-21 21 0,21-20 16,-21-1-16,0 0 0,21 0 0,0 0 16,-22 0-16,1 1 15,0-22-15,21-22 32,0 1-17,21 0-15,0 0 0,1 0 16,-1-22-16</inkml:trace>
  <inkml:trace contextRef="#ctx0" brushRef="#br0" timeOffset="92349.1">9038 7176 0,'0'21'0,"0"-42"0,0-1 0,-21 22 31,21 22-16,-21-1-15,21 0 0,-21 21 16,21 1-16,0-22 0,0 21 16,0 0-16,-22 64 15,1-63-15,21-1 0,0 0 16,-21 1-16,0-1 0,21 0 0,-21 1 0,21-22 16,0 21-16,0 0 0,0-20 15,0-1-15,0 0 0,0 0 0,0 0 16,0 0-16,21 1 0,0-22 15,0 0-15,0 0 0,1 0 16,-1 0-16,0-22 0,0 22 16,0-21-16,0 0 0,1 0 15,-1 0-15,-21 0 0,21-1 0,-21 1 16,21 0-16,-21-21 0,0 21 16</inkml:trace>
  <inkml:trace contextRef="#ctx0" brushRef="#br0" timeOffset="92619.68">8763 7620 0,'0'0'16,"21"0"0,0-21-16,0 21 15,1 0-15,20 0 0,-21 0 0,21-21 16,-20 21-16,20 0 0,-21 0 0,0 0 0,22 0 15,-22-21-15,0 21 16,0 0-16,0 0 0,0 0 0</inkml:trace>
  <inkml:trace contextRef="#ctx0" brushRef="#br0" timeOffset="94196.51">9461 7789 0,'-21'0'31,"21"22"110,21-22-63,1 0-63,-1 0-15,0 0 16,0 0-16,0 0 16,0-22-16,1 22 15,-1 0-15,-21-21 0,21 0 0,0 21 16,0-21-16,0 0 16,1 0-16,-22-1 15,0 1 1,-22 21-1,1 0-15,0 0 0,0 0 16,0 0-16,0 21 0,-1-21 16,1 22-16,0-1 0,0 0 0,0 0 15,0 0-15,-1 0 0,22 22 0,-21-22 16,21 0-16,0 0 0,0 22 16,0-22-16,0 0 0,0 0 0,0 0 15,0 0-15,21 1 16,1-22-16,-1 0 0,0 0 15,0 0-15,43 0 16,-43 0-16,21 0 0,0-22 16,1 22-16,-1-21 0,43-21 15,-43 21-15</inkml:trace>
  <inkml:trace contextRef="#ctx0" brushRef="#br0" timeOffset="94895.42">10435 7662 0,'0'0'0,"0"-42"15,0 21-15,0 0 0,-21 21 16,0-21-16,0 21 0,-1 0 16,1 0-16,0 0 0,-21 0 15,21 21-15,-1 0 0,1 0 16,-21 0-16,21 0 0,0 1 0,-1-1 16,22 0-16,-21 0 0,21 0 15,-21 22-15,21-22 0,0 0 0,0 0 16,0 0-16,0 0 0,0 1 0,21-22 15,0 21-15,1-21 16,-1 0-16,0 0 0,21 0 0,-21-21 16,22 21-16,-22-22 0,0 1 15,0 21-15,0-21 0,1 0 0,-1 0 16,0 0-16,0 21 0,0-22 0,-21 1 16,0 0-16,21 0 15,-21 0-15,22 21 0,-22-21 0,0-1 16,0 44 15,0-1-31,0 0 16,0 0-16,0 0 0,0 0 15,0 22-15,0-22 0,0 21 16,0 1-16,0-1 0,0 0 0,0 1 16,0-1-16,0 0 0,0 22 0,0-22 15,0 0-15,0 1 0,0 20 16,0-20-16,0-1 0,0 21 15,0-20-15,21 20 0,-21 1 0,0-22 16,0 22-16,0-1 0,0-21 16,0 22-16,0-22 0,0 1 0,0-1 15,0 0-15,-21-21 0,21 1 0,-22-1 16,22 0-16,0 0 0,-21-21 0,0 0 16,0 0-16,0 0 15,0 0-15,-1 0 0,22-21 0,-21 0 16,0 0-16,0-22 0,21 22 0,-21-21 15,21-1-15,0 1 0,0-64 16,0 43-16,0-1 0,0 1 16,0-1-16,0 1 0,21-1 0,-21 1 15,21-1-15,0 1 16,0 20-16,-21-20 0,22-1 0,-1 22 16,21 0-16,0-43 0,-20 43 15,-1 21-15,0-1 0,-21 1 16,21 0-16,0 0 0,0 0 0,1 21 15</inkml:trace>
  <inkml:trace contextRef="#ctx0" brushRef="#br0" timeOffset="95224.24">10795 7726 0,'21'-21'31,"0"21"-31,0 0 0,1-21 15,-22-1-15,21 22 0,0-21 0,0 21 16,0-21-16,-21 0 0,0 0 16,21 21-16,-21-21 0,0-1 0,0 1 15,-21 21 1,0 0 0,0 21-16,0 1 0,0-1 15,-1 0-15,1 0 0,21 0 16,0 22-16,-21-22 0,21 0 0,0 0 15,0 0-15,0 43 16,0-43-16,21 0 16,0-21-16,1 21 0,-1-21 15,0 0-15,0 0 0,0 0 16,0 0-16,1-21 0,-1 0 16</inkml:trace>
  <inkml:trace contextRef="#ctx0" brushRef="#br0" timeOffset="95604.28">11303 7472 0,'0'0'0,"21"0"0,0 0 15,0 0 1,1 0-16,-1 0 16,0 0-16,0 21 0,0-21 15,0 21-15,1 0 0,-22 1 16,21 20-16,0-21 0,-21 0 0,0 0 15,0 22-15,0-22 0,0 0 16,0 0-16,0 0 0,0 22 0,-21-22 16,0 0-16,21 0 15,-22-21-15,22 21 0,-21-21 16,21-21 0,0 0-16,0 0 15,0 0-15,0 0 0,21-22 16,1 22-16,-1-21 0,-21-1 15,21 22-15,0-21 0,0 21 0,0-22 16,1 22-16,-1 0 0,-21 0 16,42 0-16,-21 0 0,0 21 15,1-22-15,-1 22 32</inkml:trace>
  <inkml:trace contextRef="#ctx0" brushRef="#br0" timeOffset="96443.63">13166 7620 0,'21'0'0,"0"0"0,21-21 16,-21 0-16,1 0 15,-1-1-15,-21 1 16,21 0-16,0 0 0,-21 0 16,0 0-16,0-1 0,0 1 15,0 0-15,0 0 0,0 0 16,0 0-16,-21-1 0,0 1 0,0 0 16,-1 0-16,1 0 0,-21 21 15,21 0-15,0-21 0,-22 21 0,22 0 16,-21 0-16,21 0 0,-1 0 15,-20 21-15,21 0 0,-21 0 16,20-21-16,1 42 0,0-20 0,0-1 16,-21 21-16,20-21 0,1 22 15,21-1-15,-21-21 0,21 21 0,-21 1 16,21-22-16,-21 21 0,21-21 0,0 22 16,0-22-16,0 0 0,0 0 15,0 0-15,21 1 0,0-1 0,0-21 16,0 21-16,1-21 0,-1 0 0,0 0 15,0 0-15,0 0 16,22 0-16,-22 0 0,21 0 0,-21-21 16,22 0-16,-1 21 0,-21-22 0,21 1 15,1 0-15,-22-21 0,21 21 16,-21-1-16,22-20 0,-22 21 0,0-21 16,0-1-16,0 1 0,-21 21 15,0-22-15,0 22 0,22-21 0,-22 21 16,0 0-16,0 42 31,0 0-31,0 0 0,0 0 16,0 0-16,0 22 15,0-22-15,0 21 0,0-21 0,0 22 16,0-22-16,0 0 0,0 21 0,0-20 16,0-1-16,21 0 0,0 0 15,0 0-15,0 0 16,0-21-16,1 0 0,-1 0 15,0 0-15,0 0 16,0 0-16,0 0 0,1-21 16,-1 0-16,0 0 0,0 0 0,21 0 15</inkml:trace>
  <inkml:trace contextRef="#ctx0" brushRef="#br0" timeOffset="96759.45">14541 7430 0,'0'0'0,"-21"0"0,0 0 15,42 0 16,0 0-31,1-22 16,-1 22-16,21 0 0,-21 0 0,0 0 16,22-21-16,-22 21 0,0 0 15,0 0-15,0 0 0,1 0 0,-1-21 16,0 21-16,-42 0 31,0 0-31,-1 0 0,1 21 16,0-21-16</inkml:trace>
  <inkml:trace contextRef="#ctx0" brushRef="#br0" timeOffset="96936.64">14520 7535 0,'0'22'0,"-21"-1"0,21 0 15,0 0 1,21-21-16,0 0 0,1 0 16,-1 0-16,0 0 15,0 0-15,0 0 0,22 0 0,-22 0 16,0 0-16,21 0 0,-21-21 15,1 21-15,-1 0 16,-21-21-16,21 0 0,-21-1 16</inkml:trace>
  <inkml:trace contextRef="#ctx0" brushRef="#br0" timeOffset="97636.25">15642 7239 0,'0'-21'0,"42"-21"16,-42 20-16,22 1 15,-1 0-15,-21 0 16,21 21-16,-21-21 0,0 42 31,0 0-31,0 0 16,0 0-16,0 1 0,0 20 0,0-21 15,0 21-15,0-20 0,0 20 16,0-21-16,0 21 0,0-20 0,0 20 16,0-21-16,-21 0 0,21 22 15,0-22-15,-21 0 0,21 0 16,-22 0-16,22 0 16,-21-42 15,21 0-31,0 0 15,0 0-15,0 0 0,0-22 16,0 22-16,21-21 0,1-1 0,-22 1 16,21 0-16,0-1 0,21 1 15,-21 0-15,22-1 0,-22 22 16,21-21-16,1 21 0,20 21 0,-21 0 0,1 0 16,-1 0-16,22 0 0,-43 0 15,21 21-15,0 21 0,-20-21 16,-1 22-16,-21-1 0,0 0 0,0 1 15,0-1-15,0-21 0,-21 22 16,21-1-16,-22-21 0,1 21 0,0-20 16,0-1-16,21 0 0,-21 0 15,0 0-15,21-42 47,21 0-47,0 0 0,0 0 0,0-22 16</inkml:trace>
  <inkml:trace contextRef="#ctx0" brushRef="#br0" timeOffset="98009.04">16616 7281 0,'0'0'0,"21"0"0,-21 22 16,21-22-1,0 0-15,0 0 0,1 0 0,-1 0 16,0 0-16,0 0 0,0-22 15,0 22-15,22-21 0,-22 0 0,0 21 16,0-21-16,0 0 0,1 0 16,-1-1-16,-21 1 0,0 0 0,0 0 15,0 0-15,0 0 0,0-1 0,-21 22 32,-1 0-32,1 0 0,0 0 0,0 0 15,0 22-15,-43 20 0,43-21 16,0 0-16,0 22 0,21-1 15,-21-21-15,-1 21 0,22 1 0,0-22 16,0 21-16,0-21 0,0 1 0,0 20 16,0-21-16,0 0 0,0 0 15,0 1-15,22-1 0,-1-21 16,0 0-16,0 0 0,0 0 16,0 0-16,1 0 0,20 0 0,-21-21 15,21 21-15,1-22 0,-22-20 0,21 21 16</inkml:trace>
  <inkml:trace contextRef="#ctx0" brushRef="#br0" timeOffset="98591.59">17462 7070 0,'0'0'0,"0"-21"0,0-1 0,22 1 16,-22 42 15,0 1-31,0-1 0,-22 0 0,22 0 16,0 21-16,-21 1 0,21-22 15,-21 21-15,21 1 0,-21-22 16,21 21-16,-21-21 0,21 22 0,0-22 16,0 0-16,0 0 0,0 0 15,0 0-15,0 1 0,21-22 16,0 0 0,0 0-16,0-22 0,1 22 15,-1-21-15,0 0 0,0 0 0,21 0 16,-20-22-16,-1 22 0,0 0 15,0 0-15,0 0 0,0 0 16,-21-1-16,0 1 0,22 21 0,-1 0 16,-21 21-1,0 1 1,0-1-16,0 0 16,0 0-16,0 0 0,0 22 15,0-22-15,0 0 0,0 0 0,21 0 16,0 0-16,0 1 15,0-22-15,-21 21 0,22-21 0,-1 0 16,0 0-16,0 0 0,0 0 16,0 0-16,1-21 0,20-1 0,-21 1 15,0 0-15,-21 0 0,21-21 16,1 20-16,-1-20 0,0 0 16,-21-1-16,0-20 0,0 21 0,0-1 15,0 1-15,0 0 0,0-1 0,0 22 16,0 0-16,0 0 0,-21 0 15,21-1-15,-21 22 0,-1 0 16,1 0-16,0 0 16,21 22-16,-21-22 15,21 21-15</inkml:trace>
  <inkml:trace contextRef="#ctx0" brushRef="#br0" timeOffset="99108.31">19452 6435 0,'0'0'16,"0"-21"-16,0-1 0,0 44 15,0 20 1,-21-21-16,21 21 0,0 1 0,0-1 16,-21 0-16,21 1 0,0 20 15,-21-20-15,21-1 0,-22 21 16,22 22-16,-21-43 0,0 1 15,21-1-15,-21 0 0,21 1 16,0-1-16,0 0 0,0-20 0,0-1 16,0 21-16,0-21 0,0 0 0,0 1 15,0-1-15,-21-21 32</inkml:trace>
  <inkml:trace contextRef="#ctx0" brushRef="#br0" timeOffset="99363.16">18965 7430 0,'0'21'0,"0"-42"0,-21 63 0,21-21 0,-21-21 15,21 21-15,0 0 0,0 1 16,0-1-16,21 0 0,0-21 16,0 21-16,1-21 0,-1 0 0,0 0 15,21 0-15,-21 0 0,22 0 16,-1 0-16,0 0 0,22 0 0,-22-21 15,1 0-15,-1 21 0,21-21 16,-41-1-16,20 1 0,0 0 0,-21 0 16,1 0-16,-1 0 0,-21-22 15,21 22-15,-21-21 0,0 21 0,-21-64 16,0 43-16,-1-1 16,1 22-16,0-21 0</inkml:trace>
  <inkml:trace contextRef="#ctx0" brushRef="#br0" timeOffset="99592.27">19198 6541 0,'0'0'0,"0"-22"16,0 1 0,21 0-16,0 21 0,1-21 0,20 21 15,-21 0-15,21-21 0,1 21 0,-1 0 16,0-21-16,1 21 15,-1-22-15,0 22 0,1 0 0,-1 0 16,-21 0-16,0 0 0,1 0 16,-1 0-16,0 0 0,-21 22 0,21-22 15,-21 21-15,0 0 0,0 0 16,0 0-16</inkml:trace>
  <inkml:trace contextRef="#ctx0" brushRef="#br0" timeOffset="100092.48">19939 7070 0,'0'0'0,"0"21"0,0 42 16,0-41-16,0-1 0,0 21 15,0-21-15,-21 22 0,21-22 0,0 0 16,0 21-16,-21-21 0,21 1 15,-22-1-15,22 0 0,0 0 0,0 0 16,0 0-16,0 1 0,-21-22 16,21-22 15,0 1-15,0 0-16,0 0 0,0 0 15,0 0-15,0-1 0,0-20 0,21 21 16,-21-21-16,22-1 0,-1 22 15,0-21-15,0 21 0,0-22 0,0 22 16,22 0-16,-22 21 0,0-21 16,21 21-16,1 0 0,-22 0 0,21 0 15,-21 21-15,22-21 0,-22 21 16,0 21-16,0-20 0,-21-1 0,0 21 16,0 0-16,0-20 0,0 41 15,0-21-15,0-20 16,-21-1-16,0 21 0,0-21 0,21 0 15,-21-21-15,21 22 0,-22-22 0,22 21 16,0-42 15,0-1-31,0 1 16,0 0-16,22 0 0</inkml:trace>
  <inkml:trace contextRef="#ctx0" brushRef="#br0" timeOffset="100401.3">20955 6541 0,'0'0'0,"0"-22"16,0 44 0,0-1-16,0 0 0,0 0 15,-21 21-15,0 1 0,21-1 16,-22 0-16,1 22 0,0-22 0,21 22 15,-21-22-15,0 22 0,0-22 0,-1 21 16,1-20-16,21 20 0,0-20 16,-21 20-16,21-21 0,0-20 15,0-1-15,0 0 16,0 0-16,0 0 0,21-21 16,0 0-16,1 0 15,-1 0-15,0 0 16,0-21-16,-21 0 0,21 0 0,0 0 15,-21-1-15</inkml:trace>
  <inkml:trace contextRef="#ctx0" brushRef="#br0" timeOffset="100596.19">20659 7091 0,'0'0'0,"-22"0"15,44 0 16,-1 0-31,0-21 16,0 21-16,0 0 0,22 0 0,-22-21 16,0 21-16,21 0 0,-21 0 15,1 0-15,-1 0 0,0 0 0,0 0 16,0 0-16,0 0 0,1 0 0</inkml:trace>
  <inkml:trace contextRef="#ctx0" brushRef="#br0" timeOffset="100985.65">21124 7345 0,'0'21'0,"0"-42"0,0 63 0,21-21 32,1-21-32,-1 0 0,0 0 15,0 0-15,0-21 0,0 0 0,1 21 16,-1-21-16,0 0 0,0 0 15,0-1-15,0 1 0,1 0 0,-22-21 16,0 21-16,0-1 0,0-20 16,0 21-16,0 0 15,-22 21-15,1 0 16,0 0-16,0 0 0,0 0 16,0 0-16,-1 21 0,1 0 0,0 0 15,0 22-15,21-22 0,0 21 16,-21-21-16,21 22 0,0-22 15,0 0-15,0 0 0,0 0 0,0 22 0,0-22 16,0 0-16,21 0 16,0-21-16,0 21 0,0-21 0,1 0 15,-1 0-15,0 0 0,21 0 16,-21 0-16,22 0 0,-1 0 16,-21-21-16,22 21 0,-1-21 0</inkml:trace>
  <inkml:trace contextRef="#ctx0" brushRef="#br0" timeOffset="101704.24">22077 7197 0,'0'0'0,"21"-21"16,-21-43-1,0 43-15,-21 21 16,0 0-16,-1 0 0,1 0 0,0 0 16,0 0-16,-21 0 0,20 21 15,-20 0-15,21 0 0,-21 1 0,20-1 16,-20 21-16,21-21 0,0 0 15,0 22-15,-1-22 0,22 0 16,0 0-16,0 0 0,0 1 0,0-1 16,0 0-16,22-21 0,-1 0 0,0 21 15,0-21-15,0 0 0,0 0 16,22 0-16,-22 0 0,0-21 0,21 0 16,-20 21-16,-1-21 0,0-1 15,0 1-15,0 21 0,-21-21 0,0 0 16,21 0-16,-21 0 0,0-1 15,22-20-15,-22 21 0,0 0 16,0 0-16,0 42 31,-22 0-15,22 0-16,-21 21 0,21-20 16,0 20-16,0-21 0,0 21 0,-21-20 15,21 20-15,-21 0 0,21 1 0,0-22 16,0 21-16,0 0 0,0 1 15,-21-1-15,21 0 0,-21 1 0,21-1 16,-22 0-16,22 22 0,0-22 0,-21 22 16,0-22-16,0 22 0,21-22 15,-21 21-15,21-20 0,0 20 0,-21-20 16,-1 20-16,1-21 0,21 22 0,-21-22 16,21 22-16,0-22 0,0 22 15,-21-22-15,21 0 0,-21 1 16,21-22-16,0 21 0,-21-21 0,-1 0 15,22 1-15,-21-22 0,0 0 16,0-22 0,21-20-16,0 21 0,0-21 0,0 20 15,0-20-15,0-21 0,0 20 16,0 1-16,0-22 0,0 22 0,0 0 16,0-22-16,0 22 0,0 0 0,0-22 15,21 22-15,0-1 0,0-20 16,1 21-16,20-64 15,0 63-15,-21-20 0,1 21 0,20-1 16,-21 1-16,0-22 0,22 22 16,-22 0-16,0-1 0,0 1 0,21 0 15,-20-1-15,-1 22 0</inkml:trace>
  <inkml:trace contextRef="#ctx0" brushRef="#br0" timeOffset="102057.51">22225 7387 0,'21'0'0,"0"0"16,0 0-16,1 0 0,-1 0 15,0 0-15,0-21 16,0 21-16,0-21 0,1 0 16,-1 21-16,0-21 0,0-1 15,-21 1-15,21 0 0,-21 0 0,0 0 16,0 0-16,-21 21 15,0 0-15,0 0 0,0 0 16,-1 0-16,1 21 0,0 0 0,0 0 16,0 21-16,0-20 0,21-1 15,-22 21-15,22-21 0,-21 22 0,21-22 16,0 0-16,0 0 0,0 0 16,0 0-16,0 1 0,0-1 15,21-21-15,1 21 0,-1-21 16,0 0-16,0 0 0,0 0 15,0 0-15,22 0 0,-22 0 0,42-21 16,-41 0-16,-1 21 0</inkml:trace>
  <inkml:trace contextRef="#ctx0" brushRef="#br0" timeOffset="102460.55">22881 7197 0,'0'0'0,"0"-21"31,21 21-31,0 0 16,1 0-16,-1 0 15,0 0-15,0 21 0,0-21 0,0 21 16,-21 0-16,22 0 0,-1 0 0,-21 22 16,0-22-16,0 21 0,0-21 15,0 1-15,0 20 0,0-21 0,0 0 16,0 0-16,0 1 0,-21-1 15,21 0-15,-22 0 0,1-21 0,21 21 16,-21-21-16,21-21 31,0 0-15,0 0-16,0 0 0,0-22 16,21 22-16,0-21 0,1-1 0,-1 1 15,21 0-15,-21-1 0,0 1 0,22 0 16,-1-43-16,-21 64 15,0 0-15,1 0 0,-22-1 16,21 22-16,-42 0 31,-1 0-31,1 0 0,0 0 16</inkml:trace>
  <inkml:trace contextRef="#ctx0" brushRef="#br0" timeOffset="103670.16">24045 6287 0,'0'0'0,"21"-22"0,-21 1 0,22 21 0,-1-21 16,-21 0 0,21 21-16,-42 0 31,0 0-31,-1 21 0,1 0 0,-21 0 16,0 22-16,20-1 0,-20 0 15,0 22-15,-22-22 0,22 22 16,0-1-16,-1 1 0,22-1 0,-21-20 15,21 20-15,-1-21 0,1 22 16,21-22-16,-21 22 0,21-22 0,0 0 16,0 22-16,21-22 0,0 1 15,1-1-15,20-21 0,-21 21 0,21-20 16,22 41-16,-22-42 0,-21-21 16,22 21-16,-22-21 0,21 0 15,-21 0-15,22 0 0,-22 0 0,0 0 16,0 0-16,0 0 0,-21-21 0,22 0 15,-1 0-15,0 0 0,-21 0 16</inkml:trace>
  <inkml:trace contextRef="#ctx0" brushRef="#br0" timeOffset="103955.99">24405 6773 0,'0'-21'0,"0"42"0,0-63 0,0 21 15,0 0-15,0 42 32,0 0-32,0 0 0,0 0 15,0 22-15,0-22 0,0 21 16,0 1-16,0-22 0,0 21 16,0 0-16,0-20 0,0 20 0,0-21 15,-21 21-15,21-20 0,0-1 16,0 0-16,-21 0 0,21 0 0,0 0 15,0 1-15,0-44 47,21 1-47,0 0 0</inkml:trace>
  <inkml:trace contextRef="#ctx0" brushRef="#br0" timeOffset="104391.76">24850 6795 0,'0'0'0,"0"-22"0,21 1 16,-21 0-16,0 0 16,0 42-1,-21 0 1,-1 0-16,22 1 0,-21 20 0,0-21 16,0 0-16,0 22 0,21-22 15,0 0-15,-21 21 0,21-21 0,0 1 16,0-1-16,0 0 0,0 0 15,0 0-15,21 0 0,0-21 16,0 22-16,0-22 0,0 0 0,22 0 0,-22 0 16,0 0-16,21 0 0,-20 0 15,-1-22-15,0 1 0,42 0 16,-63 0-16,22 0 0,-22 0 16,21-22-16,-21 22 0,0-21 15,0 21-15,0-22 0,0 1 0,0 0 16,0 20-16,-21 1 0,-1 0 0,1 0 15,0 0-15,-21 21 16,21 0-16,-1 0 0,1 0 0,0 0 16,-21 21-16,21-21 0,-1 21 15,1-21-15,0 21 0,0 0 0,21 1 32,21-22-17,0 0 1,22-22-16,-22 22 0</inkml:trace>
  <inkml:trace contextRef="#ctx0" brushRef="#br0" timeOffset="104784.62">25188 6329 0,'0'0'0,"0"-21"0,21 21 31,1 0-31,-1 0 16,0 21-16,21 0 0,-21 0 0,1 22 16,-1-22-16,21 21 0,-21 0 0,0 1 15,1-1-15,-1 0 0,0 22 16,0-22-16,-21 1 0,0-1 0,0 0 16,0 22-16,0-22 0,0 0 15,0 1-15,-21-1 0,0 0 0,0 1 16,-22-1-16,22 0 0,0-20 0,0 20 15,-22-21-15,22 0 16,0 0-16,-21 1 0,-1-1 16,22 0-16,0-21 0,0 0 15,0 0-15,21 21 0,0-42 47,21 0-31,0 0-16,0 21 15,0-22-15,1 1 0</inkml:trace>
  <inkml:trace contextRef="#ctx0" brushRef="#br0" timeOffset="105051.47">26204 7006 0,'0'0'0,"-21"0"0,21 21 109,-21-21-109</inkml:trace>
  <inkml:trace contextRef="#ctx0" brushRef="#br0" timeOffset="105311.26">26162 7408 0,'0'0'16,"0"22"-16,0-1 0,-21 0 16,21 0-1,0 0-15,-21 0 0,21 1 16,-22-1-16,1 0 0,21 0 0,-21-21 16,0 21-16,0 0 0,0 1 15,-1-1-15,1-21 0,0 21 0,-21 0 16,21-21-16,-1 21 0,-20-21 0,21 0 15,-21 21-15,20-21 0,-20 0 16,21 0-16,-21 0 0,-1 0 0,22 0 16,-21 0-16,-1 0 0</inkml:trace>
  <inkml:trace contextRef="#ctx0" brushRef="#br1" timeOffset="139187.45">1503 17484 0</inkml:trace>
  <inkml:trace contextRef="#ctx0" brushRef="#br1" timeOffset="142139.34">1164 9970 0,'0'-22'0,"0"1"31,0 0-31,0 0 16,0 0-16,0 0 16,0-1-16,0 1 0,0 0 15,0 0-15,0 0 0,0-22 16,0 22-16,0 0 0,0-21 16,0 21-16,0-1 0,0 1 0,0-21 15,0 21-15,-21 0 0,21-1 16,-21 22-16,21-21 0,0 0 15,0 42 32,0 0-47,0 1 16,0 20-16,0 0 0,0 1 0,0-1 16,0 21-16,0 1 0,0-22 15,0 22-15,0-1 0,0-20 16,0 20-16,0-21 0,0 1 0,0-1 15,0 0-15,0 1 0,21-1 16,-21 0-16,21 1 0,0-22 16,-21 21-16,21-21 0,1 22 15,-1-22-15,0 0 0,21-21 16,-21 21-16,1 0 0,41-21 16,-42 0-16,0 0 0,22 0 15,-22-21-15,0 0 0,0 0 0,22 0 16,-22-22-16,0 22 0,21-21 15,-21 0-15,1-1 0,-1-20 0,0 20 16,0-20-16,-21-1 0,21 1 16,0-1-16,-21 1 0,22-1 0,-22 1 15,0 21-15,0-22 16,0 1-16,0 20 0,0 1 0,0 21 16,0-22-16,0 22 0,0 0 15,0 0-15,0 0 0,0 0 0,0-1 16,-22 22-1,22 22 1,0-1-16,0 21 0,0-21 16,0 22-16,0-1 0,0 0 15,0 22-15,-21-22 0,21 22 0,0-1 16,0-21-16,0 22 0,0-22 16,0 22-16,0-22 0,0 0 0,0 1 15,0-1-15,0-21 16,21 22-16,-21-22 0,22 21 0,-22-21 15,21 22-15,0-22 0,-21 0 16,21 0-16,0-21 0,-21 21 0,21-21 16,1 0-16,-1 0 0,0 0 15,0 0-15,0-21 0,0 21 0,1-21 16,20-21-16,-21 20 0,21 1 16,-20-21-16,-1 21 0,0-22 0,0 1 15,0 21-15,0-21 0,1 20 16,-22-41-16,0 42 0,21 0 15,-21-1-15,0 44 47,0-1-47,0 0 16,0 0-16,0 0 0,0 0 0,0 1 16,0 20-16,-21-21 0,21 0 15,0 0-15,0 1 0,0 20 0,-22-21 16,22 0-16,0 0 0,-21 1 15,21-1-15,0 0 0,0 0 0,0 0 16,0-42 15,0 0-15,0 0-16,0 0 16,0-1-16,0-20 0,0 21 15,0 0-15,0-22 0,0 22 0,21 0 16,1-21-16,-1 21 0,0-22 15,0 22-15,0 0 0,22 0 0,-22-22 16,21 22-16,0 21 0,1-21 16,-22 0-16,21 21 0,-21 0 0,22 0 15,-22 0-15,0 21 0,0 0 16,0 0-16,1 1 0,-22-1 0,0 0 16,0 0-16,0 21 0,0-20 0,0-1 15,0 0-15,0 21 16,0-21-16,0 1 0,0-1 0,0 0 15,-22 0-15,22 0 0,0 0 16,-21-21-16,21 22 0,0-1 16,0 0-1,0 0 17,0-42-1</inkml:trace>
  <inkml:trace contextRef="#ctx0" brushRef="#br1" timeOffset="143588.69">3217 9546 0,'0'0'0,"-21"-21"0,21 0 0,0 0 15,0 0-15,0-1 16,0 1-16,-21 0 16,21 0-16,0 0 0,0 0 15,0 42 32,0 21-47,0-21 0,0 0 16,0 22-16,0-1 0,0 22 15,0-22-15,0 0 0,0 22 0,21-22 16,-21 0-16,0 22 0,0-22 16,0 1-16,0-1 15,0-21-15,0 21 0,0-20 0,0 20 16,0-21-16,0 0 0,0 0 0,0 1 16,0-1-16,0-42 46,0-1-30,0 1-16,0 0 16,0 0-16,0 0 0,0 0 0,0-1 15,0 1-15,0 0 0,21 0 16,-21 0-16,21 0 0,1-1 0,-1 1 16,21 21-16,-21-21 0,22 21 15,-1 0-15,-21 0 0,21 0 16,1 0-16,41 0 0,-62 0 15,20 21-15,-21-21 0,0 21 16,0 1-16,-21-1 0,0 0 0,0 0 16,0 21-16,-21-20 0,0-1 15,0 0-15,0 0 0,-22 0 0,22 0 16,0 1-16,-21-1 0,21 0 16,-22 0-16,22-21 0,0 21 15,0-21-15,0 0 0,-1 0 16,1 0-16,0 0 0,0 0 15,0 0 1,21-21 0,0 0-1,21 21-15,0 0 16,-21-21-16</inkml:trace>
  <inkml:trace contextRef="#ctx0" brushRef="#br1" timeOffset="144764.19">4085 9948 0,'0'0'0,"21"-21"0,-21 0 0,0 0 16,-21 21 15,0 0-16,0 21-15,0 0 0,21 0 0,-22 1 16,1-1-16,0 0 0,21 21 16,-21-21-16,21 1 0,-21 20 0,21 0 15,0-21 1,0 1-16,0-1 0,0 0 0,0 0 16,0 0-16,0 0 0,0 1 0,21-1 15,0-21-15,0 0 16,0 0-16,1 0 15,-1 0-15,0 0 0,-21-21 16,21 21-16,-21-22 0,21 1 0,-21 0 16,0 0-16,0 0 15,0 0-15,0-1 0,0 1 0,0 0 16,0 0-16,0 0 0,0 0 16,-21-1-16,21 1 0,0 0 15,-21 0-15,21 0 0,-21 21 0,21-21 16,0-1-16,0 1 15,0 0-15,21 0 0,0 0 16,0 21-16,22-21 0,-22-1 16,0 22-16,21 0 0,1 0 0,-22 0 15,21 0-15,0 0 0,1 22 16,-22-1-16,21 0 0,-21 0 0,1-21 16,-1 21-16,0 22 0,-21-22 0,21 0 15,-21 0-15,0 0 0,0 0 16,0 1-16,-21-1 0,0 0 0,0 0 15,-1 0-15,22 0 16,-21 1-16,0-1 0,0 0 0,0 0 16,21 0-16,-21-21 15,42-21 17,0 0-32,-21 0 0,21 0 15,0-1-15,22 1 0,-22 0 0,0-21 16,0 21-16,0-22 0,22 22 15,-22 0-15,0-21 0,0 20 0,0 1 16,0 0-16,-21 0 0,22 0 16,-22 42 15,0 0-15,0 0-16,-22 0 0,1 1 0,21-1 15,-21 21-15,0-21 0,21 0 16,0 22-16,-21-22 0,21 0 0,-21 0 15,21 22-15,0-22 0,0 0 0,0 0 16,0 0-16,0 0 16,0 1-16,21-22 0,0 21 15,0-21-15,0 0 0,22 0 16,-22 0-16,0 0 0,21 0 0,-21-21 16,1-1-16,20 1 0,-21 21 15,21-21-15,-20 0 0,-1 0 16,0 0-16,0-1 0,0 1 0,0 0 15,-21-21-15,0 21 0,22-1 16,-22 1-16,21 0 0,-21 0 0,0 0 16,0 0-16,0 42 31,0 0-15,0 0-16,0 0 15,0 0-15,0 1 0,0 20 0,0-21 16,0 0-16,-21 0 15,21 1-15,0-1 0,0 0 0,0 0 16,0 0 0,21-21-1,0 0-15,0 0 16,0 0-16,-21-21 16,21 21-16,1-21 0,-1 0 15,-21 0-15,0-1 0,21 1 0,0-21 16,0 21-16</inkml:trace>
  <inkml:trace contextRef="#ctx0" brushRef="#br1" timeOffset="145097.03">5143 9716 0,'0'21'31,"22"-21"-31,-1 0 16,0 0-16,0-21 16,-21-1-16,21 22 0,0-21 0,-21 0 15,0 0 1,0 0-16,0 0 0,-21 21 31,0 0-15,0 0-16,0 0 15,21 21-15,-21 0 0,-1 0 16,22 0-16,0 0 16,0 1-16,0-1 15,22-21 1,-1 0-16</inkml:trace>
  <inkml:trace contextRef="#ctx0" brushRef="#br1" timeOffset="146798.87">5821 9864 0,'0'-21'0,"0"-1"16,-21 1-16,21 0 16,-22 21 31,22 21-32,0 0-15,0 1 0,0-1 16,0 21-16,0-21 0,0 0 15,0 22-15,0-22 0,0 0 0,0 21 16,0-20-16,-21-1 0</inkml:trace>
  <inkml:trace contextRef="#ctx0" brushRef="#br1" timeOffset="147140.48">6223 10075 0,'0'22'15,"0"-1"-15,-42 0 16,42 0-16,-22 0 0,22 0 16,-21-21-1,21 22-15,0-44 32,21 1-17,1 21-15,-1-21 0,0 0 16,0 21-16,0-21 0</inkml:trace>
  <inkml:trace contextRef="#ctx0" brushRef="#br1" timeOffset="147463.44">6985 9906 0,'0'0'0,"21"0"0,0-42 16,0 21-16,-21-1 15,0 1-15,0 0 0,0 0 16,0 0-16,0 0 16,-21 21-16,0 0 15,0 0-15,0 0 0,-22 0 16,22 0-16,0 21 0,-21 0 16,21-21-16,-22 21 0,22 0 0,-21 0 15,21 1-15,-1-1 0,-20 0 16,21-21-16,21 21 0,-21 0 0,0-21 15,21 21-15,-22-21 0,22 22 16,0-1 0,22-21-1,-1 0 1,0 0-16</inkml:trace>
  <inkml:trace contextRef="#ctx0" brushRef="#br1" timeOffset="148531.57">5863 9843 0,'0'21'15,"0"0"1,0 0-16,0 0 0,0 0 16,0 1-16,0-1 0,-21 0 15,21 21-15,0-21 0,0 1 0,0 20 16,-21-21-16,21 0 0,-21 0 0,21 22 15,-22-22-15,22 0 16,0 0-16,0 0 0,-21-21 16,21 22-16,0-44 47,0 1-47,0 0 15,0 0-15,0 0 0,0 0 16,0-1-16,21 1 0,-21 0 15,0 0-15,22-21 0,-1 20 0,0 1 16,0 0-16,0 0 0,0 0 16,1 0-16,-1-1 0,0 1 15,0 21-15,0-21 0,0 21 0,1 0 0,20 0 16,-21 0-16,0 0 16,0 0-16,1 21 0,-1-21 15,-21 43-15,0-22 0,0 0 0,0 0 16,0 0-16,0 0 0,0 22 15,0-22-15,0 0 0,0 0 0,0 0 16,0 1-16,0-1 0,-21 0 16,21 0-16,-22-21 0,22 21 0,0 0 15,0-42 63,22 0-78,-22 0 0</inkml:trace>
  <inkml:trace contextRef="#ctx0" brushRef="#br1" timeOffset="149615.91">7091 9927 0,'0'-42'16,"0"21"-1,-21 21-15,-1-21 16,1-1-16,0 22 16,0 0-16,21-21 0,-21 21 15,0 0-15,-1 0 0,1 0 16,0 0-16,0 0 0,-21 0 0,20 21 16,-20-21-16,21 22 0,0-1 15,-22 0-15,22 0 0,-21 0 0,21 0 16,0 1-16,-1-1 0,1 21 15,0-21-15,0 0 0,21 1 0,-21-1 16,21 0-16,0 0 0,0 0 16,0 0-16,0 1 0,21-22 15,0 21-15,0-21 16,22 0-16,-22 0 0,0 0 16,0 0-16,21 0 0,-20 0 0,20-21 15,-21 21-15,21-22 0,-20 1 16,-1 21-16,21-21 0,-21 0 15,0 0-15,1 0 0,-1-1 0,0 1 16,0 0-16,-21 0 0,0 0 0,21 0 16,-21-1-16,21 1 15,-21 0-15,0 42 78,0 0-78,0 1 0,0-1 16,0 0-16,0 0 0,0 21 0,0-20 16,0 20-16,0-21 0,0 21 15,0-20-15,0 20 0,0 0 0,0 1 16,0-1-16,0 21 0,22-20 16,-22-1-16,21 0 0,-21 22 0,0-22 15,0 1-15,21 20 0,-21-21 0,21 1 16,-21 20-16,0-20 0,21 20 15,-21 1-15,0-22 0,0 21 16,0 1-16,0-22 0,0 22 0,0-22 0,-21 0 16,0 1-16,0-1 0,0 0 15,21 1-15,-22-22 0,1 21 16,0-21-16,21 1 0,-21-1 0,0 0 16,0-21-16,-1 0 15,1-21 1,21 0-16,-21-22 0,21 22 15,-21 0-15,0-21 0,21-1 0,0 1 16,0 0-16,-21-22 0,21 1 16,-22-1-16,22 1 0,0-1 0,0 1 15,0-1-15,0-21 0,0 22 0,0-1 16,22 1-16,-1-1 0,0 1 16,0-1-16,0 1 0,0 21 15,1-22-15,20 22 0,-21-1 0,21 1 16,-20 21-16,-1-21 0,0 20 15,21 1-15,-21 0 0,1 0 0,-1 21 16,0-21-16,0 21 0,0 0 16,0-21-16,-42 21 47,0 21-32</inkml:trace>
  <inkml:trace contextRef="#ctx0" brushRef="#br1" timeOffset="150623.85">1736 10689 0,'0'0'0,"-22"0"0,1 0 16,0 0-16,0-21 0,0 21 15,0 0-15,-1 0 16,1 0-16,0-21 31,1587 127 94,-1523-106-109,20 0-16,1 0 0,-1 0 0,43 0 15,-21 0-15,21 0 0,-1 0 0,1 0 16,0 0-16,0 0 0,21 0 16,0 0-16,0 0 0,0 0 0,0 0 15,0 0-15,0 0 0,-21 0 16,21 0-16,-21 0 0,21 0 0,-22 0 16,1 0-16,0 0 0,-21 0 15,21 0-15,-22 0 0,1 0 0,-22 0 16,22 0-16,-21 0 0,-1 0 15,1 0-15,-22 0 0,21 0 16,-20 0-16,-1 0 0,0 0 0,1 0 16,-1 0-16,-21 0 0,22 0 0,-22 0 15,0 0-15,0 0 0,0 0 16,0 0-16</inkml:trace>
  <inkml:trace contextRef="#ctx0" brushRef="#br1" timeOffset="150759.78">6921 10795 0,'-21'0'63</inkml:trace>
  <inkml:trace contextRef="#ctx0" brushRef="#br1" timeOffset="150891.4">6794 10816 0,'0'0'0,"-21"0"31</inkml:trace>
  <inkml:trace contextRef="#ctx0" brushRef="#br1" timeOffset="153303.72">1799 11557 0,'0'0'0,"21"-21"15,-21 0-15,0-22 16,0 22-16,0 0 0,0 0 0,0 0 16,0 0-16,0-1 0,-21 22 15,21-21-15,-21 0 0,0 21 0,-22 0 16,22 0-16,0 0 0,-21 0 16,-1 0-16,22 21 0,-21 0 0,0 1 15,-1-1-15,22 21 16,-21 0-16,21 1 0,-22-1 0,22 0 15,0 22-15,0-22 0,0 22 0,-1-22 16,22 22-16,0-1 16,0 43-16,0-64 0,0 1 15,0 20-15,0-42 0,0 22 16,22-1-16,-1 21 0,0-41 16,0-22-16,21 21 0,-20 0 15,-1-21-15,21 0 0,0 0 16,-20 0-16,20 0 0,0 0 0,1 0 15,-22 0-15,21-21 0,0 0 16,-20-1-16,20 1 0,0 0 0,-21 0 16</inkml:trace>
  <inkml:trace contextRef="#ctx0" brushRef="#br1" timeOffset="153779.97">2222 11875 0,'0'0'0,"0"-22"15,0 1-15,-21 21 32,0 0-32,0 0 0,0 21 15,0 1-15,-1-1 16,22 21-16,0-21 0,0 22 0,-21-22 16,21 21-16,0 0 0,-21-20 15,21 20-15,0 0 0,0-21 16,0 22-16,0-22 0,0 0 15,0 21-15,0-20 0,21-1 16,0-21-16,1 0 16,20 0-16,-21 0 0,0 0 0,0 0 15,22-21-15,-22-1 0,21 1 16,-21 0-16,22 0 0,-22-21 0,0 20 16,0-20-16,0 0 0,-21 21 15,0-22-15,0 1 0,0 0 0,0-1 16,-21 22-16,0-21 0,0 21 15,0-1-15,0 1 0,-22 0 0,22 0 16,0 21-16,-21 0 16,20 0-16,1 0 0,-21 21 0,21 0 15,0-21-15,-1 21 0,22 1 16,-21 20-16,21-21 0,-21 0 0,21 0 16,0 22-16,0-22 0,0 0 15,0 0-15,0 0 0,0 1 0,21-22 16,0 0-16,1 0 0,-1 0 15,21 0-15,-21 0 0</inkml:trace>
  <inkml:trace contextRef="#ctx0" brushRef="#br1" timeOffset="154304.7">2730 11811 0,'0'21'15,"0"0"1,0 1-16,0-1 0,0 0 0,0 0 16,0 0-16,0 22 0,0-22 15,0 0-15,0 21 0,0-21 0,0 1 16,0 20-16,0-21 0,0 0 16,0 0-16,0 1 0,0-1 0,0 0 15,0-42 32,0 0-47,0-1 16,0 1-16,0-21 0,0 0 15,0-1-15,0-20 16,0 20-16,0 1 0,22 21 0,-1-21 16,0 20-16,0 1 0,0 0 15,0 0-15,22 21 0,-22 0 0,0 0 16,0 0-16,0 0 0,1 0 15,-1 0-15,0 21 0,0 0 0,0 0 16,0 1-16,-21-1 0,0 21 16,22-21-16,-22 0 0,21 22 15,-21-22-15,0 0 0,0 21 0,0-20 16,0-1-16,0 0 0,0 0 16,0 0-16,0 0 15,0-42 16,0 0-15,21 0-16,0 0 0,0 0 16</inkml:trace>
  <inkml:trace contextRef="#ctx0" brushRef="#br1" timeOffset="154732.46">3365 11811 0,'0'0'0,"0"-21"15,22 21 17,-1 21-32,-21 0 15,21 0-15,0 1 0,0-1 16,-21 0-16,0 0 0,21 21 0,-21-20 16,0-1-16,22 21 15,-22-21-15,0 0 0,0 22 0,0-22 16,0 0-16,0 0 0,0 0 15,21-21 17,0-21-17,-21-21-15,0 21 0,21 0 0,-21-22 16,21 1-16,0 0 0,-21-1 16,0 22-16,22-21 0,-1-1 0,0 1 15,-21 21-15,0 0 0,21 0 0,-21-1 16,21 1-16,-21 42 62,0 1-46,0-1 0</inkml:trace>
  <inkml:trace contextRef="#ctx0" brushRef="#br1" timeOffset="155162.6">3958 12065 0,'21'0'31,"0"0"-16,-21-21-15,22 21 0,-1-42 16,-21 20-16,0 1 16,21 0-16,-21 0 0,21 0 15,-21 0-15,0-1 0,0 1 0,0 0 16,0 0-16,-21 21 16,0 0-16,0 0 0,-1 0 15,1 0-15,0 21 16,21 0-16,-21 0 0,0 1 0,21-1 15,-21 0-15,21 21 0,0-21 0,0 1 16,0 20-16,0-21 0,0 21 16,0-20-16,0-1 0,0 0 15,0 0-15,0 0 0,21 0 0,0 1 16,0-22-16,0 21 0,0-21 16,1 0-16,-1 0 15,0 0-15,0 0 0,0 0 16,0-21-16,1-1 0,-1 22 0,-21-21 15,21 0-15,-21 0 16</inkml:trace>
  <inkml:trace contextRef="#ctx0" brushRef="#br1" timeOffset="155571.37">4276 11832 0,'0'0'16,"0"-21"-1,21 21 1,0 0 0,0 0-16,0 0 0,0 0 15,1 21-15,-1 0 0,0-21 16,-21 22-16,21-1 0,0 0 16,0 21-16,-21 1 0,22-22 15,-22 0-15,21 0 0,-21 0 16,0 0-16,0 1 0,0-1 0,0 0 15,0 0-15,0 0 0,0 0 16,0-42 15,0 0-31,0 0 16,0 0-16,0 0 0,0-1 16,0 1-16,0-21 0,0 21 0,0-22 15,0 1-15,21 21 16,-21-21-16,0 20 0,21 1 0,0 0 15,-21 0-15,0 0 0,0 0 0,21-1 16,-21 1-16,22 21 16,-22-21-16,0 0 0,0 0 15</inkml:trace>
  <inkml:trace contextRef="#ctx0" brushRef="#br1" timeOffset="156328.39">5016 12171 0,'0'0'0,"-21"21"15,0-21 1,21-21 15,0 0-31,0 0 0,0-1 0,0 1 16,0 0-16,0-21 0,21 21 15,-21-22-15,21 1 0,1 0 16,-22-1-16,0 1 0,21 0 0,-21-1 16,21-41-16,0 41 15,-21 1-15,0 0 0,0 20 0,0-20 16,0 21-16,0 0 0,0 0 0,-21 21 31,0 21-15,0 0-16,21 21 0,0-21 15,0 22-15,-22-1 0,22 0 0,0 1 16,-21-1-16,21 22 0,0-22 0,0 0 16,0 22-16,0-22 0,0 0 15,0 1-15,0-1 0,0 0 16,0-20-16,0-1 0,0 21 15,0-21-15,43 0 0,-22 1 16,0-1-16,0-21 0,0 0 16,0 0-16,22 0 0,-22-21 15,0-1-15,21 22 0,1-42 16,-1 21-16,-21-21 0,0 20 16,22 1-16,-22-21 0,0 21 0,-21-22 15,21 22-15,-21-21 0,21 21 0,-21-22 16,0 22-16,0 0 0,0 0 15,0 42 17,0 0-32,0 0 15,0 1-15,0-1 0,0 0 0,0 21 16,0-21-16,0 1 0,0-1 16,0 21-16,0-21 0,0 0 0,0 1 15,0-1-15,0 0 0,22-21 31,-1 0-31,0 0 0,0 0 16,0 0-16,0-21 0,1 0 16,-1-1-16,-21 1 0,21 0 15,0 0-15</inkml:trace>
  <inkml:trace contextRef="#ctx0" brushRef="#br1" timeOffset="156527.48">5778 11536 0,'0'0'0,"-21"0"16,0 0-16,21-21 0,-21 21 15,21 21 32,0 0-31</inkml:trace>
  <inkml:trace contextRef="#ctx0" brushRef="#br1" timeOffset="156739.85">5038 11853 0,'0'0'0,"0"22"0,21-22 47,0 0-47,0 0 0,0 0 15,0-22-15,22 22 0,-22 0 0,21-21 16,-21 21-16,22 0 0,-22-21 16,21 21-16,1-21 0,-22 21 0,21 0 15</inkml:trace>
  <inkml:trace contextRef="#ctx0" brushRef="#br1" timeOffset="157319.59">6011 11832 0,'0'-21'16,"0"0"-16,0 42 47,0 0-47,0 0 15,0 1-15,0-1 0,0 0 16,0 0-16,0 0 16,0 22-16,0-22 15,0 0-15,0 0 0,0 0 0,0 0 0,0 1 16,0-1-16,-21-21 15,0 0 17,21-21-17,0-1-15,0 1 0,0 0 16,0-21-16,0 21 0,0-1 16,0 1-16,0-21 0,0 21 0,0-22 15,21 22-15,0 0 0,0 0 16,1 0-16,-1 0 0,0-1 0,21 1 15,-21 21-15,1 0 0,-1 0 0,21 0 16,-21 0-16,0 0 0,22 0 16,-22 21-16,0 1 0,0-1 15,0 0-15,1 0 0,-22 0 0,0 0 16,0 22-16,0-22 0,0 0 16,0 0-16,0 22 0,0-1 15,0-21-15,0 0 0,0 0 16,-22 1-16,1-1 15,21-42 17,0-1-32,21 22 15</inkml:trace>
  <inkml:trace contextRef="#ctx0" brushRef="#br1" timeOffset="158152.24">7175 11790 0,'0'-21'16,"0"0"-1,-21-1-15,21 1 0,-21 21 16,0 0-16,0 0 15,0 0-15,-1 0 0,1 0 16,0 21-16,0 1 0,-21-1 16,20 0-16,1 0 0,0 0 15,0 0-15,-21 22 0,20-22 0,1 21 16,0-21-16,21 1 0,0-1 16,0 0-16,0 0 0,21-21 15,0 0 1,1 0-16,-1 0 0,21 0 0,-21-21 15,0 21-15,22-21 16,-22 21-16,0-21 0,21-1 0,-20 1 16,-1 0-16,-21 0 0,21 0 0,-21 0 15,21-1-15,-21 1 0,21 21 16,-21-21-16,0 0 0,0 0 16,0 42 30,0 0-46,0 0 0,0 0 16,0 1-16,0-1 0,0 21 16,0-21-16,0 22 0,0-22 0,0 21 15,0 0-15,0 1 16,0-1-16,0 0 0,0 1 0,0-1 16,0 64-16,0-64 0,0 1 15,0 20-15,21-21 0,1 22 0,-22-1 16,0-20-16,21 20 0,-21-20 15,21 20-15,-21-21 0,0 22 0,0-22 16,0 1-16,0-1 0,0 0 0,0 1 16,0-1-16,0-21 0,-21 0 15,0 22-15,-1-22 0,1 0 0,-21 0 16,21-21-16,0 21 0,-22 0 16,22-21-16,-21 0 0,-1 0 0,1 0 15,0 0-15,-1 0 0,1 0 16,0-21-16,21 0 0,-22 0 0,1-21 15,21 20-15,0-20 0,-1 0 16,1-22-16,21 1 0,-21-1 0,21 1 16,0-22-16,0 22 0,0-22 0,21 21 15,0 1-15,1-1 0,20 22 16,-21-21-16,0 20 0,22 1 0,-1 0 16,-21-1-16,21 22 0,1-21 0,-22 21 15,21-1-15,-21 1 0,22 0 16,-22 0-16,0 0 0,0 0 15,22-1-15,-22 1 0</inkml:trace>
  <inkml:trace contextRef="#ctx0" brushRef="#br1" timeOffset="158912.22">9017 11430 0,'0'0'0,"0"-21"0,0 0 16,-21 0-16,0 21 0,-1-22 0,1 1 16,-21 21-16,21 0 15,0 0-15,-1 0 0,1 0 0,0 21 16,0-21-16,0 43 0,-22-22 16,22 0-16,0 21 0,21-20 0,-21 20 15,21 0-15,0 1 0,-21-22 0,21 21 16,0 0-16,0 1 0,0-22 15,0 21-15,21-21 0,0 1 16,0-1-16,-21 0 0,21 0 0,22-21 16,-22 0-16,0 0 0,0 0 15,22 0-15,-22 0 0,0-21 0,21 0 16,-21 0-16,22-1 0,-22 1 0,21 0 16,-21 0-16,1-21 0,-1 20 15,0-20-15,0 0 0,-21-1 16,0 22-16,0-21 0,0 0 0,0-1 15,0 1-15,-21 21 0,0 0 0,-22-22 16,22 22-16,-21 21 0,0 0 0,-1 0 16,1 0-16,0 0 0,20 0 15,-20 21-15,21 0 0,0 1 16,0-1-16,-1 0 0,1 0 16,21 0-16,-21 0 0,21 1 0,0-1 15,0 21-15,21-42 0,22 21 16,-22-21-16,0 0 0,21 0 15,1 0-15,-1 0 0,0-21 0</inkml:trace>
  <inkml:trace contextRef="#ctx0" brushRef="#br1" timeOffset="160017.96">9461 10901 0,'0'0'0,"0"-21"16,0-43-16,0 43 15,0 0-15,0 42 16,0 0 0,0 0-16,0 22 0,0-22 15,0 21-15,0 1 0,0 20 0,0-21 16,0 22-16,0-22 0,0 22 0,0-22 16,22 22-16,-22-22 0,0 0 15,21 1-15,-21-22 0,0 21 0,0-21 16,0 0-16,0 22 0,0-22 15,0 0-15,0 0 16,0-42 15,0 0-31,0 0 16,0 0-16,0-1 0,0 1 16,0-21-16,0 21 0,0 0 15,0-1-15,0-20 0,21 21 0,0 0 16,0 0-16,0-1 0,1 1 15,-1 0-15,0 0 0,21 21 0,-21 0 16,22 0-16,-1 0 0,-21 0 0,22 21 16,-22 0-16,21 0 0,-21 1 15,22-1-15,-22 0 0,0 0 16,-21 0-16,0 0 0,0 1 0,0-1 16,0 0-16,0 0 0,0 0 15,0 0-15,-42 1 0,20-1 0,1 0 16,-21 0-16,21-21 0,-22 21 0,1-21 15,0 21-15,21-21 0,-22 0 16,-20 0-16,42 0 0,-1 0 16,1 0-16,0 0 0,0 0 15,0 0-15,42 0 32,0 0-17,0 0-15,0 0 0,1 0 16,20 0-16,-21 0 0,21 0 0,-20 0 15,20 0-15,0-21 0,1 21 16,-1-21-16,0 21 0,-21-21 0,22 0 16,-1 0-16,0-1 0,-20 1 0,20 0 15,-21 0-15,0 0 0,0 0 16,1-1-16,-1 1 0,-21 0 0,0 0 16,21 0-16,-21 0 15,0 42 32,0 0-31,0 0-16,0 21 0,0-20 0,0-1 15,0 21-15,0 0 0,0-20 16,0 20-16,0 0 0,0 1 0,0-1 16,21 0-16,-21 1 0,0 20 0,0-21 15,21 22-15,0-1 0,-21 1 16,0-22-16,0 22 0,0-1 0,0 1 15,0-22-15,0 64 0,0-43 16,0-20-16,0 20 0,0-20 16,0 20-16,-21-21 0,0 1 0,0-1 15,0 22-15,0-43 0,-1 21 0,1 0 16,0-20-16,0-1 0,0 0 16,21 0-16,-21 0 0,-1-21 15,1-21 1,21 0-16,0 0 0,0 0 0,0-64 15,0 43-15,21-85 16,1 63-16,-1 1 0,-21-1 16,21-21-16,0 22 0,-21-22 0,21 22 15,0-1-15,-21-20 0,22 20 16,-1 1-16,-21-1 0,21 1 0,-21 20 16,0 1-16,21 0 0,-21-1 0,0 22 15,0-21-15,0 21 16,0-22-16,21 22 0</inkml:trace>
  <inkml:trace contextRef="#ctx0" brushRef="#br1" timeOffset="160236.88">10372 11113 0,'0'0'0,"-22"-22"15,44 44 64,-1-22-79</inkml:trace>
  <inkml:trace contextRef="#ctx0" brushRef="#br1" timeOffset="160629.64">10626 11451 0,'0'0'0,"21"0"16,0 0-16,0 0 15,0 0-15,0 0 0,1 0 16,-1-21-16,0 0 0,0 21 15,0-21-15,0 0 0,1-1 16,-22 1-16,21 0 0,-21 0 16,0 0-16,0 0 0,0-1 15,-21 22-15,-1 0 16,1 0-16,-21 0 0,21 22 16,0-1-16,-1 0 0,1 0 15,0 21-15,0-20 0,0 20 16,0 0-16,-1-21 0,22 22 0,0-1 15,0-21-15,0 0 0,0 22 16,0-22-16,0 0 0,0 0 0,0 0 16,0 1-16,22-1 15,-1-21-15,0 0 0,0 0 16,21 0-16,-20 0 0,-1 0 0,21 0 16,-21-21-16,22 21 0,-1-22 15,0 1-15,-21 0 0,22 0 0</inkml:trace>
  <inkml:trace contextRef="#ctx0" brushRef="#br1" timeOffset="161252.28">11451 11324 0,'0'0'0,"0"-21"0,0 0 16,0 0 0,-21 21-16,0 0 0,0 0 15,-1 0-15,1 21 0,21 0 16,-21-21-16,0 21 0,21 0 15,0 22-15,-42-1 16,42 0-16,0-20 0,0 20 0,0-21 0,-22 0 16,22 22-16,0-22 0,0 0 15,0 0-15,0 0 0,0 0 16,0 1-16,22-22 0,-22 21 0,21-21 16,0 0-16,0 0 0,0 0 15,0 0-15,22 0 0,-22 0 0,0 0 16,21-21-16,-20 21 0,-1-22 0,0 1 15,0 0-15,21 0 0,-20-21 16,-1 20-16,0-20 0,0 0 0,-21-1 16,42-62-16,-20 62 0,-1-20 15,-21 20-15,0-20 0,21 21 16,0-22-16,-21 22 0,0-1 0,0 1 16,0 21-16,0-21 0,0 20 15,0 1-15,0 0 0,0 0 16,0 0-16,0 42 31,0 0-31,0 0 0,0 0 0,0 1 16,0 20-16,-21-21 0,21 21 0,0 1 15,0-1-15,0 0 0,-21 22 16,21-22-16,0 1 0,0 20 0,0 22 16,0-43-16,0 0 15,0 1-15,0-22 0,0 21 0,0-21 16,0 22-16,0-22 0,0 0 0,0 0 15,0 0-15,21 1 16,-21-1-16,21-21 0,0 0 16,0 21-16,1-21 0,-1 0 15,0 0-15,0 0 16,0 0-16,-21-21 0,21 0 0,1 21 16,-1-22-16,0 22 0,-21-21 0,0 0 15,21 0-15,-21-21 0,0 20 0</inkml:trace>
  <inkml:trace contextRef="#ctx0" brushRef="#br1" timeOffset="161513.13">11769 11240 0,'0'0'0,"21"0"31,0 0-31,0 0 0,0 0 15,0-22-15,22 22 0,-22 0 0,0 0 16,0 0-16,22-21 0,-22 21 16,0 0-16,0-21 0,0 21 0,0 0 15,1 0-15,-1 0 16,0 0 0,-21-21-1</inkml:trace>
  <inkml:trace contextRef="#ctx0" brushRef="#br1" timeOffset="162451.97">13610 11028 0,'0'0'0,"0"-21"0,21 0 16,-21-1-16,0-20 0,0 21 16,0 0-16,0 0 0,0-1 0,0 1 15,21 0-15,-21 0 0,0 0 0,0 0 16,0-1-16,0 1 0,0 42 47,0 22-47,0-22 15,0 21-15,0 1 0,0-1 0,0 0 16,0 22-16,0-22 0,0 22 16,0-1-16,0 1 0,0-22 0,0 21 15,0-20-15,0-1 0,0 43 16,0-43-16,0-21 0,0 22 16,0-22-16,0 0 0,0 0 0,0 0 15,0-42 16,0 0-15,0 0-16,0 0 16,0-22-16,0 22 0,0 0 15,0-21-15,0 20 0,0-20 0,0 21 16,0-21-16,22 20 0,-1 1 16,-21-21-16,21 21 0,21 0 0,-21-1 15,1 1-15,20 21 0,-21 0 0,21 0 16,1 0-16,20 0 15,-20 0-15,-1 21 0,-21 1 0,21 20 16,-20-21-16,-1 21 0,-21-20 16,0 20-16,0-21 0,0 21 15,0-20-15,-21 20 0,-22-21 0,-20 43 16,20-43-16,22 0 16,-21 0-16,0 0 0,-1 0 0,22-21 15,-21 22-15,21-22 0,-22 0 0,22 0 16,0 0-16,0 0 0,0 0 15,42-22 32,0 22-47,0 0 0</inkml:trace>
  <inkml:trace contextRef="#ctx0" brushRef="#br1" timeOffset="163023.76">14647 11472 0,'0'0'0,"43"0"16,-22-21-16,-21 0 0,21 21 15,0-21-15,-21 0 0,21 0 0,-21-1 16,0 1-16,0 0 0,0 0 16,0 0-16,0 0 0,0-1 0,-21 1 15,21 0-15,-21 0 0,0 21 16,0-21-16,-1 21 0,1 0 15,0 21-15,0 0 16,0 0-16,0 0 0,-1 1 0,1 20 16,0 0-16,0 1 0,0-1 15,0 0-15,-1 1 0,1-22 16,0 21-16,21 0 0,0-20 0,0-1 16,0 0-16,0 0 0,0 0 0,0 0 15,21-21 1,0 0-16,1 0 0,-1 0 0,0 0 15,0 0-15,21 0 0,-20-21 16,20 0-16,-21 0 0,0 0 0,22 0 16,-22-1-16,0-20 0,0 21 15,0-21-15,0 20 0,-21-20 0,0 21 16,22-21-16,-22 20 0,0 1 16,21 0-16,-21 0 0,0 42 31,0 0-31,0 0 0,0 1 15,0-1-15,0 0 0,0 21 16,-21-21-16,21 1 0,0-1 0,0 0 16,0 21-16,0-21 0,0 1 0,0-1 15,0 0-15,0 0 16,21-21 0,0 0-16,0 0 15,0 0-15,0 0 0,1 0 16,-1 0-16,0 0 0,0-21 15</inkml:trace>
  <inkml:trace contextRef="#ctx0" brushRef="#br1" timeOffset="179480.4">15811 11176 0,'0'-21'0,"0"42"0,0-63 15,0 21 17,0-1-17,0 1 1,-21 21-16,0-21 0,0 21 15,0 0-15,0 0 16,-1 0-16,1 0 0,0 0 16,0 0-16,0 21 0,0 0 15,-22 1-15,22-1 0,0 0 0,0 21 16,0 1-16,-1-22 0,1 63 16,21-41-16,0-1 0,0-21 15,0 22-15,0-22 0,0 0 16,0 0-16,0 0 0,0 0 0,21 1 15,1-1-15,-1-21 0,0 0 0,0 21 16,0-21-16,0 0 0,22 0 16,-22 0-16,0 0 0,0 0 0,22 0 15,-22-21-15,21 21 0,-21-21 0,0-1 16,22 1-16,-22 0 0,21 0 16,-21 0-16</inkml:trace>
  <inkml:trace contextRef="#ctx0" brushRef="#br1" timeOffset="180196.26">16298 10859 0,'0'-22'0,"0"44"0,0-65 0,0 22 0,0-21 16,0 21-16,0-1 0,0 1 15,0 0-15,0 42 31,0 0-15,0 22-16,0-22 0,0 21 0,-21 1 16,21-1-16,-21 21 0,0-20 0,21-1 15,-21 22-15,-1-22 0,22 21 16,-21-20-16,0 41 0,0-41 16,21-1-16,0-21 0,0 0 0,0 22 15,0-22-15,-21 0 0,21 0 16,0 0-16,0-42 47,0 0-32,0 0-15,0 0 0,0-22 0,0 22 16,21-21-16,0 21 0,0-22 16,0 1-16,1 0 0,-1-1 0,0 22 15,21-21-15,-21 21 0,1 0 16,20-1-16,-21 22 0,21 0 0,1-21 15,-22 21-15,0 0 0,0 0 16,0 0-16,-21 21 0,0 1 16,0-1-16,0 0 0,0 0 15,-21 0-15,0-21 16,0 21-16,-21 1 0,20-22 0,-41 21 16,21-21-16,20 21 0,-20-21 15,21 0-15,0 0 16,0 0-16,-1 0 0,1 0 0,21 21 31,0 0-15,21 0-16,1-21 0,-1 22 0,0-1 15,0 0-15,0 0 16,0 0-16,1 0 0,-1-21 0,0 22 16,0-1-16,0 0 0,0 0 0,1-21 15,-1 21-15,0 0 0,0-21 16,-21 22-16,21-22 0,0 21 15,1-21-15,-1 0 16,0 0 0,0 0-16,0-21 15,0-1-15</inkml:trace>
  <inkml:trace contextRef="#ctx0" brushRef="#br1" timeOffset="180719.23">18119 10753 0,'0'-21'0,"0"42"0,0-64 16,0 22-16,0 0 0,0 0 0,0 0 16,0-22-1,0 22-15,0 0 0,0 42 31,0 0-31,0 22 16,0-22-16,0 21 0,0 1 0,0-1 16,0 21-16,-22 86 15,1-1 1,21-106-16,0 0 0,-21 1 0,0-1 16,21 0-16,-21-20 0,21 20 15,0-21-15,0 0 0,-21 22 16,21-22-16,0-42 47,21-1-47,0 1 15,0 0-15,21-21 16,-20 21-16</inkml:trace>
  <inkml:trace contextRef="#ctx0" brushRef="#br1" timeOffset="181141.75">18373 11049 0,'0'0'0,"0"-21"0,0 42 47,-22 0-31,22 0-16,-21 22 16,0-1-16,21 22 15,-21-43-15,21 21 0,0-21 0,0 0 16,0 1-16,0-1 0,0 0 15,0 0-15,0 0 0,21 0 16,-21 1-16,21-22 0,0 0 16,1 0-16,-1 0 0,0 0 0,0 0 15,43-22-15,-43 22 16,21-21-16,-21 0 16,0 0-16,1 0 0,-1-22 0,-21 22 15,21 0-15,-21-42 0,0 20 16,0 22-16,0 0 0,-21 0 15,0 0-15,-43-22 16,22 22-16,-1 21 16,22 0-16,-21 0 15,21 0-15,0 0 0,-1 0 16,1 0-16,0 0 0,0 0 0,0 0 16,0 0-16,-1 0 0,1 0 15,0 0-15,0 0 0,0 0 0,0 0 16</inkml:trace>
  <inkml:trace contextRef="#ctx0" brushRef="#br1" timeOffset="181426.25">17611 10986 0,'21'0'31,"0"0"-31,21 0 0,1 0 0,-22 0 15,42 0-15,-20-22 0,-1 22 16,64 0-16,-64-21 0,22 21 16,-22 0-16,0 0 0,1-21 15,-1 21-15,0 0 0,-21 0 16,22 0-16,-22 0 0,0 0 0,0 0 16,0 0-16,-21-21 15,22 21 1,-1 0-1</inkml:trace>
  <inkml:trace contextRef="#ctx0" brushRef="#br1" timeOffset="182017.15">20045 10901 0,'0'-21'0,"0"42"0,0-63 0,0 20 15,0 1-15,0 0 0,0 0 16,0 42 15,0 0-31,0 22 0,0-1 16,0 0-16,0 22 0,0-1 0,0 22 15,0 0-15,0-1 0,0 86 16,0-86-16,0 1 16,-21 0-16,21-1 0,-22 1 0,1 0 15,0-1-15,21 1 0,-42 0 0,21-1 16,-1 1-16,1 0 0,0-1 15,-21 1-15,21-22 0,-22 22 0,1 42 16,21-63-16,0-22 0,-1 21 16,1-20-16,0-22 0,21 21 15,-21 22 1,21-43-16,0-42 16,0 0-16,0-1 15,0-20-15,0 0 16,0-1-16,0-20 0,21 21 0</inkml:trace>
  <inkml:trace contextRef="#ctx0" brushRef="#br1" timeOffset="182368.03">19706 11557 0,'-21'-42'15,"42"84"-15,-42-127 0,21 43 0,0 0 0,0-22 16,0 22-16,0 0 0,21-1 0,21-20 15,-20 42-15,20-22 0,0 1 16,1 21-16,-1-22 0,0 22 16,64-21-16,-64 42 15,1 0-15,20 0 0,-20 0 0,-22 21 16,21 0-16,-21 0 0,0 1 0,-21 20 16,0-21-16,0 21 0,0 1 15,-21-22-15,0 21 0,0 1 0,-21-1 16,20-21-16,-83 64 15,62-43 1,22-21-16,0 0 0,0-21 0,0 22 16,-1-22-16,44 0 31,-1 0-15,0 0-16,0-22 0,21 22 15,-20-21-15</inkml:trace>
  <inkml:trace contextRef="#ctx0" brushRef="#br1" timeOffset="182959.78">20468 11409 0,'21'-21'47,"0"21"-47,1-21 15,-1-1-15,0 1 0,0-21 16,0 21-16,0-22 0,1 22 15,-1-21-15,0 0 0,21-43 16,-21 64-16,1-22 0,-22 22 16,0 0-16,0 0 0,-22 21 15,1 0-15,0 0 16,0 21-16,0 0 0,0 0 16,21 1-16,-22-1 0,22 0 0,-21 42 15,21-41-15,0-1 16,0 21-16,0-21 0,0 0 0,21 1 15,1-1-15,-1 0 0,0 0 16,0 0-16,0-21 0,0 21 0,1-21 16,-1 0-16,0 0 0,0 0 15,0 0-15,0 0 0,1 0 16,-1 0-16,0-21 0,0 0 16,0 0-16,-21 0 0,21 0 15,1-1-15,-22 1 0,21-21 16,-21 21-16,0 0 0,21-1 0,-21-20 15,21 21-15,-21 0 0,0 0 16,21 21-16,-21 21 31,0 0-15,0 0-16,0 0 0,0 0 16,0 1-16,0-1 0,0 0 0,0 0 15,0 0-15,0 0 0,0 1 16,0-1-1,0-42 17,0-1-17,0 1-15,0 0 0,0 0 0</inkml:trace>
  <inkml:trace contextRef="#ctx0" brushRef="#br1" timeOffset="183127.2">21209 10816 0,'0'0'0,"0"-42"15,0 21 1,0 42 47,21-21-63,0 0 0,0 0 0,-21 21 15,22-21-15,-1 0 0,0 0 0</inkml:trace>
  <inkml:trace contextRef="#ctx0" brushRef="#br1" timeOffset="185184.17">21611 10901 0,'0'21'0,"-21"0"15,0 0-15,21 1 16,0-1-16,-21 21 0,21-21 0,-22 0 15,22 22-15,0-22 0,0 0 0,0 0 16,0 22-16,0-22 0,0 0 16,0 0-16,0 0 0,0 0 15,0 1 1,-21-22 0,21-22-1,0 1-15,0 0 16,0 0-16,0 0 0,0 0 0,0-1 15,0-20-15,0 21 0,21-21 0,-21 20 16,22-20-16,-1 21 0,0 0 16,0 0-16,-21-1 0,21 1 0,22 0 15,-22 21-15,0 0 0,0 0 0,0 0 16,0 0-16,1 0 0,-1 21 16,0 0-16,0 1 0,0-1 0,0 0 15,1 0-15,-22 0 0,0 0 16,21 1-16,-21-1 0,0 0 15,0 0-15,0 0 0,0 0 16,0 1-16,0-1 0,-21 0 16,21-42 15,0 0-31,21-1 16,0 1-16,-21 0 0,21 0 0,0-21 15,0 20-15,1-20 0,-1 21 0,0-21 16,0 20-16,21 1 0,-20 0 15,-1 0-15,0 0 0,0 0 16,0 21-16,0 0 0,1 0 0,-1 0 16,0 21-16,-21 0 0,0 0 15,21 21-15,-21-20 0,21 20 16,-21-21-16,0 0 0,0 22 16,0-22-16,0 21 0,0-21 0,0 0 15,0 1-15,0 20 0,0-21 16,0 0-1,21-21 1,1 0-16,-1 0 0,21-21 16,-21 0-16,22 0 0,-1 21 15,-21-21-15,21-1 0,-20-20 0,20 21 0,-21 0 16,0 0-16,22-43 16,-22 43-16,0-21 15,-21 20-15,0 44 31,0-1-15,0 0-16,-21 0 0,21 0 0,-21 0 16,21 22-16,0-22 0,0 0 15,0 0-15,0 0 0,0 1 0,0-1 16,0 0-16,21 0 16,0-21-1,0 0-15,21 0 0,-20 0 0,20-21 16,-21 21-16,21-21 0,-20 0 15,20-1-15,-21 1 0,21 0 16,-20-21-16,-1 21 0,21-22 0,-21 22 16,0-21-16,-21-1 0,22 1 0,-1 0 15,-21-1-15,21 1 0,-21 0 16,0-22-16,0 22 0,0 0 0,21-22 16,-21 22-16,0 21 0,0-22 15,0 22-15,21 0 0,-21 0 0,0 42 31,0 0-31,0 21 0,-21 1 16,21-1-16,-21 0 0,0 1 16,21 20-16,0-20 0,-21-1 0,-1 0 15,22 1-15,-21-1 0,21 0 16,0 43-16,0-64 0,0 21 16,0 1-16,0-22 0,0 0 15,0 0-15,0 0 0,0 1 0,0-1 16,0 0-16,21-21 0,1 21 15,-1-21-15,0 0 0,0 0 0,21 0 16,-20 0-16,20 0 0,-21 0 0,21-21 16,1 0-16,-1 0 0,-21-1 15,22 1-15,-1-21 16,-21 0-16,0 20 0,0 1 0,1 0 16,-22 0-16,0 42 31,0 0-16,0 0-15,0 1 0,-22-1 0,22 0 16,-21 0-16,21 0 0,0 0 16,-21-21-16,21 22 0,0-1 0,0 0 15,0 0-15,0 0 0,0 0 16,21-21 0,0 0-16,1 0 15,-1 0 1,0 0-16,0 0 0,0-21 0,0 0 15,1 0-15,-1 21 0,0-42 0,0 20 16,0 1-16,0 0 0,1 0 16,-1 0-16,0-22 15,0 43-15,-21-21 0,0 42 32,0 1-32,0-1 15,0 0-15,0 0 0,0 0 16,0 0-16,0 1 15,0-1-15,0 0 0,0 0 16,21-21 15,0 0-31,1 0 0,-1 0 16,0 0-16,0 0 0,0-21 0,-21 0 16,21 21-16,1-21 0,-1-1 15,0 1-15,0-21 16,0 21-16,0 0 0,-21-1 15,0 44 17,0-1-32,0 0 0,0 0 15,0 0-15,0 0 16,0 1 0,0-1-16,22 0 15,-1-21-15,0 0 0,0 0 16,0 0-16,0 0 0,1 0 15,-1 0-15,0 0 0,0 0 0,0 0 16,0-21-16,1 21 0,-1-21 16,21-1-16,-21 1 0,0 0 15,1 0-15,-1 0 0,-21 0 0,21-1 0,-21 1 16,21-21-16,-21 21 0,0 0 16,0-1-16,-21 22 31,0 0-31,0 0 0,-1 22 15,1-1-15,0 0 0,0 21 16,21-21-16,0 1 0,-21-1 0,21 0 16,-21 0-16,21 21 15,0-20-15,0-1 0,0 0 0,0 0 16,21 0-16,0-21 16,0 21-16,0-21 0,0 0 15,1 0-15,-1 0 0,0 0 0,0 0 16,0 0-16,22 0 0,-22-21 0,0 21 15,0-21-15,0 0 0,22 21 16,-22-21-16,0 0 0,0-1 16,0 1-16,0 0 0</inkml:trace>
  <inkml:trace contextRef="#ctx0" brushRef="#br1" timeOffset="185416.2">24807 10626 0,'0'0'0,"-106"0"15,85-21 1,0 21-16,0 0 16,0 0-1,0 0 32</inkml:trace>
  <inkml:trace contextRef="#ctx0" brushRef="#br1" timeOffset="185644.07">23389 10816 0,'-21'0'0,"42"0"0,-21 0 31,21 0-31,0 0 0,1-21 16,20 21-16,-21 0 0,21 0 16,-20-21-16,20 0 0,0 21 0,-21 0 15,1-21-15,20 21 0,-21-22 16,0 22-1</inkml:trace>
  <inkml:trace contextRef="#ctx0" brushRef="#br1" timeOffset="185843.95">22881 10689 0,'0'0'0,"-21"0"0,-21 0 16,-22 0-16,43 0 0,0 0 15,0 0 1,21-21-16,21 0 47</inkml:trace>
  <inkml:trace contextRef="#ctx0" brushRef="#br1" timeOffset="186731.9">25612 10922 0,'21'0'16,"0"0"-1,0 0-15,0-21 0,0 21 16,-21-21-16,22 21 0,-22-21 15,21-1-15,-21 1 0,0 0 16,0 0-16,-21 0 0,-1 0 16,1 21-16,0 0 0,0-22 15,-21 22-15,20 0 0,1 0 0,0 0 16,-21 22-16,21-1 0,-1 0 16,1 0-16,-21 0 0,42 22 15,-21-22-15,0 21 0,-1-21 0,22 22 16,0-22-16,0 21 0,0-21 0,0 22 15,0-22-15,0 0 0,0 0 16,22 0-16,-1-21 0,0 0 16,0 0-16,0 0 0,0 0 0,22 0 15,-22-21-15,0 0 0,21 0 16,-20 0-16,20-1 0,-21 1 0,0 0 16,22 0-16,-22-21 0,0 20 15,0-20-15,0 0 0,0-1 0,-21 1 16,22 0-16,-22-1 0,21-20 15,-21 21-15,0-1 0,0-20 16,0 20-16,0 1 0,0 21 0,0-21 16,0 20-16,-21 44 15,21 20 1,-22 0-16,22 1 0,-21-1 0,21 21 16,-21 1-16,21-22 0,0 22 15,0-22-15,0 0 0,0 64 16,0-63-16,0-1 0,0 21 15,0-20-15,0-22 0,0 0 16,0 0-16,21 0 0,-21 1 0,21-22 16,1 0-16,-22 21 0,21-21 15,0 0-15,0 0 0,21 0 0,-20-21 16,-1 21-16,21-22 0,-21 1 16,0 0-16,22-21 0</inkml:trace>
  <inkml:trace contextRef="#ctx0" brushRef="#br1" timeOffset="187127.67">26331 10922 0,'0'0'0,"-21"0"32,0 0-32,0 0 15,0 0-15,-1 21 0,1 0 16,0 1-16,0-1 16,0 0-16,0 0 0,21 0 0,-22 0 15,22 1-15,-21-1 0,21 0 0,0 0 16,0 0-16,21-21 31,1 0-31,-1 0 16,0-21-16,0 0 0,0 21 15,0-42-15,1 20 0,-1 1 16,-21-21-16,21 21 0,-21 0 0,0-1 16,0 1-16,0 42 31,0 1-31,0-1 15,0 0-15,0 0 0,0 0 16,0 22-16,0-22 0,0 0 0,0 0 16,0 0-16,0 0 0,0 1 15,0-1-15,0 0 0,21-21 32,0 0-17,0-21-15,-21 0 0,22-1 0</inkml:trace>
  <inkml:trace contextRef="#ctx0" brushRef="#br1" timeOffset="187397.34">26564 10647 0,'0'0'0,"21"-42"0,-21-1 0,21 22 16,-21-21-16,0 21 0,0 42 31,0 21-31,0 0 0,0 1 16,0-1-16,0 0 0,0 1 0,0-1 15,-21 0-15,21 1 0,0-1 0,-21 0 16,21 1-16,0-1 0,0-21 16,0 22-16,0-22 0,0 0 0,0 0 15,0 0-15,0 0 0,0 1 16,0-1-16,21-21 31,0 0-31,1-21 0,-1-1 16,0 1-16</inkml:trace>
  <inkml:trace contextRef="#ctx0" brushRef="#br1" timeOffset="187751.13">26797 11028 0,'0'-21'0,"0"42"0,0-63 0,-21 42 47,0 21-47,-1 0 15,22 0-15,-21 0 16,21 0-16,-21 1 0,21-1 15,0 0-15,0 0 16,21-21 15,-21-21-31,21 0 16,1 21-16,-1-21 0,-21-1 0,21 1 16,0 21-16,-21-21 0,21 21 15,0 21 1,-21 0-1,0 1-15,0-1 16,0 0-16,0 0 0,0 0 16,0 0-16,0 1 0,0-1 15,0 0 1,22-21 0,-1 0-1,-21-21-15,0 0 0,0-1 0</inkml:trace>
  <inkml:trace contextRef="#ctx0" brushRef="#br1" timeOffset="187944.02">26437 10816 0,'0'0'0,"-21"0"0,0 0 16,21-21 15,21 21-31,0 0 15,0 0-15,0 0 0,1 0 16,-1 0-16,21-21 0,-21 21 16,22-21-16,-22 21 0,0-21 0,21 21 0,1-22 15</inkml:trace>
  <inkml:trace contextRef="#ctx0" brushRef="#br1" timeOffset="188240.09">27136 10414 0,'0'0'0,"0"-21"16,0 42 0,0 0-1,0 22-15,0-22 0,0 21 16,0-21-16,0 22 0,0-1 0,0 0 16,0 1-16,0-1 0,0 0 15,0 1-15,0-22 0,0 21 16,-22 0-16,22 1 0,0-1 0,0-21 15,-21 22-15,21-1 0,0-21 0,0 0 16,0 22-16,0-22 0,0 0 16,0 0-16,0 0 15,0-42 17,0 0-17</inkml:trace>
  <inkml:trace contextRef="#ctx0" brushRef="#br1" timeOffset="188963.7">27030 11091 0,'-21'0'0,"42"0"47,0 0-47,0 0 0,0 0 0,0 0 15,1 0-15,-1 0 0,0 0 16,0 0-16,21-21 0,-20 21 0,-1-21 15,0 21-15,0 0 0,-21-21 16,21 21-16,0 0 16,-21-21-16,0 42 31,0 0-15,0 0-1,0 0-15,0 1 0,0-1 16,0 0-16,0 0 15,0 0-15,22-21 32,-1 0-32,0 0 15,0 0-15,0 0 0,0 0 0,-21-21 16,22 21-16,-1-21 0,-21 0 16,21 0-16,-21-1 0,21 1 15,-21 0-15,0 42 63,0 0-63,0 1 15,0-1-15,-21 0 0,21 0 0,0 0 16,0 0-16,-21 22 0,21-22 0,0 21 16,0 1-16,0-22 0,0 21 15,0 0-15,-21-20 0,21 20 0,-22 0 16,1 1-16,21 41 0,-21-63 15,0 22-15,21-1 0,-21 22 16,0-22-16,21 0 0,-22 1 0,1-1 16,21 0-16,-21 1 0,21-1 15,0 0-15,-21-21 0,0 22 0,21-22 16,-21 0-16,-1 21 0,1-42 16,0 22-16,21-1 0,-21-21 0,0 0 15,0 21-15,-1-21 0,1 0 16,-21 0-16,21 0 0,0 0 0,-1 0 15,1-21-15,0 21 0,21-21 16,-21-1-16,21 1 16,0 0-16,0 0 0,0 0 15,0 0-15,0-1 0,21 1 0,0-21 16,0 21-16</inkml:trace>
  <inkml:trace contextRef="#ctx0" brushRef="#br1" timeOffset="189367.37">27538 11091 0,'0'-42'15,"21"42"1,-21 21-16,0 0 0,0 1 15,0-1-15,0 0 0,0 21 16,0 1-16,0-1 0,0 0 16,0 22-16,0-22 0,0 0 0,0 22 15,0-22-15,0 1 0,0-1 16,0 0-16,0 1 0,0-1 0,0 0 16,0 1-16,-21-1 0,21 0 0,0-21 15,0 22-15,-21-22 0,-1 0 16,22 21-16,-21-20 0,21-1 0,0 0 15,0 0-15,-21 0 0,0 0 16,21 1 0,0-44 15,0 1-31,0 0 16,0 0-16,0 0 0,21 0 15,0-22-15</inkml:trace>
  <inkml:trace contextRef="#ctx0" brushRef="#br1" timeOffset="189704.18">27580 11240 0,'0'0'16,"0"-22"-16,0 1 0,0 0 0,0 0 0,0 0 15,0 0-15,0-1 16,0 1-1,21 21 1,0 0-16,-21 21 16,22-21-16,-22 22 15,21-1-15,-21 0 0,0 0 16,0 0-16,0 0 16,0 1-16,0-1 15,-21-21-15,21 21 0,-22-21 16,22 21-1,-21-21-15,21 21 16</inkml:trace>
  <inkml:trace contextRef="#ctx0" brushRef="#br1" timeOffset="189974.03">27771 11197 0,'0'0'0,"0"-21"15,0 0 1,0 0 0,21 0-1,-21 42 32,0 0-47,0 0 16,-21 0-16,21 0 0,0 1 15,0-1-15,0 0 16,21-21 0,0 21-16,0-21 15,0 0-15,0 0 16,1-21-16</inkml:trace>
  <inkml:trace contextRef="#ctx0" brushRef="#br1" timeOffset="201040.06">9250 12383 0,'0'0'0,"-21"0"0,-1 0 0,1 0 0,-21 0 16,0 0-16,20 0 16,1-22-16,0 22 0,0 0 0,0 0 15,0 0-15,-1 0 0,1 0 16,42 0 31,22 0-47,-22 0 0,42 0 0,-20 0 15,20 0-15,1 0 0,-1 0 16,1 0-16,20-21 0,22 21 16,-21 0-16,21 0 0,0 0 0,-1 0 15,1-21-15,0 21 0,0 0 16,-21 0-16,20 0 0,1 0 0,-21-21 15,21 21-15,-22 0 0,1 0 16,-21 0-16,20 0 0,-20 0 0,-22 0 16,0 0-16,1 0 0,-22 0 15,0 0-15,0 0 0,-42 0 32,0 0-17,0 0-15,0 21 0,-1-21 0,-20 0 16,0 0-16,-1 0 0,1 21 15,0-21-15,-1 0 0,-20 0 16,21 0-16</inkml:trace>
  <inkml:trace contextRef="#ctx0" brushRef="#br1" timeOffset="201407.85">9313 12488 0,'0'0'0,"-21"0"0,0 0 16,21 22 0,21-22-1,21 0-15,-20 0 16,20 0-16,21 0 0,1 0 0,-1 0 16,22 0-16,-21 0 0,41 0 0,-20 0 15,21 0-15,-21 0 0,-1 0 16,22 0-16,-21-22 0,-1 22 0,1 0 15,84 0-15,-84 0 16,0-21-16,-22 21 0,1 0 0,-1 0 16,1 0-16,-22 0 0,0 0 0,-20 0 15,-1 0-15,0 0 0,0 0 16,0 0-16</inkml:trace>
  <inkml:trace contextRef="#ctx0" brushRef="#br1" timeOffset="202291.41">19558 11853 0,'0'0'0,"-21"0"0,0 0 15,-1 0 1,44 0 31,-1 0-47,0 0 0,0-21 0,21 21 15,1 0-15,-1 0 0,22 0 0,-1 0 16,1 0-16,-1 0 0,1 0 16,20 0-16,22-21 0,0 21 0,0 0 15,0 0-15,21-21 0,0 21 16,0 0-16,0 0 0,0-21 0,21 21 16,0 0-16,-21 0 0,21-21 15,-21 21-15,0 0 0,0 0 0,0-22 16,-21 22-16,0 0 0,0 0 0,-1-21 15,-20 21-15,0-21 16,-1 21-16,-20 0 0,-1 0 0,-20 0 16,-1-21-16,0 21 0,-20 0 15,-1 0-15,0 0 0,0 0 0,-42 0 63,0 0-63,0 0 0,-22 0 15,22 21-15,-21-21 0,-1 0 0,1 0 16,0 0-16</inkml:trace>
  <inkml:trace contextRef="#ctx0" brushRef="#br1" timeOffset="202748.49">20299 11917 0,'0'0'0,"-43"21"0,22-21 0,0 21 32,42-21-17,0 0-15,22 0 0,-1 0 0,22 0 16,-1 0-16,1 0 15,20 0-15,1 0 0,0 0 0,20 0 16,1 0-16,21 0 0,0 0 16,0-21-16,0 21 0,21-21 0,-21 21 15,22 0-15,-22 0 0,0-21 0,0 21 16,0 0-16,-22 0 16,1-21-16,-21 21 0,0 0 0,-1 0 0,-20-22 15,-1 22-15,-20 0 0,-1 0 16,0 0-16,1 0 0,-22 0 0,0 0 15,0 0-15,0 0 16,-21-21 0,-21 21 15,0 0-15,0 0-16,0 0 0,-22 0 15,1 0-15,21 0 0</inkml:trace>
  <inkml:trace contextRef="#ctx0" brushRef="#br1" timeOffset="204247.63">1841 14076 0,'0'0'0,"22"-21"0,-22 0 15,21 21-15,-21-22 0,0 1 0,0 0 16,0 0-16,-21 42 47,-1 0-47,1-21 0,21 21 0,-21 1 15,0-1-15,-21 42 16,20-42-16,22 1 0,0 20 16,0 0-16,0 1 0,0-1 0,0 0 15,0 1-15,0-1 0,0 0 16,43 43-16,-22-64 0,0 0 16,0 0-16,0 1 0,1-22 15,-1 0-15,0 0 0,0 0 0,21 0 16,-20 0-16,-1 0 15,0-22-15,21 1 0,-21 0 0,1-21 16,20 21-16,-21-1 0,0-20 16,0 0-16,1 21 0,-1-22 15,-21 1-15,0 21 0,0-22 16,0 22-16,0-21 0,-21 21 0,-1 0 16,1-1-16,0 1 0,-21 0 0,-1 0 15,22 0-15,-42 0 16,20 21-16,22 0 0,-21 0 15,21 0-15,-43 0 16,43 0-16,0 21 0,0 0 16,21 0-1,0 0-15,0 0 16,0 1-16,21-22 16,0 0-16,0 0 0,0 0 15,1 0-15,-1 0 0</inkml:trace>
  <inkml:trace contextRef="#ctx0" brushRef="#br1" timeOffset="205213.07">2540 13653 0,'0'0'0,"0"-22"0,21 44 31,-21-1-15,0 21-16,21-21 0,-21 22 0,0-1 16,0 0-16,0 1 0,0-1 15,0 0-15,0 1 0,0-1 16,0 0-16,0 1 0,0-1 0,0 0 16,0-21-16,-21 22 15,21-22-15,-21 0 0,21 0 0,-21 0 16,21 1-16,0-1 15,-21-21-15,-1 0 16,22-21-16,0-1 16,0 1-16,0 0 0,0-21 15,0 21-15,0-1 0,0 1 16,22 0-16,-1-21 0,0 21 0,0 21 16,21-22-16,-20 1 0,20 21 15,-21 0-15,0 0 0,22 0 16,-22 0-16,21 0 0,-21 0 0,0 0 15,1 21-15,-1-21 0,-21 22 16,0-1-16,0 0 0,0 0 16,0 0-16,0 0 0,0 1 0,0-1 15,0 0-15,-21 0 0,-1 0 16,1 0-16,0-21 0,-21 22 16,21-1-16,-1-21 0,1 0 0,0 21 15,0-21-15,0 0 0,0 0 16,-1 0-1,44 0 17,-1 0-32,0 0 15,0 0-15,21 0 0,-20 0 16,20-21-16,-21 0 0,21 21 16,1-22-16,-1 1 0,-21 0 0,64-21 15,-64 21-15,21-1 16,-20 1-16,20 0 0,-21 0 0,0 0 15,0 0-15,-21-1 0,22 1 16,-1 0-16,-21 0 0,0 0 16,0 0-16,0 42 47,0 0-47,0 0 0,0 0 15,0 22-15,0-22 16,0 21-16,0-21 0,0 22 0,0 20 15,0-21-15,0 1 0,0 20 16,0-20-16,0 20 0,21-21 0,-21 22 16,0-1-16,0-20 0,0 20 15,0-20-15,21 20 0,-21-21 0,0 22 16,0-22-16,21-21 0,-21 22 16,0-1-16,0-21 0,0 0 15,0 1-15,0-44 31,-21 1-31,0 0 0,21 0 16,-21 0-16,0 0 16,21-22-16,0 22 0,-22-21 0,22-1 15,-21 1-15,21 0 0,-21-22 16,21 22-16</inkml:trace>
  <inkml:trace contextRef="#ctx0" brushRef="#br1" timeOffset="205400.06">3302 13907 0,'0'0'0,"0"-22"16,0 1-1,-21 21 17,21 21-17,21-21 1,0 0-16,-21 22 0,21-22 15</inkml:trace>
  <inkml:trace contextRef="#ctx0" brushRef="#br1" timeOffset="206425.98">3641 14203 0,'0'0'15,"21"0"-15,0 0 0,0 0 16,0 0-16,0-21 15,1 21-15,-1-21 0,0-1 0,0 1 16,-21 0-16,21 0 0,0 0 16,-21 0-16,22-1 0,-22 1 0,0 0 15,0 0-15,0 0 0,-22 21 32,1 21-32,0 0 15,21 0-15,0 0 0,0 1 0,-21 20 16,21-21-16,0 0 0,0 22 15,0-22-15,0 0 0,0 21 0,0-21 16,21 1-16,0-1 0,0 0 16,1 0-16,-1-21 15,0 0-15,0 0 0,0 0 16,0 0-16,1-21 0,-1 0 0,21 21 16,-21-21-16,0-1 0,1 1 15,-1-21-15,0 21 0,0 0 0,0-1 16,0-20-16,1 21 0,-1 0 15,-21 0-15,21-1 0,0 1 16,0 21 0,0 0-1,-21 21-15,0 1 16,22-22 15,-1 0-15,-21-22-1,0 1 1,0 0-16,0 0 16,-21 21-16,-1-21 15,1 21 1,0 0-16,0 21 16,0 0-16,21 0 15,0 0-15,0 1 0,-21-1 0,21 0 16,0 0-16,0 21 0,0-20 15,0-1-15,0 21 0,0-21 16,0 22-16,0-22 0,0 0 16,21 0-16,0 0 0,0 0 0,0 1 15,0-1-15,22-21 0,-22 0 16,21 0-16,-21 0 0,22 0 0,-22 0 16,21 0-16,1-21 0,-22-1 15,0 1-15,21-21 0,-21 21 0,1 0 16,-1-22-16,0 1 0,0 0 15,0-1-15,-21 1 0,0 0 0,21-1 16,-21-20-16,22 20 0,-22-20 16,0 21-16,0-22 0,0 22 15,0-1-15,0 1 0,0 21 0,0-21 16,0 20-16,0 44 16,0 20-1,0-21-15,0 21 16,0-20-16,0 20 0,0 0 0,0 22 15,0-22-15,0 0 0,0 1 0,0-1 16,0 0-16,0 1 0,0-1 16,0 0-16,0 43 15,0-64-15,0 22 0,0-22 0,0 0 16,0 21-16,0-21 0,0 1 16,21-1-16,0-21 15,0 0-15,0 0 16,0 0-16,1-21 0,-22-1 15,21 22-15,-21-21 0,21-21 16,0 21-16,-21 0 0,0-22 0</inkml:trace>
  <inkml:trace contextRef="#ctx0" brushRef="#br1" timeOffset="206692.84">4889 13801 0,'22'0'31,"-1"0"-31,0 0 0,21 0 0,-21 0 16,22 0-16,-22 0 0,21-21 16,-21 21-16,1 0 0,20 0 0,-21 0 15,0 0-15,0-22 0,1 22 16,-1 0-16,0 0 62</inkml:trace>
  <inkml:trace contextRef="#ctx0" brushRef="#br1" timeOffset="207459.15">6413 14203 0,'-21'0'0,"42"0"0,-21 0 31,22 0-15,-1 0-16,21 0 0,0 21 15,22-21-15,-22 0 0,22 0 16,-1 0-16,1 0 0,-1 0 0,1 0 16,-1 0-16,1 0 0,-1 0 0,-20 0 15,-1 0-15,21 0 0,-20 0 0,-22 0 16,21-21-16,-21 21 0,1 0 15,-1 0-15,0-21 0,-21 0 16,0-1 0,-21 22-16,0-21 15,-1 21-15,-20 0 0,21 0 0,0-21 16,0 21-16,-1 0 0,1 0 16,0 0-16,0 0 0,21-21 31,21 21-16,0 0-15,0 0 16,1 0-16,-1 0 0,0 0 16,0 0-16,0 0 15,0 21-15,-21 0 0,0 0 16,0 1-16,0-1 16,0 0-16,0 0 0,-21 21 0,-21 1 15,21-22-15,-22 21 16,22-21-16,0 1 0,0-1 0,-21 0 15,20 0-15,1 0 0,21 0 0,-21-21 16,21 22-16,0-44 31,21 1-31,0 0 0,1 0 16</inkml:trace>
  <inkml:trace contextRef="#ctx0" brushRef="#br1" timeOffset="207914.89">8996 13758 0,'0'0'0,"0"-42"0,0 21 16,0 0-16,0 0 0,0-1 15,0 1-15,0 0 0,0 0 0,0 42 31,0 0-31,0 0 0,-21 1 16,21 20-16,-22 0 0,22 1 0,0-1 16,-21 0-16,21 1 0,0-1 15,0 0-15,-21 1 0,21-1 0,-21 0 16,21-21-16,0 22 0,0-22 16,0 21-16,0-21 0,0 1 15,0-1-15,0 0 0,0-42 47</inkml:trace>
  <inkml:trace contextRef="#ctx0" brushRef="#br1" timeOffset="208172.46">8509 14266 0,'0'0'0,"-21"22"16,0-1-16,21 0 0,0 0 0,0 0 15,0 0-15,0 1 0,0-1 16,21 0-16,0 0 0,21 0 0,-21 0 16,22-21-16,-22 0 0,21 22 15,1-22-15,-1 0 0,0 0 0,22 0 16,-22 0-16,0-22 0,1 1 16,20 21-16,-20-21 0,20-21 15,-21 21-15,-20-1 0,-1 1 0,0 0 16,0 0-16,-21 0 0,21 21 15,-21-21-15,0-1 0,0 1 16,0 0-16,0-21 0,-21 21 0</inkml:trace>
  <inkml:trace contextRef="#ctx0" brushRef="#br1" timeOffset="208400.33">8678 13568 0,'0'0'0,"0"-21"0,0 0 0,0-1 16,21 22-16,1-21 0,-1 0 0,21 21 16,0-21-16,1 21 0,-1-21 15,0 21-15,22 0 0,-22-21 16,1 21-16,-1 0 0,0 0 16,1 0-16,-22 0 0,0 0 0,0 0 15,-21 21-15,0 0 16,0 0-16,0 0 15,0 0-15</inkml:trace>
  <inkml:trace contextRef="#ctx0" brushRef="#br1" timeOffset="208923.03">9631 14034 0,'-21'0'16,"21"21"0,0 0-1,0 0-15,0 0 0,0 0 16,0 1-16,-22 20 0,22-21 16,0 0-16,-21 0 0,21 1 15,0-1-15,0 0 0,0 0 16,0 0-16,-21 0 0,21 1 0,-21-1 15,21-42 32,0-1-47,0 1 0,0 0 0,0 0 16,0-21-16,0 20 0,42-62 16,-21 63-16,1-22 0,-1 1 15,0 21-15,21 0 0,-21-1 0,22 1 16,-22 0-16,0 21 0,21 0 15,-20 0-15,20 0 0,-21 0 0,0 0 16,0 21-16,1 0 0,-1 1 16,-21-1-16,0 0 0,0 21 0,0-21 15,0 1-15,0 20 0,0-21 0,0 0 16,0 22-16,0-22 16,0 0-16,-21 21 0,21-21 0,-22-21 15,22 22-15,-21-1 0,21-42 31,21-1-31,1 1 16,-1 0-16,0-21 0</inkml:trace>
  <inkml:trace contextRef="#ctx0" brushRef="#br1" timeOffset="209215.86">10499 13568 0,'0'0'0,"0"-21"0,0 0 15,0 42 17,0 0-32,0 0 0,0 0 15,-22 22-15,22-1 0,0 0 0,0 1 16,-21-1-16,0 0 0,21 1 0,-21-1 16,21 0-16,0 1 0,-21-1 15,21 0-15,-21 1 0,21-1 0,0-21 16,0 21-16,0-20 0,0-1 15,0 0-15,0 0 0,0 0 16,21-21-16,0 0 16,-21-21-1,21 0-15,0 21 0,-21-21 0,21-22 16,-21 1-16</inkml:trace>
  <inkml:trace contextRef="#ctx0" brushRef="#br1" timeOffset="209440.74">10287 13949 0,'21'0'31,"-21"-21"-31,21 21 16,0 0-16,22 0 0,-22-21 16,0 21-16,0 0 0,22 0 15,-22 0-15,0-22 0,0 22 16,0 0-16,0 0 0,1 0 0,-1 0 15,0 0-15,-21-21 32</inkml:trace>
  <inkml:trace contextRef="#ctx0" brushRef="#br1" timeOffset="209847.75">10647 14118 0,'21'0'31,"0"0"-31,21-21 0,-20 0 16,-1 21-16,21-21 0,0 0 15,-20-1-15,20 1 0,0 0 0,-21 0 16,-21 0-16,0 0 0,0-1 16,0 1-16,-21 21 15,0 0-15,0 0 16,0 0-16,-22 21 0,22-21 0,-21 22 16,21-1-16,0 21 0,-22-21 0,22 0 15,0 22-15,21-22 0,-21 21 16,21-21-16,0 22 0,0-22 0,0 21 15,0-21-15,0 1 0,0-1 16,21 0-16,-21 0 0,42-21 0,-21 21 16,1-21-16,20 0 0,0 0 15,1 0-15,-1 0 0,21 0 0,-20-21 16,-1 0-16,22 0 0,-22 0 0</inkml:trace>
  <inkml:trace contextRef="#ctx0" brushRef="#br1" timeOffset="210515.4">11790 13907 0,'0'-22'0,"-43"22"15,22 0-15,0 0 0,0 0 16,0 0-16,0 0 0,-1 0 0,-20 22 16,21-1-16,0 0 0,-22 0 15,22 0-15,0 0 0,0 1 0,0 20 16,0-21-16,-1 0 0,22 0 15,0 1-15,0-1 0,0 0 16,0 0-16,0 0 0,22-21 16,-1 0-16,0 0 15,21 0-15,-21 0 0,1-21 16,20 0-16,-21 21 0,0-21 0,22 0 16,-22-1-16,0 1 0,21 0 15,-21 0-15,-21 0 0,22-22 16,-1 22-16,-21 0 0,0 0 0,0 0 15,0 42 17,0 0-17,0 0-15,0 0 0,0 1 16,0-1-16,0 21 0,0-21 0,0 22 16,0-1-16,0 0 0,0 1 0,0-1 15,0 21-15,0-20 0,0 20 16,-21 43-16,21-42 0,0-1 15,0 1-15,0-22 0,0 21 0,0 1 16,0-1-16,21 1 0,-21-22 16,0 22-16,0-22 0,0 22 0,0-43 15,0 21-15,0 22 16,-21-43-16,-1 0 0,1 0 16,0-21-16,0 0 15,0 0-15,21-21 0,0 0 16,0 0-16,0-1 0,0 1 15,0-21-15,0 0 0,0-1 0,0 1 16,0 0-16,0-22 0,0 22 0,0-22 16,0 22-16,0-22 0,21 22 15,0-21-15,-21 20 0,21-20 0,0 20 16,22-20-16,-22 21 0,21-64 16,1 63-16,-22 1 0,0 0 15,21 21-15,-21-22 0,1 22 16,-1 0-16,0 0 0</inkml:trace>
  <inkml:trace contextRef="#ctx0" brushRef="#br1" timeOffset="210853.2">12192 14097 0,'21'0'16,"0"-21"-1,0 21-15,1 0 16,-22-21-16,21 21 0,0-21 0,0-1 15,0 22-15,0-21 0,-21 0 0,22 0 16,-22 0-16,21 0 16,-21-1-16,0 1 0,0 0 15,-43 21 1,22 0-16,0 21 0,0 0 0,0 1 16,0-1-16,-1 0 0,1 21 0,0-21 15,21 22-15,0-22 0,-21 21 16,21-21-16,0 22 0,0-22 0,0 0 15,0 0-15,0 0 0,21 1 0,0-1 16,0-21-16,1 21 0,-1-21 16,0 0-16,0 0 0,0 0 0,0 0 15,1 0-15,-1 0 0,0-21 16,0 0-16,0 21 0,0-22 16,1 1-16</inkml:trace>
  <inkml:trace contextRef="#ctx0" brushRef="#br1" timeOffset="211216.51">12636 13928 0,'22'-21'16,"-1"21"-1,0 0-15,0 0 16,0 0-16,0 0 16,1 0-16,-1 0 0,0 21 0,0-21 15,0 21-15,-21 0 0,21 0 16,1 0-16,-1 1 0,-21-1 15,21 21-15,-21-21 0,0 0 0,0 1 16,0-1-16,0 21 0,0-21 0,-21 0 16,0 1-16,-1-1 0,1 0 15,0-21-15,21-21 32,0 0-17,0-1-15,0 1 0,0 0 16,21-21-16,0 21 0,1-22 15,-1 1-15,0 0 0,0-1 16,21 1-16,-20 21 0,-1-22 0,0 1 16,0 21-16,0 0 0,0 0 15,1-1-15,-1 22 0,0-21 0,21 0 16,-21 0-16</inkml:trace>
  <inkml:trace contextRef="#ctx0" brushRef="#br1" timeOffset="211932.09">14541 14182 0,'0'0'0,"22"0"0,-1-21 0,0-1 16,-21 1-16,0 0 0,0 0 15,0 0-15,0 0 0,0-1 0,0 1 16,0 0-16,-21-21 0,0 21 16,-1-1-16,1 1 0,0 0 0,0 21 15,-21 0-15,20 0 0,1 0 0,-21 0 16,21 21-16,-22 0 0,22 1 16,-21-1-16,21 21 0,0-21 0,-22 22 15,22-1-15,0-21 0,0 21 16,0 1-16,21-1 0,0 22 15,0-43-15,0 0 0,0 0 0,0 0 16,21-21-16,0 0 16,0 0-16,0 0 0,0 0 0,1 0 15,20 0-15,-21-21 0,21 0 16,1 0-16,-22 0 0,21-1 0,22-20 16,-22 21-16,-21-21 0,22 20 15,-22-20-15,0 21 0,0-21 16,0 20-16,-21-20 0,0 21 0,0 0 15,21 21-15,-21-21 0,0 42 32,0 0-32,0 0 0,0 21 15,0-20-15,0-1 0,0 21 16,22-21-16,-22 0 0,0 22 16,0-22-16,21 0 0,0 0 0,0 0 15,-21 1-15,21-1 0,0-21 16,1 21-16,-1-21 0,0 0 0,0 0 15,0 0-15,0 0 0,1 0 16,-1 0-16,0-21 0,0 0 0,21-1 16,-20 22-16</inkml:trace>
  <inkml:trace contextRef="#ctx0" brushRef="#br1" timeOffset="212188.95">15621 13991 0,'-21'0'0,"0"0"16,21 21-16,21-21 31,0 0-31,0 0 0,0 0 16,0 0-16,1 0 0,-1 0 15,0 0-15,0 0 0,0 0 0,0 0 16,1-21-16,-1 21 0,0 0 15,-42 0 17,0 0-32,-1 21 0</inkml:trace>
  <inkml:trace contextRef="#ctx0" brushRef="#br1" timeOffset="212331.86">15536 14161 0,'-42'42'15,"84"-84"-15,-63 84 16,42-42-1,0 0-15,1 0 0,-1 0 0,21 0 16,-21 0-16,0 0 0,1 0 16,-1-21-16,21 21 0,-21-21 0,0 21 15,64-43-15,-64 43 0</inkml:trace>
  <inkml:trace contextRef="#ctx0" brushRef="#br1" timeOffset="212976.37">16997 13610 0,'0'0'0,"-21"-21"16,21 42 0,0 0-16,0 1 0,0-1 15,0 21-15,21-21 0,-21 22 16,0-1-16,0-21 0,0 21 0,0-20 15,0 20-15,0-21 0,0 21 16,0-20-16,0-1 0,0 0 16,0 0-16,0 0 0,-21-21 15,21-21 17,0 0-32,0 0 0,0 0 15,0-1-15,0 1 0,0-21 16,0 21-16,0-22 0,21 1 0,0 0 15,0 21-15,0-22 0,0 1 0,1 0 16,-1 20-16,21-20 16,0 21-16,-20 21 0,20-21 0,0 21 0,1 0 15,-1 21-15,0 0 16,1 0-16,-1 0 0,21 43 16,-41-22-16,-1-21 0,0 22 15,-21-1-15,0 0 0,0 1 0,0-22 16,0 21-16,0-21 0,-21 43 15,0-43-15,-1 0 0,1 0 16,0 1-16,0-22 0,21 21 16,-21-21-16,21-21 31,0-1-31,21 1 0,0 0 0,0 0 16</inkml:trace>
  <inkml:trace contextRef="#ctx0" brushRef="#br1" timeOffset="213340.16">17886 13928 0,'21'0'16,"0"0"-1,0 0 1,0 0-16,1-21 16,-1-1-16,0 22 0,0-21 15,0 21-15,0-21 0,1 0 0,-22 0 16,21 21-16,-21-21 0,0-1 0,0 1 15,0 0-15,0 0 0,0 0 0,-21 21 16,-1 0 0,1 0-16,0 0 0,0 21 15,0-21-15,0 42 0,-1-21 0,22 1 16,0 20-16,-21-21 0,21 21 16,-21 1-16,21-22 0,0 21 0,0-21 15,0 1-15,0-1 0,0 21 16,0-21-16,0 0 0,0 1 15,21-22-15,0 0 0,1 0 0,20 0 16,-21 0-16,0 0 16,22-22-16,-1 1 0,0 21 0,1-21 15,-1 0-15,0 0 0,1-22 0,-1 22 16</inkml:trace>
  <inkml:trace contextRef="#ctx0" brushRef="#br1" timeOffset="213827.39">18521 13885 0,'42'-63'15,"-42"21"1,0 20-16,-42 149 0,84-232 15,-42 126 1,0 0-16,0 42 16,0-41-16,-21-1 0,21 21 0,-21-21 15,21 0-15,0 1 0,-21-1 16,21 0-16,0 0 0,0 0 16,21-21-1,0 0 1,0 0-16,0 0 0,0-21 15,1 0-15,-1 21 0,0-21 0,0-22 16,0 22-16,0 0 0,1 0 16,-1 0-16,-21 0 0,21 21 15,0 0-15,-21 21 16,0 0-16,0 0 16,0 0-16,0 0 0,0 1 15,0-1-15,0 0 0,0 0 16,21 0-16,0-21 0,1 21 15,-1-21-15,0 0 0,0 0 16,0 0-16,22 0 0,-22 0 16,0 0-16,0-21 0,0 21 15,0-21-15,1 0 0,-1 21 0,-21-21 16,21 0-16,-21-1 0,0-20 16,0 21-16,0 0 0,0-22 0,0 22 15,0-21-15,0 21 0,-21 0 16,21-1-16,-21 1 0,21 0 0,-22 21 15,1 0-15,0 0 16,0 0-16,21 21 31</inkml:trace>
  <inkml:trace contextRef="#ctx0" brushRef="#br1" timeOffset="214248.15">20405 13272 0,'0'0'0,"21"-22"0,21-41 16,-21 42-16,-21 0 15,21 21-15,1 0 16,-22 21 0,0 21-16,0-21 15,0 0-15,0 22 0,0-1 16,0-21-16,0 22 0,0-1 0,0 0 15,-22 1-15,1-1 0,0 0 0,0 1 16,21-22-16,-21 21 0,0-21 16,21 0-16,0 22 0,0-22 0,-22 0 15,22 0-15,0 0 16,-21-21 15</inkml:trace>
  <inkml:trace contextRef="#ctx0" brushRef="#br1" timeOffset="214488.01">20193 13928 0,'-21'21'15,"42"-42"-15,-42 63 0,21-21 16,0 0 0,21 1-16,21-22 15,-21 21-15,1-21 16,-1 0-16,21 0 0,0 0 0,1 0 15,-1 0-15,0 0 0,1-21 0,-1 21 16,0-22-16,1 1 0,-1 21 16,0-21-16,-20 0 0,-1 0 15,0 0-15,0-1 0,-21 1 16,0 0-16,0 0 0,0-21 0,0 20 16,-21 1-16,0 0 0,0 0 0</inkml:trace>
  <inkml:trace contextRef="#ctx0" brushRef="#br1" timeOffset="214695.9">20405 13272 0,'-22'0'0,"44"0"0,-44-22 0,22 1 16,0 0-16,0 0 16,0 0-16,22 21 0,-1-21 15,0 21-15,21-22 0,1 22 0,-22 0 16,21 0-16,0-21 0,1 21 15,-1 0-15,0 0 0,1 0 0,-1 0 16,-21 0-16,22 0 0,-22 21 16,0-21-16,-21 22 15,21-1-15</inkml:trace>
  <inkml:trace contextRef="#ctx0" brushRef="#br1" timeOffset="-214307.41">21061 13462 0,'21'42'0,"-21"-20"15,0-1-15,0 0 0,0 0 16,0 0-16,0 0 0,0 1 0,0-1 16,0 21-16,0-21 0,0 0 15,0 22-15,0-22 0,0 0 0,-21 0 16,21 0-16,-21 1 0,21-1 15,-22-21-15,22 21 0,-21 0 0,0-21 32,0 0-17,21-21-15,0 0 0,0 0 16,0-1-16,0-20 16,0 21-16,0-21 0,21 20 0,0-20 15,0 0-15,1 21 0,-1-22 16,21 1-16,-21 21 0,0 0 15,22-1-15,-22 1 0,21 21 0,-21 0 16,1 0-16,-1 0 0,21 21 16,-21 1-16,0-1 0,1 0 0,-1 0 15,0 21-15,0 1 0,-21-22 0,0 21 16,0-21-16,21 22 0,-21-22 16,0 0-16,0 21 0,0-20 0,-21-1 15,0 0-15,0 0 16,0-21-16,21 21 0,-22-21 15,22-21 1,0 0 0,0 0-16,22 0 0,-1-1 0</inkml:trace>
  <inkml:trace contextRef="#ctx0" brushRef="#br1" timeOffset="-214025.57">22056 13123 0,'0'0'0,"0"-21"0,0 0 16,-22 42 0,1 0-1,0 22-15,21-22 0,-21 21 16,0 1-16,0-1 0,-1 0 16,22 22-16,-21-22 0,0 22 0,0-22 15,0 21-15,0-20 0,-1-1 16,22 0-16,0-20 0,0 20 0,0-21 15,0 0-15,0 0 0,0 1 0,0-1 16,22-21 0,-1 0-16,0 0 0,0-21 15,-21-1-15,21 22 0,0-21 16,-21 0-16,0 0 0,22 0 0</inkml:trace>
  <inkml:trace contextRef="#ctx0" brushRef="#br1" timeOffset="-213836.68">21696 13568 0,'0'0'0,"-21"0"0,-1 0 16,22 21-1,22-21-15,-1 0 16,0 0-16,21 0 0,-21 0 16,22 0-16,-22 0 0,0 0 0,21 0 15,-20 0-15,20-21 0,-21 21 16,0 0-16,0-21 0,1 0 0,-1 21 15,-21-22-15,21 22 0</inkml:trace>
  <inkml:trace contextRef="#ctx0" brushRef="#br1" timeOffset="-213452.9">22225 13737 0,'0'0'0,"0"21"0,0 1 15,21-22 1,0 0-16,0 0 16,1 0-16,-1 0 0,0-22 0,0 1 15,0 21-15,22-21 0,-22 0 0,0 0 16,0 0-16,-21-1 16,0 1-16,21 0 0,-21 0 0,0 0 15,0 0-15,0-1 0,-21 22 16,0 0-16,0 0 0,0 0 15,-1 0-15,1 22 0,0-22 0,0 21 16,0 21-16,0-21 0,-1 0 16,1 22-16,0-22 0,21 21 15,0-21-15,0 1 0,0 20 0,0-21 16,0 0-16,0 0 0,0 1 0,0-1 16,21 0-16,0-21 15,22 21-15,-22-21 0,0 0 16,0 0-16,22 0 0,-1 0 15,0 0-15,1 0 0,-1-21 0,0 21 16,1-21-16</inkml:trace>
  <inkml:trace contextRef="#ctx0" brushRef="#br1" timeOffset="-212809.27">23135 13695 0,'21'-21'16,"-42"42"-16,42-63 0,-21 20 0,0 1 0,0 0 15,0 0-15,-21 21 16,0 0-16,0 0 15,0 0-15,-1 21 0,1 0 0,0 0 16,0 1-16,0-1 0,0 0 16,-1 0-16,1 0 0,0 0 0,0 1 15,0-1-15,21 0 0,0 0 16,0 0-16,0 0 0,0 1 16,21-22-1,0 0-15,0 0 0,0 0 0,1 0 16,-1-22-16,21 1 0,-21 21 0,0-21 15,22 0-15,-22 0 0,0 0 16,0-1-16,0 1 0,-21 0 0,22 0 16,-1 0-16,-21 0 0,21 21 15,-21-22-15,0 44 32,0-1-32,0 0 15,0 0-15,0 0 0,0 0 16,0 1-16,0-1 0,0 0 15,0 0-15,0 21 0,0 1 0,-21-22 16,21 21-16,0 1 0,0-1 16,0 21-16,0-20 0,0 20 0,0 1 15,21 20-15,-21-20 0,21-1 0,0 22 16,-21-21-16,0 20 0,21-20 16,-21 20-16,0-20 0,0 21 0,0-22 15,0 1-15,0-1 0,-21-21 16,0 1-16,-21-1 0,21-21 0,-22 22 15,1-43-15,21 21 0,-22-21 16,22 0-16,-21 0 0,21-21 0,-22 21 16,22-43-16,0 22 0,0 0 0,21-21 15,0-43-15,0 21 16,0 22-16,0-21 0,0 20 0,0-20 16,21-1-16,21-84 0,-20 85 15,-1-1-15,21-21 0,-21 22 16,0-1-16,22 1 0,-1 21 0,-21-1 15,22-20-15,-22 42 16,21-22-16,-21 1 0,0 21 0,22-22 16,-22 22-16,0 0 0,0-21 0</inkml:trace>
  <inkml:trace contextRef="#ctx0" brushRef="#br1" timeOffset="-212485.34">23474 13822 0,'21'0'47,"0"0"-47,0 0 15,0-21-15,1 0 16,-1 21-16,0-22 0,0 22 0,-21-21 16,21 0-16,0 21 0,-21-21 15,-21 21 1,0 0-16,0 0 0,-21 21 15,20 0-15,1 0 0,0 1 16,0-1-16,0 0 0,0 0 0,21 0 16,0 0-16,0 1 0,0-1 0,0 0 15,0 0-15,21 0 16,0-21-16,21 0 0,-21 0 0,1 0 16,-1 0-16,0 0 0,0 0 15,21 0-15,-20-21 0,-1 21 16,0-21-16,21 21 0</inkml:trace>
  <inkml:trace contextRef="#ctx0" brushRef="#br1" timeOffset="-212141.54">23961 13716 0,'0'-21'16,"21"0"0,0 0-16,0 21 15,0 0-15,0 0 0,1-22 16,-1 22-16,0 0 0,21 0 0,-21 0 0,1 22 15,20-1-15,-21 0 0,-21 0 16,0 0-16,21 22 0,-21-22 16,0 21-16,0-21 0,0 0 15,0 22-15,-21-22 0,21 0 0,-21 0 16,0 0-16,0-21 0,21 22 0,-22-22 16,1 0-1,21-22-15,0 1 16,0 0-16,0 0 15,0 0-15,0-22 0,21 22 0,1-21 16,-22 21-16,21-22 0,0 1 0,0 21 16,-21-21-16,21 20 0,-21 1 15,21 0-15,-21 0 0,22 21 0,-22-21 16,21 21 0,0 0-16</inkml:trace>
  <inkml:trace contextRef="#ctx0" brushRef="#br1" timeOffset="-211808.73">24955 13250 0,'0'0'0,"0"-42"0,0 21 0,0 0 0,0-22 16,0 22-16,0 0 0,0 0 15,-21 21 1,0 0-1,0 21-15,21 0 0,-21 22 0,-22-22 16,22 21-16,0 0 0,0 1 0,0-1 16,0 22-16,-1-22 0,1 21 15,21-20-15,-21 63 0,0-64 16,21 0-16,0 1 0,0-22 16,0 21-16,0-21 0,0 22 0,0-22 15,0 0-15,0 0 0,21-21 0,0 21 16,0-21-16,1 0 0,-1 0 15,0 0-15,0 0 0,21 0 16,-20 0-16,-1 0 0,21-21 16,-21 21-16,22-21 0</inkml:trace>
  <inkml:trace contextRef="#ctx0" brushRef="#br1" timeOffset="-211584.86">25252 13504 0,'0'0'0,"0"-42"0,0 21 0,0 0 16,0 0-16,0 42 31,0 0-31,0 21 0,-21-21 16,21 22-16,-22-22 0,22 21 15,-21 1-15,0-22 0,21 21 0,0-21 16,-21 22-16,21-22 16,-21 42-16,21-42 15,0 1-15,21-22 31,0 0-31,-21-22 16</inkml:trace>
  <inkml:trace contextRef="#ctx0" brushRef="#br1" timeOffset="-211227.06">25569 13441 0,'0'0'0,"-21"0"16,0 21-16,21 0 15,-21 0-15,0 1 0,-1-1 16,22 0-16,-21 21 0,21-21 0,-21 22 16,21-22-16,0 21 0,0-21 0,0 1 15,0-1-15,0 21 0,0-21 16,0 0-16,21-21 0,0 0 16,1 0-16,-1 0 0,0 0 15,0 0-15,0 0 0,0 0 16,1 0-16,-1-21 0,0 0 0,0 0 15,0 0-15,0-22 0,1 22 16,-22-21-16,0 0 0,21 20 0,-21-20 16,0 0-16,21-1 0,-21 1 15,0 21-15,0 0 0,0 0 0,0-1 16,-21 22-16,0 0 0,-1 0 16,1 0-16,0 0 15,0 0-15</inkml:trace>
  <inkml:trace contextRef="#ctx0" brushRef="#br1" timeOffset="-210891.25">26077 12996 0,'0'0'0,"0"-21"16,21 21-1,1 0-15,-1 21 0,0 1 16,0-1-16,0 0 0,0 21 16,1-21-16,-1 22 0,21-1 0,-21 0 15,22 1-15,-22-1 0,0 0 16,0 22-16,0-22 0,-21 22 0,0-22 16,0 0-16,0 1 0,-21 20 0,0-42 15,0 22-15,-22-1 16,22-21-16,-21 22 0,21-22 0,-22 0 15,22 0-15,-21 0 0,0-21 0,20 21 16,-41-21-16,42 0 16,0 0-16,-1 0 0,1 0 15,42-21 1,1 0-16,-1 0 16</inkml:trace>
  <inkml:trace contextRef="#ctx0" brushRef="#br1" timeOffset="-210700.36">26903 13483 0,'0'0'0,"0"-21"0,0 42 47,0 0-31,0 1-16,0-1 0,0 0 15,0 0-15,-21-21 16,21 21-16,-22 0 0</inkml:trace>
  <inkml:trace contextRef="#ctx0" brushRef="#br1" timeOffset="-210503.96">26818 13970 0,'-21'21'0,"42"-42"0,-63 63 0,21-20 16,-1-22-16,22 21 0,-21 0 16,0-21-16,0 21 0,21 0 15,-21 0-15,0-21 0,-22 22 0,22-1 0,0 0 16,-21 0-16,-22 0 16,22 0-16,21-21 0,-22 22 0,1-22 15</inkml:trace>
  <inkml:trace contextRef="#ctx0" brushRef="#br1" timeOffset="-169905.38">10583 16108 0,'-21'-21'32,"21"0"-17,0-1 1,0 44 15,0-1-15,0 0-16,0 0 0,0 0 0,0 0 15,0 22-15,0-22 0,0 21 16,0-21-16,0 22 0,-21-22 16,21 0-16,0 0 0,0 0 0,0 1 15,0-1-15,0 0 0,0 0 16,0 0-16,0-42 62,0 0-62,0 0 0,0 0 16,0-1-16</inkml:trace>
  <inkml:trace contextRef="#ctx0" brushRef="#br1" timeOffset="-169452.64">10583 15812 0,'0'0'0,"-21"-43"16,0 43 15,21 21-16,0 1 1,0-1 0,21-21-1,0 0-15,0 0 0,1 0 16,-1-21 0,0 21-16,0-22 0,0 1 0,0 0 15,1 0-15,-22 0 16,0 0-16,0-1 15,0 1-15,-22 0 16,1 21-16,0 0 16,0 0-16,0 0 0,0 0 15,21 21-15,0 0 16,-22 1-16,22-1 0,-21-21 16,21 21-16,0 0 0,0 0 15,0 0-15,0 1 16,0-1-16,0 0 0,0 0 15,0 0-15,21-21 16,1 21-16,-1-21 0</inkml:trace>
  <inkml:trace contextRef="#ctx0" brushRef="#br1" timeOffset="-168864.97">11134 15939 0,'21'0'0,"0"21"32,-21 0-17,0 0-15,0 0 0,0 0 16,0 1-16,0-1 0,0 0 16,0 0-16,0 0 0,0 22 0,0-22 15,0 0-15,0 0 0,0 0 16,0 0-16,0 1 0,0-1 0,0 21 15,-21-42-15,21 21 16,0 0-16,-21-21 0,21 22 16,-22-22 15,22-22-31,0 1 16,0 0-16,0 0 15,0 0-15,0-22 0,0 22 0,0-21 16,22 21-16,-1-22 0,0 1 15,0 0-15,0-1 0,0 22 0,22-21 16,-22 21-16,0-22 0,21 22 0,-20 0 16,-1 21-16,21-21 0,-21 21 15,0 0-15,1 0 0,-1 0 16,0 21-16,0 0 0,0-21 16,-21 43-16,21-22 0,-21 0 0,22 21 0,-22-21 15,0 1-15,0 20 0,0-21 16,0 21-16,0-20 0,0-1 15,0 21-15,0-21 0,0 0 0,0 1 16,0-1-16,0 0 16,0 0-16,21 0 0,0-42 62,-21 0-62,0-21 0,21 20 0</inkml:trace>
  <inkml:trace contextRef="#ctx0" brushRef="#br1" timeOffset="-168464.82">12255 15558 0,'0'0'15,"0"-22"-15,0 1 0,0 0 0,0 0 0,0 0 16,0 0-16,0 42 47,0 0-32,0 0-15,0 21 0,0-20 0,0 20 16,0 0-16,-21 1 16,21-1-16,-21 0 0,21 1 0,0-1 15,0 21-15,-21-20 0,21-1 0,-21 0 16,21 1-16,-21-1 0,21 0 15,0 22-15,0-43 0,0 0 16,0 0-16,0 1 0,0-1 16,21 0-16,0 0 0,0-21 15,0 0-15,0 0 16,1 0-16,-1 0 0,0 0 16,0 0-16,0-21 15,-21 0-15,21 0 0,-21-1 16,22 1-16,-22 0 0,0 0 15,0 0-15,0 0 0</inkml:trace>
  <inkml:trace contextRef="#ctx0" brushRef="#br1" timeOffset="-168193.64">12065 15875 0,'0'0'0,"-21"0"0,21-21 16,21 21-1,21-21-15,-21 21 0,1-21 0,20 21 16,0 0-16,1-22 0,-1 22 16,0 0-16,1-21 0,-22 21 15,21 0-15,0-21 0,1 21 0,-22-21 16,21 21-16,1 0 16,-22 0-16,0 0 15</inkml:trace>
  <inkml:trace contextRef="#ctx0" brushRef="#br1" timeOffset="-167363.1">14182 16002 0,'21'-21'15,"0"21"-15,0-21 16,-21 0-16,0-1 0,0 1 15,0 0 1,0 0-16,0 0 0,-21 0 16,0-1-16,0 22 15,-1-21-15,1 0 0,0 21 0,0 0 16,-21-21-16,20 21 0,1 0 0,-21 0 16,21 0-16,0 0 0,-22 0 15,22 21-15,0 0 0,0 0 0,0 1 16,-1-1-16,1 0 0,0 21 15,0-21-15,21 22 0,0-1 0,0 0 16,-21-20-16,21 20 0,0 0 16,0-21-16,0 22 0,0-22 0,0 0 15,0 0-15,0 0 0,21 1 16,0-22-16,0 0 0,0 0 16,1 0-16,-1 0 0,21 0 15,-21 0-15,22-22 0,-22 1 16,21 0-16,0-21 0,1 21 0,-1-22 15,-21 22-15,22-21 0,-1-1 16,-21 1-16,0 0 0,0-1 0,1 22 16,-22-21-16,21 21 0,-21-22 15,0 22-15,0 0 0,-21 42 32,21 0-17,-22 1-15,22 20 0,0-21 0,0 21 16,0 1-16,0-22 0,0 21 0,0 1 15,0-22-15,0 21 0,0 0 16,0-20-16,22-1 0,-1 0 0,-21 0 16,21 0-16,0 0 0,0-21 15,0 22-15,1-22 0,-1 0 0,0 0 16,0 0-16,0 0 0,22 0 0,-22 0 16,0-22-16,21 1 0,-21 0 15,1 0-15,20 0 0,-21 0 0</inkml:trace>
  <inkml:trace contextRef="#ctx0" brushRef="#br1" timeOffset="-167096.74">15303 15833 0,'0'0'0,"22"0"47,-1 0-47,0 0 0,0 0 15,0 0-15,0 0 0,1 0 0,-1 0 16,21 0-16,-21 0 0,0 0 0,22 0 16,-22-21-1,0 21-15</inkml:trace>
  <inkml:trace contextRef="#ctx0" brushRef="#br1" timeOffset="-166924.7">15388 16044 0,'0'0'0,"0"22"0,0-1 31,21-21-16,0 0-15,1 0 16,-1 0-16,0 0 0,0 0 16,21 0-16,-20 0 0,20-21 0,-21-1 15,21 22-15</inkml:trace>
  <inkml:trace contextRef="#ctx0" brushRef="#br1" timeOffset="-166405.62">16785 15621 0,'0'-21'15,"0"0"-15,0 0 16,0 42 15,0 0-31,0 0 0,0 21 16,0-20-16,0 20 0,0-21 0,0 21 15,0 1-15,0-1 0,0 0 16,0 1-16,-21-1 0,21 0 0,-21 1 16,21-22-16,0 21 0,0-21 15,-21 1-15,-1 20 16,22-21-16,0 0 0,-21 0 15,0-21 1,21 22-16,0-44 16,0 1-1,21 0-15,0 0 16,1 0-16</inkml:trace>
  <inkml:trace contextRef="#ctx0" brushRef="#br1" timeOffset="-165912.9">17314 15727 0,'0'0'0,"0"-21"0,-21 21 31,0 0-15,0 0-16,21 21 15,0 0-15,-21 0 0,-1 0 0,22 22 16,-21-22-16,21 21 0,0 1 0,-21-22 15,21 21-15,-21 0 0,21 1 0,0-22 16,0 21-16,0-21 0,0 22 16,0-22-16,0 0 0,0 0 0,0 0 15,21 1-15,0-1 0,0 0 16,1-21-16,-1 0 0,0 21 16,0-21-16,0 0 0,0 0 0,1 0 15,20 0-15,-21-21 0,0 21 16,0-21-16,22 0 0,-22-1 0,0 1 15,0 0-15,0 0 0,1-21 16,-1 20-16,0-20 0,-21 0 0,21-1 16,-21 1-16,0-21 15,0 20-15,0 1 0,-21 21 0,0-22 16,0 22-16,-1 0 0,1 0 16,0 21-16,21-21 0,-21 21 0,0 0 15,0 0-15,-1 0 0,1 0 16,0 0-16,0 0 0,0 21 15,0-21-15,21 21 16,-22 0-16,1 0 0,21 1 16,21-1-1,1-21-15,-1 0 16</inkml:trace>
  <inkml:trace contextRef="#ctx0" brushRef="#br1" timeOffset="-165641.27">18373 15790 0,'0'-21'16,"0"42"62,0 1-63,0-1-15,0 0 16,0 0-16,0 0 16</inkml:trace>
  <inkml:trace contextRef="#ctx0" brushRef="#br1" timeOffset="-165324.45">18457 16362 0,'0'0'0,"-21"0"0,0 21 16,21 0-1,0 0 1,0 1-16,0-1 16,0 0-16,0 0 0,0 0 15,0 0-15,0 1 0,0-1 16,0 0-16,0 0 0,0 0 0,0 22 16,-21-22-16,0 21 0,-1-21 15,1 22-15,-21-1 0,21-21 0,-22 21 16,1 1-16,-21-1 0,-1-21 0,1 22 15,-22-1-15,0-21 0,1 21 16,-1-20-16,0 20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13BE-FB41-4222-AC48-0F6EED4E9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5EC76-62CC-4E01-81FA-C2A3E8EF8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C4E0F-9372-4EAB-8D4F-DE4D768C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366-488B-4D6D-9B65-8987FEABF9AE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289FD-379E-4156-8090-A37F8D59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CAAD9-F951-4EAA-8E8E-84D17F45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BC71-614B-4614-9449-7E0001A0F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66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2F84-C06B-4BA4-A080-C72805AC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1FF6A-9507-4273-A076-4F9B4BF10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B9533-F1C7-4888-89B9-5191422D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366-488B-4D6D-9B65-8987FEABF9AE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1C970-6963-4A1A-9406-58E084A9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DE718-D120-4F71-9E50-6F7013EC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BC71-614B-4614-9449-7E0001A0F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96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710EA-01C9-4FD6-A7FF-92EC3474E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3C84A-6418-4A8E-B44A-848D75986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2492C-16EE-4A98-B8A3-BBB90306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366-488B-4D6D-9B65-8987FEABF9AE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B76FC-5318-4BBE-AE1B-5DCA16DF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38E85-8DAB-436E-94F8-42D2637D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BC71-614B-4614-9449-7E0001A0F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7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EE89-CD67-45EF-A217-7AC02378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A85B-6C64-4A91-984F-232389EBE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E7BE7-F25F-411E-838D-5ED5D8F7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366-488B-4D6D-9B65-8987FEABF9AE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7439-C2F4-494B-84E7-0D78D599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0BF28-B02A-4A17-999D-F108CE72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BC71-614B-4614-9449-7E0001A0F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5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FCC2-D9F9-46E8-BF07-DC5CB0F8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AB212-A335-4F53-B025-2C10ACA5E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8E4A8-5A08-4CD5-AD3E-AEE84FB3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366-488B-4D6D-9B65-8987FEABF9AE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1E2D9-BFE3-4124-9F1D-1DAA1073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40B1E-E1F1-45BB-8BAB-71D41896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BC71-614B-4614-9449-7E0001A0F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25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4701-C0A7-4568-B2AF-97E9B9F4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351E-BA37-4E91-A56A-8CD5DD69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AA9E1-F059-43DB-8AF6-A5E61B16F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93229-8A3C-4A53-9D48-F4A5A051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366-488B-4D6D-9B65-8987FEABF9AE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B132B-4F51-4F23-8F99-92D0249F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09FD7-8985-4804-A051-503DDC3C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BC71-614B-4614-9449-7E0001A0F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8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EED1-F916-424D-B884-6D1FA255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6F70D-5351-48D9-9B42-7396E45B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0E1B5-E1D9-4179-809C-2EA957E7A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FF898-BFC5-4FC5-9B13-56BF57EEF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EA638-604C-4D10-A023-EB098F49C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0C764-587C-4B44-843D-1B76D5E0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366-488B-4D6D-9B65-8987FEABF9AE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1655F-580A-4139-826E-DD6C01D9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CC3F4-4B56-458D-BB61-B7D1B4F2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BC71-614B-4614-9449-7E0001A0F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7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6A82-0229-44B4-B0DB-A7ED67C5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42EBA-EEC0-49B9-9FB0-5B0FA326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366-488B-4D6D-9B65-8987FEABF9AE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91D12-99EC-4123-98FC-33DB0890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DDF6F-14D3-4840-B18F-180A5399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BC71-614B-4614-9449-7E0001A0F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57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55E4F-BBBE-4D98-9ED5-E9B6E313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366-488B-4D6D-9B65-8987FEABF9AE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F585F-70E0-4113-9B19-F9E47AFE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FD89D-3C39-46F7-90ED-AD646385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BC71-614B-4614-9449-7E0001A0F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57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F5FF-6937-48B4-9066-B638AA60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F2AB1-A9B2-479D-9125-A50E46F8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9E9ED-AE0F-41B8-800D-717140587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AFF1B-EED5-4C8E-A067-FDD6BC11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366-488B-4D6D-9B65-8987FEABF9AE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897D9-EBED-49E6-9431-3083945E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90112-49AB-4C7F-99D7-C4CB1EA1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BC71-614B-4614-9449-7E0001A0F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0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B6BE-0E84-42CB-9787-547B84F6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A4C3-FE25-4BA2-997B-9AD336F95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6561B-8029-4C3F-B62F-680917D5B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3101E-1847-4CA3-8861-68D71D59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366-488B-4D6D-9B65-8987FEABF9AE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EBA2B-15EF-45C2-9DA8-4971249F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58E6E-1B90-42E6-8335-B02C152F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BC71-614B-4614-9449-7E0001A0F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37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B8C21-2AA2-4E5A-8CDB-D993E508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19EA-6887-4323-B2B5-A047A8542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B2CAD-AE95-46AD-A7B5-1B3E66D12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72366-488B-4D6D-9B65-8987FEABF9AE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50904-D58A-4517-ACC4-E037D1C17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0BCF5-4134-40CE-AF61-0D8D5A78D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8BC71-614B-4614-9449-7E0001A0F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19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E289-4BE3-4302-BC12-69D8E821D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BACFB-430A-4D8B-B727-9B4A99E36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8A6F6E-F388-49B9-A26E-6951BC8853B0}"/>
                  </a:ext>
                </a:extLst>
              </p14:cNvPr>
              <p14:cNvContentPartPr/>
              <p14:nvPr/>
            </p14:nvContentPartPr>
            <p14:xfrm>
              <a:off x="198000" y="15120"/>
              <a:ext cx="11940840" cy="683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8A6F6E-F388-49B9-A26E-6951BC8853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5760"/>
                <a:ext cx="11959560" cy="68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855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E289-4BE3-4302-BC12-69D8E821D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BACFB-430A-4D8B-B727-9B4A99E36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358D22-1081-40FA-9793-588BDA53F8B9}"/>
                  </a:ext>
                </a:extLst>
              </p14:cNvPr>
              <p14:cNvContentPartPr/>
              <p14:nvPr/>
            </p14:nvContentPartPr>
            <p14:xfrm>
              <a:off x="182880" y="122040"/>
              <a:ext cx="9441360" cy="668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358D22-1081-40FA-9793-588BDA53F8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112680"/>
                <a:ext cx="9460080" cy="67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85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E289-4BE3-4302-BC12-69D8E821D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BACFB-430A-4D8B-B727-9B4A99E36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1B1F4E-9873-42A6-86A7-00D7F9B6EB86}"/>
                  </a:ext>
                </a:extLst>
              </p14:cNvPr>
              <p14:cNvContentPartPr/>
              <p14:nvPr/>
            </p14:nvContentPartPr>
            <p14:xfrm>
              <a:off x="53280" y="160200"/>
              <a:ext cx="10043640" cy="611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1B1F4E-9873-42A6-86A7-00D7F9B6EB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150840"/>
                <a:ext cx="10062360" cy="613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733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E289-4BE3-4302-BC12-69D8E821D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BACFB-430A-4D8B-B727-9B4A99E36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4857B5-01E1-40E9-A332-D2E9111AB5F2}"/>
                  </a:ext>
                </a:extLst>
              </p14:cNvPr>
              <p14:cNvContentPartPr/>
              <p14:nvPr/>
            </p14:nvContentPartPr>
            <p14:xfrm>
              <a:off x="0" y="152280"/>
              <a:ext cx="9456840" cy="307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4857B5-01E1-40E9-A332-D2E9111AB5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9475560" cy="309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465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E289-4BE3-4302-BC12-69D8E821D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BACFB-430A-4D8B-B727-9B4A99E36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5A4250-D98A-4E4B-B97E-2B710276C651}"/>
                  </a:ext>
                </a:extLst>
              </p14:cNvPr>
              <p14:cNvContentPartPr/>
              <p14:nvPr/>
            </p14:nvContentPartPr>
            <p14:xfrm>
              <a:off x="1135440" y="122040"/>
              <a:ext cx="8199360" cy="160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5A4250-D98A-4E4B-B97E-2B710276C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080" y="112680"/>
                <a:ext cx="8218080" cy="162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716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E289-4BE3-4302-BC12-69D8E821D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BACFB-430A-4D8B-B727-9B4A99E36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BE7E75-F008-4409-86E3-7A7CEC68A505}"/>
                  </a:ext>
                </a:extLst>
              </p14:cNvPr>
              <p14:cNvContentPartPr/>
              <p14:nvPr/>
            </p14:nvContentPartPr>
            <p14:xfrm>
              <a:off x="579240" y="99000"/>
              <a:ext cx="8724960" cy="313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BE7E75-F008-4409-86E3-7A7CEC68A5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89640"/>
                <a:ext cx="8743680" cy="31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884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E289-4BE3-4302-BC12-69D8E821D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BACFB-430A-4D8B-B727-9B4A99E36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D678F9-9F77-433B-89E9-707C6DB81334}"/>
                  </a:ext>
                </a:extLst>
              </p14:cNvPr>
              <p14:cNvContentPartPr/>
              <p14:nvPr/>
            </p14:nvContentPartPr>
            <p14:xfrm>
              <a:off x="312480" y="15120"/>
              <a:ext cx="8862480" cy="637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D678F9-9F77-433B-89E9-707C6DB813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5760"/>
                <a:ext cx="8881200" cy="63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40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E289-4BE3-4302-BC12-69D8E821D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BACFB-430A-4D8B-B727-9B4A99E36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8AFB5A-16BA-4CAB-9EC1-803E891E0D4A}"/>
                  </a:ext>
                </a:extLst>
              </p14:cNvPr>
              <p14:cNvContentPartPr/>
              <p14:nvPr/>
            </p14:nvContentPartPr>
            <p14:xfrm>
              <a:off x="434160" y="495360"/>
              <a:ext cx="7734960" cy="323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8AFB5A-16BA-4CAB-9EC1-803E891E0D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486000"/>
                <a:ext cx="7753680" cy="32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EBCEA2-2F11-4EDA-B494-4D830258CD84}"/>
                  </a:ext>
                </a:extLst>
              </p14:cNvPr>
              <p14:cNvContentPartPr/>
              <p14:nvPr/>
            </p14:nvContentPartPr>
            <p14:xfrm>
              <a:off x="5402520" y="4449960"/>
              <a:ext cx="7920" cy="8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EBCEA2-2F11-4EDA-B494-4D830258CD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3160" y="4440600"/>
                <a:ext cx="26640" cy="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113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E289-4BE3-4302-BC12-69D8E821D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BACFB-430A-4D8B-B727-9B4A99E36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75F1EB-09E7-4838-880C-B6B54FCDDB97}"/>
                  </a:ext>
                </a:extLst>
              </p14:cNvPr>
              <p14:cNvContentPartPr/>
              <p14:nvPr/>
            </p14:nvContentPartPr>
            <p14:xfrm>
              <a:off x="243720" y="53280"/>
              <a:ext cx="9799920" cy="624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75F1EB-09E7-4838-880C-B6B54FCDDB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43920"/>
                <a:ext cx="9818640" cy="626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478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E289-4BE3-4302-BC12-69D8E821D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BACFB-430A-4D8B-B727-9B4A99E36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01E623-D17E-4DD8-8B40-5CB7E890A0CC}"/>
              </a:ext>
            </a:extLst>
          </p:cNvPr>
          <p:cNvSpPr txBox="1"/>
          <p:nvPr/>
        </p:nvSpPr>
        <p:spPr>
          <a:xfrm>
            <a:off x="3048886" y="1997839"/>
            <a:ext cx="6097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(20.90);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0E38DC-20D0-4AAB-B575-1BFE0470745D}"/>
                  </a:ext>
                </a:extLst>
              </p14:cNvPr>
              <p14:cNvContentPartPr/>
              <p14:nvPr/>
            </p14:nvContentPartPr>
            <p14:xfrm>
              <a:off x="228600" y="236160"/>
              <a:ext cx="9426240" cy="4892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0E38DC-20D0-4AAB-B575-1BFE047074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226800"/>
                <a:ext cx="9444960" cy="49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037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65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2021-02-09T10:44:02Z</dcterms:created>
  <dcterms:modified xsi:type="dcterms:W3CDTF">2021-02-09T12:13:59Z</dcterms:modified>
</cp:coreProperties>
</file>