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1T10:47:23.0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4530 2625 0,'21'0'31,"0"0"-31,0 0 16,0 0-16,0 0 15,1 0-15,-1 0 16,0 0-16,0 0 0,0-21 15,0 21-15,1 0 16,-1 0 15,-21-22-15,-21 22 0,-1 0-1,1-21-15,0 21 16,0 0-16,0 0 15,21-21 1,0 0 15,21 0-31,0 21 16,-21-21-16,21 21 16,0 0-1,-42 0 1,0 21-16,0-21 15,21 21-15</inkml:trace>
  <inkml:trace contextRef="#ctx0" brushRef="#br0" timeOffset="2751.93">4720 2519 0,'21'0'31,"0"0"-15,-21-21-16,22 21 0,-22-21 16,21 21-16,0-22 0,0 1 15,0 21-15,-21-21 0,21 0 16,1 21-16,-22-21 0,21 0 16,-21-1-16,0 1 0,0 0 15,-21 0 1,-22 21-16,22 0 0,0 0 0,-21 0 15,-1 21-15,1 0 0,0 0 16,-1 1-16,-20 20 0,20-21 0,1 21 16,-21 1-16,20-1 0,22 0 15,-21-20-15,21 20 0,-1-21 16,1 21-16,21-20 0,0-1 16,0 0-16,0 0 0,0 0 0,0 0 15,0 1-15,21-22 0,1 21 16,-1 0-16,0 0 0,0 0 0,0 0 15,0 1-15,1-1 0,-1 0 16,0 0-16,-21 21 0,0-20 0,0 20 16,0-21-16,0 21 0,0 1 15,-21-22-15,0 21 0,-22-21 0,22 1 16,-21-1-16,-1 0 0,22 0 16,-21 0-16,0-21 0,20 0 15,-20 0-15,21 0 0,-21 0 16,20-21-16,-20 0 0,21 0 0,0-22 15,-22 22-15,22-21 0,0 0 16,0 20-16,0-20 0,0 0 0,21 21 16,-22-1-16,22 1 0,0 0 15,22 21 1,-1 0-16,0 0 0,0 21 16,-21 0-16,21 1 0,0-1 0,1 0 15,-1 21-15,0-21 0,-21 22 16,21-1-16,0-21 0,0 22 15,-21-22-15,22 21 0,-1-21 16,0 0-16,0 1 0,-21-1 0,21 0 16,0-21-16,1 0 0,-1 0 15,0 0-15,0 0 0,0 0 0,0 0 16,1-21-16,-1 21 0,0-21 16,21-22-16,-21 22 0,1 0 0,-1 0 15,0-22-15,0 22 0,0 0 16,0-21-16,-21 21 0,22-1 0,-22 1 15,21 0-15,-21 42 47,0 22-47,0-22 0,0 0 16,0 0-16,0 0 0,0 22 16,0-22-16,0 0 0,0 0 0,21-21 15,0 21-15,0-21 0,0 0 16,1 0-16,20 0 0,-21 0 15,0 0-15,22 0 0,-22-21 0,0 0 16,21 0-16,-21 0 0,1-1 16,20-20-16,-21 21 0,0-21 0,0 20 15,1 1-15,-22 0 0,0 0 16,21 0-16,-21 0 0,0-1 0,21 22 16,-21 22 30,0-1-46,0 0 0,-21 21 0,21 1 16,0-22-16,0 21 0,-21 22 16,21-22-16,0 21 0,0 1 0,0-22 15,0 43-15,0-22 0,0 1 0,0 21 16,0-1-16,0 22 0,0-21 16,0-1-16,0 22 0,0-21 0,0 0 15,0-22-15,0 22 0,0-22 16,0 1-16,0-22 0,-22 0 0,1 1 15,21-1-15,-21-21 0,0 0 16,-21 1-16,20-22 0,-20 0 16,0 0-16,-1-22 0,1 1 0,0-21 15,-22 0-15,22-1 0,-22-20 16,22-1-16,0 1 0,-1-22 0,22 22 16,0-22-16,0 0 0,21 1 15,0-1-15,0 21 0,21-20 0,21 20 16,1 1-16,-1-1 0,22 1 15,-1-1-15,1 1 0,20-1 0,1 1 16,-22-1-16,22 22 16,-21-22-16,20 22 0,-20 0 0,-1-1 0,1 22 15,-22-21-15,0 21 0,-20 21 16,-1 0-16,0 0 0,-21 21 16,0 0-1,0 0-15,-21 0 0,21 22 16,-21-22-16,21 0 0,0 21 0,-22-20 15,22-1-15,-21 0 0,21 0 16,0 0-16,0 0 0,0 1 16,0-44 31,0 1-47,0-21 0,21 21 0,1 0 15,-1-22-15,-21 22 16,21-21-16,0 21 0,0-1 0,0 1 15,1 0-15,-22 0 0,21 21 16,0 0-16,0 0 16,-21 21-1,0 0-15,0 0 0,0 1 0,0 20 16,0-21-16,21 21 0,-21-20 16,0 20-16,0-21 0,0 0 0,21 0 15,1 1-15,-1-1 0,-21 0 16,21-21-16,0 0 0,0 0 0,0 0 15,22 0-15,-22-21 0,0 0 16,21-22-16,1 22 0,-22-21 16,21-1-16,1 1 0,-22 0 0,21-22 15,-21 1-15,0 20 0,1-20 16,-1-1-16,0 1 0,0 21 0,-21-22 16,0 1-16,0 20 0,0 1 15,0 21-15,0-22 0,0 22 0,0 0 16,0 42-1,0 0-15,0 1 16,0-1-16,0 21 16,-21 0-16,0 1 0,21-1 0,-21 0 15,21 22-15,0-22 0,-22 1 16,22-1-16,0 21 0,0-20 0,0-1 16,0 0-16,0 1 0,0-1 0,0 0 15,0-20-15,22-1 0,-1 0 16,-21 0-16,21 0 0,0 0 0,0-21 15,22 0-15,-22 0 0,0 0 16,21 0-16,-21-21 0,22 0 0,-22 21 16,21-21-16,-21-21 0,1 20 15,-1 1-15,0-21 0,0 21 0,0-22 16,-21 1-16,0 21 16,0-21-16,0-1 0,0 22 0,0 0 15,0 0-15,-21 0 0,0 21 16,0 0-16,0 0 0,-1 0 15,1 21-15,-21 0 0,21 0 0,0 0 16,-1 0-16,1 22 0,0-22 16,21 21-16,0-21 0,-21 22 0,21-22 15,0 0-15,0 21 0,0-20 16,0-1-16,21-21 0,0 0 16,0 0-16,1 0 15,-1 0-15,0-21 0,0-1 16,0 1-16,0 0 15,1 0-15,-22 0 0,0 0 0,21-22 16,0 22-16,-21 0 16,0 0-16,0 42 31,0 0-31,0 0 16,0 0-16,0 1 0,0-1 0,0 0 15,0 21-15,0-21 0,0 1 16,21-22-16,-21 21 0,0 0 0,21 0 15,0-21 1,1 0-16,-1 0 0,0 0 16,0 0-16,-21-21 15,21 21-15,0-21 0,1 0 0,-22-1 16,21-20-16,0 21 0,0 0 0,0-22 16,0 22-16,22 0 0,-22 0 15,0 0-15,0 0 0,0 21 0,1-22 16,-1 22-16,0 0 0,0 0 15,-21 22-15,0-1 16,0 0-16,0 0 16,0 21-16,0-20 0,0 20 0,-21-21 15,21 21-15,-21-20 0,21-1 0,0 0 16,0 0-16,0 0 0,0 0 16,0-42 15,21 0-31,0 0 15,0 0-15,-21 0 0,21-1 0,1-20 16,-1 0-16,-21 21 0,21-22 16,0 22-16,-21-21 0,0 21 0,21-1 15,-21 1-15,0 0 0,21 21 16,-21 21 15,0 0-31,0 1 0,-21-1 0,21 21 16,0 0-16,-21 1 0,21-22 0,0 21 15,0 1-15,0-22 16,0 21-16,21-21 0,0 0 0,1 1 16,-1-1-16,0 0 0,0 0 15,0-21-15,22 0 0,-22 0 0,21 0 16,-21 0-16,0 0 0,22 0 0,-22-21 16,0 0-16,0 0 0,0-1 15,1 1-15,-1-21 0,0 21 0,-21-22 16,0 22-16,0-21 0,0 21 15,0-22-15,0 22 0</inkml:trace>
  <inkml:trace contextRef="#ctx0" brushRef="#br0" timeOffset="3039.76">6329 2794 0,'0'0'16,"-43"0"-16,1 0 16,63-21-16,0 21 0,1-21 15,20 21-15,21-21 0,1 21 0,-1-22 16,1 1-16,21 21 0,-22-21 16,22 0-16,-22 21 0,1-21 0,-1 21 15,1-21-15,-22 21 0,0-22 16,1 22-16,-22 0 0,-42 22 31,0-1-31,-1 0 16,-20 0-16,0 0 0,-22 0 0,22 1 15</inkml:trace>
  <inkml:trace contextRef="#ctx0" brushRef="#br0" timeOffset="3488">3831 3768 0,'0'0'0,"-21"21"0,42 0 32,0-21-32,22 0 15,-1 0-15,0 21 0,22-21 0,20 0 16,1 0-16,21 0 0,21 21 0,0-21 16,21 0-16,-21 0 0,21 0 15,22 0-15,-22 0 0,21 0 0,-21 0 16,22 0-16,-22 0 0,0 22 15,0-22-15,0 0 0,-21 0 0,0 0 16,-21 21-16,-21-21 0,-1 0 16,1 0-16,-21 0 0,-22 0 0,-21 0 15,21 0-15,-84 0 32,21 0-32,-21 0 0,-1 0 15,-20 0-15,-1 0 0,1 0 16,-1 0-16,-20 0 0,-1 0 0</inkml:trace>
  <inkml:trace contextRef="#ctx0" brushRef="#br0" timeOffset="3831.81">3937 4128 0,'0'0'0,"-64"0"0,1 0 16,21 0-16,-1 21 15,22-21-15,0 0 0,21 21 16,21-21-16,21 0 0,22 21 16,-22-21-16,43 0 0,0 0 0,20 0 15,22 0-15,0 0 0,22 0 16,-22 0-16,21 0 0,0 0 0,21 0 16,-21 0-16,22 0 0,-22 0 15,0 0-15,-21-21 0,21 21 0,-21 0 16,0-21-16,-21 21 0,0 0 15,0-21-15,-22 21 0,1 0 0,0 0 16,-22 0-16,-20 0 0,-1 0 0,-21 0 16,21 0-16,-20 0 15,-44 0 1,1-22 0,21 1-16</inkml:trace>
  <inkml:trace contextRef="#ctx0" brushRef="#br0" timeOffset="4467.32">8234 2942 0,'0'0'16,"-21"0"15,21 21 0,0 1-15,0-1-16,0 0 31,0-42 16,-22 21-47,1-21 15,0 42 64,21 0-79,-21 0 15,21 0-15,0 0 0</inkml:trace>
  <inkml:trace contextRef="#ctx0" brushRef="#br0" timeOffset="4712.18">8128 3450 0,'0'0'0,"0"21"16,21-21 30,-21-21-46,21 21 0,-21-21 16,0 0 31,21 21-31,-21-21-16,22 21 0,-22-21 15</inkml:trace>
  <inkml:trace contextRef="#ctx0" brushRef="#br0" timeOffset="5231.88">10668 1418 0,'0'0'0,"0"-21"0,-21 0 15,21 0 1,-21 21-16,21-21 0,0 42 31,0 21-15,0-21-16,0 22 0,0-1 15,0 21-15,0 1 0,0-1 0,0 1 16,0 21-16,0-1 0,0 1 16,0 0-16,-22-1 0,1 22 15,21-21-15,-21 21 0,0-22 0,0 1 0,0 0 16,-1-1-16,1 1 0,0-22 15,0 1-15,0-1 0,21-20 16,0 20-16,0-20 0,-21-22 16,21 0-16,0 0 0,0 0 0,0 0 15,0-42 1,0 0-16,0 0 16,0-21-16,0-1 0,0 1 0,0 0 15,21-22-15,-21 1 0,21-1 0,0-21 16</inkml:trace>
  <inkml:trace contextRef="#ctx0" brushRef="#br0" timeOffset="5967.93">10626 1482 0,'0'0'0,"0"-21"0,-22-1 0,1 1 16,21 0-16,-21 0 0,21 0 15,0 0-15,21-1 16,22 22-16,-1-21 15,21 21-15,1-21 0,21 21 16,-1-21-16,1 21 0,21-21 0,21 0 16,-21 21-16,42-22 0,-21 1 15,42 0-15,-21 0 0,0 21 0,1-21 16,-1 0-16,21-1 0,-21 22 16,0-21-16,-21 0 0,0 21 15,-21 0-15,0 0 0,-21 0 16,-1 0-16,-41 0 0,20 0 0,-20 0 15,-22 0-15,21 21 0,-21-21 16,-21 21-16,0 1 0,0-1 0,0 0 16,0 21-16,0-21 0,0 22 15,0-22-15,0 21 0,21 1 0,-21-1 16,0 0-16,0 1 0,0-1 0,0 21 16,0 1-16,22-1 0,-22 1 15,0-1-15,0 1 0,0-1 0,0 1 16,0 21-16,0-22 0,0 1 15,0-1-15,-22 22 0,22-22 16,0 1-16,-21 20 0,0-20 0,0-1 16,21-20-16,-21 20 0,0-20 15,-1 20-15,1-21 0,0 1 0,21-1 16,-21 0-16,0-20 0,-22 20 16,22-21-16,0 0 0,0 0 0,0 1 15,0-1-15,-22 0 0,22 0 0,0 0 16,-21-21-16,-1 21 0,22-21 15,-21 22-15,-22-22 0,22 21 0,-22-21 16,1 0-16,-1 21 0,-20-21 0,20 0 16,-42 21-16,22-21 0,-22 0 15,-21 0-15,21 21 0,-42-21 16,21 0-16,-21 0 0,0 0 16,-1 0-16,-20 0 0,21 0 0,-21 0 15,20 0-15,1-21 0,21 0 0,-21 21 16,21-21-16,21 21 0,-21-21 15,21-1-15,22 22 0,-1 0 0,22-21 16,-1 21-16,22 0 0,-1 0 16,22-21-16,0 21 0,0 0 0,42 0 31,0 0-31,0 0 16,1 0-16,-1 0 0,21 0 15,0 0-15,1 0 0</inkml:trace>
  <inkml:trace contextRef="#ctx0" brushRef="#br0" timeOffset="6864.13">9715 6668 0,'0'0'0,"22"-43"0,-1 22 0,0 0 0,0 0 16,-21-22-16,0 22 0,21-21 16,-21 21-16,0 0 0,0-1 0,0-20 15,0 21-15,0 0 16,-21 21-16,0 0 15,0 42 1,21-21-16,-21 22 16,21-1-16,0 0 0,0 22 0,0-22 15,0 22-15,0-1 0,0 22 16,-22-22-16,22 22 0,0 0 0,0-1 16,0 22-16,0-21 0,0 21 15,0-22-15,0 22 0,0-21 0,0 21 16,0-22-16,0 22 0,0-21 0,-21-1 15,21-20-15,0 21 0,0-22 16,0-21-16,0 22 0,0-22 0,0-21 16,0 1-16,0-1 0,0 0 15,0-42 1,0 0-16,0-1 16,0 1-16,0-21 0,0 0 0,0-1 15,0-20-15,0-1 0,0 1 16,21-22-16,-21 22 0,0-22 0</inkml:trace>
  <inkml:trace contextRef="#ctx0" brushRef="#br0" timeOffset="7631.69">9885 6435 0,'0'0'0,"0"-21"0,0-1 0,21 1 15,-21 0-15,21 21 0,0-21 16,22 0-16,-22 21 0,21-21 15,-21 21-15,43 0 0,-22-22 16,22 22-16,-1-21 0,22 21 0,-1-21 16,1 21-16,21-21 0,21 0 0,0 21 15,0-21-15,21 21 0,-21-22 16,42 22-16,-20-21 0,-1 21 0,21-21 16,-21 21-16,0 0 0,1-21 15,-1 21-15,21 0 0,-42 0 0,21 0 16,-21 0-16,0-21 15,-21 21-15,-21 0 0,-1 0 0,-20 0 16,-1 0-16,-20 0 0,-1 0 16,0 0-16,-20 0 0,-1 0 0,0 0 15,0 0-15,0 21 0,-21 0 0,0 0 16,21 0-16,1-21 0,-22 22 16,21 20-16,-21-21 0,0 0 0,21 22 15,-21-22-15,21 21 0,-21 0 16,0 22-16,0-22 0,21 1 0,-21 20 15,21 1-15,-21-1 0,0-21 0,22 22 16,-1-1-16,-21 22 0,21-21 16,-21 20-16,0-20 0,21 20 0,0-20 15,-21 21-15,0-22 0,0 22 16,0-22-16,21 1 0,-21-1 16,0 1-16,0-1 0,0 1 0,0-1 15,0-20-15,0 20 0,-21-21 0,0 1 16,0-1-16,21 0 0,-21-20 15,0 20-15,-1-21 0,1 0 0,0 0 16,0 1-16,0-1 0,0-21 0,-1 0 16,-20 0-16,21 0 0,-21 0 15,-1 0-15,1 0 0,0 0 0,-22 0 16,-21 0-16,1-21 0,-1 21 0,-21-22 16,-21 22-16,21-21 0,-42 0 15,21 21-15,-21 0 0,-21-21 16,21 21-16,-22 0 0,1 0 0,0 0 15,-22 0-15,1 0 0,20 0 16,-20 0-16,20 0 0,1 0 0,0 21 16,-1-21-16,1 21 0,21-21 0,0 21 15,0-21-15,21 22 0,21-22 16,-21 0-16,42 21 0,0-21 0,22 0 16,-1 0-16,22 0 0,0 0 0,21 21 15,-1-21-15,22-21 16,22 0-1,20-1-15,-21 1 0,0-21 16</inkml:trace>
  <inkml:trace contextRef="#ctx0" brushRef="#br0" timeOffset="8563.77">10731 635 0,'0'0'0,"0"-21"0,0-21 16,0 20-16,0 1 0,0 0 0,0 0 15,0 0-15,0-22 0,0 22 16,0 0-16,0 0 0,-21 21 31,21 21-15,-21 0-16,21 22 0,0-22 16,0 21-16,0 0 0,0 1 0,0-1 15,0 0-15,0 1 16,0-1-16,0 0 0,-21 1 0,21-1 15,0 0-15,0 1 0,0-22 16,0 0-16,0 0 0,0 0 0,0-42 31,0 0-15,0 0-16</inkml:trace>
  <inkml:trace contextRef="#ctx0" brushRef="#br0" timeOffset="8884.29">10477 381 0,'0'0'0,"-21"-21"0,21 0 0,0 0 15,0-1-15,0 1 0,0 0 16,0 0-16,21 0 0,1 21 16,-1-21-16,0 21 0,21 0 15,1 0-15,-1 0 0,0 0 16,1 0-16,-1 0 0,-21 21 0,21 21 15,-20-21-15,-1 0 0,-21 22 16,0-1-16,0-21 0,0 22 0,-21-22 16,-1 21-16,-20-21 15,21 0-15,0 22 0,-22-22 0,22 0 16,0 0-16,-21-21 0,21 21 16,21 1-16,-22-22 0,22 21 15,22-21 1,-1 0-1,0 0-15,0 0 0,21 0 16</inkml:trace>
  <inkml:trace contextRef="#ctx0" brushRef="#br0" timeOffset="10531.98">11197 699 0,'0'0'0,"21"0"0,-21-22 16,0 1-1,21 21-15,-21-21 0,0 0 16,0 0-16,0 0 16,0-1-16,0 1 15,-21 21-15,0 0 16,0 0-16,0 0 0,0 0 16,-1 21-16,1 1 15,0-1-15,0 0 0,0 0 0,0 21 16,21-20-16,0-1 15,0 21-15,-22-21 0,22 0 0,0 1 16,0-1-16,0 0 0,0 0 16,0 0-16,22-21 0,-1 0 15,0 0-15,0-21 16,0 0-16,0 0 0,1 0 16,-1-1-16,0 1 0,0 0 15,0 0-15,-21 0 0,21 0 0,-21-1 16,22 1-16,-22 0 0,0 0 15,0 0-15,0 42 32,0 0-17,0 0-15,0 0 16,0 1-16,0 20 0,0-21 0,0 0 16,0 0-16,0 22 0,0-22 15,0 0-15,0 0 0,0 0 16,21-21-16,0 0 0,0 0 15,21 0-15,-20 0 0,-1-21 16,0 0-16,0 0 0,0 0 16,0 0-16,1-1 0,-1-20 0,0 21 15,0 0-15,0 0 0,-21-22 16,21 22-16,-21 0 0,0 0 16,0 0-16,0-1 15,-21 22 1,21 22-16,-21-22 15,21 21-15,0 0 0,0 0 16,0 0-16,0 0 16,0 1-16,21-1 0,0 0 15,-21 0-15,22-21 0,-22 21 0,21 0 16,-21 1-16,21-1 16,0 0-16,-21 0 0,21-21 15,0 0-15,1 0 0,-22 21 16,21-21-16,0 0 0,0 0 15,0 0-15,0 0 16,1 0-16,-1-21 0,0 0 0,0 21 16,0-21-16,22 0 0,-43-1 15,42 1-15,-42 0 0,21 0 0,0 0 16,-21 0-16,0-1 0,0 1 16,0 0-16,0 0 0,0 0 0,0 0 15,-21 21-15,0 0 0,0 0 16,0 0-16,-1 0 15,1 21-15,0 0 0,0 0 16,0 0-16,21 0 0,0 1 0,-21-1 16,21 0-16,0 0 15,0 21-15,0-20 0,0-1 0,0 0 16,21-21-16,0 21 0,0-21 16,0 0-16,22 0 0,-22 0 0,21 0 15,-21 0-15,22 0 0,-22 0 16,21-21-16,0 0 0,-20 0 0,20-1 15,-21 1-15,0 0 0,0 0 16,1 0-16,-1 21 0,-21-21 0,21-1 16,-21 1-16,0 0 0,-21 42 47,0 0-32,21 1-15,-22-1 0,22 0 16,0 0-16,0 0 0,0 0 0,0 1 15,0-1-15,0 0 0,0 0 16,22-21 15,-22-21-15,21 0-16,0 0 0,-21-1 16,21 1-16,-21 0 0,21 0 0,-21 0 15,21 21-15,-21-21 0,0-1 16,22 22-16,-22-21 0,21 21 15,-21 21 1,21 1 0,-21-1-16,21-21 0,-21 21 15,0 0-15,0 0 0,21 0 0,0-21 16,-21 22-16,22-1 0,-1-21 16,0 21-16,0-21 0,0 0 15,0 0-15,1 0 0,-1 0 16,0-21-16,0 0 0,21 21 0,-20-22 15,-1 1-15,0 0 0,0 0 16,0-21-16,0 20 0,1-20 0,-1 21 16,0-21-16,-21-1 15,0 1-15,21 0 0,-21-1 0,21 1 16,-21 21-16,0-22 0,0 22 16,0 0-16,0 0 0,0 42 31,0 0-31,0 0 0,-21 1 15,21 20-15,-21 0 0,21-21 16,0 22-16,0-1 0,-21 0 0,21 1 16,0-1-16,0-21 0,0 22 15,0-22-15,0 21 0,0-21 0,0 0 16,0 1-16,0-1 0,21-21 16,-21 21-16,21-21 15,0 0-15,0 0 0,1 0 16,-22-21-16,21 21 0,0-21 0,0-1 15,0 1-15,0 21 0,1-21 16,-1 0-16,0-21 0,-21 20 0,0 1 16,21 0-16,-21 0 0</inkml:trace>
  <inkml:trace contextRef="#ctx0" brushRef="#br0" timeOffset="10793.35">12912 487 0,'0'0'0,"-22"0"0,1 0 0,0 0 15,0 0-15,21 21 0,21-21 16,0 0 0,0-21-16,22 21 0,-1-21 15,0 21-15,1-21 0,-1 21 0,22-22 16,-22 1-16,0 21 0,22-21 16,-22 21-16,-21-21 0,22 21 0,-22 0 15,0 0-15,0 0 0,0-21 16,-21 42 15,0 0-31,0 0 16,-21-21-16,0 21 15,0 1-15</inkml:trace>
  <inkml:trace contextRef="#ctx0" brushRef="#br0" timeOffset="12326.7">10245 5588 0,'0'0'0,"0"-21"0,21 0 15,-21 0-15,21-1 0,-21 1 0,0 0 16,0 0-16,0 0 0,0 0 15,0-1-15,-21 22 16,0 0-16,-1 0 0,1 0 16,0 0-16,0 0 0,0 0 0,-22 22 15,22-22-15,-21 21 0,21 21 0,-22-21 16,22 22-16,-21-1 0,21 0 16,0 1-16,-1-1 0,22 0 0,0 1 15,0-1-15,0 0 0,0 1 16,0-22-16,22 0 0,-1 0 0,0 0 15,21 0-15,-21-21 0,22 0 16,-1 0-16,-21 0 0,22 0 16,-1 0-16,0 0 0,1-21 0,-1 0 15,0 0-15,1 0 0,-1-22 16,-21 22-16,21-21 0,1 0 0,-22-1 16,21 1-16,-21 0 0,1-1 15,-1 1-15,0 0 0,-21-1 0,0 1 16,0 0-16,0-1 0,0 22 0,0 0 15,0-21-15,0 20 0,0 1 16,-21 21-16,21 21 16,-21 1-1,21-1-15,0 21 0,-22-21 16,22 22-16,0-22 0,0 21 16,0 0-16,-21 1 0,21-1 0,-21 0 15,21 1-15,0-1 0,0 0 16,0 1-16,0-22 0,0 0 0,0 0 15,0 0-15,0 1 0,0-44 32,21 1-17,-21 0-15,21 0 0,1 0 16,-22 0-16,21-1 0,0 1 0,-21 0 16,21 0-16,0 0 0,-21 0 15,0-1-15,21 22 0,1 0 16,-1 0-1,0 22 1,-21-1-16,0 0 0,0 0 0,0 0 16,0 22-16,0-22 0,0 0 15,21 0-15,-21 0 0,21 0 0,-21 1 16,21-1-16,1 0 0,-1-21 16,0 0-16,0 0 0,0 0 15,0 0-15,1 0 0,20 0 0,-21-21 16,0 21-16,0-21 0,22-1 15,-22 1-15,0 0 0,0 0 16,0 0-16,1-22 0,-1 22 0,0 0 16,-21-21-16,21 21 0,-21-1 15,0 1-15,0 0 0,0 42 32,0 0-17,0 1-15,0-1 0,0 0 0,0 0 16,0 0-16,0 0 0,0 1 15,0-1-15,0 0 0,0 0 0,0 0 16,0 0 0,21-21-1,0-21 1,-21 0-16,0 0 16,0 0-16</inkml:trace>
  <inkml:trace contextRef="#ctx0" brushRef="#br0" timeOffset="12660.15">11409 5398 0,'0'0'0,"-21"0"16,-1 0-1,1 0-15,21 21 32,0 0-17,21-21-15,1 0 16,-1 0-16,0 0 15,0 0-15,-21-21 0,21 0 16,-21-1-16,21 22 16,-21-21-16,0 0 0,0 0 15,-21 0 1,0 21-16,0 0 0,0 0 0,0 0 16,-1 0-16,1 0 15,0 21-15,0 0 16,21 0-16,0 0 15,0 1-15,0-1 16,0 0-16,0 0 0,21-21 16,0 0-16,0 0 0</inkml:trace>
  <inkml:trace contextRef="#ctx0" brushRef="#br0" timeOffset="12949.06">11832 5228 0,'0'0'0,"0"-21"0,-21 0 16,0 21 0,0 0-16,-1 21 15,22 0 1,0 0-16,0 1 0,0-1 16,0 21-16,0-21 0,0 22 0,0-22 15,0 21-15,0 0 0,0 1 16,0-1-16,-21 0 0,21-20 0,0 20 15,0-21-15,0 21 0,0-20 16,0-1-16,0 0 0,0 0 0,0 0 16,21-42 15,1 21-31,-1-21 0,0 0 16</inkml:trace>
  <inkml:trace contextRef="#ctx0" brushRef="#br0" timeOffset="13600.69">12404 5673 0,'0'0'0,"21"-21"16,0-1 0,-21 1-16,21 21 15,-21-21-15,0 0 0,0 0 16,0 0-16,-21-1 15,0 22-15,0 0 16,-1 0-16,1 0 16,0 0-16,0 0 0,21 22 0,-21-1 15,0-21-15,-1 42 0,1-21 16,0 0-16,0 1 0,0 20 0,0-21 16,-1 0-16,22 0 0,0 1 15,0 20-15,0-21 0,0 0 16,0 0-16,22 1 15,-1-22-15,0 0 0,0 0 16,0 0-16,0 0 0,1 0 16,-1-22-16,0 1 0,0 21 0,21-21 0,-20 0 15,-1 0-15,0-22 16,0 22-16,0-21 0,0 21 0,-21-22 16,22 1-16,-1 0 0,-21-1 0,0 1 15,0-21-15,21 20 0,-21 1 16,0 0-16,0-1 0,0 1 0,0 0 15,0 20-15,0-20 0,0 21 16,0 0-16,0 42 16,0 21-1,0-21-15,0 22 0,-21-1 16,21 0-16,0 1 0,0-1 0,-21 0 16,21 22-16,0-22 0,-22 1 15,22 20-15,0-21 0,0 1 16,0-1-16,0-21 0,0 22 0,0-22 15,22 0-15,-1 0 0,-21 0 16,21 0-16,0-21 0,0 0 0,0 22 16,1-22-16,-1 0 0,0 0 15,0 0-15,0 0 0,0 0 0,1-22 16,-1 22-16,0-21 0,0 0 0,-21 0 16,21 0-16,-21 0 15,0-1-15,0-20 0,21 21 16</inkml:trace>
  <inkml:trace contextRef="#ctx0" brushRef="#br0" timeOffset="16876.31">14711 910 0,'0'21'0,"0"1"15,21-22 16,0 0-31,0 0 0,0-22 16,1 1-16,-1 21 0,21-21 16,-21 0-16,0 0 0,22 0 0,-22-1 15,0 1-15,0 0 0,0 0 16,-21 0-16,0 0 0,0-1 0,0 1 16,0 0-16,-21 21 0,0-21 15,0 21-15,0 0 0,-22 0 0,1 0 16,21 0-16,-21 0 0,-1 21 15,1 0-15,0-21 0,-1 21 0,22 1 16,-21 20-16,21-21 0,-1 0 16,22 0-16,0 22 0,0-22 15,0 0-15,0 21 0,22-20 16,-1-1-16,0 0 0,0 0 0,0 0 16,22 0-16,-22 1 0,21-1 15,0 0-15,-20 0 0,-1 0 0,21 0 16,-21 1-16,0 20 0,1-21 15,-22 0-15,0 0 0,0 1 0,0-1 16,-22 0-16,1-21 0,0 21 16,-21 0-16,21 0 0,-1-21 0,-20 0 15,0 22-15,21-22 0,-22 0 0,22 0 16,-21 0-16,21 0 0,-22 0 16,22-22-16,0 22 0,0-21 15,0 0-15,-1 21 0,1-21 16,21 0-16,-21 0 0,21-1 0,0 1 15,0 0-15,0 0 16,21 21 0,0 21-1,1-21-15,-1 21 0,0 0 0,0 1 16,-21-1-16,21 0 0,0 0 0,-21 0 16,22 0-16,-1-21 0,0 22 15,-21-1-15,21-21 0,0 21 0,0-21 16,1 0-16,-1 0 0,0 0 15,0 0-15,0 0 0,0 0 16,1 0-16,20-21 0,-21 0 16,21 21-16,-20-22 0,20 1 0,-21 0 15,0 0-15,0 0 0,1 0 16,-1-22-16,0 22 0,0 0 0,-21 0 16,0 0-16,0 42 46,0 0-46,0 0 0,0 0 16,0 0-16,0 1 0,-21-1 0,21 0 16,0 0-16,0 0 0,0 0 15,0 1-15,0-1 16,21-21-16,0 21 16,0-21-16,1 0 0,-1 0 15,0 0-15,0-21 0,21 21 0,-20-21 16,-1-1-16,0 1 0,0 21 15,0-21-15,0 0 0,1 0 0,-1 0 16,0-1-16,0 1 0,-21 0 16,21 0-16,-21 0 0,0 0 15,0 42 1,0 0 0,0 0-1,0 0-15,0 0 0,0 1 0,0-1 16,0 0-16,0 0 0,0 0 0,0 0 15,0 1-15,21-22 0,-21 21 16,22 0-16,-1-21 0,0 0 16,0 0-16,0 0 0,22 0 15,-22 0-15,0 0 0,0-21 0,0 0 16,22 21-16,-22-22 0,0 1 16,0 0-16,0 0 0,0 0 0,1 0 15,-22-1-15,0 1 0,21-21 16,-21 21-16,0 0 0,0-1 0,0 1 15,0 0-15,0 0 16,-21 42 0,21 0-1,0 0-15,-22 22 0,22-22 16,0 21-16,-21-21 0,21 22 0,0-22 16,0 21-16,-21 1 0,21-1 15,-21 0-15,21 22 0,0-22 0,0 22 16,-21-22-16,0 21 0,-1 1 0,22-1 15,0-20-15,-21 20 0,0-20 16,21-1-16,-21 0 0,21 1 0,0-1 16,0-21-16,0 0 0,0 0 15,0 1-15,0-1 0,0-42 32,0-1-32,21 1 15,0 0-15,-21 0 0,21 0 0,1-22 16,-22 22-16,21-21 0,0 0 0,0-1 15,-21 1-15</inkml:trace>
  <inkml:trace contextRef="#ctx0" brushRef="#br0" timeOffset="17176.14">15981 1461 0,'0'0'0,"-21"-22"0,21 1 0,0 0 0,-22 0 16,22 0-16,0 0 15,0-1-15,0 1 0,0 0 16,0 0-16,0 0 0,22 0 15,-1-1-15,0 22 0,0 0 16,0 0-16,0 0 0,1 0 16,-1 0-16,0 0 0,0 0 0,-21 22 15,0-1-15,21 0 0,-21 0 16,0 0-16,0 0 0,0 22 0,-21-22 16,0 0-16,0 0 0,0 0 0,-1 1 15,1-1-15,0-21 0,0 21 16,0 0-16,0-21 0,-1 21 15,1-21 1,21-21 0,0 0-16,0 0 0,21 0 15,1-1-15</inkml:trace>
  <inkml:trace contextRef="#ctx0" brushRef="#br0" timeOffset="17491.95">16192 1376 0,'0'0'0,"22"0"16,-1 0-16,0 0 0,0 0 16,0-21-16,0 0 15,1 21-15,20-22 0,-21 1 16,0 0-16,0 0 0,1 0 0,-1 21 16,-21-21-16,0-1 0,0 1 15,0 0-15,0 0 16,-21 42-1,-1 0-15,1 0 16,0 1-16,0-1 0,0 0 16,0 0-16,21 0 0,0 0 0,-22 1 15,22-1-15,0 0 0,0 0 16,0 0-16,0 0 0,22-21 16,-1 22-1,0-22-15,0 0 16,0 0-16,0 0 0,-21-22 0,22 1 15</inkml:trace>
  <inkml:trace contextRef="#ctx0" brushRef="#br0" timeOffset="17883.73">16531 1270 0,'0'-21'0,"0"42"0,21-63 16,0 42-1,-21-21-15,22 21 0,-1 0 16,0 0-1,0 0-15,0 0 0,0 0 16,1 0-16,-1 21 16,0-21-16,-21 21 0,0 0 0,0 0 15,0 0-15,0 1 0,0-1 16,0 0-16,0 0 0,0 0 0,0 0 16,0 1-16,-21-22 15,21 21-15,-21-21 0,21-21 47,0-1-47,0 1 0,0 0 16,0 0-16,0 0 0,21 0 15,0-1-15,-21 1 0,21 0 16,-21 0-16,0 0 0,21 21 16,-21-21-16,0-1 0,21 22 0,1 0 31,-1 0-16,0 0-15,0 0 16</inkml:trace>
  <inkml:trace contextRef="#ctx0" brushRef="#br0" timeOffset="19535.87">17314 1185 0,'0'-21'16,"-21"21"31,0 0-47,0 0 15,21 21-15,-21-21 0,21 22 16,-22-1-16,22 0 0,0 0 16,-21 0-16,21 0 0,-21 1 0,21-1 15,0 0-15,0 0 0,0 0 16,0 0-16,0 1 0,0-1 15,0 0-15,21-21 16,0 0 0,1 0-16,-1 0 0,0 0 0,0 0 15,0-21-15,0 21 0,1-21 16,-1-1-16,21 22 0,-21-21 0,0-21 16,1 21-16,20 0 0,-21-22 15,21 22-15,-20-21 0,20-1 0,0 1 16,-21-21-16,22 20 0,-22 1 15,0 0-15,0-1 0,0 1 0,-21 21 16,0 0-16,0-1 0,0 1 16,-21 42-1,0 1-15,21-1 16,-21 0-16,0 0 0,0 21 16,21 1-16,0-22 0,-22 21 0,22 1 15,-21-1-15,21-21 0,0 21 16,0-20-16,0 20 0,0-21 0,0 21 15,0-20-15,0-1 0,0 0 16,0 0-16,0 0 0,21 0 0,1 1 16,-1-22-16,0 21 0,0-21 15,0 0-15,0 0 0,22 0 0,-22 0 16,0 0-16,21 0 16,-20 0-16,-1-21 0,21 21 0,-21-22 15,0 1-15,1 21 0,-1-21 0,0 0 16,-21 0-16,0 0 0,21-1 15,-21-20-15,0 21 0,0 0 0,0 0 16,0-1-16,0 1 16,-21 21-16,0 0 15,0 0-15,-1 0 0,1 21 16,0 1-16,0-1 0,21 0 16,0 0-16,-21 0 0,21 0 15,-21 1-15,21-1 0,0 0 0,0 0 16,0 0-1,0 0-15,21-21 16,0 0 0,0 0-16,0 0 15,0 0-15,1-21 0,-1 21 16,-21-21-16,21 0 0,-21 0 16,21 0-16,0-1 0,-21 1 15,21 0-15,-21 0 0,0 0 16,0 42 15,0 0-31,-21-21 16,21 21-16,0 0 15,0 1-15,0-1 0,0 0 0,0 0 16,0 0-16,0 0 16,21-21-1,1 0-15,-1 0 16,0 0-16,0 0 15,0 0-15,0-21 0,1 21 0,-1-21 16,0 0-16,0 21 0,0-21 16,0 0-16,22-1 0,-22-20 0,0 21 15,-21 0-15,21 0 0,0-1 16,-21 1-16,0 0 0,0 0 0,-21 21 47,0 0-47,21 21 15,0 0-15,0 0 0,0 1 16,0-1-16,0 0 16,0 0-16,21 0 0,0 0 15,-21 1-15,0-1 0,0 0 16,22 0-16,-22 0 16,-22-21-1,1 0 1,0 0-16,0 0 15,0-21 1,0 21-16,21-21 0,-22 21 16,1 0-1,21 21 1,0 0 0,0 0-1,21-21 1,1 0-16,-1 0 0,0 0 15,0 0-15,0 0 0,22 0 16,-22 0-16,0-21 0,0 21 0,21-21 16,-20 21-16,-1-21 0,0 0 0,21 0 15,-21-1-15,1 1 16,-1 0-16,21 0 0,-21 0 0,0-22 16,1 22-16,-22 0 0,0 0 15,0 0-15,0 0 0,0-1 0,0 44 31,0-1-15,0 0-16,0 0 0,0 0 16,0 0-16,0 1 0,0-1 0,0 0 15,0 0-15,0 0 0,0 0 16,0 1-16,0-1 0,0 0 16,-22 0-1,1-21-15,0 0 16,0 21-16,0-21 15,0 0-15,-1 0 0,1 0 0,0 0 16,0 0-16,0 0 0,0 0 16,-1-21-16,1 0 0,0 0 0</inkml:trace>
  <inkml:trace contextRef="#ctx0" brushRef="#br0" timeOffset="21144.44">15155 2117 0,'0'0'0,"0"-21"16,21 21-16,-21-22 0,0 1 15,22 21-15,-22-21 0,0 0 16,0 42-1,0 0 1,0 0-16,0 1 0,0 20 0,0-21 16,0 21-16,0 1 0,0-1 0,0 22 15,0-22-15,-22 0 0,22 1 16,0-1-16,-21 0 0,21 1 0,0-1 16,0 0-16,0-21 0,0 1 15,0-1-15,0-42 31,0-1-15,21 1-16,-21 0 0,0 0 0</inkml:trace>
  <inkml:trace contextRef="#ctx0" brushRef="#br0" timeOffset="21644.15">15134 2244 0,'0'0'0,"-63"-43"15,63 22-15,-22 0 0,22 0 16,0 0-16,0 0 15,22 21-15,-1 0 0,0-22 16,21 22-16,1 0 0,-1 0 0,0 0 16,1 0-16,-1 0 15,21 0-15,-20 0 0,-1 22 0,-21-1 16,22 0-16,-22 0 0,-21 0 16,0 0-16,0 1 0,0-1 0,0 0 15,-21 0-15,-1 0 0,1 0 16,0 1-16,0-1 0,-21 0 0,20 0 15,1-21-15,-21 21 0,21-21 0,0 21 16,-22-21-16,22 0 16,42 0-1,0 0 1,1 0-16,-1 0 0,21 0 0,0 22 16,1-22-16,-1 21 0,0-21 15,-20 21-15,20 0 0,-21 0 16,0-21-16,0 21 0,-21 1 0,0-1 15,0 0-15,0 0 0,0 0 16,-21 0-16,0 1 0,0-1 0,0 0 16,-22-21-16,1 21 0,21 0 15,-21-21-15,-1 0 0,1 0 0,21 0 16,-22 0-16,22 0 0,-21 0 0,21 0 16,0 0-16,-1 0 0,22-21 15,0 0-15,0 0 16,0 0-1,22-1-15,-1 22 0,0-21 16,0 21-16,21 0 0,-20-21 0</inkml:trace>
  <inkml:trace contextRef="#ctx0" brushRef="#br0" timeOffset="22732.82">16150 2477 0,'0'0'0,"0"-22"16,0-20-16,0 21 0,-21 21 16,0 0-16,0-21 15,-1 21-15,1 0 0,0 0 0,0 0 16,-21 0-16,20 21 0,1-21 16,0 21-16,0 21 0,0-20 0,0-1 15,21 21-15,0-21 0,-22 22 16,22-22-16,0 0 0,0 21 0,0-21 15,0 1-15,0-1 0,0 0 0,0 0 16,22-21-16,-1 0 16,0 0-16,0 0 0,0 0 15,0-21-15,1 0 16,-1 0-16,0-1 0,0 1 0,0 0 16,-21 0-16,21 0 0,1 0 0,-22-1 15,0-20-15,0 21 0,0 0 16,0 0-16,0-1 0,0 1 0,0 0 15,0 42 17,0 0-32,0 1 15,0 20-15,0-21 0,0 0 0,0 0 16,21 22-16,-21-22 0,21 0 16,-21 0-16,21 0 0,0 1 0,0-22 15,1 21-15,-1-21 0,0 0 16,0 0-16,0 0 0,0 0 15,1-21-15,20-1 0,-21 22 16,21-21-16,-20 0 0,-1 0 0,21 0 16,-21 0-16,0-1 0,22 1 15,-43 0-15,21 0 0,0 0 0,-21 0 16,0-1-16,0 44 31,0-1-15,0 0-16,0 0 0,0 0 0,0 0 15,0 22-15,0-22 0,0 0 0,0 0 16,0 0-16,0 1 16,0-1-16,0 0 15,-21 0 1,0-21 0,0 0-16,-1 0 0,1-21 15,0 0-15,0 21 16,21-21-16,-21 21 0,0-22 15,21 44 17,0-1-17,0 0-15,21 0 16,0-21-16,0 0 0,0 0 16,0 0-16,1 0 15,-1 0-15,0 0 0,0 0 16,21 0-16,-20 0 0,20-21 0,-21 0 15,0 21-15,22-21 0,-22-1 16,21 1-16,-21 0 0,0 0 0,1-21 16,20 20-16,-21 1 0,-21 0 0,21-21 15,-21 21-15,0-1 0,0 1 16,0 0-16,0 0 0,-21 21 16,0 0-1,21 21-15,-21-21 0,0 21 0,21 0 16,0 1-16,-22-1 0,22 21 15,-21-21-15,21 0 0,0 22 16,0-22-16,0 0 0,0 0 0,0 0 16,0 1-16,0-1 0,0 0 15,21-21-15,-21 21 0,22-21 0,-1 0 16,0 0-16,0 0 0,0 0 16,22 0-16,-22 0 0,0-21 15,21 21-15,-21-21 0,1 0 0,20-1 16,-21 1-16</inkml:trace>
  <inkml:trace contextRef="#ctx0" brushRef="#br0" timeOffset="24325">17674 2371 0,'-21'21'0,"42"-42"0,0 0 0,-21-1 16,0 1-16,-21 21 31,21 21-15,-21 1-16,21-1 0,-21-21 15,21 21-15,0 21 0,-21-21 0,21 1 16,0-1-16,0 21 0,0-21 16,0 0-16,0 22 0,0-22 0,0 0 15,0 0-15,0 0 0,21-21 0,0 22 16,0-22-16,0 0 0,0 0 16,1 0-16,-1 0 0,21 0 15,-21 0-15,22-22 0,-22 22 16,21-21-16,-21 0 0,22 0 0,-22 0 15,21-22-15,-21 22 0,0-21 0,1 0 16,-1 20-16,0-20 0,0 0 16,0-1-16,-21 1 0,0 0 0,21-1 15,-21 1-15,22 0 0,-22-1 16,0 1-16,0 21 0,0 0 0,0 0 16,0 42-1,0 0 1,0 0-16,0 0 0,0 22 0,-22-22 15,1 21-15,21 0 0,-21 1 0,21-1 16,0 0-16,-21-20 0,21 20 16,0 0-16,0 1 0,0-1 15,0-21-15,0 21 0,0-20 0,0-1 16,0 0-16,0 0 0,21-21 0,0 21 16,0-21-16,1 0 0,20 0 15,-21 0-15,0 0 0,22 0 0,-22-21 16,21 21-16,0-21 0,-20 0 15,20 0-15,-21-1 0,0 1 0,0 0 16,1 0-16,-1 0 0,-21-22 16,21 22-16,-21 0 0,0 0 0,0 0 15,0 0-15,0-1 0,-21 22 16,0 0-16,-1 0 16,1 0-16,0 0 0,0 0 15,0 22-15,21-1 0,-21 0 16,21 0-16,-22 21 0,22-20 0,0-1 15,0 0-15,0 0 0,0 0 0,0 0 16,0 1-16,22-22 16,-22 21-16,21-21 15,0 0-15,0 0 16,0 0-16,-21-21 0,21-1 16,1 22-16,-22-21 0,21 0 0,-21 0 15,21 0-15,-21 0 0,0-1 16,21 1-16,-21 0 0,0 0 0,0 0 15,21 21-15,-21-21 16,0 42 0,0 0-16,0 0 15,0 0-15,0 0 0,0 1 16,0-1-16,0 0 0,0 0 16,0 0-16,0 0 15,21-21 1,1 0-16,-1 0 15,0 0-15,0 0 0,0 0 16,0-21-16,1 21 0,-1-21 0,0 0 16,0 0-16,0 0 0,0-1 15,1-20-15,-1 21 0,0 0 0,-21-22 16,21 22-16,0 0 0,0 0 16,-21 0-16,22 0 0,-22 42 31,0 0-16,-22 0-15,22 0 0,0 0 16,0 1-16,0-1 16,0 0-16,0 0 0,22 0 15,-1 0-15,-21 1 0,21-1 0,0 0 16,0 0-16,0 0 16,-21 0-16,-21-21 46,0 0-46,21-21 0,-21 0 16,0 21-16,0-21 0,-1 0 16,1 21-1,21 21 1,0 0 0,0 0-1,21-21-15,1 21 16,-1-21-16,0 0 0,0 0 15,0 0-15,0 0 0,1 0 16,-1 0-16,21 0 0,-21 0 0,0-21 16,22 0-16,-22 21 0,21-21 0,-21 0 15,1 0-15,20-1 0,-21 1 16,0 0-16,0 0 0,1 0 0,-1 0 16,0-1-16,-21-20 0,0 21 15,0 0-15,0 0 0,0-1 16,-21 22-1,0 0-15,-1 0 0,1 0 16,0 0-16,0 22 0,0-1 0,0 0 16,21 0-16,0 0 15,0 0-15,0 1 0,0-1 16,0 0-16,21 0 0,0 0 16,0-21-16,0 21 0,0 1 0,1-1 15,-1 0-15,-21 0 16,21-21-16,-21 21 0,0 0 15,0 1-15,-21-22 16,0 0-16,-1 0 16,1 0-16,0 0 0,0 0 15,0 0-15,0 0 0,-1 0 0,1 0 16,0 0-16,0 0 0,-21 0 16,20 0-16</inkml:trace>
  <inkml:trace contextRef="#ctx0" brushRef="#br0" timeOffset="25028.59">12319 3514 0,'0'-21'0,"0"-1"16,0 1-16,0 0 15,21 21-15,-21-21 16,0 42 15,0 0-31,0 22 0,0-1 0,-21 0 16,21 1-16,0 20 0,-21-21 15,0 22-15,-1 21 0,1-22 0,21 22 16,-21-1-16,0 1 0,0 0 0,0-1 16,21 1-16,-22 0 0,1-1 15,0 1-15,0 0 0,0-22 16,0 22-16,21 0 0,-22-22 0,22 1 16,-21-1-16,21 1 0,0-22 0,0 0 15,-21 1-15,21-1 0,0-21 16,0 0-16,0 0 0,0 1 0,0-44 15,0 1 1,0-21-16,0 21 0,0-22 16,0 1-16</inkml:trace>
  <inkml:trace contextRef="#ctx0" brushRef="#br0" timeOffset="25503.85">12446 3471 0,'0'0'0,"0"-21"0,0 0 15,-21 21-15,0 0 0,-1 0 16,1 0-16,0 21 0,0 0 16,-21 1-16,20-1 0,1 0 0,-21 21 15,0-21-15,20 22 0,-20-1 16,21 0-16,-21 1 0,20-1 0,-20 0 15,21-20-15,0 20 0,0-21 16,-1 21-16,1-20 0,21-1 16,0 0-16,21-42 31,1 0-31,-1-1 0,0 1 16,21-21-16,-21 21 0,1 0 0,20-22 15,0 22-15,-21-21 0,22-1 0,-22 22 16,21-21-16,-21 21 0,22-22 15,-22 22-15,0 0 0,0 21 0,0 0 16,22 0-16,-22 0 0,0 21 16,0 0-16,0 1 0,1 20 0,-1 0 15,0 1-15,0-1 0,0 0 0,0 22 16,1-22-16,-1 22 0,0-22 16,0 0-16,0 1 0,0 20 0,1-21 15,-1-20-15,0 20 0,0-21 16,0 0-16,0 0 0,-21 1 15,22-1-15,-1-21 0</inkml:trace>
  <inkml:trace contextRef="#ctx0" brushRef="#br0" timeOffset="28120.13">15198 6244 0,'0'21'0,"21"-21"16,0 0-1,0 0 1,0-21-16,0 0 16,1 0-16,-1 0 0,0 21 15,0-21-15,0-1 0,0 1 16,-21 0-16,0 0 0,22 0 0,-22 0 15,0-1-15,0 1 16,0 0-16,-22 21 0,1 0 16,-21 0-16,21 0 0,-22 0 15,-20 21-15,21 0 0,-1 1 16,-20-1-16,20 0 0,1 0 0,21 0 0,0 0 16,0 22-16,21-22 0,0 0 15,0 0-15,0 0 0,0 1 16,42-1-16,-21 0 0,21 0 0,1 0 15,-1 0-15,0 1 0,1-1 16,-1 0-16,0 0 0,-20 0 0,20 0 16,-21-21-16,0 22 0,-21-1 15,0 0-15,0 0 0,-21 0 16,0-21-16,-21 21 0,-1 1 0,1-22 16,0 0-16,-1 0 0,1 0 15,-22 0-15,22 0 0,0 0 16,-1 0-16,1 0 0,21 0 0,-21 0 0,20 0 15,1-22-15,0 22 16,42 0 0,0 0-1,1 22-15,-1-1 0,0-21 16,21 21-16,-21-21 0,22 0 0,-22 21 16,21-21-16,-21 0 0,22 0 15,-1 0-15,0 0 0,1 0 0,-1 0 16,0-21-16,-20 21 0,20-21 0,0 0 15,1-1-15,-22 1 0,0 0 16,0 0-16,0 0 0,0 0 0,1-1 16,-22 1-16,0 0 0,0-21 0,0 21 15,0-1-15,0 1 16,0 0-16,0 0 0,0 42 31,0 0-15,0 0-16,-22 22 0,22-22 0,0 21 15,0-21-15,0 22 0,0-22 16,0 0-16,0 21 0,0-20 0,0-1 16,0 0-16,22-21 0,-22 21 0,21-21 15,0 0-15,0 0 16,0 0-16,0 0 16,1-21-16,-1 0 0,-21 0 0,21-1 15,0 1-15,-21 0 0,21 0 16,0-21-16,-21 20 0,0-20 0,22 21 15,-22-21-15,0 20 0,21 1 0,-21 0 16,0 42 15,0 0-31,0 1 0,0 20 16,0-21-16,0 0 0,0 22 0,0-22 16,0 0-16,0 21 0,0-21 0,0 1 15,21-22-15,-21 21 0,0 0 16,21-21-16,0 0 0,0 0 15,1 0-15,-1 0 0,0 0 16,0-21-16,0 21 0,22-21 16,-22-1-16,0-20 0,21 21 0,-21-21 15,1-1-15,20 1 0,-21 0 0,0-1 16,0 1-16,-21 0 0,0-1 16,0 1-16,0 0 0,0-1 0,0 1 15,0 21-15,0-22 0,0 22 16,-21 21-1,21 21-15,-21-21 0,21 43 16,0-22-16,0 21 0,0-21 16,0 22-16,0-1 0,0 0 15,0 1-15,0-1 0,0 22 0,0-43 16,-21 21-16,21 0 0,0 1 16,0-22-16,0 0 0,-21 0 0,21 0 15,0 1-15,0-1 16,0-42-1,0-1 1,0 1-16,0 0 0,21 0 16,-21 0-16,21 0 0,0-22 0,0 22 15,1 0-15,20 0 0,-21 0 0,0-1 16,22 1-16,-22 21 0,21 0 16,-21 0-16,0 0 0,1 0 15,-1 21-15,0 1 0,-21-1 16,0 0-16,0 0 0,0 0 15,0 22-15,0-22 0,-21 0 0,0 0 16,-1 0-16,1 0 0,0-21 0,-21 22 16,21-1-16,-22 0 0,22-21 15,-21 21-15,21-21 0,-22 0 0,22 0 16,0 0-16,-21 0 0,20 0 16,1 0-16,21-21 15,0 0-15,0 0 16,21-1-16,1 1 0,20 0 15</inkml:trace>
  <inkml:trace contextRef="#ctx0" brushRef="#br0" timeOffset="30068.17">17187 6202 0,'0'0'0,"21"-21"16,-21 0 0,0-1-16,0 1 31,-21 21-31,0 0 0,0 0 16,0 0-16,0 0 15,-1 21-15,1-21 0,0 22 16,0-1-16,0 0 0,0 21 0,21-21 15,-22 22-15,22-22 0,-21 21 16,21 1-16,0-22 0,0 21 0,0-21 16,0 22-16,0-22 0,0 0 0,0 0 15,0 0-15,21 0 0,-21 1 16,22-22-16,-22 21 0,21-21 16,0 0-16,0 0 15,0 0 1,0 0-16,1 0 0,-1-21 0,0-1 15,0 1-15,0 21 16,0-21-16,1 0 0,-1 0 16,0 0-16,21-22 0,-21 22 0,1 0 15,20-21-15,-21 20 0,0 1 0,0-21 16,1 21-16,-1-22 0,21 22 16,-42 0-16,21 0 0,0-21 0,-21 20 15,0 1-15,0-21 0,0 21 16,22-22-16,-22 22 0,0 0 0,0-21 15,0 21-15,0-1 0,0 1 16,-22 42 15,1 1-31,21-1 0,-21 0 16,0 21-16,0-21 0,0 22 16,-1-22-16,1 21 0,21 1 0,0-1 15,-21-21-15,21 21 0,0 1 16,0-1-16,0-21 0,0 22 0,0-22 15,0 21-15,0-21 0,0 0 0,0 1 16,0-1-16,21 0 0,0 0 16,1-21-16,-1 0 0,0 0 15,0 0-15,21 0 0,-20 0 0,-1 0 16,21 0-16,-21-21 0,22 21 16,-22-21-16,0 0 0,21-1 0,-21 1 15,1 0-15,-1 0 0,0 0 16,0 0-16,-21-1 0,0 1 15,21 0-15,-21 0 0,0 0 0,0 0 16,0-1-16,-21 22 31,0 0-31,0 22 0,21-1 0,-21-21 16,-1 21-16,22 0 0,0 21 16,-21-20-16,21-1 0,-21 0 0,21 0 15,-21 0-15,21 0 0,0 1 0,0-1 16,0 0-1,21-21 1,0 0-16,0 0 16,1 0-16,-1-21 15,0 0-15,0-1 0,0 1 16,0 0-16,-21 0 16,22 0-16,-22 0 0,0-22 0,0 22 15,21 0-15,-21 0 0,0 42 47,0 0-31,0 0-16,0 0 15,0 1-15,0-1 0,0 0 0,0 0 16,0 0-16,0 0 0,21 1 16,-21-1-16,21-21 15,0 21-15,0-21 16,1 0-16,-1 0 0,0 0 0,0 0 15,0 0-15,22 0 16,-22-21-16,0 21 0,0-21 0,0-1 16,0 22-16,1-21 0,-1 0 0,0 0 15,0 0-15,0 0 16,0-1-16,-21 1 0,0 0 0,0 0 0,22 0 16,-22 0-16,0 42 46,0 0-46,0 0 16,0 0-16,0 0 16,0 1-16,0-1 15,0 0-15,0 0 16,0 0-16,0 0 16,-22-21 15,1 0-16,0 0-15,0 0 16,0 0 0,0 0 15,21 22 0,21-1-15,0-21-16,0 0 15,0 0-15,0 0 0,1 0 16,-1 0-16,0 0 0,0-21 0,0 21 16,0-22-16,1 22 15,-1-21-15,21 0 0,-21 21 0,0-21 16,1 0-16,-1 0 0,0-1 0,0 1 16,0 0-16,-21 0 0,21 0 15,-21 0-15,22-1 0,-22 1 0,21 0 16,-21 0-16,0 0 0,0 42 47,-21 0-47,21 0 15,0 0-15,0 1 0,0-1 0,-22 0 16,22 0-16,0 0 0,0 0 16,0 1-16,0-1 15,0 0-15,0 0 16,0 0-16,0 0 15,-21-21 1,21 22-16,-21-22 0,0 0 0,0 0 16,0 0-16,-1 0 0,1 0 0,0 0 15,-21 0-15,21 0 0,-22 0 16,1 0-16,21 0 0,-43 0 0</inkml:trace>
  <inkml:trace contextRef="#ctx0" brushRef="#br0" timeOffset="30503.44">14753 7281 0,'0'0'0,"0"-21"0,0 0 0,-21-42 16,0 41-16,21 1 15,-21 0-15,21 42 31,0 0-31,0 1 0,0 20 0,0 0 16,0 1-16,0 20 0,0-21 0,0 22 16,0-1-16,0-20 0,0-1 15,0 22-15,0-22 0,0 0 0,0-21 16,0 22-16,0-22 0,0 0 16,0 0-16,0 0 0,0-42 31,0 0-16,0 0-15,0 0 0</inkml:trace>
  <inkml:trace contextRef="#ctx0" brushRef="#br0" timeOffset="30792.28">14647 7493 0,'0'0'16,"-21"-42"-16,21-1 0,-21 22 0,21-21 0,0-43 16,0 64-16,0 0 15,21-21-15,0 42 0,0-22 16,22 1-16,-22 21 0,21 0 15,1 0-15,-1 0 0,0 21 0,1 1 16,-1-1-16,0 21 0,-21-21 16,22 22-16,-22-1 0,-21-21 0,0 21 15,0 1-15,0-22 0,-42 21 0,20-21 16,1 22-16,-21-22 0,0 21 16,-1-21-16,-20 1 0,20-1 0,1 21 15,0-42-15,-1 21 0,22 0 0,-21 1 16,21-1-16,-22-21 0,22 21 15,0-21-15,42 0 32,0-21-17,22 21-15</inkml:trace>
  <inkml:trace contextRef="#ctx0" brushRef="#br0" timeOffset="31143.08">15092 7726 0,'0'0'0,"21"21"0,0 0 15,0-21 1,0 0-16,1 0 16,-1 0-16,0-21 15,0 21-15,0-21 0,0 0 0,1 0 16,-1-1-16,21 22 0,-21-21 0,0 0 16,-21 0-16,0 0 15,22-22-15,-22 22 0,0 0 0,0 0 16,-22 21-16,1 0 0,0 0 15,0 0-15,0 0 0,0 21 16,-1 0-16,1 0 0,0 1 0,0 20 16,21-21-16,0 21 0,0-20 0,-21 20 15,21-21-15,0 21 0,0-20 16,0 20-16,0-21 0,0 0 0,21 0 16,-21 1-16,21-22 0,0 21 0,0-21 15,1 0-15,-1 0 0,0 0 16,0 0-16,0 0 0,0 0 15,1-21-15,-1-1 0,0 22 16,0-21-16,-21 0 0,21 0 0</inkml:trace>
  <inkml:trace contextRef="#ctx0" brushRef="#br0" timeOffset="31492.9">15579 7662 0,'0'0'0,"0"-21"16,21 21-1,-21-21-15,21 21 16,0 0-16,0 0 0,0 0 15,1 0-15,-1 21 0,0-21 16,0 21-16,0 1 0,0-22 0,1 21 16,20 0-16,-42 0 0,21-21 0,-21 21 15,21 0-15,-21 1 16,0-1-16,0 0 0,0 0 16,-21 0-16,0-21 15,0 0 1,21-21-1,0 0-15,0 0 0,0 0 16,0-1-16,0 1 0,0 0 16,0-21-16,21 21 0,0-1 0,-21-20 15,21 21-15,-21 0 0,21 0 0,1-1 16,-1 22-16,0 0 16,0 0-1,0 0 1,0-21-16,1 21 0</inkml:trace>
  <inkml:trace contextRef="#ctx0" brushRef="#br0" timeOffset="31727.76">16235 7451 0,'0'21'31,"0"0"-31,0 0 16,0 0-16,0 1 15,21-1-15,-21 0 0,0 0 16,0 0-16,21 0 0,-21 1 0,0-1 16,0 0-16,0 0 0,0 0 15,0 0-15,0 1 0,21-22 32,0 0-17,1-22-15,-22 1 0,21 0 16</inkml:trace>
  <inkml:trace contextRef="#ctx0" brushRef="#br0" timeOffset="31936.64">16573 7493 0,'0'0'0,"0"-21"0,0 0 0,22 0 0,-44 21 47,22 21-47,-21 0 0,0 0 15,21 0-15,-21 0 0,0 1 0,0-1 16,21 0-16,-22 0 0,1 0 15,21 22-15,0-22 0,-21 0 0,0 0 16,21 0-16,0 0 0,0 1 16,21-22 15</inkml:trace>
  <inkml:trace contextRef="#ctx0" brushRef="#br0" timeOffset="32160.52">16743 7557 0,'0'0'0,"0"-22"16,0 44 0,0-1-1,0 0-15,0 0 16,0 0-16,0 0 0,0 1 16,0-1-16,0 0 0,0 0 15,0 0-15,0 0 16,0-42 31,0 0-47,0 0 0</inkml:trace>
  <inkml:trace contextRef="#ctx0" brushRef="#br0" timeOffset="32324.42">16849 7387 0,'0'0'16,"0"21"46,0 1-46,21-1 0</inkml:trace>
  <inkml:trace contextRef="#ctx0" brushRef="#br0" timeOffset="33103.98">16954 7641 0,'22'21'15,"-1"-21"-15,0 0 0,0 0 16,0 0 0,-21-21-16,21 0 0,1 0 15,-22 0-15,21 0 0,-21-1 16,0 1-16,0 0 15,-21 42 17,21 0-17,0 1-15,0-1 0,0 0 16,0 0-16,-22 0 0,22 0 0,0 1 16,0-1-16,0 0 0,0 0 15,0 0 1,22-21-1,-1 0-15,0 0 0,0 0 0,21-21 16,-20 21-16,20-21 0,0 21 16,1-21-16,-1 21 0,0-21 0,22-1 15,-22 1-15,0 21 0,1-21 0,-22 0 16,21 0-16,-21 0 0,1 21 0,-22-22 16,0 1-16,0 0 0,0 0 15,0 0-15,0 0 16,-22 21-16,1 0 15,0 0-15,21 21 0,-21 0 16,0 0-16,0-21 0,21 21 0,-22 0 16,22 1-16,-21-1 0,0 0 15,21 0-15,0 0 0,0 0 16,0 1-16,0-1 0,0 0 16,21-21-1,0 0-15,1 0 16,-1 0-16,0 0 0,0-21 0,0 0 15,0 21-15,1-22 0,-1 1 0,0 0 16,0 0-16,-21-21 0,21 20 16,0-20-16,-21 0 0,22-1 0,-22 1 15,0 0-15,0-1 0,0 1 0,21 0 16,-21-1-16,0 1 0,0 21 16,0 0-16,0 0 0,0-1 15,0 44 1,0-1-16,0 0 0,0 0 0,0 0 15,0 22-15,0-1 0,0 0 16,0 1-16,0-1 0,0 0 0,0-21 16,-21 22-16,21-1 0,0-21 0,0 22 15,0-22-15,0 0 0,0 0 16,0 0-16,0 0 0,0 1 0,21-1 16,0 0-16,0-21 0,0 0 0,0 0 15,1 0-15,-1 0 0,0 0 16</inkml:trace>
  <inkml:trace contextRef="#ctx0" brushRef="#br0" timeOffset="34647.11">18436 7408 0,'-21'0'16,"21"-21"-1,0 0-15,0 0 16,0 0-16,0 0 16,-21 21-1,0 21 1,21 0-16,-22 0 0,22 0 16,-21 0-16,21 22 0,0-1 15,0-21-15,0 22 0,0-22 0,0 21 16,0 0-16,0-20 0,0-1 0,0 0 15,21 0-15,1 0 0,-22 0 0,21-21 16,0 0-16,0 0 0,0 0 16,22 0-16,-22 0 0,0 0 0,21 0 15,-21-21-15,1 0 0,20 0 0,-21 0 16,21-22-16,-20 22 16,-1-21-16,0 0 0,21-1 0,-21 1 0,-21 0 15,22-22-15,-1 22 0,-21-22 16,0 22-16,0 0 0,0-1 15,0 1-15,0 21 0,0 0 0,0-1 16,0 44 0,0 20-1,0-21-15,-21 21 0,21 1 0,-22-1 16,22 0-16,0 1 0,0-1 0,0 0 16,0 1-16,0-1 0,0-21 15,0 22-15,0-1 0,0-21 0,0 0 16,0 0-16,22 1 0,-1-22 0,0 0 15,0 21-15,0-21 16,0 0-16,1 0 0,20-21 16,-21 21-16,0-22 0,0 1 0,1 21 15,-1-21-15,0 0 0,-21-21 16,21 20-16,0 1 0,-21-21 0,21 21 16,-21 0-16,0-22 0,0 22 0,0 0 15,0 0-15,-21 21 16,0 21-1,0 0-15,21 0 0,-21 0 16,0 1-16,21 20 0,0-21 16,-22 0-16,22 0 0,-21 1 0,21 20 15,-21-21-15,21 0 0,0 0 16,0 1-16,21-22 31,0 0-31,1 0 16,-1-22-16,0 1 0,0 0 15,-21 0-15,21 0 0,0 0 16,-21-1-16,0 1 0,0 0 0,22-21 16,-22 21-16,0-1 0,21 22 0,-21-21 15,0 42 17,0 1-32,0-1 0,0 21 15,-21-21-15,21 0 16,0 1-16,0-1 0,-22 0 0,22 0 15,0 0-15,0 0 0,22 1 16,-1-22-16,0 0 0,21 21 16,-21-21-16,22 0 0,-22 0 15,21 0-15,1 0 0,-1 0 0,0 0 16,-21-21-16,22-1 0,-1 1 0,-21 21 16,0-21-16,22 0 0,-43 0 15,21 0-15,-21-22 0,21 22 0,-21 0 16,0 0-16,0 0 15,-21 21-15,0 0 16,0 0-16,21 21 16,-22 0-16,22 0 0,0 0 15,0 0-15,0 1 0,0-1 16,22 0-16,-22 0 0,21-21 16,0 21-16,-21 0 0,0 1 15,21-22-15,-21 21 0,21-21 16,-21 21-16,-21-21 15,0 0 1,0 0-16,0 0 0,-1 0 16,1 0-16,0 0 0,0 0 15,0 0-15,21 21 16,0 0 15,21-21-31,0 0 0,0 0 0,0 0 16,1 0-16,-1 0 0,0 0 15,0 0-15,0-21 0,0 21 16,1-21-16,-1 0 0,0 21 0,0-21 16,0-1-16,0 22 0,1-21 0,-1 0 15,-21 0-15,21 0 0,0 0 16,0-22-16,-21 22 0,0 0 0,21 0 16,-21 0-16,0-1 0,22 1 15,-22 0-15,0 42 31,0 0-15,0 1-16,0-1 0,0 0 0,0 0 16,0 0-16,0 0 0,0 1 15,0-1-15,0 0 0,-22 0 16,22 0-16,-21 0 0,0 1 16,21-1-16,-21-21 0,0 0 15,0 21-15,-1-21 0,1 0 16,0 0-16,0 0 0,0 0 15,0 0-15,-1-21 0,1 21 16,0-21-16,21-22 0,0 22 0,0-21 16</inkml:trace>
  <inkml:trace contextRef="#ctx0" brushRef="#br0" timeOffset="187651.52">2963 9102 0,'-21'0'0,"0"0"16,0 0-16,0 0 0,-1 0 15,1 0-15,42 0 47,22 0-31,-22 0-16,21 0 0,22 0 0,-22 0 15,22-21-15,20 21 0,-20 0 16,20 0-16,-20 0 0,21-22 0,-22 22 16,1 0-16,-1 0 0,1 0 15,-1 0-15,-21 0 0,1 0 0,-1 0 16,0 0-16,-20 0 0,-1 0 0,0 0 16,-21 22-16,0-1 15,0 0 1,-21 0-1,0-21-15,-22 21 0,22-21 16,-21 21-16,21-21 0,-22 0 0,22 22 16,-21-22-16</inkml:trace>
  <inkml:trace contextRef="#ctx0" brushRef="#br0" timeOffset="187999.32">3514 9186 0,'0'0'0,"-22"0"0,1 0 16,0 0-16,21-21 0,-21 21 31,21-21-31,0 42 16,0 0 0,0 1-16,0-1 0,0 21 0,0-21 15,0 22-15,0-1 0,-21 0 16,0 22-16,21-22 0,-22 22 0,1-1 15,0 1-15,0-1 0,0 1 16,0-1-16,-1-21 0,1 22 0,21-22 16,0 1-16,-21-1 0,21-21 15,0 21-15,0-20 0,0-1 0,0 0 16,21-42 15,0 0-15,1-1-16,-1 1 0,0 0 15,0 0-15</inkml:trace>
  <inkml:trace contextRef="#ctx0" brushRef="#br0" timeOffset="188632.21">3704 9821 0,'0'0'16,"0"-21"-16,21 0 0,0 0 16,-21 42 15,0 0-31,-21 0 0,0 1 15,21-1-15,-21 0 0,21 21 16,0-21-16,0 22 0,0-22 0,0 0 16,0 0-16,0 22 0,0-22 0,0 0 15,0 0-15,21-21 0,-21 21 16,21-21-16,0 0 0,22 0 0,-22 0 16,0 0-16,0-21 0,0 0 0,22 0 15,-22 0-15,0-1 0,0-20 16,0 21-16,1 0 0,-1-22 0,0 1 15,0 21-15,-21 0 0,0-22 0,21 22 16,-21 0-16,0 0 16,21 0-16,-21 0 0,0-1 15,0 44 1,0-1 0,0 0-16,0 0 0,0 0 0,0 22 15,0-1-15,0 0 0,-21 1 0,21 20 16,-21-21-16,21 22 0,0 21 15,0-22-15,-21 22 0,21-1 0,-21 1 16,21 0-16,0-1 0,0 1 0,-21 21 16,21-21-16,-22 20 0,22-20 0,-21 0 15,21 21-15,0-22 0,0 1 16,-21 0-16,0-22 0,21 22 16,-21-1-16,0-20 0,-1-1 0,1-20 15,0 20-15,0-20 0,0-22 16,0 0-16,-1 0 0,1-21 0,-21 0 15,21-21-15,-22 0 0,1-22 0,21 22 16,-21-42-16,-1-1 0,1 1 16,21-1-16,-22-20 0,22-1 0,0 0 15,21 1-15,0-1 0,0-21 0,0 21 16,0 1-16,0-1 0,21 0 16,22 22-16,-22-22 0,21 22 0,-21-1 15,22 1-15,-1-1 0,0 22 0,1 0 16,-1-22-16,0 22 15,1 21-15,-1-22 0,0 1 0,1 0 16</inkml:trace>
  <inkml:trace contextRef="#ctx0" brushRef="#br0" timeOffset="189007.03">4805 9800 0,'0'0'0,"0"-21"0,0 0 15,-21 21-15,-1 0 0,22-21 0,-21 21 16,0 0-16,0 0 16,21 21-1,0 0-15,0 0 16,0 22-16,0-22 0,0 21 0,0 22 16,0-22-16,0 21 0,0 1 15,0-1-15,0 22 0,0 0 0,0-1 16,0 1-16,0 0 0,-21-1 0,0 1 15,-1 21-15,22-21 0,-21-1 16,0 22-16,0-21 0,21-1 0,-21-20 16,21 21-16,-21-22 0,21 1 0,0-22 15,-22 21-15,22-20 0,0-22 0,0 21 16,0-21-16,0 1 0,0-44 31,0-20-31,0 21 16,0-21-16,0-1 0,0-20 15,22-1-15,-22 1 0,0-22 0,21 0 16</inkml:trace>
  <inkml:trace contextRef="#ctx0" brushRef="#br0" timeOffset="189299.86">4657 10224 0,'0'0'0,"0"-43"0,0 1 0,0 21 0,0-22 15,0 22-15,-22 0 0,22 0 0,0-21 16,0 20-16,0 1 0,0 0 15,22 0-15,-1 0 0,0 0 16,0 21-16,21-22 0,-20 22 0,20 0 16,-21 0-16,0 0 0,22 0 0,-22 0 15,0 0-15,0 22 0,0-1 16,0 0-16,-21 0 0,0 0 0,0 22 16,0-22-16,0 0 0,-21 21 0,0-21 15,0 22-15,0-22 0,0 0 16,-1 0-16,-20 22 0,21-22 0,0 0 15,0-21-15,-1 21 0,1 0 0,21-42 47,21 0-47,1 0 0</inkml:trace>
  <inkml:trace contextRef="#ctx0" brushRef="#br0" timeOffset="189915.02">5228 10118 0,'0'0'0,"21"0"0,0 0 16,1 0-1,-1 0-15,0-21 0,0-1 16,-21 1-16,21 0 0,0 0 0,-21 0 16,22 0-16,-22-1 0,21 1 0,-21 0 15,0 0-15,0 0 16,0 0-16,0-1 0,0 1 15,-21 42 1,-1 1 0,1-22-16,21 21 0,0 21 0,-21-21 15,21 0-15,-21 22 0,21-22 0,0 0 16,0 21-16,0-20 0,0 20 16,0-21-16,0 0 0,0 0 0,0 1 15,21-1-15,0-21 0,0 21 0,1-21 16,-1 0-16,0 0 0,0 0 15,21 0-15,-20 0 0,20-21 16,0 0-16,-21 21 0,22-22 0,-22 1 16,21 0-16,1-21 0,-22 21 0,0-1 15,21-20-15,-21 21 0,1 0 0,-1-22 16,-21 22-16,0 0 0,21 21 16,-21-21-16,0 42 15,-21-21 1,21 21-16,0 0 0,-21 1 15,21-1-15,-22 21 0,22-21 0,0 0 16,0 1-16,0-1 0,0 0 0,0 0 16,0 0-16,22-21 0,-1 43 15,0-43-15,0 21 16,0-21-16,-21 21 0,21-21 16,1 0-16,-22 21 15,-22 0 1,1-21-16,0 0 15,0 0-15,0 21 0,0-21 0,-1 0 16,1 0-16,0 0 0,0 0 0</inkml:trace>
  <inkml:trace contextRef="#ctx0" brushRef="#br0" timeOffset="191075.6">7493 9970 0,'-21'-22'0,"0"1"0,21 0 15,-22 21-15,1-21 0,0 21 0,21-21 16,-21 21-16,0 0 15,0 0-15,-1 0 0,1 0 0,0 0 16,0 0-16,0 0 0,0 21 16,-1 21-16,1-21 0,0 1 0,0 20 15,21 0-15,-21-21 0,0 22 16,-1-1-16,22 0 0,-21 1 0,21-22 16,0 21-16,0-21 0,0 22 0,0-22 15,0 0-15,0 0 0,21-21 16,1 21-16,-1-21 0,21 0 0,-21 0 15,22 0-15,-22-21 0,21 0 0,0 21 16,1-21-16,-1-21 0,-21 20 0,22 1 16,-1 0-16,-21-21 15,0 21-15,0-22 0,-21 22 0,0 0 16,0-21-16,0 20 0,-21 1 0,0-21 16,0 21-16,0 0 0,-22 21 0,1-22 15,21 22-15,-21 0 0,-1 0 16,22 0-16,-21 0 0,21 22 0,-22-22 15,22 21-15,0 0 0,21 0 0,0 0 16,0 0-16,0 1 16,21-22-16,21 0 15,-20 0-15,20 0 0,0 0 0,1 0 16,20 0-16,-21-22 0,22 22 0,-1-21 16,-20 0-16,20 0 15,1-21-15,-1 20 0,1 1 0,-22-21 16,22 0-16,-22 20 0,0-20 0,1 0 15,-1 21-15,-21-22 0,0 22 16,0-21-16,1 21 0,-22-1 0,0 1 16,0 0-16,-22 21 31,1 21-15,21 0-16,-21 1 0,21-1 0,-21 21 15,0-21-15,21 22 0,-21 20 0,-1-21 16,1 64-16,0-42 15,0-1-15,21 1 0,-21-1 16,0 22-16,21 0 0,-22-1 0,22 1 16,0 21-16,0-22 0,0 22 0,0 0 15,0-21-15,0 21 0,0-1 0,0 1 16,0 0-16,0 0 0,0 0 16,0 0-16,0-1 0,0-20 0,0 21 15,0 0-15,0 0 0,0-22 0,-21 22 16,21-21-16,-21-1 0,21 1 0,-21 0 15,21-22-15,0 22 0,-21-22 16,0-20-16,-1 20 0,1-20 0,21-1 16,-21 0-16,0-21 0,21 1 0,-21-1 15,0-21-15,-1 0 16,1-21-16,0-1 0,-21 1 16,21-21-16,-1-22 0,-20 22 0,21-43 15,-21 22-15,-1-22 0,1 1 0,21-1 16,-22 0-16,1-21 0,21 22 0,0-22 15,0 21-15,21-21 0,0 22 16,0-1-16,0-21 0,21 22 0,-21-1 16,21 0-16,21 1 0,-21 20 0,1-21 15,20 1-15,0 20 0,1-20 0,-1 20 16,0 1-16,1 20 16,20-20-16,-21 20 0,1 1 0,-1 21 15,0 0-15,1 0 0,-22-1 0,0 1 16,0 21-16,0 0 0,1 0 15,-22-21 48,21 0-63,0 21 16,-21-21-16</inkml:trace>
  <inkml:trace contextRef="#ctx0" brushRef="#br0" timeOffset="194375.77">10139 10033 0,'0'0'0,"-43"0"16,22 0-1,42 0 32,1 0-47,-1-21 0,0 0 0,0 21 16,21-21-16,-20-1 0,20 1 15,-21 0-15,21-21 0,-20 21 0,20-22 16,-21 1-16,0 21 0,22-22 0,-22 1 16,-21 0-16,0 21 0,21-22 15,-21 22-15,0 0 0,0 0 0,0 0 16,-21 21 0,0 0-16,-1 21 15,1 0-15,0 0 0,0 21 16,0 1-16,21-1 0,0 22 0,-21-22 15,21 21-15,-22 1 0,22-22 16,0 22-16,0-1 0,0 1 0,0-1 16,0 1-16,0-1 0,0-20 0,0 20 15,0 1-15,0-22 0,0 0 0,0 1 16,0-1-16,0 0 0,-21-21 16,21 1-16,0-1 0,0 0 0,-21-21 15,0 0-15,0 0 0,0 0 0,-1 0 16,1 0-16,0 0 0,-21-21 15,21 0-15,-22-1 0,22 1 16,-21 0-16,21-21 0,-22 21 0,22-1 16,-21-20-16,21 21 0,-1 0 0,1 21 15,0-21-15,0 21 0,21 21 32,0 0-32,0 0 0,21 0 15,0 22-15,0-22 0,1 0 0,-1 0 16,0 0-16,21 0 0,-21 1 15,22-1-15,-22 0 0,21 0 0,1-21 16,-22 21-16,21-21 0,0 0 0,-20 0 16,20 0-16,0 0 0,-21 0 15,22 0-15,-22-21 0,21 0 16,-21 0-16,22 0 0,-22-1 0,0 1 16,0 0-16,0-21 0,1 21 0,-1-1 15,-21-20-15,21 21 0,-21-21 16,0 20-16,0 1 0,0 0 0,0 0 15,0 42 1,0 0-16,0 0 16,-21 1-16,21-1 0,-21 0 15,-1 21-15,22-21 0,0 1 0,0-1 16,-21 21-16,21-21 0,-21 0 0,21 1 16,0-1-1,0-42 16,21-1-31,0 1 0,-21 0 16,22 0-16,-1 0 0,0 0 16,-21-22-16,21 22 0,0 0 0,0 21 15,-21-21-15,22 0 0,-1 21 0,0 0 16,0 21 0,-21 0-16,21-21 0,-21 21 15,0 0-15,0 0 0,0 1 0,0 20 16,21-42-16,-21 21 0,22 0 15,-22 0-15,21 1 0,0-1 0,0-21 16,0 21-16,0-21 0,1 21 16,20-21-16,-21 0 0,21 0 0,-20 0 15,20 0-15,0-21 0,1 0 0,-1 0 16,0-1-16,1 1 0,-1-21 16,-21 0-16,21 20 0,1-41 0,-22 21 15,21-1-15,-21-20 0,1-1 0,-1 22 16,0-22-16,-21 1 0,0-1 0,21 1 15,-21-1-15,0 1 0,0-1 16,0 1-16,0 21 0,0-1 0,0 1 16,0 21-16,0 0 0,0-1 15,0 44 1,-21-1-16,21 21 0,-21 0 16,21 1-16,-21-1 0,-1 22 0,1-1 15,21-21-15,-21 22 0,0-1 0,21-20 16,0 20-16,-21-20 0,0 20 15,21-21-15,-22 1 0,22-1 0,0 0 16,-21 1-16,21-22 0,0 21 0,-21-21 16,21 1-16,0-1 0,0 0 0,21-42 47,0 0-47,-21-1 15,22 1-15,-1 0 0,0 0 0,0-21 16,-21 20-16,21 1 0,0 0 15,1 21-15,-1-21 0,0 21 0,0 0 16,0 0-16,-21 21 16,21 0-16,-21 0 0,22-21 15,-22 22-15,0-1 0,0 0 0,0 0 16,21 0-16,0 0 0,-21 1 0,21-1 16,0 0-16,0 0 0,1-21 0,-1 21 15,0-21-15,0 0 0,21 0 16,-20 0-16,20 0 0,-21 0 0,21 0 15,-20-21-15,20 0 0,-21 21 16,21-21-16,-20 0 0,-1-1 0,0-20 16,0 21-16,0 0 0,0-22 0,1 22 15,-22-21-15,21 21 0,-21 0 16,0-1-16,0 1 0,0 0 0,0 0 16,0 42 15,-21 0-31,21 0 0,-22 1 15,22-1-15,0 21 0,0-21 0,-21 0 16,21 22-16,-21-22 0,21 0 0,0 0 16,0 22-16,0-22 0,0 0 15,0 0-15,21-21 16,0 0-16,-21 21 0,22-21 0,-1 0 16,0 0-16,0 0 0,0 0 0,0-21 15,1 0-15,20 21 0,-21-21 0,0 0 16,0-1-16,1 1 0,-1 0 15,0 0-15,0-21 0,0 20 0,-21 1 16,21 0-16,-21 0 0,0 0 0,0 0 16,0 42 15,0 0-15,0 0-16,0 0 0,0 0 0,0 1 15,0-1-15,0 0 16,0 0-16,0 0 0,22 0 15,-1 1-15,0-1 16,0 0-16,0-21 0,0 0 16,-21 21-16,22-21 0,-1 0 0,0 0 15,0 0-15,0 0 0,0 0 16,1 0-16,-1 0 0,0 0 16,-21-21-16,21 21 0,0-21 15,0 21-15,-21-21 0,22-1 0,-1 1 16,-21 0-16,21 0 0,0 0 15,0 0-15,-21-1 0,21 1 0,1 0 16,-22 0-16,21 0 0,0 21 16,-21-21-16,21 21 15,-42 21 17,21 0-32,-21 0 15,0 0-15,21 0 0,0 1 16,0-1-16,-22-21 0,22 21 0,0 0 15,0 0-15,-21 0 0,21 1 0,0-1 16,0 0-16,0 0 16,21-21-16,1 0 15,-22 21-15,21-21 0,0 0 16,0 0-16,0 0 0,0 0 16,1 0-16,-1-21 0,21 0 0,-21 21 15,0-21-15,1 0 0,-1-1 16,21 1-16,-21 0 0,0-21 0,1-1 15,-1 22-15,0-42 0,0 20 0,0 1 16,0-21-16,1 20 0,-1-20 0,-21-1 16,21 1-16,0-1 0,0 1 15,0-1-15,-21 22 0,22-22 0,-22 22 16,0 0-16,21 21 0,-21-1 16,0 1-16,0 0 0,0 0 0,-21 21 0,-1 0 15,1 0-15,0 0 16,0 21-16,21 0 0,-21 0 0,0 1 15,-1 20-15,1 0 0,21 1 0,0-1 16,0 0-16,-21 22 0,21-22 0,0 22 16,-21-22-16,21 21 0,0-20 15,0-1-15,0 0 0,0 1 0,0-1 16,0 0-16,0 1 0,0-1 0,0-21 16,21 22-16,0-22 0,-21 0 0,21 0 15,1 0-15,-1 0 0,-21 1 16,21-22-16,0 21 0,-21 0 15,21-21-15,0 0 0,1 0 0,-1 0 16,0 0-16,0 0 0,0-21 16,0 21-16,-21-21 15,22-1-15,-22 1 0,21 0 0,0 21 16,-21-42-16,21 21 0,0-1 16,-21 1-16,21 0 0,-21 42 46,0 0-46,0 1 16,0-1-16,0 0 0,0 0 16,0 0-16,0 0 15,0 1-15,0-1 16,22-21-16,-1 21 0,0-21 16,0 0-16,0 0 0,0 0 15,1 0-15,20 0 0,-21 0 0,0 0 16,22 0-16,-22-21 0,0 0 15,21 21-15,-21-22 0,1 1 0,20 0 16,-21 0-16,0 0 0,0 0 0,1-1 16,-1 1-16,0-21 0,0 21 0,0 0 15,-21-1-15,0 1 16,-21 42 15,0 1-31,0-1 0,0 21 16,-1-21-16,1 0 0,21 1 15,-21-1-15,21 21 0,-21-21 0,21 0 16,0 1-16,0-1 0,0 0 16,0 0-16,21-21 15,0 0-15,0 0 0,1 0 16,-1 0-16,21 0 0,-21 0 0,0 0 16,22 0-16,-22 0 0,21-21 0,1 21 15,-22-21-15,21 0 0,0-1 0,-20 1 16,20 0-16,0 0 0,-21 0 15,22-22-15,-22 22 0,0-21 16,0 21-16,0-22 0,1 22 0,-1 0 16,-21 0-16,-21 21 31,-1 21-31,1 0 16,0 0-16,21 1 0,0-1 0,-21 0 15,21 0-15,-21 0 0,21 0 0,0 1 16,0-1-16,0 0 0,0 0 15,0 0-15,0 0 0,0 1 16,21-1-16,-21 0 0,0 0 16,0 0-1,-21-21 1,0 0-16,-1 21 0,1-21 16,0 0-16,0 0 0,0 0 15,21-21 1,0 0-16,0 0 0,0 0 15,0 0-15</inkml:trace>
  <inkml:trace contextRef="#ctx0" brushRef="#br0" timeOffset="194603.58">14901 9991 0,'0'0'0,"-42"-21"16,21 21-16,0 0 16,21-22-16,-22 22 15,22-21 1,0 0 15,-21 21-31,0 0 0</inkml:trace>
  <inkml:trace contextRef="#ctx0" brushRef="#br0" timeOffset="194843.45">13483 10118 0,'0'0'0,"-21"21"16,42-21-16,0 0 15,22 0-15,-22 0 0,0-21 0,21 21 16,-21 0-16,22 0 0,-1-21 0,-21 21 16,0 0-16,22 0 0,-22-22 15,0 22-15,0 0 0,-21-21 16,-21 21 15,0 0-31</inkml:trace>
  <inkml:trace contextRef="#ctx0" brushRef="#br0" timeOffset="195055.32">12890 9821 0,'0'0'0,"-21"0"0,0 0 0,0 0 16,0 0-1,0 0-15,-1 0 16,1 22 0,0-22-16,0 0 0,0 0 15,0 0-15,21 21 0,-22-21 0,1 0 16</inkml:trace>
  <inkml:trace contextRef="#ctx0" brushRef="#br0" timeOffset="196099.64">3238 11007 0,'0'0'0,"-21"21"0,-63 0 15,62-21 1,44 0 15,-1 0-31,0 0 0,0 0 16,21 0-16,1 0 0,-1 21 16,0-21-16,22 0 0,-1 0 0,22 0 15,-21 21-15,20-21 0,1 0 0,0 0 16,20 22-16,1-22 0,0 21 15,0-21-15,21 0 0,0 21 0,0-21 16,21 21-16,-21-21 0,21 21 0,22-21 16,-22 21-16,21-21 0,0 0 15,1 22-15,-1-22 0,22 0 16,-1 21-16,1-21 0,-1 0 0,1 21 16,20-21-16,1 0 0,-22 0 0,22 21 15,0-21-15,-1 0 0,22 0 16,-21 21-16,21-21 0,-22 0 0,22 0 15,0 0-15,0 21 0,0-21 0,0 22 16,-1-22-16,1 0 0,0 21 16,0-21-16,0 21 0,-22-21 0,22 21 15,0-21-15,-21 21 0,-1-21 0,1 21 16,0 1-16,-22-22 0,1 21 0,-1 0 16,-20-21-16,-1 21 15,0-21-15,1 21 0,-22-21 0,-21 0 16,0 21-16,0-21 0,-21 0 0,-1 0 15,-20 22-15,0-22 0,-22 0 16,1 0-16,-22 0 0,-21 0 0,0 0 16,1 0-16,-44 0 31,1-22-31,-21 22 0,21 0 16,0-21-16,-22 0 0,22 21 0,-21-21 15,-1 21-15,1-21 0,21 21 0</inkml:trace>
  <inkml:trace contextRef="#ctx0" brushRef="#br0" timeOffset="196243.59">14563 11451 0,'0'21'15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1T11:24:07.6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3238 826 0,'-21'0'16,"21"-22"-1,0 1 1,0 0 0,0 0-1,0 0-15,0 0 0,0-1 16,0 1-16,0 0 15,0 0-15,0 0 16,0 0 0,-21 21-16,21 21 31,0 0-15,0 0-16,0 0 0,0 22 15,0-1-15,0 0 0,0 1 0,0-1 16,0 21-16,0-20 0,0 20 15,0-20-15,0-1 0,0 0 0,-21 1 16,21-1-16,0-21 0,-21 0 16,21 0-16,0 1 0,0-1 15,0-42 32,0-1-47,0 1 0,0 0 16,0 0-16,0 0 0,0-22 15,0 1-15,21 0 0,-21-1 0,21 1 16,0 0-16,-21-1 0,21 1 16,1 21-16,-1-21 0,0-1 0,0 22 15,0 0-15,0 0 0,22 0 16,-22-1-16,0 22 0,0 0 16,22 0-16,-22 0 0,0 0 0,0 0 15,0 22-15,0 20 16,-21-21-16,22 21 0,-22 1 15,0-1-15,0 0 0,0 22 16,0-22-16,0 1 0,0-1 0,0 0 16,-22 1-16,22-22 0,0 0 15,0 21-15,0-21 0,0 1 16,0-44 15,22 1-15,-22-21-16,21 21 15,0-22-15,0 1 0,0 0 0,0-1 16,1-20-16,-1 21 0,0-22 16,21 22-16,-21-1 0,1 1 15,20 0-15,-21 21 0,0-1 16,22 1-16,-22 0 0,0 21 0,21 0 16,-21 0-16,1 0 0,-1 21 15,0 0-15,0 1 0,0 20 0,-21-21 16,0 21-16,0 1 0,0-1 15,0 0-15,0 1 0,0-1 16,0 0-16,0-20 0,0 20 0,-21-21 16,21 0-16,-21 0 0,21 1 15,0-1-15,0 0 0,-21 0 16,21-42 15,0 0-31,0 0 16,0-1-16,0 1 0,21-21 0</inkml:trace>
  <inkml:trace contextRef="#ctx0" brushRef="#br0" timeOffset="400.19">4381 1058 0,'0'0'0,"22"0"0,-1 0 15,0 0-15,0 0 16,0-21-16,0 0 0,22 0 16,-22 0-16,0 0 0,0-1 15,0 1-15,1 0 0,-1-21 16,-21 21-16,21-1 0,-21 1 0,0 0 16,0 0-16,0 0 15,-21 21-15,0 0 16,-1 0-16,-20 0 0,21 0 15,0 21-15,0 0 0,-1 0 16,1 22-16,0-1 0,0-21 16,0 21-16,0 1 0,21-1 15,0 0-15,-22-20 0,22 20 0,0-21 16,0 21-16,0-20 0,0-1 16,0 0-16,22-21 0,-1 21 0,0-21 15,0 0-15,21 0 16,-20 0-16,-1 0 0,0 0 0,21-21 15,-21 0-15,1 0 0,20-1 16,-21 1-16</inkml:trace>
  <inkml:trace contextRef="#ctx0" brushRef="#br0" timeOffset="700.02">5101 360 0,'0'0'15,"0"21"1,-21 0-16,21 0 16,-21 1-16,21 20 0,0 0 0,0 1 15,-21-1-15,-1 21 0,22-20 16,-21 20-16,21 1 0,0-1 0,-21 1 16,21-22-16,-21 22 0,21-22 15,-21 0-15,21-21 0,0 22 0,0-22 16,0 0-16,0 0 15,0 0-15,21-21 32,0 0-32,-21-21 0,21 0 15,0 0-15,-21-21 0,22 20 16,-1-20-16,0 0 0</inkml:trace>
  <inkml:trace contextRef="#ctx0" brushRef="#br0" timeOffset="1196.46">5270 423 0,'22'0'16,"-22"22"-1,0-1 1,0 21-16,0-21 0,0 22 0,0-1 16,0 0-16,0 1 0,0-1 15,0 21-15,0-20 0,0-1 0,0 22 16,0-22-16,0 0 0,-22 1 15,22-1-15,0-21 0,-21 0 0,21 0 16,0 22-16,0-22 16,0 0-16,0-42 31,0 0-15,0 0-16,0-22 15,0 22-15,21-21 0,1 21 0,-1-22 16,-21 1-16,21 0 0,0-1 15,0 22-15,22 0 0,-22-21 0,0 42 16,0-22-16,0 22 0,0 0 16,1 0-16,-1 0 0,0 22 0,0-22 15,0 42-15,-21-21 0,0 0 16,0 22-16,0-22 0,0 21 0,0 0 16,0-20-16,0 20 0,0-21 15,0 0-15,-21 0 0,21 22 16,-21-22-16,21 0 15,-21 0-15,0-42 47,21 0-47,-22 0 0,22-22 16,0 22-16</inkml:trace>
  <inkml:trace contextRef="#ctx0" brushRef="#br0" timeOffset="1419.52">5059 762 0,'0'-21'16,"21"21"0,0-21-16,0 21 0,0 0 15,1-21-15,-1 21 0,21 0 0,-21-22 16,0 22-16,1 0 0,-1 0 15,0 0-15,0 0 0,0-21 16,0 21-16,1 0 16</inkml:trace>
  <inkml:trace contextRef="#ctx0" brushRef="#br0" timeOffset="1932.22">6096 826 0,'0'0'0,"0"-22"16,-21 22 15,0 0-31,21 22 0,-22-1 0,1 0 15,0 0-15,0 0 0,0 0 16,21 22-16,-21-22 0,21 21 0,-22 1 16,22-22-16,0 21 0,0-21 15,0 0-15,0 1 0,0-1 0,0 0 16,0 0-16,0 0 0,22-21 16,-1 0-16,0 21 0,0-21 15,0 0-15,0 0 0,22 0 16,-22-21-16,0 21 0,0-21 0,0 0 15,1 0-15,-1 0 0,0-1 16,0 1-16,-21 0 0,21-21 16,-21 21-16,21-22 0,-21 22 0,0-21 15,0 21-15,0-22 0,0 22 16,0-21-16,-21 21 0,0-1 0,0 22 16,0-21-16,0 21 0,-1 0 15,1 0-15,0 0 0,0 0 16,0 0-16,0 21 0,-1-21 0,1 22 15,21-1-15,-21 0 0,0 0 16,21 0-16,0 0 0,0 1 16,0-1-16,21-21 15</inkml:trace>
  <inkml:trace contextRef="#ctx0" brushRef="#br0" timeOffset="2555.87">6773 783 0,'0'0'0,"-21"0"0,-21 0 15,21 0-15,-1 0 0,1 0 16,0 0-16,0 21 0,0 1 15,-22-22-15,22 21 0,0 0 16,-21 0-16,21 0 0,-1 22 0,1-22 16,0 21-16,0-21 0,21 22 15,-21-22-15,21 21 0,-21-21 0,21 0 16,0 1-16,0-1 0,0 0 16,0 0-16,0 0 0,21-21 15,0 21-15,0-21 0,0 0 16,0 0-16,1 0 0,-1 0 0,0-21 15,0 0-15,21 21 0,-20-21 16,20 0-16,-21-22 0,21 22 0,-20-21 16,20 0-16,-21-1 15,21 1-15,-20 0 0,-1-1 0,0-20 16,0 20-16,-21 1 0,21-21 0,-21 20 16,21-20-16,-21 20 0,0 1 15,0 0-15,0-1 0,0 1 0,0 0 16,0 21-16,0-1 0,0 1 15,-21 21 1,0 0-16,21 43 0,-21-22 16,21 21-16,-21 0 0,21 1 15,0-1-15,0 22 0,-21-1 0,21 1 16,0-1-16,-22 1 0,22 20 16,0-20-16,0-22 0,0 22 15,0-22-15,0 0 0,0 1 0,0-1 16,22-21-16,-1 21 0,0-20 15,0-22-15,0 21 0,0 0 0,1-21 16,-1 0-16,21 0 0,-21 0 16,0 0-16,1 0 0,-1-21 0,21 0 15,-21-1-15</inkml:trace>
  <inkml:trace contextRef="#ctx0" brushRef="#br0" timeOffset="3336.79">9588 233 0,'0'0'0,"0"-42"0,-21-22 15,0 43-15,0 0 0,0 0 16,0 21-16,-1 0 0,1 0 16,-21 0-16,21 21 0,0 0 15,-22 0-15,22 21 0,-21 1 0,21-1 16,-22 22-16,22-1 0,0 1 15,-21-1-15,20 22 0,1-1 0,21 1 16,0-21-16,-21 20 0,21 1 16,0-22-16,0 1 0,0-1 0,21-20 15,0-1-15,1-21 0,20 22 16,0-22-16,1-21 0,-1 0 0,0 0 16,22 0-16,-22 0 0,0-21 15,22 21-15,-1-22 0,-20-20 16,20 21-16,-20-21 0,20 20 15,-21-20-15,1-21 0,-1 20 0,0-20 16,1-1-16,-22 1 0,0-1 16,-21 1-16,0-22 0,0 22 0,0-1 15,-21-21-15,-21 43 0,20-21 16,-41-1-16,21 22 0,-1 21 0,-20-1 16,20 1-16,-20 0 0,21 21 15,-22 0-15,22 21 0,-1 0 0,1 1 16,0 20-16,21-21 0,-22 21 15,22 1-15,21-1 0,0 0 0,0 22 16,0-22-16,0 1 16,0-1-16,21 0 0,0 1 0,1-1 0,-1 0 15,0-21-15,21 1 16,-21 20-16,22-21 0,-1-21 0,22 0 16,-22 21-16</inkml:trace>
  <inkml:trace contextRef="#ctx0" brushRef="#br0" timeOffset="6725.1">10202 720 0,'0'0'15,"0"-21"-15,0-1 0,0 1 16,21 0-16,1 21 0,-22-21 0,21 21 16,0 0-16,0 0 15,0 0-15,22 0 0,-22 0 0,0 0 16,21 21-16,-21 0 0,1 0 15,-1 1-15,0 20 0,0-21 0,-21 21 16,0 1-16,0-1 0,0 0 16,0-20-16,0 20 0,0-21 0,0 21 15,-21-20-15,21-1 0,-21 0 16,21 0-16,0-42 31,0 0-31,0 0 16,0-22-16,0 22 0,0-21 15,21 21-15,0-22 0,-21 1 16,0 0-16,21-1 0,0 22 0,-21-21 16,22 21-16,-1-1 0,-21 1 15,0 0-15,21 0 0,0 21 0,-21 21 32,0 0-32,0 0 0,0 1 15,0-1-15,0 0 0,0 21 16,0 1-16,0-22 0,0 21 0,0 0 15,0-20-15,-21 20 0,21-21 16,0 21-16,0-20 0,0-1 16,0 0-16,0 0 15,21-21-15,0 0 16,0 0-16,1 0 0,-1 0 0,0 0 16,0 0-16,0-21 0,22 0 15,-22 0-15,0-1 0,21 1 0,-21-21 16,1 21-16,-1-22 0,0 22 15,0-21-15,0 21 0,-21-22 0,0 22 16,21 0-16,-21 0 0,0 0 16,-21 42 15,21 0-31,-21-21 0,0 21 16,21 0-16,-21 22 0,0-22 15,-1 0-15,22 21 0,0-20 0,-21-1 16,21 21-16,-21-21 0,21 0 0,0 1 15,0-1-15,0 0 0,0 0 16,0 0-16,21-21 0,0 0 0,-21 21 16,22-21-16,-1 0 0,0 0 15,21 0-15,-21 0 0,1-21 0,-1 0 16,21 21-16,-21-21 0,0 0 16,22 0-16,-22-22 0,21 22 0,-21 0 15,1-21-15,-1-1 0,0 1 16,0 21-16,0-22 0,-21 22 15,0-21-15,0 21 0,0 0 0,0-1 16,-21 22 0,0 0-16,0 0 0,0 22 0,-1-22 15,1 21-15,0 0 0,21 0 16,0 0-16,0 0 0,0 1 0,0-1 16,0 0-16,21 0 0,0 0 15,1 0-15,-1 1 0,0-1 16,0-21-16,0 21 0,0 0 15,-21 0-15,0 0 0,0 1 16,0-1-16,0 0 16,0 0-1,22-21 17,-1 0-32,0 0 0,0 0 0,0-21 15,0 21-15,1-21 0,-1 0 16,0-1-16,0-20 0,21 21 0,-20-21 15,-1 20-15,21-20 0,-21 0 0,0-1 16,1 22-16,-22-21 0,0 21 16,21 0-16,-21-1 0,0 1 15,-21 21 1,-1 0-16,1 21 16,0 1-16,0-1 0,0-21 15,0 21-15,21 0 0,0 0 0,0 0 16,0 1-16,0-1 0,0 0 15,0 0-15,21-21 0,-21 21 0,21 0 16,0 1-16,0-22 0,-21 21 0,21 0 16,1 0-16,-22 0 15,0 0-15,0 1 16,0-1 0,21-21-16,0 21 15,0-21 1,0 0-16,0 0 15,1 0-15,-1-21 0,0 21 0,0-21 16,0-1-16,0 1 0,1 0 16,-1 0-16,-21 0 0,21 0 0,0-1 15,0-20-15,-21 21 0,21 0 16,-21 0-16,22-1 0,-22 1 0,21 0 16,-21 42 15,0 0-31,-21 1 0,-1-1 15,22 0-15,-21 21 0,0-21 16,21 22-16,0-22 0,-21 0 0,21 0 16,-21 0-16,21 1 0,0-1 15,0 0-15,0 0 0,21 0 16,0-21-16,0 0 0,0 21 0,1-21 16,20 0-16,0 0 0,-21 0 15,22 0-15,-1 0 0,0 0 0,-20-21 16,20 21-16,-21-21 0,21 0 15,-20 21-15,-1-21 0,0 0 0,0-1 16,0 1-16,0 0 0,1-21 0,-1 21 16,-21-1-16,0 1 0,0-21 15,0 21-15,0 0 0,0-1 0,0 1 16,0 0-16,0 0 16,-21 21-16,-1 0 0,1 0 15,0 0-15,0 0 16,0 0-16,0 0 0,-1 21 0,22 0 15,-21 0-15,0 1 0,0-1 0,0 0 16,0 21-16,21-21 0,-22 1 16,22 20-16,-21-21 0,21 0 0,0 0 15,0 1-15,0-1 0,0 0 16,0 0 0,21-21-16,1 0 15,-1 0-15,0 0 16,0-21-16,0 21 0,0-21 15,1 0-15,-1-1 0,0-20 16,0 21-16,0-21 0,22-1 0,-22 1 16,0 0-16,0-1 0,-21 1 15,21-22-15,0 22 0,1 0 0,-22-1 16,0 1-16,21 0 0,0-1 16,-21 1-16,0 0 0,0 21 0,0-1 15,21-20-15,-21 21 0,0 0 16,0 42-1,0 0 1,0 0-16,0 22 0,0-1 16,-21 0-16,21 1 0,-21-1 15,21 0-15,-21 22 0,21-22 16,0 0-16,-22 1 0,1-1 0,21 22 16,0-22-16,0-21 0,0 21 0,-21-20 15,21 20-15,0-21 0,0 0 16,0 0-16,21 1 0,0-22 15,1 0-15,-1 0 16,0 0-16,0 0 0,0 0 0,0 0 16,1 0-16,-1-22 0,0 1 0,0 0 15,0 0-15,0 0 16,1 0-16,-1-22 0,0 22 0,-21 0 0,21-21 16,-21 20-16,21 1 15,-21 0-15,21 0 0,-21 0 16,0 42 15,0 0-31,0 0 0,0 0 16,0 1-16,0-1 0,0 0 15,0 0-15,0 0 0,0 0 0,0 1 16,0-1-16,0 0 16,0 0-16,22-21 15,-1 0-15,0 0 0,0 0 16,0 0-16,0-21 15,1 0-15,-1 21 0,-21-21 16,0-1-16,21 1 0,0 0 16,-21 0-16,0 0 0,0-22 0,0 22 15,0 0-15,21 21 0,-21-21 0,0 0 16,0 42 15,-21 0-15,21 0-16,-21 0 0,21 1 0,-21-1 15,21 0-15,-21 0 0,-1 0 16,22 0-16,0 1 0,0-1 16,-21-21-16,21 21 0,0-42 47,0 0-32,21-1-15,-21 1 0,22 0 16,-1-21-16,-21 21 0,21-1 0,0 1 15,-21-21-15,21 21 0,0 0 16,1-1-16,-22 1 0,21 21 0,0-21 16,0 21-16,0 0 15,0 21 1,-21 0-16,0 1 16,0-1-16,0 0 0,0 21 15,0-21-15,0 1 0,0-1 0,0 0 16,0 0-16,0 0 0,0 0 15,0 1-15,22-22 0,-22 21 16,21-21-16,0 0 0,0 0 16,0 0-16,22 0 0,-22 0 0,21 0 15,-21 0-15,22 0 0,-22 0 0,21 0 16,0-21-16,-20-1 0,20 1 16,-21 0-16,21 0 0,-20 0 0,-1 0 15,0-22-15,0 22 16,-21 0-16,0-21 0,0 20 0,0 1 15,0 0-15,0 0 0,0 0 0,0 0 16,-21-1 0,0 22-16,0 0 0,-1 22 15,1-22-15,0 21 0,0 0 16,0 0-16,0 0 0,-1 0 0,1 1 16,0-1-16,21 0 0,0 0 0,0 0 15,0 0-15,0 1 16,21-22-1,0 0-15,1 0 16,-1 0-16,0 0 16,0 0-16,-21-22 0,21 1 15,0 21-15,-21-21 0,0 0 0,22 0 16,-1 21-16,-21-21 0,0-1 0,0 1 16,21 21-1,-42 21 16,21 1-31,0-1 0,0 0 16,0 0-16,0 0 0,0 0 0,0 22 16,0-22-16,0 21 0,0-21 15,21 22-15,-21-1 0,0 0 0,21 1 16,-21-1-16,21 0 0,-21 1 16,0 20-16,0-20 0,21-1 15,-21 21-15,0-20 0,0 20 0,0 1 16,0-22-16,0 22 0,0-1 15,0 1-15,0-22 0,-21 21 0,0-20 16,21 20-16,-21-20 0,0-1 0,0 0 16,21 1-16,-22-1 0,1-21 0,21 21 15,-21-20-15,21-1 0,-21 0 16,21 0-16,-21 0 0,21 0 16,-21 1-16,-1-22 0,1 0 15,0 0 1,0 0-1,21-22 1,-21 22-16,21-21 0,0 0 16,0 0-16,0 0 15,0 0-15,0-1 0,0 1 0,0 0 16,0 0-16,0 0 0,0 0 0,-21-22 16,21 22-16,-22-21 0,1-1 15</inkml:trace>
  <inkml:trace contextRef="#ctx0" brushRef="#br0" timeOffset="7027.93">13293 487 0,'0'0'16,"0"-21"-16,-22 21 0,1-21 16,21-1-16,-21 22 15,0 0 1,0 0 46,0 0-62,-1 0 16,1 0-16,0 0 0</inkml:trace>
  <inkml:trace contextRef="#ctx0" brushRef="#br0" timeOffset="7552.11">11705 614 0,'21'0'16,"0"0"0,22 0-16,-22 0 0,0 0 0,21 0 15,1 0-15,-22 0 0,21 0 16,-21-21-16,22 21 0,-22 0 16,21 0-16,-21 0 0,1 0 0,-1-21 15,0 21 1,-42 0 15,0 0-15,-1 0-16,1 0 15</inkml:trace>
  <inkml:trace contextRef="#ctx0" brushRef="#br0" timeOffset="8915.35">3598 1736 0,'0'0'0,"-21"0"0,0 0 15,0 21-15,0-21 0,-1 0 16,1 0-16,0 0 0,21 21 16,-21-21-1,42 0 16,0 0-31,22 0 0,-1 0 16,21 0-16,1 0 0,-1 0 16,22 0-16,0-21 0,-1 21 0,1 0 15,0 0-15,21-21 0,21 0 16,-22 21-16,1-22 0,21 22 16,-21-21-16,21 21 0,-21-21 0,0 21 15,21-21-15,-21 21 0,-1-21 16,1 21-16,-21 0 0,0 0 0,-1 0 15,-20 0-15,-1 0 0,-20 0 16,-1 0-16,0 0 0,-21 0 16,1 0-16,-1 0 0,0 0 15,-21 21 1,21-21 78,0-21-94</inkml:trace>
  <inkml:trace contextRef="#ctx0" brushRef="#br0" timeOffset="9864.37">9567 1588 0,'0'0'16,"-21"0"-16,0 0 16,0 0-1,0 0 1,-1 21-1,1-21-15,21 21 16,-21-21-16,0 21 16,21 0-1,0 0 17,21-21-32,0 0 0,22 0 15,-1 0-15,0 0 16,22 0-16,20 0 0,1 0 0,21-21 15,0 0-15,0 21 0,21-21 16,0 0-16,21 0 0,-21 21 0,21-22 16,0 22-16,0-21 0,0 0 15,1 21-15,-1-21 0,0 21 0,-21-21 16,21 21-16,-21-21 0,0 21 0,-21 0 16,0-22-16,0 22 0,-1 0 15,-20 0-15,0 0 0,-1-21 0,-20 21 16,21 0-16,-43 0 0,21 0 15,-20 0-15,-1 0 0,0 0 0,-20 0 16,20 0-16,-21 0 16,0 0-16,0 0 15,-42 0 32,0-21-47,0 0 16</inkml:trace>
  <inkml:trace contextRef="#ctx0" brushRef="#br0" timeOffset="16067.66">1884 2794 0,'0'-21'0,"0"0"32,0 0-17,-21 21 1,21 21 31,0 0-47,0 0 15,-22 0-15,22 0 16,0 1-16,0-1 16,22-21 15,-1 0-16,-21-21-15,21 21 0,-21-22 16,0 1-16,0 0 0,0 0 16,0 0-1,-21 21 1,0 21 0,-1 0-1,22 0-15,-21 0 0,21 1 16,0-1-16,0 0 0,0 0 15,0 0-15,0 0 0,0 1 0,0-1 16,0 0-16,0 0 16,21-21-16,1 0 15,-1 0-15,0 0 0,0 0 16</inkml:trace>
  <inkml:trace contextRef="#ctx0" brushRef="#br0" timeOffset="16603.78">2180 2794 0,'0'-21'32,"0"0"-1,-21 21 31,0 0 79,21 21-110,-21-21-15,21 21-16,-22-21 16</inkml:trace>
  <inkml:trace contextRef="#ctx0" brushRef="#br0" timeOffset="17907.06">1926 2858 0,'0'-22'15,"0"1"-15,0 0 32,0 0-17,0 0 1,0 0-1,0-1 64,0 1-48,-21 21 0,0 0 47,21 21-47,0 1-31,0-1 16,0 0-16,0 0 16,0 21-16,0-20 0,0-1 0,0 0 15,-21 42 1,21-41-16,-22 20 0,22-21 0,0 0 0,0 22 16,0-22-16,0 0 0,-21 0 15,21 0-15,0 0 0,-21 1 16,21-1-16,0 0 0,0 0 15,0-42 32,0 0-47,0 0 0,0-1 16,0 1-16,0 0 0,0-21 16,0-1-16,21 22 0,-21-21 15,21 0-15,-21 20 0,0-20 0,0 0 16,0-1-16,0 22 0,22-21 15,-22 21-15,0 0 0,0-1 0,0 1 16,0 0-16,0 0 0,0 42 47,0 0-47,0 0 16,0 1-16,0 20 0,0-21 15,0 21-15,0 1 0,0-1 16,0 0-16,0-20 0,0 20 0,0 0 15,-22 1-15,22-22 0,0 21 16,0-21-16,0 0 0,0 1 16,0-1-16,0 0 0,0 0 0,0-42 62,0 0-62,0 0 0,0-22 0,0 22 16,0 0-16,0-21 0,0 20 15,0-20-15,0 0 0,0-1 16,22 22-16,-22-21 0,0 0 16,0-1-16,0 22 0,21 0 15,-21-21-15,0 20 0,0 1 16,0 42 0,0 1-1,0-1-15,0 0 0,0 21 16,0-21-16,0 22 0,0-1 15,0 0-15,0-20 0,0 20 16,0 0-16,0-21 0,0 1 16,0 20-16,0-21 0,0 0 0,0 0 0,0 1 15,-21-22 17,-1-22-1,22 1-16,0 0-15,0 0 16,0 0-16,0 0 0,22-1 0</inkml:trace>
  <inkml:trace contextRef="#ctx0" brushRef="#br0" timeOffset="18703.49">2434 2858 0,'0'0'16,"21"-22"-16,0 22 0,-21-21 15,22 21-15,-1-21 0,-21 0 16,21 21-16,-21-21 0,0 0 15,21 21-15,-21-22 0,0 1 16,0 0 0,0 0-16,-21 21 15,0 0-15,0 0 16,-1 0-16,1 0 0,0 0 16,0 0-16,0 21 0,0-21 0,-1 21 15,1 0-15,0-21 0,0 22 16,0-1-16,0 0 0,-1-21 0,1 21 15,0 0-15,0 0 0,0 1 16,21-1-16,-21 0 16,21 0-1,0 0 1,0 0 0,0 1-16,21-22 15,-21 21 1,21-21-16,0 0 0,0 0 15,0 0-15,1 0 16,-1 0-16,0 0 0,0 0 16,0 0-16,0 0 15,1 21-15,-1-21 0,0 0 16,-21 21-16,21-21 0,-21 21 16,0 0-1,0 1-15,0-1 16,0 0-16,-21 0 0,0 0 15,0-21-15,-1 21 0,1 1 16,0-1-16,0 0 0,0-21 16,0 0-16,-1 0 0,1 21 15,0-21-15,0 0 16,0 0-16,0 0 0,-1 0 16,1 0-1,0 0-15,21-21 78,21 0-78,0 21 16,1-21-16,-1-1 0</inkml:trace>
  <inkml:trace contextRef="#ctx0" brushRef="#br0" timeOffset="19419.08">3175 2667 0,'0'0'0,"0"-21"0,0 42 63,-21 0-63,21 0 0,0 1 16,0-1-16,0 0 0,-21 21 15,21-21-15,-22 1 0,22 20 0,-21-21 16,21 21-16,0-20 0,-21-1 15,21 21-15,-21-21 0,21 0 0,0 1 16,-21-1-16,21 0 16,0 0-16,0-42 47,0 0-47,0 0 15,0-1-15,0 1 0,0 0 16,0 0-16,0-21 15,0 20-15,0-20 0,21 0 0,-21 21 16,21-22-16,-21 1 0,21 21 16,0-22-16,-21 22 0,22-21 0,-1 21 15,-21 0-15,21-1 0,0 1 16,-21 0-16,21 21 0,0 0 0,-21-21 16,22 21-16,-1 0 15,0 0-15,-21 21 0,21 0 16,0 0-16,-21 1 0,21 20 0,-21-21 15,22 21-15,-1-20 0,-21 20 0,0 0 16,0-21-16,21 22 0,-21-22 16,0 21-16,21-21 0,-21 1 15,0-1-15,0 0 0,0 0 16,0 0-16,0 0 0,0 1 16,21-1-1,-21-42 32,0-1-47,-21 22 16</inkml:trace>
  <inkml:trace contextRef="#ctx0" brushRef="#br0" timeOffset="19676.09">3111 3048 0,'0'0'16,"0"-21"15,22 21-15,-1-21-16,0 21 16,0 0-16,0-21 15,0 21-15,1 0 0,-22-22 16,21 22-16,0 0 15,0 0-15,-21-21 16,21 21-16</inkml:trace>
  <inkml:trace contextRef="#ctx0" brushRef="#br0" timeOffset="20459.74">4403 2900 0,'-22'-21'0,"22"0"15,-21-1 1,21 1-16,0 0 16,0 0-16,0 0 0,0 0 15,21 21 1,1 0-16,-1-22 0,0 22 0,0 0 15,0 0-15,22 0 16,-22 0-16,0 0 0,21 22 0,-21-1 16,1 0-16,20 0 0,-21 0 0,0 0 15,0 22-15,1-22 0,-22 21 16,0-21-16,0 22 0,0-22 0,0 0 16,0 21-16,0-20 0,0-1 15,-22 0-15,1 0 0,0-21 31,0 0-31,21-21 16,0 0 0,0 0-16,0-1 0,0-20 15,0 21-15,0 0 0,0 0 16,21-22-16,0 22 0,-21 0 16,21-21-16,1 20 0,-22 1 0,21 0 15,0 0-15,0 21 0,-21-21 16,0 0-16,21 21 0,0 0 15,1 0-15,-22 21 32,0 0-17,0 0 1,21 0 0</inkml:trace>
  <inkml:trace contextRef="#ctx0" brushRef="#br0" timeOffset="21200.32">5143 2942 0,'0'21'0,"22"-21"16,-1 0-16,0 0 16,0 0-16,0-21 15,0 21-15,1-21 16,-22 0-16,21 21 0,0-21 15,0 0-15,0-1 0,0 1 16,-21 0-16,22 0 0,-22 0 16,21 0-16,-21-1 0,0 1 0,0 0 15,0 0-15,0 0 16,-21 21 0,-1 0-16,1 0 0,21 21 15,-21-21-15,0 21 0,0 0 0,0 0 16,-1 1-16,22 20 0,-21-21 15,21 0-15,-21 22 0,21-22 0,0 21 16,0-21-16,0 22 16,0-22-16,0 0 0,0 0 0,0 0 15,21 0-15,0 1 0,1-1 16,-1 0-16,0-21 0,0 0 16,0 0-16,0 0 0,1 0 0,20 0 15,-21 0-15,21 0 0,-20 0 16,20-21-16,-21 0 0,21-1 0,-20 1 15,20 0-15,-21 0 0,21 0 16,-20-22-16,-1 22 0,0-21 0,0 0 16,0 20-16,-21-20 0,21 0 15,-21-1-15,0 1 0,0 0 0,0-1 16,0 1-16,0 0 0,0-1 16,0 22-16,0-21 0,0 21 15,0 0-15,0-1 0,0 1 16,0 42-1,0 1-15,0-1 16,0 0-16,0 21 0,0 1 16,0-1-16,0 0 0,-21 1 0,21-1 15,0 0-15,0 1 0,-21-1 16,21 0-16,0-21 0,0 22 0,0-1 16,0-21-16,0 22 0,0-22 0,-21 0 15,21 0-15,0 0 16,0 0-16,0 1 0,0-1 0,0 0 15,21-21 1,0 0 0,0 0-16,1 0 15,-1 0-15,0-21 16,0 0-16,0 21 0</inkml:trace>
  <inkml:trace contextRef="#ctx0" brushRef="#br0" timeOffset="22324.04">6540 2709 0,'0'0'0,"0"-21"15,0 0-15,0 0 16,-21 21-16,0 0 16,0 0-16,0 0 0,0 0 15,-1 0-15,1 21 0,0 0 16,0 0-16,21 1 0,-21 20 0,0-21 15,-1 21-15,22-20 0,-21 20 16,21-21-16,-21 21 0,21-20 0,0-1 16,0 0-16,0 21 0,0-21 15,0 1-15,0-1 0,0 0 16,0 0 0,21-21-1,0 0-15,1 0 0,-22-21 0,21 0 16,0 21-16,0-21 0,0-1 15,-21 1-15,21 0 0,1 0 0,-1-21 16,-21 20-16,21-20 0,-21 21 16,21-21-16,-21 20 0,0-20 0,21 21 15,-21-21-15,21 20 0,-21 1 16,0 0-16,0 0 0,0 42 31,0 0-15,0 0-16,0 1 0,0 20 15,0-21-15,0 21 0,-21-20 16,21 20-16,-21-21 0,21 21 0,0-20 16,0 20-16,0-21 0,0 0 0,0 0 15,0 22-15,0-22 16,0 0-16,21 0 0,0-21 0,1 0 16,-1 0-16,0 0 0,0 0 15,0 0-15,0 0 0,1-21 0,20 21 16,-21-21-16,0 0 0,0 0 15,1-1-15,20 1 0,-21 0 0,0-21 16,0 21-16,1-22 0,-1 1 0,0 0 16,0-1-16,0-20 15,0-1-15,-21 22 0,22-22 0,-22 1 16,21-1-16,-21 22 0,0 0 16,0-1-16,0 1 0,0 21 0,0-21 15,0 20-15,0 1 0,0 42 31,0 1-31,-21-22 0,-1 42 16,22-21-16,0 21 0,0 1 16,-21-1-16,21 0 0,0 1 0,-21 20 15,21-20-15,0 20 0,0-21 16,0 1-16,0-1 0,-21 0 0,21 1 16,0-1-16,0-21 0,0 22 15,0-22-15,0 0 0,0 0 16,0 0-16,0 0 0,0 1 0,0-1 15,21-21-15,-21 21 0,21-21 16,0 0-16,1 0 0,-1 0 16,0 0-16,0 0 0,0 0 0,0 0 15,1-21-15,-1 0 0,0 21 16,0-22-16,0 1 0,0 0 0,-21-21 16,22 21-16,-1-22 0,0 22 0,0-21 15,-21 21-15,21-1 0,0-20 16,-21 21-16,0 0 0,22 0 15,-1 21 1,-21 21 0,0 0-16,0 0 0,0 0 15,0 0-15,0 22 0,0-22 16,0 0-16,0 0 0,0 0 0,0 1 16,-21-1-16,21 0 0,0 0 15,0 0-15,0 0 0,0 1 16,21-22-16,0 0 15,0 0-15,0 0 16,0 0-16,1-22 16,-22 1-16,21 21 0,0-21 15,-21 0-15,21 0 0,0 0 16,-21-1-16,21 1 0</inkml:trace>
  <inkml:trace contextRef="#ctx0" brushRef="#br0" timeOffset="22547.91">7662 2307 0,'-42'0'16,"21"0"-16,21-21 15,-21 21 1</inkml:trace>
  <inkml:trace contextRef="#ctx0" brushRef="#br0" timeOffset="22789.23">6773 2731 0,'0'21'16,"43"-21"15,-22 0-31,0 0 0,0-21 0,0 21 16,0 0-16,22-22 0,-22 22 0,0 0 15,0-21-15,0 21 0,1 0 16,-1-21-16,0 0 0,0 21 0</inkml:trace>
  <inkml:trace contextRef="#ctx0" brushRef="#br0" timeOffset="23706.72">7980 2900 0,'0'-42'16,"0"20"-1,21 1-15,-21 0 0,21 21 16,-21-21-16,0 0 0,21 21 16,-21-21-16,0-1 0,0 1 15,0 0-15,0 0 16,-21 21 15,21 21-31,-21-21 16,21 21-16,-21 0 0,21 1 0,-21-1 15,-1 21-15,22-21 0,-21 0 16,21 22-16,-21-22 0,21 0 0,0 21 16,0-20-16,0-1 0,0 0 0,0 0 15,0 0-15,21-21 16,0 21-16,1-21 0,-1 0 16,0 0-16,0 0 0,0 0 15,0 0-15,1 0 0,-1-21 0,0 0 16,0 21-16,0-21 0,0 0 0,1 0 15,-1-1-15,0 1 0,0 0 16,-21 0-16,0 0 0,21-22 0,-21 22 16,0 0-16,0-21 0,0 21 15,0-22-15,0 22 0,-21 0 0,0-21 16,0 20-16,21 1 0,-21 0 16,-1 21-16,1 0 0,0 0 0,0 0 15,0 0-15,0 0 0,-1 0 16,1 0-16,21 21 0,-21 0 15,0 1-15,0-1 0,21 0 16,0 0-16,0 0 0,-21 0 0,21 22 16,0-22-16,0 0 0,0 0 0,0 0 15,21 1-15,0-22 16,0 0-16,0 0 0,22 0 0</inkml:trace>
  <inkml:trace contextRef="#ctx0" brushRef="#br0" timeOffset="25491.81">8657 2582 0,'0'0'0,"0"-21"0,0 0 15,0 0 1,0 42 0,-21-21-1,21 21-15,0 0 0,0 1 0,0 20 16,-21-21-16,21 0 0,-21 22 15,21-22-15,0 21 0,-22-21 0,22 0 16,-21 22-16,0-22 0,21 0 16,0 0-16,0 0 0,-21 1 15,21-1 1,-21-21 0,21-21-1,0-1 1,0 1-16,0 0 0,0 0 15,21 0-15,0 0 0,0-1 16,-21-20-16,21 21 0,1 0 0,-1-22 16,0 22-16,0-21 0,21 21 15,-20 0-15,-1-1 0,21 1 0,-21 0 16,0 0-16,22 21 0,-22 0 0,0 0 16,0 0-16,0 0 0,1 0 15,-1 0-15,-21 21 0,0 0 0,21 0 16,-21 1-16,0 20 15,0-21-15,0 21 0,0-20 0,0-1 16,0 21-16,-21-21 0,0 0 16,21 22-16,0-22 0,0 0 0,-22-21 15,22 21-15,0 0 0,0 1 16,22-22 0,-1 0-1,0-22-15,0 22 0,0-21 16,0 0-16,1 0 0,-1 0 0,21 0 15,-21-1-15,0 1 0,22-21 0,-22 21 16,21-22-16,-21 1 16,1 21-16,-1-21 0,21-1 0,-42 22 15,21 0-15,0 0 0,-21 0 16,0-1-16,-21 44 31,0-1-15,21 0-16,-21 0 15,21 0-15,-21 0 0,21 1 0,0-1 16,0 0-16,0 0 0,0 0 0,0 0 16,0 1-16,0-1 0,21-21 15,0 21-15,-21 0 0,21 0 16,0 0-16,-21 1 16,22-22-16,-22 21 0,21-21 15,-21 21-15,0 0 16,0 0-1,-21-21 1,-1 0-16,1 0 16,0 0-16,0 0 0,21-21 15,-21 21-15,0-21 0,21 0 0,-22 0 16,1 21-16,21 21 47,0 0-47,0 0 15,0 0-15,0 0 16,21 1 0,1-22-16,-1 0 0,0 0 15,0 0-15,0 0 0,0 0 16,1 0-16,-1 0 0,21-22 0,-21 1 16,22 21-16,-1-21 0,0 0 0,-21 0 15,22 0-15,-1-1 0,-21-20 16,22 21-16,-22-21 0,21-1 0,-21 1 15,0 0-15,1-1 0,-1 1 16,0 0-16,-21-1 0,21 1 16,-21 0-16,0-1 0,0 22 0,0-21 15,0 21-15,0-1 0,0 1 16,0 0-16,-21 21 16,21 21-1,-21 0-15,0 1 0,21-1 0,0 21 16,0 0-16,-22 1 0,22-1 15,-21 0-15,21 22 0,-21-22 0,21 1 16,0 20-16,0-21 0,0 1 0,0-1 16,0-21-16,0 22 0,0-22 15,0 0-15,0 0 0,0 0 0,0 0 16,0 1-16,21-44 47,0 1-32,-21 0-15,22 0 0,-1 0 0,-21 0 16,21-1-16,-21 1 0,0 0 0,21 0 16,0 0-16,0 21 0,-21-21 15,22 21-15,-1 0 16,0 21 0,-21 0-16,0 0 15,0 0-15,21 0 0,-21 1 16,0-1-16,21 0 15,0 0-15,-21 0 0,22-21 0,-1 21 16,0-21-16,0 22 16,0-22-16,0 0 0,22 0 15,-1 0-15,-21-22 0,0 1 16,1 21-16,-1-21 0,0 0 16,0 0-16,0 21 0,-21-21 0,21-1 15,1 1-15,-22 0 0,0-21 0,21 21 16,-21-1-16,21 1 0,-21 0 15,0 0-15,0 0 0,0 42 47,0 0-47,-21 0 0,21 0 16,0 1-16,-21 20 0,21-21 16,0 0-16,0 0 0,0 1 0,0-1 15,0 0-15,0 0 16,0 0-16,21-21 0,0 0 15,0 0-15,0 0 0,0 0 16,1 0-16,-1 0 16,0-21-16,0 0 0,0 0 15,-21 0-15,21 21 0,1-22 16,-1 1 0,-21 0-16,0 0 15,21 0-15,-21 0 16</inkml:trace>
  <inkml:trace contextRef="#ctx0" brushRef="#br0" timeOffset="25890.58">10774 2392 0,'0'0'0,"-21"0"16,-1 0-16,1 0 0,0 0 15,0 0-15,21 21 16,0 0 0,21-21-1,0 0 1,0 0-16,1-21 16,-1 0-1,-21 0-15,0 0 16,0-1-16,-21 22 0,-1 0 15,22-21-15,-21 21 16,0 0-16,0 0 16,21 21 15,0 1-15,0-1-16,0 0 15,0 0-15,0 0 16,21-21-1,0 0-15,0 0 0</inkml:trace>
  <inkml:trace contextRef="#ctx0" brushRef="#br0" timeOffset="26423.91">11303 2477 0,'0'0'0,"-42"0"15,20 0 1,1 0-1,21 21 1,0 0-16,0 0 16,0 0-16,0 0 0,0 22 0,0-22 15,0 0-15,0 21 0,0 1 0,0-22 16,0 21-16,0 1 0,0-1 16,0 0-16,21 1 0,-21-1 0,0 0 15,0 1-15,22 20 0,-22-21 0,0 1 16,0 20-16,0-20 0,0-1 15,0 21-15,0-20 0,-22-1 0,22 0 16,-21 1-16,21-1 0,-21 0 0,21-20 16,0 20-16,0-21 15,0 0-15,-21 0 0,21 1 0,0-1 16,0 0-16,-21-21 0,21 21 16,0-42 15,21 0-16,-21 0-15,21-1 16,0 1-16,0 0 0,1 0 0,-22-21 16,21 20-16,0-20 0,0 0 0</inkml:trace>
  <inkml:trace contextRef="#ctx0" brushRef="#br0" timeOffset="26907.63">11324 2858 0,'0'0'0,"-21"-22"0,0 1 0,0 0 16,-1 0-16,22 0 0,-21 0 15,21-1-15,-21 1 0,21 0 16,0 0-16,0 0 0,0 0 16,0-1-16,0 1 15,21 0-15,0 21 0,1-21 0,-22 0 0,21 21 16,0-21-16,21 21 0,-21 0 15,1-22-15,-1 22 0,0 0 16,21 0-16,-21 0 0,1 0 16,-1 22-16,0-1 0,-21 0 15,21 0-15,-21 0 0,0 0 0,0 22 16,0-22-16,0 0 0,0 0 16,-21 0-16,0 1 0,0-1 0,-1 0 15,22 0-15,-21-21 0,0 21 16,0 0-16,0 1 15,0-22-15,-1 21 16,22 0 15</inkml:trace>
  <inkml:trace contextRef="#ctx0" brushRef="#br0" timeOffset="30308.49">2561 4318 0,'-21'0'0,"21"-21"0,-21 21 0,21-21 16,-21 21-16,21-21 15,-22 21-15,22-22 0,-21 1 16,0 21-16,21-21 16,0 42 15,0 0-31,0 1 16,0 20-16,0-21 0,0 21 15,0 1-15,0-22 0,0 21 0,0 1 16,0-22-16,0 21 0,-21-21 15,21 22-15,-21-22 0,21 0 16,-21 0-16,21 0 0,0 0 16,0-42 15,0 0-15,0 0-16,0 0 0,0 0 15,0-1-15,0 1 0,0-21 16,0 21-16,21-22 0,0 22 0,-21-21 15,21 0-15,0-1 0,22 22 16,-22-21-16,0 21 0,0-1 0,0 1 16,0 0-16,1 0 0,-1 21 15,0 0-15,0 0 0,0 21 0,0-21 16,1 42-16,-22-20 16,21-1-16,0 0 0,-21 21 0,21-21 15,-21 22-15,0-22 0,0 21 16,0-21-16,0 1 0,0-1 0,21 0 15,-21 0-15,0 0 0,0 0 16,0-42 15,0 0-15,0 0-16,0-21 16,0 20-16,0 1 0,21 0 0,-21-21 15,0-1-15,22 22 0,-1-21 16,-21 0-16,21-1 0,0 22 15,0 0-15,0-21 0,1 42 16,-1-22-16,0 22 0,0 0 0,0 0 16,0 0-16,1 22 0,-1-1 15,0 21-15,-21-21 0,21 0 16,0 22-16,-21-1 0,0-21 0,0 22 16,0-22-16,0 21 0,0-21 15,0 0-15,0 1 0,0-1 0,0 0 16,0 0-16,0 0 0,0 0 15,0-42 32,0 0-47</inkml:trace>
  <inkml:trace contextRef="#ctx0" brushRef="#br0" timeOffset="30728.25">3598 4424 0,'21'0'16,"1"0"0,-1-21-1,0 21-15,-21-21 0,21-1 0,0 1 16,0 0-16,1 0 0,-1 0 15,-21 0-15,21-1 0,0 1 0,-21 0 16,0 0-16,0 0 0,0 0 16,0-1-16,0 1 0,0 0 0,-21 21 15,0 0-15,0 0 16,-1 0-16,1 0 0,0 21 0,0 0 16,0 1-16,-22 20 0,22-21 15,0 21-15,0 1 0,21-1 0,0 0 16,-21 1-16,21-1 0,0 0 15,0 1-15,0-1 0,0-21 16,0 0-16,0 1 0,21-1 0,0 0 16,0 0-16,0 0 0,1-21 15,-1 0-15,21 0 0,-21 0 16,0 0-16,1 0 0,-1-21 16,0 21-16,0-21 0,0 0 0,0 0 15,22-1-15</inkml:trace>
  <inkml:trace contextRef="#ctx0" brushRef="#br0" timeOffset="31027.6">4318 3895 0,'0'0'0,"0"-21"16,-21 21-1,21 21-15,0 0 16,-21 21-16,21-21 0,0 22 15,0-1-15,0 22 0,0-22 0,0 0 16,0 22-16,-22-22 0,22 0 16,-21 1-16,21-1 0,-21 0 0,21-20 15,0 20-15,0-21 0,0 0 16,0 0-16,0 1 0,0-1 16,0-42 15,21 21-31,-21-22 0,21 1 15,1 0-15,-1-21 0,0 21 16,0-22-16,0 1 0</inkml:trace>
  <inkml:trace contextRef="#ctx0" brushRef="#br0" timeOffset="31499.43">4614 3874 0,'0'0'0,"0"21"16,0 0-16,0 0 15,0 0-15,0 22 0,0-1 0,0 0 16,0-21-16,0 43 0,0-22 16,0 1-16,0-1 0,0 0 0,0-21 15,0 22-15,0-22 0,-21 21 0,21-21 16,0 1-16,0-1 0,0 0 16,-21 0-16,21 0 15,0-42 16,0 0-31,21 0 16,-21 0-16,0-1 0,21 1 16,0-21-16,1 21 0,-22-22 0,21 22 15,0-21-15,0 0 0,0 20 16,0 1-16,1 0 0,-1 21 0,0 0 16,21 0-16,-21 0 0,1 0 15,-1 21-15,0 0 0,-21 1 0,21-1 16,0 21-16,-21-21 0,21 0 15,-21 22-15,0-22 0,0 0 0,0 0 16,0 22-16,0-22 0,0 0 0,0 0 16,0 0-16,0 0 15,-21-21-15,0 0 32,0 0-17,21-21-15,0 0 0,0 0 16,-21 0-16,0 0 0</inkml:trace>
  <inkml:trace contextRef="#ctx0" brushRef="#br0" timeOffset="31748.28">4403 4233 0,'0'0'16,"-22"0"-16,44 0 31,-1 0-16,0 0-15,0-21 0,21 0 0,-20 21 16,-1-21-16,21 21 0,-21 0 0,22-21 16,-22 21-16,0 0 0,0-21 15,0 21-15,-21 21 63,0 0-63</inkml:trace>
  <inkml:trace contextRef="#ctx0" brushRef="#br0" timeOffset="32256">5397 4297 0,'0'0'16,"0"-21"-16,0 0 0,-21 21 31,0 0-31,0 0 16,21 21 0,-21 0-16,0 0 0,21 0 0,-22 0 15,22 22-15,0-22 0,0 0 0,0 21 16,0-20-16,0-1 0,0 21 15,0-21-15,0 0 0,0 1 16,0-1-16,22-21 16,-1 0-16,0 0 0,0 0 15,0 0-15,22 0 0,-22 0 16,0-21-16,0-1 0,0 22 0,0-21 16,1 0-16,-1 0 0,0 0 0,-21 0 15,21-1-15,-21 1 0,21 0 16,-21-21-16,0 21 0,0-1 15,0-20-15,0 21 0,0 0 0,-21 0 16,0-1-16,0 1 0,21 0 16,-21 21-16,-1 0 0,1 0 0,0 0 15,0 0-15,0 0 0,0 0 16,-1 21-16,1-21 0,21 21 0,-21 1 16,21-1-16,-21 0 0,21 0 15,0 0-15,0 0 0,0 1 16,21-22-1</inkml:trace>
  <inkml:trace contextRef="#ctx0" brushRef="#br0" timeOffset="32906.14">6202 4212 0,'0'0'0,"-21"-21"0,-1 21 0,1 0 16,0 0-16,0 0 0,0 0 15,0 0-15,-1 0 0,1 0 0,0 0 16,0 21-16,0 0 0,0 1 16,21-1-16,-22 0 0,1 0 15,0 21-15,21-20 0,0-1 0,0 21 16,-21-21-16,21 0 0,0 22 15,0-22-15,0 0 0,0 0 0,0 0 16,0 1-16,21-1 16,0-21-16,0 21 0,1-21 15,-1 0-15,0 0 0,0 0 0,21 0 16,-20 0-16,-1-21 0,0 21 16,0-21-16,0-1 0,0 22 0,1-21 15,-1 0-15,0-21 0,0 21 0,-21-22 16,21 22-16,0-21 0,-21-1 15,0-20-15,22 21 0,-1-22 16,-21 1-16,21 20 0,-21-20 16,0 20-16,0-20 0,21 21 0,-21-1 15,0 22-15,21-21 0,-21 21 16,0-1-16,0 1 0,0 42 16,0 1-1,0-1-15,-21 0 0,0 21 16,21 1-16,-21-1 0,21 21 0,0 1 15,-21-22-15,21 22 0,0-1 16,-22-20-16,22-1 0,0 21 0,0-20 16,0-22-16,0 21 0,0 1 15,0-22-15,0 0 0,0 0 16,22 0-16,-1 0 0,-21 1 0,21-22 16,0 21-16,0-21 15,0 0-15,1 0 0,-1 0 16,0 0-16,0-21 0,0 21 0,0-22 15,-21 1-15,22 0 0,-1 0 16,0 0-16,0 0 0</inkml:trace>
  <inkml:trace contextRef="#ctx0" brushRef="#br0" timeOffset="35999.58">8086 4551 0,'0'0'16,"-22"0"-16,22-21 62,0 0-62,0-1 16,22 1-16,-1 0 0,0 0 0,0 0 16,0-22-16,0 1 0,1 0 15,-1-1-15,0 1 0,0-21 0,21 20 16,-20 1-16,-1 0 0,-21-1 15,21 1-15,-21 21 0,21 0 0,-21-1 16,0 1-16,0 0 0,-21 21 16,0 0-1,0 21-15,-1 0 0,1 1 0,0-1 16,21 21-16,-21-21 0,21 22 16,0-22-16,0 21 0,0 0 15,0-20-15,0 20 0,0-21 0,21 21 16,0-20-16,0-1 0,-21 0 15,22 21-15,-1-21 0,0 1 0,0-1 16,-21 0-16,21 0 0,-21 0 16,21 0-16,-21 1 0,0-1 15,0 0-15,-21-21 16,0 0-16,0 0 16,0 0-16,0 0 0,-1 0 0,1 0 15,0 0-15,0 0 0,0-21 16,0 0-16,21-1 0,-22 1 15,1 0-15,0 0 0,0-21 0,0 20 16,0 1-16,21 0 0,0-21 16,-22 42-16,22-21 0,0-1 0,0 44 31,0-1-31,22 0 16,-1 0-16,-21 21 0,21-20 0,0-1 15,-21 0-15,21 0 0,0 0 16,1 0-16,-1 1 0,0-1 0,0 0 15,0 0-15,0-21 0,22 0 16,-22 0-16,0 0 0,21 0 0,1 0 16,-22-21-16,21 0 0,1 0 15,-1-1-15,0 1 0,1 0 16,-22 0-16,21-21 0,0 20 0,-20-20 16,-1 0-16,0-1 0,0 1 15,0-21-15,0 20 0,-21 1 0,0-22 16,0 22-16,0 0 0,0-1 0,0 1 15,0 21-15,0 0 0,0 0 16,-21 42 0,21 0-1,-21 0-15,21 21 0,0-20 0,0 20 16,-21 0-16,21 1 0,0 20 0,-21-21 16,21 1-16,0-1 15,0 0-15,-21 1 0,21-1 0,0 0 16,-22-20-16,22 20 0,0-21 15,0 0-15,0 0 0,0 1 16,0-1-16,0-42 31,0-1-31,22 1 0,-1 0 16,-21 0-16,21-21 0,0 20 16,0 1-16,-21 0 0,21 0 15,1 21-15,-22-21 0,21 0 0,0 21 31,0 0-31,-21 21 0,0 0 16,21-21-16,-21 21 0,0 0 0,0 0 16,21 1-16,-21-1 0,0 0 15,22 0-15,-22 0 0,21 0 0,-21 1 16,0-1-16,21-21 0,0 21 16,0-21-1,0 0-15,1 0 0,-1 0 16,0 0-16,0 0 0,0 0 15,0-21-15,-21 0 0,43-1 0,-22 1 16,0 0-16,0 0 0,0-21 0,1 20 16,-1-20-16,0 21 15,-21-21-15,21-1 0,-21 22 0,21 0 16,-21 0-16,0 0 0,0-1 0,0 44 31,0-1-31,0 0 0,0 0 16,0 0-16,0 22 0,-21-22 15,21 0-15,-21 21 0,21-21 0,0 22 16,0-22-16,0 0 0,0 0 0,0 0 16,0 1-16,0-1 0,0 0 15,21-21-15,0 21 0,0-21 16,1 0-16,-1 0 0,0 0 0,0 0 16,21 0-16,-20-21 15,20 0-15,0 21 0,-21-21 0,22-1 16,-22 1-16,21 0 0,-21 0 0,22-21 15,-22 20-15,0-20 0,-21 21 16,0-21-16,0 20 0,0-20 0,0 0 16,0 21-16,-21-22 0,21 1 15,-42 21-15,20 0 0,1-1 0,0 22 16,0 0-16,-21 0 0,20 0 0,1 0 16,-21 22-16,21-1 15,-22 0-15,22 21 0,0-21 0,-21 22 16,21-1-16,-1 0 0,1-20 15,21 20-15,0 0 0,0 1 0,0-22 16,0 0-16,0 0 0,21 0 0,1 0 16,-22 1-16,21-1 0,21-21 15,-21 0-15,0 21 0,1-21 0,20 0 16,0 0-16,-21 0 0,22 0 0,-1 0 16,0-21-16,-20 0 0,20 21 15,0-22-15,1 1 0,-22 0 0,21 0 16,-21 0-16,22 0 0,-22-1 0,0 1 15,0-21-15,0 21 0,0 0 16,1-22-16,-1 22 0,-21 0 16,0 0-16,21 0 0,-21 42 31,0 0-31,0 0 16,-21 0-16,0 0 0,21 1 15,0-1-15,0 0 0,-22 0 0,22 0 16,0 22-16,0-22 0,0 0 15,0 0-15,0 0 0,22-21 16,-1 0-16,-21 21 0,21-21 0,0 0 16,0 0-16,0 0 0,1 0 15,-1 0-15,0 0 0,0-21 0,0 21 16,0-21-16,1 0 0,-1 21 16,0-21-16,-21 0 0,21-1 15,-21 1-15,21 0 0,-21 0 0,0 0 16,0 0-16,0-1 0,0 1 0,0 0 15,21 0-15,-21 0 0,0 42 32,-21 0-17,21 0-15,0 0 16,0 1-16,0-1 0,0 21 0,0-21 16,0 0-16,0 1 15,0-1-15,0 0 16,21-21-16,1 0 0,-1 0 15,0 0-15,0 0 16,0 0-16,0 0 0,1 0 0,20-21 16,-21 0-16,0-1 0,0 1 15,1 21-15,-1-42 0,0 21 16,0 0-16,0-22 0,-21 22 0,21-21 16,-21-1-16,22 1 0,-22 0 0,0-1 15,21 1-15,-21-21 0,21 20 16,-21 1-16,0 0 0,0 20 0,0-20 15,0 21-15,0 0 0,0 0 16,0 42 0,0 0-16,0 21 15,0-21-15,-21 22 0,21-1 16,-21 0-16,-1 1 0,22 20 0,-21-20 16,0-1-16,21 0 0,-21 1 0,21-1 15,0 0-15,0 1 0,0-22 16,0 21-16,0-21 0,0 0 0,0 1 15,0-1-15,21 0 0,-21 0 16,21 0-16,0-21 0,1 0 0,20 21 16,-21-21-16,0 0 0,22 0 0,-22 0 15,21 0-15,-21 0 0,22-21 16,-1 21-16,-21-21 0,0 21 16,22-21-16,-22 0 0,0 0 0,21 21 15,-21-22-15,1 1 0,-1-21 16,-21 21-16,21 0 0,-21-1 0,21-20 15,-21 21-15,0-21 0,0 20 0,0 1 16,0-21-16,0 21 0,-21 21 16,0-21-16,0 21 0,-1 0 0,1 0 15,0 0-15,0 21 16,0 0-16,0 0 0,-1 0 0,1 0 16,21 1-16,0-1 0,-21 21 0,0-21 15,21 0-15,-21 1 0,21 20 16,0-21-16,0 0 0,0 0 15,0 1-15,0-1 0,21-21 16,0 0-16,0 21 16,0-21-16,1 0 0,-1 0 15,0-21-15,0 0 0,0 21 16,0-22-16,1 1 0,-1 0 16,0 0-16,0-21 0,0 20 0,0-20 15,1 0-15,-1-1 0,0 1 16,-21 0-16,21-1 0,-21-20 0,21 21 15,-21-22-15,0 22 0,0-22 0,0 1 16,0-1-16,0 22 0,0-22 16,0 22-16,0 0 0,0-1 15,0 22-15,0 0 0,-21 21 16,0 0-16,21 21 16,0 22-16,0-22 0,-21 21 0,21 22 15,-21-22-15,21 21 0,0 1 16,0-1-16,-22 1 0,22-1 0,-21 1 15,21-1-15,0-20 0,0 20 0,0-20 16,0-1-16,0 0 0,0 1 16,0-1-16,21-21 0,-21 0 0,22 0 15,-1 1-15,0-22 0,0 0 16,0 21-16,0-21 0,22 0 0,-22 0 16,0 0-16,0-21 0,22-1 0,-22 22 15,0-21-15,0 0 0,21-21 16,-20 21-16,-1-1 0</inkml:trace>
  <inkml:trace contextRef="#ctx0" brushRef="#br0" timeOffset="37499.73">13314 4001 0,'0'0'0,"21"-22"16,21-41-16,-21 42 16,-21-22-16,0 22 0,22 0 0,-22 0 15,0 0-15,21 21 0,-21-21 16,0 42-1,0 0 1,0 0-16,-21 21 0,-1-20 0,22 20 16,-21 0-16,0 1 0,0-1 15,21 0-15,-21 1 0,0-1 0,21 0 16,0 1-16,0-22 0,-22 0 16,22 0-16,0 0 0,0-42 46,22 0-46,-1 0 0,-21-22 16,21 22-16,0-21 0,0 21 0,0-22 16,-21 1-16,22 0 0,-1-1 15,0 22-15,0-21 0,0 21 0,0-22 16,-21 22-16,22 0 0,-1 21 0,0 0 16,0 0-1,-21 21-15,21 0 0,-21 1 0,0-1 16,0 21-16,0-21 15,0 22-15,21-1 0,-21 0 0,0-21 16,0 22-16,0-1 0,0-21 0,0 22 16,0-22-16,22 0 0,-22 0 15,21-21-15,-21 21 0,21-21 0,0 0 16,0 0-16,0 0 16,1 0-16,-1-21 0,0 0 15,0 0-15,21 0 0,-20-1 0,-1 1 16,0 0-16,0-21 0,0 21 15,0-22-15,1 1 0,-22 21 0,21-22 16,-21 22-16,21 0 0,-21 0 16,0 0-16,0 0 0,0 42 31,0 0-31,0 0 16,0 0-16,0 22 0,0-22 0,0 21 15,-21 0-15,21-20 0,0 20 0,0-21 16,0 21-16,0-20 0,0-1 15,0 0-15,0 0 0,21 0 16,0-21-16,0 0 0,0 0 16,1 0-16,-1 0 0,0 0 0,0-21 15,0 21-15,0-21 0,1 0 16,-1 21-16,-21-21 0,0-1 16,21 1-16,-21 0 0,0 0 15,0 0-15,0-22 0,0 22 0,0 0 16,-21 0-16,0 0 0,-1 0 15,1-1-15,0 1 0,0 0 0,0 21 16,0 0-16,-1-21 0,1 21 16,21-21 15,21 0-31,1 21 16,-1 0-16,0-22 0,21 22 0,-21 0 15,22 0-15,-1-21 0,-21 21 16,22 0-16,-1 0 0,0 0 0,-21 0 15,22 21-15,-1 1 0,-21-22 16,0 21-16,1 0 0,-1 0 16,0 21-16,-21-20 0,0-1 0,0 0 15,0 21-15,0-21 0,0 1 16,0-1-16,0 0 0,0 21 0,-21-21 16,21 1-16,-21-22 0,21 21 0,0 0 15,-22-21-15,22 21 16,-21-21-16,21-21 31,0 0-31,0 0 0,0-1 16,0-20-16,0 21 0,21-21 0,1-1 15,-1 22-15,0-21 16,0-1-16,0 1 0,0 0 0,22-1 16,-22 22-16,21-21 0,1 42 0,-1-21 15,0 21-15,-21 0 0,22 0 16,-22 21-16,0 0 0,0 0 0,0 0 15,1 22-15,-22-22 0,0 21 16,0 1-16,0-22 0,0 21 0,0 0 16,0-20-16,-22-1 0,1 21 0,21-21 15,-21 0-15,21 1 16,0-1-16,0 0 0,0-42 47</inkml:trace>
  <inkml:trace contextRef="#ctx0" brushRef="#br0" timeOffset="40043.65">15748 4191 0,'0'-21'31,"0"0"-15,0 0-16,21-1 0,0-20 0,0 21 16,1-21-16,-1 20 0,0-20 15,0 0-15,0-1 0,22 1 0,-22 0 16,0-1-16,0 1 0,0 0 0,0-1 15,-21 22-15,22 0 0,-22 0 16,0 0-16,-22 21 16,1 0-16,0 21 15,-21 0-15,21 0 0,-1 0 0,1 1 16,0 20-16,0-21 0,21 21 16,-21 1-16,21-22 0,0 21 15,0-21-15,0 22 0,0-22 0,21 21 16,0-21-16,0 1 0,0 20 15,1-21-15,-22 0 0,21 0 0,0 1 16,0-1-16,-21 0 16,0 0-16,-21-21 31,0-21-15,0 0-16,-1 21 0,1-21 0,0-1 15,0 1-15,0 0 0,0 0 16,-1 0-16,22 0 0,-21-1 15,0 1-15,21 42 32,0 1-32,0-1 15,0 0-15,21 0 0,0 0 16,1 0-16,-1 1 0,0-1 0,0-21 16,0 21-16,0-21 0,22 0 0,-22 0 15,21 0-15,-21 0 0,22 0 16,-1 0-16,0 0 0,1-21 0,-22 0 15,21-1-15,1 1 0,-1 0 16,0 0-16,-21-21 0,22 20 16,-22-20-16,0 21 0,21-21 0,-42-1 15,22 1-15,-1 0 0,-21-22 16,21 22-16,-21-22 0,0 22 0,0-22 16,0 1-16,0 21 0,0-22 15,0 22-15,0-1 0,0 1 0,0 0 16,0 21-16,0-1 0,0 1 0,0 42 31,0 1-31,-21 20 16,21 0-16,0 1 0,-21-1 15,21 21-15,0 1 0,0-1 16,0 1-16,0-1 0,0 1 0,0-22 16,0 22-16,0-22 0,0 22 15,0-22-15,0 0 0,0 1 0,0-1 16,21-21-16,0 0 0,0 22 15,-21-22-15,21 0 0,0-21 0,1 21 16,-1-21-16,0 0 0,0 0 0,0 0 16,22 0-16,-22-21 0,21 0 15,-21 0-15,22-1 0,-22 1 0,21-21 16,0 21-16,-20 0 0,20-22 16,-21 22-16,0-21 0,0 21 0,1-22 15,-22 1-15,0 21 0,0-22 16,0 22-16,0-21 0,0 21 15,0 0-15,0-1 0,-22 1 0,1 21 16,0 0-16,0 0 16,0 21-16,0 1 0,-1-1 0,1 0 15,-21 0-15,21 21 0,0 1 0,-1-22 16,1 21-16,0 1 0,21-22 16,0 21-16,-21-21 0,21 22 0,0-22 15,0 0-15,0 0 0,21-21 16,-21 21-16,21-21 0,0 0 15,1 0-15,-1 0 0,0-21 16,0 0-16,0 0 0,0 0 16,1-1-16,-1 1 0,0 0 0,0 0 15,0 0-15,0 0 0,1-22 16,-22 22-16,21 0 0,-21-21 0,21 20 16,-21 1-16,21 0 0,-21 0 0,0 0 15,0 42 16,0 0-31,0 0 0,0 0 16,0 1-16,0 20 0,-21-21 0,21 0 16,0 22-16,-21-22 0,21 0 0,0 21 15,0-21-15,0 1 0,0 41 16,21-42 0,0-21-16,0 21 0,0-21 15,1 0-15,-1 0 0,0 0 0,21 0 16,-21 0-16,1-21 0,20 0 0,-21 21 15,0-21-15,22 0 0,-22 0 16,0-22-16,0 22 0,21 0 0,-20-21 16,-1 20-16,-21-20 0,21 0 15,0-1-15,0-20 0,0 21 0,-21-22 16,22 1-16,-22-1 0,21 22 16,-21-22-16,0 1 0,0 20 0,0 1 15,21 0-15,-21-1 0,0 22 0,0 0 16,0 42 15,0 22-31,0-22 16,-21 42-16,21-20 0,-21-1 0,21 21 15,0 1-15,-22-22 0,1 22 16,21-22-16,-21 22 0,21-22 0,-21 0 16,21 1-16,0-1 0,0 0 0,0 1 15,0-22-15,0 21 0,0-21 16,0 0-16,0 1 0,21-1 0,0 0 15,0 0-15,1-21 16,-1 0-16,0 0 0,0 0 16,-21-21-16,21 21 0,0-21 15,1 0-15,-1-1 0,0 1 16,0 0-16,0 0 0,0 0 0,1 0 16,-22-1-16,21 1 0,0-21 0,0 21 15,0 0-15,-21-1 0,21 1 16,-21 0-16,22 0 0,-22 42 31,0 0-31,0 0 0,0 1 16,0-1-16,0 0 0,0 0 0,0 0 15,0 0-15,0 22 0,0-22 16,0 0-16,0 0 0,0 0 0,0 1 16,21-1-16,0 0 15,0 0-15,0-21 0,0 0 16,1 0-16,-1 0 0,0 0 15,21 0-15,-21 0 0,1-21 16,-1 21-16,0-21 0,0 0 0,0-1 16,22 1-16,-22 0 0,0 0 15,0-21-15,21 20 0,-20 1 0,-1-21 16,0 21-16,0-22 0,21 1 0,-20 21 16,-1 0-16,0 0 0,0-1 15,0 1-15,0 0 0,1 21 16,-1 0-16,-21 21 15,0 0-15,0 1 16,0-1-16,0 0 16,0 0-1,0-42 32,0 0-31,0 0-16,0-1 15,0 1-15,0 0 16,-21 21 0,-1 0-16,1 0 0,0 21 15,0 0-15,0-21 16,0 22-16,-1-1 0,1 0 0,0 21 16,0-21-16,21 1 0,-21-1 15,0 21-15,-1-21 0,22 0 0,0 1 16,0-1-16,0 0 0,0 0 15,0 0-15,0 0 0,0 1 0,0-1 16,0 0-16,22-21 0,-1 21 0,0-21 16,0 0-16,0 0 0,0 0 15,1 0-15,20 0 0,-21 0 16,0 0-16,0 0 0,1-21 16,20 21-16,-21-21 0,0 0 0,0 21 0,1-22 15,20 1-15,-21 0 0,0 0 16,0 0-16,1 0 0,-1-1 15,0 1-15,0-21 0,0 21 0,0 0 16,1-22-16,-22 22 0,0 0 16,21-21-16,-21 20 0</inkml:trace>
  <inkml:trace contextRef="#ctx0" brushRef="#br0" timeOffset="40328.49">19156 3048 0,'-64'-21'0,"43"21"16,0 0-1</inkml:trace>
  <inkml:trace contextRef="#ctx0" brushRef="#br0" timeOffset="40615.32">18076 3344 0,'0'0'0,"-21"0"16,21 22-16,21-22 31,0 0-31,1 0 15,-1 0-15,21 0 0,-21-22 0,22 22 16,-22 0-16,21 0 0,-21-21 16,0 21-16,22 0 0,-22-21 0,0 21 15,0 0-15,0 0 0,1 0 16,-22-21-16,-22 21 31,1 0-31,0 0 16</inkml:trace>
  <inkml:trace contextRef="#ctx0" brushRef="#br0" timeOffset="40940.66">16489 3493 0,'0'0'16,"42"0"0,-21 0-1,0 0-15,22-22 0,-22 22 16,0 0-16,21 0 0,-20-21 0,-1 21 16,0-21-16,0 21 0,0 0 15,0 0-15,1 0 0,-1 0 16,-21-21-1,-21 42 32,21 0-31</inkml:trace>
  <inkml:trace contextRef="#ctx0" brushRef="#br0" timeOffset="96214.22">402 2921 0,'0'0'0,"-21"0"0,0 0 16,0 0 15,42 0 0,0 0-31,21 0 16,1 0-16,-22 0 0,21 0 0,22 0 15,-22 0-15,0 0 0,22 0 16,-22 0-16,0 0 0,1 0 0,20 0 16,-20 0-16,-1 0 0,0 0 15,1 0-15,-1 0 0,-21 0 16,21 0-16,-20 0 0,-1 0 0,21 0 16,-21 0-16,0 0 0,1 0 15,-1 0-15,-42 0 78,-1 21-78,1-21 16,0 0-16,0 0 0,0 0 16,0 0-16</inkml:trace>
  <inkml:trace contextRef="#ctx0" brushRef="#br0" timeOffset="96619.62">614 3027 0,'0'0'0,"-21"0"0,-43 0 16,43 0-16,21 21 15,-21-21-15,42 0 47,0 0-47,0 0 0,22 0 16,-22 0-16,21 0 0,0 0 15,1 0-15,-1 0 0,0 0 16,1 0-16,-1 0 0,0 0 16,1 0-16,-1-21 0,0 21 15,1 0-15,-1 0 0,-21 0 0,22 0 16,-22 0-16,21-21 0,-21 21 15,0 0-15,1 0 0,-1 0 0,0 0 16,0 0-16,0 0 0,-21-21 16,21 21-16,-21-22 47,-21 22-32,21-21-15</inkml:trace>
  <inkml:trace contextRef="#ctx0" brushRef="#br0" timeOffset="97123.33">1185 2625 0,'0'0'16,"-21"0"-16,21 21 62,21 0-62,0-21 0,-21 21 16,22-21-16,-1 21 0,0-21 16,0 22-16,0-22 0,0 0 15,1 21-15,-1-21 0,0 21 0,0-21 16,0 0-16,0 21 0,1-21 15,-1 0-15,0 21 0,0-21 16,-21 21 0,0 1-16,0-1 15,-21 0 1,0-21-16,0 21 16,-1 0-16,1-21 0,0 21 0,0 1 15,-21-1-15,20 0 0,1 0 16,-21-21-16,21 21 0,-22 0 15,22 1-15,0-1 0,-21 0 0,21 0 16,-1 0-16,1 0 0,0 1 16,21-1-16,-21 0 0,0-21 15,21 21 1,21-21 31,0 0-47</inkml:trace>
  <inkml:trace contextRef="#ctx0" brushRef="#br0" timeOffset="98743.73">825 4657 0,'0'0'0,"-21"0"0,0 0 16,0 21-16,0-21 0,0 0 0,-1 0 16,1 0-16,0 0 0,0 0 15,0 0-15,0 0 0,-1 0 16,1 0-16,0 0 15,21-21-15,-21 21 16,42 0 15,0 0-31,22 0 0,-1 0 0,0 0 16,1 0-16,-1 0 0,21 0 16,1-21-16,-22 21 0,22 0 15,-1 0-15,1 0 0,-22 0 0,22 0 16,-22 0-16,21 0 0,-20 0 15,-1 0-15,0 0 0,-20 0 0,-1 0 16,21 0-16,-21 0 0,0 0 16,1 0-1,-44 0 17,1 0-17,0 0-15,-21 0 0,21 0 16,-22 0-16,1 21 0,0-21 0,-1 0 15,-20 21-15,20-21 0,-20 0 16,-1 21-16,22-21 0,-21 0 16,20 21-16,-20-21 0,20 21 0,1-21 15,0 0-15,-1 0 0,1 22 16,21-22-16,-21 0 0,20 0 16,1 21-16,0-21 0,0 0 15,21 21 1,21 0-1,0-21-15,22 0 16,-22 0-16,42 0 0,-20 0 0,-1 0 16,21 0-16,1 0 0,-1-21 15,1 21-15,-22 0 0,22-21 16,-1 21-16,1-21 0,-1 21 0,-20-22 16,-1 22-16,21-21 0,-41 21 15,20 0-15,0-21 0,-21 21 0,1 0 16,-1 0-16,0 0 15,0-21-15,-21 0 47,0 0-15,0-1-32,-21 22 15,0-21-15,0 0 16,-1 21-16,22-21 0,-21 21 0,0-21 15,21 0-15,-21 21 0,0-22 16,0 1-16,-1 21 0,1-21 16,0 0-16,0 21 0,0-21 15,0 0-15,-1-1 0,1 22 16,0 0-16,21-21 0,-21 21 16,0 0-16,42 21 62,0-21-62,0 22 0,0-22 0,22 21 16,-22-21-16,21 21 0,-21 0 15,22-21-15,-22 0 0,21 21 0,-21-21 16,22 0-16,-22 21 0,0-21 16,0 0-16,22 0 0,-22 0 15,-21 22-15,21-22 0,0 0 16,0 0-16,-21 21 0,0 0 15,0 0 1,0 0-16,-21-21 16,0 21-16,0 22 0,-22-22 0,1 0 15,0 21-15,-1-20 0,1 20 16,0-21-16,-22 21 0,22-20 0,0 20 16,-1-21-16,1 21 0,21-20 15,-22-1-15,22 0 0,0 0 16,0 0-16,0 0 0,21 1 15,-21-22 1,21 21-16,21-21 78,-21-21-78,21-1 0,0 22 16,0-21-16</inkml:trace>
  <inkml:trace contextRef="#ctx0" brushRef="#br0" timeOffset="118439.24">1968 6519 0,'0'-21'47,"0"0"-31,0 0 0,0 0-1,0 0-15,0-1 16,-21 22-16,0-21 15,0 21-15,0-21 0,0 21 0,-1 0 16,1 0-16,-21 0 0,21 0 16,-22 0-16,1 0 0,0 0 15,21 21-15,-22 0 0,1 1 16,0-1-16,-1 0 0,22 0 16,-21 21-16,-1 1 0,22-22 0,0 21 15,0-21-15,21 22 0,0-1 16,0-21-16,0 22 0,0-22 15,0 0-15,21 0 0,0 0 0,0 0 16,1 1-16,-1-22 0,0 21 16,0-21-16,0 0 0,22 0 15,-22 0-15,0 0 0,21 0 0,-21 0 16,1-21-16,20 21 0,-21-22 16,0 1-16,0 0 0,22 0 15,-22 0-15,0-22 0,0 22 16,0-21-16,1 0 0,-1 20 0,0-41 15,0 21-15,0-1 0,0 1 16,-21 0-16,0-1 0,22 1 0,-22 0 16,0-1-16,21 1 0,-21 21 15,0-22-15,0 22 0,0 0 16,0 0-16,0 0 0,0 0 0,0-1 16,0 1-1,0 0 16,-21 21-15,21 21 15,0 0-31,0 1 0,0-1 16,-22 21-16,22-21 0,0 22 16,0-22-16,0 21 0,0 22 0,0-22 15,0 21-15,0-20 0,0 20 16,0 1-16,0-22 0,0 22 15,0-22-15,0 0 0,22 1 16,-1-1-16,0-21 0,0 21 0,0-20 16,0-1-16,1 0 0,-1-21 15,0 21-15,0-21 0,0 0 16,0 0-16,22 0 0,-22 0 0,21-21 16,1 0-16,-1 0 0,-21-1 15,21 1-15,1-21 0,-1 0 0,-21-1 16,22 1-16,-22 0 0,0-1 15,21-20-15,-21 20 0,-21 1 0,22 0 16,-22-1-16,0 22 0,21-21 16,-21 21-16,0 0 0,0-1 15,-21 22 1,-1 0-16,1 22 0,0-1 16,0 0-16,0 0 0,0 0 15,-1 22-15,1-1 0,21 0 0,-21 1 16,21-1-16,-21 0 0,21-21 15,0 22-15,0-1 0,0-21 0,0 0 16,21 1-16,0-1 0,0 0 16,1 0-16,20 0 0,-21-21 0,0 0 15,22 0-15,-22 0 0,21 0 16,-21 0-16,22 0 0,-22-21 0,21 21 16,-21-21-16,22 0 0,-22 0 15,0-1-15,21 1 0,-21-21 16,1 21-16,-1 0 0,-21-22 15,21 22-15,0 0 0,-21 0 0,21-22 16,-21 22-16,0 0 16,21 0-16,1 21 15,-22 21 1,0 0-16,0 0 0,0 1 0,0-1 16,0 0-16,0 21 0,21-21 15,-21 1-15,21-1 0,-21 0 0,0 0 16,0 0-16,21 0 0,0-21 15,-21 22-15,21-22 0,1 0 16,-1 21-16,0-21 16,0 0-16,0 0 0,0 0 15,1-21-15,-1-1 0,0 1 16,0 0-16,0 0 0,-21 0 0,21 0 16,1-1-16,-1-20 0,0 21 0,0-21 15,-21 20-15,21 1 0,-21-21 16,0 21-16,0 0 0,21 21 0,-21-22 15,0 1-15,22 21 16,-22 21 0,0 1-16,0-1 15,0 0-15,0 21 0,0-21 0,0 1 16,0-1-16,0 21 0,0-21 16,0 0-16,0 22 0,0-22 15,21 0-15,0 0 0,0-21 16,0 21-16,0 1 0,1-22 0,-1 0 15,0 21-15,21-21 0,-21 0 16,1 0-16,20 0 0,-21 0 0,0 0 16,22-21-16,-22-1 0,0 22 0,21-21 15,-21 0-15,1 0 0,-1 0 16,0-22-16,0 22 0,-21 0 0,0-21 16,21-1-16,-21 22 0,0-21 15,0 21-15,0-22 0,0 22 0,0 0 16,0 0-16,-21 0 15,0 21 1,0 0-16,21 21 0,-21 0 16,-1 0-16,1 0 0,0 1 0,21 20 15,-21-21-15,21 21 0,-21-20 0,21 20 16,0 0-16,0-21 0,0 1 16,0 20-16,0-21 0,0 0 0,0 0 15,21 1-15,0-22 0,0 21 16,0-21-16,1 21 0,-1-21 0,0 0 15,21 0-15,-21 0 0,22 0 16,-1-21-16,-21 0 0,22-1 0,-22 22 16,21-42-16,-21 21 0,22 0 15,-22-22-15,0 22 0,0-21 16,0 0-16,0-1 0,1 1 0,-1-22 16,-21 22-16,21 0 0,-21-1 15,0 1-15,0-21 0,0 20 0,21 22 16,-21-21-16,0-1 0,21 22 0,-21 0 15,0 0-15,0 0 0,0 0 16,0 42 0,0 0-16,0 0 15,0 0-15,0 22 0,0-22 0,0 21 16,0 0-16,-21 1 16,21-1-16,0 0 0,-21 22 0,21-22 0,-21 1 15,0-1-15,21 0 0,-22 1 16,22-1-16,-21 0 0,21 1 15,-21-22-15,21 21 0,0-21 0,0 0 16,0 1-16,0-1 0,0 0 16,21 0-16,0-21 0,1 0 15,-1 0-15,0 0 0,0 0 0,0 0 16,0-21-16,22 0 0,-22 0 16,0-1-16,0 1 0,0 0 0,1-21 15,20 21-15,-21-22 16,-21 22-16,21-21 0,0 21 0,1-1 15,-22 1-15,0 0 0,0 0 0,0 42 32,0 0-17,0 0-15,0 22 0,-22-22 16,22 0-16,0 0 0,0 22 0,-21-22 16,21 0-16,0 0 0,0 0 0,0 0 15,0 1-15,0-1 16,21-21-16,1 0 0,-1 0 15,0 0-15,0 0 16,0 0-16,0 0 0,1-21 16,-1-1-16,21 1 0,-21 0 0,0 0 15,1-21-15,-1 20 0,-21-20 16,21 21-16,-21-21 0,0-1 0,0 22 16,0-21-16,0 21 0,0-1 0,0 1 15,0 0-15,-21 21 0,0 0 16,-1 0-16,1 0 0,0 21 15,0-21-15,0 21 0,0 1 16,-1-22-16,1 21 0,21 0 0,0 0 16,-21 0-16,0-21 0,21 21 15,-21-21-15</inkml:trace>
  <inkml:trace contextRef="#ctx0" brushRef="#br0" timeOffset="118955.6">6075 6435 0,'0'0'0,"-21"-21"0,-1-22 15,22 22-15,0 0 0,0 0 0,0 0 16,0-1-16,0 1 0,0 42 31,22 1-15,-1 20-16,-21-21 0,21 43 15,0-22-15,-21 0 0,0 22 0,21-1 16,-21 1-16,0-1 0,0 1 0,0-1 16,0 1-16,0 20 0,0-20 15,0 21-15,0-1 0,0-20 16,-21-1-16,0 22 0,21-22 0,-21 1 16,0-1-16,-1 1 0,1-1 15,21-20-15,-21 20 0,21-20 0,-21-1 16,21 0-16,-21 1 0,21-22 0,0 0 15,0 0-15,0 0 0,0-42 32,0 0-32,0-21 15,0-1-15,0 1 0,0 0 0,0-22 16,0 22-16,0-22 16</inkml:trace>
  <inkml:trace contextRef="#ctx0" brushRef="#br0" timeOffset="119271.42">5821 6646 0,'0'0'16,"-21"-21"-16,-1-21 0,22 0 0,0-1 15,-21 1-15,21 0 0,0 20 0,0-20 16,21 21-16,1-21 0,-1 20 0,21 1 16,-21 0-16,22 0 0,-1 0 15,0 0-15,1 21 0,-1 0 0,0 0 16,1 0-16,-1 0 15,0 0-15,1 0 0,-22 0 0,21 21 16,-21 0-16,0 0 0,-21 21 16,0-20-16,0-1 0,0 21 0,-21-21 15,-21 22-15,21-22 0,-22 21 0,22-21 16,-21 22-16,0-22 0,20 0 16,-20 0-16,21 0 0,-21 0 0,20-21 15,1 22-15,42-44 31,1 1-15</inkml:trace>
  <inkml:trace contextRef="#ctx0" brushRef="#br0" timeOffset="121495.1">8149 6117 0,'0'0'0,"0"-21"16,0 0-16,0 0 15,0 0-15,0-1 0,0 1 0,0 0 16,0 0-16,0 42 31,21 0-15,-21 0-16,0 1 0,0-1 15,0 21-15,0 0 0,0-20 0,0 20 16,0 0-16,0 1 0,0-1 16,0 0-16,0 1 0,0-1 0,-21-21 15,21 0-15,0 22 0,0-22 16,0 0-16,0 0 0,0-42 47,0 0-47,0 0 0,0-1 0,0-20 15,0 21-15,0-21 0,0 20 16,0-20-16,0 0 0,0-1 0,0 22 16,0-21-16,0 0 0,0 20 15,0 1-15,21-21 0,0 21 16,-21 0-16,22 21 0,-1-22 0,21 22 16,-21 0-16,0 0 0,1 0 15,-1 0-15,21 22 0,-21-1 0,0 0 16,1 0-16,-1 21 0,0-20 0,0-1 15,-21 21-15,0-21 0,0 22 16,21-22-16,-21 21 0,0-21 0,0 0 16,0 22-16,0-22 0,0 0 15,0 0-15,0 0 0,0 1 0,-21-22 16,21 21-16,-21-21 31,21-21-31,0-1 0,-21 1 16,21 0-16,0 0 0,0-21 15,0 20-15,0-20 0,0 0 0,0-1 16,0 22-16,0-21 0,21 0 16,0-1-16,-21 22 0,21-21 0,0 21 15,22-1-15,-22 1 0,0 21 16,21 0-16,-20 0 0,20 0 0,-21 0 16,0 0-16,22 21 0,-22 1 0,-21-1 15,21 0-15,-21 0 0,21 21 16,-21 1-16,0-22 0,0 21 15,0 1-15,0-1 0,0 0 0,0-21 16,0 22-16,0-22 0,0 21 16,0-21-16,21 1 0,-21-1 0,21 0 15,1-21-15,-1 0 16,0 0-16,0 0 0,0 0 0,0 0 16,1-21-16,20 0 0,-21-1 0,0 1 15,22 0-15,-22-21 0,0 21 16,0-22-16,0 1 0,0 21 0,1-22 15,-1 1-15,-21 21 0,21-21 16,-21-1-16,0 22 0,0 0 0,0 0 16,0 0-16,0 42 31,0 0-31,-21 0 16,21 0-16,0 0 0,0 1 0,0 20 15,-21-21-15,21 21 0,0-20 16,0 20-16,0-21 0,0 21 0,0-20 15,0 20-15,0-21 0,21 0 16,-21 0-16,21 1 0,0-22 0,0 0 16,0 21-16,1-21 0,20 0 0,-21 0 15,0 0-15,22-21 0,-22-1 16,21 1-16,-21 0 0,22 0 0,-22 0 16,21-22-16,-21 22 0,0 0 15,1-21-15,-1-1 0,0 22 16,-21-21-16,0 21 0,0-22 0,0 22 15,0 0-15,0-21 0,0 21 16,0-1-16,0 44 31,0-1-31,-21 0 0,21 0 16,0 0-16,0 0 0,-21 22 0,21-22 16,0 21-16,-22-21 0,22 22 0,0-1 15,0-21-15,0 22 0,0-22 16,22 0-16,-1 0 0,0 0 15,0 0-15,0 1 0,0-22 0,1 0 16,-1 0-16,0 0 0,21 0 16,-21 0-16,1 0 0,20-22 0,-21 22 15,21-21-15,-20 0 0,-1-21 0,21 21 16,-21-22-16,0 22 0,1-21 16,-1 21-16,0-22 0,0 1 0,0 0 15,-21-1-15,0-20 0,21 20 16,-21 1-16,22-21 0,-22 20 0,0 1 15,21-22-15,-21 22 0,0 0 0,0 21 16,0-22-16,0 22 16,0 0-16,0 0 0,0 63 31,0-21-31,0 22 0,0-1 16,0 0-16,-21 22 0,21-22 0,-22 0 15,22 22-15,0-22 0,0 1 16,0-1-16,0 0 0,0 1 0,0-1 15,0 0-15,0 1 0,0-22 16,0 21-16,0 0 0,0-20 0,0 20 16,0-21-16,0 0 0,22 0 0,-22 1 15,21-1-15,0 0 0,0-21 16,0 0-16,0 0 16,1 0-16,-1 0 0,0 0 0,0-21 15,0 0-15,0-1 0,1 1 16,-1 0-16,21-21 0,-21-1 0,0 1 15,1 0-15,-1-1 0,42-62 16,-63 62-16,21-20 0,1-1 16,-1 1-16,-21-1 0,0 22 0,21-22 15,-21 1-15,21 21 0,-21-1 16,0 1-16,21 0 0,-21 20 0,0 1 16,0 0-16,0 42 15,-21 0 1,0 22-16,21-1 0,-21 0 15,21 1-15,0-1 0,0 22 16,0-22-16,-21 21 0,21-20 0,-22 20 16,22-20-16,0-1 0,0 0 0,0 1 15,0-1-15,0 0 0,0-21 16,0 22-16,0-22 0,0 0 0,0 21 16,22-20-16,-1-22 0,-21 21 0,21 0 15,0-21-15,0 0 0,22 0 16,-22 0-16,0 0 0,0 0 0,0-21 15,22 21-15,-22-21 0,0-1 0,0 1 16,0-21-16,22 21 0,-22 0 16,0-22-16,0 22 0,-21-21 15,21 21-15,0-22 0,-21 1 0,0 21 16,0 0-16,0-22 0,0 22 16,0 42-1,0 0 1,0 1-16,0-1 0,0 0 0,0 21 15,-21-21-15,21 1 0,0 20 0,-21-21 16,21 0-16,0 0 0,0 1 16,0-1-16,0 0 0,0 0 15,0 0-15,0 0 16,21-21 0,0 0-1,-21-21-15,22 0 0,-1 0 16,-21 0-16</inkml:trace>
  <inkml:trace contextRef="#ctx0" brushRef="#br0" timeOffset="121684.23">11578 5736 0,'0'0'0,"0"-21"0,-21 21 0,0 0 0,0 0 31,-1 0-15,1 0-1</inkml:trace>
  <inkml:trace contextRef="#ctx0" brushRef="#br0" timeOffset="121927.1">10858 5990 0,'0'0'0,"-21"0"0,-21 0 0,21 0 16,42 0-16,0 0 16,0 0-16,22 0 0,-22 0 0,21 0 15,-21 0-15,22 0 0,-22 0 16,21 0-16,-21-21 0,22 21 0,-22 0 15,0 0-15,0-21 0,0 21 0,0 0 16,1 0-16,-22-21 16,21 21-16,0 0 0,-21-21 15</inkml:trace>
  <inkml:trace contextRef="#ctx0" brushRef="#br0" timeOffset="122467.79">12001 6054 0,'0'0'0,"0"-43"15,0 22-15,0 0 16,22 0-16,-1 21 16,-21-21-16,21 21 15,-21 21 1,21 0-16,-21 0 0,0 0 15,21 22-15,-21-1 0,21-21 0,-21 22 16,0-1-16,0 21 16,0-20-16,0 20 0,0 1 0,0-1 15,0 1-15,0-1 0,0-20 0,0 20 16,0 1-16,-21-1 0,21 1 16,-21-22-16,21 21 0,-21 1 0,0-22 15,21 1-15,0 20 0,-21-21 0,-1 1 16,22-22-16,-21 21 0,21-21 15,0 1-15,0-1 0,0 0 0,0 0 16,-21-21-16,21-21 31,0 0-31,0 0 0,0-1 16,0-20-16,21 21 0,0-21 0,-21-22 16,22 22-16,-1-1 0</inkml:trace>
  <inkml:trace contextRef="#ctx0" brushRef="#br0" timeOffset="122768.04">12107 6181 0,'0'0'0,"0"-43"0,0 22 15,0-21-15,0 21 0,0 0 0,21-22 16,1 22-16,-22 0 0,21 21 16,0-21-16,0 0 0,21-1 0,-20 22 15,-1 0-15,0 0 0,0 0 0,21 0 16,-20 22-16,-1-1 15,-21 0-15,21 0 0,-21 21 16,0-20-16,0-1 0,0 0 0,-21 0 16,0 21-16,-1-20 0,1-1 15,0 0-15,-21 0 0,21 0 0,-1-21 16,1 21-16,-21 1 0,21-22 0,21 21 16,-21-21-16,-1 0 15,44-21 16,-1-1-31,0 1 0</inkml:trace>
  <inkml:trace contextRef="#ctx0" brushRef="#br0" timeOffset="123039.89">12742 5461 0,'0'0'0,"0"21"31,0 0-31,-21 1 16,21 20-16,-21-21 0,21 21 15,0 1-15,0 20 0,0-20 0,0-1 16,0 21-16,-21-20 0,21-1 0,0 0 16,0 1-16,0-22 15,0 21-15,0-21 0,0 1 0,0-1 16,0 0-16,0 0 0,0 0 15,21-21 1,0 0-16,0-21 16,0 21-16</inkml:trace>
  <inkml:trace contextRef="#ctx0" brushRef="#br0" timeOffset="123435.67">12890 6054 0,'22'0'31,"-1"0"-31,0 0 16,0-21-16,0 21 0,-21-22 15,21 22-15,1-21 0,20 0 0,-21 21 16,0-21-16,0 0 0,1 0 16,-1-1-16,-21 1 0,21 0 0,-21 0 15,21 0-15,-21 0 0,0-1 16,0 1-16,0 0 15,-21 21-15,0 0 0,0 0 0,-22 21 16,22-21-16,-21 21 0,21 22 16,-22-22-16,22 21 0,-21-21 0,21 22 15,-1-1-15,1-21 16,0 22-16,0-1 0,21-21 0,0 21 16,0-20-16,0-1 0,0 0 0,0 0 15,21 0-15,0 0 0,0 1 16,1-22-16,20 0 0,-21 0 0,21 0 15,-20 0-15,20 0 0,0 0 0,1 0 16,-1-22-16,0 22 0,-21-21 16,22 0-16,-22 0 0,21 0 0,-21 0 15,1-1-15,-1 1 0</inkml:trace>
  <inkml:trace contextRef="#ctx0" brushRef="#br0" timeOffset="126323.85">14774 5990 0,'0'0'0,"0"-21"0,0 0 16,0 0-16,0 0 0,0-1 0,0 1 15,0 0-15,0 0 0,0 0 16,0 0-16,0-1 0,0 44 31,0 20-15,0-21-16,0 21 0,0-20 15,0 20-15,0 0 0,-21-21 16,21 22-16,-21-22 0,21 21 0,-21-21 16,21 22-16,0-22 0,-21 21 0,-1-21 15,22 1-15,0-1 16,-21 0-16,21-42 47,21 0-47,-21-1 0,0 1 0,22 0 15,-1-21-15,-21 21 0,21-22 16,0 1-16,-21 21 0,21-22 0,0 1 16,1 0-16,-1-1 0,-21 22 15,21 0-15,0 0 0,0 0 16,0 21-16,1 0 0,-1 0 0,0 0 15,-21 21-15,21 0 0,0 0 16,0 0-16,1 1 0,-1 20 0,-21-21 16,21 21-16,-21 1 0,21-22 15,-21 0-15,0 21 0,0-20 0,21-1 16,-21 0-16,0 0 0,0 0 16,21-21-16,1 0 31,-1-21-31,-21 0 15,21 0-15,-21 0 16,21-1-16,0 1 0,0 0 0,-21 0 16,22-21-16,-1 20 0,0-20 15,0 21-15,0-21 0,0 20 0,-21 1 16,22 0-16,-1 0 0,0 21 0,0 0 16,0 0-16,0 21 15,1 0-15,-22 22 16,21-22-16,-21 0 0,0 0 15,21 21-15,-21-20 0,21-1 0,-21 0 16,21 21-16,-21-21 0,21 1 0,1-22 16,-1 21-16,-21 0 0,21 0 15,0-21-15,21 0 0,-20 21 16,-1-21-16,0 0 0,21 0 16,-21 0-16,22 0 0,-22 0 0,21-21 15,-21 21-15,22-21 0,-22 0 0,21 0 16,1-1-16,-22 1 0,0 0 15,0 0-15,0 0 0,0-22 0,1 22 16,-22-21-16,0 21 0,0-22 16,0 22-16,0-21 0,0 21 0,0 0 15,-22-1-15,1 1 0,0 21 16,0 0-16,0 0 16,0 0-16,21 21 0,-22 1 0,1-1 15,0 0-15,0 21 0,21-21 16,0 22-16,-21-1 0,21-21 0,0 22 15,0-22-15,0 21 0,0-21 0,0 0 16,0 1-16,21-1 0,0 0 16,0 0-16,0-21 0,1 21 0,20-21 15,-21 0-15,21 0 0,-20 0 0,20 0 16,-21 0-16,21 0 0,1-21 16,-22 21-16,21-21 0,-21 0 0,22 0 15,-22-1-15,21 1 0,-21 0 16,22-21-16,-22-1 0,0 22 15,0-21-15,0 0 0,22-22 0,-43 22 0,21-22 16,0 22-16,0-22 16,-21 22-16,21 0 0,-21-1 0,0 1 15,0 0-15,0-1 0,0 22 16,0 0-16,0 0 0,-21 21 16,0 0-1,0 21-15,21 0 0,-21 22 0,21-1 16,0 0-16,-21 1 0,21-1 0,-22 21 15,22-20-15,0 20 0,0-20 16,0 20-16,0-21 0,0 1 16,0-1-16,0 0 0,0-20 15,0 20-15,0-21 0,22 0 0,-1 0 16,0 1-16,0-1 0,0 0 0,22-21 16,-22 0-16,0 0 0,21 0 15,-21 0-15,22 0 0,-22 0 0,21-21 16,-21 21-16,1-21 0,20-1 0,-21 1 15,0 0-15,0 0 0,1-21 16,-1 20-16,0-20 0,-21 0 16,21-1-16,-21 1 0,21-21 0,-21 20 15,0 1-15,0-22 0,0 22 0,0 21 16,0-21-16,0 20 0,0 1 16,0 64-1,0-22 1,0 21-16,-21-21 0,21 22 15,-21 20-15,21-21 0,0 1 0,0-1 16,0 0-16,-21 1 0,21-1 16,-21-21-16,21 22 0,0-22 0,0 21 15,0-21-15,-22 0 0,22 1 0,0-1 16,-21-21-16,21 21 16,0-42 15,21 21-31,1-21 0,-1-1 15,0 1-15,0 0 0,0 0 16,0 0-16,-21 0 0,22-22 0,-1 22 16,0 0-16,0 0 0,0 21 15,0 0 1,-21 21-16,0 0 16,0 0-16,0 0 0,0 1 0,0-1 15,0 0-15,0 0 0,0 0 0,0 0 16,0 1-16,0-1 0,0 0 15,0 0-15,22-21 0,-1 21 16,0-21-16,0 0 16,0 0-16,0 0 0,1 0 15,-1 0-15,0 0 0,0 0 0,0-21 16,0 21-16,1-21 0,-1 0 16,0 0-16,0-1 0,0 1 0,0 0 15,1 0-15,-22 0 0,21-22 0,0 22 16,-21 0-16,21 0 0,-21 0 15,0 0-15,0 42 32,0 0-32,0 0 0,-21 0 15,21 0-15,-21 1 0,21-1 0,0 0 16,0 0-16,0 0 16,0 0-16,0 1 0,0-1 0,0 0 15,0 0-15,21 0 16,0-21-1,0 0-15,0 0 0,1 0 16,-1 0-16,0 0 0,0-21 16,0 21-16,-21-21 0,21 0 15,1 0-15,-22-1 0,0 1 16,0-21-16,0 21 0,0 0 0,0-1 16,0-20-16,0 21 0,0 0 15,0 0-15,-22-1 0,1 1 0,0 21 31,21-21-31,-21 21 0,42 0 32,-21 21-17,42-21-15,-20 0 0,-1 0 0,21 0 16,0 0-16,1 0 0,-1 0 16,0 0-16,1-21 0,20 21 0,-20 0 15,-1 0-15,21-21 0,-20 21 0,20 0 16,-20-21-16,-1 21 0,-21 0 15,21 0-15,-20-21 0,-1 21 0,0 0 16,-42 0 15,0 21-31,-1-21 0,-20 21 16,21 0-16,-21 0 0,20 0 16,-20 1-16,21-1 0,-21 0 0,20 0 15,-20 0-15,21 0 0,0 1 16,0-1-16,-1 0 0,1 0 0,21 0 15,0 0-15,0 1 0,0-1 16,0 0 0,21-21-16,1 0 0,-1 0 15,0 0-15,0 0 0,0 0 0,22 0 16,-22-21-16,0 21 0,0-21 16,21-1-16,-20 22 0,-1-21 15,0 0-15,0-21 0,0 21 16,0-22-16,1 1 0,-1 0 0,0-1 15,0 1-15,-21-22 0,0 22 16,21-21-16,-21-1 0,21 1 0,-21 20 16,0-20-16,0 20 0,0-20 0,0 21 15,0-1-15,0 1 0,0 21 16,0-22-16,0 22 0,0 42 31,0 1-31,0-1 0,0 21 0,0 0 16,0 1-16,0-1 0,-21 0 0,0 22 15,0-1-15,21 1 16,-21-22-16,0 22 0,21-1 0,-22-20 16,22 20-16,-21-21 0,21 1 15,0-1-15,0-21 0,0 22 0,0-22 16,0 0-16,0 0 0,0 0 0,0 0 16,21-21-16,1 22 0,-1-22 15,0 0-15,0 0 0,0 0 0,0 0 16,1 0-16,20 0 0,-21 0 0,21-22 15,-20 1-15,20 21 0,-21-21 16,0 0-16,22 0 0,-22 21 0,0-21 16,0-1-16,0 1 0,0 0 15,-21 0-15,0 0 0,0 0 16,0-1-16</inkml:trace>
  <inkml:trace contextRef="#ctx0" brushRef="#br0" timeOffset="126616.2">16616 5757 0,'0'0'0,"21"0"31,0 0-31,21 0 0,1-21 16,-1 21-16,0-21 0,22 0 0,-1 21 16,1-21-16,-1 21 0,-20-21 0,20 21 15,1 0-15,-22-22 0,0 22 16,1 0-16,-22 0 0,0 0 0,0-21 16,0 21-16,-21-21 31</inkml:trace>
  <inkml:trace contextRef="#ctx0" brushRef="#br0" timeOffset="128571.67">20637 5800 0,'0'-43'16,"0"22"-16,0 0 15,0 0-15,22 0 16,-1 0-16,-21-1 0,21 1 0,0 0 16,-21 0-16,21 0 0,-21 0 15,21-1-15,-21 1 16,0 42 15,0 1-31,0 20 0,-21 0 0,0-21 16,21 22-16,-21-1 0,0 0 15,21 1-15,-21-1 0,-1 0 0,1 1 16,0-22-16,21 0 0,-21 21 0,0-20 16,0-1-16,21 0 0,0 0 15,-22-21 1,44 0-1,-22-21 1,21 0-16,0 0 0,0-1 16,0 1-16,0 0 0,1 0 15,-22-21-15,21 20 0,0 1 0,0-21 16,0 21-16,-21 0 0,21 21 16,-21-22-16,22 22 0,-1 22 15,0-1 1,-21 0-16,0 0 0,0 21 0,21-20 15,-21-1-15,21 0 0,-21 21 0,21-21 16,-21 1-16,0-1 16,22-21-16,-1 21 0,-21 0 0,21-21 15,0 0-15,0 0 16,0 0-16,1 0 0,-1 0 0,0 0 16,0 0-16,21-21 0,-20 0 0,-1 21 15,0-21-15,21-1 0,-21 1 16,1-21-16,-22 21 0,21 0 0,0-22 15,-21 1-15,0 21 0,0-22 16,0 1-16,0 0 0,0 21 0,0-22 16,0 22-16,0 0 15,0 42 1,-21 0-16,21 22 16,-21-22-16,21 21 0,0-21 15,0 22-15,0-1 0,0-21 0,0 21 16,0-20-16,0 20 0,0-21 15,0 0-15,0 0 0,0 1 0,21-1 16,0-21-16,0 21 0,0-21 0,0 0 16,1 0-16,-1 0 0,0 0 15,21 0-15,-21 0 0,1-21 0,-1 21 16,0-21-16,0-1 0,0 1 16,0 0-16,1 0 0,-1 0 0,0 0 15,-21-22-15,21 22 0,-21-21 0,21-1 16,-21 1-16,21 0 15,-21 21-15,0-22 0,0 1 0,0 21 16,0 0-16,0 42 31,0 0-31,0 21 16,0-21-16,0 22 0,-21-1 0,21-21 16,0 22-16,0-1 0,0-21 0,0 21 15,0-20-15,0-1 0,0 0 16,21 0-16,-21 0 0,22 0 0,-1-21 15,0 0-15,0 22 0,0-22 16,0 0-16,1 0 0,20 0 0,-21 0 16,0-22-16,0 1 0,22 21 15,-22-21-15,0 0 0,0-21 16,0 20-16,1-20 0,-1 0 0,0-1 16,0 1-16,-21 0 0,0-22 15,21 22-15,-21-22 0,21 22 0,-21-21 16,0 20-16,0 1 0,0-22 0,0 22 15,0 0-15,0-1 0,0 1 16,0 0-16,0 21 0,0-1 0,0 44 31,0-1-31,0 21 0,0 0 16,0 1-16,0-1 0,0 22 16,0-1-16,0-21 0,0 22 15,0-1-15,0 1 0,0-22 16,0 22-16,0-22 0,0 0 0,0 1 15,0-1-15,0-21 0,22 0 0,-1 1 16,0-1-16,-21 0 0,21 0 16,0-21-16,0 0 0,1 0 0,-1 0 15,0 0-15,0-21 0,0 0 16,0 0-16,1-1 0,-1 1 0,0 0 16,0-21-16,0-1 0,0 1 0,1-21 15,-22 20-15,21-20 0,0 20 16,-21-20-16,0 21 0,0-22 0,21 22 15,-21-1-15,0-20 16,0 21-16,0-1 0,0 22 0,0 0 16,0 0-16,0 63 15,0-21 1,-21 22-16,21-1 0,0 0 0,-21 1 16,0 20-16,21-21 0,-22 22 15,22-1-15,0-20 0,-21 20 0,21-20 16,-21-1-16,21 0 0,0 1 15,0-1-15,0-21 0,-21 0 0,21 0 16,0 1-16,0-1 0,-21-21 0,21-21 47,21-1-47,0 1 16,-21 0-16,21-21 0,0 21 0,1-22 15,-1 1-15,0 0 0,0-1 0,0 22 16,0-21-16,1 21 0,-1-1 15,0 1-15,0 21 0,0 0 0,0 0 16,-21 21 0,22 22-16,-22-22 0,0 21 0,0-21 15,0 22-15,0-1 0,0-21 0,0 22 16,0-22-16,0 21 0,0-21 16,0 0-16,0 1 0,0-1 0,0 0 15,0 0 1,21-21-1,0 0-15,0 0 0,-21-21 16,21 21 0,-21-21-16,0 0 0,21-1 0,-21 1 15,0 0-15,0-21 0,0 21 16,0-1-16</inkml:trace>
  <inkml:trace contextRef="#ctx0" brushRef="#br0" timeOffset="128815.53">22161 5419 0,'0'0'0,"0"-21"16,22 21-1,-1-22-15,0 22 0,21 0 0,-21-21 16,1 21-16,20-21 0,0 21 15,-21 0-15,22 0 0,-1-21 0,-21 21 16,22 0-16,-22 0 0,0 0 16,0-21-16,-21 0 15</inkml:trace>
  <inkml:trace contextRef="#ctx0" brushRef="#br0" timeOffset="129003.43">21823 5249 0,'0'0'0,"-21"0"0,42 0 47,0 0-47,0 0 16,0-21-16,0 0 15</inkml:trace>
  <inkml:trace contextRef="#ctx0" brushRef="#br0" timeOffset="131120.5">24299 5927 0,'0'0'15,"-21"0"-15,0 0 16,0 0-16,21-21 16,0-1-1,0 1-15,0 0 0,21 21 0,0-21 16,0-21-16,0 20 0,1 1 16,20-21-16,0 0 0,-21-1 0,22 1 15,-1 0-15,0-1 0,1 1 16,-1 0-16,0-1 0,-20-20 0,20 20 15,-21 1-15,-21 0 0,0-1 16,0 1-16,0 21 0,0-21 0,0 20 16,-21 22-16,0-21 0,0 21 0,-22 0 15,22 0-15,-21 21 0,21 1 16,-22-1-16,22 21 0,0 0 16,-21 1-16,42-1 0,0 0 15,-22 1-15,22-1 0,0 0 0,0 1 16,0-1-16,0 0 0,0 22 15,22-22-15,-1 1 0,-21-1 0,21-21 16,-21 21-16,21-20 0,-21 20 16,0-21-16,0 0 0,0 0 0,0 1 15,-21-22 1,0 0-16,0 0 0,-1 0 16,1-22-16,0 1 0,0 0 0,0 0 15,0 0-15,-1 0 16,1-22-16,0 1 0,0 0 0,21-1 15,0 22-15,-21-21 0,21 21 0,0-1 16,-21 1-16,21 0 0,0 42 31,0 0-31,21 1 0,0-1 16,-21 21-16,21-21 0,0 22 0,-21-22 16,21 21-16,1-21 0,-1 22 15,0-22-15,21 0 0,-21 0 0,1 0 16,-1 0-16,21 1 0,0-22 0,-20 0 15,20 0-15,0 0 0,-21 0 16,22 0-16,-1 0 0,0 0 16,1 0-16,-1-22 0,0 1 0,1 0 15,-1 0-15,0 0 0,-20-22 16,20 22-16,-21-21 0,0 0 0,0-1 16,1 22-16,-22-21 0,0-1 15,0 22-15,0-21 0,0 21 0,0 0 16,-22 21-16,1 0 0,0 0 15,0 0-15,0 0 0,-22 0 0,22 0 16,-21 21-16,0 0 0,20 0 0,-20 21 16,0-20-16,21 20 0,-22-21 15,22 21-15,0-20 0,0 20 0,0-21 16,21 0-16,0 22 0,0-22 16,0 0-16,21 0 15,0-21-15,0 0 0,21 0 0,-20 0 16,20 0-16,-21 0 0,21 0 15,1 0-15,-22-21 0,21 0 0,1 0 16,-22-1-16,21 1 0,-21-21 16,22 21-16,-22-22 0,0 22 0,0-21 15,0 21-15,-21-22 0,0 22 0,0 0 16,0 0-16,0 0 0,0 0 16,0 42-1,0 0-15,-21-21 16,21 42-16,-21-21 0,21 1 15,-21 20-15,21-21 0,0 21 0,0-20 16,0-1-16,0 21 0,0-21 16,0 0-16,21 1 0,0-1 0,0-21 15,-21 21-15,21-21 0,1 0 16,-1 0-16,0 0 0,21 0 0,-21 0 16,1 0-16,20-21 0,-21 21 0,0-21 15,0-1-15,1 1 0,-1 0 16,0 0-16,0-21 0,0 20 0,0 1 15,1-21-15,-22 21 0,0 0 16,0-1-16,0 1 0,0 0 0,0 42 31,-22 0-15,1 1-16,21-1 0,-21 0 0,0 0 16,21 21-16,0-20 0,-21-1 0,21 0 15,-21 21-15,21-21 0,0 1 16,-22-22-16,22 21 0,0 0 0,0-42 47,0 0-32,0-1-15,22 1 0,-1 0 16,0 0-16,-21-21 0,21 20 0,0-20 16,0 21-16,1 0 15,-1-22-15,0 22 0,-21 0 0,21 21 16,0 0-16,-21-21 0,21 21 0,1 21 15,-22 0 1,0 0-16,0 1 0,0-1 0,0 21 16,0-21-16,0 0 0,0 22 15,0-22-15,0 0 0,0 0 0,0 0 16,0 1-16,0-1 0,21-21 16,0 0-1,0 0-15,0-21 16,0 21-16,1-22 15,-1 1-15,0 0 0,0 0 16,0 0-16,0 0 0,1-1 0,-1-20 16,21 21-16,-21 0 0,0-22 15,1 22-15,-1 0 0,0 0 0,0 0 16,-21 0-16,21 21 16,-21 21-1,0 0-15,-21 0 16,21 0-16,-21 0 0,21 1 15,0-1-15,-21 0 0,21 0 0,0 21 16,-21-20-16,21-1 0,0 0 16,0 0-16,0 0 0,0 0 15,21-21-15,0 22 0,0-22 16,0 0-16,0 0 16,1 0-16,-1 0 0,0 0 0,0 0 15,0-22-15,0 22 0,1-21 16,-1 0-16,0 0 0,0 0 0,0 0 15,0-1-15,-21-20 0,22 21 16,-1-21-16,-21 20 0,0 1 0,0-21 16,0 21-16,0 0 0,0-1 0,-21 22 31,-1 22-15,1-1-16,0 21 0,0-21 15,0 22-15,21-22 0,0 21 16,-21-21-16,21 0 0,0 22 0,0-22 15,0 0-15,0 0 0,0 0 16,0 1-16,21-1 0,0-21 16,0 0-16,0 0 0,0 0 15,1 0-15,-1 0 0,0 0 16,0 0-16,0 0 0,0 0 0,1 0 16,-22-21-16,21-1 0,-21 1 15,0 0 1,-43 21-16</inkml:trace>
  <inkml:trace contextRef="#ctx0" brushRef="#br0" timeOffset="133904.24">1503 7959 0,'0'-21'0,"0"-1"16,0 1-16,0 0 16,0 0-16,0 0 15,-21 0 1,-1 21-16,1 0 31,21 21-31,-21 0 0,21 0 16,-21 0-16,21 22 0,0-1 15,0-21-15,0 21 0,-21 1 16,21-1-16,-21 22 0,21-43 16,-22 21-16,22 0 0,0 1 0,0-22 15,0 0-15,-21 0 0,21 0 16,0 1-16,0-1 16,0-42 15,0-1-31,0 1 15,21 0-15,-21 0 0,22-21 16,-22 20-16,21-20 0,0 0 16,0-1-16,0 1 0,0 0 15,1-1-15,-1 22 0,0-21 0,0 21 16,0 0-16,0-1 0,1 1 16,-1 21-16,0 0 0,0 0 0,0 0 15,0 21-15,1 1 0,-1-1 16,0 21-16,0-21 0,0 22 15,0-1-15,-21 0 0,22 1 0,-1-1 16,0 0-16,0 1 0,0-22 16,0 0-16,1 21 0,-1-21 0,0-21 15,21 22-15,-21-1 0,22-21 16,-22 0-16,21 0 0,1 0 16,-1 0-16,-21-21 0,21-1 15,1 22-15,-1-21 0,0 0 0,1 0 16,-22-21-16,21 20 0,-21 1 0,22-21 15,-22 21-15,0-22 0,-21 1 16,0 0-16,0 21 0,0-22 0,0 1 16,0 0-16,-21 20 0,0-20 15,0 21-15,-1 0 0,1 0 16,0 21-16,0 0 0,0-22 0,0 22 16,-1 0-16,1 0 0,0 22 15,0-1-15,0 0 0,0 21 0,-1 1 16,1-22-16,21 42 0,0-20 15,-21-1-15,21 0 0,0 1 16,-21-1-16,21 0 0,0 1 16,0-22-16,0 0 0,21 0 0,-21 0 15,21 0-15,0-21 0,1 0 0,-1 0 16,0 0-16,0 0 16,0 0-16,0-21 0,22 0 0,-22 0 15,0 0-15,0 0 0,-21-1 16,21 1-16,1-21 0,-1 21 0,-21-22 15,0 1-15,0 21 0,0-21 16,0 20-16,0 1 0,0-21 16,0 21-16,0 0 15,0 42 1,0 0-16,0 0 16,0 21-16,0-20 0,0 20 0,0-21 15,0 21-15,21 1 0,-21-22 16,21 0-16,0 21 0,-21-20 0,21-1 15,1-21-15,-1 21 0,-21 0 16,21-21-16,0 0 0,21 0 0,-20 0 16,-1 0-16,0 0 0,21-21 15,-21 0-15,1 0 0,-1 21 0,0-22 16,0-20-16,0 21 0,0 0 16,1 0-16,-22-22 0,0 22 15,0-21-15,0 21 0,0-1 0,0-20 16,0 21-16,0 0 0,0 0 15,0-1-15,0 44 32,0-1-32,0 0 0,0 0 0,0 21 15,0-20-15,0 20 0,0-21 16,0 21-16,0-20 0,0 20 0,0-21 16,0 21-16,0-20 0,0-1 15,0 0-15,0 0 0,0 0 31,0-42-15,0 0 0,0 0-16,0 0 15,0-1-15,0 1 0,0-21 0,0 21 16,0-22-16,21 22 0,-21-21 16,21 0-16,0 20 0,-21 1 0,0 0 15,21 0-15,0 0 0,1 21 16,-1 21-16,0 0 15,-21 21-15,21-20 16,-21-1-16,0 21 0,21-21 0,-21 22 16,21-22-16,-21 0 15,22 21-15,-22-21 0,0 1 0,0-1 16,0 0-16,21 0 0,0-21 31,0-21 0,0 0-31,0 0 0,-21-1 0,22 1 16,-1 0-16,-21-21 0,21 21 16,0-22-16,0 1 0,-21 21 0,21-22 15,1 1-15,-1 21 0,0 0 16,-21 0-16,21-1 0,0 22 16,0 0-16,-21 22 31,0-1-31,22 21 0,-22-21 0,0 22 15,0-22-15,0 21 0,0 0 16,0-20-16,0 20 0,0-21 0,0 0 16,21 22-16,-21-22 0,0 0 0,0 0 15,21 0-15,0 0 0,0 1 16,0-22-16,1 21 0,-1-21 0,0 0 16,0 0-16,21 0 0,-20 0 15,20 0-15,-21 0 0,21 0 16,-20-21-16,20-1 0,-21 1 0,21 0 15,-20 0-15,-1 0 0,21 0 16,-21-1-16,0-20 0,1 0 0,-1 21 16,0-22-16,-21 1 0,21 0 15,-21-1-15,0 1 0,0 21 0,0-22 16,0 22-16,0 0 0,0 0 0,-21 21 31,0 0-31,0 0 0,-1 42 0,22-21 16,-21 1-16,0 20 0,0 0 15,21 1-15,0-1 0,0 0 0,0 1 16,-21-1-16,21 0 0,0 1 16,0-22-16,0 0 0,0 21 15,0-21-15,21-21 0,0 22 0,-21-1 16,21-21-16,0 0 0,1 0 0,20 0 16,-21 0-16,0 0 0,0 0 15,1 0-15,-1-21 0,21 21 0,-21-22 16,0 1-16,1 21 0,-22-21 15,21 0-15,0 0 0,-21 0 0,21-1 16,-21-20-16,0 21 0</inkml:trace>
  <inkml:trace contextRef="#ctx0" brushRef="#br0" timeOffset="136028.03">5736 8467 0,'21'21'0,"0"-21"62,-21 21-30,22-21-17,-1 0-15,0 0 31,0 0-15,-21 21 0,21-21 77,-21-21-77,21 21-16,1-21 0,-22 0 16,21 21-16,-21-21 0,21-1 15,0 1-15,-21 0 0,21 0 16,0 0-16,-21 0 0,22-22 0,-22 22 16,21-21-16,0-1 0,-21 22 0,0-21 15,0 0-15,0-1 0,0 1 16,0 21-16,0-22 0,0 22 0,0-21 15,0 21-15,0 0 16,0-1-16,-21 1 0,21 0 16,-21 42-1,21 0 1,0 1-16,0 20 0,0-21 0,0 21 16,0 22-16,0-22 0,0 1 15,0 20-15,-22-21 0,22 22 0,0-22 16,0 1-16,0 20 0,0-42 0,-21 22 15,21-1-15,0-21 0,0 0 16,0 0-16,0 1 0,0-1 16,0-42 15,0-1-31,0 1 16,0 0-16,0 0 0,21 0 0,-21-22 15,22 22-15,-22-21 0,21 21 16,0-22-16,0 22 0,0-21 0,0 21 15,1 0-15,-22-1 0,21 1 16,21 0-16,-21 21 0,0 0 0,1 0 16,-1 0-16,0 21 0,21 0 15,-21 1-15,1 20 0,-1-21 16,0 0-16,0 22 0,-21-22 0,0 21 0,0-21 16,0 0-16,0 22 0,0-22 15,-21 0-15,0 0 0,21 0 16,-21 1-16,-1-1 0,1-21 0,0 21 15,0-21-15,0 0 0,0 0 16,-1 0-16,1 0 0,0 0 0,0 0 16,0 0-16,21-21 0,-21 21 15,21-21-15,-22-1 0,22 1 16,-21 0-16,21 0 0,0 0 16,21 42 15,1 0-31,-1 0 15,0 0-15,0 1 0,0-22 16,0 21-16,1 0 0,-1-21 16,0 0-16,21 21 0,-21-21 0,1 0 15,20 0-15,-21 0 0,21 0 16,-20 0-16,20 0 0,-21-21 0,21 21 16,1-21-16,-1 0 0,-21-1 0,22 1 15,-1 0-15,-21 0 0,21 0 16,-20 0-16,-1-1 0,21-20 0,-21 21 15,0-21-15,-21 20 0,22-20 0,-22 0 16,0 21-16,0-1 16,0-20-16,0 21 0,0 0 0,0 42 15,0 0 1,0 0-16,0 0 16,0 1-16,0 20 0,-22 0 0,22-21 15,0 22-15,0-1 0,0-21 0,0 22 16,0-22-16,0 0 0,0 21 15,0-21-15,0 1 0,22-1 16,-1 0-16,0-21 16,0 0-16,0 0 0,0 0 0,1 0 15,-1 0-15,0-21 0,0 0 0,0 21 16,22-22-16,-22 1 16,0 0-16,21 0 0,-21-21 0,1 20 15,-1-20-15,0 21 0,0-21 0,0 20 16,-21-20-16,0 21 0,21-21 15,-21 20-15,0 1 0,0 0 0,0 0 16,0 42 0,0 0-1,0 0-15,0 1 0,0 20 0,0-21 16,0 21-16,0-20 0,0-1 16,0 21-16,0-21 0,0 0 0,0 1 15,0-1-15,0 0 0,0 0 0,0 0 16,22-21-16,-22 21 0,21-21 15,0 0-15,0 0 0,0 0 16,0 0-16,1 0 0,-1 0 0,0 0 16,0 0-16,21-21 0,-20 0 15,-1 0-15,0 21 0,21-21 0,-21-22 16,1 22-16,20 0 0,-21-21 0,0-1 16,0 22-16,1-21 0,-1 0 15,0-22-15,0 22 0,0-1 0,0-20 16,-21 21-16,22-43 0,-1 43 15,-21-1-15,0 1 0,0 21 16,0-22-16,0 22 0,0 0 0,0 0 16,0 0-16,0 42 31,0 0-31,-21 0 0,21 22 16,-22-22-16,22 21 0,0 0 15,-21 1-15,21 20 0,0-20 0,0 20 16,0-21-16,-21 1 0,21 20 0,0-20 15,0-1-15,0 0 0,0 1 16,0-22-16,0 21 0,0-21 0,0 0 16,0 1-16,0-1 0,0 0 0,0 0 15,21-21-15,-21 21 16,21-21-16,1 0 0,-1 0 16,0 0-16,0 0 15,-21-21-15,21 0 0,0 21 16,-21-21-16,0 0 0,22-1 0,-1-20 15,-21 21-15,0 0 0,0 0 16,0-1-16,0-20 0</inkml:trace>
  <inkml:trace contextRef="#ctx0" brushRef="#br0" timeOffset="136278.89">8001 8022 0,'0'0'0,"-21"43"15,42-43 1,0 0-16,0 0 16,0 0-16,22 0 0,-22-22 0,21 1 15,1 21-15,-22-21 0,21 21 16,-21-21-16,22 0 0,-22 21 0,21-21 16,-21 21-16,0 0 0,1 0 15,-1-22-15,0 22 0</inkml:trace>
  <inkml:trace contextRef="#ctx0" brushRef="#br0" timeOffset="137320.29">10118 8340 0,'0'0'16,"0"-21"15,21 21-31,0-22 0,-21 1 0,21 0 16,0 0-16,0 0 0,1 0 15,-1-1-15,-21 1 0,21-21 0,-21 21 16,21 0-16,-21-1 0,0-20 15,0 21-15,0 0 0,0 0 16,0-1-16,0 1 0,-21 0 0,0 21 16,0-21-16,-1 21 0,1 0 15,-21 0-15,21 0 0,0 0 0,-22 0 16,22 21-16,-21 0 0,21 0 0,-22 1 16,22-1-16,-21 21 0,21 0 15,-22-20-15,22 20 0,0 0 0,0 1 16,21-1-16,0 0 0,0 1 0,0-22 15,0 0-15,21 21 0,0-21 16,0 1-16,0-1 0,1-21 0,20 21 16,-21-21-16,21 0 0,-20 0 0,20 0 15,-21 0-15,21 0 16,-20-21-16,20 0 0,-21 21 0,21-22 16,-20 1-16,20 0 0,-21-21 0,0 21 15,22-1-15,-22-20 0,0 0 16,0-1-16,0 1 0,-21 0 0,21-1 15,-21-20-15,22 21 0,-22-1 0,21-20 16,-21 20-16,0 1 0,0 0 16,0-1-16,0 1 0,0 0 0,0-1 15,0 1-15,0 21 0,0 0 16,0 0-16,-21 21 16,-1 0-16,22 21 15,0 0-15,0 0 0,0 21 16,0 1-16,-21-1 0,21 0 0,0 1 15,-21-1-15,21 22 0,0-22 0,0 21 16,0-20-16,0-1 0,0 22 16,0-22-16,0 0 0,0 1 0,21-22 15,0 0-15,-21 21 0,22-21 0,-1 1 16,0-22-16,21 21 0,-21-21 16,1 0-16,-1 0 0,21 0 0,-21 0 15,0-21-15,22-1 0,-22 22 16,0-21-16,0 0 0,0 0 15,1-21-15,-1 20 0,0 1 0,0-21 16,-21 21-16,0-22 0,0 22 0,0 0 16,0 0-16,0 0 0,0 0 15,0 42 1,0 0-16,0 0 16,0 0-16,0 22 0,0-22 15,0 0-15,0 0 0,0 0 0,-21 0 16,21 1-16,0-1 0,0 0 0,0 0 15,0 0 1,0-42 15,0 0-31,0 0 16</inkml:trace>
  <inkml:trace contextRef="#ctx0" brushRef="#br0" timeOffset="137516.18">10922 7768 0,'0'0'0,"-21"0"15</inkml:trace>
  <inkml:trace contextRef="#ctx0" brushRef="#br0" timeOffset="140204.26">11303 8043 0,'0'0'16,"0"22"0,21-22-16,0 0 15,0 0-15,1 0 0,-1 0 16,0-22-16,0 22 0,21-21 0,-20 0 15,20 0-15,-21 0 0,21 0 0,1-1 16,-22 1-16,21 0 16,-21 0-16,22-21 0,-22 20 0,21 1 15,-21-21-15,1 21 0,-22 0 0,0-22 16,0 22-16,0-21 0,0 21 16,0-22-16,0 22 0,-22 0 0,1 0 15,0 0-15,0-1 0,0 1 0,0 0 16,-1 21-16,1 0 0,0 0 15,0 0-15,0 0 0,0 21 0,-1 0 16,22 1-16,0 20 0,-21 0 16,21 1-16,-21-1 0,21 21 0,0-20 15,0 20-15,-21 1 0,21-1 0,-21 1 16,21-1-16,0 22 16,-21-22-16,-1 1 0,22 21 0,-21-22 15,0 1-15,21-1 0,-21 22 0,0-22 16,21 1-16,-21 20 0,-1-20 15,22-1-15,-21 1 0,0-1 0,0 1 16,21-22-16,-21 22 0,21-22 0,-21 0 16,21 1-16,0-22 0,0 21 0,0-21 15,0 1-15,0-1 0,21-21 32,0-21-32,0-1 0,0 1 0,0 0 15,1 0-15,-1-21 0,21-1 16,-21 1-16,0 0 0,1-22 15,20 22-15,-21-22 0,0 1 0,0-1 16,-21 1-16,22-1 0,-22 1 0,0-1 16,0 1-16,0 20 0,0-20 15,0 21-15,-22-1 0,1 1 0,0 21 16,0-22-16,21 22 0,-21 0 0,0 21 16,21-21-16,-22 21 0,22-21 15,22 21 16,-1-21-31,21-1 0,-21 22 0,22-21 16,-1 0-16,0 0 0,1 0 0,-1 0 16,21-22-16,1 22 15,-22-21-15,22-1 0,-1 22 0,-20-21 16,20 0-16,-21-1 0,1 1 0,-22 0 16,21-1-16,-21 22 0,-21-21 15,0-1-15,22 22 0,-22-21 0,0 21 16,0 0-16,0-22 0,0 22 15,-22 21-15,22-21 0,-21 21 0,0 0 16,0 0-16,0 0 16,21 21-16,0 21 15,0-20-15,-21 20 0,21 0 0,0 22 16,0-22-16,0 22 0,-22-22 0,22 21 16,-21 1-16,21-1 15,-21 22-15,0-21 0,21-1 0,-21 22 16,0-22-16,-1 1 0,1-1 0,0 1 15,0-1-15,21 1 0,-21-1 16,0 1-16,-1-1 0,1 1 0,0-1 16,0-20-16,0 20 0,0-21 0,-1 22 15,1-22-15,0 1 0,0-1 16,21 0-16,0 1 0,-21-22 0,21 0 16,0 21-16,0-21 0,0 1 15,21-22 1,0 0-1,0 0-15,0-22 0,1 1 16,-1 0-16,0 0 0,21 0 0,-21 0 16,1-22-16,20 1 0,-21 21 0,21-22 15,-20 1-15,20-21 0,-21 20 16,21 1-16,-20-22 0,-1 1 0,0 21 16,0-22-16,-21 22 0,0-22 0,0 22 15,0 0-15,0-22 0,0 22 16,-21-1-16,21 1 0,-21 0 0,0 21 15,-1-1-15,1-20 0,0 42 16,0-21-16,21 0 0,-21 21 0,0 0 16,21-21-16,0-1 47,21 22-47,0 0 0,0-21 0,0 21 15,0-21-15,22 0 0,-22 21 16,21-21-16,-21 0 0,22-1 0,-22 1 15,0 0-15,21 0 0,-20 0 0,-1 0 16,21-1-16,-21 1 0,0 0 16,1 0-16,-1 0 0,0 0 0,-21-1 15,0 1-15,0 0 16,0 0-16,-21 21 31,0 0-31,-1 0 16,22 21-16,0 0 15,0 0-15,0 1 0,0-1 16,0 0-16,0 0 0,0 0 16,0 0-16,22 1 0,-1-1 15,-21 0-15,21-21 0,0 21 16,-21 0-16,21-21 0,-21 21 0,21-21 16,1 22-16,-1-22 15,0 21-15,0-21 16,0 0-16,0 0 0,1 0 15,-1 0-15,0 0 0,0-21 16,0-1-16,0 22 0,1-21 16,-1 0-16,0 0 0,0 0 0,0 0 15,0-1-15,1 1 0,-1-21 0,0 21 16,-21 0-16,0-1 0,21 1 16,-21 0-16,21 0 0,-21 0 0,0 0 15,0-1 1,-21 44-1,0-1 1,0 0-16,21 0 0,-21 0 0,21 0 16,0 1-16,-22-1 0,22 0 0,-21 21 15,21-21-15,0 1 0,0 20 16,0-21-16,0 0 0,0 0 16,0 1-16,21-1 0,1 0 0,-1 0 15,0-21-15,0 21 0,0-21 16,22 0-16,-22 0 0,21 0 0,0 0 15,-20 0-15,20 0 0,0-21 0,-21 21 16,22-21-16,-22 0 0,21 0 16,-21-1-16,1 1 0,20 0 15,-21 0-15,0-21 0,0 20 0,-21 1 0,22-21 16,-22 21-16,21 0 0,-21-1 16,0 1-16,0 0 0,0 0 15,-21 42 16,21 0-31,-22 0 0,22 1 16,0 20-16,0-21 0,-21 0 16,21 22-16,-21-22 0,0 0 0,21 21 15,-21-21-15,21 1 0,0-1 16,0 0-16,0 0 0,-21-21 0,21 21 16,0-42 15,21 21-16,-21-21-15,21 0 0,0 0 0,0-1 16,-21-20-16,21 21 16,1 0-16,-22-22 0,21 22 0,0 0 15,0 0-15,-21 0 0,21 0 0,0-1 16,1 1-16,-1 21 16,0 0-16,-21 21 15,0 1-15,0-1 0,0 0 0,0 0 16,0 0-16,0 0 0,0 1 15,0-1-15,21 0 0,-21 0 0,0 0 16,0 0-16,21 1 0,0-22 16,1 21-16,-1-21 15,0 21-15,0-21 0,0 0 0,0 0 16,1 0-16,-1 0 16,0 0-16,21-21 0,-21 0 0,1 21 15,-1-22-15,0 1 0,0 0 0,0 0 16,0-21-16,1 20 0,20-41 15,-21 21-15,0-1 0,-21 1 16,21 0-16,1-22 0,-1 22 0,-21-22 16,21 1-16,0 20 0,-21-20 15,0 21-15,0-1 0,21 1 0,-21 21 16,0-22-16,21 22 16,-42 42-1,0 1 1,21 20-16,-21-21 0,0 21 15,0 1-15,-1-1 0,22 0 0,-21 1 16,0-1-16,21 0 0,-21 22 16,21-22-16,-21 1 0,21-1 0,0 0 15,-21-21-15,21 22 0,0-1 0,0-21 16,0 22-16,0-22 0,0 0 16,0 0-16,21 0 0,0 0 0,0-21 15,-21 22-15,21-22 0,0 0 0,1 0 16,-1 0-16,0 0 15,0 0-15,0 0 0,0 0 0,1-22 16,-1 1-16,0 21 0,0-21 0,0 0 16,0 0-16,-21 0 0,22-1 15,-22 1-15,0-21 0,0 21 16,0 0-16,0-1 0,0 1 0</inkml:trace>
  <inkml:trace contextRef="#ctx0" brushRef="#br0" timeOffset="140455.12">14266 7641 0,'0'0'0,"21"0"31,1 0-31,20 0 16,-21 0-16,0 0 0,22 0 0,-1-21 15,-21 0-15,21 21 0,1-21 16,-22 21-16,21-21 0,-21 21 0,1 0 15,-1-22-15,0 22 0,0 0 16,0 0-16,-21-21 0,21 21 0,-21-21 31,0 0-15</inkml:trace>
  <inkml:trace contextRef="#ctx0" brushRef="#br0" timeOffset="141595.94">16595 7493 0,'0'0'0,"21"-21"47,0 0-32,0 0-15,0-1 0,0 1 0,1 0 16,-1 0-16,0 0 0,0 0 16,21-22-16,-42 22 0,22 0 0,-1-21 15,-21 20-15,21 1 0,-21 0 0,0-21 16,0 21-16,0-1 0,0 1 15,-21 0-15,0 21 0,-1-21 0,-20 0 16,21 21-16,0 0 0,-22 0 16,22 0-16,-21 0 0,0 0 0,-1 0 15,22 0-15,-21 0 0,-1 21 0,22 0 16,-21 0-16,21 0 0,0 1 16,-1 20-16,22 0 0,0-21 15,0 22-15,0-1 0,0 0 16,22 1-16,-1-1 0,0 0 0,0 1 15,21-22-15,-20 21 0,-1-21 0,21 22 16,-21-22-16,0 21 0,1-21 16,-1 1-16,-21-1 0,0 21 0,0-21 15,0 0-15,0 1 0,0-1 16,0 0-16,-43-21 0,22 21 0,0 0 16,-21-21-16,21 21 0,-22-21 0,1 22 15,0-22-15,-1 0 0,1 0 16,0 0-16,-1 0 0,1 0 0,0-22 15,-1 1-15,1 0 0,21 0 16,0 0-16,-1 0 0,1-1 16,0-20-16,21 21 0,-21-21 0,21-1 15,0 22-15,0-21 0,0-1 16,0 22-16,0-21 0,0 21 0,21 0 16,0 21-16,0 0 0,1 0 15,-1 0-15,21 0 0,-21 21 0,0 21 16,22-21-16,-22 22 0,0-22 0,21 21 15,-20 0-15,-1-20 16,0 20-16,-21 0 0,21-21 0,0 22 0,0-22 16,1 21-16,-22-21 0,21 1 15,0-1-15,0 0 0,0-21 16,22 21-16,-22-21 0,0 0 0,0 0 16,21 0-16,-20 0 0,-1 0 15,21-21-15,-21 0 0,22 0 0,-22 21 16,21-22-16,-21-20 0,0 21 0,1 0 15,20 0-15,-21-22 0,-21 22 16,21-21-16,0 21 0,-21-22 0,22 22 16,-22 0-16,0 0 0,0 0 15,0-1-15,0 44 16,0-1 0,0 0-16,0 0 15,0 0-15,0 0 0,-22 1 0,22-1 16,0 0-16,0 0 0,0 0 15,0 0-15,0 1 0,0-1 16,-21-21-16,21 21 0,0-42 47,0 0-31,0-1-16,0 1 0,0 0 15</inkml:trace>
  <inkml:trace contextRef="#ctx0" brushRef="#br0" timeOffset="141787.82">17039 7303 0,'0'0'0,"0"21"94,0 0-94</inkml:trace>
  <inkml:trace contextRef="#ctx0" brushRef="#br0" timeOffset="144800.98">17568 7747 0,'0'0'0,"21"0"0,1 0 16,-1 0-16,0 0 0,0-21 15,0 0-15,0 0 0,1 21 16,-1-22-16,-21 1 0,21 0 16,0 0-16,-21 0 0,0 0 0,0-1 15,0 1-15,0 0 0,0 0 16,0 0-16,0 0 0,0-1 15,-21 1-15,0 21 0,0-21 0,-22 21 16,22 0-16,0 0 0,-21 0 16,20 21-16,-20 0 0,21 1 0,-21-1 15,20 0-15,-20 21 0,21-21 0,0 22 16,21-22-16,0 21 0,-21-21 16,21 1-16,0-1 0,0 0 0,0 0 15,21 0-15,0-21 16,0 0-16,0 0 0,0 0 0,1 0 15,-1 0-15,21 0 0,-21 0 16,0-21-16,1 21 0,-1-21 16,0 0-16,0 21 0,0-21 0,-21-1 15,21 1-15,-21 0 0,22 0 16,-22 0-16,0 0 16,0 42 15,0 0-16,0 0-15,0 21 0,0-20 16,-22 20-16,22 0 0,0 1 16,0-1-16,0 0 0,0 22 15,0-22-15,0 22 0,0-22 0,0 21 16,0 1-16,0-1 0,0-20 16,22 20-16,-22 1 0,0-22 0,21 22 15,-21-1-15,0 1 0,0-1 0,0 1 16,0-1-16,0 1 0,0-1 15,0 1-15,0-22 0,-21 21 0,-1-20 16,1 20-16,21-20 0,-21-1 0,0 0 16,0 1-16,0-22 0,-1 21 0,1-21 15,0 0-15,0 1 0,0-1 16,0-21-16,-1 0 0,-20 0 0,21 0 16,-21 0-16,-1 0 0,22 0 0,-21 0 15,-22-21-15,22-1 0,0 1 16,-1 0-16,22-21 0,-21 21 15,21-22-15,-1 22 0,22-21 0,0-22 16,0 22-16,0-22 0,0 22 0,0-43 16,22 22-16,-1-1 0,0-20 15,0-1-15,21 0 0,1 22 0,-1-22 16,0 1-16,1-22 0,-1 21 0,22 0 16,-22 1-16,21-1 0,-20 0 15,20 22-15,1-22 0,-22 22 0,0-1 16,22 1-16,-22 20 15,1-20-15,-1 21 0,21 20 0,-41-20 16,20 21-16,0 0 0,-21 21 0,1 0 16,-1 0-16,0 0 0,0 21 15,-21 0-15,0 0 16,0 22-16,0-22 0,0 0 16,0 0-16,0 21 0,0-20 0,0-1 15,0 0-15,0 0 0,0 0 0,0 0 16,-21 1-16,21-1 0,-21-21 15,21 21-15,-21-21 0,-1-21 47,22 0-47,0-1 0,0 1 16,0 0-16,0-21 0,22 21 16,-22-22-16,21 22 0,-21-21 15,21-1-15,-21 22 0,0-21 0,21 21 16,0 0-16,0-1 0,1 22 0,-1 0 15,0 0-15,0 0 0,0 22 16,-21-1-16,21 0 16,-21 0-16,0 21 0,0-20 15,0-1-15,0 21 0,0-21 0,0 0 16,22 1-16,-22-1 0,0 0 16,0 0-16,21 0 0,-21 0 15,21-21-15,0 22 0,0-22 16,0 0-16,1 0 0,-1 0 0,0 0 15,0 0-15,21 0 0,-20-22 16,20 22-16,-21-21 0,0 21 0,22-21 16,-22 0-16,0 0 0,0 0 0,0-22 15,0 22-15,1 0 0,-1-21 16,-21-1-16,0 22 0,0-21 0,0 21 16,0-22-16,0 22 0,0 0 15,0 0-15,-21 21 0,-1 0 0,1 0 16,0 0-16,0 0 0,0 0 15,0 21-15,-1 0 0,1 0 16,0 0-16,0 22 0,0-22 0,0 21 16,21-21-16,0 22 0,0-22 15,0 21-15,0-21 0,0 1 0,0-1 16,0 0-16,0 0 0,0 0 0,0 0 16,21-21-1,0 0-15,0 0 0,0 0 16,0 0-16,1 0 0,-22-21 0,21 21 15,0-21-15,-21 0 0,21 0 16,-21 0-16,21-1 0,-21 1 0,21-21 16,-21 21-16,0 0 0,0-22 15,0 22-15,0-21 0,0 21 16,0-1-16,0 1 0,0 42 31,0 1-31,0-1 0,0 21 16,0-21-16,0 22 0,0-22 0,0 21 15,0-21-15,0 0 0,0 1 16,0 20-16,0-21 0,0 0 16,22 0-16,-1 1 0,0-22 15,0 0-15,0 0 16,0 0-16,1 0 0,-1 0 0,0-22 16,21 22-16,-21-21 15,1 0-15,20 0 0,-21 0 0,0 0 16,0-22-16,1 22 0,-1-21 0,0-1 15,0 1-15,0-21 0,0 20 16,-21 1-16,22-22 0,-22 22 0,0 0 16,0-1-16,0 1 0,0 0 0,0-1 15,0 22-15,0 0 0,0 0 16,0 0-16,0 0 0,-22 21 16,22 21-16,-21 0 15,21 0-15,-21 0 0,21 22 16,0-1-16,0 0 0,-21 1 0,21-1 15,0 0-15,-21 1 0,21-1 16,0 0-16,0 1 0,0-1 0,0 0 16,0 1-16,0-22 0,0 21 15,21-21-15,0 0 0,-21 1 0,21-1 16,-21 0-16,21 0 0,1-21 0,-22 21 16,21-21-16,0 0 15,0 0-15,0 0 0,0-21 16,1 21-16,-1-21 0,0 0 0,0 0 15,0-1-15,0 1 0,1 0 16,-22-21-16,21 21 0,0-22 16,-21 22-16,0-21 0,0 21 0,21-1 15,-21 1-15,0 0 0,0 42 32,0 0-17,0 1-15,0 20 0,0-21 0,0 0 16,0 22-16,-21-22 0,21 0 0,0 0 15,0 0-15,0 22 0,0-22 16,0 0-16,0 0 0,0 0 16,0 0-16,21-21 15,0 0-15,0 0 16,1 0-16,-1 0 0,0 0 16,0-21-16,0 21 0,0-21 15,1 0-15,-22 0 0,21 0 16,0-1-16,0 1 0,-21-21 0,0 21 15,21 0-15,-21-22 0,21 22 16,-21 0-16,0 0 0,0 0 0,0-1 16,0 44 15,0-1-31,0 0 0,0 0 16,0 0-16,0 0 15,0 1-15,0-1 0,0 0 0,0 0 16,0 0-16,0 0 15,0 1 1,22-22 0,-1 0-1,0 0-15,0 0 16,-21-22-16,21 1 0,0 0 0,1 0 16,-22 0-16,21 0 0,0-1 15,0-20-15,-21 21 0,0-21 0,21 20 16,-21-20-16,21 21 0,-21 0 0,0 0 15,0-1-15,0 1 0,0 42 47,0 1-31,0-1-16,0 0 0,0 0 16,0 0-16,0 0 0,0 1 15,0-1-15,0 0 0,0 0 16,0 0-16,0 0 15,0 1-15,0-1 16,0 0-16,22 0 16,-22 0-16,21 0 0,-21 1 15,21-22 1,0 0-16,0 0 16,0 0-16,1 0 15,-1 0-15,0 0 0,0 0 16,0 0-16,0-22 0,1 22 0,-1-21 15,0 0-15,0 0 0,21 0 16,-20 0-16,-1-1 0,0 1 0,0 0 16,0-21-16,0 21 0,1-22 15,-1 22-15,-21 0 0,0 0 0,0 0 16,0-1-16,-21 22 31,-1 0-31,1 22 0,0-1 0,0 0 16,0 0-16,0 0 0,-1 22 15,22-22-15,0 0 0,0 21 16,0-21-16,0 1 0,0-1 0,0 0 16,0 0-16,0 0 0,0 0 0,22 1 15,-1-22-15,0 0 16,0 21-16,0-21 0,0 0 0,1 0 16,-1 0-16,0 0 0,0 0 15,0 0-15,0-21 0,1 21 0,-1-22 16,0 22-16,0-21 0,0 0 15,0 0-15,-21 0 0,22 0 0,-22-22 16,21 22-16,-21 0 0,0-21 0,0 20 16,0 1-16,0 0 0,0 0 15</inkml:trace>
  <inkml:trace contextRef="#ctx0" brushRef="#br0" timeOffset="145099.81">19156 7091 0,'0'0'0,"-21"0"0,-1 0 0,65 0 31,-22 0-31,21 0 0,1-21 0,-1 21 16,21-21-16,-20 21 0,20-22 15,1 22-15,-1-21 0,1 21 0,-1-21 16,-20 21-16,-1-21 0,0 21 0,1 0 16,-22 0-16,0-21 0,0 21 15,0 0-15,-21-21 47</inkml:trace>
  <inkml:trace contextRef="#ctx0" brushRef="#br0" timeOffset="145547.54">22034 7281 0,'0'0'0,"0"-21"15,0 0-15,-21 0 0,21 0 16,0 0-16,0-1 0,0 1 15,0 0 1,-21 42 0,21 0-1,0 22-15,0-22 0,-21 0 0,21 21 16,-21 1-16,21-22 0,0 21 16,0-21-16,-21 1 0,21 20 0,0-21 15,0 0-15,-22-21 0,22 21 16,0 1-16,0-44 47,0 1-47</inkml:trace>
  <inkml:trace contextRef="#ctx0" brushRef="#br0" timeOffset="145731.45">21929 6964 0,'0'0'0,"0"-21"16,0 0 0,-22 21-1,22 21 17,22-21-17,-1 21-15</inkml:trace>
  <inkml:trace contextRef="#ctx0" brushRef="#br0" timeOffset="146247.95">22352 7027 0,'0'22'16,"0"-1"-1,0 0-15,-21 0 0,21 0 16,0 22-16,0-22 0,0 0 15,0 21-15,0-21 0,0 22 0,0-22 16,0 21-16,-21-21 0,21 22 16,0-22-16,0 0 0,0 0 0,-22 0 15,22 1-15,0-1 0,-21 0 16,21 0 0,-21-21-16,0 0 0,21-21 31,0 0-31,0 0 0,0-22 15,0 22-15,0 0 0,0-21 16,21 20-16,0-20 0,0 0 16,1-1-16,-1 1 0,21 0 0,-21-1 15,22 22-15,-1-21 0,0 21 0,1 0 16,-22 21-16,21 0 0,0 0 16,1 0-16,-22 0 0,0 21 0,21 0 15,-20 21-15,-22-21 0,0 22 16,21-22-16,-21 21 0,0 1 15,0-22-15,0 21 0,0 0 0,-21-20 16,21 20-16,-22-21 0,1 0 16,21 0-16,-21 1 0,0-1 0,21 0 15,0 0-15,-21 0 0,0-21 0,21 21 16,-22-21 0,22-21 15,0 0-31</inkml:trace>
  <inkml:trace contextRef="#ctx0" brushRef="#br0" timeOffset="146668.03">24532 6646 0,'0'0'0,"-21"-21"0,0 0 0,0 21 16,21-21-16,-22 0 15,1 21 1,21 21-1,0 0-15,0 0 0,0 22 0,0-22 16,0 21-16,0 0 0,0 1 16,0-1-16,0 22 0,0-22 0,0 0 15,0 1-15,0 20 0,-21-21 0,21 1 16,0 20-16,0-20 0,-21-1 16,21 0-16,-21-21 0,21 22 0,-21-22 15,21 0-15,0 0 0,0 0 0,-22 1 16,22-1-16,-21-21 15,0 0 1,0-21-16,21-1 16,-21 1-16</inkml:trace>
  <inkml:trace contextRef="#ctx0" brushRef="#br0" timeOffset="147624.48">23855 7197 0,'0'0'0,"-21"0"0,-1 0 16,44-21-1,-1 21 1,0 0-16,0 0 0,21-22 0,22 22 16,-22 0-16,22-21 15,-1 0-15,1 21 0,20-21 0,1 0 16,0 21-16,-1-21 0,1-1 0,-21 1 16,20 0-16,-20 0 0,-1 0 15,-20 0-15,-1-1 0,0-20 0,-21 21 16,1 0-16,-22 0 0,0-22 15,0 22-15,0 0 0,0-21 0,0 20 16,-22 1-16,1 0 0,0 0 0,0 21 16,21-21-16,-21 21 0,0 0 15,-1 21-15,22 0 16,-21 0-16,21 22 0,0-22 16,0 21-16,0 0 0,0 1 15,0-1-15,0 0 0,0 1 0,0-1 16,0-21-16,0 22 0,0-1 15,0 0-15,0 1 0,0-1 0,0-21 16,0 21-16,-21 1 0,21-22 0,0 21 16,-21-21-16,0 1 0,0-1 15,21 0-15,0 0 0,-22-21 16,22 21-16,-21-21 16,21-21-1,0 0-15,0 0 0,21-22 16,1 22-16,-1 0 0,0-21 15,0-1-15,0 1 0,0 21 16,22-21-16,-22-1 0,0 22 0,21 0 16,-20 0-16,-1 0 0,21-1 15,-21 22-15,0 0 0,1 0 0,-1 0 16,0 0-16,0 22 16,-21-1-16,0 0 0,0 0 15,0 0-15,0 22 0,0-22 0,0 21 16,0-21-16,0 0 0,0 22 15,0-22-15,0 0 0,0 0 0,0 0 16,21 1-16,-21-1 0,21-21 0,-21 21 16,22-21-16,-1 0 0,0 0 15,0 0-15,0 0 0,0 0 16,1 0-16,-1 0 0,21 0 16,-21-21-16,22 0 0,-22 21 0,21-22 15,-21 1-15,22-21 0,-22 21 0,21 0 16,-21-22-16,0 22 0,1-21 15,-1-1-15,0 22 0,-21 0 0,0-21 16,0 21-16,0-1 0,0 1 0,0 0 16,-21 21-1,0 0-15,-1 0 0,1 0 16,0 0-16,0 21 0,0 0 0,-22 1 16,22-1-16,0 21 0,0 0 0,21-20 15,0 20-15,0 0 0,0-21 16,0 22-16,0-22 0,0 0 15,0 21-15,0-20 0,21-22 0,-21 21 16,21 0-16,0-21 0,1 0 0,-1 21 16,0-21-16,0 0 0,21 0 15,-20 0-15,-1 0 0,21 0 0,-21-21 16,22 21-16,-22-21 0,21 21 0,-21-21 16,22-1-16,-22 1 0,0 21 15,0-21-15,0 0 0,0 0 16,-21 0-16</inkml:trace>
  <inkml:trace contextRef="#ctx0" brushRef="#br0" timeOffset="149981.4">4127 10478 0,'0'0'0,"0"21"0,-21 0 0,21 0 15,0 0-15,-21 0 0,0 1 0,21-1 16,-21 0-16,21 0 15,21-42 17,0 0-32,0 0 0,0-22 15,22 22-15,-1-21 0,0-1 0,22 1 16,-22 0-16,22-1 16,-1 1-16,1 0 0,-1-1 0,-20 1 15,20 0-15,-21-1 0,1 1 16,-1 0-16,0-1 0,-20 1 0,-1 21 15,0 0-15,-21 0 0,0-1 0,0 1 16,-21 21 0,0 0-16,-1 21 0,1 1 15,-21-1-15,21 0 0,0 21 16,-22 1-16,22-22 0,0 21 0,0 0 16,0 1-16,21-22 0,0 21 0,0 1 15,0-22-15,0 21 0,0-21 16,21 22-16,0-22 0,0 21 15,0-21-15,0 0 0,22 1 16,-22 20-16,0-21 0,0 0 0,0 0 16,-21 1-16,0-1 0,22-21 0,-22 21 15,0 0-15,0 0 0,0 0 16,-22-21-16,1 0 16,0 0-16,0 0 0,0 0 0,0 0 15,-1 0-15,1-21 0,0 21 16,-21-21-16,21 0 0,-1 0 0,-20 0 15,21-22-15,0 22 0,-22 0 0,22-21 16,0 20-16,0-20 0,0 21 16,0 0-16,21 0 0,0-1 15,21 44 17,-21-1-32,21 0 0,0 21 0,0-21 15,0 1-15,1 20 0,-1-21 16,0 21-16,0-20 0,0-1 0,0 0 15,1 0-15,-1 0 0,21 0 16,-21-21-16,0 0 0,22 0 0,-22 0 16,0 0-16,21 0 0,-20 0 0,-1 0 15,21-21-15,-21 0 0,0 0 16,22 0-16,-22-22 0,0 22 16,0 0-16,0-21 0,1 21 0,-1-22 15,0 22-15,-21-21 0,0 21 16,0-22-16,0 22 0,0 0 0,0-21 15,0 20-15,0 1 0,0 0 16,0 42 0,0 22-1,0-22-15,0 0 16,0 21-16,0 1 0,-21-22 0,21 21 16,0 0-16,0 1 0,0-22 0,0 21 15,0-21-15,0 1 0,21-1 16,-21 0-16,21 0 0,0-21 15,0 0-15,1 0 0,-1 0 0,0 0 16,0 0-16,0 0 0,22-21 16,-22 0-16,21 0 0,-21-1 0,22 1 15,-22 0-15,21-21 0,-21 21 0,0-22 16,1 22-16,20-21 0,-42 21 16,21-22-16,0 22 0,-21-21 0,0 21 15,21-22-15,-21 22 0,0 0 16,0 0-16,0 0 0,-21 42 31,21 0-15,0 0-16,-21 0 0,21 22 0,-21-22 15,21 21-15,0 0 0,0 1 0,0-22 16,0 21-16,0 1 0,0-22 16,0 21-16,0-21 0,0 0 0,0 1 15,21-22-15,0 0 0,0 0 0,1 0 16,-1 0-16,0 0 0,0 0 15,0-22-15,22 22 0,-22-21 0,21 0 16,-21-21-16,22 21 0,-22-22 0,21 22 16,-21-21-16,0-1 0,1 1 15,-1 0-15,0-1 0,0 1 0,-21 0 16,0-1-16,0 1 0,0 0 16,0-22-16,0 22 0,0 0 15,0-1-15,0 1 0,0 0 0,0-1 16,-21 1-16,21 0 0,-21 20 15,21 1-15,0 0 0,0 42 32,0 22-32,0-22 0,0 21 15,0 0-15,0 1 0,0 20 0,0-20 16,0-1-16,0 0 0,0 22 0,0-22 16,0 0-16,0 1 0,0-1 15,0 0-15,0 1 0,0-1 0,-21 0 16,21 1-16,-22-1 0,22-21 15,0 22-15,0-22 0,0 0 16,-21 0-16,21 0 0,0-42 31,0 0-15,0 0-16,0-22 0,21 22 16,1 0-16,-22-21 0,21 21 0,0-22 15,0 22-15,0-21 0,0 21 16,1-1-16,-1 1 0,21 0 0,-21 21 15,0 0-15,1 0 0,-1 0 16,21 0-16,-21 0 0,0 0 0,1 21 16,-1 0-16,0 1 0,-21-1 15,0 0-15,0 21 0,0-21 0,0 1 16,0 20-16,0-21 0,-21 21 16,0-20-16,-22-1 0,22 21 0,0-21 15,0 0-15,0 1 0,-22-1 0,22 0 16,0 0-16,0-21 0,0 0 15,-1 21-15,1-21 0,0 0 0,0 0 16,0 0-16,0-21 16,-1 0-16,22 0 15,0 0 1,0-1 0,0 1-1</inkml:trace>
  <inkml:trace contextRef="#ctx0" brushRef="#br0" timeOffset="152475.34">8001 10541 0,'0'21'16,"0"-42"-16,-21 42 0,0-21 0,-1 0 15,22-21 1,0 0-1,0 0-15,0 0 0,0-1 16,0-20-16,0 21 0,0 0 16,22-22-16,-1 22 0,-21-21 15,21 21-15,0-22 0,0 1 0,0 0 16,1-1-16,-1 1 0,0 0 16,0-1-16,0 1 0,0 21 0,22-21 15,-22 20-15,0 1 0,0 21 0,0 0 16,1 0-16,-1 0 0,0 0 15,0 21-15,-21 1 0,21-1 16,-21 0-16,21 0 0,-21 0 0,0 0 16,0 1-16,0-1 15,0 0-15,0-42 47,0 0-31,-21 21-16,21-22 15,0 1-15,-21 21 0,21-21 0,0 0 16,-21 21-16,21-21 0,-21 0 0,0 21 16,21-22-16,-22 22 15,1 0-15,0 0 0,0 0 16,0 22-16,21-1 0,-21 21 16,21 0-16,-22-20 15,22 20-15,-21 0 0,21-21 16,-21 22-16,21-1 0,0 0 0,0 1 15,0-1-15,0 0 0,0 1 16,0-22-16,21 21 0,0-21 0,1 1 16,-1-1-16,0 0 0,21-21 0,-21 21 15,1-21-15,20 0 0,-21 0 16,21 0-16,-20 0 0,20-21 0,0 21 16,1-21-16,-22 0 0,21-1 0,0 1 15,-20-21-15,20 21 0,-21-22 16,21 22-16,-20-21 0,-1 0 0,0-1 15,-21 1-15,21 0 0,-21-1 16,21 1-16,-21-22 0,0 22 0,0-21 16,0 20-16,0-20 0,0 20 0,0 1 15,0 0-15,0-1 16,0 1-16,0 21 0,0 0 0,0 0 16,-21 21-16,0 21 15,21 0-15,0 0 16,0 21-16,0 1 0,0-1 0,0 22 15,0-22-15,0 21 0,0-20 0,0 20 16,0 1-16,0-22 0,0 0 16,0 22-16,0-22 0,0 1 0,0 20 15,0-21-15,21-20 0,0 20 0,0-21 16,-21 21-16,22-42 16,-1 22-16,0-1 0,0-21 0,0 0 0,0 0 15,1 0-15,-1 0 0,0-21 16,21 21-16,-21-22 0,1 1 15,-1-21-15,21 21 0,-21 0 0,0-22 16,1 1-16,20 21 0,-21-22 0,0 1 16,22 0-16,-22-1 0,0 22 15,21-21-15,-21 21 0,1-22 0,-1 43 16,0-21-16,0 21 0,0 0 16,0 0-16,1 0 0,-1 0 0,-21 21 15,0 1-15,21-1 0,-21 0 0,21 0 16,-21 0-16,21 0 0,-21 1 0,0-1 15,0 0-15,0 0 16,21 0-16,1-21 16,-22-21 15,0 0-15,0 0-16,0 0 0,0-1 15,0 1-15,0 0 16,0 0-16,-22 0 0,1 0 0,0-1 15,21 1-15,-21 0 0,0 0 0,0 0 16,-1 21-16,1 0 0,0 0 16,0 0-16,0 0 15,0 21-15,-1 0 0,22 0 0,-21 0 16,0 1-16,0 20 0,21-21 16,0 21-16,-21 1 0,21-22 0,-21 21 15,21-21-15,0 22 0,0-22 0,0 21 16,0-21-16,0 1 0,0-1 15,0 0-15,0 0 0,21 0 16,0-21-16,0 0 0,0 0 16,0 0-16,1 0 0,-1 0 15,0-21-15,0 0 0,0 0 0,0 0 16,1-1-16,-1 1 0,0 0 16,0 0-16,0 0 0,0-22 15,1 22-15,-22 0 0,21-21 0,0 21 16,-21-22-16,0 22 0,0 0 0,21 0 15,-21 0-15,21-1 0,-21 1 16,0 42 0,0 1-16,0-1 15,0 0-15,0 0 0,0 0 16,0 22-16,0-22 0,0 0 0,0 21 16,0-21-16,0 1 0,0-1 0,0 21 15,0-21-15,0 0 0,0 1 16,0-1-16,21-21 0,-21 21 15,22-21-15,-1 0 0,0 0 0,0 0 16,0 0-16,0 0 0,1 0 16,20 0-16,-21 0 0,21-21 0,-20 0 15,-1-1-15,21 1 0,-21 0 0,0 0 16,22 0-16,-22-22 0,0 22 16,0 0-16,0 0 0,-21-21 0,0 20 15,0 1-15,22 0 0,-22-21 0,0 21 16,0-1-16,-22 22 15,1 22 1,0-1-16,21 0 0,-21 0 0,21 0 16,0 0-16,0 1 15,0-1-15,0 0 0,0 0 0,0 0 16,0 0-16,21 1 0,0-22 0,-21 21 16,21 0-16,1 0 0,-22 0 15,21-21-15,0 21 0,0 1 16,-42-22 31,0 0-47,0 0 0,-1 0 15,1 0-15,0-22 16,0 22-16,0 0 0,0 0 0,-1 0 16,1 0-16,0 0 0,21 22 31,-21-1-31,21 0 0,0 0 15,0 0-15,21 0 0,-21 1 16,21-22-16,0 21 0,1-21 16,-1 0-16,0 0 15,0 0-15,21 0 0,-20 0 16,-1 0-16,21 0 0,-21-21 0,22 21 16,-1-22-16,0 1 0,1 0 15,-1 0-15,21-21 0,-20 20 16,-1 1-16,22-21 0,-22 0 0,0 20 15,1-20-15,-1 21 0,0-21 0,-21-1 16,1 22-16,-1-21 0,-21 21 16,0-1-16,0 1 0,0 0 0,0 0 15,0 0-15,-21 21 0,-1 0 16,1 0-16,0 0 0,0 0 0,-21 21 16,20 0-16,1 0 0,0 0 0,0 1 15,21-1-15,0 21 0,0-21 16,0 0-16,0 1 0,0-1 0,0 0 15,21 0-15,0 0 0,-21 0 0,21-21 16,1 22-16,-1-1 0,0-21 16,-21 21-16,21 0 0,0-21 15,-21 21-15,21 0 0,-21 1 16,0-1 0,-21-21-16,0 21 15,0-21-15,0 0 0,-22 21 0,22-21 16,0 0-16,0 0 0,-21 21 0,20-21 15,1 0-15,0 0 16,0 0-16,0 0 16,42-21 31,0 21-47,0-21 0,0 21 15,1-21-15</inkml:trace>
  <inkml:trace contextRef="#ctx0" brushRef="#br0" timeOffset="152675.23">11197 10393 0,'-21'21'16,"0"-21"-16,0 0 31,21 21-31,-22-21 0,1 0 15</inkml:trace>
  <inkml:trace contextRef="#ctx0" brushRef="#br0" timeOffset="178183.1">12721 9377 0,'0'0'0,"-21"0"0,21-21 15,0 0 17,0-1-17,0 44 63,0-1-78,0 0 16,21 0 0,-21 0-16,0 0 0,0 1 15,0-1-15,0 0 16,0 0-16,-21-21 0,0 21 15,21 0-15,0 1 0,-21-22 16,-1 0 0,22-22-1</inkml:trace>
  <inkml:trace contextRef="#ctx0" brushRef="#br0" timeOffset="178427.97">12975 9335 0,'0'-22'31,"0"44"1,0-1-32,0 0 15,0 0-15,-21 0 0,21 0 16,0 1-16,0-1 15,0 0-15,-21 0 0,21 0 0,-21 0 16,21 1-16,0-1 16,-22-21-16,1 0 15</inkml:trace>
  <inkml:trace contextRef="#ctx0" brushRef="#br0" timeOffset="179623.8">635 5969 0,'0'0'0,"0"-21"32,0 42 30,0 0-46,0 0-16,0 1 0,0-1 15,0 0-15,0 0 16,0 0-16,0 0 0,0 1 16,0-1-1,21-21-15,-21 21 16,21-21 0,0 0-1,1 0 1,-22-21-16</inkml:trace>
  <inkml:trace contextRef="#ctx0" brushRef="#br0" timeOffset="179887.65">847 5969 0,'0'-21'15,"0"0"-15,0 42 47,21 0-47,-21 0 16,0 0-16,0 1 15,0-1-15,0 0 16,0 0-16,0 0 16,0 0-16,0 1 15,0-1-15,0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1T11:33:31.7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4657 487 0,'0'-21'171</inkml:trace>
  <inkml:trace contextRef="#ctx0" brushRef="#br0" timeOffset="799.55">4699 487 0,'-21'0'15,"0"0"17,-1 0-17,1 0-15,0 0 16,0 0 0,0 0-16,0 0 0,-1 0 15,1 0-15,0 0 16,0 0-16,0 0 0,0 21 15,-1-21-15,1 0 0,0 0 0,0 21 16,0-21-16,0 0 0,-1 0 16,1 0-16,21 21 15,21-21 63,1 0-62,20 0-16,-21 0 0,21 0 16,-20 0-16,20 0 0,0 0 15,22 0-15,-22 0 0,22 0 0,-1 0 16,1 0-16,-1 0 0,1 0 16,-1-21-16,22 21 0,-22 0 0,1 0 15,-1-21-15,1 21 0,20 0 16,-20 0-16,-1-21 0,43 0 0,-42 21 15,-1 0-15,-20 0 0,20 0 16,-21 0-16,1 0 0,-1 0 0,0-21 16,-20 21-16,20 0 0,-21 0 15,0 0-15,0 0 16,-42 0 78,0 0-94,0 0 0,0 0 15,0 21-15,-1-21 0,1 0 16</inkml:trace>
  <inkml:trace contextRef="#ctx0" brushRef="#br0" timeOffset="1307.26">5397 635 0,'-21'0'15,"0"0"-15,21-21 16,-21 21-16,21-21 0,0 0 15,0-1 17,0 44 15,0-1-32,0 0-15,0 0 0,0 0 16,0 22-16,0-22 0,0 21 15,21 0-15,-21 1 0,0-1 0,21 22 16,-21-22-16,0 21 0,0-20 16,0 20-16,0 1 0,0-22 15,0 0-15,0 22 0,0-22 0,0 1 16,0-1-16,0 21 0,0-20 16,0-1-16,0 0 0,0 1 15,0-1-15,-21 0 0,21-20 0,0 20 16,0-21-16,0 21 0,0-20 15,0-1-15,0 0 0,0-42 47,21 21-47,-21-21 0,0-1 16,21 1-16</inkml:trace>
  <inkml:trace contextRef="#ctx0" brushRef="#br0" timeOffset="2223.67">5800 1291 0,'0'0'0,"0"-21"15,0 0 1,0 0-16,0 42 47,0 0-32,0 0-15,0 0 0,0 1 16,0-1-16,0 0 0,0 0 16,0 21-16,0-20 0,0-1 0,0 0 15,0 21-15,0-21 16,0 1-16,0-1 0,0 0 0,0 0 16,0 0-16,0 0 0,0 1 0,0-1 15,21-21-15,0 21 16,0-21-16,0 0 0,0 0 15,1-21-15,-1 21 16,0-21-16,0-1 0,0 1 0,0 0 16,1 0-16,-1-21 0,0 20 15,0 1-15,0 0 0,-21-21 0,21 21 16,1-1-16,-1 1 0,-21-21 16,0 21-16,21 0 0,-21-1 0,21 1 15,-21 0-15,0 0 16,0 0-1,0 42 32,0 0-47,0 0 0,0 0 16,0 1-16,0-1 0,0 0 16,0 21-16,0-21 0,0 22 0,0-1 15,0 0-15,0 1 0,21-1 0,-21 22 16,0-22-16,0 21 0,21-20 15,-21 20-15,22 1 0,-1-1 0,-21-20 16,21 20-16,-21 1 16,21-1-16,0 1 0,0-1 0,-21 1 15,22-1-15,-1 1 0,0-22 0,0 21 16,-21-20-16,0-1 0,21 0 16,-21 1-16,0-1 0,0-21 0,0 22 15,0-22-15,0 0 0,-21-21 16,0 21-16,0-21 0,0 0 0,-1 0 15,-20 0-15,21 0 0,-21 0 0,-1 0 16,1 0-16,0-21 0,-1 0 16,1 0-16,0-1 0,-1 1 0,1-21 15,0 0-15,-1-1 0,22 1 0,-21 0 16,21-22-16,-1 1 16,1-1-16,0 1 0,21-1 0,0 22 15,0-22-15,0 1 0,0-22 16</inkml:trace>
  <inkml:trace contextRef="#ctx0" brushRef="#br0" timeOffset="2345.79">6181 1439 0,'21'0'31</inkml:trace>
  <inkml:trace contextRef="#ctx0" brushRef="#br0" timeOffset="2791.53">6710 1143 0,'0'0'0,"-21"-21"0,-1 21 0,1 0 32,0 0-32,21 21 15,-21 0-15,21 0 0,0 1 16,0-1-16,0 21 0,0 0 0,0 1 16,0-1-16,21 0 0,0 1 15,-21 20-15,0 1 0,0-1 0,21 1 16,-21-1-16,22 1 0,-22-1 15,0 1-15,0-1 0,0 1 0,0-22 16,0 22-16,0-1 0,0-21 16,0 22-16,0-22 0,0 22 0,0-22 15,0 0-15,0 1 0,0-1 0,0-21 16,0 22-16,0-22 16,0 0-16,0 0 0,0 0 0,0 0 15,0-42 16,0 0-15,0-21-16,0 21 0,0-22 0,0 22 16,0-21-16,0-22 0,0 22 15,0-22-15,0 1 0</inkml:trace>
  <inkml:trace contextRef="#ctx0" brushRef="#br0" timeOffset="3199.24">6583 1397 0,'0'0'0,"-21"-42"16,21 21-16,0-1 15,0 1-15,0 0 0,0 0 16,0 0-16,0 0 16,21-1-16,0 22 0,0-21 15,21 0-15,-20 21 0,20-21 0,-21 21 16,21 0-16,-20 0 0,20 0 0,0 0 15,-21 0-15,22 0 16,-22 21-16,21 0 0,-21 0 0,1-21 16,-1 22-16,-21-1 0,0 0 15,0 0-15,0 0 0,0 22 0,0-22 16,-21 0-16,-1 0 0,1 0 16,0 0-16,0 1 0,0-1 0,-22 0 15,22 0-15,0 0 0,0 0 16,0 1-16,0-1 0,-1 0 0,1 0 15,0 0-15,21 0 16,0-42 31,0 0-47,21 21 16,-21-21-16,21 0 0</inkml:trace>
  <inkml:trace contextRef="#ctx0" brushRef="#br0" timeOffset="3687.25">7197 1397 0,'0'0'0,"21"0"31,0 0-16,0 0 1,0-21-16,0 21 0,-21-21 0,22 0 16,-1 21-16,0-22 0,0 1 15,0 0-15,0 0 0,1 0 16,-22 0-16,21 21 0,-21-22 16,0 1-16,0 0 15,-21 21 1,-1 0-16,1 0 15,0 0-15,0 0 16,0 0-16,0 21 0,-1 0 0,22 1 16,-21-22-16,0 21 0,0 21 15,21-21-15,-21 0 0,21 1 0,0 20 16,0-21-16,0 21 0,0-20 0,0 20 16,0-21-16,0 0 0,0 22 15,0-22-15,0 0 0,0 0 0,21 0 16,0 0-16,-21 1 15,21-22-15,0 0 0,1 0 16,-1 0-16,0 0 16,0 0-16,0 0 0,0-22 15,1 1-15,-1 0 16,0 0-16,0 0 0,0 0 0,0-1 16</inkml:trace>
  <inkml:trace contextRef="#ctx0" brushRef="#br0" timeOffset="4051.04">8107 1164 0,'0'0'0,"0"-21"0,0 0 16,-21 21-1,-1-21-15,1 21 0,0 0 16,0 0-16,0 0 0,0 0 15,-1 0-15,1 21 0,21 0 0,-21 0 16,0 0-16,0 1 0,0-1 16,-1 0-16,1 21 0,21-21 0,0 22 15,-21-22-15,21 21 0,-21-21 16,21 22-16,0-22 0,0 21 0,0-21 16,0 22-16,0-22 0,0 0 15,0 0-15,0 0 0,0 1 0,0-1 16,21 0-16,0-21 0,0 0 15,1 0-15,-1 0 16,0 0-16,0 0 0,21 0 16,-20 0-16,-1-21 0,0 0 15,21-1-15,-21 1 0,22 0 0,-22 21 16,21-21-16</inkml:trace>
  <inkml:trace contextRef="#ctx0" brushRef="#br0" timeOffset="4663.84">8636 1291 0,'-21'-42'15,"21"21"-15,-21 21 16,21-21-16,-22-1 0,1 22 15,0 0-15,0 0 16,0 0-16,0 0 16,-1 22-16,1-22 15,0 21-15,0 0 0,0 0 0,0 21 16,21-20-16,-22-1 0,1 21 16,0 0-16,0-20 0,0 20 0,21 0 15,-21-21-15,21 22 0,-22-22 16,22 21-16,0-21 0,0 1 15,0-1-15,0 0 0,0 0 0,0 0 16,22-21-16,-1 0 16,0 0-16,0 0 0,0 0 15,0 0-15,1-21 0,-1 0 0,21 0 16,-21 0-16,0-1 0,1 1 16,-1 0-16,0-21 0,0 21 0,0-22 15,0 1-15,-21 21 0,22-22 16,-22 22-16,21-21 0,-21 21 0,0 0 15,21-1-15,-21 1 16,0 42 0,0 1-1,0-1-15,0 0 0,0 0 16,0 0-16,0 22 0,0-22 0,0 0 16,-21 21-16,21-21 0,0 1 15,0 20-15,0-21 0,0 0 0,0 0 16,21 1-16,-21-1 15,21-21-15,0 0 0,0 0 16,1 0-16,-1 0 0,0 0 16,0-21-16,0-1 0,0 1 15</inkml:trace>
  <inkml:trace contextRef="#ctx0" brushRef="#br0" timeOffset="5451.39">9334 1376 0,'22'0'0,"-22"-21"15,21 21-15,0-21 0,-21-1 16,21 22-16,-21-21 16,21 21-16,0-21 0,-21 0 0,0 0 15,0 0-15,0-1 16,-21 22 0,0 0-1,0 0-15,0 0 0,0 0 0,-1 0 16,1 22-16,-21-1 0,21 0 15,0 0-15,-1 0 0,1 0 0,0 1 16,0-1-16,0 0 0,21 0 0,0 0 16,0 0-16,0 1 15,0-1-15,0 0 16,21-21 0,-21 21-16,21-21 0,0 0 0,0 21 15,1-21-15,-1 21 0,0-21 16,0 22-16,0-22 0,0 21 15,-21 0-15,22-21 0,-22 21 16,0 0-16,0 0 16,0 1-16,-22-1 0,1 0 15,0-21-15,0 21 0,0-21 16,0 21-16,-22-21 0,22 0 0,-21 0 16,21 0-16,-1 0 0,-20 0 15,21 0-15,0 0 0,0 0 0,-1 0 16,1 0-16,0-21 0,0 21 15,21-21-15,0 0 16,-21 21-16,21-21 31,21 21-15,0 0-16,0-22 16,0 22-16,1-21 0</inkml:trace>
  <inkml:trace contextRef="#ctx0" brushRef="#br0" timeOffset="6100.04">9991 423 0,'0'0'0,"-22"-21"16,1 21 0,0 0-16,21 21 15,-21 1-15,21-1 16,-21 0-16,21 0 0,-21 21 0,21 1 16,0-1-16,0 0 0,0 22 15,0-1-15,-22 1 0,22-1 0,-21 1 16,21-22-16,0 22 0,0-1 0,-21 1 15,21-22-15,-21 0 0,21 22 16,0-22-16,0 1 0,0-22 0,0 21 16,0 0-16,0-20 0,0 20 15,0-21-15,0 0 0,0 0 0,0 1 16,21-22 0,0 0-16,0 0 15,1 0-15,-1-22 0,0 22 16,21-21-16,-21 0 0,1-21 15,-1 21-15,0-1 0,0-20 0,0 21 16,0-21-16,1 20 0,-22-20 16,21 21-16,0 0 0,-21 0 0,0-1 15,0 1-15,21 21 0,-21-21 16,0 42 0,0 0-1,0 1-15,0-1 16,0 0-16,0 0 0,0 21 0,0-20 15,0-1-15,0 0 0,0 0 16,0 0-16,0 0 0,0 1 16,0-1-16,0 0 15,0-42 17,0 0-17,0-1-15,0 1 0,0 0 16,21-21-16</inkml:trace>
  <inkml:trace contextRef="#ctx0" brushRef="#br0" timeOffset="6339.42">10435 847 0,'0'0'0,"-21"0"16,0 0-1,0 0 17,21 21-32,0 0 15,0 0 1,0 0 0,-22-21-1</inkml:trace>
  <inkml:trace contextRef="#ctx0" brushRef="#br0" timeOffset="6603.27">9652 1122 0,'0'21'16,"21"-21"-1,0 0 1,0 0-16,1 0 0,-1 0 16,0 0-16,0-21 0,21 21 0,-20 0 15,-1 0-15,21-21 0,-21 21 16,0 0-16,1 0 0,-1 0 0,0 0 16,-21-21-16,21 21 15,0 0-15</inkml:trace>
  <inkml:trace contextRef="#ctx0" brushRef="#br0" timeOffset="7234.9">10626 1291 0,'0'0'0,"0"-21"0,0 0 0,0 0 15,0 0 1,-22 42 15,22 0-15,0 0-16,0 0 0,0 0 0,0 1 15,0-1-15,0 0 0,0 0 16,0 0-16,0 0 0,0 1 0,0-1 16,0 0-16,0 0 0,0 0 15,-21 0-15,21 1 0,0-1 16,-21-21-16,21 21 15,-21-21 17,21-21-32,0 0 0,-21-1 15,21 1-15,0 0 16,0 0-16,0 0 16,0 0-16,0-22 0,21 22 0,0 0 15,0 0-15,0 0 0,1-1 16,-1 1-16,0 0 0,0-21 0</inkml:trace>
  <inkml:trace contextRef="#ctx0" brushRef="#br0" timeOffset="7438.9">11049 1228 0,'0'21'0,"0"0"16,0 0-16,0 0 0,0 1 0,0-1 16,0 0-16,0 0 0,0 0 15,0 0-15,0 1 0,0-1 16,0 0-16,-21 0 0,21 0 0,-21-21 15,21 21-15,0 1 16,0-44 31</inkml:trace>
  <inkml:trace contextRef="#ctx0" brushRef="#br0" timeOffset="8395.36">11790 1207 0,'0'0'0,"0"-43"15,0 22 1,0 0-16,-21 21 0,-1-21 15,1 21-15,0-21 16,0 21-16,0 0 0,0 0 0,-1 0 16,1 0-16,0 0 15,0 0-15,0 0 0,21 21 0,-21 0 16,-1 0-16,1 0 0,0 0 16,21 1-16,-21-1 0,0 21 15,0-21-15,21 22 0,0-22 0,-22 0 16,22 0-16,-21 21 0,21-20 15,0-1-15,0 0 0,0 0 16,21-21-16,1 0 16,-1 0-16,0 0 0,0 0 0,0 0 15,0 0-15,1 0 0,20-21 0,-21 21 16,0-21-16,0 0 0,22-1 16,-22 1-16,0 21 0,0-21 0,0 0 15,-21 0-15,22 0 0,-1-22 16,-21 22-16,21 0 0,-21 0 15,0 0-15,0-1 0,21 1 16,-21 42 31,0 1-31,0-1-16,0 0 0,0 0 15,0 0-15,0 0 0,0 22 0,0-22 16,0 21-16,0-21 0,0 22 0,0-1 15,0 0-15,0 1 0,0-1 16,0 0-16,0 22 0,0-22 16,0 1-16,0 20 0,0-21 0,0 22 15,0-22-15,0 22 0,0-1 16,0-20-16,21 20 0,-21 1 0,21-1 16,-21-21-16,22 22 0,-22-1 0,0-20 15,21 20-15,0-20 0,-21 20 16,0-21-16,0 1 0,0-1 0,21 0 15,-21-20-15,0 20 0,0-21 0,0 0 16,0 0-16,0 1 0,-21-1 16,0 0-16,0-21 0,-1 0 15,1 0-15,0 0 0,0 0 0,0 0 16,0 0-16,-1 0 16,1-21-16,-21 0 0,21-1 0,0 1 15,-22-21-15,22 21 0,0-22 0,-21 1 16,20 0-16,1-1 0,0-20 15,0 21-15,0-22 0,21 22 0,0-22 16,0 1-16,0 20 0,0-20 0,0-1 16,0 22-16,21 0 0,-21-1 15,21-20-15,0 21 0,0-1 0,1 1 16,-1 0-16,0-1 0,0 22 16,0-21-16,0 21 0,22-22 0,-22 22 15,0 0-15,0 0 0,0 0 0,1-1 16,-1 1-1,-21 0 1,0 0 0,0 0-16</inkml:trace>
  <inkml:trace contextRef="#ctx0" brushRef="#br0" timeOffset="9039.71">10689 1461 0,'-21'0'0,"21"-22"16,0 1-1,0 0-15,0 0 16,21 0 0,0 0-16,0 21 0,1-22 15,-1 22-15,0-21 0,0 21 16,0 0-16,0-21 0,1 21 0,-1 0 16,0 0-16,0 0 0,0 21 15,0 0-15,-21 1 16,0-1-16,0 0 0,0 0 15,0 0-15,0 0 16,0 1-16,-21-22 16,21 21-16,-21-21 15,21 21-15</inkml:trace>
  <inkml:trace contextRef="#ctx0" brushRef="#br0" timeOffset="10195.14">5059 2350 0,'0'0'0,"-21"0"0,21-22 0,-22 22 15,22-21 16,-21 21-31,0 0 16,42 0 31,0 0-47,1 0 16,-1 0-16,0 0 0,0 0 15,0 0-15,0 0 0,22 0 16,-22 21-16,21-21 0,-21 0 0,22 0 15,-1 0-15,0 0 0,-20 0 16,41 0-16,-21 0 0,1 0 0,20 0 16,1 0-16,-1 0 0,1 0 15,-1 0-15,1 0 0,20 0 0,1 0 16,0 0-16,21 0 0,-1 0 0,22-21 16,0 21-16,0-21 0,0 21 15,0-21-15,22 21 0,-1-21 16,0 21-16,21 0 0,-21-21 0,22 21 15,-22-22-15,21 22 0,1-21 16,-22 21-16,21 0 0,0-21 0,-20 21 16,20 0-16,-21-21 0,21 21 15,1 0-15,-22 0 0,0-21 0,0 21 16,0 0-16,1 0 0,-22 0 16,21-21-16,-21 21 0,-21 0 0,21 0 15,-22 0-15,-20 0 0,0 0 16,-1-22-16,1 22 0,0 0 0,-22 0 15,1 0-15,-22 0 0,0 0 16,1 0-16,-22 0 0,21 0 16,-21 0-16,1 0 15,-44 0 126,1 0-141,0 0 0,-21 0 0,21 0 16,-22 22-16,22-22 0</inkml:trace>
  <inkml:trace contextRef="#ctx0" brushRef="#br0" timeOffset="12704.75">1333 3281 0,'-21'0'15,"0"0"1,21 21 31,21-21 0,0 0-47,1 0 0,-1-21 15,-21 0 1,21 21-16,-21-21 0,0-1 16,0 1-16,0 0 15,-21 21-15,0 0 16,-1-21-16,1 21 15,0 0-15,0 0 0,0 21 16,0 0-16,-1-21 16,22 21-16,0 1 0,-21-1 0,21 0 15,0 0-15,0 0 0,0 0 16,0 1-16,0-1 0,0 0 0,0 0 16,21 0-16,1-21 15,-1 0-15,0 0 16,0 0-16,0 0 0,-21-21 15,21 21-15,1-21 16,-22 0-16,21 0 0,-21-1 16,0 1-16,0 0 15,0 0-15,0 0 0,-21 21 16,-1 0 0,1 0-16,0 0 15,0 21-15,21 0 16,-21 0-16,21 0 0,0 22 15,0-22-15,0 0 0,0 21 0,0-20 16,0-1-16,0 21 0,0-21 16,0 0-16,0 1 0,0-1 15,0 0-15,21 0 0,0-21 16,0 0-16,0 0 16,1 0-16,-1 0 0,0-21 15</inkml:trace>
  <inkml:trace contextRef="#ctx0" brushRef="#br0" timeOffset="13099.84">1778 3344 0,'0'22'15,"0"-1"1,21-21-1,0 0 1,0-21 0,1-1-16,-22 1 15,21 21-15,-21-21 0,0 0 16,0 0-16,0 0 0,0-1 16,-21 22-1,-1 0-15,1 0 16,0 0-16,0 22 15,21-1-15,-21 0 0,21 0 16,0 21-16,0-20 0,0-1 0,0 21 16,0-21-16,0 0 15,0 22-15,0-22 0,0 0 0,0 0 16,0 0-16,0 1 0,0-1 16,21 0-16,0-21 0,0 21 15,0-21-15,1 0 16,20 0-16</inkml:trace>
  <inkml:trace contextRef="#ctx0" brushRef="#br0" timeOffset="13647.48">3598 3217 0,'0'0'0,"0"-21"0,0-42 16,0 42-16,0-1 15,0-20-15,0 21 0,0 0 16,0 0-16,0-1 0,0-20 0,0 21 16,0 0-16,0 0 0,-21-1 15,0 22-15,0-21 0,0 21 0,-1-21 16,1 21-16,0 0 0,-21 0 16,21 0-16,-22 21 0,1 0 0,21 1 15,-22 20-15,22-21 0,-21 21 16,21 1-16,-22-1 0,22 22 0,0-22 15,0 21-15,21 1 16,0-1-16,-21-20 0,21 20 0,0 1 16,0-1-16,0-20 0,0 20 15,0-21-15,0 1 0,21-1 0,0 0 16,0-20-16,0 20 0,1-21 16,-1 0-16,0 0 0,0 1 0,0-1 15,22-21-15,-22 0 0,21 0 16,-21 0-16,22 0 0,-22-21 0,21-1 15,-21 1-15,22 0 0,-22 0 0,21 0 16,-21 0-16,0-1 0,1-20 16,20 21-16</inkml:trace>
  <inkml:trace contextRef="#ctx0" brushRef="#br0" timeOffset="14106.73">3852 3535 0,'0'0'0,"0"-21"0,21 0 15,-21-1-15,0 1 0,0 0 0,0 0 16,0 0-16,-21 21 31,21 21-31,-21-21 0,21 21 16,-21 0-16,21 22 0,-21-22 15,21 0-15,0 21 0,0-21 0,-21 22 16,21-1-16,0-21 0,0 22 16,0-22-16,0 0 0,0 0 0,0 21 15,0-20-15,21-1 16,0-21-16,0 0 15,0 0-15,0 0 0,1 0 0,-1 0 16,0 0-16,21-21 0,-21 21 16,1-22-16,-1 1 0,0 0 0,-21 0 15,21 0-15,-21 0 0,21-1 0,-21 1 16,0-21-16,0 21 0,0-22 16,0 22-16,0-21 0,-21 21 0,0 0 15,21-1-15,-21 1 0,0 0 16,-1 21-16,1 0 0,0 0 0,0 0 15,0 0-15,0 0 0,-1 0 16,1 21-16,0 0 0,0 1 16,21-1-16,0 0 0,-21 21 0,21-21 15,0 1-15,0-1 0,0 0 16,0 0-16,0 0 0,0 0 0,0 1 16,21-1-16,0-21 0,0 0 15,0 0-15,1 0 0,20 0 16,-21 0-16,0 0 0,0-21 0</inkml:trace>
  <inkml:trace contextRef="#ctx0" brushRef="#br0" timeOffset="14632.44">4445 3471 0,'0'0'0,"0"-21"15,0 42 1,-21 1-1,21-1-15,0 0 0,0 0 16,0 0-16,0 0 0,0 22 0,0-22 16,0 0-16,0 0 0,0 22 15,-21-22-15,21 0 0,0 0 0,0 0 16,0 0-16,0 1 0,0-1 16,0 0-16,0 0 15,0-42 16,-22 21-31,22-21 0,0 0 16,0-1-16,0 1 0,0 0 16,0-21-16,0 21 0,0-22 0,0 22 15,0-21-15,22-1 0,-22 1 16,21 0-16,21 21 0,-21-22 0,0 22 16,22 0-16,-1-21 0,-21 42 0,22-22 15,-1 22-15,0 0 0,1 0 16,-22 22-16,21-1 0,-21 0 0,22 0 15,-22 0-15,0 22 0,0-22 16,0 21-16,-21 0 0,0-20 0,0 20 16,0 0-16,0-21 0,0 22 15,0-22-15,0 0 0,0 21 16,0-20-16,0-1 0,0 0 0,-21 0 16,21 0-1,0-42 16,21 0-15</inkml:trace>
  <inkml:trace contextRef="#ctx0" brushRef="#br0" timeOffset="15227.84">5651 3620 0,'-21'-22'0,"42"44"0,-42-65 0,0 22 15,21 0-15,-21 0 0,21 0 16,0-1-16,0 1 16,0 0-16,0 0 0,0 42 47,21 0-47,21 0 0,-20 1 0,-22 20 15,21-21-15,0 21 0,0 1 16,-21-1-16,21-21 0,-21 22 0,0-1 15,0-21-15,0 21 0,0-20 16,0-1-16,0 0 0,0 0 16,0 0-16,0-42 31,0 0-31,0 0 16,0-22-16,0 22 0,0 0 15,0-21-15,21-1 0,-21 1 16,22 0-16,-22-1 0,0 1 0,0 0 15,21 21-15,0-22 0,-21 1 0,0 21 16,21 0-16,0-1 0,-21 1 16,21 21-16,1 0 15,-1 0 1,-21 21-16,21 1 16,-21-1-16,21-21 0,0 21 15,-21 0-15,0 0 16,0 0-16,21 1 0</inkml:trace>
  <inkml:trace contextRef="#ctx0" brushRef="#br0" timeOffset="15619.12">6202 3725 0,'0'0'16,"21"0"-1,0 0 1,-21-21-1,21 21-15,0-21 0,1 0 0,-22 0 16,21 0-16,0-1 0,0-20 16,-21 21-16,21 0 0,-21 0 0,21-22 15,-21 22-15,0 0 0,0 0 16,0 0-16,0-1 0,-21 22 16,0 0-16,0 22 15,0-1-15,0 0 0,-1 0 16,1 0-16,0 22 0,0-22 0,0 21 15,0 0-15,21 1 16,0-22-16,0 21 0,0 1 0,0-22 16,0 0-16,0 21 0,0-21 0,0 1 15,21-1-15,0-21 0,0 21 16,0-21-16,0 0 0,22 0 16,-22 0-16,0 0 0,0 0 0,0 0 15,22 0-15,-22-21 0,21 21 16,-21-21-16,1-1 0,-1 1 0,21 21 15,-21-21-15,0 0 0</inkml:trace>
  <inkml:trace contextRef="#ctx0" brushRef="#br0" timeOffset="16031.79">6794 3514 0,'0'0'0,"0"-21"15,0-1-15,0 1 0,22 21 16,-22-21-16,21 21 15,0 0-15,0 0 0,0 0 16,0 0-16,1 0 0,-1 0 16,21 21-16,-21 0 0,0 1 0,1-1 15,-1 0-15,0 0 0,0 0 16,0 22-16,-21-22 0,0 21 0,0-21 16,0 0-16,0 22 0,0-22 0,0 0 15,0 0-15,0 0 16,0 1-16,-21-22 0,21 21 0,-21-21 15,0 0 1,21-21 0,0-1-16,0 1 0,0-21 15,0 21-15,0-22 0,0 22 0,0-21 16,0 0-16,21-1 0,-21 1 16,0 0-16,0-1 0,21 22 0,0-21 15,-21 21-15,21-1 0,-21 1 0,0 0 16,22 21-16,-1-21 15,0 21-15,0 0 16,0 0 0,0 0-16,-21 21 0,22-21 0,-1 21 15</inkml:trace>
  <inkml:trace contextRef="#ctx0" brushRef="#br0" timeOffset="17123.36">7578 3874 0,'0'0'16,"0"21"-16,21-21 31,0-21-31,-21-1 0,21 1 16,0 0-16,0 0 16,1 0-16,-22-22 0,42 22 0,-42-21 15,42 0-15,-42-1 0,21-20 0,1 20 16,-1-20-16,0-1 0,-21 1 15,0-1-15,21 22 0,-21-21 0,21 20 16,-21-20-16,0 20 0,0 22 16,0-21-16,0 21 0,0 0 0,0-1 15,0 1-15,-21 42 32,21 1-32,-21-1 0,21 21 0,0-21 15,-21 22-15,21-1 0,-21 0 16,21 1-16,-22-1 0,22 21 15,0-20-15,0 20 0,0 1 0,0-22 16,0 22-16,0-22 0,0 0 16,0 1-16,0-1 0,22 0 0,-1-21 15,0 22-15,0-22 0,0 0 0,0 0 16,1-21-16,-1 21 0,0-21 16,0 0-16,0 0 0,0 0 0,22 0 15,-22-21-15,0 0 0,0 21 0,0-21 16,1 0-16,-1 0 0,0-22 15,0 22-15,-21-21 0,21 21 16,-21-22-16,21 1 0,-21 0 0,22 20 16,-22-20-16,0 21 0,0 0 15,0 0-15,0 42 16,0 0 0,0 0-16,0 0 0,0 22 15,0-22-15,0 21 0,0-21 0,-22 22 16,22-22-16,0 0 0,0 21 15,0-21-15,0 1 0,0-1 0,22 0 16,-1 0-16,0-21 0,0 0 16,21 0-16,-20 0 15,-1 0-15,0 0 0,0-21 0,21 0 16,-20 0-16,-1 21 0,0-22 16,0 1-16,0-21 0,0 21 15,1 0-15,-22-22 0,21 1 0,-21 21 16,21 0-16,-21-22 0,0 22 0,21 0 15,-21 0-15,0 42 32,0 0-32,0 0 0,0 0 15,0 1-15,0-1 0,0 0 16,-21 0-16,21 21 0,0-20 0,0-1 16,-21 0-16,21 0 0,-21 0 0,-1 0 15,22 1-15,-21-22 0,21 21 16,-21 0-1,21-42 1,0 0 0,0-1-16,0 1 0,0 0 15,0 0-15,21-21 0,0 20 0,1-20 16,-1 0-16,0 21 0,0-22 16,21 1-16,-20 21 0,20-22 0,0 22 15,1 0-15,-1 21 0,-21 0 0,21 0 16,-20 0-16,-1 0 15,21 21-15,-21 0 0,-21 22 0,21-22 0,-21 0 16,22 21-16,-22-20 0,21 20 0,-21-21 16,0 21-16,0-20 15,0-1-15,0 0 0,0 0 0,0 0 16,0 0-16,0 1 0,0-1 16,0-42 30,0-1-46</inkml:trace>
  <inkml:trace contextRef="#ctx0" brushRef="#br0" timeOffset="17978.03">10054 3514 0,'0'0'0,"0"-21"16,0-1-16,0 1 0,0 0 0,-21 0 16,0 0-16,0 0 0,-1-1 15,1 22-15,0-21 0,0 21 16,0-21-16,0 21 0,-1 0 0,-20 0 16,21 0-16,0 21 0,-22 0 15,22 1-15,0-1 0,0 21 16,-21-21-16,20 22 0,1-1 0,0-21 15,0 21-15,0 1 0,21-22 0,-21 21 16,21-21-16,0 1 0,0-1 16,0 0-16,0 0 0,21 0 0,0 0 15,0-21-15,0 0 0,0 0 0,1 0 16,20 0-16,-21 0 0,0 0 16,0-21-16,22 21 0,-22-21 0,0 0 15,0 0-15,22 0 0,-22-1 0,0 1 16,-21 0-16,21-21 0,0 21 15,-21-1-15,0 1 0,0 0 16,21 0-16,-21 0 0,0 0 0,0-1 16,0 44 15,0-1-31,0 0 16,0 0-16,0 0 0,0 0 0,0 22 15,0-1-15,0 0 0,0 1 16,0-1-16,0 22 0,0-22 0,22 21 15,-22 1-15,0-1 0,21 1 0,-21-1 16,21 1-16,-21-1 0,0 22 16,21-21-16,0-1 0,-21 1 15,21 20-15,-21-20 0,0-1 0,0 22 16,22-22-16,-22 1 0,0-1 0,0 1 16,0-1-16,0 1 0,0-22 15,0 22-15,0-22 0,0 0 0,0-20 16,-22 20-16,1-21 0,0 0 0,0 0 15,0-21-15,0 0 0,-1 0 0,1 0 16,-21-21-16,21 0 0,-22 0 16,22 0-16,-21-22 0,0 1 0,-1 0 15,22-22-15,-21 1 0,21-1 0,-22 1 16,22-22-16,0 22 0,0-22 0,21 0 16,0 22-16,0-22 15,0 22-15,0-1 0,0 1 0,0-1 16,0 22-16,42-22 0,-21 1 0,0 20 15,1-20-15,20 21 0,0-22 16,-21 22-16,22-1 0,-1 1 0,0-21 16,1 41-16,-22-20 0,21 0 0,-21 21 15,22-1-15,-22 1 0,0 0 16,0 0-16,-21 0 16,-21 0-1,0 21-15,0 0 16,0-22-16</inkml:trace>
  <inkml:trace contextRef="#ctx0" brushRef="#br0" timeOffset="18223.89">9271 2921 0,'0'0'0,"-21"0"15,0 0-15,-1 0 0,22-21 16,-21 21-16,0 0 31,0 21 16,0-21-47,0 0 16,-1 21-16</inkml:trace>
  <inkml:trace contextRef="#ctx0" brushRef="#br0" timeOffset="18334.83">8043 3323 0,'0'0'0,"-21"0"0</inkml:trace>
  <inkml:trace contextRef="#ctx0" brushRef="#br0" timeOffset="18470.75">8064 3344 0,'0'0'0,"22"0"15,-1 0-15,0 0 0,0-21 16,0 21-16,22 0 0,-22-21 0,21 21 16,-21-21-16,22 21 0,-1-21 0,0 21 15,-21-21-15,22 21 0,-22 0 16,21 0-16,-21-22 0,1 22 0,-1 0 16,0 0-16,0 0 0,0 0 15</inkml:trace>
  <inkml:trace contextRef="#ctx0" brushRef="#br0" timeOffset="20519.32">11324 3641 0,'0'0'0,"0"21"0,-21-21 0,0 0 16,21-21-1,0 0 1,0-1-16,21 1 0,0 0 0,0 0 16,0 0-16,1-22 0,20 22 15,-21-21-15,21 0 0,-20-1 0,20 1 16,-21-22-16,21 22 0,-20 0 0,-1-1 16,0-20-16,0 21 0,0-1 15,-21 1-15,0 0 0,0-1 16,0 1-16,0 0 0,0 20 0,-21-20 15,0 21-15,0 0 0,0 0 16,-1 21-16,1 0 0,0 0 0,0 0 16,0 21-16,0 0 15,-1 21-15,1-21 0,0 22 0,0 20 16,0-20-16,21 20 0,-21 1 0,-1 20 16,22 1-16,-21-22 0,21 22 15,0 21-15,0-21 0,-21-1 0,21 1 16,0 0-16,0-1 0,0 22 0,0-21 15,0-1-15,0 1 0,-21 21 16,21-21-16,0-1 0,0 1 0,0 0 16,-21-1-16,21 1 0,0 0 15,-21-1-15,21-20 0,0 20 0,0-20 16,0-1-16,0-20 0,0-1 16,0 0-16,0 1 0,0-22 0,0 0 15,0 0-15,21 0 0,0-21 0,0 0 16,0-21-16,-21 0 0,21 0 15,1-21-15,-1-1 0,0 1 16,21 0-16,-21-22 0,1 1 0,-1-1 16,0 1-16,21-22 0,-21 0 0,1 1 15,-1-1-15,0 0 16,0-21-16,-21 22 0,0-1 0,0 0 0,0 22 16,0-22-16,-21 22 0,0 20 15,0 1-15,-1 0 0,1-1 16,-21 22-16,21 0 0,-22 0 0,22 21 15,-21 0-15,0 0 0,20 0 0,-20 0 16,21 0-16,-21 0 0,20 0 16,44 0 15,20 0-31,-21-21 0,0 0 16,22 21-16,-1-22 0,0 1 15,1-21-15,-1 21 0,0 0 0,1-22 16,20 22-16,-21-21 0,1-1 15,-1 1-15,0 0 0,1-1 0,-1 1 16,-21 21-16,0-21 0,1 20 16,-22 1-16,0 0 0,0 0 15,-22 21-15,1 0 0,0 0 16,0 0-16,0 0 0,-22 21 16,22 0-16,0 0 0,0 1 0,21-1 15,0 0-15,0 21 0,0-21 0,0 22 16,0-1-16,0-21 0,21 0 15,0 22-15,0-22 0,1 0 16,-1 0-16,0 0 0,21-21 0,-21 0 16,1 22-16,20-22 0,-21 0 15,0 0-15,22 0 0,-22-22 0,0 1 16,0 21-16,0-21 0,22 0 0,-22 0 16,0 0-16,0-1 0,-21 1 15,21-21-15,0 21 0,1 0 0,-1-22 16,-21 22-16,0 0 0,0 0 15,21 0-15,-21-1 16,0 44 0,0-1-16,0 0 0,0 0 15,0 0-15,0 0 0,0 1 0,-21-1 16,21 21-16,0-21 0,0 0 16,0 1-16,0-1 0,0 0 15,0 0-15,21-21 16,0 0-16,0 0 0,0 0 15,1 0-15,-1 0 16,0-21-16,-21 0 0,21 21 0,0-21 16,-21-1-16,0 1 0,21-21 0,-21 21 15,0 0-15,0-1 0,0-20 16,0 21-16,0 0 0,-21 0 0,0-1 16,0 1-16,0 21 0,-22 0 15,1 0-15,21 0 16,0 0-16,0 0 15,42 0 17,0 0-32,0 0 0,21 0 0,-20 0 15,-1-21-15,21 21 0,-21-21 16,0 21-16,22-21 0,-22 21 0,21 0 16,-21 0-16,1 0 0,-1 0 0,21 0 15,-21 0-15,-21 21 0,21 0 16,-21 0-16,22 0 0,-22 1 0,0-1 15,0 21-15,0-21 0,0 0 0,0 22 16,0-22-16,0 0 16,0 0-16,0 0 0,0 22 0,-22-22 15,22 0-15,0 0 0,-21-21 16,21-21 15,0 0-15,0 0-16,0 0 0,0-22 15,0 22-15,0 0 0,21-21 0,1-1 16,-22 22-16,21-21 0,0 21 0,21-22 16,-21 22-16,1 21 15,-1-21-15,0 21 0,21 0 0,-21 0 0,1 0 16,-1 0-16,0 21 0,-21 0 16,21 0-16,-21 1 0,21-1 15,-21 21-15,0-21 0,0 22 0,0-22 16,0 0-16,0 21 0,0-21 0,0 1 15,0-1-15,0 0 0,0 0 16,0 0-16,-21 0 0,21-42 31,0 0-15,0 0-16,0 0 0,0 0 16,0-22-16,21 1 0,0 21 0,1-22 15,-1-20-15,0 21 16,21-1-16,-21 1 0,22 0 0,-22 20 15,21-20-15,1 42 0,-22-21 0,21 21 16,-21 0-16,22 0 0,-22 0 16,0 21-16,0 0 0,0 0 0,0 1 15,1 20-15,-22-21 0,0 21 0,0 1 16,0-1-16,0 0 0,0-20 16,0 20-16,0 0 0,0-21 0,0 22 15,0-22-15,0 0 0,-22 0 0,22 0 16,-21-21-16,21 22 15,-21-22-15,21 21 0,-21-21 16,21-21-16</inkml:trace>
  <inkml:trace contextRef="#ctx0" brushRef="#br0" timeOffset="21218.92">15219 3239 0,'0'0'0,"-21"0"15,21-22-15,0 1 16,0 0-16,0 0 0,0 0 0,0 0 15,0-1-15,0-20 0,0 0 16,21-1-16,0 1 0,-21 0 0,21-22 16,0 22-16,-21 0 0,21-1 0,1 1 15,-22 21-15,0 0 0,0-1 16,0 1-16,21 21 0,-21 21 16,0 22-1,0-22-15,0 21 0,0-21 0,0 22 16,0 20-16,-21-20 0,21-1 0,0 0 15,0 22-15,0-22 0,0 0 16,0 1-16,0-1 0,0 0 0,0 1 16,0-22-16,0 21 0,0-21 0,0 22 15,0-22-15,0 0 0,0 0 16,0 0-16,0 1 0,0-1 0,-22 0 16,1-21-16,0 21 0,0-21 15,-21 21-15,20-21 0,1 0 16,-21 0-16,0 0 0,20 0 0,-20 0 15,21 0-15,-21 0 0,-1 0 16,22 0-16,0-21 0,0 21 16,0 0-16,42 0 31,21 0-31,-21-21 16,22 21-16,-1 0 0,0 0 0,1 0 15,-1-21-15,21 21 0,-20 0 0,-1 0 16,22 0-16,-22-21 0,0 21 15,1 0-15,-1 0 0,-21 0 0,21 0 16,-20 0-16,-1-22 0,0 22 0,-42 0 47,0 0-31,21-21-1</inkml:trace>
  <inkml:trace contextRef="#ctx0" brushRef="#br0" timeOffset="21679.66">16722 2350 0,'0'0'15,"0"-85"-15,0 64 16,0 0-16,0-1 0,0 1 16,0 0-16,0 0 15,-22 21-15,1 0 16,0 21-16,21 0 15,-21 0-15,21 22 0,-21-1 16,21 22-16,-21-22 0,21 21 16,0 22-16,-22-21 0,22 20 15,-21-20-15,0-1 0,21 22 0,-21-22 16,21 1-16,-21-1 0,0-20 0,21 20 16,0-20-16,0-1 0,0 0 15,0-21-15,0 1 0,0-1 0,0 0 16,0 0-16,0 0 0,21-21 31,0 0-31,0 0 0,-21-21 0,0 0 16,21 0-16,-21 0 0,21-1 0,-21 1 15,0 0-15,0-21 0,0 21 16,0-1-16</inkml:trace>
  <inkml:trace contextRef="#ctx0" brushRef="#br0" timeOffset="22487.19">16235 3048 0,'0'0'16,"-21"0"-16,42 0 31,0 0-31,0 0 0,21 0 16,-20-21-16,20 21 0,0-21 16,1 21-16,-1-21 0,0-1 0,1 22 15,-1-21-15,0 0 0,1 21 16,-1-21-16,0 0 0,-21 21 15,22 0-15,-22-21 0,0 21 0,0 0 16,0 0-16,1 0 16,-22 21-16,0 0 15,0 0-15,0 0 0,0 0 0,-22 1 16,1 20-16,21-21 0,-21 0 16,21 0-16,0 22 0,0-22 0,0 0 15,0 0-15,0 0 0,0 1 16,0-1-16,21-21 15,0 0-15,1 0 0,-1 0 16,0 0-16,0 0 0,0-21 16,0-1-16,22 22 0,-22-21 0,21 0 15,-21 0-15,22 0 0,-22-22 0,0 22 16,0 0-16,22 0 0,-22-21 16,-21 20-16,21 1 0,-21 0 0,21 0 15,-21 0-15,0 0 0,0 42 31,0 0-15,0 0-16,0 0 0,0 0 16,0 1-16,0 20 0,0 0 0,0 1 15,0-1-15,0 21 0,0-20 0,0 20 16,0 1-16,0-1 16,0 1-16,0-1 0,0 1 0,0-1 15,0 1-15,0-1 0,0 1 0,0 20 16,0-20-16,0 21 0,0-22 15,0 1-15,-21 20 0,0-20 0,0-1 16,21 1-16,-22-22 0,1 22 0,0-22 16,0 0-16,0-21 0,0 22 0,-1-22 15,1 0-15,0-21 16,0 0-16,0-21 0,0 0 16,-1 0-16,1-1 0,21-20 15,-21 0-15,0-1 0,0-20 0,21-1 16,0 1-16,-21-22 0,21 1 15,0-1-15,0 0 0,0 1 0,0-1 16,0 0-16,0 1 0,21-1 16,0 21-16,0-20 0,0 20 0,0 1 15,22 20-15,-22 1 0,21 0 16,-21-1-16,22 1 0,-22 21 0,21 0 16,-21 0-16,22-1 0,-22 1 0,21 0 15,-21 21-15,22 0 0,-22-21 16,0 21-16,0 0 0,0-21 15</inkml:trace>
  <inkml:trace contextRef="#ctx0" brushRef="#br0" timeOffset="22831">17801 2731 0,'0'-22'16,"0"44"-1,0-1-15,0 0 16,-21 21-16,21 1 0,0-1 0,0 0 16,0 22-16,0-1 0,0 1 15,0-1-15,0 22 0,0-22 16,0 1-16,0 21 0,0-22 0,-21 22 16,21-22-16,0 1 0,-21-1 15,-1 22-15,1-22 0,0 1 0,0 21 16,0-43-16,0 21 0,-1 1 0,22-22 15,0 1-15,-21-22 0,21 0 16,0 0-16,-21 0 0,21 0 0,0-42 31,0 0-31,0 0 16,0 0-16,21 0 0,-21-22 0,21 1 16,-21 0-16,0-1 0,0-20 0,22-1 15</inkml:trace>
  <inkml:trace contextRef="#ctx0" brushRef="#br0" timeOffset="25559.26">17822 2794 0,'-21'0'0,"0"21"0,21-42 47,0 0-32,21 21-15,0-21 0,-21 0 16,21 21-16,1-22 0,-1 1 0,0 21 16,0-21-16,21 21 15,-20 0-15,20 0 0,-21 0 0,21 0 0,-20 0 16,20 0-16,-21 0 0,21 21 15,-20 0-15,-1 1 0,21-1 16,-21 0-16,-21 21 0,21-21 0,-21 22 16,0-22-16,0 21 0,0-21 15,0 1-15,-21 20 0,0-21 0,-21 21 16,21-20-16,-22-1 0,22 0 0,-21 0 16,21 0-16,-22 0 0,22-21 15,0 22-15,0-22 0,0 0 0,-1 0 16,1 0-16,0 0 31,42-22 0,0 22-15,1-21-16,-1 0 0</inkml:trace>
  <inkml:trace contextRef="#ctx0" brushRef="#br0" timeOffset="25978.02">18500 3048 0,'21'0'15,"0"0"1,0 0-16,-21-21 16,21 21-16,0-21 0,1 21 15,-1-21-15,0 21 0,0-22 0,21 1 16,-20 21-16,-1-21 0,21 0 15,-21 0-15,22 0 0,-22-1 0,0-20 16,0 21-16,0 0 0,0 0 0,1-22 16,-22 22-16,0 0 0,0 0 15,0 0-15,0-1 0,0 1 0,0 0 16,-22 21-16,1 0 16,0 0-16,0 21 0,0 0 15,0 1-15,-1 20 0,-20-21 16,21 21-16,0 1 0,-22 20 0,22-20 15,0-1-15,21 0 0,0 1 0,-21 20 16,21-42-16,0 22 0,0-1 16,0-21-16,0 0 0,21 0 0,0 1 15,0-1-15,1 0 0,-1-21 16,21 0-16,-21 0 0,0 0 0,22 0 16,-1 0-16,0-21 0,-20 0 0,20-1 15,21 1-15,-20 0 0,20 0 16,-20-21-16</inkml:trace>
  <inkml:trace contextRef="#ctx0" brushRef="#br0" timeOffset="26383.78">20193 1947 0,'0'-21'0,"0"42"0,-21-63 0,0 42 16,21-21-16,0 0 0,-22 21 16,1 21-1,21 0 1,0 21-16,0-20 0,0 20 0,0 0 15,0 22-15,0-22 0,0 22 16,0-1-16,0 22 0,-21-22 0,21 22 16,-21-22-16,21 1 0,-21-1 15,21 1-15,0-1 0,-21-20 0,21-1 16,-22 0-16,22 1 0,0-22 0,0 21 16,0-21-16,0 1 0,0-1 15,0-42 16,0-1-31,22 1 16,-1-21-16,0 21 0</inkml:trace>
  <inkml:trace contextRef="#ctx0" brushRef="#br0" timeOffset="26792.56">20383 2625 0,'0'0'0,"0"-43"15,0 65 16,0-1-31,0 0 0,0 0 16,0 21-16,-21-20 0,21 20 16,-21-21-16,21 21 0,0 1 15,0-22-15,0 21 0,0-21 0,0 1 16,0-1-16,0 0 0,21 0 16,0 0-16,1-21 0,-1 21 15,0-21-15,0 0 0,0 0 0,22 0 16,-22-21-16,0 21 0,21-21 15,-21 0-15,1 0 0,20 0 0,-21-1 16,0 1-16,-21-21 0,0 21 16,21-22-16,-21 22 0,0-21 0,0 21 15,0-22-15,-21 22 0,0 0 0,0 0 16,0 0-16,0 0 16,-1 21-16,1 0 0,0 0 0,-21 0 15,21 0-15,-1 0 0,1 0 0,-21 0 16,21 0-16,21 21 0,-21-21 15,-1 0-15,22 21 0,0-42 47</inkml:trace>
  <inkml:trace contextRef="#ctx0" brushRef="#br0" timeOffset="27051.4">20002 2455 0,'0'0'16,"0"-21"-16,0 0 16,22 21-16,-1 0 15,21-21-15,0 0 0,1 21 0,-1 0 16,22-21-16,-22 21 0,21 0 16,1-22-16,-1 22 0,-20-21 0,20 21 15,1 0-15,-22-21 0,0 21 16,1 0-16,-1 0 0,-21 0 0,0 0 15,1 0-15,-1 0 0,-21 21 47,0 0-47,0 1 16</inkml:trace>
  <inkml:trace contextRef="#ctx0" brushRef="#br0" timeOffset="28615.85">22098 2963 0,'0'0'0,"-21"22"15,42-22 17,0-22-32,0 1 0,0 0 0,1 0 15,-1 21-15,0-21 0,21-22 16,-21 22-16,1 0 0,-1 0 0,0 0 16,0-22-16,-21 22 0,21 0 15,-21-21-15,0 21 0,0-22 0,0 22 16,-21 0-16,0-21 0,0 20 15,0 22-15,-1-21 0,1 21 16,-21 0-16,21 0 0,-22 0 0,1 21 16,0 1-16,21-1 0,-22 21 15,1-21-15,0 22 0,20-1 0,-20 0 16,21 1-16,0 20 0,0-21 16,21 1-16,0-1 0,0 0 0,0-20 15,0 20-15,0-21 0,21 0 0,0 22 16,0-43-16,21 21 0,-20 0 15,-1-21-15,21 0 0,0 0 16,-20 0-16,20 0 0,0-21 0,1 0 0,-1 21 16,0-22-16,1 1 15,-22 0-15,21 0 0,0-21 0,-20 20 16,-1 1-16,0-21 0,0 0 16,0 20-16,-21-20 0,0 0 0,0 21 15,0-22-15,0 22 0,0-21 0,0 21 16,-21 21-1,0 0-15,0 21 16,21 0-16,-21 0 0,21 21 16,0-20-16,-22 20 0,22-21 15,0 21-15,0-20 0,0 20 0,0-21 0,0 21 16,0-20-16,22-1 16,-1 0-16,0 0 0,0-21 0,0 21 15,0-21-15,22 0 0,-22 0 0,21 0 16,-21 0-16,22 0 0,-1 0 15,-21-21-15,22 0 0,-22 21 0,21-21 16,-21 0-16,22-1 0,-22 1 16,0-21-16,0 21 0,-21-22 0,0 22 15,21-21-15,-21 21 0,0-22 0,0 22 16,0-21-16,0 21 16,0 0-16,0 42 15,0 0 1,0 0-16,0 0 0,-21 22 0,21-22 15,0 21-15,0-21 0,0 22 0,-21-22 16,21 21-16,-21-21 0,21 0 16,0 22-16,0-22 0,0 0 15,0 0-15,0-42 47,21 0-47,0 0 16,-21 0-16,21-1 0,0 1 0,1 0 15,-1-21-15,0 21 0,0-22 16,0 1-16,0 21 0,1 0 16,-1-22-16,0 43 0,0-21 0,0 21 15,0 0-15,1 0 0,-1 0 16,-21 21-16,21 0 0,-21 22 16,21-22-16,-21 0 0,0 21 0,0-20 15,0-1-15,0 21 0,0-21 16,21 0-16,-21 1 0,21-1 0,-21 0 15,22 0-15,-22 0 0,21-21 16,0 21-16,0-21 0,0 0 16,0 0-16,1 0 0,-1 0 0,0 0 15,0 0-15,0-21 16,0 0-16,1 0 0,-1 0 0,0 0 16,0-1-16,0 1 0,0 0 0,1 0 15,-1-21-15,0 20 0,-21-20 16,21 21-16,0 0 0,0-22 0,1 22 15,-22 0-15,21 21 16,-21 21 0,0 0-16,0 1 0,0-1 0,0 0 15,0 0-15,0 21 0,0-20 16,0-1-16,0 21 0,0-21 0,0 0 16,0 22-16,0-22 0,0 0 15,0 0-15,0 0 0,0 1 16,21-22-16,0 0 15,0 0-15,0 0 16,1 0-16,-1 0 0,21 0 0,-21 0 16,0-22-16,1 1 0,-1 0 0,21 0 15,-21 0-15,0 0 0,1-1 16,-22-20-16,21 21 0,0-21 0,-21-1 16,0 1-16,0 0 0,0 20 0,0-20 15,0 0-15,0-1 0,0 1 16,0 21-16,0-21 0,0 20 0,-21 22 15,0-21-15,-1 21 0,1 0 16,-21 0-16,21 21 0,0 1 16,-1-1-16,1 0 0,0 0 15,-21 21-15,21-20 0,-1 20 0,1-21 16,0 0-16,21 22 0,0-22 0,0 0 16,0 0-16,0 0 15,21-21 1,0 0-16,1 0 0,20 0 15,-21 0-15</inkml:trace>
  <inkml:trace contextRef="#ctx0" brushRef="#br0" timeOffset="28931.67">25146 2159 0,'0'0'0,"21"-42"16,-21 21-16,0-1 0,0 1 15,-21 42 1,21 1 0,-21-1-16,0 21 0,21-21 0,0 22 15,-22 20-15,1-21 0,21 22 16,-21-1-16,0 1 0,0-22 0,0 22 16,-1-1-16,1 1 0,0-22 0,0 22 15,0-22-15,0 0 16,21-21-16,0 22 0,-22-22 0,22 0 15,-21 0-15,21 0 0,0 1 0,0-1 16,-21-21 15,21-21-31,-21-1 16,0 1-16</inkml:trace>
  <inkml:trace contextRef="#ctx0" brushRef="#br0" timeOffset="30031.51">24511 2709 0,'-21'0'0,"42"0"31,0 0-31,21 0 0,1 0 16,-1 0-16,0 0 0,1 0 0,20 0 16,1 0-16,-22-21 0,22 21 15,-1-21-15,1 0 0,-1 0 0,1 21 16,-22-21-16,21-1 0,-20-20 15,-1 21-15,0 0 0,1-22 0,-22 22 16,21-21-16,-21 0 0,1 20 16,-22-20-16,0 0 0,0 21 0,0-22 15,0 22-15,0 0 0,0 0 0,-22 21 32,1 0-32,0 0 0,0 21 15,0 0-15,0 21 0,-1-20 16,1 20-16,0 0 0,0 22 0,0-22 15,0 22-15,21-22 0,-22 21 0,1-20 16,21 20-16,0-20 0,0-1 16,-21 0-16,21 1 0,-21-1 0,21-21 15,0 21-15,0-20 0,0-1 16,0 0-16,0 0 0,0 0 0,0 0 16,0 1-16,0-44 46,0 1-46,0 0 0,21 0 16,0 0-16,0 0 0,1-1 16,-22 1-16,21 0 0,0 0 0,0 21 15,0-21-15,0 0 0,1 21 16,-1 0 0,-21 21-16,21 0 15,-21 0-15,0 0 16,21 0-16,-21 1 0,0-1 15,21 0-15,-21 0 16,0 0-16,21 0 0,1-21 16,-1 22-16,0-22 15,0 0-15,0 0 0,0 0 16,1 0-16,-1 0 0,21-22 16,-21 1-16,0 21 0,1-21 0,-1 0 15,0 0-15,0 0 0,0-1 16,0 1-16,1 0 0,-1 0 0,-21-21 15,0 20-15,0 1 0,0 0 0,0 0 16,-21 42 15,-1-21-31,1 21 16,21 0-16,0 22 0,-21-22 16,0 0-16,21 0 0,0 0 0,0 1 15,0-1-15,0 0 0,0 0 16,0 0-16,0 0 15,21-21 1,0 0-16,0 0 16,1 0-16,-1-21 0,0 21 0,0-21 15,0 0-15,0 0 0,1 0 0,-1-1 16,0 1-16,-21 0 0,21 0 16,0 0-16,-21 0 0,21-1 0,-21 1 15,0 42 16,0 1-31,0-1 16,0 0-16,0 0 16,0 0-16,0 0 0,22 1 0,-1-22 15,-21 21-15,21 0 0,0-21 0,0 0 16,0 0-16,1 0 0,-1 0 16,0 0-16,0 0 0,0 0 0,0 0 15,22 0-15,-22 0 0,0-21 0,0 0 16,0 21-16,22-22 15,-22 22-15,0-21 0,-21 0 0,0 0 16,0 0-16,0 0 16,-21 21-16,-21 0 15</inkml:trace>
  <inkml:trace contextRef="#ctx0" brushRef="#br0" timeOffset="30755.75">15811 4593 0,'0'0'16,"0"-21"-16,0 0 0,0-21 15,0 20-15,0 1 0,0 0 0,0 0 16,0 0-16,0 0 0,0-1 16,0 44 15,0-1-31,-21 21 0,21-21 15,-21 22-15,21-1 0,0 0 0,0 22 16,-21-22-16,21 22 0,-21-1 0,21 1 16,0-1-16,0-21 0,-21 22 15,21-22-15,0 22 0,-22-22 0,22-21 16,0 22-16,0-22 0,0 0 16,0 0-16,0 0 0,0 0 15,-21-21 16,21-21-31,-21 0 16,21 0-16</inkml:trace>
  <inkml:trace contextRef="#ctx0" brushRef="#br0" timeOffset="31592.93">15346 5059 0,'0'0'0,"0"21"31,21-21-15,0 0-16,0 0 0,0 0 16,1 0-16,-1 0 0,21 0 15,-21 0-15,22 0 0,-22-21 0,21 0 16,0 0-16,1 21 0,-1-22 0,0 1 16,1 0-16,-1 0 0,-21 0 15,22 0-15,-22 21 0,21-22 0,-21 22 16,0 0-1,-21 22 1,0-1-16,0 0 16,-21 21-16,21-21 0,0 22 15,-21-22-15,21 21 0,-21 1 0,21-1 16,0-21-16,0 21 0,0-20 0,0 20 16,0-21-16,0 0 0,21 0 15,0-21-15,-21 22 0,21-22 0,1 0 16,20 0-16,-21 0 0,0 0 0,22 0 15,-1-22-15,-21 22 0,21-21 16,1 0-16,-1 0 0,-21 0 0,22 0 16,-22-22-16,21 22 0,-21 0 15,0-21-15,1 20 0,-1-20 0,-21 21 16,0 0-16,0 0 0,0-1 16,21 1-16,-21 0 0,0 42 31,0 0-16,0 22-15,0-22 0,0 0 0,0 21 16,0-20-16,0 20 0,0 0 16,0 1-16,0-1 0,0 0 0,0 1 15,0-1-15,0 0 0,0 1 0,0 20 16,0-21-16,0 22 0,0-22 0,0 22 16,0-1-16,0-20 0,0 20 15,0 1-15,0-1 0,0-21 0,0 22 16,0-1-16,-21 1 0,0-22 15,21 22-15,-22-1 0,1-20 0,0-1 16,0 0-16,0 1 0,0-22 16,-1 0-16,1 0 0,21 0 0,-21 0 15,0-21-15,0 0 0,0 0 0,-1 0 16,1-21-16,0 0 0,0 0 16,0 0-16,0-22 0,21 22 15,0-42-15,0 20 0,0-20 0,0-1 0,0 1 16,0-1-16,0 1 0,21-22 15,0 22-15,0-22 0,0 22 16,22-22-16,-22 21 0,21-20 0,0 20 16,-20 1-16,20-1 0,0 22 0,22-43 15,-22 43-15,0 0 16,-20 20-16,20-20 0,-21 21 0,21 0 16,-20 0-16,-1-1 0,0 1 0,0 21 15,0-21-15,0 0 0</inkml:trace>
  <inkml:trace contextRef="#ctx0" brushRef="#br0" timeOffset="31948.76">17293 4741 0,'0'-21'0,"0"42"0,0-63 0,0 21 16,0 42 15,0 0-15,0 0-16,-21 22 0,21-1 15,0 0-15,0 22 0,0-1 0,0 1 16,0-1-16,0 1 0,0 21 16,0-22-16,0 1 0,0 20 0,0-20 15,0 20-15,0-20 0,0-1 0,0 1 16,0-1-16,0 1 0,-21-1 16,0-20-16,21 20 0,-22-20 0,1-1 15,21 21-15,-21-20 0,0-22 16,21 64-16,0-64 0,-21 0 15,21 0-15,0 0 0,0 0 0,0-42 32,0 0-32,0 0 15,0 0-15,21 0 0,0-1 0,-21 1 16,0-21-16,21 0 0,-21-1 0,21 1 16,1 0-16,-22-1 0</inkml:trace>
  <inkml:trace contextRef="#ctx0" brushRef="#br0" timeOffset="32325.58">17399 5186 0,'0'0'15,"0"-21"-15,0-22 0,0 22 0,-21-21 0,21 21 16,-21 0-16,21-1 0,0 1 0,0 0 16,0 0-16,0 0 15,0 0-15,21-1 0,0 22 0,0-21 16,0 0-16,22 21 0,-22 0 15,0 0-15,21 0 0,-21 0 0,22 0 16,-22 0-16,21 0 0,-21 21 0,1 0 16,20 1-16,-21-1 0,-21 0 15,21 0-15,-21 0 0,0 0 0,0 22 16,0-22-16,0 0 0,-21 0 16,0 0-16,0 1 0,0-1 15,-1-21-15,-20 21 0,21 0 0,-21 0 16,20-21-16,-20 21 0,21 1 0,0-22 15,-22 21-15,22-21 0,0 0 16,21 21-16,-21-21 0,42-21 47,-21 0-47,21 21 0,0-22 0,1 22 16,-1-21-16,0 0 0</inkml:trace>
  <inkml:trace contextRef="#ctx0" brushRef="#br0" timeOffset="32759.07">17843 5122 0,'0'0'0,"43"-21"16,-22 0 0,0 0-16,0 21 15,-21-21-15,21 0 0,1 21 0,-1-22 16,0 1-16,0 0 0,0 21 0,0-21 15,1 0-15,-22 0 16,21-1-16,-21 1 0,21 0 0,-21 0 16,0 0-16,0 0 15,-21 21 1,0 0-16,-1 0 16,1 21-16,0 0 0,0 0 0,0 0 15,21 0-15,-21 1 0,21 20 16,-22-21-16,22 0 0,-21 22 0,21-22 15,0 0-15,0 21 0,0-21 16,0 1-16,0-1 0,21 0 0,1 0 16,-22 0-16,21-21 0,0 21 0,0-21 15,0 0-15,0 22 0,1-22 16,-1 0-16,0 0 0,21 0 16,-21 0-16,1 0 0,-1 0 0,0-22 15,0 1-15,0 21 0,0-21 16,-21 0-16,0 0 0,22 21 15,-1-21-15,-21-1 0,21-20 0,-21 21 16,0 0-16,21 0 0</inkml:trace>
  <inkml:trace contextRef="#ctx0" brushRef="#br0" timeOffset="33182.83">19156 4191 0,'0'0'0,"0"-42"15,0 21-15,0 42 63,0 0-63,0 0 0,0 0 0,0 0 16,0 1-16,-21-1 0,21 0 15,0 0-15,0 0 0,0 0 16,-22 1-1</inkml:trace>
  <inkml:trace contextRef="#ctx0" brushRef="#br0" timeOffset="33386.72">19262 4149 0,'0'0'0,"0"21"47,0 0-31,0 0-16,0 0 0,0 1 15,0-1-15,0 0 16,0 0-16,0 0 15,-22 0-15,22 1 0,-21-1 16,21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1T11:34:07.9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10435 1122 0,'0'-21'16,"0"0"-16,0-1 16,0 1-16,0 0 15,0 0-15,0 0 0,0 0 16,0-1-16,0 1 0,0 0 15,0 0-15,0 0 0,0 0 0,0-1 16,0 1-16,0 0 16,0 42 15,0 0-15,0 1-16,0-1 0,0 21 15,0-21-15,0 22 0,0-1 16,0 0-16,0 22 0,0-22 0,0 0 15,0 22-15,0-22 0,0 22 16,0-22-16,0 22 0,0-1 16,0 1-16,0-22 0,0 21 0,0 1 15,-21-1-15,21 1 0,0-22 16,0 22-16,0-22 0,0 0 0,0 1 16,-21-1-16,21 0 0,0 1 15,-21-22-15,21 21 0,0-21 0,0 1 16,0-1-16,0 0 0,0 0 0,0 0 15,0 0 1,0-42 15,0 0-31,0 0 16,0 0-16,0 0 0,0-1 16,21-20-16,0 21 0,0-21 15,-21-1-15,21 1 0</inkml:trace>
  <inkml:trace contextRef="#ctx0" brushRef="#br0" timeOffset="1907.42">10583 974 0,'0'0'0,"-21"-21"16,21-1 0,-21 22-1,42 0 32,0 0-31,0 0-16,1 0 0,-1 0 15,21 22-15,-21-22 16,0 0-16,1 0 0,20 0 0,0 0 16,1 21-16,-1-21 0,0 0 15,22 0-15,-22 0 0,22 0 0,-1 0 16,-21 0-16,22 0 0,-1 0 16,1 0-16,21 0 0,-22 0 0,43 0 15,-21 0-15,20 0 0,22 0 16,0 0-16,0 0 0,0-21 15,0 21-15,22-22 0,-22 22 0,21 0 16,0 0-16,0-21 0,0 21 16,0 0-16,-21 0 0,43-21 0,-22 21 15,0 0-15,0 0 0,0 0 16,1 0-16,-1 0 0,21 0 16,0 0-16,1 0 0,-22 0 0,21 0 15,-21 0-15,1 0 0,20-21 16,0 21-16,-21 0 0,1 0 15,20 0-15,-21 0 0,21 0 0,-20 0 16,20 0-16,-42 0 0,21 0 16,0 0-16,-21 0 0,21 0 0,-21 0 15,22 0-15,-22-21 0,0 21 16,0 0-16,0 0 0,-22-21 0,22 21 16,0-22-16,0 22 0,-21 0 15,21 0-15,-21-21 0,0 21 16,0 0-16,-22 0 0,1-21 15,0 21-15,21 0 0,-22 0 0,1-21 16,-22 21-16,22 0 0,-21 0 16,20-21-16,-20 21 0,-1 0 0,-20 0 15,20-21-15,-21 21 0,1 0 16,-1 0-16,0 0 0,-20 0 0,-1 0 16,0 0-16,0 0 0,-21 21 46,0 0-30,0 0-16,0 0 16,0 0-16,0 1 15,0 20-15,0-21 0,0 0 16,0 22-16,0-22 0,0 21 0,-21 0 16,21-20-16,0 20 0,-21 0 15,21 1-15,0-1 0,0 0 0,0 1 16,0-1-16,0 21 0,0-20 0,0-1 15,0 22-15,0-22 0,21 21 16,-21-20-16,21 20 0,-21-20 0,0 20 16,0-21-16,21 1 0,-21-1 15,0 0-15,21 1 0,-21-1 0,0 0 16,0 1-16,0-22 16,0 21-16,0 1 0,0-22 0,0 21 15,0-21-15,0 0 0,0 22 16,0-22-16,0 0 0,0 0 15,0 0-15,-21-21 32,0 0-17,0 0-15,0 0 16,0 0-16,-1 0 0,1 0 16,-21 0-16,21 0 0,0 0 15,-1 0-15,-20-21 0,21 21 16,-21 0-16,-1 0 0,1 0 0,0 0 15,-22 0-15,22-21 0,-22 21 16,1 0-16,-1 0 0,-20 0 0,20 0 16,-21 0-16,1 0 0,-1 0 15,-21 0-15,22 0 0,-22 0 0,0 21 16,0-21-16,0 0 0,0 21 16,1-21-16,-22 22 0,21-22 0,-21 0 15,0 21-15,0-21 0,0 0 0,0 0 16,-21 21-16,21-21 0,0 0 15,0 0-15,0 0 0,0 21 0,0-21 16,0 0-16,0 0 16,0 0-16,0 0 0,0 21 0,0-21 15,0 0-15,0 0 0,0 0 0,0 0 16,21 0-16,-21 21 0,0-21 16,0 0-16,0 0 0,0 0 0,0 0 15,21 0-15,-21 0 0,21 0 0,0 0 16,-21 0-16,21 0 0,1 0 15,-1 0-15,0 0 0,0 0 0,0 0 16,0 0-16,22 0 0,-22 0 16,21 0-16,-21 0 0,22 0 0,-1 0 15,-21 0-15,22 0 0,-22 0 0,21 0 16,0 0-16,1 0 16,20 0-16,-20 0 0,-1 0 0,21 0 15,-20 0-15,20 0 0,1 0 16,-22 0-16,22 0 0,-1 0 0,1 0 15,-1 0-15,1 0 0,20 0 0,-20 0 16,-1 0-16,22 0 0,0 0 16,-1 0-16,-20 0 0,20 22 0,1-22 15,0 0-15,-1 0 0,1 0 0,-21 0 16,20 0-16,1 0 16,0 0-16,-22 0 0,22 0 0,-1 0 0,1 0 15,0 0-15,21 0 16,-22 0-16,1 0 0,21 0 0,-22 0 15,22 0-15,0 0 0,0 0 0,0 0 16,0 0-16,-1 0 0,1 0 16,0 0-16,0 0 31,0 0-31,0 0 16,-1 0-16,1 0 15,0 0-15,0 0 16,0 0 15,21-22-15,0 1 46,21 21-46,0-21-16,0 21 0,0-21 15,1 21-15,20-21 0</inkml:trace>
  <inkml:trace contextRef="#ctx0" brushRef="#br0" timeOffset="2539.05">12658 1439 0,'0'0'0,"-22"0"0,-20-21 15,21 21 1,0 0-16,0 0 0,-1 0 0,1 0 16,0 0-16,0 0 0,0 0 0,0 0 15,42 0 32,0 0-47,21 0 0,-21 0 0,22 0 16,-1 0-16,0 0 0,22 0 15,-1 0-15,-20 0 0,20 0 0,22 0 16,-22 0-16,1 0 0,-1 0 16,1 0-16,-1 0 0,1 0 0,-1 0 15,-20 0-15,-1 0 16,0 0-16,-20 0 0,-1 0 0,0 0 16,-42 0 15,0 0-31,-1 21 0,-20-21 15,21 0-15,-21 22 0,-1-22 0,1 0 16</inkml:trace>
  <inkml:trace contextRef="#ctx0" brushRef="#br0" timeOffset="2875.37">13102 1545 0,'0'-21'0,"-21"21"16,0 0 0,21 21-1,-21 0-15,21 1 0,0 20 16,-22-21-16,22 21 0,0 1 16,0-1-16,0 22 0,0-22 0,0 21 15,0-20-15,0-1 0,0 22 0,0-22 16,0 0-16,0 1 0,0-1 15,0 0-15,0-21 0,0 22 0,0-22 16,0 0-16,0 0 16,0 0-16,0 1 15,0-44 1,0 1 0,22 0-16,-22 0 0,21 0 0,0 0 15,-21-1-15</inkml:trace>
  <inkml:trace contextRef="#ctx0" brushRef="#br0" timeOffset="3588.2">13462 1969 0,'0'0'0,"0"-22"16,21 22 0,-21 22 15,0-1-31,0 0 0,0 0 0,0 0 15,0 0-15,0 1 0,0-1 16,0 0-16,0 0 0,0 0 0,0 0 16,0 1-16,0-1 0,0 0 15,0 0-15,0 0 16,21-21-16,0 0 16,1 0-16,-1 0 15,0-21-15,0 0 0,21 21 0,-20-21 16,-1 0-16,0-1 0,0 1 0,0 0 15,0 0-15,1 0 0,-1-22 16,0 22-16,0 0 0,-21 0 16,0 0-16,0 0 0,0-1 15,0 44 17,0-1-17,0 21-15,0-21 0,0 0 16,0 22-16,0-1 0,-21 0 15,21 1-15,0-1 0,-21 0 16,21 22-16,0-22 0,0 22 0,0-1 16,0 1-16,0-1 0,0 1 15,0-1-15,0 1 0,0-1 0,0 22 16,0-22-16,0 22 0,0-21 16,0-1-16,0 22 0,0-22 0,0 1 15,0-1-15,-21-20 0,21 20 0,-22-21 16,1-20-16,0 20 0,21-21 15,-21 0-15,0 0 0,0-21 16,-1 0-16,1 0 0,0-21 16,0 0-16,0-21 0,0 21 15,-1-22-15,1 22 0,-21-21 16,21-22-16,0 22 0,-1-22 0,1 1 16,0-1-16,21 22 0,0-21 0,0-1 15,0 1-15,0-1 0,0 1 16,21 20-16,0-20 0,1 20 0,-1-20 15,21 21-15,-21-1 0,0 1 16,22 0-16,-22-1 0,21 1 0,-21 21 16,22-22-16,-22 22 0,21 0 0,-21 0 15,22 0-15,-22 0 0,21-1 16</inkml:trace>
  <inkml:trace contextRef="#ctx0" brushRef="#br0" timeOffset="3971.98">14393 1842 0,'0'0'0,"0"-43"0,0 1 15,-21 42-15,0 0 16,0 0 0,0 21-16,21 0 0,-22 0 0,22 1 15,0 20-15,0 0 0,0 1 16,0-1-16,0 21 0,0 1 0,0-1 15,0 1-15,0-1 0,0 22 0,0-21 16,0 20-16,0 1 16,0-22-16,0 22 0,0-21 0,-21 20 15,21-20-15,-21-1 0,21 22 0,-21-22 16,0 1-16,21 21 0,-21-22 16,-1 1-16,1-22 0,21 21 0,-21-20 15,0-1-15,0 0 0,21 1 0,0-1 16,0-21-16,0 0 0,0 1 15,0-1-15,0-42 16,0-1 0,21 1-16,-21-21 0,21 21 15,0-22-15,0 1 0,1 0 16,-1-22-16,0 1 0,0-1 0</inkml:trace>
  <inkml:trace contextRef="#ctx0" brushRef="#br0" timeOffset="4363.75">14372 2223 0,'0'0'0,"0"-22"0,-21-20 0,0 21 0,21 0 16,0 0-16,0-22 0,0 22 0,0 0 16,0 0-16,0-22 15,0 22-15,0 0 0,21-21 0,0 21 16,0-1-16,0 1 0,22 0 15,-1 0-15,-21 0 0,22 21 0,-1 0 16,-21 0-16,21 0 0,1 0 0,-22 21 16,0 0-16,21 21 0,-20-20 15,-22-1-15,0 21 0,0-21 0,0 22 16,0-22-16,0 21 0,0-21 16,-43 22-16,22-22 0,0 0 0,-21 0 15,20 0-15,-20 0 0,21 1 16,-21-1-16,20 0 0,-20 0 0,21-21 15,0 21-15,0 0 0,-1-21 0,1 22 16,0-22 0,42 0 15,0 0-31,1-22 0,-1 22 16,0-21-16,0 0 0,0 21 0</inkml:trace>
  <inkml:trace contextRef="#ctx0" brushRef="#br0" timeOffset="4779.84">15007 1990 0,'0'0'0,"21"0"15,0 0 1,1 0-16,-1 0 0,0 0 15,0-21-15,0-1 16,0 22-16,22-21 0,-22 0 0,0 0 16,0 0-16,0 0 0,1-1 15,-1 1-15,0 0 0,-21 0 0,0 0 16,0 0-16,0-1 0,0 1 0,0 0 16,-21 21-1,0 0-15,-1 0 0,1 21 16,0 0-16,0 1 0,-21 20 15,20-21-15,1 21 0,21 1 0,-21-1 16,21-21-16,-21 22 0,21-1 0,0-21 16,0 21-16,0-20 0,0-1 15,0 21-15,21-21 0,0 0 16,-21 1-16,21-22 0,1 0 16,-1 0-16,0 0 0,0 0 0,0 0 15,0 0-15,22 0 0,-22 0 0,0-22 16,21 22-16,1-21 0,-22 0 15,21 0-15</inkml:trace>
  <inkml:trace contextRef="#ctx0" brushRef="#br0" timeOffset="5083.66">16150 1715 0,'0'-22'0,"0"44"0,-21-65 16,0 43-16,0-21 0,-1 0 0,1 21 15,0 0-15,0 0 0,0 0 16,0 0-16,-1 0 0,1 0 0,0 21 16,0 0-16,0 0 0,0 1 15,21 20-15,-22-21 0,1 21 0,0-20 16,21 20-16,0 0 16,-21-21-16,21 22 0,0-1 0,-21-21 15,21 0-15,0 22 0,0-22 0,0 0 16,0 0-16,21 0 0,0 1 15,0-22-15,0 21 0,1-21 0,-1 0 16,0 0-16,21 0 0,-21 0 16,1 0-16,20 0 0,-21 0 0,21-21 15,1-1-15,-22 22 0,21-21 0</inkml:trace>
  <inkml:trace contextRef="#ctx0" brushRef="#br0" timeOffset="5948.13">16658 1778 0,'0'0'0,"0"-21"16,0 0 0,0 0-16,-21 21 15,0 0-15,0 0 16,-1 0-16,1 21 0,0 0 16,0 0-16,0 21 0,0-20 0,-1-1 15,1 21-15,0-21 0,0 22 16,0-22-16,0 21 0,21-21 0,-22 0 15,22 22-15,0-22 0,0 0 16,0 0-16,0 0 16,0 1-16,22-22 15,-1 0 1,0 0-16,0 0 0,0-22 0,0 22 16,-21-21-16,22 21 0,-1-21 15,0 0-15,0 0 0,-21 0 0,21-1 16,-21 1-16,21-21 0,-21 21 0,0-22 15,22 22-15,-22 0 0,21 0 16,-21 0-16,0 0 0,0-1 0,0 1 16,0 42 15,0 1-31,0-1 0,0 0 16,0 0-16,0 21 15,0-20-15,0-1 0,0 0 0,-21 21 16,21-21-16,-22 1 0,22-1 15,0 0-15,0 0 0,0 0 0,0 0 16,0 1-16,22-1 16,-1-21-1,0 0-15,0 0 0,0 0 0,0 0 16,1 0-16,-1 0 0,0-21 16,0-1-16,21 22 0,-20-21 15,-1 0-15,0 0 0,0 0 0,21 0 0,-20-22 16,-1 22-16,0-21 15,21-1-15,-21 1 0,1 21 0,-1-21 16,0 20-16,0-20 0,0 21 16,0 21-16,-21-21 0,0 0 0,-21 21 31,0 21-31,0 0 0,21 0 16,-21 0-16,0 0 0,-1 1 0,22-1 15,-21 0-15,21 21 0,0-21 16,0 1-16,0-1 0,0 0 0,21 0 15,1-21-15,-1 21 0,0 0 0,0-21 16,0 22-16,0-1 0,1-21 16,20 21-16,-21-21 0,0 0 15,-21 21-15,21-21 0,-21 21 16,0 0 0,-21-21-16,0 0 0,0 22 15,0-22-15,0 0 0,-22 0 16,22 21-16,-21-21 0,21 0 0,-1 0 15,-20 0-15,21 0 0,0 0 0,0 0 16,-1 0-16</inkml:trace>
  <inkml:trace contextRef="#ctx0" brushRef="#br0" timeOffset="7255.19">17886 1461 0,'0'0'0,"0"-22"0,0 1 16,0 0-16,0 0 0,0 0 16,0 0-16,0 42 46,0 0-46,-21 0 16,-1 21-16,22-20 0,-21 20 16,0 0-16,21 22 0,-21-22 0,0 22 15,0-22-15,-1 21 0,1 1 16,0-22-16,21 1 0,-21 20 16,21-42-16,0 22 0,0-1 0,0-21 15,0 21-15,0-20 0,21-1 16,0 0-16,0-21 15,1 0-15,20 0 0,-21 0 16,0 0-16,0-21 0,1 21 0,20-21 16,-21-1-16,0 1 0,22 0 15,-22 0-15,0 0 0,0 0 0,0-22 16,0 22-16,1-21 0,-1 21 0,0-22 16,-21 22-16,0 0 15,0 0-15,0 0 0,21-1 0,-21 1 0,0 42 31,0 1-15,0-1-16,-21 0 0,21 0 16,0 21-16,0-20 0,0-1 0,0 21 15,-21-21-15,21 0 0,0 1 0,0-1 16,0 0-16,0 0 0,21-21 16,-21 21-16,21 0 0,0-21 0,0 0 15,1 0-15,-1 0 0,0 0 16,0 0-16,21 0 0,-20-21 0,-1 0 15,21 0-15,-21 21 0,22-21 16,-22 0-16,0-1 0,0 1 0,0-21 16,0 21-16,-21 0 0,22-1 15,-22-20-15,0 21 0,0 0 16,0 0-16,0 42 31,0 0-31,-22-21 0,22 21 16,-21 21-16,21-20 0,-21-1 0,21 0 15,0 21-15,0-21 0,-21 1 16,21-1-16,0 0 0,-21 0 0,21 0 16,0 0-16,0 1 15,-21-1 1,21-42 15,0-1-31,0 1 16,0 0-16,0 0 15,0 0-15,21-22 0,0 22 0,0-21 16,0 0-16,0-1 0,22 22 16,-22-21-16,21 21 0,-21-22 0,22 22 15,-1 21-15,-21-21 0,22 21 0,-22 0 16,0 0-16,21 0 0,-21 21 16,-21 0-16,22 0 0,-1 22 15,-21-22-15,0 0 0,0 21 16,0-20-16,0 20 0,0-21 0,0 0 15,0 0-15,-21 1 0,-1-1 0,1 0 16,21 0-16,-21 0 0,0 0 16,0 1-16,21-44 47,21 1-47,0 21 15,0-21-15,0 0 0</inkml:trace>
  <inkml:trace contextRef="#ctx0" brushRef="#br0" timeOffset="8063.73">19685 1799 0,'0'0'0,"21"-21"0,-21-21 0,0 21 15,0-22 1,-21 43-16,0 0 15,0 0-15,-1 0 0,1 0 16,0 21-16,0 1 0,-21-1 0,20 0 16,1 0-16,0 21 0,0-20 0,0-1 15,0 21-15,21-21 16,0 0-16,0 1 0,0-1 0,0 0 16,0 0-16,0 0 15,21-21-15,0 0 0,0 21 16,0-21-16,0 0 0,1 0 0,20 0 15,-21-21-15,0 21 0,0-21 16,1 21-16,-1-21 0,0 0 0,0 0 16,0-1-16,0 1 15,-21 0-15,22 0 0,-22 0 0,0 0 16,21 21 0,-21 21 15,0 0-31,0 0 0,0 0 15,0 0-15,0 1 0,-21-1 0,21 21 16,0-21-16,0 22 0,0-1 16,-22 0-16,22 1 0,-21-1 0,21 0 15,-21 1-15,21 20 0,-21-21 0,21 22 16,0-1-16,0 1 0,0 21 16,0-22-16,0 1 0,0-1 0,0 22 15,0-22-15,0 1 0,0 20 0,0-20 16,0-1-16,0 1 0,0-1 15,0 1-15,0 21 0,21-22 0,0 1 16,-21-1-16,21 1 0,-21-1 16,0 1-16,22-1 0,-22-21 15,21 22-15,-21-22 0,0 1 0,0-22 16,0 21-16,0-21 0,0 0 16,-21-21-16,-1 0 0,1 0 0,0 0 15,0-21-15,0 0 0,0 0 16,-1-21-16,-20-1 0,21 1 0,-21 0 15,-1-1-15,22-20 0,-21 20 0,-1-20 16,1-1-16,21 22 0,-21-21 16,20-1-16,22 1 0,0-1 0,0 1 15,0-1-15,0 1 0,0-1 0,0 1 16,0-1-16,0-21 16,22 22-16,-1-1 0,21-20 0,-21 20 15,0 1-15,22-22 0,-1 22 0,-21 20 16,22-20-16,-1 20 0,-21 1 15,21 0-15,-20 21 0,-1-1 0,0-20 16,0 42-16,-21-21 0,0 0 16,0 0-16,0-1 0</inkml:trace>
  <inkml:trace contextRef="#ctx0" brushRef="#br0" timeOffset="8343.61">19367 1439 0,'0'0'0,"-21"-21"0,0 21 16,0 0-16,21-21 15,-21 21-15,0 0 16,-1 0-1</inkml:trace>
  <inkml:trace contextRef="#ctx0" brushRef="#br0" timeOffset="8639.46">18161 1736 0,'0'0'0,"-21"0"0,21 21 15,21-21 1,21 0-1,-21 0-15,1-21 0,20 21 0,-21-21 16,21 21-16,1-22 0,-1 22 16,-21 0-16,22 0 0,-1-21 0,-21 21 15,0 0-15,0 0 0,1 0 16,-1 0-16,-21 21 16,0 1-1,-21-22-15,-22 21 0,22 0 0,0 0 16,-21 0-16</inkml:trace>
  <inkml:trace contextRef="#ctx0" brushRef="#br0" timeOffset="9471.92">13293 2942 0,'0'0'0,"21"-21"0,21 0 16,-21 21-1,-21-21-15,-21 21 32,0 0-17,0 21-15,0 0 0,-1 0 0,-20-21 16,21 43-16,-43-22 0,22 0 15,0 21-15,-22 1 0,1 20 0,-1-21 16,-20 22-16,20-1 0,-21 1 16,1-1-16,-1 1 0,0-1 15,1 1-15,-1-1 0,-21 1 0,43-1 16,-22 1-16,22-1 0,-1-20 0,1-1 16,20 22-16,1-43 0,0 21 15,20-21-15,1 22 0,0-22 0,0-21 16,21 21-16,-21 0 0,21-42 47,0 0-32,0 0-15,0-1 0,0 1 16,0 0-16</inkml:trace>
  <inkml:trace contextRef="#ctx0" brushRef="#br0" timeOffset="9871.69">11578 3852 0,'0'0'0,"0"-21"0,0-21 16,0 21-16,0 42 47,0 0-47,0 21 0,0-20 15,0-1-15,0 21 0,0 0 16,-21-20-16,21 20 0,0 0 15,0 1-15,-21-22 0,21 21 0,-21-21 16,21 0-16,0 22 0,0-22 16,0 0-16,0 0 0,0 0 15,21-21 17,0 0-32,0 0 0,0 0 0,0 0 15,1 0-15,20 0 0,-21 0 16,21 0-16,-20 0 0,20-21 0,-21 21 15,21 0-15,-20 0 0,-1 0 0,0 0 16,0 0-16,0 0 16,0 0-16,-42 0 47,0 0-47,0 0 0,0 0 0,0 0 15,-1 21-15</inkml:trace>
  <inkml:trace contextRef="#ctx0" brushRef="#br0" timeOffset="10700.21">4508 5101 0,'0'0'0,"0"-63"16,0 42-16,0-1 15,0 1-15,0 0 0,-21 0 16,21 0-16,0 0 16,-21 21-16,0 0 15,0 0 1,21 21-16,0 0 0,-21 0 16,21 0-16,0 22 15,0-1-15,0 21 0,0-20 0,0 20 16,0 22-16,0-22 0,0 22 15,0-21-15,0 20 0,0 1 0,21-22 16,-21 22-16,0-21 0,0 20 0,0-20 16,0-1-16,0 1 0,0-1 15,0 1-15,0-1 0,0 1 0,0-22 16,0 0-16,0 1 0,0-1 0,0-21 16,0 0-16,0 1 15,0-1-15,0 0 0,0-42 31,0 0-31,-21-1 16,21 1-16,0-21 0,0 21 0,0-22 16,0 1-16,0 0 0,-22-1 0,22-20 15</inkml:trace>
  <inkml:trace contextRef="#ctx0" brushRef="#br0" timeOffset="12447.68">4381 5334 0,'0'-21'0,"0"42"0,0-63 16,-21 42-16,21-21 0,-21-1 0,0 1 15,21 0 1,0 0 0,21 21-1,0 0-15,0 0 16,1 0-16,-1 0 0,21 0 0,0-21 15,1 21-15,-1 0 0,0 0 16,22 0-16,-22 0 0,22 0 0,-1 0 16,1-21-16,-1 21 0,22 0 15,-22 0-15,1 0 0,21-22 16,-1 22-16,1 0 0,0 0 0,-1-21 16,1 21-16,0 0 0,-1 0 15,22 0-15,-21-21 0,-1 21 0,22 0 16,0 0-16,21-21 0,-21 21 15,21 0-15,0 0 0,0-21 0,21 21 16,-21 0-16,21-21 0,0 21 0,1-22 16,-22 22-16,21 0 0,-21-21 15,21 21-15,-21 0 0,21 0 0,-21-21 16,0 21-16,0 0 0,0 0 16,-21 0-16,21 0 0,-21-21 0,21 21 15,-21 0-15,-1 0 0,1 0 16,21 0-16,-42 0 0,21 0 15,-22 0-15,1 0 0,-21-21 0,-1 21 16,1 0-16,-1 0 0,1 0 0,-22 0 16,0 0-16,1 0 0,-22 0 15,21 0-15,-21 0 0,0 0 0,1 0 16,-1 0 0,-21-21-16,21 21 0,-21-22 62,21 22-15,0 0-31,0 0-1,1 0 1,-1 0-1,0 0-15,0 0 16,-21-21-16,21 21 0,0 0 16,1 0-16,-22-21 0,21 21 15,0 0-15,0-21 16,0 21-16,0 0 16,1-21-16,-1 21 15,0 0-15,0-21 0,0 21 16,0 0-1,-21 21 32,0 0-31,0 0-16,0 0 16,0 0-16,0 1 15,0-1-15,0 0 0,0 0 16,0 0-16,0 0 0,-21 1 15,21 20-15,0-21 0,0 0 0,0 22 16,0-22-16,0 0 0,-21 21 0,21-21 16,-21 22-16,21-22 0,-21 21 15,21-21-15,0 1 0,0 20 0,-21 0 16,21-21-16,-22 22 0,22-1 0,0 0 16,0-20-16,-21 20 0,0 0 15,21 1-15,-21-22 0,21 21 0,0 0 16,0-20-16,-21 20 0,21 0 0,-21-21 15,21 1-15,-22 20 0,22-21 16,0 0-16,0 22 0,0-22 16,0 0-16,-21 0 0,21 0 0,0 0 15,0 1-15,0-1 16,-21 0-16,21 0 0,0 0 16,0 0-16,0 1 15,-21-22-15,0 0 16,0 0-16,-1 0 15,1 0-15,0 0 0,-21-22 16,21 22-16,-1-21 0,-20 21 16,0 0-16,21 0 0,-22-21 0,1 21 15,0 0-15,-22 0 0,22-21 0,-1 21 16,-20 0-16,-1 0 0,1 0 16,-1-21-16,1 21 0,-22 0 15,22 0-15,-22 0 0,0 0 0,22 0 16,-22 0-16,1 0 0,-1 0 0,0 0 15,-21 0-15,22 0 0,-22 0 16,0 0-16,0 0 0,0 21 0,22-21 16,-22 0-16,0 0 0,0 21 0,0-21 15,1 0-15,-1 0 0,21 21 16,-21-21-16,0 0 0,1 0 0,20 0 16,-21 0-16,21 21 0,-20-21 0,20 0 15,-21 0-15,0 0 16,22 0-16,-22 0 0,21 0 0,0 0 15,-20 0-15,41 0 0,-21 0 0,1 0 16,-1 0-16,22 0 0,-22 0 16,21 0-16,-20 0 0,20 0 0,-20 0 15,-1 0-15,21 0 0,-20 0 0,-1 0 16,22 0-16,-1 22 0,-21-22 16,22 0-16,21 0 0,-22 0 0,22 0 15,-1 0-15,1 0 0,0 0 0,21 0 16,-22 21-16,22-21 0,-21 0 15,21 0-15,-1 0 0,1 0 0,0 0 16,0 0-16,0 0 16,0 21-16,-1-21 0,1 0 0,0 0 15,0 0-15,0 0 16,0 0-16,-1 0 16,22-21 46,22 21-46,-1-21-16,0 21 0,0-22 15</inkml:trace>
  <inkml:trace contextRef="#ctx0" brushRef="#br0" timeOffset="12823.47">5715 5461 0,'0'0'0,"-21"-21"0,0 0 16,-1 0-16,1 21 0,21-22 0,-21 22 15,21-21-15,-21 21 16,21 21-1,0 1 1,0-1-16,0 21 0,0 0 16,0 1-16,0-1 0,21 22 0,-21-1 15,21 1-15,-21-22 0,0 21 0,0 1 16,0-22-16,0 22 0,0-22 16,0 0-16,0 1 0,0-22 0,0 21 15,0-21-15,0 1 0,0-1 16,0 0-16,0-42 31,0 0-31,0-1 16,0 1-16,0 0 0,0 0 15,0 0-15</inkml:trace>
  <inkml:trace contextRef="#ctx0" brushRef="#br0" timeOffset="13148.28">5482 5419 0,'0'0'0,"0"-43"0,0 22 16,0 0-16,0 0 0,0 0 0,0 0 16,21-1-16,0 1 15,1 21-15,-1-21 0,0 0 16,0 21-16,21 0 0,-20 0 0,20 0 16,0 0-16,1 0 0,-22 21 15,21 0-15,-21 0 0,0 22 0,1-22 16,-1 21-16,-21 1 0,0-22 15,0 21-15,0 0 0,0 1 0,-21-22 16,-1 21-16,1-21 0,0 22 0,0-22 16,0 21-16,0-21 0,-1 1 15,1-1-15,0 0 0,0 0 0,21 0 16,-21-21-16,21 21 31,21-21-15,0 0-16,0 0 15</inkml:trace>
  <inkml:trace contextRef="#ctx0" brushRef="#br0" timeOffset="13799.91">6096 6075 0,'0'0'0,"21"21"15,0-21 1,-21-21-1,0 0-15,21 21 16,1-21-16,-22-1 0,0 1 16,21-21-16,0 21 0,0-22 0,-21 1 15,0 0-15,21-1 0,-21 1 0,21 0 16,-21 21-16,0-22 0,0 22 16,0 0-16,0 0 0,-21 21 15,0 0 1,0 21-16,0 0 0,21 21 0,-21-20 15,-1 20-15,1-21 0,21 0 0,0 22 16,0-22-16,0 0 0,0 0 16,0 0-16,0 0 0,21-21 0,1 22 15,-1-22-15,-21 21 0,21-21 16,0 0-16,0 0 0,0 21 16,1-21-16,-1 0 0,0 0 0,0 21 15,0-21-15,0 21 0,1 0 16,-1 1-1,0-22-15,0 0 32,0 0-32,0-22 15,1 1-15,-1 0 16,0 0-16,0 0 16,-21 0-16,21-22 0,0 22 0,-21 0 15,0 0-15,22 0 0,-22-22 16,21 43-16,-21-21 0,0 0 15,0 42 1,0 0 0,0 0-16,0 1 0,0-1 15,0 0-15,0 0 0,-21 0 0,21 0 16,0 1-16,0-1 0,-22 0 16,22 0-16,0 0 0,0-42 62,22 0-62,-22 0 0</inkml:trace>
  <inkml:trace contextRef="#ctx0" brushRef="#br0" timeOffset="13988.63">6752 5546 0,'0'-21'16,"-21"21"-1,0-22-15,42 44 63,0-22-63,0 21 16,0-21-16</inkml:trace>
  <inkml:trace contextRef="#ctx0" brushRef="#br0" timeOffset="14699.73">6964 5673 0,'0'21'32,"0"0"-17,0 0-15,0 0 16,0 22-16,0-22 0,0 0 15,0 0-15,0 0 0,21 1 0,-21-1 16,0 0-16,0 0 0,0 0 16,0 0-16,0 1 0,0-1 15,0-42 32,0-1-47,0 1 0,0 0 0,0 0 16,21-21-16,-21 20 0,21-20 15,0 0-15,-21 21 0,22-22 0,-1 22 16,0-21-16,0 21 0,0-1 16,0 22-16,1-21 0,-1 21 15,0 0-15,0 0 0,0 0 0,0 21 16,1 1-16,-1-1 0,-21 0 0,21 0 16,-21 0-16,21 22 0,-21-22 15,0 0-15,0 0 0,0 0 0,0 22 16,0-22-16,0 0 15,0 0-15,0 0 0,0 0 16,-21-21 0,21-21-1,0 0-15,0 0 16,0-21-16,0 20 16,0 1-16,0 0 0,0-21 15,0 21-15,21-22 0,0 1 0,0 21 16,1-22-16,-1 22 0,0 0 0,0 0 15,0 21-15,0 0 0,22 0 16,-22 0-16,0 0 0,0 0 0,0 0 16,1 21-16,-1 0 0,0 0 0,-21 22 15,0-22-15,21 21 0,-21-21 16,0 1-16,0 20 0,0-21 0,0 0 16,0 22-16,0-22 0,0 0 0,0 0 15,-21-21-15,21 21 0,-21 0 16,21 1-1,0-44 17,0 1-32,21 0 0,-21 0 15,21 0-15</inkml:trace>
  <inkml:trace contextRef="#ctx0" brushRef="#br0" timeOffset="14915.6">8001 5652 0,'0'21'31,"0"0"-31,0 0 0,0 0 16,0 0-16,0 1 15,0-1-15,0 0 0,0 0 16,0 0-16,0 0 0,0 1 16,0-1-16,0 0 0,0-42 46</inkml:trace>
  <inkml:trace contextRef="#ctx0" brushRef="#br0" timeOffset="15235.43">8043 5482 0,'-21'0'16,"0"0"-16,42 0 47,0 0-32,-21-21-15,21 21 0,-21-21 16,22 21-16,-22-21 16,0 0-1,-22 21-15,1 0 0,0 0 16,0 0-16,0 0 15,0 0-15,-1 0 16,22 21-16,0 0 16,0 0-1,22-21 17,-1 0-32</inkml:trace>
  <inkml:trace contextRef="#ctx0" brushRef="#br0" timeOffset="16628.29">8572 5482 0,'0'-21'15,"0"0"-15,0 0 0,0 0 16,0-1-16,0 1 0,0 0 0,0 0 16,0-21-16,0 20 0,0 1 15,0 0-15,0 0 0,0 0 16,0 42 15,0 0-31,0 21 0,0-20 0,0 20 16,0-21-16,0 21 0,0 1 15,0 20-15,-21-20 0,21-1 0,-21 21 16,21-20-16,0-1 0,0 0 0,0 22 16,0-43-16,0 21 0,0 1 15,0-22-15,0 0 0,0 21 16,0-20-16,21-22 0,0 21 0,1 0 15,-1-21-15,0 0 0,0 0 16,0 0-16,0 0 0,1 0 16,-1-21-16,0 0 0,0 21 0,0-22 15,0 1-15,1 0 0,-22 0 0,21 0 16,0-22-16,0 22 0,-21 0 16,21-21-16,-21 21 0,0-1 0,0 1 15,0 0-15,0 0 0,0 0 0,0 0 16,0 42 15,0 0-31,0 0 16,0 0-16,0 0 0,0 1 15,0-1-15,0 0 0,0 0 0,0 0 16,0 0-16,21 1 0,-21-1 16,22-21-16,-22 21 0,0 0 15,21-21-15,0 0 0,0 0 16,0 0-16,0 0 15,1 0-15,-1-21 16,0 0-16,-21 0 16,21-1-16,0 1 0,-21 0 0,21 0 15,-21 0-15,0 0 0,22-1 0,-22 1 16,21 0-16,-21 0 16,0 0-16,21 21 15,-21 21 1,0 0-16,0 0 15,0 0-15,21 1 0,-21-1 16,0 0-16,0 0 0,0 0 0,0 0 16,0 1-16,0-1 0,0 0 15,0 0-15,21-21 16,0 0 0,1 0-1,-1-21-15,-21 0 0,21 0 16,0-1-16,-21 1 0,21 0 15,-21 0-15,0 0 0,21 0 16,1-1-16,-22-20 0,0 21 0,21 0 16,-21 0-16,21 21 0,-21-22 0,21 22 15,0 0 1,-21 22-16,0-1 16,0 0-16,0 0 0,0 0 15,0 22-15,21-22 0,-21 0 16,0 0-16,22 0 0,-22 0 0,21 1 15,0-1-15,-21 0 0,21 0 16,0-21-16,0 0 0,1 21 0,-1-21 16,0 0-16,0 0 15,0 0-15,0 0 0,1 0 0,-1 0 16,21-21-16,-21 0 0,0 0 0,1 0 16,20-1-16,-21 1 0,0 0 15,0 0-15,1 0 0,-1-22 0,0 22 16,0-21-16,-21 0 0,0 20 0,0-20 15,21 21-15,-21 0 0,0 0 16,0-1-16,0 1 0,-21 21 16,0 0-16,0 0 0,0 21 15,-1 1-15,1-1 0,0 0 0,0 0 16,0 21-16,21-20 16,0 20-16,0-21 0,0 0 0,0 22 15,0-22-15,0 0 0,0 0 0,0 0 16,21 0-16,-21 1 15,21-22-15,0 0 0,0 0 0,1 0 16,-1 0-16,0 0 0,0 0 0,0 0 16,0-22-16,1 22 0,-1-21 15,0 0-15,0 21 0,0-21 0,0 0 16,1 0-16,-22-1 0,0 1 0,21 0 16,-21 0-16,0 0 0,0-22 15,0 22-15,0 0 0</inkml:trace>
  <inkml:trace contextRef="#ctx0" brushRef="#br0" timeOffset="16832.16">9715 5207 0,'0'0'0,"-21"0"0,0 0 0,0 0 0,0 0 15,0 0 16,-1 0 16,1 0-47</inkml:trace>
  <inkml:trace contextRef="#ctx0" brushRef="#br0" timeOffset="17049.12">8742 5503 0,'0'0'16,"0"22"-16,-21-22 0,42 0 31,0 0-15,0 0-16,0 0 0,22 0 0,-22-22 15,0 22-15,21-21 0,-21 21 0,1 0 16,-1-21-16,21 21 0,-21 0 15,0-21-15,1 21 0,-1 0 16,-21-21-16</inkml:trace>
  <inkml:trace contextRef="#ctx0" brushRef="#br0" timeOffset="17819.91">16933 2688 0,'0'0'0,"-21"0"16,21-21-16,-21 0 0,21 0 0,-21 21 16,21 21-1,0 0 1,0 0-16,21 22 0,0-1 0,0 0 16,0 22-16,22-1 0,-1 22 15,0 0-15,22-1 0,-1-20 16,1 20-16,-1 1 0,1 0 15,21-22-15,-22 1 0,1 20 0,-1-20 16,1-1-16,-1 1 0,1-1 0,-22 1 16,0-1-16,1 1 0,-1-1 15,0 1-15,-21-22 0,1 1 0,-22-1 16,0 0-16,0 1 0,0-22 0,0 21 16,0-21-16,0 0 0,0 1 15,0-1-15,0 0 16,0-42-1,0 0-15,-22 21 16,1-22-16,0 1 0,0 0 16,0 0-16,0 0 0,-1 21 0,1-21 15</inkml:trace>
  <inkml:trace contextRef="#ctx0" brushRef="#br0" timeOffset="18211.68">17611 4318 0,'0'0'0,"-22"0"0,1 0 15,21 21 1,21-21-16,1 21 0,-1 1 16,0-22-16,0 21 0,21 0 0,-20 0 15,-1 0-15,21-21 0,-21 21 16,22 1-16,-22-22 0,21 21 16,-21-21-16,0 0 0,1 21 0,20-21 15,-21 0-15,0 0 0,0 0 16,1 0-16,-1 0 0,0 0 15,-21-21-15,21 21 0,0-21 0,0-1 16,1 1-16,-22 0 0,21 0 16,0-21-16,0 20 0,0-20 0,-21 21 15,0-21-15,21-1 0,-21 22 0,22-21 16,-22-1-16,0 22 0,0 0 16,0 42-1,0 0 1,0 1-16,0-1 0,0 21 15,-22-21-15,22 22 0,-21-22 0,21 21 16,0 0-16,-21-20 0,0-1 16,0 21-16,21-21 0,-21 0 0,-1 1 15,1 20-15,21-21 0,0 0 0,-21 0 16</inkml:trace>
  <inkml:trace contextRef="#ctx0" brushRef="#br0" timeOffset="18835.33">17505 5017 0,'0'0'0,"-21"-64"16,21 43-16,0 0 0,0 0 16,0 42 15,0 0-31,0 21 15,0 1-15,0 20 0,0-21 16,0 22-16,0-1 0,0 1 16,0 21-16,0-22 0,0 1 0,0-1 15,0 1-15,0-1 0,0 1 0,0-1 16,0-21-16,0 22 0,-22-22 16,22-21-16,0 22 0,-21-22 0,21 0 15,-21 0-15,21 0 0,0 1 0,0-44 47,0 1-47,0 0 0,0-21 16,0 21-16,0-22 0,0 22 15,0-42-15,0 20 0,0 1 0,0-22 16</inkml:trace>
  <inkml:trace contextRef="#ctx0" brushRef="#br0" timeOffset="20095.18">17314 4868 0,'0'0'0,"0"-21"16,-21 21-16,21-21 0,21 21 47,0 0-47,1-21 15,20 21-15,-21 0 0,21 0 0,1 0 16,-1 0-16,0 0 0,22 0 15,-1 0-15,1 0 0,-1 0 0,1 0 16,21 0-16,-1 0 0,1 0 0,0 0 16,20 0-16,1 0 0,-21 0 15,21 21-15,0-21 0,-1 0 0,1 0 16,0 0-16,0 0 0,0 0 16,21 0-16,-21 0 0,21 21 0,0-21 15,0 0-15,21 0 0,0 0 16,0 0-16,21 0 0,-20 0 15,20 0-15,-21 0 0,21 0 0,1 0 16,20 0-16,-42-21 0,22 21 16,-1-21-16,0 21 0,1 0 0,-22 0 15,21-21-15,-21 21 0,1 0 16,-22-21-16,0 21 0,0 0 0,0 0 16,-22-22-16,22 22 0,-21 0 0,0 0 15,-21 0-15,21 0 0,-22 0 16,1 0-16,0 0 0,-22-21 0,22 21 15,-22 0-15,1 0 0,-22 0 16,22 0-16,-22 0 0,0 0 16,1 0-16,-22 0 0,0-21 0,0 21 15,0 0-15,0 0 16,-42 0 31,0 0-47,0 21 0,21 0 15,0 1-15,-21-1 0,21 0 16,-21 0-16,21 0 0,0 22 0,0-1 16,0 0-16,0-21 0,0 22 15,0-1-15,0 0 0,0 1 16,21-1-16,-21 0 0,0 1 0,21-1 16,0 0-16,-21 1 0,21-22 15,-21 21-15,0 1 0,0-1 0,0-21 16,0 21-16,0 1 0,0-22 0,0 0 15,0 0-15,0 22 0,0-22 16,0 0-16,-21 0 0,0 0 16,0 0-16,0-21 0,-1 22 0,1-22 15,0 0-15,0 0 0,-21 21 16,20-21-16,-20 0 0,0 0 0,-1 0 16,1 0-16,0 21 0,-22-21 15,1 0-15,-1 0 0,1 0 0,-22 0 16,0 0-16,-20 0 0,-1 0 15,0 0-15,0 0 0,0 0 0,-21 0 16,0 0-16,0 0 0,-21 0 16,0 0-16,21 0 0,-21 0 0,21 0 15,-21 0-15,21 0 0,-22 0 0,22 0 16,-21 0-16,21 0 0,0 0 16,-21 0-16,21 0 0,-21 0 0,21 0 15,-21 0-15,21 0 0,-21 0 0,21 0 16,-22 0-16,22 0 0,-21 0 15,21 0-15,-21 0 0,21-21 16,0 21-16,0 0 0,21 0 0,0 0 16,1 0-16,20-21 0,-21 21 15,43 0-15,-22 0 0,0 0 0,22 0 16,-1 0-16,1 0 0,20 0 0,-20 0 16,21 0-16,-1 0 0,1 0 15,0 0-15,-1 0 0,22 0 0,-21 0 16,21 0-16,-22 0 0,22 0 15,0 0-15,0 0 0,21 21 0,-21-21 16,-1 0-16,1 0 0,0 0 16,0 0-16,0 0 0,0 21 15,-1-21-15,1 0 0,0 0 16,-21 0-16,21 0 0,-22 0 0,22 0 16,-21 0-16,21 0 0,-22 21 15,1-21-15,21 0 0,-22 0 0,22 0 16,0 0-16,0 0 0,0 0 0,21 21 15,-21-21 1,42 0 15,0 0-15,0-21-16</inkml:trace>
  <inkml:trace contextRef="#ctx0" brushRef="#br0" timeOffset="20416">18140 5376 0,'0'0'15,"-21"0"1,-1 0-1,22 22-15,-21-1 0,21 0 0,0 0 16,0 21-16,0-20 16,0 20-16,-21 0 0,21-21 0,0 22 15,-21-1-15,21-21 0,0 22 0,0-22 16,-21 21-16,21-21 0,-21 0 16,21 1-16,0-1 0,0 0 15,0-42 16,0 0-31,0-1 16</inkml:trace>
  <inkml:trace contextRef="#ctx0" brushRef="#br0" timeOffset="20678.86">17992 5334 0,'0'0'0,"0"-21"16,0 42 15,21 21-31,0-20 0,0 20 0,0 0 16,22 1-16,-22 20 0,0-21 15,21 1-15,-21-1 0,1 0 0,20 1 16,-21-1-16,0 0 0,0-20 16,1 20-16,-1-21 0,0 0 0,-21 0 15,0 1-15,0-1 16,21-21-16,-21-21 31,0-1-31,0 1 0,0 0 16</inkml:trace>
  <inkml:trace contextRef="#ctx0" brushRef="#br0" timeOffset="20967.2">18627 5249 0,'0'0'0,"0"-21"0,21 21 0,-21-21 15,0 0-15,0 42 32,0 0-32,-21 0 15,-1 22-15,22-22 0,-21 21 16,0 1-16,0-1 0,21 0 0,-21 1 16,0 20-16,-1-21 0,1 1 0,-21-1 15,42 0-15,-21 1 0,0-1 16,-1-21-16,1 0 0,21 22 0,0-22 15,0 0-15,21-21 32,1 0-32,-1 0 0,21-21 15,-21 0-15,0 0 0,22-1 16,-22 1-16</inkml:trace>
  <inkml:trace contextRef="#ctx0" brushRef="#br0" timeOffset="21655.68">18881 5588 0,'0'0'0,"21"0"0,-42 0 32,-1 0-32,1 21 15,0 0-15,21 1 0,-21-1 16,21 0-16,-21 0 16,21 0-16,0 0 0,0 1 15,0-1 1,21-21-16,0 0 15,0-21 1,-21-1 0,0 1-16,0 0 0,0 0 15,0 0-15,0 0 0,0-1 0,0 1 16,0-21-16,0 21 0,0 0 16,21-1-16,1 1 0,-22 0 0,21 0 15,0 0-15,0 0 0,0 21 16,0 0-16,1 0 0,20 0 15,-21 0-15,0 21 0,0-21 0,1 21 16,-1 0-16,0 0 0,0 0 16,0 22-16,-21-22 0,0 0 15,21 0-15,-21 22 0,0-22 0,0 0 16,0 0-16,0 0 0,0 0 16,0 1-16,0-1 0,-21 0 15,0-21-15,0 0 16,0 0-1,21-21 1,0 0-16,0-1 0,0 1 0,0 0 16,0 0-16,21-21 0,-21 20 15,21-20-15,0 21 0,-21-21 0,21 20 16,1-20-16,-1 21 0,0 0 16,0 21-16,0-21 0,0 21 15,1 0-15,-1 0 0,0 0 0,0 21 16,0 0-16,-21 0 0,0 0 0,21 0 15,-21 22-15,22-22 0,-22 0 16,0 21-16,0-20 0,0-1 0,0 21 16,0-21-16,0 0 0,0 1 15,0-1-15,-22 0 0,1 0 16,0 0-16,21-42 47,21 21-47,0-21 0,1 0 15,-1 0-15,0-1 0</inkml:trace>
  <inkml:trace contextRef="#ctx0" brushRef="#br0" timeOffset="21943.51">20172 5165 0,'0'0'0,"0"-21"0,21-1 16,-21 1-16,0 42 31,0 1-31,0-1 0,0 0 0,0 0 16,0 21-16,0-20 0,0 20 15,0 0-15,0 1 0,0-1 16,0 0-16,0 1 0,0-22 0,0 21 16,0-21-16,0 22 0,0-22 15,0 0-15,0 0 0,0 0 0,0 0 16,0 1-16,0-1 15,0-42 1,0-1 0,0 1-16,0 0 0</inkml:trace>
  <inkml:trace contextRef="#ctx0" brushRef="#br0" timeOffset="22223.32">20045 5144 0,'0'0'0,"0"-22"0,0-20 16,0 21 0,21 21-16,0-21 0,0 0 15,0 21-15,22-22 0,-22 22 0,21 0 16,1-21-16,-1 21 0,-21 0 0,21 0 16,1 21-16,-22-21 0,21 22 15,-21-1-15,1 0 0,-22 0 16,0 21-16,0-20 0,0-1 0,0 21 15,-22-21-15,1 0 0,-21 1 16,21-1-16,0 0 0,-22 0 0,22 0 16,-21 0-16,21-21 0,-1 22 15,22-1-15,-21-21 0</inkml:trace>
  <inkml:trace contextRef="#ctx0" brushRef="#br0" timeOffset="22882.94">20680 5715 0,'0'0'0,"-21"0"0,-22 0 15,43-21 16,0 0-31,0 0 0,21-1 0,1 1 16,-1 0-16,0 0 0,0 0 16,0-22-16,0 22 0,1-21 0,-1 0 15,0 20-15,0-20 0,-21 21 16,0 0-16,0 0 0,0-1 16,0 1-16,-21 21 15,0 0-15,-22 21 16,22 1-16,0-1 0,0 0 0,0 0 15,0 0-15,21 0 0,0 1 0,0-1 16,0 0-16,0 0 0,0 0 16,21 0-16,0 1 0,0-1 15,0 0-15,0 0 0,-21 0 16,22 0-16,-1 1 0,0-1 0,-21 0 16,21 0-16,0-21 0,-21 21 15,21-21-15,1 0 31,-1 0-31,0 0 16,0 0-16,-21-21 0,21 0 16,0 21-16,1-21 0,-1 0 0,0-1 15,0-20-15,-21 21 0,21 0 0,0 0 16,1-22-16,-22 22 0,0 0 16,21 0-16,-21 0 0,21 21 0,-21 21 31,0 0-16,0 0-15,0 0 0,0 0 0,0 1 16,0-1-16,0 21 16,0 0-16,0-20 0,0-1 15,0 0-15,0 0 16,0-42 15,0 0-31</inkml:trace>
  <inkml:trace contextRef="#ctx0" brushRef="#br0" timeOffset="23063.84">21251 5292 0,'-21'0'0,"42"0"0,-63 0 16,21-21-16,0 21 0,42 0 62,-21 21-62,21-21 16,0 0-16,0 0 0</inkml:trace>
  <inkml:trace contextRef="#ctx0" brushRef="#br0" timeOffset="23793.78">21442 5419 0,'0'21'31,"0"0"-31,0 0 16,0 0-16,0 1 16,0-1-16,0 0 0,0 0 15,0 0-15,0 0 0,0 1 16,0-1-16,0 0 0,-21 0 15,21 0-15,-22-21 16,22 21-16,0-42 47,0 0-47,0 0 0,0 0 16,0 0-16,22-1 0,-1-20 0,-21 21 15,21-21-15,0 20 0,-21 1 16,21 0-16,0 0 0,1 0 0,-1 0 15,0 21-15,0 0 0,0 0 16,0 0 0,-21 21-16,22 0 0,-22 0 0,0 0 15,21 0-15,-21 1 0,0-1 16,0 0-16,0 0 0,0 21 16,0-20-16,0-1 0,0 0 15,0 0-15,0 0 16,-21-21-16,-1 0 15,22-21 1,0 0 0,0 0-16,0 0 0,0-1 15,0 1-15,0 0 0,22 0 0,-1-21 16,-21 20-16,21 1 0,0-21 16,21 21-16,-20 0 0,-1-1 0,0 1 15,0 21-15,21 0 0,-20 0 16,-1 0-16,0 0 0,0 21 15,0-21-15,-21 22 0,0-1 0,21 0 16,-21 0-16,22 0 0,-22 22 0,0-22 16,0 0-16,0 0 0,0 21 15,0-20-15,0-1 0,0 0 0,-22 0 16,1 0-16,21 0 16,0-42 30,0 0-46,0 0 0,21 0 16</inkml:trace>
  <inkml:trace contextRef="#ctx0" brushRef="#br0" timeOffset="24027.65">22288 5398 0,'0'21'16,"0"0"-1,0 0-15,0 0 0,0 0 16,0 1-16,0-1 0,-21 0 16,21 0-16,0 0 0,-21 0 15,21 1-15,0-1 0,0 0 16,0 0 0,-21-21-16,21-21 46</inkml:trace>
  <inkml:trace contextRef="#ctx0" brushRef="#br0" timeOffset="24267.02">22352 5271 0,'0'0'0,"0"-22"31,0 1-15,21 21 0,-21-21-1,-21 21 17,0 0-32,21 21 15,-21-21-15,-1 0 16</inkml:trace>
  <inkml:trace contextRef="#ctx0" brushRef="#br0" timeOffset="25639.4">22775 5207 0,'0'0'0,"0"-21"0,0 0 15,0 0-15,0-1 0,0 1 16,0 0-16,0 0 0,0 0 16,0 0-16,0-1 0,0 1 15,-21 21 1,0 21-1,0 1-15,21-1 0,0 21 16,-21 0-16,21-20 0,-22 20 16,22 0-16,-21 1 0,21-1 0,0 0 15,0 1-15,0-1 0,0 0 16,0 1-16,0-1 0,0-21 0,0 21 16,0-20-16,0 20 0,0-21 0,0 0 15,21 0-15,1 1 16,-1-22-16,0 0 15,0 0-15,0 0 0,0 0 0,1-22 16,-1 1-16,0 21 0,0-21 16,0 0-16,0 0 0,1 0 0,-1-22 15,0 22-15,0 0 0,0 0 0,0-22 16,-21 22-16,22 0 16,-22 0-16,21 21 0,-21 21 46,-21 0-46,21 0 0,-22 1 0,22-1 16,0 21-16,0-21 0,0 0 16,0 1-16,0-1 0,0 0 15,0 0-15,0 0 0,0 0 0,0 1 16,0-1 0,22-21-16,-1 0 0,0 0 15,0 0-15,0-21 0,0 21 16,-21-22-16,22 1 0,-1 21 15,0-21-15,0 0 0,-21 0 0,21 0 16,0-22-16,-21 22 0,22 0 0,-22 0 16,0 0-16,21 21 0,-21-22 15,0 1-15,0 42 47,0 1-47,0-1 0,0 0 16,0 0-16,0 0 0,0 0 0,0 1 15,0-1-15,0 0 0,0 0 16,0 0-16,0 0 0,0 1 16,21-22-1,0 0 1,0 0-16,0 0 0,1-22 16,-1 1-16,0 0 0,0 0 15,0 0 1,0 0-16,-21-1 0,22 1 0,-1 0 15,0-21-15,-21 21 0,21 21 0,-21-22 16,21 1-16,-21 42 47,0 1-47,0-1 16,0 0-16,0 0 0,0 0 0,-21 0 15,21 1-15,0-1 16,0 0-16,0 0 0,0 0 0,21 0 15,0-21-15,1 0 0,-1 0 16,0 0-16,0 0 0,0 0 16,0 0-16,1 0 0,-1 0 15,0 0-15,0-21 0,0 0 0,0 21 16,1-21-16,-1 0 0,21 0 16,-21-1-16,0 1 0,-21-21 0,22 21 15,-1 0-15,0-22 0,-21 22 0,0 0 16,0 0-16,0 0 0,0-1 15,0 1-15,0 0 0,-21 21 16,0 21 0,-1 0-16,22 1 15,-21-1-15,21 0 0,-21 0 16,21 0-16,-21 0 0,21 1 0,0-1 0,0 0 16,0 0-16,0 0 15,0 0-15,0 1 0,21-1 0,0-21 16,0 21-16,1-21 0,-1 0 0,0 0 15,0 0-15,0 0 0,0 0 16,1 0-16,-1 0 0,0 0 0,21 0 16,-21-21-16,1 0 0,-1 21 0,0-22 15,0 1-15,0 0 0,-21 0 16,21 0-16,1 0 0,-22-22 16,21 22-16,-21 0 0,0 0 15,0 0-15,0-1 0,0 1 16,0 0-16,0 0 0</inkml:trace>
  <inkml:trace contextRef="#ctx0" brushRef="#br0" timeOffset="25847.28">23855 4953 0,'-21'0'16,"-1"0"-1,1 0 1</inkml:trace>
  <inkml:trace contextRef="#ctx0" brushRef="#br0" timeOffset="26163.18">22860 5144 0,'0'0'0,"-85"21"16,85 0-16,21-21 15,1 0 1,20 0-16,-21 0 0,21 0 16,-20 0-16,20 0 0,0 0 0,1 0 15,-22 0-15,21 0 0,-21 0 16,0 0-16,1 0 0,-1 0 0,0 0 16,0 0-16,-42 0 31,0 0-31,0 0 15,-1 0-15,1 0 0,-21 0 0,0 0 16</inkml:trace>
  <inkml:trace contextRef="#ctx0" brushRef="#br0" timeOffset="27332.12">7133 6604 0,'0'0'0,"21"0"0,0 0 0,1-21 0,-1 21 16,0 0-16,-21-21 15,-21 21 32,0 0-31,-1 21-16,1 0 0,-21 0 16,0 0-16,-22 1 0,22 20 0,-22-21 15,-20 21-15,-1 1 0,0-1 0,1 0 16,-22 22-16,21-1 15,-42 1-15,21-1 0,0 1 0,-21-1 16,0 1-16,22-1 0,-1 1 0,-21-1 16,21-20-16,21 20 0,-21-20 15,22 20-15,-22-21 0,21 1 0,1-1 16,20-21-16,1 22 0,-1-22 16,1 0-16,20 0 0,1-21 0,21 0 15,-22 21-15,22-21 0,0 0 16,21-21-1,0 0-15,21 0 16,-21 0-16,21 21 0,1-22 16,-1 1-16,0 0 0,0 0 15,0 0-15,22 0 0,-22-1 0</inkml:trace>
  <inkml:trace contextRef="#ctx0" brushRef="#br0" timeOffset="27739.88">4762 7430 0,'-21'0'47,"0"21"-47,0 0 0,21 0 0,-21 0 16,-22 22-16,22-22 0,0 21 15,-21-21-15,-1 22 0,22-22 0,-21 21 16,0-21-16,20 22 0,-20-22 15,0 21-15,21-21 0,-1 0 0,1 22 16,0-43-16,0 21 0,21 0 0,21-21 47,0 21-47,22-21 0,-1 0 16,0 0-16,1 21 0,20-21 0,1 22 15,-22-22-15,21 21 0,1-21 16,-22 21-16,22 0 0,-22-21 15,0 21-15,1 0 0,-1-21 0,0 22 16,-20-1-16,20-21 0,-21 21 0,0-21 16,0 0-16,1 21 0,-1-21 15,0 0 1,0-21 0,0 0-16</inkml:trace>
  <inkml:trace contextRef="#ctx0" brushRef="#br0" timeOffset="28543.94">9525 6435 0,'0'0'0,"0"-21"0,-21 21 0,0 0 15,-1-22-15,1 22 16,21-21-16,-21 21 16,21 21 15,21 1-16,22 20-15,-22-21 0,21 21 16,22 1-16,-22 20 0,21-20 16,1 20-16,-1 1 0,1-22 0,-1 21 15,22 1-15,-21-1 0,-1 1 0,1-1 16,-1 22-16,1-21 0,-1-1 16,1 1-16,20-1 0,-20-21 0,-1 22 15,1-22-15,-1 22 0,1-22 0,-1 0 16,-20 1-16,20-1 0,-21 0 0,22-20 15,-43 20-15,21-21 0,1 21 16,-22-20-16,0-1 0,0 0 0,0 0 16,1 0-16,-22 0 0,0 1 15,0-1 17,-22-21-32,1 0 15,0 0-15,0-21 16,0-1-16,0 22 0,-1 0 15,1-21-15,0 21 0,0-21 0,0 0 16</inkml:trace>
  <inkml:trace contextRef="#ctx0" brushRef="#br0" timeOffset="28867.76">10689 7980 0,'0'0'0,"21"0"31,0 0-31,1 0 16,-1 21-16,0-21 0,21 21 0,-21 0 15,22-21-15,-1 22 0,0-1 0,1-21 16,-1 21-16,0 0 0,1 0 16,-1-21-16,-21 21 0,22 1 0,-1-22 15,-21 21-15,0-21 0,0 21 0,22-21 16,-22 0-16,0 21 15,0-21-15,-21-21 47,0 0-31,0 0-16,0-1 16,21 1-16,-21 0 0,22 0 0,-22 0 15</inkml:trace>
  <inkml:trace contextRef="#ctx0" brushRef="#br0" timeOffset="29187.58">11747 7641 0,'0'-21'16,"0"42"15,-21-21-31,0 21 0,0 1 16,0-1-16,0 21 0,-1-21 0,1 0 15,0 22-15,0-22 0,-21 21 0,20 1 16,1-22-16,0 21 0,0-21 16,0 0-16,21 22 0,-21-22 0,-1 0 15,1 0-15,21 0 0,0 1 0,0-1 16,-21-21 0,0 0 46,0 0-46,0 0-16</inkml:trace>
  <inkml:trace contextRef="#ctx0" brushRef="#br0" timeOffset="30295.51">1228 9165 0,'0'0'0,"-22"0"15,22-21-15,-21 0 0,21 0 16,-21 21-16,21-21 0,-21 21 16,0 0-1,0 0 1,21 21-16,0 0 16,0 21-16,0-21 0,0 22 0,0 20 15,0-20-15,21 20 0,-21 22 16,21-22-16,-21 22 0,21 0 15,-21-1-15,21 22 0,-21-21 16,0-1-16,0 22 0,0-21 0,0 0 16,0-1-16,0 1 0,0 0 15,0-22-15,0 1 0,0-22 0,0 0 16,-21 1-16,21-22 0,0 21 16,0-21-16,0-42 31,0-21-31,0 21 0,0-22 15,0 1-15,0 0 0,0-1 16,0-20-16</inkml:trace>
  <inkml:trace contextRef="#ctx0" brushRef="#br0" timeOffset="31326.61">1101 9313 0,'0'0'0,"-22"0"0,1-21 16,0 21 0,21-21-16,0 0 31,21 21-31,22-21 16,-1 21-16,0-21 15,1 21-15,20-22 0,1 22 0,20-21 16,1 0-16,0 21 0,-1-21 15,22 0-15,0 0 0,21-1 0,0 1 16,0 0-16,0 0 0,0 0 16,21 0-16,-21-1 0,21 1 0,0 21 15,1-21-15,20 0 0,-21 0 16,0 21-16,0 0 0,1-21 0,20 21 16,-21 0-16,21 0 15,-20 0-15,-1-22 0,-21 22 0,21 0 16,-21 0-16,21 0 0,-21-21 0,-21 21 15,21 0-15,-21-21 0,0 0 16,-22 21-16,1-21 0,-22 21 0,1-21 16,-1-1-16,-20 22 0,-1 0 0,0-21 15,-20 21-15,-1 0 0,0-21 16,0 21-16,-21 21 47,0 0-47,0 1 15,0 20-15,0-21 16,-21 0-16,21 0 0,-21 22 16,21-22-16,-21 21 0,21 1 0,-22-1 15,22-21-15,0 43 0,0-22 0,-21 0 16,21 1-16,0-1 0,-21 21 16,21-20-16,0 20 0,0-20 0,0 20 15,0 1-15,0-1 0,0-21 0,0 22 16,0-1-16,0 1 0,0-22 15,0 22-15,0-22 0,0 22 0,0-22 16,-21 21-16,21-20 0,-21 20 0,21-20 16,0 20-16,-21-21 0,21 22 0,-22-22 15,1 1-15,21-1 16,-21 21-16,0-41 0,21 20 0,-21 0 16,0-21-16,-1 22 0,1-22 0,0 0 15,0 0-15,0 0 0,0 1 16,-1-1-16,1-21 0,-21 21 0,21-21 15,-22 0-15,22 0 0,-21 0 0,0 0 16,-1 0-16,-20 0 0,20 0 0,-20 0 16,-1 0-16,1 0 0,-1 0 15,1 0-15,-22 0 0,22 0 0,-22 0 16,-21 0-16,22 0 0,-22 0 0,0 0 16,-21 0-16,21 0 0,0 0 15,-21 0-15,0 0 0,0 0 0,0 21 16,0 0-16,-21-21 0,21 21 15,0 1-15,-21-22 0,21 21 16,-21 0-16,21-21 0,0 21 0,0 0 16,21 0-16,0-21 0,0 22 15,0-22-15,22 21 0,-1-21 0,22 0 16,-22 21-16,0-21 0,22 0 16,-1 0-16,1 0 0,20 0 0,1 0 15,0 0-15,-1 0 0,22 0 16,0 0-16,0 0 0,0 0 0,21-21 31,0 0-31,21-1 0,0 1 16,0 0-16,22 0 15,-1 0-15</inkml:trace>
  <inkml:trace contextRef="#ctx0" brushRef="#br0" timeOffset="31799.54">1863 9716 0,'0'0'16,"0"-22"-16,0 1 0,0 0 0,0 0 16,0 0-16,0 42 31,0 0-31,0 21 15,0 1-15,0-1 0,0 0 16,0 22-16,0-1 0,0 1 16,0-22-16,0 22 0,0-1 0,0 1 15,0-1-15,0 1 0,0-22 16,-22 22-16,22-22 0,-21-21 0,21 21 16,0-20-16,0-1 0,0-42 31,0-1-16,0 1-15,0-21 0,0 21 0,0-22 16,0 1-16,0 0 0</inkml:trace>
  <inkml:trace contextRef="#ctx0" brushRef="#br0" timeOffset="32235.31">1524 9779 0,'0'0'0,"-21"-21"0,21 0 16,0 0-16,0-1 15,0 1-15,21 21 0,21 0 0,-21 0 16,1 0-16,20 0 0,0 21 16,22-21-16,-22 43 0,22-22 0,-22 0 15,21 21-15,1 1 0,-22-1 16,22 0-16,-22 1 0,22-1 0,-22 0 16,0 1-16,-21-1 0,22 0 15,-22 22-15,0-22 0,0 1 16,-21-22-16,0 21 0,0 0 0,0-20 15,0-1-15,0 0 0,0 0 16,-21-21 0,0 0-16,21-21 15,0 0-15,0 0 0,0-22 0,0 22 16,0-21-16,0-1 0,0-20 0,0 21 16,0-22-16,0 1 0,0-1 15,0 1-15,0-22 0,0 21 16,0 1-16,0-1 0,21 1 0,21 21 15,-20-1-15,-1 1 0,0 21 16,0 0-16,0-1 0,0 22 16,1 0-16,-1 0 15,0 0-15,-21 22 0,21-1 16,0 0-16,-21 0 0,0 21 0,21-20 16,-21 20-16,22 0 0</inkml:trace>
  <inkml:trace contextRef="#ctx0" brushRef="#br0" timeOffset="33809.58">3048 10372 0,'0'0'0,"0"-21"16,21 21-1,-21-22-15,0 1 0,0 0 16,0 0-16,0 0 0,0 0 0,0-1 15,0 1-15,0 0 0,-21 0 16,0 0-16,0-22 0,-1 22 0,1 0 16,0 0-16,0 0 0,0 21 15,0 0-15,-1 0 16,1 0-16,21 21 0,0 0 0,-21 0 16,21 0-16,-21 22 0,21-22 15,0 21-15,0 1 0,0-1 0,0 0 16,0-21-16,0 22 0,0-22 15,0 21-15,0-21 0,0 1 0,0-1 16,21-21-16,-21 21 0,21-21 0,0 0 16,1-21-1,-22 0-15,21-1 0,-21 1 16,21 0-16,0 0 0,-21 0 16,0-22-16,0 22 0,21 0 15,-21-21-15,0 21 0,0-22 0,0 22 16,0 0-16,0-21 0,21 20 15,-21 1-15,0 42 32,0 1-32,0-1 0,0 0 0,22 0 15,-22 0-15,21 0 0,-21 1 0,21 20 16,-21-21-16,0 0 0,0 0 16,21 22-16,0-22 0,-21 0 15,21 0-15,1-21 0,-1 0 16,0 0-16,0 0 0,0 0 15,0 0-15,1 0 0,-1-21 16,0 0-16,0 0 0,0 0 16,22-1-16,-22-20 0,0 21 0,0 0 15,0-22-15,0 22 0,1 0 0,-22-21 16,21 21-16,-21-1 0,0 1 16,0 0-16,0 0 0,-21 0 0,-1 21 15,1 0-15,0 0 16,0 0-16,0 0 0,0 0 0,21 21 15,0 0-15,0 0 0,0 0 16,0 1 0,21-1-16,0-21 0,0 21 15,0 0-15,0-21 16,-21 21-16,22 0 0,-1 1 0,0-1 16,-21 0-16,21 0 0,-21 0 15,21 0-15,-21 1 0,0-1 16,0 0-16,0 0 0,21 0 15,1-21-15,-1 0 16,0 0-16,0 0 16,0-21-16,0 0 0,1 0 0,-22 0 15,21-1-15,0 1 0,0 0 16,0 0-16,0 0 0,1-22 0,-22 22 16,0-21-16,21 21 0,-21-22 0,0 1 15,0 21-15,0 0 16,0 0-16,0-1 0,-21 22 31,-1 22-31,22-1 16,-21-21-16,21 21 0,0 0 0,0 0 15,0 0-15,0 1 0,0-1 16,0 0-16,21-21 16,1 21-16,-1 0 0,0-21 15,0 21-15,0 1 0,0-22 16,-21 21-16,0 0 15,22-21-15,-22 21 0,0 0 0,21 0 16,-21 1 0,21-22 15,0 0-15,0-22-1,0 1-15,1 0 0,-1 0 16,0 0-16,0 0 15,-21-1-15,21 1 0,0 0 0,-21 0 16,0 0-16,0 0 0,22-1 0,-1 1 16,-21 42 15,0 1-31,0-1 16,0 0-16,0 0 15,0 0-15,0 0 0,0 1 0,0-1 16,0 0-16,0 0 0,21 0 0,-21 0 15,21 1-15,0-22 16,0 21-16,1-21 16,-1 0-16,0 0 0,0-21 15,0 21-15,0-22 0,-21 1 16,22 21-16,-1-21 0,0 0 0,-21 0 16,21 0-16,0-1 0,-21-20 15,0 21-15,0 0 0,0 0 16,0-1-16,0-20 0,0 21 15,-21 0-15,0 0 0,0-1 0,21 1 16,-21 0-16,-1 21 0,1 0 16,0 0-16,0 0 0,0 0 0,0 21 15,-1-21-15,1 21 0,0 1 16,21-1-16,-21 0 0,0 0 0,21 21 16,-21-20-16,21-1 0,0 0 0,0 0 15,0 0-15,0 0 0,0 1 16,21-1-16,0-21 0,0 0 15,0 0-15,0 0 0,1 0 0,-1 0 16,0 0-16,21 0 0,-21-21 16</inkml:trace>
  <inkml:trace contextRef="#ctx0" brushRef="#br0" timeOffset="34947.49">4868 9970 0,'0'21'15,"0"0"1,0 0-16,0 0 0,0 0 16,0 1-16,0-1 0,-21 0 0,21 0 15,0 0-15,-21 0 16,21 1-16,0-1 0,0 0 0,21-21 47,0-21-47,0 0 15,-21-1-15,22 22 0,-1-21 16,-21 0-16,0 0 0,21 21 16,0-21-16,-21 0 0,21 21 15,0 0 1,-21 21-16,0 0 16,0 0-1,0 0-15,0 0 0,0 1 16,22-22-16,-1 21 15,0-21 1,0 0 0,0 0-16,0-21 0,-21-1 15,22 1-15,-1 21 16,-21-21-16,0 0 0,21 21 0,-21-21 16,21 0-16,-21-1 0,0 1 0,0 0 15,0 0-15,0 0 16,21 21-16,-21-21 15,0 42 1,0 0 0,0 0-16,0 0 0,0 0 15,0 1-15,0-1 16,0 0-16,0 0 16,21-21 15,1 0-31,-22-21 15,21 21-15,-21-21 0,21 21 16,0 0-16,-21-21 0,21-1 16,0 22 15,1 0-15,-22 22-16,21-1 15,0-21 1,-21 21-16,21-21 0,0 0 15,0 0-15,1 0 0,-1 0 16,0 0-16,0 0 0,0 0 16,0 0-16,1-21 0,-1 21 0,0-21 15,0-1-15,0 22 0,-21-21 0,21 0 16,1 0-16,-1 0 0,-21 0 16,0-1-16,0 1 0,0 0 0,0 0 15,0 0-15,0 0 0,0-1 0,0 1 16,0 0-16,-21 21 15,-1 0 1,1 0-16,0 21 0,0 0 16,21 1-16,0-1 0,-21 0 0,21 0 15,-21 0-15,21 0 0,0 1 16,0-1-16,-22 0 0,22 0 0,0 0 16,0 0-16,0 1 0,0-1 0,0 0 15,0 0-15,0 0 0,0 0 16,0 1-16,0-1 0,0 0 0,0 21 15,0-21-15,22 22 0,-22-1 0,0 0 16,0 1-16,0-1 0,0 0 16,0 1-16,0-1 0,0 0 15,0 1-15,0-1 0,0 0 0,0 1 16,0-1-16,-22 0 0,1 1 0,0-1 16,0-21-16,0 22 0,21-22 15,-21 0-15,-1 0 0,1 0 0,21 0 16,-21-21-16,0 0 15,21-21-15,-21 0 16,21 0-16,0-21 0,0 20 16,0-20-16,0 0 0,0-1 0,0 1 15</inkml:trace>
  <inkml:trace contextRef="#ctx0" brushRef="#br0" timeOffset="35163.07">5292 9567 0,'0'0'0,"0"-21"0,-22 21 0,22-21 15,0 0 1,0 0 0,22 21 15,-22-21-16,21 21-15,0 0 16</inkml:trace>
  <inkml:trace contextRef="#ctx0" brushRef="#br0" timeOffset="35846.83">9652 8657 0,'0'21'31,"0"1"-15,-21-1-16,21 0 0,0 21 0,0 1 15,0 20-15,0-21 0,0 22 16,0-1-16,0 1 0,0 21 0,21-22 16,-21 1-16,0 20 0,0 1 0,0-22 15,0 22-15,0-21 0,0 20 16,0-20-16,0-1 0,0 1 0,0-1 16,0-20-16,0 20 0,0-21 0,0 1 15,0-22-15,0 21 0,-21-21 0,21 1 16,0-1-16,0-42 31,0-1-31,0 1 16,0 0-16,0-21 0,0 21 0,21-22 15,-21 1-15,0 0 0,0-1 16,0-20-16,21 20 0,-21-20 0</inkml:trace>
  <inkml:trace contextRef="#ctx0" brushRef="#br0" timeOffset="36743.31">9673 8848 0,'0'0'15,"0"-21"-15,0-1 0,0 1 32,21 21-17,0 0-15,22-21 0,-22 21 16,42 0-16,-20-21 0,20 21 15,1-21-15,-1 21 0,22-21 0,0 21 16,-1-22-16,22 1 0,21 0 16,-21 21-16,42-21 0,0 0 0,0 0 15,1-1-15,-1 22 0,0-21 0,0 0 16,21 0-16,-20 0 0,-1 0 16,0 21-16,0-22 0,-21 1 0,21 0 15,-21 0-15,0 0 0,0 21 0,0-21 16,0-1-16,-21 1 15,0 0-15,-21 0 0,-1 0 0,1 0 16,0-1-16,-22 1 0,1 0 0,-22 21 16,21-21-16,-20 0 0,-1 21 15,0 0-15,1-21 0,-22 21 0,0 0 16,0 0-16,-21 21 16,0 0-1,0 0-15,0 0 0,0 0 0,0 22 16,0-22-16,0 21 0,0-21 15,0 22-15,0-1 0,0 0 0,0 1 16,0-1-16,0 0 0,0 22 0,0-1 16,0-20-16,21 20 15,1 1-15,-22-1 0,21 1 0,-21-1 16,21 1-16,0-1 0,-21 1 0,0-1 16,0 1-16,21-1 0,-21 1 15,0-1-15,21 1 0,-21-1 0,0 1 16,0-1-16,0 1 0,0-22 0,0 22 15,0-22-15,0 0 0,0 1 16,0-22-16,-21 21 0,0-21 0,0 22 16,0-22-16,21 0 0,-21 0 15,-1 0-15,1 0 0,0 1 0,0-22 16,0 21-16,0-21 0,-1 0 0,1 0 16,0 21-16,-21-21 0,21 0 15,-22 0-15,22 0 0,-21 0 0,-1 0 16,1 0-16,0 0 0,-22 0 15,1 0-15,-1 0 0,1 0 0,-22 0 16,-21 21-16,22-21 0,-22 0 0,-21 0 16,21 0-16,-21 0 0,21 21 0,-21-21 15,0 0-15,-21 21 0,21-21 16,-21 22-16,0-22 0,21 21 0,-22 0 16,-20-21-16,21 21 0,-21 0 0,20 0 15,-20 1-15,21-22 0,0 21 16,21 0-16,-21 0 0,21-21 15,21 21-15,0-21 0,21 0 0,22 0 16,-1 0-16,22 0 0,0 0 16,20 0-16,1 0 0,21-21 15,21 21-15,1-21 16,20 0-16,-21 21 0,21-21 0,1-1 16,-1 1-16,0 0 0,1-21 15</inkml:trace>
  <inkml:trace contextRef="#ctx0" brushRef="#br0" timeOffset="37711.5">10435 9419 0,'0'0'16,"-21"-21"-16,0 21 0,21-21 0,-21 21 16,21-21-16,-22 21 15,22 21 1,0 0-16,0 0 0,0 0 16,0 22-16,0-1 0,0 0 0,0 1 15,22-1-15,-22 22 0,0-22 0,0 0 16,0 1-16,0-1 0,0 0 15,-22 1-15,1-1 0,0-21 0,21 0 16,0 0-16,-21 1 0,21-1 0,-21-21 16,21-21 15,0-1-31,0 1 0,0 0 0,0-21 16,21-1-16,0 22 0,-21-21 15,21 0-15,0-1 0,1 1 0,-1 0 16,-21-1-16,21 22 0,0 0 15,0 0-15,0 0 0,1 21 16,-1 0-16,0 21 0,21 0 0,-21 0 16,1 0-16,-1 22 0,0-22 0,0 21 15,0 0-15,-21-20 0,21 20 16,-21 0-16,22-21 0,-1 22 0,-21-22 16,21 0-16,-21 0 0,21 0 0,0 1 15,0-22-15,1 0 16,-1 0-16,0 0 0,0-22 15,0 22-15,0-21 0,1 0 16,-1 0-16,0 0 0,0-22 0,0 22 16,0-21-16,1 21 0,-1-22 15,0 1-15,-21-21 0,0 20 0,0 1 16,0 0-16,0-22 0,0 22 16,0-1-16,0 1 0,-21 21 0,0-21 15,21 20-15,-22 1 0,22 0 0,-21 0 16,0 21-16,21 21 15,0 21-15,0-20 0,0 20 16,0 0-16,0 1 0,0-1 0,0 21 16,0-20-16,0 20 15,21-20-15,-21 20 0,21-21 0,1 1 0,-22-22 16,21 21-16,0-21 0,0 1 0,0-1 16,0-21-16,1 21 15,-1-21-15,0 0 0,0 0 0,0 0 16,0 0-16,1 0 0,-1-21 0,0 21 15,0-21-15,0-1 0,0 1 0,1 0 16,-1 0-16,-21 0 0,0-22 16,21 22-16,-21 0 0,21 0 0,-21 0 15,0 0-15,0-1 0,0 44 32,0-1-32,0 0 0,0 0 15,-21 0-15,21 0 0,-21 1 16,21-1-16,0 0 0,-21 0 0,21 0 15,-22-21-15,1 21 0,21 1 16,-21-22-16,0 0 16,21-22-1,0 1-15,0 0 16</inkml:trace>
  <inkml:trace contextRef="#ctx0" brushRef="#br0" timeOffset="37895.4">11493 9398 0,'0'0'0,"0"-21"16,0 42 46,0 0-62,0 0 16,0 1-16,22 20 0</inkml:trace>
  <inkml:trace contextRef="#ctx0" brushRef="#br0" timeOffset="39615.93">12023 9779 0,'-22'0'0,"44"0"0,-22-21 15,0 0-15,21 0 16,-21-1-16,0 1 0,0 0 15,0 0-15,0 0 0,0 0 0,-21-1 16,-1 1-16,1 0 0,21 0 16,-21 21-16,0 0 0,0 0 0,0 0 15,-1 0-15,1 21 0,0 0 0,0 0 16,0 1-16,0-1 0,-1 21 0,1-21 16,21 22-16,-21-1 15,21-21-15,0 21 0,0-20 0,0 20 16,0-21-16,0 21 0,21-20 0,0-1 15,-21 0-15,22-21 0,-1 21 16,0-21-16,0 0 0,21 0 0,-20 0 16,-1 0-16,0 0 0,0-21 0,0 21 15,0-21-15,1 0 0,-1-1 16,0 1-16,0 0 0,0-21 0,0 21 16,1-22-16,-1 1 0,0 0 0,-21-1 15,0 1-15,21-22 0,-21 22 0,0 0 16,0-22-16,0 22 0,0-22 15,0 22-15,0-21 0,0 20 16,0-20-16,0 20 0,0 1 0,-21 0 16,21-1-16,0 22 0,0-21 15,-21 21-15,0 21 16,-1 0-16,22 21 16,0 0-16,-21 21 0,21 1 0,-21-1 15,21 0-15,0 1 0,0 20 0,0-20 16,-21-1-16,21 21 0,0-20 15,0-1-15,0 0 0,0 22 0,0-22 16,0 1-16,0-1 0,21-21 0,0 21 16,-21 1-16,21-22 0,22 0 0,-22 0 15,0 0-15,0 1 0,0-1 16,1 0-16,20-21 0,-21 0 0,0 0 16,0 0-16,1 0 0,-1 0 15,0 0-15,0 0 0,0-21 16,0 0-16,1 21 0,-1-22 0,-21 1 15,21 0-15,0 0 0,-21 0 0,21-22 16,-21 22-16,0 0 0,0-21 16,0 21-16,0-1 0,0 1 0,0 0 15,-21 21-15,0 0 16,0 21-16,21 0 16,0 1-16,-21-1 0,21 0 15,-22 21-15,22-21 0,0 1 0,-21 20 0,21-21 16,0 0-16,0 0 0,0 1 15,0-1-15,0 0 0,0 0 16,0 0-16,21-21 0,-21 21 16,22-21-16,-1 0 0,0 0 15,0 0-15,0-21 0,0 0 16,1 0-16,-1 0 16,-21 0-16,21-1 0,-21 1 0,21 0 15,-21 0-15,21 0 0,-21 0 0,21-1 16,-21 1-16,0 0 15,22 21-15,-1 0 16,-21 21-16,0 0 16,0 1-1,0-1-15,0 0 0,0 0 16,21-21-16,-21 21 16,21-21-16,0 0 15,0 0 1,1 0-16,-1 0 0,-21-21 15,21 0-15,0 0 0,0 0 16,-21-1-16,21 1 16,-21 0-16,22 21 0,-22-21 0,21 21 15,-21-21-15,21 21 16,-21 21 0,0 0-1,0 0-15,0 0 0,0 1 16,0-1-16,0 0 0,21 0 15,-21 0-15,21-21 16,0 0-16,-21 21 0,22-21 16,-1 0-16,0 0 0,0 0 15,0 0-15,0 0 0,1 0 16,-1 0-16,0 0 0,0 0 16,0 0-16,0 0 0,1 0 15,-1 0-15,0 0 0,0 0 16,0 0-16,0 0 0,1 0 15,-1 0-15,0 0 0,0 0 0,0 0 16,0 0-16,1 0 0,-1 0 0,0 0 16,0 0-16,0-21 0,0 21 15,-21-21-15,22 0 0,-1 21 0,0-21 16,-21 0-16,0-1 0,0 1 0,0 0 16,0 0-16,0 0 0,0 0 15,0-1-15,0 1 0,0 0 16,-21 21-16,21-21 0,-21 21 0,-1 0 15,1 0-15,0 0 0,0 0 16,0 0-16,21 21 16,-21-21-16,21 21 0,-22 0 0,22 1 15,0-1-15,0 0 16,0 0 0,0 0-16,22-21 15,-22 21-15,21 1 0,-21-1 16,0 0-16,0 0 15,0 0-15,0 22 0,0-22 0,0 21 16,0 0-16,0 1 0,0-1 0,0 0 16,-21 1-16,21 20 0,-22-20 0,22 20 15,-21 1-15,0-1 16,21 1-16,0-1 0,-21 1 0,0-1 16,21 1-16,0-1 0,0-21 0,0 22 15,0-1-15,0-20 0,0 20 0,0-20 16,0-1-16,0-21 0,0 21 0,0-20 15,0-1-15,0 0 0,0 0 16,0-42 0,0 0-1,0 0-15,0-1 0,0 1 0,0-21 16,0 21-16,0 0 0,0-22 16,0 22-16,0-21 0,0 21 0</inkml:trace>
  <inkml:trace contextRef="#ctx0" brushRef="#br0" timeOffset="39871.78">12954 9419 0,'0'0'0,"-21"-21"0,21 0 0,-21 0 0,21 0 15,-22-1 1,22 1 31,0 0-16,22 21-31</inkml:trace>
  <inkml:trace contextRef="#ctx0" brushRef="#br0" timeOffset="40727.29">20659 6350 0,'0'0'0,"21"0"15,-21-21-15,21 21 0,0-21 0,0 0 16,0 21-16,-21-22 0,22 22 16,-1-21-16,-21 42 46,-21 1-46,-1-1 0,1 21 16,-21 0-16,21 1 0,-22-1 0,1 22 16,-21-1-16,-1 1 0,1-1 15,-1 1-15,1-1 0,-22 1 0,0 20 16,1-20-16,-1-1 0,0 22 0,-21-22 16,22 1-16,-1-1 15,-21 1-15,22-22 0,20 22 0,-21-22 16,22 0-16,21 1 0,-22-1 0,22-21 15,-1 0-15,1 22 0,21-43 16,0 21-16,0 0 0,-1-21 0,1 0 16,0 0-16,21-21 15,0 0 1,0 0-16,0-1 0,0 1 16</inkml:trace>
  <inkml:trace contextRef="#ctx0" brushRef="#br0" timeOffset="41108.58">19008 7239 0,'0'0'0,"0"-21"0,0 0 15,0 0-15,0 42 32,-22 0-32,22 21 15,-21-21-15,0 22 0,0-1 16,0-21-16,21 22 0,-21-1 0,-1 0 15,1 1-15,0-22 0,0 21 0,0 0 16,-22-20-16,22-1 0,0 0 16,0 0-16,0 0 0,0 0 0,21 1 15,-22-22 1,44 0 0,-1 0-16,0 0 0,0 0 15,21 0-15,1 0 0,-1 0 16,0 0-16,1 21 0,20-21 0,-20 21 15,20-21-15,-21 0 0,22 21 0,-22-21 16,1 21-16,-1-21 0,-21 21 16,0 1-16,0-22 0,1 21 0,-1-21 15,-21 21-15,21-21 32</inkml:trace>
  <inkml:trace contextRef="#ctx0" brushRef="#br0" timeOffset="41735.39">22564 6096 0,'0'0'0,"0"-21"0,0 0 0,0 0 15,0 42 17,21 0-17,0 0-15,0 21 0,0-20 16,22 20-16,-22 0 0,21 22 0,0-22 15,22 22-15,-22-1 0,22 1 16,-22-1-16,22 1 0,-1-1 0,1-21 16,-1 22-16,1-1 0,20 1 0,-20-1 15,-1 1-15,22-1 0,-22 1 16,1-1-16,-1 1 0,1-1 0,-1-20 16,-20-1-16,20 22 0,-20-22 0,-1-21 15,0 21-15,-21 1 0,1-22 16,20 0-16,-42 0 0,21 0 15,0 1-15,-21-1 0,0-42 47,-21-1-47,0 22 16,0-21-16,0 0 0,-1 0 16,1 21-16,0-21 0</inkml:trace>
  <inkml:trace contextRef="#ctx0" brushRef="#br0" timeOffset="42091.8">23643 7578 0,'0'42'16,"0"-21"-16,21 0 16,0-21-16,1 22 0,20-1 0,-21 0 15,21-21-15,1 21 0,-22 0 0,21 0 16,-21-21-16,22 22 0,-1-1 15,-21-21-15,0 21 0,22-21 0,-22 0 16,0 0-16,0 21 0,0-21 0,1 0 16,-1 0-16,0 0 0,0 0 15,0-21 1,0 0-16,-21 0 0,0-1 16,22 1-16,-22-21 15,0 21-15,0 0 0,21-22 0,0 22 16,-21-21-16,21-1 0,0 1 15,-21 0-15,21 21 0,1-22 0,-22 22 16,21-21-16,0 21 0,-21-1 0,0 1 16,-21 21-1,0 0 1,-1 0-16</inkml:trace>
  <inkml:trace contextRef="#ctx0" brushRef="#br0" timeOffset="42758.42">15960 8678 0,'0'0'0,"0"-21"15,-22 21-15,1 0 0,0 0 16,21 21 0,0 1-16,-21 20 15,21 0-15,0 22 0,0-1 16,0 1-16,0-1 0,0 1 0,0 20 16,0 1-16,0 0 0,0-22 0,0 22 15,0 0-15,0-1 0,0 1 16,-21-22-16,0 22 0,21-43 15,-22 22-15,22-22 0,-21 1 0,21-1 16,0 0-16,-21-21 0,21 1 16,-21-1-16,21 0 0,0-42 15,0 0 1,0-1-16,0 1 0,0 0 16,0-21-16,0 21 0,0-22 0,0-20 15,21 20-15,-21 1 0,21-21 0</inkml:trace>
  <inkml:trace contextRef="#ctx0" brushRef="#br0" timeOffset="43571.71">15896 8657 0,'0'0'0,"0"-21"0,0 0 15,21 0-15,0 21 16,22 0-16,-1 0 0,0 0 0,22 0 15,-1-21-15,22 21 0,0 0 0,21 0 16,-1 0-16,1-22 0,0 22 16,42 0-16,-21-21 0,21 21 0,1-21 15,-1 21-15,0-21 16,21 21-16,1-21 0,-1 0 0,0 21 16,1-22-16,-1 22 0,0 0 0,1-21 15,-22 21-15,21 0 0,-21 0 16,-21-21-16,0 21 0,0 0 0,-21-21 15,-21 21-15,21 0 0,-22 0 16,1-21-16,0 21 0,-22-21 0,1 21 16,-22 0-16,0 0 0,1 0 0,-1 0 15,-21 0-15,0-22 0,0 22 16,-21 22 15,0-1-31,0 0 0,0 0 16,0 0-16,0 22 0,-21-22 0,21 21 15,-21 0-15,21 1 0,0-1 16,0 0-16,0 1 0,0 20 0,0 1 16,0-22-16,0 22 0,0-1 15,21 1-15,-21-22 0,21 21 0,1 1 16,-1-1-16,-21-20 0,21 20 0,0-20 16,-21 20-16,0-21 0,0 22 15,21-22-15,-21 1 0,0-1 0,0 0 16,0 1-16,0-1 0,0-21 0,0 21 15,-21-20-15,0-1 0,0 0 16,0 0-16,-1 0 0,-20-21 16,21 21-16,0-21 0,-22 22 0,1-1 15,21-21-15,-21 0 0,-1 0 0,1 21 16,0 0-16,-1-21 0,1 0 16,0 21-16,-22-21 0,1 0 0,20 0 15,-41 21-15,20-21 0,-21 0 0,1 0 16,-22 0-16,21 0 0,-21 0 15,-21 0-15,22 0 0,-22 0 0,0 0 16,-22 0-16,22 0 0,-21 0 0,0 0 16,0 0-16,0 0 0,-22 0 15,22 0-15,0 0 0,0 0 16,0 0-16,0 0 0,-1 0 0,22 0 16,22 0-16,-1 0 0,21 0 0,0 0 15,22 0-15,21 0 0,-1 0 16,1 0-16,21 0 0,0 0 0,-1 0 15,1 0-15,21-21 0,0 0 16,0 0 0,0 0-16,0 0 15</inkml:trace>
  <inkml:trace contextRef="#ctx0" brushRef="#br0" timeOffset="44015.46">16912 9292 0,'0'-21'16,"0"42"-16,0-63 0,0 21 16,-21 21-16,0 0 15,0 21-15,-1-21 16,22 21-16,-21 0 0,21 0 15,0 1-15,0 20 0,0-21 0,0 21 16,-21 1-16,21-1 0,0 0 16,0-20-16,0 20 0,0 0 15,0-21-15,0 22 0,0-22 0,0 0 16,0 21-16,21-42 0,0 22 16,1-1-16,-1-21 0,0 0 15,0 0-15,0 0 0,22 0 0,-22-21 16,0-1-16,0 1 0,0 0 15,22 0-15,-22 0 0,0-22 0,0 22 16,0-21-16,0 21 0,-21-22 0,22 22 16,-22 0-16,21 0 15,-21 0-15,0 0 0,0-1 0,0 1 0,0 0 16</inkml:trace>
  <inkml:trace contextRef="#ctx0" brushRef="#br0" timeOffset="44336.36">17547 9271 0,'0'0'0,"0"-21"0,0 42 47,0 0-47,-21 0 0,21 22 15,0-22-15,0 21 0,0 22 0,0-22 16,0 22-16,-21-1 0,21 22 16,0-22-16,0 22 0,-21-22 0,21 22 15,0-21-15,0 20 0,-22 1 0,22 0 16,-21-22-16,21 22 0,0-22 16,0 22-16,-21-22 0,21 1 0,-21-1 15,21 1-15,0-22 0,0 22 0,-21-22 16,21 22-16,-21-22 0,21 0 0,0-21 15,-22 22-15,22-22 0,0 0 16,0 0-16,0-42 16,0 0-16,0 0 15,0 0-15,22-22 0,-1 1 0,0 0 16</inkml:trace>
  <inkml:trace contextRef="#ctx0" brushRef="#br0" timeOffset="44667.17">17484 9673 0,'0'0'0,"0"-42"0,21 0 0,0-22 15,-21 43-15,21-21 0,0-1 0,0 22 16,1-21-16,-1 21 16,0-22-16,0 22 0,21 0 0,-20 0 15,-1 21-15,21-21 0,-21 21 0,0 0 16,1 0-16,-1 0 0,0 0 15,0 21-15,-21 0 0,0 0 0,0 0 16,0 0-16,0 1 0,0 20 0,0-21 16,-21 0-16,0 0 0,0 22 15,-1-22-15,1 0 0,0 0 0,0 0 16,0 1-16,0-1 0,-1-21 0,1 21 16,0-21-16,0 0 0,0 21 15,21-42 16,0 0-31,21 21 16,0-21-16</inkml:trace>
  <inkml:trace contextRef="#ctx0" brushRef="#br0" timeOffset="44935.01">18330 9186 0,'0'0'0,"43"-21"16,-43 0-16,-22 21 31,1 0-31,0 21 16,0-21-16,0 21 0,0 1 0,-1-1 15,-20 21-15,21-21 0,0 0 0,0 22 16,-1-22-16,1 0 0,21 0 16,0 0-16,-21 1 0,21-1 0,0 0 15,0 0-15,21 0 0,0-21 16,1 0-16,20 0 15,-21 0-15,0 0 0,22 0 0,-22 0 16,21 0-16,-21-21 0,22 21 0,-22 0 16</inkml:trace>
  <inkml:trace contextRef="#ctx0" brushRef="#br0" timeOffset="45623.9">18775 9250 0,'0'0'0,"0"-21"16,21 0-16,-21-1 15,-21 22 1,0 0-16,-1 22 0,-20 20 16,21-21-1,0 0-15,0 22 0,21-22 0,-22 0 16,22 0-16,-21 0 0,21 0 0,0 1 16,0-1-16,0 0 15,0 0 1,21-21-16,1 0 0,-1 0 15,0-21-15,0 21 16,0-21-16,0 0 0,1 21 0,-22-22 16,21 1-16,0 0 0,-21 0 0,21 21 15,-21-21-15,0 0 0,0-1 16,0 1-16,0 0 0,0 0 16,-21 42-1,21 0 1,0 0-16,-21 1 0,21-1 15,0 0-15,0 0 0,0 0 0,0 0 16,0 1-16,0-1 16,0 0-16,21-21 15,0 21-15,0-21 0,0 0 16,1 0-16,-1 0 0,0 0 16,0-21-16,0 21 0,0-21 0,1 21 15,-1-21-15,0-1 0,0 22 0,0-21 16,0 0-16,1 0 0,-1 0 15,-21 0-15,21-1 0,-21 1 16,0 0-16,0 0 0,0 42 47,0 0-47,0 0 0,0 1 16,0-1-16,0 0 0,0 0 15,0 0-15,0 0 0,0 1 0,0-1 16,0 0-16,0 0 0,0 0 15,0 0-15,0 1 0,-21-1 16,0-21-16,-1 21 16,1-21-16,0 0 0,0 0 15,0 0-15,0 0 0,-1-21 16,1 0-16,21-1 16,0 1-16,0 0 0,0 0 15,0 0-15</inkml:trace>
  <inkml:trace contextRef="#ctx0" brushRef="#br0" timeOffset="46431.45">19516 8932 0,'21'-21'15,"-42"42"-15,63-63 0,-21 42 0,0 0 16,-21 21 0,0 0-16,0 1 0,0-1 15,0 0-15,-21 21 0,21 1 0,-21-1 16,0-21-16,21 21 0,-21 1 15,21-1-15,0 0 0,-22-20 0,1 20 16,21-21-16,-21 21 0,21-20 16,0-1-16,0 21 0,0-21 15,-21-21-15,21 21 0,0 1 0,21-22 32,-21-22-17,21 22-15,0-21 0,1 0 0,-1 0 16,0 0-16,0 0 0,0-1 0,-21 1 15,21 0-15,1 21 0,-1-21 16,0 21 0,0 21-1,-21 0-15,0 0 16,0 1-16,0-1 16,0 0-16,21 0 15,-21 0-15,21-21 0,1 0 16,-1 21-16,0-21 0,0 0 15,0 0-15,22 0 0,-22 0 0,0 0 16,21 0-16,-21 0 0,1 0 16,20 0-16,-21-21 0,0 0 0,22 21 15,-22-21-15,0 0 0,0 21 0,0-21 16,0-1-16,1 1 0,-22-21 16,21 21-16,-21 0 0,0-1 0,0-20 15,0 21-15,0 0 0,0 0 0,-21 21 31,-1 0-31,1 0 16,0 21-16,0 0 0,0 0 0,0 0 16,-1 0-16,1 1 0,0-1 15,21 0-15,0 0 0,0 0 0,0 0 16,0 22-16,0-22 0,0 0 0,0 21 16,0-20-16,0 20 0,0-21 15,0 21-15,0 1 0,0-22 0,0 21 16,0 1-16,0-1 0,0 0 15,0 1-15,0-1 0,0 0 0,0 1 16,0-1-16,0 0 0,-21 22 0,0-22 16,0 0-16,21 1 0,-22-1 15,22-21-15,-21 22 0,21-22 0,-21 0 16,21 21-16,-21-21 16,21 1-16,-21-22 0,21-22 31,0 1-31,0 0 0,0-21 15,0 21-15,21-22 0,0 22 16,0-21-16,0-1 0,1 1 0,-1 0 16</inkml:trace>
  <inkml:trace contextRef="#ctx0" brushRef="#br0" timeOffset="46651.34">20278 8996 0,'0'0'16,"0"-21"-16,0 0 0,0-1 16,0 1 31,-22 0-16,1 21-16</inkml:trace>
  <inkml:trace contextRef="#ctx0" brushRef="#br0" timeOffset="46875.21">19325 9059 0,'0'0'16,"-21"0"-16,21 22 0,21-22 31,0 0-31,0 0 0,1 0 0,20 0 16,-21 0-16,21 0 0,1 0 15,-22-22-15,21 22 0,1-21 0,-22 21 16,21 0-16,0-21 0,-20 21 0,-1 0 16,0 0-16,0-21 0,0 21 15,0 0-15</inkml:trace>
  <inkml:trace contextRef="#ctx0" brushRef="#br0" timeOffset="47447.91">23156 8446 0,'0'21'16,"-21"0"-16,21 0 0,0 21 15,0 1-15,0 20 0,0 1 16,0-1-16,0 1 0,0 20 16,0-20-16,0 21 0,0-1 0,0-20 15,0 20-15,0-20 0,-21 21 16,0-22-16,0 1 0,-1-22 0,1 21 16,21-20-16,-21-1 0,0 0 0,0-20 15,21 20-15,0-21 0,0 0 16,0-42-1,0 0-15,0 0 16,0 0-16,21-22 0,0 22 16,0-21-16,0-22 0,-21 22 15,22 0-15</inkml:trace>
  <inkml:trace contextRef="#ctx0" brushRef="#br0" timeOffset="48225.46">23114 8573 0,'0'0'0,"0"-22"0,0 1 16,21 21-1,21-21-15,-20 21 16,20 0-16,21 0 0,1-21 16,21 21-16,-1 0 0,22-21 0,0 0 15,21 21-15,0-22 0,0 22 0,21-21 16,0 0-16,0 21 15,22-21-15,-22 21 0,21-21 0,-21 21 16,22-21-16,-22 21 0,0 0 0,-21-22 16,0 22-16,0-21 0,-21 21 15,0-21-15,-22 21 0,-20 0 0,21-21 16,-22 21-16,1 0 0,-22 0 16,0-21-16,1 21 0,-1 0 0,0 0 15,-21 0-15,1 0 0,-1 0 16,-21 21-1,0 0-15,0 0 0,0 0 16,0 1-16,0 20 0,0-21 16,0 21-16,0 1 0,-21-1 15,21 0-15,0 22 0,-22-22 0,1 22 16,21-1-16,-21 1 0,21-1 16,0 1-16,0-1 0,0 1 0,0-22 15,0 22-15,0-22 0,0 0 16,0 22-16,0-22 0,0 0 0,0 1 15,0-1-15,0 0 0,0 1 0,-21-1 16,21 0-16,-21 1 0,21-22 16,-21 21-16,21-21 0,-22 1 0,1-1 15,21 21-15,-21-21 0,0 0 16,21 1-16,-21-22 0,0 21 16,-1-21-16,1 21 15,0-21-15,0 0 16,0 0-16,0 0 0,-22 0 15,22 0-15,-21 0 0,21 0 16,-43 0-16,22 0 0,-22 0 0,-20 0 16,-1 0-16,0 0 0,-21 0 0,1 0 15,-22 0-15,0 0 0,-22 0 16,1 0-16,-21 0 0,21 0 0,-22 0 16,-20 0-16,21 0 0,-1 0 0,22 21 15,-21-21-15,42 0 0,0 0 16,21 21-16,0-21 0,21 21 15,22-21-15,-1 0 0,22 0 0,0 0 16,21 0-16,-1 0 0,22-21 16,0 0-16,0 0 15,22 0-15,-1 0 0,21-1 0,-21 1 16,0 0-16,22 0 0,-22-21 0</inkml:trace>
  <inkml:trace contextRef="#ctx0" brushRef="#br0" timeOffset="48991.76">23939 8742 0,'0'0'16,"-63"63"-16,42-20 15,0-1-15,21 0 0,-22 22 16,1-22-16,0 22 0,0-1 0,0-20 16,-22 20-16,22-21 0,0 22 0,-21-22 15,21 1-15,-1-1 16,-20 0-16,21-21 0,0 22 0,0-22 16,-1-21-16,1 21 0,0-21 15,21-21 1,0 0-16,0 0 15,21-22-15,0 22 0,-21 0 0,22-21 16,-1-1-16,-21 22 0,21-21 16,-21-1-16,21 22 0,-21-21 0,0 21 15,21 0-15,-21-1 0,21 22 0,1 0 16,-22 22 0,0-1-16,21 21 0,0-21 0,-21 0 15,21 22-15,-21-22 0,0 21 0,0 1 16,21-22-16,-21 0 15,21 21-15,-21-21 0,0 1 0,22-1 16,-22 0-16,21-21 0,-21 21 0,21-21 16,0 0-16,0 0 0,0 0 15,1 0-15,-1-21 0,0 0 16,21 0-16,-21-1 0,1 1 0,-1 0 16,0 0-16,0-21 0,0 20 15,0-20-15,-21 21 0,0-21 0,0-1 16,0 1-16,0 0 0,0-1 0,0 1 15,0-22-15,0 22 0,-21 0 16,0-1-16,-21 1 0,21 0 0,-1-1 16,1 1-16,-21 21 0,21 0 15,0 0-15,-22-1 0,22 22 16,0 0-16,-21 0 0,20 22 0,1 20 16,0-21-16,0 21 0,21 1 0,0-1 15,0 22-15,0-22 0,0 21 16,0-20-16,21-1 0,0 0 0,0 1 15,1-1-15,-1-21 0,21 22 0,-21-22 16,0 0-16,22-21 0,-22 21 16,0 0-16,21-21 0,-20 0 15,20 0-15,-21 0 0,0 0 0,22 0 0,-22 0 16,0 0-16,21-21 16,-21 0-16,1 21 0,-1-21 0,21 0 15</inkml:trace>
  <inkml:trace contextRef="#ctx0" brushRef="#br0" timeOffset="49899.26">24426 9186 0,'0'0'0,"0"-21"16,0 0 0,-21 21-16,0 0 15,0 21-15,21 0 0,-21 1 0,-1-1 16,22 21-16,0-21 0,-21 0 0,21 1 16,-21 20-16,21-21 0,0 0 15,-21 0-15,21 22 0,0-22 0,0 0 16,0 0-16,0 0 15,21-21-15,0 0 16,0 0-16,1 0 0,-1 0 16,0-21-16,0 21 0,-21-21 15,21 0-15,0 0 0,-21 0 16,22-1-16,-22-20 0,0 21 16,0 0-16,0 0 0,0-1 0,0 1 15,0-21-15,-22 21 0,1 0 16,0-1-16,0 1 0,0 21 0,0-21 15,-1 21-15,1 0 0,0 0 16,0 21-16,21 0 16,-21 1-16,21-1 0,0 0 15,0 0-15,0 0 0,0 0 0,0 1 16,21-1-16,0-21 16,0 21-16,0-21 0,1 0 15,-1 0-15,0 0 0,21 0 0,-21 0 16,1 0-16,-1-21 0,0 21 0,0-21 15,21 21-15,-20-22 0,-1 1 16,0 21-16,-21-21 0,21 0 0,0 21 16,-21-21-16,21 0 0,-21-1 15,0 44 1,0-1 0,0 0-16,0 0 15,-21 0-15,21 0 0,-21 1 16,21-1-16,-21 0 0,21 0 0,0 0 15,0 0-15,0 1 0,0-1 0,-21-21 16,21 21-16,21-21 31,0 0-31,0-21 16,0 21-16,-21-21 0,22-1 16,-1 1-16,0 0 15,0 0-15,-21 0 0,21 0 0,0 21 16,-21-22-16,0 1 0,22 21 0,-1 0 15,-21 21 1,0 1-16,0-1 16,0 0-16,0 0 0,0 0 15,0 0-15,0 1 16,0-1-16,21-21 16,-21 21-16,21-21 0,0 0 15,0 0-15,1 0 16,-1-21-16,0 21 0,0-21 15,0-1-15,0 1 16,-21 0-16,22 0 0,-22 0 0,0 0 16,0-1-16,0 1 0,0 0 0,0 0 15,0 0-15,-22 0 0,1-1 16,0 1-16,0 0 16,0 21-16,0 0 15</inkml:trace>
  <inkml:trace contextRef="#ctx0" brushRef="#br0" timeOffset="50367.99">25358 9059 0,'0'22'16,"-22"-22"-16,22 21 15,0 0-15,0 0 0,-21 0 0,21 0 16,0 1-16,-21 20 0,21-21 0,0 0 16,0 0-16,0 1 0,0-1 15,-21 0-15,21 0 0,-21 0 0,21 0 16,0 1 0,-21-22-1,21-22 1,0 1-1,0 0-15,0 0 16,0 0-16,0 0 0,0-1 0,0 1 16,21 0-16,0-21 0,-21 21 0,21-1 15,0-20-15,0 21 0,1 0 16,-1 0-16,0 21 0,21 0 0,-21 0 16,1 0-16,-1 0 0,0 21 15,0 0-15,-21 0 0,21 0 16,-21 0-16,0 1 0,0-1 0,0 0 15,0 0-15,0 0 0,0 0 0,-21 1 16,0-1-16,21 0 0,-21-21 16,0 21-16,-1-21 0,1 21 15,0-21-15,42 0 32,-21-21-17</inkml:trace>
  <inkml:trace contextRef="#ctx0" brushRef="#br0" timeOffset="50675.33">25950 9038 0,'0'-21'0,"-21"21"0,0 0 16,0 0-1,0 0-15,-1 0 0,1 0 0,0 21 16,0 0-16,0 1 0,0-1 0,-1 0 15,1 0-15,0 0 0,0 22 16,21-22-16,-21 0 0,21 0 0,-21 0 16,21 0-16,0 1 0,0-1 0,0 0 15,0 0-15,0 0 16,21-21-16,0 21 0,0-21 16,0 0-16,0 0 0,1 0 0,-1 0 15,0 0-15,0 0 0,0 0 0,22-21 16,-22 21-16,0-21 0,0 21 15,0-21-15,0 0 0,1 21 16,-1-21-16,0-1 0,0 1 0</inkml:trace>
  <inkml:trace contextRef="#ctx0" brushRef="#br0" timeOffset="51299.34">26098 9144 0,'0'0'0,"0"-21"0,0 42 31,-21 0-31,0 0 16,21 1-16,-21-22 0,21 21 0,0 0 15,-21 0-15,0 0 16,-1 0-16,22 1 0,0-1 16,22-21 31,-1-21-47,0-1 0,0 1 15,0 0-15,0 0 16,-21 0-16,0 0 0,22-1 15,-22 1-15,0 42 32,0 1-32,0-1 15,0 0-15,-22 0 16,22 0-16,0 0 0,0 1 16,0-1-16,0 0 0,22-21 15,-1 21 1,0-21-16,0 0 0,0 0 15,0 0-15,1 0 0,-1-21 16,0 0-16,0 21 0,0-21 0,0 21 16,1-22-16,-1 22 0,0-21 15,-21 0-15,21 0 0,0 0 16,-21 0-16,0-1 0,0 1 16,-21 21-1,0 0 1,21 21-16,0 1 0,-21-22 0,21 21 15,0 0-15,0 0 16,0 0-16,0 0 0,0 1 16,0-1-16,21 0 15,-21 0 1,-21-21 31,21-21-47,0 0 15,0 0 1,0-1-16,0 1 0</inkml:trace>
  <inkml:trace contextRef="#ctx0" brushRef="#br0" timeOffset="52140.82">26712 8763 0,'0'0'15,"21"-42"-15,-21 21 0,0-1 0,0 1 0,0 0 16,0 42-1,0 0-15,0 1 16,0-1-16,0 21 0,0-21 0,0 22 16,0-1-16,-21 0 0,0 1 15,21-1-15,0 0 0,0 1 16,0-22-16,-21 21 0,21-21 0,0 22 16,0-22-16,0 0 0,-21 0 0,21 0 15,0 0-15,0 1 16,21-22 15,0 0-31,0-22 16,0 22-16,-21-21 0,22 0 15,-1 0-15,0 21 0,-21-21 0,21 0 16,0 21-16,-21-22 16,21 22-16,1 0 0,-22 22 31,0-1-31,0 0 15,0 0-15,0 0 16,0 0-16,0 1 16,21-22-1,0 21-15,0-21 0,0 0 0,0 0 16,1 0-16,-1 0 0,0 0 16,0 0-16,0 0 0,0 0 15,1 0-15,-1-21 0,0 21 0,0 0 16,0-22-16,0 22 0,-21-21 0,22 0 15,-1 21-15,-21-21 0,21 0 16,-21 0-16,0-1 16,-21 22 15,0 0-31,-1 0 0,1 22 16,0-22-16,21 21 0,-21 0 0,0-21 15,21 21-15,-21 0 16,21 0-16,0 1 0,0-1 15,0 0-15,0 0 0,0 0 16,0 0-16,0 1 16,0-1-16,0 0 0,0 0 0,0 21 15,-22-20-15,22-1 0,-21 21 0,21-21 16,-21 22-16,0-1 16,0 0-16,21 1 0,-21-1 0,-1 0 15,1 1-15,0-1 0,0 0 0,21-21 16,-21 22-16,21-1 0,-21-21 0,21 22 15,0-22-15,0 0 0,0 0 16,0 0-16,0 0 0,0 1 0,21-44 47,0 22-47,-21-21 0,21 0 16,0 0-16,0 0 0,-21-22 0,22 22 15,-1-21-15,0 21 0,0-22 0,-21 1 16</inkml:trace>
  <inkml:trace contextRef="#ctx0" brushRef="#br0" timeOffset="52391.68">27411 8742 0,'0'-21'16,"-21"21"62</inkml:trace>
  <inkml:trace contextRef="#ctx0" brushRef="#br0" timeOffset="52719.49">26352 9017 0,'0'21'0,"0"-42"0,-21 42 0,42-21 32,1 0-17,-1-21-15,0 21 0,21-21 16,-21 21-16,1 0 0,-1 0 0,21-21 16,-21 21-16,0 0 0,1 0 15,20 0-15,-21 0 0,0 0 0,-21-21 16,21 21-16,-42 0 62,0 0-62,0 0 0,0 0 16,0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1T11:43:55.83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5165 9059 0,'0'0'0,"21"0"15,-21-21 48,0 0-63,-21 21 31,-1 0-15</inkml:trace>
  <inkml:trace contextRef="#ctx0" brushRef="#br0" timeOffset="3381.42">4339 4657 0,'0'0'0,"0"-43"0,21 22 0,0-21 16,-21 21-16,22-22 0,-22 22 0,0-21 15,0 21-15,0-22 0,0 22 16,0-21-16,-22 21 0,1-22 16,0 22-16,-21-21 0,21 21 0,-22-22 15,1 22-15,0 0 0,-1 0 16,-20 0-16,20 0 0,-20-1 16,-1 22-16,1 0 0,-22 0 0,1 0 15,20 22-15,-21-1 0,1 0 16,20 21-16,-20 1 0,20-1 15,1 0-15,-1 22 0,22-1 16,-22 1-16,1-1 0,-1 1 0,22 20 16,0 1-16,-1 0 0,1-1 15,21 22-15,0-21 0,21 0 16,0-22-16,21 22 0,0-22 0,21 1 16,1-1-16,20-20 0,1-1 15,-1 0-15,1 1 0,20-22 0,1 21 16,0-21-16,-1 0 15,1-21-15,-22 22 0,1-1 0,-22 0 16,1-21-16,-1 21 0,-21-21 16,-21 21-16,0 0 0,0 1 0,-21 20 15,-43-21-15,1 21 0,-1 1 16,-20-1-16,-1 0 0,0 1 16,1 20-16,-1-20 0,-21 20 0,0 1 15,1 20-15,-1-20 0,0 20 16,-21-20-16,21 21 0,21-1 0,-20-20 15,20 20-15,21 22 0,-20-21 16,41 0-16,-20 20 0,21-20 16,20 0-16,1-1 0,0 1 15,21 21-15,0-21 0,0-1 16,0-20-16,0 20 0,21-20 0,0-22 16,1 22-16,-1-22 0,0-21 15,0 22-15,21-22 0,-20-21 0,-1 0 16,0 0-16,21 0 0,-21-21 15,1-1-15,-1-20 0,0 0 16,0 21-16,-21-22 0,0-20 0,0 20 16,0 1-16,-21 0 0,0 21 15,0-22-15,-22 1 0,1 21 0,0 0 16,-1 21-16,1 0 0,-22 0 16,1 0-16,-1 21 0,-20 0 15,-1 21-15,22-21 0,-22 43 16,0-1-16,22 1 0,-22-1 15,22 1-15,-22 21 0,21-1 0,1 22 16,-22 0-16,22 0 0,-1 0 16,22-1-16,-22 22 0,43-21 15,-21 0-15,21 0 0,21 21 0,0-21 16,0 0-16,42-1 0,-21 1 16,22 0-16,-1 0 0,21 0 0,1 0 15,-22-22-15,43 22 0,-22-21 16,1-22-16,21 22 0,-1-22 15,1 1-15,0-22 0,-1 22 16,22-22-16,-21 0 0,-1 1 16,1-1-16,0-21 0,-22 22 0,22-22 15,0 0-15,-1-21 0,-20 21 16,20 0-16,-20 0 0,-1-21 0,1 22 16,-22 20-16,22-21 0,-22 21 15,0 1-15,1-1 0,-1 0 0,0 22 16,1-1-16,-1 22 0,0 0 15,1-1-15,-1 1 0,0 0 0,22 21 16,-22-22-16,43 1 0,-22 21 16,22-22-16,0 1 0,-1-21 0,1 20 15,0-20-15,21-22 0,-22 0 16,22 1-16,21-22 0,-21 0 16,21-21-16,0 0 0,0 0 0,21-21 15,-21 0-15,21 0 0,0-22 16,1 1-16,-22 0 0,21-1 0,-21 1 15,0-22-15,0 22 0,-21-21 16,-1 20-16,1-20 0,0 20 0,-21-20 16,-22-1-16,22 22 0,-22-21 0,-20-1 15,-1 1-15,0 20 0,1-20 16,-22-1-16,0 22 0,0-22 0,0 22 16,1 0-16,-1-1 0,-21 22 0,21-21 15,0 21-15,0 0 16,-21-1-16,21 1 0,1 21 0,-1 0 15,0 0-15,0 0 0,0 0 0,22 0 16,-22 0-16,21 21 0,0 1 16,1-1-16,20 0 0,-20 0 0,20 0 15,1 22-15,-1-22 0,1 21 0,-1-21 16,1 22-16,-1-22 0,22 0 16,-22 21-16,22-21 0,-22-21 0,22 0 15,0 0-15,-1 0 0,1 0 0,0-21 16,-1 0-16,1 0 0,0-21 15,-1-1-15,1 1 0,0 0 0,-1-1 16,-20-20-16,21-1 0,-22 1 16,22-1-16,-22 1 0,1-22 15,-22 22-15,22-1 0,-22 1 0,0-1 16,1 22-16,-1-1 0,0 1 0,1 21 16,-22 0-16,21 0 0,0 21 15,-20 0-15,20 0 0,-21 21 0,21 0 16,1 0-16,-1 0 0,0 0 0,1 22 15,20-22-15,-20 21 0,20-21 16,1 22-16,20-22 0,-20 21 0,20-21 16,1 1-16,0-1 0,-1 0 15,22 0-15,-21 0 0,21-21 0,21 0 16,-21 0-16,21-21 0,0-21 16,0 21-16,0-22 0,21 1 0,-21 0 15,0-22-15,0 1 0,0-1 0,0 1 16,-21-1-16,21-21 0,-43 1 15,22-1-15,-21 0 0,-22 1 0,22-1 16,-22 0-16,-20 22 0,20-22 16,-20 22-16,-22-1 0,21 22 0,-21 0 15,0-1-15,1 22 0,-1 0 0,-21 0 16,0 0-16,21 21 16,0 0-16,-21 21 15,21 0-15,0-21 0,-21 21 0,22 0 16,-1-21-16,0 21 0,-21 1 15,42-22-15,-21 0 0,1 21 0,-1-21 16,0 0-16,21 0 0,1 0 16,-22-21-16,21-1 0,0 1 0,1-21 15,-22 21-15,21-22 0,1-20 0,-1 21 16,0-22-16,-21 1 16,1-1-16,-1 1 0,0-22 0,-21 0 15,0 1-15,0-22 0,0 21 0,0-21 0,-21 0 16,0 22-16,-22-22 0,22 21 15,-21-21-15,-22 22 0,22-1 16,-22 0-16,1 22 0,-1-1 0,-20 1 16,20 21-16,-20-1 0,-1 1 15,21 21-15,1 0 0,-1-1 0,1 1 16,21 21-16,-1 0 0,1 0 16,0 0-16,20 0 0,1 0 0,0 0 15,0 0-15,0 0 0,21-21 31,0 0-15,0 0-16,21 0 0,0-22 0,-21 1 16,0 0-16,21-1 15,-21 1-15,21-22 0,-21 22 0,0-21 16,0-1-16,-21 1 0,0 20 16,-21-20-16,-1-1 0,-20 1 0,-22 20 15,1 1-15,-1-21 0,-21 20 0,0 22 16,0-21-16,1 21 0,-22-1 15,0 1-15,21 21 0,-21 0 0,0 0 16,21 0-16,0 0 0,21 0 16,1 0-16,20 21 0,1-21 0,-1 0 15,22 0-15,0 0 0,20 22 16,1-22-16,21-22 16,0 1-16,21 0 15,1-21-15,20-1 0,0 1 16,-21 0-16,22-22 0,-1 22 0,0-22 15,-20 1-15,20-1 0,-21 1 16,-21-1-16,0 1 0,0-22 0,0 22 16,-21-22-16,0 22 0,-22-22 15,1 21-15,-21-20 0,-1 20 0,1 1 16,-22-1-16,0 1 0,-21 20 16,1-20-16,-1 21 0,0-1 15,0 1-15,0 21 0,0 0 0,22-22 16,-22 43-16,21-21 0,1 21 0,20-21 15,1 21-15,-1 0 0,22 0 16,-1 0-16,22 0 0,0 0 16,0 0-16,0 0 15,42-21 1,0 0 0,0 21-16,22-22 0,-22 1 15,0 0-15,-21 0 0,21 0 0,-21 0 16,0-1-16,0-20 0,-21 21 15,0-21-15,-22 20 0,1-20 0,0 21 16,-22-21-16,-20-1 0,20 22 16,1-21-16,-22-1 0,0 22 0,-21-21 15,22 21-15,-22 0 16,0-1-16,-21 22 0,21 0 0,0-21 16,1 21-16,-1 0 0,0 0 15,0 21-15,0-21 0,0 22 0,1-1 16,20-21-16,-21 21 0,21 0 15,22 0-15,-1-21 0,1 21 0,21 1 16,-22-22-16,43 21 0,-21-21 16,20 21-16,1-21 0,0 21 15,0-21 1,0 0 15,0-21-31,-1 21 0,-20-21 16,21 0-16,-21-1 0,-1 22 15,-20-21-15,20 0 0,-20 0 16,-1 0-16,-20 0 0,20 21 0,-20 0 16,20 0-16,-21 0 0,1 0 15,-1 21-15,0 0 0,1 21 0,-1 1 16,-21-1-16,0 21 0,22 1 16,-22-1-16,21 22 0,1 0 0,-1 21 15,21-1-15,1-20 0,-22 21 16,43-21-16,-22-1 0,22 1 15,0 0-15,21-22 0,-22 22 16,22-22-16,0 1 0,0-1 16,0 1-16,21-22 0,0 22 0,0-22 15,0 0-15,0-21 0,21 1 16,21-1-16,-21-21 0,22 0 0</inkml:trace>
  <inkml:trace contextRef="#ctx0" brushRef="#br0" timeOffset="6330.98">22458 3683 0,'-21'0'15,"42"0"-15,-42-21 0,-1 21 0,1-21 16,21 0 0,-21-1-16,21 1 0,-21 0 15,21 0-15,0 0 16,0 0 0,-21-1-1,0 22 1,21 22 31,0-1-47,21 0 15,-21 0-15,21 0 0,-21 0 0,0 1 16,0-1-16,0 0 0,21 21 16,-21-21-16,0 1 0,21 20 0,-21-21 15,0 21-15,0 1 0,0-22 16,21 21-16,-21 1 0,0-22 0,0 21 15,22 0-15,-22-20 0,21 20 16,0-21-16,-21 21 0,21-20 0,0-1 16,-21 0-16,21 0 0,1 0 0,-1 0 15,0 1 1,0-22-16,0 0 16,0 0-16,1 0 0,-22-22 15,21 22-15,0-21 0,0 0 0,21 0 16,-20 0-16,-1 0 0,21-22 15,0 22-15,22-21 0,-1-1 16,1-20-16,21 21 0,-1-22 0,1 22 16,21-22-16,0 1 0,-1-22 15,1 22-15,0-1 0,0 1 0,21-22 16,-21 21-16,0 1 0,-1-1 0,1 1 16,0-1-16,0 1 0,0 21 15,-22-1-15,1 1 0,-21 0 0,20-1 16,-20 1-16,-22 21 0,22-22 15,-22 22-15,-21 0 0,21 0 16,-20 0-16,-1 0 0,0-1 0,0 22 0,-21-21 16,21 21-16,-21 21 78,0 1-63,0-1 1,0 0 31,0 0-16,0 0 63,-21 0-78,0-21-16,0 22 0,0-22 15,21 21-15,-22-21 0,1 21 0,0 0 16,0-21-16,0 21 15,21 0-15,-21-21 0,-1 22 16,1-1-16,0-21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1T11:35:12.5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 847 0,'21'0'0,"0"0"344,-21-21-266,0-1-47,0 1-15,0 0 15,21 21-31,-21-21 16,0 0-16,0 0 15,0-1-15,0 1 16,0 0-1,0 0-15,0 0 16,0 0-16,0-1 0,0 1 16,0 0-16,0 0 0,0 0 15,0 0-15,0-1 0,0 1 0,-21 0 16,21 0-16,0 0 16,-21 21-16,21-21 15,-21 21 1,21 21 15,-22 0-31,22 0 16,-21 0-16,21 0 0,0 22 15,0-1-15,0 0 0,0 1 16,0 20-16,0 1 0,0-1 16,0 1-16,0-1 0,0 22 0,0-22 15,0 1-15,0-1 0,0 1 16,0-1-16,0 1 0,0-1 15,0-20-15,0 20 0,0-20 0,0 20 16,0-21-16,0 1 0,0-1 16,0-21-16,0 22 0,0-22 15,0 0-15,0 0 0,0 0 16,21 0-16,-42-21 47,21-21-47,-21 0 0,21 0 15,0 0-15,-21 0 0,21-22 16,-21 22-16,21-21 0,0-1 0,0 1 16,-21-21-16</inkml:trace>
  <inkml:trace contextRef="#ctx0" brushRef="#br0" timeOffset="462.73">571 762 0,'0'0'16,"-63"-42"0,42 21-16,0 21 0,21-22 0,0 1 15,0 0-15,0 0 0,0-21 0,21 20 16,0 1-16,21-21 0,1 0 15,20-1-15,-21 22 0,22-21 16,-1-1-16,-20 22 0,20-21 16,1 42-16,-1 0 0,1 0 15,-1 0-15,-20 21 0,-1 0 16,0 22-16,-21-1 0,1 21 0,-22-20 16,0 20-16,0 1 0,0-1 15,-22 1-15,1-1 0,-21 1 16,21-1-16,0-20 0,-22 20 15,22-21-15,0 1 0,0-22 0,-22 21 16,22-21-16,21 22 0,-21-22 16,21 0-16,-21-21 0,21 21 0,0 0 31,0-42 0,21 0-15,0 21-1</inkml:trace>
  <inkml:trace contextRef="#ctx0" brushRef="#br0" timeOffset="1359.74">1587 1842 0,'0'0'16,"0"21"-16,0 0 15,0 0 1,0-42 31,22 21-47,-22-21 0,21 0 15,-21-1-15,21 1 16,-21 0-16,0-21 0,21 21 0,-21-22 16,21 1-16,-21 0 0,21-1 15,-21 1-15,0 0 0,0-22 16,0 22-16,0-1 0,22 1 0,-22 21 16,0-21-16,0 20 0,0 1 15,-22 21 1,1 0-16,0 21 15,0 1-15,0-1 0,21 21 16,0-21-16,-21 0 0,21 1 16,0 20-16,0-21 0,0 0 0,0 0 15,0 1 1,21-22-16,0 0 0,0 0 0,0 0 16,0 0-16,22 0 15,-22 0-15,0 0 0,0-22 0,0 22 16,1 0-16,-1 0 15,0 0-15,0 22 16,-21-1-16,21-21 0,-21 21 16,0 0-16,0 0 0,0 22 15,0-22-15,0 21 0,0-21 0,0 0 16,0 22-16,0-22 0,0 0 16,0 0-16,0 0 0,0 1 15,0-1-15,21-21 16,1 0-16,-1 0 15,0 0-15,-21-21 0,21-1 0,0 1 16,0 0-16,1 0 0,-1-21 16,0 20-16,0-20 0,0 0 0,0 21 15,1-22-15,-1 22 0,0-21 16,0 21-16,-21-1 0,0 1 16,0 0-16,0 42 31,0 0-31,0 1 0,0 20 15,0-21-15,0 21 0,0-20 16,0 20-16,0-21 0,0 0 16,0 22-16,0-22 0,0 0 15,0 0-15,0 0 0,0 0 16,0 1-16,0-44 31,0 1-15,0 0-16,0 0 0,0 0 15,0-22-15,0 22 0,0-21 0,0 21 16,0-22-16</inkml:trace>
  <inkml:trace contextRef="#ctx0" brushRef="#br0" timeOffset="1544.63">2244 1249 0,'0'0'0,"0"-21"0,0 0 15,-22-1-15,1 22 16,21-21-16,21 21 78,1 21-78,-1 1 16,0-22-16</inkml:trace>
  <inkml:trace contextRef="#ctx0" brushRef="#br0" timeOffset="2303.19">2667 1291 0,'0'0'0,"0"43"16,0-22-16,0 0 16,0 0-16,0 0 0,0 0 0,0 1 15,0-1-15,0 0 0,0 0 16,0 0-16,0 0 0,0 22 0,0-22 15,0 0-15,0 0 0,0 0 16,0 1-16,0-1 0,0 0 0,0 0 16,0 0-16,0-42 47,0 0-47,0 0 15,0 0-15,0-1 0,0-20 16,0 0-16,0 21 0,0-22 15,21 22-15,0-21 0,0 21 0,-21-22 16,22 22-16,-1 0 0,0 21 16,0-21-16,0 21 0,0 0 0,1 0 15,-1 0-15,0 0 0,0 0 16,0 21-16,-21 0 0,21 0 16,-21 0-16,22 1 0,-22-1 15,0 0-15,0 0 0,0 21 0,0-20 16,0-1-16,0 0 0,0 21 15,0-21-15,0 1 0,0-1 16,0-42 15,0-1-15,0 1-16,0 0 0,0-21 16,0 21-16,0-22 0,0 22 15,0-21-15,21 21 0,-21-22 16,21 22-16,0 0 0,-21-21 0,21 20 0,0 22 15,1-21-15,-1 21 16,0 0-16,0 0 0,0 0 0,0 0 16,1 0-16,-1 21 0,0 1 15,0-1-15,-21 0 0,21 0 0,-21 0 16,0 0-16,0 1 0,0 20 16,0-21-16,0 0 0,0 22 15,0-22-15,0 0 0,0 21 0,0-21 16,0 1-16,0-1 0,-21 0 15,21 0-15,0 0 16,0 0-16,0 1 16,0-44 15,0 1-31,0 0 16,21 0-16,0 0 15</inkml:trace>
  <inkml:trace contextRef="#ctx0" brushRef="#br0" timeOffset="2619.56">3662 1418 0,'0'21'47,"0"1"-47,0-1 0,0 0 15,0 0-15,0 0 16,0 0-16,0 1 0,0 20 0,0-21 16,0 0-16,-21 0 0,21 1 15,0-1-15,0 0 0,0 21 0,-22-42 16,22 21-16,0 1 0,0-1 16,0 0-16,0 0 0,0-42 62,0 0-62,0 0 0,0-1 0,0 1 16,0 0-16</inkml:trace>
  <inkml:trace contextRef="#ctx0" brushRef="#br0" timeOffset="2959.36">3514 1143 0,'0'0'0,"-22"0"16,1 0-16,21 21 15,21-21 32,1-21-47,-1 0 16,-21 0-1,0 0-15,-21 21 32,-1 0-17,1 0-15,0 0 16,21 21-16,-21 0 0,0-21 16,21 21-16,0 0 15,0 0-15</inkml:trace>
  <inkml:trace contextRef="#ctx0" brushRef="#br0" timeOffset="4959.35">3683 1715 0,'0'0'0,"0"21"15,0 0-15,0 0 16,-21-21-16,21 21 0,0 0 15,0 1 1,0-1 0,21-21-16,0 0 15,0 0 1,0 0-16,1 0 16,-1-21-16,0 21 0,0-22 0,0 1 15,0 0-15,1 0 0,-1 0 16,0 0-16,21-1 0,-21-20 0,1 21 15,20-21-15,-21 20 0,0-20 16,22 0-16,-22-1 0,0 1 0,21-21 16,-21 20-16,1 1 0,-22-22 15,21 1-15,-21 21 0,0-22 0,0 1 16,0-1-16,0 22 0,0-1 16,0-20-16,0 21 0,-21-1 15,-1 22-15,22-21 0,-21-1 0,0 22 16,0-21-16,21 21 15,-21 0-15,21-1 0,-21 1 0,-1 21 32,22 21-32,0 22 15,0-22-15,0 21 0,0 1 16,0-1-16,0 21 0,0-20 16,0 20-16,0 1 0,0-22 0,0 22 15,0-1-15,0 1 0,0-1 16,0 1-16,0-22 0,0 21 0,0-20 15,0-1-15,0 22 0,0-22 16,0 0-16,0 1 0,22-1 0,-22 0 16,0-21-16,21 22 15,-21-1-15,21-21 0,0 22 0,-21-22 16,21 0-16,0 0 0,1-21 16,-1 21-16,0 0 0,0-21 0,0 0 15,0 0-15,1 0 0,-1 0 16,21-21-16,-21 0 0,0 21 0,22-21 15,-22 0-15,0 0 0,21-22 16,-20 22-16,-1 0 0,0-21 0,21 20 16,-21-20-16,1 21 15,-22-21-15,21 20 0,0 1 0,-21-21 0,21 21 16,-21 0-16,0-1 16,0 1-16,0 42 46,0 1-46,0-1 0,21 21 16,-21-21-16,0 0 0,0 1 16,0 20-16,0-21 0,0 0 0,21 0 15,-21 1-15,22 20 0,-22-21 16,0 0-16,21 0 0,-21 1 16,21-22-16,-21 21 0,21-21 15,0 0-15,0 0 16,1 0-16,-1-21 15,0 21-15,0-22 0,-21 1 16,21 0-16,0 0 0,-21-21 16,22 20-16,-22-20 0,21 21 0,-21 0 15,0-22-15,21 22 0,-21 0 16,21-21-16,0 21 0,-21-1 16,0 1-1,21 21 1,1 21-1,-22 1-15,0-1 0,0 0 16,0 0-16,21 21 16,-21-20-16,21-1 0,-21 0 0,0 0 15,0 21-15,21-20 0,-21-1 16,21 0-16,-21 0 0,21 0 0,-21 0 16,0 1-16,22-22 15,-1 0-15,0 0 16,0 0-16,0 0 15,0 0-15,1-22 0,-1 1 0,0 0 16,-21 0-16,21 0 0,0 0 0,0-22 16,1 22-16,-1-21 0,0 21 15,0-1-15,0 1 0,0-21 0,1 21 16,-22 0-16,21 21 0,-21-22 16,21 1-16,-21 42 46,0 1-46,0-1 16,0 0-16,0 21 0,0-21 16,0 1-16,0-1 0,0 21 15,0-21-15,0 0 0,0 1 0,0-1 16,0 0-16,0 0 0,0 0 16,0 0-16,21 1 0,0-1 15,0-21-15,1 0 0,-1 0 0,0 0 16,21 0-16,-21 0 0,1 0 15,-1 0-15,21-21 0,-21-1 16,0 22-16,22-21 0,-22 0 16,0 0-16,0 0 0,0-22 0,1 22 15,-1 0-15,0-21 0,0 21 16,-21-22-16,0 22 0,21-21 0,-21 21 16,0-22-16,0 1 0,0 21 15,0-22-15,0 22 0,0 0 0,0 0 16,0 0-16,-21 21 15,0 0-15,0 0 16,0 21-16,21 0 0,0 0 16,-22 0-16,1 1 0,21-1 15,0 21-15,0-21 0,0 0 0,0 22 16,0-22-16,0 21 0,0 1 16,0-22-16,0 21 0,0-21 0,0 0 15,0 22-15,0-22 0,0 0 16,21-21-16,1 21 0,-1-21 0,0 0 15,0 0-15,0 0 0,0 0 16,1 0-16,-1 0 0,0 0 0,21-21 16,-21 0-16,1 0 0,-1 0 15,21-1-15,-21 1 0,0 0 0,1-21 16,-1 21-16,0-1 0,-21 1 16,0-21-16,21 21 0,-21 0 15,0-1-15,0-20 0,0 21 0,0 0 16,-21 0-16,0-1 0,0 1 15</inkml:trace>
  <inkml:trace contextRef="#ctx0" brushRef="#br0" timeOffset="5191.05">5990 804 0,'0'0'0,"-21"0"0,0 0 15,0 0-15,-1 0 16,1 0-16,0 0 16,0 0 15,0 0-15,0 0-1,-1 0-15,1 0 0,-21 0 0</inkml:trace>
  <inkml:trace contextRef="#ctx0" brushRef="#br0" timeOffset="5514.86">4085 1312 0,'0'0'0,"-42"22"0,21-22 0,-1 21 0,1-21 15,42 0 1,1 0-16,-1 0 16,21 0-16,0-21 0,1 21 0,-1-22 15,0 1-15,1 21 0,20-21 16,-20 21-16,20-21 0,-21 0 16,1 21-16,-1-21 0,0 21 15,1 0-15,-22 0 0,0-22 0,0 22 16,0 0-16,1 0 0,-1 0 15,0 0 1,0 0 0,0 0-16,0 0 0,1 0 15,-1 0-15,0 0 0</inkml:trace>
  <inkml:trace contextRef="#ctx0" brushRef="#br0" timeOffset="12923.45">7853 1545 0,'0'0'0,"-21"21"0,-1-21 16,1 0-16,0 0 0,0 22 0,0-22 15,0 0-15,-1 0 16,22 21 15,22-21-15,-1 0-16,0 0 0,0 0 16,21 0-16,1 0 0,-1 0 0,0-21 15,1 21-15,-1-22 0,0 22 0,1 0 16,-1 0-16,0-21 0,-20 21 15,20 0-15,-21 0 0,0 0 0,0-21 16,1 21-16,-1 0 16,-42 0 15,-1 0-15,22-21-16</inkml:trace>
  <inkml:trace contextRef="#ctx0" brushRef="#br0" timeOffset="13483.13">7895 1334 0,'0'0'0,"-21"0"16,0 0-16,0 0 0,-1 0 16,1 0-16,0 0 15,0 0-15,0 0 0,0 0 16,-1 21-16,1-21 15,0 0-15,21 21 32,21-21-17,0 0-15,22 0 16,-1 0-16,0 21 0,1-21 16,20 0-16,-20 0 0,20 0 0,1 0 15,-22 0-15,64 0 16,-64 0-16,0 0 0,1 0 0,-1 0 15,-21 0-15,22 0 0,-22 0 16,21 0-16,-21 0 0,0 0 0,1 0 16,-1 0-16,0 0 0,0 0 0,0 0 15,-21-21 1,0 0 15,0 0 0,0-1-31,0 1 16</inkml:trace>
  <inkml:trace contextRef="#ctx0" brushRef="#br0" timeOffset="14105.77">8424 931 0,'0'0'0,"-42"0"16,42-21-16,-21 21 16,0 0-1,21 21 1,0 1-16,0-1 16,0 0-16,21 0 15,0-21-15,21 21 0,-21 0 0,1 1 16,20-1-16,0 0 0,-21 0 0,22-21 15,-1 21-15,0 0 0,-20 1 16,20-22-16,0 21 0,-21-21 16,1 0-16,20 21 0,-21-21 15,21 0-15,-20 21 0,-1-21 0,0 0 16,0 0-16,0 0 0,-21 21 16,21-21-16,-21 21 31,0 1-31,-21-1 15,0 0-15,-21-21 0,21 21 16,-22 0-16,22 0 0,-21 1 16,-1-1-16,1 21 0,-21-21 0,20 0 15,1 22-15,-22-1 0,22 0 16,-21-20-16,20 20 0,1 0 16,0 1-16,-1-22 0,1 21 0,21-21 15,0 0-15,-1 1 0,1-1 16,0 0-16,0 0 0,0 0 15,21 0 1,-21-21 0,21-21 46,21 0-46,-21 0-16,21 0 15,-21 0-15,21-1 16</inkml:trace>
  <inkml:trace contextRef="#ctx0" brushRef="#br0" timeOffset="14643.46">7937 1545 0,'0'0'0,"-42"0"16,21 0-16,0 0 15,0 0 1,-1 0-1,22 21 1,22-21 0,-1 0-16,21 0 15,-21 0-15,0 0 0,22 0 16,-1 0-16,0 0 0,1 0 16,-1 0-16,0-21 0,1 21 15,-1-21-15,0 21 0,1-21 0,20 21 16,-20 0-16,-1-21 0,0 21 0,-21-21 15,22 21-15,-1 0 0,-21-22 16,0 22-16,1 0 0,-1 0 0,0 0 16,0 0-1,0 0 79,0 0-63</inkml:trace>
  <inkml:trace contextRef="#ctx0" brushRef="#br0" timeOffset="32108.12">11070 826 0,'0'0'0,"0"-22"0,0-20 0,0 21 0,0 0 16,-21 0-16,0 21 0,0-22 15,-1 1-15,1 0 0,0 21 0,0 0 16,-21-21-16,-1 21 0,22 0 16,-21 0-16,-1 0 0,1 0 0,0 0 15,-1 0-15,1 21 0,21-21 16,-21 21-16,-1 0 0,22 22 16,-21-22-16,-1 21 0,22 1 15,0 20-15,0-21 0,0 22 0,0-1 16,-1 1-16,22-1 0,-21 1 15,21-1-15,0 1 0,0-22 0,0 22 16,0-1-16,21-20 0,1 20 0,-1-21 16,0 22-16,0-22 0,0-21 15,0 22-15,1-22 0,-1 21 0,0-21 16,0 1-16,0-22 0,0 21 16,22-21-16,-22 0 0,0 0 0,21 0 15,-20 0-15,20-21 16,0-1-16,-21 1 0,22 0 0,-1-21 15,0 21-15,1-22 0,-1 1 0,0 0 16,1 20-16</inkml:trace>
  <inkml:trace contextRef="#ctx0" brushRef="#br0" timeOffset="32536.88">11345 1312 0,'0'0'0,"0"-21"15,-21 21 1,0 0-1,0 0-15,21 21 0,-21-21 0,-1 22 16,1 20-16,21-21 0,-21 0 16,0 22-16,21-1 0,-21-21 15,21 21-15,0 1 0,0-1 0,0 0 16,0-20-16,0 20 0,0 0 16,0-21-16,0 1 0,0-1 0,21 0 15,0-21-15,0 0 0,0 0 16,22 0-16,-22 0 0,0 0 15,0-21-15,22 0 0,-22-1 0,0 1 16,0 0-16,0 0 0,0-21 16,1 20-16,-1-20 0,-21 0 0,0 21 15,0-22-15,0 22 0,0-21 16,0-1-16,0 22 0,-21 0 16,-1-21-16,1 21 0,0 21 0,0-22 15,0 22-15,0 0 0,-1 0 16,1 0-16,0 0 0,0 0 0,-21 0 15,20 22-15,1-1 0,0 0 16,0 0-16,21 0 0,-21 0 16,21 1-16,0-1 0,0 0 15,21 0-15,0-21 0,0 0 16,0 0-16,1 0 0,20 0 0</inkml:trace>
  <inkml:trace contextRef="#ctx0" brushRef="#br0" timeOffset="33011.64">11832 1334 0,'0'0'0,"21"0"0,-21 21 31,0 0-15,0 0-16,0 0 0,0 0 0,0 1 15,0-1-15,0 21 0,0-21 0,0 22 16,0-22-16,0 0 0,0 21 15,0-21-15,0 1 0,0-1 0,0 0 16,0 0-16,-21 0 16,0 0-1,0-21-15,0-21 32,-1 0-32,22 0 0,0 0 15,0 0-15,0-22 0,0 1 16,0 21-16,0-22 0,22 1 0,20 21 15,-21-21-15,0-1 0,22 22 16,-22 0-16,21-21 0,0 42 0,1-22 16,-1 1-16,0 21 0,1 0 15,-1 0-15,0 0 0,-20 21 0,20 1 16,-21-1-16,0 0 0,22 0 16,-43 21-16,21-20 0,-21-1 15,21 21-15,-21-21 0,0 0 0,0 22 16,0-22-16,0 0 0,0 0 15,0 0-15,-21 22 0,0-22 0,21 0 16,-22 0-16,1 0 0,0-21 16,21 22-16</inkml:trace>
  <inkml:trace contextRef="#ctx0" brushRef="#br0" timeOffset="33731.58">12721 1355 0,'-21'0'16,"21"21"31,0 0-32,21 0-15,0 0 0,0 1 0,1-1 16,20 21-16,-21 0 0,0 1 16,22-1-16,-22 0 0,0 1 0,0-1 15,0 0-15,-21-20 0,21-1 16,1 21-16,-22-21 0,21-21 0,-21 21 16,21-21-16,0 0 31,-21-21-31,0 0 15,0 0-15,0 0 0,0 0 16,0-22-16,0 1 0,0 0 0,21-1 16,-21 1-16,0 0 0,0-1 0,21 1 15,-21 0-15,0-1 0,0 22 16,22 0-16,-22 0 0,21 0 0,0 21 16,0 0-16,0 0 15,0 0-15,1 21 0,-1 0 16,0 0-16,-21 0 0,21 0 15,-21 1-15,21-22 0,-21 21 0,0 0 16,0 0-16</inkml:trace>
  <inkml:trace contextRef="#ctx0" brushRef="#br0" timeOffset="34087.37">13462 1757 0,'0'0'0,"21"0"0,0 0 0,0 0 15,1 0-15,-1 0 16,0 0-16,0-21 0,0 0 0,0-1 15,1 1-15,-1 0 16,0 0-16,0-21 0,-21 20 0,0 1 16,0 0-16,0 0 0,0 0 0,0 0 15,0-22-15,0 22 16,0 0-16,0 0 0,-21 21 0,0 0 16,0 0-16,-1 0 15,1 21-15,21 0 0,-21 0 16,21 0-16,-21 22 0,21-1 15,-21-21-15,21 22 0,0-1 0,0 0 16,0 1-16,0-22 0,0 21 0,0-21 16,0 0-16,0 22 0,21-43 15,0 21-15,0 0 0,0-21 16,1 0-16,-1 0 0,0 0 16,0 0-16,0 0 0,22 0 0,-22-21 15,0 0-15,21 0 0,-21-1 0,22 1 16,-22 0-16,0 0 15,0 0-15</inkml:trace>
  <inkml:trace contextRef="#ctx0" brushRef="#br0" timeOffset="34475.33">14139 1503 0,'0'0'0,"0"-21"16,0 0-16,0-1 15,0 1 1,0 0-1,21 21-15,1 0 0,-1 0 0,21 0 16,-21 0-16,0 21 0,22-21 16,-22 21-16,21 22 0,-21-22 15,1 0-15,-1 21 0,0 1 0,0-22 16,-21 21-16,0 1 0,0-22 16,0 21-16,0-21 0,0 0 0,0 1 15,0-1-15,-21 0 0,21 0 16,-21-21-16,0-21 31,21 0-31,0 0 16,0-1-16,0-20 0,0 21 0,0-21 15,0-1-15,0 1 0,0 0 16,21-1-16,-21 1 0,0 21 16,21-22-16,0 1 0,-21 21 0,21 0 15,0 0-15,-21-1 0,22 1 16,-22 0-16,21 21 0,0-21 15,0 21 1</inkml:trace>
  <inkml:trace contextRef="#ctx0" brushRef="#br0" timeOffset="36023.97">14965 741 0,'0'0'0,"21"-21"0,-21-43 15,21 43-15,-21 0 16,21 0-16,0 0 16,-21 42-1,0 0-15,0 0 0,0 21 0,0 1 16,0-1-16,0 0 0,-21 22 16,0-1-16,0 1 0,0-1 0,0 1 15,21-1-15,-22 1 0,1-1 0,0 1 16,21-1-16,-21-20 0,21 20 15,0-20-15,0-1 0,0 0 16,0 1-16,21-22 0,0 21 16,-21-21-16,21 0 0,1 1 0,-1-22 15,0 21-15,21-21 0,-21 0 0,1 0 16,20 0-16,-21 0 0,21 0 16,-20-21-16,20-1 0,-21 1 0,21 0 15,-20 0-15,-1-21 0,21 20 16,-21-20-16,0 0 0,1 21 0,-22-22 15,0 1-15,21 21 0,-21 0 0,0-1 16,21 1-16,-21 0 0,0 42 31,0 0-31,0 1 16,0-1-16,-21 0 0,21 0 0,0 21 16,-21-20-16,21 20 0,0 0 0,0-21 15,0 1-15,0 20 0,0-21 16,0 0-16,21 0 0,0 1 0,0-22 15,-21 21-15,21-21 0,0 0 16,1 0-16,-1 0 0,0 0 0,0 0 16,21-21-16,-20-1 0,-1 1 0,0 0 15,0 0-15,-21 0 0,21 0 16,0-22-16,-21 22 0,22 0 0,-22-21 16,0 20-16,0 1 0,0 0 15,0 0-15,0 0 0,0 42 31,0 0-31,0 0 16,0 0-16,0 1 0,0-1 0,-22 0 16,22 21-16,0-21 0,-21 1 15,0-1-15,21 0 0,0 0 0,0 0 16,-21-21-16,21 21 0,0-42 47,0 0-47,21 0 15,-21-21-15,21 20 0,0-20 0,-21 21 16,22-21-16,-1-1 0,0 22 16,0-21-16,0 21 0,0-1 15,1 1-15,-1 21 0,0 0 16,0 0-16,0 0 0,-21 21 16,21 1-16,-21-1 0,22 0 15,-22 21-15,0-21 0,0 22 0,0-22 16,0 0-16,0 21 0,0-20 15,0-1-15,21 21 0,-21-21 0,0 0 16,21-21-16,0 22 0,0-1 16,0-21-16,1 0 0,-1 21 0,21-21 15,-21 0-15,22 0 0,-22 0 0,21 0 16,0-21-16,1 0 16,-22 21-16,21-22 0,1 1 0,-22 0 15,21-21-15,-21 21 0,0-22 16,1 22-16,-1-21 0,0 21 0,-21-22 15,0 22-15,0-21 0,0 21 0,0-1 16,0 1-16,-21 21 16,0 0-16,-1 0 0,1 21 15,0-21-15,0 22 0,0-1 16,0 0-16,-22 0 0,22 0 0,0 22 16,0-22-16,0 0 0,21 0 0,0 21 15,0-20-15,0-1 16,0 0-16,0 0 0,21 0 15,0-21 1,0 0-16,0 0 0,0 0 16,1-21-16,-1 21 0,0-21 0,0 0 15,0 0-15,0 21 0,-21-22 16,0 1-16,22 0 0,-22 42 47,0 0-47,0 1 0,0-1 0,0 0 15,0 21-15,0-21 16,-22 22-16,22-1 0,0-21 0,0 22 16,0-1-16,-21 0 0,21 22 15,0-22-15,0 0 0,0 22 0,0-22 16,0 22-16,0-22 0,0 22 0,0-1 16,0 1-16,0-22 0,0 21 15,21 1-15,-21-22 0,0 22 0,0-1 16,0-20-16,0-1 0,0 0 0,0 1 15,0-1-15,0 0 0,0 1 0,0-22 16,0 0-16,0 0 0,0 0 16,-21 0-16,0-21 0,0 0 15,0 0 1,21-21-16,-21 0 0,21-21 16,0 21-16,0-22 0,0 1 0,0 0 15,0-1-15,0 1 0,0-22 0,0 1 16,0-1-16,21 1 0,-21-1 15,21-20-15,-21 20 0,0-20 0,21 20 16,0 1-16,-21-1 0,21 1 0,-21-1 16,0 1-16,0-1 0,0 22 15,0-22-15,0 22 0,0-22 0,0 22 16</inkml:trace>
  <inkml:trace contextRef="#ctx0" brushRef="#br0" timeOffset="36236.83">16552 1164 0,'0'0'0,"-21"0"0,0 0 15,0-21-15,0 21 16,21-21-16,-22 21 0,1-21 16,21 0 15,-21 21-16,0 0 1,0 0-16</inkml:trace>
  <inkml:trace contextRef="#ctx0" brushRef="#br0" timeOffset="36474.71">15198 1334 0,'0'0'0,"-22"0"16,44 0 15,-1 0-31,0 0 0,0 0 16,21 0-16,-20-22 0,20 22 16,-21-21-16,21 21 0,-20 0 15,20 0-15,-21-21 0,21 21 0,-20 0 16,-1 0-16,0 0 0,0 0 0,0-21 15,0 21-15</inkml:trace>
  <inkml:trace contextRef="#ctx0" brushRef="#br0" timeOffset="38675.5">18436 1545 0,'0'0'0,"-21"21"0,0-21 16,0 0-16,21-21 31,21 21-31,0-21 16,0 0-16,0 0 0,22 0 0,-22-1 15,21-20-15,0 21 0,1-21 16,-1-1-16,0 1 0,-20 0 0,20-1 15,0-20-15,-21 20 0,22-20 16,-22 21-16,0-22 0,0 1 0,0 20 16,-21 1-16,0-22 0,0 43 15,0-21-15,0 0 0,0 20 0,0-20 16,-21 21-16,0 0 16,0 21-16,0 0 0,0 0 15,-1 0-15,1 21 0,0-21 16,0 21-16,0 21 0,-22 1 0,22-1 15,0 22-15,0-1 0,0 1 16,21 20-16,-21 1 0,21 0 0,-22-1 16,22 22-16,0-21 0,0-1 0,-21 22 15,21-21-15,-21 21 0,21-22 16,0 1-16,0 0 0,-21-1 0,21 1 16,-21 0-16,21-1 0,-21 1 15,21 0-15,0-1 0,-22 1 0,1 0 16,0-22-16,21 22 0,-21-22 15,0 1-15,21-1 0,-21 1 16,21-22-16,0 22 0,0-22 0,0 0 16,0 1-16,0-1 0,0-21 0,0 0 15,0 1-15,21-22 16,0 0-16,0 0 0,0 0 0,0 0 16,22-22-16,-22-20 0,21 21 0,-21-21 15,22-1-15,-1 1 0,0-22 16,1 1-16,-1-1 0,0 1 0,1-1 15,-1-20-15,-21-1 0,0 0 0,1 1 16,-1-1-16,-21 22 0,0-22 16,0 21-16,0 1 0,-21-22 15,-1 22-15,-20-1 0,0 22 16,21-22-16,-22 22 0,1 21 0,0-21 16,-22 20-16,22 1 0,-1 21 0,1 0 15,21 0-15,-21 0 0,-1 0 16,22 0-16,0 0 0,0 0 0,21 21 15,21-21 1,0 0-16,0 0 16,22 0-16,-1 0 0,-21-21 15,21 0-15,1 0 0,-1 0 16,0 0-16,1-22 0,-1 22 0,0-21 16,1 21-16,-1-22 0,0 1 15,1 21-15,-22-22 0,0 1 0,0 21 16,0-21-16,-21 20 0,0 1 15,0 0-15,0 0 0,0 0 0,0 0 16,0 42 15,0 0-31,0 0 0,0 0 16,0 22-16,0-22 0,0 21 0,0-21 16,0 22-16,0-1 0,0-21 0,0 21 15,0 1-15,22-22 16,-1 0-16,0 0 0,0 0 0,0 1 15,0-22-15,1 21 0,-1-21 16,0 0-16,0 0 0,0 0 0,22 0 16,-22 0-16,0-21 0,0-1 0,0 22 15,22-21-15,-22-21 0,0 21 16,0 0-16,0-1 0,-21-20 0,21 21 16,-21-21-16,22 20 0,-22 1 15,0 0-15,0 0 0,0 42 31,0 0-15,0 0-16,0 1 0,0 20 16,0-21-16,0 0 0,0 0 15,0 22-15,0-22 0,0 0 0,0 0 16,0 0-16,21 1 0,0-22 16,-21 21-16,21 0 0,0-21 0,0 0 15,1 0-15,-1 0 16,0 0-16,0 0 0,0 0 15,0-21-15,-21 0 0,22-1 16,-22 1-16,0 0 16,0 0-16,0 0 0,0-22 0,0 22 15,0 0-15,-22 0 0,22-21 16,-21 20-16,0 1 0,21 0 16,-21 21-16,0 0 0,0-21 15,-1 21-15,1 0 0,0 0 0,0 0 16,0 0-16,21 21 0,-21-21 15,21 21-15,21-21 32,0 0-32,0 0 0,0 0 15,22-21-15,-22 21 0,0-21 0,21 21 16,-21-21-16,22 21 0,-22 0 16,0-21-16,21 21 0,-20 0 0,20 0 15,-21 0-15,0 0 0,22 0 16,-22 21-16,0 0 0,0 0 15,-21 21-15,21-20 0,-21-1 16,0 0-16,0 21 0,0-21 16,0 22-16,0-22 0,0 21 0,0-21 15,0 1-15,0-1 0,-21 0 16,21 0-16,-21 0 0,21 0 16,-21-21 15,21-21-31,0 0 15,0 0-15,0 0 0,0 0 16,0-22-16,0 1 0,0 21 0,21-22 16,0 1-16,-21 0 0,21-1 15,0 22-15,1 0 0,-1-21 16,0 21-16,21 21 0,-21-22 0,1 22 16,20 0-16,-21 0 0,0 22 15,0-1-15,1 0 0,-1 0 0,0 0 16,0 0-16,0 22 0,-21-22 15,0 0-15,0 21 0,0-20 0,0-1 16,0 0-16,0 0 0,0 0 16,0 0-16,0 1 0,0-1 0,-21-21 15,0 21-15,0-21 16,0 0 0,21-21-1,0 0-15,0-1 0,0 1 0,0 0 16,0 0-16,0-21 0,21 20 15,0-20-15,0 0 0,0-1 0,0 1 16,1 0-16,-1-1 0,21 1 16,-21 21-16,22 0 0,-22 0 0,21 21 15,-21 0-15,0 0 0,22 21 16,-22 0-16,0 0 0,0 0 0,0 22 16,-21-1-16,0-21 0,0 21 15,0 1-15,0-1 0,0-21 0,0 22 16,0-1-16,0-21 0,0 0 15,0 22-15,-21-22 0,21 0 16,-21-21-16,0 21 0,21 0 0,0 0 16,0-42 15,0 0-31,0 0 0,0 0 16,21 0-16,0-1 0</inkml:trace>
  <inkml:trace contextRef="#ctx0" brushRef="#br0" timeOffset="39307.12">22098 1270 0,'0'0'16,"0"-21"-16,21 0 0,-21 0 0,0-1 0,0 1 15,21-21-15,-21 0 0,21 20 16,-21-20-16,0 0 0,22-1 0,-1 1 16,-21 0-16,21 21 0,-21-1 15,0 1-15,0 0 0,21 0 16,-21 42 0,0 0-16,0 0 0,0 22 15,0-1-15,0 0 0,0 1 16,0-1-16,0 22 0,0-22 0,0 21 15,0-20-15,0-1 0,0 0 0,0 1 16,0-1-16,0 0 0,0-20 16,0 20-16,0-21 0,0 21 0,0-20 15,0-1-15,0 0 0,0 0 16,-21-21-16,21 21 0,-21 0 0,0 1 16,-1-22-16,1 21 15,0-21-15,0 0 0,0 0 0,0 0 16,-22 0-16,22 0 0,-21 0 0,-1 0 15,22 0-15,-21 0 16,21 0-16,0 0 0,-1 0 0,1 0 16,0 0-16,42 0 31,0 0-31,1 0 0,-1 0 0,21 0 16,0 0-16,1 0 0,-1 0 15,0 0-15,1-21 0,-1 21 0,0-22 16,1 22-16,-1 0 0,-21 0 15,22-21-15,-22 21 0,21 0 0,-21 0 16,0 0-16,1 0 16,-22-21-1,21 21 17,0-21-17</inkml:trace>
  <inkml:trace contextRef="#ctx0" brushRef="#br0" timeOffset="39827.83">23008 868 0,'0'0'0,"0"-21"0,0-22 0,0 22 16,0-21-16,0 21 0,0 0 16,0-1-16,0 1 0,0 0 15,0 42 1,0 22 0,0-22-16,0 21 0,0 0 15,0 22-15,0-22 0,0 22 0,0-1 16,0 1-16,0-22 0,0 22 15,0-1-15,0-21 0,0 1 0,0-1 16,0 0-16,0 1 0,0-1 16,0 0-16,0-20 0,0-1 15,0 0-15,0 0 0,0 0 0,0 0 16,0-42 15,0 0-31,0 0 0,0 0 0,0 0 16,0-1-16</inkml:trace>
  <inkml:trace contextRef="#ctx0" brushRef="#br0" timeOffset="40170.64">22987 931 0,'0'0'0,"0"-21"0,0-21 16,0 21-16,0 0 0,21-1 0,-21 1 15,21 0-15,0 0 0,1 0 16,-1 0-16,0 21 0,0-22 0,0 1 15,22 21-15,-22 0 0,21-21 16,0 21-16,-20 0 0,20 0 0,-21 21 16,21-21-16,-20 21 0,-1 22 0,0-22 15,0 0-15,-21 21 0,0 1 16,0-1-16,0-21 0,-21 22 0,0-1 16,0-21-16,-22 21 0,22-20 15,0 20-15,-21-21 0,20 0 0,-20 0 16,21 1-16,0-22 15,0 21-15,-1 0 0,1-21 0,0 0 16,0 0-16,42 0 47,0 0-47,0-21 0,1 21 16,-1 0-16</inkml:trace>
  <inkml:trace contextRef="#ctx0" brushRef="#br0" timeOffset="40628.23">24342 931 0,'0'0'0,"0"-21"0,0 0 0,21-21 16,-21 21-16,0-1 0,0 1 0,0 0 15,0 0-15,21 0 0,-21 0 16,0 42-1,0 0 1,0 21-16,0 1 0,0-1 0,-21 0 16,21 22-16,-21-1 0,21-20 15,0 20-15,0 1 0,-22-22 0,22 0 16,-21 1-16,21-1 0,0 0 16,0-21-16,0 22 0,0-22 0,0 0 15,0 0-15,0 0 0,0 1 0,0-1 16,-21-21-1,21-21 17,-21-1-32,21 1 0,-21 0 0</inkml:trace>
  <inkml:trace contextRef="#ctx0" brushRef="#br0" timeOffset="40963.04">24024 953 0,'0'0'0,"0"-43"0,0 22 15,0 0-15,0-21 0,0 20 16,0 1-16,0 0 0,21 21 16,0-21-16,1 0 0,-1 0 0,21 21 15,0 0-15,1-22 0,-1 22 0,22 0 16,-22 0-16,21 22 0,1-1 16,-22 0-16,22 21 0,-22 1 0,0-1 15,1 21-15,-1-20 0,-21 20 16,0-20-16,-21-1 0,0 21 0,0-20 15,0-1-15,-21 0 0,0-20 16,-21 20-16,-1 0 0,1-21 0,0 1 16,-1 20-16,-20-21 0,21 0 15,-1 0-15,1 1 0,-22-22 16,22 21-16,21-21 0,-21 0 0,20 21 16,1-21-16,21 21 0,21-21 31,1 0-31,-1-21 0,0 0 15,21 21-15</inkml:trace>
  <inkml:trace contextRef="#ctx0" brushRef="#br0" timeOffset="42115.39">25146 1228 0,'0'0'0,"0"-21"0,0-22 16,-21 43-1,0 0-15,-1 0 0,1 21 16,0-21-16,0 22 0,-21-1 0,20 21 16,-20-21-16,21 0 0,0 22 15,-22-22-15,22 21 0,0-21 0,0 22 16,21-22-16,0 0 0,-21 0 16,21 0-16,0 1 0,0-1 0,0 0 15,21-21-15,0 0 16,0 0-16,0 0 0,1 0 15,-1-21-15,0 0 0,0 21 0,0-22 16,22 1-16,-22 0 16,0 0-16,-21-21 0,21 20 0,0-20 15,0 21-15,-21-21 0,0 20 16,0 1-16,22 0 0,-22 0 0,0 0 16,0 42-1,0 0-15,0 0 16,0 0-16,-22 1 0,22-1 0,0 21 15,0-21-15,0 0 0,0 1 16,0-1-16,0 0 0,0 0 0,22 0 16,-22 0-16,21-21 15,0 0-15,0 0 0,0 0 0,0 0 16,1 0-16,-1 0 0,0-21 16,21 21-16,-21-21 0,1 0 15,-1 0-15,0 0 0,0-1 0,0-20 16,-21 21-16,21-21 0,1-1 15,-22 1-15,0-22 0,0 1 0,21-1 16,-21 22-16,21-21 0,-21-1 16,0 1-16,0 20 0,21 22 0,-21-21 15,0 21-15,0-1 0,21 22 0,-21 22 32,0 20-32,0-21 0,0 21 0,0 22 15,-21-22-15,21 22 0,-21-22 16,21 22-16,-21-22 0,21 21 15,0-20-15,0-1 0,0 22 16,0-22-16,0-21 0,0 21 0,0-20 16,0 20-16,0-21 0,0 0 0,0 0 15,21 1-15,-21-1 0,21-21 16,0 0-16,0 0 0,1 0 0,-1 0 16,0 0-16,0 0 0,0 0 15,22-21-15,-22 21 0,0-22 0,21 1 16,-21 0-16,1-21 0,20 21 15,-21-1-15,0-20 0,0 21 0,-21-21 16,22 20-16,-22 1 0,0 0 0,0 0 16,-22 21-1,1 21 1,0 0-16,-21 0 16,21 1-16,-1-22 0,1 21 0,0 0 15,0 0-15,21 0 0,-21 0 0,0 1 16,21-1-16,21-21 47,0 0-47,0 0 0,0-21 15,0-1-15,1 22 0,-1-21 16,0 0-16,0 0 0,0 0 0,0 21 16,-21-21-16,22 21 15,-22 21 1,0 0-16,0 0 15,0 0-15,0 0 0,0 1 16,0-1-16,0 0 0,0 0 16,0 0-16,0 0 0,21-21 15,-21 22-15,21-22 0,0 0 16,0 0-16,0 0 0,1 0 16,-1 0-16,0 0 0,0 0 15,0-22-15,0 22 0,1-21 0,-22 0 16,21 21-16,0-21 0,-21 0 15,0 0-15,0-22 0,0 22 16,0 0-16,0-21 0,0 20 0,0-20 16</inkml:trace>
  <inkml:trace contextRef="#ctx0" brushRef="#br0" timeOffset="42370.25">25485 995 0,'0'0'15,"-22"0"-15,1 0 0,21-21 16,21 21 15,1-21-31,-1 21 0,0 0 0,0 0 16,0 0-16,0 0 0,1-22 16,-1 22-16,0 0 0,0 0 0,0 0 15,0 0-15,1 0 0,-1 0 16,-21-21-16,-21 21 31,-1 0-15</inkml:trace>
  <inkml:trace contextRef="#ctx0" brushRef="#br0" timeOffset="43544.36">2646 2731 0,'0'0'0,"0"-43"0,0 22 0,0 0 0,0 0 16,0 0-16,0-1 15,0 1-15,0 42 32,0 1-32,0 20 0,0-21 0,0 43 15,0-22-15,0 21 0,-21 1 16,21-1-16,0 22 0,0-21 16,-22 20-16,22-20 0,0 20 15,0-20-15,0-1 0,0 1 0,0-22 16,0 22-16,0-22 0,0-21 15,0 22-15,0-22 0,0 0 0,0 0 16,0 0-16,0-42 31,0 0-15,0 0-16,-21-22 0,0 22 16</inkml:trace>
  <inkml:trace contextRef="#ctx0" brushRef="#br0" timeOffset="44419.37">2159 3387 0,'0'0'0,"0"21"15,0 0 1,21 0 0,0-21-16,0 0 0,1 21 15,-1-21-15,0 22 0,21-22 0,1 0 16,-22 0-16,21 0 0,0 0 15,1 0-15,-1 0 0,0-22 16,1 1-16,-1 21 0,0-21 16,1 0-16,-22 0 0,21 21 0,1-21 15,-22-1-15,0 1 0,21 0 16,-21 21-16,-21-21 0,22 21 0,-1-21 16,-21 42 15,0 0-16,0 0-15,0 0 0,0 1 0,0-1 16,-21 0-16,21 0 0,0 0 16,0 22-16,0-22 0,0 0 0,0 0 15,0 0-15,21 0 16,-21 1-16,21-22 0,0 21 0,0-21 16,0 0-16,1 0 15,-1 0-15,0 0 0,0 0 16,0-21-16,0-1 0,22 22 0,-22-21 15,0 0-15,0 0 0,0 0 0,1 0 16,-1-1-16,-21 1 0,0 0 16,0 0-16,0 0 0,0 0 0,0-1 15,0 1-15,0 42 47,0 1-47,0 20 0,0-21 16,21 21-16,0 1 0,0-1 15,-21 22-15,21-22 0,1 21 0,-1-20 16,0 20-16,0 1 0,0-1 0,-21 1 16,21-1-16,1 1 0,-1-1 15,0 1-15,0-1 0,-21 1 0,0-1 16,21-20-16,0 20 0,-21 1 16,0-22-16,0 21 0,0-20 0,0 20 15,0-20-15,0-1 0,0 0 0,0 1 16,0-22-16,-21 21 0,0-21 15,21 0-15,-21 1 0,0-1 0,0-21 16,-1 0-16,1 0 16,0 0-16,0-21 0,0-1 15,0 1-15,-22-21 0,22 0 0,0-1 16,-21-20-16,20-1 0,1 1 16,0-1-16,0 1 0,0-1 0,0-20 15,21 20-15,-22-21 0,22 1 16,0 20-16,0 1 0,0-1 0,22 1 15,-1-1-15,0 22 0,0 0 16,0-1-16,0 1 0,22 0 0,-22 20 16,0-20-16,0 21 0,22-21 15,-22 20-15,0 1 0,0 0 0,0 0 16,0 21-16,1-21 0,-1 0 16,0-1-16</inkml:trace>
  <inkml:trace contextRef="#ctx0" brushRef="#br0" timeOffset="44779.17">3979 3196 0,'0'0'0,"0"-21"16,0 42 15,0 0-31,0 1 0,0 20 0,0-21 15,0 43-15,0-22 0,0 0 16,0 22-16,0-1 0,21 1 0,-21-1 16,22 1-16,-22-1 0,21 1 15,-21 20-15,0-20 0,0-1 0,0 1 16,21-1-16,-21 1 0,0-1 16,0 1-16,0-22 0,0 22 0,0-22 15,0 0-15,0 1 0,0-1 0,0-21 16,0 0-16,0 22 0,0-22 15,0 0-15,0-42 32,0 0-32,0 0 15,0-1-15,0-20 0,0 0 0,0 21 16,0-22-16,0-20 0</inkml:trace>
  <inkml:trace contextRef="#ctx0" brushRef="#br0" timeOffset="45143.6">4000 3598 0,'0'0'0,"0"-84"16,0 63-16,0-1 15,0-20-15,0 21 0,0 0 16,22-22-16,-22 22 0,21 0 0,0-21 16,0 21-16,-21-1 0,21 1 15,0 0-15,1 21 0,-1 0 0,0 0 16,0 0-16,0 0 0,0 21 15,1-21-15,-1 21 0,-21 22 0,21-22 16,0 0-16,-21 0 0,21 0 16,-21 22-16,0-22 0,0 0 0,0 0 15,0 0-15,-21 22 0,0-22 16,0 0-16,0-21 0,-1 21 0,22 0 16,-21-21-16,0 22 0,0-22 15,21 21-15,-21-21 0,0 0 16,-1 0-16,22-21 31,0-1-15,0 1-1,0 0-15,0 0 0</inkml:trace>
  <inkml:trace contextRef="#ctx0" brushRef="#br0" timeOffset="45603.59">4530 3471 0,'0'0'0,"21"0"15,0 0 1,0 0-16,0-21 16,0 21-16,1-21 0,-1 21 15,0-21-15,0 0 0,0 0 0,0-1 16,22 1-16,-22 0 0,0 0 15,0 0-15,0 0 0,-21-1 0,22 1 16,-22 0-16,21 0 0,-21 0 16,0 0-16,0-1 0,0 1 15,-21 0-15,-1 21 16,1 0-16,0 0 16,0 0-16,0 0 0,-22 21 0,22-21 15,-21 21-15,21 1 0,0-1 16,-1 21-16,1-21 0,0 22 0,21-1 15,0 0-15,0 1 0,0-1 16,0-21-16,0 21 0,0 1 0,21-22 16,0 0-16,1 21 0,-1-20 0,0-22 15,0 21-15,0 0 0,0-21 16,1 0-16,-1 0 0,21 0 0,-21 0 16,0 0-16,1 0 0,-1 0 15,0 0-15,0-21 0,-21 0 16,21 21-16,-21-22 0,0 1 15,0 0-15,0 0 0</inkml:trace>
  <inkml:trace contextRef="#ctx0" brushRef="#br0" timeOffset="46579.03">6392 3620 0,'0'0'0,"-21"21"16,0-21 0,21-21-1,0-1-15,0 1 16,0 0-16,21-21 0,0 21 16,0-1-16,1-20 0,-1 0 15,21 21-15,-21-43 0,0 22 16,22-1-16,-22 1 0,21 0 0,-21-22 15,1 22-15,-1-22 0,0 22 16,0-21-16,0 20 0,-21-20 0,0 20 16,0-20-16,0 21 0,0-1 15,0 1-15,0 0 0,0 20 0,0 1 16,0 0-16,0 0 0,-21 21 0,0 0 16,0 21-16,0 0 0,-1 0 15,1 22-15,0-1 0,0 0 16,21 22-16,-21-22 0,21 22 0,-21-1 15,21 1-15,0-1 0,0 1 16,0-1-16,0 1 0,0-22 16,0 22-16,0-1 0,0-21 0,0 1 15,0-1-15,0 0 0,0 1 16,21-22-16,0 0 0,0 0 0,-21 0 16,21-21-16,0 0 0,1 0 0,-1 0 15,0 0-15,0 0 0,0-21 16,0 0-16,1 0 0,20 0 0,-21 0 15,0-22-15,0 22 0,1-21 16,-1-1-16,-21 1 0,21 21 16,0-21-16,0 20 0,-21 1 0,0 0 15,0 0-15,21 0 0,-21 42 32,0 0-32,0 0 0,0 0 0,0 22 15,0-22-15,0 21 0,0 1 16,0-22-16,0 21 0,0-21 0,0 22 15,0-22-15,0 0 0,0 0 16,0 0-16,22 0 0,-22 1 0,21-22 16,0 0-16,0 0 0,0 0 15,0 0-15,1 0 16,-1-22-16,0 1 0,0 0 16,0 0-16,-21-21 0,0 20 15,21-20-15,-21 21 0,0-21 16,0-1-16,0 22 0,0-21 0,0 21 15,0-22-15,-21 22 0,21 0 16,-21 21-16,0 0 0,0 0 16,0 0-16,-1 21 0,1 0 15,0 0-15,0 1 16,0-1-16,0-21 0,21 21 0,0 0 16,-22-21-16,1 21 15,0-21-15,0 0 16</inkml:trace>
  <inkml:trace contextRef="#ctx0" brushRef="#br0" timeOffset="46874.87">6456 3090 0,'0'-21'16,"0"0"-16,21 21 15,21-21-15,-21 0 0,22 21 0,-1-21 16,0-1-16,22 22 16,-22-21-16,1 21 0,-1-21 0,21 0 15,-20 21-15,-1 0 0,0-21 0,1 21 16,-22 0-16,21-21 0,-21 21 16,1 0-16,-1 0 0,0 0 0,0 0 15</inkml:trace>
  <inkml:trace contextRef="#ctx0" brushRef="#br0" timeOffset="48431.39">9102 3344 0,'0'0'0,"21"0"0,42-42 15,-42 21-15,-21 0 0,22 21 16,-1-21-16,-21-1 0,21 1 0,-21 0 16,21-21-16,0 21 0,-21-1 15,0 1-15,0 0 0,0-21 0,0 21 16,0-1-16,0 1 0,0 0 0,0-21 15,0 21-15,-21-1 0,21 1 16,-21 21-16,0-21 0,-22 21 0,22 0 16,0 0-16,-21 21 0,21-21 15,-22 21-15,1 22 0,21-22 16,-22 21-16,1 1 0,0-1 0,-1 0 16,22 22-16,0-1 0,0 1 15,0-1-15,21-20 0,0 20 0,0-21 16,0 1-16,21-1 0,0-21 0,0 0 15,0 1-15,22-1 0,-1 0 16,-21-21-16,22 0 0,-1 0 0,-21 0 16,21-21-16,1 0 0,-1-1 0,-21 1 15,22 0-15,-1-21 0,-21 21 16,21-22-16,-20 1 0,-1 21 16,0-22-16,0 1 0,0 0 15,-21-1-15,21 22 0,-21-21 0,0 21 16,0-22-16,0 22 0,0 0 0,0 0 15,-21 21-15,0 0 16,0 0-16,21 21 0,0 0 16,-21 0-16,21 22 0,0-1 0,0 0 15,0 22-15,0-22 0,0 1 16,0-1-16,0 21 0,0-20 0,21-22 16,0 21-16,0-21 0,-21 1 15,21-1-15,22 0 0,-22 0 0,0-21 16,21 0-16,-20 0 0,20 0 0,-21 0 15,21 0-15,1 0 16,-22-21-16,21 0 0,1 0 0,-22-1 16,0 1-16,21 0 0,-21 0 0,-21-21 15,22 20-15,-22-20 0,0 21 16,0-21-16,0-1 0,0 22 0,0-21 16,0 21-16,0-1 0,0 1 0,-22 0 15,22 42 1,-21 0-16,21 1 15,0-1-15,0 21 0,0-21 16,0 22-16,-21-1 0,21-21 0,0 21 16,0-20-16,0-1 0,0 21 0,0-21 15,0 0-15,0 1 0,0-1 16,0-42 31,21-1-47,-21 1 0,21 0 15,1-21-15,-1 21 0,0-22 0,0 1 16,0 21-16,0-22 0,1 1 16,-1 21-16,21 0 0,-21 0 0,0-1 15,1 22-15,-1 0 16,0 0-16,0 22 0,-21-1 16,0 0-16,21 21 0,-21-21 15,0 1-15,0 20 0,0-21 0,0 21 16,0-20-16,0-1 0,0 21 15,0-21-15,0 0 0,0 1 0,21-1 16,-21 0-16,0 0 0,22-21 0,-1 0 16,0 0-16,0 0 15,0 0-15,0 0 0,1 0 0,-1 0 16,0-21-16,0 0 0,0 0 0,0 21 16,22-43-16,-22 22 0,0 0 15,0 0-15,0-22 0,1 1 16,-1 21-16,0-21 0,-21 20 0,21-20 15,-21 21-15,21 0 0,-21 0 16,0 42 15,0 0-31,0 0 0,0 0 0,0 22 16,0-22-16,0 21 0,0-21 0,0 22 16,0-22-16,-21 21 0,21-21 15,0 0-15,0 22 0,0-22 0,0 0 16,0 0-16,21 0 0,0-21 15,1 22-15,-1-22 16,0 0-16,0 0 0,0 0 16,0 0-16,1-22 0,-1 22 0,0-21 15,21 0-15,-21 0 0,1 21 0,-1-42 16,0 20-16,0 1 0,-21 0 16,21-21-16,-21 21 0,0-22 0,0 1 15,0 0-15,0 20 0,0-20 0,0 0 16,-21-1-16,21 22 0,-21-21 15,0 21-15,0 0 0,-22-1 0,22 22 16,0 0-16,-21-21 0,20 21 16,-20 0-16,21 0 0,0 0 0,0 21 15,-22-21-15,43 22 0,-21-1 0,0 21 16,21-21-16,0 0 0,0 1 16,0-1-16,0 0 0,0 0 15,0 0-15</inkml:trace>
  <inkml:trace contextRef="#ctx0" brushRef="#br0" timeOffset="48975.35">12086 2815 0,'0'-21'0,"0"42"0,0-63 0,0 0 16,0 20-16,-21 1 0,21 0 0,0-21 15,0 21-15,-21-1 0,21 1 16,0 0-16,-21 42 16,21 0-16,-22 1 15,22 20-15,0 0 0,-21 22 16,21-1-16,0 1 0,0-1 0,0 22 15,-21-22-15,21 22 0,-21-21 16,21 20-16,-21-20 0,0-1 0,-1 1 16,1-1-16,0-20 0,21-1 0,0 0 15,-21-21-15,21 1 0,0-1 16,-21 0-16,0-21 16,-1-21 15,1 0-31,21-1 0,-21 1 0,0 0 15,0 0-15,-22 0 0,22-22 0,0 22 16</inkml:trace>
  <inkml:trace contextRef="#ctx0" brushRef="#br0" timeOffset="50203.37">11261 3281 0,'0'0'16,"-22"0"-16,1 0 16,21 21-16,21-21 15,1 21-15,20-21 0,-21 21 16,21 1-16,-20-22 0,20 0 15,0 0-15,22 0 0,-22 0 0,22 0 16,-1-22-16,1 1 0,-1 0 16,1 0-16,-1 0 0,22-22 0,-22 22 15,1 0-15,-1-21 0,1 21 0,-22-22 16,22 22-16,-43-21 0,21 21 16,0-22-16,-20 22 0,-1-21 0,-21-1 15,0 1-15,0 21 0,0-21 16,0 20-16,0-20 0,0 21 0,-21 0 15,21 0-15,-22 21 0,1 0 16,0 21-16,21 0 16,0 21-16,-21 1 0,0-1 0,21 21 15,-21-20-15,21 20 0,0 1 16,-22-1-16,1-20 0,21 20 0,-21 1 16,21-1-16,0 1 0,-21-22 0,21 0 15,-21 1-15,21-1 0,0 0 16,0-21-16,0 22 0,-21-22 0,21 0 15,-22 0-15,22-42 47,0 0-47,0 0 0,0 0 0,0-1 0,0 1 16,22-21-16,-1 21 16,0 0-16,-21-1 0,21 1 0,0 0 15,0 21-15,1 0 0,-1 0 16,0 21-16,-21 0 15,21 1-15,0-1 0,-21 0 0,0 0 16,21 0-16,-21 0 0,22 1 0,-22-1 16,0 0-16,0 0 0,21-21 15,-21 21-15,21 0 0,0-21 0,-21 22 16,21-22-16,0 0 0,1 0 16,-1 0-16,0 0 15,0 0-15,0-22 0,0 1 0,1 21 16,-1-21-16,0 0 0,0 0 15,0 0-15,0-1 0,1 1 16,-1-21-16,0 21 0,0 0 0,-21-22 16,0 22-16,0 0 0,0-21 15,0 20-15,0 1 0,0 0 16,0 0-16,-21 21 16,0 0-1,0 21-15,21 0 0,-22 0 0,22 1 16,0-1-16,0 21 0,0-21 0,-21 0 15,21 22-15,0-22 0,0 0 16,0 21-16,0-20 0,0-1 16,0 0-16,0 0 0,0 0 0,0 0 15,0 1-15,21-22 0,-21 21 16,22-21-16,-1 0 0,0 0 16,0 0-16,0 0 0,0 0 0,1 0 15,20 0-15,-21 0 0,21-21 16,-20-1-16,20 1 0,0 0 0,-21 0 15,22 0-15,-1-22 0,-21 22 0,0-21 16,22 0-16,-22 20 16,0-20-16,0 0 0,-21 21 0,0-22 15,0 22-15,0-21 0,0 21 0,0-1 16,-21 22 0,0 22-16,0-22 0,0 21 15,-1 0-15,1 0 0,0 21 0,0-20 16,21-1-16,0 0 15,0 0-15,0 0 0,0 0 0,0 1 0,0-1 16,21 0-16,0 0 0,0 0 16,-21 0-16,22-21 0,-1 22 0,0-1 15,0 0-15,0 0 0,-21 0 16,21-21-16,-21 21 0,0 1 16,0-1-16,0 0 15,0 0 1,22-21 15,-1 0-31,0-21 16,0 21-16,-21-21 0,21 0 0,0 21 15,1-22-15,-1 1 16,0 21-16,-21-21 0,21 21 16,-21-21-16,21 21 0,-21-21 31</inkml:trace>
  <inkml:trace contextRef="#ctx0" brushRef="#br0" timeOffset="50818.87">15409 3344 0,'0'-42'0,"0"84"0,21-105 0,-21 21 16,22 20-16,-22-20 0,0 21 16,21-21-16,-21 20 0,0-20 0,0 21 15,0 0-15,0 0 0,0-1 16,-21 22-1,21 22 1,-22-1-16,22 21 0,0 0 16,0 1-16,0 20 0,0 1 0,0-1 15,0 1-15,0 20 0,0-20 0,0-1 16,0 22-16,-21-21 0,21-1 16,-21 22-16,0-22 0,21 22 0,-21-22 15,0 22-15,-1-21 0,22-1 16,0 22-16,-21-22 0,0 1 0,21-1 15,-21 1-15,21-22 0,0 22 16,0-22-16,0 0 0,0 22 0,0-43 16,0 21-16,0 1 0,0-22 0,0 0 15,0 0-15,0 0 0,0-42 32,0-21-32,21 21 15,-21-22-15,21 1 0,-21-22 16</inkml:trace>
  <inkml:trace contextRef="#ctx0" brushRef="#br0" timeOffset="51164.67">15367 3493 0,'0'-43'16,"0"86"-16,0-128 0,-21 43 0,21-1 15,0 1-15,0 0 0,0-1 0,21 22 16,0-21-16,0 21 0,22-22 0,-22 22 15,21 0-15,0 0 0,1 21 16,-1-21-16,0 21 0,1 0 0,-1 0 16,0 0-16,-20 21 0,-1 0 15,0 0-15,0 0 0,-21 22 0,0-22 16,0 21-16,0 0 0,-21 1 16,0-1-16,-22 0 0,22 1 0,-21-1 15,0 0-15,-1 1 0,1-22 16,21 0-16,-22 21 0,1-20 0,21-1 15,0-21-15,0 21 0,-1 0 16,1-21-16,42 0 31,1 0-31,-1-21 0,0 0 16,0 21-16,0-21 0,0-1 0,22 22 16</inkml:trace>
  <inkml:trace contextRef="#ctx0" brushRef="#br0" timeOffset="51785.31">15960 3598 0,'0'0'0,"21"0"16,-21-21 0,21 0-16,0 21 0,0-21 0,0 0 15,1 0-15,-1-1 0,0-20 0,0 21 16,21-21-16,-20-1 0,20 1 15,-21 21-15,21-22 0,-20 1 0,-1 0 16,0 21-16,0-1 0,-21 1 16,0 0-16,-21 21 15,0 21 1,0 0-16,-22 1 0,22-1 0,0 0 16,0 0-16,0 0 0,-1 0 15,22 1-15,0-1 0,0 0 0,0 0 16,0 0-16,0 0 0,22 1 15,-1-1-15,0 0 0,0 0 16,0-21-16,0 21 0,1 0 16,-1 1-16,0-1 0,0-21 0,-21 21 15,21 0-15,0-21 0,-21 21 0,22-21 16,-22 21-16,21-21 16,0 0-16,0 0 15,0 0-15,0-21 16,1 0-16,-1 0 15,0 0-15,0 0 0,0-1 16,0 1-16,1-21 0,-22 21 0,21-22 16,0 22-16,0-21 0,-21 21 15,0 0-15,21-1 0,0 22 16,-21 22 0,0-1-1,0 0-15,0 0 0,0 21 0,0-20 16,-21-1-16,21 0 0,-21 0 15,21 0-15,0 0 0,0 1 16,-21-1-16,21-42 47,0-1-47,0 1 0</inkml:trace>
  <inkml:trace contextRef="#ctx0" brushRef="#br0" timeOffset="51975.64">16849 2963 0,'0'22'62,"21"-22"-15</inkml:trace>
  <inkml:trace contextRef="#ctx0" brushRef="#br0" timeOffset="54106.82">17187 3302 0,'0'0'0,"-21"-21"16,21 0-16,-21 21 16,21 21 15,0 0-16,0 0-15,0 0 0,0 1 16,0-1-16,-21 21 0,21-21 0,0 0 16,-21 1-16,21-1 0,0 0 15,0 0-15,-22 0 0,22 0 16,0 1-16,-21-22 0,21-22 47,0 1-47,21 0 0,1 0 15,-1 0-15,-21-22 0,21 22 16,0 0-16,0-21 0,0-1 0,1 1 16,-1 21-16,0-21 0,0 20 0,0 1 15,0 0-15,1 0 0,20 21 16,-21 0-16,0 0 0,0 0 16,1 0-16,-1 21 15,0 0-15,-21 22 0,0-22 0,21 0 16,-21 21-16,21-21 0,-21 22 0,0-22 15,21 0-15,-21 21 0,0-20 16,0-1-16,0 0 0,0 0 0,0 0 16,0 0-1,0-42 17,0 0-32,22 21 0,-22-21 0,0 0 15,0 0-15,21-22 0,0 22 16,0 0-16,-21-21 0,21-1 15,0 22-15,-21-21 0,22 21 16,-1-22-16,0 22 0,-21 0 0,21 0 16,0 21-16,0 0 0,1 0 15,-1 0-15,0 21 16,-21 21-16,0-21 0,21 1 16,-21-1-16,21 21 0,-21-21 15,21 22-15,-21-22 0,22 0 0,-22 0 16,21 21-16,0-20 0,0-1 15,0 0-15,0-21 16,1 21-16,-1-21 0,0 0 16,0 0-16,0 0 0,0 0 0,1 0 15,-1 0-15,0-21 0,0 0 16,0 0-16,0-1 0,1 1 16,-22 0-16,21 0 0,-21 0 0,21 0 15,-21-1-15,0-20 0,0 21 16,0 0-16,0 0 0,0-1 0,0 1 15,0 0-15,0 42 32,0 0-32,0 22 0,0-22 15,0 0-15,0 21 16,-21-20-16,21-1 0,0 21 0,0-21 16,0 0-16,0 1 0,0-1 0,0 0 15,0 0-15,0 0 16,21-21-16,0 0 0,0 21 15,0-21-15,1 0 0,-1 0 0,0 0 16,0 0-16,0-21 0,22 0 16,-22 21-16,0-21 0,0 0 0,21 0 15,-20-22-15,-1 22 0,0-21 16,0 21-16,0-22 0,0-20 0,1 20 16,-22 1-16,21-21 0,-21-1 0,21 22 15,0-22-15,-21 1 16,0-22-16,0 22 0,0-1 0,21 1 15,-21-1-15,0 22 0,0-1 16,0 1-16,0 0 0,0 21 0,0-1 16,0 1-16,-21 21 15,21 21 1,-21 22-16,21-22 0,0 21 0,-21 1 16,21 20-16,0 1 0,-21-22 15,21 21-15,0 1 0,0-22 0,0 22 16,0-22-16,0 22 0,0-22 15,0 21-15,0-20 0,0 20 0,0-20 16,0-1-16,0 0 0,0 1 16,0-22-16,0 21 0,0-21 15,0 0-15,0 22 0,0-22 0,21 0 16,-21 0-16,21-21 0,-21 21 16,21-21-1,0 0-15,0 0 0,1-21 16,-1 0-16,0 21 15,0-21-15,0 0 0,0-22 0,1 22 16,-1 0-16,0-21 0,0 21 0,0-1 16,0 1-16,1 0 0,-1 0 15,-21 0-15,21 21 0,-21 21 32,0 0-32,0 0 15,0 0-15,0 1 0,0-1 0,0 0 16,-21 0-16,21 0 0,0 0 15,0 1-15,0-1 0,0 0 0,0 0 16,0 0 0,21-21-1,0 0-15,0 0 16,0-21-16,1 0 0,-1 0 16,0 0-16,0-1 0,0 1 15,0 0-15,1 0 0,-1 0 16,0 0-16,0-1 0,-21 1 0,21 0 15,0 21 1,-21 21 15,0 0-31,-21 1 0,21-1 16,-21 0-16,21 0 0,0 0 16,0 0-16,0 1 0,0-1 15,0 0-15,0 0 0,0 0 16,0 0-16,0 1 15,21-22 1,0 0 0,1 0-16,-1 0 0,0 0 15,0 0-15,0 0 16,0-22-16,1 22 0,-1-21 0,21 0 16,-21 0-16,0 0 0,1 0 0,-1-1 15,0 1-15,0 0 0,0 0 16,0-21-16,-21 20 0,22 1 0,-22 0 15,21 0-15,-21 0 0,0 0 16,0-1-16,0 1 0,0 0 16,-21 21-1,-1 0 1,1 0-16,0 21 0,0-21 16,21 21-16,0 1 0,-21-1 0,21 21 15,0-21-15,-21 0 0,21 1 16,0-1-16,0 21 0,0-21 0,0 0 15,0 1-15,0-1 0,0 0 16,21 0-16,0-21 0,0 0 16,-21 21-16,42-21 0,-20 0 0,-1 0 15,0 0-15,0 0 0,0 0 16,0 0-16,1 0 0,-1-21 0,0 21 16,0-21-16,0 21 0,0-21 0,1 21 15,-1-21-15,0 21 0,0-22 16,-21 1-16,0 0 0,21 21 15,-21-21-15,21 0 0,-21 0 0,0-1 16,0 1-16,0 0 0</inkml:trace>
  <inkml:trace contextRef="#ctx0" brushRef="#br0" timeOffset="54331.69">19875 2815 0,'0'0'0,"-21"0"15,21-21-15,-21 21 0,0 0 32,0 0-17,21-21 1,-21 21-16</inkml:trace>
  <inkml:trace contextRef="#ctx0" brushRef="#br0" timeOffset="54571.55">18859 3027 0,'0'21'15,"22"-21"17,-1 0-32,0-21 0,0 21 15,0 0-15,0 0 0,1-21 16,-1 21-16,0-21 0,0 21 0,0 0 16,0 0-16,1-22 15,-22 1 1</inkml:trace>
  <inkml:trace contextRef="#ctx0" brushRef="#br0" timeOffset="54784.45">18224 2900 0,'0'0'0,"-42"0"0,-21 0 16,41 0-16,1 0 15,0 0 1,21-21 15,21 21-15</inkml:trace>
  <inkml:trace contextRef="#ctx0" brushRef="#br0" timeOffset="56407.9">22183 3217 0,'0'0'0,"0"22"0,21-22 0,-21 21 16,21-21 0,0 0-16,0 0 15,-21-21-15,0-1 0,21 22 16,-21-21-16,22 21 0,-22-21 0,0 0 15,0 0-15,0 0 16,0-1-16,-22 1 16,1 0-16,0 0 0,0 21 15,0-21-15,0 0 0,-1 21 0,1 0 16,0 0-16,-21 0 0,21 0 0,-22 0 16,22 21-16,-21 0 0,-1 0 15,22 0-15,-21 0 0,0 22 0,20-22 16,-20 21-16,21 1 0,0-1 0,0 0 15,-1 1-15,22-1 0,0 0 16,0-21-16,0 22 0,0-22 0,22 0 16,-1 0-16,0 0 0,0-21 15,0 22-15,22-22 0,-22 0 0,21 0 16,-21 0-16,22 0 0,-22-22 0,21 22 16,-21-21-16,0 0 15,22 0-15,-22 0 0,0 0 0,0-22 16,0 22-16,1-21 0,-1-1 0,0 1 15,0 0-15,-21-1 0,0 1 16,21 0-16,0-1 0,-21 1 0,0 0 16,0-1-16,0 1 0,22-21 15,-22 20-15,0 1 0,0 0 0,0-1 16,0 22-16,0-21 0,0 21 16,-22 21-1,22 21-15,-21 21 16,0-21-16,21 22 0,-21-1 0,21 21 15,0-20-15,0-1 0,0 22 16,0-22-16,0 0 0,0 22 16,0-22-16,0 0 0,0 1 0,0-1 15,0 0-15,21-20 0,0 20 0,0-21 16,1 0-16,-1 0 0,0 1 16,21-22-16,-21 21 0,1-21 0,20 0 15,-21 0-15,21 0 0,-20 0 0,20 0 16,-21-21-16,0 21 0,0-22 15,22 1-15,-22 0 0,-21 0 16,21 0-16,0 0 0,-21-1 0,0-20 16,0 21-16,0-21 0,0 20 0,0 1 15,0-21-15,0 21 0,-21 21 16,21-21-16,-21 21 0,0 0 16,0 0-16,-1 21 0,1 0 15,0 0-15,0 0 0,0 22 0,0-22 16,-1 21-16,1-21 0,21 22 15,0-22-15,-21 21 0,21-21 0,0 0 16,0 1-16,0-1 0,0 0 16,0 0-16,21-21 15,0 0-15,1 0 0,-1 0 16,0 0-16,0 0 0,0-21 0,0 0 16,1 0-16,-1-1 15,0 1-15,0-21 0,-21 21 0,0 0 16,0-1-16,21-20 0,-21 21 15,0 0-15,21 0 0,-21-1 0,0 1 16,0 0-16,0 42 16,0 0-1,0 1-15,0-1 0,0 0 0,0 21 16,0-21-16,0 1 0,0-1 16,0 0-16,22 0 0,-22 0 0,0 0 15,21 1-15,0-22 0,0 0 16,0 0-16,0 0 15,1 0-15,-1 0 0,0 0 0,0 0 16,0-22-16,0 1 0,1 0 16,-1 0-16,-21 0 0,21 0 0,0-22 15,0 22-15,-21-21 0,0-1 0,21 22 16,1-21-16,-22 0 0,0-1 16,0 1-16,0 0 0,0-1 0,0-20 15,0 20-15,0 1 0,0 0 16,0-1-16,0 1 0,0 21 0,0 0 15,0 0-15,0-1 0,0 44 32,0 20-32,0-21 0,0 21 15,0 1-15,0-1 0,0 22 16,-22-22-16,22 0 0,-21 1 0,21 20 16,0-21-16,0 1 0,0-1 0,0 0 15,0-20-15,0 20 0,0-21 16,0 21-16,0-20 0,0-1 0,0 0 15,21-21-15,1 0 16,-1 0 0,0 0-16,0 0 0,-21-21 15,0 0-15,21-1 0,-21 1 16,0 0-16,21 0 0</inkml:trace>
  <inkml:trace contextRef="#ctx0" brushRef="#br0" timeOffset="56627.77">23114 2942 0,'21'0'32,"0"0"-32,0 0 0,1 0 15,-1 0-15,0 0 0,0 0 16,0-21-16,0 21 0,1-21 15,-1 21-15,0 0 0,0 0 0,0 0 16,22 0-16,-22 0 16,0 0-16,0 0 0,0 0 0</inkml:trace>
  <inkml:trace contextRef="#ctx0" brushRef="#br0" timeOffset="57223.48">23791 3387 0,'21'21'15,"1"-21"-15,-1 0 0,0 0 16,-21-21-16,21 0 0,0-1 16,0 1-16,-21 0 0,0 0 15,22 0-15,-22-22 0,0 22 0,21 0 16,-21-21-16,0 21 0,0-1 15,0 1-15,0-21 0,-21 21 0,-1 21 16,1-21-16,0 21 0,0 0 16,0 0-16,0 0 0,-1 0 0,1 0 15,0 21-15,0 0 0,-21 0 0,20 0 16,1 22-16,21-1 16,-21-21-16,0 21 0,21 1 0,0-1 15,0-21-15,0 22 0,0-22 0,0 21 16,0-21-16,0 0 0,0 1 15,0-1-15,21-21 16,0 0-16,0 0 0,1 0 16,-1 0-16,0 0 0,0-21 15,0-1-15,0 1 0,1 0 0,-1 0 16,0 0-16,0 0 0,0-1 16,0-20-16,-21 21 0,22-21 0,-1-1 15,-21 22-15,21-21 0,-21 21 0,0-1 16,0 1-16,0 42 31,0 1-15,0-1-16,0 0 0,0 21 0,-21-21 15,21 22-15,0-22 0,0 21 0,0-21 16,0 1-16,0-1 0,0 0 16,0 0-16,0 0 0,21-21 0,-21 21 15,21-21-15,0 0 0,0 0 16,1 0-1,-1 0-15,0-21 0,0 21 0,0-21 0</inkml:trace>
  <inkml:trace contextRef="#ctx0" brushRef="#br0" timeOffset="57591.27">24744 2498 0,'0'0'0,"0"-21"16,0-1-16,-21 22 15,21-21 1,0 42 31,-22-21-47</inkml:trace>
  <inkml:trace contextRef="#ctx0" brushRef="#br0" timeOffset="58291.62">24447 2667 0,'0'0'0,"-21"0"0,21-21 15,0 0 1,21 21-16,1-21 0,-1 21 16,0-22-16,21 22 0,1 0 15,-1 0-15,0-21 0,1 21 0,-1 0 16,0 0-16,22-21 0,-22 0 15,0 21-15,1 0 0,-22 0 0,21 0 16,-21 0-16,1 0 0,-1 0 16,0 0-16,0 0 15,-42 0 1,0 0-16,0 0 0,-1 0 16,-20 0-16</inkml:trace>
  <inkml:trace contextRef="#ctx0" brushRef="#br0" timeOffset="58584.45">24723 2582 0,'0'22'15,"0"-1"-15,21 0 16,-21 0-16,0 0 16,21 0-16,-21 1 0,0 20 15,0-21-15,0 21 0,0 1 16,0-1-16,0 0 0,0 1 0,0-1 15,0 0-15,-21 22 0,0-22 0,-1 1 16,22-1-16,-21 0 0,0 1 16,21-22-16,-21 21 0,0-21 0,21 22 15,-21-22-15,21 0 0,0 0 16,0-42 15,21 21-15,0-21-16,0 0 0,0-22 0</inkml:trace>
  <inkml:trace contextRef="#ctx0" brushRef="#br0" timeOffset="59271.34">25104 3048 0,'21'0'15,"-21"21"-15,0 0 0,0 1 16,0-1-16,0 0 0,0 0 15,0 21-15,0-20 0,0-1 0,0 21 16,0-21-16,0 0 0,0 1 0,0-1 16,0 0-16,21 0 15,-21 0-15,21-21 0,0 21 16,0-21-16,1 0 16,-1 0-16,0 0 0,0 0 0,0-21 15,0 0-15,1 0 0,-1 21 0,0-21 16,0 0-16,0-1 0,0-20 15,-21 21-15,22 0 0,-22 0 0,21-22 16,-21 22-16,0 0 0,0 0 16,0 0-16,0-1 0,0 1 0,0 42 47,0 1-47,-21-1 15,21 21-15,0-21 0,-22 22 0,22-22 16,0 21-16,0 0 0,0 1 15,0-1-15,0 0 0,0 1 0,0-22 16,0 21-16,0 1 0,0-1 0,0 0 16,0 1-16,0-1 0,0 0 15,0 1-15,0-1 0,0 0 0,0 1 16,0-1-16,0 0 0,0 1 0,0-1 16,0-21-16,0 21 0,0-20 15,0 20-15,0-21 0,0 0 0,0 22 16,0-22-16,0 0 0,0 0 0,0 0 15,0 0 1,-21-21 0,0 0-16,0 0 15,0-21-15,0 21 16,21-21-16,-22 0 0,1-21 0,21 20 16,0 1-16,-21-21 0,21 0 0,0-1 15,0 1-15,0 0 0,0-1 16,0-20-16,21 20 0,-21 1 0,21 21 15,1-21-15,-1 20 0,-21-20 0,21 21 16,0 0-16,0 0 0,0-1 16,1 1-16,-1 0 0,0 0 15,0 0-15,-21 0 0,21-1 0,0 1 16</inkml:trace>
  <inkml:trace contextRef="#ctx0" brushRef="#br0" timeOffset="59637.31">25908 3069 0,'-21'-21'15,"0"21"-15,-1 0 0,1 0 16,21 21 0,0 22-16,0-22 15,0 21-15,0 0 0,0 1 0,0 20 16,0-20-16,0 20 0,0 1 15,0-1-15,0-21 0,0 22 0,0-22 16,0 22-16,0-22 0,0 0 0,0 1 16,0-1-16,0 0 0,-21 1 15,21-1-15,-21-21 0,0 22 0,21-22 16,0 0-16,-21 21 0,21-21 0,-22-21 16,22 22-16,0-1 0,-21-21 15,21-21 16,0-1-31,21 1 16,-21 0-16,22 0 0,-1 0 0,-21-22 16,21 1-16,0 0 0,0 21 0,-21-22 15</inkml:trace>
  <inkml:trace contextRef="#ctx0" brushRef="#br0" timeOffset="59940.33">25908 3323 0,'0'0'0,"-21"-63"15,21 42-15,0-1 16,0 1-16,0 0 0,0 0 0,0 0 0,21 0 16,0 21-16,-21-22 15,42 22-15,-20 0 0,-1 0 0,0 0 16,0 0-16,0 0 0,0 0 16,1 0-16,-1 0 0,-21 22 15,21-22-15,-21 21 0,0 0 0,0 0 16,0 0-16,0 0 15,0 1-15,0-1 0,-21-21 0,0 21 16,21 0-16,-22-21 0,1 21 16,0-21-16,21 21 0,-21-21 0,0 0 15,21 22-15,-21-22 16,-1 0 0,44 0-1</inkml:trace>
  <inkml:trace contextRef="#ctx0" brushRef="#br0" timeOffset="60317.12">26225 3239 0,'0'0'0,"22"0"0,-1 0 0,0 0 16,-21-22-1,21 22-15,0-21 0,0 21 0,1-21 0,-1 21 16,0-21-16,0 21 15,-21-21-15,21 0 0,0 21 0,1-22 16,-22 1-16,0 0 0,21 0 16,-21 0-1,-21 21-15,-1 0 16,1 0-16,0 0 0,0 21 16,0 0-16,-22 0 0,22 0 0,0 1 15,0 20-15,21-21 0,-21 0 0,21 22 16,0-22-16,0 21 0,0-21 15,0 0-15,0 1 0,0-1 16,0 0-16,21 0 0,-21 0 0,21-21 16,0 21-16,0-21 0,1 0 15,-1 0-15,0 0 16,0 0-16,-21-21 16,0 0-1,0 0-15</inkml:trace>
  <inkml:trace contextRef="#ctx0" brushRef="#br0" timeOffset="67543.7">5884 5038 0,'-21'-21'0,"21"-1"16,0 1-16,0 0 15,0 0-15,0 0 16,0 0-16,0-1 0,0 1 15,0 0 1,0 0-16,0 0 0,0 0 16,0-1-1,0 1 1,0 42 31,0 1-47,0-1 0,0 0 15,0 21-15,0-21 0,0 22 0,0-1 16,0 0-16,0 1 0,0-1 16,0 22-16,0-22 0,0 0 0,0 1 15,-21-1-15,21 0 16,-21 1-16,21-1 0,0 0 0,0 1 16,-21-1-16,21-21 0,-22 21 15,22 1-15,0-22 0,0 0 0,0 0 16,0 0-16,0 1 0,-21-1 15,21 0-15,-21-21 16,0 0 15,21-21-15,0 0-16,0-1 16</inkml:trace>
  <inkml:trace contextRef="#ctx0" brushRef="#br0" timeOffset="67927.48">6265 5461 0,'0'21'16,"0"0"-16,0 1 15,0-1-15,0 0 16,21-21 15,1-21-15,-1 0 0,0-1-16,-21 1 0,21 21 15,-21-21-15,0 0 0,0 0 16,0 0-16,0-1 0,-21 1 15,0 21-15,0 0 16,-1 0-16,1 0 16,0 0-16,0 0 0,21 21 0,-21-21 15,0 22-15,-1-1 16,22 0-16,0 0 0,22-21 31</inkml:trace>
  <inkml:trace contextRef="#ctx0" brushRef="#br0" timeOffset="69165.77">7408 4720 0,'0'0'0,"21"-21"0,-21 0 16,0 0-1,0 42 1,0 21-16,0-21 15,0 22-15,0 20 0,0-20 0,0 20 16,0 1-16,0-1 0,0 1 16,-21-1-16,0 1 0,0-1 0,0 1 15,0-1-15,-1-21 0,1 22 0,0-22 16,0 1-16,0-1 16,21 0-16,0-21 0,-21 1 0,21-1 0,0 0 15,0-42 16,0 0-31,0-1 0,0-20 0,21 21 16,0-21-16,-21 20 0,0-20 16,21 0-16,0 21 0,-21-22 0,21 1 15,-21 21-15,0-22 0,0 22 16,22 0-16,-22 0 0,21 0 0,0 21 16,0 21-1,0 0-15,-21 0 16,21 0-16,-21 1 0,22 20 0,-22 0 15,0-21-15,0 22 0,21-1 16,-21-21-16,21 22 0,-21-1 0,21-21 16,-21 0-16,21 0 0,0 1 15,-21-1-15,22 0 0,-1 0 0,0-21 16,0 0-16,0 0 0,0 0 16,22-21-16,-22 0 0,21 21 15,-21-21-15,22-22 0,-22 22 0,21 0 16,-21-21-16,22-1 0,-22 1 15,21 0-15,-21-1 0,1 1 0,20 0 16,-21-22-16,0 22 0,0-22 16,-21 22-16,22-22 0,-22 22 15,21-21-15,-21 20 0,0 1 0,0 0 16,0-1-16,0 22 0,0 0 16,0 0-16,0 0 0,0-1 0,-21 65 31,21-22-31,0 21 15,0 1-15,-22-1 0,22 21 16,0 1-16,0-1 0,0 1 0,-21-1 16,0-20-16,21 20 0,-21 1 0,21-1 15,0-20-15,0 20 0,0-21 16,0 1-16,0-1 0,0-21 16,21 22-16,0-22 0,0 0 0,1-21 15,-1 21-15,0-21 0,0 0 16,0 0-16,0 0 0,1-21 0,-1 0 15,0 0-15,0-1 0,0 1 16,0-21-16,1 21 0,-1-22 0,0 1 16,0 21-16,0-21 0,-21 20 0,0-20 15,0 21-15,0-21 0,0 20 16,0 1-16,0 42 31,0 1-31,-21-1 0,21 21 16,0-21-16,-21 0 0,21 22 15,-21-22-15,21 0 0,-21 21 16,21-20-16,0-1 0,0 0 0,0 0 16,0 0-16,0-42 31,0 0-31,0 0 0,0 0 16</inkml:trace>
  <inkml:trace contextRef="#ctx0" brushRef="#br0" timeOffset="69367.69">8742 5017 0,'0'21'62,"21"-21"-46,0 0 0</inkml:trace>
  <inkml:trace contextRef="#ctx0" brushRef="#br0" timeOffset="72415.47">9356 5694 0,'-22'-21'15,"22"0"1,0-1-16,0 1 0,0 0 15,0 0-15,0 0 0,0 0 0,0-22 16,0 22-16,0 0 0,0 0 16,0-22-16,0 22 0,0 0 0,0 0 15,0 0-15,0 0 0,-21-1 16,0 22-16,0 0 0,0 0 16,0 22-16,-22-1 0,22-21 0,-21 42 15,21-21-15,-22 0 0,22 22 16,0-1-16,0 0 0,0 1 0,-1-22 15,22 21-15,0 1 0,0-1 16,0-21-16,0 0 0,0 22 16,22-43-16,-1 21 0,-21 0 0,21-21 15,0 0-15,0 0 0,0 0 16,1 0-16,-1 0 0,21 0 0,-21-21 16,0 0-16,22-1 0,-22 1 0,0-21 15,21 21-15,-20-22 0,-1 22 16,0-21-16,0 0 0,0 20 0,0-20 15,-21 0-15,22-1 0,-1-20 16,0 21-16,-21-1 0,0-20 0,21 20 16,-21 1-16,21-21 0,-21 20 15,0 1-15,0 0 0,0 20 16,0-20-16,0 21 0,-21 21 16,0 21-1,21 0-15,-21 0 0,21 22 0,0-1 16,0 0-16,-21 22 0,21-22 15,0 22-15,0-22 0,0 22 0,0-22 16,0 0-16,0 22 0,0-22 0,0 22 16,0-22-16,0 0 0,0 1 15,21-1-15,0-21 0,0 21 0,0-20 16,0-1-16,1 0 0,20 0 16,0-21-16,-21 0 0,22 0 0,-1 0 15,0 0-15,1 0 0,-1 0 0,22 0 16,-22-21-16,0 0 15,1 0-15,-22-1 0,21 1 0,0-21 16,-20 21-16,-1-22 0,0 22 0,0-21 16,0 21-16,-21-22 0,0 22 15,0-21-15,0 21 0,0 0 0,0-22 16,-21 22-16,0 21 0,0-21 16,0 21-16,-1 0 0,1 0 0,0 0 15,-21 0-15,21 21 0,-22 0 0,22 0 16,-21 1-16,21-1 0,-22 21 15,22-21-15,0 22 0,0-1 0,0 0 16,21-21-16,0 22 0,0-22 0,0 21 16,0-21-16,0 1 15,0-1-15,21 0 0,0 0 0,0-21 16,21 0-16,-20 0 0,-1 0 0,0 0 16,21 0-16,-21 0 0,22 0 15,-22-21-15,21 0 0,-21 0 0,22-1 16,-1-20-16,-21 21 0,0-21 15,22 20-15,-22-20 0,0 0 0,0-1 16,0-20-16,1 21 0,-1-22 0,0 22 16,-21-22-16,21 1 0,-21-1 15,21 1-15,-21-1 0,21 1 0,-21-1 16,0 22-16,0 0 16,0-1-16,0 22 0,0-21 0,0 21 15,-21 21 1,21 21-1,0 21-15,-21-21 0,0 22 0,21 20 16,-21-21-16,21 22 0,0-22 16,0 22-16,-21-1 0,21-20 0,0 20 15,-22-21-15,22 22 0,0-22 16,0 1-16,0-1 0,0 0 0,0 1 16,0-1-16,22 0 0,-1-21 0,0 22 15,-21-22-15,21 0 16,0 0-16,0-21 0,1 21 0,-1 1 0,21-22 15,-21 0-15,0 0 0,1 0 16,20 0-16,-21 0 0,0-22 16,22 1-16,-22 0 0,0 21 0,0-21 15,0 0-15,22-22 0,-43 22 16,21 0-16,0-21 0,-21 21 0,21-1 16,-21-20-16,0 21 0,0 0 0,0-22 15,0 22-15,0 0 16,-21 21-16,0 0 0,21 21 15,-21-21-15,-1 21 16,22 1-16,-21-1 0,21 21 16,0-21-16,-21 0 0,21 22 0,0-22 15,0 0-15,0 21 0,0-20 16,0-1-16,0 0 0,0 0 0,0 0 16,0 0-16,21 1 0,0-22 0,1 0 15,-1 21-15,0-21 0,21 0 16,-21 0-16,22 0 0,-22 0 0,21-21 15,-21-1-15,22 1 0,-22 21 0,0-21 16,21 0-16,-20 0 0,-1 0 16,0-22-16,-21 22 0,21 0 0,-21 0 15,21-22-15,-21 22 0,0 0 16,0 0-16,0 0 0,0 0 0,0 42 47,-21 0-47,21 0 0,-21 0 0,21 0 15,0 1-15,0 20 0,-21-21 0,0 0 16,21 22-16,-22-22 0,22 0 16,0 0-16,0 0 0,-21 0 0,21 1 15,0-44 32,21 1-47,-21 0 16,22 0-16,-1 0 0,0 0 0,0-1 0,0-20 15,0 21-15,1-21 0,-1 20 16,-21 1-16,21 0 0,0 0 16,0 0-16,0 0 15,1 21-15,-22 21 16,0 0-16,0 0 16,0 0-16,0 0 0,0 1 15,0 20-15,0-21 0,0 0 16,0 0-16,0 1 0,0-1 0,21 0 15,0 0-15,0 0 16,0 0-16,0-21 16,1 0-16,-1 0 0,0 0 0,0 0 15,21 0-15,-20 0 0,-1 0 16,21 0-16,-21-21 0,0 0 0,22 21 16,-22-21-16,0 0 0,0 0 0,0-22 15,1 22-15,-1 0 0,-21 0 16,0-22-16,21 22 0,-21 0 0,0 0 15,0 0-15,0 0 0,0 42 32,-21-21-32,21 21 15,0 0-15,-21 0 0,21 0 16,-22 22-16,22-22 0,-21 0 0,21 0 16,0 0-16,0 1 0,0-1 15,0 0-15,0 0 0,0 0 16,21 0-16,1-21 0,20 0 15,-21 22-15,0-22 0,0 0 0,22 0 16,-22 0-16,0 0 0,21 0 16,-20-22-16,-1 22 0,0-21 0,0 0 15,0 21-15,0-21 0,1 0 0,-1 0 16,-21-1-16,0-20 0,0 21 16,0 0-16,0 0 0,0-1 0,0 1 15,0 0-15,0 0 0,0 0 16,0 42 15,0 0-31,-21 0 0,-1 0 0,22 1 16,-21-1-16,21 0 0,-21 0 15,21 0-15,-21 0 0,21 1 0,0-1 16,0 0-16,-21 0 0,21-42 62,0 0-62,0 0 0,0-1 16,0 1-16,0 0 0,21 0 16,-21 0-16,0 0 0,21-1 0,-21 1 15,21 0-15,0 0 0,-21 0 16,0 0-16,22 21 0,-1-22 16,0 22-1,0 22-15,-21-1 16,21 0-16,-21 0 0,0 0 15,21 0-15,-21 1 16,22-1-16,-22 0 0,0 0 0,0 0 16,21-21-16,-21 21 0,21 1 0,0-22 15,0 21 1,0-21-16,1 0 0,-1 0 16,0 0-16,0 0 0,21 0 0,-20 0 15,-1-21-15,21-1 0,-21 22 16,0-21-16,22 0 0,-22 0 0,0 0 15,21 0-15,-20-22 0,-1 22 16,0 0-16,21-21 0,-42 20 0,21-20 16,1 21-16,-22-21 0,21 20 0,-21 1 15,0 0-15,0 0 0,0 0 16,-21 0-16,-1 21 0,1 0 0,-21 0 16,0 0-16,-1 0 0,22 21 0,-21 0 15,-1 0-15,1 0 16,21 22-16,0-22 0,0 0 0,-1 21 15,1-21-15,21 1 0,0-1 0,0 0 16,0 0-16,0 0 0,0 0 16,21-21-16,1 22 0,-1-22 15,0 0-15,0 0 0,0 0 16,22 0-16,-22 0 0,0 0 16,0 0-16,-21-22 0,21 22 0,0 0 15,-21 22 1,0-1-1,0 0-15,0 21 0,0-21 0,-21 22 16,0-1-16,0 0 0,21 1 16,-21-1-16,0 0 0,-1 1 15,1-1-15,21 0 0,0 1 0,-21-1 16,21 0-16,0 1 0,-21-1 0,21 0 16,0 1-16,0-1 0,0 0 15,0 1-15,0-22 0,0 21 0,-21-21 16,21 1-16,-21-1 0,21 0 0,0 0 15,-22-21-15,1 0 16,21-21 0,0 0-16,0 0 0,0-1 15,0 1-15,0 0 0,0-21 0,0-1 16,0 22-16,0-21 0,0 0 16</inkml:trace>
  <inkml:trace contextRef="#ctx0" brushRef="#br0" timeOffset="72659.33">12425 4953 0,'0'0'0,"-21"-21"0,-1 21 15,1-21-15,21 0 31,-21 21 16,0 0-31,0 21-16</inkml:trace>
  <inkml:trace contextRef="#ctx0" brushRef="#br0" timeOffset="73623.28">5122 7133 0,'-21'0'15,"21"-21"-15,-21 0 0,21 0 0,0 0 16,0-1-16,0 1 0,0 0 15,0 0-15,21 0 0,0 0 16,0-1-16,1 1 0,-1 0 16,0 0-16,0 21 0,21 0 15,-20 0-15,-1 0 0,21 0 0,-21 0 16,0 21-16,22 0 0,-22 22 0,0-22 16,0 21-16,-21 0 0,0 1 15,0 20-15,0-20 0,0 20 0,-21-21 16,0 22-16,0-22 0,-22 1 15,22 20-15,-21-21 0,21 1 0,-22-1 16,1-21-16,0 22 0,-1-22 0,1 0 16,21 0-16,-21 0 0,20 0 15,-20-21-15,21 0 0,0 0 0,0 0 16,-1 0-16,22-21 0,-21 21 16,21-21-16,0 0 0,0 0 15,0-22-15,0 22 0,0-21 0,0 21 16,21-22-16,1 1 0,-22 21 0,21-21 15,0 20-15,0 1 0,0 21 16,0 0-16,1 0 0,-1 21 16,0 1-16,21-1 0,-21 0 15,-21 21-15,22-21 0,-1 22 0,0-1 16,-21-21-16,0 22 0,0-22 0,21 21 16,-21-21-16,0 22 0,21-22 15,-21 0-15,0 0 0,0 0 0,0 0 16,0 1-16,21-22 0,1 21 15,-1-21 1,0-21-16,0 21 16,-21-22-16,21 1 0</inkml:trace>
  <inkml:trace contextRef="#ctx0" brushRef="#br0" timeOffset="73831.17">5990 7408 0,'0'0'0,"42"0"16,1-21-16,-43 42 63,0 1-48,0-1 1</inkml:trace>
  <inkml:trace contextRef="#ctx0" brushRef="#br0" timeOffset="74342.87">7937 6795 0,'0'0'0,"0"-22"0,-21 1 16,21 0-16,-21 21 15,21 21-15,0 0 16,0 1-16,0-1 0,0 21 0,0 0 15,0 22-15,-21-22 0,21 22 16,0-1-16,0 1 0,-21-1 16,0 1-16,-1-1 0,1 1 0,0-1 15,0-20-15,0-1 0,0 0 16,-1 1-16,1-22 0,0 21 0,21-21 16,-21-21-16,21 21 0,0 1 15,0-44 1,0 1-1,-21 0-15</inkml:trace>
  <inkml:trace contextRef="#ctx0" brushRef="#br0" timeOffset="74848.59">7239 7218 0,'-21'-21'0,"42"42"0,-42-63 0,0-1 16,21 22-16,0-21 0,0 21 15,0-1-15,0-20 0,0 21 0,21 0 16,0 0-16,21-22 0,-21 22 0,22 0 16,-1 0-16,0 0 0,22 21 15,-1 0-15,1 0 0,-1 0 0,1 21 16,-1 0-16,1 21 0,21 1 16,-43-22-16,21 42 0,1-20 0,-22-1 15,1 21-15,-1 1 0,-21-1 16,21-20-16,-20 20 0,-1 1 15,-21-22-15,0 0 0,0 1 0,0-1 16,0 0-16,0 1 0,0-22 16,0 0-16,-21 0 0,21 0 0,-22-21 15,1 0 1,21-21 0,0 0-16,0 0 0,0 0 0,0-22 15,0 1-15,0 0 0,0-1 0,0-20 16,0 21-16,0-43 0,21 21 15,1 1-15,-22-1 0,21 1 0,-21-22 16,21 22-16,0-1 0,-21 1 0,21-1 16,0 22-16,1 0 15,-1-1-15,0 22 0,-21-21 0,21 21 16,0 21-16,-21 21 31,0 0-31,0 0 0,0 0 16,0 0-16,0 22 0,0-22 0,0 21 15,0-21-15,0 22 0,0-1 0</inkml:trace>
  <inkml:trace contextRef="#ctx0" brushRef="#br0" timeOffset="78155.11">8996 7578 0,'0'0'0,"21"0"0,0 0 15,0 0-15,0 0 16,-21-21-16,0-1 16,22 1-16,-22 0 0,21 0 0,-21 0 15,0-22-15,0 22 0,0 0 0,0-21 16,0-1-16,0 22 0,0-21 16,-21 0-16,-1 20 0,22-20 15,-21 21-15,0 0 0,0 21 0,0 0 16,0 0-16,-1 0 0,1 21 15,0 0-15,0 0 0,0 22 16,0-1-16,-1 0 0,1 1 0,21-1 16,0 0-16,-21 1 0,21-1 15,0 0-15,0 1 0,0-22 0,0 21 16,0-21-16,0 0 0,21 1 16,0-22-16,1 0 15,-1 0-15,0 0 0,0 0 0,21-22 16,-20 1-16,-1 0 0,0 21 15,0-42-15,0 21 0,0-1 0,1 1 16,-22-21-16,21 21 0,-21-22 0,21 22 16,-21-21-16,0 21 15,0 0-15,0-22 0,0 22 0,0 0 16,0 42 0,0 0-1,0 0-15,0 22 0,0-22 0,0 21 16,-21-21-16,21 22 0,0-22 0,0 21 15,0-21-15,-21 22 0,21-22 16,0 0-16,0 0 0,0 0 0,0 1 16,21-1-16,0 0 0,0-21 15,0 0-15,0 0 0,1 0 16,-1 0-16,0 0 0,0 0 0,0 0 16,22-21-16,-22 0 0,0 21 15,0-22-15,0 1 0,0 0 16,1 0-16,-1-21 0,0 20 0,0-20 15,-21 21-15,0-21 0,21 20 16,-21-20-16,0 0 0,0 21 0,0-22 16,0 22-16,0-21 0,-21 21 15,0 21 1,0 0-16,0 0 0,21 21 16,0 0-16,0 0 0,0 21 0,0-20 15,0-1-15,0 21 16,0-21-16,21 0 0,0 22 0,0-22 15,-21 0-15,21 0 0,0 0 0,1 1 16,-1-1-16,0 0 0,0 0 16,0 0-16,0 0 0,1-21 15,-1 22-15,0-22 0,0 0 16,0 0-16,0 0 16,1 0-16,-1-22 0,42-41 15,-42 42-15,1 0 0,-1-1 16,0 1-16,0-21 0,-21 21 15,21-22-15,-21 22 0,21-21 0,-21 0 16,0-1-16,0 22 0,0-21 16,0 21-16,-21-1 0,0 1 15,0 0-15,0 21 0,0 0 0,-1 0 16,1 0-16,0 0 0,0 21 16,21 0-16,0 1 0,0-1 15,0 0-15,0 0 0,0 0 16,21 0-16,0 1 0,-21-1 15,21 0-15,1 0 0,-1-21 0,0 21 16,0 0-16,0 1 0,-21-1 0,21 0 16,1-21-16,-22 21 0,21 0 15,-21 0-15,0 1 0,0-1 16,0 0-16,0 0 0,21 0 16,-21 0-16,21-21 15,0 0 1,0 0-16,1 0 0,-1 0 15,0 0-15,0 0 0,0-21 0,0 0 16,22 0-16,-22 21 0,0-21 16,21 0-16,-20-22 0,-1 22 0,0 0 15,0-21-15,0 20 0,0-20 0,1 21 16,-22 0-16,21 0 0,-21-1 16,0 1-16,0 42 31,0 1-31,-21 20 15,21-21-15,0 0 0,-22 0 0,22 22 16,-21-22-16,21 0 0,-21 21 0,21-20 16,0-1-16,0 0 0,0 0 15,0 0-15,0 0 0,21 1 16,0-22-16,1 0 0,-1 0 0,0 0 16,21 0-16,-21 0 15,1 0-15,-1 0 0,0 0 0,21-22 16,-21 1-16,1 21 0,20-21 0,-21 0 15,0 0-15,0 0 0,1-1 16,-1 1-16,0 0 0,-21-21 16,0 21-16,0-22 0,0 1 0,0 21 15,0-22-15,0 1 0,0 21 0,-42-21 16,20 20-16,1-20 0,0 21 16,0 21-16,0-21 0,-22 21 0,22 0 15,0 0-15,-21 0 0,21 21 0,-22-21 16,22 21-16,0 21 0,0-20 15,0 20-15,21 0 0,0 1 0,0-22 16,0 21-16,0 0 0,0-20 16,0 20-16,0-21 0,0 21 0,0-20 15,21-22-15,-21 21 0,21 0 0,21-21 16,-21 0-16,1 0 0,-1 0 16,21 0-16,0 0 0,-20 0 15,20 0-15,0-21 0,1 0 0,-1-1 16,-21 22-16,21-21 0,1 0 0,-22-21 15,0 21-15,21-1 0,-20 1 16,-1 0-16,0-21 0,0 21 0,-21-1 16,21 1-16,0 21 0,-21 21 31,0 1-31,0-1 0,0 21 16,0-21-16,0 0 0,0 22 0,-21-22 15,21 0-15,-21 21 0,21-20 16,0-1-16,0 0 0,0 0 15,0 0-15,0 0 0,0 1 16,21-22-16,0 0 0,1 0 16,-1 0-16,0 0 0,0 0 15,0 0-15,0 0 0,1-22 0,-1 22 16,-21-21-16,21 0 0,0 0 16,0 0-16,0 0 0,1-1 0,-22 1 15,0-21-15,21 21 0,-21 0 0,21-1 16,-21 1-16,0 0 0,0 0 15,0 0-15,0 0 0,0 42 32,0 0-32,0 0 15,0 0-15,0 0 0,0 1 0,0-1 16,0 21-16,0-21 0,0 0 0,0 1 16,0-1-16,0 0 0,0 0 15,0 0-15,0 0 0,21-21 16,0 0-16,0 22 0,1-22 15,-1 0-15,0 0 16,0 0-16,0-22 0,0 22 0,1-21 16,-1 0-16,0 0 0,0 21 0,0-21 15,-21 0-15,21-1 0,1-20 0,-1 21 16,0 0-16,-21 0 0,0-22 16,21 22-16,-21 0 0,21-21 15,-21 20-15,0 1 0,0 0 16,0 42-1,0 0-15,0 1 16,-21-1-16,21 0 0,-21 21 0,21-21 16,-21 22-16,21-22 0,0 0 15,0 21-15,0-20 0,0-1 0,0 0 16,0 0-16,0 0 0,0 0 0,21 1 16,0-1-16,21-21 0,-20 21 15,20-21-15,-21 0 0,21 0 16,1 0-16,-1 0 0,0 0 0,1 0 15,-1 0-15,0 0 0,1 0 16,-1-21-16,-21 0 0,22-1 0,-22 1 16,0 0-16,0 0 0,0 0 0,-21 0 15,0-1-15,21 1 0,-21 0 16,0 0-16,0 0 0,0 0 0,0-1 16,-21 22-1,21 22-15,-21-1 16,0 0-16,21 0 0,-21 0 0,21 0 15,0 1-15,0-1 0,0 0 0,0 0 16,0 0-16,0 0 0,0 1 16,0-1-1,21-21-15,0 0 0,0 0 16,0 0-16,1 0 0,20 0 0,-21 0 16,21 0-16,-20 0 0,20 0 15,-21-21-15,21 21 0,-20-22 0,20 1 16,-21 21-16,0-21 0,0 0 0,1 0 15,-1-22-15,-21 22 0,0 0 16,0 0-16,0 0 0,0 0 0,-21 21 31,21 21-31,-22 0 16,1 0-16,0 0 0,0 0 0,0 1 16,0-1-16,21 0 0,-22 0 15,1 0-15,0 0 0,0 1 16,21-1-16,-21-21 15,21 21-15,0-42 32,21 0-32,0 21 15,-21-22-15,21 1 0,0 0 0,1 0 16,-1 0-16,0 0 0,0-1 16,0 1-16,0 0 0,1 0 0,-1 0 15,0 0-15,-21-1 0,21 1 16,0 21-16,0 0 0,-21 21 15,0 1 1,0-1-16,0 0 0,0 0 0,0 0 16,0 0-16,0 1 0,0-1 15,0 0-15,0 0 0,0 0 16,0 0-16,0 1 0,22-22 16,-1 21-16,0-21 15,21 0-15,-21 0 0,22 0 0,-1 0 16,-21 0-16,22 0 0,-22 0 0,21 0 15,0 0-15,-20-21 0,20-1 16,-21 1-16,21 21 0,-20-21 0,-1-21 16,0 21-16,0-1 0,0-20 15,0 21-15,1-21 0,-22-1 0,0 22 16,0-21-16,0-1 0,0 22 16,0-21-16,0 21 0,0 0 15,-22 21-15,1 0 0,0 0 16,0 21-16,0 0 0,-22 0 0,22 0 15,0 22-15,-21-22 0,21 21 0,-1-21 16,1 22-16,0-22 0,21 0 16,0 21-16,0-21 0,0 1 0,0-1 15,0 0-15,0 0 16,21-21 0,0 0-16,1 0 0,-1 0 15,0 21-15,0-21 0,0 21 0,0 1 16,1-1-16,-22 0 15,21 21-15,-21-21 0,21 1 0,-21 20 16,0 0-16,0 1 0,0-1 0,0 0 16,0 1-16,0-1 0,0 21 0,0-20 15,0-1-15,-21 0 0,0 22 16,21-22-16,0 1 0,-22-1 0,1 0 16,21 1-16,-21-22 0,21 21 0,0-21 15,-21 22-15,21-22 0,-21 0 16,0 0-16,21 0 15,-22-21 1,22-21-16,0 0 16,0 0-16,0 0 15,-21-1-15,21-20 0,0 21 0,0-21 16,0 20-16,-21-20 0</inkml:trace>
  <inkml:trace contextRef="#ctx0" brushRef="#br0" timeOffset="78402.97">12531 6985 0,'0'0'0,"0"-21"0,0 0 0,-22 21 0,22-21 16,-21 21-16,21-22 15,-21 22 32,0 0-31,0 0-16,21 22 0</inkml:trace>
  <inkml:trace contextRef="#ctx0" brushRef="#br0" timeOffset="79839.81">1672 9144 0,'0'0'0,"0"-21"0,0-21 16,0 20-1,-21 22-15,21 22 16,-21-1-16,21 0 16,0 21-16,0-21 0,0 43 15,0-22-15,0 22 0,0-1 0,-21 1 16,21-1-16,-22 1 0,1-1 15,0 1-15,0-1 0,21 1 16,-21-22-16,21 0 0,-21 1 0,21-22 16,0 21-16,0-21 0,0 1 15,0-44 17,0 1-32,21 0 0,0 0 0,-21 0 15,21-22-15,0 1 0,-21 21 16,21-21-16,1-1 0,-22-20 0,21 42 15,-21-22-15,21 1 0,0 21 16,-21 0-16,21-1 0,0 22 16,1 0-16,-1 0 15,-21 22-15,21-1 0,0 0 0,0 21 16,-21-21-16,21 22 0,1-1 16,-22 0-16,21 1 0,-21-1 0,21-21 15,0 22-15,-21-22 0,21 21 16,0-21-16,1 0 0,-1-21 0,0 22 15,0-1-15,0-21 0,0 0 16,1 0-16,-1 0 0,21 0 0,0 0 16,-20-21-16,20-1 0,0 1 15,1 0-15,-22-21 0,21-1 0,0 1 16,1 0-16,-1-1 0,-21-20 0,0 21 16,1-22-16,-1 1 15,-21 20-15,21-20 0,-21-1 0,0 22 16,0 0-16,0-22 0,-21 22 15,0-1-15,-1 1 0,1 0 0,21 21 16,-21-22-16,0 22 0,0 21 16,21 21-16,-21 0 15,21 22-15,0-1 0,0 0 16,0 22-16,0-22 0,0 22 0,0-1 16,0 1-16,0 20 0,0-20 15,0-1-15,0-20 0,0 20 16,0-20-16,21 20 0,0-42 0,0 22 15,0-22-15,22 21 0,-22-42 16,0 21-16,21 0 0,-21-21 0,1 0 16,20 0-16,-21 0 0,0-21 15,22 0-15,-22 0 0,0 0 0,0 0 16,0-1-16,0-20 0,1 21 0,-1-21 16,0 20-16,-21-20 0,0 0 15,0-1-15,0 1 0,0 21 0,0 0 16,0 0-16,0-1 0,0 1 15,0 42 1,0 1-16,0-1 0,0 21 16,0-21-16,0 0 0,0 22 15,0-22-15,0 0 0,-21 21 0,21-20 16,0-1-16,-21 0 0,21 0 16,0-42 15,0 0-16,0 0-15</inkml:trace>
  <inkml:trace contextRef="#ctx0" brushRef="#br0" timeOffset="80035.7">3069 9271 0,'0'-21'16,"-21"42"15,0-21-15,21 21-16,0 0 15,21-21 1,0 0-16</inkml:trace>
  <inkml:trace contextRef="#ctx0" brushRef="#br0" timeOffset="83159.27">4127 9885 0,'0'-21'16,"0"0"-16,0-1 15,0 1-15,0 0 16,0 0-16,0 0 0,0 0 16,0-1-16,0 1 15,0 0-15,0 0 0,-21 0 0,0 0 16,0-1 0,0 22-16,0-21 0,-1 21 0,1 0 15,-21 0-15,21 0 0,-22 0 0,22 0 16,-21 0-16,0 21 0,-1 1 15,1-1-15,0 0 0,20 21 0,-20-21 16,0 22-16,21-1 0,-1 0 16,1 1-16,21-1 0,0-21 0,0 22 15,0-22-15,0 0 0,0 0 0,21 0 16,1 0-16,-1-21 0,0 0 16,0 0-16,0 0 0,0 0 0,1 0 15,-1-21-15,21 0 0,-21 0 16,0 21-16,1-42 0,-1 20 15,0 1-15,0 0 0,21-21 0,-20-1 16,-1 22-16,21-21 0,-21 0 16,22-1-16,-22 1 0,0 0 0,0-1 15,0 1-15,0 0 0,1-1 0,-22 1 16,0 0-16,0 20 0,0-20 16,0 21-16,0 0 0,0 0 0,0-1 15,0 1-15,-22 21 16,1 21-1,21 1-15,0 20 0,-21 0 16,21 1-16,0-1 0,0 0 0,0 1 16,0 20-16,0 1 0,0-22 15,0 0-15,0 22 0,0-22 16,0 0-16,0 1 0,0-22 0,21 21 16,0-21-16,-21 1 0,22-1 0,-1 0 15,21-21-15,-21 0 0,0 0 16,22 0-16,-1 0 0,-21 0 0,22 0 15,-22-21-15,21 21 0,0-21 0,-20-1 16,20 1-16,-21 0 0,21 0 16,-20 0-16,-1 0 0,0-1 0,0 1 15,-21 0-15,0-21 0,0 21 16,0-1-16,0 1 0,0 0 0,-21-21 16,0 42-16,0-21 0,-1-1 15,1 22-15,0 0 0,0 0 16,0 0-16,0 22 0,-1-1 0,1 21 15,0-21-15,0 22 0,0-1 0,21-21 16,0 21-16,-21 1 0,21-1 16,0-21-16,0 22 0,0-22 0,0 0 15,0 0-15,0 0 0,21-21 0,0 21 16,0-21-16,0 0 16,0 0-16,1 0 0,20 0 15,-21-21-15,0 0 0,22 0 0,-22 0 16,0 0-16,21-1 0,-21 1 0,22-21 15,-22 21-15,0-22 0,0 22 16,0-21-16,1 0 0,-22-1 16,0 1-16,21 0 0,-21-1 0,0 1 15,0 0-15,0-1 0,0 1 0,0 0 16,0-1-16,0 22 0,0-21 16,0-1-16,0 22 0,0-21 0,0 21 15,0 0-15,-21 21 0,-1 0 16,22 21-1,-21 0-15,21 21 0,-21 1 16,21-22-16,0 21 0,0 22 0,0-22 16,0 0-16,0 1 0,0 20 0,0-21 15,0 1-15,0 20 0,21-20 16,0-1-16,-21-21 0,22 21 16,-1 1-16,0-22 0,0 0 0,0 0 15,0 0-15,1 1 0,20-22 0,-21 0 16,0 21-16,22-21 0,-22 0 15,21 0-15,-21 0 0,22-21 0,-22-1 16,21 22-16,-21-21 0,22 0 0,-22 0 16,21-21-16,-21 20 0,0 1 15,1 0-15,-1-21 0,-21 21 16,0-1-16,0-20 0,0 21 0,0-21 16,0 20-16,0 1 0,0 0 15,-21 21-15,-1 0 0,1 0 16,0 21-16,21 0 15,-21 1-15,21-1 0,-21 21 16,21-21-16,0 22 0,0-1 0,0-21 16,0 0-16,0 22 0,0-22 0,21 0 15,0 0-15,0 0 0,0-21 16,1 21-16,-1-21 0,21 0 0,-21 0 16,0 0-16,22 0 0,-1 0 0,-21 0 15,22-21-15,-22 21 16,21-21-16,0 0 0,-20 21 0,20-21 0,-21-22 15,0 22-15,22 0 0,-22 0 16,0-21-16,-21 20 0,0 1 16,21-21-16,-21 21 0,0 0 0,0-1 15,0 1-15,0 0 0,-21 42 32,21 0-32,0 22 0,0-22 15,-21 0-15,21 21 0,0-20 0,-21 20 16,21-21-16,0 0 0,0 22 15,0-22-15,0 0 0,0 0 16,-22 0-16,22 0 0,0 1 0,0-1 16,0-42 15,22-1-15,-1 1-16,0 0 0,-21 0 15,21 0-15,0-22 0,-21 22 16,21-21-16,1 21 0,-1-22 0,-21 22 15,21 0-15,0-21 0,-21 21 16,21-1-16,0 22 16,-21 22-16,0-1 15,22 0-15,-22 0 0,0 0 16,0 0-16,0 1 0,0 20 0,0-21 16,21 0-16,-21 0 0,21 1 15,-21-1-15,21 0 0,0-21 0,0 21 16,1 0-16,-1-21 0,0 0 15,0 21-15,0-21 0,0 0 0,22 0 16,-22 0-16,0 0 0,21 0 0,-20 0 16,-1-21-16,0 0 0,21 21 15,-21-21-15,1 0 0,-1 0 0,0-1 16,0 1-16,0 0 0,0 0 0,1 0 16,-1 0-16,-21-22 0,21 22 15,-21 0-15,0 0 0,0 0 16,0-1-16,0 1 0,0 42 31,-21 1-31,21-1 0,0 0 16,0 21-16,-21-21 0,21 1 0,0 20 15,0-21-15,0 0 0,0 0 0,0 1 16,0-1-16,0 0 0,21 0 16,-21 0-16,21-21 0,0 0 0,0 21 15,0-21-15,1 0 0,-1 0 0,21 0 16,-21 0-16,22 0 0,-22-21 15,21 21-15,-21-21 0,22 0 0,-22 0 16,21 0-16,-21-1 0,0 1 16,1 0-16,-1 0 0,0-21 15,-21 20-15,0 1 0,21-21 0,-21 21 16,0 0-16,0-1 0,-21 22 31,0 0-31,0 22 0,21-1 16,0 0-16,-22 21 0,1-21 0,21 1 15,-21 20-15,21-21 0,0 0 0,0 0 16,0 1-16,-21-1 0,21 0 16,0 0-16,0 0 15,0-42 17,21 0-32,0 0 15,0 0-15,1-1 0,-22 1 0,21 0 16,0 0-16,-21 0 0,21 0 15,0-1-15,0-20 0,-21 21 0,22 0 16,-1 0-16,0-1 0,0 22 16,0 22-1,-21-1-15,0 0 16,0 0-16,21 0 0,-21 22 0,0-22 16,0 0-16,0 0 0,22 0 15,-1 0-15,0 1 0,0-1 0,0 0 16,22-21-16,-1 21 0,0-21 0,1 0 15,-1 21-15,0-21 0,1 0 16,-1 0-16,0 0 0,1 0 16,-1 0-16,0 0 0,1-21 0,-1 21 15,0-21-15,-21 0 0,22 0 0,-22-1 16,21 1-16,-21 0 0,1 0 16,-1-21-16,-21 20 0,0 1 0,0-21 15,0 21-15,0-22 0,0 22 0,0-21 16,0 21-16,-21 0 0,-1-1 15,1 22-15,0 0 0,0 0 0,0 0 16,0 0-16,-22 22 0,22-22 0,0 42 16,0-21-16,0 0 0,-1 22 15,1-22-15,0 21 0,0-21 16,0 22-16,21-22 0,-21 0 0,21 0 16,0 0-16,0 0 0,0 1 0,0-1 15,21-21-15,0 0 16,0 0-16,0 0 0,0 0 15,1 0-15,-1 0 0,0-21 0,0-1 16,0 22-16,0-21 0,1 0 16,-1 0-16,-21 0 15,21 21-15,-21-21 0,21 21 0,-21 21 32,0 0-17,0 0-15,-21 0 0,0 22 16,21-22-16,0 21 0,-21 0 0,21-20 15,-22 20-15,22 0 0,0 1 16,-21-1-16,21 21 0,0-20 0,0-1 16,0 22-16,0-22 0,-21 21 0,21-20 15,0 20-15,0-20 0,-21 20 0,21-21 16,0 1-16,0 20 0,0-20 16,0-22-16,-21 21 0,21 0 0,-21-20 15,21-1-15,0 21 0,0-21 16,-22 0-16,1-21 31,21-21-15,0 0-16,0 0 0,0 0 0,0-22 15,0 22-15,0-21 0,-21 21 0,21-22 16,-21 1-16,0 0 0,21-22 0</inkml:trace>
  <inkml:trace contextRef="#ctx0" brushRef="#br0" timeOffset="83397.14">7641 8996 0,'-21'0'0,"42"0"0,-63-21 15,42 0-15,-21-1 0,-1 22 16,22-21-16,0 0 31,-21 21-31,0 0 16,0 0-16,0 0 15,0 0 1</inkml:trace>
  <inkml:trace contextRef="#ctx0" brushRef="#br0" timeOffset="84107.73">1609 10202 0,'-43'0'16,"64"0"31,1 0-47,-1 0 0,0 0 0,21 22 15,1-22-15,-1 0 0,0 0 16,1 21-16,20-21 0,1 0 0,20 21 15,1-21-15,0 21 0,20-21 0,1 21 16,21-21-16,-21 0 0,21 21 16,21-21-16,-21 0 0,43 0 0,-22 0 15,21 0-15,0 0 0,1 0 16,20 0-16,1 0 0,-1 0 16,1 0-16,-1 0 0,22-21 0,0 21 15,-1 0-15,1-21 0,0 0 0,-1 21 16,1-21-16,0 21 0,-1-21 15,-20 21-15,20 0 0,1-22 0,-21 22 16,-1 0-16,-21-21 0,1 21 0,-1 0 16,0-21-16,-20 21 0,-22-21 15,0 21-15,0 0 0,-22 0 0,-20 0 16,-21-21-16,-1 21 0,1 0 0,-43 0 16,21 0-16,-21 0 0,-42 0 31,0 0-16,-21 0-15,-1 0 0,1 0 16,0 0-16,-22 0 0</inkml:trace>
  <inkml:trace contextRef="#ctx0" brushRef="#br0" timeOffset="84806.76">2032 10922 0,'0'0'0,"21"-21"0,-21-21 16,0 20-16,0 1 0,0 0 0,0-21 15,0 21-15,-21-1 16,0 22-16,0-21 0,-1 21 0,1 0 16,-21 0-16,21 0 0,-22 0 0,22 21 15,-21 1-15,21-1 0,-22 21 16,1-21-16,21 22 0,0-1 16,-22 21-16,22 1 0,0-1 0,0 1 15,21 21-15,0-22 0,0 1 16,0-1-16,0 1 0,0-22 0,21 0 15,0 1-15,0-1 0,1-21 16,-1 21-16,21-20 0,-21-1 16,22-21-16,-22 0 0,21 0 0,-21 0 15,22 0-15,-1 0 0,0 0 16,1-21-16,-1-1 0,0 1 0,1 0 16,-1-21-16,0 21 0,-21-22 15,22 1-15</inkml:trace>
  <inkml:trace contextRef="#ctx0" brushRef="#br0" timeOffset="86051.09">2476 11218 0,'0'0'16,"0"-21"-16,0 0 0,0 0 0,0 0 0,-21 21 16,0 21-1,0 0-15,21 0 0,-21 0 16,21 22-16,0-1 16,0 0-16,0 1 0,0-1 0,0 0 15,0-20-15,0 20 0,0 0 0,0-21 16,0 22-16,0-22 0,21 0 15,-21 0-15,21 0 0,0-21 0,0 0 16,22 0-16,-22 0 0,0 0 16,21 0-16,-20 0 0,20 0 0,-21-21 15,21 0-15,-20-21 0,20 21 16,-21-1-16,21 1 0,-20-21 0,-1 21 16,0-22-16,0 22 0,-21-21 0,0 21 15,0-22-15,0 22 0,0-21 16,-21 21-16,-21 0 0,20-1 15,-20 1-15,21 0 0,-21 21 0,-1 0 16,22 0-16,-21 0 0,-1 0 16,22 21-16,-21 0 0,21 22 0,0-22 15,-1 21-15,22-21 0,0 22 16,0-1-16,0-21 0,0 22 0,0-22 16,22 21-16,-1-21 0,0 0 15,0 1-15,21-22 0,-20 0 0,20 21 16,0-21-16,-21 0 0,22 0 0,-1-21 15,0-1-15,1 22 0,-1-21 16,0 0-16,1-21 0,-1 21 0,0-1 16,1-20-16,-1 21 15,-21-21-15,22 20 0,-22 1 0,0 0 16,0 0-16,0-21 0,-21 20 16,0 1-16,0 42 15,0 1 1,0-1-16,0 0 0,0 0 15,-21 0-15,21 22 0,0-22 0,-21 21 16,21-21-16,0 0 0,0 22 0,0-22 16,0 0-16,-21 0 0,21 0 15,0 1-15,0-1 0,0 0 16,-21-21-16,21-21 31,21 0-15,0-1-16,0 1 0,0 0 15,-21-21-15,21 21 0,1-22 0,-1 22 16,0-21-16,0-1 0,0 1 0,0 21 16,1 0-16,-1 0 0,0-1 15,0 1-15,0 21 0,22 0 0,-22 21 16,0-21-16,-21 22 0,21 20 0,0-21 16,0 21-16,-21-20 0,0 20 15,0-21-15,22 21 0,-22 1 16,0-22-16,0 21 0,0-21 0,21 1 15,-21 20-15,0-21 0,0 0 16,0 0-16,21 1 0,0-22 16,0 0-16,0 0 15,1 0-15,-1-22 0,-21 1 16,21 0-16,0 0 0,0 0 0,0 0 16,1-1-16,-22-20 0,21 21 15,0-21-15,-21 20 0,21-20 0,-21 0 16,21 21-16,0-22 0,-21 22 0,0 0 15,0 0-15,22 21 0,-1 0 16,-21 21 0,0 0-16,0 0 15,0 0-15,0 1 0,0 20 16,0-21-16,0 0 0,0 22 0,0-22 16,0 21-16,0-21 0,0 22 0,0-22 15,21 0-15,-21 0 0,0 0 16,21 0-16,-21 1 0,21-22 0,-21 21 15,21-21-15,1 0 0,-1 0 16,0 0-16,0 0 0,0 0 16,0-21-16,-21-1 0,22 1 0,-1 0 15,0 0-15,0 0 0,-21 0 0,21-1 16,0-20-16,1 21 16,-1-21-16,-21-1 0,0 22 0,21-21 15,0 21-15,-21-22 0,0 22 0,0 0 16,0 0-16,21 21 0,-21 21 31,0 0-31,0 0 0,0 0 0,-21 1 16,21 20-16,0-21 0,-21 0 15,21 0-15,-21 1 0,21-1 0,0 0 16,-21 0-16,21 0 0</inkml:trace>
  <inkml:trace contextRef="#ctx0" brushRef="#br0" timeOffset="86559.71">4868 11515 0,'0'0'0,"-21"0"16,21-21 0,0-1-1,21 1-15,0 0 16,-21 0-16,22 0 0,-1 0 15,0-1-15,0 1 0,0-21 0,0 21 16,-21 0-16,0-1 0,22 1 0,-22 0 16,0 0-16,0 0 0,-22 21 15,1 0-15,0 0 16,0 0-16,0 21 0,0 0 16,-1 21-16,1-20 0,0 20 15,0 0-15,0 1 0,0-1 0,21 0 16,0-21-16,0 22 0,0-1 0,0-21 15,0 22-15,0-22 0,0 0 16,0 0-16,21-21 0,0 21 0,0-21 16,0 0-16,0 0 0,1 0 0,-1 0 15,0 0-15,0 0 0,0 0 16,0-21-16,1 0 0,-1 0 0,0 21 16,0-21-16,0-1 0,0 1 0,1 0 15,-22 0-15</inkml:trace>
  <inkml:trace contextRef="#ctx0" brushRef="#br0" timeOffset="86947.49">5249 11218 0,'0'-42'16,"0"21"-16,21 0 16,1 21-1,-1 0-15,0 0 0,0 0 16,0 0-16,22 21 0,-1 0 0,-21 0 15,21 0-15,1 1 0,-22-1 16,21 21-16,-21-21 0,1 0 0,-1 22 16,0-22-16,-21 0 0,21 0 15,-21 0-15,0 43 16,0-43-16,0 0 0,-21 0 16,0-21-16,0 0 15,-1 0 1,22-21-16,0 0 15,0 0-15,0 0 0,0 0 0,0-22 16,22 22-16,-1-21 0,-21-1 16,21 1-16,0 0 0,-21-1 0,21 1 15,0 21-15,1-21 0,-22 20 0,21 1 16,0 0-16,0 0 0,0 0 16,0 21-16,1 0 0,-1 0 15,0 0-15,0 0 0,-21 21 16,21 0-16</inkml:trace>
  <inkml:trace contextRef="#ctx0" brushRef="#br0" timeOffset="88482.7">6075 11557 0,'0'0'0,"21"21"15,0-21-15,0 0 0,0 0 16,1-21-1,-1 0-15,0 21 0,0-21 16,0-22-16,0 22 0,1 0 0,20 0 16,-21-21-16,0 20 0,0-20 15,22 0-15,-22-1 0,0 1 0,0 0 16,-21-1-16,21 1 0,-21 0 0,22-1 16,-22 22-16,0-21 0,0 0 0,0 20 15,0-20-15,0 21 0,0 0 16,0 0-16,-22 21 0,1 0 15,0 0-15,0 21 16,21 0-16,-21 0 0,21 0 16,0 22-16,0-1 0,-21 0 15,21 1-15,0-1 0,0 0 0,0 1 16,0 20-16,0-21 0,0 1 16,0-1-16,0 0 0,0 1 0,0-22 15,0 0-15,21 21 0,-21-20 0,21-1 16,0-21-16,0 21 0,0-21 15,22 0-15,-22 0 0,21 0 0,-21 0 16,22-21-16,-22 0 0,21 21 0,-21-22 16,22 1-16,-22 0 15,0 0-15,0 0 0,0-22 0,1 22 0,-1 0 16,0 0-16,-21-21 0,21 20 0,-21 1 16,0 0-16,0 0 15,0 0-15,0 0 0,0 42 31,0 0-31,0 0 0,0 0 16,0 0-16,0 22 0,0-22 0,0 0 16,0 21-16,0-20 0,21-1 0,-21 0 15,21 0-15,1-21 0,-22 21 0,21-21 16,0 0-16,0 0 0,0 0 16,0 0-16,1 0 0,-1 0 15,0 0-15,0-21 0,0 0 0,0 21 0,-21-21 16,22 0-16,-1-1 0,-21 1 15,0 0-15,0 0 16,21 0-16,-21 0 0,0-1 0,0 1 16,0 0-16,0 42 31,0 0-15,0 1-16,-21 20 0,21-21 15,-21 0-15,21 0 0,0 1 0,-22 20 16,22-21-16,-21 0 0,21 0 0,-21 1 15,21-1-15,0 0 16,0-42 15,0 0-15,21-1-16,0 1 16,1-21-16,-1 21 0,-21 0 0,21-22 15,0 22-15,0 0 0,0-21 0,1 20 16,-1 1-16,0 0 0,0 0 15,0 0-15,0 21 0,1 0 0,-1 0 16,-21 21-16,21 0 0,-21 0 16,21 0-16,-21 1 0,0-1 0,0 0 15,0 0-15,0 21 16,0-20-16,0-1 0,0 0 0,0 0 16,0 0-16,21-21 0,0 21 0,-21 1 15,22-22-15,-1 0 0,0 0 16,0 21-16,21-21 0,-20 0 0,20 0 15,0 0-15,1 0 0,-1-21 0,0-1 16,1 22-16,-1-21 0,0 0 0,-21 21 16,22-21-16,-22 0 0,0-22 15,21 22-15,-42 0 0,22 0 0,-1 0 16,-21-22-16,21 22 0,-21 0 0,0 0 16,0 0-16,0 0 0,0-1 15,0 1-15,-21 21 16,0 0-16,-1 0 0,1 0 0,0 0 15,0 21-15,0 1 0,0-1 0,-1 0 16,1 0-16,21 21 0,-21-20 16,0-1-16,21 0 0,-21 21 0,21-21 15,0 1-15,0-1 0,21-21 32,0 0-32,0 0 0,0 0 15,1-21-15,-1 21 0,-21-22 0,21 1 16,0 0-16,0 21 0,0-21 0,-21 0 15,22 21-15,-22 21 32,0 0-17,0 0-15,0 0 0,-22 1 16,22-1-16,-21 0 0,0 21 0,0-21 16,0 22-16,0-1 0,21-21 0,-22 22 15,1-1-15,21 21 0,-21-20 0,21-1 16,0 22-16,0-22 0,-21 21 15,21-20-15,0 20 0,0-20 0,0-1 16,0 21-16,0-20 0,0-1 0,0 0 16,0 1-16,0-22 0,0 21 0,0-21 15,0 1-15,0-1 0,0 0 16,0 0-16,0-42 31,0 0-31,0 0 16,0-1-16,0-20 0,0 21 15,0-21-15,-21-1 0,21 1 0,-21-22 16,-1 22-16,22-21 0</inkml:trace>
  <inkml:trace contextRef="#ctx0" brushRef="#br0" timeOffset="88703.57">7874 10795 0,'0'0'0,"0"-21"16,-21 21 0,0 0-1,21-21-15,0 0 32,-22 21-17,22-22-15,-21 1 0,0 21 16</inkml:trace>
  <inkml:trace contextRef="#ctx0" brushRef="#br0" timeOffset="88935.47">6710 10859 0,'0'0'0,"-21"21"0,-22 0 16,64-21-1,1 0-15,-1 0 16,0 0-16,21 0 0,-21 0 0,22 0 16,-1 0-16,0 0 0,1-21 0,-1 21 15,-21-21-15,22 21 0,-1 0 16,0 0-16,1 0 0,-22 0 0,0 0 16,0-22-16,21 22 0,-20 0 15,-1 0-15</inkml:trace>
  <inkml:trace contextRef="#ctx0" brushRef="#br0" timeOffset="90947.27">9546 10964 0,'0'0'0,"-21"22"0,21-1 16,0-42 15,0-1-31,21 1 16,21 0-16,-20 0 0,-1-21 0,21 20 15,0 1-15,-20-21 0,20 0 16,0 20-16,-21-20 0,22 0 16,-22-1-16,21 22 0,-21-21 0,1 0 15,-1-1-15,0 1 0,0 0 16,-21-1-16,0 22 0,0-21 0,0 21 16,0-1-16,0-20 0,-21 21 15,21 0-15,-21 21 0,0 0 16,-1 0-16,1 0 0,0 21 15,0 0-15,0 0 0,21 22 0,0-1 16,-21 21-16,21 1 0,-22-1 16,22 1-16,-21-1 0,21 1 0,0 21 15,-21-22-15,21 1 0,-21 20 0,21-20 16,0 20-16,-21-20 0,0 21 16,-1-22-16,22 22 0,0-22 15,-21 22-15,0-22 0,21 1 0,-21-1 16,21 1-16,0-1 0,0 1 0,0-22 15,0 22-15,0-22 0,0 0 16,0 1-16,0-1 0,0-21 0,0 0 16,21 22-16,0-43 0,0 21 0,-21 0 15,22-21-15,-1 0 0,0 0 0,0 0 16,0 0-16,0-21 0,1 21 16,-1-21-16,0 0 0,21-1 0,-21-20 15,1 21-15,20-21 0,-21-1 16,0 1-16,22 0 0,-22-22 0,0 22 15,21-22-15,-21 22 0,1-22 16,-1 1-16,-21-1 0,0 1 0,0 21 16,0-22-16,0 1 0,0-1 0,0 22 15,-21-22-15,-1 22 0,1 0 16,-21 20-16,21-20 0,-22 21 0,22 0 16,-21 0-16,0 21 0,20 0 0,-20-22 15,21 22-15,0 0 0,0 0 16,-1 0-16,1 0 0,42 0 31,1 0-31,-1 0 0,21 0 16,-21 0-16,22 0 0,-22-21 15,21 21-15,0-21 0,1 0 0,-1 21 16,0-21-16,-20 0 0,20-1 16,0 1-16,-21 0 0,22-21 0,-22 21 15,0-1-15,0 1 0,0 0 0,-21 0 16,0 0-16,0 0 15,0 42 1,0 0-16,0 0 16,0 0-16,0 22 0,0-22 15,0 21-15,0-21 0,0 22 0,0-22 16,0 21-16,0-21 0,22 22 16,-22-22-16,21 0 0,-21 0 0,21-21 15,-21 21-15,21-21 0,0 0 16,0 0-16,1 0 0,-1 0 15,0 0-15,0 0 0,0-21 0,0 21 16,22-21-16,-22 0 0,0 0 16,0-1-16,0 1 0,1 0 15,-1 0-15,-21 0 0,0 0 0,21-1 16,-21 1-16,0 0 0,21 0 16,-21 0-16,0 42 31,0 0-16,0 0-15,0 0 0,0 1 0,0-1 16,0 21-16,0-21 0,0 0 0,0 1 16,0-1-16,0 0 0,0 0 0,0 0 15,0 0-15,21-21 0,0 22 16,1-1-16,-1-21 0,0 0 16,0 0-16,21 0 0,-20 0 0,-1-21 15,0-1-15,0 22 0,0-21 16,0 0-16,1 21 0,-22-21 0,0 0 15,21 0-15,-21-1 0,0 1 0,0 0 16,0 0-16,-21 0 16,-1 0-16,22-1 0,-42 1 15,21 0-15,0 21 0,0-21 0,-22 21 16,22 0-16,0-21 0,0 21 0,0 0 16,21-21-1,0-1-15,21 1 16,0 21-16,21 0 15,-21-21-15,1 21 0,20-21 16,-21 21-16,21 0 0,1 0 0,-22 0 16,21 0-16,-21 0 0,22 21 0,-22-21 15,21 21-15,-21 0 0,1 1 16,-1-1-16,0 0 0,0 0 0,-21 21 16,0-20-16,0-1 0,0 0 15,0 0-15,0 0 0,0 0 16,0 1-16,0-1 0,0 0 15,0 0-15,0 0 0,-21-21 16,0 0 0,0-21-1,21 0 1,-22 21-16,22-21 0,0 0 0,0-1 16,0 1-16,0-21 0,0 21 15,0 0-15,0-22 0,0 1 0,22 21 16,-22-22-16,21 22 0,0-21 15,0 21-15,0 0 0,0-1 16,1 22-16,-1 0 0,21 0 0,-21 0 16,0 0-16,22 22 0,-22-1 0,0 0 15,0 0-15,22 0 0,-43 0 16,21 22-16,0-22 0,-21 0 0,21 21 16,-21-20-16,0-1 0,0 0 0,0 0 15,0 0-15,0 0 0,-21 1 0,0-1 16,0 0-16,-1-21 15,22 21-15,-21-21 16,0 0-16,21-21 16,0 0-1,0 0-15,21-1 0,0 1 16,1 0-16,-1-21 0,0 21 0,0-22 16,21 22-16,-20-21 0,20-1 0,-21 1 15,21 21-15,-20-21 0,20 20 16,-21 1-16,0 21 0,22 0 0,-22 0 15,0 0-15,0 21 0,0 1 0,0-1 16,1 21-16,-22-21 0,0 22 16,0-22-16,0 21 0,0-21 0,0 0 15,0 22-15,0-22 0,0 0 0,-22 0 16,22 0-16,-21 1 0,0-1 0,21 0 16,0 0-1,-21-21-15</inkml:trace>
  <inkml:trace contextRef="#ctx0" brushRef="#br0" timeOffset="94224.7">13398 11049 0,'0'0'0,"-21"0"0,0 0 0,0 0 16,0 0-16,21-21 15,0 0 1,21 0-16,0-1 16,0 1-16,22 0 0,-22 0 15,21-21-15,0 20 0,1-20 0,20 0 16,-20-1-16,-1 1 0,21 0 0,-20-1 15,20-20-15,-20 21 0,-1-1 16,0 1-16,1-22 0,-22 43 0,21-21 16,-42 0-16,0 20 0,0-20 15,0 21-15,0 0 0,-21 0 16,0-1-16,0 22 0,-22 0 0,22 0 16,-21 0-16,21 0 0,-22 0 15,22 22-15,-21-1 0,21 21 0,-1-21 16,1 22-16,21-1 0,-21 21 0,21-20 15,0 20-15,0 1 0,0-22 16,21 22-16,0-22 0,1 21 0,-1-20 16,0-1-16,0 0 0,-21 1 0,21-1 15,-21-21-15,21 0 0,-21 22 16,0-22-16,0 0 0,0 0 0,0 0 16,0 1-16,-21-1 0,0-21 15,21 21-15,-21-21 0,0 0 16,0 0-16,-1 0 0,1 0 15,0-21-15,-21 0 0,21 21 0,-1-22 16,-20 1-16,21 0 0,0 0 0,-22-21 16,22 20-16,0 1 0,0-21 15,0 21-15,0-22 0,-1 1 0,1 21 16,0-21-16,21 20 0,0-20 0,0 21 16,0 0-16,0 0 0,21 42 31,0 0-31,1 21 0,-1-21 15,0 22-15,0-1 0,21 0 16,-20-20-16,-1 20 0,0 0 16,0-21-16,-21 22 0,21-22 0,0 21 0,1-21 15,-1 1-15,0-1 0,0 0 16,0-21-16,0 21 0,1-21 16,-1 0-16,0 0 0,0 0 0,0 0 15,22 0-15,-22-21 0,0 0 0,21 21 16,-21-21-16,1-1 0,20-20 15,0 21-15,-21 0 0,22 0 0,-22-22 16,0 22-16,21-21 0,-20-1 0,-1 22 16,-21-21-16,0 21 0,21-22 15,-21 22-15,0 0 0,0 0 0,0 42 47,0 0-47,0 22 0,-21-22 0,21 21 16,-21-21-16,21 22 0,0-22 0,0 21 15,0-21-15,0 0 0,0 22 16,-22-22-16,22 0 0,0 0 0,0 0 16,0 1-16,0-44 47,0 1-47,22 0 0,-1 0 15,-21 0-15,21 0 16,0-22-16,-21 22 0,21 0 0,0-21 15,1 20-15,-22-20 0,21 21 0,0-21 16,0 20-16,-21 1 0,21 0 16,0 21-16,1 0 0,-1 21 15,0 0-15,-21 1 0,0-1 16,0 0-16,21 0 0,-21 0 16,21 22-16,-21-22 0,21 0 0,-21 0 15,0 0-15,0 0 0,0 1 0,0-1 16,0 0-16,0 0 0,0 0 15,0 0-15,0 1 16,0-44 15,0 1-31,0 0 16,22 0-16,-22 0 0,21 0 16,0-1-16,0-20 0,-21 21 15,21-21-15,0 20 0,1-20 0,-1 21 16,0-21-16,21 20 0,-21 1 0,1 0 15,-1 0-15,0 21 0,0 0 16,0 0-16,0 0 0,1 21 0,-22 0 16,21 0-16,-21 1 0,21 20 0,-21-21 15,0 0-15,0 22 0,0-22 16,21 21-16,-21-21 0,0 0 16,21 22-16,-21-22 0,21 0 0,-21 0 15,22 0-15,-1 1 0,0-22 16,0 21-16,0-21 0,0 0 0,1 0 15,20 0-15,-21 0 0,21 0 0,1 0 16,-22 0-16,21 0 0,-21-21 16,22 21-16,-22-22 0,21 1 0,-21 0 15,22 0-15,-22 0 0,0 0 0,0-1 16,0 1-16,1 0 0,-1-21 16,-21 21-16,0-1 0,0-20 0,0 21 15,0-21-15,0 20 0,0 1 16,0 0-16,0 0 0,0 0 0,-21 21 15,-1 0-15,1 0 16,0 0-16,0 21 0,0 0 0,0 0 16,-1 0-16,1 22 0,0-22 15,21 0-15,-21 21 0,21 1 0,-21-22 16,21 0-16,-21 21 0,21-20 0,0-1 16,0 0-16,0 0 0,0 0 0,0 0 15,0 1-15,21-22 16,0 0-16,0 0 0,0 0 15,0 0-15,1-22 0,-1 22 16,0-21-16,0 0 16,0 0-16,0 0 0,1 0 15,-22-1-15,21 1 0,0 0 0,-21 0 16,0 0-16,21 0 0,-21-22 16,21 22-16,-21 0 0,0 0 0,0 0 15,0-1-15,0 44 31,0-1-31,0 0 0,0 0 0,0 0 16,0 22-16,0-22 0,0 0 0,21 21 16,-21-21-16,22 1 0,-22-1 15,0 0-15,21 0 0,0 0 16,0-21-16,0 21 0,0-21 16,1 0-16,-1 0 0,0 0 15,0 0-15,0 0 0,0 0 0,1 0 16,20-21-16,-21 0 0,0 21 0,0-21 15,1 0-15,-1 0 0,0-1 16,0 1-16,0-21 0,-21 21 0,21-22 16,1 22-16,-22-21 0,0 0 0,0-1 15,21 1-15,-21 0 0,21-22 16,-21 22-16,0-1 0,0-20 0,0 21 16,21-1-16,-21 1 0,0 0 0,0-1 15,21 22-15,-21-21 16,0 21-16,0-1 0,0 1 0,0 42 15,0 1 1,0 20-16,0 0 0,0 1 16,0-1-16,0 21 0,0-20 0,-21 20 15,21-20-15,-21 20 0,0-21 0,21 22 16,0-22-16,0 1 0,0-22 16,-21 21-16,21 0 0,0-20 0,0-1 15,0 21-15,0-21 0,0 0 16,0 1-16,21-22 0,0 21 15,0-21-15,0 0 16,0 0-16,1 0 0,-1 0 16,-21-21-16,21 21 0,0-22 0,0 1 15,0 0-15,1 0 0,-1 0 16,0 0-16,0-1 0,0-20 0,0 0 16,-21 21-16,22-22 0,-1 1 0,0-22 15,0 22-15,-21-21 0,21 20 16,-21 1-16,21-22 0,-21 22 0,0 0 15,22-1-15,-22 22 0,21-21 16,-21 21-16,0 0 0,0 42 31,0 0-31,-21 0 0,21 0 16,0 22-16,-22-1 0,22 0 0,-21 1 16,21-1-16,-21 0 0,21 1 15,0-1-15,0 0 0,0 1 16,0-22-16,0 21 0,0 0 0,0-20 15,0 20-15,0-21 0,0 0 0,0 22 16,0-22-16,0 0 0,0 0 16,21 0-16,0-21 0,-21 21 15,22-21-15,-1 0 0,0 0 0,0 0 16,21 0-16,-20 0 0,20 0 0,-21 0 16,21 0-16,-20-21 0,20 0 15,-21 0-15,21 0 0,-20 0 16,20-1-16,-21 1 0,0-21 0,0 21 15,22-22-15,-43 22 0,21-21 16,0 21-16,-21 0 0,21-22 0,-21 22 16,0 0-16,0 0 0,-21 21 31,0 0-31,0 21 0,0 0 16,-1 21-16,1-20 0,21-1 0,-21 21 15,0-21-15,21 22 0,-21-22 16,21 0-16,0 0 0,-21 21 0,21-20 15,0-1-15,0 0 0,0 0 0,0 0 16,0 0 0,21 1-16,0-22 15,0 0-15,0 0 0,0 0 0,22 0 16,-22 0-16,21 0 0,-21 0 0,22 0 16,-22 0-16,21-22 0,-21 22 15,22-21-15,-22 0 0,0 0 0,21 0 16,-20 0-16,-1-1 0,-21 1 0,21-21 15,-21 21-15,21 0 0,-21-22 16,0 22-16,0 0 0,0 0 0,0 0 16,0-1-16,0 1 0,-21 21 31,0 0-15,21 21-1,21-21 1,0 0-16,0 0 15,0-21-15,1 21 0,-1-21 0,0 0 16,0 21-16,0-21 0,0 0 16,1 21-16,-1-22 0,0 22 0,0 0 15,0 0-15,-21 22 32,0-1-32,0 0 0,0 0 15,-21 21-15,0-20 0,21-1 16,-21 0-16,0 21 0,21-21 15,-22 1-15,22-1 0,0 21 0,-21-21 16,21 0-16,-21-21 0,21 22 0,0-1 16,0 0-16,0 0 0,21-21 31,0 0-31,1 0 16,-1 0-16,0 0 0,21 0 0,-21-21 15,1 0-15,-1 21 0,21-21 16,-21-1-16,0 22 0,1-21 0,-22 0 15,21 0-15,0 0 0,-21 0 0</inkml:trace>
  <inkml:trace contextRef="#ctx0" brushRef="#br0" timeOffset="94845.59">19770 10541 0,'0'0'0,"0"-21"0,0 0 15,0-22-15,0 22 0,0 0 0,0 0 16,0 0-16,0 0 15,0-1-15,0 1 0,0 42 32,0 22-32,0-22 15,0 42-15,0-20 0,0 20 0,0 1 16,21-1-16,-21 22 0,0-22 16,0 22-16,0-21 0,0 20 0,0 1 15,0 0-15,0-1 0,-21-20 0,-1 20 16,1 1-16,0 0 0,0-22 0,0 22 15,-22 0-15,22-22 0,0 22 16,-21-22-16,21 22 0,-1-22 16,1-20-16,-21 20 0,21-20 0,0-1 15,-1 0-15,22 1 0,0-22 16,-21 0-16,21 0 0,0 0 0,0-42 31,0 0-31,21-21 0,-21 20 16,0-20-16,0 0 0,22-1 15,-1 1-15,-21-21 0</inkml:trace>
  <inkml:trace contextRef="#ctx0" brushRef="#br0" timeOffset="95183.62">19643 10605 0,'0'-43'0,"0"86"0,0-128 0,0 43 0,0-1 15,21 1-15,0 21 0,0-22 16,0 22-16,0 0 0,22 0 0,-1 0 16,0 0-16,1 21 0,20 0 0,-20 0 15,-1 0-15,21 0 0,-20 0 16,-1 21-16,0 0 0,-20 0 0,-1 0 16,0 22-16,-21-1 0,0-21 0,0 21 15,-21 1-15,0-1 0,-1 0 16,-20-20-16,21 20 0,-21-21 15,-1 0-15,1 0 0,0 22 0,-1-43 16,1 21-16,0 0 0,-1 0 16,22-21-16,-21 0 0,21 21 0,42-21 47,0 0-47,0 0 15,21 0-15</inkml:trace>
  <inkml:trace contextRef="#ctx0" brushRef="#br0" timeOffset="97700.32">20214 10837 0,'0'-21'0,"42"0"16,-20 21-16,-1-21 0,-21 0 16,21 21-16,0-21 0,0-1 15,22 1-15,-22 0 0,0 0 0,21 0 16,-21 0-16,22-22 0,-22 22 0,21 0 15,-21-21-15,1 20 0,-1 1 16,0 0-16,0 0 0,-21 0 0,0 0 16,-21 21-1,0 0-15,0 0 0,-1 21 16,-20 0-16,21 0 0,-21 21 0,20-20 16,1-1-16,0 21 15,0-21-15,0 22 0,21-22 0,0 0 16,0 0-16,0 0 0,0 0 0,0 1 15,21-1-15,0 0 0,-21 0 16,21-21-16,0 21 0,22-21 0,-22 0 16,0 21-16,0-21 0,0 0 0,1 0 15,-1 0-15,0 0 0,0 0 16,0 0-16,0 0 0,1 0 16,-1-21-16,0 21 0,-21-21 0,21 21 15,0-21-15,0 0 0,-21 0 16,22-1-16,-1 1 0,0 0 0,-21 0 15,0 0-15,21 0 0,-21-1 16,21 1-16,-21 0 0,0 0 16,0 42-1,0 0 1,-21 22-16,21-22 16,-21 0-16,21 0 0,0 21 0,0-20 15,0-1-15,0 0 0,0 0 0,0 0 16,0 0-16,0 1 0,21-1 15,0-21-15,0 0 0,1 21 16,-1-21-16,0 0 0,0 0 16,0 0-16,0 0 15,1 0-15,-1-21 0,0 21 0,0-21 16,21 21-16,-20-22 0,-1 1 0,0 0 16,0 21-16,0-21 0,0-21 15,1 20-15,-22 1 0,0 0 0,21 0 16,-21-21-16,0 20 0,0 1 0,0 0 15,0 42 17,-21 0-32,21 1 0,-22 20 15,22-21-15,0 0 16,0 0-16,-21 22 0,21-22 0,0 0 0,-21 0 16,21 0-16,0 1 0,0-1 15,0 0-15,21-21 47,0-21-31,-21 0-16,22-1 0,-22 1 15,21 21-15,0-21 0,-21 0 0,21-21 16,0 20-16,0 1 0,-21-21 16,22 21-16,-1 0 0,0-22 0,0 22 15,-21 0-15,21 0 0,0 21 16,1 0-16,-1 0 15,0 21-15,-21 0 0,0 0 16,0 0-16,21 1 0,-21-1 0,0 0 16,0 0-16,21 21 0,-21-20 15,0-1-15,0 0 0,0 0 16,0 0-16,0 0 0,0 1 16,21-22 15,1 0-16,-22-22-15,21 1 16,0 0-16,0 0 0,-21 0 16,21 0-16,0-1 0,1 1 0,-1-21 15,0 21-15,0-22 0,0 22 16,0 0-16,1 0 0,-22 0 0,21 21 16,0 0-16,0 0 15,-21 21-15,0 21 0,21-21 16,-21 1-16,0-1 0,0 21 0,0-21 15,0 0-15,0 1 0,0-1 0,0 0 16,0 0-16,0 0 0,0 0 16,0 1-16,21-1 0,1-21 15,-1 0-15,0 0 0,0 0 16,0 0-16,0 0 16,1 0-16,-1 0 0,0-21 0,0 21 15,0-22-15,0 1 0,1 21 0,-1-21 16,-21 0-16,21 0 0,0 0 15,0-1-15,-21 1 0,0-21 0,21 21 16,1 0-16,-22-1 0,0 1 0,0 0 16,0 0-16,0 42 31,0 0-31,0 0 0,-22 1 0,22-1 16,-21 21-16,21-21 0,0 0 15,0 1-15,0 20 0,0-21 0,0 0 16,0 0-16,0 1 15,0-1-15,21-21 0,1 21 16,-1-21-16,0 0 16,0 0-16,0 0 0,0 0 0,1 0 15,-1 0-15,21-21 0,-21 21 0,0-21 16,1-1-16,-1 1 0,0 0 16,0 0-16,-21 0 0,21 0 0,0-22 15,1 22-15,-1-21 0,-21-1 0,0 1 16,21 0-16,0-1 0,-21-20 15,0 21-15,21-1 0,-21-20 0,21 20 16,-21 1-16,0 0 0,0-22 16,0 22-16,0 0 0,0-1 15,0 1-15,0 21 0,0 0 0,0-1 16,0 1-16,-21 42 16,0 1-16,0 20 15,0-21-15,21 21 0,-21 1 0,-1 20 16,1-20-16,0 20 0,0-21 15,0 22-15,0-1 0,-1-20 16,1 20-16,0 1 0,21-22 0,0 22 0,-21-22 16,21 0-16,0 1 0,-21-1 15,21 0-15,0 1 0,0-22 0,0 21 16,0-21-16,0 0 0,0 1 16,21-22-16,0 21 0,-21 0 0,21-21 15,0 0-15,1 0 16,-1 0-16,0 0 0,0 0 0,21-21 15,-20 0-15,-1-1 0,0 22 0,21-21 16,-21 0-16,1-21 0,-1 21 16,21-1-16,-21 1 0,0-21 0,1 21 15,-1 0-15,0-1 0,0 1 0,-21 0 16,0 0-16,0 42 31,0 0-31,0 0 0,0 1 0,0-1 16,0 0-16,0 0 15,-21 0-15,21 0 0,0 1 0,0-1 16,0 0-16,0 0 0,0 0 16,0 0-16,0 1 15,21-22 1,0 0-16,0 0 0,1 0 16,-1 0-16,0 0 15,-21-22-15,21 22 0,0-21 0,0 0 16,1 21-16,-1-21 0,0 0 0,-21 0 15,21-1-15,0 1 0,0 0 0,1 0 16,-1 0-16,0 0 0,0 21 16,-21 21 15,0 0-15,0 0-16,-21 0 0,21 0 0,-21 1 15,21-1-15,0 0 0,0 0 0,-21 0 16,21 0-16,0 1 15,0-1 1,21-21-16,0 0 0,0 0 16,0 0-16,0 0 0,1 0 0,20 0 15,-21 0-15,0 0 0,22 0 16,-22 0-16,0 0 0,21-21 0,-21-1 16,1 22-16,-1-21 0,21 0 15,-21 0-15,0 0 0,-21 0 16,22-1-16,-1 1 0,-21 0 0,21-21 15,-21 21-15,0-1 0,0-20 0,0 21 16,0 0-16,0 0 0,0-1 16,-21 22-16,0 0 15,-1 22-15,1-1 0,0 0 16,0 0-16,21 0 0,-21 0 16,0 22-16,21-22 0,-22 0 15,22 0-15,0 0 0,0 1 0,0-1 0,0 0 16,0 0-16,22 0 15,-1-21 1,-21 21-16,21-21 0,0 0 0,0 0 16,0 0-16,1 0 0,-1 0 0,0 0 15,0 0-15,0 0 0,0-21 16,1 0-16,-1 21 0,-21-21 0,21 21 16,0-21-16,0 0 0,0 21 0,-21-22 15,0 1-15,0 0 0,0 0 16,22 0-16</inkml:trace>
  <inkml:trace contextRef="#ctx0" brushRef="#br0" timeOffset="97915.2">23897 10266 0,'-21'0'31,"0"0"0,0 0-15,-1 0-16,1 0 16,0 0-16</inkml:trace>
  <inkml:trace contextRef="#ctx0" brushRef="#br0" timeOffset="98139.08">22881 10372 0,'21'0'31,"0"0"-31,1 0 0,-1 0 15,21 0-15,-21 0 0,0 0 0,1-21 16,-1 21-16,21 0 0,-21-22 16,0 22-16,1-21 0,-22 0 15,21 21-15</inkml:trace>
  <inkml:trace contextRef="#ctx0" brushRef="#br0" timeOffset="98363.95">22119 10202 0,'0'0'0,"-63"0"16,41 0-16,1 0 0,0 0 16,0 0 15,0 0-16,0 0-15,-1-21 16,1 21-16,0 0 0</inkml:trace>
  <inkml:trace contextRef="#ctx0" brushRef="#br0" timeOffset="98542.85">21315 10160 0,'-21'0'15,"-1"0"1,1 0 15</inkml:trace>
  <inkml:trace contextRef="#ctx0" brushRef="#br0" timeOffset="100531.41">25167 10816 0,'0'0'0,"42"21"16,-20-21-16,-1 0 15,0 0-15,0 0 16,0-21-16,-21 0 0,21 21 15,1-21-15,-22 0 0,0 0 16,0-1-16,0 1 0,0 0 16,0 0-16,0 0 0,-22-22 0,1 22 15,0 0-15,-21 0 0,21-21 16,-1 20-16,1 22 0,-21-21 0,21 0 16,0 21-16,-22 0 0,22 0 15,-21 21-15,21 0 0,-22 1 16,1-1-16,21 0 0,0 21 0,-22-21 15,22 22-15,0-1 0,0 0 16,21 1-16,0-22 0,0 21 0,0 1 16,0-22-16,0 0 0,21 0 0,0 0 15,0 0-15,0 1 0,1-22 0,20 0 16,-21 0-16,21 0 0,-20 0 16,20 0-16,-21 0 0,21-22 0,1 22 15,-22-21-15,0 0 0,21 0 0,-20 0 16,-1 0-16,0-1 0,21 1 15,-21 0-15,-21-21 0,22 21 16,-1-22-16,0 1 0,0 0 0,-21-1 16,0 1-16,0-22 0,0 22 15,0 0-15,0-22 0,0 22 0,0 0 16,0-1-16,0 1 0,0 21 16,-21-22-16,21 22 0,-21 21 15,0 21 1,21 1-16,0-1 0,-22 21 15,22 0-15,0 1 0,0-1 0,0 22 16,0-22-16,0 21 0,0 1 0,0-22 16,0 22-16,0-22 0,0 0 15,0 1-15,0-1 0,0-21 16,0 22-16,22-22 0,-1 0 0,-21 0 16,21 0-16,21-21 0,-21 0 15,1 21-15,-1-21 0,21 0 0,-21 0 16,0 0-16,22 0 0,-1-21 0,-21 0 15,0 0-15,22 21 0,-22-21 16,0 0-16,0-1 0,0 1 0,1-21 16,-1 21-16,-21 0 0,0-22 0,0 22 15,0 0-15,0-21 0,0 20 16,0 1-16,-21 21 16,-1 0-16,1 0 0,0 0 0,21 21 15,-21 1-15,0-1 16,0 0-16,-1 0 0,22 21 0,0-20 15,-21-1-15,0 0 0,21 0 0,-21 0 16,21 0-16,0 1 0,0-1 16,0 0-16,21-21 15,0 0-15,0 0 16,1 0-16,-1-21 16,0 0-16,0 21 0,-21-22 0,21 1 15,0 0-15,-21 0 0,22 0 0,-22 0 16,21-1-16,-21 1 0,0 0 15,0 0-15,0 0 0,21 21 0,0 21 32,-21 0-17,0 0-15,0 0 0,0 1 0,0-1 16,21 0-16,-21 0 0,21 0 0,-21 0 16,0 1-16,22-1 0,-1-21 15,0 21-15,0-21 0,0 0 16,0 0-16,1 0 0,-1 0 15,0 0-15,0-21 16,0 21-16,0-21 0,-21-1 0,22 1 16,-22 0-16,21 0 0,-21 0 0,0-22 15,0 1-15,0 0 0,0-1 16,0 1-16,0 0 0,0-22 16,0 22-16,0-22 0,0 22 0,0 0 15,0-22-15,0 22 0,0 0 16,0 20-16,0-20 0,0 21 0,0 42 31,0 21-31,0-20 16,0 20-16,0 0 0,0 22 0,0-22 15,0 22-15,0-22 0,0 21 0,0-20 16,0 20-16,0-20 0,0-1 16,0 0-16,0-21 0,0 22 0,0-22 15,21 0-15,-21 0 0,21 0 0,-21 1 16,21-1-16,0-21 15,1 0-15,-1 0 0,0 0 16,0 0-16,0 0 0,0-21 16,1 21-16,-1-22 0,0 1 15,0 0-15,0 0 0,-21 0 16,21-22-16,-21 22 0,0 0 0,0-21 16,0 21-16,0-1 0,0 1 15,0 0-15,0 0 0,0 0 0,-21 21 16,0 0-16,0 21 0,0 0 15,21 0-15,-21 0 0,-1 1 16,22-1-16,-21 0 0,21 21 16,0-21-16,0 1 0,0-1 0,0 0 15,0 0-15,0 0 16,0 0-16,21-21 31,1 0-31,-1 0 0,0-21 16,0 21-16,-21-21 0,21 21 15,0-21-15,-21 0 0,0 0 0,22-1 16,-1 1-16,-21 0 0,21 0 16,-21 0-16,0 0 0,0-1 0,21 22 15,-21 22 1,21-1-16,-21 0 16,0 0-16,0 0 0,0 0 15,0 1-15,0-1 0,0 0 0,0 0 16,21 0-16,-21 0 15,22-21-15,-22 22 0,21-22 16,0 0-16,0 0 16,0 0-16,-21-22 15,21 22-15,-21-21 0,0 0 0,0 0 16,0 0-16</inkml:trace>
  <inkml:trace contextRef="#ctx0" brushRef="#br0" timeOffset="100747.7">26204 10266 0,'0'0'16,"0"-21"-16,-42 21 16,42-21-16,21 21 15,0 0-15,0 0 16,1-22-16,-1 22 0,21 0 15,-21 0-15,0 0 0,1 0 16,-1 0-16,0 0 0,0 0 16,0 0-16,0 0 0</inkml:trace>
  <inkml:trace contextRef="#ctx0" brushRef="#br0" timeOffset="101078.51">27136 9948 0,'0'0'0,"0"-21"16,-22 21-1,22 21 1,-21 1-16,0-1 16,21 21-16,-21-21 0,21 22 15,-21-1-15,21 21 0,0-20 0,0 20 16,-21-20-16,-1 20 0,22 1 0,-21-22 15,21 0-15,-21 1 0,21-1 16,-21 0-16,21-21 0,0 22 0,0-22 16,0 0-16,0 0 0,0 0 0,0 1 15,0-44 17,0 1-17,0 0-15,0 0 16,0 0-16,0 0 0</inkml:trace>
  <inkml:trace contextRef="#ctx0" brushRef="#br0" timeOffset="101823.16">26755 10541 0,'0'0'0,"21"0"31,0 0-31,0 0 16,0 0-16,0 0 0,22 0 0,-22 0 15,21-21-15,1 21 0,-22 0 16,21 0-16,-21-21 0,0 21 0,1 0 16,-1-21-16,0-1 0,0 22 15,0 0-15,-21-21 16,0 42 0,0 1-1,-21-1-15,21 0 16,-21 21-16,21-21 0,0 1 0,0-1 15,0 0-15,0 21 0,0-21 16,0 1-16,0-1 0,0 0 16,0 0-16,21-21 15,0 0-15,0 0 16,1 0-16,-1 0 0,0 0 16,0-21-16,0 21 0,0-21 15,-21 0-15,22-1 0,-1 1 0,-21 0 16,0 0-16,21 21 0,0-42 15,-21 20-15,21 1 0,-21 0 16,0 0-16,0 42 31,0 0-31,0 0 16,0 22-16,0-22 0,0 0 16,0 21-16,0-20 0,-21 20 0,21-21 15,0 21-15,0-20 0,0 20 16,-21-21-16,21 21 0,0-20 15,-21 20-15,21 0 0,0-21 0,0 22 16,-21-1-16,21 0 0,0 1 0,-22-22 16,22 21-16,0 1 0,0 20 15,0-42-15,0 22 0,0-1 0,0 0 16,0 1-16,0-1 0,0-21 0,0 21 16,0-20-16,0 20 0,0-21 15,0 0-15,0 0 0,0 1 0,0-1 16,-21-21-16,0 0 15,0 0-15,0 0 16,0-21-16,21-1 0,-22 22 16,1-21-16,0 21 0,21-21 0,-21 0 0,0 21 15,21-21-15,0 0 0,0-1 16,-21 1-16,21 0 16,0 0-16,0 0 0,0 0 15,0-1-15,0 1 0,0 0 0,0-21 16,21 21-16</inkml:trace>
  <inkml:trace contextRef="#ctx0" brushRef="#br0" timeOffset="102168.1">27580 10541 0,'0'0'16,"21"0"-16,-21-21 0,0 0 15,0 42 1,0 0-16,0 0 16,0 0-16,0 22 0,0-1 0,-21 0 15,21 1-15,0-1 0,-21 22 0,21-22 16,-21 0-16,0 1 0,21 20 16,0-21-16,-22 1 0,22-1 0,-21 0 15,21 1-15,-21-22 0,21 21 0,0-21 16,-21 1-16,21 20 15,-21-21-15,21 0 0,0 0 16,0-42 15,0 0-31,0 0 16,0 0-16,0 0 0,0-22 0,0 22 16,0-21-16</inkml:trace>
  <inkml:trace contextRef="#ctx0" brushRef="#br0" timeOffset="102454.93">27495 10668 0,'0'0'0,"0"-42"15,0 21 1,0-1-16,22 22 0,-22-21 16,21 21-16,0 0 0,0 0 15,0-21-15,0 21 0,1 0 16,-22 21-1,0 0-15,0 1 0,0-1 16,0 0-16,0 0 0,0 0 0,-22 0 16,1 1-16,0-1 15,0-21-15,21 21 16,-21-21 0</inkml:trace>
  <inkml:trace contextRef="#ctx0" brushRef="#br0" timeOffset="102750.76">27686 10710 0,'0'0'0,"0"-21"0,21 0 16,-21 0-16,21 0 15,-21 0 1,21 21-16,-21-22 0,0 44 47,0-1-47,-21 0 0,21 0 0,-21 0 15,0 0-15,21 1 0,0-1 16,0 0-16,0 0 0,0 0 16,0 0-16,21 1 31,0-22-31,0 0 0,1 0 15,-1 0-15,0 0 16,-21-22 0</inkml:trace>
  <inkml:trace contextRef="#ctx0" brushRef="#br0" timeOffset="104275.63">2286 12150 0,'0'0'0,"21"-21"0,-21-22 0,21 43 15,-21-21-15,0 0 0,-21 21 31,0 42-15,21-21-16,-21 22 0,0-1 16,21 0-16,-22 1 0,22-1 0,-21 22 15,21-22-15,-21 21 0,0 1 16,21-1-16,-21 1 0,21-22 0,0 22 16,0-22-16,-21 22 0,21-22 15,0 0-15,-22 1 0,22-22 0,0 21 16,0-21-16,0 0 0,0 1 15,0-1-15,0 0 16,22-21 0,-1-21-16,0 0 15,-21-1-15,42 1 0,-21 0 16,1 0-16</inkml:trace>
  <inkml:trace contextRef="#ctx0" brushRef="#br0" timeOffset="104647.42">2625 12615 0,'0'0'0,"21"-21"0,-21 0 16,21 21-16,-21-21 0,0 42 31,0 0-31,0 0 16,0 1-16,0 20 0,0-21 16,0 21-16,0 1 0,0-22 15,0 21-15,0 1 0,0-22 0,0 21 16,0-21-16,0 0 0,21 1 15,-21-1-15,21 0 0,0-21 0,1 21 16,-1-21-16,0 0 16,0-21-16,0 0 0,0 21 15,1-21-15,-1-22 0,0 22 16,-21 0-16,21-21 0,-21 20 0,21-20 16,-21 21-16,0-21 0,0 20 15,0-20-15,0 21 0,0 0 0,-21 0 16,0-1-16,0 1 0,0 21 0,-1-21 15,1 21 1,0 0-16,0 0 0,0 0 0,0 0 16,-1 0-16,1 0 0,-21 0 15,21 0-15,0 0 0,-1 0 0,1 0 16</inkml:trace>
  <inkml:trace contextRef="#ctx0" brushRef="#br0" timeOffset="104939.25">2138 12531 0,'21'0'31,"0"0"-31,0 0 0,22-21 16,-1 21-16,0-22 0,1 1 15,-1 21-15,21-21 0,-20 0 0,-1 0 16,22 21-16,-22-21 0,21-1 0,-20 22 15,-1-21-15,0 21 0,1-21 16,-1 21-16,-21 0 0,22-21 0,-22 21 16,0 0-16,-21-21 0,21 21 15,0 0 1,-21 21 0,0 0-1,0 0-15</inkml:trace>
  <inkml:trace contextRef="#ctx0" brushRef="#br0" timeOffset="106763.7">4572 13229 0,'0'-21'16,"0"0"-16,0 0 0,0 0 15,0-1-15,0 1 0,0 0 16,21-21-16,0 21 0,-21-22 0,21 22 15,1-21-15,-1-1 0,-21 1 16,21 21-16,-21-21 0,21-1 0,-21 1 16,0 21-16,0-22 0,0 22 15,0 0-15,-21 0 0,0 0 16,0 0-16,-1 21 0,-20 0 0,21 0 16,-21 0-16,20 0 0,-20 0 0,0 21 15,-1 0-15,22 0 0,-21 21 16,0 1-16,20-1 0,-20 0 0,21 22 15,0-1-15,0-20 0,-1 20 16,22 1-16,0-22 0,0 0 0,0 1 16,0-1-16,22-21 0,-1 0 0,0 1 15,0-1-15,21 0 0,-20-21 16,20 0-16,0 0 0,-21 0 0,22-21 16,-1 21-16,0-21 15,1-1-15,-22 1 0,21 0 0,-21 0 16,22-21-16,-22 20 0,0 1 0,0-21 15,0 21-15,-21-22 0,22 22 16,-22 0-16,0-21 0,0 21 0,0-1 16,0 1-16,0 0 0,-22 0 15,1 0-15,0 21 0,21 21 16,-21 0-16,21 0 16,0 0-16,0 1 0,0 20 15,0-21-15,0 21 0,0-20 0,21 20 16,-21 0-16,21-21 0,0 1 15,1 20-15,-1-21 0,0 0 16,0 0-16,0-21 0,0 22 0,1-22 16,20 0-16,-21 0 0,0 0 15,22 0-15,-22 0 0,0-22 0,21 1 16,-21 21-16,1-21 0,-1 0 0,0 0 16,-21 0-16,21-22 0,-21 22 15,21 0-15,-21 0 0,0 0 0,0-1 16,0 1-16,0-21 0,0 21 0,0 0 15,0-1-15,-21 22 32,21 22-32,0-1 0,0 0 15,0 0-15,0 0 0,0 22 16,0-22-16,0 0 0,0 21 0,0-21 16,0 1-16,-21-1 0,21 0 15,0 0-15,0 0 0,0 0 16,0 1-16,0-44 31,0 1-31,21 0 0,0 21 16,-21-21-16,21 0 0,1-22 0,-1 22 15,-21 0-15,21-21 0,-21 21 16,21-1-16,-21 1 0,0 0 16,21 21-16,-21-21 0,21 21 0,1 0 31,-22 21-31,21 0 0,-21 0 15,0 1-15,21-1 0,-21 0 16,21 0-16,-21 0 0,21 0 0,-21 1 16,0-1-16,21 0 0,1 0 0,-1 0 15,0 0-15,0-21 16,0 0-16,0 0 0,1 0 0,-1 0 16,0 0-16,0 0 0,21 0 0,-20-21 15,-1 21-15,21-21 16,-21 0-16,22 0 0,-22 0 0,21-22 0,-21 22 15,0 0-15,22 0 0,-22 0 16,-21-1-16,21 1 0,-21 0 16,21 21-16,-21 21 31,0 0-31,0 1 0,0-1 16,0 0-16,0 21 0,0-21 15,0 1-15,0-1 0,0 0 0,0 0 16,0 0-16,0 0 15,21-21-15,1 0 16,-1 0-16,0 0 0,0 0 0,0 0 16,22-21-16,-22 0 0,21 0 15,0 0-15,1 0 0,-22-1 16,21 1-16,1 0 0,-22-21 0,21 21 16,-21-1-16,0 1 0,1-21 0,-1 21 15,-21 0-15,0-1 0,0 1 16,0 42 15,0 1-15,0-1-16,0 0 0,0 21 0,0-21 15,0 22-15,0-22 0,0 21 0,0 1 16,0-1-16,0 0 0,0 1 16,0 20-16,0-21 0,0 22 15,0-1-15,0-20 0,0 41 0,0-20 16,0-1-16,0 1 0,0 21 0,0-22 15,0 1-15,21 20 0,-21-20 16,21 20-16,-21-20 0,0 21 0,0-22 16,0 1-16,0 20 0,0-20 0,0-22 15,0 22-15,0-1 0,0-21 16,-21 1-16,0-1 0,0 0 0,-1-20 16,22-1-16,-21 0 0,0 0 0,0-21 15,0 0-15,0 0 0,-1-21 0,-20 0 16,21-22-16,-21 22 15,20-21-15,-20 0 0,21-22 0,-21 22 16,20-22-16,1-20 0,0 20 0,0-21 16,21 1-16,0-1 0,0 0 0,0 1 15,0 20-15,0-20 0,0-1 16,21 21-16,0 1 0,0-1 0,1 1 16,-1 21-16,21-22 0,-21 22 0,0-1 15,22 1-15,-22 21 0,21-21 16,-21 20-16,1 1 0,-1 0 0,0 0 15,0 0-15,0 0 0,-21-1 0,21 22 16,-21-21-16,0 0 16,0 0-1</inkml:trace>
  <inkml:trace contextRef="#ctx0" brushRef="#br0" timeOffset="107879.11">8340 12742 0,'0'0'0,"0"-21"0,0 0 15,0 0-15,0 0 0,0 0 0,0-1 16,0 1-16,0 0 0,0-21 0,0 21 16,0-1-16,0 1 0,0 0 15,0 0-15,0 0 0,-22 21 31,1 21-15,21 0-16,0 0 0,0 0 0,-21 22 16,21-1-16,0 0 0,-21 1 0,21-1 15,0 0-15,0 22 0,0-22 16,0 1-16,0-1 0,0 0 0,0-21 16,0 22-16,0-22 0,0 0 15,21 0-15,0-21 0,0 0 16,1 0-16,-1 0 0,0 0 0,21-21 15,-21 0-15,1 0 0,20 0 16,-21-1-16,21-20 0,-20 21 0,-1-21 16,0-1-16,0 1 0,0 0 15,-21 20-15,0-20 0,0 0 16,0 21-16,-21-22 0,0 22 0,0-21 16,0 21-16,-22-1 0,22 22 0,0-21 15,0 21-15,0 0 0,-22 0 16,22 0-16,21 21 0,-21-21 0,21 22 15,-21-1-15,21 0 0,0 0 0,0 0 16,21 0-16,21 1 16,-21-22-16,22 0 0,-1 0 0,0 0 15,1 0-15,-1 0 0,22-22 0,-22 22 16,21-21-16,-20 0 16,-1 0-16,22 0 0,-22-22 0,0 22 15,1 0-15,-22 0 0,21 0 0,-21-22 16,0 22-16,-21 0 0,0 0 15,0 0-15,0 0 0,-21 21 16,21 21 0,-21 0-16,0 0 15,21 0-15,0 22 0,0-22 0,-21 21 16,21 0-16,0 22 0,-21-22 0,21 22 16,0-1-16,0 1 15,-22-1-15,22 1 0,0 20 0,-21-20 0,21 21 16,0-22-16,0 22 0,0-22 15,0 22-15,0 0 0,0-1 16,0 22-16,0-21 0,0-1 0,0 1 16,0 0-16,0-1 0,0 1 0,0 0 15,0-1-15,0 1 0,0 0 0,0-1 16,-21-20-16,21 21 0,-21-22 16,0 1-16,21-1 0,-21 1 0,21-22 15,-22 0-15,1 1 0,21-22 0,-21 21 16,0-21-16,0-21 0,0 0 15,-1 0-15,-20 0 0,21-21 16,0 0-16,-22-21 0,1-1 16,21 1-16,-21-22 0,20 1 0,1-22 15,0 22-15,0-22 0,21-21 16,0 22-16,0-22 0,0 0 0,0 0 16,21 21-16,0-20 0,0 20 0,1 0 15,-1 1-15,0-1 0,21 0 16,1 22-16,-22-1 0,21 1 0,0 20 15,1 1-15,-1-21 0,22 20 0,-22 1 16,0 21-16,1-22 0,-1 1 16,21 21-16,-20-21 0,-1 20 0</inkml:trace>
  <inkml:trace contextRef="#ctx0" brushRef="#br0" timeOffset="108244.91">10731 12615 0,'0'0'0,"0"-21"16,0 0-16,-21 21 0,21-21 0,-21 0 15,21 0 1,0 42 0,0 0-16,0 0 15,0 0-15,0 22 0,0-22 0,0 21 16,0 0-16,0-20 0,0 20 0,0 0 16,0-21-16,0 22 0,0-22 15,0 0-15,0 0 0,0 0 0,0 1 16,0-44 15,0 1-31,0-21 16,0 21-16</inkml:trace>
  <inkml:trace contextRef="#ctx0" brushRef="#br0" timeOffset="108610.82">10880 12277 0,'0'0'0,"-43"0"15,22 0-15,0 0 0,21 21 16,-21-21-16,0 21 0,21 0 0,-22-21 16,22 21-16,0 1 15,22-22 1,-1 0-16,0 0 16,21 0-16,-21 0 0,1-22 15,-1 1-15,21 0 0,-21 0 0,0 0 16,1 0-16,-1-1 0,0 1 0,-21-21 15,0 21-15,0 0 0,0-1 16,0-20-16,0 21 0,-21 0 0,0 0 16,-1-1-16,1 1 0,0 0 15,0 21-15,0 0 0,0 0 0,-1 0 16,1 21-16,0 0 0,0 1 16,0 20-16,0-21 0,-1 21 0,22-20 15,0 20-15,0-21 0,0 0 16,0 0-16,0 22 0,0-22 15,22-21-15,-1 0 0,21 0 16,-21 0-16,22 0 0,20 0 0</inkml:trace>
  <inkml:trace contextRef="#ctx0" brushRef="#br0" timeOffset="108879.3">11578 11896 0,'0'-43'0,"0"86"0,0-107 16,0 43-16,0 0 15,0 42 17,0 21-32,-21-20 0,21 20 15,-21 0-15,21 1 0,0-1 0,0 0 16,-21 22-16,21-22 0,-22 22 0,22-22 16,0 0-16,-21 22 0,0-22 15,0 0-15,0 1 0,21-1 0,-21 0 16,-1-20-16,22 20 0,0-21 0,0 0 15,0 0-15,0 1 0,22-22 16,-1 0 0,0 0-16,21-22 0,-21 1 0</inkml:trace>
  <inkml:trace contextRef="#ctx0" brushRef="#br0" timeOffset="109235.73">11917 12404 0,'0'0'0,"21"-21"0,0-1 16,0 1-16,-21-21 0,0 21 15,0 0-15,-21 21 16,0 0 0,0 21-16,0 0 0,-22 0 15,22 0-15,0 0 0,0 1 0,0-1 0,21 0 16,0 0-16,0 0 0,0 0 16,0 1-16,0-1 0,21-21 15,0 0-15,21 21 0,-21-21 16,1 0-16,-1 0 15,0 21-15,0-21 0,0 0 0,-21 21 16,0 0-16,0 1 16,0-1-1,-21-21-15,0 21 0,0-21 0,-22 21 16,22-21-16,-21 21 0,21-21 0,0 0 16,-1 0-16,1 21 0,0-21 15,0 0-15,0 0 0,0 0 16,21-21-16,0 0 15,0 0 1,0 0-16,0 0 0,0-1 0</inkml:trace>
  <inkml:trace contextRef="#ctx0" brushRef="#br0" timeOffset="109487.72">11472 12192 0,'0'0'0,"0"-42"15,0 21-15,21 21 0,-21-22 16,22 1-16,20 21 0,-21-21 16,0 0-16,22 21 0,-22-21 15,21 0-15,0 21 0,-20-22 0,20 22 16,-21 0-16,0 0 0,0 0 16,1-21-16,-1 21 0,-21 21 46,0 1-30</inkml:trace>
  <inkml:trace contextRef="#ctx0" brushRef="#br0" timeOffset="110471.07">13695 11959 0,'0'0'0,"0"-21"0,0-21 0,0-1 16,-21-20-16,-1 42 16,22-22-16,-21 22 0,21 0 15,0-21-15,0 21 0,0-1 16,-21 22-16,21 22 16,0 20-16,0-21 15,0 21-15,0 1 0,0 20 0,0 1 16,0-1-16,21 1 0,-21-1 15,0 1-15,0-1 0,0 1 0,0-1 16,0 1-16,0-22 0,0 0 0,0 1 16,0-1-16,-21 0 0,21 1 15,-21-22-15,0 0 0,21 0 0,0 22 16,-21-43-16,-1 0 16,22-22-1,0 1 1,0 0-16,0 0 0,0 0 0,0-22 15,0 22-15,0-21 0,22 21 16,-1-22-16,0 1 0,0 21 0,21-21 16,-20 20-16,20-20 0,0 21 0,1 21 15,-1 0-15,0 0 0,1 0 16,-1 0-16,21 0 0,-20 21 0,-22 0 16,21 0-16,-21 1 0,1 20 15,-1-21-15,-21 0 0,0 22 16,0-22-16,0 0 0,0 0 0,-21 21 15,-1-20-15,1-1 0,-21 0 0,0 0 16,-1 0-16,22 0 0,-21 1 16,-1-1-16,1-21 0,21 0 0,-43 0 15,22 0-15,21 0 16,0 0-16,0 0 0,42 0 47,0 0-47,0 0 0,0 0 0,0 0 15,22 0-15,-22 0 0,21 0 0,1 0 16,-22 0-16,21 0 0,0 0 16,1-21-16,-1-1 0,0 1 15,1 0-15,-1 0 0,0 0 0,1 0 16,-22-1-16,21 1 0,-21-21 16,1 21-16,-1 0 0,0-22 15,0 22-15,-21-21 0,0 21 0,21-22 16,-21 22-16,21 0 0,-21 42 31,0 0-31,0 0 0,0 1 16,0-1-16,0 21 0,-21-21 15,21 0-15,-21 1 0,21-1 0,0 21 16,-21-21-16,21 0 16,0 1-16,-21-22 15,21 21-15,0-42 16,0-1-1,0 1-15</inkml:trace>
  <inkml:trace contextRef="#ctx0" brushRef="#br0" timeOffset="110647.56">14541 12023 0,'0'-21'16,"-21"21"-1,0 0-15,42 0 47,0 0-31</inkml:trace>
  <inkml:trace contextRef="#ctx0" brushRef="#br0" timeOffset="111478.14">15325 12721 0,'21'0'0,"0"-21"15,-21 0-15,21 0 0,0 0 16,-21-1-16,21 1 0,1 0 16,-22 0-16,21 0 0,0 0 0,-21-22 15,21 22-15,-21 0 0,0-21 16,0 20-16,0-20 0,0 21 16,0 0-16,-21 0 0,0-1 0,0 22 15,-22 0-15,1 0 0,0 0 0,-1 0 16,1 22-16,0-1 0,-1 0 15,-20 0-15,20 21 0,1-20 0,0 20 16,-1 0-16,22 1 0,0-22 0,0 21 16,0 0-16,21-20 15,0 20-15,0-21 0,0 0 0,0 0 0,0 1 16,21-22-16,0 0 0,21 0 16,-20 0-16,20 0 0,0 0 0,-21 0 15,22-22-15,-1 1 0,0 0 16,1 0-16,-1 0 0,0 0 0,1-1 15,-22 1-15,21 0 0,-21 0 16,1 0-16,-22 0 0,0-1 0,21 1 16,-21 0-1,0 42 1,0 0-16,-21 1 0,21-1 0,0 21 16,0-21-16,0 22 0,-22 20 15,22 1-15,0-22 0,0 43 0,0-22 16,0 1-16,0-1 0,0 22 0,0-22 15,0 1-15,0 20 0,0-20 0,0 21 16,0-22-16,22 1 16,-1-1-16,-21 1 0,0-1 0,0 1 15,21-1-15,-21-21 0,0 1 0,0 20 16,0-20-16,0-22 0,0 21 16,0-21-16,-21 22 0,0-22 0,-1-21 15,1 0-15,0 0 0,0 0 16,0-21-16,-22-1 0,22 1 0,0-21 15,0 21-15,0-22 0,0-20 16,-1 21-16,22-22 0,0-21 0,0 22 16,0-22-16,0 22 0,0-22 0,0 0 15,0 22-15,0-22 16,0 22-16,22-22 0,-1 22 0,0-1 0,0 22 16,21-22-16,-20 22 0,20 0 15,0-1-15,1 1 0,-22 21 16,21-22-16,0 22 0,1 0 0,-1-21 15,0 21-15,1-1 0,-1 1 0,0 0 16</inkml:trace>
  <inkml:trace contextRef="#ctx0" brushRef="#br0" timeOffset="112281.28">16510 12573 0,'0'-21'16,"0"0"-16,0 0 16,0-1-16,-21 1 0,0 0 15,-1 0-15,22 0 16,-21 21-16,0-21 0,0-1 0,0 22 16,0 0-16,-1 0 0,1 0 0,-21 0 15,21 0-15,-22 0 0,22 22 16,-21-1-16,0 0 0,20 0 0,-20 0 15,21 0-15,-21 22 0,20-1 0,22-21 16,-21 22-16,21-1 16,0-21-16,0 21 0,0-20 0,0-1 15,0 0-15,0 0 0,21 0 0,1 0 16,20-21-16,-21 0 0,21 0 16,1 0-16,-22 0 0,21 0 0,1-21 15,-1 0-15,0 0 0,1 0 0,-1 21 16,-21-21-16,21-1 0,-20 1 15,-1 0-15,0 0 0,-21 0 0,0 0 16,21-1-16,-21 1 0,0 0 0,0 0 16,0 0-16,0 0 0,0-1 15,0 44 1,0-1 0,0 0-16,0 21 15,0-21-15,0 22 0,0-1 0,0 0 16,0 22-16,0-22 0,0 22 0,0-1 15,0-20-15,0 20 0,0 1 16,0-1-16,-21 1 0,21-1 0,0 22 16,-21-22-16,0 1 0,-1-1 0,22 1 15,-21 20-15,0-20 0,21-1 16,0 22-16,-21-21 0,21-1 0,0 22 16,0-22-16,0 1 0,0-1 0,0 22 15,0-43-15,0 22 0,0-1 0,0-20 16,0-1-16,0-21 0,0 0 15,0 0-15,0-42 16,0 0-16,0 0 16,0 0-16,0-22 0,0 1 0,0-21 15,0-1-15,0 22 0,0-43 16,0 22-16,0-1 0,0-21 0,-21 1 16,21-1-16,-21 0 0,21 1 0,0-1 15,0 0-15,0 1 0,0-1 16,0 22-16,21-22 0,0 21 0,0 1 15,-21-1-15,21 1 0,0-1 0,-21 22 16,22 0-16,-1-22 0,0 22 16,0 21-16,-21-22 0,21 22 0,0-21 15,1 21-15,-1 0 0,0-1 16,0 1-16,0 21 0</inkml:trace>
  <inkml:trace contextRef="#ctx0" brushRef="#br0" timeOffset="112867.57">16827 12721 0,'0'0'0,"0"-21"31,22 0-31,-1 21 0,-21-21 16,21 0-16,0-1 0,0 1 15,0 0-15,1 0 0,-1-21 16,0 20-16,0-20 0,0 21 0,0-21 15,1 20-15,-22-20 0,0 21 16,0 0-16,0 0 0,0-1 0,-22 22 31,1 0-31,0 22 0,0-1 16,21 0-16,-21 21 0,21-21 0,-21 22 16,21-22-16,0 21 0,0-21 15,0 22-15,0-1 0,0-21 0,0 0 16,0 22-16,0-22 0,0 0 15,0 0-15,21 0 0,0-21 16,0 0-16,0 22 0,0-22 0,22 0 16,-22 0-16,21 0 0,1-22 0,-22 1 15,21 21-15,0-21 0,-20 0 16,20 0-16,0 0 0,-21-1 0,22-20 16,-22 21-16,0 0 0,0-22 15,-21 22-15,0 0 0,0-21 0,0 21 16,0-1-16,0 1 0,0 0 15,-21 21-15,0 0 16,21 21-16,-21-21 0,21 21 16,-21 1-16,21-1 0,0 0 15,0 0-15,0 0 0,0 0 16,0 1-16,0-1 0,0 0 0,0 0 16,0 0-16,0 0 0,0 1 0,0-1 15,0 0-15,0-42 47,0 0-31</inkml:trace>
  <inkml:trace contextRef="#ctx0" brushRef="#br0" timeOffset="113323.54">18732 11959 0,'0'0'0,"0"-21"0,22-21 0,-22-1 16,21 1-16,-21 21 0,0 0 0,21 0 15,-21 42 17,-21 0-32,21 21 0,-21 22 15,-1-1-15,22 1 0,0 20 0,0-20 16,-21 42-16,21-22 0,-21 1 0,21 21 16,-21-21-16,0 20 0,21 1 15,-21-21-15,-1 21 0,22-22 0,-21 22 16,0-21-16,0 0 0,0-1 15,21 1-15,-21 0 0,-1-22 0,1 22 16,0-22-16,0 1 0,0-1 0,0-20 16,-1-1-16,1 0 0,21 1 15,-21-22-15,0 0 0,21 0 0,0 0 16,-21-21 0,21-21-16,0 0 0,0-21 0,0-1 15,0 1-15,0 0 0,21-22 0,0 1 16,0-22-16</inkml:trace>
  <inkml:trace contextRef="#ctx0" brushRef="#br0" timeOffset="113611.38">18605 12552 0,'0'0'0,"0"-21"16,0-22-16,0 1 0,0 0 0,0-1 16,0 22-16,22-21 0,-1 21 15,0 0-15,0-22 0,0 22 0,0 0 16,1 0-16,20 0 0,0 21 15,-21 0-15,22 0 0,-22 21 0,21 0 16,-21 0-16,1 21 0,-1-20 0,-21 20 16,0 0-16,0 1 0,0-1 15,-21 0-15,-1 1 0,1-22 0,0 21 16,0-21-16,-21 22 0,20-22 16,1 0-16,0-21 0,0 21 0,42-42 46,0 0-30,0 0-16,1 21 0,-1-22 0</inkml:trace>
  <inkml:trace contextRef="#ctx0" brushRef="#br0" timeOffset="114143.02">19135 12637 0,'0'0'15,"21"0"1,0-22-16,-21 1 0,21 21 15,-21-21-15,21 0 0,0 0 16,1 0-16,20-22 0,-21 22 0,0-21 16,0 21-16,1-22 0,-1 1 0,0 0 15,-21 20-15,0-20 16,0 21-16,0-21 0,0 20 16,-21 22-16,0 0 0,-1 0 0,1 0 15,0 0-15,0 22 0,0-1 16,0 0-16,-1 0 0,22 21 0,0-20 15,0-1-15,0 0 0,0 21 0,0-21 16,22 1-16,-1-1 0,0 0 16,0-21-16,0 21 0,0 0 0,1-21 15,-1 21-15,0-21 0,0 0 16,0 0-16,0 0 0,1 22 0,-1-22 16,0 0-1,0 0-15,0 0 16,-21-22-16,21 1 0,1 21 15,-1-21-15,0 0 0,0 0 0,-21 0 16,21-1-16,0 1 0,1 0 16,-22 0-16,21 0 0,-21 42 31,0 0-15,0 0-16,0 0 0,0 1 0,0-1 15,-21 0-15,21 0 0,0 0 16,0 0-16,0 1 15,-22-22-15,22 21 0,0-42 47,0-1-47,0 1 0,22 21 0</inkml:trace>
  <inkml:trace contextRef="#ctx0" brushRef="#br0" timeOffset="114315.92">19897 12044 0,'0'0'0,"0"-21"0,0 0 0,0-1 16,0 1-16,-22 21 16,22-21-16,-21 21 15,0 0 1,21 21 0,0 0-16,0 1 15,0-1-15</inkml:trace>
  <inkml:trace contextRef="#ctx0" brushRef="#br0" timeOffset="116176.37">20108 12129 0,'0'21'0,"0"0"16,0 0-16,-21 0 15,21 0-15,-21 1 0,21-1 0,0 0 16,0 0-16,-21 21 0,21-20 15,0-1-15,0 0 0,-21 0 0,21 0 16,0 0-16,-22-21 0,22 22 0,0-1 16,0-42 15,0-1-31,0 1 16,0 0-16,0 0 0,22 0 15,-1 0-15,-21-22 0,21 22 0,-21-21 16,21-1-16,0 22 0,-21-21 15,21 21-15,1-22 0,-1 22 16,0 21-16,0 0 0,0 0 0,0 0 16,1 0-16,-1 21 15,0 1-15,-21-1 0,0 0 0,0 0 16,21 0-16,-21 22 0,0-22 0,0 0 16,0 0-16,0 21 0,0-20 15,0-1-15,0 0 0,0 0 0,0 0 16,-21-21-16,21 21 0,-21-21 31,0 0-31,21-21 16,0 0-16,0 0 15,0 0-15,0 0 0,0-22 16,21 22-16,0-21 0,0 21 0,0-22 16,22 1-16,-22 21 0,21-22 0,-21 22 15,22 0-15,-22 0 0,21 0 16,-21 21-16,22 0 0,-22 0 0,0 21 15,0-21-15,-21 42 0,0-21 0,0 1 16,21 20-16,-21-21 0,0 21 16,0 1-16,0-22 0,0 21 0,0-21 15,0 1-15,0 20 0,0-21 16,0 0-16,0 0 0,0 1 16,21-22-16,1 21 15,-1-21-15,0 0 0,0 0 0,0 0 16,0 0-16,1 0 0,-1-21 15,0-1-15,0 22 0,0-21 0,0 0 16,1 0-16,-1 0 0,0 0 16,0-1-16,0-20 0,0 21 0,-21-21 15,0 20-15,0-20 0,22 21 0,-22 0 16,0 0-16,0-1 0,0 44 31,0-1-31,-22 21 0,22-21 16,0 0-16,0 22 15,0-22-15,0 0 0,-21 21 0,21-20 16,0-1-16,0 0 0,0 0 0,0 0 16,21-21-16,1 21 0,-1-21 15,0 0-15,0 22 0,0-22 16,0 0-16,22 0 0,-22 0 0,0 0 16,21-22-16,-20 1 0,-1 21 15,21-21-15,-21 0 0,0 0 0,1-22 16,-1 22-16,0-21 0,0 0 15,0-1-15,0 1 0,1-22 0,-1 22 16,0-21-16,0 20 0,-21-20 0,0 20 16,0-20-16,21 21 15,-21-22-15,21 22 0,-21-1 0,22 1 16,-22 0-16,0-1 0,0 22 0,0 0 16,0 0-16,0 42 15,0 0 1,0 22-16,-22-1 0,1 0 15,21 1-15,-21 20 0,0-21 0,21 22 16,-21-22-16,0 22 0,-1-1 0,22-20 16,-21 20-16,0-21 0,21 22 15,-21-22-15,21 1 0,0-1 16,0 0-16,0-21 0,0 22 0,0-22 0,0 0 16,0 0-16,0 0 15,0 1-15,21-22 0,0 21 16,0-21-16,1 0 0,-1 0 15,0-21-15,0 21 0,0-22 16,0 1-16,1 21 0,-1-21 0,0 0 16,0 0-16,0 0 0,0-22 0,1 22 15,-22 0-15,21 0 0,0 0 16,-21-1-16,0 44 16,0-1-1,0 0-15,0 0 16,0 0-16,0 0 0,0 1 0,0-1 0,0 0 15,0 0-15,0 0 0,0 0 16,0 1-16,0-1 0,0 0 16,21-21-16,-21 21 15,21-21-15,0 0 0,1 0 16,-1 0-16,0 0 0,0 0 16,-21-21-16,21 21 0,0-21 0,1 0 15,-1-1-15,0 1 0,0 0 16,-21 0-16,21 0 0,0-22 15,1 22-15,-22 0 0,21 21 0,0-21 16,0 0-16,-21 42 31,0 0-31,0 0 16,0 0-16,0 1 0,0-1 0,0 0 16,0 0-16,0 0 15,0 0-15,0 1 0,0-1 16,0 0-16,0 0 0,21 0 15,0-21 1,1 0-16,-1 0 0,0 0 16,0 0-16,0 0 0,0 0 0,1 0 15,-1 0-15,0-21 0,0 21 16,0-21-16,0 21 0,1-21 0,-1 0 16,0 21-16,0-22 0,0 1 15,0 0-15,1 0 0,-22 0 16,0-22-16,21 22 0,-21 0 0,0-21 15,0 21-15,0-1 0,0 1 0,0 0 16,0 0-16,-21 21 16,-1 0-16,1 0 0,0 0 15,0 0-15,0 21 0,21 21 16,-21-20-16,-1-1 0,1 21 0,21-21 16,0 0-16,0 22 0,0-22 15,0 0-15,0 0 0,0 0 0,0 1 16,0-1-16,0 0 0,21-21 15,1 0-15,-1 0 16,0 0-16,0 0 0,21 0 0,-20 0 16,-1 0-16,0 0 0,21 0 15,-21 0-15,1-21 0,-1 0 0,0 21 16,0-22-16,0 1 0,-21 0 16,21 0-16,-21-21 0,22 20 0</inkml:trace>
  <inkml:trace contextRef="#ctx0" brushRef="#br0" timeOffset="116395.69">22691 11663 0,'0'0'0,"-22"0"15,1 0-15,0 0 16,0 0-1,0 0 32</inkml:trace>
  <inkml:trace contextRef="#ctx0" brushRef="#br0" timeOffset="116622.55">21780 11938 0,'22'0'32,"-1"0"-32,0 0 0,0 0 0,21-21 15,-20 21-15,-1 0 0,21-21 16,-21 21-16,0-21 0,1 21 15,-1 0-15,0 0 0,-21-22 0,0 1 32</inkml:trace>
  <inkml:trace contextRef="#ctx0" brushRef="#br0" timeOffset="116823.44">21315 11917 0,'0'0'0,"-21"0"0,-1 0 0,1 0 31</inkml:trace>
  <inkml:trace contextRef="#ctx0" brushRef="#br0" timeOffset="118711.46">23580 12700 0,'0'0'0,"21"0"15,0 0-15,0 0 0,0 0 16,0 0-16,1-21 0,20 21 16,-21-21-16,21 0 0,-20-1 0,20 1 15,-21 0-15,0 0 0,0 0 0,1 0 16,-1-1-16,-21 1 0,0 0 15,0-21-15,0-1 0,-21 22 16,-1-21-16,1 21 0,0-22 0,-21 22 16,-1 0-16,22 0 0,-21 21 15,0 0-15,-1 0 0,1 0 0,0 21 16,-22 0-16,43 0 0,-21 22 16,-1-22-16,1 21 0,21 1 0,0-22 15,-1 21-15,22 0 0,0-20 0,0-1 16,0 21-16,0-21 0,0 0 15,0 1-15,22-22 0,-1 21 0,0-21 16,0 0-16,0 0 0,22 0 0,-1 0 16,-21-21-16,21-1 0,1 1 15,-1 0-15,0 0 0,1 0 16,-1 0-16,0-22 0,-20 22 0,20-21 16,-21-1-16,0 1 0,0-21 15,-21 20-15,22-20 0,-22-1 0,21 22 16,-21-22-16,21 1 0,-21 21 15,0-22-15,0 22 0,0-1 0,0 1 16,0 21-16,0 0 0,0 0 0,0 42 31,0 0-31,-21 21 0,0 1 0,-1-1 16,1 21-16,0-20 0,0 20 16,0 1-16,21 20 0,0-41 0,0 20 15,0 1-15,0-22 0,0 22 0,0-22 16,0-21-16,0 21 15,21-20-15,0 20 0,0-21 0,22 0 16,-22-21-16,0 21 0,0-21 0,0 0 16,22 0-16,-22 0 0,0 0 15,21 0-15,-21-21 0,1 21 0,20-21 16,-21 0-16,0 0 0,22-22 0,-22 22 16,0 0-16,0-21 0,0-1 15,-21 22-15,0-21 0,21 21 0,-21 0 16,0-1-16,0 1 0,-21 21 15,0 21 1,0 1-16,0-1 0,0 21 0,-1-21 16,1 0-16,0 1 0,0 20 15,21-21-15,0 0 0,-21 0 16,21 1-16,0-1 0,0 0 0,0 0 16,0 0-16,21-21 15,0 0 1,0 0-16,0 0 0,1-21 15,-1 0-15,0 0 0,-21 0 16,21 21-16,0-43 0,0 22 0,1 0 16,-22 0-16,21 0 0,0-1 0,-21 1 15,0 0-15,21 21 16,-21 21 0,0 0-16,0 1 0,0-1 15,0 21-15,0-21 0,0 0 16,0 1-16,0-1 0,0 0 0,0 0 15,0 0-15,0 0 0,21-21 0,0 22 16,1-22-16,-1 0 16,0 0-16,0 0 0,0 0 0,22 0 15,-22-22-15,0 22 0,21-21 0,-21 0 16,22 0-16,-22 0 0,21 0 16,-21-22-16,1 22 0,20-21 0,-21-1 15,0 1-15,-21 0 0,21-1 16,1 1-16,-1-21 0,-21 20 15,21-20-15,0 20 0,-21-20 0,0 21 16,21-1-16,0 1 0,-21 0 16,0 20-16,0 1 0,0 0 0,0 42 15,0 0-15,0 1 16,-21 20-16,21 0 0,-21 22 16,0-22-16,0 22 0,0-1 0,-1 1 15,1-1-15,0-21 0,0 22 16,21-22-16,-21 22 0,21-22 0,0 0 15,0-20-15,0 20 0,0-21 16,0 21-16,0-20 0,21-1 0,0 0 16,0 0-16,0 0 0,1-21 15,-1 0-15,0 0 0,0 0 16,0 0-16,22 0 0,-22-21 16,0 0-16,0 0 0,0 0 0,22-1 15,-22 1-15,0 0 0,0 0 0,0-21 16,0 20-16,-21-20 0,0 21 15,22-21-15,-22 20 0,0-20 0,0 21 16,0 0-16,-22 21 16,1 21-1,0 0-15,0 0 0,0 22 0,0-22 16,-1 21-16,1-21 16,0 0-16,21 1 0,0 20 0,0-21 15,0 0-15,0 0 0,0 1 16,21-22-1,0-22 1,1 22-16,-1-21 0,-21 0 16,21 21-16,0-21 0,0 0 15,0 0-15,-21-1 0,22 1 0,-1 0 16,0 0-16,-21 0 0,0 0 16,21-1-16,0 22 0,-21 22 31,0-1-31,0 0 15,0 0-15,0 0 0,0 22 0,0-22 16,0 0-16,0 0 0,0 0 16,0 0-16,21-21 15,1 22-15,-1-22 0,21 0 16,-21 0-16,22 0 0,-22 0 0,21 0 16,-21 0-16,22-22 0,-22 1 15,0 21-15,0-21 0,0 0 0,0 0 16,1 0-16,-1-1 0,-21 1 0,0 0 15</inkml:trace>
  <inkml:trace contextRef="#ctx0" brushRef="#br0" timeOffset="118947.14">25188 12044 0,'0'0'0,"-42"0"0,0 0 0,20 0 0,-20 0 15,21 0-15,21-21 32,21 21-32,-21-21 15,42 21-15,-20 0 0,-1-22 0,21 22 0,-21-21 16,22 21-16,-1 0 0,0 0 16,-21 0-16,22 0 0,-1-21 15,0 21-15,1 0 0,-1 0 0,0 0 16</inkml:trace>
  <inkml:trace contextRef="#ctx0" brushRef="#br0" timeOffset="119263.96">26437 11748 0,'0'0'0,"0"-22"0,0-41 15,0 42 1,0 0-1,-21 21-15,21 21 16,-21-21-16,0 21 0,-1 0 16,22 21-16,-21-20 0,0 20 0,0 21 15,21-20-15,0-1 0,0 22 0,-21-22 16,21 21-16,-21 1 0,21-22 16,-22 1-16,22 20 0,0-21 0,-21 1 15,21-22-15,-21 21 0,0 1 0,21-22 16,0 0-16,0 21 0,0-21 15,-21 1-15,21-1 0,0-42 47,0-1-47</inkml:trace>
  <inkml:trace contextRef="#ctx0" brushRef="#br0" timeOffset="120031.52">26056 12383 0,'0'0'0,"21"0"32,0 0-32,1 0 15,-1 0-15,0 0 0,0 0 16,21 0-16,-20 0 0,20-22 16,-21 22-16,21 0 0,-20-21 0,20 21 15,-21-21-15,0 21 0,0 0 16,1-21-16,-1 21 0,-21 21 47,0 0-47,0 0 15,-21 1-15,21-1 0,0 0 16,-22 0-16,22 0 0,0 0 0,0 1 16,0-1-16,0 0 15,22-21-15,-1 21 0,0-21 16,0 0-16,0 0 0,0 0 15,1 0-15,20 0 0,-21 0 0,0 0 16,0-21-16,1 0 0,-1 0 16,0 21-16,0-22 0,0 1 0,-21 0 15,21 21-15,-21-21 0,22 0 0,-22 0 16,0-1-16,0 1 16,0 0-16,0 42 46,0 0-46,-22 1 0,22-1 0,0 0 16,0 0-16,0 21 0,0-20 0,0 20 16,0-21-16,0 21 15,0 1-15,-21 20 0,21-20 0,0-1 16,0 0-16,0 22 0,-21-22 0,21 0 16,-21 22-16,21-22 0,0 1 15,-21-1-15,0 0 0,21 1 0,-22-1 16,22 0-16,0 1 0,0-1 0,0 0 15,-21 1-15,21-22 0,-21 21 16,21-21-16,-21 0 0,21 1 0,-21-22 16,0 21-16,21-42 15,-22 21 1,22-22-16,0 1 0,0 0 16,0 0-16,0-21 0,0 20 0,0-20 15,0 21-15,0-21 0,0 20 16,22-20-16,-22 0 0,21-1 0,0 1 15,0 0-15,0-1 0,0 1 0,1 0 16,20-1-16,-21 1 0,0 0 16,0 21-16,1-22 0,-1 22 0,0-21 15,0 21-15,0-1 0,0 1 0,-21 0 16,22 0-16</inkml:trace>
  <inkml:trace contextRef="#ctx0" brushRef="#br0" timeOffset="120400.15">27347 12213 0,'0'-21'16,"0"0"-16,-21 21 16,21 21-1,-21 0-15,21 0 0,0 1 16,0 20-16,-21-21 0,21 21 0,-21 22 15,21-22-15,-22 1 0,22 20 16,0-21-16,-21 22 0,21-1 0,-21 1 16,21-22-16,-21 22 0,21-22 0,0 22 15,0-22-15,-21 0 16,21 1-16,-21-1 0,-1 0 0,22 1 16,0-22-16,-21 21 0,0 0 0,0-20 15,21-1-15,-21 21 0,21-21 16,-21 0-16,21 1 0,-22-22 0,22 21 15,0 0-15,0-42 32,0 0-17,22-1-15,-1 1 0,-21 0 16,21 0-16</inkml:trace>
  <inkml:trace contextRef="#ctx0" brushRef="#br0" timeOffset="120730.96">27326 12637 0,'0'0'0,"0"-22"0,0-62 15,0 63-15,0-1 0,0 1 16,0 0-16,0 0 0,0 0 16,0 0-16,21 21 0,0-22 15,1 22-15,-1 0 16,0 0-16,0 0 0,0 0 15,0 0-15,-21 22 0,0-1 16,0 0-16,0 0 16,0 0-16,0 0 0,0 1 0,0-1 15,-21 0-15,21 0 0,-21-21 0,0 21 16,0 0-16,0-21 0,21 22 16,-22-22-16,22 21 0,-21-21 0</inkml:trace>
  <inkml:trace contextRef="#ctx0" brushRef="#br0" timeOffset="121075.28">27517 12594 0,'0'-21'15,"21"21"1,-21-21-16,21 21 0,0 0 16,0-21-16,0 0 0,1 21 15,-22-22-15,21 22 0,-21-21 16,21 0-16,-21 0 16,0 0-16,-21 21 31,0 0-31,-1 21 0,22 0 15,-21 0-15,0 0 0,0 1 16,21-1-16,0 0 0,0 0 0,-21 0 16,21 0-16,0 1 0,0-1 15,0 0-15,0 0 16,21 0-16,0-21 16,0 0-1,0 0-15,1 0 16,-1 0-16</inkml:trace>
  <inkml:trace contextRef="#ctx0" brushRef="#br0" timeOffset="137863.48">6413 15917 0,'0'0'0,"0"-21"16,22 0-16,-22 0 0,0 0 16,0 0-16,0-1 0,0 1 15,0 0-15,0 0 0,0 0 16,0 0-16,0-22 0,0 22 15,0 0-15,-22 0 0,22 0 0,0-1 16,-21 1-16,21-21 16,0 21-16,0 0 0,0-1 15,-21 22-15,21-21 16,-21 21 0,21 21-1,0 1-15,0-1 0,0 0 16,0 0-16,0 21 0,0 1 15,0-22-15,0 21 0,0 1 0,0-1 16,0 21-16,0-20 0,0 20 16,0 1-16,0-1 0,0-20 0,0 20 15,0-21-15,0 22 0,0-22 16,0 1-16,0-1 0,0 0 16,0-21-16,0 22 0,-21-22 15,21 0-15,0 0 0,0 0 0,0 1 16,0-1-1,-21-21 1,21-21 0,0-1-16,0 1 0,0 0 15,0 0-15,0 0 16,0 0-16,0-1 0,0-20 0,0 21 16,0 0-16,0-22 0,0 22 0,0-21 15,0 21-15,21-22 0,0 1 16,0 21-16,0 0 0,-21-22 15,21 22-15,22 21 0,-22-21 16,0 21-16,0 0 0,0 0 0,1 0 16,20 0-16,-21 21 0,0-21 15,22 21-15,-22 22 0,0-22 0,0 0 16,0 21-16,0-20 0,-21 20 16,22-21-16,-22 21 0,0-20 0,0 20 15,0-21-15,-22 21 0,1-20 16,0-1-16,0 21 0,0-21 0,-22 0 15,22 1-15,0-1 0,-21 0 16,21-21-16,-1 21 0,-20-21 0,21 0 16,0 0-16,0 21 15,-1-21-15,1 0 0,0 0 16,0 0-16,21-21 16,0 0-1,0 0-15,0 0 0,0-1 16,21 22-16,0-21 15,0 0-15,1 21 0,-1-21 0,0 0 16,0 21-16,0-21 0</inkml:trace>
  <inkml:trace contextRef="#ctx0" brushRef="#br0" timeOffset="138575.07">6943 16171 0,'0'0'0,"21"0"15,0-21-15,0 0 0,0 21 0,-21 21 47,0 0-47,0 1 0,0-1 16,0 0-16,0 0 0,0 21 0,0-20 15,0-1-15,0 0 0,0 21 0,0-21 16,0 1-16,0-1 0,0 0 16,0 0-16,0 0 0,21-21 15,1 21-15,-1-21 16,0 0-16,0 0 0,0-21 0,0 0 15,1 0-15,-1 21 16,0-21-16,0-22 0,0 22 0,0 0 16,-21 0-16,22-21 0,-1 20 15,0 1-15,0 0 0,-21 0 0,0 0 16,0 0-16,21 21 0,-21-22 16,21 22-16,-21 22 15,0-1 1,0 0-16,0 0 0,0 0 15,0 0-15,0 22 0,0-22 0,0 21 16,22 1-16,-22-1 0,0 0 16,21 1-16,-21 20 0,0-21 0,0 22 15,0-1-15,0 1 16,0 21-16,0-22 0,0 22 0,21-22 16,-21 22-16,0-22 0,0 22 15,0-21-15,0 20 0,0 1 0,0-22 16,0 22-16,0-21 0,-21-1 15,0 1-15,21-1 0,0 1 0,-22-22 16,1 21-16,0-20 0,21-1 16,-21-21-16,0 22 0,21-22 0,-21-21 15,-1 21-15,1-21 16,0 0-16,0 0 0,0-21 0,-22 0 16,22-22-16,0 22 0,-21-21 0,21-22 15,-1 22-15,1-22 0,0 1 16,0-22-16,21 22 0,0-22 15,0 0-15,0 22 0,0-22 0,0 1 16,0 20-16,0-21 0,21 22 0,0-22 16,0 22-16,1-22 0,-1 22 15,0-22-15,0 21 0,0 1 0,0-1 16,1 22-16,20-21 0,-21 20 16,0 1-16,0 0 0,1-1 0,20 1 15,-21 0-15,0 20 16,0-20-16,22 21 0</inkml:trace>
  <inkml:trace contextRef="#ctx0" brushRef="#br0" timeOffset="138898.89">7980 15452 0,'0'21'47,"-21"0"-47,21 0 0,0 0 0,0 22 15,-22-1-15,22 0 0,0 22 0,0-22 16,0 22-16,0-1 0,0 1 16,-21-1-16,21 1 0,0-1 0,0 1 15,0-22-15,0 0 0,0 1 16,0-1-16,0-21 0,0 22 0,0-22 15,0 0-15,0 0 0,0 0 16,21-21 0,1 0-1,-22-21-15,21 0 0,0 21 16</inkml:trace>
  <inkml:trace contextRef="#ctx0" brushRef="#br0" timeOffset="139327.15">8213 16320 0,'0'0'0,"42"0"15,-21 0 1,0 0-16,0-22 0,1 22 16,-1-21-16,0 21 0,0-21 0,0 0 15,0 0-15,1 21 0,-22-21 16,21-1-16,0 1 0,-21 0 15,0 0-15,0 0 0,0 0 16,0-1-16,0 1 0,0 0 0,0 0 16,0 0-16,0 0 0,0-1 15,-21 22-15,0 0 0,-1 0 16,1 0-16,0 22 0,21-1 16,-21 0-16,0 0 0,0 21 0,-1 1 15,22-1-15,0 22 0,0-22 0,-21 0 16,21 1-16,0-1 0,0-21 15,0 21-15,0-20 0,0-1 16,0 0-16,21 0 0,1 0 16,-1-21-16,0 0 0,0 0 0,0 0 15,0 0-15,22 0 0,-22 0 16,0-21-16,0 21 0,0-21 16,1 0-16,-1 21 0,0-21 0,0-1 15,0 1-15,-21 0 0,0 0 16,0 0-16,0 0 0</inkml:trace>
  <inkml:trace contextRef="#ctx0" brushRef="#br0" timeOffset="139656.76">7937 15854 0,'22'0'16,"-1"0"-16,21-21 15,0 0-15,1 21 0,-1-22 0,0 1 16,1 21-16,20-21 0,-20 21 16,20-21-16,-21 0 0,22 21 0,-22-21 15,22 21-15,-22 0 0,0-22 16,1 22-16,-22-21 0,0 21 15,0 0-15,0 0 0,-42 21 63</inkml:trace>
  <inkml:trace contextRef="#ctx0" brushRef="#br0" timeOffset="141867.18">10837 16468 0,'0'0'0,"-21"21"0,-21-21 15,21 0-15,-1 0 16,22-21 0,0 0-16,0-1 15,22 1-15,-1 0 0,0-21 16,21 21-16,-21-22 0,22 1 16,-22 0-16,21-1 0,1 1 0,-1-22 15,0 22-15,1-21 0,-1-1 16,0 22-16,-21-22 0,22 22 15,-22-22-15,0 22 0,0 0 0,-21-1 16,0 1-16,0 21 0,0-21 16,0 20-16,0 1 0,-21 21 0,0-21 15,-21 21-15,20 0 0,1 0 16,-21 0-16,21 21 0,0 0 0,-22 1 16,22-1-16,0 21 0,0 0 0,0-20 15,21 20-15,0 21 0,0-20 16,0-1-16,0 0 0,0 22 0,0-22 15,21 1-15,0-1 0,0 0 16,-21 1-16,21-22 0,0 21 0,1-21 16,-22 22-16,0-22 15,0 0-15,0 0 0,0 0 16,0 0-16,-22-21 16,1 0-16,0 0 0,-21 0 15,21 0-15,-22 0 0,1 0 0,21 0 16,-22 0-16,1-21 0,0 0 15,-1 0-15,1 0 0,21 0 0,-21-22 16,20 22-16,-20-21 0,21 21 16,0-1-16,21 1 0,0 0 0,-21 21 15,21 21 1,21 0 0,0 1-16,0-1 0,21 21 0,-20-21 15,20 22-15,0-1 0,1-21 16,-22 0-16,21 22 0,0-22 0,1 0 15,-1-21-15,0 21 0,1-21 16,-1 0-16,22 0 0,-22 0 0,0 0 16,1 0-16,-1-21 0,0 0 0,22 0 15,-22-22-15,0 22 0,1-21 16,-1-1-16,0 1 0,1-21 0,-1 20 16,0-20-16,1 20 0,-22-20 15,0-1-15,0 1 0,0 21 16,-21-22-16,0 1 0,0-1 0,0 1 15,0-1-15,0 22 0,0-1 16,0 1-16,-21 21 0,21 0 0,-21 0 16,0 21-16,0 21 15,0 0-15,-1 0 0,22 21 0,0 1 16,-21 20-16,21 1 0,-21-22 16,21 22-16,0-1 0,0 22 0,0-22 15,-21 1-15,21-1 0,-21 1 16,21-1-16,-21-20 0,21-1 0,0 0 15,0 1-15,-22-1 0,22-21 16,0 0-16,0 0 0,22-42 31,-1 0-15,-21 0-16,21 0 0,0 0 0,0-22 16,0 1-16,1 21 0,-1-22 15,0 22-15,0 0 0,0 0 0,0 0 16,1 21-16,-1 0 0,0 0 0,0 0 15,0 21-15,0 0 16,-21 0-16,22 0 0,-22 1 0,21-1 16,-21 0-16,0 0 0,21 0 15,-21 0-15,21 1 0,0-1 0,-21 0 16,21 0-16,1-21 16,-1 0-16,0 0 15,0 0-15,0 0 0,0 0 16,1-21-16,20 21 0,-21-21 15,0 0-15,0 21 0,22-22 0,-22 1 16,0 0-16,0 0 0,0 21 0,1-21 16,-22 0-16,0-1 0,21 22 15,-21-21-15,21 21 0,-21 21 32,0 1-32,0-1 15,0 0-15,0 0 16,0 0-16,0 0 0,0 1 15,0-1-15,0 0 0,21-21 0,-21 21 16,0 0-16,21-21 0,0 0 16,1 0-16,-1 0 0,0 0 15,0 0-15,21 0 0,-20 0 16,-1 0-16,0-21 0,0 0 0,0 0 16,0 21-16,22-21 0,-22-1 0,0-20 15,-21 21-15,21 0 0,-21-22 16,0 22-16,0-21 0,0 21 0,0-22 15,0 1-15,0 21 0,-21-21 16,21 20-16,-21-20 0,0 21 0,0 0 16,-1 21-16,1-21 0,0 21 15,0 0-15,0 0 0,0 0 16,-1 21-16,1 0 0,0 0 0,21 0 16,-21 22-16,21-22 0,-21 21 15,21 0-15,-21-20 0,21 20 0,0 0 16,0-21-16,0 1 0,0-1 0,0 0 15,0 0-15,21 0 0,0-21 16,0 0-16,0 0 0,0 0 0,1 0 16,-1 0-16,0 0 0,0 0 15,21-21-15,-20 0 0,-1 21 0,0-21 16,21 0-16,-21-1 0,1 1 16,20 0-16,-21 0 0,0 0 15,0 0-15,1-1 0,-1 1 0,0 21 16,0 0-1,0 0-15,-21 21 16,0 1-16,0-1 0,21 0 16,-21 0-16,22 0 0,-22 0 0,0 1 15,21-1-15,-21 0 0,21 0 0,0-21 16,-21 21-16,21-21 0,0 0 16,1 0-16,-1 0 0,0 0 0,21 0 15,-21 0-15,22-21 0,-22 0 16,0 21-16,21-21 0,-20-22 15,20 22-15,-21 0 0,0-21 0,0 21 16,1-22-16,-1 1 0,0 0 16,0-1-16,0 1 0,-21 0 0,0-1 15,0-20-15,21 20 0,-21 1 16,0-21-16,0 20 0,0 1 0,0 0 16,0 20-16,0 1 0,0 0 0,0 0 15,0 42 1,-21 0-16,21 22 0,0-1 15,0 0-15,-21 1 0,21-1 16,-21 0-16,21 22 0,0-22 0,0 0 16,0 22-16,-21-22 0,21 1 0,0-1 15,0 0-15,-21 1 16,21-1-16,0-21 0,0 21 0,0-20 16,0 20-16,0-21 0,0 0 15,0 0-15,21-21 16,0 0-16,0 0 0,0-21 15,0 21-15,-21-21 16,22 0-16,-22 0 0,21 0 0,0-1 16</inkml:trace>
  <inkml:trace contextRef="#ctx0" brushRef="#br0" timeOffset="142103.04">13737 15769 0,'21'-21'32,"22"21"-32,-22-21 0,0 21 15,21-21-15,-21 21 0,22-21 16,-22 21-16,21-22 0,-21 22 0,22-21 16,-1 21-16,-21-21 0,22 21 15,-22 0-15,0-21 0,0 21 16,0 0-16,0 0 0</inkml:trace>
  <inkml:trace contextRef="#ctx0" brushRef="#br0" timeOffset="142550.79">16214 15812 0,'0'0'0,"0"-22"0,0-62 16,0 63-1,0-1-15,0 1 0,0-21 0,0 21 16,0 0-16,0 42 31,0 0-31,0 0 16,0 0-16,0 0 0,0 22 0,0-22 15,0 21-15,0 1 0,0-22 16,0 21-16,-22-21 0,22 22 0,-21-22 16,21 0-16,0 0 0,-21 0 15,21 0-15,0-42 16,0 0 0,0 0-16</inkml:trace>
  <inkml:trace contextRef="#ctx0" brushRef="#br0" timeOffset="142879.6">16235 15367 0,'0'0'0,"-21"-21"0,-22-21 16,22 42-16,0 0 0,0 0 0,0 0 16,-1 0-1,22-22 16,22 22-31,-22-21 0,21 21 16,0-21-16,0 21 0,0-21 0,0 0 16,1 0-16,-22-1 15,0 1-15,0 0 0,0 0 16,-22 21 0,1 0-16,0 0 0,0 0 15,0 21-15,0 0 0,-1 0 0,1 1 16,21-1-16,0 21 0,0-21 15,0 22-15,0-1 0,0-21 0,0 21 16,21-20-16,1-1 0,20 21 16,-21-21-16,0 0 0,0 1 0</inkml:trace>
  <inkml:trace contextRef="#ctx0" brushRef="#br0" timeOffset="143367.32">16785 15600 0,'0'21'16,"0"0"-1,-21 0-15,21 1 0,0-1 16,0 0-16,0 0 0,0 0 0,0 0 16,-21 22-16,21-22 0,-21 0 15,21 21-15,0-20 0,0-1 0,-22 0 16,1 0-16,21 0 0,-21 0 15,21 1 1,-21-22-16,21-22 16,0 1-16,0 0 15,0 0-15,0-21 0,21 20 16,-21-20-16,21 21 0,0-21 0,22-1 16,-22 1-16,0 0 0,21-1 15,1 1-15,-22 0 0,21-1 0,1 22 16,-1 0-16,0 21 0,1 0 15,-22 0-15,21 0 0,-21 21 0,0 0 16,1 22-16,-1-22 0,-21 21 0,0-21 16,0 22-16,0-22 15,0 21-15,0 0 0,0 1 0,0-1 16,-21-21-16,-1 22 0,1-22 0,21 21 16,-21-21-16,21 0 0,-21 1 15,21-1-15,0 0 0,0 0 16,0-42-1,21 0 1,0 0-16,0-1 0,1-20 0,-1 21 16</inkml:trace>
  <inkml:trace contextRef="#ctx0" brushRef="#br0" timeOffset="143675.29">17865 14986 0,'0'0'0,"0"-21"0,0 0 16,0 42 0,0 0-16,-22 0 0,1 22 15,21-1-15,0 0 0,-21 22 0,0-1 16,0 1-16,0-1 0,21 1 16,-22-1-16,1 1 0,0-22 0,0 22 15,0-22-15,0 0 0,21 22 16,0-22-16,-22 0 0,22-20 0,0 20 15,0-21-15,0 0 0,0 0 16,0 1-16,0-1 0,22-21 16,-1 0-16,0 0 15,0 0-15,0 0 0,-21-21 0,21 21 16,1-22-16,-1 1 0,0-21 16,-21 21-16,0 0 0,21-22 0</inkml:trace>
  <inkml:trace contextRef="#ctx0" brushRef="#br0" timeOffset="143911.16">17526 15515 0,'0'0'0,"-21"0"0,0 0 0,42 0 32,0 0-17,0-21-15,21 21 0,1 0 0,-22 0 16,21 0-16,1-21 0,-1 21 0,0 0 15,1-21-15,-22 21 0,21-21 16,-21 21-16,0 0 0,1 0 0,-1 0 16,-21-22-16,21 22 15,-21-21 1</inkml:trace>
  <inkml:trace contextRef="#ctx0" brushRef="#br0" timeOffset="145219.49">19262 15939 0,'0'0'16,"-22"21"-16,1-21 0,0 0 0,0 0 0,21-21 31,21-1-31,0 1 16,0 0-16,22-21 0,-1 21 15,0-22-15,1 1 0,20 21 0,-20-43 16,20 22-16,1 0 0,-22-22 0,0 1 15,22-1-15,-43 1 0,21-1 16,-21 1-16,1-1 0,-1 1 16,-21 20-16,0 1 0,0 0 15,0-1-15,0 1 0,-21 21 0,-1 0 16,1 21-16,0 0 0,0 0 0,0 0 16,-22 0-16,1 21 0,0 21 15,21-21-15,-22 43 0,1-22 0,0 22 16,20 20-16,1-20 0,-21-1 15,42 22-15,-21-22 0,21 1 0,-21 21 16,21-43-16,0 21 0,0 1 16,0-22-16,0 1 0,21-1 0,0 0 15,0-21-15,0 22 0,22-22 0,-22-21 16,21 21-16,0-21 16,-20 0-16,20 0 0,0 0 0,1-21 15,-1 21-15,-21-21 0,21 0 0,1-1 16,-22 1-16,0 0 0,21-21 15,-20 21-15,-1-1 0,-21 1 0,21-21 16,-21 21-16,21 0 0,-21-1 16,0 1-16,0 0 0,0 42 31,0 0-31,0 1 16,-21-1-16,21 21 0,-21-21 0,21 0 15,0 1-15,0 20 0,0-21 16,0 0-16,0 0 0,0 1 15,0-1-15,0 0 0,0 0 16,21-21-16,0 0 0,0 0 16,0 0-16,1 0 0,-1 0 15,0-21-15,0 21 0,0-21 16,0 0-16,-21-1 0,22 1 0,-22 0 16,21 0-16,-21 0 0,0-22 15,0 22-15,0 0 0,0 0 16,-21 0-16,-1 0 0,1-1 0,0 1 15,0 21-15,0 0 0,21-21 16,-21 21-16,-1 0 16,1 0-16,42 0 31,1 0-31,20-21 0,-21 21 16,0 0-16,22-21 0,-22 21 15,21-21-15,0 21 0,1 0 0,-22 0 16,21 0-16,1 0 0,-1 0 15,-21 0-15,21 21 0,-20-21 0,-1 21 16,0 0-16,-21 0 0,0 0 0,0 1 16,0-1-16,0 0 0,0 21 15,0-21-15,0 1 0,0-1 0,-21 0 16,0 0-16,-1 0 0,22 0 16,-21 1-16,0-1 0,0 0 15,0 0-15,0-21 16,-1 0-16,22-21 31,0 0-31,0 0 0,22-1 16,-1 1-16,0-21 0,0 21 15,0-22-15,22 22 0,-22-21 0,21 21 16,-21-22-16,22 22 0,-1 0 0,0 0 16,-21 0-16,22 21 0,-22 0 15,21 0-15,-21 0 0,1 0 0,-1 21 16,0 0-16,-21 0 15,0 22-15,0-22 0,0 0 0,0 0 16,0 21-16,0-20 0,0-1 0,0 21 16,0-21-16,0 0 0,0 1 15,-21-1-15,0 0 0,21 0 0,-22 0 16,22 0-16,-21-21 16,21 22-1,21-44 1,-21 1-1,22 21-15,20-21 0</inkml:trace>
  <inkml:trace contextRef="#ctx0" brushRef="#br0" timeOffset="145919.09">21759 15642 0,'0'0'15,"21"-21"-15,-21 0 0,0 0 16,0 0-16,0-1 0,0 1 0,-21 0 15,0 21 1,0 0-16,0 0 0,-22 21 0,22 0 16,0 1-16,0-1 0,0 0 0,-22 0 15,22 0-15,0 22 0,0-22 16,0 0-16,0 0 0,21 0 0,0 0 16,-22 1-16,22-1 0,0 0 15,0 0-15,22-21 16,-1 0-1,0 0-15,0 0 0,0-21 0,0 21 16,1-21-16,-1 0 0,21 21 16,-21-22-16,0 1 0,-21 0 0,22 0 15,-1 0-15,0 0 0,-21-1 16,0 1-16,21 21 0,-21 21 31,0 1-31,-21-1 16,21 0-16,-21 21 0,0-21 15,-1 22-15,22-22 0,-21 21 16,0 1-16,0-1 0,21 21 16,0-20-16,-21 20 0,21-20 0,0 20 15,0 1-15,0-1 0,0 1 0,0-1 16,0 1-16,0-1 0,0 1 16,0-1-16,0 1 0,0-1 0,0 1 15,0-1-15,0 1 0,0-22 16,0 21-16,0-20 0,0-1 0,0 0 15,-21 1-15,-1-22 0,1 0 0,-21 0 16,21 0-16,0-21 0,-22 0 16,1 0-16,21 0 0,-22 0 0,1-21 15,0 0-15,-1-21 16,22 21-16,-21-22 0,21 1 0,0-22 16,-1 22-16,1-21 0,0-1 0,21 1 15,-21-22-15,21 21 0,0-20 16,0-1-16,0 22 0,0-22 0,0 21 15,21 1-15,0-22 0,0 43 16,22-22-16,-22 1 0,0 21 0,21-22 16,-20 22-16,20-1 0,0 22 0,-21-21 15,22 21-15,-1-22 0,0 22 16,1 0-16,-1 0 0,0 0 16,22 0-16,-22-1 0</inkml:trace>
  <inkml:trace contextRef="#ctx0" brushRef="#br0" timeOffset="148072.84">23093 15875 0,'0'0'0,"0"21"0,-21 0 16,21-42 15,21 0-31,0 0 0,21 0 0,-21 0 16,1-1-16,20-20 0,0 21 0,1-21 16,-1-1-16,21 1 0,-20 0 15,-1-22-15,0 22 0,-20-22 0,20 22 16,-21-22-16,0 22 0,0-21 15,1 20-15,-22 1 0,0 0 0,0-1 16,0 22-16,0 0 0,-22 0 16,1 21-16,0 0 15,-21 0-15,21 0 0,-1 21 0,-20 21 16,21 1-16,0-1 0,0 21 0,-22 22 16,22-21-16,0 20 0,0 1 15,0 0-15,-1-1 0,1 1 0,0 21 16,0-22-16,0 22 0,0-21 15,-1 21-15,1-22 0,21 1 0,-21 0 16,0-1-16,0 1 0,21 0 0,-21-1 16,-1-20-16,22 21 0,0-1 15,0-20-15,-21 20 0,21-20 0,0-1 16,-21 1-16,21-1 16,0-20-16,0-1 0,0 0 0,0 1 15,0-22-15,0 0 0,21-21 0,0 0 16,1 0-16,-1-21 0,0 21 15,21-42-15,-21 20 0,22-20 0,-1 0 16,0-1-16,1 1 0,-1-21 16,0-1-16,22 1 0,-22-1 0,-21 1 15,22-22-15,-22 21 0,0-20 0,0 20 16,-21 1-16,0-1 0,0-20 16,0 20-16,-21 22 0,0-22 0,0 22 15,0-22-15,-1 22 0,-20 0 0,0 21 16,21-22-16,-22 22 15,1 0-15,21-21 0,0 20 0,-1 22 16,1-21-16,21 0 0,0 0 0,0 0 16,21 0-1,1 21-15,-1-22 0,0 1 0,21 21 16,1-21-16,-22 0 0,21 21 16,22-21-16,-22-22 0,21 22 0,1 0 15,-22-21-15,22 21 0,-1-22 0,1 1 16,-22 0-16,0-1 0,1 1 15,-1-22-15,0 22 0,-20-21 0,-1 20 16,0 1-16,-21-22 0,0 22 16,0 21-16,0-21 0,0 20 15,0-20-15,0 21 0,0 0 16,-21 21 0,0 21-16,-1 0 0,1 21 15,0 1-15,0-1 0,21 22 16,-21-1-16,0 1 0,-1-1 0,1 1 15,21-1-15,0 1 0,-21-1 0,21 1 16,0-22-16,0 0 0,0 1 16,0-1-16,21 0 0,0-21 0,-21 22 15,22-22-15,-1 0 0,0-21 0,0 0 16,0 0-16,0 0 16,1 0-16,-1 0 0,0 0 0,21-21 15,-21 0-15,1 0 0,-1-1 16,0 1-16,0 0 0,0-21 0,0 21 15,-21-1-15,22-20 0,-22 21 0,21 0 16,-21 0-16,0-1 0,0 1 16,0 42 15,0 1-31,0-1 0,0 0 16,0 0-16,0 21 0,0-20 0,0-1 15,0 0-15,0 0 0,0 0 16,0 0-16,21 1 0,-21-1 0,21-21 15,0 0-15,0 0 0,1 0 16,-1 0-16,0 0 16,0 0-16,21 0 0,-20-21 0,-1-1 15,0 22-15,21-21 0,-21 0 0,1 0 16,-1 0-16,0 0 0,-21-22 16,0 22-16,21 0 0,-21-21 0,0 20 15,0-20-15,0 21 0,0-21 16,0 20-16,0-20 0,-21 21 0,0 21 15,21-21-15,-21 0 0,-1 21 0,-20 0 16,21 0-16,-21 0 0,20 21 16,-20 0-16,21 0 0,-21 0 0,-1 0 15,22 22-15,-21-22 0,21 21 16,-1 1-16,1-22 0,21 21 16,0-21-16,0 22 0,0-22 0,0 0 15,0 0-15,21 0 0,1 0 16,-1 1-16,0-1 0,0-21 0,21 0 15,-20 21-15,20-21 0,-21 0 0,21 0 16,1 0-16,-22 0 0,21 0 16,1 0-16,-1-21 0,0 21 0,1-21 15,-1-1-15,0 1 0,1 21 16,-1-21-16,0 0 0,1 0 16,-22 0-16,0-1 0,21 1 0,-42 0 15,21 0-15,-21 0 0,0 0 16,0-1-16,0 1 0,0 0 15,-21 21-15,0 0 16,0 0-16,0 0 0,-22 0 16,22 21-16,0 0 0,0 1 0,0-1 15,0 0-15,-1 0 0,1 0 16,0 0-16,21 1 0,-21-1 0,21 0 16,0 0-16,0 0 0,0 0 15,21-21-15,0 0 16,0 0-16,1 0 15,-1 0-15,0-21 0,0 0 0,0 0 16,0 0-16,-21 0 16,22 21-16,-1-22 0,-21 1 0,21 0 15,-21 0-15,0 0 0,0 42 32,0 0-17,0 0-15,0 0 16,0 1-16,0-1 0,0 0 0,0 0 15,0 0-15,0 0 0,0 1 16,21-22-16,0 21 0,0-21 16,1 0-16,-1 0 15,0 0-15,0 0 0,0 0 16,0-21-16,1-1 0,-1 1 0,0 21 16,21-21-16,-21-21 0,1 21 0,-1-1 15,0-20-15,-21 21 0,21-21 16,0-1-16,-21-20 0,21 20 0,1-20 15,-22 21-15,21-22 0,-21 1 0,21 20 16,-21-20-16,21 20 0,-21 1 16,0 0-16,0 21 0,0-1 0,0 44 31,0-1-31,-21 21 0,0 0 16,0 22-16,-1-22 0,1 22 0,0-1 15,0 1-15,0-22 0,0 22 16,21-1-16,-22-21 0,22 1 0,-21-1 15,21 0-15,0 1 0,0-1 16,0-21-16,0 0 0,0 1 0,0-1 16,0 0-16,21 0 0,1-21 0,-1 0 15,0 0-15,0 0 16,0 0-16,0 0 0,1-21 0,20 21 16,-21-21-16,0 0 0,-21-22 0,21 22 15,-21 0-15,0 0 0,0-22 16</inkml:trace>
  <inkml:trace contextRef="#ctx0" brushRef="#br0" timeOffset="148263.73">25527 15536 0,'-21'0'16,"42"0"-1,0 0-15,0 0 16,0 0-16,1 0 0,-1 0 0,0-21 15,21 0-15,-21 21 0,22 0 16,-22 0-16,21-21 0,-21 21 16,1 0-16,-1-21 0,0 21 0,0-21 15,0-1-15</inkml:trace>
  <inkml:trace contextRef="#ctx0" brushRef="#br0" timeOffset="150063.24">26691 15896 0,'0'-21'16,"21"0"0,0 0-16,1 0 15,-1-1-15,0 1 0,0 0 16,0 0-16,0 0 0,-21 0 0,0-1 16,0 1-16,0-21 0,0 21 15,0 0-15,0-1 0,0 1 16,-21 0-16,0 0 0,-21 21 0,21 0 15,-1 0-15,-20 0 0,21 0 16,-21 21-16,20 0 0,1 0 0,-21 22 16,21-22-16,0 21 0,-1 1 15,1-1-15,0-21 0,21 21 0,-21 1 16,21-22-16,0 21 0,0-21 0,0 1 16,0-1-16,0 0 0,21-21 15,0 0-15,0 21 0,1-21 0,-1 0 16,0 0-16,21 0 0,-21-21 15,1 0-15,20 0 0,-21-1 0,21 1 16,-20 0-16,20 0 0,-21 0 16,0-22-16,0 1 0,1 21 15,-1-21-15,0-22 0,0 22 0,0-22 16,-21 22-16,0-22 0,21 1 16,1 21-16,-22-22 0,0 22 0,0-22 15,21 22-15,-21 21 0,21-22 0,-21 22 16,0 42-1,0 1-15,0 41 16,0-21-16,-21 22 0,0-22 16,-1 22-16,1-1 0,0 1 0,0-1 15,0 1-15,21-22 0,-21 22 0,21-22 16,0 0-16,0 1 16,0-1-16,0 0 0,0-21 0,0 1 15,0 20-15,0-21 0,21-21 16,-21 21-16,21-21 0,0 0 15,0 0-15,0 0 0,1 0 16,-1 0-16,0-21 0,0 0 16,0 0-16,0 0 0,1-1 0,-1 1 15,0 0-15,0-21 0,-21 21 16,21-1-16,0 1 0,-21 0 0,0 0 16,0 0-16,0 42 15,0 0 1,0 0-16,0 0 0,0 1 15,0 20-15,0-21 0,0 0 0,0 0 16,0 1-16,0-1 0,0 0 16,0 0-16,0 0 0,0 0 15,22-21 1,-1 0-16,0 0 0,0 0 16,0-21-16,0 0 0,1 0 15,-22 0-15,0 0 0,0-1 16,21 1-16,-21 0 0,0 0 0,0-21 15,0 20-15,0 1 0,0 0 16,0 0-16,0 0 0,0 0 0,-21 21 16,-1 0-16,1 0 15,0 21 1,0 0-16,21 0 0,0 0 0,-21 0 16,21 1-16,0-1 15,0 0-15,0 0 0,0 0 16,21 0-1,0-21-15,0 0 16,0 0-16,1 0 0,-1-21 0,0 21 16,0-21-16,0 21 0,0-21 15,1 0-15,-1 0 0,0-1 16,-21 1-16,21 21 0,-21-21 16,0 42 15,0 0-16,0 1-15,0-1 0,0 0 0,0 0 16,0 0-16,0 0 0,0 1 16,0-1-16,21-21 31,0 0-15,1-21-16,-1-1 15,0 1-15,-21 0 0,21 0 0,0 21 16,-21-21-16,0 0 15,21-22-15,1 22 0,-22 0 0,0 0 16,21-22-16,-21 22 0,21-21 16,0 0-16,-21 20 0,21-20 0,-21 0 15,0-1-15,21 1 0,1 0 0,-1-22 16,-21 22-16,0 0 0,0-1 16,21 22-16,-21-21 0,0 21 0,0-1 15,0 1-15,-21 42 16,21 1-16,-21 20 15,-1 0-15,22-21 0,0 43 16,-21-22-16,0 1 0,21-1 0,-21 21 16,21-20-16,0-1 0,0 0 15,0 22-15,-21-22 0,21 1 16,0-22-16,0 21 0,-21 0 0,21-20 16,0-1-16,0 21 0,0-21 0,0 0 15,-22 1-15,22-1 0,-21 0 16,0-21-1,21-21 17,0 0-32,0-1 0,0 1 0,0 0 15,0 0-15,0 0 0,21 0 16,0-1-16,1 1 0,-1 21 16,0 0-16,0 0 15,0 0-15,0 0 0,1 21 16,-22 1-16,0-1 15,0 0-15,0 0 0,0 0 16,-22 0-16,1 1 0,0-1 16,0-21-16,0 0 15,0 21-15,-1-21 16,1 0-16,0 0 0,0 0 16,0 0-16,0-21 0,-1 21 15,-20-21-15,21 21 0</inkml:trace>
  <inkml:trace contextRef="#ctx0" brushRef="#br0" timeOffset="151295.32">4170 16108 0,'0'0'0,"-43"0"16,22 0-16,0 0 16,0 0-16,0 0 15,0 0 1,21-21-16,0 0 16,21 21-1,0 0-15,21-22 0,-21 22 16,22-21-16,-1 21 0,0-21 15,22 21-15,-1-21 0,22 0 0,0 0 16,-1 21-16,22-22 0,0 1 16,0 0-16,21 0 0,21 0 0,0 0 15,0-1-15,22 1 0,-22 0 0,21 0 16,22 0-16,-1-22 16,1 22-16,-1 0 0,1 0 0,20 0 15,1 0-15,21-22 0,0 22 16,0 0-16,21-21 0,0 20 0,21-20 15,0 21-15,0-21 0,0-1 0,0 22 16,22-21-16,-1 21 0,22-22 16,-22 22-16,21-21 0,1 21 0,-1-1 15,1 1-15,21 0 0,-22 0 16,22 0-16,-1-22 0,-20 43 0,21-21 16,-1 0-16,1 0 0,21 0 15,-22 0-15,1-1 0,0 1 0,-1 21 16,1-21-16,-21 0 0,20 0 0,-20 0 15,-1 21-15,1-22 16,-1 1-16,1 0 0,-1 0 0,-20 21 16,-1-21-16,0 0 0,-21-1 15,22 1-15,-43 0 0,21 0 0,-21 0 16,0 0-16,0-1 0,-21 1 16,0-21-16,-22 21 0,1 0 0,-22-1 15,1 1-15,-22 0 0,-21 0 16,1 0-16,-22 21 0,-22-21 0,1 21 15,-21 0-15,0-22 0,-22 22 0,1-21 16,-22 21-16,-21 0 0,0 0 16,-42 0-1,-21 0-15,-1 0 16,-20 0-16,-1 0 0,-20 0 0,-1 21 16,-21 1-16,-21-22 0</inkml:trace>
  <inkml:trace contextRef="#ctx0" brushRef="#br0" timeOffset="153105.26">4487 16764 0,'0'0'0,"-42"0"0,-64-21 16,64 21-16,21-21 16,-1 21-16,1 0 15,42 0 1,1 0 0,-1 0-16,0 21 0,21-21 15,1 21-15,20-21 0,-21 21 16,22-21-16,21 21 0,-22 1 15,22-22-15,-1 21 0,1 0 0,21-21 16,0 21-16,21 0 0,0 0 16,21 1-16,0-22 0,0 21 0,22 0 15,-1 0-15,0-21 0,22 21 16,-1 0-16,22-21 0,0 22 0,-1-1 16,22-21-16,0 21 0,21-21 15,0 21-15,21 0 0,-21-21 0,21 21 16,0 1-16,1-1 0,-1 0 15,21 0-15,0 0 0,1 0 0,-1 22 16,22-22-16,-22 21 0,0-21 16,22 22-16,-1-22 0,-20 21 15,20 1-15,1-22 0,-1 21 0,1-21 16,-1 22-16,1-22 0,-1 21 16,1-21-16,-1 0 0,1 1 0,-1-1 15,1 0-15,-1 0 0,1 0 16,-22 0-16,21-21 0,-20 22 0,-1-1 15,0-21-15,1 21 0,-1-21 16,0 21-16,-20-21 0,-1 0 16,0 21-16,-21-21 0,0 21 0,0 1 15,-21-22-15,0 21 0,-22-21 16,1 21-16,-22-21 0,1 21 16,-22-21-16,1 0 0,-22 21 15,0-21-15,-21 0 0,-21 0 0,0 21 16,-1-21-16,-20 0 0,-21 0 15,-1 22-15,-21-22 0,1 0 0,-22 0 16,0 0-16,0 0 0,0 0 16,-21 21 156,22-21-157,-1 0 16,-21 21-15,21-21 172,-21-21-48,0 0-124,0-1-1,-21 22-15,0 0 0,-1-21 16</inkml:trace>
  <inkml:trace contextRef="#ctx0" brushRef="#br0" timeOffset="155094.96">6604 17018 0,'0'0'0,"-21"0"0,0 0 16,-1 0-16,1 0 0,0 0 0,0 0 15,0 0-15,0 21 16,-1-21-16,1 0 0,0 0 16,63 0 30,-20 0-30,20 21-16,0-21 0,1 0 0,20 0 16,1 0-16,-1 0 0,1 0 15,-1 0-15,1 0 0,-1 0 16,1 0-16,20 0 0,-20 0 0,-1 0 16,1-21-16,-1 21 0,22 0 15,-22-21-15,1 21 0,-1 0 16,22-21-16,-21 21 0,-22 0 0,21-21 15,1 21-15,-22 0 0,1 0 0,-1 0 16,-21-21-16,21 21 0,-20 0 16,-1 0-16,0 0 0,-42 0 62,0 21-62,-1-21 16,1 0-16,0 0 0,0 0 15,-21 0-15,-1 0 0,22 0 0</inkml:trace>
  <inkml:trace contextRef="#ctx0" brushRef="#br0" timeOffset="155983.45">6223 17230 0,'0'0'0,"0"21"15,0 0 1,21 0-1,21-21 1,-20 0-16,20 0 0,-21 0 0,21 0 16,22 0-16,-22 0 0,1 0 15,20 0-15,-21 0 0,22 0 0,-1 0 16,1 0-16,-1 0 16,1 0-16,-1 0 0,1-21 0,21 21 15,-22 0-15,1-21 0,-1 21 16,22-21-16,-22 21 0,1 0 0,20-21 15,-20 21-15,-1 0 0,1 0 16,-1-22-16,-20 22 0,20 0 0,-20 0 16,-1 0-16,0 0 0,-21 0 0,22 0 15,-22 0-15,0 0 0,0 0 16,-21-21-16,21 21 16,-42 0 30,0 0-46,0 0 0,0 0 16,0 0-16,-1 21 0,1-21 16,-21 22-16,0-22 0,-1 0 0,1 21 15,0-21-15,-1 21 0,1-21 0,-22 0 16,22 21-16,-21-21 0,-1 0 16,22 21-16,-22-21 0,1 0 0,-1 0 15,22 21-15,-22-21 0,1 0 16,-22 0-16,22 0 0,-1 22 0,-20-22 15,20 0-15,1 0 0,-1 0 16,1 0-16,-1 0 0,22 0 0,-1 0 16,1 0-16,21 21 15,0-21-15,0 0 0,42 0 32,0 0-32,21 0 0,1 0 15,-1 0-15,21 0 0,1-21 16,-1 21-16,1 0 0,-1-22 0,22 22 15,-21-21-15,-1 21 0,22-21 16,-22 21-16,1 0 0,20-21 0,-20 21 16,21-21-16,-22 21 0,1 0 15,-1 0-15,-21 0 0,22-21 0,-22 21 16,1 0-16,-22 0 0,0 0 16,0 0-16,0 0 0,-21-22 46,0 1-30,0 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1T11:46:40.62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1820 4043 0,'0'21'47,"0"0"-31,0 0-16,0 1 0,0-1 0,0 0 15,0 0-15,0 0 0,0 0 0</inkml:trace>
  <inkml:trace contextRef="#ctx0" brushRef="#br0" timeOffset="1652.21">1651 741 0,'0'0'0,"0"-21"16,0-43-1,0 43-15,0 0 0,0 0 0,0 0 16,0-1-16,0 65 47,-21-22-47,21 21 0,0 1 16,0-1-16,-21 21 0,21 1 15,-22-1-15,22 1 0,-21-1 16,0 1-16,21-1 0,-21 1 15,0-22-15,0 22 0,21-22 0,0 0 16,-22 1-16,1-1 0,21-21 16,-21 0-16,21 1 0,0-1 15,0-42 17,0-1-17,0 1-15,0 0 0,0 0 16,0 0-16,0-22 0,0 22 0,0-21 15,0 0-15</inkml:trace>
  <inkml:trace contextRef="#ctx0" brushRef="#br0" timeOffset="1972.36">1503 593 0,'0'0'0,"21"0"0,0 0 15,0 0-15,0 0 16,-21 21-16,22 0 0,-1 21 16,0-20-16,0 20 0,21 0 0,-20 1 15,-1 20-15,0-21 0,21 22 16,-21-22-16,1 1 0,-1-1 16,0 21-16,0-20 0,0-22 0,0 21 15,-21-21-15,22 22 0,-22-22 16,21 0-16,-21 0 0,0 0 15,0 1 1,0-44 15,0 1-31,0 0 0,0 0 16,0-21-16,0 20 0,0-20 0,0 0 16</inkml:trace>
  <inkml:trace contextRef="#ctx0" brushRef="#br0" timeOffset="2268.19">2201 550 0,'0'0'0,"0"-21"0,0 0 0,0 0 15,0 0-15,0 42 32,-21 0-32,0 0 0,21 22 15,-21-1-15,21 0 0,-21 22 16,-1-22-16,22 22 0,-21-1 15,0 1-15,21-1 0,0-21 0,-21 22 16,0-22-16,21 1 0,-21-1 16,21 0-16,0-21 0,0 1 0,0-1 15,0 0-15,0 0 0,0-42 63,21 0-63,-21 0 0,21-1 15</inkml:trace>
  <inkml:trace contextRef="#ctx0" brushRef="#br0" timeOffset="2712.12">2392 1037 0,'0'0'0,"0"-21"0,-21 21 47,-1 21-47,22 0 0,0 1 16,-21 20-16,0-21 0,21 0 15,-21 22-15,21-22 0,0 0 0,-21 21 16,21-21-16,0 1 0,0-1 16,0 0-16,0 0 0,0 0 15,21 0-15,0-21 16,0 0-16,0 0 0,22 0 15,-22 0-15,0-21 0,21 0 0,-20 21 16,-1-21-16,0 0 0,21 0 16,-42-1-16,21 1 0,1 0 15,-22-21-15,0 21 0,0-22 16,0 22-16,0 0 0,0-21 0,0 20 16,-22 1-16,1 0 0,0 21 15,0 0-15,0 0 0,0 0 16,-1 0-16,1 0 0,0 0 0,0 0 15,0 21-15,0 0 0,-1 1 16,1-22-16,21 21 0,0 0 0,0 0 16,0 0-16,21-21 15,1 0 1,-1 0-16</inkml:trace>
  <inkml:trace contextRef="#ctx0" brushRef="#br0" timeOffset="3192.85">3006 974 0,'0'0'0,"0"21"31,0 0-31,0 0 0,0 0 16,0 1-16,0-1 0,0 0 0,-22 21 15,22-21-15,0 1 16,0-1-16,-21 21 0,21-21 0,0 0 15,0 1-15,0 20 0,-21-21 16,21 0-16,0 0 0,-21 1 16,21-44 31,0 1-47,0 0 0,0 0 15,0-21-15,0 20 0,0-20 0,0 21 16,21-21-16,0-1 0,0 1 15,22 0-15,-22 20 0,21 1 16,1 0-16,-22 0 0,21 0 16,0 21-16,-20 0 0,20 0 0,0 21 15,-21 0-15,1 0 0,-1 0 16,0 1-16,0 20 0,-21-21 0,0 21 16,0-20-16,0 20 0,0 0 15,0-21-15,0 1 0,-21 20 0,0-21 16,0 0-16,21 0 0,-22 1 15,1-22-15,21-22 32,0 1-17</inkml:trace>
  <inkml:trace contextRef="#ctx0" brushRef="#br0" timeOffset="3755.85">4932 381 0,'0'-21'0,"0"42"0,0-84 0,0 41 15,0 1-15,0 0 0,0 0 0,0 0 16,0 42 15,0 0-31,0 21 16,0 1-16,0-1 0,0 22 0,0-22 16,0 21-16,0 22 0,0-21 15,0 20-15,0-20 0,-21 20 0,-1-20 16,22-1-16,-21 1 0,21-1 15,0-20-15,-21-1 0,21 0 0,0-20 16,-21 20-16,21-21 0,0 0 16,0 0-16,0-42 31,0 0-31,0 0 0,0 0 16,0 0-16,0-22 15,0 22-15,0-21 0,0-1 0,0 1 16,0 0-16</inkml:trace>
  <inkml:trace contextRef="#ctx0" brushRef="#br0" timeOffset="4089.66">4678 550 0,'0'0'0,"-21"-21"0,21-21 0,0 21 16,0 0-16,0-1 0,0 1 15,0-21-15,21 21 0,0-22 16,0 22-16,21-21 0,1 21 15,-1 0-15,0-1 0,1 1 0,20 0 16,-20 21-16,-1 0 0,0 0 16,1 21-16,-1 0 0,-21 22 0,21-1 15,-20 0-15,-22 1 0,0-1 16,0 22-16,0-22 0,-22 0 0,-20 22 16,21-22-16,0 0 0,-22 1 15,22-1-15,-21 0 0,0 1 0,20-22 16,-20 21-16,21-21 0,0 1 15,0-1-15,-1-21 0,22 21 0,22-21 32,-1 0-17,0 0-15,0 0 0,0 0 16,0 0-16,1 0 0</inkml:trace>
  <inkml:trace contextRef="#ctx0" brushRef="#br0" timeOffset="4787.77">5228 1376 0,'0'0'0,"0"-21"31,0 0-31,0-1 0,0 1 16,21 0-16,0 0 0,1-21 15,-1-1-15,0 22 0,0-21 0,0-1 16,-21 1-16,21 21 0,-21-21 16,22 20-16,-22 1 0,0 0 0,0 0 15,-22 21 1,1 0-16,0 0 0,0 21 16,0 0-16,0 0 0,-1 1 0,1-1 15,0 0-15,0 0 0,0 21 16,21-20-16,0-1 0,0 0 15,0 0-15,21-21 16,0 21-16,21-21 0,-20 0 16,-1 0-16,21 0 0,-21 0 15,22 21-15,-22-21 0,0 0 0,0 22 16,0-1-16,0-21 0,-21 21 0,0 0 16,0 0-16,0 0 15,0 1-15,0-1 0,0 0 16,0 0-16,0 0 15,22-21 17,-1 0-32,0-21 15,0 21-15,0-21 0,22 0 16,-22 0-16,0-1 0,0-20 0,21 21 16,-20 0-16,-1-22 0,0 22 15,21 0-15,-21-21 0,-21 21 0,22-1 16,-1 1-16,-21 42 31,0 1-31,0-1 16,0 0-16,-21 0 0,21 0 0,-22 0 15,22 1-15,-21-1 0,21 0 16,0 0-16,0 0 0,0 0 16,-21 1-16,21-1 15,0-42 16,0-1-15</inkml:trace>
  <inkml:trace contextRef="#ctx0" brushRef="#br0" timeOffset="4963.6">5927 889 0,'0'0'16,"-22"0"-1,1 0 1,42 21 15,1-21-31,-1 21 0,0-21 16,-21 22-16</inkml:trace>
  <inkml:trace contextRef="#ctx0" brushRef="#br0" timeOffset="5652.3">6244 1080 0,'0'0'0,"-21"21"0,0 0 16,21 0-16,-21-21 0,21 21 16,0 0-16,0 1 0,-22-1 15,22 0-15,0 0 0,0 0 0,0 0 16,-21 1-16,21-1 0,0 0 15,0 0-15,0 0 0,0 0 16,0 1 0,-21-44 15,21 1-15,0 0-16,-21 0 0,21 0 0,0 0 15,0-22-15,0 22 0,0-21 16,0 21-16,21-22 0,0 22 0,0 0 15,-21-21-15,22 20 0,-1 1 16,0 21-16,0 0 0,0 0 16,0 0-16,1 0 0,20 0 0,-21 0 15,0 21-15,0 1 0,-21-1 0,22 0 16,-1 0-16,-21 0 0,0 22 16,0-22-16,0 0 0,0 0 15,0 21-15,0-20 0,0-1 0,0 0 16,0 0-16,0 0 15,-21-21-15,-1 0 16,22-21 0,0 0-1,0 0-15,0 0 0,22-1 16,-22-20-16,21 21 0,0-21 16,21 20-16,-21-20 0,1 21 0,20-21 15,-21 20-15,21 1 0,-20 0 16,-1 21-16,21 0 0,-21 0 0,0 0 15,1 0-15,-1 21 0,-21 0 0,0 1 16,21-1-16,-21 21 0,0-21 16,0 0-16,0 22 0,0-22 15,0 0-15,0 0 0,-21 0 16,0 22-16,21-22 0,0 0 16,-22 0-16,1 0 15,21-42 16</inkml:trace>
  <inkml:trace contextRef="#ctx0" brushRef="#br0" timeOffset="6072.09">7154 1058 0,'0'0'0,"0"-21"15,21 21-15,-21-21 0,0 42 47,0 0-47,-21 1 16,21-1-16,0 21 0,-21-21 0,21 0 16,0 1-16,0 20 0,-21-21 15,21 0-15,-21 0 0,21 1 0,-21-1 16,21 0-16,0 0 15,0-42 17,0 0-32,0 0 15,0-1-15,0 1 0</inkml:trace>
  <inkml:trace contextRef="#ctx0" brushRef="#br0" timeOffset="6405.84">7197 741 0,'0'0'0,"-22"0"16,1 0-16,0 21 16,21 0-16,0 0 0,0 1 15,0-1 1,0 0-16,0 0 16,21-21-16,0 0 0,1 0 15,-1 0-15,0-21 0,0 0 0,0 0 16,0-1-16,-21 1 15,22 0-15,-22 0 0,0 0 0,0 0 16,0-1-16,-22 22 16,1-21-16,0 21 0,0 0 15,0 0-15,0 0 0,-1 0 16,1 0-16,0 21 0,0 1 16,21-1-1,0 0-15,0 0 0,0 0 16,0 0-16,21-21 15,0 0-15,0 0 0</inkml:trace>
  <inkml:trace contextRef="#ctx0" brushRef="#br0" timeOffset="6941.05">7768 466 0,'0'0'0,"0"-21"0,-21-1 15,0 22 1,0 0-16,-1 22 16,22-1-16,0 0 0,-21 0 15,21 0-15,-21 22 0,21-1 16,-21-21-16,21 21 0,0 1 0,0-1 16,-21 22-16,0-22 0,21 0 15,0 22-15,-22-22 0,1 0 0,21 1 16,-21-1-16,21 0 0,0 1 15,0-22-15,0 21 0,0-21 0,0 1 16,0-1-16,0 0 16,21-21-1,0 0 1,1 0-16,-1 0 0,0-21 16,0 0-16,0-1 0,0 1 0,1 0 15,-1 0-15,0 0 0,0 0 16,0-22-16,0 22 0,-21 0 0,0-21 15,22 20-15,-22 1 0,21 21 16,-21-21-16,0 42 31,0 0-31,0 1 0,-21-1 16,21 0-16,-22 0 0,22 0 0,0 0 16,0 1-16,-21-1 0,21 0 15,0 0-15,-21-21 16,21 21-16,21-42 47,0 0-47,-21 0 0,22 0 0,-1-1 15</inkml:trace>
  <inkml:trace contextRef="#ctx0" brushRef="#br0" timeOffset="7115.95">7980 826 0,'0'0'0,"-21"0"31,-1 0 32,1 21-48,0-21-15</inkml:trace>
  <inkml:trace contextRef="#ctx0" brushRef="#br0" timeOffset="7307.84">7472 1016 0,'0'0'0,"-21"0"0,-1 21 0,1-21 16,42 0 30,1 0-46,-1 0 0,0 0 0,0 0 16,21 0-16,-20 0 0,-1 0 16,21 0-16,-21 0 0</inkml:trace>
  <inkml:trace contextRef="#ctx0" brushRef="#br0" timeOffset="7708.62">8043 1016 0,'0'21'16,"0"0"-16,0 1 15,-21-1-15,21 0 16,0 0-16,0 0 0,0 0 16,0 1-16,-21-1 0,21 0 15,0 0-15,0 0 0,0 0 0,0 1 16,0-1-16,0 0 0,0 0 15,0 0-15,0 0 16,21-21 15,-21-21-31,0 0 0,21 0 16,0 0-16,1-22 16,-22 22-16,0 0 0,21 0 0,0-21 15,0 20-15,-21 1 0,0 0 16,21 0-16,0 0 0,-21 0 0,0-1 15,22 22-15,-22-21 16,21 21-16,-21 21 31,0 1-15</inkml:trace>
  <inkml:trace contextRef="#ctx0" brushRef="#br0" timeOffset="8072.41">8276 1312 0,'0'0'0,"0"22"0,21-22 16,0 0-16,1 0 15,-1-22-15,-21 1 16,21 21-16,0-21 0,0 0 16,0 21-16,-21-21 0,22 0 0,-1-1 15,-21 1-15,0 0 0,21 0 16,-21 0-16,0 0 15,-21 21 1,0 0 0,-1 0-16,1 21 0,0 0 0,21 0 15,-21 0-15,0 0 0,21 1 16,-21-1-16,21 0 0,0 0 0,0 0 16,0 0-16,0 1 0,0-1 15,0 0-15,0 0 0,21 0 16,0-21-16,0 0 0,0 0 0,0 0 15,1 0-15,-1 0 0,0 0 16,0 0-16,0 0 0,0 0 16,1-21-16,-1 0 0,0 0 15,0 0-15,0-1 0</inkml:trace>
  <inkml:trace contextRef="#ctx0" brushRef="#br0" timeOffset="29213.06">10096 656 0,'43'-21'16,"-22"0"-16,0 21 0,-21-21 16,21 21-16,0-21 0,-21-1 0,22 1 15,-1 21-15,0-21 0,-21 0 16,21 0-16,0 0 0,0-1 0,1 1 16,-1 0-16,-21 0 0,21 0 15,0 0-15,0-1 0,-21 1 0,21 0 16,-21 0-1,22 21-15,-22-21 0,0 42 63,0 0-63,-22 21 16,1-20-16,0-1 0,0 21 15,0 0-15,-22 1 0,22-1 0,-21 22 16,0-22-16,-1 21 0,1 1 15,0-1-15,-1 1 0,1-1 0,0 22 16,-1-21-16,1-22 0,0 21 16,20-20-16,1 20 0,-21-42 15,42 22-15,-21-1 0,0-21 0,21 0 16,-22 22-16,22-22 16,0 0-16,0 0 0,0 0 31,-21-21-16,21-21 32,0 0-47,0 0 0,0 0 16,21 21-16</inkml:trace>
  <inkml:trace contextRef="#ctx0" brushRef="#br0" timeOffset="30624.15">11578 656 0,'0'-21'16,"0"0"-16,-21 21 31,0 0-31,0 0 0,-1 0 16,1 0-16,0 21 16,0 0-16,-21 0 0,20 1 0,-20 20 15,21 0-15,0 1 0,-22-1 16,22 0-16,-21 1 0,21 20 0,21-21 15,0 1-15,0-22 0,0 21 16,0 1-16,0-22 0,0 0 0,0 0 16,21 0-16,0 0 0,0-21 15,22 0-15,-22 22 0,0-22 0,21 0 16,-21 0-16,22 0 0,-22 0 16,0 0-16,21-22 0,-20 1 0,20 0 15,-21 0-15,21 0 0,1 0 16,-1-22-16,-21 22 0,22-21 15,-1-1-15,-21-20 0,0 21 0,22-1 16,-43-20-16,21 20 0,-21 1 16,21 0-16,-21-1 0,0 1 0,0 21 15,0 0-15,0 0 0,0-1 16,0 1-16,-21 21 16,0 21-16,21 1 15,0-1-15,-22 21 0,22 0 0,-21 1 16,21-1-16,-21 0 0,21 22 15,0-22-15,0 1 0,0 20 0,0-21 16,0 1-16,0-1 0,0-21 16,0 22-16,0-22 0,0 0 15,0 0-15,0 0 0,0 0 16,21-21-16,-21 22 0,21-22 16,1 0-16,-1 0 0,0 0 15,0-22-15,0 22 0,0-21 0</inkml:trace>
  <inkml:trace contextRef="#ctx0" brushRef="#br0" timeOffset="31132.01">12615 953 0,'0'0'0,"0"-22"0,0 1 0,0 0 0,0 0 15,0 0-15,0 0 0,0-1 16,-21 22-16,0 0 0,0 0 15,0 0-15,-1 0 16,1 22-16,0-1 0,-21 21 0,21-21 16,-1 22-16,1-22 0,-21 21 15,21 0-15,21 1 0,-21-1 0,21 0 16,-22-20-16,22 20 0,0-21 16,0 0-16,0 0 0,0 1 0,0-1 15,0 0-15,22-21 0,-1 0 16,0 0-16,0 0 0,0 0 15,0 0-15,1 0 0,-1-21 16,21 0-16,-21 21 0,0-22 16,1 1-16,-1-21 0,-21 21 0,21 0 15,0-22-15,0 22 0,-21-21 16,0-1-16,21 22 0,-21-21 0,22 21 16,-22 0-16,0-1 0,0 1 15,0 42 1,0 1-1,0 20-15,0-21 0,0 21 16,-22-20-16,22 20 0,-21-21 16,21 21-16,0-20 0,0 20 0,0-21 15,0 0-15,-21 0 0,21 1 16,0-1-16,0 0 0,0 0 16,21-21-1,0 0-15,1 0 0,-1-21 16,0 0-16</inkml:trace>
  <inkml:trace contextRef="#ctx0" brushRef="#br0" timeOffset="31632.02">13250 1101 0,'0'0'0,"0"-21"0,21-22 16,-21 22-16,22 21 0,-22-21 15,0 0-15,0 0 0,0-1 0,0 1 16,0 0-16,-22 21 15,1 0 1,0 0-16,0 21 0,-21 0 16,20 1-16,1-1 0,-21 21 0,21-21 15,0 0-15,-22 22 0,22-22 16,0 0-16,21 0 0,0 0 0,0 1 16,0-1-1,21-21 1,0 0-16,0 0 0,1 0 0,-1 0 15,0 0-15,0 21 16,0-21-16,0 0 0,1 0 0,-1 0 16,-21 21-16,21-21 15,-21 21-15,21-21 0,-21 21 16,0 1-16,-21-1 16,0-21-16,0 21 0,-1-21 15,1 21-15,0-21 0,-21 0 16,21 21-16,-1-21 0,-20 0 0,21 0 15,0 0-15,0 21 0,-1-21 0,1 0 16,0 0-16,0 0 16,0 0-16,0 0 31,21-21 0,21 21-31,0 0 16,0-21-16</inkml:trace>
  <inkml:trace contextRef="#ctx0" brushRef="#br0" timeOffset="32192.69">13779 1185 0,'0'0'0,"0"-21"15,22 0-15,-22 0 0,0 0 16,0 0-16,0-1 16,-22 22 15,1 0-31,21 22 16,-21-22-16,0 21 0,0 0 15,0 0-15,-1 0 0,1 0 16,0 1-16,0-1 0,0 0 15,21 0-15,-21 0 16,42 0 0,0-21-16,0 0 15,0 0-15,0 0 0,1 0 16,-1 0-16,0 0 0,0 0 0,0 22 16,0-22-16,1 0 0,-1 21 15,-21 0-15,21-21 0,-21 21 16,0 0-1,0 0 1,-21-21-16,0 0 0,-1 22 0,1-22 16,0 0-16,0 0 0,0 21 15,-22-21-15,22 0 0,0 0 0,0 0 16,0 0-16,0 0 0,-1 0 16,1 0-16,0 0 0,0 0 15,0 0-15,0 0 16,-1 0-1,44-21 17,-1-1-32,0 22 15</inkml:trace>
  <inkml:trace contextRef="#ctx0" brushRef="#br0" timeOffset="32627.44">15303 487 0,'0'0'0,"0"-21"0,0-22 16,0 22-16,0 0 15,-21 21 16,0 21-15,0 0-16,0 1 16,0 20-16,-22 0 0,22 1 0,-21-1 15,-1 21-15,1 1 0,0 21 0,-1-22 16,1 22-16,0-22 0,-1 22 16,-20-22-16,21 1 0,-1-1 0,1 1 15,-22-1-15,22 1 0,0-1 16,-1 1-16,1-22 0,21 1 0,-21-1 15,20 0-15,1 1 0,0-1 16,0-21-16,0 0 0,0 0 16,21 1-16,0-1 0,0-42 47,21-1-47,0 1 0,-21 0 0,21 0 15,0 0-15,0-22 0,1 22 16</inkml:trace>
  <inkml:trace contextRef="#ctx0" brushRef="#br0" timeOffset="33357.08">15875 1016 0,'0'0'16,"21"-21"-16,0-21 0,-21 20 0,0 1 16,0 0-16,0 0 0,0-21 0,0 20 15,0 1-15,0 0 16,-21 21-16,0 0 0,0 0 15,0 0-15,-22 0 0,22 0 16,0 42-16,0-20 0,-22 20 16,22 0-16,0 1 0,0 20 15,0 1-15,-22-22 0,43 21 0,-21 1 16,0-1-16,21-20 0,0-1 16,0 0-16,0 1 0,0-1 0,0-21 15,21 22-15,0-22 0,1 0 0,-1-21 16,0 21-16,0-21 0,0 0 15,22 0-15,-22 0 0,0-21 0,21 0 16,-21 0-16,22-1 0,-22 1 16,21 0-16,-21 0 0,1-21 0,-1 20 15,0-20-15,0 0 0,0-1 16,-21 1-16,0 0 0,0-1 0,0 1 16,0-21-16,-21 20 0,0 1 15,-21 21-15,20-22 0,1 22 16,-21 0-16,21 0 0,-22 21 15,1 0-15,21 0 0,-21 0 0,20 0 16,1 21-16,0 0 0,0 0 0,0 1 16,21-1-16,-21 0 0,21 0 15,0 0-15,0 0 0,0 1 0,21-1 16,0 0-16,0-21 0,0 0 16,0 0-16,22 0 0</inkml:trace>
  <inkml:trace contextRef="#ctx0" brushRef="#br0" timeOffset="34328.51">16573 529 0,'0'-21'0,"0"42"0,0-63 16,0 21-16,0 0 0,0 42 31,-21 0-15,0 0-16,0 0 0,21 22 0,0-1 15,-21 21-15,0-20 16,21 20-16,-22 1 0,22-1 0,-21 1 16,21-22-16,0 22 0,0-22 0,-21 0 15,21 1-15,-21-1 0,21 0 16,0-21-16,0 22 0,-21-22 0,21 0 16,-21 0-16,-1 0 15,1-21 1,0 0-16,0-21 15,21 0-15,0 0 0,0 0 16,0 0-16,0-1 0,0 1 16,21-21-16,0 21 0,22-22 0,-22 22 15,0 0-15,21 0 16,1 0-16,-22 21 0,21 0 0,0 0 16,1 0-16,-1 0 0,0 0 15,-20 21-15,20 0 0,-21 0 0,21 0 16,-20 1-16,-22-1 0,0 0 0,0 0 15,0 0-15,0 0 0,0 1 16,-22 20-16,-20-21 0,21 0 0,0 0 16,-22-21-16,1 22 0,0-1 15,-1 0-15,1-21 0,21 0 0,-21 21 16,20-21-16,-20 0 0,21 0 16,0 0-16,42 0 31,0 0-16,0 0-15,0 0 0,1 0 0,20 0 16,-21 0-16,21 0 0,1 0 16,-1-21-16,0 0 0,1 21 0,-1-21 15,-21-1-15,22 1 0,-1 21 16,0-21-16,-21 0 0,22 0 0,-22 0 16,21-22-16,-21 22 0,1 0 15,-22 0-15,21 0 0,-21-1 0,21 1 16,-21 0-16,0 0 0,0 42 31,0 21-15,0-20-16,0-1 15,-21 21-15,21 0 0,-21 1 0,21-1 16,-22 0-16,22 1 0,0-1 16,0 22-16,0-1 0,-21 1 0,21-22 15,-21 21-15,21 1 0,0 21 16,0-22-16,0 1 0,0 20 0,0-20 15,0-1-15,0 22 0,0-22 0,0 1 16,0-1-16,0-20 0,0-1 16,0 0-16,0 1 0,0-22 0,0 21 15,0-21-15,0 1 0,-21-22 16,0 0 0,0 0-16,-1 0 15,1-22-15,0 1 16,21 0-16,0 0 0,0 0 15,0 0-15,0-1 0,0-20 0,0 21 16,0-21-16,0 20 0,0-20 0,0 0 16,0-22-16,0 22 0,0-22 15,21 22-15,0-21 0,-21-1 0</inkml:trace>
  <inkml:trace contextRef="#ctx0" brushRef="#br0" timeOffset="34552.37">17272 931 0,'0'0'15,"-21"-21"-15,0 21 0,-1 0 0,1-21 0,0 21 16,0 0-16,0 0 16,0 0-1,42 21 16,0-21-31,0 21 16,0 1-16,0-1 0,1 0 16</inkml:trace>
  <inkml:trace contextRef="#ctx0" brushRef="#br0" timeOffset="34871.19">17462 1270 0,'22'-21'31,"-22"0"-31,21 21 0,0-21 16,-21-1-16,21 1 15,-21 0-15,21 0 0,-21 0 0,0 0 16,0-1 0,-21 22-1,0 22 1,0-1-16,0 0 0,-1 0 15,1 0-15,0 0 0,21 1 0,-21-1 16,21 0-16,-21 0 0,21 0 16,0 0-16,0 1 0,0-1 15,0 0-15,21-21 16,0 21-16,0-21 0,0 0 16,1 0-16,-1 0 0,0 0 15,0-21-15</inkml:trace>
  <inkml:trace contextRef="#ctx0" brushRef="#br0" timeOffset="35407.87">17970 1122 0,'0'0'0,"0"-21"0,0-22 16,0 22-16,-21 21 16,0 0-16,0 0 0,0 0 15,0 0-15,-1 21 16,22 1-16,-21-1 0,21 0 15,-21 21-15,21-21 0,0 1 0,0 20 16,0-21-16,0 0 0,0 0 16,0 1-16,0-1 0,0 0 15,0 0-15,21-21 0,0 21 16,1-21-16,-1 0 0,0 0 16,0 0-16,0 0 0,0 0 15,1 0-15,-1-21 0,0 21 0,0-21 16,0 0-16,0 0 0,22-1 15,-22-20-15,0 21 0,0-21 0,0-22 16,1 22-16,20-22 0,-21 1 16,0 20-16,22-20 0,-22-1 15,0 22-15,0-21 0,0 20 0,-21 22 16,0 0-16,21 0 0,-21 0 16,0 42-1,-21 0-15,21 0 16,-21 0-16,0 22 0,0-1 0,21 21 15,-21-20-15,-1 20 0,22 1 16,0-22-16,-21 22 0,21-22 0,0 21 16,0-20-16,0-1 0,0 0 15,0-20-15,0 20 0,0-21 0,0 0 16,0 0-16,0 1 0,21-22 16,-21 21-16,22-21 0,-1 0 15,0 0-15,0 0 0,0 0 16,0-21-16,1 21 15,-22-22-15,0 1 0,21 0 0,-21 0 16</inkml:trace>
  <inkml:trace contextRef="#ctx0" brushRef="#br0" timeOffset="35620.76">18203 868 0,'0'0'0,"-21"0"0,0 0 16,21-21 15,21 21-31,0 0 0,22 0 16,-22 0-16,21 0 0,0 0 15,1 0-15,-1-21 0,0 21 0,1 0 16,-22 0-16,21-22 0,-21 22 16,22 0-16,-22-21 0,0 21 0,0-21 15,0 21-15,1-21 0</inkml:trace>
  <inkml:trace contextRef="#ctx0" brushRef="#br0" timeOffset="35968.67">19600 254 0,'0'0'0,"-21"0"31,0 0-31,0 21 16,0 22-16,-1-1 0,-20 0 0,21 1 16,-21 20-16,-1 22 0,1-22 15,0 22-15,-1 0 0,1 20 0,0-20 16,-1 0-16,1-1 0,21 1 16,-22 0-16,1-1 0,21-20 0,-21-1 15,20 1-15,-20-1 0,21-20 16,0-1-16,21 0 0,-21 1 15,-1-22-15,22 0 0,-21 0 0,21 0 16,0 1-16,0-1 16,0-42-1,0-1-15,0 1 16,0 0-16,0-21 0</inkml:trace>
  <inkml:trace contextRef="#ctx0" brushRef="#br0" timeOffset="36928.67">19939 1037 0,'0'-63'16,"0"42"-16,0-1 0,0-20 16,0 21-16,0 0 0,0 0 0,0-1 15,0 1-15,-21 21 16,0 0-16,-1 0 0,22 21 16,-21 1-16,0 20 0,21 0 15,-21 1-15,0-1 0,0 21 0,-1 1 16,1-1-16,0-20 15,0 20-15,0 1 0,-22-22 0,1 0 16,21 1-16,-21-1 0,20 0 16,1-20-16,-21-1 0,42 0 0,-21 0 15,21 0-15,-21-21 0,21-21 32,0 0-32,0 0 0,21 0 0,0-22 15,0 22-15,0 0 0,-21-21 16,21 20-16,1-20 0,-1 21 0,0-21 15,-21 20-15,21 1 0,-21 0 16,21 21-16,0 0 16,1 21-1,-22 0-15,0 1 0,0-1 16,21 21-16,-21-21 0,0 0 0,0 22 16,21-22-16,-21 0 0,21 0 15,0 0-15,-21 1 0,0-1 0,21 0 16,1-21-16,-1 0 0,0 0 15,0 0-15,0 0 0,0 0 0,1 0 16,-1 0-16,0-21 0,0 0 16,21-1-16,-20 1 0,-1 0 0,21-21 15,-21-1-15,0 22 16,1-21-16,-1-22 0,-21 22 0,0 0 16,0-22-16,0 1 0,0 20 15,0-20-15,-21-1 0,-1 22 0,1-21 16,0 20-16,-21 22 0,21-21 15,-1 21-15,1-1 0,0 22 0,0 0 16,0 0-16,0 0 0,-1 22 16,1-1-16,0 21 0,21 0 0,0 1 15,0-1-15,0 22 0,0-22 16,0 21-16,0-20 0,21-1 0,0 0 16,-21 1-16,22-1 0,-1-21 15,0 0-15,0 1 0,0-1 16,0 0-16,1-21 0,-1 0 15,0 0-15,21 0 0,-21 0 0,1 0 16,-1 0-16,21 0 0,-21 0 16,0-21-16</inkml:trace>
  <inkml:trace contextRef="#ctx0" brushRef="#br0" timeOffset="37763.66">20532 1355 0,'0'0'0,"-22"0"0,22 21 0,-21-21 0,42 0 47,1 0-47,-1 0 0,0 0 0,0-21 16,21 21-16,-20-21 0,-1-1 16,0 1-16,21 0 0,-21 0 0,1 0 15,-1 0-15,0-1 0,0 1 16,-21 0-16,0 0 0,0 0 15,-21 21 1,0 0-16,-22 21 16,22 0-16,0 0 0,0 0 15,0 1-15,-22 20 0,22-21 0,0 21 16,0-20-16,21-1 16,-21 21-16,21-21 0,-21 0 0,21 1 15,0-1-15,0 0 0,0 0 0,0 0 16,21-21-16,0 0 15,0 0-15,0 0 0,0 0 0,1 0 16,-1 0-16,0 0 0,21-21 16,-21 21-16,22-21 0,-22 0 0,21 21 15,1-21-15,-22-1 0,21 1 16,0-21-16,-20 21 0,-1 0 0,0-1 16,0-20-16,-21 21 0,0 0 15,0 0-15,0-1 0,0 1 0,-21 21 31,0 0-31,0 21 16,-1 1-16,22-1 0,-21 0 16,21 21-16,0-21 0,0 1 0,0-1 15,0 0-15,0 0 0,0 0 16,0 0-16,0 1 0,0-1 0,0 0 16,21-21-16,-21 21 0,22 0 0,-1 0 15,0-21 1,0 0-16,0 0 15,0 0-15,1 0 16,-1-21-16,0 21 0,0-21 0,0 0 16,0 0-16,1 0 15,-1-1-15,0 1 0,0 0 0,0 0 16,-21-21-16,21 20 0,-21 1 16,22 0-16,-22 0 0,0 0 0,0 0 15,0 42 1,0 0-16,0 0 15,0 0-15,-22 0 0,1 22 0,21-22 16,0 0-16,-21 21 0,21-20 16,-21-1-16,21 0 0,0 0 0,0 0 15,0 0 1,0 1-16,0-44 31,21 1-15,0 0-16</inkml:trace>
  <inkml:trace contextRef="#ctx0" brushRef="#br0" timeOffset="37954.81">21484 995 0,'0'0'16,"-21"-21"-16,-21 0 15,20 21-15,1-22 0,0 22 16,0 0-1,21 22-15,0-1 16,0 0-16,0 0 0,0 0 16,0 0-16,21 1 15,0-1-15,0 0 0</inkml:trace>
  <inkml:trace contextRef="#ctx0" brushRef="#br0" timeOffset="38327.58">21611 1143 0,'-21'0'16,"21"21"-1,0 0-15,0 1 0,0-1 0,0 0 16,0 0-16,0 0 0,0 0 16,0 22-16,0-22 0,0 0 0,0 0 15,0 0-15,0 1 0,0-1 16,0 0-16,0 0 0,21-21 31,0 0-31,-21-21 16,21 21-16,-21-21 15,22 0-15,-1-1 0,-21 1 16,21 0-16,0-21 0,-21 21 0,21-22 16,0 22-16,1-21 0,-1 21 15,0-1-15,-21 1 0,21 0 0,-21 0 16,21 0-16,0 21 15,1 21 1,-22 0-16,0 0 16,0 0-16,0 1 0,0-1 15,0 0-15</inkml:trace>
  <inkml:trace contextRef="#ctx0" brushRef="#br0" timeOffset="38643.93">22013 1376 0,'43'0'0,"-22"0"16,0 0-16,0 0 16,0-21-16,-21 0 0,21 21 15,1-22-15,-1 1 0,0 0 0,-21 0 16,21 21-16,-21-21 0,21 0 16,-21-1-16,0 1 15,-21 42 1,0-21-16,0 22 15,0-1-15,21 0 0,-22 0 16,1 0-16,21 0 0,0 1 16,-21-1-16,21 0 0,-21 0 0,21 0 15,0 0-15,0 1 0,0-1 16,0 0-16,21-21 16,0 0-1,0 0-15,1 0 0,-1 0 0,0 0 16,21 0-16,-21 0 0,1 0 15</inkml:trace>
  <inkml:trace contextRef="#ctx0" brushRef="#br0" timeOffset="39156.05">22754 1207 0,'-21'-43'15,"0"43"-15,0 0 0,-1 0 0,-20 0 16,21 0-16,0 0 0,0 0 15,-22 21-15,22-21 0,0 22 0,-21-1 16,20 21-16,1-21 0,0 0 16,0 1-16,0-1 0,0 21 0,21-21 15,0 0-15,0 1 0,0-1 16,0 0-16,0 0 0,0 0 16,21-21-1,0 0-15,0 0 0,0 0 0,22 0 16,-22 0-16,0-21 15,0 0-15,0 21 0,0-21 16,1 0-16,-1-22 0,0 22 0,21-21 16,-21 21-16,1-43 0,-1 22 15,0-1-15,-21-20 0,21-1 0,0-20 16,0 20-16,-21 1 0,0-1 16,22 1-16,-22-1 0,21 22 0,-21 0 15,0 20-15,0-20 0,0 21 16,0 42-1,-21 21-15,-1 1 16,1-1-16,0 0 0,21 22 0,-21-1 16,0 1-16,0 21 0,21-22 15,0 1-15,-22-1 0,22-21 16,0 1-16,0-1 0,0 0 0,0 1 16,0-22-16,0 0 0,0 0 15,0 0-15,22 1 0,-1-22 0,0 0 16,0 0-16,0 0 15,0 0-15,1 0 0,-1-22 0</inkml:trace>
  <inkml:trace contextRef="#ctx0" brushRef="#br0" timeOffset="39601.8">23580 614 0,'0'0'0,"-22"0"0,22-21 16,0 0-16,0-1 16,22 22-16,-1 0 0,21-21 15,0 21-15,-20-21 0,20 21 16,21-21-16,-20 21 0,-1 0 0,22-21 15,-22 21-15,0 0 16,1 0-16,-22 0 0,21 0 0,-21 0 16,0 0-16,-21 21 15,-21-21-15,0 21 16,0-21-16,-21 0 0,-1 21 16,1-21-16</inkml:trace>
  <inkml:trace contextRef="#ctx0" brushRef="#br0" timeOffset="39908.62">23664 572 0,'-21'0'16,"21"21"15,0 0-31,0 0 16,0 0-16,0 0 15,0 22-15,0-1 0,0 0 0,0 1 16,0 20-16,-21-20 0,0 20 15,21-21-15,-21 22 0,-1-22 0,1 1 16,21-1-16,-21 0 0,21-21 16,-21 22-16,21-22 0,0 0 0,0 0 15,0 0-15,0 1 16,21-44 15,0 1-31,0 0 16,1 0-16,20-21 0,-21 20 0,0 1 15,0-21-15,22 21 0,-22 0 16</inkml:trace>
  <inkml:trace contextRef="#ctx0" brushRef="#br0" timeOffset="40503.79">23876 1058 0,'0'0'0,"21"-21"15,-21 42 17,0 1-17,-21-1-15,21 21 0,0-21 16,-21 0-16,21 22 0,0-22 0,-21 0 15,21 0-15,0 0 0,0 1 16,0-1-16,0 0 0,0 0 16,21-21-1,0 0-15,0 0 0,0 0 0,0 0 16,1 0-16,20-21 0,-21 21 16,0-21-16,22 0 0,-22-1 0,0 1 15,0 0-15,0 0 0,-21 0 16,21 0-16,-21-1 0,22 1 0,-22-21 15,0 21-15,0 0 16,0 42 0,0 0-1,0 0-15,-22 0 0,22 22 0,0-1 16,-21-21-16,0 21 0,0 1 16,21 20-16,0-20 0,-21-1 15,0 21-15,21 1 0,-22-22 0,22 22 16,0-1-16,-21 1 0,0-1 15,0 1-15,21-1 0,-21 1 0,0-1 16,-1-20-16,22 20 0,-21-21 0,0 1 16,21-1-16,-21 0 0,21-20 15,-21 20-15,0-42 0,21 21 0,0 0 16,-22-21-16,1 0 16,21-21-16,0 0 15,0 0-15,0 0 0,0-1 0,0-20 16,0 0-16,0-1 15,21 1-15,1-21 0,-1 20 0,0-20 16,0-1-16,0-20 0,0 20 0,1 1 16,-1-1-16,21 22 0,-21-22 15,0 22-15,1 0 0,-1-1 0,0 22 16,0-21-16,21 21 0,-20-1 16,-1-20-16,0 21 0,-21 0 0,21 0 15,0-1-15,0 1 0,1 0 16</inkml:trace>
  <inkml:trace contextRef="#ctx0" brushRef="#br0" timeOffset="40824.61">24574 1016 0,'0'0'0,"0"-21"0,0 0 16,-21 21 15,0 21-31,0 21 16,21-21-16,-21 22 0,21-1 0,-21 0 15,21 22-15,0-22 0,-22 22 0,1-1 16,0 1-16,21-1 0,-21 1 16,21-1-16,0 1 0,0-1 0,-21 1 15,0-1-15,21-20 16,-22 20-16,22-21 0,-21 1 0,0-1 16,21 0-16,0 1 0,-21-1 0,0 0 15,0-20-15,21-1 0,0 0 16,-22 0-16,22 0 0,-21 0 0,21-42 31,0 0-15,21 0-16,1 0 0,-1 0 0,0-22 15,0 1-15</inkml:trace>
  <inkml:trace contextRef="#ctx0" brushRef="#br0" timeOffset="41160.05">24659 1312 0,'0'0'0,"0"-21"16,-21-42-16,0 42 16,21-1-16,0 1 0,0-21 0,0 21 15,0 0-15,0-1 0,21 1 16,0 0-16,-21 0 0,21 21 16,22-21-16,-22 21 0,0 0 15,0 0-15,0 0 0,22 0 0,-22 21 16,-21 0-16,21 0 0,-21 0 15,0 1-15,0 20 0,0-21 16,0 21-16,0-20 0,-21-1 0,0 21 16,-1-21-16,1 0 0,0 1 15,-21-1-15,21 0 0,-1-21 0,1 21 16,0-21-16,0 0 0,21 21 16,-21-21-16,0 0 15,21-21 16,21 21-31,0-21 16</inkml:trace>
  <inkml:trace contextRef="#ctx0" brushRef="#br0" timeOffset="41488.87">24998 1207 0,'0'0'0,"21"-22"0,-21 1 16,0 0-16,21 21 15,0-21-15,0 0 16,-21 0-16,22-1 0,-1 1 16,-21 0-16,0 0 15,0 42 1,0 0 0,-21-21-16,-1 21 0,22 1 15,-21 20-15,0-21 0,0 0 0,0 22 16,0-22-16,21 0 0,0 0 15,0 0-15,0 0 0,0 1 0,0-1 16,0 0-16,0 0 16,0 0-16,21-21 15,0 0-15,0 0 16,0 0-16,0 0 0,1-21 16,-1 21-16,0 0 0,0-21 15</inkml:trace>
  <inkml:trace contextRef="#ctx0" brushRef="#br0" timeOffset="41756.71">25463 1185 0,'0'0'0,"0"-21"0,0 0 0,0-21 15,0 21-15,0-1 0,0 1 0,0-21 16,0 21-16,0 0 16,-21 21-16,0 0 0,0 0 15,0 0-15,21 21 16,-21 0-16,-1 0 0,22 21 0,-21-20 15,0 20-15,0-21 0,21 21 16,-21-20-16,21 20 0,-21-21 0,21 0 16,0 22-16,0-22 0,0 0 15,0 0-15,0 0 16,21 0 0,0-21-16,0 0 0,0 0 15,0 0-15,1 0 0,20 0 16,-21-21-16</inkml:trace>
  <inkml:trace contextRef="#ctx0" brushRef="#br0" timeOffset="43351.98">25739 1249 0,'0'0'0,"21"-21"0,-21 0 0,21-1 15,-21 1-15,0 0 0,0 0 16,0 0-16,-21 21 0,0 0 16,-1 0-16,1 0 15,0 0-15,0 0 0,0 21 16,0-21-16,-1 21 0,1 0 15,0 0-15,0 22 0,21-22 0,-21 0 16,21 0-16,-21 0 0,21 1 16,0-1-16,0 0 0,0 0 15,0 0-15,21-21 16,0 0-16,0 0 16,0 0-16,0-21 0,1 0 15,-1 21-15,0-21 16,-21 0-16,21-1 0,0 1 0,-21 0 15,21 0-15,-21 0 0,22 0 16,-22-1-16,21 1 0,-21 0 16,21 21-1,-21 21 1,0 0-16,0 1 16,0-1-16,-21 0 0,21 0 0,-21 0 15,21 0-15,0 1 0,0-1 0,0 0 16,0 0-16,0 0 15,21-21 1,0 0-16,0 0 16,0 0-16,0 0 0,1 0 0,-1 0 15,0-21-15,0 0 0,0 21 16,0-21-16,1 0 0,-1 21 16,0-22-16,0 1 0,-21 0 15,21 0-15,-21 0 0,0 0 0,21-1 16,-21 1-16,-21 21 15,0 21 1,0 1-16,21-1 16,0 0-16,0 0 0,0 0 15,0 0-15,0 1 0,0-1 16,0 0-16,0 0 16,0 0-16,-21-21 78,0 0-78,42 0 62,0 0-62,0 0 16,0 0-16,0 0 0,-21-21 15,22 21-15,-1-21 0,0 21 0,0-21 16,0 0-16,0 21 0,1-22 16,-22-20-16,21 21 0,0 0 15,0-22-15,-21 1 0,21 0 0,-21-1 16,21-20-16,-21 21 0,22-22 16,-1 1-16,-21 20 0,0 1 15,0 0-15,0 20 0,0 1 0,21 0 16,-21 0-16,0 42 15,-21 0-15,21 0 16,-21 22-16,-1-1 0,22 0 16,0 22-16,-21-22 0,21 22 0,-21-22 15,0 0-15,21 22 0,0-22 16,0 1-16,-21-22 0,21 21 0,0 0 16,0-20-16,-21-1 0,21 0 15,0 0-15,0 0 0,0 0 16,21-21 15,0 0-31,0-21 16,0 0-16,0 0 15,1 21-15,-22-21 0,21 0 0,0 21 16,-21-22-16,21 22 16,0 0-16,-21 22 31,0-1-31,0 0 15,0 0-15,0 0 16,0 0-16,0 1 16,21-22-16,1 0 15,-1 0-15,0 21 0,0-21 16,21 0-16,-20 0 0,-1 0 0,21 0 16,-21 0-16,0 0 0,1 0 15,-1 0-15,0-21 0,0-1 0,0 22 16,-21-21-16,0 0 0,21 21 15,-21-21-15,0 0 0,0 0 0,0-1 16,0 1-16,-21 0 16,0 21-16,0 0 15,0 0-15,0 0 0,-1 0 16,22 21-16,-21 0 0,21 1 16,-21-1-16,21 0 0,-21 0 15,21 0-15,0 0 0,0 1 16,-21-1-16,21 0 0,-21 0 0,21 21 15,0-20-15,0 20 0,0 0 16,0 1-16,0-1 0,0 0 0,0 1 16,0 20-16,-22-21 0,22 1 15,-21 20-15,21-20 0,0-1 0,-21 0 16,0 1-16,21 20 0,-21-21 0,21-20 16,0 20-16,-21 0 0,21-21 15,0 22-15,0-22 0,0 0 16,0 0-16,0-42 31,0 0-15,0 0-16,0 0 15,0-1-15,0 1 16,21 0-16,0 0 0,-21 0 0,21-22 16,0 22-16</inkml:trace>
  <inkml:trace contextRef="#ctx0" brushRef="#br0" timeOffset="43603.93">26860 1058 0,'0'0'0,"0"-42"15,-21 21-15,21 0 0,-21 21 16,21-21-16,0-1 15,0 1 1,-21 21 47</inkml:trace>
  <inkml:trace contextRef="#ctx0" brushRef="#br0" timeOffset="43819.8">26289 1058 0,'0'0'0,"0"22"0,-21-22 0,42 0 32,0 0-32,0 0 15,0 0-15,1 0 16,-1 0-16,0 0 0,0 0 0,0 0 15,0 0-15,1 0 16,-1 0-16</inkml:trace>
  <inkml:trace contextRef="#ctx0" brushRef="#br0" timeOffset="45668.41">1206 2138 0,'-21'21'16,"0"-21"-16,0 0 15,0 0 1,0 0-16,21 21 47,0 0-16,21-21-15,0 0-1,0 0-15,0 0 0,0 0 16,1 0-16,20 0 0,-21 0 0,21 0 16,1 0-16,-1 0 0,0 0 15,1 0-15,-1 0 0,0 0 0,1 0 16,-1 0-16,-21 0 0,22 0 15,-1 0-15,0 0 0,-21 0 16,22 0-16,-1 0 0,-21 0 16,22 0-16,-22 0 0,21 0 0,0 22 15,1-22-15,-1 0 0,0 0 16,22 0-16,-22 0 0,22 0 0,-1 0 16,1 0-16,-1 21 0,1-21 15,-1 0-15,1 0 0,-1 0 0,22 0 16,-22 0-16,22 0 0,0 0 15,-1 0-15,22 0 0,-21 0 0,0 0 16,20 0-16,-20 0 0,21 0 0,-21 0 16,20 0-16,1 0 0,0 0 0,0 0 15,-21 0-15,42 0 16,-22 0-16,1 0 0,0 0 0,0 0 16,0 0-16,0-21 0,-1 21 0,1 0 15,0 0-15,21 0 0,-21 0 16,-21 0-16,20 0 0,1 0 0,-21 0 15,21 0-15,0 0 0,-22 0 0,22 0 16,-21 0-16,21 0 0,-1 0 16,-20 0-16,21 0 0,-21 0 0,-1 0 15,1 0-15,-22 0 0,22 0 16,-21 0-16,20 0 0,-20 0 0,-1 0 16,1 0-16,-1 0 0,1 0 0,-22 0 15,22 0-15,-22 0 16,0 0-16,-21 0 0,1 0 0,-1 0 15,0 0-15,0 0 0</inkml:trace>
  <inkml:trace contextRef="#ctx0" brushRef="#br0" timeOffset="45834.32">10181 2265 0,'0'0'0,"42"0"0,1 0 0,41 0 16</inkml:trace>
  <inkml:trace contextRef="#ctx0" brushRef="#br0" timeOffset="46483.92">10626 2223 0,'0'0'0,"-64"-22"16,43 22-16,0 0 15,0 0-15,-1 0 0,1-21 0,0 21 16,0 0-16,0 0 0,-22 0 16,22-21-16,0 21 0,0 0 0,0 0 15,0 0-15,-1 0 16,1 0-16,0 0 0,0 0 0,0 0 15,0 0-15,-1 0 0,1 0 0,0 0 16,0 0-16,0 0 0,0 0 16,-1 0-1,1 0 1,0 21 0</inkml:trace>
  <inkml:trace contextRef="#ctx0" brushRef="#br0" timeOffset="46872.07">11155 2201 0,'0'0'0,"21"0"0,191 0 16,-107 0-16,1 0 0,0 0 15,0 0-15,21 0 0,0 0 0,0 0 16,-21 0-16,0 0 0,-1 0 0,1 0 15,0 0-15,0 0 0,-21 0 16,-1 0-16,1 0 0,0 0 0,-22 0 16,1 0-16,-1 0 0,-21 0 15,1 0-15,-1 0 0,-21 0 16,0 0-16,1 0 0,-1 0 0,0 0 78,0 0-15,0 0-63,0 0 15,-21-21-15,22 0 0</inkml:trace>
  <inkml:trace contextRef="#ctx0" brushRef="#br0" timeOffset="48099.97">15917 2265 0,'0'0'0,"-21"0"0,0 0 0,-21 0 16,20 0-16,1 0 0,-21 0 15,21 0-15,-22 0 0,22 0 0,-21 0 16,21 0-16,0 0 0,-22 0 15,22 0-15,0 0 0,-21 0 0,20 0 16,1 0-16,21 21 0,-21-21 16,21 21-1,21-21 1,0 0-16,1 0 0,20 0 16,-21 0-16,21 0 0,1 0 0,20 21 15,-20-21-15,-1 0 0,21 0 16,1 0-16,-1 0 0,1 0 0,-1 0 15,1 0-15,21 0 0,-1 0 16,1 0-16,-22 0 0,22 0 16,0 0-16,-1 0 0,1 22 0,21-22 15,-21 0-15,20 0 0,1 0 16,0 0-16,0 0 0,0 0 0,21 21 16,-21-21-16,21 0 0,0 0 0,21 0 15,-21 21-15,21-21 0,-21 0 16,21 0-16,-21 0 0,21 21 0,0-21 15,-21 0-15,22 0 0,-1 21 16,0-21-16,-21 0 0,21 0 0,0 0 16,0 21-16,1-21 0,-1 0 15,0 0-15,0 0 0,0 0 16,0 0-16,1 0 0,-1 0 16,0 22-16,0-22 0,-21 0 0,21 0 15,-21 0-15,21 0 0,-21 0 16,22 0-16,-22 0 0,21 0 0,-21 0 15,0 21-15,0-21 0,0 0 16,0 0-16,0 0 0,21 0 0,-21 0 16,0 21-16,0-21 0,0 0 0,21 0 15,-21 21-15,0-21 0,21 0 16,-21 0-16,-21 21 0,21-21 0,0 0 16,0 0-16,0 0 0,-21 21 15,21-21-15,0 0 0,-21 0 16,0 0-16,-1 0 0,1 0 15,0 0-15,-21 0 0,21 0 0,-22 0 16,-20 0-16,20 0 0,-20 0 16,-1 0-16,-20 0 0,-1 0 0,-21 0 15,0 0-15,1 0 0,-1 0 16,-21-21 0,-21 21 93,-1-21-109,1 21 0,-21 0 16,0 0-16</inkml:trace>
  <inkml:trace contextRef="#ctx0" brushRef="#br0" timeOffset="54149.66">1185 3662 0,'21'0'110,"1"-21"-110,-22 0 15,21-1-15,-21 1 16,0 0 0,0 0-1,-21 21-15,-1 0 16,1 0-16,0 21 16,21 0-16,-21 0 0,0 1 15,21 20-15,0-21 16,0 0-16,0 0 15,0 1-15,0-1 0,21-21 32,0 0-17,0-21-15,0-1 0,1-20 16,-1 21-16,-21 0 0,0 0 16,21-1-16,-21 1 0,0 0 15,0 0-15,0 0 0,0 0 0,-21 21 16,0 0-1,-1 0-15,1 21 16,0 0-16,0 0 0,21 0 16,0 22-16,-21-22 0,21 0 15,-21 0-15,21 21 0,0-20 16,0-1-16,0 0 0,0 0 0,21 0 16,0 0-16,0-21 15,0 0-15,0 0 16,1 0-16,-1 0 0,0 0 0,0 0 15,21-21-15</inkml:trace>
  <inkml:trace contextRef="#ctx0" brushRef="#br0" timeOffset="54499.77">1609 3598 0,'21'0'78,"0"0"-78,0 0 15,0 0-15,0-21 16,1 0-16,-1 0 0,-21 0 16,21 0-16,-21-1 0,0 1 15,0 0-15,-21 21 16,0 0-1,-1 0-15,1 0 0,0 21 16,0 0-16,-21 1 0,20-1 0,1 0 16,21 0-16,-21 21 0,0-20 15,21-1-15,0 0 0,0 21 0,0-21 16,0 1-16,0-1 0,0 0 16,21 0-16,0-21 15,0 0-15,1 0 0,-1 0 0</inkml:trace>
  <inkml:trace contextRef="#ctx0" brushRef="#br0" timeOffset="55068.45">2667 3598 0,'0'0'0,"0"-21"0,0 0 16,0 0-16,0 0 0,0 0 0,0-1 15,-21 1-15,0 21 0,-1-21 16,1 0-16,0 21 0,0 0 0,-21-21 16,20 21-16,-20 0 0,0 0 15,-1 21-15,1 0 0,0 0 16,-1 22-16,22-1 0,-21 0 15,0 1-15,-1-1 0,22 21 16,-21-20-16,21 20 0,-1 1 0,-20 20 16,21-20-16,0-1 0,21 22 15,0-21-15,-21-1 0,21-21 0,0 22 16,0-22-16,0 1 0,0-1 16,21 0-16,0-21 0,0 22 0,0-22 15,0 0-15,1 0 0,-1-21 16,21 21-16,-21-21 0,22 0 15,-1 0-15,0 0 0,-21 0 0,22-21 16,-1 0-16,0 21 0,1-21 16,-1-21-16,0 20 0,-20 1 15,20-21-15</inkml:trace>
  <inkml:trace contextRef="#ctx0" brushRef="#br0" timeOffset="55512.19">2879 4191 0,'21'-42'0,"-42"84"0,42-105 16,-21 41-16,0 1 0,0 0 0,0 0 15,-21 21 1,-1 0-16,1 0 0,0 0 0,0 21 16,0 0-16,0 0 0,-1 1 15,1 20-15,0 0 0,21 1 16,-21-1-16,0 21 0,0-20 16,-1-1-16,22 22 0,0-22 0,0 0 15,0 1-15,0-1 0,0 0 16,0 1-16,0-22 0,22 0 0,-1 0 15,0 0-15,0 0 0,21-21 16,-20 0-16,20 0 0,-21 0 0,21-21 16,-20 0-16,20 0 0,0 0 15,-21 0-15,22-22 0,-22 22 0,21-21 16,-21 21-16,1-22 0,-1 1 16,0 0-16,0-1 0,-21 1 0,0-22 15,0 22-15,0 0 0,-21 21 16,0-22-16,0 22 0,-22 0 15,22 0-15,0 21 0,-21 0 16,-1 0-16,22 0 0,-21 21 0,-1 0 16,1 0-16,21 0 0,0 22 15,-22-22-15,22 21 0,21-21 0,0 22 16,-21-1-16,21-21 0,0 22 16,0-22-16,0 0 0,21 0 0,0 0 15,1 0-15,-1-21 0,21 0 16,-21 0-16,22 0 0</inkml:trace>
  <inkml:trace contextRef="#ctx0" brushRef="#br0" timeOffset="55995.93">3492 4339 0,'0'0'0,"22"-21"0,-22 0 0,0 0 0,21 21 16,-21-21-16,0 42 31,0 0-16,0 0-15,0 0 0,0 0 0,0 22 16,-21-22-16,21 21 0,0 1 16,0-22-16,0 21 0,0-21 15,0 22-15,0-22 0,0 0 16,-22 21-16,22-21 0,0 1 0,-21-1 16,21-42 15,0-1-16,0 1-15,0 0 0,0 0 16,0-21-16,0-1 0,21 22 0,1-21 16,-1-1-16,0 1 0,0 0 15,0-1-15,22 1 0,-22 0 0,21 21 16,0-1-16,1 1 0,-22 0 16,21 21-16,1 0 0,-22 21 0,21 0 15,-21 1-15,22-1 16,-22 0-16,0 21 0,-21-21 0,21 22 15,-21-1-15,21 0 0,-21-20 0,0 20 16,0-21-16,0 21 0,0-20 16,0 20-16,0-21 0,0 0 0,0 0 15,0 1-15,0-1 0,0 0 16,-21-21-16,0 0 16,21-21-1,0 0-15</inkml:trace>
  <inkml:trace contextRef="#ctx0" brushRef="#br0" timeOffset="60504.1">4149 4255 0,'-22'-43'16,"1"43"-16,21-21 0,0 0 15,0 0-15,0 0 0,0-1 16,21 44 31,1-1-47,-22 21 0,21-21 0,0 22 16,0-22-16,0 21 0,-21 0 15,21 1-15,-21-22 0,22 21 0,-22 1 16,21-1-16,-21-21 0,0 0 15,0 22-15,0-22 0,0 0 0,0 0 16,0 0-16,0-42 47,0 0-47,21 0 0,-21 0 0,21-1 16,-21 1-16,21-21 0,-21 21 15,0-22-15,21 1 0,1 0 0,-22 21 16,21-22-16,-21 1 15,21 0-15,-21-1 0,21 22 0,-21-21 16,21 21-16,0-1 0,-21 1 16,0 0-16,22 21 0,-1 0 15,-21 21 1,0 0-16,0 1 16,21-1-16,-21 0 15,0 0-15,21 0 0,-21 0 0</inkml:trace>
  <inkml:trace contextRef="#ctx0" brushRef="#br0" timeOffset="60882.21">4720 4509 0,'0'0'0,"21"0"16,0 0-16,1 0 15,-1-22-15,0 1 16,0 0-16,0 0 0,22 0 0,-22 0 15,0-1-15,0 1 0,0-21 16,22 21-16,-22 0 0,-21-22 0,21 22 16,-21-21-16,0 21 15,0-1-15,0 1 0,0 0 0,0 0 0,-21 21 16,0 0 0,-1 21-16,1 0 15,0 0-15,0 1 0,0 20 0,0-21 16,-1 21-16,1 1 0,21-1 15,-21 0-15,21-20 0,0 20 0,0 0 16,0-21-16,0 1 0,0-1 16,0 0-16,21 0 0,0 0 0,1-21 15,-1 21-15,0-21 16,0 0-16,0 0 0,0 0 0,1 0 16,-1 0-16,0-21 0,0 0 0,0 21 15,0-21-15,1 0 0,-1 0 16</inkml:trace>
  <inkml:trace contextRef="#ctx0" brushRef="#br0" timeOffset="61285">5292 4170 0,'0'0'0,"-22"-21"16,22 0-16,0-1 16,0 1-16,0 0 15,22 21-15,-1 0 16,0 0-16,0 0 15,0 0-15,0 0 0,1 21 0,20 0 0,-21 1 16,0-1-16,0 0 0,1 21 16,-1-21-16,0 22 0,-21-1 15,0-21-15,0 22 0,0-1 0,0-21 16,0 21-16,0-20 0,0-1 16,0 0-16,-21 0 0,0 0 15,21-42 1,0 0-1,0 0-15,0 0 0,0-1 0,0 1 16,0-21-16,0 21 0,0-22 16,0 1-16,0 0 0,0 21 15,0-22-15,21 1 0,-21 21 0,21-22 16,-21 22-16,0 0 0,21 0 16,-21 0-16,21 21 0,-21-21 15,21 21 1,1 0-16,-22 21 15,0 0-15,0 0 0,0 0 16</inkml:trace>
  <inkml:trace contextRef="#ctx0" brushRef="#br0" timeOffset="62382.78">5884 4487 0,'21'22'0,"1"-22"31,-1-22-31,0 22 16,-21-21-16,21 0 0,0 0 16,0 0-16,1-22 0,-1 1 0,0 0 15,0-1-15,0 1 0,22-21 16,-22 20-16,0-20 0,21-1 0,-21 1 16,1 20-16,20-20 0,-21-1 15,0 22-15,-21-21 0,21 20 0,-21 1 16,22-22-16,-22 22 0,0 21 15,21-21-15,-21 20 0,21 1 16,-21 0-16,0 0 0,0 0 16,0 42-1,0 0-15,0 21 16,0 1-16,-21-1 0,0 22 0,21-1 16,-22 1-16,1-1 0,0 1 15,21 20-15,-21-20 0,21-1 0,-21 22 16,21-22-16,0-20 0,0 20 0,0-20 15,0-1-15,0 0 0,0-21 16,0 1-16,0-1 0,21 0 0,0 0 16,0-21-16,0 0 0,1 0 15,-1 0-15,21 0 0,-21 0 0,0 0 16,22-21-16,-22 0 0,21 0 16,-21-1-16,22-20 0,-22 21 15,0-21-15,0 20 0,0-20 0,1 0 16,-1 21-16,-21-22 0,21 1 15,-21 21-15,0 0 0,0-1 0,0 1 16,0 42 0,-21-21-1,21 43-15,-21-22 0,21 21 0,-22-21 16,22 22-16,0-1 0,0-21 16,0 22-16,0-22 0,0 0 0,0 21 15,0-21-15,22 1 16,-1-1-16,0-21 0,0 0 15,0 0-15,0 0 0,1 0 16,-1 0-16,21 0 0,-21-21 16,0 21-16,1-22 0,-1 1 0,0 0 15,0 0-15,0 0 0,0-22 0,-21 22 16,0 0-16,22-21 0,-22 21 16,0-22-16,0 22 0,0 0 0,21 0 15,-21 0-15,0 42 31,0 0-31,0 0 0,-21 0 16,21 22-16,-22-22 0,22 21 16,0 0-16,0-20 0,-21-1 0,21 21 15,-21-21-15,21 0 0,-21 1 16,21-1-16,0 0 0,0 0 16,-21-21-1,21-21 1,0 0-16,0 0 15,0-1-15,21 1 0,0 0 16,-21-21-16,21 21 0,0-22 0,1 1 16,-1 0-16,0-1 0,0 1 0,0 21 15,22-22-15,-22 22 16,21 0-16,-21 0 0,22 0 0,-22 21 16,21 0-16,-21 0 0,22 0 15,-22 21-15,0 0 0,0 0 0,0 22 16,-21-1-16,0-21 0,0 21 0,0 1 15,0-1-15,0 0 0,0-20 16,0 20-16,-21-21 0,21 0 0,0 22 16,-21-22-16,0 0 15,21 0-15,0 0 16,0-42 15,21 0-31,0 0 16,0 0-16</inkml:trace>
  <inkml:trace contextRef="#ctx0" brushRef="#br0" timeOffset="63084.6">8340 4085 0,'0'0'0,"0"-21"0,0 0 16,0 0-16,0 0 0,0-1 0,0 1 15,0 0-15,0 0 0,0 0 16,0 0-16,0-1 0,-22 22 0,1 0 15,0 0-15,0 0 0,0 0 0,0 22 16,-1-22-16,1 42 16,0-21-16,-21 21 0,21 1 0,-1-1 15,-20 0-15,21 1 0,0-1 0,-22 0 16,22 1-16,21-1 0,0-21 16,0 22-16,0-22 0,0 0 0,0 0 15,0 0-15,21-21 16,1 0-16,-1 0 0,0 0 0,0 0 15,0 0-15,0-21 0,22 0 0,-22 0 16,0 0-16,0-1 0,0 1 16,1 0-16,-1 0 0,0-21 0,-21 20 15,0 1-15,21-21 0,-21 21 16,0 0-16,21-1 0,-21 1 16,0 0-16,0 42 31,0 0-31,-21 1 0,21 20 15,-21 0-15,21-21 0,-21 22 0,21 20 16,0-20-16,-21-1 0,21 21 16,0 1-16,0-1 0,0 1 0,0 21 15,0-1-15,0 1 0,0-22 0,0 22 16,0 0-16,0-1 0,0 1 16,0 0-16,0 21 0,0-22 0,0 1 15,0 0-15,0-1 0,0 1 16,0 0-16,0-1 0,0-20 0,0-1 15,-22 1-15,1-1 0,21-20 16,-21-1-16,-21 0 0,21-21 0,-1 1 16,1-1-16,0 0 0,0-21 0,0 0 15,0 0-15,-1-21 0,1 0 16,0-1-16,0 1 0,21-21 0,0 21 16,0-43-16,0 22 0,0 0 0,0-22 15,21-21-15,0 22 0,0-22 0,1 22 16,-1-22-16,0 0 0,0 1 15,21-1-15,-20 0 0,-1 1 0,0 20 16,21-20-16,-21 20 0,1 1 16,-1-1-16,0 1 0,-21 20 15,21-20-15,-21-1 0,21 22 0,-21-22 16,0 22-16</inkml:trace>
  <inkml:trace contextRef="#ctx0" brushRef="#br0" timeOffset="63336.45">7937 3577 0,'-21'0'16,"42"0"-16,-63 0 0,21-21 0,0 21 0,0 0 15,21-21-15,-22 21 16,1 0 15,0 0-15,0 0-16,0 21 15,0-21-15,-1 0 0,1 0 16,-21 21-16</inkml:trace>
  <inkml:trace contextRef="#ctx0" brushRef="#br0" timeOffset="63600.18">6202 3768 0,'0'0'0,"-43"21"0,22-21 0,42 0 32,1 0-17,-1-21-15,0 21 0,21 0 16,1-21-16,-1 21 0,0 0 0,22-22 15,-22 22-15,22 0 0,-22-21 16,0 21-16,1 0 0,-1 0 16,0 0-16,1 0 0,-22 0 0,0 0 15</inkml:trace>
  <inkml:trace contextRef="#ctx0" brushRef="#br0" timeOffset="65599.81">9525 4191 0,'0'0'0,"0"21"0,-21 0 0,21 1 0,0-1 15,0 0-15,0 0 0,0 0 16,21-21 0,0 0-1,21-21-15,-20 0 0,20 0 0,0 0 16,1-22-16,-1 1 0,21 21 15,-20-22-15,-1-20 0,22 21 16,-22-1-16,21-20 0,-20-1 0,-1 22 16,0-22-16,-20 1 0,20-1 15,-21 1-15,0-1 0,-21 1 0,0 21 16,0-22-16,0 22 0,0-1 0,-21 22 16,0-21-16,0 21 0,0 21 15,-1 0-15,1 0 0,0 0 0,0 0 16,0 21-16,-22 21 0,22 1 15,0-1-15,-21 21 0,21 22 0,-1-21 16,-20 20-16,21 1 0,-21 21 16,20-22-16,1 22 0,-21 0 15,21 0-15,0 0 0,-1 0 0,1-1 16,0 1-16,21 21 0,-21-21 16,0 0-16,0 0 0,21 0 0,-22-1 15,1 1-15,0 0 0,21 0 0,0-21 16,-21-1-16,21 1 0,-21 0 15,21-22-15,0 22 0,0-22 0,0 1 16,0-22-16,0 0 0,0 22 0,0-43 16,21 21-16,0-20 0,-21-1 15,21 0-15,0-21 0,1 0 16,-1 0-16,0-21 0,0 0 0,21-1 16,1-20-16,-22 21 0,42-43 0,-20 22 15,20-21-15,-20-1 0,20-21 16,1 1-16,-1-1 0,-21 0 0,22-20 15,-22 20-15,1-21 0,-1 21 0,-21 1 16,0-22-16,-21 21 0,0 1 16,0-1-16,-21 21 0,0 1 0,-21-1 15,-1 22-15,1 0 0,0-1 0,-22 22 16,22 0-16,-22 0 0,1 0 16,-1 0-16,1 21 0,20 0 0,1 0 15,0 0-15,21 0 0,-1 0 16,44-22-1,20 22-15,0-21 16,1 21-16,-1-21 0,21 0 16,1 0-16,-1 0 0,1-22 0,21 22 15,-22-21-15,1-1 0,20 1 0,-20 0 16,-1-22-16,1 22 0,-22 0 16,0-1-16,1 22 0,-22-21 0,0-1 15,-21 22-15,0 0 0,0 0 16,0 0-16,-21 21 0,0 0 0,0-21 15,-22 21-15,22 0 0,0 0 16,0 21-16,0 0 0,-1 0 16,1 0-16,21 0 0,0 22 0,0-1 0,0-21 15,0 22-15,0-1 16,0 0-16,21-21 0,1 22 0,-22-22 16,21 21-16,0-21 0,21 1 0,-21-22 15,1 21-15,20 0 0,-21-21 16,21 0-16,-20 0 0,20 0 0,-21 0 15,21-21-15,-20 0 0,20-1 0,-21 1 16,0 0-16,0-21 0,22 21 16,-22-22-16,0 22 0,0-21 0,0 21 15,1-22-15,-22 22 16,0 0-16,21 0 0,-21 0 0,21 21 16,-21 21-1,0 0 1,0 21-16,0-21 0,0 22 0,0-22 15,0 21-15,0-21 0,0 22 0,0-22 16,0 0-16,0 0 0,0 0 16,0 1-16,0-1 0,0 0 0,21-21 15,0 0-15,0 0 16,1 0-16,-1 0 16,0-21-16,0 0 0,-21-1 15,21 1-15,-21 0 0,21 0 16,-21-21-16,0 20 0,0 1 15,0 0-15,0-21 0,-21 21 0,0-1 16,0 1-16,21 0 0,-21 0 16,0 21-16,-1 0 0,1-21 0,0 21 15,0 0-15,0 0 0,42 0 32,0 0-17,0-21-15,0 21 0,22-22 16,-22 22-16,0 0 0,21-21 15,-20 21-15,20 0 0,-21 0 0,21 0 0,-20 0 16,20 0-16,-21 21 16,0 1-16,0-22 0,1 42 0,-22-21 15,0 0-15,21 22 0,-21-1 0,0-21 16,0 21-16,0-20 0,0 20 16,0-21-16,0 21 0,0-20 0,0-1 15,0 0-15,0 0 0,0 0 16,-21-21-1,-1 0 1,22-21-16,0 0 0,0 0 16,0 0-16,0-1 0,0-20 15,0 21-15,0-21 0,0-1 0,22 1 0,-1 21 16,0-22-16,0 1 16,0 21-16,0 0 0,1-22 0,-1 43 15,0-21-15,21 21 0,-21 0 0,1 0 16,-1 0-16,0 0 0,0 21 15,0 1-15,0-1 0,1 0 0,-1 21 16,0-21-16,-21 22 0,0-22 16,0 21-16,0 1 0,0-22 0,0 0 15,0 21-15,0-21 0,0 1 0,0-1 16,0 0-16,0 0 16,0-42 15,0 0-31,0 0 15,0-1-15,0-20 0,21 21 0,0-21 16,0-1-16,1 22 0,-1-21 16,0-1-16,0 1 0,0 0 0,22 21 15,-22-1-15,21-20 0,-21 42 0,0-21 16,22 21-16,-22 0 0,0 0 16,0 21-16,0-21 0,1 42 0,-1-20 15,-21-1-15,0 21 0,0-21 16,0 22-16,0-1 0,0 0 0,0-21 15,0 22-15,0-22 0,0 21 16,0-21-16,-21 1 0,-1-1 16,22 0-16,-21 0 0,21 0 15,-21-21-15,0 0 16,21-21 0,0 0-16</inkml:trace>
  <inkml:trace contextRef="#ctx0" brushRef="#br0" timeOffset="67015.5">14351 3471 0,'0'0'0,"21"-21"0,21-85 15,-42 64-15,0 0 16,0 21-16,0-22 0,0 22 15,0-21-15,-21 21 0,0-1 0,-21 1 16,21 0-16,-1 21 0,-20 0 16,0 0-16,-1 0 0,1 0 0,0 21 15,-1 0-15,1 22 0,0-22 16,-1 42-16,1-20 0,21 20 0,-21 1 16,20-1-16,-20 22 0,21-22 0,0 1 15,0-1-15,21 1 0,0-1 16,0 1-16,0-1 0,0 1 0,0-22 15,0 1-15,21-1 16,0 0-16,0 1 0,21-22 0,-20 0 16,20 0-16,-21 0 0,21-21 0,1 0 15,-1 0-15,0 0 0,22 0 16,-22 0-16,1 0 0,20-21 0,-21 0 16,22-21-16,-22 20 0,1-20 15,20 21-15,-21-21 0,1-1 0,-22-20 16,21 20-16,-21 1 0,22-21 0,-22 20 15,-21-20-15,0-1 0,0 1 16,0-1-16,0 1 0,0-1 0,0 1 16,-21-1-16,0 22 0,-1 0 15,-20-1-15,0 22 0,21 0 16,-22 0-16,1 21 0,0 0 0,-22 0 16,22 21-16,-1 0 0,-20 21 15,21 1-15,-22 20 0,22 1 0,-1-1 16,1 22-16,21-22 0,-21 1 15,42-1-15,0 22 0,0-21 0,0-1 16,0 1-16,0-22 0,21 21 0,0-20 16,21-22-16,1 21 0,-1-21 15,0 1-15,22-22 0,-22 0 0,22 0 16,-22 0-16,21 0 0,1 0 16,-22 0-16,22-22 0,-22-20 0,22 21 15,-1 0-15,-21-22 0,1 22 16,-1-21-16,0 21 0,1-22 15,-22 1-15,21 21 0,-42 0 0,21-22 16,-21 22-16,0 0 0,0 42 31,0 0-31,-21-21 0,21 22 16,-21 20-16,21-21 0,-21 21 16,0-20-16,21-1 0,-21 21 0,-1-21 15,22 22-15,0-22 0,-21 0 0,0 0 16,21 0-16,-21 0 0,42-21 47,0-21-47,0 0 15,-21-21-15,22 21 0,20-1 0,-21-20 16,0 21-16,0-21 0,22 20 0,-22-20 16,0 21-16,21 0 0,-20 0 15,-1-1-15,0 1 0,0 21 16,0 21-1,-21 1-15,0-1 0,0 0 0,0 21 16,0-21-16,0 22 0,0-22 0,0 21 16,0-21-16,0 22 0,0-22 15,0 0-15,0 0 0,0 0 0,21 1 16,1-1-16,-1 0 0,0-21 16,0 0-16,21 0 0,-20 0 15,20 0-15,-21 0 0,21 0 0,1 0 16,-1-21-16,-21 0 0,22 21 0,-1-22 15,0-20-15,-21 21 0,22 0 16,-1-22-16,-21 22 0,0-21 0,1 0 16,-1 20-16,-21-20 0,0 21 15,0-21-15,0 20 0,0-20 0,0 21 16,0 0-16,-21 21 0,-1 0 16,1 0-16,0 0 0,0 21 15,0 0-15,0 0 0,-1 0 0,22 22 16,-21-1-16,21 0 0,-21 1 15,21-1-15,0 0 0,0 1 16,0-1-16,0-21 0,0 22 0,0-22 16,21 0-16,0 0 0,1 0 15,-1 0-15,0-21 0,0 0 0,0 0 16,22 0-16,-22 0 0,0 0 0,21 0 16,-21 0-16,1 0 0,-1-21 15,21 0-15,-21 0 0,0 0 0,1 0 16,-1-1-16,0 1 0,-21-21 0</inkml:trace>
  <inkml:trace contextRef="#ctx0" brushRef="#br0" timeOffset="69147.78">16954 4106 0,'0'0'0,"-21"22"16,-21 41-16,42-42 15,0 0-15,0 1 16,21-22-16,0 0 15,0 0-15,1 0 0,-1 0 16,0 0-16,-21-22 0,42 22 0,-21-21 16,1 0-16,-1 0 0,0-21 0,0 20 15,0 1-15,22-21 0,-22 0 16,0 20-16,21-20 0,-21 0 0,22 21 16,-22-22-16,21 1 0,-21 21 15,22 0-15,-22-1 0,0 1 0,0 21 16,0 0-16,1 0 0,-1 0 15,-21 21 1,0 1-16,0-1 0,0 0 16,0 0-16,0 0 0,0 0 15,0 1-15,-21-22 16,21 21-16,0-42 31,0-1-31,0 1 16,0 0-16,0 0 15,0 0-15,0 0 0,0-1 16,0 1-16,0 0 0,-22 0 16,1 21-16,21-21 0,-21 21 15,0 0-15,0 0 0,0 0 16,-1 0-16,1 21 0,0 0 16,0 0-16,21 0 0,-21 22 0,0-22 15,-1 0-15,1 21 0,0 1 16,0-1-16,21 0 0,0 22 0,0-22 15,0 1-15,0-1 0,0 0 0,0 1 16,0-22-16,42 21 0,-21-21 16,22 0-16,-22 1 0,21-22 0,22 21 15,-22-21-15,0 0 0,1 0 16,-1 0-16,22-21 0,-22-1 0,0 22 16,22-42-16,-22 21 0,0 0 15,1-22-15,-1 1 0,0 0 16,1-1-16,-1 1 0,-21-21 0,22 20 15,-22-20-15,0 20 0,0-20 16,0-1-16,0 1 0,1-1 0,-22 1 16,0-1-16,21 1 0,-21-1 0,0 22 15,0 0-15,21-1 0,-21 22 16,0 0-16,0 42 16,-21 22-1,0-22-15,-1 21 0,1 22 16,0-22-16,0 21 0,0 1 15,0-1-15,-1 1 0,1-22 0,0 22 16,0-1-16,21 1 0,0-22 0,0 22 16,0-1-16,0-21 0,0 1 15,0-1-15,0 0 0,21-20 0,0 20 16,0-21-16,1 0 0,-1 0 16,0-21-16,21 22 0,-21-22 0,1 0 15,20 0-15,0 0 0,-21-22 0,22 22 16,-1-21-16,0 0 0,-20 0 15,20-21-15,-21 20 0,0-20 0,22 21 16,-22-21-16,0-1 0,-21 1 16,0 0-16,21 20 0,-21-20 15,0 0-15,0 21 0,0-22 0,0 22 16,0 0-16,-21 0 0,0 0 16,0 21-16,-1 0 0,1 0 15,0 0-15,0 0 0,0 21 16,0 0-16,-1 0 0,1 0 0,0 22 15,21-22-15,-21 21 0,21 0 0,-21-20 16,21 20-16,0 0 0,0-21 16,0 22-16,0-22 0,0 0 0,0 0 15,0 0-15,21 1 0,0-22 16,0 0-16,0 0 16,1 0-16,-1 0 0,0-22 15,0 22-15,-21-21 0,21 0 16,0 0-16,1-21 0,-1 20 0,0-20 15,0 21-15,-21-21 0,21 20 0,0-20 16,1 21-16,-22 0 0,0 0 16,21 21-16,-21 21 31,0 21-31,0-21 0,0 0 16,-21 22-16,21-22 0,0 21 0,-22 1 15,22-22-15,0 0 0,0 0 16,0 21-16,0-20 15,0-1-15,22-21 16,-1 0-16,0 0 16,0 0-16,0 0 0,0 0 0,1-21 15,20-1-15,-21 1 0,21 0 16,1 0-16,-22 0 0,21-22 0,1 22 16,-1-21-16,0 0 0,-21 20 15,22-20-15,-22 21 0,0-21 0,0 20 16,0 1-16,-21 0 0,0 0 0,0 0 15,-21 21 1,0 0-16,0 21 0,0 0 16,0 0-16,-1 0 0,22 1 15,0 20-15,0-21 0,0 0 16,0 0-16,0 1 0,0 20 0,22-21 16,-1 0-16,0 0 0,-21 1 15,21-1-15,0-21 0,0 21 0,-21 0 16,22 0-16,-44-21 47,22-21-47,-21 21 15,0-21-15,0 0 16,0 21-16,0-21 0,-1 21 0,1 0 16,21 21-1,0 0 1,0 0-16,0 0 15,0 0-15,21 1 16,1-22-16,-1 0 0,0 0 0,21 0 16,-21 0-16,22 0 0,-22 0 0,21 0 15,1 0-15,-22 0 0,21 0 16,0-22-16,1 1 0,-22 21 0,21-21 16,-21 0-16,22 0 0,-22 0 15,21-1-15,-21-20 0,1 21 16,-1-21-16,0 20 0,0-20 0,0 21 0,-21 0 15,0 0-15,0-1 16,0 1-16,0 0 0,-21 21 16,0 0-16,0 0 0,0 0 15,-1 21-15,1 0 0,0 1 16,0-1-16,21 0 0,0 21 0,0-21 16,0 22-16,0-22 0,0 21 15,0-21-15,0 1 0,21-1 0,0 21 16,0-21-16,-21 0 0,22 1 0,-22-1 15,0 0 1,0 0-16,0 0 0,0 0 0,-22-21 16,1 22-16,-21-22 0,0 21 0,20-21 15,-20 0-15,0 21 0,-1-21 16,22 0-16,-21 0 0,21 0 0,0 0 16,42-21 15,0 0-31,0-1 0,0 1 15,22 21-15</inkml:trace>
  <inkml:trace contextRef="#ctx0" brushRef="#br0" timeOffset="69568.55">21548 3429 0,'0'0'0,"-22"0"15,-20-21-15,42 0 16,0 0-16,21-1 16,22 22-16,-22-21 0,21 21 0,22-21 15,-22 0-15,21 21 0,1-21 16,-22 0-16,22-1 0,-1 22 0,1-21 16,-1 21-16,-20 0 0,20 0 15,-21-21-15,1 21 0,-22 0 0,21 0 16,-21 0-16,-21 21 15,0 0-15,-42 1 16,21-1-16,0-21 0,-22 21 16,22-21-16,-21 21 0,21-21 15,-22 0-15</inkml:trace>
  <inkml:trace contextRef="#ctx0" brushRef="#br0" timeOffset="69884.38">21886 3344 0,'0'22'32,"0"-1"-32,0 0 15,0 0-15,0 0 0,0 22 0,-21-1 16,21-21-16,0 21 16,-21 1-16,21-1 0,-21 0 0,0 1 15,21-1-15,-22 22 0,1-22 0,21 0 16,-21 22-16,0-22 0,0 0 15,21 22-15,0-22 0,-21-21 0,21 22 16,-22-22-16,22 21 0,0-21 16,0 1-16,22-22 15,-1 0-15,-21-22 16,21 1-16,0 0 0,21 0 16,-20 0-16,-1-22 0,21 22 0,-21-21 15,0 0-15,22 20 0,-22-20 16,0 0-16</inkml:trace>
  <inkml:trace contextRef="#ctx0" brushRef="#br0" timeOffset="70500.03">22098 3916 0,'0'0'0,"21"-21"0,-21 0 16,21-1-16,-21 44 47,0-1-47,0 0 16,0 0-16,-21 0 0,21 0 15,0 1-15,0-1 0,0 21 0,0-21 16,-21 0-16,21 1 0,0-1 0,0 0 15,0 0-15,0 0 0,0 0 16,21-21-16,0 0 16,0 0-16,1 0 15,-1 0-15,21 0 0,-21-21 0,22 0 16,-22 21-16,21-21 0,-21 0 0,0 0 16,22-22-16,-22 22 0,0 0 15,0 0-15,0 0 0,1-1 0,-22 1 16,0 0-16,21 0 0,0 0 15,-21 42 17,0 0-32,0 21 15,0-20-15,0-1 0,0 21 16,0 0-16,0-20 0,0 20 16,-21 0-16,21 1 0,-21 20 15,21-21-15,-22 22 0,22-22 0,0 22 16,-21-1-16,0 1 0,0-1 15,21 1-15,-21-1 0,0 1 0,-22-1 16,22 1-16,0-22 0,0 22 0,-22-1 16,22 1-16,0-22 0,0 0 15,0 1-15,0-1 0,-1-21 0,1 0 16,-21 0-16,42 1 0,-21-22 0,0 0 16,-1 0-16,1 0 0,21-22 15,0 1-15,0 0 0,0 0 16,0-21-16,0-1 0,0 1 15,0-22-15,0 1 0,21-1 0,1-20 16,-1 20-16,0-20 0,0 20 16,0-21-16,22 22 0,-22-1 0,21 1 15,0 21-15,-20-1 0,20 1 16,0 0-16,-21 20 0,22-20 0,-22 21 16,21 0-16,-21 0 0,1-1 0,20 1 15,-21 0-15,21 0 0</inkml:trace>
  <inkml:trace contextRef="#ctx0" brushRef="#br0" timeOffset="70824.27">23072 3874 0,'0'0'0,"0"-22"0,-22 22 32,1 0-32,0 22 15,21 20-15,0-21 16,0 21-16,-21 22 0,21-22 0,-21 22 15,21-22-15,-21 22 0,21-1 0,-22 1 16,22-1-16,0 1 0,-21-1 16,0 1-16,0-1 0,0 1 0,21-1 15,-21 1-15,-1-1 0,-20 1 0,21-22 16,0 0-16,0 1 16,-1-1-16,22 0 0,-21 1 0,21-22 15,-21 0-15,21 0 0,0 0 0,0-42 47,21 0-47,0 0 0,1 0 0,-1-1 16,0-20-16,0 0 0,21-1 15,-20-20-15,-1 21 0</inkml:trace>
  <inkml:trace contextRef="#ctx0" brushRef="#br0" timeOffset="71115.95">22987 4297 0,'0'0'0,"21"-64"16,-21-84-1,21 106-15,0 0 0,-21 20 0,22-20 16,-1 21-16,0 0 0,0-22 0,0 22 16,0 0-16,1 21 0,20-21 0,-21 21 15,0 0-15,22 0 0,-22 0 16,0 0-16,0 0 0,0 0 0,-21 21 16,0 0-16,0 0 0,0 1 15,0 20-15,-21-21 0,0 0 0,-21 22 16,20-22-16,1 0 0,-21 0 15,21 0-15,0 0 0,-22 1 0,22-22 16,21 21-16,-21-21 0,0 0 16,42 0 15,0 0-31,0-21 0,0-1 16,1 22-16,-1-21 0,0 21 0,0-21 15</inkml:trace>
  <inkml:trace contextRef="#ctx0" brushRef="#br0" timeOffset="71475.74">23516 4106 0,'0'0'0,"21"0"15,0 22-15,1-22 0,-1 0 16,0 0-16,0 0 0,21 0 16,-20 0-16,-1 0 0,21 0 15,-21-22-15,22 22 0,-22-21 0,21 0 16,-21 0-16,22 0 0,-22 0 0,0-1 15,0 1-15,0-21 0,0 21 16,-21 0-16,0-22 0,0 22 0,0 0 16,0 0-16,0 0 0,-21 21 15,0 0-15,0 0 0,0 0 16,0 21-16,-1-21 0,-20 42 0,21-21 16,0 0-16,0 22 0,-1-1 15,22 0-15,0 1 0,0-22 16,0 21-16,0 1 0,0-22 15,0 21-15,0-21 0,0 0 0,22 1 16,-1-1-16,0 0 0,-21 0 0,21-21 16,0 0-16,0 21 0,1-21 15,-1 0-15,21 0 0,-21 0 0,0 0 16,1 0-16,-1-21 0,0 0 0,0 21 16,21-21-16</inkml:trace>
  <inkml:trace contextRef="#ctx0" brushRef="#br0" timeOffset="71815.56">25654 3260 0,'0'0'16,"-21"-64"-16,21 43 0,-21 0 15,-1 21-15,22 21 16,-21 0-16,0 22 16,0-1-16,21 21 0,-21 1 0,0-1 15,-1 1-15,1 21 16,0-22-16,21 1 0,-21-1 0,0 1 16,0-1-16,21 1 0,0-22 0,-22 21 15,22-20-15,-21-1 0,21-21 16,0 22-16,0-22 0,0 0 0,0 0 15,21-42 17,1 21-32,-1-21 0,21 0 15</inkml:trace>
  <inkml:trace contextRef="#ctx0" brushRef="#br0" timeOffset="72187.36">25844 3810 0,'0'0'15,"-21"0"-15,0 0 16,0 0-16,0 21 0,21 0 0,-21 1 16,-1 20-16,1-21 0,0 21 15,0-20-15,21 20 0,0 0 0,0 1 16,-21-22-16,21 0 0,0 21 16,0-21-16,0 1 0,21-1 0,0 0 15,0-21-15,0 0 0,22 0 16,-22 0-16,0 0 0,21 0 15,-20 0-15,20-21 0,-21 0 0,21-1 16,-20 1-16,-1 0 0,0 0 16,0-21-16,0 20 0,-21-20 15,0 0-15,0 21 0,0-1 0,0-20 16,0 21-16,0 0 0,-21 0 16,0 21-16,0-22 0,0 22 0,-22-21 15,22 21-15,-21 0 0,21 0 0,-1 0 16,-20 0-16,21 0 0,0 0 15,0 0-15,-1 0 0,1 0 16</inkml:trace>
  <inkml:trace contextRef="#ctx0" brushRef="#br0" timeOffset="72464.08">25252 3620 0,'0'0'16,"0"-22"0,21 22-1,21 0-15,-21 0 0,22 0 0,-1 0 16,0 0-16,1 0 0,20 0 16,-20 0-16,20 0 0,-21 0 0,22 0 15,-22 0-15,1 0 0,-1 0 16,0 0-16,-21 0 0,1 0 15,-1 0-15,0 22 0,0-22 16,-42 0 15,0 0-31,0 0 0,-22 0 16,22 0-16,-21 0 0</inkml:trace>
  <inkml:trace contextRef="#ctx0" brushRef="#br0" timeOffset="74492.21">1058 6668 0,'21'0'15,"1"0"1,-1-22 0,0 1-16,-21 0 15,21 0-15,0 0 0,-21 0 0,21-1 16,-21 1-16,0-21 0,0 21 15,0 0-15,0-22 0,0 22 16,0 0-16,0-21 0,-21 20 0,0 1 16,-21 0-16,21 0 0,-1 0 15,-20 0-15,21 21 0,-21 0 0,-1 0 16,22 0-16,-21 0 0,-1 0 16,1 0-16,0 21 15,-1 0-15,1 21 0,21 1 0,-21-1 16,20 0-16,1 1 0,0 20 15,21 1-15,0-22 0,0 21 0,0-20 16,0-1-16,21-21 0,0 22 16,1-22-16,20 0 0,-21 0 15,0-21-15,22 0 0,-22 0 0,21 0 16,-21 0-16,22 0 0,-22-21 16,21 21-16,-21-21 0,22-22 0,-22 22 15,0 0-15,21 0 0,-21-21 16,1-1-16,-1 22 0,0-21 0,-21 21 15,0-22-15,0 1 16,0 21-16,0 0 0,0-22 16,0 22-16,0 0 0,0 42 31,0 0-31,-21 0 0,21 22 0,0-22 16,0 21-16,0 1 0,0-1 15,0 0-15,21 1 0,0-22 16,0 21-16,0-21 0,1 0 0,20 1 15,-21-1-15,21-21 0,1 0 16,-22 0-16,21 0 0,-21 0 0,22-21 16,-1-1-16,0 22 0,-20-21 15,20 0-15,-21-21 0,0 21 16,22-1-16,-22-20 0,0 21 16,-21-21-16,21 20 0,-21-20 0,0 0 15,0 21-15,0-1 0,0-20 16,0 21-16,0 42 31,-21 0-31,21 0 0,0 22 0,0-22 16,0 21-16,0 1 0,0-22 15,-21 21-15,21 0 0,-21-20 0,21 20 16,0-21-16,0 0 0,0 0 16,0 1-16,0-1 15,0-42 1,0-1-1,0 1-15,0 0 16,0 0-16,0 0 0,21-22 0,-21 22 16,21-21-16,0 0 0,-21 20 15,21-20-15,0 21 0,1 0 0,-1 0 16,-21-1-16,21 1 0,0 21 16,0 0-16,0 0 0,-21 21 15,22 1-15,-1-1 0,-21 0 16,0 0-16,0 21 0,0-20 15,0 20-15,0-21 0,0 21 0,0-20 16,0 20-16,0-21 0,0 21 16,0-20-16,0-1 0,21 0 15,0 0-15,0-21 0,0 0 16,1 0-16,-1 0 0,21 0 16,-21 0-16,0-21 0,22 0 0,-22 0 15,21-1-15,1 1 0,-22 0 16,0 0-16,21 0 0,-21 0 0,1-22 15,-1 22-15,0-21 0,0 21 16,-21-1-16,0 1 0,0 0 0,0 0 16,0 42-1,0 0 1,0 0-16,0 1 16,0 20-16,0-21 0,0 21 0,0-20 15,0 20-15,0-21 0,0 0 0,0 22 16,0-22-16,0 0 15,21 0-15,0-21 0,1 0 0,-1 0 16,0 0-16,21 0 0,-21 0 16,1 0-16,-1-21 0,0 0 0,21 0 15,-21 21-15,1-22 0,-1-20 16,0 21-16,0 0 0,0-22 0,-21 22 16,0-21-16,0 0 0,0-1 15,0 1-15,0 0 0,-21 20 0,0-20 16,0 0-16,-22 21 0,22-1 15,0 1-15,-21 21 0,-1 0 16,22 0-16,-21 0 0,21 21 0,-22 1 16,1-22-16,21 42 0,0-21 15,0 0-15,-1 22 0,22-22 0,-21 21 16,21-21-16,0 0 0,0 1 16,0-1-16,21-21 0,22 0 0,-22 0 15,21 0-15</inkml:trace>
  <inkml:trace contextRef="#ctx0" brushRef="#br0" timeOffset="74764.25">3598 5800 0,'0'0'0,"-21"0"0,-42 42 16,41-21-16,1 22 0,0-1 15,0 0-15,0 22 0,0-22 16,-1 22-16,22-1 0,0 1 0,-21-1 16,0 1-16,21-1 0,0-21 15,0 22-15,0-22 0,0 1 0,0-22 16,0 0-16,0 0 16,0 0-16,0 0 0,-21-21 31,21-21-31,-21 0 0</inkml:trace>
  <inkml:trace contextRef="#ctx0" brushRef="#br0" timeOffset="75391.96">2794 6456 0,'0'0'0,"-21"-21"0,21 0 16,21 21-1,0 0-15,21-22 0,-20 22 16,20-21-16,21 21 15,-20-21-15,20 0 0,22 0 0,-22 0 16,22-1-16,-21 1 0,20 0 16,-20 0-16,20 0 0,-20-22 0,-1 22 15,-20 0-15,20-21 0,-42 21 16,22-1-16,-22-20 0,0 21 0,-21 0 16,0-22-16,0 22 0,0-21 0,0 21 15,0 0-15,-21 21 16,0 0-16,0 0 0,-1 0 15,-20 0-15,21 42 0,0-21 0,0 21 16,-1 1-16,22-1 0,0 0 16,-21 22-16,21-22 0,-21 22 15,21-22-15,0 22 0,0-1 0,0-21 16,0 22-16,-21-22 0,21 1 0,-21-1 16,21 0-16,-21-21 0,21 22 15,0-22-15,0 0 0,-22 0 0,22 0 16,-21 1-16,21-44 31,0 1-15,21 0-16,1 0 15,-1-21-15,0 20 0,0-20 0,0 0 0,0-1 16,1 22-16,20-21 0,-21 21 16,21-22-16,-20 22 0,20 21 15,-21 0-15,0 0 0,22 0 0,-22 0 16,0 21-16,-21 1 0,21-1 15,-21 0-15,0 0 0,21 21 0,-21-20 16,0 20-16,0-21 0,0 21 16,0-20-16,-21-1 0,0 0 0,21 0 15,-21 0-15,21 0 0,0 1 0,-21-22 16,21 21-16,0-42 31,21-1-15,0 1-1</inkml:trace>
  <inkml:trace contextRef="#ctx0" brushRef="#br0" timeOffset="75765.75">4276 6562 0,'21'0'16,"0"0"-16,0 0 15,0 0-15,0 0 0,1 0 16,-1-21-16,0 21 0,21-22 0,-21 1 16,1 0-16,-1 21 0,0-21 15,0 0-15,0 0 0,-21-1 0,21 1 16,-21 0-16,0 0 0,0 0 16,-21 21-16,0 0 0,0 0 15,0 0-15,0 0 0,-1 21 0,-20 0 16,21 0-16,0 0 0,0 1 15,-1 20-15,1-21 0,0 21 0,0 1 16,0-22-16,21 21 0,0-21 0,0 22 16,0-22-16,0 0 0,0 0 15,0 0-15,0 1 16,21-22-16,0 0 0,0 0 16,0 0-16,1 0 0,-1 0 15,21 0-15,-21-22 0,0 22 0,22-21 16,-22 0-16,0 0 0,21 21 0</inkml:trace>
  <inkml:trace contextRef="#ctx0" brushRef="#br0" timeOffset="76140.35">4911 6371 0,'0'-21'16,"21"21"15,0 0-16,-21 21-15,21-21 0,0 21 0,-21 1 16,21-1-16,-21 0 0,22 0 16,-22 0-16,0 22 0,0-22 0,0 0 15,0 21-15,0-21 0,0 1 0,0 20 16,0-21-16,0 0 0,0 0 16,-22 1-16,1-22 0,21 21 0,-21 0 15,21-42 16,0 0-15,0-1-16,21 1 0,-21 0 16,21-21-16,1-1 0,-1 1 15,0 0-15,0-1 0,0 1 0,22 21 16,-22-21-16,0 20 0,0-20 0,0 21 16,0 0-16,1 0 0,-1 21 15,0-22-15,0 22 0,0 0 16,-21-21-16</inkml:trace>
  <inkml:trace contextRef="#ctx0" brushRef="#br0" timeOffset="77356.27">7112 6731 0,'0'0'0,"0"21"0,21-21 15,0 0-15,0 0 0,1 0 16,-1 0-16,0-21 16,0 0-16,0 0 0,0 0 0,1-1 15,-1 1-15,0 0 0,0 0 16,0-21-16,0 20 0,1-20 0,-22 21 15,0-21-15,0 20 0,0-20 0,0 0 16,-22 21-16,1-22 16,-21 1-16,21 21 0,-22 0 0,22-1 15,0 1-15,-21 0 0,-1 21 0,22 0 16,-21 0-16,21 0 0,-22 21 16,1 0-16,21 1 0,-21 20 0,20 0 15,1 1-15,0-1 0,0 21 16,0-20-16,21-1 0,0 22 0,0-22 15,0 0-15,0 1 0,0-22 0,21 21 16,0-21-16,0-21 0,22 21 16,-22-21-16,21 0 0,-21 0 0,22 0 15,-1 0-15,0-21 0,-21 21 16,22-21-16,-1 0 0,-21 0 16,22 0-16,-22-22 0,21 22 0,-21 0 15,0-21-15,1 20 0,-22-20 16,0 0-16,0 21 0,0-22 0,0 22 15,0 0-15,0 0 0,0 0 16,0-1-16,0 1 0,0 42 16,0 1-1,0-1-15,0 21 0,0-21 16,0 22-16,0-22 0,21 21 0,0-21 16,0 0-16,-21 1 15,21 20-15,0-42 0,1 21 0,-1 0 0,0-21 16,0 0-16,0 0 0,0 0 15,1 0-15,-1 0 0,0-21 16,21 21-16,-21-21 0,1 0 0,-1 0 16,0-1-16,0 1 0,0-21 0,0 21 15,-21 0-15,0-1 0,0-20 16,22 21-16,-22 0 0,0-22 0,0 22 16,0 0-16,0 0 15,-22 21-15,1 21 16,0 0-16,21 22 15,-21-22-15,21 21 16,0-21-16,0 22 0,-21-22 0,21 21 16,-21-21-16,21 22 0,0-22 0,0 0 15,-22 0-15,22 0 0,0 0 16,-21 1-16,21-44 47,0 1-47,0 0 0,21 0 15,-21 0-15,22-22 0,-1 22 16,0-21-16,0 21 0,0-22 0,22 22 16,-22-21-16,0 21 0,21 0 0,-21-1 15,22 1-15,-22 21 16,21 0-16,-21 0 0,1 0 0,-1 0 16,0 21-16,0 1 0,-21-1 0,0 0 15,0 21-15,0 1 0,0-22 16,0 21-16,0 0 0,-21-20 0,0 20 15,21-21-15,0 0 0,-21 22 0,21-22 16,-22 0-16,22 0 16,22-21 15,-22-21-31,21 0 16,0 0-16,0-22 0</inkml:trace>
  <inkml:trace contextRef="#ctx0" brushRef="#br0" timeOffset="77773.03">8763 6117 0,'0'0'0,"0"-21"15,-21 21 1,0 21-16,-1 0 16,1 1-16,0-1 0,0 0 0,0 21 15,0 1-15,21-22 0,-22 21 0,22 0 16,-21 1-16,21-1 0,0-21 15,0 22-15,0-22 0,0 21 0,0-21 16,0 0-16,21 1 0,1-22 0,-1 21 16,0-21-1,21 0-15,-21 0 0,1 0 0,-1 0 16,0-21-16,21 21 0,-21-22 0,1 1 16,-1 0-16,21 0 0,-21 0 15,0-22-15,1 22 0,-1-21 0,-21 0 16,0 20-16,0-20 0,0 0 0,0-1 15,0 22-15,0-21 0,-21 0 16,-1 20-16,1 1 0,21 0 0,-21 0 16,0 21-16,0 0 0,0 0 0,-1 0 15,1 0-15,0 0 0,0 21 16,0-21-16,21 21 0,0 0 0,-21 1 16,21-1-16,-22-21 0,22 21 15,0 0-15,0 0 0,0 0 16,22-21-1</inkml:trace>
  <inkml:trace contextRef="#ctx0" brushRef="#br0" timeOffset="78192.31">9715 5652 0,'0'0'0,"-21"-22"0,0-41 16,21 42-16,0 0 0,0-1 15,0 1-15,0 0 0,21 21 0,0 0 16,1 0-16,-1 0 0,0 21 15,-21 0 1,0 22-16,21-1 0,-21 0 0,21 22 16,-21-22-16,0 22 0,0 20 0,0-20 15,0-1-15,-21 1 0,0-1 16,0 1-16,-22 21 0,22-22 0,-21-21 16,21 22-16,-22-1 0,22-20 0,-21-1 15,21-21-15,0 22 0,-1-22 16,1 0-16,0 0 0,0-21 0,0 0 15,0 0 1,21-21-16,0 0 16,-22 0-16,22-1 0,-21-20 0,21 21 15</inkml:trace>
  <inkml:trace contextRef="#ctx0" brushRef="#br0" timeOffset="79320.27">9123 6265 0,'0'0'0,"-21"-42"16,42 42-1,0 0-15,0 0 16,0 0-16,22 0 0,-1 0 0,0 0 16,1 0-16,20 0 0,1 0 15,-1 0-15,22-21 0,-22 0 0,22 21 16,0-21-16,-1-22 0,1 22 0,0 0 16,-22-21-16,22 20 15,-22-20-15,-20 0 0,20-1 0,-21 1 0,1 0 16,-22-1-16,0 1 0,0 0 15,-21-22-15,0 22 0,0 21 16,0-22-16,0 22 0,-21 0 0,0 0 16,0 21-16,0 0 0,-1 0 15,-20 0-15,21 21 0,-21 21 0,20-20 16,1 20-16,0 0 0,0 22 0,0-1 16,0-20-16,-1 20 0,22 1 15,-21-1-15,0-21 0,0 22 0,21-22 16,-21 22-16,0-22 0,-1 22 0,22-22 15,-21 0-15,0 1 0,0-1 16,21 0-16,0 1 0,0-22 16,-21 0-16,21 0 0,0 0 0,0-42 47,21 0-47,0 0 0,0 0 15,0-1-15,1 1 0,-1-21 16,0 21-16,21 0 0,-21-1 0,1 1 15,-1 0-15,21 0 0,-21 0 0,0 21 16,1 0-16,-1 0 16,0 21-16,-21 0 15,0 0-15,0 0 0,0 1 0,0-1 0,0 0 16,0 0-16,0 0 0,0 0 16,0 1-16,0-1 0,21 0 15,-21 0-15,21 0 0,-21 0 0,0 1 16,21-22-16,1 0 0,-1 21 15,0-21-15,0 0 0,21 0 16,-20 0-16,-1-21 0,0 21 0,21-22 16,-21 1-16,22 0 0,-22 0 15,0 0-15,21 0 0,-20-1 0,-1-20 16,0 21-16,0 0 0,0-22 0,-21 22 16,21-21-16,-21 21 0,0 0 0,0-1 15,0 1 1,0 0-16,-21 21 0,0 0 15,0 0-15,0 0 0,0 21 16,21 0-16,-22 1 0,1-1 16,21 0-16,-21 0 0,21 0 0,0 22 15,0-22-15,0 0 0,0 0 0,0 0 16,0 0-16,0 1 0,0-1 16,0 0-16,0 0 0,0 0 0,21-21 15,0 0-15,1 0 0,-1 0 0,0 0 16,0 0-16,21 0 0,-20 0 15,20 0-15,-21-21 0,21 21 16,-20-21-16,20 0 0,0 0 0,-21-1 16,22 1-16,-22 0 0,0 0 15,0-21-15,0 20 0,-21 1 0,0-21 16,0 21-16,0 0 0,0-1 0,0 1 16,-21 0-16,0 21 0,0 0 15,0 0-15,0 0 0,-1 0 0,1 0 16,0 21-16,21 0 15,0 1-15,0-1 0,0 0 16,21 0-16,0 0 0,1 22 0,-22-22 16,21 0-16,0 0 0,0 0 0,0 0 15,0 1-15,1-1 0,-1 0 16,-21 0-16,0 0 16,21-21-16,-21 21 0,0 1 15,0-44 32,0 1-47,0 0 16,0 0-16,0 0 0,21 0 15,-21-1-15</inkml:trace>
  <inkml:trace contextRef="#ctx0" brushRef="#br0" timeOffset="81481.67">12785 6541 0,'0'0'0,"-22"0"0,1 21 0,0 0 16,21 0-16,-21-21 16,21 21-16,0-42 31,0 0-31,21 0 0,0 0 16,-21-1-16,21 1 0,1-21 0,-1 21 15,0-22-15,21 1 0,-21 21 0,1-21 16,-1-1-16,21-20 0,-21 20 15,0-20-15,22 21 0,-22-1 0,21 1 16,-21 0-16,1-1 0,-1 22 0,0 0 16,0 0-16,0 21 0,0 0 15,-21 21-15,0 0 16,0 0-16,22 22 0,-22-22 16,0 21-16,0-21 0,0 22 0,0-22 15,0 0-15,0 0 0,0 0 0,0 0 16,0 1-16,0-1 0,0-42 47,0-1-32,0 1-15,0 0 0,0 0 0,0 0 16,0 0-16,0-1 0,-22-20 0,1 21 16,0-21-16,0 20 0,21 1 15,-21 0-15,0 0 0,-1 0 16,1 21-16,0 0 15,0 0-15,21 21 0,-21 0 0,0 0 16,-1 0-16,22 22 0,-21-1 0,0 0 16,0 1-16,21-1 0,0 0 15,-21 22-15,21-22 0,0 1 0,0 20 16,0-21-16,0 1 0,0-1 0,21 0 16,0 1-16,0-22 0,22 0 15,-22 0-15,21-21 0,-21 0 0,22 0 16,-1 0-16,-21 0 0,21 0 0,1-21 15,-1 0-15,0 0 0,-20 0 16,20-1-16,0-20 0,1 0 16,-22-1-16,21 1 0,0 0 0,-20-1 15,20 1-15,0-21 0,-21-1 16,1 22-16,20-22 0,-21 1 0,0-1 16,0 1-16,-21-1 0,0 1 15,0-1-15,0 22 0,0 0 0,0 20 16,0 1-16,0 0 0,0 0 0,0 42 15,-21 0 1,21 0-16,-21 22 0,0-1 0,21 22 16,-21-1-16,21 1 0,-21-1 15,21 1-15,-22-1 0,1-21 0,21 22 16,0-1-16,0 1 0,0-22 16,0 22-16,0-22 0,0 0 15,0 1-15,0-1 0,21-21 0,1 22 16,-1-22-16,21-21 0,-21 21 0,22-21 15,-1 0-15,-21 0 0,21 0 16,1-21-16,20 21 0,-20-21 0,-1-1 16,0 1-16,1 0 0,-22-21 0,21 21 15,-21-22-15,22 22 0,-22-21 16,-21 21-16,0-22 0,21 22 0,-21-21 16,0 21-16,0-22 0,0 22 0,0 0 15,-21 0-15,0 0 0,-1-1 16,1 22-16,0 0 0,0 0 15,0 0-15,0 0 0,-22 22 0,22-1 16,-21 0-16,21 0 0,-22 21 16,22-20-16,0 20 0,0-21 0,0 21 15,-1-20-15,1 20 0,21-21 16,-21 21-16,21-20 0,0 20 0,0-21 16,0 0-16,0 0 0,21 1 0,0-22 15,1 0-15,-1 0 0,0 0 16,0 0-16,0 0 0,0 0 15,1-22-15,20 1 0,-21 0 0,0 0 16,0 0-16,1 0 0,-1-22 16,0 22-16,0 0 0,0-21 15,0 20-15,-21-20 0,0 21 0,22-21 16,-22 20-16,21 1 0,-21 0 16,0 0-16,0 0 0,0 42 15,-21 0 1,-1 0-16,22 0 0,0 1 15,-21-1-15,0 21 0,21 0 0,-21-20 16,21 20-16,0 0 0,0 1 0,0-22 16,0 21-16,0-21 0,0 0 15,21 1-15,0-1 0,22 0 16,-22-21-16,0 0 0,21 0 0,1 0 16,-22 0-16,21 0 0,0 0 15,-20-21-15,20 21 0,0-21 0,1-1 16,-22 1-16,21 0 0,0 0 0,-20-21 15,20 20-15,-21 1 0,0-21 16,0 21-16,1 0 0,-22-22 0,0 22 16,0 0-16,0-21 0,0 20 0,0 1 15,0 0-15,0 0 0,-22 21 16,1 0-16,0 0 16,0 0-16,21 21 0,-21 0 0,21 0 15,0 1-15,0-1 16,0 0-16,0 0 0,0 0 0,0 22 15,21-22-15,-21 0 0,21 0 0,0 0 16,0 0-16,1 1 0,-22-1 16,21 0-16,0-21 0,-21 21 0,0 0 15,0-42 32,-21 0-47,0 21 0,21-21 0,-22 0 16,1 21-16,0-22 0,21 1 15,-21 21-15,21-21 16,-21 21-16,21 21 16,0 0-1,0 1-15,0-1 0,0 0 16,0 0-16,0 0 0,21 0 16,0-21-16,0 0 15,0 22-15,1-22 0,-1 0 0,0 0 16,0 0-16,21 0 0,-20 0 0,20 0 15,-21-22-15,21 22 0,1-21 16,-22 0-16,21 0 0,-21 0 0,22 0 16,-22-1-16,21 1 0,-21 0 0,22-21 15,-22 21-15,0-1 0,0-20 16,0 21-16,1 0 0,-1-22 16,-21 22-16,0 0 0,0 0 0,0 0 15,-21 21 1,-1 0-1,1 21-15,21 0 0,0 0 0,0 0 16,0 1-16,0 20 0,0-21 16,0 0-16,21 0 0,-21 1 0,22 20 15,-1-21-15,0 0 0,0 0 0,0 1 16,-21-1-16,21 0 0,-21 0 16,22-21-16,-22 21 0,0 0 15,0 1-15,-22-22 0,-20 21 16,21-21-16,0 0 15,0 0-15,-22 0 0,22 21 0,-21-21 16,21 0-16,-22 0 0,22 0 0,0 0 16,0 0-16,0 0 0,-1 0 15,22-21 1,0 0-16,22-1 16,-1 1-16,21-21 0</inkml:trace>
  <inkml:trace contextRef="#ctx0" brushRef="#br0" timeOffset="82015.41">17166 5376 0,'-21'-21'0,"42"42"0,-63-42 0,-1 0 15,22 21-15,0 0 0,0 0 0,0 0 16,42 0 15,21 0-31,1-21 0,-1 21 16,21 0-16,-20 0 0,41 0 15,-20 0-15,-1 0 0,1-21 0,21 21 16,-22 0-16,-21 0 0,22 0 0,-22 0 16,1 0-16,-22 0 0,0 0 15,0 0-15,0 0 0,-21 21 16,-21-21 0,0 0-16,-21 21 0,20-21 15,-20 0-15,21 0 0,-21 0 16,-1 21-16,1-21 0</inkml:trace>
  <inkml:trace contextRef="#ctx0" brushRef="#br0" timeOffset="82297.25">17462 5355 0,'0'21'15,"0"1"-15,0-1 0,0 0 16,0 21-16,-21-21 0,0 22 15,0 20-15,21-20 0,-21 20 0,0-21 16,-1 22-16,1-1 0,0-20 16,0 20-16,21-20 0,-21 20 0,0-21 15,-1 1-15,1-1 0,21-21 0,0 22 16,-21-1-16,21-21 16,0 0-16,-21 0 0,21 1 0,0-1 15,21-21 16,0-21-31,-21-1 0,21 1 16,1 0-16,20 0 0,-21 0 0</inkml:trace>
  <inkml:trace contextRef="#ctx0" brushRef="#br0" timeOffset="82923.67">17695 5990 0,'21'-21'0,"-42"42"0,42-63 15,1 42-15,-22-21 0,0 42 31,0 0-31,-22 0 16,1 0-16,21 22 0,-21-22 0,0 0 16,0 0-16,0 22 0,21-22 15,0 0-15,0 0 0,0 0 0,0 0 16,0 1-16,0-1 0,0 0 0,21-21 16,0 0-16,21 0 15,-21 0-15,1 0 0,20 0 0,0-21 16,-21 0-16,22-1 15,-1 1-15,0 21 0,-20-42 0,20 21 0,0 0 16,-21-1-16,1 1 0,-1 0 16,0 0-16,0-21 0,-21 20 15,0 1-15,0 0 0,0 42 32,0 22-17,0-22-15,-21 0 0,21 21 0,-21 1 16,21-1-16,-21 0 0,21 1 0,0 20 15,0 1-15,0-1 0,0 1 16,-22-1-16,22 22 0,-21-22 16,21 22-16,-21 0 0,0-1 0,0 1 15,0 0-15,-22-1 0,22-20 16,-21 20-16,21-20 0,-22-1 0,22 1 16,0-22-16,-21 1 0,20-1 0,1 0 15,0-21-15,0 1 0,0-22 0,0 0 16,-1 0-16,1 0 15,21-22-15,-21 1 0,21 0 16,0-21-16,0-1 0,0 1 0,0-21 16,0-1-16,0 1 0,21-22 15,0 21-15,1-20 0,-1-1 0,0 22 16,0-22-16,21 0 0,1 1 0,-22 20 16,21 1-16,1-1 0,-1 1 15,0 20-15,1 1 0,-1 0 16,21-1-16,-20 22 0,-1-21 0,0 21 15,1-1-15,-1 1 0,-21 0 16,22 0-16,-1 0 0,-21 0 0</inkml:trace>
  <inkml:trace contextRef="#ctx0" brushRef="#br0" timeOffset="83292.13">18732 5842 0,'0'-21'0,"0"42"0,0-63 0,0 63 47,0 21-47,0-21 15,0 22-15,0-1 0,-21 0 0,21 1 16,0 20-16,0-20 0,-21 20 16,21 1-16,-21-1 0,21 1 0,0-1 15,0-21-15,-21 22 0,21-1 0,-21 1 16,-1-1-16,22 1 0,-21-22 15,0 22-15,21-1 0,-21 1 0,0-1 16,-22 1-16,22-22 0,0 22 16,-21-1-16,21 1 0,-1-22 0,1 0 15,0 1-15,0-1 0,0-21 16,0 0-16,21 0 0,-22 1 0,22-1 16,0-42 15,22-1-31,-1 1 0,0 0 15,0 0-15,0 0 0,-21-22 16,21 22-16,1-21 0,-1 0 0</inkml:trace>
  <inkml:trace contextRef="#ctx0" brushRef="#br0" timeOffset="83668.59">18754 6308 0,'0'0'0,"0"-43"0,0 1 15,0 0-15,0-1 0,0 22 16,0-21-16,0 0 0,21 20 0,0-20 16,0 21-16,21 0 0,-20 0 15,20-1-15,-21 1 0,21 0 0,1 21 16,-1 0-16,0 0 0,1 0 0,-1 0 16,0 21-16,-20-21 0,20 21 15,-21 22-15,0-22 0,-21 0 0,0 21 16,0-20-16,0 20 0,-21-21 15,0 21-15,-21-20 0,20 20 16,-20-21-16,21 0 0,-21 0 0,-1 22 0,22-22 16,-21 0-16,-1-21 15,22 21-15,0 0 0,0-21 0,0 22 16,0-22-16,-1 0 0,1 0 16,42 0 15,1 0-31,-1-22 0,0 22 0,0-21 15,0 0-15,0 21 0,1-21 16,20 0-16,-21 21 0</inkml:trace>
  <inkml:trace contextRef="#ctx0" brushRef="#br0" timeOffset="84108.33">19473 6223 0,'0'0'0,"21"0"0,1 0 16,-1 0-16,0 0 0,0 0 0,0-21 15,0 21-15,1 0 0,-1 0 0,21-21 16,-21 0-16,22 21 0,-22-22 16,21 22-16,-21-21 0,0 0 0,22 0 15,-22 0-15,0 0 0,0-1 0,0 1 16,1 0-16,-1 0 0,-21 0 16,0 0-16,21-1 0,-21 1 15,-21 21 1,0 0-1,-1 0-15,1 0 0,0 0 0,-21 21 16,21 1-16,-1-1 0,-20 0 16,21 21-16,0-21 0,0 1 0,-1 20 15,1-21-15,21 0 0,0 22 0,0-22 16,0 0-16,0 21 0,0-21 16,0 1-16,0-1 0,0 0 0,21-21 15,1 21-15,-1 0 0,0-21 0,0 0 16,0 0-16,0 0 0,1 0 15,-1 0-15,0 0 0,0 0 0,0 0 16,0-21-16,1 21 16,-1-21-16,0 0 15,0 21-15,-21-21 0,0-1 16,21 1 0,0 21-16</inkml:trace>
  <inkml:trace contextRef="#ctx0" brushRef="#br0" timeOffset="85400.05">20807 5376 0,'-21'-21'16,"-1"0"-1,22 0-15,-21 21 0,0-21 16,0 21 31,0 0-32,21 21-15,0 0 0,-21 0 16,21 0-16,-22-21 0,22 22 16,-21-1-16,21 0 0,0 0 0,-21-21 15,21 21-15,-21 0 0,21 1 16,-21-22-16,21 21 0,0 0 16,-21-21-16,42 0 46</inkml:trace>
  <inkml:trace contextRef="#ctx0" brushRef="#br0" timeOffset="85607.71">20828 5334 0,'0'0'0,"0"21"62,-21-21-62,21 21 0,-21-21 0,21 22 16,-22-1-16,22 0 15,0 0-15,-21 0 16,0 0-16,21 1 16,-21-1-16</inkml:trace>
  <inkml:trace contextRef="#ctx0" brushRef="#br0" timeOffset="117425.9">4127 8721 0,'0'21'32,"0"0"-32,-21 0 15,21 0-15,0 1 16,0-1 0,21-21-1,1 0 1,-1 0-16,-21-21 15,0-1-15,21 22 0,-21-21 16,0 0-16,0 0 0,0 0 16,0 0-16,0-1 15,-21 22-15,21-21 0,-21 21 16,-1 0-16,1 0 16,0 0-1,21 21-15,-21 1 0,0-1 16,21 0-16,0 0 0,0 0 15,0 0 1</inkml:trace>
  <inkml:trace contextRef="#ctx0" brushRef="#br0" timeOffset="118168.47">3471 8424 0,'0'0'0,"0"-21"0,0 0 16,0 0-16,0 0 0,0 0 0,21-1 15,1 1-15,-1 0 0,-21-21 0,21 21 16,0-1-16,-21 1 0,0 0 16,21-21-16,-21 21 0,21 21 0,-21-22 15,0 1-15,0 42 31,0 22-31,0-22 0,0 21 16,-21 22-16,21-22 0,-21 22 16,0-1-16,21 1 0,-21-1 15,0 1-15,-1-1 0,22 1 0,-21-1 16,0-21-16,0 22 0,0-22 0,21 22 16,0-22-16,-21 0 0,21-20 15,-22 20-15,22-21 0,0 0 0,0 0 16,0 1-16,0-1 0,22-21 15,-1 0 1,0 0-16,0-21 0</inkml:trace>
  <inkml:trace contextRef="#ctx0" brushRef="#br0" timeOffset="118843.08">5800 8340 0,'0'0'0,"0"-43"0,0 22 16,0 0-16,0 0 0,0-21 0,0 20 16,21 1-16,-21 0 0,0 0 0,0 0 15,-21 21 16,-1 42-15,1-21-16,21 22 0,-21-22 16,0 42-16,21-20 0,0-1 15,0 21-15,-21 1 0,21-22 16,0 22-16,0-1 0,0-20 0,0 20 16,0 1-16,0-22 0,0 0 0,21 1 15,0-22-15,-21 0 0,21 21 16,22-42-16,-22 21 0,0-21 0,0 0 15,21 0-15,-20 0 0,20 0 16,-21-21-16,0 0 0,22 0 0,-22 0 16,21-22-16,-21 1 0,22 0 0,-22-1 15,0 1-15,0 0 0,21-1 16,-42-20-16,22 21 0,-1-1 0,0-20 16,-21 20-16,0 1 0,0 0 15,0 21-15,0-22 0,0 22 16,0 0-16,0 0 15,-21 42 1,0 0-16,21 0 16,0 0-16,-22-21 0,22 22 0,0-1 15,0 0-15,0 0 0,0 0 16,0 0-16,0 1 0</inkml:trace>
  <inkml:trace contextRef="#ctx0" brushRef="#br0" timeOffset="119188.02">6604 8530 0,'0'0'0,"0"21"16,0 1-16,0 20 15,0-21-15,0 0 0,0 22 0,0-1 16,0 0-16,0 22 0,0-22 0,0 22 15,0-1-15,-21 1 0,21 20 16,-21-20-16,21 20 0,-22 1 16,22 0-16,-21-1 0,0 1 0,21 21 15,-21-21-15,0-1 0,0 1 16,21 0-16,-22-1 0,1 1 0,0-22 16,21 1-16,0-1 0,-21 1 0,21-1 15,-21-20-15,21-1 0,-21-21 16,21 0-16,0 1 0,0-1 0,0-42 31,0-1-31,0-20 0,0 0 0,0-1 16,0-20-16,0 21 15</inkml:trace>
  <inkml:trace contextRef="#ctx0" brushRef="#br0" timeOffset="119519.83">6583 8700 0,'-21'-22'0,"42"44"0,-42-86 16,21 43-16,-22 0 0,22 0 15,0-1-15,0 1 0,0 0 0,22 0 16,-1 21-16,21-21 0,-21 0 0,22 21 16,-1 0-16,0 0 15,1 0-15,-1 0 0,0 0 0,1 0 0,-1 21 16,0 0-16,-21-21 0,1 21 15,-1 0-15,-21 0 0,0 1 16,0-1-16,-21 0 0,-1 0 0,1 0 16,-21 0-16,21 1 0,-22-1 15,1 0-15,0 0 0,21-21 0,-22 21 16,1 0-16,0-21 0,20 22 0,1-22 16,0 0-16,42 0 31,0 0-31,22-22 15</inkml:trace>
  <inkml:trace contextRef="#ctx0" brushRef="#br0" timeOffset="119800.27">7599 8340 0,'0'0'0,"0"-21"0,0-1 16,-21 1-1,-1 21-15,1 0 0,0 0 0,-21 0 16,21 0-16,-1 0 0,1 21 0,0 1 16,0-22-16,0 21 0,0 0 15,-1 0-15,1 21 0,0-20 0,0 20 16,21-21-16,0 21 0,-21 1 16,21-22-16,0 21 0,0-21 15,0 22-15,0-22 0,0 0 0,0 0 16,0 0-16,21-21 0,0 0 15,0 22-15,0-22 0,22 0 0,-22 0 16,21-22-16,1 22 0,-1-21 0,0 0 16</inkml:trace>
  <inkml:trace contextRef="#ctx0" brushRef="#br0" timeOffset="120572.05">8191 8403 0,'0'0'0,"0"-21"0,0 0 15,-21 0-15,0 21 16,0 0-16,0 0 0,0 0 16,-1 0-16,1 21 0,0 0 0,0 0 15,0-21-15,0 43 0,-1-22 16,1 0-16,0 0 0,0 21 0,21-20 16,0 20-16,-21-21 0,21 21 0,0-20 15,0-1-15,0 0 0,0 0 16,0 0-16,21-21 0,0 0 15,0 0-15,0 0 0,1 0 16,-1-21-16,0 21 0,0-21 16,0 0-16,0 0 0,1-1 15,-1 1-15,0 0 0,0-21 0,0 21 16,0-1-16,-21-20 0,0 21 16,0-21-16,22 20 0,-22 1 0,0 0 15,21 0-15,-21 42 31,0 0-31,0 0 0,-21 22 16,21-22-16,-22 0 0,22 21 0,-21-20 16,21-1-16,0 21 0,0-21 15,0 0-15,0 1 0,0 20 0,0-21 16,21 0-16,1-21 0,-1 0 16,0 0-16,0 0 15,21 0-15,1 0 0,-22-21 0,21 0 16,1 21-16,-1-21 0,0 0 0,1-22 15,-22 22-15,21 0 0,0 0 16,-20-22-16,20 22 0,-21-21 0,0 21 16,-21-22-16,0 22 0,0 0 0,0 0 15,0 0-15,0 0 0,-21 21 16,0 0-16,0 0 0,0 21 16,-1 0-16,-20 0 0,21 0 0,0 0 15,21 1-15,0-1 0,0 0 16,0 21-16,0-21 0,0 1 15,0-1-15,21 0 0,0 0 0,0 0 16,22 0-16,-22 1 0,0-1 16,21-21-16,-21 21 0,1 0 0,-1-21 15,0 0-15,0 21 0,-42 0 32,-21-21-32,20 0 0,1 0 15,-21 0-15,21 0 0,-22 0 0,22 0 16,0 0-16,0 0 0,0 0 15,0 0-15,-1 0 0,22-21 16,0 0 0,22 21-16,-1-21 15,0 0-15,0 21 0</inkml:trace>
  <inkml:trace contextRef="#ctx0" brushRef="#br0" timeOffset="121504.64">9525 7726 0,'0'0'0,"0"-21"0,0 0 0,0-1 15,0 1-15,0 0 0,-21 21 16,0 0 0,21 21-16,0 0 0,-22 1 15,1 20-15,21 0 0,-21 1 0,21 20 16,-21 1-16,21-1 0,-21 22 15,0-22-15,21 1 0,0 20 0,0-20 16,0-1-16,0-20 0,0 20 0,0-20 16,0-1-16,0 0 0,0-21 15,21 1-15,-21 20 0,21-42 0,0 21 16,-21 0-16,21-21 0,0 0 0,1 0 16,-1 0-1,0-21-15,0 0 0,0 0 0,22 21 16,-22-43-16,0 22 0,0 0 0,0 0 0,0 0 15,1-22-15,-1 22 0,0-21 16,-21 21-16,0 0 0,21-1 16,-21 1-16,21 21 0,-21 21 15,0 1-15,0-1 16,0 0-16,0 0 0,0 0 16,0 22-16,0-22 0,0 0 0,0 0 15,0 0-15,0 0 0,0 1 0,0-1 16,0 0-16,21-21 15,1 21-15,-1-21 0,21 0 0,-21 0 16,0 0-16,1-21 0,20 21 16,-21-21-16,0 0 0,22 21 15,-22-22-15,0 1 0,0 0 0,0-21 16,0 21-16,1-1 0,-1 1 0,-21-21 16,0 21-16,0 0 0,21 21 0,-21-22 15,0 1-15,0 42 16,0 1-1,0-1-15,0 0 0,-21 21 16,21-21-16,0 1 0,-21-1 16,-1 0-16,22 0 0,-21 21 0,21-20 15,-21-1-15,21 0 0,0 0 16,0 0-16,-21 0 16,21-42 15,21 0-16,0 0-15,0 0 0,-21 0 0,22-1 16,-1-20-16,0 21 0,0-21 0,21 20 16,-20-20-16,-1 21 0,0-21 0,0 20 15,21 22-15,-20-21 0,-1 21 16,0 0-16,0 0 0,0 21 16,-21 1-16,21-1 0,-21 0 0,0 0 15,0 0-15,0 0 16,0 1-16,0-1 0,0 0 0,0 0 15,0 21-15,0-20 0,0-1 0,0 0 16,0 0-16,0 0 0,0 0 16,0 1-16,0-1 15,22-21 1,-1 0 0,0-21-1,0 21-15,0-22 0,-21 1 0,21 0 16</inkml:trace>
  <inkml:trace contextRef="#ctx0" brushRef="#br0" timeOffset="122267.84">11557 8403 0,'0'-63'16,"0"42"-16,-21-1 0,0 22 0,-1 0 15,22-21-15,-42 21 0,21 0 16,0 0-16,0 0 0,-22 21 0,22 1 16,-21-1-16,-1 0 0,22 0 0,-21 0 15,21 22-15,0-1 0,-22-21 16,22 21-16,0-20 0,21 20 16,0-21-16,0 0 0,0 0 0,0 1 15,0-1-15,0 0 0,0 0 16,21-21-16,0 21 0,0-21 15,1 0-15,-1 0 0,21 0 0,-21 0 16,0-21-16,1 21 0,-1-21 16,0 21-16,0-21 0,21 0 0,-42-1 15,22 1-15,-1 0 0,0 0 0,-21 0 16,0 0-16,0-1 0,0 1 16,-21 21 15,0 21-16,-1 1-15,22-1 0,-21-21 0,0 21 16,21 0-16,-21 0 0,0 0 16,0 1-16,21 20 0,-22-21 0,1 0 15,0 22-15,0-1 0,0-21 0,0 43 16,-1-22-16,22 0 0,-21 1 16,21 20-16,0-21 0,0 22 0,0-1 15,0-20-15,0 20 0,21 1 0,1-1 16,-1-20-16,0 20 0,0 1 0,0-1 15,0-21-15,-21 22 0,22-22 0,-1 22 16,0-22-16,-21 0 16,0 1-16,21-1 0,-21 0 0,0 1 15,0-1-15,0-21 0,-21 22 0,21-22 16,-42 0-16,20 0 0,1 0 0,-21 0 16,0-21-16,20 0 0,-20 0 0,21 0 15,0 0-15,0 0 0,21-42 16,0 21-16,0 0 0,0-22 15,0 1-15,0 0 0,21-22 0,0 22 16,21-22-16,-21 1 0,22-1 0,-1 1 16,0-22-16,1 22 0,-1-1 15,0-20-15,1 20 0,-1 1 0,22 20 16,-43-20-16,21 20 0,0-20 16,1 21-16,-22-22 0,21 22 0,-21-1 15,1-20-15,-1 21 0,-21-1 16,0-20-16,0 20 0,0 1 0,0 0 15</inkml:trace>
  <inkml:trace contextRef="#ctx0" brushRef="#br0" timeOffset="122516.2">11049 7938 0,'0'0'0,"-21"0"0,0 0 16,21-22-16,-22 22 31,1 0 1,0 0-17,0 0-15,0 0 16,0 0-16,-22 0 0,1 0 15</inkml:trace>
  <inkml:trace contextRef="#ctx0" brushRef="#br0" timeOffset="122752.07">9588 8128 0,'0'0'0,"-42"21"0,0 0 16,21-21-16,42 0 15,0 0-15,0 0 0,0 0 16,22 0-16,-22 0 0,21 0 16,0 0-16,1 0 0,-22 0 0,21 0 15,1 0-15,-1 0 0,-21 0 0,21 0 16,-20 0-16,-44 0 31,1 0-31,-21 22 0,0-22 0,-1 21 16</inkml:trace>
  <inkml:trace contextRef="#ctx0" brushRef="#br0" timeOffset="123752.49">3514 10837 0,'0'0'0,"-22"22"0,1-22 0,0 21 15,0-21-15,0 0 16,0 0-16,-1 0 16,22-21-1,0-1-15,0 1 0,0 0 16,22 0-16,-1 0 16,0 0-16,0-1 0,0 22 0,0-21 15,1 0-15,20 21 0,-21 0 16,21 0-16,-20 21 0,20 0 15,-21 1-15,21 20 0,-20-21 0,-1 21 16,0 22-16,0-22 0,-21 22 16,0-1-16,0 1 0,0-1 0,-21 1 15,-21 20-15,20-20 0,-20-1 0,-21-20 16,20 20-16,1-20 0,-22-1 16,22 0-16,-21 1 0,20-22 0,-20 0 15,20 0-15,1 0 0,0 0 16,21-21-16,-22 0 0,22 0 0,0 0 15,0-21-15,0 0 0,21 0 16,-22-21-16,22 20 0,0-20 16,0 0-16,0-1 0,0 1 0,22-21 15,-1 20-15,0 1 0,21 0 16,-21 20-16,1-20 0,-1 42 0,0 0 16,21 0-16,-21 0 0,1 21 15,20 22-15,-21-22 0,0 21 0,0 0 16,1 1-16,-1-1 0,0 0 15,0 1-15,-21-1 0,0 0 0,0 1 16,0-1-16,21-21 0,-21 22 0,0-22 16,0 0-16,0 0 0,0 0 15,0 0-15,21-21 16,1-21 15,-1 0-31,-21 0 0,21-21 0,0 20 16</inkml:trace>
  <inkml:trace contextRef="#ctx0" brushRef="#br0" timeOffset="123920.4">4000 11494 0,'0'0'0,"22"0"0,-1 0 0,0-22 16,0 22 15,-21-21 0,0 0-15,0 0-16,0 0 0</inkml:trace>
  <inkml:trace contextRef="#ctx0" brushRef="#br0" timeOffset="124812.21">5884 10795 0,'0'0'0,"0"-21"0,0-21 16,-21 20-16,0 1 0,21-21 0,-21 0 15,0 20-15,-1-20 0,22 21 16,-21 0-16,0 0 0,0-1 0,21 1 16,-21 21-1,0 0-15,21 21 0,0 22 16,0-1-16,-22 0 0,1 22 16,21-1-16,-21 1 0,0 21 15,0-22-15,0 22 0,-1-1 0,1 1 16,0 0-16,-21-1 0,-1 1 0,22-21 15,-21 20-15,0-41 0,20 20 16,-20-21-16,21 1 0,0-22 0,0 0 16,-1 0-16,1 0 0,0-21 0,0-21 31,21 0-31,-21 0 0,21 0 0,0-22 16,-21 1-16,21 0 0,0-22 15,0 22-15,0-22 0,0 1 0,0-1 16,0 22-16,0-21 0,0 20 15,0 1-15,0 21 0,0 0 16,21-1-16,0 22 0,0 0 0,0 22 16,0-1-16,1 0 0,-1 21 0,0 1 15,0-1-15,0 21 0,0-20 16,1 20-16,-1-20 0,21 20 0,-21-21 16,0 1-16,1-1 0,-1 0 0,21-20 15,-21-1-15,0 21 0,1-42 16,20 21-16,-21-21 0,21 0 0,-20 0 15,20 0-15,0 0 0,-21-21 0,22 0 16,-22 0-16,21-22 16,1 22-16,-22-21 0,21 0 0,-21-22 15,0 1-15,22-1 0,-43 1 0,21-1 16,-21-21-16,21 22 0,-21-1 16,0-20-16,0 20 0,-21 1 0,0-22 15,0 22-15,-1-1 0,1 1 0,0-1 16,-21 22-16,-1-1 0,22 1 15,-21 21-15,0 0 0,20 0 0,-20 21 16,0 0-16,-1 21 0,22 0 16,-21 21-16,21 1 0,0-1 0,-22 21 15,43 1-15,-21-1 0,21 1 0,0-1 16,0 1-16,0 21 16,0-22-16,0 1 0,21-1 0,0-21 15,1 22-15,-1-22 0,21 1 16,-21-22-16,22 0 0,-22 0 0,21 0 15,0 0-15,1-21 0,-1 0 0,0 0 16,1 0-16,-1 0 0,0 0 16,1-21-16,-1 0 0,0 0 0</inkml:trace>
  <inkml:trace contextRef="#ctx0" brushRef="#br0" timeOffset="126187.73">6498 11134 0,'21'-21'0,"-42"42"0,42-64 0,0 22 0,-21 0 16,0 0-16,-21 21 31,21 21-31,-21 0 0,0 22 16,0-22-16,0 21 0,-1 22 15,1-22-15,0 0 0,0 1 0,21 20 16,-21-21-16,21 1 0,-21-1 0,21 0 16,0-20-16,0 20 0,0-21 15,0 0-15,0 0 0,21-21 0,0 22 16,0-22-16,21 0 0,-20 0 15,20 0-15,-21-22 0,21 1 16,1 0-16,-1 0 0,0-21 0,1 20 16,-1-20-16,0 0 0,-20-1 15,-1 1-15,0 0 0,-21-1 16,0-20-16,0 21 0,0-1 0,-21 22 16,0-21-16,-1 21 0,1-1 0,-21 1 15,21 21-15,-22 0 0,1 0 16,21 0-16,-21 21 0,-1 1 0,1-1 15,21 21-15,-22-21 0,22 22 0,0-1 16,0 0-16,0-21 0,21 22 16,0-1-16,0-21 0,0 0 0,0 1 15,21-1-15,0 0 0,0-21 0,22 0 16,-1 0-16,0 0 0,1 0 16,-1-21-16,21 21 0,-20-21 15,20-1-15,-20 1 0,20 0 0,-21-21 16,1 21-16,-1-1 0,0-20 15,1 21-15,-22 0 0,0-22 0,0 43 16,0-21-16,1 0 0,-22 42 31,0 0-31,0 1 0,0 20 16,0-21-16,0 21 0,0 1 0,0-1 16,-22 0-16,22 1 15,-21-1-15,21-21 0,0 22 0,0-22 0,0 0 16,0 0-16,0 0 0,0 0 15,21-21-15,1 0 0,-1 0 16,0 0-16,0 0 0,0 0 16,0-21-16,22 0 0,-22 0 0,0 0 15,21 0-15,-20-1 0,-1-20 0,0 21 16,0 0-16,0-22 0,0 1 16,1 0-16,-1 21 15,-21-1-15,0 44 16,0-1-1,0 0-15,0 0 0,0 0 0,0 22 16,-21-22-16,21 0 0,-22 21 0,22-21 16,0 1-16,0-1 15,0 0-15,0 0 0,0 0 16,22-21-16,-1 0 0,0 0 16,0 0-16,0 0 0,0 0 0,1-21 15,-1 21-15,21-21 0,-21 0 16,0 0-16,1-1 0,-1 1 0,0 0 15,0-21-15,0 21 0,-21-22 0,0 22 16,0-21-16,0 21 0,0-1 16,0 1-16,0 0 0,-21 0 0,21 0 15,-21 0-15,0 21 0,0 0 0,-1 0 16,1 0-16,0 0 16,21 21-1,21-21 1,0 0-16,1 0 15,20 0-15,-21-21 0,0 21 16,0 0-16,1-22 0,20 22 0,-21 0 16,21 0-16,-20 0 0,-1 0 15,21 0-15,-21 22 0,0-1 0,1-21 16,-22 21-16,21 0 0,-21 0 0,21 0 16,-21 22-16,0-22 0,0 0 15,0 0-15,0 22 0,0-22 0,0 0 16,0 0-16,0 0 0,0 0 15,0 22-15,0-22 0,0 0 16,-21 0-16,21 0 0,-21-21 16,21 22-16,0-65 31,0 22-15,0 0-16,21 0 0,0 0 0,-21-22 15,21 1-15,0 21 0,0-22 0,1 1 16,-1 0-16,0-1 0,0 22 15,21-21-15,-20 21 0,20 0 16,-21 21-16,21 0 0,-20 0 0,20 0 16,-21 21-16,0 0 0,0 0 15,1 0-15,-22 0 0,0 22 0,0-22 16,0 21-16,0-21 0,0 22 0,0-22 16,0 21-16,0-21 0,-22 22 0,1-22 15,0 0-15,0 0 0,0 0 16,21 1-16,-21-1 0,-1-21 0,1 21 15,0-21 1,21-21-16,0 0 16,0-1-16,0 1 0</inkml:trace>
  <inkml:trace contextRef="#ctx0" brushRef="#br0" timeOffset="126660.75">9567 11134 0,'0'0'0,"0"-21"0,21-1 15,-21 1-15,22 0 0,-22 0 16,0 0-16,0 0 0,0-1 16,-22 1-16,1 21 0,0-21 0,0 21 15,0 0-15,-22 0 0,22 0 16,-21 0-16,0 21 0,20 0 0,-20 1 15,0-1-15,21 21 0,-22 0 16,22 1-16,-21-1 0,21 22 16,-1-22-16,22 21 0,0 1 0,0-22 15,0 1-15,0-1 0,0 0 0,0 1 16,22-1-16,-1-21 0,0 0 0,0 0 16,21 1-16,-20-22 0,20 0 15,-21 21-15,21-21 0,1 0 0,-1 0 16,0 0-16,22-21 0,-22-1 0,1 1 15,20 0-15,-21 0 0,22-21 16</inkml:trace>
  <inkml:trace contextRef="#ctx0" brushRef="#br0" timeOffset="128341.87">10096 11324 0,'0'0'0,"0"-42"16,22 21-16,-22 0 0,0-1 0,0 1 16,0 0-16,-22 0 0,1 21 0,0 0 15,0 0-15,0 0 0,0 0 16,-1 21-16,1 0 0,0 0 0,0 22 15,0-22-15,21 21 0,-21-21 0,-1 22 16,1-1-16,21-21 0,0 22 16,0-22-16,-21 0 0,21 0 0,0 0 15,0 0-15,0 1 16,21-22 0,0 0-16,1-22 0,-1 1 15,21 0-15,-21 0 0,0 0 16,1 0-16,-1-22 0,0 22 15,0-21-15,0 21 0,0-22 0,-21 22 16,0-21-16,22 21 0,-22-1 0,21 1 16,-21 0-16,21 21 0,-21 21 15,0 0-15,0 1 16,0 20-16,0-21 0,21 21 0,-21-20 16,0 20-16,0-21 0,0 0 15,0 0-15,0 22 0,21-43 0,0 21 16,1 0-16,-1-21 0,0 0 0,0 0 15,21 0-15,-20 0 0,20 0 16,0 0-16,-21-21 0,22 0 16,-22 0-16,21-1 0,-21 1 0,22 0 15,-22 0-15,0-21 0,0 20 0,-21-20 16,0 0-16,0 21 0,0-22 16,0 1-16,0 21 0,0 0 0,0-1 15,0 1-15,-21 0 0,0 21 0,0 0 16,0 0-16,21 21 15,0 0-15,-22 1 0,22-1 0,0 21 16,0-21-16,0 22 0,0-1 16,0 0-16,22-21 0,-1 22 0,0-22 15,0 21-15,0-21 0,0 1 0,1-1 16,-1 0-16,0 0 0,-21 0 16,21-21-16,-21 21 15,-21-21 1,0 0-16,0 0 15,-1 0-15,1-21 0,0 21 16,-21-21-16,21 21 0,-1-21 0,1 21 16,0 0-16,21-21 0,-21 21 15,21 21 1,0 0-16,0 0 16,21 0-16,0 1 0,0-22 15,1 21-15,-1-21 0,0 0 16,21 0-16,-21 0 0,22 0 0,-1 0 15,-21 0-15,22 0 0,-1 0 16,21-21-16,-20 21 0,-1-22 0,0 1 16,1 0-16,-1 0 0,0-21 15,1 20-15,-1-20 0,-21 0 0,22-1 16,-22-20-16,0 21 0,0-22 0,0 1 16,0 20-16,1-20 0,-1-1 15,0 1-15,0-22 0,0 22 0,0-1 16,-21 1-16,0 20 0,22 1 0,-22 0 15,0 20-15,0 1 16,-22 42-16,22 1 16,-21 20-16,0 21 15,0-20-15,0 20 0,0 1 0,-1-1 16,1 22-16,0-22 0,21 1 0,-21 21 16,0-22-16,21 1 0,0-1 15,-21-21-15,21 22 0,-22-22 0,22 1 16,0-1-16,0-21 0,0 21 0,0-20 15,0-1-15,0 0 0,0 0 0,22-21 32,-1 0-32,0 0 0,0-21 0,0 21 15,0-21-15,1 0 0,20-1 0,-21-20 16,0 21-16,22 0 16,-22-22-16,21 22 0,-21 0 0,0-21 15,1 42-15,-1-21 0,0 21 0,0 0 16,-21 21-1,0 0-15,0 0 16,0 0-16,0 0 0,0 1 16,0-1-16,0 0 0,0 0 15,0 0 1,21-21-16,0 0 0,1 0 16,-1 0-16,0 0 0,21 0 0,-21 0 15,1 0-15,20-21 0,0 21 16,-21 0-16,1 0 0,20 0 15,-21 0-15,0 0 0,0 0 0,1 0 16,-1 0-16,0 0 0,0 0 0,0 0 16,0 0-16,1 0 15,-1 0-15,0 0 0,0 0 16,0 0-16,0 0 0,1-21 0,-1 21 16,21 0-16,-21-21 0,0 21 15,1-21-15,-1-1 0,21 22 0,-21-21 16,-21 0-16,21 0 0,1 0 0,-1 0 15,-21-1-15,0-20 0,0 21 16,0-21-16,0 20 0,0 1 0,0-21 16,0 21-16,0 0 0,-21 21 15,-1-22-15,1 22 0,0 0 16,0 0-16,0 0 0,-22 22 0,22-1 16,0 0-16,0 21 0,0-21 0,0 22 15,-1-1-15,1 0 0,0-20 16,-21 20-16,21 0 0,-1 1 0,1-22 15,0 21-15,0 0 0,21 1 0,-21-22 16,0 42-16,-1-20 0,22-1 0,-21 22 16,21-1-16,0 1 0,0-1 15,0 1-15,-21-1 0,21 1 16,0-1-16,-21 1 0,21-1 0,-21 1 0,21-22 16,-21 21-16,-1 1 0,1-22 15,0 1-15,0-1 0,0 0 16,0 1-16,-1-22 0,1 21 0,0-21 15,0 0-15,0-21 0,0 22 0,-1-22 16,22-22 0,0 1-16,0 0 0,0-21 15,0-1-15,0 1 0,22 0 0,-22-1 16,21-20-16,0-1 0</inkml:trace>
  <inkml:trace contextRef="#ctx0" brushRef="#br0" timeOffset="128576.41">12382 10605 0,'0'-22'16,"0"44"-16,0-65 0,0 22 0,-21 21 94,0 0-94,0 0 15,-21 21-15,20-21 0</inkml:trace>
  <inkml:trace contextRef="#ctx0" brushRef="#br0" timeOffset="128783.29">11345 10753 0,'0'0'0,"-21"21"0,0 0 16,21 0-16,21-21 15,21 0 1,-20 0-16,-1 0 0,21 0 16,-21 0-16,22 0 0,-22 0 0,21 0 15,-21 0-15,22 0 0,-22 0 16,0-21-16,0 21 0,-21-21 15,0 0-15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1T11:48:56.2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1228 931 0,'0'0'0,"42"-63"15,-42 42-15,0 0 0,0-1 16,0 1-16,0 0 0,0 0 16,0 0-16,0 0 0,0-1 15,0 1-15,0 0 0,0 0 16,0 42 15,0 0-15,-21 22-16,21-1 0,-21 21 0,-1-20 15,1 20-15,0 22 0,0-22 16,0 1-16,0 21 0,-1-22 16,1 22-16,0-1 0,0-20 15,21 21-15,0-1 0,0-20 0,0-1 16,0 1-16,0-1 15,0-20-15,21-1 0,0 0 0,0-21 16,22 22-16,-1-43 0,0 21 16,1-21-16,-1 0 0,0 0 15,1-21-15,20 0 0,-20-1 0,-1 1 16,21-21-16,-20 0 0,-1-22 16,0 1-16,1-1 0,-1 1 15,0-1-15,-20 1 0,20-1 0,-21 1 16,0-22-16,0 21 0,-21-20 15,22 20-15,-1-20 0,-21 20 0,0-21 16,21 22-16,0 21 16,-21-22-16,0 22 0,0-1 15,0 22-15,0-21 0,0 21 0,0 0 16,0 42 15,0 0-31,0 0 16,0 0-16,0 0 0,0 1 15,0 20-15,0-21 0,0 0 16</inkml:trace>
  <inkml:trace contextRef="#ctx0" brushRef="#br0" timeOffset="419.88">2392 1397 0,'-21'0'16,"-1"0"-1,1 0-15,0 0 16,21 21-16,-21 0 16,0 1-16,21 20 0,-21 0 15,21 1-15,0-1 0,-22 21 0,1-20 16,21 20-16,0 1 15,-21 20-15,0-20 0,0-1 16,21 22-16,-21 0 0,-1-1 0,1 1 16,21 0-16,-21 21 0,0-22 15,0 1-15,0 0 0,21-1 0,0 22 16,-22-42-16,22 20 0,0 1 16,-21-22-16,21 1 0,0-1 0,0-20 15,0-1-15,0 0 0,0-20 16,0-1-16,0-42 15,21-1-15,-21 1 16,22-21-16,-22-22 0,21 22 0,-21-21 16,0-22-16,0 21 15,0-20-15,0-1 0,0-21 0,0 22 16</inkml:trace>
  <inkml:trace contextRef="#ctx0" brushRef="#br0" timeOffset="748.05">2011 1461 0,'0'0'0,"0"-106"16,21 85-16,0-22 0,-21 22 15,21 0-15,0 0 0,1 0 16,20 21-16,-21-22 0,0 1 16,22 21-16,-22 0 0,21 0 15,-21 0-15,22 0 0,-22 0 0,0 0 16,0 21-16,-21 1 0,0 20 15,0-21-15,0 21 0,0 1 16,-21-1-16,0 0 0,-22 1 0,1 20 16,21-20-16,-21-1 0,-1 0 15,1 1-15,21-1 0,0-21 0,-1 0 16,1 0-16,0 1 16,0-22-16,21-22 31,0 1-16,21 0-15,21 0 0,-20 0 0,-1-22 16</inkml:trace>
  <inkml:trace contextRef="#ctx0" brushRef="#br0" timeOffset="1067.85">3111 1185 0,'0'0'0,"22"0"0,-22-42 16,0 21-16,0 0 0,0 0 15,-22 21-15,1 0 16,0 0-16,-21 0 0,21 0 16,-1 21-16,-20 0 15,21 0-15,-21 21 0,-1 1 0,1-22 16,21 21-16,-22 1 0,22-1 16,0 0-16,0 1 0,0-1 0,21 0 15,0 1-15,0-1 0,0-21 16,0 0-16,0 0 0,0 1 15,21-1-15,0 0 0,0-21 0,0 0 16,1 0-16,20 0 0,-21 0 16,21 0-16,1-21 0,-22 21 0,21-21 15,1-1-15,-1 1 0,0-21 16,22 21-16,-22 0 0,0-1 0,1-20 16</inkml:trace>
  <inkml:trace contextRef="#ctx0" brushRef="#br0" timeOffset="1787.96">3577 1334 0,'0'0'15,"21"-22"-15,-21-20 0,-21 42 16,0 0 0,0 0-16,0 0 0,-1 21 15,1 0-15,-21 1 0,21-1 0,0 0 16,-22 0-16,22 21 0,0-20 16,0-1-16,0 21 0,-1-21 0,22 0 15,0 1-15,0-1 16,0 0-16,0 0 0,0 0 0,22-21 15,-1 0 1,0 0-16,0-21 16,0 0-16,0 0 0,22 0 0,-22-1 15,0 1-15,0 0 0,0 0 16,1 0-16,-1 0 0,0-22 0,0 22 16,-21 0-16,0 0 0,0 0 15,0 42 16,0 0-31,0 0 0,0 21 16,0-20-16,0-1 16,0 0-16,0 21 0,0-21 0,0 1 15,0 20-15,0-21 0,0 0 16,0 0-16,0 1 0,21-1 16,0-21-16,1 0 15,20 0-15,-21 0 0,0-21 0,22 21 16,-22-22-16,21 1 0,-21-21 15,22 21-15,-22 0 0,21-22 0,-21 1 16,22 21-16,-22-22 0,0 1 16,21 21-16,-21-21 0,-21 20 15,22 1-15,-1 0 0,-21 0 0,0 0 16,0 42 0,-21 0-1,-1 0-15,22 0 0,0 1 16,0-1-16,0 21 0,0-21 0,0 0 15,0 1-15,0-1 0,0 0 16,22 21-16,-1-21 0,-21 1 0,21-1 16,0 0-16,-21 0 0,0 0 15,0 0-15,0 1 0,0-1 16,0 0 0,-21-21-16,0 0 15,0 0-15,-1 0 0,1 0 0,0 0 16,0 0-16,0 0 0,-22 0 15,22-21-15,0 0 0,0 21 16,21-22-16,-21 1 0,21 0 16,0 0-16,0 0 0,0 0 15,21-1-15</inkml:trace>
  <inkml:trace contextRef="#ctx0" brushRef="#br0" timeOffset="2747.59">4911 360 0,'0'0'0,"-22"0"15,22 21-15,-21 0 0,0 0 0,21 22 16,-21-22-16,0 21 0,0 22 15,-1-1-15,1 22 0,-21-22 0,21 22 16,0 0-16,-22-1 0,22-20 16,0 21-16,-21-22 0,20 1 0,1-1 15,21 1-15,0-22 0,0 21 16,0-20-16,0-1 0,0 0 0,0-20 16,0-1-16,0 0 15,0 0-15,21 0 0,1-21 16,20 0-16,-21 0 0,0 0 15,22 0-15,-22-21 0,21 0 0,-21 0 16,22 0-16,-1-22 0,-21 1 16,21 21-16,-20-22 0,-1 22 0,0-21 15,0 0-15,-21 20 0,0 1 16,0 0-16,0 0 0,0 0 0,0 42 31,0 0-15,0 0-16,-21 0 0,21 22 0,0-22 15,-21 0-15,21 21 0,0-20 16,0 20-16,0-21 0,0 0 0,0 0 16,21 1-16,0-1 0,0 0 15,0-21-15,1 0 0,-1 0 0,0 0 16,0 0-16,0 0 0,22-21 16,-22 21-16,0-21 0,0-1 0,21 1 15,-20 0-15,-1 0 0,-21 0 16,21-22-16,-21 22 0,21-21 0,-21 21 15,0 0-15,0-22 0,0 22 16,0 0-16,0 42 31,0 0-31,0 0 16,0 22-16,-21-22 0,21 0 16,-21 0-16,0 22 0,21-22 0,0 0 15,-22 21-15,1-21 0,21 1 16,0-1-16,-21 0 0,21 0 15,0-42 17,0 0-32,0 0 0,21-1 15,-21 1-15,21 0 0,1-21 16,-1 21-16,0-22 0,0 22 16,0-21-16,0 21 0,22-22 0,-22 22 15,21 0-15,-21 21 0,1 0 16,20 0-16,-21 0 0,0 0 0,0 0 15,1 21-15,-22 0 0,0 0 0,0 1 16,0 20-16,0-21 0,0 0 16,0 22-16,0-22 0,0 21 0,0-21 15,-22 0-15,1 22 0,21-22 16,-21 0-16,0 0 0,21 0 16,-21 1-16,0-22 15,-1 0-15,22-22 31,0 1-31,43 0 0,-22 0 0,0 0 16</inkml:trace>
  <inkml:trace contextRef="#ctx0" brushRef="#br0" timeOffset="3445.19">6392 1334 0,'0'0'16,"0"-22"-16,0 1 0,0 0 0,0 0 0,0 0 15,-21 0-15,0-1 16,21 1-16,0 0 0,-21 21 0,0 0 16,-1 0-16,1 21 15,0 0-15,0 1 0,0 20 0,0-21 16,21 21-16,-22 1 0,1-1 16,0 0-16,0 1 0,0-1 0,21 0 15,-21 1-15,21-22 0,-22 21 16,22 1-16,0-22 0,0 0 0,0 0 15,0 0-15,22-21 16,-1 0-16,0 0 0,0 0 0,0 0 16,0-21-16,1 0 0,-1 0 15,0 0-15,0-1 0,0 1 16,0-21-16,1 21 0,-1-22 0,0 22 16,0-21-16,0 21 0,-21 0 15,0-1-15,21 1 0,-21 0 0,0 0 16,0 42-1,0 0 1,0 0-16,0 22 0,-21-22 16,21 21-16,-21 1 0,21 20 0,-21 1 15,21-1-15,-21 1 0,21 20 16,0-20-16,0 20 0,0 1 0,0 0 16,0-1-16,0 1 0,0 21 15,21-21-15,-21-1 0,0 1 16,21 0-16,-21-1 0,0 1 0,0 0 15,0-1-15,0 1 0,0 0 16,0-22-16,0 1 0,-21-1 0,0-21 16,21 22-16,-21-22 0,-1-21 0,22 1 15,-21-1-15,0 0 0,0 0 16,0-21-16,0 0 0,21-21 16,-22 0-16,22 0 0,-21-22 0,21 22 15,0-42-15,0 20 0,0-20 16,0-1-16,0 1 0,0-1 0,0 1 15,21-22-15,-21 0 0,22 22 0,-22-22 16,0 1-16,0-1 16,21 0-16,-21 22 0,0-22 0,0 0 15,0 22-15,0-1 0,0-20 16,0 20-16,0 1 0,0-1 0,0-20 16,0 20-16,0 1 0</inkml:trace>
  <inkml:trace contextRef="#ctx0" brushRef="#br0" timeOffset="3676.05">6159 826 0,'0'0'0,"-21"0"0,0 0 15,0 0 1,21-22-16,-21 22 0,0 0 62,-1 0-46</inkml:trace>
  <inkml:trace contextRef="#ctx0" brushRef="#br0" timeOffset="3900.44">4784 974 0,'0'0'0,"-85"21"16,21-21-16,22 21 0,0-21 15,-1 0-15,22 21 0,0-21 16,63 0 0,-20 0-16,20 0 0,0 0 15,22 0-15,-1 0 0,1 0 0,-1 0 16,-20 0-16,20 0 0,1 0 15,-22-21-15,0 21 0,1 0 16,-22 0-16,21 0 0,-21 0 16,0 0-16</inkml:trace>
  <inkml:trace contextRef="#ctx0" brushRef="#br0" timeOffset="4388.16">7556 1376 0,'-42'0'0,"84"0"0,-105 0 16,42-21-16,42 21 47,0 0-47,21 0 0,1 0 0,-1 0 15,22 0-15,-1 0 0,1 0 16,-1 21-16,22-21 0,-22 0 0,1 0 16,-1 0-16,1 0 0,-1 0 15,1 0-15,-22 0 0,22 0 0,-22 0 16,0 0-16,-21 0 0,1 0 16,-1 0-16,-42 0 31,-22 0-31,22 0 0,-21 0 15,21 0-15,-22 0 0,-20 0 0,20 0 16,-20 0-16,-1 0 16</inkml:trace>
  <inkml:trace contextRef="#ctx0" brushRef="#br0" timeOffset="4584.05">7705 1418 0,'0'0'0,"-64"0"0,22 21 0,-1 1 0,22-22 16,-21 21-16,42 0 15,21 0 1,0-21-1,22 0-15,-1 0 0,0 0 0,22 0 16,-1 0-16,-20 0 0,20 0 16,1-21-16,-1 21 0,1 0 0,-1-21 15,-21 21-15,1-21 0,-1 21 16,0-22-16,-20 22 0,20-21 16,-21 0-16,0 21 0,0-21 0,-21 0 15,0 0-15</inkml:trace>
  <inkml:trace contextRef="#ctx0" brushRef="#br0" timeOffset="4891.87">8361 1101 0,'0'0'0,"-21"0"16,21 21 0,21-21-16,0 0 15,0 21-15,0-21 0,0 0 16,1 21-16,20-21 0,0 0 15,-21 21-15,22 1 0,-1-22 16,0 21-16,-20 0 0,20 0 0,-21 0 16,21 0-16,-42 1 0,0-1 0,0 21 15,0-21-15,0 22 0,0-22 16,-21 21-16,-21-21 0,21 22 0,-22-1 16,1 0-16,0-21 0,-1 22 15,1-22-15,0 21 0,21-21 0,-1 1 16,1-1-16,0-21 0,21 21 15,-21-21-15,21-21 32</inkml:trace>
  <inkml:trace contextRef="#ctx0" brushRef="#br0" timeOffset="5672.6">9800 1185 0,'0'-42'16,"0"21"-16,0 0 0,0 0 0,0-1 16,0 1-16,0 0 0,0 42 31,-21 0-31,0 1 16,21 20-16,-21 0 0,21 1 15,-22-1-15,1 0 0,0 1 16,0-1-16,0 0 0,0 1 0,21-22 15,0 21-15,-22-21 0,22 0 16,0 1-16,0-1 0,0 0 16,22-42 15,-22 0-31,21-1 0,0 22 0,0-21 16,0 0-16,22-21 0,-22 21 15,0-1-15,0 1 0,0 0 0,0 0 16,1 0-16,-1 0 0,0-1 0,0 22 15,0 0-15,-21 22 32,0-1-32,0 0 0,0 0 0,0 0 15,0 0-15,0 1 0,0-1 16,0 0-16,0 0 0,21 0 16,1 0-16,-22 1 0,21-1 0,0 0 15,0-21-15,21 0 0,-20 0 0,-1 0 16,21 0-16,0 0 0,-20 0 15,20-21-15,-21 21 0,21-21 0,-20-1 16,20 1-16,-21 0 0,21-21 16,-20 21-16,-1-1 0,0-20 0,-21 0 15,0-1-15,21 22 16,-21-21-16,0-22 0,0 22 0,0 0 16,-21 21-16,0-22 0,0 22 15,-1 0-15,1 0 0,0 21 0,0 0 16,0 0-16,0 21 0,-1 0 15,1 0-15,0 0 0,0 22 16,21-1-16,-21-21 0,21 0 16,0 1-16,0-1 0,21-21 15,0 0-15,0 0 16</inkml:trace>
  <inkml:trace contextRef="#ctx0" brushRef="#br0" timeOffset="6740.46">11134 635 0,'21'-42'0,"-42"84"0,42-105 0,-21 41 0,0 1 15,0 0-15,0 0 0,-21 21 16,-1 0-16,1 0 0,0 21 16,0 21-16,21-20 0,-21 20 15,0 0-15,-1 22 0,1-22 0,0 22 16,0-1-16,21 22 0,-21-22 15,0-20-15,-1 20 0,1 1 16,0-22-16,0 21 0,21-20 16,-21-1-16,21 0 0,-21-20 0,21 20 15,0-21-15,0 0 0,-22 0 0,22 1 16,0-1 0,0-42-1,22-1-15,-22 1 16,21 0-16,0 0 0,0-21 0,0 20 15,0-20-15,1 21 0,20-21 16,-21 20-16,0 1 0,0-21 0,1 42 16,-1-21-16,0 21 0,0 0 15,0 21 1,-21 0-16,0 21 16,0-20-16,0-1 0,0 0 15,0 0-15,0 0 0,0 0 0,0 1 16,0-1-16,0 0 0,0 0 15,21-21-15,1 21 16,-1-21-16,0 0 0,0 0 16,0 0-16,0 0 0,1 0 0,-1-21 15,0 21-15,21-21 0,-21 0 0,1 0 16,20-1-16,-21 1 0,0 0 16,0 0-16,1 0 0,-1-22 0,0 22 15,-21 0-15,21 0 16,-21 42 15,0 0-31,0 0 0,0 1 16,0-1-16,-21 21 0,21-21 0,0 0 15,0 1-15,0-1 0,0 0 16,0 0-16,0 0 0,0 0 0,0 1 16,21-22-1,0 0-15,0 0 0,1 0 0,-1 0 16,0 0-16,21 0 0,-21-22 15,1 1-15,-1 21 0,21-21 16,-21 0-16,0-21 0,1 20 0,-1 1 16,0 0-16,0-21 0,0 21 15,-21-22-15,21 22 0,-21 0 0,0 0 16,0 0-16,0 42 31,0 0-31,0 0 0,0 0 16,0 0-16,0 22 0,0-22 0,0 21 15,-21 1-15,21-1 0,-21 21 0,21-20 16,0 20-16,0 1 0,0-1 16,0 22-16,-21-22 0,21 1 15,-21 21-15,21-22 0,-21 22 0,21-22 16,-22 22-16,1-22 0,21 1 16,-21-1-16,0 1 0,0-22 0,0 1 15,21-1-15,-22 0 0,1-21 0,21 1 16,-21-22-1,0 0-15,21-22 16,0 1-16,-21-21 0,21 0 0,0-1 16,0 1-16,0-22 0,0 22 15,0-21-15,0-22 0,0 21 0,0 1 16,21-22-16,-21 22 0,21-22 16,0 22-16,0-1 0,1 1 0,-1-1 15,21 22-15,-21-22 0,22 22 16,-22 0-16,21-1 0,0 22 15,1-21-15,-1 21 0</inkml:trace>
  <inkml:trace contextRef="#ctx0" brushRef="#br0" timeOffset="7881.29">9207 2328 0,'-21'0'32,"21"22"-32,-21-22 15,21 21-15,-21-21 0,21 21 16,0 0 0,0-42 15,0 0-16,21 21-15,-21-21 0,21-1 16,-21 1 0,-21 21-1,0 0 1,21 21-16,0 1 0,0-1 16,-21-21-16,21 21 0,0 0 15,0 0-15,0 0 0,0 1 0,0-1 16,0 0-16,0 0 0,21-21 15</inkml:trace>
  <inkml:trace contextRef="#ctx0" brushRef="#br0" timeOffset="8092.32">9461 2328 0,'0'-21'16,"-21"21"-1,0 21 1,0 1-16,0-1 16,21 0-16,0 0 0,-21 0 15,21 0-15,0 1 0,0-1 0,0 0 16,0 0-16,0 0 0,0 0 16,21-21-1,0 0-15,0 0 16</inkml:trace>
  <inkml:trace contextRef="#ctx0" brushRef="#br0" timeOffset="9039.89">10202 2371 0,'0'0'0,"21"-21"0,-21-1 16,0 1-16,0 0 0,0 0 15,0 0-15,0 0 0,-21 21 32,0 0-32,0 0 15,0 21-15,0 21 0,-1 0 0,1 1 16,0-1-16,0 0 0,21 22 15,-21-1-15,0-20 0,-1 20 0,1 1 16,0-22-16,0 22 0,0-1 16,0-21-16,-1 1 0,1-1 0,0 22 15,0-22-15,0-21 16,0 21-16,-1-20 0,22-1 0,0 0 16,0 0-16,-21-21 0,21-21 31,0 0-31,0 0 0,0-1 15,0 1-15,21-21 0,-21 21 0,22-22 16,-1 22-16,-21-21 0,21 21 0,0-22 16,0 22-16,0 0 0,1-21 15,-22 21-15,21-1 0,0 22 0,0-21 16,0 21-16,0 0 0,1 0 16,-1 21-16,0-21 0,0 22 15,-21-1-15,21 0 16,0 0-16,-21 21 0,0-20 0,22-1 15,-22 0-15,21 0 0,0 0 16,-21 0-16,0 1 0,21-1 0,0 0 16,0-21-16,1 21 15,-1-21-15,0 0 0,0 0 16,0-21-16,22 21 0,-22-21 0,0 21 16,0-21-16,0-1 0,0 1 15,1 0-15,-1 0 0,0-21 0,0 20 16,0 1-16,0 0 0,1 0 15,-1 0-15,-21 0 0,0-1 0,0 44 47,0-1-47,0 0 16,0 0-16,0 0 0,-21 0 0,21 1 16,0-1-16,0 0 0,-22 0 15,1 0-15,21 0 0,0 1 16,0-1-16,0-42 47,0-1-47,0 1 15,0 0-15,0 0 0</inkml:trace>
  <inkml:trace contextRef="#ctx0" brushRef="#br0" timeOffset="9212.06">10753 2625 0,'0'0'0,"0"-21"16,-22 21 0,1 0-1,21 21 1,0 0 0,0 0-1,21-21-15,1 21 0</inkml:trace>
  <inkml:trace contextRef="#ctx0" brushRef="#br0" timeOffset="10923.69">11324 3048 0,'21'0'15,"0"0"-15,-21-21 16,0 0-16,22 21 0,-22-21 0,21-1 15,-21 1-15,0 0 0,0 0 0,0 0 16,0 0-16,0-1 0,0 1 16,0 0-16,0 0 0,-21 21 15,-1-21-15,1 21 16,0 0-16,0 0 0,0 0 0,0 21 16,-1-21-16,-20 21 0,21 21 15,0-20-15,0-1 0,-22 21 0,22-21 16,0 22-16,0-22 0,0 21 0,21-21 15,0 22-15,0-22 0,0 0 16,0 0-16,0 0 0,0 0 0,21-21 16,0 0-16,0 0 15,0 0-15,0 0 0,22 0 0,-22-21 16,21 0-16,-21 21 0,22-21 16,-1-21-16,-21 20 0,22 1 15,-22-21-15,21 21 0,-21-22 16,0 1-16,22 0 0,-22-1 0,0-20 15,0-1-15,0 1 0,1-1 16,-1 1-16,-21 21 0,21-22 0,-21 1 16,21 20-16,-21 1 0,0 0 15,0-1-15,0 1 0,0 21 0,0 0 16,0-1-16,-21 44 31,0-1-31,0 21 0,21-21 0,-22 22 16,1 20-16,0-21 0,0 22 15,21-1-15,-21 1 0,21-1 0,-21 1 16,21-1-16,0-20 0,0-1 16,0 22-16,0-22 0,0 0 0,0-21 15,0 22-15,0-22 0,21 21 16,0-21-16,0 1 0,-21-1 0,21 0 16,0-21-16,1 0 0,-1 0 15,21 0-15,-21 0 0,0 0 0,22 0 16,-22 0-16,21-21 0,1 0 15,-22 21-15,21-22 0,-21 1 0,22 0 16,-22-21-16,0 21 0,21-1 16,-21 1-16,1-21 0,-22 21 0,21 0 15,-21-1-15,21 1 0,-21 0 16,0 0-16,0 0 16,-21 21-1,0 21-15,-1 0 16,22 0-16,-21 0 0,0 1 0,21-1 15,0 0-15,-21 0 0,21 0 0,0 0 16,0 22-16,0-22 0,0 0 16,0 0-16,0 0 0,21 1 15,0-22-15,0 0 0,1 21 16,-1-21-16,0 0 0,0 0 0,21 0 16,-20 0-16,-1 0 0,21 0 15,-21-21-15,0 21 0,22-22 16,-22 1-16,0 21 0,0-21 0,0 0 15,1 0-15,-1 0 0,0-1 16,0 22-16,0-21 0,0 0 0,-21 0 31,0 42-15,0 0-16,0 0 16,0 1-16,-21-1 15,21 0-15,0 0 0,-21 0 16,21 0-16,-21 1 15,21-1-15,0 0 16,0-42 31,0 0-47,21 21 0,0-22 0,0 1 16,-21 0-16,22 0 0,-1 0 0,0 21 15,0-21-15,0-1 0,0 1 16,1 21-16,-1 0 0,0 0 15,0 0-15,0 0 16,0 0-16,-21 21 16,22-21-16,-22 22 0,0-1 15,0 0-15,0 0 0,0 0 16,0 0-16,0 1 16,0-1-16,21-21 0,0 21 15,0-21-15,0 0 0,0 0 0,1 0 16,-1 0-16,0 0 0,21 0 15,-21 0-15,22 0 0,-1 0 0,0 0 16,1 0-16,-22-21 0,21 0 0,1 21 16,-1-22-16,-21 1 0,21 0 15,-20 21-15,20-42 0,-21 21 16,0-1-16,0 1 0,1-21 16,-22 21-16,0-22 0,0 22 0,0 0 15,0 0-15,0 0 0,0 0 0,-22 21 16,1 0-16,0 0 15,-21 0-15,21 0 0,-1 0 0,-20 21 16,21 0-16,0 0 0,-22-21 16,22 21-16,0 0 0,21 1 0,0-1 15,-21 0-15,21 0 0,0 0 16,0 0-16,0 1 0,0-1 16,21 0-16,-21 21 0,21-21 15,-21 1-15,21 20 0,-21 0 16,0 1-16,0-1 0,0 0 15,0 1-15,0 20 0,0-21 16,0 22-16,0-22 0,0 22 0,0-22 16,-21 22-16,0-22 0,0 21 0,0-20 15,0 20-15,-1-20 0,1 20 16,0-21-16,0 1 0,0-1 0,0-21 16,-22 22-16,43-22 0,-21 0 0,0 0 15,0 0-15,0 0 0,-1-21 31,22-21-15,0-21-16,0 21 16,0 0-16,22-22 0,-1 1 15,-21 0-15,21-22 0,0 22 0,-21-1 16</inkml:trace>
  <inkml:trace contextRef="#ctx0" brushRef="#br0" timeOffset="11171.54">12912 2413 0,'0'0'0,"-22"0"0,22-21 0,-21 0 0,0 21 15,21-21 1,-21 21-1,42 0 48</inkml:trace>
  <inkml:trace contextRef="#ctx0" brushRef="#br0" timeOffset="11700.25">14690 2371 0,'0'0'0,"0"-21"0,21-22 15,0 22-15,-21 0 16,0 0-16,0 0 0,21-1 0,-21 1 16,0 42 15,0 1-31,0 20 16,-21-21-16,21 43 0,-21-22 0,0 21 15,21 1-15,-22-1 0,1 1 16,0-1-16,0 1 0,0-22 0,21 22 15,-21-22-15,-1 0 0,1 1 0,0-1 16,21-21-16,0 22 0,-21-22 16,21 0-16,-21-21 0,21 21 0,0 0 15,-21-21 1,21-21 0,-22 0-16,22 0 0</inkml:trace>
  <inkml:trace contextRef="#ctx0" brushRef="#br0" timeOffset="12372.13">14160 2815 0,'0'0'0,"-21"0"0,42 0 31,1 0-31,-1 0 0,21 0 16,0 0-16,1 0 0,-1 0 15,22-21-15,-1 21 0,1-21 0,-1 0 16,1 21-16,20-21 0,1-1 15,-22-20-15,22 21 0,-21 0 16,-1-22-16,1 22 0,-1-21 16,-21 0-16,1-1 0,-1 22 0,-21-21 15,0-1-15,1 1 0,-22 21 16,0-21-16,0 20 0,0-20 0,0 21 16,-22 0-16,1 0 15,0 21-15,0 0 0,0 0 0,0 0 16,-22 21-16,22 0 0,0 0 0,0 21 15,0 1-15,-1-1 0,1 22 16,0-22-16,0 21 0,0 1 0,21-1 16,-21-20-16,21 20 0,-22-20 15,22 20-15,0-21 0,0-20 16,0 20-16,-21 0 0,21-21 16,0 1-16,-21-1 0,21 0 0,0 0 15,0 0 1,0-42-1,0 0 1,21 0-16,0 0 16,1-1-16,-22 1 0,21 0 0,21 0 15,-21-21-15,0 20 0,22-20 16,-22 21-16,21 0 0,-21 0 0,22-1 16,-22 22-16,21 0 0,-21 0 15,1 0-15,-1 0 0,0 0 16,0 0-16,0 22 0,0-1 0,-21 0 15,0 21-15,0-21 0,0 1 16,0-1-16,0 0 0,0 21 0,0-21 16,-21 1-16,0-1 0,21 0 15,-21-21-15,0 21 0,21 0 0,-21-21 16,21 21-16,-22-21 16,44-21 30,-22 0-46,21 0 0,0 21 0</inkml:trace>
  <inkml:trace contextRef="#ctx0" brushRef="#br0" timeOffset="12791.4">15854 2879 0,'0'0'0,"0"21"16,0 0 15,21-21-15,0 0-16,0 0 0,0-21 15,1 0-15,20 21 0,-21-21 16,0-1-16,0 22 0,1-21 0,-1 0 16,0 0-16,0 0 0,0 0 15,-21-1-15,21 1 0,-21 0 16,0 0-16,0 0 0,0 0 15,-21 21-15,0 0 0,0 0 16,-21 0-16,20 21 0,1-21 0,0 21 16,-21 21-16,21-21 0,-1 1 15,-20 20-15,21 0 0,0-21 0,0 22 16,21-1-16,0-21 0,-22 22 16,22-22-16,0 0 0,0 0 0,0 0 15,0 0-15,22 1 16,-1-1-16,0-21 0,0 0 0,0 0 15,22 0-15,-22 0 0,21 0 0,-21 0 16,22 0-16,-22-21 0,21 21 16,-21-22-16,22 1 0,-22 0 0,0 21 15,0-21-15,0 0 0</inkml:trace>
  <inkml:trace contextRef="#ctx0" brushRef="#br0" timeOffset="14395.36">17674 2561 0,'0'0'0,"21"-21"16,-21 0-16,21 0 0,-21 0 15,0-1-15,0-20 0,0 21 0,22 0 16,-22 0-16,0-1 0,21 1 16,-21 0-16,0 0 0,0 0 0,0 0 15,0-1-15,0 1 16,-21 21-16,-1 0 16,22 21-16,-21 1 15,0 20-15,21 0 0,-21 22 0,21 20 16,-21-20-16,21 21 0,-21-1 15,-1 1-15,22 0 0,-21-1 0,0 1 16,0 0-16,0-1 0,21-20 16,-21 20-16,-1-20 0,1 21 0,0-22 15,0 1-15,0-1 0,0-21 0,-1 22 16,22-22-16,-21 1 0,21-1 16,-21 0-16,21-21 0,0 1 0,0-1 15,0 0-15,0-42 16,0 0-16,0-1 15,21 1-15,0-21 0,-21 21 16,22-22-16,-1 1 0,-21 0 16,21-22-16,-21 22 0</inkml:trace>
  <inkml:trace contextRef="#ctx0" brushRef="#br0" timeOffset="14687.2">17462 3027 0,'0'0'15,"0"-42"-15,0-1 0,22 1 0,-22 0 16,0-1-16,21 1 0,0 0 0,0-1 15,0 22-15,0-21 0,1-1 0,20 22 16,-21-21-16,21 21 0,1 0 16,-22 21-16,21 0 0,1 0 0,-1 0 15,-21 21-15,21 0 0,-20 21 16,-1 1-16,-21-1 0,0 0 16,0 1-16,0-1 0,-43 0 15,22-21-15,0 22 0,-21-22 0,21 21 16,-22-21-16,22 1 0,-21-22 15,21 21-15,-1 0 0,-20-21 0,21 0 16,0 0 0,21-21-1,21 0-15,0-1 16,-21 1-16,21 21 0,0-21 16</inkml:trace>
  <inkml:trace contextRef="#ctx0" brushRef="#br0" timeOffset="15043.5">18224 2561 0,'0'0'0,"43"-21"16,-22 21-1,-21-21-15,21 21 0,0 0 16,0 0-16,1 0 16,-1 0-16,0 0 0,0 21 0,0 0 15,0 22-15,-21-22 0,0 21 16,22 0-16,-22 1 0,0-1 0,0 0 15,0 1-15,-22-1 0,22 0 16,-21-20-16,0-1 0,0 21 16,0-42-16,0 21 0,21 0 0,-22-21 15,1 0 1,21-21-16,0 0 16,0 0-16,0 0 15,0 0-15,21-22 0,1 22 0,-1-21 16,0 21-16,-21-22 0,21 1 15,21 0-15,-20 20 0,-1-20 0,0 21 16,0 0-16,0 0 0,0-1 16,1 22-16,-1 0 0,0 0 15</inkml:trace>
  <inkml:trace contextRef="#ctx0" brushRef="#br0" timeOffset="15503.75">18881 2752 0,'0'0'0,"0"-21"0,21-1 0,0 1 15,0 0-15,-21 0 16,0 0-16,0 0 0,0-1 0,0 1 16,-21 21-1,0 21 1,21 1-16,-21-1 0,-1 0 15,-20 21-15,21-21 0,0 22 0,0-1 16,-1 0-16,1-20 0,21 20 16,0-21-16,0 21 0,0-20 0,0-1 15,0 0-15,21 0 0,1 0 16,-1-21-16,0 0 0,0 0 0,21 0 16,1 0-16,-22 0 0,21 0 15,1-21-15,-1 0 0,-21 0 0,21 0 16,1-1-16,-1 1 0,0-21 15,-20 0-15,-1-1 0,0 1 16,-21 0-16,0-1 0,0 1 0,0 0 16,0-1-16,-21 1 0,0 21 15,-22 0-15,22-1 0,-21 22 16,-1 0-16,22 0 0,-21 0 0,21 0 16,0 22-16,-1-1 0,1 0 15,0 0-15,0-21 0,21 21 0,0 0 16,21-21-1,0 0-15,0 0 0,22 0 16,-1-21-16</inkml:trace>
  <inkml:trace contextRef="#ctx0" brushRef="#br0" timeOffset="15871.34">19939 2011 0,'0'0'0,"21"-21"0,0-22 0,0 22 16,-21 0-16,0 0 0,0 42 31,-21 0-31,0 0 0,0 22 16,0-1-16,0 0 0,-1 22 0,1-1 15,-21 1-15,21 21 0,-22-1 16,22 22-16,0-21 0,-21 21 0,21-22 16,-1 22-16,-20 0 15,21-21-15,0 20 0,0-20 0,-22 21 0,22-21 16,-21-1-16,-1 1 0,22-22 15,-21 22-15,0-21 0,-1 20 16,1-20-16,21-1 0,-22-20 0,22-1 16,0 0-16,21-21 0,0 22 15,0-22-15,0-42 32,21 0-32,-21-22 0,21 22 15,1-21-15,-1-1 0,0-20 0,0 21 16,21-1-16,-20-20 0,20-1 15,-21 1-15,0-22 0,22 22 0</inkml:trace>
  <inkml:trace contextRef="#ctx0" brushRef="#br0" timeOffset="16151.58">19685 2752 0,'0'0'0,"21"-21"0,-21-22 0,42 1 15,-20 21-15,-1-22 0,0 22 16,21 0-16,-21 0 0,22 0 0,-22 0 15,0 21-15,0 0 0,0 0 16,1 21-16,-1 0 0,-21 0 0,0 0 16,0 22-16,0-22 0,0 21 15,-21 0-15,-1-20 0,1 20 0,-21-21 16,21 21-16,-22-20 16,1-1-16,21 0 0,-21 0 0,-1 0 15,1 0-15,0 1 0,20-22 16,1 0-16,0 21 0,0-21 0,42-21 31,0-1-31,0 22 16,22-21-16,-1 0 0,-21 0 0</inkml:trace>
  <inkml:trace contextRef="#ctx0" brushRef="#br0" timeOffset="16477.4">20066 2836 0,'0'0'0,"21"0"15,0-21-15,-21 0 0,21 21 16,1-21-16,-1 0 0,0 21 16,0-21-16,0-1 0,0 1 0,22-21 15,-22 21-15,0 0 0,0-22 16,0 22-16,1 0 0,-22 0 0,0 0 16,-43 21-1,22 21-15,0 0 16,0 0-16,0 21 0,-1-20 15,-20 20-15,21-21 0,21 21 16,-21 1-16,21-22 0,-21 0 0,21 21 16,0-20-16,0-1 0,0 0 15,21 0-15,0 0 0,0-21 0,0 21 16,0-21-16,1 22 0,20-22 16,0 0-16,-21 0 0,22 0 0,-22 0 15,21-22-15,-21 1 0,22 21 16,-22-21-16,0 0 0</inkml:trace>
  <inkml:trace contextRef="#ctx0" brushRef="#br0" timeOffset="16799.25">20786 2625 0,'0'0'0,"21"-21"16,0 21-16,0 0 16,0 0-16,0 21 15,-21 0-15,0 0 0,22 21 16,-22-20-16,0 20 0,0 0 15,0-21-15,0 22 0,0-22 0,0 21 16,0-21-16,0 1 0,-22-1 16,22 0-16,0 0 0,-21-21 15,0 0 1,21-21 0,0 0-16,0 0 15,0-1-15,0 1 0,0 0 16,21-21-16,0-1 0,1 1 0,-22 0 15,21-1-15,0 1 0,0 0 16,0-1-16,-21 22 0,21-21 0,1 21 16,-1 0-16,0-1 15,0 1-15,0 21 0,0-21 16</inkml:trace>
  <inkml:trace contextRef="#ctx0" brushRef="#br0" timeOffset="17804">21548 2159 0,'0'0'0,"0"-21"0,0-21 15,0 20 1,0 44 15,0-1-31,-22 0 0,1 0 0,0 21 16,0 1-16,21-1 0,-21 0 15,0 1-15,-1 20 0,1-20 0,0 20 16,0-21-16,0 22 0,0-22 16,-1 1-16,1-1 0,0-21 0,21 21 15,0-20-15,0 20 0,0-21 0,0 0 16,0 0 0,21-21-16,0 0 0,1 0 15,-1 0-15,21 0 0,-21 0 16,22 0-16,-22 0 0,21-21 0,-21 0 15,22 0-15,-1 0 0,-21 0 16,21-1-16,-20 1 0,-1 0 0,0 0 16,0 0-16,0 0 0,-21-1 15,-21 44 17,21-1-32,-21 0 15,0 21-15,21-21 0,-21 1 0,21-1 16,0 0-16,0 0 15,0 0-15,0 0 0,0 1 0,0-1 16,0 0-16,21-21 16,0 0-16,0 0 0,0 0 15,0 0-15,1 0 0,20 0 0,-21 0 16,0 0-16,22 0 0,-22-21 16,21 0-16,-21-1 0,0 1 0,22 0 15,-22 0-15,0 0 0,0 0 16,-21-1-16,21 1 0,-21 0 0,0 0 15,0 0-15,0 0 16,-21 21 0,0 21-1,21 0-15,-21 0 0,0-21 0,0 21 16,-1 0-16,1 1 0,21-1 16,0 0-16,-21 0 0,21 0 0,0 0 15,0 1-15,0-1 0,0 0 16,0 0-16,21-21 0,0 0 15,1 0-15,20 0 0,-21 0 16,0 0-16,22 0 0,-22 0 16,21 0-16,-21-21 0,22 0 0,-1 21 15,0-21-15,1-1 0,-1 1 16,-21 0-16,21 0 0,1 0 16,-22-22-16,0 22 0,0 0 0,-21 0 15,0 0-15,0 0 0,-21 21 16,0 0-1,0 0-15,0 21 0,-1 0 16,1 0-16,0 0 0,0 0 0,21 1 16,0-1-16,0 0 0,0 0 15,0 0-15,0 0 0,0 1 0,0-1 16,0 0-16,0 0 16,21-21-16,-21 21 0,21-21 15,-42 0 16,0 0-31,0 0 16,0 0-16,-1 0 16,1 0-16,0-21 0,0 0 15,0 0-15,0 0 16,21-1-16</inkml:trace>
  <inkml:trace contextRef="#ctx0" brushRef="#br0" timeOffset="18003.43">22394 2286 0,'0'0'0,"0"-21"15,-21 21 1,21-21-16,-21 21 62,0 0-62,0 0 16</inkml:trace>
  <inkml:trace contextRef="#ctx0" brushRef="#br0" timeOffset="18194.33">21315 2350 0,'0'0'16,"-43"0"-16,22 21 0,0-21 0,0 0 15,42 0 1,0 0-16,22 0 16,-1 0-16,0 0 0,1 0 0,-1 0 15,0 0-15,22 0 0,-22 0 16,0 0-16,-20-21 0,20 21 0,-21 0 16,21-22-16</inkml:trace>
  <inkml:trace contextRef="#ctx0" brushRef="#br0" timeOffset="19932.33">23622 2731 0,'0'0'0,"42"-22"0,-21 22 0,1 0 0,20-21 16,-21 21-16,0-21 0,22 21 15,-22-21-15,21 21 0,-21-21 0,0 0 16,22-1-16,-22 1 16,21 0-16,-21 0 0,22-21 0,-22 20 15,0-20-15,0 21 0,0-21 16,1 20-16,-22-20 0,0 0 0,0 21 15,0-22-15,0 22 0,-22-21 16,1 21-16,-21-1 0,21 1 0,-22 21 16,1 0-16,-21 0 0,20 0 15,-20 21-15,20 1 0,-20-1 0,21 0 16,-1 0-16,1 21 0,21-20 16,0 20-16,21 0 0,0 1 0,0-22 15,0 21-15,42 0 0,-21 1 16,0-1-16,0 0 0,1-20 15,20 20-15,-21 0 0,21 1 16,-20-22-16,-1 21 0,21-21 0,-42 22 16,0-22-16,0 0 0,0 21 0,0-21 15,-21 1-15,-21-22 16,20 0-16,-20 21 0,21-21 0,-21 0 16,-1 0-16,1 0 0,0-21 15,-1 21-15,22-22 0,0 1 0,-21 0 16,42 0-16,-22 0 0,22 0 15,0-22-15,0 22 0,0-21 0,0 21 16,0-22-16,0 1 0,22 21 16,-1 0-16,-21-1 0,21 1 15,0 21-15,0 0 16,0 21-16,-21 1 0,0-1 16,0 21-16,22-21 0,-22 0 15,0 22-15,0-22 0,0 21 0,0-21 16,0 1-16,0-1 0,21 0 15,-21 0-15,21 0 0,0 0 16,0-21-16,0 0 0,1 0 16,-1 0-16,21 0 0,-21 0 0,22 0 15,-22 0-15,21 0 0,0-21 16,1 0-16,-1 0 0,-21 0 16,22 0-16,-22-1 0,21 1 0,-21 0 15,0-21-15,-21 21 0,0-1 16,22 1-16,-22 0 0,-22 42 31,22 0-31,-21 1 16,21-1-16,-21 0 0,0 0 15,21 0-15,0 0 0,0 1 0,0-1 16,0 0-16,0 0 0,0 0 16,0 0-16,21 1 15,0-22-15,0 0 0,1 0 16,-1 0-16,0 0 0,0 0 0,21 0 15,-20 0-15,-1 0 0,21 0 16,-21-22-16,0 1 0,1 0 0,-1 0 16,0 0-16,0 0 0,-21-1 15,0 1-15,21 0 0,-21 0 0,0 0 16,0 0 0,0 42-1,0 0-15,-21-21 16,21 21-16,0 0 0,0 0 0,-21 1 15,21-1-15,0 0 0,0 0 16,0 0-16,0 0 16,21-21-16,0 0 15,0 0-15,1 0 0,-1 0 16,0 0-16,0 0 0,21-21 0,1 0 16,-22 21-16,21-21 0,-21-21 15,22 20-15,-22-20 0,0 21 0,21-21 16,-20-22-16,-1 22 0,0-22 15,0 22-15,0-22 0,0 22 0,1-21 16,-1 20-16,0 1 0,-21 21 16,21-22-16,-21 22 0,0 0 0,0 42 31,0 0-31,-21 1 0,0 20 16,0 0-16,-1 1 0,1-1 15,0 21-15,0-20 0,0 20 0,0-20 16,-1 20-16,1-21 0,0 1 15,21-1-15,-21 0 0,21 1 0,-21-22 16,21 21-16,-21-21 0,21 1 16,0-1-16,-22-21 0,1 0 15,21-21 17,0-1-32,21 1 0,1 0 15,-1-21-15,0 21 16,0-1-16,0 1 0,22 0 0,-22 0 15,0 0-15,21 0 0,-21 21 16,1 0-16,-1 0 0,21 0 0,-21 0 16,0 0-16,-21 21 0,22 0 15,-22 0-15,21 0 0,-21 0 16,0 1-16,0-1 0,0 0 16,-21-21-16,-1 21 0,1-21 0,0 21 15,-21-21-15,21 0 0,-22 0 16,1 0-16,0 0 0,-1 0 0,1 0 15,0 0-15,-1 0 0,22 0 16,0 0-16,0 0 0,0 0 16,-1 0-16,44 0 31,-1 0-31,21-21 0,-21 21 0</inkml:trace>
  <inkml:trace contextRef="#ctx0" brushRef="#br0" timeOffset="20480.59">25612 2561 0,'0'0'0,"0"-42"15,-22 42 1,1 0 0,0 0-16,0 21 0,0 0 15,0 0-15,-22 22 0,22-22 16,0 21-16,0-21 0,0 22 0,-1-22 15,22 21-15,0-21 0,-21 22 0,21-22 16,0 0-16,0 0 0,0 0 16,0 1-16,0-1 0,21-21 0,-21 21 15,22-21-15,-1 0 0,0 0 16,21 0-16,-21 0 0,1 0 0,20 0 16,0 0-16,-21-21 0,22 0 15,-1-1-15,-21 1 0,22 0 0,-22 0 16,21-21-16,-21-1 15,0 1-15,22 0 0,-22-22 0,0 22 16,0-22-16,22 22 0,-22-22 16,0 22-16,0-21 0,0 41 0,-21-20 15,0 21-15,0 0 0,21 0 16,-42 42 0,0 0-16,0 0 15,0 21-15,0 1 0,-1-1 0,1 0 16,0 1-16,-21 20 0,21-20 15,-1-1-15,1 21 0,0-20 0,0-1 16,0 0-16,21 1 16,0-22-16,-21 21 0,21-21 0,0 1 15,0-1-15,0 0 0,0 0 0,0 0 16,21-21 0,0 0-16,0 0 15,0 0-15,0 0 0,22-21 16,-1 21-16,-21-21 0,22 0 0</inkml:trace>
  <inkml:trace contextRef="#ctx0" brushRef="#br0" timeOffset="21463.34">26352 2794 0,'0'-21'0,"0"42"0,0-63 0,0 21 16,0-1-16,0 1 15,-21 21 1,0 0-16,0 0 0,0 0 15,0 21-15,-1 1 0,1-1 0,-21 0 16,21 0-16,-22 0 0,22 0 16,0 22-16,-21-22 0,42 0 0,-21 21 15,21-20-15,0-1 0,0 0 16,0 0-16,0 0 0,21 0 16,21-21-16,-21 0 15,0 0-15,1 0 0,-1-21 16,21 0-16,-21 21 0,0-21 15,1 0-15,-1 0 0,0-1 0,-21 1 16,21-21-16,0 21 0,0-22 16,-21 22-16,0 0 0,0 0 0,0 0 15,0 42 17,0 0-32,0 0 0,-21 0 0,0 1 15,21 20-15,-21-21 0,21 0 16,0 0-16,0 1 0,0-1 15,0 0-15,0 0 0,21 0 16,0-21 0,0 0-16,1 0 0,-1 0 15,0 0-15,21 0 0,-21-21 0,1 0 16,20 21-16,-21-21 0,21 0 16,-20-1-16,-1 1 0,21 0 0,-21-21 15,0 21-15,-21-1 0,0 1 0,22 0 16,-22 0-1,-22 21-15,1 0 0,0 21 16,0 0-16,-21 0 0,20-21 16,1 22-16,21-1 0,0 0 0,-21 0 15,21 0-15,0 0 0,0 1 16,0-1-16,0 0 0,0 0 16,21 0-16,0 0 15,1-21 1,-22-21 15,-22 21-31,1 0 16,0-21-16,0 21 15,0 0-15,42 0 47,0 0-47,0 0 16,0 0-16,1 0 15,-1 0-15,21 0 0,-21 0 0,0 0 16,1-21-16,-1 0 0,0 21 16,0-21-16,0-1 0,0 22 0,1-21 15,-1 0-15,-21 0 0,0 0 16,-21 21 15,-1 21-31,22 0 0,-21 0 0,0 0 16,21 1-16,-21-1 0,21 0 15,0 0-15,0 0 0,0 0 0,0 1 16,0-1-16,0 0 16,0 0-16,0 0 31,-21-21-31,0 0 16,-1 0-16,1 0 0,-21 0 0,0 0 15,-1 0-15,1-21 0</inkml:trace>
  <inkml:trace contextRef="#ctx0" brushRef="#br0" timeOffset="23303.79">8361 4551 0,'0'21'0,"0"0"16,0 0-1,21-21 1,0 0-16,0 0 0,0 0 0,-21-21 15,22 0-15,-1 21 0,0-21 0,21 0 16,-21 0-16,1-1 0,-1 1 16,0 0-16,-21 0 0,21-21 0,-21 20 15,0-20-15,0 21 0,0-21 16,0 20-16,0-20 0,-21 0 16,0 21-16,-22-22 0,1 22 15,21 0-15,-21 0 0,20 21 0,-20 0 16,0 0-16,21 0 0,-22 21 15,22 21-15,-21-21 0,21 22 0,-1 20 16,1-20-16,0-1 0,0 21 16,21-20-16,0-1 0,0 0 0,0 1 15,0-1-15,0 0 0,0-20 0,21-1 16,0 0-16,-21 0 0,21-21 16,1 0-16,-1 0 0,21 0 0,-21 0 15,0 0-15,1 0 0,20 0 16,0-21-16,-21 0 0,22 0 15,-1-1-15,0-20 0,1 21 0,-1-21 16,0 20-16,1-20 0,-22 21 16,0-21-16,0-1 0,0 22 0,-21-21 15,0 21-15,0-1 0,0 1 16,0 0-16,-21 21 16,21 21-16,-21 0 0,0 1 15,21-1-15,0 21 0,0-21 0,-21 22 16,21-1-16,0-21 0,0 21 15,0-20-15,0 20 0,0-21 0,0 0 16,0 0-16,21 1 0,-21-1 16,21-21-16,0 0 0,0 0 15,1 0-15,-1 0 0,0 0 0,0 0 16,0 0-16,22-21 0,-22-1 0,0 1 16,21 0-16,-21 0 0,1 0 15,-1 0-15,0-1 0,0-20 0,0 21 16,-21-21-16,0 20 0,0 1 15,0 0-15,0 0 0,0 0 0,0 42 32,0 0-32,0 0 0,0 0 15,0 1-15,-21 20 0,21-21 0,-21 21 16,21-20-16,0-1 16,-21 21-16,21-21 0,-21 0 0,21 1 15,0-1-15,-22-21 16,44-21 15,-1-1-31,0 22 0,0-21 16,-21 0-16,21 0 0,0 0 0,1 0 15,-1-1-15,0 1 0,0 0 16,0 0-16,0 21 0,1 0 16,-1 0-16,0 0 0,-21 21 0,21 0 15,0 0-15,-21 1 0,21-1 16,-21 0-16,22 21 0,-1-21 15,-21 1-15,21 20 0,0-21 16,-21 0-16,21 0 0,0 1 0,1-1 16,-22 0-16,21 0 0,0-21 0,0 0 15,0 0-15,0 0 0,22 0 16,-22 0-16,0 0 0,21-21 0,-20 21 16,20-21-16,-21 0 0,21-1 15,1 1-15,-22 0 0,21 0 0,-21 0 16,22 0-16,-22-22 0,0 22 15,0 0-15,-21 0 0,0-22 0,0 22 16,0 0-16,0 0 0,0 0 0,-21 0 16,0 21-16,0 0 15,0 0-15,-1 0 0,1 0 0,-21 0 16,0 21-16,20 0 0,-20 0 0,0 0 16,21 22-16,-22-22 0,22 0 15,0 21-15,0-21 0,0 22 0,21-22 16,-22 21-16,22-21 0,0 1 15,0-1-15,0 0 0,22 0 0,-1 0 16,0-21-16,0 0 0,0 0 16,0 0-16,22 0 0,-1 0 0,-21 0 15,22-21-15,-1 0 0,0 0 0,1 0 16,-22-1-16,21-20 16,0 21-16,-20 0 0,20-22 0,-21 22 15,0-21-15,0 0 0,1-1 0,-22 1 16,0-22-16,0 22 0,0-21 15,0-1-15,0 22 0,0-22 0,0 22 16,0-22-16,0 22 0,0 0 16,0 21-16,0-22 0,0 22 0,0 0 15,-22 21 1,22 21-16,-21 0 0,0 22 0,21-1 16,0 21-16,-21 1 0,21-1 0,-21 1 15,21 21-15,0-22 0,0 1 16,0-1-16,0 1 0,0-22 15,0 21-15,0-20 0,0-22 16,21 21-16,0-21 0,0 1 0,0 20 16,1-42-16,-1 21 0,0 0 0,0-21 15,0 0-15,0 0 0,1 0 16,-1 0-16,21-21 0</inkml:trace>
  <inkml:trace contextRef="#ctx0" brushRef="#br0" timeOffset="26796.22">11980 4699 0,'21'0'0,"1"0"0,-1 0 15,0 0-15,0-21 0,0 0 16,0 21-16,1-21 0,-1-22 0,0 22 16,0 0-16,21 0 0,-20-22 15,-22 22-15,21-21 0,-21 0 16,0-1-16,0 1 0,0 0 0,0-1 15,-21 22-15,-1-21 0,1-1 16,0 22-16,-21 0 0,21 0 0,-22 21 16,1 0-16,21 0 0,-22 21 15,1 0-15,0 22 0,21-1 0,-22 0 16,22 22-16,0-22 0,0 22 16,0-1-16,21-21 0,-22 1 15,22-1-15,0 0 0,0 1 0,0-22 16,22 0-16,-1 0 0,0 0 15,0 1-15,0-22 0,22 0 0,-22 0 16,0 0-16,21 0 0,-21-22 16,22 1-16,-22 21 0,21-21 0,-21 0 15,1 0-15,-1 0 0,0-22 16,0 22-16,0 0 0,-21-21 0,0 20 16,0-20-16,0 21 0,0 0 0,0-22 15,0 22-15,0 64 31,0-22-15,0 0-16,0 21 0,0-21 0,0 22 16,0-22-16,0 21 0,21-21 0,1 22 15,-22-22-15,21 0 0,0 0 16,0 0-16,0-21 0,0 0 0,1 0 16,-1 0-16,21 0 0,-21 0 15,0 0-15,22-21 0,-22 0 0,0 21 16,21-21-16,-20 0 0,20 0 15,-21-22-15,0 22 0,0 0 0,1-21 16,-1 20-16,0-20 0,0 21 0,0-21 16,-21 20-16,0 1 0,21 0 15,-21 0-15,22 21 0,-1 0 32,-21 21-32,21-21 15,-21 21-15,0 0 0,0 1 16,0-1-16,0 0 0,21-21 31,-21-21-15,0 0-1,0-1 1,0 1-16,0 0 0,0 0 16,-21 0-16,0 0 15,0 21-15,-1 0 16,1 0-16,21 21 0,-21 0 15,0 0-15,21 0 0,0 0 16,0 22-16,-21-22 0,21 21 0,-21-21 16,21 22-16,0-22 0,0 21 15,0-21-15,0 1 0,0 20 0,0-21 16,21 0-16,0 0 0,0-21 16,0 22-16,0-22 0,1 0 0,20 0 15,-21 0-15,21 0 0,1-22 16,-1 1-16,0 0 0,1 0 0,-1 0 15,0 0-15,1-1 0,-22 1 0,21-21 16,-21 21-16,1-22 16,-1 1-16,0 21 0,0-21 0,0-1 15,-21 22-15,21-21 0,1 21 16,-1 21-16,-21-22 0,21 22 16,0 0-16,-21 22 0,0-1 15,21 0-15,-21 0 16,0 0-16,0 0 0,0 1 0,0-1 15,0 0-15,21 0 0,-21 0 16,0 0-16,22-21 31,-22-21-31,0 0 16,21 0-16,-21 0 16,0 0-16,0-1 0,0 1 15,0 0-15,0-21 0,0 21 0,0-1 16,-21 1-16,21 0 0,-22 21 15,22-21-15,-21 21 0,0 0 0,0 0 16,0 21-16,21 0 16,-21 0-16,-1 1 0,22-1 0,-21 21 15,0 0-15,21 1 0,-21-1 0,0-21 16,21 22-16,-21-1 0,21-21 16,0 21-16,0-20 0,0 20 0,0-21 15,21 0-15,0 0 0,0 1 16,0-22-16,0 21 0,1-21 15,20 0-15,-21 0 0,21 0 16,-20 0-16,20-21 0,0 21 0,1-22 16,-22 1-16,21 0 0,0 0 0,1 0 15,-1 0-15,-21-22 0,22 22 16,-22-21-16,0 21 0,0-22 0,-21 1 16,0 0-16,0 20 0,0-20 15,0 21-15,0 0 0,-21 21 31,0 21-31,0 0 0,21 0 16,0 22-16,-22-22 0,22 21 16,-21-21-16,21 22 0,0-22 15,0 21-15,0-21 0,0 0 0,0 1 16,0-1-16,21 0 0,1 0 16,-1-21-16,0 0 0,0 0 0,0 0 15,0 0-15,1 0 0,-1 0 0,0 0 16,21-21-16,-21 21 0,1-21 15,20 0-15,-21-1 0,21 1 0,-20 0 16,-1 0-16,0-21 0,0 20 16,0-20-16,0 0 0,1 21 0,-22-22 15,0 22-15,0 0 0,0 0 16,0 0-16,-22 21 16,1 21-16,0 0 0,0 0 15,21 0-15,-21 22 0,0-22 16,21 0-16,0 21 0,0-21 0,0 1 15,0-1-15,0 21 0,21-21 16,0 0-16,-21 1 0,21-1 16,0-21-16,-21 21 0,21-21 15,-21-21 17,-21 0-17,0 21-15,0-22 16,0 22-16,0-21 0,-1 21 15,1 0-15,0 0 0,0 0 16,0 0-16,21 21 16,0 1-16,0-1 0,0 0 15,0 0-15,0 0 0,21 0 16,0 1-16,0-22 0,0 0 16,1 0-16,-1 0 0,0 0 15,21 0-15,-21 0 0,1 0 0,20 0 16,-21 0-16,0-22 0,0 1 0,1 21 15,-1-21-15,0 0 0,0 0 16,0 0-16,22-1 0,-43-20 16,21 21-16,0-21 0,-21 20 15,21-20-15,-21 0 0,0-1 0,0 22 16,0-21-16,0 21 0,0 0 0,-21 21 31,0 21-31,21 0 0,0 21 0,0-21 16,-21 22-16,21-22 0,0 21 15,0-21-15,0 22 0,0-22 0,0 0 16,0 0-16,21 0 0,-21 22 16,0-22-16,0 0 0,0 0 15,0 0-15,-21-21 32,-1 0-32,1 0 15,0-21-15,0 21 16,0-21-16,0 21 0,-1-21 15,1 21-15,21 21 32,0 0-17,0 0-15,0 1 16,0-1-16,21-21 0,1 21 16,-1-21-16,0 0 0,0 0 0,0 0 15,0 0-15,1 0 0,20 0 16,-21 0-16,0 0 0,22 0 15,-22 0-15,21-21 0,-21 0 16,22-1-16,-22 1 0,21 0 0,-21 0 16,22 0-16,-22 0 0,21-22 0,-21 22 15,0-21-15,22 21 0,-22-22 16,0 1-16,0 21 0,-21 0 0,0 42 31,0 0-31,0 0 16,-21 0-16,0 22 0,21-22 0,-21 0 15,21 0-15,0 21 0,0-20 16,0-1-16,0 0 0,0 0 0,0 0 16,21-21-1,0 0-15,0 21 0,0-21 0,1 0 16,-1 0-16,0 0 0,0 0 0,21-21 16,-20 21-16,-1-21 0,0 21 15,0-21-15,0 0 0,0 0 0,22-1 16,-22 1-16,0 0 0,-21 0 15,21 0-15,0 21 0,-21-21 0,22-1 16,-22 44 0,0-1-1,-22 0-15,1 0 0,21 0 16,-21-21-16,0 21 0,21 1 16,0-1-16,-21 0 15,21-42 32,21 0-47,0 21 16,-21-22-16,21 1 0,0 0 0,1 0 15,-22 0-15,21 0 0,0-1 0,0-20 16,-21 21-16,21 0 0,0 0 16,1 21-16,-1 0 0,0 0 31,-21 21-31,0 0 0,0 0 0,0 0 15,0 0-15,0 1 0,0-1 0,0 0 16,0 0-16,0 0 0,0 0 16,0 1-16,0-1 0,21 0 0,0-21 15,-21 21-15,21-21 0,1 0 16,-1 21-16,0-21 0,21 0 0,1 0 16,-22 0-16,21 0 0,0 0 0,1-21 15,-1 21-15,0-21 0,-20 0 16,20 0-16,-21-1 0,21 1 0,-20 0 15,-1 0-15,0 0 0,0 0 16,-21-22-16,0 22 0,0 0 16,0 0-16,0 0 0,0-1 0,0 1 15,-21 21-15,0 0 16,-22 0-16,22 0 0,0 21 0,-21 1 16,21-1-16,-22 0 0,22 0 15,0 0-15,0 0 0,0 1 0,-1-1 16,1-21-16,21 21 0,0 0 0,0 0 15,21-21 1,1 0-16,-1 0 16,0 0-16,0 0 0,0 0 15,0 0-15,1 0 0,-1-21 16,0 21-16,0 0 16,-21 21 15,0 22-31,0-22 0,0 0 15,0 21-15,0 1 0,0-1 16,0 21-16,0-20 0,0 20 0,0-20 16,0 20-16,0 1 0,0-1 15,0-21-15,0 22 0,0-1 0,-21-20 16,0 20-16,0-20 0,-1 20 0,1-21 16,0 1-16,0-1 0,0 0 15,0 1-15,-1-22 0,-20 0 16,21 0-16,0-21 0,0 0 0,-1 0 15,1 0-15,0 0 0,0-21 16,21 0-16,0 0 16,-21 0-16,21-22 0,0 1 0,0 21 15,0-43-15,0 22 0,0 0 16</inkml:trace>
  <inkml:trace contextRef="#ctx0" brushRef="#br0" timeOffset="26996.11">15494 4106 0,'0'0'0,"-21"-42"15,-22 0-15,22 21 16,0 21-16,21-22 0,-21 22 0,21 22 47</inkml:trace>
  <inkml:trace contextRef="#ctx0" brushRef="#br0" timeOffset="28967.79">18182 4149 0,'21'-85'0,"-21"43"16,21 21-16,-21-1 0,0-20 0,0 21 16,0-21-16,0 20 0,0 1 15,0 0-15,0-21 0,0 21 0,0-1 16,0 1-16,-21 21 16,0 0-16,0 0 0,0 0 0,0 21 15,-22 1-15,22-1 0,-21 21 16,21 22-16,-22-1 0,22 1 0,-21-1 15,21 22-15,-1-1 0,-20-20 16,21-1-16,0 22 0,21-43 16,0 22-16,0-22 0,0 22 15,0-43-15,0 21 0,21-21 0,21 22 16,-21-43-16,1 21 0,20-21 16,0 0-16,1 0 0,-1 0 0,0 0 15,22-21-15,-1 0 0,-20-1 16,20-20-16,1 21 0,-1 0 0,1-22 15,-22 1-15,21 0 0,-20-22 0,-1 22 16,0-22-16,-20 1 0,-1-1 16,0 1-16,0-1 0,-21 1 0,0-1 15,0 1-15,0 21 16,0-1-16,-21 1 0,0 21 0,-22-22 16,22 22-16,-21 21 0,0 0 15,-1 0-15,-20 21 0,20 1 0,1 20 16,-21 0-16,20 1 0,1 20 15,0 22-15,20-22 0,-20 1 0,21 20 16,21-20-16,0-22 0,0 22 16,0-22-16,0 0 0,0 1 0,21-22 15,0 21-15,0-21 0,22 1 16,-1-22-16,0 21 0,1-21 0,20 0 16,-20 0-16,20 0 0,-21 0 0,22-21 15,-1-1-15,-20 1 16,-1 0-16,22 0 0,-22 0 0,-21-22 15,21 22-15,1-21 0,-22 21 16,0 0-16,-21-22 0,0 22 0,0 0 16,0 42-1,0 0-15,0 0 16,-21 1-16,0 20 0,0-21 16,21 21-16,0-20 0,-22 20 0,1-21 15,21 0-15,-21 0 0,21 1 16,0-1-16,0 0 0,0 0 0,0-42 47,0 0-32,21 0-15,0-1 0,1 1 16,-1 0-16,0-21 0,0 21 0,0-22 16,0 1-16,22 21 0,-22 0 15,0-22-15,0 43 0,0-21 0,1 21 16,-1 21-16,-21 0 15,0 22-15,0-22 16,0 0-16,0 21 0,0-20 0,0-1 16,0 0-16,21 21 0,-21-21 15,0 1-15,0-1 0,21 0 0,0-21 16,0 21-16,-21 0 0,22-21 16,-1 0-16,0 0 0,0 0 15,0 0-15,0 0 0,1 0 0,20-21 16,-21 0-16,0 21 0,22-21 15,-22-22-15,0 22 0,0 0 0,0-21 16,0-1-16,22 1 0,-43 0 16,42-22-16,-21 1 0,0 20 0,1-41 15,-1 20-15,0 22 0,0-22 16,0 1-16,0 21 0,-21-1 0,0 1 16,22 21-16,-22 0 0,0-1 15,21 1-15,-21 42 16,0 1-16,-21-1 15,-1 21-15,22 0 0,-21 22 16,0-22-16,0 43 0,0-22 0,0 1 16,-1-1-16,22 1 0,-21-1 15,0 1-15,0-22 0,21 22 0,0-22 16,0-21-16,0 22 0,0-22 16,0 0-16,0 0 0,0 0 0,21-21 15,0 0-15,0 0 0,1 0 16,-1 0-16,0 0 0,0 0 0,0 0 15,22-21-15,-22 0 0,0 0 0,21 0 16,-21-1-16,1 1 0,-1 0 16,0-21-16,-21 21 0,0-1 15,21 22-15,-21-21 0,21 21 16,-21 21 0,0 1-16,0-1 0,0 0 15,0 0-15,0 21 0,0-20 16,0-1-16,0 0 0,0 0 15,0 0-15,21 0 0,1-21 16,-22 22-16,21-22 0,0 0 0,0 0 16,0 0-16,22 0 0,-22 0 0,0 0 15,21-22-15,-21 1 16,22 21-16,-22-21 0,0 0 0,0 0 0,0 0 16,1-22-16,-1 22 15,0 0-15,0 0 0,-21 0 0,21-22 16,-21 22-16,0 0 0,0 42 31,0 0-31,-21 22 16,21-22-16,-21 21 0,0 0 15,0 1-15,-1-1 0,22 0 0,-21 22 16,0-1-16,0-20 0,0 20 16,0 1-16,21-1 0,-22 1 15,1-1-15,0 1 0,0 42 0,21-43 16,-21 1-16,21-1 15,-21 1-15,21-1 0,0 1 0,0-1 16,0-21-16,0 22 0,0-22 0,0 22 16,0-22-16,0 0 0,0 1 15,0-1-15,0 0 0,0 1 0,0-22 16,0 0-16,0 0 0,-22-21 31,1 0-31,21-21 0,0 0 16,0-21-16,0 20 0,-21-20 0,21 21 15,-21-21-15,21-1 0,0-20 16,0 20-16,0-20 0,0-1 0,0 1 16,0-22-16,0 22 0,21-22 15,0 22-15,0-1 0,-21-21 16,22 22-16,-1-1 0,0 1 0,0-1 16,21 1-16,-20-1 0,-1 22 15,0-21-15,21 20 0,-21 1 0,1 0 16</inkml:trace>
  <inkml:trace contextRef="#ctx0" brushRef="#br0" timeOffset="30427.83">21548 4847 0,'0'0'15,"-22"0"-15,1 0 0,21-21 31,21 0-31,1 0 16,-1 0-16,0-22 0,21 22 0,1-21 16,-1-1-16,0 1 0,-21 0 15,22-22-15,-1 22 0,0-22 0,1 1 16,-22-1-16,0 1 0,0-1 16,0 1-16,-21 21 0,0-1 0,0 1 15,0 21-15,-21 0 0,0-1 16,0 22-16,0 0 0,-22 0 0,1 0 15,21 22-15,-21-1 0,20 21 16,-20 0-16,21 1 0,21 20 0,0 1 16,0-1-16,0 1 15,0-1-15,0 1 0,21-22 0,0 22 16,-21-22-16,21 0 0,1 22 16,-1-22-16,-21 0 0,21-20 0,-21 20 15,21-21-15,-21 21 0,0-20 0,0-1 16,0 0-16,-21-21 31,0-21-31,0 0 0,-1-1 16,1 1-16,0 0 0,0-21 0,0 21 15,0-1-15,-1-20 0,1 21 16,0 0-16,0 0 0,0-1 0,0 22 16,21 22 15,0-1-31,0 0 0,0 0 15,0 0-15,21 0 0,0 1 16,0-1-16,0 0 0,0 0 0,-21 0 16,43 0-16,-22-21 0,0 0 15,0 0-15,0 0 0,1 0 0,20 0 16,-21 0-16,0 0 0,0-21 0,22 21 16,-22-21-16,0 0 0,0 0 15,0 0-15,-21-1 0,22 1 0,-1-21 16,-21 21-16,0 0 0,0-1 15,0-20-15,21 21 0,-21 0 16,0 0-16,0 42 31,0 0-15,-21 21-16,21-21 0,0 1 16,0-1-16,0 0 0,0 21 0,0-21 15,0 1-15,0-1 0,0 0 16,0 0-16,0 0 0,0 0 15,21 1-15,0-22 16,0 0-16,0 0 0,1 0 0,-1 0 16,0-22-16,0 1 0,0 0 15,0 0-15,22 0 0,-22 0 16,0-1-16,0 1 0,0 0 0,1 0 16,-1 0-16,-21-22 0,0 22 15,0 0-15,0 0 0,0 0 16,0 42-1,-21 0 1,21 0-16,0 0 0,0 1 16,0-1-16,0 0 0,0 0 0,0 0 15,0 0-15,0 1 0,21-1 16,-21 0-16,21-21 16,0 0-16,0 0 0,0 0 0,1 0 15,-1 0-15,0-21 0,21 0 16,-21 21-16,1-22 0,-1 1 0,0 0 15,-21 0-15,21 0 16,-21-22-16,21 22 0,-21 0 0,0 0 16,0 0-16,0 0 0,0-1 15,0 1-15,0 0 0,0 42 32,0 22-32,0-22 0,0 21 15,-21-21-15,0 22 0,21-1 0,0 21 16,-21 1-16,21-22 15,-21 22-15,21-1 0,-22 1 0,22-1 16,0 1-16,0-1 0,0 1 0,-21-1 16,0 1-16,21-1 0,-21 1 15,21-1-15,-21 1 0,0-1 0,21-20 16,-22 20-16,1-21 0,21 1 16,-21-1-16,0 0 0,0-20 0,21 20 15,-21-21-15,-1 0 0,1 0 16,0-21-1,21-21-15,0 0 16,0 0-16,0 0 0,0-22 0,0 1 16,0 0-16,0-22 15,0 22-15,0-22 0,0 1 0,0-22 16,21 22-16,0-1 0</inkml:trace>
  <inkml:trace contextRef="#ctx0" brushRef="#br0" timeOffset="30715.66">22542 4741 0,'0'0'0,"0"-42"0,22 0 15,-22 21-15,21-22 0,0 22 0,-21 0 16,21-21-16,0 20 0,0 1 16,22 0-16,-22 21 0,0-21 0,21 0 15,-20 21-15,20 0 0,-21 0 16,0 0-16,0 0 0,1 0 0,-22 21 16,0 0-16,0 0 15,0 0-15,0 22 0,-22-22 16,1 0-16,-21 0 0,21 0 0,-22 22 15,22-22-15,-21 0 0,21 0 16,-22-21-16,22 21 0,0 1 0,0-22 16,0 0-16,21 21 0,21-21 47,0-21-47,0 21 0,0-22 0,1 1 15,-1 21-15,21-21 0</inkml:trace>
  <inkml:trace contextRef="#ctx0" brushRef="#br0" timeOffset="31019.49">22902 4636 0,'0'0'0,"21"0"15,1 0 1,-1-22-16,0 22 0,0 0 16,-21-21-16,21 21 0,0-21 0,1 0 15,20 21-15,-21-21 0,0 0 16,0-1-16,1 22 0,-22-21 0,0 0 15,21 0-15,-21 0 16,-21 21 0,-1 0-1,1 21-15,0 0 0,0 0 16,0 0-16,21 1 0,-21 20 16,21-21-16,-22 0 0,22 0 0,0 1 15,0-1-15,0 0 0,0 0 0,0 0 16,0 0-16,22-21 15,-1 0-15,0 0 16,0 0-16,0 0 0,0 0 16</inkml:trace>
  <inkml:trace contextRef="#ctx0" brushRef="#br0" timeOffset="31356.59">23410 4445 0,'0'0'0,"0"-21"16,0 0-16,21 0 0,1-1 15,-1 1 1,0 21-16,0 0 16,0 0-16,0 21 15,-21 1-15,0-1 0,0 0 16,0 0-16,0 0 0,0 0 16,0 1-16,0 20 0,0-21 0,0 0 15,0 0-15,-21 1 0,0-1 16,0 0-16,0-21 15,0 0 1,21-21 0,0 0-1,0-1-15,21 1 16,-21 0-16,21 0 0,0 0 16,-21 0-16,21-1 0,0 1 0,1-21 15,-1 21-15,0 0 0,0 21 16,0-22-16,0 1 0,22 0 0</inkml:trace>
  <inkml:trace contextRef="#ctx0" brushRef="#br0" timeOffset="31626.43">24109 4170 0,'0'0'0,"0"-21"0,0 0 15,-21 21 1,-1 0-16,1 21 0,0 0 15,21 0-15,-21 0 0,0 22 16,0-22-16,-1 21 0,22-21 0,-21 22 16,0-22-16,21 21 0,0-21 15,0 22-15,0-22 0,0 0 16,0 0-16,0 0 0,0 0 16,0 1-16,21-22 15,0 0-15,1 0 0,-1 0 0,0 0 16,0 0-16,0 0 0,0-22 15,1 1-15,-1 0 0,0 0 0,21 0 16</inkml:trace>
  <inkml:trace contextRef="#ctx0" brushRef="#br0" timeOffset="31892.19">24596 3810 0,'0'0'0,"21"-21"0,-21 0 15,0 0-15,0-1 16,-21 44-1,-1-1-15,1 0 16,0 21-16,0-21 0,0 22 0,0 20 16,-1-20-16,1 20 0,0-21 15,0 22-15,0-22 0,0 22 0,21-22 16,-22 0-16,1 1 0,21-1 0,-21 0 16,21-20-16,0 20 0,0-21 15,0 0-15,0 0 0,0 1 0,0-1 16,21-21-1,0 0-15,1 0 16,-1 0-16,0 0 16,21 0-16</inkml:trace>
  <inkml:trace contextRef="#ctx0" brushRef="#br0" timeOffset="33000.56">24913 4424 0,'0'0'0,"0"-21"0,0 0 0,21-22 15,-21 22 1,0 0-16,0 0 0,-21 21 16,0 0-16,0 0 0,-22 21 15,22-21-15,-21 21 0,21 0 16,-22 22-16,22-22 0,-21 0 16,21 21-16,0-21 0,-22 22 15,22-22-15,0 0 0,21 0 0,0 22 16,0-22-16,0 0 15,0 0-15,0 0 0,21-21 16,0 0-16,0 0 0,1 0 16,-1 0-16,0 0 0,0-21 15,0 21-15,22-21 0,-22 0 0,0 0 16,0-1-16,0 1 0,0-21 16,1 21-16,-1 0 0,0-22 0,0 22 15,-21 0-15,0 42 31,0 0-15,0 0-16,0 1 0,-21 20 16,21-21-16,-21 0 0,21 0 0,0 1 15,0-1-15,0 0 0,0 0 16,0 0-16,0 0 0,0 1 16,21-22-16,0 21 0,0-21 15,0 0-15,1 0 0,-1 0 0,0 0 16,0 0-16,21-21 0,-20-1 0,-1 1 15,21 0-15,-21 21 0,0-21 16,22-21-16,-22 20 0,0 1 0,21-21 16,-20 21-16,-1-22 15,0 22-15,-21 0 0,0 0 0,0 0 16,0 42 0,-21 0-1,21 0-15,-21 0 0,21 1 0,0-1 16,-22 0-16,22 21 0,0-21 15,0 1-15,0-1 0,0 0 0,0 0 16,22 0-16,-1 0 16,-21 1-16,0-44 47,-21 22-32,21-21-15,-22 21 16,1 0-16,0 0 0,0 0 15,0 0-15,0 0 16,-1 0-16,22 21 0,0 1 0,0-1 16,0 0-16,0 0 15,0 0-15,22 0 0,-1-21 16,0 22-16,0-22 0,21 0 0,-20 0 16,20 0-16,-21 0 0,21 0 15,1 0-15,-1 0 0,0-22 0,-20 1 16,20 0-16,0 21 0,1-42 15,-1 21-15,0-1 0,1-20 16,-22 21-16,21-21 0,-21-1 0,22 1 16,-22 21-16,0-22 0,-21 1 15,0 21-15,0 0 0,0 0 0,0-1 16,-21 22-16,0 0 16,-1 22-16,1-1 0,0 0 0,0 0 15,21 0-15,-21 22 0,21-22 16,0 21-16,0-21 0,0 0 0,0 22 15,0-22-15,0 21 0,0-21 16,0 1-16,0 20 0,0-21 16,0 0-16,0 0 0,0 1 0,0-1 0,0 0 15,-21 0-15,-1-21 16,1 21-16,0-21 0,0 0 0,0 0 16,0 0-16,-1 0 0,1 0 15,0 0-15,0 0 0,21-21 0,0 0 16,0 0-16,0 0 0,0-1 15,0 1-15,21 0 0,-21-21 16</inkml:trace>
  <inkml:trace contextRef="#ctx0" brushRef="#br0" timeOffset="33555.24">26501 3831 0,'0'-21'0,"0"42"0,0-21 78,0 21-78,0 1 16,-22-22-16,22 21 0,-21 0 16,21 0-1,0 0-15,21-42 47,-21 0-31,0 0-16,22 21 0,-22-21 15,0-1-15,0 1 16,0 0 0,0 42 15,-22 0-31,22 1 16,0-1-16,0 0 15,-21 0-15,21 0 0,-21 0 16,21 1-16,0-1 0,0 0 15,-21 0-15,21 0 0,-21 0 0,0 1 16,21-1 0,-22-21-16,22-21 31</inkml:trace>
  <inkml:trace contextRef="#ctx0" brushRef="#br0" timeOffset="33783.8">26649 3852 0,'0'-21'0,"21"21"15,-21 21 17,0 1-32,0-1 15,-21 0 1,21 0-16,-21 0 0,21 0 15,0 1-15,-22-22 16,1 21-16,21 0 0,-21-21 0,21 21 16,-21-21-16,0 0 0,0 21 15,21 0-15</inkml:trace>
  <inkml:trace contextRef="#ctx0" brushRef="#br0" timeOffset="87888.02">2730 5525 0,'0'0'0,"0"-43"0,0 22 16,0 0-16,22 0 0,-22 0 15,0-22-15,0 22 0,0 0 16,0 0-16,0 0 0,0-1 16,0 1-16,0 0 15,0 42 17,-22 0-32,22 22 0,-21-1 0,21 0 15,0 43-15,-21-21 0,0 20 16,0 1-16,21 21 0,-21-22 0,-1 1 15,1 0-15,0 21 16,0-22-16,21 1 0,-21-22 0,21 22 16,-21-21-16,21-1 0,-22 1 15,22-22-15,0 0 0,0 1 0,0-22 16,-21 21-16,21-21 0,0 0 16,0 1-16,-21-22 15,21-22 1,0 1-16,0 0 0,0-21 15,0-1-15,0 1 0,21 0 16,0-22-16,-21 1 0,22-1 0</inkml:trace>
  <inkml:trace contextRef="#ctx0" brushRef="#br0" timeOffset="88762.97">2667 5313 0,'0'0'16,"0"-21"-16,0 0 31,42 21-15,-21-22-16,1 22 15,20 0-15,0-21 0,22 21 0,-1-21 16,1 21-16,20-21 0,22 0 15,0 21-15,0 0 0,0-21 0,0 21 16,-1-22-16,1 22 0,21-21 16,-21 21-16,0-21 0,0 0 15,0 21-15,-1-21 0,-20 21 0,21-21 16,-21 21-16,-1 0 0,-20 0 0,20 0 16,-41 0-16,20 0 0,-20 0 15,-1 0-15,0 0 0,1 0 16,-22 0-16,0 21 0,0 0 15,0 0-15,0 0 0,1 0 0,-22 1 16,0-1-16,21 0 0,0 21 16,-21-21-16,0 22 0,21-22 0,0 21 15,-21-21-15,21 22 0,-21-1 16,22 0-16,-22 1 0,21-1 0,0 0 16,-21 1-16,0-1 0,21 0 15,-21 1-15,21-1 0,-21 0 0,0 1 16,0-1-16,0 0 0,0 1 0,0-1 15,0 0-15,0-20 0,0 20 16,0 0-16,0-21 0,0 22 16,-21-1-16,21-21 0,-21 22 15,0-22-15,21 21 0,-21-21 0,-1 0 16,1 22-16,21-22 0,-21 0 0,0 0 16,0 0-16,0 1 0,21-1 15,-22 0-15,1 0 0,0-21 0,0 21 16,0 0-16,21 1 0,-21-22 15,-1 21-15,-20 0 0,21-21 0,0 21 16,0 0-16,-22-21 0,22 21 0,-21-21 16,21 22-16,-22-22 0,-20 21 15,20-21-15,-20 0 0,-1 21 16,1-21-16,-22 0 0,1 0 0,-1 21 16,0-21-16,-21 0 0,22 0 15,-22 0-15,0 0 0,21 0 0,-20 0 16,-1 0-16,21-21 0,0 21 15,1-21-15,-1 21 0,0-21 0,1 21 16,-1 0-16,22-22 0,-1 22 16,-21 0-16,22 0 0,21 0 0,-22-21 15,1 21-15,20 0 0,1 0 16,0 0-16,-1 0 0,1 0 0,21 0 16,0 0-16,-1 0 0,1 0 15,0 0-15,21-21 31,0 0-31,21 21 0,0-21 16,1 0-16,20-1 0,0 1 16</inkml:trace>
  <inkml:trace contextRef="#ctx0" brushRef="#br0" timeOffset="89463.83">4678 5525 0,'0'0'0,"0"-22"16,0 1-16,-21 21 15,-1 0 1,22 21-16,0 1 0,0-1 16,-21 21-16,21-21 0,-21 22 15,0-1-15,21 0 0,-21 1 0,0-1 16,21 0-16,-22 1 0,1-22 16,0 21-16,0 0 0,0-20 0,21-1 15,0 0-15,-21 0 0,21 0 16,-22 0-16,22 1 0,0-44 47,0 1-47,0-21 15,22 21-15,-1 0 0,-21-22 16,21 1-16,0 0 0,0-1 0,0-20 16,1 20-16,-1 1 0,0-21 15,0 20-15,0 22 0,0-21 0,1-1 16,-1 22-16,0 0 0,0 0 15,0 0-15,0 0 0,1 21 16,-1 0-16,0 0 0,0 0 16,0 21-16,-21 0 0,21 0 15,-21 0-15,22 22 0,-22-22 0,0 21 16,0 0-16,0 1 0,0-1 16,0 0-16,0 1 0,0-1 0,0 0 15,0-20-15,0 20 0,0-21 16,0 0-16,0 22 0,0-22 0,0 0 15,-22-21-15,22 21 0,0 0 16,0 0-16,-21-21 47,21-21-31,0 0-1,0 0-15,-21 0 0</inkml:trace>
  <inkml:trace contextRef="#ctx0" brushRef="#br0" timeOffset="89779.48">4445 5906 0,'21'0'31,"0"-22"-16,0 22-15,1-21 0,-1 21 0,21-21 16,0 21-16,-20 0 0,20-21 16,-21 21-16,21 0 0,-20 0 0,20-21 15,-21 21-15,0 0 0,0 0 16,1 0-16,-1 0 0,0 0 16,-42 0 46,0 0-46,-1 0-16,1 0 0</inkml:trace>
  <inkml:trace contextRef="#ctx0" brushRef="#br0" timeOffset="92708.23">2752 8890 0,'0'0'0,"0"-21"16,0 0-16,0 0 15,0-1-15,0 1 16,0 0-16,0 0 0,0 0 16,0 0-16,0-1 15,0 1-15,0 0 16,-22 21-16,22-21 0,-21 21 0,21-21 15,-21 21-15,21-21 16,-21 21 0,0 0 15,21 21-15,0 0-16,0 0 0,0 0 15,0 0-15,0 22 0,0-22 16,0 21-16,0 1 0,0-1 0,0 21 15,-21-20-15,21-1 0,0 22 16,-22-22-16,22 21 0,0 1 0,0-22 16,-21 22-16,21-1 0,-21 1 15,21-1-15,-21 1 0,21-1 16,-21 1-16,21-22 0,-21 22 0,-1-22 16,22 21-16,0-20 0,-21-1 15,0 0-15,21-20 0,-21 20 0,21-21 16,-21 21-16,21-20 0,0-1 15,0 0-15,-21-21 16,-1 0 0,22-21-1,0 0-15,0-1 16,0 1-16,0 0 0,-21 0 16,21 0-16,0 0 0,-21-1 0,21 1 15</inkml:trace>
  <inkml:trace contextRef="#ctx0" brushRef="#br0" timeOffset="94018.48">2730 8763 0,'-21'0'16,"21"-21"-16,21 21 94,1 0-94,-1 0 15,0 0-15,0-21 0,0 21 0,22 0 16,-22 0-16,21 0 16,0-21-16,1 21 0,20 0 0,1 0 15,20-22-15,1 22 0,0 0 16,-1 0-16,22 0 0,-21 0 0,21 0 15,-22 0-15,1-21 0,0 21 0,-1 0 16,1 0-16,0 0 0,21 0 16,-22 0-16,1 0 0,0 0 0,-1 0 15,1 0-15,-22 0 0,22 0 16,-21 0-16,-1 0 0,-21 0 0,22 0 16,-22 0-16,22 0 0,-22 0 15,-21 0-15,22 0 0,-22 0 0,0 0 16,21 21-16,-21-21 15,1 0-15,-22 22 0,21-22 16,-21 21-16,0 0 16,0 0-16,0 0 0,0 0 15,0 1-15,0-1 0,0 0 16,0 0-16,0 0 0,0 0 0,-21 1 16,21-1-16,0 21 0,0-21 15,0 0-15,0 1 0,0 20 0,0-21 16,0 0-16,0 0 0,0 22 0,0-22 15,0 21-15,0 1 0,0-22 16,0 21-16,0 0 0,0-20 16,0 20-16,0 0 0,0 1 0,0-1 15,0 0-15,0-21 0,0 22 16,-22-1-16,22 0 0,0-20 0,0 20 16,0-21-16,0 0 0,0 22 0,-21-22 15,21 0-15,-21 0 0,0 0 0,21 0 16,0 1-16,0-1 0,-21 0 15,0 0-15,21 0 0,-22-21 0,22 21 16,0 1-16,-21-1 0,0 0 16,21 0-16,0 0 15,-21-21-15,21 21 16,-21-21-16,21 22 0,0-1 31,-21-21-31,21 21 16,-22-21-16,22 21 15,-21-21-15,0 0 16,0 0-16,0 0 0,0 0 16,-1 0-16,1 0 0,0 0 15,0 0-15,-21 0 0,20 0 0,-20 0 16,21 0-16,-21 0 0,-1 0 16,1 0-16,0 0 0,-22 0 0,22 0 15,-1 0-15,-20 0 0,-1 0 0,22 0 16,-21 0-16,-1 0 0,1 0 15,-1 0-15,22 0 0,-22 0 16,1 0-16,-1 0 0,22 0 0,-22-21 16,1 21-16,-1 0 0,1 0 15,-1 0-15,1-21 0,21 21 0,-22 0 16,1 0-16,20 0 0,-20 0 0,20-21 16,-20 21-16,21 0 0,-22 0 15,22-22-15,-1 22 0,1 0 0,0 0 16,-1-21-16,1 21 0,0 0 15,-1 0-15,22 0 0,-21-21 0,21 21 16,0 0-16,-1 0 0,1 0 16,0 0-16,0 0 15,0 0-15,0 0 32,42 0 30,-21-21-62,21 0 16</inkml:trace>
  <inkml:trace contextRef="#ctx0" brushRef="#br0" timeOffset="97043.71">2984 6244 0,'22'0'62,"-22"-21"-46,0 0-16,0 0 15,0 0 1,0-1 0,-22 22-1,22-21-15,-21 21 0,0 0 16,0-21-16,0 21 15,0 0-15,-1 0 0,1 0 16,0 21-16,0 0 0,0 1 16,0-1-16,-1 0 0,22 0 15,-21 0-15,21 0 16,-21 1-16,21-1 0,0 0 0,0 0 16,0 0-16,0 0 15,0 1 1,0-1-16,21-21 15,0 0 1,1 0-16,-1-21 16,-21-1-16,21 22 0,0-21 0,-21 0 15,21 0-15,0 0 0,1 21 16,-22-21-16,21-1 0,-21 1 0,21 0 16,-21 0-16,0 0 0,21 0 15,0 21 16,-21 21-15,0 0-16,21-21 16,-21 21-16,0 0 0,22-21 0,-22 21 15,0 1-15,0-1 16,21 0-16,0 0 0,0-21 31,0 0-31,0 0 0,1 0 16,-1 0-1,0 0-15,0-21 16,-21 0 0</inkml:trace>
  <inkml:trace contextRef="#ctx0" brushRef="#br0" timeOffset="97668.35">2879 6477 0,'0'0'0,"0"-21"0,-22 21 15,22 21 1,0 0 0,0 0-16,0 1 0,0-1 15,0 0-15,0 0 16,0 0-16,0 0 0,0 1 16,0-1-16,0 0 15,0 0-15,0 0 16,-21-21 15,21-21-15,0 0-16,0 0 15,0 0-15,0-1 16,0 1-16,0 0 16,0 0-16,21 21 0,-21-21 15,22 21-15,-1 0 0,0-21 16,0 21-16,0 0 0,0 0 15,1 0-15,-1 0 16,0 0-16,0 21 0,-21 0 16,21-21-16,-21 21 0,0 0 15,0 0-15,0 1 16,0-1-16,-21-21 16,0 21-16,0 0 0,0-21 15,-1 0-15,1 21 0,0-21 0,0 21 16,0-21-16,0 0 0,-1 0 15,1 0-15,0 0 32</inkml:trace>
  <inkml:trace contextRef="#ctx0" brushRef="#br0" timeOffset="98379.95">3429 6519 0,'-21'0'15,"0"0"-15,-1 0 0,1 0 31,0 0-31,0 0 0,0 0 16,0 22-16,21-1 0,-22 0 16,1 0-16,0 0 0,21 0 0,-21 1 15,21-1-15,0 0 0,0 0 0,0 0 16,0 0-16,21-21 16,0 0-16,0 0 0,1 0 15,20 0-15,-21 0 0,0 0 16,0 0-16,22-21 0,-22 0 0,0 21 15,0-21-15,0 21 16,1-21-16,-1 0 0</inkml:trace>
  <inkml:trace contextRef="#ctx0" brushRef="#br0" timeOffset="99679.56">4868 8869 0,'-21'-21'0,"0"21"15,0-21-15,0 21 16,-1 0-16,1 0 16,21 21-1,-21-21-15,21 21 16,0 0-16,0 0 0,0 22 0,0-22 16,0 0-16,0 21 0,0-21 15,0 22-15,0-22 0,0 0 0,21 0 16,-21 22-16,0-22 0,0 0 0,21-21 15,-21 21-15,0 0 0,0 0 16,0 1-16,0-44 47</inkml:trace>
  <inkml:trace contextRef="#ctx0" brushRef="#br0" timeOffset="100363.29">4699 8911 0,'0'0'0,"0"-21"0,0 0 16,-21 21-1,21-21-15,0 0 16,0-1 0,21 1-16,0 0 0,0 21 15,0 0-15,1-21 0,-1 21 16,0 0-16,0-21 0,0 21 0,22 0 16,-22 0-16,0 0 0,0 0 15,0 0-15,0 0 0,-21 21 0,22 0 16,-1 0-16,-21 0 0,21 1 15,-21-1-15,0 0 0,0 21 0,0-21 16,0 1-16,0 20 0,0-21 0,-21 0 16,0 0-16,-1 1 0,-20-1 15,21 0-15,21 0 0,-21 0 16,0-21-16,-1 21 0,1-21 16,21-21 15,0 0-16,21 21-15,1-21 0,-1 0 16,0 21-16,0-21 0,0 21 0,0 0 16,-21-22-16,22 22 0,-1 0 15,0 0-15,0 0 0,0 0 0,0 0 16,1 0-16,-1 22 0,0-1 16,0-21-16,-21 21 0,21 0 0,0 0 15,-21 0-15,0 1 16,0-1-16,0 0 0,0 0 15,0 0-15,0 0 0,-21-21 0,0 22 16,0-1-16,0 0 0,0-21 16,-1 21-16,1-21 0,0 0 0,0 21 15,0-21-15,0 0 0,-1 0 0,1 0 16,0 0-16,0 0 16,0 0-16,0 0 0,-1 0 0,1 0 15,0 0-15,0 0 0,0 0 0,0 0 16,-1 0-16,22-21 0,-21 21 15,0 0-15</inkml:trace>
  <inkml:trace contextRef="#ctx0" brushRef="#br0" timeOffset="101139.73">3027 8911 0,'0'21'47,"0"1"-47,0-1 16,0 0-16,0 0 0,0 0 15,0 0-15,0 1 0,21-1 16,-21 0-16,21 0 0,-21 0 0,0 0 16,0 1-16,21-22 15,-21 21-15,21-21 47,-21-21-31</inkml:trace>
  <inkml:trace contextRef="#ctx0" brushRef="#br0" timeOffset="101350.61">3133 8975 0,'0'0'16,"0"21"15,-22 0-31,22 0 0,-21 0 16,0 1-16,0-1 0,0 0 15,21 0-15,-21 0 0,-1 0 0,1 1 16,21-1-16,-21 0 0,21 0 16,-21 0-16,21 0 0,0 1 0,-21-22 15,21 21-15,-21-21 0,21 21 16</inkml:trace>
  <inkml:trace contextRef="#ctx0" brushRef="#br0" timeOffset="101866.93">2963 9483 0,'0'21'63,"0"0"-63,0 0 15,0 0 1,0 1-16,0-1 15,21-21 17,1 0-17,-1-21-15,-21-1 16,21 1-16,0 0 0,-21 0 16,0 0-16,21 21 15,0-21-15,-21 42 31,0 0-15,0 0-16,0 0 16,0 0-16,0 1 15,0-1-15,0 0 0,0 0 0,0 0 16,0 0-16,0 1 16,-21-1-16,21 0 15,-21-21-15</inkml:trace>
  <inkml:trace contextRef="#ctx0" brushRef="#br0" timeOffset="102483.09">2984 9800 0,'0'21'15,"0"-42"-15,-21 42 0,21 1 16,0-1-16,21-21 31,1 0-15,-1 0-16,0 0 0,0 0 16,0 0-16,0 0 0,1-21 15,-1 21-15,0-22 0,0 22 0,-21-21 16,21 21-16,0-21 15,-21 0 1,0 42 15,-21-21-31,0 21 0,0 0 16,21 1-16,-21-1 16,0 0-16,21 0 0,-22 0 0,22 0 15,-21-21-15,0 22 16,21-1-16,-21 0 0,0 0 0,21 0 15,-21 0-15,-1 1 0,22-1 16,-21-21 0,0 0-1,21-21 1,0-1 0,0 1-16,21 21 31,0 0-31,1 0 0,-1 0 15,0 0-15,0 0 0,0 21 16,0-21-16,22 22 0,-22-22 16,0 0-16,0 21 0,0 0 0,22-21 15,-22 0-15,0 0 0,0 0 16,22 0-16,-22 0 0,0 0 0,0 0 16,0 0-16,0 0 0,1-21 0,-22 0 15,21 21-15,-21-22 16,0 1-16,0 0 0,0 0 0,0 0 15</inkml:trace>
  <inkml:trace contextRef="#ctx0" brushRef="#br0" timeOffset="108395.46">2688 9292 0,'0'-21'32,"-21"21"-17,0 0-15,0 0 16,-1 0-1,1 0 1,21 21 0,-21 0-1,21 1-15,0-1 16,0 0 0,0 0-16,0 0 31,21-21-16,0 0 1,-21-21 0,0 0-16,0 0 15,0 0 1,0-1-16,-21 22 16,0-21-16,0 21 15,0 0-15,0 0 16,21-21-16,-22 21 0,1 0 0,0 0 15,0 0 1,0 21-16,21 0 16,-21 1-16,21-1 15,-22 0-15,22 0 16,0 0-16,0 0 16,22-21-1,-22 22 1,21-22-16,0 0 15,0 0 1,0 0-16,-21-22 16,21 22-16,1-21 15,-22 0 1,0 0-16,0 0 16,0 0-16,0-1 15,-22 1-15,1 21 16,0 0-1,0 0-15,0 0 16,0 21 0,21 1-1,0-1 1,0 0-16,0 0 0,0 0 16,0 0-16,0 1 15,21-22-15,-21 21 16,21-21-16,0 0 15,0 0 1,0 0 0,-21-21-16,22-1 15,-22 1-15,0 0 16,0 0-16,0 0 16,0 0-16,-22 21 15,22-22-15,-21 22 16,0 0-1,0 0-15,0 0 16,21 22 0,-21-1-16,21 0 15,0 0-15,0 0 0,0 0 16,0 1-16,21-1 16,0 0-1,0-21-15,0 0 16,0 0-16,1 0 15,-1 0 1,0 0-16,-21-21 16,21 21-16,-21-21 0,0-1 15,0 1-15,0 0 16,0 0-16,0 0 16,-21 21-16,0-21 15,0 21-15,-1 0 0,1 0 16,0 0-1,0 0-15,21 21 0,0 0 16,-21 0 0,21 0-16,0 0 0,0 1 15,0-1 1,0 0-16,21-21 16,0 0-1,0 0 1,0 0-16,1 0 15,-1-21-15,-21 0 16,0-1-16,0 1 16,0 0-1,0 0-15,0 42 78,0 0-46,0 0 61,0 1-46,0-1 0,-21-21-31,-1 0-1,1 0 17,0 0-32,0 0 15,0 0 1,0 0-16,-1 0 16,1 0-16,0 0 15,0 0-15,0 0 16,0 0-16,-1 0 15,1 0 1,21-21-16,-21 21 0,0 0 16,0 0-16,21-22 15,-21 22-15,21-21 0,-22 21 16,1 0-16,0-21 16,0 21-16,0 0 15,21-21 1,-21 21-16,-1-21 15,1 21 1,21-21-16,-21 21 16,21-22-16,-21 22 15,21-21-15,-21 21 16,0-21 0,21 0-16,-22 21 15,1 0-15,21-21 16,0 0-16,-21 21 0,0-22 15,0 22 1,21-21-16,-21 21 16,21-21-16,-22 21 15,1-21-15,21 0 16,-21 21-16,0-21 16,0 21-16,0-22 0,21 1 15,-22 0-15,1 21 16,21-21-16,-21 0 0,21 0 0,-21-1 15,0 1-15,21 0 0,-21 0 16,-1 0-16,22 0 0,-21-1 0,0 1 16,0 0-16,21-21 0,-21 21 15,0-1-15,21 1 0,-22 0 16,1 0-16,21 0 0,-21 0 16,0-1-16,21 1 0,-21 0 0,0-21 15,21 21-15,-22-1 0,22 1 16,0 0-16,-21-21 0,0 21 15,21-1-15,-21 1 0,21-21 0,0 21 16,0 0-16,-21-22 0,21 22 16,-21 0-16,21-21 0,-22 20 0,22 1 15,-21-21-15,21 21 0,0 0 16,0-22-16,0 22 0,-21 0 0,21-21 16,0 20-16,-21 1 0,21-21 15,0 21-15,0 0 0,0-22 16,0 22-16,0-21 0,0 21 15,0-1-15,0-20 0,0 21 0,0 0 16,0-22-16,0 22 0,0-21 16,0 21-16,0 0 0,0-22 15,0 22-15,0 0 0,0-21 0,0 20 16,0 1-16,0 0 0,0 0 16,0 0-16,0 0 0,21 21 0,-21-22 15,0 1-15,21 0 0,-21 0 16,0 0-16,21 0 0,1-1 15,-1 22-15,-21-21 16,0 0-16,21 21 0,-21-21 16,21 0-16,0 21 0,-21-21 15,0-1-15,21 22 0,1-21 16,-1 21-16,-21-21 0,21 0 0,0 0 16,0 0-16,0-1 15,-21 1-15,22 21 0,-1-21 16,-21 0-16,21 21 0,-21-21 15,21 0-15,0 21 0,-21-22 0,21 22 16,-21-21-16,22 21 0,-22-21 16,21 0-16,0 0 15,0 0-15,0 21 16,-21-22-16,21 22 16,-21-21-16,22 0 0,-1 21 0,0-21 15,0 0-15,0 0 16,0 21-16,-21-22 0,22 22 15,-1 0-15,-21-21 0,21 21 16,0 0-16,-21-21 0,21 21 16,0 0-16,-21-21 0,22 21 15,-1-21-15,0 0 0,0 21 16,-21-22-16,21 22 0,0 0 16,-21-21-16,22 21 0,-1 0 0,-21-21 15,21 21-15,0-21 0,0 21 16,0-21-16,1 21 15,-1-21-15,0 21 16,0-22-16,0 1 0,0 21 0,1-21 16,-1 21-16,0 0 0,0-21 15,0 21-15,0-21 0,1 21 0,-1 0 16,0 0-16,-21-21 0,21 21 16,0 0-16,0 0 15,-21-22-15,22 22 16,-1 0-16,0 0 15,0-21 1,0 21-16,0 0 16,1 0-1,-22-21-15,21 21 0,0 0 16,0 0-16,-21-21 31,-21 21 16,0 0-31,0 0-1,-1 0-15,1 0 0,0 0 16,0 0-16,0 0 16,0 0-16,-1 0 15,1 0-15,0 0 16,0 0-16,0 0 0,0 0 0,-1 0 15,1 0-15,0-21 0,0 21 16,0 0-16,0 0 0,-1-21 16,1 21-16,0 0 15,0-22 1,0 22-16,0 0 16,-1-21 15,1 21-16,42 21 95,1-21-110,-1 0 15,0 22-15,0-22 0,0 0 16,0 0-16,1 21 16,-1-21-16,0 0 0,21 0 0,-21 0 15,1 0-15,-1 0 0,21 0 16,-21 21-16,0-21 0,1 0 0,-1 0 16,0 0-16,0 0 0,0 0 15,0 0-15,1 0 0,-1 0 31,0 0-15,-21 21 31,-21 0-47,0 0 16,-1-21-16,22 22 15,-21-22-15,0 21 0,21 0 0,-21-21 16,0 21-16,0 0 0,-1 0 15,1 1-15,0-1 0,0 0 0,0 0 16,0 0-16,-1 0 0,1 1 16,0-22-16,0 21 0,0 0 0,21 0 15,-21 0-15,-1-21 0,1 21 16,21 1-16,-21-22 0,21 21 0,0 0 16,-21-21-16,21 21 15,-21-21-15,21 21 16,0-42 46,21 0-62,0 21 0,-21-21 16,21 0-16,0-1 0,1 22 16,-1-21-16,0 0 0,0 0 0,21-21 15,-20 20-15,-1 1 0,0 0 16,0 0-16,0 0 0,0 0 15,1-1-15,-1 1 0,0 21 16,0-21-16,-21 0 0,21 21 0,-21-21 31,-21 21 47,0 0-78,0 0 16,0 0-16,-1 0 0,1 0 0,0 0 16,0 0-16,0 0 0,0-21 15,-1 21-15,-20 0 0,21 0 0,0-22 16,0 22-16,-1 0 0,-20-21 16,21 21-16,0 0 15,21-21-15,-21 21 0,-1-21 16,44 21 62,-1 0-62,0 21-16,0-21 15,0 0-15,22 0 0,-22 0 16,0 21-16,0-21 15,0 0-15,0 0 0,22 0 0,-22 0 16,0 21-16,0-21 0,0 0 16,1 0-16,-1 0 0,0 0 15,0 0-15,0 0 0,0 0 16,-21 22 31,-21-22-32,21 21-15,-21-21 16,0 21-16,0 0 0,0 0 16,-1 0-16,1 1 0,0-1 15,0 0-15,-21 0 0,20 0 16,1 0-16,0 1 0,0-1 0,21 0 16,-21 0-16,0 0 0,-1 0 15,22 1-15,-21-1 0,0 0 16,0 0-1,21 0 1,-21-21 359,21-21-359</inkml:trace>
  <inkml:trace contextRef="#ctx0" brushRef="#br0" timeOffset="113752.8">2963 6985 0,'-21'0'15,"42"0"63,0 0-62,1 0 0,-1 0-16,0 0 0,0 0 15,0 0-15,0 0 0,1 0 16,-1 0-16,21 0 0,-21 0 0,0 0 15,22 0-15,-22 0 0,21 0 16,-21 0-16,22 0 0,-1 0 16,-21 0-16,22 0 0,-1 0 0,0 0 15,-21 0-15,22 0 0,-1 0 16,0-21-16,-20 21 0,20 0 0,-21 0 16,21 0-16,-20 0 0,20 0 15,-21 0-15,0 0 0,0 0 0,1 0 16,-1 0-1,-21-21 17,0 0-17,0-1-15,0 1 16,0 0-16,0 0 16,0 0-16,0 0 0,-21-1 15,21 1-15,0 0 0,-22-21 0,22 21 16,0-22-16,0 22 0,0-21 15,0 21-15,0-22 0,-21 1 0,21 0 16,0 20-16,0-20 0,0 0 16,0 21-16,0-22 0,0 22 0,0 0 15,0 0-15,0 0 0,0-1 16,0 1-16,0 0 0,0 0 0,0 0 16,0 0-1,0-1 16,-21 22 16,0 0-15,0 0-17,21-21-15,-21 21 16,-1 0-16,1 0 15,0 0-15,0 0 16,-21 0-16,20 0 0,1 0 0,-21 0 16,21 0-16,-22 0 15,1 0-15,0 0 0,-1 0 0,1 0 16,0 0-16,-1 0 0,1 0 16,0 21-16,21-21 0,-22 0 0,1 0 15,0 0-15,20 0 0,-20 0 16,21 0-16,-21 0 0,20 0 0,-20 0 15,21 0-15,0 0 0,-22 0 16,22 0-16,0 0 0,0 0 16,-21 0-16,20 0 0,1 0 0,0 0 15,0 0-15,21-21 16,-21 21-16,0 0 31,-1 0 0,1 0-15,0 0 0,0 21-16,21 1 0,0-1 15,0 0-15,0 0 16,0 0-16,-21 0 0,21 1 16,0-1-16,0 0 0,0 21 0,0-21 15,0 22-15,0-1 0,0 0 16,0 1-16,0-1 0,0 0 0,0 1 15,0-22-15,0 21 16,0 1-16,0-1 0,0-21 0,0 21 16,0-20-16,0-1 0,-21 21 15,21-21-15,-22 0 0,22 1 0,0-1 16,-21 0-16,0 0 16,21-42 30,0 0-30,0 0-16,0-1 0,0-20 0,0 21 16,0 0-16,0-22 15,0 22-15,0-21 0,0 0 0,0-1 16,0 1-16,0 0 0,0-22 16,0 22-16,0 21 0,0-22 0,0 1 15,0 21-15,0 0 0,0-22 16,0 22-16,21 21 0,-21-21 0,21 0 15,-21 0-15,22 21 0,-22-22 16,21 22-16,-21-21 16,21 21-16,0 0 31,0 0-31,0 0 0,1 0 16,-1 0-16,0 0 15,0 0-15,0 0 16,0 0-16,22 0 0,-22 0 15,21 0-15,-21 0 0,22 0 0,-1 0 16,0 0-16,22 0 0,-22-21 16,1 21-16,20 0 0,1 0 0,-1 0 15,-21-21-15,22 21 0,-1 0 16,-20 0-16,20 0 0,-20 0 0,20 0 16,-21 0-16,1 0 0,-1 0 15,-21 0-15,0 0 0,22 0 0,-22 0 16,0 21-16,0-21 15,-21 21-15,21-21 0,-21 21 16,22-21-16,-1 22 31,-21-1-15,0 0-16,0 0 16,0 0-16,0 0 15,0 1-15,0-1 0,0 0 16,0 0-16,0 0 0,0 22 0,0-22 15,0 0-15,-21 21 0,21-21 16,0 1-16,0 20 0,0-21 0,0 0 16,-22 0-16,22 1 15,0 20-15,0-21 0,0 0 0,0 0 16,0 1-16,0-1 0,0 0 16,0 0-16,0 0 0,0 0 15,0 1-15,0-1 0,-21 0 16,0-21-1,21 21-15,-21-21 16,0 21-16,0-21 0,-1 0 16,1 0-16,0 0 0,0 0 0,0 0 15,-22 0-15,1 0 0,0 0 0,-22 0 16,22 0-16,-22 0 0,1 0 16,21 0-16,-22 0 0,1 0 15,20 0-15,-20 0 0,20 0 16,1 0-16,0 0 0,-1 0 0,1 0 15,0 0-15,21 0 0,-22 0 16,22 0-16,0 0 0,0 0 0,0 0 16,-1 0-1,22-21 32,0 0-31,0 0-16,22 0 15,-22-1-15,0 1 0,21 0 16,0 0-16</inkml:trace>
  <inkml:trace contextRef="#ctx0" brushRef="#br0" timeOffset="114172.25">3154 6138 0,'0'0'0,"0"-21"16,-21 21 15,-1 0-15,1 21-16,0 1 0,0-1 15,0 0-15,0 0 0,-22 0 0,22 0 16,-21 1-16,-1 20 0,22-21 16,-21 21-16,0-20 0,-1 20 0,22 0 15,-21-21-15,21 1 16,-22 20-16,22-21 0,0 0 0,0 0 16,0-21-16,-1 22 0,22-1 15,0-42 32,22 21-47,-1-22 0,0 1 16,0 0-16,21 0 0,-20 0 0,20 0 15,-21-1-15,21 1 0,1 0 16</inkml:trace>
  <inkml:trace contextRef="#ctx0" brushRef="#br0" timeOffset="114520.56">3450 6138 0,'0'0'0,"0"22"31,-21-1-31,0 0 0,0-21 16,-22 21-16,22 0 0,0 0 15,-21 1-15,20 20 0,-20-21 0,0 21 16,21-20-16,-22 20 0,1-21 15,0 21-15,-1-20 0,22 20 0,-21-21 16,-1 0-16,22 0 16,-21 1-16,21-1 0,0 0 0,-1 0 15,1-21-15,0 21 0,0-21 16,42 0 31,0-21-47,0 21 0,1-21 15,-1 0-15,0 0 0,21-1 0,-21 1 16,22 0-16,-22 0 0,21 0 16,1-22-16</inkml:trace>
  <inkml:trace contextRef="#ctx0" brushRef="#br0" timeOffset="114839.38">3746 6287 0,'0'0'15,"0"21"1,0 0-16,0 0 0,-21 0 16,0 0-16,0 1 0,0-1 15,0 0-15,-22 0 0,1 0 0,21 0 16,-22 1-16,1 20 0,0-21 16,-1 0-16,1 0 0,0 1 0,21-1 15,-22 0-15,22 0 16,0 0-16,-21 0 0,20 1 0,1-1 15,0-21 1,21 21-16,21-42 47,0 21-47,1-21 16,-1 21-16,0-22 0,0 1 0,21 21 15,-20-21-15,-1 0 0</inkml:trace>
  <inkml:trace contextRef="#ctx0" brushRef="#br0" timeOffset="115115.22">3810 6562 0,'0'21'16,"0"0"-1,0 0-15,-21-21 0,0 21 0,-1 1 16,1-1-16,0 0 0,-21-21 15,21 21-15,-1 0 0,-20 0 0,21 1 16,0-1-16,0 0 0,-1-21 0,1 21 16,0 0-16,0-21 0,0 21 15,0-21-15,21 22 0,-22-22 16,44 0 46,-1 0-62,0-22 0</inkml:trace>
  <inkml:trace contextRef="#ctx0" brushRef="#br0" timeOffset="118064.32">9186 8996 0,'0'21'0,"-21"-21"31,21 21-15,-21-21-16,42-21 78,0 0-78,0 0 0,1 0 15,-1-1-15,-21 1 0,21 0 16,0 21-16,0-21 0,0-21 16,-21 20-16,22 1 0,-1 0 0,0 0 15,21-21-15,-21 20 0,1 1 16,20-21-16,0 21 0,-21 0 15,22-22-15,-1 22 0,0-21 0,1 21 16,20-22-16,-20 22 0,-1-21 16,0-1-16,22 1 0,-22 21 0,0-21 15,1-1-15,-1 1 0,0 21 0,1-22 16,-1 22-16,0-21 0,-20 21 16,20-22-16,-21 22 0,21 0 0,1-21 15,-22 21-15,21-1 0,-21 1 16,22-21-16,-1 21 0,0 0 0,1-1 15,-1-20-15,0 21 0,1 0 0,-1 0 16,0-22-16,-20 22 16,20 0-16,0 0 0,-21 0 0,22-22 15,-22 22-15,21 0 0,-21 0 0,22 0 16,-22-1-16,0-20 0,0 21 16,22 0-16,-22 0 0,0-1 0,0 1 15,21 0-15,-20 0 0,-1 0 16,0 0-16,0-1 0,21 1 0,-20 0 15,-1 0-15,0 21 0,0-21 0,0 0 16,22-1-16,-22 22 0,0-21 16,21 0-16,-21 21 0,1-21 0,20 0 15,-21 21-15,0-21 0,0-1 16,1 22-16,20-21 0,-21 21 16,0-21-16,0 21 0,1-21 15,-1 21-15,0 0 0,-21-21 16,21 0-16,0 21 0,0 0 15,-21-22-15,22 22 16,-1 0-16,0-21 0,0 21 16,0 0-16,0 0 15,1 0-15,-22-21 0,21 21 0,0 0 16,0 0 0,0 0 15,0 21-16,-21 0 1,22 1 0,-1-1-16,-21 0 15,21-21-15,0 21 0,0 0 16,-21 0-16,21 1 16,1-22-16,-22 21 0,21 0 15,0 0-15,0-21 16,-21 21-16,21-21 0,0 21 0,-21 1 15,22-22-15,-1 21 0,0 0 0,0 0 16,0 0 0,0 0-16,1 1 0,-1-1 15,0 0-15,0 0 0,0-21 16,0 21-16,-21 0 0,22 1 0,-1-1 16,0 0-16,0 0 0,0 0 0,0 0 15,1 1-15,-1-1 0,0 0 16,0 0-16,0 0 0,0 0 0,-21 1 15,22-1-15,-1 0 0,0 0 16,0 0-16,-21 0 0,21 1 0,0-1 16,1 0-16,-1 0 0,-21 0 0,21 0 15,0 1-15,0-1 0,0 0 16,1 0-16,-1 0 0,0-21 16,-21 21-16,21 1 0,0-1 0,0 0 15,22 0-15,-22 0 0,0 0 16,0 22-16,0-22 0,22 0 0,-22 0 15,21 0-15,-21 1 0,1 20 16,20-21-16,0 0 0,-21 0 0,22 1 16,-22-1-16,21 0 0,1 0 0,-22 0 15,21 0-15,-21 1 0,22-1 16,-22 0-16,21 0 0,-21 0 0,22 0 16,-22 1-16,0-1 0,21 0 0,-21 0 15,22 0-15,-22-21 16,0 21-16,0 1 0,0-1 0,1 0 15,-1-21-15,0 21 0,0 0 0,-21 0 16,21-21-16,0 22 0,1-1 16,-22 0-16,0 0 15,21-21-15,-21 21 0,21 0 16,-21 1-16,0-1 16,21-21-16,-21 21 15,0 0-15,0 0 16,21-21-16,-21 21 15,21-21-15,-21 22 16,22-22-16,-22 21 16,21-21-16,-21 21 0,21 0 15,0-21 1,-21 21-16,0 0 16,-21-21 93,21-21-109,-21 0 0,21 0 16,0 0-16</inkml:trace>
  <inkml:trace contextRef="#ctx0" brushRef="#br0" timeOffset="120131.8">8170 9250 0,'0'0'0,"-21"0"16,0 0-16,0 0 15,42 0 48,0 0-63,0 0 15,0 0-15,1 0 0,20 0 0,0 0 16,-21 0-16,43 0 16,-22 0-16,22-21 0,-1 21 0,1 0 15,-1 0-15,22 0 0,0 0 16,-1-21-16,1 21 0,0 0 0,-1 0 16,22 0-16,-21 0 0,-1 0 0,1 0 15,21 0-15,0 0 0,-22 0 16,22 0-16,0 0 0,-21 0 0,21 0 15,-1 0-15,1 0 0,0 0 0,0 0 16,0 0-16,21 0 0,-21 0 16,-1 0-16,1 0 0,0 0 0,0 0 15,-21 0-15,-1 0 0,22 0 16,-21 21-16,-1-21 0,22 0 16,0 0-16,-21 0 0,21 0 0,-1 0 15,1 0-15,0 0 0,0 0 16,21 0-16,-21 0 0,0 0 0,-1 0 15,-20 0-15,21 0 0,-21 0 0,-1 0 16,-20 0-16,20 0 0,-20-21 16,-22 21-16,22 0 0,-1 0 0,-20-22 15,20 22-15,-21 0 0,22 0 16,-1 0-16,-20-21 0,20 21 0,1 0 16,-22 0-16,22 0 0,-22 0 0,21 0 15,-20 0-15,-1 0 0,0 0 16,1 0-16,-22 0 0,21 0 15,-21 0-15,1 0 0,20 0 0,-21 0 16,0 0-16,0 0 0,1 0 16,-1 0-16,0 0 0,21 0 0,-21 0 15,1 0-15,-1 0 0,0 0 16,21 0-16,-21 0 0,1 0 0,-1 0 16,0-21-16,0 21 0,0 0 15,0 0-15,1 0 0,-1 0 0,0 0 16,0 0-16,0 0 0,0 0 0,1 0 15,-1 0-15,0 0 16,0 0-16,0 0 0,0 0 0,1 0 16,-1-21-16,0 21 15,0 0-15,0 0 0,0 0 0,1 0 16,-1 0-16,0 0 0,0 0 16,0 0-16,0 0 0,1 0 15,-1-21 1,0 21-16,-42 0 94,0 0-79,-1 0-15,1 0 0,0 0 16,0 0-16,0 0 0,-22 0 0,22 0 15,0-21-15,-21 21 0,21-22 16,-1 1-16,1 21 0</inkml:trace>
  <inkml:trace contextRef="#ctx0" brushRef="#br0" timeOffset="121315.63">11769 6181 0,'0'-21'15,"0"-1"32,0 1-47,0 42 63,0 1-48,0-1-15,0 0 0,0 0 16,0 0-16,0 0 0,0 1 16,0-1-16,0 0 0,0 21 15,-22-21-15,22 1 0,0-1 0,-21 0 16,21 0-16,0 21 0,0-20 16,0-1-16,0 0 0,-21-21 15,21 21-15,0-42 63,0 0-48,0 0 1,0-1-16,0 1 0,0 0 0,0 0 16,0 0-16</inkml:trace>
  <inkml:trace contextRef="#ctx0" brushRef="#br0" timeOffset="122344.14">11769 6075 0,'21'0'47,"0"0"-31,0 0-16,0 0 16,0 0-16,1 0 15,-1 0-15,0 0 16,0 0-16,0 0 0,22 0 0,-22 0 15,0 0-15,21 0 0,-21 0 16,22 0-16,-22 0 0,21 0 0,1 0 16,-22 0-16,21 0 0,-21 0 15,22 0-15,-22 0 0,0 0 0,0 0 16,21-21-16,-20 21 0,-1 0 0,0 0 16,0 0-16,0 0 0,0 0 15,1 0-15,-1 0 0,0 0 16,0 0-1,0 0-15,0 0 16,1 0 15,-22 21-31,0 0 16,0 0 0,0 0-1,0 1-15,0-1 0,0 0 16,0 0-1,0 0-15,0 0 0,0 1 16,0-1 0,0 0-16,0 0 0,0 0 15,0 0-15,-22 1 0,22-1 0,0 0 16,0 0-16,0 0 16,0 0-16,0 1 15,0-1-15,-21-21 16,21 21-16,0 0 15,0 0 17,-21-21-32,0 0 31,0 0-31,0 0 16,-1 0-16,1 0 15,0 0-15,0 0 16,0 0-16,0 0 0,-1 0 15,-20 0-15,21 0 0,-21 0 0,20 0 16,-20 0-16,0 0 0,-1 0 16,1 0-16,0 0 0,21 0 0,-22 0 15,1 0-15,21 0 0,0 0 16,-22 0-16,22 0 0,0 0 0,0 0 16,0 0-16,-1 0 0,1 21 15,0-21-15,0 0 0,0 0 16,0 0-16,-1 0 15,1 0 1,0 0 0,21-21 31,0 0-47,0 0 15,0 0-15,0 0 0,21-1 16</inkml:trace>
  <inkml:trace contextRef="#ctx0" brushRef="#br0" timeOffset="124171.68">12128 5652 0,'0'0'0,"-21"21"203,21 0-187,0 0 15,21-21 360,1 0-376,-22-21 17,21 21-1,-21 21 47,-21-21-78,-1 21 0,1 0 16,0 1-16,0-22 15,0 21-15,21 0 0,-21 0 0,-1 0 16,1-21-16,0 21 0,0 1 16,0-1-16,0 0 0,-1-21 0,1 21 15,0 0-15,0-21 16,0 21-1,21-42 48,21 0-47,0 0-1,0 0-15,0 0 0,1-1 16,-1 22-16,0-21 0,0 0 0,-21 0 15,21 0-15,0 21 0,1-21 16,-1-1-16,0 22 0,-21-21 16,21 21-16,0 0 0,-21-21 15,21 21-15,1 0 16,-1 0 15,0 0-31,-21 21 16,21-21-16,0 0 0,-21 21 15,21 1-15,1-22 0,-22 21 0,21-21 16,0 21-16,-21 0 0,21 0 16,0 0-16,0 1 0,1-1 15,-22 0-15,21-21 0,0 21 16,-21 0-16,21-21 0,-21 21 16,21-21-16,-21 22 0,21-22 0,-21 21 15,22-21 1,-1 0 15</inkml:trace>
  <inkml:trace contextRef="#ctx0" brushRef="#br0" timeOffset="125928.43">13335 5736 0,'21'0'62,"-21"21"47,0 1-93,0-1-16,0 0 0,0 0 16,-21 0-16,21 0 0,-21 1 0,0-1 15,-1 0-15,22 21 0,-21-21 16,0 1-16,21-1 0,0 0 0,0 0 16,-21 0-16,21 0 15,0 1-15,-21-22 0,21 21 16,0-42 46,0-1-46</inkml:trace>
  <inkml:trace contextRef="#ctx0" brushRef="#br0" timeOffset="126251.25">13166 5800 0,'0'0'0,"0"-21"31,21 21-31,0 0 0,21 0 16,-21-22-16,1 1 0,20 21 0,-21 0 15,21-21-15,-20 21 0,20-21 16,-21 21-16,21 0 0,-20 0 0,-1-21 16,0 21-16,-21-21 0,21 21 15,0 0-15,-42 21 63,0-21-48,0 0-15,21 21 16</inkml:trace>
  <inkml:trace contextRef="#ctx0" brushRef="#br0" timeOffset="126714.11">13525 5927 0,'0'0'0,"0"21"15,0 0-15,0 0 16,22-21 0,-1 0-16,0 0 15,0 0-15,0 0 16,0 0-16,1 0 16,-1 0-16,-21-21 0,0 0 0,21 21 15,0-21-15,0 0 0,-21-1 16,0 1-1,0 0 1,-21 21 0,0 0-1,0 0-15,0 0 16,21 21-16,-22 0 16,1 1-16,21-1 15,0 0-15,0 0 16,0 0-16,0 0 0,0 1 15,0-1 1,0 0 0,21-21 15,1 0-31,-1 0 16,0 0-16,0 0 15,0 0-15,0-21 0</inkml:trace>
  <inkml:trace contextRef="#ctx0" brushRef="#br0" timeOffset="127299.88">14033 5906 0,'0'-22'16,"0"1"-16,0 0 15,-21 21 16,0 0-31,0 0 16,0 21 0,0 0-16,21 1 0,0-1 15,-22-21-15,1 21 0,21 0 16,-21 0-16,21 0 0,0 1 16,0-1-16,0 0 15,0 0-15,0 0 16,21-21 15,0 0-31,1-21 16,-22 0-16,21 21 0,0-21 15,0 0-15,-21-1 0,21 1 16,0 0-16,-21 0 0,0 0 16,22 21-1,-22-21-15,21 21 16,-21 21-1,0 0 1,0 0-16,0 0 16,0 0-16,0 1 0,21-1 15,-21 0-15,21-21 0,-21 21 16,21-21-16,-21 21 16,21-21-16,1 0 0,-1 0 15,0 0-15,0 0 0,0 0 16,0 0-16,1 0 15,-1 0-15,-21-21 0,21 21 0,-21-21 16,21 21-16,-21-21 0,0 0 16,0-1-1</inkml:trace>
  <inkml:trace contextRef="#ctx0" brushRef="#br0" timeOffset="132252.51">8763 8086 0,'0'0'0,"-21"21"16,0 0-16,-1 0 0,22 0 15,0 1-15,-21-1 0,21 0 0,-21 0 16,21 0-16,0 0 0,-21 1 15,21-1-15,0 0 0,0 0 16,0 0-16,21-21 0,0 21 16,0-21-16,1 0 15,-1 0-15,0 0 0,0 0 0,21 0 16,-20-21-16,-1 21 0,0-21 0,0 0 16,0 21-16,22-21 15,-43 0-15,21-1 0,0 1 0,0 0 16,-21 0-16,0 0 15,0 0-15,0-1 0,0 1 0,0 0 16,0 0-16,-21 0 0,0 21 16,21-21-16,-21 21 0,-1 0 15,1-22-15,0 22 0,0 0 0,0 0 16,0 0-16,-1 22 16,1-22-16,21 21 0,0 0 0,-21 0 15,0 0-15,21 0 0,-21 1 0,21-1 16,0 21-16,0-21 15,0 0-15,0 1 0,0-1 0,0 0 16,0 0-16</inkml:trace>
  <inkml:trace contextRef="#ctx0" brushRef="#br0" timeOffset="132543.34">8996 8467 0,'0'0'0,"0"21"0,21 0 16,0 0-1,-21 0-15,21-21 0,-21 22 0,0-1 16,21 0-16,-21 0 0,22 0 0,-22 0 16,0 1-16,0-1 0,0 0 15,0 0-15,0 0 0,0 0 16,0 1-16,21-22 15,-21-22 17,0 1-32,0 0 15,0 0 1</inkml:trace>
  <inkml:trace contextRef="#ctx0" brushRef="#br0" timeOffset="132923.13">8975 8594 0,'-43'63'16,"43"-42"-1,0 1-15,0-1 0,-21-21 0,21 21 16,-21 0-16,0-21 16,21 21-16,0-42 31,0 0-31,21 0 15,0 0-15,-21-1 0,21 1 16,0 0-16,-21 0 0,0 0 0,22 0 16,-22-1-16,21 22 0,-21-21 15,0 0-15,21 21 16,0 0 0,0 21-16,0 0 15,-21 1-15,22-22 0,-22 21 16,21 0-16,-21 0 0,21-21 15,-21 21 1,21-21-16,0 0 16,0 0-16,-21-21 15,22 0-15,-1 21 16,-21-21-16</inkml:trace>
  <inkml:trace contextRef="#ctx0" brushRef="#br0" timeOffset="133423.85">9440 7662 0,'-21'22'0,"21"20"16,0-21-16,0 0 15,0 0-15,0 1 0,0-1 0,0 0 16,0 0-16,0 0 0,0 0 0,0 1 16,0-1-16,21 0 0,-21 0 15,21 0-15,1-21 0,-1 0 16,0 0-16,0 0 15,0 0-15,0-21 16,1 0-16,-1 21 0,0-21 0,-21 0 16,21-1-16,-21 1 0,21 0 15,-21 0-15,0 0 0,0 0 16,0-1-16,0 1 0,-21 21 0,0-21 16,0 0-16,0 21 0,-1-21 15,1 21-15,0 0 0,0 0 16,0 0-16,0 0 15,-1 21-15,22 0 16,-21 0-16,21 0 0,0 1 16,0-1-16,0 0 15,0 0-15,0 0 0,0 0 0,0 1 16,0-1-16</inkml:trace>
  <inkml:trace contextRef="#ctx0" brushRef="#br0" timeOffset="134068.06">9610 8107 0,'0'0'0,"21"0"0,0 42 16,-21-21 0,21-21-16,-21 22 0,21-22 15,-21 21-15,0 0 0,21 0 16,-21 0-16,22 0 0,-22 1 15,0-1-15,0 0 16,21-21 0,-21-21 15,0 0-15,0-1-16,0 1 15,0 0-15,0 0 16,-21 0-16,-1 21 0,1-21 15,0 21-15,0 0 16,0 0 0,0 21-1,-1 0-15,22 0 16,-21-21-16,21 21 0,0 0 16,-21-21-16,21 22 0,0-44 62,21 1-62,-21 0 16,0 0-16,21 0 0,-21 0 15,22-1-15,-22 1 16,0 0-16,0 0 0,21 21 16,0 0-1,0 0 1,-21 21-1,21-21-15,-21 21 0,0 0 16,21 1-16,1-22 16,-1 0-1,0 0 1,0 0-16,-21-22 16,0 1-16,21 21 0</inkml:trace>
  <inkml:trace contextRef="#ctx0" brushRef="#br0" timeOffset="134399.89">9948 7916 0,'21'0'31,"1"0"-15,-22-21-16,21 21 0,0-21 0,0 0 15,0 21-15,-21-21 16,21 21-16,-21-21 0,22 21 16,-1-22-16</inkml:trace>
  <inkml:trace contextRef="#ctx0" brushRef="#br0" timeOffset="134571.79">10266 7747 0,'21'0'0,"-21"-21"32,21 21-32,0 0 15,-21-21-15,21 21 0,-21-21 16,22 21-16,-22-22 16,21 1-16</inkml:trace>
  <inkml:trace contextRef="#ctx0" brushRef="#br0" timeOffset="134754.69">10604 7493 0,'22'0'16,"-22"-21"15,21 21-15,0 0-16,-21-21 0,0 0 15,21 21 1,0-22-16</inkml:trace>
  <inkml:trace contextRef="#ctx0" brushRef="#br0" timeOffset="134948.59">10943 7281 0,'0'0'0,"21"0"0,0 0 15,1 0 16,-22-21-15,21 21-16,-21-21 16,21 21-1,0 0-15,-21-21 0,21 21 16,0 0-16,-21-21 0,22 21 16,-22-21-16,21 21 0,0-22 0</inkml:trace>
  <inkml:trace contextRef="#ctx0" brushRef="#br0" timeOffset="135147.03">11388 7049 0,'0'0'0,"21"0"0,-21-22 47,21 22-47,0 0 15,-21-21-15,21 21 16,0 0-16,-21-21 15,22 21-15,-1 0 16,-21-21-16,0 0 16,21 21-16,-21-21 0</inkml:trace>
  <inkml:trace contextRef="#ctx0" brushRef="#br0" timeOffset="135579.32">11599 6816 0,'-21'0'16,"0"0"-16,0 0 0,0 0 16,-1 0-1,1 0-15,0 0 32,42 0 30,0 0-46,1 0-1,-1 0-15,0 0 16,0 0 0,0 0-16,-21-21 15,0 42 16,0 0-15,0 0-16,0 0 0,0 0 16,0 1-16,-21-1 0,0 0 0,21 21 15,-21-21-15,21 1 0,0 20 16,-21-21-16,21 0 0,-22 0 16,1 1-16,21-1 0,-21 0 0,21 0 15,-21 0-15</inkml:trace>
  <inkml:trace contextRef="#ctx0" brushRef="#br0" timeOffset="148995.59">9038 9102 0,'21'0'15,"-42"0"79,0 0-78,0 21-16,0-21 15,21 21-15,0 0 16,-22-21-16,22 21 0,-21-21 0,21 22 15,0-1-15,0 0 16,0 0 0,21-21 15,1 0-31,-1 0 16,0 0-1,-21-21-15,21 21 16,-21-21-16,0 0 15,0-1-15,21 1 0,-21 0 16,0 0 0,0 0-16,-21 0 15,0 21-15,0 0 16,0 0-16,-1 0 16,1 0-16,21 21 15,-21-21-15,0 21 0,21 0 16,-21 0-16,21 0 0,0 1 15,0-1 1,0 0-16,0 0 16,21-21-1,0 0 1,0 0-16,0 0 16,1 0-1,-1 0-15,-21-21 0,21 0 16,-21 0-16,21-1 15,-21 1-15,0 0 16,0 0-16,0 0 16,0 0-16,-21 21 15,21-22-15,-21 22 16,0 0 0,-1 0-16,1 22 15,0-1-15,0 0 16,21 0-1,0 0-15,0 0 0,0 1 16,0-1-16,0 0 31,21-21-15,0 0-16,0 0 0,1 0 16,-1 0-1,0 0-15,0 0 16,0-21-16,-21 0 15,21-1 1,-21 1-16,0 0 0,0 0 16,0 0-16,0 0 15,-21 21 1,0 0 0,0 0-16,0 0 15,0 21-15,21 0 16,0 0-16,0 0 0,-22 0 15,22 1 1,0-1 0,0 0-16,0 0 15,22-21 1,-22 21-16,21-21 16,-42 0 93,-1 0-109,22 21 0,-21-21 0,0 0 16,0 0-16,0 0 0,0 0 15,-1 0-15,1 0 16,0 0-16,0 0 0,0 0 15,0 0-15,-1 0 0,1 0 0,0 0 16,0 0-16,0 0 0,0 0 16,-1 0-16,1 0 0,0 0 0,21-21 15,-21 21-15,0 0 0,0 0 16,-1-21-16,1 21 16,0-21-16,0 21 0,0 0 15,21-21-15,-21 21 16,-1-21-16,1 21 15,0-22-15,0 22 16,21-21-16,0 0 0,-21 21 16,0-21-16,-1 21 15,22-21-15,-21 0 0,0-1 16,0 1-16,21 0 16,-21 21-16,0-21 0,-1 21 15,22-21-15,-21 21 0,0-21 16,0-1-16,0 1 0,0 0 15,21 0-15,-22 21 16,1-21-16,21 0 0,-21 21 0,0-22 16,21 1-16,-21 0 0,0 21 0,21-21 15,-22 0-15,1 21 0,21-21 16,-21-1-16,0 22 0,21-21 0,-21 21 16,21-21-16,-21 0 0,-1 21 0,22-21 15,0 0-15,-21 21 0,21-22 16,-21 1-16,0 0 0,21 0 15,-21 21-15,21-21 0,0 0 0,0-1 16,0 1-16,-21 0 16,21 0-16,0 0 0,0 0 0,0-1 15,0 1-15,0 0 0,0 0 0,0 0 16,0-22-16,0 22 0,0 0 16,0 0-16,0 0 0,0-22 0,0 22 15,0 0-15,21 0 0,-21-21 16,0 20-16,0 1 0,21 0 0,0 0 15,0 0-15,-21 0 0,0-1 0,21 1 16,1 0-16,-1 0 0,0 0 16,-21 0-16,21-22 0,0 22 0,0 0 15,1 0-15,-1 0 0,-21-1 0,21 1 16,0 0-16,0 0 16,-21 0-16,21 0 0,1-1 0,-22 1 15,21 0-15,0 21 0,0-21 0,-21 0 16,21 0-16,0-1 0,1 1 15,-1 0-15,0 0 0,0 0 0,0 0 16,22-1-16,-22 1 0,0 0 16,0 0-16,0 0 0,0 21 0,1-21 15,-1-1-15,0 22 0,-21-21 0,21 21 16,0-21-16,0 21 0,1-21 16,-1 21-16,0-21 0,0 0 15,0 21-15,0-22 0,1 22 16,-1-21-16,21 21 0,-21-21 15,0 21-15,22-21 0,-22 0 0,0 21 16,21-21-16,-20 21 0,20-22 16,-21 22-16,0 0 0,22-21 0,-22 21 15,0-21-15,0 21 0,21 0 0,-20-21 16,-1 0-16,0 21 0,21-21 16,-21 21-16,1-22 0,-1 22 0,21-21 15,-21 21-15,0-21 0,1 21 16,20-21-16,-21 21 0,0-21 0,0 21 15,22 0-15,-22-21 0,0 21 0,21 0 16,-20-22-16,-1 22 0,0 0 16,21-21-16,-21 21 0,1-21 15,20 21-15,-21 0 0,21-21 0,-20 21 16,20 0-16,0-21 0,-21 21 16,22 0-16,-22 0 0,21-21 0,-21 21 15,1 0-15,20 0 0,-21-22 16,21 22-16,-20 0 0,-1 0 0,0-21 15,21 21-15,-21 0 0,1 0 0,-1-21 16,0 21-16,0 0 0,0 0 16,0 0-16,-21-21 0,22 21 0,-1 0 15,-21-21-15,21 21 0,0 0 16,0 0-16,-21-21 16,21 21-16,1 0 15,-1 0-15,-21-22 16,21 22-16,0 0 0,0 0 15,0 0-15,-21-21 16,22 21-16,-1 0 16,0 0-1,0 0 1,0 0 0,0 0-16,1 0 15,-1 0-15,-21-21 0,21 21 16,0 0-16,0 0 0,0 0 15,1 0 1,-22-21-16,21 21 0,0 0 16,0 0-1,0 0-15,0-21 16,1 21 0,-22-21-1,-22-1 16,1 22-15,0 0-16,0 0 0,0 0 16,0 0-16,-1 0 0,1 0 15,0-21-15,0 21 0,0 0 16,0 0-16,-1 0 16,1 0-16,0 0 0,0 0 0,21-21 15,-21 21-15,0 0 0,-1 0 16,1 0-16,0 0 15,21-21-15,-21 21 16,0 0-16,0 0 31,42 0 63,0 0-94,0 0 16,0 0-16,0 0 0,1 0 15,-1 0-15,0 0 0,0 0 16,21 0-16,-20 0 0,-1 0 0,0 0 16,0 0-16,0 0 0,22 0 0,-22 0 15,0 0-15,0 0 16,0 0-16,0 0 0,1 0 0,-1 0 15,0 0-15,0 0 0,0 0 0,0 0 16,1 0 0,-1 0 15,-21 21-31,0 0 16,0 0-1,0 1 1,-21-1-16,-1-21 0,22 21 15,-21-21-15,0 21 0,0 0 16,0-21-16,0 21 0,-1 1 16,1-1-16,0 0 0,0 0 0,0 0 15,0 0-15,-1 22 0,1-22 16,0 0-16,0 0 0,0 0 0,0 1 16,-1 20-16,1-21 0,0 0 0,0 0 15,21 1-15,-21-22 0,21 21 16,-21 0-16,21 0 0,-22-21 0,22 21 15,0 0 1,0-42 47,22 0-48,-1 21-15,0-21 0,-21 0 0,21 0 16,0-1-16,0 1 0,1-21 15,20 21-15,-21 0 0,0-22 16,0 22-16,1-21 0,-1 21 0,0-1 16,0 1-16,0 0 0,0 0 0,1 0 15,-22 0-15,21-1 0,0 22 16,-21-21 0,21 21-16,-21-21 15,-21 21 79,0 0-94,0 0 16,-1 0-16,1 0 0,0 0 15,0 0-15,0-21 0,0 21 0,-22 0 16,22 0-16,0 0 0,0 0 15,-22 0-15,22 0 0,0 0 16,0-21-16,21 0 63,-21 21-32,0 0-16,-1 21-15,1-21 0,21 21 0</inkml:trace>
  <inkml:trace contextRef="#ctx0" brushRef="#br0" timeOffset="155543.93">7937 9313 0,'22'0'63,"-1"0"-63,0 0 0,0 0 15,0 0-15,0 0 16,1 0-16,-1 0 0,0 0 0,0 0 16,21 0-16,-20 0 0,-1 0 15,0 0-15,0 0 0,21 0 0,-20 0 16,-1 0-16,0 0 0,0 0 0,0 0 15,0 0-15,1 0 0,-1 0 16,0 0-16,0 0 0</inkml:trace>
  <inkml:trace contextRef="#ctx0" brushRef="#br0" timeOffset="157352.35">5651 6435 0,'0'21'0,"0"0"16,0 0-16</inkml:trace>
  <inkml:trace contextRef="#ctx0" brushRef="#br0" timeOffset="159400.13">8043 9356 0,'-21'0'16,"0"0"-1,0 0 17,0 0-32,-1 0 15,1 0-15,0 0 16,0 0-16,0 0 15,0 0-15,-1 0 16,1 0-16,0 0 0,0 0 16,0 0-16,0 0 0,-1 0 15,1 0-15,0-21 0,0 21 16,0 0-16,0 0 16,-1 0-1,44 0 32,-1 0-31,0 0-16,0 0 0,21 0 15,1 0-15,-1 0 0,0 0 0,1 0 16,20 0-16,-20 0 0,20 0 0,-21 0 16,22 0-16,-22 0 0,1 0 15,20 0-15,-21 0 0,1-22 16,-1 22-16,0 0 0,1 0 0,-1 0 15,0 0-15,-20 0 0,20 0 16,-21 0-16,0 0 0,0 0 0,1 0 16,-1 0-16,0 0 31,-42 0 31,0 0-62,-1 0 0,1 0 16,0 0 0,0 0-16,0 0 0</inkml:trace>
  <inkml:trace contextRef="#ctx0" brushRef="#br0" timeOffset="160139.7">7641 9525 0,'-21'0'15,"42"0"48,0 0-63,0 0 15,1 0-15,20 0 0,-21 0 0,21 0 16,1 0-16,20 0 0,1 0 0,-1 0 16,1 0-16,-1 0 15,1 0-15,-1 0 0,1 0 0,-1-21 16,1 21-16,-1 0 0,1 0 0,-1 0 16,1 0-16,-1 0 0,-20 0 15,-1 0-15,0 0 0,1 0 0,-1 0 16,0 0-16,-21 0 0,22 0 0,-22 0 15,0 0-15,0 0 0,0 0 16,1 0-16,-1 0 16,-42 0 62,-1 0-78,1 0 15,0 0-15,0 0 0,0 0 16,0 0-16,-1 0 0,1 0 16</inkml:trace>
  <inkml:trace contextRef="#ctx0" brushRef="#br0" timeOffset="160639.71">8255 9546 0,'21'0'31,"0"0"-31,0 0 0,1 0 15,20 0-15,0 0 0,1 0 0,-1 0 16,0 0-16,22 0 16,-22 0-16,22 0 0,-1 0 0,1-21 15,-1 21-15,1 0 0,-1 0 0,-21-21 16,22 21-16,-1 0 0,-20 0 16,20 0-16,-20-21 0,-1 21 0,0 0 15,-21 0-15,22 0 0,-1 0 0,-21 0 16,0-21-16,1 21 0,20 0 15,-21 0-15,0 0 0,0 0 0,1 0 16,-1 0-16,0 0 16,0 0-16,0 0 15,-42 0 48,0 0-48,0 0 1,21-22-16</inkml:trace>
  <inkml:trace contextRef="#ctx0" brushRef="#br0" timeOffset="162427.39">9694 9504 0,'0'0'0,"-21"0"0,0 0 15,0 0-15,42 0 94,0 0-94,0 0 16,0 0-16,1 0 0,20 0 15,-21 0-15,0 0 0,22 0 0,-1 0 16,0 0-16,-21 0 0,22 0 16,-1 0-16,0 0 0,1 0 15,-1 0-15,0 0 0,1 0 0,-1 0 16,0 0-16,-20 0 0,20 0 16,0 0-16,1 0 0,-1 0 0,0 0 15,1 0-15,-1 0 0,0 0 0,1 0 16,20 0-16,-21 0 0,1 0 15,20 0-15,-20 0 0,20 0 0,-21 0 16,22-21-16,-1 21 0,-20 0 0,-1 0 16,22 0-16,-22 0 0,0 0 15,1 0-15,-1 0 0,0 0 0,1 0 16,-22 0-16,21 0 0,0 0 16,1 0-16,-22 0 0,21 0 15,1 0-15,-1 0 0,0 0 0,1 0 16,-1 0-16,-21 0 0,21 0 0,1 0 15,-1 0-15,0 0 0,-20 0 16,20 0-16,-21 0 0,21 0 0,-20 0 16,20 0-16,-21 0 0,0 0 0,22 0 15,-22 0-15,0 0 0,0 0 16,21 0-16,-20 0 0,-1 0 0,21 0 16,-21 0-16,0 0 0,22 0 0,-22 0 15,21 0-15,1 0 0,-22 0 16,21 0-16,0 0 0,1 0 15,-22 0-15,21 0 0,1 0 0,-1 0 16,0 0-16,1 0 0,-1 0 16,0 0-16,-21 0 0,22 0 0,-1 0 15,-21 0-15,22 0 0,-1 0 0,-21 0 16,21 0-16,-20 0 0,-1 0 16,21 0-16,-21 0 0,0 0 0,1 0 15,20 0-15,-21 0 0,0 0 0,0 0 16,22 0-16,-22 0 0,21 0 15,-21 0-15,1 0 0,20 0 0,-21-21 16,0 21-16,22 0 0,-22 0 0,21 0 16,-21 0-16,22 0 15,-22 0-15,0 0 0,21 0 0,-21 0 16,22 0-16,-22 0 0,0 0 0,21 0 16,-20 0-16,-1-22 0,21 22 15,-21 0-15,22 0 0,-22 0 0,0 0 16,21 0-16,-21 0 0,1 0 0,20 0 15,-21 0-15,0 0 0,0 0 16,1 0-16,-1 0 0,0 0 0,0 0 16,0 0-16,0 0 0,1 0 0,-1 0 15,0 0-15,0 0 0,0 0 16,0 0-16,1 0 0,-1 0 16,0-21-16,0 21 0,0 0 15,0 0-15,1 0 0,-1 0 16,0 0-16,0 0 0,0 0 0,0 0 15,1 0-15,-1 0 0,0 0 16,0-21-16,0 21 0,0 0 16,1 0-16,-1 0 0,0 0 15,0 0-15,0 0 0,0 0 16,1 0-16,-1 0 0,0 0 16,0 0-16,0 0 0,0 0 15,1 0-15,-1 0 16,0 0-1,0 0-15,0 0 32,0 0-32,-21-21 15,22 21-15,-1 0 16,-42 0 78,-1 0-79,1 0-15,0 0 0,0 0 16,0 0-16</inkml:trace>
  <inkml:trace contextRef="#ctx0" brushRef="#br0" timeOffset="165643.57">12107 5207 0,'21'-21'0,"-21"0"16,22 21-1,-22-21-15,21-1 16,-21 1 0,-21 21 15,-1 0-15,22 21-16,-21 1 0,21-1 15,0 0-15,-21-21 0,21 21 16,0 0-16,0 0 0,0 1 15,21-22 1,-21 21-16,21-21 0,1 0 0,-1 0 16,0 0-16,0 0 15,0 0-15,22 0 0,-22 0 0,0 0 16,0 0-16,0-21 0,0 21 0,22-22 16,-22 1-16,0 0 15,0 0-15,-21 0 0,0 0 16,0-1-16,0 1 0,0 0 15,0 0-15,0 0 0,-21 0 0,0-1 16,0 22-16,0-21 16,-1 21-16,1 0 0,0 0 0,0 0 15,0 0-15,0 21 0,-1-21 16,1 22-16,0-1 0,0-21 0,0 21 16,0 0-16,-1 0 15,22 0-15,-21 1 0,21-1 16,-21-21-16,21 21 0,0 0 15,0 0-15,0 0 16</inkml:trace>
  <inkml:trace contextRef="#ctx0" brushRef="#br0" timeOffset="165931.91">12255 5271 0,'22'0'16,"-22"21"0,0 0-1,0 0-15,0 0 16,0 0-16,0 1 0,-22-1 16,1 0-16,21 0 15,-21 0-15,21 0 0,0 1 0,-21-1 16,21 0-16,0 0 15,-21-21-15,21-21 47,0 0-47,21 0 16,-21-1-16,21 22 0</inkml:trace>
  <inkml:trace contextRef="#ctx0" brushRef="#br0" timeOffset="166331.68">12234 5355 0,'-21'0'31,"0"0"-31,0 21 16,0-21-16,21 22 0,-22-22 0,1 21 15,0 0-15,0-21 0,21 21 16,-21 0-16,0 0 0,42-21 62,0-21-62,0 0 16,0 0-16,0 0 0,1 21 16,-1-21-16,0 21 0,0 0 15,0-22-15,0 22 0,1 0 16,-1 0-16,0 0 0,0 22 16,-21-1-16,21-21 15,-21 21-15,0 0 0,0 0 16,0 0-16,21 1 0,-21-1 0,0 0 15,0 0-15,22 0 0,-22 0 16,0 1-16,0-1 16</inkml:trace>
  <inkml:trace contextRef="#ctx0" brushRef="#br0" timeOffset="166787.42">12594 5482 0,'-21'0'62</inkml:trace>
  <inkml:trace contextRef="#ctx0" brushRef="#br0" timeOffset="166955.35">12594 5546 0,'21'0'47,"0"0"-32</inkml:trace>
  <inkml:trace contextRef="#ctx0" brushRef="#br0" timeOffset="167147.25">12742 5546 0,'0'21'32,"21"-21"30,1 0-62,-1 0 16</inkml:trace>
  <inkml:trace contextRef="#ctx0" brushRef="#br0" timeOffset="169563.18">12277 6202 0,'0'21'16,"0"0"-16,0 0 0,0 1 15,0-1-15,0 0 16,-22 0-16,22 0 0,0 0 0,-21 1 16,21-1-16,0 0 15,0 0-15,0 0 16,0-42 31,0 0-47,0 0 0,-21 0 15,21-1-15,0 1 0,0 0 16,-21 0-16,21 0 0,0 0 16,-21 21-16,21-22 15,21 22 32,0 0-47,0 0 0,0 0 16,1 0-1,-1 0-15,0 0 0,0 0 0,0 0 16,0 0-16,1 0 16,-22 22-1,0-1-15,0 0 16,0 0-16,0 0 16,0 0-16,0 1 15,0-1-15,-22 0 0,22 0 16,0 0-16,0 0 0,0 1 15,0-1-15,0 0 16,0 0 0,-21-21-1,0 0 1,0 0 0,0 0-16,21-21 0,-21 0 0,21 0 15,-22 21-15,22-22 16,-21 22-16,21-21 0,0 0 15,21 21 48,1 0-63,-1 0 0,0 0 16,0 0-16,0 0 15,0 0-15,1 0 16,-44 0 15,1 21-15,0 0-16,0-21 15,0 22-15,0-22 0,21 21 16,-22-21-16,1 0 16,21 21-16,21-21 46,1-21-46,-1 0 16,-21-1-16,21 22 16,0-21-16,-21 0 0,0 0 15,0 0-15,-21 21 32,0 0-32,0 0 15,-1 0-15,1 0 16,0 0-16,21 21 15,21-21 32,0 0-47,1-21 16,-1 21 0,-21-21-16,0-1 15,0 44 32,0-1-47,-21 0 16,-1-21-1,22 21-15,-21-21 0,0 21 0,0 0 16,0 1 0,0-22-16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1T11:52:17.2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0 572 0,'0'0'0,"0"21"15,21-42 110,0-1-109,22 22-16</inkml:trace>
  <inkml:trace contextRef="#ctx0" brushRef="#br0" timeOffset="1639.42">1143 1439 0,'0'0'0,"0"-42"0,21 21 0,-21 0 15,0-22-15,0 22 0,0-21 16,0 21-16,0-22 0,21 1 16,-21 21-16,0-21 0,21-1 0,-21 22 15,0-21-15,0 21 0,0-22 16,22 22-16,-22 0 0,0 0 15,21 0-15,-21 42 16,0 0 0,21 21-16,-21 1 0,0-1 15,0 21-15,0 1 0,0-1 16,0 22-16,0-21 0,0 20 0,0-20 16,0 20-16,-21-20 15,21-1-15,0 1 0,-21-1 0,21-20 16,0-1-16,0-21 0,0 0 15,0 1-15,0-1 0,0 0 16,21-42 0,-21 0-1,21-22-15,0 22 0,-21-21 16,21-1-16,0 1 0,1 0 0,-22-1 16,21 1-16,0-21 0,0 20 15,-21 1-15,21 0 0,0 20 16,-21-20-16,22 21 0,-1 0 0,-21 0 15,21-1-15,0 22 16,0 0-16,0 0 0,1 0 16,-1 22-16,-21-1 0,21 21 15,0-21-15,-21 22 0,0-1 0,21 0 16,-21 1-16,0-1 0,21 0 16,-21 1-16,0-1 0,0 0 15,0-21-15,22 22 0,-1-22 0,-21 0 16,21-21-16,-21 21 0,21-21 15,0 0-15,0 0 0,1 0 16,-1-21-16,0 0 0,0 21 16,0-42-16,0 20 0,1 1 15,-1-21-15,-21 0 0,21-1 16,0 1-16,-21 0 0,21-1 16,-21 1-16,0 0 0,0-1 0,0 1 15,0 21-15,0-22 0,-21 1 16,0 21-16,21 0 0,-21 0 0,0 21 15,-1 0-15,1 0 16,0 0-16,0 21 16,0 0-16,21 21 0,0-21 0,0 1 15,0-1-15,0 21 0,0-21 16,0 0-16,21 1 0,-21 20 16,21-21-16,0-21 0,0 21 15,1 0-15,-1-21 0,0 0 16,21 0-16,-21 0 0,22 0 0,-1-21 15,0 0-15,22 0 0,-22 0 16,1 0-16,-1-22 0,0 22 0,1-21 16,-1-1-16,-21 22 0,21-21 15,-42-22-15,22 22 0,-22 0 0,0-1 16,0 1-16,0 0 0,0-1 16,0 1-16,0 21 0,0 0 15,-22 0-15,22-1 0,-21 22 0,0 0 16,0 22-16,21-1 15,-21 21-15,0 0 0,-1 1 16,22-1-16,0 22 0,-21-1 16,0 1-16,21-22 0,-21 21 0,21 1 15,0-1-15,-21 1 0,21-22 16,-21 22-16,21-22 0,0 22 16,-22-22-16,22 0 0,-21-21 0,21 22 15,0-22-15,0 0 0,0 0 16,0 0-16,-21-21 15,21-21 1,0 0-16,0 0 16,0 0-16,21-22 0,-21 1 0,21 0 15,1-1-15,-1 1 0,0 0 16,21-1-16,-21 22 0,22-21 16,-22 21-16,21 0 0,-21-1 0,22 22 15,-22 0-15,21 0 0,-21 0 16,22 0-16,-22 22 0,0-1 15,-21 0-15,21 21 0,-21-21 0,21 22 16,-21-22-16,0 0 0,0 21 16,0-20-16,0 20 0,0-21 0,0 0 15,0 0-15,0 1 0,-21-1 16,21 0-16,-21-21 0,21 21 0,-21-21 16,21 21-1,0-42 1,0 0-1,21 0-15</inkml:trace>
  <inkml:trace contextRef="#ctx0" brushRef="#br0" timeOffset="2391.21">3387 1439 0,'21'0'15,"-42"0"-15,42-21 0,-21 0 0,0 0 16,0 0-16,-21 0 15,-1 21-15,1 0 16,0 0-16,0 0 0,0 21 0,0 0 16,-1 0-16,1 0 0,-21 0 15,21 22-15,0-1 0,-1 0 0,1 1 16,21 20-16,-21-20 0,21-1 16,-21 0-16,21 1 0,0-22 0,0 21 15,0-21-15,0 0 0,0 1 16,0-1-16,21-21 0,0 0 15,0 0-15,1 0 16,-1 0-16,0-21 0,0-1 0,21 1 16,-20 0-16,-1-21 0,0 21 15,0-22-15,0 1 0,0 0 16,-21-1-16,22 1 0,-1 0 16,-21-1-16,21 1 0,-21 0 0,0 20 15,0-20-15,0 21 0,0 0 16,0 42-1,0 0 1,0 21-16,0-20 0,0 20 0,0-21 16,0 21-16,0 1 0,0-1 15,0 0-15,0-20 0,0 20 16,0-21-16,0 21 0,21-20 0,0-1 16,0 0-16,1 0 15,-1-21-15,0 0 0,0 0 0,0 0 16,0 0-16,1-21 0,20 0 15,-21 21-15,0-21 0,22-22 0,-22 22 16,0-21-16,21 21 0,-21-22 16,1 1-16,-1-22 0,0 22 0,0 0 15,-21-1-15,21-20 0,-21 21 16,21-22-16,-21 22 0,0-1 0,0 1 16,0 21-16,0 0 0,0 0 15,0-1-15,0 44 16,-21-1-16,21 21 15,-21 0-15,21 1 0,-21-1 0,21 0 16,0 22-16,0-22 0,-21 1 16,21 20-16,-21-21 0,21 1 0,0-1 15,0 0-15,0 1 0,0-22 16,0 0-16,0 0 0,0 0 0,0 1 16,0-1-16,0 0 15,0-42 16</inkml:trace>
  <inkml:trace contextRef="#ctx0" brushRef="#br0" timeOffset="2604.1">3683 1503 0,'21'0'31,"0"0"-31,0 0 0,1 0 0,-1 0 16,21 0-16,-21-21 0,0 21 16,22 0-16,-22-21 0,0 21 0,21 0 15,-20-22-15,-1 22 0,0-21 16,0 21-16,0 0 0,0 0 16,-21-21-16,22 21 0,-1 0 15</inkml:trace>
  <inkml:trace contextRef="#ctx0" brushRef="#br0" timeOffset="2899.93">5101 1588 0,'0'0'0,"0"-22"0,21 1 16,-21 0-1,0 0-15,0 0 16,0 42 0,0 0-1,0 0-15,0 22 0,0-22 16,0 0-16,0 21 0,0 1 0,0-22 16,0 21-16,-21 0 0,0-20 0,21 20 15,-21-21-15,21 0 0,0 0 16,0 1-16,-21-22 0</inkml:trace>
  <inkml:trace contextRef="#ctx0" brushRef="#br0" timeOffset="3332.69">5821 1503 0,'0'0'0,"21"-42"0,-21 20 16,0 1-16,0 0 0,-21 21 31,0 0-31,-1 0 0,-20 21 16,21 0-16,-21 1 0,-1-1 0,22 0 15,-21 0-15,21 21 0,-1-20 16,1-1-16,21 0 0,0 0 0,0 0 16,0 0-16,0 1 15,21-22-15,1 0 0,-1 0 16,0 0-16,21 0 0,1 0 0,-22 0 15,21 21-15,0-21 0,-20 0 16,20 0-16,-21 21 0,0-21 0,0 21 16,1-21-16,-22 21 0,0 0 15,0 1-15,0-1 0,0 0 16,-22 0-16,1-21 0,0 21 16,0 0-16,-21 1 0,20-1 0,-20-21 15,0 21-15,21 0 0,-22-21 0,22 21 16,0-21-16,0 0 0,0 0 15,-1 0-15,1 0 0,0 0 16,0 0-16,0 0 16,0-21-1,21 0-15,0 0 16,-22 0-16</inkml:trace>
  <inkml:trace contextRef="#ctx0" brushRef="#br0" timeOffset="3539.58">4911 1207 0,'0'0'0,"-22"-22"16,22 1 0,22 21 15,-22-21-16,21 21-15,0-21 16,0 21-16,0-21 0,0 21 0</inkml:trace>
  <inkml:trace contextRef="#ctx0" brushRef="#br0" timeOffset="4276.17">7535 1122 0,'0'0'0,"0"-21"0,21 0 0,-21-22 0,0 22 15,0-21-15,0-1 0,0 22 16,0-21-16,0 21 0,0 0 16,0-1-16,0 1 0,0 0 0,-21 21 15,0 0 1,21 21-16,0 0 0,-21 22 16,0-1-16,21 22 0,-21-1 0,21 1 15,0 20-15,-22-20 0,1 20 16,21 1-16,0 0 0,-21-1 0,21 1 15,0 0-15,0-22 0,0 1 16,0-1-16,0-20 0,21-1 0,0 0 16,1-21-16,-1 22 0,21-43 15,0 21-15,1-21 0,-1 0 0,0 0 16,1-21-16,-1 0 0,22-1 16,-22 1-16,21-21 0,-20 0 15,-1-22-15,22 1 0,-22-1 0,0-21 16,1 1-16,-1 20 0,-21-20 15,0-1-15,0 0 0,-21 22 0,0-22 16,0 22-16,0-1 0,-21 1 16,0 20-16,0 1 0,0 0 0,21 20 15,-21 1-15,-1 0 0,1 21 16,0 0-16,0 21 16,21 0-16,0 1 15,0-1-15,0 21 0,0 0 16,0-20-16,0 20 0,21 0 15,0 1-15,0-1 0,-21 0 0,22 1 16</inkml:trace>
  <inkml:trace contextRef="#ctx0" brushRef="#br0" timeOffset="4639.47">8636 1482 0,'0'0'0,"0"-21"15,-21 21-15,0 0 16,21 21-16,0 0 16,0 0-16,0 21 0,0-20 15,0 20-15,0 0 0,0 22 16,0-1-16,0 1 0,0-1 16,0 1-16,0-1 0,0 22 0,-22-22 15,22 22-15,-21 0 0,0-1 0,21 1 16,-21 0-16,0-1 0,0 1 15,-1 0-15,1-1 0,0 1 0,0 0 16,0-22-16,0 22 0,-22-22 0,22 1 16,0-1-16,0-20 0,21-1 15,-21-21-15,21 22 0,-22-22 0,22-42 32,0-22-32,0 22 15,22-21-15,-1-22 0,0 22 16,0-22-16,-21-20 0,21 20 0,0-20 15,1-1-15</inkml:trace>
  <inkml:trace contextRef="#ctx0" brushRef="#br0" timeOffset="4935.3">8551 2053 0,'0'0'0,"0"-84"0,0-128 16,0 170-16,0-22 0,0 22 16,0-1-16,0 22 0,0-21 15,0 21-15,0-22 0,21 22 0,22 0 16,-22 0-16,0 0 15,21 0-15,1 21 0,-1 0 0,0 0 16,1 0-16,-1 0 0,0 0 16,1 21-16,-22 0 0,0 0 0,0 0 15,-21 0-15,0 22 0,0-22 16,-21 21-16,0-21 0,-21 22 0,-1-22 16,1 21-16,0-21 0,-1 22 0,-20-22 15,20 0-15,1 0 0,0 0 16,-1 1-16,1-1 0,0-21 0,21 21 15,-1-21-15,44 0 32,-1 0-17,0 0-15</inkml:trace>
  <inkml:trace contextRef="#ctx0" brushRef="#br0" timeOffset="5195.18">9610 1397 0,'0'0'0,"0"-42"16,0-1-16,0 22 16,0 0-16,0 0 0,0 0 15,-22 21-15,1 0 0,0 0 16,0 0-16,0 21 0,0-21 16,-1 42-16,1-21 0,0 1 15,-21 20-15,21 0 0,-1 1 0,1-1 16,0 0-16,0 1 0,21 20 0,0-21 15,0 1-15,0-22 0,0 21 16,0-21-16,0 22 0,21-22 0,0-21 16,0 21-16,1-21 0,20 0 15,-21 0-15,21 0 0,1-21 0</inkml:trace>
  <inkml:trace contextRef="#ctx0" brushRef="#br0" timeOffset="5642.93">10118 1588 0,'0'0'0,"0"-22"0,0 1 0,0 0 16,0 0-16,0-21 0,0 20 0,0 1 16,-22 0-16,1 21 15,0-21-15,0 21 0,0 0 0,0 0 16,-1 21-16,1 0 0,-21 0 16,21 1-16,0-1 0,-1 0 0,1 21 15,-21-21-15,21 22 0,21-22 16,-21 21-16,21 1 0,0-22 0,0 0 15,0 0-15,0 0 0,0 0 0,21-21 32,0 0-32,0 0 0,0 0 0,0 0 15,1 0-15,-1-21 0,0 0 16,0 0-16,0 0 0,0-22 0,22 22 16,-22-21-16,0 21 0,-21-22 0,21 22 15,0-21-15,1 0 0,-22 20 16,0 1-16,0 0 0,0 42 31,0 0-31,0 1 0,-22-1 16,22 21-16,-21 0 0,0 1 15,0-1-15,21-21 0,0 22 0,-21-1 16,21 0-16,0-21 0,0 1 16,0-1-16,0 0 0,0 0 15,21-21-15,0 0 16,0 0-16,0 0 0,1 0 15,-1-21-15,21 0 0</inkml:trace>
  <inkml:trace contextRef="#ctx0" brushRef="#br0" timeOffset="6000.73">10753 1418 0,'0'0'0,"21"-63"16,-21 42-16,-21 21 15,-1 0-15,-20 0 16,21 0-16,-21 0 0,20 21 15,-20 0-15,0 0 0,21 0 16,-1 0-16,1 22 0,0-22 0,21 0 16,0 0-16,0 0 0,0 1 15,0-1-15,0 0 0,21 0 0,0-21 16,1 21-16,-1-21 0,0 0 16,0 0-16,21 21 0,-20-21 0,-1 22 15,0-22-15,0 0 0,0 21 16,0-21-16,1 21 0,-22 0 15,0 0-15,0 0 0,-22-21 16,1 22-16,-21-1 0,21-21 16,-22 21-16,22 0 0,-21-21 15,0 21-15,-1-21 0,22 0 0,-21 0 16,-1 21-16,22-21 0,0 0 16,0 0-16,0 0 0,21-21 15,0 0-15,21 0 16</inkml:trace>
  <inkml:trace contextRef="#ctx0" brushRef="#br0" timeOffset="6559.35">11430 826 0,'0'-22'16,"0"44"-16,0-65 0,0 22 0,0 0 0,0 0 16,0 0-1,-21 42 1,0 0-16,21 21 16,-22-21-16,22 22 0,-21 20 0,0-20 15,21 20-15,-21 1 0,21-22 16,0 21-16,-21 1 0,21-1 0,-21-20 15,21 20-15,0 1 0,-22-22 16,22 0-16,0 1 0,0-1 16,0 0-16,0 1 0,0-22 0,0 0 15,0 0-15,0 0 0,0 1 16,22-22-16,-1 0 0,0 0 16,0 0-16,0 0 0,0-22 0,1 1 15,-1 0-15,21 0 0,-21-21 16,0 20-16,22-20 0,-22 21 0,0-21 15,0 20-15,-21 1 16,21 0-16,-21 42 16,0 0-1,0 1-15,0 20 16,-21-21-16,21 0 0,-21 0 0,21 1 16,0-1-16,0 0 0,0 0 15,-21 0-15,21 0 0,0 1 16,21-22 15,0-22-31,0 1 16,1 0-16,-22 0 0,21 0 15</inkml:trace>
  <inkml:trace contextRef="#ctx0" brushRef="#br0" timeOffset="6736.2">11938 1270 0,'0'0'0,"0"-21"0,0 0 0,0 0 15,0-1-15,-21 22 16,0 0-16,-1 0 31,22 22-31,-21-1 16,21 0 0,-21-21-16,0 0 0,0 0 15,21 21-15</inkml:trace>
  <inkml:trace contextRef="#ctx0" brushRef="#br0" timeOffset="6923.61">11155 1291 0,'0'0'0,"-64"21"16,43-21-16,21 22 0,21-22 31,0 0-31,1 0 0,-1 0 15,21 0-15,0 0 0,1 0 0,-22 0 16,21 0-16,1 0 0,-1 0 16,0 0-16</inkml:trace>
  <inkml:trace contextRef="#ctx0" brushRef="#br0" timeOffset="7423.32">11917 1461 0,'0'0'0,"0"21"15,0 0 1,0 0-16,0 0 16,-21-21-16,21 21 0,0 1 0,0-1 0,0 0 15,-22 21-15,22-21 16,-21 1-16,21-1 0,-21 0 0,21 0 15,0 0-15,-21 0 0,21 1 16,-21-22-16,21 21 0,-21-21 16,-1 0-1,22-21 1,0-1-16,0 1 16,0 0-16,0-21 0,22 21 15,-1-22-15,0 1 0,0 21 16,21-22-16,1 22 0,-22-21 0,21 21 0,1 21 15,-1-21-15,0 21 0,-21 0 16,22 0-16,-1 0 0,-21 0 16,0 0-16,22 21 0,-22 0 0,0 0 15,-21 0-15,0 22 0,21-22 16,-21 0-16,0 0 0,0 21 0,0-20 16,0-1-16,0 0 0,0 0 15,0 0-15,0 0 0,-21-21 0,21 22 16,-21-22-16,21-22 47,21 22-47</inkml:trace>
  <inkml:trace contextRef="#ctx0" brushRef="#br0" timeOffset="8148.9">13060 1418 0,'0'0'0,"-21"0"0,-1 0 15,1 0-15,-21 0 0,21 0 0,-22 0 16,22 21-16,-21-21 16,21 22-16,-22-1 0,22 0 0,-21 0 15,21 0-15,0 0 0,-1 1 0,1 20 16,0-21-16,21 0 0,0 0 15,0 1-15,0 20 0,0-21 16,0 0-16,0 0 0,21-21 16,0 0-16,1 0 0,-1 0 15,0 0-15,21 0 0,-21 0 0,1 0 16,-1-21-16,0 21 0,0-21 16,0-21-16,0 21 0,1-1 0,20 1 15,-42-21-15,21 21 0,0 0 16,0-1-16,-21 1 0,0 0 15,0 0-15,22 21 0,-22-21 16,0 42 0,0 0-16,0 0 15,0 0-15,0 1 0,-22 20 16,22-21-16,0 21 0,-21 1 0,21 20 16,-21-20-16,21 20 0,0-21 0,0 22 15,0-1-15,0 1 0,0-1 16,0 1-16,0-1 0,0 22 0,0-21 15,0 20-15,0-20 0,0-1 0,0 22 16,0-22-16,-21 1 0,21-1 0,0 22 16,0-21-16,-21-22 15,21 21-15,-21 1 0,-1-22 0,22 1 16,0-1-16,0 0 0,-21 1 0,0-22 16,21 0-16,-21-21 0,0 0 15,0 0-15,-1 0 16,1-21-16,21 0 0,-21-22 15,21 1-15,0 0 0,0-1 16,0 1-16,0-22 0,0 1 0,0-1 16,0 22-16,0-43 0,0 22 0,21-1 15,-21 22-15,21-21 0,-21-1 16,22 22-16,-1-22 0,-21 22 16,21 0-16,0-1 0,0 1 0,-21 21 15,21-22-15,1 1 0,-1 21 16,0 0-16,0-22 0,0 22 0,-21 0 15,21 0-15,1 0 0</inkml:trace>
  <inkml:trace contextRef="#ctx0" brushRef="#br0" timeOffset="9182.31">1799 2477 0,'0'0'0,"-42"0"0,-1 0 0,1 0 16,0 0-16,-1 0 0,1 0 0,0 21 15,21-21-15,-22 0 0,22 0 16,-21 0-16,21 0 0,21 21 15,21 0 17,0-21-32,0 0 0,21 0 0,22 0 15,-22 0-15,22 21 0,20-21 16,-20 0-16,21 0 0,-1 0 0,22 0 16,0 0-16,0 0 0,21 0 15,0 0-15,21 0 0,-21-21 0,21 0 16,0 21-16,22 0 0,-1-21 15,0 21-15,22 0 0,-1 0 0,22-21 16,0 21-16,-1 0 0,1 0 16,21 0-16,0 0 0,-22 0 0,22-22 15,0 22-15,0 0 0,0 0 16,-1 0-16,1 0 0,21 0 16,-21 0-16,0 0 0,21 0 0,-21 0 15,21 0-15,-21 0 0,-1 0 16,22 0-16,-21 0 0,0 0 0,0 0 15,0 0-15,0 0 0,-22 0 0,22 0 16,-21 0-16,-22 22 0,22-22 16,0 0-16,-22 0 0,1 0 0,-1 0 15,-21 0-15,22 0 16,-22 0-16,-21 0 0,22 0 0,-22 0 0,0 0 16,-21 0-16,0 0 0,-21 0 15,-21 0-15,-1 0 0,1 0 16,-43 0-16,22 0 0,-43 0 0,21 0 15,-63 0 1,0 0-16,0 0 16,-22 0-16,1 0 0,0 0 0</inkml:trace>
  <inkml:trace contextRef="#ctx0" brushRef="#br0" timeOffset="10360.15">825 3387 0,'0'21'0,"0"0"15,0-42 79,0 0-94,0 0 16,0-1-1,-21 22 17,0 22-32,21-1 15,0 0-15,0 0 16,0 0-16,0 0 16,0 1-16,0-1 15,21-42 32,0-1-31,-21 1-16,0 0 0,0 0 15,0 0-15,0 0 16,0-1 0,-21 22-16,0 0 15,21 22 1,-21-1-16,21 0 15,0 0-15,-21 21 0,21-20 16,0 20-16,0-21 0,-21 0 16,21 0-16,0 1 0,0-1 0,0 0 15,0 0-15,0 0 16,21-21-16,0 0 0,0 0 0,0 0 16,0 0-16,-21-21 15,22 21-15</inkml:trace>
  <inkml:trace contextRef="#ctx0" brushRef="#br0" timeOffset="10746.93">1164 3408 0,'0'0'0,"0"21"15,0 0-15,-21 0 31,42-21 1,0 0-32,-21-21 15,21 21-15,-21-21 0,22 21 16,-22-21-16,0 0 16,0 0-16,0-1 15,0 1-15,-22 21 16,1 0-16,0 0 15,0 0-15,21 21 0,-21 1 16,21-1-16,-21 0 0,21 0 16,0 0-16,0 22 0,0-22 15,0 0-15,0 0 0,0 0 16,0 0-16,0 1 16,21-22-1,0 0-15,0 0 0</inkml:trace>
  <inkml:trace contextRef="#ctx0" brushRef="#br0" timeOffset="11451.52">2265 3408 0,'0'0'0,"84"-42"16,-62 20-16,-1 1 16,0 0-16,-21 0 15,21 0-15,-21 0 0,-21-1 16,-21 1-1,20 21-15,-20 0 0,0 0 16,-1 0-16,1 0 0,0 0 16,-1 21-16,1-21 0,0 22 15,-1 20-15,1-21 0,0 21 0,21 1 16,-22-1-16,22 22 0,0-1 16,0-21-16,0 22 0,21-1 0,0-20 15,0 20-15,0 1 0,0-22 16,21 22-16,0-22 0,0 0 0,0 1 15,0-22-15,22 0 0,-22 21 16,0-42-16,21 21 0,-20-21 16,20 0-16,-21 0 0,21 0 0,-20 0 15,20-21-15,0 21 0,-21-21 16</inkml:trace>
  <inkml:trace contextRef="#ctx0" brushRef="#br0" timeOffset="11864.08">2603 3831 0,'0'0'15,"0"-63"-15,0 42 16,0-1-16,-21 22 16,0 22-1,0-1-15,0 0 16,0 0-16,-1 21 0,1-20 16,21 20-16,-21 0 0,21-21 0,-21 22 15,21-1-15,0 0 0,0-20 16,0 20-16,0-21 0,0 0 0,0 0 15,21 1-15,0-22 0,0 0 16,1 0-16,20 0 0,-21 0 16,0 0-16,22-22 0,-1 1 15,-21 0-15,21 0 0,-20-21 0,-1 20 16,0-20-16,0 21 0,0-21 16,-21-1-16,21 22 0,-21-21 0,0 21 15,0-22-15,-21 22 16,0 0-16,0 0 0,0 0 0,0-1 0,-22 22 15,22 0-15,0 0 16,-21 0-16,20 0 0,1 22 0,0-1 16,0 0-16,0 0 0,0 0 15,21 22-15,0-22 0,0 0 0,0 21 16,0-21-16,0 1 0,0-1 16,0 0-16,21 0 0,21-21 0,-21 0 15,0 0-15</inkml:trace>
  <inkml:trace contextRef="#ctx0" brushRef="#br0" timeOffset="12327.38">3090 3768 0,'0'0'0,"21"0"16,-21 21 15,0 0-31,0 0 0,0 0 0,0 1 16,0 20-16,0-21 0,-21 21 15,21-20-15,0-1 0,-21 21 0,21-21 16,0 0-16,0 1 0,0-1 16,0 0-16,0 0 0,-21 0 15,0-21 1,21-21 0,0 0-1,0 0-15,0-22 0,0 22 16,0-21-16,0 21 0,0-22 15,0 1-15,21 21 0,0-21 0,0-1 16,0 22-16,1 0 0,-1 0 16,0 0-16,21-1 0,-21 22 0,22 0 15,-22 0-15,21 22 0,1-1 16,-1 0-16,-21 0 0,21 0 0,-20 22 16,-1-22-16,-21 21 0,0-21 15,0 22-15,0-22 0,0 21 0,0-21 16,0 0-16,0 1 0,0-1 15,0 0-15,-21 0 0,21 0 16,-22-21-16,1 0 16,21-21-1,0 0-15,0 0 16,0-22-16</inkml:trace>
  <inkml:trace contextRef="#ctx0" brushRef="#br0" timeOffset="12687.69">3704 3725 0,'0'0'16,"21"0"-16,0 22 16,1-1-1,-22 0-15,21 0 0,-21 0 16,0 0-16,21 22 0,-21-22 16,21 0-16,-21 21 0,21-20 0,-21-1 15,0 21-15,0-21 0,0 0 16,0 1-16,0-1 0,0 0 0,21-21 15,1 0 1,-22-21 0,0 0-16,21-1 0,-21 1 0,21 0 15,-21 0-15,0-21 0,21-1 16,0 22-16,-21-21 0,21-1 16,-21 1-16,0 0 0,22 21 15,-22-1-15,21 1 0,-21 0 0,0 0 16,0 0-16,21 21 0,0 0 15,-21 21 1,0 0-16,0 0 0,0 0 16,0 1-16,21-22 15,-21 21-15</inkml:trace>
  <inkml:trace contextRef="#ctx0" brushRef="#br0" timeOffset="13031.49">4233 4001 0,'0'0'15,"21"0"1,1 0-16,-1 0 16,0 0-16,0-22 0,0 1 15,0 0-15,1 0 0,-1 0 16,0 0-16,0-1 0,0 1 16,-21-21-16,21 21 0,-21 0 0,22-1 15,-22-20-15,0 21 0,0 0 16,0 0-16,-22 21 15,1 0-15,0 21 16,0 0-16,0 0 0,0 0 0,-1 22 16,1-22-16,0 0 0,0 21 15,0-21-15,21 22 0,0-1 16,0-21-16,0 22 0,0-22 0,0 0 16,0 21-16,0-21 0,0 1 15,21-22-15,0 21 0,0-21 0,0 0 16,1 0-16,-1 0 0,0 0 15,0 0-15,21 0 0,-20 0 0,-1-21 16,0-1-16</inkml:trace>
  <inkml:trace contextRef="#ctx0" brushRef="#br0" timeOffset="13407.27">4784 3768 0,'0'-21'16,"21"21"15,0 0-31,0 0 0,0 0 16,0 21-16,1-21 0,-1 21 0,0 0 15,21 0-15,-21 0 0,1 1 16,-1-1-16,0 0 0,-21 0 0,0 21 16,0-20-16,0-1 0,0 21 15,0-21-15,0 0 0,0 1 0,0-1 16,-21 0-16,21 0 0,-21-21 0,-1 21 15,22-42 17,0 0-32,0 0 0,0 0 15,0-22-15,0 22 0,0-21 16,0 21-16,0-22 0,0 1 0,0 0 16,22-1-16,-22 1 0,21 21 15,-21-22-15,21 22 0,0-21 0,-21 21 16,21 0-16,0-1 0,1 22 0,-22-21 15,21 0-15,0 21 0,0 0 16,0 0-16</inkml:trace>
  <inkml:trace contextRef="#ctx0" brushRef="#br0" timeOffset="13943.97">5757 3450 0,'0'0'0,"0"-84"15,0 62-15,0 1 16,-21 0-16,0 21 31,21 21-15,0 0-16,0 22 0,0-1 15,-21 0-15,0 1 0,21-1 0,-22 22 16,1-22-16,0 0 0,21 22 0,-21-22 16,0 0-16,0 22 0,21-22 15,0 1-15,0-22 0,0 21 0,0-21 16,0 0-16,0 1 0,0-1 16,21-21-16,0 0 0,21 0 15,-21 0-15,1 0 0,20 0 0,-21-21 16,0-1-16,22 1 15,-22 0-15,21-21 0,-21 21 0,0-1 16,1-20-16,-1 21 0,0 0 0,0 0 16,-21-1-16,0 1 0,21 0 15,-21 42 17,0 0-32,0 1 0,0-1 0,0 0 15,0 0-15,-21-21 0,21 21 0,0 0 16,0 1-16,0-1 0,-21-21 15,21 21-15,0-42 47,0 0-47,0-1 0,0 1 0</inkml:trace>
  <inkml:trace contextRef="#ctx0" brushRef="#br0" timeOffset="14122.86">6181 3471 0,'0'0'0,"0"-21"16,-22 21 15,22 21-15,0 1 0</inkml:trace>
  <inkml:trace contextRef="#ctx0" brushRef="#br0" timeOffset="14319.66">5503 3641 0,'0'0'0,"-63"21"16,20-21-16,43 21 15,-21-21-15,42 0 16,1 0-16,-1 0 15,0 0-15,21 0 0,1 0 16,-1 0-16,0 0 0,1 0 0,-1 0 16,0 0-16,-21-21 0,22 21 15,-22 0-15,21 0 0,-21-21 0</inkml:trace>
  <inkml:trace contextRef="#ctx0" brushRef="#br0" timeOffset="14984.27">6435 3704 0,'0'0'0,"-22"0"16,1 0-1,21 21 16,-21 1-15,21-1-16,0 0 16,0 0-16,0 0 0,0 0 15,0 1-15,-21-1 0,21 0 16,-21-21 15,21-21-15,0 0-1,0-1-15,0-20 16,0 21-16,21 0 0,0 0 16,0-22-16,0 22 0,22 0 0,-22-21 15,21 20-15,-21 1 0,22 0 16,-1 21-16,-21-21 0,22 21 0,-1 0 16,-21 0-16,21 21 0,-20-21 15,-1 21-15,0 0 0,0 1 0,0 20 16,-21-21-16,0 0 0,0 22 0,0-22 15,0 0-15,0 21 0,-21-21 16,0 1-16,0-1 0,21 0 0,-21 0 16,-1 0-16,1 0 0,42-21 47,1-21-47,20 21 0,-21-21 15,21 0-15</inkml:trace>
  <inkml:trace contextRef="#ctx0" brushRef="#br0" timeOffset="15715.89">7641 3598 0,'0'0'0,"0"-21"0,0 0 16,0 0-16,0 0 16,0 0-16,-21 21 0,0-22 15,0 22-15,-1 0 16,1 0-16,0 0 0,0 0 0,0 22 15,-22-1-15,22-21 0,0 42 16,0-21-16,0 0 0,0 22 0,-1-22 16,1 0-16,21 21 0,0-20 0,0-1 15,0 0-15,0 0 0,0 0 16,21 0-16,1-21 16,-1 0-16,0 0 15,0 0-15,21-21 0,-20 21 0,-1-21 16,0 21-16,0-21 0,21 0 15,-20 21-15,-22-21 0,21-1 16,0 22-16,0-21 0,-21 0 0,0 0 16,0 42 31,0 0-47,0 0 0,0 1 0,0-1 15,0 0-15,0 0 0,-21 21 16,21 1-16,-21-1 0,21 0 0,-21 1 15,21 20-15,0-20 0,0 20 16,-22 1-16,22-1 0,0 1 16,0-1-16,0 1 0,0-1 0,0 1 15,0 20-15,0-20 0,22-1 0,-22 22 16,0-22-16,0 1 0,0-1 16,0 1-16,0-1 0,0-20 0,0 20 15,0-20-15,0-1 0,0-21 0,0 21 16,-22-20-16,22 20 0,-21-21 15,0-21-15,0 21 0,0-21 0,-22 0 16,22 0-16,0 0 0,-21 0 0,-1-21 16,1 0-16,0 0 0,-1-22 0,1 22 15,0-21-15,-22 0 0,22-22 16,0 22-16,-1-22 0,1 1 16,0-22-16,20 0 0,-20 22 0,21-22 15,21 1-15,0 20 0,0-21 16,0 22-16,0-22 0,0 22 0,42-1 15,-21 22-15,22-22 0,-1 22 0,0 0 16,22-1-16,-22 1 0,1 21 16,20-21-16,-21 20 0,1 1 0,-1 0 15,0 21-15,1-21 0,-1 0 16,0 21-16,1-21 0,-22 21 0,21-22 16</inkml:trace>
  <inkml:trace contextRef="#ctx0" brushRef="#br0" timeOffset="16335.54">9144 3958 0,'0'0'0,"0"-21"32,0 0-32,21 0 15,0 0-15,0-22 0,1 22 16,-1 0-16,21-21 0,-21 20 0,0-20 15,22 0-15,-22-1 0,21 1 0,-21 0 16,1-22-16,-1 22 0,0 0 16,0-1-16,-21 22 0,0-21 0,0 21 15,0-1-15,-21 22 16,-21 0-16,20 22 0,-20-1 16,21 0-16,-21 0 0,20 21 15,-20-20-15,21 20 0,0 0 16,21 1-16,0-1 0,0 0 0,0-21 15,0 22-15,21-22 0,0 21 16,21-21-16,-20 1 0,20-1 0,-21 0 16,21 0-16,-20 0 0,20 0 0,-21 1 15,0-1-15,0 0 0,-21 0 16,0 0-16,0 0 0,-21-21 16,0 22-16,0-1 0,-21-21 15,-1 21-15,1-21 0,0 0 0,20 0 16,-20 0-16,0 0 0,21 0 0,-22 0 15,22 0-15,0-21 16,0 0-16,0-1 0,21 1 0,0 0 16,0 0-16,0 0 0,21 0 15,0-1-15,0 1 0,0 21 16,22-21-16,-22 0 0,21 0 0</inkml:trace>
  <inkml:trace contextRef="#ctx0" brushRef="#br0" timeOffset="17220.03">9864 3535 0,'0'0'0,"63"-21"16,-63 42 15,0 0-31,0 0 16,-21 0-16,0 1 0,21 20 0,0-21 16,0 21-16,-21-20 0,21-1 0,-22 21 15,22-21-15,0 0 0,-21 1 16,21-1-16,0 0 0,0 0 0,0 0 15,21-21 1,1 0-16,-1 0 0,0 0 0,0 0 16,0-21-16,0 0 0,1 21 0,20-21 15,-21 0-15,0-1 0,0 1 16,1 0-16,-1-21 0,0 21 0,0-1 16,0-20-16,0 21 0,-21 0 0,0 0 15,22-1-15,-22 1 16,0 42-1,0 1 1,0-1-16,0 0 0,0 0 0,0 21 16,0-20-16,0-1 0,0 21 0,0-21 15,0 22-15,0-22 0,0 0 16,0 21-16,0-21 0,21-21 0,-21 22 16,21-1-16,0-21 0,0 0 0,0 0 15,1 0 1,20 0-16,-21-21 0,0-1 0,0 1 15,22 0-15,-22 0 0,21 0 0,-21 0 16,22-1-16,-22-20 0,21 21 16,-21-21-16,22-1 0,-22 1 0,0 0 15,0-1-15,0-20 0,-21 20 16,0-20-16,0 21 0,0-22 0,0 43 16,0-21-16,0 20 0,0 1 0,0 0 15,-21 21 1,21 21-16,-21 0 0,0 1 0,21 20 15,0 0-15,0 1 0,0-1 16,-21 0-16,21 22 0,0-22 16,-21 0-16,21 22 0,0-22 0,0 1 15,0-1-15,-22-21 0,22 21 16,0-20-16,0 20 0,0-21 0,0 0 16,0 0-16,-21-21 0,21 22 0,0-44 46,0 1-46,0 0 0,0 0 16,21 0-16,1-22 0,-1 22 0,0 0 16,0-21-16,21 21 0,-20-22 0,20 22 15,0 0-15,-21 0 0,22 21 16,-1 0-16,0 0 0,-20 0 16,20 0-16,-21 0 0,0 21 0,0 0 15,1 0-15,-22 0 0,21 1 16,-21-1-16,0 0 0,0 0 0,0 21 15,-43-20-15,22-1 0,0 0 0,-21 0 16,21 0-16,-22 0 0,1 1 16,21-1-16,-22 0 0,1 0 0,0-21 15,21 21-15,-22-21 0,22 0 0,-21 0 16,21 0-16,-1 0 0</inkml:trace>
  <inkml:trace contextRef="#ctx0" brushRef="#br0" timeOffset="17997.63">12446 3683 0,'0'0'0,"21"-42"15,-21 21 1,0-1-16,0 1 0,0 0 16,-21 21-16,0-21 15,0 21-15,-1 0 0,1 0 0,0 0 16,-21 21-16,21 0 0,-22 0 16,22 1-16,0-1 0,0 21 15,0-21-15,-22 22 0,43-1 0,0-21 16,-21 21-16,21 1 0,0-1 15,0-21-15,0 22 0,0-22 0,21 21 16,0-21-16,1 0 0,-1 1 0,21-1 16,-21-21-16,22 0 0,-1 0 15,0 0-15,1 0 0,-1 0 0,0 0 16,1-21-16,-1 21 0,-21-22 0,21 1 16,1 0-16,-1 0 0,-21-21 15,22 20-15,-1 1 0,-21-21 0,21 0 16,-20 20-16,20-20 0,-21 0 15,21-1-15,-20 1 0,-1-21 16,0 20-16,0-20 0,0 20 0,0-20 16,-21 21-16,0-1 0,0 1 15,0 21-15,0-22 0,0 22 0,0 0 16,0 42 0,0 0-16,0 1 0,0-1 15,0 21-15,0 0 0,0 1 0,0 20 16,0-20-16,-21-1 0,21 0 15,-21 22-15,0-22 0,21 0 16,-21 1-16,21-1 0,-21-21 0,-1 22 0,1-22 16,21 21-16,-21-21 0,0 0 15,21 22-15,-21-22 0,21 0 16,0 0-16,21-21 31,21-21-31,-21 0 0,22 0 16</inkml:trace>
  <inkml:trace contextRef="#ctx0" brushRef="#br0" timeOffset="18459.37">13716 3704 0,'0'0'0,"21"0"0,-21-21 0,21 0 16,-21 0-16,21 21 0,-21-21 0,0-1 16,0 1-1,0 0-15,-21 21 0,0 0 16,0 0-16,0 0 0,0 0 0,-1 0 15,-20 21-15,21-21 0,0 21 16,-22 1-16,22-1 0,0 21 0,-21-21 16,21 0-16,-1 22 0,1-22 0,0 0 15,0 21-15,21-20 0,0-1 16,0 0-16,0 0 0,0 0 0,0 0 16,21-21-16,0 0 15,0 0-15,1 0 0,20 0 0,-21 0 16,0 0-16,22-21 0,-22 0 0,0 21 15,0-21-15,0 0 16,0 0-16,1-1 0,-1 1 0,-21 0 16,0 0-16,21-21 0,-21 20 0,0 1 15,0 0-15,0 0 0,-21 21 32,0 21-17,21 0-15,0 0 0,-22 1 0,22 20 16,-21-21-16,21 0 0,-21 0 0,21 22 15,0-22-15,0 0 0,0 0 16,0 0-16,0 1 0,0-1 16,0 0-1,21-21-15,0 0 16,1 0-16,-1 0 0,0-21 0</inkml:trace>
  <inkml:trace contextRef="#ctx0" brushRef="#br0" timeOffset="18887.64">14351 3662 0,'0'0'0,"21"0"0,0-21 0,-21 0 0,0-1 15,-21 22 17,0 0-32,0 0 15,0 22-15,-1-22 0,-20 21 16,21 0-16,0 0 0,-22 0 0,22 0 15,0 1-15,0-1 0,0-21 0,0 21 16,21 0-16,0 0 16,21-21-1,0 0-15,21 0 0,-21 0 0,1 0 16,-1 0-16,21 21 0,-21-21 16,0 0-16,1 0 0,-1 0 0,0 0 15,-21 22-15,21-22 16,-21 21-16,0 0 15,-21 0-15,0 0 16,-22-21-16,22 21 0,-21-21 0,21 22 16,-22-22-16,1 21 0,21-21 15,-21 0-15,20 0 0,-20 21 0,21-21 16,0 0-16,0 0 0,-1 0 16,1 0-16,21-21 15,0 0-15,21 21 16,1-22-16,20 1 0,-21 21 15</inkml:trace>
  <inkml:trace contextRef="#ctx0" brushRef="#br0" timeOffset="19323.38">14753 3725 0,'0'0'15,"21"-21"-15,0 21 0,1-21 0,-1 21 0,0-21 16,0 0-16,0 21 0,-21-21 15,21 21-15,-42 0 32,0 0-32,0 0 0,-21 0 15,20 0-15,-20 21 0,21-21 0,0 21 16,-22-21-16,22 21 0,0-21 16,21 21-16,0 0 0,0 1 15,0-1-15,21-21 16,0 21-1,1-21-15,-1 0 0,0 0 0,0 21 16,0-21-16,0 0 0,1 0 0,-22 21 16,21-21-16,0 21 15,-21 1-15,0-1 16,0 0-16,0 0 16,0 0-1,-21 0-15,0-21 0,-1 22 16,1-22-16,0 0 0,0 21 15,-21-21-15,20 0 0,1 0 16,-21 21-16,21-21 0,-22 0 0,22 0 16,0 0-16,0 0 0,0 0 15,0 0-15,21-21 0</inkml:trace>
  <inkml:trace contextRef="#ctx0" brushRef="#br0" timeOffset="19983.65">15875 3683 0,'0'0'0,"21"0"0,21-21 0,-20 0 16,20 0-16,0 21 15,-21-22-15,22 1 0,-22 0 0,21 0 16,-21 0-16,1 0 0,-22-1 0,0 1 15,0 0-15,0 0 0,0 0 16,-22 21-16,1-21 0,0 21 0,0 0 16,0 0-16,-22 0 0,22 21 15,-21 0-15,0 0 0,20 0 0,-20 22 16,21-1-16,0 0 0,0 1 0,-1-1 16,22 0-16,-21 22 0,21-22 15,0 0-15,0 1 0,0-22 0,21 21 16,1-21-16,-1 1 0,21-1 15,-21 0-15,22-21 0,-1 0 16,0 0-16,1 0 0,-1 0 0,0-21 16,1 0-16,-1-1 0,21 1 15,-20 0-15,-1 0 0,0 0 0,1-22 16,-22 1-16,0 21 0,0-21 0,0-1 16,-21 1-16,0-22 0,0 22 15,0-21-15,-21-1 0,0 22 0,-21-1 16,-1-20-16,1 42 0,0-22 15,-1 22-15,1 0 0,-21 21 0,20 0 16,1 0-16,0 21 0,-1 0 16,1 22-16,0-1 0,20 22 15,1-22-15,0 0 0,21 1 0,0-1 16,0 0-16,0 1 0,0-22 16,21 0-16,0 0 0,22 0 0,-1-21 15,22 0-15</inkml:trace>
  <inkml:trace contextRef="#ctx0" brushRef="#br0" timeOffset="21014.05">16997 3281 0,'0'0'15,"21"-64"-15,0-105 16,-21 127-16,0-22 0,0 1 16,0 20-16,0-20 0,0 21 0,0-1 15,0 22-15,0 0 0,0 63 16,-21-21-1,21 43-15,-21-22 0,0 22 0,21-1 16,-22 22-16,1-22 0,0 22 16,-21 0-16,21-22 0,-1 22 0,1-22 15,0 1-15,0-1 0,0-20 16,0 20-16,21-20 0,0-22 0,0 21 16,-22-21-16,22 22 0,-21-22 0,21 0 15,0 0-15,-21-21 16,21-21 15,0 0-31,0 0 0,0-1 16,21 1-16,0 0 0,1 0 0,-1-21 15,21 20-15,-21-20 0,0 21 16,22-21-16,-22 20 0,0 1 0,21 0 16,1 21-16,-22 0 0,21 0 15,1 0-15,-22 0 0,21 0 0,-21 21 16,22 0-16,-22 1 0,0-1 0,0 0 15,0 0-15,-21 21 0,0-20 16,0-1-16,0 0 0,0 0 0,-21 0 16,0 0-16,-21 1 0,20-1 15,1 0-15,-21 0 0,0-21 16,-1 21-16,22 0 0,-21-21 0,21 0 16,-22 0-16,22 0 0,0 0 15,0 0-15,0 0 0,42 0 47,0 0-47,21 0 0,-21 0 16,1 0-16,20 0 0,-21 0 15,21 0-15,1 0 0,-1-21 0,0 21 16,1-21-16,-1 21 0,0-21 0,-20 0 16,20 0-16,0 21 15,1-22-15,-1 1 0,-21 0 0,21 0 16,-20 0-16,-1 0 0,21-22 0,-21 22 15,0 0-15,-21 0 0,22 0 16,-22-1-16,21 22 0,-21 22 31,-21-1-31,-1 0 0,1 21 16,0-21-16,0 22 0,0-1 0,0 0 16,-1 1-16,1-1 0,0 0 15,0 22-15,21-22 0,0 22 16,-21-22-16,21 22 0,0-1 0,0-21 15,0 22-15,0-1 0,0-20 16,0 20-16,0 1 0,0-22 0,0 22 16,0-1-16,0-21 0,-21 22 0,21-1 15,0-20-15,0-1 0,-22 0 16,1 1-16,0-1 0,0 0 0,0-20 16,0-1-16,21 0 0,-22-21 0,1 0 15,0 0-15,0-21 16,21 0-16,0-1 0,0-20 15,0 21-15,0-21 0,0-22 0,0 22 16,0-22-16,21 1 0,0-1 16,0 1-16,1-1 0,-22 1 15,21-1-15,0 1 0,0-1 0,0 22 16,0 0-16,1-1 0,-22 1 0,21 21 16,0-22-16,0 22 0,-21 0 15,0-21-15,21 21 0,0-1 0,-21-20 16,0 21-16,0-21 0,22 20 15</inkml:trace>
  <inkml:trace contextRef="#ctx0" brushRef="#br0" timeOffset="21243.92">17843 3323 0,'0'-42'16,"-21"42"-16,0 0 15,21-21-15,-21 21 0,0 0 16,0 0 0,21 21 15,0 0-15,0 0-16,0 0 15,21 1-15,-21-1 0</inkml:trace>
  <inkml:trace contextRef="#ctx0" brushRef="#br0" timeOffset="21597.23">17992 3662 0,'0'0'0,"21"0"31,0 0-15,0 0-16,0-21 0,0 0 15,-21-1-15,22 1 16,-22 0-16,21 0 0,-21 0 16,0 0-16,0-1 0,-21 22 31,-1 0-31,1 0 0,0 22 16,0-1-16,0 0 0,0 21 15,-1-21-15,1 1 0,21 20 0,0-21 16,0 0-16,0 22 0,0-22 15,0 0-15,0 0 0,0 0 0,0 0 16,0 1-16,21-22 0,1 0 16,-1 0-16,0 0 15,0 0-15,0 0 0,0 0 16,1 0-16,20-22 0,-21 22 16,0-21-16</inkml:trace>
  <inkml:trace contextRef="#ctx0" brushRef="#br0" timeOffset="22130.29">18500 3641 0,'21'-43'0,"-42"86"0,63-107 0,-42 43 16,0 0-16,21 0 0,-21 0 0,0-1 16,-21 22-1,0 0 1,0 22-16,-1-1 0,1 0 16,0 0-16,0 21 0,-21-20 0,42-1 15,-22 21-15,1-21 0,21 0 16,-21 1-16,21 20 0,0-21 15,0 0-15,0 0 0,0 1 16,21-22-16,0 0 0,1 0 16,-1 0-16,0 0 0,21 0 0,-21 0 15,22 0-15,-22 0 0,21-22 0,-21 22 16,22-21-16,-1 21 0,-21-21 16,22 0-16,-22-21 0,21 20 0,-21-20 15,0 21-15,1-43 0,-1 22 16,0 0-16,0-22 0,0 1 0,-21-1 15,0 22-15,0-22 0,21 22 16,-21 21-16,0-21 0,0 20 16,0 1-16,0 0 0,0 42 15,-21 0 1,0 22-16,21-22 0,-21 21 0,0 1 16,21-1-16,-21 0 0,-1 22 15,22-22-15,-21 0 0,21 22 0,0-22 16,-21 1-16,21-1 0,0-21 15,0 21-15,0-20 0,0 20 0,0-21 16,0 0-16,21 0 0,0 1 0,-21-1 16,22-21-16,-1 0 0,0 0 15,0 0-15,0 0 0,0 0 16,1 0-16,-1-21 16,0 21-16,-21-22 0,21 1 15,0 0-15,0 0 0,-21-21 0,0 20 16,0 1-16,0-21 0</inkml:trace>
  <inkml:trace contextRef="#ctx0" brushRef="#br0" timeOffset="22331.17">18838 3471 0,'0'0'0,"-21"0"0,0 0 16,0 0-16,42 0 31,0 0-31,0 0 16,0 0-16,1 0 0,-1 0 15,21 0-15,-21 0 0,22-21 0,-22 0 16,21 21-16,-21 0 0,0 0 0,22 0 16,-22-21-16,0 21 0,0 0 15,0 0-15,1 0 0,-1 0 16</inkml:trace>
  <inkml:trace contextRef="#ctx0" brushRef="#br0" timeOffset="22759.88">20468 3154 0,'0'0'0,"0"-21"0,0 0 0,0-1 0,0 1 15,0 0-15,0 0 0,21 0 16,0 0-16,1 21 0,-1 0 16,0 21-1,-21 0-15,0 21 0,0-21 16,0 22-16,0-1 0,-21 22 0,0-22 15,-1 21-15,1-20 0,-21-1 16,21 22-16,0-22 0,-1 0 0,1 1 16,0-1-16,21-21 0,-21 21 0,21-20 15,-21-1-15,21 0 0,0 0 16,0 0-16,0 0 0,21-21 31,0 0-31,21 0 0,-20 0 0,20-21 16,-21 0-16,21 0 0,1 0 15</inkml:trace>
  <inkml:trace contextRef="#ctx0" brushRef="#br0" timeOffset="23095.68">20828 3556 0,'0'0'0,"21"-42"0,21-1 15,-20 22-15,-22 0 0,0 42 32,-22 0-32,1 22 0,0-22 15,0 0-15,0 21 0,0-20 0,-1 20 16,1-21-16,0 0 0,21 22 15,0-22-15,0 0 0,0 0 16,0 0-16,21-21 0,0 0 0,1 0 16,-1 0-16,21 0 15,-21 0-15,22 0 0,-22 0 0,21-21 16,0 0-16,-20 0 0,-1 21 16,0-21-16,0-22 0,0 22 0,-21 0 15,21-21-15,-21 20 0,0-20 0,0 0 16,0 21-16,-21-1 0,0 1 15,0 0-15,0 0 0,0 21 0,-1 0 16,-20 0-16,21 0 0,-21 0 16,20 0-16,-20 0 0,21 0 0,-21 0 15,20 21-15,1-21 0,0 0 0,0 0 16,0 0-16</inkml:trace>
  <inkml:trace contextRef="#ctx0" brushRef="#br0" timeOffset="23283.58">20426 3323 0,'0'0'0,"-21"-21"0,-22 21 0,1 0 15,21-21-15,0 21 0,-1 0 0,22-21 16,22 21 0,20 0-16,-21 0 15,21-21-15,22 21 0,-22 0 0,1 0 16,20-22-16,-21 22 0,22 0 15,-22 0-15,1 0 0,-1-21 16,0 21-16,1 0 0</inkml:trace>
  <inkml:trace contextRef="#ctx0" brushRef="#br0" timeOffset="23991.18">22669 3366 0,'0'0'0,"0"21"0,22-42 31,-1 21-31,0-22 16,21 1-16,-21 0 0,22-21 15,-1 21-15,0-1 0,1-20 0,20 21 16,-20-21-16,-22 20 0,21-20 0,-21 21 16,0-21-16,-21-1 0,0 22 15,0 0-15,-21 0 0,-21 0 0,0-1 16,-1 22-16,-20 0 16,-22 0-16,0 0 0,22 22 0,-22-1 15,1 0-15,20 21 0,1-21 16,-1 1-16,22 20 0,21 0 0,-22 1 15,43-22-15,0 21 0,0 0 0,21 1 16,22-1-16,-22 0 0,21 1 16,1-1-16,-1 22 0,21-22 0,-20 0 15,-1 1-15,-21-1 0,22 0 16,-22 1-16,0-22 0,-21 21 0,0 0 16,0-20-16,-21 20 0,0-21 15,-22 0-15,22 0 0,-42 1 0,20-22 16,1 21-16,-22-21 0,1 0 0,21 0 15,-1 0-15,-20 0 0,20-21 16,22-1-16,-21 1 0,21 0 16,0-21-16,-1 21 0,22-1 0,0-20 15,0 0-15,0-1 0,0 1 16,22 21-16,-1-21 0,0 20 0,0 1 16,0 0-16,0 0 0,22 21 15,-22 0-15,0 0 0,21 21 0,-20 0 16,-1 0-16,0 1 0,0-1 15,0 21-15,-21-21 0,0 22 0,0-22 16,0 0-16,0 21 0,0-21 16,0 1-16,0-1 0,0 0 15,0 0-15,0 0 0,0 0 16,21-21 0,1 0-16,-1-21 0,0 21 15,0-21-15,0 0 0,22 0 0</inkml:trace>
  <inkml:trace contextRef="#ctx0" brushRef="#br0" timeOffset="24399.95">22902 3620 0,'0'0'16,"21"-43"-16,-21 64 31,-21 1-15,0-1-16,21 0 0,-21 0 0,0 0 15,0 22-15,-1-22 0,22 0 0,0 0 16,-21 0-16,21 22 0,0-22 15,0 0-15,0 0 0,0 0 16,21-21 0,1 0-16,-1 0 0,0 0 0,21 0 15,-21-21-15,22 21 0,-22-21 0,0 0 16,21 0-16,-20-1 0,-1 1 16,0 0-16,0 0 0,0 0 0,-21 0 15,0-1-15,0 1 0,0 0 16,0 0-1,0 42 1,0 0-16,0 0 16,0 1-16,0-1 0,-21 0 0,21 0 15,-21 0-15,21 0 0,0 22 16,0-22-16,0 0 0,0 0 16,0 0-16,21-21 15,0 22-15,0-22 0,1 0 0,-1 0 16,21 0-16,-21 0 0,0-22 15,22 1-15,-22 0 0,0 21 16</inkml:trace>
  <inkml:trace contextRef="#ctx0" brushRef="#br0" timeOffset="24671.79">23537 3683 0,'0'-85'16,"0"170"-16,0-191 0,0 85 0,0 42 31,-21 0-31,21 1 16,-21 20-16,21-21 0,0 21 15,-21 1-15,0-1 0,-1 0 0,22 22 16,0-22-16,-21 22 0,0-22 0,0 22 16,21-1-16,-21 1 0,21-1 15,-21 1-15,21-1 0,-22 1 0,22-1 16,-21 1-16,0-1 0,21 1 0,-21-22 16,0 21-16,0 1 15,21-22-15,-22 1 0,1-1 0,0-21 16,21 0-16,0 0 0,0-42 15,0 0 1,21 0-16,0 0 0,22-22 0,-22 1 16,21 0-16</inkml:trace>
  <inkml:trace contextRef="#ctx0" brushRef="#br0" timeOffset="24939.63">23516 4276 0,'0'0'0,"0"-64"0,0 1 0,21-1 15,-21 1-15,21-1 0,-21 22 16,22 0-16,-1-22 0,0 43 0,-21-21 15,21-1-15,0 22 16,0 0-16,1 21 0,-1-21 0,0 21 16,0 0-16,0 0 0,0 0 0,1 21 15,-22 0-15,0 21 16,0-20-16,0-1 0,0 0 0,0 0 16,-22 21-16,1-20 0,-21-1 15,21 0-15,0 0 0,-22 0 0,1 0 16,21-21-16,0 22 0,-22-22 0,22 0 15,0 0-15,0 0 0,21-22 32,0 1-17,21 0-15,0 21 0</inkml:trace>
  <inkml:trace contextRef="#ctx0" brushRef="#br0" timeOffset="25207.49">23855 3874 0,'0'0'0,"21"0"0,0 0 0,0-22 15,0 22-15,1 0 0,-1-21 16,0 21-16,0-21 0,0 21 0,0-21 16,1 0-16,-1 0 0,-21-1 15,0 1-15,0 0 0,0 0 16,0 0-16,-21 21 16,-1 0-16,1 0 0,0 0 15,-21 21-15,21-21 0,-1 21 16,-20 0-16,21 0 0,0 22 15,21-22-15,0 0 0,0 0 0,0 0 16,0 1-16,0-1 16,21 0-16,0-21 0,0 0 0,0 21 15,1-21-15,20 0 0,-21 0 0,0 0 16,22 0-16</inkml:trace>
  <inkml:trace contextRef="#ctx0" brushRef="#br0" timeOffset="25539.3">24320 3704 0,'0'0'0,"0"-21"16,0 0-16,0 0 0,0 0 0,0-1 16,0 1-16,0 0 0,22 21 31,-1 0-31,0 21 0,0 0 16,0 1-16,-21 20 0,0-21 15,21 0-15,-21 0 0,0 22 0,0-22 16,0 0-16,0 0 0,0 0 15,0 1-15,0-1 0,-21 0 0,21 0 16,-21-21 0,0 0-16,0 0 0,21-21 31,0 0-31,0 0 16,0-1-16,0 1 0,0-21 15,0 21-15,21 0 0,0-22 16,0 1-16,0 21 0,1-22 0,-1 22 15,0 0-15,0 0 0,0-21 0,0 20 16,22 1-16,-22 21 0</inkml:trace>
  <inkml:trace contextRef="#ctx0" brushRef="#br0" timeOffset="25846.64">25421 2900 0,'0'0'0,"-21"0"16,0 21-16,0 0 15,-1 0-15,1 1 0,0 20 16,-21 0-16,21 1 0,-1 20 0,1 1 16,0-1-16,0 1 0,0-1 0,21-21 15,0 22-15,-21-1 0,21-20 16,-22 20-16,22-20 0,0-1 0,0 0 15,-21-21-15,21 22 16,0-22-16,0 0 0,0 0 0,0 0 16,21-21-1,22 0 1,-22-21-16,0 21 0,0-21 0,0 0 16,1 0-16</inkml:trace>
  <inkml:trace contextRef="#ctx0" brushRef="#br0" timeOffset="26399.83">25400 3662 0,'0'0'0,"0"-21"0,0 0 0,0 42 32,0 0-17,0 0-15,0 0 0,0 0 16,0 1-16,0-1 0,0 0 16,0 0-16,0 0 15,21-21-15,0 0 16,0 0-16,1 0 0,-1 0 0,0 0 15,21-21-15,-21 0 0,1 21 16,-1-21-16,0 0 0,0 21 0,0-22 16,0 1-16,-21 0 0,0 0 15,22 0-15,-22 0 0,0-1 0,-22 44 47,1-1-47,21 0 0,-21 0 0,0 0 16,0 0-16,21 22 0,-21-22 0,-1 0 15,1 21-15,0-20 0,21 20 16,-21 0-16,0 1 0,21-1 0,-21 0 16,21 1-16,0-1 0,-22 0 15,22 1-15,-21-22 0,21 21 0,0 0 16,0 1-16,0-1 0,0 0 0,0 1 16,-21-1-16,0 0 0,21 1 15,-21-1-15,0 0 0,-1 1 0,1-1 16,0 0-16,0-20 0,0 20 15,0-21-15,-1 0 0,1 0 0,0-21 16,0 22-16,0-22 0,0 0 16,-1 0-16,-20 0 0,21 0 0,0-22 15,-22 22-15,22-21 0,-21 0 0,21 0 16,0 0-16,-1-22 0,1 22 16,21 0-16,0-21 0,0 21 0,0-1 15,0 1-15,0-21 0,0 21 0,21 0 16,22-1-16,-22-20 0,21 21 15,1-21-15,-1 20 0,0 1 0</inkml:trace>
  <inkml:trace contextRef="#ctx0" brushRef="#br0" timeOffset="26707.7">25739 3895 0,'21'-43'16,"-42"86"-16,63-128 0,-21 43 0,0 21 15,-21-1-15,0 1 0,0 0 0,0 42 31,0 0-15,0 1-16,0-1 0,0 21 0,-21 0 16,0 1-16,0-1 0,21 22 15,-21-22-15,-1 21 0,1-20 0,21 20 16,-21-20-16,0-1 0,0 0 0,0 1 16,21-1-16,-22 0 15,1 1-15,21-22 0,-21 0 0,0 21 16,21-21-16,0 1 0,-21-22 0,21 21 15,-21 0-15,42-42 47,0 0-47,-21-1 0,21 1 16,0 0-16,0 0 0</inkml:trace>
  <inkml:trace contextRef="#ctx0" brushRef="#br0" timeOffset="26983.55">25717 4001 0,'0'0'0,"0"-43"0,0 22 0,0-21 16,0 21-16,0-1 0,0 1 16,0 0-16,0 0 0,22 0 15,-1 0-15,0-1 0,0 22 0,0-21 16,22 21-16,-1-21 0,-21 21 16,21 0-16,-20 0 0,-1 0 0,0 21 15,0 0-15,-21 1 0,0-1 16,0 21-16,0-21 0,-21 0 0,0 22 15,0-22-15,-1 0 0,-20 0 0,0 22 16,21-22-16,-22-21 0,22 21 16,-21 0-16,21-21 0,-1 0 0,1 21 15,21-42 17,21 0-32,1 0 0,-1 0 15,21 21-15</inkml:trace>
  <inkml:trace contextRef="#ctx0" brushRef="#br0" timeOffset="27330.41">26141 3895 0,'0'0'0,"21"0"0,0 0 16,0 0-16,-21-21 0,21 21 16,1 0-16,-1-22 0,0 22 15,0-21-15,0 0 0,22 21 16,-22-21-16,0 0 0,0 0 15,-21-1-15,21 1 0,-21 0 0,0 0 16,0 0-16,0 0 0,0-1 0,-21 22 16,0 0-1,0 22-15,-22-1 0,22 0 0,-21 0 16,21 0-16,0 0 0,-1 22 16,1-22-16,0 0 0,0 21 0,21-20 15,0-1-15,0 0 0,0 0 16,0 21-16,0-20 0,21-22 0,0 21 15,22 0-15,-22 0 0,0-21 16,21 0-16,-21 0 0,22 0 16,-1 0-16,-21 0 0,22 0 0,-1 0 15,-21-21-15,21 0 0,1 0 0,-22-1 16,21 1-16</inkml:trace>
  <inkml:trace contextRef="#ctx0" brushRef="#br0" timeOffset="27588.25">25082 3112 0,'0'0'0,"-42"0"0,-21 0 0,41 0 16,-20 0-16,21 0 0,0 0 0,42 0 31,21 0-31,-21 0 0,22 0 16,-1 0-16,0-22 0,1 22 15,-1 0-15,0 0 0,1-21 0,-1 21 16,-21-21-16,22 21 0,-1-21 16</inkml:trace>
  <inkml:trace contextRef="#ctx0" brushRef="#br0" timeOffset="27904.07">26331 2731 0,'-21'0'47,"0"21"-47,0-21 15,21 21-15,-21-21 0,21 21 16,-22 0-16,22 0 16,-21-21-16,21 22 0,0-1 15,21-21 16,1 0-31,-1 0 0,0 0 16</inkml:trace>
  <inkml:trace contextRef="#ctx0" brushRef="#br0" timeOffset="28066.98">26501 2773 0,'21'0'0,"-42"0"0,42-21 0,-21 42 47,-21 0-32,21 0-15,-22 0 0,22 1 0,-21-22 16,21 21-16,0 0 0,0 0 0,-21 0 16,0 0-16,21 1 15,0-1-15,-21-21 0</inkml:trace>
  <inkml:trace contextRef="#ctx0" brushRef="#br0" timeOffset="31239.85">2244 10541 0,'0'0'0,"0"-63"15,0 41-15,0 1 16,0 0-16,0 0 0,0 0 16,0 0-16,0-1 15,0 1 1,-22 21 15,22 21-31,-21 1 0,21-1 16,0 21-16,0 0 0,0 1 15,0-1-15,0 22 0,0-22 0,-21 21 16,21 1-16,-21-1 0,21 1 16,0 21-16,0-1 0,-21 1 0,0 0 15,21-1-15,-22 22 0,22-21 16,-21 21-16,0-22 0,0 22 16,21 0-16,-21-21 0,0 20 0,21-20 15,-22 0-15,1 21 0,0-22 16,21 1-16,-21 0 0,0-22 0,0 22 15,21-22-15,-22 1 0,1-22 16,0 22-16,21-22 0,0-21 0,-21 0 16,21 0-16,-21 1 0,0-22 15,21-22-15,0 1 16,0-21-16,0 21 16,0-22-16,0 1 0,0-21 0,0 20 15,0-20-15,21-1 0</inkml:trace>
  <inkml:trace contextRef="#ctx0" brushRef="#br0" timeOffset="32561.62">2349 10372 0,'0'-21'0,"-21"21"32,42 0 30,1 0-46,-1 0-16,0 0 0,21 0 15,1 0-15,-1 0 0,0 0 0,22 21 16,-1-21-16,1 0 0,20 21 16,1-21-16,0 21 0,21-21 0,-1 21 15,22-21-15,0 21 0,0-21 16,0 22-16,22-22 0,-22 0 0,21 21 16,-21-21-16,21 0 0,0 21 0,0-21 15,0 0-15,1 0 0,-22 21 16,21-21-16,0 0 0,-21 0 15,0 0-15,-21 0 0,21 0 0,-43 0 16,22 0-16,-21 0 0,-22 0 16,1 0-16,-1 0 0,-20 0 0,-1 0 15,0 0-15,-20 0 0,-1 0 0,0 0 16,-21 21 0,0 0-1,0 1-15,0-1 16,0 0-16,0 0 15,0 0-15,0 0 16,0 1-16,0-1 0,0 0 0,0 0 16,-21 0-16,21 0 15,-21 1-15,21 20 0,0-21 0,-22 21 16,22-20-16,-21 20 0,0 0 0,21 1 16,-21 20-16,0-21 0,21 22 15,0-22-15,-21 22 0,-1-22 0,22 22 16,-21-22-16,21 21 0,0-20 0,0 20 15,0-20-15,-21 20 0,21 1 16,0-22-16,-21 21 0,21-20 0,0 20 16,0-20-16,0-1 0,-21 0 0,21 1 15,-21-1-15,21 0 0,-22 1 16,22-1-16,0 0 0,0-21 0,-21 22 16,21-22-16,-21 21 0,21-21 15,-21 1-15,21 20 0,-21-21 0,21 0 16,0 0-16,0 1 0,-21-1 15,21 0-15,0 0 0,-22 0 0,22 0 16,0 1-16,0-1 16,0 0-16,-21-21 15,0 21-15,0-21 16,0 0 0,0 0-16,-1 0 15,1 0-15,0 0 0,0 0 16,0 0-16,0 0 0,-1 0 0,-20 0 15,0 0-15,-1 0 0,1 0 16,-21 0-16,-1 0 0,1 0 16,-22 0-16,0 0 0,1 0 0,-22 0 15,0 0-15,0 0 0,0 21 0,-21-21 16,0 0-16,0 0 0,-21 0 16,21 0-16,0 0 0,-21 0 0,21 0 15,-21 0-15,21 0 0,0 0 16,-21 0-16,21 0 0,0 0 0,0 0 15,0 0-15,0 0 0,21 0 0,0 0 16,21 0-16,1 0 16,-1 0-16,21 0 0,1 0 0,21 0 15,-1 0-15,1 0 0,0 0 16,20 0-16,1 0 0,0 0 0,21 21 16,-21-21-16,0 0 15,21 22-15,-21-22 0,21-22 63,0 1-63,0 0 0,21-21 15</inkml:trace>
  <inkml:trace contextRef="#ctx0" brushRef="#br0" timeOffset="33512.62">2836 5969 0,'0'0'0,"-21"0"16,0 0 15,21 21-31,0 0 16,0 22-16,0-22 0,0 21 15,0 22-15,0-1 0,0 22 0,0 0 16,21-1-16,-21 1 0,0 0 16,0-1-16,0 22 0,0 0 0,0-21 15,0 20-15,0-20 0,0 21 0,0-21 16,0-1-16,-21 1 0,21-22 15,0 22-15,0-21 0,-21-1 0,21 1 16,-21-22-16,21 0 16,-22 22-16,22-43 0,0 21 0,0-21 15,-21 1-15,21-1 0,-21 0 0,21-42 32,0 0-32,0-1 15,0 1-15,0-21 0,0 0 16,0-1-16,0 1 0,0-22 0,0 22 15</inkml:trace>
  <inkml:trace contextRef="#ctx0" brushRef="#br0" timeOffset="34651.97">2921 6160 0,'-42'-22'16,"42"1"-16,0 0 15,0 0 17,21 0-32,0 21 15,0 0-15,0-21 0,22 21 16,-22-22-16,0 22 0,21 0 15,1 0-15,-1-21 0,0 21 0,22 0 16,-1 0-16,1-21 0,20 21 16,1 0-16,21 0 0,0 0 0,0-21 15,-1 21-15,22 0 0,22 0 16,-1 0-16,0 0 0,0 0 0,21 0 16,-20 0-16,20 0 0,-21 0 15,21 0-15,-20 0 0,-22 0 0,21 0 16,-21 0-16,-21 0 0,-1 0 15,1 0-15,-21 0 0,0 0 0,-1 0 16,-20 0-16,-1 0 0,1 0 16,-1 0-16,-20 0 0,-1 0 15,0 0-15,-21 0 0,1 0 0,-1 0 16,0 0-16,0 0 0,0 0 16,0 21-1,-21 0-15,22 0 0,-22 1 16,0-1-16,0 0 0,0 0 15,0 0-15,0 22 0,0-22 0,0 21 16,0 0-16,0 1 0,0 20 16,0-20-16,0 20 0,0-21 0,0 22 15,0-1-15,0 1 0,0-22 16,-22 22-16,1-1 0,21 1 0,-21 20 16,0-20-16,0 21 0,0-22 0,21 22 15,-22-22-15,1 22 0,0-22 16,21 1-16,0-1 0,0 1 15,-21-22-15,21 22 0,-21-1 0,21-20 16,-21-1-16,21 21 0,0-20 0,0-1 16,-22-21-16,22 22 0,-21-22 15,21 21-15,-21-21 0,21 0 16,0 1-16,-21-1 16,0-21-1,0 0 1,-1 0-16,1 0 15,0 0-15,0 0 0,0 0 0,0 0 16,-22-21-16,1 21 0,0 0 16,-1 0-16,1-22 0,-22 22 0,1 0 15,-22-21-15,1 0 0,-1 21 0,-21-21 16,0 21-16,0-21 0,-21 21 16,0-21-16,0 21 0,-21 0 0,21 0 15,-42-22-15,21 22 0,-22 0 0,22 0 16,-21 0-16,0 0 0,20 0 15,-20 0-15,21 0 0,0 0 0,21 0 16,0 0-16,0 0 0,21 0 16,0-21-16,0 21 0,22-21 15,-1 21-15,0 0 0,22-21 0,20 21 16,-20-21-16,21 21 0,20-21 16,-20 21-16,21 0 0,21-22 0,-21 22 15,21-21 1,0 0-16,21 21 15,0 0 1,0 0-16,0 0 16,1 0-1,-1 0-15,-21 21 16,21-21 0,0 0-16,-21 21 15,21 1 1,0-22-16,1 0 15,-1 0-15,0 0 0,0 0 0,0 0 16</inkml:trace>
  <inkml:trace contextRef="#ctx0" brushRef="#br0" timeOffset="35655.4">4699 6223 0,'0'-21'16,"-21"21"-1,0 0 1,-1 21-16,22 0 15,0 0-15,0 22 0,0-1 0,0 0 16,0 22-16,0-22 0,-21 22 16,21-1-16,-21-20 0,21-1 0,0 0 15,-21 1-15,0-1 0,21 0 16,-21-21-16,21 22 0,0-22 0,0 0 16,-22 0-16,22 0 15,0-42 16,0 0-31,22 0 0,-22 0 16,21-22-16</inkml:trace>
  <inkml:trace contextRef="#ctx0" brushRef="#br0" timeOffset="35895.26">4974 6244 0,'21'-21'16,"-21"42"-16,0 0 15,0 1-15,0 20 16,0 0-16,0 1 0,0-1 0,0 0 16,0 1-16,0-1 0,0 0 15,-21 1-15,21-1 0,0 0 0,0-21 16,-21 22-16,21-22 0,-21 0 0,21 0 16,-21 0-16,21 1 0,0-1 15,-22-21 16,1-21-31</inkml:trace>
  <inkml:trace contextRef="#ctx0" brushRef="#br0" timeOffset="36071.68">4487 6837 0,'0'0'0,"-21"0"15,42 0 1,0 0-1,1 0-15,-1-21 0,21 21 0,-21-21 16,22-1-16,20 22 0,-21-21 16,22 0-16,-22 0 0,1 0 0,20 21 15,-21-21-15,1-1 0,-1 1 0</inkml:trace>
  <inkml:trace contextRef="#ctx0" brushRef="#br0" timeOffset="36455.46">5313 6541 0,'-21'0'31,"-1"21"-31,1 0 0,0 0 16,21 0-16,0 22 0,-21-22 15,21 21-15,-21-21 0,0 22 0,21-22 16,0 0-16,0 21 0,0-21 0,0 1 16,0-1-16,0 0 0,0 0 15,0 0-15,21-21 0,0 0 16,0 0-16,0 0 0,22 0 15,-22 0-15,0 0 0,21-21 16,-21 0-16,22 21 0,-1-21 0,-21 0 16,22-1-16,-22 1 0,0 0 15,0-21-15,0 21 0,-21-1 0,0-20 16,0 21-16,0-21 0,0 20 16,-21-20-16,0 21 0,-21 0 0,20 0 15,1-1-15,-21 1 0,21 21 16,-22 0-16,22 0 0,-21 0 0,21 0 15,0 0-15,-1 0 0,1 21 16,21 1-16,0-1 16,0 0-16,21-21 15,1 0 1,-1 0-16,21 0 0</inkml:trace>
  <inkml:trace contextRef="#ctx0" brushRef="#br0" timeOffset="36735.51">6054 6244 0,'0'0'16,"0"21"15,0 1-31,-22-1 16,1 21-16,21 0 0,-21 1 15,0-1-15,21 0 0,0 1 0,-21-1 16,21 0-16,-21 22 0,21-22 0,-22-21 15,22 22-15,0-1 0,0-21 16,0 0-16,0 1 0,0-1 0,0 0 16,0 0-16,22-21 15,-1 0-15,0 0 16,0-21-16,0 0 0,0 21 0,-21-21 16,22-1-16,-1 1 0,-21 0 15,21 0-15</inkml:trace>
  <inkml:trace contextRef="#ctx0" brushRef="#br0" timeOffset="36971.39">5863 6562 0,'0'0'0,"-21"0"0,0 0 16,42 0 0,21 0-16,-21 0 15,22 0-15,-1 0 0,22 0 16,-22-21-16,0 21 0,22-22 0,-1 1 15,-20 21-15,20-21 16,-21 21-16,1-21 0,-1 21 0,0 0 0,-20 0 16,-1 0-1,-21 21 1,-21-21-16,-1 21 0,1-21 16,0 21-16</inkml:trace>
  <inkml:trace contextRef="#ctx0" brushRef="#br0" timeOffset="37891.11">4339 11261 0,'0'0'0,"21"-21"0,-21-1 0,0 1 16,21 0-16,-21 0 0,0 0 16,0 0-16,-21-1 0,0 1 15,0 21-15,0-21 0,0 21 16,-1 0-16,-20 0 0,21 0 0,-21 0 16,-1 0-16,22 0 0,-21 21 15,21 0-15,-22 22 0,1-1 16,21 0-16,0 1 0,-1 20 0,1 1 15,0-22-15,21 22 0,-21-1 16,21-21-16,0 22 0,0-22 0,0 1 16,0-1-16,21-21 0,0 0 15,0 22-15,22-22 0,-22-21 0,0 21 16,21-21-16,-20 0 0,20 0 16,-21 0-16,21 0 0,1-21 0,-22 21 15,21-21-15,1-1 0,-22 1 16,21 21-16,-21-21 0,0 0 0,22 0 15,-22 0-15</inkml:trace>
  <inkml:trace contextRef="#ctx0" brushRef="#br0" timeOffset="38244.9">4466 11705 0,'21'-63'16,"0"42"-16,-63 105 0,84-190 0,-42 85 0,0 0 0,0 0 15,0 0-15,-21 42 32,0 0-32,0 0 15,0 0-15,21 1 0,-21-1 0,-1 21 16,22-21-16,0 0 0,-21 22 0,21-22 15,0 0-15,0 0 0,0 0 16,0 1-16,21-22 0,1 0 16,20 0-16,-21 0 15,0 0-15,22 0 0,-22 0 0,21-22 16,-21 22-16,22-21 0,-22 0 16,0 0-16,0 0 0,0 0 15,0-1-15,-21 1 0,0 0 0,0 0 16,0 0-16,0 0 0,-21-1 15,0 1-15,0 0 0,-21 0 0,20 0 16,1 21-16,-21 0 0,21 0 16,0 0-16,-1 0 0,1 0 0,0 0 15,0 21-15,0 0 0,21 0 16,0 0-16,-21 1 0,21-1 16,0 0-16,21-21 15,21 0-15</inkml:trace>
  <inkml:trace contextRef="#ctx0" brushRef="#br0" timeOffset="38513.75">5080 11176 0,'0'0'0,"0"-21"16,0-21-1,-21 63 1,21 0-16,0 21 0,-21-21 15,21 22-15,0-1 0,0 22 16,-22-22-16,1 0 0,0 1 0,21 20 16,-21-21-16,21 1 15,-21-1-15,21-21 0,-21 22 0,21-22 16,-22 21-16,22-21 0,0 0 0,0 1 16,0-1-1,22-42 1,-1-1-1</inkml:trace>
  <inkml:trace contextRef="#ctx0" brushRef="#br0" timeOffset="39060.94">5546 11599 0,'0'0'0,"0"-21"0,0 0 16,0 0-16,0 0 15,0 0-15,-22-1 16,1 22-16,0 0 16,0 0-16,0 0 15,0 22-15,-1-1 0,1 0 16,0 0-16,21 21 0,-21-20 16,0-1-16,0 21 0,21-21 0,0 22 15,-22-22-15,22 21 0,0-21 0,0 0 16,0 22-16,0-22 15,0 0-15,22-21 16,-1 0-16,0 0 0,0 0 0,0 0 16,0-21-16,22 0 0,-22 21 15,0-21-15,0-1 0,22 1 0,-22-21 16,0 21-16,21-22 0,-21 22 16,1-21-16,-1 0 0,0-1 0,0 1 15,-21-22-15,0 22 0,21 0 0,-21-22 16,0 22-16,0 0 0,0-1 15,0 1-15,0 21 0,0 0 0,-21 42 32,0 0-32,21 0 0,0 21 15,0 22-15,-21-22 0,21 22 0,-21-1 16,21-20-16,0 20 0,0-21 16,0 22-16,0-22 0,21 1 0,0-22 15,0 21-15,0-21 0,0 0 16,1 1-16,20-1 0,-21 0 0,21-21 15,-20 0-15,20 0 0,0 0 0,-21 0 16,22-21-16,-1 0 0,0-1 16,-20-20-16,20 21 0,-21-21 0,21-1 15</inkml:trace>
  <inkml:trace contextRef="#ctx0" brushRef="#br0" timeOffset="39799.54">4699 8551 0,'0'0'16,"21"-42"-16,0 21 0,0 0 0,-21-22 16,22 22-16,-1 0 0,-21 0 0,21 0 15,-21 0-15,0-1 0,0 44 32,0 20-17,0 0-15,0 1 0,-21-1 16,21 21-16,-21 22 0,-1-21 0,1 20 15,21 1-15,-21 0 0,0-1 16,0 22-16,0-21 0,-1 21 0,1-22 16,0 22-16,0 21 0,0-21 0,0 0 15,-1-22-15,1 22 0,0 0 16,0 0-16,0-21 0,0-1 0,-1 1 16,1-22-16,0 1 0,0-1 0,21-20 15,0-1-15,-21-21 0,21 0 16,-21-21-1,21-21-15,0-21 16,0 0-16,0-1 0,0 1 0,0-22 16,21 1-16</inkml:trace>
  <inkml:trace contextRef="#ctx0" brushRef="#br0" timeOffset="40391.21">4911 8403 0,'-22'0'16,"22"-21"-16,-21 21 15,0 0 1,0 0-16,0 0 16,0 0-16,-1 0 0,1 21 15,-21 22-15,0-22 0,-1 21 0,1-21 16,0 22-16,-1-1 0,1 0 16,0 1-16,-1-1 0,1 0 15,0 1-15,20-22 0,1 21 0,0-21 16,0-21-16,21 21 0,-21-21 15,21-21 1,0 0-16,0 0 16,21 0-16,0-22 0,0 22 0,22-21 15,-22 0-15,0 20 0,21-20 0,-21 0 16,22-1-16,-1 1 0,-21 0 16,22-1-16,-22 22 0,21 0 0,-21 0 15,0 21-15,1 0 0,20 21 16,-21 0-16,0 0 0,22 22 15,-22-22-15,21 42 0,-21-20 16,22-1-16,-22 22 0,0-22 0,21 21 16,-21-20-16,1-1 0,-1 22 0,-21-22 15,21-21-15,0 21 0,-21 1 16,0-22-16,21 0 0,-21 0 0,21 0 16,-21 1-16,0-1 0,22-21 15,-1 0 1,-21-21-1,0-1-15</inkml:trace>
  <inkml:trace contextRef="#ctx0" brushRef="#br0" timeOffset="44573.44">5186 8932 0</inkml:trace>
  <inkml:trace contextRef="#ctx0" brushRef="#br1" timeOffset="51370.79">9313 4487 0,'0'0'0,"21"0"0,-21-21 31,-21 21 31,0 0-46,0 0-16,0 0 16,0 0-16,42 0 109,0 0-109,0 21 0,0-21 16,0 0-16,1 0 0,-1 0 0,21 0 15,-21 0-15,0 0 16,22 0-16,-1 0 0,0 0 0,1 0 0,20 0 15,-20 0-15,20 0 0,1 0 16,-1 0-16,1 0 0,-1 0 16,1 0-16,-1 0 0,1 0 0,-1 0 15,1 0-15,-1 0 0,1 0 16,-1 0-16,1 0 0,-22 0 0,21 0 16,1 0-16,-1 0 0,-20 0 15,20 0-15,1 0 0,-22 0 0,22 0 16,-22 0-16,21 0 0,-20 0 15,-1 0-15,22 0 0,-22 0 0,0 0 16,1 0-16,-1 0 0,0 0 16,22 0-16,-22 0 0,0 0 0,1 0 15,20 0-15,-20 0 0,20 0 16,-21 0-16,22 0 0,-22 0 0,22 0 16,-1 0-16,-20 0 0,20 0 15,-21 0-15,22 0 0,-22 0 0,22 0 16,-22 0-16,22 0 0,-22 0 15,21 0-15,-20 0 0,20 0 0,1 0 16,-1 0-16,-20 0 0,20 0 16,1 0-16,-1 0 0,1 0 0,-1 0 15,-21 0-15,22 0 0,-22 0 0,22 0 16,-22 0-16,0 0 16,1 0-16,20 0 0,-20 0 0,-1 0 15,21-21-15,-20 21 0,20 0 0,-20 0 16,20 0-16,-21 0 0,1 0 15,20 0-15,-20 0 0,-1 0 0,0-21 16,1 21-16,-1 0 0,-21 0 16,21 0-16,-20 0 0,20 0 0,-21 0 15,0 0-15,0 0 0,1 0 16,-1 0-16,0 0 0,0 0 0,0 0 16,0 0-16,-21-21 0,22 21 15,-22-21 110</inkml:trace>
  <inkml:trace contextRef="#ctx0" brushRef="#br1" timeOffset="54055.6">9229 4509 0,'0'21'109,"21"-21"-78,-21 21-31,21-21 0,0 0 16,0 0-16,0 0 0,1 0 16,-1 0-16,0 0 15,0 0-15,0 0 0,0 0 16,1 0-16,-1 0 16,0 0-16,0 0 0,21 0 0,-20 0 15,-1 0-15,21 0 0,-21 0 0,22 0 16,-1 0-16,-21 0 0,21 0 15,1 0-15,-1 0 0,0 0 0,1 0 16,-1 0-16,0 0 0,1 0 16,-1 0-16,0 0 0,1 0 0,-1 0 15,0 0-15,-20 0 0,20 0 0,0 0 16,1 0-16,-22 0 0,21 0 16,0 0-16,-20 0 0,20 0 0,-21 0 15,21 0-15,1 0 0,-22 0 16,21 0-16,-21 0 0,22 0 15,-1 0-15,-21 0 0,22 0 0,-22 0 16,21 0-16,-21 0 0,22 0 16,-22 0-16,0 0 0,21 0 0,-21 0 15,1 0-15,20 0 0,-21 0 0,0 0 16,0 0-16,22 0 0,-22 0 16,0 0-16,0 0 0,0 0 0,1 0 15,-1 0-15,21 0 0,-21 0 16,22 0-16,-22 21 0,21-21 0,0 0 15,1 0-15,-1 0 0,0 0 0,1 0 16,-1 0-16,0 0 0,1 0 16,20 0-16,-20 0 0,-1 0 15,0 0-15,22 0 0,-22 0 16,0 0-16,1 0 0,-1 0 0,0 0 16,1 0-16,-1 0 0,0 0 0,1 0 15,-1 0-15,0 0 0,1 0 16,-1 0-16,-21 0 0,22 0 0,-1 0 15,-21 0-15,0 0 0,22 0 16,-22 0-16,21 0 0,-21 0 0,22 0 16,-1 0-16,0 0 0,1 0 0,-22 0 15,21 0-15,0 0 0,-20 0 16,20 0-16,0 0 0,-21 0 0,22 0 16,-22 0-16,21 0 15,1 0-15,-22 0 0,21 0 0,0 0 16,-20 0-16,20 0 0,0 0 0,-21 0 15,22 21-15,-1-21 0,-21 0 16,22 0-16,-1 0 0,-21 0 0,21 0 16,-20 0-16,-1 0 0,21 0 15,-21 0-15,22 0 0,-22 0 0,21 0 16,0 0-16,-20 0 0,20 0 0,-21 0 16,21 0-16,-20 0 0,-1 0 15,21 0-15,-21 0 0,0 0 0,1 0 16,-1 0-16,21 0 0,-21 0 15,0 0-15,1 0 16,-1 0-16,0 0 0,0 0 16,0 0-1,0 0 1,1 0 0,-22-21 46,21 21 16</inkml:trace>
  <inkml:trace contextRef="#ctx0" brushRef="#br1" timeOffset="56279.55">16023 4191 0,'0'0'0,"-21"0"0,21 21 15,-21-21-15,0 0 0,-1 0 0,1 0 16,0 0-16,0 0 0,21 21 16,-21-21-16,0 0 0,-1 0 15,1 0 1,0 0-16,21 22 47,0-1-32,21-21 1,0 0-16,1 0 16,-1 0-16,21 0 0,0 0 0,1 0 15,-1 0-15,0 0 0,22 0 16,-1 0-16,22 0 0,-21 0 0,20 0 15,1 0-15,21 0 0,-22 0 0,22-21 16,-21 21-16,21 0 0,21 0 16,-21 0-16,-1-22 0,22 22 0,-21 0 15,0 0-15,0-21 0,21 21 16,-21 0-16,21 0 0,0 0 0,-21 0 16,21-21-16,-22 21 15,1 0-15,0 0 0,-21 0 0,-1 0 16,-20 0-16,-1 0 0,1 0 15,-22 0-15,1 0 0,-1-21 0,0 21 16,-21 0-16,1 0 0,-1 0 16,0 0-16,0 0 0,-42 0 47,0 0-32,0 0-15,-1 0 0,1 0 0,-21 0 16,21 0-16,-22 0 0,22 0 15,-21 0-15,0 0 0,-1 21 16,1-21-16</inkml:trace>
  <inkml:trace contextRef="#ctx0" brushRef="#br1" timeOffset="57131.23">16362 4403 0,'0'0'0,"-21"0"0,-1 0 0,1 0 15,0 0 1,0 0-16,0 0 16,0 0-16,-1 0 0,1 0 15,0 21 1,0-21-16,0 0 0,42 0 78,0 0-62,0 0-16,0 0 0,1 0 15,20 0-15,-21 0 0,21 0 16,-20 0-16,20 0 0,21 0 0,-20 0 15,20 0-15,-20 0 0,20 0 16,1 0-16,-1 0 0,1 0 16,-1 0-16,22-21 0,-22 21 0,22 0 15,0 0-15,-1 0 0,22 0 16,-21 0-16,-1 0 0,1 0 0,21 0 16,-21 0-16,-1 0 0,1 0 15,0 0-15,-1 0 0,1 0 0,0 0 16,-1 0-16,1 0 0,-22-21 15,22 21-15,-21 0 0,-1 0 0,-21 0 16,22 0-16,-1 0 16,-20 0-16,20-22 0,-20 22 0,-1 0 0,0 0 15,1 0-15,-1 0 16,0 0-16,-21 0 0,1 0 0,-1 0 16,0 0-16,21 0 0,-21 0 15,1 0-15,-1 0 0,0 0 16,0 0-16,0 0 15,0 0 32,-42 0 0,0 0-31,0 0-16,-21 0 0</inkml:trace>
  <inkml:trace contextRef="#ctx0" brushRef="#br1" timeOffset="65990.97">11472 7303 0,'43'-22'16,"-22"22"-16,0-21 15,0 21-15,-21-21 0,21 0 16,0 0-16,1 21 0,-1-21 16,-21-1-16,0 1 0,21 0 15,-21 0-15,0 0 16,0 0-16,0-1 16,-21 22-16,0 0 0,-1-21 0,1 21 15,0 0-15,0 0 0,-21 0 16,-1 0-16,22 0 0,-21 0 15,-1 0-15,1 21 0,0-21 0,-1 22 16,-20 20-16,21-21 0,-1 21 16,-20 1-16,20-1 0,1 0 0,0 22 15,-1-1-15,1-20 0,0 20 16,21 1-16,-22-1 0,22-20 0,0 20 16,21 1-16,0-22 0,0 21 0,0-20 15,0-1-15,0 22 0,0-22 16,42 0-16,-21-21 0,1 22 0,-1-22 15,21 21-15,-21-21 0,22 1 16,-1-22-16,0 21 0,-21-21 16,22 0-16,-1 0 0,0 0 0,1 0 15,-22 0-15,21 0 0,-21-21 16,22 21-16,-22-22 0,0 1 0,21 21 16,-20-21-16,-1 0 0,0 0 0,0 0 15,0-1-15,0 1 0</inkml:trace>
  <inkml:trace contextRef="#ctx0" brushRef="#br1" timeOffset="66490.7">12065 7662 0,'0'0'0,"0"-21"0,0 0 16,0 0-1,-21 21-15,0 0 16,-1 0-16,1 0 0,0 21 0,0 0 15,0 0-15,0 1 0,-1-1 16,1 0-16,0 0 0,0 21 0,0-20 16,0 20-16,-1 0 0,22 1 0,-21-1 15,21 0-15,-21-21 0,21 22 16,0-1-16,0-21 0,0 0 0,0 22 16,0-22-16,0 0 0,0 0 15,21-21-15,0 21 0,1-21 0,-1 0 16,0 0-16,21 0 0,-21 0 15,1 0-15,20 0 0,-21-21 16,21 0-16,-20 21 0,20-21 0,-21 0 16,0 0-16,22-22 0,-22 22 0,0-21 15,0 21-15,0-22 0,-21 1 16,0 21-16,0-22 0,0 1 0,0 21 16,0-21-16,0-1 0,0 22 0,-21-21 15,0 21-15,0-1 0,0 1 16,-1 0-16,1 21 0,0 0 0,0 0 15,0 0-15,0 0 0,-22 0 16,22 0-16,0 21 0,0-21 0,0 21 16,-1 1-16,1-1 0,21 21 15,0-21-15,-21 0 0,21 1 16,0-1-16,0 0 0,0 0 0,0 0 16,21-21-16,0 0 0,1 0 15,-1 0-15,21 0 0</inkml:trace>
  <inkml:trace contextRef="#ctx0" brushRef="#br1" timeOffset="66815.03">12763 7260 0,'0'0'0,"0"-21"0,0-21 0,0 21 15,0-1-15,0 44 31,-21-1-31,0 0 0,0 21 16,21-21-16,-21 22 0,21-1 0,-21 0 16,21 1-16,-22 20 0,1-20 15,21-1-15,0 21 0,-21-20 0,0-1 16,21 0-16,-21 1 0,21-1 0,0 0 16,-21 1-16,21-22 0,-22 21 15,22-21-15,0 1 0,0-1 0,-21 0 16,21 0-16,0 0 0,0 0 15,0 1 1,0-44 0,0 1-16,21 0 15</inkml:trace>
  <inkml:trace contextRef="#ctx0" brushRef="#br1" timeOffset="67495">13314 7938 0,'0'0'0,"21"0"0,0-22 16,-21 1 0,0 0-16,0 0 0,0 0 15,0 0-15,0-1 16,0 1-16,0 0 0,-21 0 15,0 0-15,0 21 0,-1 0 16,1 0-16,-21 0 0,21 0 16,0 0-16,-22 21 0,22 0 0,-21 0 15,21 0-15,-22 1 0,22-1 0,0 21 16,-21-21-16,20 22 0,1-1 16,21-21-16,-21 21 0,21-20 15,-21 20-15,21-21 0,0 21 0,0-20 16,0-1-16,0 0 15,21 0-15,0-21 0,0 0 0,1 0 16,-1 0-16,0 0 0,0 0 16,21 0-16,-20 0 0,20-21 0,0 0 15,-21 0-15,22-1 0,-22 1 0,21 0 16,1-21-16,-22 21 0,21-22 16,-21 1-16,0 0 0,1-1 0,-1 1 15,0 0-15,0-1 0,0-20 0,0 20 16,-21-20-16,0 21 15,22-22-15,-1 1 0,-21 20 0,0-20 16,0 20-16,0 1 0,0 0 0,0 21 16,0-22-16,0 22 15,0 0-15,0 42 16,0 0-16,0 22 16,0-22-16,0 42 0,-21-20 0,21 20 15,-22 1-15,1-1 0,21-21 0,0 22 16,-21-1-16,0 1 0,21-1 15,0-20-15,0-1 0,0 22 0,0-22 16,0-21-16,0 21 0,0-20 16,21-1-16,0 0 0,0 0 15,1 0-15,-1 0 0,0-21 0,0 0 16,21 0-16,-20 0 0,-1 0 16,0 0-16,0 0 0,0-21 0,0 0 15,1 0-15,-1 0 0,0 0 0,0-1 16</inkml:trace>
  <inkml:trace contextRef="#ctx0" brushRef="#br1" timeOffset="69158.12">15981 7557 0,'21'0'0,"0"0"16,0-22-16,0 22 15,-21-21-15,22 21 16,-22-21-16,0 0 16,0 0-16,0 0 15,0-1-15,0 1 16,-22 21-16,1 0 0,0-21 15,0 21-15,0 0 0,0 0 0,-1 0 16,1 0-16,0 0 16,-21 0-16,21 0 0,-22 21 0,22 0 0,-21 1 15,21 20-15,-22-21 16,22 21-16,-21 1 0,21-1 0,-22 0 16,22 1-16,0-1 0,0-21 0,0 22 15,21 20-15,0-21 0,0-20 16,0 20-16,0 0 0,0 1 0,0-22 15,21 0-15,21 0 0,-21 0 16,0 0-16,1 1 0,20-22 0,-21 0 16,0 21-16,22-21 0,-22 0 15,0 0-15,21 0 0,-21 0 0,1 0 16,-1 0-16,0 0 0,0 0 16,0-21-16,0 21 15,-21-22-15,22 22 0,-22-21 0,21 21 16,-21-21-16,0 0 0,21 21 0,0-21 15,0 0-15,0-1 16,22 1-16</inkml:trace>
  <inkml:trace contextRef="#ctx0" brushRef="#br1" timeOffset="69583.39">17230 7705 0,'-43'0'16,"22"0"-16,42 0 62,0 0-62,1 0 16,-1 0-16,0 0 0,21 0 0,-21 0 15,1 0-15,-1 0 16,0 0-16,0 0 0,21 0 0,-20 0 16,-1 0-16,0 0 0,0 0 0,0-21 15,0 21 1,-42 0 31,0 0-47,0 0 0,0 0 15,21 21-15,-21-21 0,-1 0 16,1 0-16,0 0 0</inkml:trace>
  <inkml:trace contextRef="#ctx0" brushRef="#br1" timeOffset="69908.25">17124 7916 0,'0'0'0,"-21"0"0,21 22 31,21-22-15,0 0-16,0 0 15,0 0 1,0 0-16,1 0 0,-1 0 0,0 0 16,0 0-16,0 0 0,0 0 0,1 0 15,-1 0-15,0 0 0,0 0 16,0 0-16,0-22 16,1 22-1,-22-21 16</inkml:trace>
  <inkml:trace contextRef="#ctx0" brushRef="#br1" timeOffset="72275.17">18775 7705 0,'-21'0'15,"21"21"1,-22-21-16,1 0 16,0 0-1,21-21 17,0 0-32,0-1 15,0 1 1,0 0-16,0 0 0,0 0 0,21 0 0,0-1 15,1 1-15,-1 0 16,0 0-16,0 0 0,0 0 0,22-1 16,-22 1-16,21 0 0,-21 21 15,22-21-15,-22 21 0,21 0 0,0 0 16,-20 0-16,-1 0 0,21 21 0,-21 0 16,0 0-16,1 1 0,20 20 15,-42 0-15,21 1 0,0-1 0,-21 0 16,0-21-16,0 22 0,0-1 15,0 0-15,0-20 0,-21 20 0,0 0 16,21-21-16,-21 1 0,0 20 0,-1-21 16,22 0-16,-21 0 0,0 1 15,21-1 1,-21-21 0,21-21-16,0-1 15,0 1-15,0 0 0,0 0 0,0 0 16,0-22-16,0 22 0,0-21 15,21 21-15,0-22 0,-21 1 0,21 21 16,22-21-16,-22-1 0,0 1 16,21 0-16,1 20 0,-1-20 0,0 21 15,1 0-15,-1 0 0,0-1 0,1 22 16,-1 0-16,0 0 16,-20 0-16,20 22 0,-21-1 0,0 0 15,0 21-15,1-21 0,-1 22 16,0-22-16,-21 21 0,0 1 0,0-22 15,0 21-15,0-21 0,0 22 0,0-22 16,0 0-16,0 0 0,-21 21 16,0-20-16,21-1 0,-22 0 0,1-21 15,0 21-15,21 0 0,-21-21 16,0 21-16,0-21 0,21-21 47,0 0-47,0 0 0,21 0 0,-21 0 15,21-1-15,0-20 0,0 21 0,0 0 16</inkml:trace>
  <inkml:trace contextRef="#ctx0" brushRef="#br1" timeOffset="72695.92">20278 7684 0,'0'21'0,"21"-21"15,0 0 1,0 0-16,0 0 16,0 0-16,1 0 0,-1 0 0,0 0 15,0-21-15,0 21 0,0-22 16,22 22-16,-22-21 0,0 21 0,21-21 16,-20 0-16,-1 0 0,0 0 15,-21-1-15,0 1 0,0-21 0,0 21 16,0 0-16,0-1 0,0 1 0,0 0 15,-21 21-15,0 0 0,-1 0 16,1 0-16,0 0 0,-21 0 0,21 21 16,-1 0-16,-20 1 0,21 20 15,0-21-15,0 21 0,-1 1 0,1-1 16,0-21-16,0 22 0,21-1 16,0-21-16,0 21 0,0-20 15,0-1-15,0 21 0,0-21 0,0 0 16,0 1-16,0-1 0,21-21 15,0 0-15,0 0 16,1 0-16,20 0 0,-21 0 0,0 0 16,0 0-16,22-21 0,-22-1 15,21 22-15,-21-21 0,22 0 0</inkml:trace>
  <inkml:trace contextRef="#ctx0" brushRef="#br1" timeOffset="73318.94">21124 7557 0,'0'-22'0,"0"44"0,0-65 0,0 22 16,0 0-16,0 42 31,0 0-31,0 0 0,0 1 16,0-1-16,0 0 0,0 0 0,0 21 16,-21-20-16,0-1 0,21 21 15,-21-21-15,21 0 0,0 1 0,-21 20 16,21-21-16,-22-21 0,22 21 0,0 0 15,0 1-15,0-1 16,22-21 15,-22-21-31,21-1 0,0 22 0,0-21 16,-21 0-16,21 0 0,0 0 0,1 0 16,-1-1-16,0 1 0,-21 0 15,21 0-15,-21 0 0,21 21 0,-21 21 31,0 0-15,0 0-16,0 0 0,0 1 0,0-1 16,0 0-16,0 0 15,0 0-15,0 0 0,0 1 0,0-1 16,21 0-16,1-21 16,-1 0-16,0 0 15,0 0-15,0 0 0,0 0 0,22 0 16,-22 0-16,0-21 0,21 21 0,-20-21 15,-1-1-15,0 1 0,21-21 16,-21 21-16,1 0 0,-1-22 0,0 1 16,0 0-16,-21-1 0,0 1 0,0 0 15,0-22-15,0 22 0,0-1 16,0-20-16,-21 21 0,0-1 0,0 22 16,-1-21-16,22 21 0,-21 21 15,0-22-15,0 22 0,0 0 0,0 0 16,-1 22-16,1-22 15,0 21-15,0 0 0,0 0 0,21 0 16,0 0-16,-21 1 0,21-1 0,0 0 16,0 0-16,0 0 0,21-21 15,0 0-15</inkml:trace>
  <inkml:trace contextRef="#ctx0" brushRef="#br1" timeOffset="75635.64">23961 6964 0,'-22'0'15,"22"-21"32,22 21-31,-22-21 0,21 21-16,-21-22 0,0 1 15,21 21-15,-21-21 0,0 0 16,0 0-16,-21 0 15,0 21-15,-22-22 0,22 22 16,-21-21-16,-1 21 0,1 0 16,0 0-16,-22 0 0,22 0 15,-22 21-15,1 22 0,-1-22 16,1 21-16,-1 1 0,22-1 16,-21 0-16,20 22 0,1-1 0,-22 1 15,43-1-15,-21 22 0,21-22 0,0 1 16,-1-22-16,22 22 0,0-22 15,0 0-15,0 1 0,0-1 0,22 0 16,-1 1-16,0-22 0,0 21 16,0-21-16,22 1 0,-22-1 0,0-21 15,21 21-15,-21 0 0,22-21 0,-22 0 16,21 0-16,-21 0 0,22 0 16,-22 0-16,21-21 0,1 0 15,-1 0-15,0 21 0,-21-22 0,22 1 16,-1 0-16,0 0 0,1 0 15</inkml:trace>
  <inkml:trace contextRef="#ctx0" brushRef="#br1" timeOffset="75807.53">24066 7557 0,'0'-22'16,"0"44"-16,0-65 0,0 22 16,-21 21-1,0 0-15,0 0 16,0 21-16,0 0 0,-1 1 15,1-1-15,0 21 0,0-21 16,0 22-16,0-22 0,-1 0 0,22 21 16,-21-21-16,-21 1 0</inkml:trace>
  <inkml:trace contextRef="#ctx0" brushRef="#br1" timeOffset="76072.91">24215 10753 0,'21'0'0,"0"-21"15,0-1-15,0 1 0,0 0 16,1-21-16,-22-1 0,0 1 0,0-21 16,0-170-16,0-212 0,0 1 15,0 20-15,-22 86 0,-20 41 0,21 65 16,0 62-16,0 43 0,-1 21 16,-20 22-16,21 41 0,0 1 0,-22 21 15,22 21-15,0 0 0,0 0 0,0 21 16,0 0-16,-1 0 0,22 22 15,-21-22-15,21 0 0,0 0 0,0 0 16,0 1-16,0-1 0,0 0 16,21-21-16,1 0 0,-1 0 0,0 0 15,21 0-15,-21 0 0,22-21 0</inkml:trace>
  <inkml:trace contextRef="#ctx0" brushRef="#br1" timeOffset="76330.75">24892 7091 0,'0'0'0,"21"-21"0,0-22 0,0 22 0,1 0 16,-22 0-16,0 42 31,0 0-15,0 0-1,-22-21-15,1 22 0,0-1 16,21 0-16,-21-21 15,21 21-15,-21-21 16,0 0 15,-1 0-15</inkml:trace>
  <inkml:trace contextRef="#ctx0" brushRef="#br1" timeOffset="76803.28">24913 7112 0,'0'0'0,"0"-42"16,0 21 0,21-1-16,-21 1 0,0 0 0,0 0 15,0 0-15,0 0 16,0-1 15,-21 44 32,0-1-63,0 0 15,21 0-15,-21 0 0,-1 0 16,-20 22-16,21-1 0,0 0 0,-22 1 15,22 20-15,-21 1 0,0-22 0,20 22 16,-20-1-16,21-21 0,-21 1 16,20 20-16,1-20 0,0-22 0,0 21 15,0-21-15,21 22 0,0-22 16,0 0-16,-21 0 0,21 0 16,0 0-16,0-42 46,0 0-46,0 0 16,0 0 0,0 0-16,0-1 0</inkml:trace>
  <inkml:trace contextRef="#ctx0" brushRef="#br1" timeOffset="77295.91">24109 7430 0,'0'0'0,"0"-22"15,-21 22-15,-1-21 16,1 21-16,0 0 0,0 0 0,0 0 15,0 0-15,-1 0 0,1 21 16,0 1-16,0-1 0,0 0 16,0 0-16,-1 21 0,22-20 0,0 20 15,0-21-15,-21 0 0,21 22 16,0-22-16,0 0 0,0 0 0,0 0 16,0 0-16,21 1 0,1-22 15,-1 0-15,0 0 0,0 0 16,21 0-16,-20 0 0,-1 0 15,21 0-15,-21-22 0,0 1 0,22 0 16,-22 21-16,0-21 0,0 0 16,0 0-16</inkml:trace>
  <inkml:trace contextRef="#ctx0" brushRef="#br1" timeOffset="77732.08">25167 7599 0,'-21'0'0,"42"0"0,0-21 0,0 21 15,1 0-15,20-21 0,-21 21 16,-21-22-16,21 22 0,0-21 0,-21 0 15,0 0-15,0 0 0,0 0 16,0-1-16,-21 1 16,0 21-16,-21-21 0,21 21 0,-22 0 15,22 0-15,-21 0 0,-1 0 16,1 21-16,0 0 0,-1 1 0,22-1 16,-21 21-16,0-21 0,-22 22 0</inkml:trace>
  <inkml:trace contextRef="#ctx0" brushRef="#br1" timeOffset="78036.14">24617 7789 0,'0'22'0,"0"-44"0,0 65 15,21-43-15,0 21 0,0-21 0,0 21 0,1-21 16,-1 0-16,21 0 0,-21 0 16,22 0-16,-22 0 0,21 0 15,0 0-15,1 0 0,-22-21 0,21 0 16,1 0-16,-22-1 0,21 1 16,-21 0-16,22 0 0,-22-21 0,21-1 15,-21 1-15,0 0 0,1-1 0,20-20 16,-21 20-16,0-20 0,0-1 15,1 22-15,-1-21 0,0 20 0,0 1 16,0 0-16,-21-1 0,0 1 16,21 21-16,-21 0 0,0-1 15,0 44 1,0-1-16,0 21 16,-21 0-16,0 1 0,0-1 0,0 22 15,0-1-15,-1 1 0,1-22 0,21 21 16,-21 1-16,0-22 0,21 22 15,-21-22-15,21 0 0,-21 1 0,21-22 16,-22 0-16</inkml:trace>
  <inkml:trace contextRef="#ctx0" brushRef="#br1" timeOffset="78120.09">25527 10732 0,'21'-22'0,"0"22"15,-21-21-15,43 0 0,-22 0 0,0 0 16</inkml:trace>
  <inkml:trace contextRef="#ctx0" brushRef="#br1" timeOffset="78350.96">26268 7641 0,'0'0'0,"0"-106"0,0-63 15,0 127-15,0-1 0,0 22 0,0 0 16,0 0-16,-21 21 15,-1 0-15,1 0 0,0 21 16,21 0-16,-21 22 0,0-22 16,0 0-16,-1 21 0,22 1 0,-21-1 15,0 0-15,0 1 0,0-22 0,21 21 16,-21 0-16,21-20 0,-22-1 16,22 0-16</inkml:trace>
  <inkml:trace contextRef="#ctx0" brushRef="#br1" timeOffset="78445.33">26352 7789 0,'43'-42'0</inkml:trace>
  <inkml:trace contextRef="#ctx0" brushRef="#br1" timeOffset="78715.17">26543 7366 0,'0'0'0,"0"-21"0,0-21 16,0 20-16,21 22 0,-21-21 16,21 21-16,0 0 0,1 0 15,-1 0-15,0 0 16,0 0-16,-21 21 0,21 1 16,0-1-16,-21 0 0,22 21 0,-22-21 15,0 22-15,0-22 0,0 21 16,0 1-16,0-22 0,0 21 0,0-21 15,0 22-15,0-22 0,-22 21 0,22-21 16,-21 0-16,0 1 0,0-1 16,21 0-16,-21 0 0,0 0 0,-1 0 15,1 1-15,0-22 0,0 21 0,0-21 16,0 0-16,-1 0 0</inkml:trace>
  <inkml:trace contextRef="#ctx0" brushRef="#br1" timeOffset="78800.13">26437 8001 0,'0'0'16,"0"-21"-1,0 0-15,0 0 16,21 21-16,0-22 0,1 22 16,-1-21-16</inkml:trace>
  <inkml:trace contextRef="#ctx0" brushRef="#br1" timeOffset="79062.98">27263 7705 0,'0'-21'15,"0"-1"-15,0 1 16,0 0 0,0 0-1,0 42 32,0 0-47,0 0 16,0 1-16,0-1 15,-22-21-15</inkml:trace>
  <inkml:trace contextRef="#ctx0" brushRef="#br1" timeOffset="79343.82">27241 8192 0,'0'0'0,"0"21"16,-21 0-1,21 0-15,0 0 16,0 0-16,0 1 16,0-1-16,-21 0 0,21 0 15,0 0-15,-21 0 0,0 1 16,21-1-16,-21 0 15,-1 0-15,-20 0 0,21 0 0,-21 1 16,-1-1-16,22 0 0,-21 0 0,-1 0 16,1 0-16,0-21 0,21 22 15,-22-22-15,22 0 0,-21 0 0,21 0 16,-1 0-16,1 0 0,0 0 0,0-22 16,0 1-16</inkml:trace>
  <inkml:trace contextRef="#ctx0" brushRef="#br1" timeOffset="79890.82">26183 7260 0,'-21'0'32,"0"0"-17,21 21-15,-21-21 0,-1 22 16,1-1-16,0 21 0,-21-21 15,21 22-15,-1-1 0,1 0 0,0 1 16,0-22-16,21 21 0,0 0 16,0-20-16,0 20 0,-42-21 0,42 0 15,0 0-15,0 1 0,21-1 0,0 0 16,0-21-16,0 21 0,0 0 16,1-21-16,-1 0 0,0 0 0,0 0 15,0 0-15,0 0 0,1 0 16,-1 0-16,0 0 0</inkml:trace>
  <inkml:trace contextRef="#ctx0" brushRef="#br1" timeOffset="85983.07">13695 6773 0,'0'0'0,"21"0"0,0 0 0,0-21 16,0 21-16,-21-21 0,22 21 16,-1 0-16,-21-21 0,21 21 15,0-21-15,0 21 0,0-21 0,1 21 16,20-22-16,-21 1 0,0 21 16,0-21-16,22 21 0,-22-21 0,0 0 15,0 21-15,0 0 16,1-21-16,-1 21 15,0 0 1,-42 0 0,0 21-16,-1-21 15,1 21-15,-21 21 0,0-21 16,-1 1-16,1 20 0,-22 0 0,22 1 16,-43-1-16,22 0 0,-22 1 15,1 20-15,-1 1 0,-21-1 16,0 1-16,-21-1 0,21 22 0,1-22 15,-22 1-15,21 20 0,-21-20 16,21 21-16,-21-22 0,21 22 0,-21-22 16,0 22-16,21-22 0,0 22 0,1-21 15,-1 20-15,0-20 0,0-1 16,21 1-16,-20-22 0,20 22 0,0-1 16,1-21-16,20 22 0,1-22 0,-1 1 15,22-1-15,-1 0 0,1 1 16,0-22-16,21 0 0,-1 0 0,1 0 15,21 0-15,0-42 47,21 0-47,1 0 0,-1-21 16,21 20-16,0-20 0,1 0 16,-1-1-16,22 1 0,-22-21 0,43 20 15,-22-20-15</inkml:trace>
  <inkml:trace contextRef="#ctx0" brushRef="#br1" timeOffset="86788.95">14330 6668 0,'-21'-22'31,"-1"22"-31,1 0 16,0 0-16,0 0 0,0 0 15,0 0-15,-22 0 0,22 0 16,-21 0-16,21 0 0,-22 0 0,22 0 16,-21 0-16,21 22 15,-22-22-15,22 21 0,-21-21 0,21 0 16,-1 21-16,1-21 0,0 0 0,0 0 16,21 21-16,21-21 46,0-21-46,0 21 16,1-21-16,20 21 0,-21-21 16,21 21-16,-20-22 0,20 1 0,0 21 15,-21-21-15,22 21 0,-22-21 16,21 21-16,-21 0 0,1-21 0,-1 21 16,0 0-16,0 0 0,0 0 15,-21 21 16,0 21-31,0-21 16,0 22-16,0-22 0,0 21 0,0 1 16,0-1-16,0 0 0,0 1 0,-21-1 15,0-21-15,21 21 0,-21 1 16,21-22-16,0 0 0,-21 0 0,21 22 16,-22-43-16,22 21 0,-21 0 15,0-21 16,21-21-31,-21 21 16,21-43-16,0 22 0,-21 0 0</inkml:trace>
  <inkml:trace contextRef="#ctx0" brushRef="#br1" timeOffset="87405.59">11557 5842 0,'21'-21'0,"-42"42"0,42-63 15,-21 21-15,0-1 0,0 1 0,0 0 16,0 0-16,0 0 0,0 0 16,0-1-16,0 44 47,0-1-47,0 0 0,0 21 15,-21 1-15,21-1 0,-21 0 0,21 1 16,-21 20-16,-1-21 0,22 1 15,0 20-15,-21-20 0,0-1 16,21 0-16,-21 1 0,21-1 0,0 0 16,-21 1-16,21-22 0,-21 0 15,21 0-15,0 0 0,0 0 0,0 1 16,-22-1 0,22-42-1,0-1 1,0 1-16,0 0 15,0-21-15,22 21 0,-1-1 0,-21-20 16</inkml:trace>
  <inkml:trace contextRef="#ctx0" brushRef="#br1" timeOffset="87757.39">11832 5630 0,'0'0'0,"0"-63"16,21 42-16,-21 0 16,0 42-1,0 0-15,0 0 0,0 0 16,0 22-16,0-1 0,0 0 16,0 1-16,0-1 0,0 0 0,0 1 15,0-1-15,-21 21 16,21-20-16,-21-1 0,0-21 0,21 22 15,-21-1-15,21-21 0,0 21 16,-22-20-16,22 20 0,-21-21 0,21 0 16,0 0-16,0 1 0,-21-1 15,0-21 1,0 0 0,0-21-1,-1-1-15,22 1 16,-21 21-16,21-21 0,-21 0 0</inkml:trace>
  <inkml:trace contextRef="#ctx0" brushRef="#br1" timeOffset="88439.82">11366 6244 0,'0'-21'31,"22"21"-16,-1 0 1,0-21-16,0 21 0,0 0 16,0 0-16,22-21 0,-22 0 0,21 21 15,1 0-15,-22-22 0,21 22 16,0 0-16,1-21 0,-1 21 0,0-21 16,-20 21-16,20 0 0,0 0 15,-21-21-15,22 21 0,-22 0 0,0 0 16,0-21-16,22 21 0,-22 0 15,0-21-15,0 21 16,-42 0 31,21 21-47,-21-21 0,0 21 16,-1 0-16,1 0 0,21 0 15,-21 1-15,0-1 0,0 21 0,21-21 16,-21 0-16,-1 1 0,22 20 15,-21-21-15,21 0 0,0 0 0,0 1 16,0-1-16,0 0 0,0 0 0,21-21 16,1 21-16,-1-21 15,0 0-15,0 0 0,0 0 0,22 0 16,-22-21-16,21 0 0,-21 21 16,0-21-16,22 0 0,-22-1 0,21 1 15,-21 0-15,1 21 0,-1-42 0,0 21 16,0-1-16,-21 1 0,0 0 15,0 0-15,0 0 0,0-22 16,0 22-16,0 0 0,-21 0 0,21 0 16,-21 0-16,0 21 0,-1-22 15,1 22-15,0 0 0,0 0 0,0 0 16,-22 0-16,22 0 0,0 0 16,0 0-16,0 22 0,0-22 0,-1 21 15,1-21-15,0 21 0,0 0 16,21 0-16,0 0 15,21-21 1,0 0 0,0 0-16,1-21 0,-1 21 15,21-21-15,-21 21 0</inkml:trace>
  <inkml:trace contextRef="#ctx0" brushRef="#br1" timeOffset="88935.23">12869 5630 0,'0'0'0,"0"-21"16,64 21-16,-85 0 46,-1 0-30,1 21 0,21 1-16,0-1 0,-21 0 0,21 0 15,-21 0-15,0 0 0,21 22 16,-21-22-16,-1 21 0,22-21 0,-21 22 16,21-22-16,-21 21 0,21 1 0,0-22 15,-21 0-15,21 21 0,-21-21 16,21 22-16,-21-22 0,21 0 15,0 0-15,0 22 0,0-22 0,0 0 16,0 0-16,0 0 0,0 0 16,0 1-16,0-1 0,0 0 0,0 0 15,21-21 1,-21 21-16,21-21 0,0 0 16,0 0-16,0 0 15,1-21 1,-1 21-16,0-21 0,-21 0 0,21 21 15,0-21-15,0-1 0,1 1 16,-1 0-16,-21 0 0,21 0 0,0 0 16,0-1-16,0 1 0,1 0 15</inkml:trace>
  <inkml:trace contextRef="#ctx0" brushRef="#br1" timeOffset="89415.96">12742 5969 0,'0'0'0,"-42"0"16,21 0-16,0 0 15,42 0 32,0 0-47,21 0 0,-21-21 0,22 21 16,-1-21-16,0 21 0,1-21 15,20 21-15,-20-22 0,-1 22 0,0 0 16,1-21-16,-1 0 0,0 21 16,1 0-16,-22 0 0,21 0 0,-21-21 15,0 21-15,1 0 0,-1 0 16,0 0-16,0 0 15,-42 0 126,0 0-141</inkml:trace>
  <inkml:trace contextRef="#ctx0" brushRef="#br1" timeOffset="93767.42">22458 4255 0,'0'0'0,"-21"0"0,-1 0 15,1 0 1,0 0-16,0 0 15,0 0 1,0 0-16,-1 0 16,1 0-1,0 0 1,21 21-16,0 0 47,21-21-32,0 21 1,1-21-16,20 0 0,0 0 16,1 21-16,20-21 0,22 0 0,-22 21 15,22-21-15,0 0 0,-1 22 16,1-22-16,-22 0 0,1 0 0,-1 0 16,1 21-16,-1-21 0,-20 0 15,-1 0-15,22 0 0,-22 0 16,0 0-16,1 0 0,-22 0 15,21 0-15,-21 0 0,0 0 0,1 0 16,-1 0-16,-21-21 0,21 21 16,-21-22-1,-21 22 1,0 0 0,-1-21-16,1 21 0,0 0 15,0 0-15,0 0 16,0 0-16,21-21 0,-22 21 15,1 0-15,0 0 0</inkml:trace>
  <inkml:trace contextRef="#ctx0" brushRef="#br1" timeOffset="94207.16">22352 4382 0,'0'0'0,"-42"0"0,-43 21 16,43 0-16,20-21 16,1 0-16,0 0 15,42 0 1,0 0 0,22 0-16,-1 0 0,0 0 15,22 21-15,-1-21 0,22 0 0,0 0 16,-1 0-16,1 21 0,21-21 15,-21 0-15,-1 0 0,-20 0 0,-1 0 16,1 0-16,-1 0 0,-20 0 16,-22 0-16,21 0 0,-21 0 0,0 0 15,1 0-15,-1 0 0,0 0 16,0 0-16</inkml:trace>
  <inkml:trace contextRef="#ctx0" brushRef="#br1" timeOffset="96715.81">11430 10583 0,'-21'22'31,"21"-1"-31,0 0 16,0 0-16,0 0 0,0 0 15,-21 1-15,21-1 0,0 0 16,0 0-16,0 0 0,-22-21 0,1 21 16</inkml:trace>
  <inkml:trace contextRef="#ctx0" brushRef="#br1" timeOffset="97671.49">11536 10816 0,'0'-21'16,"0"0"-16,-21 21 0,21-21 0,-22 21 16,22-21-1,-21 21-15,21-22 0,-21 22 0,21-21 16,0 42 15,0 22-31,0-22 0,0 21 16,0-21-16,0 22 0,0 20 15,0-20-15,0 20 0,0 1 0,0-1 16,-21 1-16,0-1 0,21 1 0,-21-1 16,-1 1-16,22-1 0,-21 1 15,0-1-15,0-21 0,0 1 0,0-1 16,21 0-16,-22 1 0,22-1 0,-21-21 16,21 0-16,0 1 15,0-1-15,0-42 16,0-1-1,0 1-15,0 0 0,0 0 16,0-21-16,21 20 0,1-20 0,-1 0 16,0-1-16</inkml:trace>
  <inkml:trace contextRef="#ctx0" brushRef="#br1" timeOffset="97979.37">12107 10732 0,'0'0'0,"43"-43"15,-22 22-15,0-42 16,-21 41-16,0 44 31,0-1-31,0 0 0,0 21 0,-21 1 16,0-1-16,21 0 0,-22 22 16,22-1-16,-21 1 0,0 20 0,0-20 15,21 21-15,-21-22 0,0 22 0,-1-22 16,1 1-16,-21-1 0,21 1 15,0-1-15,-1-20 0,1-1 0,0 0 16,0 1-16,0-22 0,21 0 16,0 0-16,0 0 0,-21-21 0,21-21 31,-22 0-15,22 0-16,0 0 0,-21-1 15</inkml:trace>
  <inkml:trace contextRef="#ctx0" brushRef="#br1" timeOffset="98923.34">11282 11599 0,'0'0'0,"21"0"31,0 0-15,0 0-16,22 0 0,-22 0 0,21-21 15,0 0-15,1 0 0,20 21 16,1-21-16,-1 0 0,22-1 0,-22-20 16,22 21-16,-21-21 0,20 20 0,-20-20 15,20 21-15,-20 0 0,-22-22 16,22 22-16,-22 0 0,0 21 0,-20-21 16,-1 21-16,0 0 0,0 0 0,-21 21 31,0 0-31,-21 0 0,0 1 15,21 20-15,-21 0 0,-1-21 0,1 22 0,0-1 16,21 22-16,-21-22 16,0 0-16,0 1 0,-1-1 0,22 0 15,0 1-15,-21-1 0,21-21 0,0 21 16,0-20-16,0-1 0,0 0 16,0 0-16,21 0 0,1-21 0,-1 0 15,21 0-15,-21 0 0,22 0 0,-22 0 16,21 0-16,0-21 0,1 0 15,-1 0-15,0 0 0,1-1 0,-1-20 16,-21 21-16,22 0 0,-1-22 16,-21 22-16,0-21 0,0 21 15,-21-22-15,0 1 0,0 21 0,0-21 16,0-1-16,-21 1 0,0 0 0,0 20 16,0-20-16,-22 21 0,1-21 15,21 20-15,-21 22 0,-1-21 0,1 21 16,21 0-16,-22 0 0,1 0 0,21 0 15,-21 21-15,20 1 0,1-1 16,0 0-16,0 0 0,0 0 0,21 22 16,0-22-16,0 0 0,0 0 15,0 21-15,0-20 0,0-1 0,21-21 16,0 21-16,0 0 0,22-21 16,-22 0-16,21 0 0,-21 0 15,22 0-15,-1 0 0,21 0 0,-20 0 16,20-21-16,1 0 0,-1 0 0,22-22 15,0 22-15,-22-21 0,22 21 16,-22-22-16,1 1 0,-1 0 0,-20 20 16,20-20-16,-21 0 0,1-1 0,-1 1 15,-21 0-15,0-1 0,1 1 16,-1 21-16,0-21 0,-21 20 0,0 1 16,0 0-16,0 0 0,0 0 0,0 42 31,0 0-31,0 0 15,-21 22-15,0-1 0,-1 0 0,22 1 16,-21-1-16,0 21 0,21 1 16,-21-1-16,0 1 0,21-22 0,-21 22 15,-1-1-15,22-20 0,0-1 0,-21 0 16,21 1-16,0-1 0,-21 0 16,21-21-16,0 1 0,0-1 0,0 0 15,0 0-15,21-21 31,0 0-15,-21-21-16,0 0 0,0 0 16,0-1-16</inkml:trace>
  <inkml:trace contextRef="#ctx0" brushRef="#br1" timeOffset="99195.19">13356 11303 0,'-42'-21'16,"42"0"-16,42 0 16,-21 21-16,0-22 15,22 22-15,-1-21 0,0 21 0,1 0 16,20-21-16,-20 21 0,-1 0 16,21-21-16,1 21 0,-22 0 0,22 0 15,-22 0-15,22 0 0,-22 0 16,0-21-16,1 21 0,-22 0 0,0 0 15,0 0-15,0 0 0,-21 21 47</inkml:trace>
  <inkml:trace contextRef="#ctx0" brushRef="#br1" timeOffset="99667.41">16425 11134 0,'0'0'0,"0"-21"0,-21 21 0,0-22 16,0 22-16,0 0 0,-1 0 16,1 0-16,-21 0 0,21 0 0,-22 0 15,22 0-15,-21 22 0,0-1 16,-1 21-16,22 0 0,-21-20 0,-1 20 15,1 21-15,21-20 0,-21-1 0,20 0 16,1 22-16,0-22 0,0 1 16,21-1-16,-21-21 0,21 21 0,0-20 15,0-1-15,0 21 0,21-21 0,21-21 16,-21 21-16,22 1 0,-22-22 16,21 0-16,22 21 0,-22-21 0,22 0 15,-1 0-15,-21 0 0,22 0 16,-1 0-16,1-21 0,-1 21 15,1-22-15,-1 1 0,-20 21 0,20-21 16,-20 0-16,20 0 0,-21 0 0,1-1 16</inkml:trace>
  <inkml:trace contextRef="#ctx0" brushRef="#br1" timeOffset="99911.27">17441 11430 0,'21'0'32,"1"0"-17,-1 0-15,0 0 0,0-21 16,0 21-16,0 0 0,22 0 0,-22-21 16,21 21-16,-21 0 0,1 0 15,-1 0-15,21 0 0,-42-21 0,21 21 16,0 0-16,-42 0 15,0 21 1,0-21-16,0 21 0</inkml:trace>
  <inkml:trace contextRef="#ctx0" brushRef="#br1" timeOffset="100079.18">17399 11599 0,'0'0'16,"-21"22"-16,0-1 0,21 0 0,-22 0 15,22 0-15,0 0 16,22-21-16,-1 0 15,0 0-15,21 0 0,-21 0 16,1 0-16,20 0 0,-21 0 0,21 0 16,1 0-16,-22 0 0,21-21 15,-21 21-15,22-21 0,-22 0 0,0 21 16,0-21-16</inkml:trace>
  <inkml:trace contextRef="#ctx0" brushRef="#br1" timeOffset="100731.81">19113 11282 0,'0'0'0,"-21"-21"0,21 0 0,-21-1 15,21 1-15,0 0 0,0 0 0,0 0 16,-21 0-16,21 42 31,0 0-31,0 0 0,0 0 16,0 22-16,0-1 0,-21-21 15,21 21-15,0 1 0,0-1 0,-21 0 16,-1 1-16,1-1 0,0 0 0,21 1 16,-21-22-16,0 21 15,0-21-15,-1 1 0,22-1 0,-21 0 16,0 0-16,0-21 0,0 0 16,21-21-1,0 0 1,0-22-16,0 22 0,21 0 15,0-21-15,0-1 0,0 22 16,1-21-16,20-22 0,-21 22 0,21 0 16,1-1-16,-1-20 0,0 42 15,22-22-15,-22 22 0,1 0 0,-1 0 16,21 21-16,-20 0 0,-22 0 0,21 21 16,1 0-16,-22 22 15,0-22-15,-21 21 0,0 0 0,0 1 16,0-1-16,0 0 0,0 1 0,-21-1 15,0 0-15,-1 1 0,1-22 16,-21 0-16,21 21 0,0-20 0,-1-1 16,1 0-16,0-21 0,21 21 0,0 0 15,-21-21-15,42-21 32,0 0-32,0 0 0,1 0 15</inkml:trace>
  <inkml:trace contextRef="#ctx0" brushRef="#br1" timeOffset="101137.69">19791 11578 0,'0'0'0,"0"21"16,21-21-16,0 0 15,0 0-15,0 0 0,1 0 16,20 0-16,-21-21 0,21 21 0,1-21 15,-1 0-15,0 21 0,1-21 0,-1 0 16,0-1-16,1 1 0,-22 0 16,21-21-16,-21 21 0,1-1 15,-1-20-15,-21 21 0,0 0 0,0 0 16,-21 21 0,-22 0-16,22 0 0,0 21 15,-21 0-15,20 21 0,-20 1 0,0-22 16,21 21-16,-22 0 0,22 1 15,0-1-15,0 0 0,0 1 0,-1-22 16,1 21-16,21-21 0,0 1 16,0 20-16,0-21 0,0 0 15,0 0-15,21-21 0,1 0 0,-1 0 16,0 0-16,21 0 0,-21 0 16,22 0-16,-1 0 0,22-21 15,-22 0-15,0 0 0,22 0 0,-22 0 16,22-1-16,-22 1 0,21-21 15</inkml:trace>
  <inkml:trace contextRef="#ctx0" brushRef="#br1" timeOffset="101631.42">20955 11388 0,'0'0'0,"21"-21"0,-21-1 15,0 1-15,21 21 0,-21-21 0,0 42 32,0 0-32,0 1 0,0-1 15,0 21-15,-21-21 0,21 22 0,0-22 16,-21 21-16,0-21 0,21 22 0,0-22 15,-21 0-15,-1 0 16,22 0-16,0 0 0,-21-21 0,21 22 16,21-22-1,1 0 1,-1-22-16,0 1 0,0 0 16,0 21-16,0-21 0,1 0 0,-1 0 15,0-1-15,-21 1 0,21 21 16,0 0-16,0 0 0,-21 21 15,22 1-15,-22-1 16,0 0-16,0 0 0,0 0 16,0 0-16,21 1 0,-21-1 0,0 0 15,21 0-15,0 0 0,-21 0 16,21-21-16,0 0 0,-21 22 16,22-22-16,-1 0 0,21 0 0,-21 0 15,0-22-15,1 22 0,20-21 0,-21 0 16,0 0-16,0 0 0,1 0 15,-1-1-15,0 1 0,0-21 0,-21 21 16,21-22-16,-21 1 0,0 0 0,0-1 16,0 1-16,0 21 0,0-21 15,0 20-15,-21 1 0,0 0 0,0 0 16,0 21-16,-1 0 0,1 0 0,0 0 16,0 0-16,-21 0 0,20 0 15,1 21-15,0-21 0,0 0 16,0 21-16</inkml:trace>
  <inkml:trace contextRef="#ctx0" brushRef="#br1" timeOffset="102043.53">22860 11134 0,'0'0'0,"85"-64"16,-64 64-16,0-21 15,-21 0-15,0 0 0,0 0 16,0-1-16,-21 22 16,0 0-16,-1 0 15,1 0-15,0 0 0,0 0 0,0 22 16,-22 20-16,22-21 0,-21 21 0,21 1 15,-22-1-15,1 22 0,21-22 16,-21 21-16,-1-20 0,1 20 0,21-20 16,0-1-16,-1 0 0,1 1 15,21-1-15,0-21 0,0 21 16,0-20-16,0-1 0,21 0 0,1 0 16,20 0-16,-21-21 0,21 21 0,1-21 15,-1 0-15,0 0 0,1 0 16,-1 0-16,22 0 0,-22 0 0,0-21 15,1 21-15,-1-21 0,0 0 0,-21 21 16,22-21-16,-1 0 0,-21-1 16</inkml:trace>
  <inkml:trace contextRef="#ctx0" brushRef="#br1" timeOffset="102411.32">23347 11451 0,'0'0'0,"0"-21"15,-21 21-15,21 21 16,-22 0-16,1 1 0,0-1 15,0 0-15,0 0 0,21 21 0,-21-20 16,-1-1-16,22 0 0,-21 21 16,21-21-16,0 1 0,0-1 0,0 0 15,0 0-15,0 0 16,21-21-16,1 0 0,-1 0 16,0 0-16,21 0 0,-21 0 0,22 0 15,-22 0-15,21-21 0,1 0 0,-22 0 16,21 21-16,-21-21 0,22-22 15,-22 22-15,0 0 0,0-21 0,0 20 16,-21-20-16,0 21 0,0-21 16,0-1-16,0 22 0,0 0 15,-21 0-15,0 0 0,-21 21 0,20 0 16,1 0-16,-21 0 0,21 0 0,-22 0 16,22 21-16,0-21 0,0 21 15,0 0-15,0 0 0,-1-21 0,22 21 16,0 1-16,0-1 0,0 0 15,22-21 1,-1 0-16,0 0 0</inkml:trace>
  <inkml:trace contextRef="#ctx0" brushRef="#br1" timeOffset="102691.16">24426 10964 0,'0'0'0,"0"-21"0,-21 21 16,0 21 0,21 1-16,-21-1 0,0 0 0,-1 21 15,1 1-15,0 20 0,0-21 16,0 1-16,0 20 0,-1-20 0,1 20 16,0-21-16,21 1 0,-21-1 15,0 0-15,0 1 0,-1-1 16,22-21-16,-21 0 0,21 22 0,-21-22 15,21 0-15,0 0 0,0 0 16,21-21 0,0 0-1,1 0-15,20-21 0</inkml:trace>
  <inkml:trace contextRef="#ctx0" brushRef="#br1" timeOffset="103327.3">25019 11642 0,'0'0'0,"0"-21"0,0-43 15,-21 64 1,21-21-16,-21 0 0,-1 21 0,1-21 16,0 21-16,0 0 0,0 0 15,-22 0-15,1 0 0,21 0 0,-21 21 16,-1 0-16,1 0 0,0 0 0,-1 0 15,1 1-15,0 20 0,-1-21 16,1 21-16,21-20 0,0 20 0,-1-21 16,1 0-16,21 22 0,0-22 0,0 0 15,0 0-15,21 0 16,1 0-16,-1 1 0,0-1 0,21-21 16,-21 0-16,22 0 0,-22 0 0,21 0 15,1 0-15,-1 0 0,-21 0 16,21-21-16,1-1 0,-22 1 0,21 0 15,1 0-15,-22 0 0,21-22 0,-21 1 16,22 0-16,-22-1 0,21 1 16,-21-21-16,22-1 0,-22 1 0,0-1 15,21 1-15,-21-1 0,1 1 0,-1 20 16,0-20-16,-21 20 0,0 1 16,21 21-16,-21 0 0,0 0 0,0-1 15,0 44 1,0-1-1,-21 0-15,0 21 0,21-21 0,-21 43 16,-1-22-16,1 22 0,0-22 16,0 22-16,0-1 0,0-21 0,21 22 15,-22-22-15,1 1 0,21 20 0,-21-21 16,21 1-16,0-1 0,0-21 16,0 22-16,0-1 0,0-21 0,0 0 15,0 22-15,0-22 0,0 0 16,0 0-16,0 0 15,21-21-15,0 0 0,1 0 16,-1 0-16,0 0 16,-21-21-16,21 21 0,0-21 15,22 0-15,-22 0 0,0-1 0,21 1 16,-21 0-16</inkml:trace>
  <inkml:trace contextRef="#ctx0" brushRef="#br1" timeOffset="103683.17">26056 11240 0,'0'0'0,"21"-43"15,-21 22-15,0 0 0,0 0 16,0 0-16,0 42 31,-21-21-31,0 21 0,0 21 0,0-21 16,-1 22-16,1-22 0,0 21 0,0 1 15,0-1-15,0 0 0,-1 1 16,1-1-16,21 0 0,-21 1 0,0-22 16,21 21-16,0-21 0,0 22 0,-21-22 15,21 0-15,0 21 0,0-21 16,0 1-16,-21-1 0,21 0 16,0 0-16,0 0 0,0 0 0,0 1 0,0-1 15,21-21 1,0 0-16,0 0 15,0 0-15,0 0 0,1 0 0,-1 0 16,0 0-16,0 0 0,21-21 16,-20 21-16,-1-22 0,21 1 0,-21 21 15</inkml:trace>
  <inkml:trace contextRef="#ctx0" brushRef="#br1" timeOffset="104106.93">26670 11261 0,'0'0'0,"21"-43"0,-21 22 0,21-21 16,-21 21-16,21 0 0,1 21 0,-1-22 16,0 22-16,0 0 0,0 0 0,0 0 15,1 0-15,-1 22 0,0-1 16,-21 0-16,21 0 0,0 21 0,0 1 15,-21-1-15,22 0 0,-22 1 16,0 20-16,0-20 0,0-1 0,0 0 16,0 1-16,0-1 0,0 0 15,0 1-15,-22-1 0,1 0 16,0 1-16,0-22 0,0 21 0,-22 0 16,22-20-16,0 20 0,-21-21 0,21 0 15,-22 22-15,22-22 0,-21 0 16,21 0-16,-1-21 0,1 21 0,0 0 15,0-21-15,0 22 0,0-22 16,21 21-16,-22-21 16,22-21 31,-21 21-47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1T11:54:38.06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1312 12446 0,'0'0'0,"21"-21"15,-21 0 1,22 21-16,-22-21 0,0-1 15,21 1-15,-21 0 0,21 21 16,-21-21-16,0 0 0,0 0 16,0-1-16,0 1 0,0 0 15,0 0 1,0 0-16,0 0 16,0 42 15,0 0-16,0 0-15,0 0 0,0 0 16,0 1-16,0 20 0,0 0 0,0-21 16,0 22-16,0-1 0,0 0 15,0 22-15,0-22 0,0 1 16,0 20-16,0 1 0,0-22 0,0 21 16,0 1-16,0-1 15,0 1-15,-21-1 0,21 1 0,-21-1 16,-1 1-16,22-1 0,0 1 15,0-22-15,-21 22 0,21-1 0,-21-20 16,21 20-16,-21-21 0,21 1 16,0-1-16,0 0 0,0 1 0,0-1 15,-21-21-15,21 22 0,0-22 16,-21 0-16,21 0 0,0 0 16,-22-21 15,22-21-31,0 0 15,0 0-15,0 0 16,0-22-16,0 22 0,0-21 0,0-22 16,0 22-16,0-22 0</inkml:trace>
  <inkml:trace contextRef="#ctx0" brushRef="#br0" timeOffset="2148.23">1503 12023 0,'0'0'0,"0"-21"31,-21 21-31,-1 0 15,1 0 1,0 0 0,0 0-16,42 0 93,-21 21-77,21-21-16,0 0 0,22 0 0,-22 21 16,21-21-16,1 0 0,-1 0 15,0 0-15,1 21 0,-1-21 0,0 0 16,1 0-16,20 0 0,-21 0 16,22 0-16,-1 0 0,1 0 0,-1 0 15,1 0-15,-1 0 0,1 0 16,-1 0-16,22 0 0,-21 0 0,20 0 15,1 0-15,-22 0 0,22 0 16,-21 0-16,20 0 0,1 0 16,0 0-16,-1 0 0,1 0 15,0-21-15,-1 21 0,22 0 0,-21 0 16,-1-21-16,1 21 0,0 0 0,-1 0 16,1 0-16,0 0 0,-1 0 15,1 0-15,-21-21 0,-1 21 0,22 0 16,-43 0-16,22 0 0,-22 0 15,21 0-15,-20 0 0,-22 0 0,21 0 16,-21 0-16,1 0 0,-1 0 0,0-22 16,0 22-16,0 0 15,0 0-15,-21 22 78,0-1-78,0 0 16,0 0 0,0 0-16,0 0 0,0 1 15,0-1-15,-21 0 0,21 0 0,-21 0 16,21 0-16,-21 22 0,21-22 16,0 0-16,0 21 0,-21-20 0,21 20 15,-21 0-15,21 1 0,0-22 16,0 21-16,0 0 0,0 22 15,0-22-15,0 1 0,0-1 0,0 21 16,0-20-16,0 20 0,0-20 16,0-1-16,0 21 0,0-20 0,0 20 15,0-20-15,0 20 0,-22-21 16,22 22-16,0-1 0,0 1 0,0-1 16,0 1-16,0-22 0,0 22 0,0-1 15,0 1-15,0-22 0,0 22 16,0-22-16,0 21 0,0-20 0,0-1 15,0 0-15,0 1 0,0-1 16,0 0-16,0 1 0,0-22 0,0 21 16,0-21-16,0 1 0,0-1 15,0 0-15,-21-21 63,0 0-48,0 0 1,0 0-16,0 0 0,-1 0 16,1 0-16,0 0 0,0 0 0,0 0 15,0 21-15,-1-21 0,1 0 16,0 21-16,0-21 0,0 0 0,0 0 16,-1 0-16,-20 0 0,21 21 15,0-21-15,-22 0 0,22 0 16,-21 0-16,0 0 0,20 0 0,-20 0 15,0 0-15,-1 0 0,1 0 16,-21 0-16,20 0 0,1 0 0,-22 0 16,22 0-16,-21 0 0,20 0 0,-20 0 15,20 0-15,-20 0 0,-1 0 16,22 0-16,-21 0 0,-1 0 0,22 0 16,-22 0-16,22 0 0,-22 0 15,1 0-15,-1 0 0,1 0 0,-1 0 16,1 0-16,-1 0 0,1 0 15,-1 0-15,1 0 0,-1 0 16,1 0-16,21 0 0,-22 0 16,22 0-16,-22 0 0,22 0 0,0 0 15,-1 0-15,1 0 0,0-21 16,-1 21-16,1 0 0,0-21 0,-1 21 16,1 0-16,21 0 0,-22 0 15,1-21-15,0 21 0,21 0 0,-22 0 16,1-21-16,21 21 0,0 0 15,-22 0-15,22-21 0,0 21 0,0 0 16,0 0-16,-1 0 0,1-22 16,0 22-16,0 0 15,0 0 1,0 0-16,-1 0 16,1 0-16,0 0 15,0 0 1,0 0-16,0 0 15,-1 0-15,1 0 16,0 0-16,0 0 16,0-21-16,0 21 31,-1 0 78,22-21 1,0 0-95,0 0-15,0 0 16,22-1-16,-22 1 0,21 21 16,0-21-16,-21 0 0,0-21 15,0 20-15,21 1 0,-21 0 16,21 0-16,-21-21 0,0 20 0,0 1 15,0-21-15,0 21 0,0 0 16,0-1-16,0 1 0,0 0 0,0 0 16,0 0-16,0 0 0,0-1 15,0 1-15,0 0 0,0-21 16</inkml:trace>
  <inkml:trace contextRef="#ctx0" brushRef="#br0" timeOffset="2799.89">1460 12107 0,'0'0'0,"0"-21"16,0 0-1,0 0 16,-21 21-15,21 21 0,-21-21-16,21 21 0,-21 0 15,21 1-15,0-1 16,0 0-16,0 0 16,21-21-1</inkml:trace>
  <inkml:trace contextRef="#ctx0" brushRef="#br0" timeOffset="4108.18">2773 12467 0,'-21'-21'15,"-1"0"-15,1 0 16,0 0-16,21-1 16,-21 22-16,0 22 31,21 20-16,0-21-15,0 21 0,0 1 16,0-1-16,-21 22 0,21-22 16,0 21-16,-22 1 0,22-22 0,-21 22 15,0-22-15,21 22 0,0-22 16,-21 0-16,21-21 0,-21 22 0,21-22 16,0 0-16,0 0 0,-21-21 15,21 21-15,0-42 31,0 0-31,0 0 0,0 0 0,21 0 16,-21-22-16,21 22 0</inkml:trace>
  <inkml:trace contextRef="#ctx0" brushRef="#br0" timeOffset="4578.31">2455 12552 0,'0'0'0,"0"-21"0,0-43 16,0 43-16,0 0 0,21 0 15,1 0-15,20-1 0,0 22 16,-21-21-16,22 0 0,-1 21 0,22 0 16,-22 0-16,0 0 0,1 0 15,-1 0-15,0 21 0,-21 0 0,1 1 16,-1-1-16,0 0 16,-21 21-16,0-21 0,0 1 0,0 20 15,-21-21-15,-22 21 0,22 1 16,-21-22-16,21 21 0,-22-21 0,1 1 15,0-1-15,21 0 0,-22 0 16,1 0-16,21-21 0,-22 0 0,22 0 16,0 0-16,0 0 0,0 0 15,0 0-15,-1 0 16,44 0 0,-1 0-16,21 21 15,-21-21-15,0 22 0,1-1 16,20 0-16,-21 0 0,0 0 0,0 22 15,22-22-15,-22 0 16,0 21-16,0-21 0,-21 1 0,21-1 16,1 0-16,-1 0 0,0 0 15,0 0-15,0-21 16,0 0-16,1 0 16,-1 0-16,-21-21 15,21 21-15,-21-21 0,21 0 16,0 0-16,-21 0 0</inkml:trace>
  <inkml:trace contextRef="#ctx0" brushRef="#br0" timeOffset="4948.09">3175 12954 0,'0'0'0,"0"21"0,0 0 15,0 1-15,21-22 31,0 0-31,0 0 16,1-22-16,-1 22 0,0-21 16,0 0-16,-21 0 0,21 0 15,0 0-15,-21-1 0,0 1 16,0 0-16,0 0 0,0 0 16,-21 21-1,0 0-15,0 0 0,0 0 0,0 21 16,-1 0-16,1 0 0,0 0 15,21 1-15,-21 20 0,0-21 0,21 0 16,-21 22-16,21-22 0,0 0 16,0 21-16,0-21 0,0 1 0,0-1 15,0 0-15,21-21 0,0 21 16,-21 0-16,21-21 0,0 0 0,0 0 16,1 21-16,-1-21 0,0 0 15,21 0-15,-21 0 0,22-21 0,-1 0 16,0 0-16</inkml:trace>
  <inkml:trace contextRef="#ctx0" brushRef="#br0" timeOffset="5495.86">3979 12806 0,'0'-21'0,"-21"21"15,0 0 1,0 0-16,0 0 15,-1 0-15,22 21 0,-21 0 0,0 0 16,0 0-16,21 1 0,-21-1 0,0 21 16,21-21-16,0 0 0,-22 22 15,22-22-15,-21 21 0,21-21 16,-21 1-16,21 20 0,0-21 16,0 0-16,0 0 0,0 1 15,0-1-15,21-21 16,0 0-16,1 0 0,-1 0 15,0-21-15,0-1 0,0 1 16,0 0-16,1 0 0,20 0 16,-21-22-16,0 1 0,0 0 0,1-1 15,-1 1-15,-21 0 16,21-1-16,0-20 0,0 21 0,-21-22 0,0 22 16,0-1-16,21 1 0,-21 21 0,0-21 15,0 20-15,0 1 16,0 42 15,-21 1-31,21-1 0,0 21 0,0-21 16,-21 22-16,21 20 0,0-21 0,-21 1 15,21-1-15,0 22 0,0-22 16,0 0-16,0 1 0,0-22 0,0 21 16,0-21-16,0 22 0,21-22 15,0-21-15,0 21 0,1-21 16,-1 0-16,0 0 0,0 0 0,0-21 15,22 21-15,-22-21 0,0-22 16,0 22-16,21-21 0,-20 21 16,-1-22-16</inkml:trace>
  <inkml:trace contextRef="#ctx0" brushRef="#br0" timeOffset="6156.61">3281 10139 0,'0'0'0,"0"-21"0,0 0 16,0-1-16,0 1 0,0 0 0,0 0 16,21 21-16,-21 21 31,0 0-31,0 0 15,21 22-15,-21-22 16,21 42-16,-21-20 0,0 20 0,0 1 16,0 20-16,0-20 0,0-1 15,0 22-15,0-21 0,0 20 0,0 1 16,0-22-16,0 22 0,0-21 0,0-1 16,0 22-16,0-22 0,0 1 15,0-22-15,0 22 0,0-22 0,0 0 16,0 1-16,0-22 0,0 21 15,0-21-15,0 0 0,0 1 0,0-1 16,0-42 15,-21-1-31,21-20 0,0 21 16,0-21-16,0-1 0,0-20 0</inkml:trace>
  <inkml:trace contextRef="#ctx0" brushRef="#br0" timeOffset="6672.22">3556 10097 0,'0'0'16,"-42"-22"0,20 22-16,1-21 0,0 21 0,0 0 0,0 0 15,-22 0-15,22 21 0,0-21 16,-21 22-16,21-1 0,-22 0 0,22 21 15,0-21-15,-21 22 0,20-1 0,1 0 16,0 22-16,0-22 0,0 1 16,21-1-16,0 0 0,-21-21 0,21 22 15,0-22-15,0 0 0,-22 0 16,44-21 15,-1-21-31,-21 0 0,21 0 0,0-22 16,-21 22-16,21-21 0,0 0 0,1-1 15,-1 1-15,0 0 16,0-1-16,0 1 0,0 0 0,1-1 16,-1 1-16,0 21 0,21 0 15,-21-1-15,1 1 0,-1 0 0,0 21 16,0 0-16,0 21 0,0 0 16,1 1-16,-1-1 0,-21 0 15,21 21-15,0-21 0,0 22 0,0-1 16,1 22-16,-22-22 0,21 0 15,0 1-15,0-1 0,-21-21 0,0 21 16,21-20-16,0 20 0,-21-21 0,0 0 16,0 0-16,22-21 0,-22 22 15,21-22-15,-21-22 32,0 1-32,0 0 0</inkml:trace>
  <inkml:trace contextRef="#ctx0" brushRef="#br0" timeOffset="7380.05">1460 7133 0,'0'0'0,"0"-21"0,0 0 15,-21 21 1,0 0-16,21 21 16,-21 0-16,0 22 0,21-1 15,-21 21-15,21 1 0,-22 21 0,1-1 16,21 1-16,0 21 0,0 21 15,0-21-15,-21 21 0,21-22 16,-21 22-16,21-21 0,0 0 0,-21 0 16,0 0-16,-1 0 0,22-1 15,0-20-15,-21 0 0,0-22 0,0 22 16,21-22-16,0 1 0,-21-22 16,21 1-16,-21-1 0,21-21 0,0 21 15,-22-20 1,22-44-1,0 1-15,-21 0 0,21 0 16,-21-21-16,21-1 0,0 1 0,-21-22 16,21 22-16,0-21 0,0-22 15</inkml:trace>
  <inkml:trace contextRef="#ctx0" brushRef="#br0" timeOffset="8263.87">1376 7387 0,'0'-21'16,"21"21"0,0-21-1,0 21-15,0 0 0,1 0 16,20 0-16,0 0 0,1 0 15,20 0-15,1-21 0,20 0 0,1 21 16,0-22-16,20 22 0,22-21 16,0 0-16,0 21 0,22-21 0,-22 0 15,21 21-15,-21-21 16,21 21-16,0-22 0,-21 1 0,21 21 16,-21 0-16,0-21 0,-21 21 0,21 0 15,-21 0-15,0-21 0,0 21 16,-22 0-16,22 0 0,-21 0 0,-22 0 15,1 0-15,-1 0 0,1 0 16,-22 0-16,0 0 0,-20 21 0,-1 0 16,0-21-16,0 21 0,0 1 15,-21 20-15,21-21 0,-21 21 0,0-20 16,0 20-16,0 0 0,22 1 16,-22-1-16,0 0 0,21 1 15,-21 20-15,21-21 0,-21 22 0,0-22 16,0 22-16,21-1 0,0 1 0,-21-1 15,21 22-15,-21-22 0,22 1 16,-22 21-16,0-22 0,21 1 0,-21-1 16,0 22-16,0-22 0,0 22 0,0-22 15,0 1-15,0-1 0,0 1 16,-21-1-16,21 1 0,0-1 0,-22 1 16,1-22-16,0 1 0,0-1 0,21 0 15,-21 1-15,0-1 0,21-21 16,0 21-16,0-20 0,-22-1 0,22 0 15,-21-21-15,21 21 0,-21-21 16,0 0 0,0 0-16,0 0 0,-1 0 15,1 0-15,0 0 0,0 0 16,-21 0-16,20 0 0,-20-21 0,0 21 16,-22 0-16,1-21 0,-1 21 15,-20 0-15,-1 0 0,-21 0 0,0 0 16,0 0-16,-21 0 0,0 0 0,-21 0 15,0 0-15,0 0 0,0 0 16,-22 0-16,22 21 0,-21-21 0,21 21 16,-22-21-16,22 21 0,-21-21 15,21 0-15,21 21 0,-21-21 16,21 0-16,21 0 0,0 0 16,0 0-16,21 0 0,22 0 0,-1 0 15,22-21-15,0 21 0,-1-21 16,22 21-16,0-21 0,0 21 0,21-21 15,0 0-15,0-1 16,21 1-16,0 0 0,0 0 16,1 0-16,20 0 0,-21-1 15,21-20-15,1 21 0</inkml:trace>
  <inkml:trace contextRef="#ctx0" brushRef="#br0" timeOffset="8827.45">2053 7832 0,'-21'-21'0,"42"42"0,-63-64 16,21 22-16,-1 21 0,1 0 15,0 0-15,-42 0 16,41 0-16,-20 21 0,0 1 0,-1 20 16,22 0-16,-21 1 0,0 20 15,-1 1-15,1-1 0,21 1 0,0-1 16,-1 22-16,22-22 0,0 1 16,0-1-16,0 22 0,22-22 0,-1-20 15,21 20-15,-21-20 0,22-1 16,-22 0-16,21-21 0,0 1 0,1-1 15,-1 0-15,0-21 0,1 0 16,-1 0-16,0 0 0,-20-21 0,20 0 16,0-1-16,1-20 15,-22 21-15,21-21 0,-21-1 0,22 1 16,-22 0-16,0-1 0,0 1 16,0 0-16,-21-22 0,0 22 0,0-22 15,0 22-15,0-22 0,-21 22 16,0-21-16,0 20 0,0 1 0,-22 0 15,22-1-15,-21 22 0,21 0 16,-22 0-16,1 0 0,21 21 0,-22 0 16,1 0-16,21 21 0,-21 0 15,20 0-15,-20 0 0,21 22 16,0-22-16,0 21 0,-1 0 0,22 1 16,0-1-16,0 0 0,0 1 15,22-1-15,20 0 0,-21-20 16,0-1-16,22 0 0,-1 0 0</inkml:trace>
  <inkml:trace contextRef="#ctx0" brushRef="#br0" timeOffset="9223.66">2413 8530 0,'0'0'0,"0"-21"16,0 0-16,0 0 15,21 21-15,0-21 0,0 21 16,1 0-16,-1 0 16,0 0-16,0 0 0,0 0 0,0 0 15,1 21-15,-1 0 0,0 0 16,0 0-16,-21 0 0,0 1 0,0-1 16,0 0-16,0 0 0,0 21 15,0-20-15,0-1 0,0 0 0,0 0 16,0 0-16,-21-21 0,21 21 15,-21 1-15,0-44 32,21 1-32,0 0 15,0 0-15,0 0 0,0-22 0,0 22 16,0-21-16,0 21 0,21-22 16,-21 1-16,0 21 0,0 0 0,21 0 15,-21-1-15,21 1 0,-21 0 16,0 0-16,21 21 0,0 0 0,1 0 15,-1 0-15,0 0 16</inkml:trace>
  <inkml:trace contextRef="#ctx0" brushRef="#br0" timeOffset="9795.98">3196 8700 0,'21'0'16,"0"0"-16,-21-22 16,22 1-16,-22 0 15,21 0-15,-21 0 0,0 0 16,0-1-16,0 1 0,0 0 0,0 0 16,0 0-16,0 0 0,0-1 15,-21 1-15,-1 0 0,1 21 0,0 0 16,0 0-16,0 0 0,0 0 0,-1 0 15,1 21-15,0 0 16,0 1-16,0-1 0,0 0 0,-1 0 16,1 21-16,21-20 0,-21 20 15,21-21-15,0 21 0,0-20 0,0-1 16,0 0-16,0 0 0,21 0 16,0 0-16,1-21 0,-1 0 15,0 0-15,0 0 0,0 0 0,22-21 16,-22 21-16,0-21 0,0 0 15,0 0-15,22 0 0,-22-1 0,0 1 16,-21 0-16,21 0 0,-21 0 16,21 0-16,-21-1 0,0 1 0,0 0 15,0 0-15,0 0 0,0 0 16,0-1-16,0 44 31,0-1-31,0 0 16,0 0-16,0 21 0,0-20 0,0-1 15,0 21-15,0-21 0,0 0 16,0 1-16,0-1 0,0 0 0,0 0 16,21 0-16,1-21 0,-1 0 15,0 0-15,0 0 16,0-21-16,0 0 0,1 0 16,-1 0-16</inkml:trace>
  <inkml:trace contextRef="#ctx0" brushRef="#br0" timeOffset="10227.73">3852 8403 0,'0'21'15,"-21"1"-15,0-1 16,0 0-16,21 0 0,0 0 0,-21 0 16,21 1-16,-22-1 0,1 0 15,21 0-15,0 0 0,-21 0 16,21 1-16,-21-1 0,21 0 15,-21-21-15,21 21 16,0-42 15,0 0-15,0 0-16,0-1 0,0 1 16,0 0-16,0 0 0,0 0 15,21 0-15,0-1 0,0 1 0,0 0 16,-21 0-16,22 0 0,-1 21 15,0 0-15,0-21 0,0 21 0,0 0 16,1 0-16,-1 21 0,-21 0 16,0 0-16,21 0 15,-21 0-15,0 1 0,0-1 0,0 0 16,0 0-16,0 0 0,0 0 16,0 1-16,0-1 0,0 0 15,-21-21-15,21 21 0,0 0 0,21-21 47</inkml:trace>
  <inkml:trace contextRef="#ctx0" brushRef="#br0" timeOffset="11055.35">4360 8446 0,'0'0'0,"-21"-22"16,0 22 0,0 0-16,0 0 15,-1 0-15,1 0 0,21 22 16,-21-1-16,0-21 0,21 21 0,-21 0 16,21 0-16,0 0 0,-21 1 15,21-1-15,0 0 0,0 0 16,0 0-16,0 0 15,21-21 1,0 0 0,0 0-16,0 0 0,0-21 15,-21 0-15,22 0 16,-1 0-16,-21 0 16,21 21-16,-21-22 0,0 1 0,0 0 15,0 0 1,0 42 31,0 0-32,0 0-15,0 1 16,0-1-16,0 0 0,0 0 16,0 0-16,0 0 0,0 22 15,0-22-15,21 0 0,-21 21 16,0-20-16,0 20 0,21-21 0,-21 21 15,0 1-15,0-1 0,0-21 16,0 22-16,0-1 0,21 0 0,-21-21 16,0 22-16,0-22 0,0 21 0,0 1 15,0-22-15,0 21 0,0-21 16,0 22-16,0-22 0,0 21 16,0-21-16,-21 22 0,21-22 0,-21 21 15,21-21-15,-21 0 0,21 1 0,-21-1 16,0 0-16,21 0 0,0 0 15,-22-21-15,1 0 16,21-21 0,0 0-16,0 0 0,0 0 15,0-22-15,0 22 0,0-21 0,0-1 16,0 1-16,0 0 0,0-1 0,0 1 16,21 0-16,-21-22 0,0 22 15,22-22-15,-22 22 0,0-21 0,0 20 16,21 1-16,-21-22 15,21 22-15,-21 0 0,21-1 0,-21 22 16,21-21-16,0 21 0,-21 0 0,0-1 16,22 1-16,-1 0 0,0 0 15,0 21 1</inkml:trace>
  <inkml:trace contextRef="#ctx0" brushRef="#br0" timeOffset="11596.04">4699 8573 0,'21'0'31,"0"0"-31,0-22 16,1 22-16,-1-21 0,0 0 16,0 21-16,-21-21 15,0 0-15,21 21 0,-21-21 0,21 21 16,-21-22-16,0 1 0,0 0 15,0 0 1,-21 21 15,0 0-31,0 0 0,21 21 16,-21-21-16,0 21 16,-1 0-16,22 1 0,0-1 15,-21 0-15,21 0 0,0 0 0,0 0 16,0 1-16,0-1 15,0 0-15,0 0 16,0 0-16,21-21 16,1 0-16,-1 0 15,0 0-15,0 0 0,0 0 16,0 0-16,1 0 16,-1 0-1,-21-21-15,21 21 0,-21-21 16,0 0-1</inkml:trace>
  <inkml:trace contextRef="#ctx0" brushRef="#br0" timeOffset="20384.15">1016 12531 0,'0'0'0,"21"0"0,-21 21 15,21 0-15,0-21 16,-21 21-16,0 0 0,0 1 16,-21-22 46,0 0-62,0 0 0,0-22 0,0 1 16,-1 0-16,1 0 0,0 0 15,0 0-15,0-1 0,0-20 0,-22 21 16,22-21-16,0-1 0,0 1 16,0 0-16,-1-1 0,-20-20 15,21 20-15,0-20 0,21 21 16,-21-22-16,-1 1 0,22-1 0,0-21 16,0 22-16,0-22 0,0-21 15,0 22-15,22-1 0,-1 0 0,0 1 16,0-1-16,0 0 0,22 22 15,-1-22-15,-21 22 0,21-1 16,1 1-16,-1-1 0,0 1 0,1 20 16,-1 1-16,0 0 0,1 21 15,-22-22-15,21 22 0,-21 21 0,1-21 16,-1 0-16,0 21 0,0 0 16,0 0-1,0 0 16,-42 0 16,0 0-47</inkml:trace>
  <inkml:trace contextRef="#ctx0" brushRef="#br0" timeOffset="20768.43">1058 10181 0,'0'21'16,"21"-21"-16,1 0 0,20 0 0,-21 0 15,21 0-15,-20 0 0,20 0 16,-21 0-16,21 0 0,-20 0 0,-1 0 15,0 0-15,0 0 0,0 0 16,0 0-16,-21 22 31,-21-1-31,0 0 0,0 21 0,0 1 16,0-1-16,-1 0 0,-20 1 16,21-1-16,0 0 0,0 22 15,-1-22-15,1 0 0,0 1 0,0-22 16,0 21-16,21-21 0,0 1 15,0-1-15,0 0 0,-21 0 0,42-42 47,0 21-47,0-21 0,0-22 0</inkml:trace>
  <inkml:trace contextRef="#ctx0" brushRef="#br0" timeOffset="72855.75">9313 8827 0,'0'0'0,"0"-22"15,0 1-15,0 0 0,0 0 0,0 0 16,0 0-16,0-1 0,-21 1 16,0 0-16,0 0 0,-22 21 15,22 0-15,-21 0 0,0 0 16,-1 0-16,1 0 0,-22 0 0,22 0 15,-21 21-15,-1 0 0,22 22 0,-22-1 16,22 0-16,-22 1 16,22 20-16,0 1 0,-1-1 0,1 22 15,0-22-15,21 1 0,-22 20 0,22-20 16,0 21-16,0-22 0,21 22 16,0-22-16,0 1 0,0-1 0,0-20 15,0-1-15,0 21 0,21-41 0,0 20 16,0 0-16,0-21 0,1 22 15,20-22-15,-21 0 0,21 0 0,1-21 16,-1 21-16,0-21 0,1 0 16,-1 0-16,22 0 0,-22 0 0,0-21 15,22 0-15,-22 21 0,0-42 16,22 21-16,-22-1 0,1-20 0,20 0 16,-21-22-16,1 22 0,-1-22 15,0 1-15,1-22 0,-1 22 0,-21-22 16,22 22-16,-22-22 0,0 21 15,0-20-15,-21 20 0,0-20 0,0 20 16,0-21-16,0 22 0,-21 21 0,0-22 16,-22 22-16,22 21 0,-21-22 15,0 22-15,-1 21 0,-20 0 0,-1 0 16,1 0-16,-1 0 16,-20 0-16,20 21 0,1 0 0,-1 1 0,1 20 15,-1-21-15,22 21 0,-1 1 16,1-1-16,21-21 0,0 22 15,0-1-15,21-21 0,0 0 0,0 0 16,21 1-16,21-1 0</inkml:trace>
  <inkml:trace contextRef="#ctx0" brushRef="#br0" timeOffset="73403.89">9588 9694 0,'0'0'0,"-21"-21"0,0 0 0,0 0 16,21 0-16,0 0 0,0-1 0,-21 1 15,21 0-15,0 0 0,0 0 16,0 0-16,21-1 0,0 1 0,0 0 16,0 21-16,22-21 0,-22 21 0,21 0 15,1 0-15,-22 0 16,21 21-16,0 0 0,-20 0 0,20 22 16,-21-1-16,21 0 0,-20 1 15,-22-1-15,0 22 0,0-22 0,0 21 16,0-20-16,-22-1 0,1 0 0,0 1 15,0-1-15,0-21 0,0 0 16,-1 1-16,1-1 0,21 0 0,-21-21 16,0 0-16,21-21 15,0 0 1,0-1-16,0 1 0,21-21 0,0 0 16,0-1-16,22 1 0,-22 0 0,0-1 15,21-20-15,-20 20 16,20 1-16,0 0 0,-21-1 0,22 22 15,-22-21-15,21 21 0,-21 21 0,1-21 16,-1 21-16,0 0 0,0 0 16,-21 21-1,0 0 1</inkml:trace>
  <inkml:trace contextRef="#ctx0" brushRef="#br0" timeOffset="74499.81">10816 9948 0,'21'0'16,"0"0"-1,-21-21-15,22 0 0,-1 0 16,-21 0-16,0 0 0,0-1 15,0-20-15,0 21 0,0 0 0,0-22 16,0 22-16,0 0 16,0-21-16,-21 21 0,-1-1 0,1 1 0,0 0 15,0 0-15,0 21 0,-22 0 16,22 0-16,0 0 0,-21 21 16,21 0-16,-22 0 0,22 22 0,-21-22 15,21 21-15,-22 1 0,22-1 16,-21 0-16,21 1 0,-1-1 0,-20 0 15,42 1-15,-21-1 0,21-21 0,0 21 16,0-20-16,0-1 0,0 0 16,0 0-16,21-21 0,0 0 0,0 21 15,1-21-15,-1 0 0,21 0 0,-21 0 16,22-21-16,-1 0 0,0 0 16,1 21-16,-1-21 0,0-22 0,1 22 15,-1 0-15,-21-21 0,21 20 16,-20-20-16,-1 21 0,0-21 15,0 20-15,-21-20 0,21 21 0,-21 0 16,0 0-16,0-1 0,0 1 16,0 42-1,-21 1-15,0-1 16,21 0-16,-21 21 0,21-21 16,-21 1-16,21 20 0,0-21 0,0 21 15,0-20-15,0-1 0,0 0 0,0 0 16,0 0-16,0 0 15,0 1-15,21-22 0,-21 21 0,21-21 16,0 0-16,0 0 0,0 0 0,22 0 16,-22 0-16,21 0 0,1-21 15,-22 21-15,21-22 0,0 1 0,-20 0 16,-1 0-16,21-21 0,-21 20 0,0 1 16,-21 0-16,22-21 0,-22 21 15,21-22-15,-21 22 0,0 0 0,0 0 16,0 0-16,0-1 15,0 44 1,0-1-16,0 0 16,0 0-16,0 0 0,-21 0 15,21 22-15,-22-22 0,22 0 16,0 0-16,-21 0 0,21 1 0,-21-1 16,21 0-16,-21 0 0,21 0 15,-21 0-15,0-21 16,21 22-16,0-44 31,0 1-15,0 0-16,0 0 0,0 0 15,0 0-15,21-22 0,-21 22 0,42 0 16,-21-21-16,0 20 0,22-20 16,-22 21-16,21-21 0,1 20 15,-1 1-15,-21 21 0,21-21 0,1 21 16,-22 0-16,21 0 0,-21 0 15,22 21-15,-22 0 0,0-21 0,0 43 16,0-22-16,-21 0 0,0 0 0,0 22 16,0-22-16,0 0 0,0 21 15,0-21-15,-21 1 0,0 20 0,0-21 16,21 0-16,0 0 0,-21 1 0,0-22 16,21 21-16,-22 0 0,22 0 15,0-42 32,0 0-47,0 0 16,22-1-16,-1 22 0</inkml:trace>
  <inkml:trace contextRef="#ctx0" brushRef="#br0" timeOffset="75391.64">12446 9970 0,'0'0'0,"21"0"0,0-22 0,-21 1 0,21 0 15,-21 0-15,22 0 0,-22 0 0,0-1 16,0 1-16,0 0 0,0 0 16,0 0-16,0 0 0,0-1 0,0 1 15,-22 21-15,1 0 16,0 0-16,0 0 0,-21 0 0,20 0 15,1 21-15,-21 1 0,21-1 0,-22 21 16,22-21-16,0 22 0,-21-22 16,21 21-16,-1-21 0,-20 22 0,21-22 15,21 21-15,-21-21 0,21 0 0,0 1 16,0-1-16,0 0 0,0 0 16,0 0-16,21-21 15,0 0-15,0 0 0,22 0 0,-22 0 0,21 0 16,-21 0-16,22-21 15,-22 21-15,21-21 0,-21 0 0,22 0 16,-22-1-16,0 1 0,0 21 0,0-21 16,0 0-16,-21 0 0,22 0 0,-22-1 15,21 1-15,-21 0 16,0 0-16,0 42 47,0 0-47,0 0 15,0 1-15,0-1 0,0 0 16,-21 0-16,21 0 0,-22 22 16,22-22-16,-21 21 0,21 0 0,0 1 15,-21-1-15,0 0 0,21 22 0,-21-1 16,21 1-16,0-1 0,0 1 16,-21-1-16,21 22 0,-22-21 0,22 20 15,0 1-15,0 0 0,0-1 0,-21 22 16,21-21-16,0-1 0,-21 22 0,21-21 15,0 21-15,0-22 0,0 1 16,0 21-16,0-21 0,0-22 0,0 22 16,0-22-16,0 22 0,0-43 0,-21 22 15,21-22-15,-21 0 0,0 1 0,21-22 16,-22 0-16,1 0 16,-21 0-16,21-21 0,0 0 0,-22 0 15,1 0-15,21 0 0,-22-21 0,1 0 16,0 0-16,-1-21 0,1-1 0,0 1 15,-1-22-15,1 22 0,0-21 16,21-22-16,-22 21 0,22-20 0,0 20 16,21-20-16,0-1 0,0 21 0,0-20 15,0-1-15,21 0 0,0 1 16,0-1-16,1 0 0,20 1 0,0-1 16,1 0-16,20 22 0,-21-22 15,22 1-15,-22 20 0,22-21 0,-22 22 16,22-22-16,-1 22 0,-21-1 15,22 1-15,-22 20 0,1 1 0,-1-21 16,0 41-16,1-20 0,-22 0 16,21 21-16,-21-1 0,-21 1 0,21 0 15,-21 0-15,0 0 0,22 21 0</inkml:trace>
  <inkml:trace contextRef="#ctx0" brushRef="#br0" timeOffset="75831.39">12848 10012 0,'21'0'32,"0"0"-32,1 0 0,-1 0 15,0 0-15,0 0 0,0-21 16,0 21-16,1-21 0,20 21 0,-21-22 15,0 1-15,0 21 0,1-21 0,-1 0 16,0 0-16,-21 0 16,0-1-16,0 1 0,0 0 15,0 0-15,-21 0 0,0 21 16,-1 0-16,1-21 0,0 21 16,0 0-16,0 0 0,-22 0 0,22 21 15,-21 0-15,21 0 0,-22 0 16,22 0-16,0 1 0,0 20 0,0-21 15,0 21-15,21 1 0,0-22 0,0 21 16,0-21-16,0 22 0,0-22 16,0 0-16,21 0 0,0 0 0,0 1 15,0-1-15,22-21 0,-22 21 0,0-21 16,21 21-16,-21-21 0,22 0 16,-1 0-16,-21 0 0,22 0 15,-22 0-15,21 0 0,-21-21 0,0 0 16,1 0-16,-1-1 0,0 22 0,0-21 15</inkml:trace>
  <inkml:trace contextRef="#ctx0" brushRef="#br0" timeOffset="76668.5">15261 9716 0,'0'0'0,"21"-43"16,-21 22-16,0 0 0,0 0 0,0 0 16,0-1-16,0 1 0,0 0 15,-21 21 1,0 0-16,0 21 0,0 0 16,-22 1-16,22 20 0,-21 0 15,21-21-15,-22 22 0,1 20 0,0-20 16,20-1-16,-20 0 0,21 1 15,-21-1-15,20 0 0,1 1 16,0-1-16,21-21 0,0 21 0,0-20 16,0-1-16,0 21 0,0-21 15,21-21-15,22 21 0,-22 1 0,0-22 16,21 0-16,1 0 0,-1 0 0,0 0 16,22 0-16,-22-22 0,22 22 15,-1-21-15,-21 0 0,22 0 0,-22 0 16,1-22-16,-1 22 0,0-21 0,1 21 15,-22-22-15,0 1 16,0 0-16,-21-1 0,21-20 0,-21 21 16,0-1-16,0-20 0,-21 20 0,0 1 15,0 0-15,-22 21 0,1-1 16,21 1-16,-21 0 0,-22 21 0,22 0 16,-1 0-16,1 0 0,-21 21 15,20 0-15,1 1 0,0-1 0,20 21 16,-20 0-16,21 1 0,-21-1 0,20 0 15,1 1-15,21-1 0,-21 0 16,21-20-16,0 20 0,0-21 0,0 0 16,0 0-16,0 1 0,0-1 15,0 0-15,21-21 0,0 0 16,1 21-16,20-21 0,-21 0 0,21 0 16,1 0-16,-1-21 0</inkml:trace>
  <inkml:trace contextRef="#ctx0" brushRef="#br0" timeOffset="76956.7">16531 9885 0,'-21'0'16,"42"0"15,0 0-15,0 0-16,1 0 0,-1 0 15,0 0-15,0 0 0,0 0 0,0 0 16,1 0-16,-44 0 47,1 0-47,0 21 15</inkml:trace>
  <inkml:trace contextRef="#ctx0" brushRef="#br0" timeOffset="77135.6">16298 10097 0,'0'0'16,"0"21"-16,-21-21 0,0 21 16,21 0-16,21 0 31,0-21-31,0 0 15,1 0-15,-1 0 0,0 0 0,0 0 16,21 0-16,-20 0 0,-1-21 16,0 0-16,0 21 0,21-21 15,-20 21-15,-1-21 0</inkml:trace>
  <inkml:trace contextRef="#ctx0" brushRef="#br0" timeOffset="77828.39">18076 9821 0,'0'0'0,"0"-21"0,0 0 0,0 0 15,0 0-15,0-22 0,0 22 16,0 0-16,0 0 0,0 0 0,0 0 16,0 42-1,0 0 1,0 21-16,0-21 0,-21 22 15,21-1-15,0 0 0,-21 1 16,21-1-16,-21 0 0,0 1 0,21-22 16,-22 21-16,1 1 0,21-1 0,0-21 15,-21 0-15,0 0 0,21 1 16,-21-1-16,21 0 0,0 0 0,-21-21 16,21-21 15,0 0-31,0 0 0,0-1 15,0-20-15,0 21 0,0-21 0,21 20 16,0-20-16,0 0 0,0-22 16,22 22-16,-1-22 0,0 22 0,1 0 15,-1-22-15,21 22 16,1 21-16,-1-22 0,-20 22 0,20 21 16,1 0-16,-22 0 0,22 21 0,-22 1 15,0-1-15,-21 21 0,22 0 16,-22 1-16,0-1 0,-21 0 0,0 1 15,0 20-15,0-20 0,0-1 16,0 0-16,0-21 0,-21 22 0,0-1 16,21-21-16,-21 0 0,-1 1 0,1-1 15,0 0-15,0 0 0,21 0 16,-21 0-16,0-21 0,-1 0 16,22-21 15,22 0-31,-1 0 0,0 0 0</inkml:trace>
  <inkml:trace contextRef="#ctx0" brushRef="#br0" timeOffset="78211.17">19156 10033 0,'0'0'0,"21"0"31,0 0-31,21 0 0,-20-21 16,-1 21-16,21-21 0,-21 0 16,22-1-16,-1 22 0,-21-21 0,21 0 15,1-21-15,-22 21 0,0-1 0,-21 1 16,0-21-16,0 21 0,0 0 16,0-1-16,0 1 0,-21 0 0,0 0 15,0 21-15,-1 0 0,-20 0 0,21 0 16,-21 0-16,-1 0 0,1 42 15,21-21-15,-22 1 0,22 20 0,-21 0 16,21 1-16,-22-1 0,22 0 16,0 1-16,0-1 0,21 0 0,0-21 15,-21 22-15,21-22 0,0 21 16,0-21-16,0 1 0,0-1 16,21 0-16,0 0 0,0-21 0,0 0 15,22 0-15,-1 0 0,0 0 0,1 0 16,-1-21-16,0 21 0,22-21 15,-22 0-15</inkml:trace>
  <inkml:trace contextRef="#ctx0" brushRef="#br0" timeOffset="78747.17">20002 9906 0,'0'0'0,"22"-21"0,-22 0 0,0 0 16,0 42 15,0 0-31,0 0 0,0 0 15,-22 0-15,1 1 0,21 20 16,0-21-16,-21 21 0,0-20 0,0-1 16,21 21-16,0-21 0,-21 0 0,21 1 15,0-1-15,-22 0 0,22 0 16,22-21 0,-1 0-1,0 0-15,0-21 0,0 21 16,0-21-16,1 0 0,-1-1 0,0 1 15,0 0-15,0 0 16,0 21 0,-21 21-1,0 0-15,0 0 16,0 1-16,0-1 0,0 0 16,0 0-16,0 0 0,22 0 0,-1 1 15,0-1-15,0-21 0,0 21 0,0-21 16,22 0-16,-22 0 0,21 0 15,-21 0-15,22 0 0,-1 0 0,-21-21 16,22 0-16,-22-1 0,21 1 0,0 0 16,-20-21-16,-1 21 0,0-22 15,0 22-15,0-21 0,-21-1 16,0 1-16,0 0 0,0-1 0,-21 1 16,0 0-16,0 21 0,0-22 15,-1 22-15,1 0 0,21 0 0,-21 0 16,0 21-16,0 0 0,21-22 0,21 22 47,0 0-47</inkml:trace>
  <inkml:trace contextRef="#ctx0" brushRef="#br0" timeOffset="79171.94">21992 9123 0,'0'0'0,"21"-21"0,0 0 0,-21-1 16,22 1-16,-22 0 15,0 42 1,0 22 0,0-22-16,0 21 0,0 0 15,0 1-15,0-1 0,0 22 16,0-1-16,-22 1 0,1-1 0,0 1 16,0 20-16,0-20 0,0 20 15,-1-20-15,-20-1 0,21 1 0,0-1 16,-22 1-16,22-22 0,0 22 0,-21-22 15,21 0-15,-1-20 0,22 20 16,-21-21-16,0 0 0,21 0 0,-21 1 16,21-44 15,0 1-31,0 0 0,0 0 0,21-21 16,-21-1-16,21 1 0,0 21 0</inkml:trace>
  <inkml:trace contextRef="#ctx0" brushRef="#br0" timeOffset="79670.66">21759 9652 0,'0'0'0,"21"-63"0,-21 20 0,0 1 16,0 0-16,0-1 0,0 1 0,22 0 15,-1-1-15,0 1 0,-21 21 0,21-22 16,21 1-16,-20 0 16,20 21-16,0-22 0,1 22 0,20 0 0,-21 0 15,22 0-15,-1 21 16,1 0-16,-1 21 0,1 0 0,-22 0 15,22 21-15,-22 1 0,0-1 0,-20 0 16,-1 1-16,-21 20 0,0-20 16,0 20-16,-21 1 0,-22-22 0,1 21 15,0-20-15,-22 20 0,1-20 16,-1-1-16,1 0 0,20-21 0,-20 1 16,-1 20-16,1-42 0,20 21 0,1 0 15,-21-21-15,20 0 16,22 0-16,-21 0 0,21 0 0,-1 0 0,1-21 15,21 0-15,0 0 0,0 0 16,0-1 0,21 22-16,1 0 0,-1 0 15,0 0-15,0 22 0,0-1 16,0 0-16,1 21 0,-1-21 0,0 1 16,0 20-16,0 0 0,0-21 0,1 22 15,-1-22-15,-21 21 0,21-21 16,-21 1-16,21 20 0,0-21 0,-21 0 15,21 0-15,1-21 0,-1 22 0,0-22 16,0 0-16,0 0 16,22 0-16,-22 0 0,0 0 0,21 0 15,-21 0-15,22-22 0,-22 1 0,21 0 0,-21 0 16,1 0-16,-1 0 16,0-1-16,0 1 0</inkml:trace>
  <inkml:trace contextRef="#ctx0" brushRef="#br0" timeOffset="80031.45">22733 10012 0,'0'21'0,"0"0"16,21 0-1,0-21-15,0 0 16,1 0-16,-1 0 16,0 0-16,21 0 0,-21 0 15,22 0-15,-1-21 0,-21 0 0,22 21 16,-1-21-16,-21 0 0,0 0 0,0 21 15,1-22-15,-22 1 0,0-21 16,0 21-16,0 0 0,0-1 16,-22 22-16,1 0 0,-21 0 15,21 0-15,-22 0 0,22 0 0,-21 22 16,0-1-16,20 0 0,-20 21 0,21-21 16,-21 1-16,20 20 0,1-21 15,0 21-15,0-20 0,21-1 0,0 0 16,0 21-16,0-21 0,0 1 15,0-1-15,0 0 0,21 0 16,0 0-16,0-21 0,22 0 16,-22 21-16,21-21 0,1 0 0,-1 0 15,0 0-15,22 0 0,-22-21 16,0 0-16,1 21 0,20-21 0</inkml:trace>
  <inkml:trace contextRef="#ctx0" brushRef="#br0" timeOffset="80647.73">23855 9948 0,'0'0'0,"0"-21"0,0-42 16,0 42-16,0-1 15,0 1-15,-21 0 0,-1 21 16,1 0-16,0 0 0,0 0 0,0 0 16,0 21-16,-1 0 0,-20 1 15,21-1-15,0 0 0,0 21 0,-22 1 16,22-22-16,0 21 0,0 0 0,0 1 15,-1-22-15,1 21 0,21 1 16,-21-22-16,21 21 0,-21-21 0,21 22 16,0-22-16,0 0 0,0 0 0,0 0 15,0 0-15,21-21 0,0 0 16,0 0-16,1 0 0,-1 0 0,21 0 16,-21 0-16,22-21 0,-22 0 0,21 0 15,0 0-15,1 0 16,-1-1-16,0-20 0,-20 0 0,20-1 15,0 1-15,1 0 0,-22-22 0,21 22 16,0-22-16,-20 1 0,20-22 16,-21 22-16,21-22 0,-20 22 0,20-1 15,-21-21-15,0 22 0,0-1 16,1 22-16,-22-21 0,0 20 0,21 1 16,-21 0-16,0 20 0,0 1 0,0 0 15,0 0-15,-21 21 16,21 21-16,-22 0 15,1 0-15,0 22 0,0-1 0,0 22 16,0-22-16,-22 21 0,22 1 16,0 21-16,0-22 0,0 22 0,-22-1 15,22-20-15,0 21 0,0-22 16,21 1-16,0-1 0,-21 1 0,21-22 16,0 21-16,0-20 0,0-1 0,0 0 15,0 1-15,21-22 0,-21 21 16,21-21-16,0 1 0,0-1 0,22 0 15,-22 0-15,0-21 0,21 0 0,-21 0 16,22 0-16,-1 0 16,0 0-16,1-21 0,-1 0 0,0 21 0,1-21 15,-1-1-15,0-20 0,1 21 16,-1 0-16</inkml:trace>
  <inkml:trace contextRef="#ctx0" brushRef="#br0" timeOffset="80963.6">25590 9610 0,'0'0'0,"0"-43"16,0 22-16,-21 21 0,0 0 16,0 0-16,0 21 15,0 1-15,-22-1 0,22 0 0,-21 21 0,-1 1 16,22-22-16,-21 21 0,21 22 15,-22-22-15,22 0 0,0 1 16,-21-1-16,21 0 0,21 1 0,-22-1 16,22 0-16,0 1 0,0-22 0,0 21 15,0 0-15,0-20 0,0-1 16,0 21-16,22-21 0,-1 0 0,0 1 16,0-22-16,0 21 0,0-21 15,1 0-15,-1 0 0,21 0 0,-21 0 16,0 0-16,22 0 0,-22 0 15,21-21-15,1-1 0</inkml:trace>
  <inkml:trace contextRef="#ctx0" brushRef="#br0" timeOffset="81336.39">26183 9652 0,'0'0'0,"0"-42"15,21 42-15,0 0 0,1 0 16,-1 0-16,0 0 16,0 0-16,0 21 0,0 0 15,1 0-15,-22 0 0,21 22 0,0-22 16,0 21-16,-21 1 0,21-22 16,-21 21-16,0 0 0,0 1 0,0-1 15,0 0-15,0 1 0,0-1 0,-21 0 16,0-20-16,0 20 0,0 0 15,-1-21-15,1 22 0,-21-22 0,21 21 16,-22-21-16,22 1 0,-21-1 0,21 0 16,-22 0-16,22-21 0,0 21 15,0-21-15,0 0 0,0 21 0,-1-21 16,44-21 15,-1 21-15,0-21-16,0 0 0,-21 0 0,42 21 15,-20-21-15</inkml:trace>
  <inkml:trace contextRef="#ctx0" brushRef="#br0" timeOffset="81624.23">27178 10097 0,'0'0'0,"0"-22"16,-21 1-1,0 0-15,21 0 0,0 0 16,-22 21-16,22 21 47,0 0-32,0 0-15,0 0 0,0 1 16,0-1-16,0 0 16,0 0-16,0 0 0</inkml:trace>
  <inkml:trace contextRef="#ctx0" brushRef="#br0" timeOffset="81870.09">26924 10710 0,'0'0'16,"0"22"-16,-21-1 0,21 0 16,0 0-16,0 0 0,0 0 15,0 1-15,0-1 0,0 0 16,0 0-16,0 0 0,0 0 16,-21 1-16,-1 20 0,1-21 15,0 21-15,-21-20 0,-1 20 0,1-21 16,-21 21-16,-1 1 0,-21-1 15,1-21-15,-22 22 0,0-1 0,0 0 16,-21-21-16,0 22 0,-21-1 0,0-21 16,0 22-16</inkml:trace>
  <inkml:trace contextRef="#ctx0" brushRef="#br0" timeOffset="92499.75">1524 2413 0,'0'0'15,"0"-42"-15,0 21 0,-21-22 16,21 22-16,-21 0 0,21-21 0,0 20 16,0 1-16,0 0 0,-22 0 15,22 0-15,0 0 16,-21-1-16,0 22 31,0 22-31,21-1 16,-21 0-16,21 0 0,0 21 15,0 22-15,0-1 0,0 1 16,0 21-16,0-1 0,0 1 0,0 0 16,0 20-16,0-20 0,0 21 15,0 0-15,0 0 0,0-22 16,0 22-16,0-21 0,0 21 15,0-22-15,0 1 0,0 0 16,0-22-16,0 22 0,0-1 0,0-20 16,0-1-16,0 1 0,0-22 15,0 1-15,0 20 0,0-42 0,0 22 16,0-1-16,0-21 0,0 0 16,0 0-16,0 1 0,-21-22 31,-1-22-31,22 1 15,0 0-15,0 0 0,0-21 16,0-1-16,0 1 0,0 0 16,0-22-16,22 1 0,-1-1 0</inkml:trace>
  <inkml:trace contextRef="#ctx0" brushRef="#br0" timeOffset="94134.19">1482 2350 0,'0'0'0,"0"-22"0,-22-20 16,1 42-16,0-21 15,42 21 17,0 0-32,1-21 0,-1 21 15,21 0-15,-21-21 0,22 21 0,-1 0 16,0 0-16,22 0 16,-22-22-16,0 22 0,22 0 0,-1 0 15,1 0-15,21-21 0,-1 21 16,1 0-16,21-21 0,0 21 15,-1-21-15,1 21 0,0 0 0,0-21 16,0 21-16,21 0 0,0-21 16,0 21-16,0 0 0,-21-22 0,21 22 15,0 0-15,0 0 0,-22 0 16,22 0-16,-21 0 0,0 0 0,-21 0 16,21 0-16,-22 0 0,-20 0 15,20 0-15,-20 0 0,-22 0 0,22 0 16,-22 22-16,0-22 0,1 0 15,-1 0-15,-21 21 0,22-21 16,-22 0-16,0 0 0,21 21 0,-21-21 16,1 21-16,-1-21 0,0 0 15,0 21-15,0-21 0,0 21 0,1-21 16,-22 22-16,21-22 0,0 21 16,-21 0-16,0 0 0,21 0 0,-21 0 15,21 22-15,0-22 0,-21 21 16,0 1-16,22-22 0,-22 21 0,21 0 15,-21 1-15,0-1 0,0 0 16,0 1-16,0-1 0,0 0 0,0 1 16,0 20-16,0-20 0,-21-22 15,-1 42-15,22-20 0,0 20 0,0 1 16,0-1-16,-21-21 0,21 22 16,0-1-16,0 1 0,0-22 0,0 22 15,-21-1-15,21-20 0,0 20 16,-21-21-16,21 22 0,0-22 0,0 1 15,0 20-15,0-21 0,0 1 0,0-1 16,0 0-16,0 1 0,0-1 16,0 0-16,0-20 0,0 20 0,0-21 15,0 0-15,0 0 0,0 1 0,0-1 16,0 0-16,21 0 0,-21 0 16,0 0-1,0 1 16,-21-22 1,0 0-32,0 0 0,-1 0 15,1 0-15,0 0 0,0 21 0,0-21 16,-22 0-16,1 0 0,0 0 16,-1 0-16,1 21 0,-21-21 0,-1 0 15,1 0-15,-1 21 0,-21-21 0,22 0 16,-22 0-16,1 0 0,-1 21 15,0-21-15,1 0 0,-1 0 16,0 0-16,-21 0 0,22 0 0,-22 0 16,0 21-16,21-21 0,-20 0 15,-22 0-15,42 0 0,-21 22 0,0-22 16,22 21-16,-22-21 0,21 0 16,0 21-16,1-21 0,-1 21 0,22-21 15,-22 0-15,21 21 0,1-21 16,-1 0-16,1 21 0,-1 1 0,22-22 15,-21 0-15,20 21 0,1-21 16,0 0-16,-1 21 0,22-21 0,-21 0 16,21 0-16,-1 0 15,1 0-15,0 0 0,0 0 0,0 0 16,0 0 0,-1 0-1,1 0 16,0 0-15,0 0 15,0 0-15,0 0-16,-1 0 16,1 21-1,0-21-15,0 0 63,0 0-48,21-21-15,0 0 16,0 0 0,-21 21-16,21-22 0,-22 22 0,22-21 15,0 0 1,-21 21-16,0-21 15,21 0 17,0 0 46,21 21-63,0 0-15,1 0 16,-1 0-16,0-22 0,0 22 0,0-21 16,0 21-16,22-21 0,-22 21 15</inkml:trace>
  <inkml:trace contextRef="#ctx0" brushRef="#br0" timeOffset="95403.78">3302 5144 0,'0'0'0,"0"-43"16,0 22-1,0 0-15,0 0 16,-21 0-16,0 21 31,21 21-15,0 0 0,0 0-16,0 0 0,0 22 0,0-1 15,0 0-15,0 22 0,0-22 16,21 22-16,-21 20 0,0-20 0,21 20 15,-21-20-15,0 21 0,0-22 16,0 22-16,0-22 0,0 1 0,0-1 16,0 22-16,0-22 0,0 1 15,0-22-15,0 22 0,0-1 0,0-20 16,0-1-16,0 0 0,0 1 16,0-1-16,0-21 0,0 0 0,0 0 15,-21 1-15,21-1 0,0 0 16,-21-21 15,21-21-31,0 0 16,0-1-16,0 1 0,0-21 15,0 21-15,0-22 0,0 1 16,0 0-16,0-22 0</inkml:trace>
  <inkml:trace contextRef="#ctx0" brushRef="#br0" timeOffset="96011.43">3365 5249 0,'0'0'0,"-42"-21"15,21 21-15,0 0 0,0 0 16,-1 0-16,1 0 0,0 0 0,0 21 15,0 1-15,0-1 0,-1 0 16,1 21-16,0-21 0,0 22 16,0-1-16,0-21 0,-1 22 15,1-1-15,21 0 0,-21-21 0,0 22 0,0-22 16,21 0-16,0 0 16,0 0-16,-21 1 0,21-1 0,0 0 15,0-42 16,21 0-15,0-1-16,-21 1 0,21 0 0,0 0 16,0-21-16,1 20 0,-1-20 15,0 0-15,0 21 0,0-22 0,0 1 16,22 0-16,-22-1 0,0 1 16,0 21-16,0-22 0,1 22 15,-1-21-15,-21 21 0,21 0 16,0 21-16,-21-22 0,21 22 0,0 0 15,1 0-15,-22 22 16,21-1-16,0 0 0,0 0 0,0 21 16,22 1-16,-22-1 0,0 0 15,21 22-15,-21-22 0,22 1 0,-22-1 16,0 21-16,0-20 0,0-22 16,1 21-16,-1-21 0,0 22 0,0-22 15,-21 0-15,0 0 0,21 0 0,-21 1 16,21-22-16,-21 21 15,0-42 17,-21-1-17,21 1-15,-21 0 0</inkml:trace>
  <inkml:trace contextRef="#ctx0" brushRef="#br0" timeOffset="97287.57">2307 2731 0,'0'0'0,"0"-22"16,0 1-16,0 0 0,0 0 15,-21 21-15,21 21 31,0 21-15,0-20-16,0 20 0,-21 0 16,21 22-16,0-22 0,0 22 0,-21-22 15,21 21-15,0 1 16,0 21-16,-22-22 0,1 1 0,21-1 16,-21-21-16,21 22 0,-21-22 15,21 1-15,-21-1 0,21-21 0,0 21 16,0-20-16,0-1 0,0 0 15,0-42 17,0 0-17,0-22-15,0 22 0,0 0 16,0-21-16,0-1 16,0 1-16</inkml:trace>
  <inkml:trace contextRef="#ctx0" brushRef="#br0" timeOffset="97599.39">2011 2985 0,'0'0'0,"-21"-22"0,21 1 0,0 0 0,0 0 16,0 0-16,0 0 0,0-1 15,0 1-15,0 0 0,21-21 16,0 21-16,21-1 0,-21 1 0,22 0 16,-1 21-16,0-21 0,1 21 15,-1 0-15,0 0 0,1 21 0,-1 0 16,-21 0-16,0 1 15,1 20-15,-1-21 0,-21 21 0,0 1 16,0-1-16,-21-21 0,-1 22 16,1-1-16,-21 0 0,21 1 15,-22-22-15,22 21 0,0-21 0,0 22 16,-21-22-16,20 0 0,1 0 16,21 0-16,-21-21 0,42 0 46,0-21-46,1 21 0,-1-21 16</inkml:trace>
  <inkml:trace contextRef="#ctx0" brushRef="#br0" timeOffset="98668.13">2709 2985 0,'21'0'0,"-42"0"0,64-22 15,-43 44 1,0-1-1,0 0-15,0 0 16,0 0-16,0 0 0,0 1 0,0-1 16,-22 21-16,22-21 0,0 0 15,0 22-15,0-22 0,0 0 16,0 0-16,0 0 0,0 1 0,0-1 16,22-21-1,-1 0 1,0 0-16,0-21 0,0-1 15,0 1-15,1 0 0,-22 0 16,21 0-16,0-22 0,-21 22 0,0 0 16,0 0-16,21-21 0,-21 20 15,0 1-15,21 0 0,-21 0 16,0 42 15,0 0-15,21 0-16,-21 22 15,0-22-15,0 0 0,0 0 16,0 0-16,0 1 0,22-1 0,-22 0 16,21 0-16,-21 0 0,0 0 15,21-21-15,-21 22 0,21-22 16,0 0-16,0 0 16,1-22-16,-1 1 0,0 0 15,0 0-15,0-21 16,0 20-16,1 1 0,-22 0 15,21-21-15,-21 21 0,21-1 0,-21 1 16,0 0-16,0 0 0,0 0 16,0 0-16,0-1 0,-21 22 15,0 0-15,-1 0 16,1 0-16,0 0 0,0 22 16,21-1-16,0 0 15,0 0-15,0 0 16,0 0-16,0 1 0,21-1 15,0 0-15,0 0 16,1-21-16,-22 21 0,21 0 16,0 1-16,0-22 0,-21 21 15,0 0-15,21 0 16,-21 0-16,21-21 16,-21 21-16,22-21 15,-1 0-15,0 0 0,0 0 16,0 0-16,0 0 0,1-21 15,-1 21-15,21-21 0,-21 0 0,0 0 16,22 0-16,-22-1 0,0 1 16,0-21-16,0 21 0,1 0 0,-22-1 15,0 1-15,0 0 0,0 0 0,0 0 16,0 0-16,0 42 47,-22 0-47,22 0 15,0 21-15,0-20 16,0 20-16,0-21 0,0 21 0,0 1 16,0-1-16,0 22 0,0-22 15,0 0-15,-21 1 0,21-1 0,0 21 16,0-20-16,0-1 0,0 0 0,0-20 16,0 20-16,0-21 0,0 21 15,0-20-15,0-1 0,0 0 0,0 0 16,0 0-16,0 0 0,0 1 15,0-44 17,0 1-32,0 0 0,0 0 15,0 0-15,0 0 0,0-1 16,0-20-16,0 21 0,-21-21 16,21-1-16,0-20 0</inkml:trace>
  <inkml:trace contextRef="#ctx0" brushRef="#br0" timeOffset="99011.93">3704 3112 0,'0'0'0,"0"-22"0,0-41 16,0 42-16,0 0 0,21 21 15,0-22-15,-21 1 0,22 21 16,-22-21-16,21 0 0,0 21 0,0 0 16,-21-21-16,21 21 0,0 0 15,1 0-15,-1 0 0,0 0 16,0 0-16,0 21 15,-21 0-15,0 0 0,0 0 16,0 1-16,0-1 0,0 0 0,0 0 16,0 21-16,-21-20 0,0-1 15,0 0-15,0 0 0,-1 0 0,1 22 16,0-22-16,0-21 0,0 21 16,0 0-16,-1 0 0,22 0 15,0-42 48,22 0-63,-1 0 0,0 0 0,-21 0 15,21-1-15</inkml:trace>
  <inkml:trace contextRef="#ctx0" brushRef="#br0" timeOffset="99317.76">4276 2561 0,'-22'0'15,"1"21"1,21 1-16,0-1 16,0 21-16,-21 0 0,21 1 0,-21-1 15,21 0-15,0 1 0,-21-1 16,21 0-16,0 1 0,0-1 0,0 0 15,0 1-15,0-22 0,0 21 16,0-21-16,0 22 0,0-22 0,0 0 16,0 0-16,0 0 15,21-21 1,0 0 0,-21-21-16,21 0 0,-21 0 0,0 0 15,21 0-15,1-22 0,-1 22 16</inkml:trace>
  <inkml:trace contextRef="#ctx0" brushRef="#br0" timeOffset="99791.48">4466 2921 0,'0'0'16,"0"21"-16,0 22 15,0-22-15,0 0 0,0 0 0,0 0 16,0 0-16,0 1 15,21-22 1,0 0-16,1 0 0,-1 0 0,0 0 16,0 0-16,0-22 0,0 22 15,1-21-15,-1 0 0,21 21 0,-21-21 16,0 0-16,1 0 0,-1-1 16,-21 1-16,21 0 0,-21 0 0,0 0 15,0 0-15,0-1 0,0 1 0,0 0 16,-21 0-16,0 21 15,-22 0-15,22 0 0,0 0 0,-21 21 16,20 0-16,-20 0 0,21 1 16,0 20-16,0 0 0,-1-21 0,1 22 15,0 20-15,21-20 16,-21-1-16,21 0 0,0 1 0,0-1 16,0-21-16,0 21 0,0-20 0,21-1 15,0 0-15,0 0 0,1-21 16,-1 0-16,21 0 0,-21 0 0,22 0 15,-22 0-15,0 0 0,21 0 16,-21 0-16,1 0 0,20-21 0,-21 21 16,0-21-16,0 21 15,-21-21-15,0-1 0,0 1 16</inkml:trace>
  <inkml:trace contextRef="#ctx0" brushRef="#br0" timeOffset="103735.96">1101 13250 0,'0'0'0,"21"0"0,0 0 15,0 0 1,-21-21 46,0 0-46,-21 21 0,21-21-16,-21 21 0,0 0 15,21-21-15,-22 0 16,1-1-16,0 22 0,21-21 15,0 0-15,-21 21 0,0-21 16,21 0-16,-21 0 0,-1 21 0,22-22 16,-21 1-16,0 0 0,0 0 15,21 0-15,-21 0 0,0-1 16,21 1-16,-22 0 0,1 0 0,0 0 16,21 0-16,-21-1 0,0 1 15,21 0-15,-21 0 0,-1 0 0,22 0 16,-21-1-16,0 1 0,21 0 15,-21 0-15,0 0 0,21 0 16,0-1-16,-21 1 0,-1 0 16,22 0-16,-21-21 0,21 20 0,0 1 15,0 0-15,-21 0 0,21-21 16,-21 20-16,21 1 0,-21 0 0,21-21 16,0 21-16,0-1 0,-21 1 15,21-21-15,-22 21 0,22 0 0,0-1 16,0-20-16,-21 21 0,0 0 15,21 0-15,-21-22 0,21 22 0,0 0 16,-21-21-16,0 20 0,21-20 16,-22 21-16,22-21 0,-21 20 0,21-20 15,0 0-15,0 21 16,-21-22-16,21 1 0,-21 21 0,21-22 16,-21 1-16,21 21 0,0-21 15,0-1-15,-21 22 0,-1-21 0,22-1 16,0 22-16,0-21 0,-21 21 15,21-22-15,-21 1 0,21 21 0,-21-21 16,21-1-16,0 22 0,0-21 16,-21-1-16,21 1 0,-21 0 0,21-1 15,0 1-15,0 0 0,-22-1 16,22 1-16,-21 0 0,21 21 0,0-22 16,0 1-16,-21 21 0,0-22 15,21 22-15,0-21 0,0 21 16,0-22-16,0 1 0,0 21 15,0-21-15,0 20 0,0-20 0,0 0 16,0 21-16,0-22 0,0 1 0,0 21 16,0-22-16,0 22 0,0-21 15,0 21-15,0-22 0,0 22 0,0 0 16,0-21-16,0 21 0,0-1 16,0 1-16,0-21 0,0 21 0,0 0 15,0-22-15,0 22 0,0 0 16,0-21-16,0 20 0,0 1 0,0-21 15,0 21-15,0 0 0,0-22 16,0 22-16,0 0 0,0-21 16,0 20-16,0 1 0,0 0 0,0 0 15,0-21-15,0 20 0,0 1 16,0 0-16,0 0 0,0 0 0,0 0 16,0-1-16,0 1 0,0 0 15,0 0-15,0 0 0,0 0 0,0-1 16,0 1-16,0-21 0,0 21 15,0 0-15,0-1 0,0 1 0,0 0 16,0 0-16,0 0 0,0 0 16,0-1-16,0 1 0,0 0 0,0 0 15,0-21-15,0 20 0,0 1 16,0 0-16,0 0 0,0-21 16,0 20-16,0 1 0,0-21 0,0 21 15,0 0-15,0-22 0,0 22 16,0 0-16,0 0 0,0-22 0,0 22 15,0 0-15,0-21 0,0 21 16,0-1-16,0-20 0,0 0 0,0 21 16,0-22-16,0 1 0,21 0 15,0-1-15,-21 1 0,0 0 16,21-1-16,1 1 0,-22 0 16,21-1-16,0 22 0,-21-21 0,0-1 15,21 1-15,0 0 0,0 21 0,-21-22 16,0 1-16,22 0 15,-1-1-15,-21 22 0,21-21 0,-21-1 16,21 1-16,0-21 0,-21 20 16,21 1-16,1 0 0,-22-1 15,21 1-15,0 0 0,-21 20 0,21-20 16,-21 0-16,21-1 0,-21 1 16,21 21-16,-21-21 0,0 20 0,0-20 15,22 0-15,-22 21 0,0-22 16,21 22-16,-21-21 0,0-1 15,0 22-15,0-21 0,0 21 16,21-22-16,-21 1 0,21 21 16,-21-21-16,0-1 0,0 22 0,21-21 15,-21-1-15,21 22 0,-21-21 16,0 0-16,22 20 0,-1-20 0,-21 0 16,21-1-16,-21 1 0,21 0 15,0-1-15,-21 1 0,21 0 0,1-1 16,-1 1-16,-21 0 0,21-1 15,0 1-15,0 0 0,-21-1 16,21 22-16,1-21 0,-22 21 0,21-22 16,-21 1-16,21 21 15,-21 0-15,0-22 0,21 22 0,-21-21 16,21 21-16,-21 0 0,0-1 16,21 1-16,-21 0 0,0 0 0,0 0 15,0 0-15,0-1 16,0 1-16,0 0 15,22 21-15,-22-21 16,0 0 0,0 0 15,21 21-31,-21-22 0,21 22 0,-21-21 16,21 21-16,-21-21 15,21 21-15,0-21 0,1 0 16,-1 0-16,0 21 15,-21-22-15,0 1 16,21 21 0,-21-21 46,21 21-31,-21-21-31,0 0 32,21 21-32,1-21 15,-1-1 1,0 22 0,-21-21 46,-21 21 16,0 0-78,-1 0 16,1 0-16,0 0 0,0 0 15,0 0-15,-22 21 0,22-21 16,-21 22-16,21-22 0,-22 21 16,22 0-16,-21-21 0,21 21 0,0-21 15,-1 0-15,1 0 0,0 21 16,42-21 46,0 0-46,1 0-16,-1-21 0,0 21 0,0-21 16,0 21-16,22-21 0,-22 21 15,21-21-15,-21-1 0,22 22 0,-1-21 16,0 21-16,-21-21 0,22 0 16,-22 21-16,21 0 0,-21-21 15,1 21-15,-1 0 0,0 0 0,0 0 16,-21-21-16,0 42 47,0 0-32,0 0-15,0 0 16,-21 22-16,21-22 0,0 21 16,0-21-16,-21 22 0,21-1 0,-21 21 15,21-20-15,0-1 0,-22 22 16,22-22-16,0 0 0,0 1 0,0-1 15,0 0-15,0-21 0,0 22 16,0-22-16,0 0 0,0 0 0,0 0 16,0 1-16,0-1 15,0 0 17,0-42 14,0 0-30,22-1-16</inkml:trace>
  <inkml:trace contextRef="#ctx0" brushRef="#br0" timeOffset="176019.52">10012 2667 0,'0'0'0,"21"-42"0,-21-1 0,21 1 0,0 0 16,-21-1-16,21 22 0,-21-21 16,0 21-16,0 0 0,0-1 15,0 1-15,0 0 16,0 42-1,0 0-15,0 1 0,-21 20 16,0 21-16,0 1 0,0-1 16,-22 22-16,22 0 0,0-1 0,-21 1 15,21 21-15,-22-21 0,1 20 16,21 1-16,-22-21 0,1 0 0,21-1 16,0-20-16,-22 20 0,22-20 15,0-22-15,0 22 0,21-22 0,-21-21 16,21 22-16,-21-22 0,21 21 15,-22-21-15,22 0 0,0-42 32,0 0-32,0-21 15,0-1-15,0 1 0,0 0 16</inkml:trace>
  <inkml:trace contextRef="#ctx0" brushRef="#br0" timeOffset="176407.81">9567 2879 0,'0'0'0,"0"-43"0,0 22 0,0-21 16,0 0-16,0-1 0,0 1 0,0 0 15,0-22-15,0 22 16,0-1-16,0 1 0,21 0 0,1-1 16,-1 1-16,21 0 0,-21-1 15,22 22-15,20-21 0,-21 21 0,22-22 16,-22 22-16,22 21 0,-1-21 15,1 0-15,-22 21 0,22 0 0,-22 0 16,0 0-16,1 21 0,-1 0 16,-21 0-16,0 22 0,0-1 0,-21 0 15,0 22-15,0-1 0,0 1 0,0-1 16,-42 22-16,21 0 0,0-22 16,-22 1-16,1-1 0,21 1 0,-21-22 15,-1 0-15,1 1 16,21-1-16,-22 0 0,1 1 0,21-22 15,-21 21-15,20-21 0,1 1 0,21-1 16,0 0-16,0 0 0,0 0 16,0 0-1,21-21-15,1 0 16,-1 0-16,0 0 0,0 0 0</inkml:trace>
  <inkml:trace contextRef="#ctx0" brushRef="#br0" timeOffset="177496.16">10583 3154 0,'0'0'0,"21"0"16,-21-21-16,0 42 31,0 21-15,0-21-16,0 1 0,0 20 15,0 0-15,-21 1 0,21-1 16,0 0-16,0 1 0,0-1 0,-21 0 15,21-21-15,0 1 0,0 20 0,0-21 16,21 0 0,0-21-16,1 0 0,-1 0 0,0 0 15,0 0-15,21 0 16,-20 0-16,-1-21 0,0 0 0,21 0 16,-21-22-16,1 22 0,-1-21 0,0 21 15,0-22-15,0 1 0,0 0 16,1 21-16,-1-22 0,-21 22 0,21 0 15,-21 0-15,21 0 0,-21 42 32,0 0-32,0 0 15,0 0-15,0 0 0,0 22 16,0-22-16,0 21 0,0-21 0,0 22 16,0-22-16,0 0 0,0 21 15,0-20-15,0-1 0,21 0 16,-21 0-16,21 0 0,1-21 0,-22 21 15,21-21-15,0 0 0,0 0 0,0 0 16,0 0-16,22 0 0,-22 0 16,0-21-16,0 0 0,22 21 0,-22-21 15,21 0-15,-21-22 0,0 22 16,22-21-16,-22 21 0,0-22 0,0 1 16,0 21-16,-21-21 0,0-1 0,0 22 15,0 0-15,0 0 0,0 0 16,0-1-16,-21 22 15,0 0-15,0 22 16,0-1-16,0 0 0,-1 0 0,22 0 16,-21 0-16,21 1 0,0-1 0,0 0 15,0 0-15,0 0 0,0 0 16,0 1-16,0-1 0,21 0 0,1 0 16,-1 0-16,-21 0 0,21 1 15,0-22-15,-21 21 0,21 0 16,-21 0-16,21 0 0,-21 0 15,22-21-15,-22 22 0,0-1 16,21-21-16,0 0 0,0 0 16,0 0-16,0 0 15,1 0-15,-1 0 0,0 0 16,0 0-16,21 0 0,-20-21 0,20-1 16,0 1-16,-21 0 0,22 0 0,-22-21 15,21 20-15,-21 1 0,1-21 16,-1 0-16,0 20 0,0-20 0,0 21 15,-21 0-15,21 0 0,-21-1 16,0 1-16,0 0 0,22 21 16,-22 21-1,0 0-15,0 1 16,0-1-16,0 21 0,0-21 0,0 22 16,0-22-16,0 21 0,0 0 15,0 1-15,21 20 0,-21-20 16,0 20-16,0 1 0,0-1 0,0 1 15,0 20-15,0-20 0,0 20 0,0-20 16,0-1-16,0 22 0,0-21 16,-21-22-16,21 21 0,-22-20 0,22 20 15,0-20-15,0-22 0,0 21 0,0-21 16,-21 22-16,21-22 0,0 0 16,-21-21-16,21 21 0,0-42 46,0-21-46,0 20 0,0-20 16,0 21-16,0-21 0,21-22 0,0 22 16,1-22-16,-22 22 0</inkml:trace>
  <inkml:trace contextRef="#ctx0" brushRef="#br0" timeOffset="177802.99">12319 3747 0,'0'0'0,"0"-127"16,0 84-16,0 1 0,21 0 15,-21 20-15,21-20 0,0 21 0,1-21 16,-1 20-16,21 1 0,-21 0 16,0 0-16,22 0 0,-22 21 0,21 0 15,-21 0-15,22 0 16,-22 0-16,21 21 0,-21 0 0,-21 21 16,0-20-16,0 20 0,0 0 0,0 1 15,0-1-15,0 0 0,-42 1 16,21-1-16,0 0 0,-22 1 0,22-22 15,-21 21-15,21-21 0,-22 22 0,22-22 16,0 0-16,-21 0 0,21 0 16,-1-21-16,22-21 31,22 0-31,-1-21 16,0 20-16,0-20 0,21 0 0,-20-22 15</inkml:trace>
  <inkml:trace contextRef="#ctx0" brushRef="#br0" timeOffset="178083.34">13271 2773 0,'0'0'15,"22"-42"-15,20 20 0,-21 1 0,-21 0 0,0 0 16,21 21-16,-21 21 16,0 21-1,0-20-15,-21 20 0,0 21 0,21-20 16,-21 20-16,0 1 15,-1 20-15,22-20 0,-21-1 0,0 1 16,0-1-16,21 1 0,0-1 0,-21-20 16,0-1-16,21 0 0,0 1 15,-22-22-15,22 0 0,0 0 0,0 0 16,0 1-16,0-1 16,22-21-16,-1 0 0,0 0 15,0 0-15,0-21 0,0-1 16,-21 1-16,22 21 0,-22-21 15</inkml:trace>
  <inkml:trace contextRef="#ctx0" brushRef="#br0" timeOffset="178395.16">13356 3641 0,'0'0'0,"21"0"15,0 0 1,1 0-16,-1 0 0,0 0 16,0-21-16,0-1 0,0 22 15,1-21-15,-1 0 0,21 21 0,-21-21 16,0 0-16,22 0 0,-22-22 0,0 22 15,0 0-15,0-21 0,1 20 16,-22 1-16,0 0 0,0 0 0,0 0 16,0 0-16,-22 21 15,1 0-15,0 0 0,0 21 0,0-21 16,-22 42-16,22-21 0,-21 0 0,21 22 16,0-1-16,-22 0 15,22 1-15,0-1 0,21-21 0,-21 22 16,21-22-16,0 21 0,0-21 0,0 0 15,0 1-15,0-1 16,0 0-16,21-21 0,0 0 16,0 0-16,0 0 0,1 0 15,-1-21-15,0 21 0,0-21 16</inkml:trace>
  <inkml:trace contextRef="#ctx0" brushRef="#br0" timeOffset="178867.23">16489 3281 0,'0'0'0,"-21"-42"15,21-1-15,-22 1 16,1 42-16,21-21 0,0 0 0,-21 21 16,0 0-1,0 21-15,21 0 0,0 21 16,-21 1-16,21 20 0,0 1 15,0 20-15,0 1 0,0 0 0,-22-1 16,1 1-16,0 0 0,0 20 16,21-20-16,-21 21 0,0-21 0,-22-1 15,22 1-15,0-22 0,0 22 0,0-21 16,-1-1-16,1 1 0,0-1 16,0-21-16,0 1 0,21-1 15,0 0-15,-21-20 0,21-1 0,-22 0 16,22 0-16,0-42 15,0 0 1,0 0-16,0-22 0,0-20 0,0 20 16,0-20-16</inkml:trace>
  <inkml:trace contextRef="#ctx0" brushRef="#br0" timeOffset="179212.03">15960 3641 0,'0'-43'0,"0"86"0,-22-128 0,22 43 0,0-1 16,0 1-16,0 0 0,0-1 16,22 1-16,-1 0 0,21-1 0,0 1 15,22 0-15,-1-1 0,1 1 16,21 0-16,-22-1 0,22 22 0,-22 0 16,1 0-16,-1 21 0,-20 0 15,-1 0-15,0 21 0,-21 0 0,1 22 16,-22-1-16,0 0 0,0 1 15,0 20-15,-22-21 0,1 22 0,0-1 16,-21-20-16,-1-1 0,1 0 16,0 1-16,-22-1 0,22 0 0,0-20 15,-1-1-15,1 0 0,0 0 16,-1 0-16,22 0 0,0-21 16,0 0-16,21 22 0,21-22 15,21 0-15,-21-22 16,22 1-16,-1 0 0,22 0 15,-22 0-15</inkml:trace>
  <inkml:trace contextRef="#ctx0" brushRef="#br0" timeOffset="179444.2">17822 3302 0,'21'0'0,"-42"0"0,64 0 15,-22 0-15,0 0 16,0 0 0,0 0-16,0 0 0,1 0 15,20 0-15,-21-21 0,0 21 16,0 0-16,1 0 0,-1 0 0,0 0 16,-42 0-1,0 21 1</inkml:trace>
  <inkml:trace contextRef="#ctx0" brushRef="#br0" timeOffset="179591.11">17822 3471 0,'0'0'0,"0"22"15,0-1-15,0 0 16,21-21-16,1 0 16,-1 0-16,0 0 0,0 0 15,21 0-15,-20 0 0,-1 0 0,21 0 16,-21-21-16,0 0 0,22 21 15,-22-22-15,21 1 0</inkml:trace>
  <inkml:trace contextRef="#ctx0" brushRef="#br0" timeOffset="180211.33">19875 3090 0,'0'0'15,"0"-21"-15,-21-21 16,21 21-16,-21 21 0,0-21 0,21-1 15,-21 22-15,0 0 16,-1 0 0,22 22-16,0-1 0,0 21 0,0-21 15,0 22-15,0-1 0,0 0 16,-21 22-16,21-22 0,-21 0 0,0 1 16,0-22-16,0 21 0,-1-21 15,1 1-15,0-1 0,0 0 0,0 0 16,0-21-1,-1 0-15,1 0 0,0 0 16,0 0-16,21-21 0,0 0 16,0 0-16,0-22 0,0 22 15,0-21-15,0-1 0,21 1 0,0-21 16,0 20-16,22 1 0,-1-22 16,0 22-16,1 21 0,-1-21 0,0 20 15,22 1-15,-22 21 0,1 0 16,20 0-16,-21 0 0,1 21 0,-1 1 15,-21-1-15,22 21 0,-22 0 16,-21-20-16,0 20 0,0 0 0,0 1 16,0-1-16,0 0 0,-21 1 15,-1-22-15,1 21 0,21-21 16,-21 22-16,0-22 0,0 0 0,0-21 16,21 21-16,0-42 31,21 0-16,0 0-15</inkml:trace>
  <inkml:trace contextRef="#ctx0" brushRef="#br0" timeOffset="181079.76">20532 3260 0,'0'0'0,"21"0"0,21 0 16,-21 0-16,0 21 15,1-21-15,-1 0 0,21 0 0,-21 0 16,22 0-16,-22 0 0,21 0 15,-21-21-15,22 0 0,-22 21 0,21-22 16,-21 1-16,0 0 0,1 21 0,-22-21 16,0 0-16,0 0 0,0-1 15,0 1-15,-22 0 0,1 0 0,0 21 16,0 0-16,-21 0 0,20 0 16,-20 0-16,21 0 0,0 0 0,-22 21 15,22 0-15,0 0 0,0 1 16,0 20-16,0 0 0,-1-21 0,1 22 15,21-1-15,0 0 0,-21-20 16,0 20-16,21-21 0,0 21 16,-21-20-16,21-1 0,0 0 0,0 0 15,0 0-15,0 0 16,21-21-16,0 0 0,0 0 16,0 0-16,1 0 0,-1 0 0,21 0 15,-21-21-15,0 0 0,22 0 16,-1 0-16,0-22 0,1 22 0,-22-21 15,21 21-15,1-22 0,-1 1 16,0 21-16,-21 0 0,22-22 0,-22 22 16,0 21-16,0-21 0,0 21 15,1 0 1,-22 21 0,0 0-16,0 1 0,0-1 15,0 21-15,-22-21 0,22 0 0,-21 22 16,21-22-16,0 0 0,-21 21 15,21-20-15,-21-1 0,21 0 0,0 0 16,0 0-16,0 0 0,21-21 31,0 0-31,22 0 16,-22-21-16,0 0 16,0 0-16,0 0 0,0 0 0,1-1 15,20 1-15,-21 0 0,0 21 16,0 0-16,1 0 15,-22 21 1,0 0-16,0 1 0,0-1 16,0 0-16,21 0 0,-21 0 0,0 0 15,21 1-15,-21-1 0,21-21 16,0 0-16,0 21 0,1-21 16,-1 0-16,0 0 0,21 0 0,-21 0 15,22-21-15,-22 21 0,21-21 16,-21-1-16,22 1 0,-22-21 0,0 21 15,0-22-15,0 1 0,-21 0 16,0-1-16,0-20 0,0 21 16,0-1-16,0 1 0,0 0 0,-21-1 15,0 22-15,0 0 0,0 21 16,0 0-16,-1 0 0,1 0 0,0 0 16,-21 0-16,21 0 0,-1 0 0,1 21 15,0-21-15,21 21 0,0 0 16,0 1-16,21-22 0</inkml:trace>
  <inkml:trace contextRef="#ctx0" brushRef="#br0" timeOffset="181483.53">23410 2752 0,'0'0'0,"0"-21"0,0-22 16,-21 22-16,21 0 16,0 0-16,0 0 0,0-1 15,0 1-15,0 42 31,0 22-31,0-1 0,0 0 0,0 22 16,0-1-16,-21 1 0,21-1 16,0 1-16,-21 21 0,0-22 0,-1 22 15,1-22-15,-21 1 0,21-1 16,0-20-16,-1-1 0,1 0 0,21 1 16,-21-22-16,0 0 0,21 0 15,0 0-15,0 0 0,0-42 31,0 0-31,0 0 0,21 0 16,-21-22-16,21 1 0</inkml:trace>
  <inkml:trace contextRef="#ctx0" brushRef="#br0" timeOffset="182143.15">23199 3027 0,'0'0'0,"0"-148"16,0 84-16,0 22 15,0 0-15,21-22 0,-21 22 16,21-1-16,0-20 0,0 21 0,0 20 15,1-20-15,20 21 0,0 0 16,1 0-16,-1 21 0,0 0 0,22 21 16,-22 0-16,0 0 0,1 21 15,-1 22-15,-21-22 0,0 22 16,-21-22-16,0 22 0,0-1 0,-21-21 16,0 1-16,0 20 0,-21-20 15,-1-1-15,1 0 0,-22 1 0,22-22 16,-21 21-16,20-21 0,-20 22 15,20-22-15,1 0 0,-21 0 0,20-21 16,1 0-16,21 0 0,-22 0 16,22 0-16,0 0 0,0 0 0,0 0 15,21-21-15,21 42 32,0 0-32,0 0 15,0 1-15,1 20 0,-1-21 16,0 0-16,0 22 0,0-22 0,0 0 15,-21 21-15,22-21 0,-1 1 16,0-1-16,0 0 0,0-21 0,0 21 16,1-21-16,-1 0 0,21 0 15,-21 0-15,22 0 0,-1 0 0,-21 0 16,21-21-16,1 0 0,-1 0 0,0-1 16,1 1-16,-1 0 0,0-21 15,-20 21-15,20-22 0,-21 1 0,0 0 16,0 20-16,1-20 0,-22 21 15,0 0-15,-22 42 16,1-21 0,0 21-16,0 21 0,0-20 15,0 20-15,-1-21 0,1 21 0,0-20 16,21-1-16,0 21 0,-21-21 16,21 0-16,0 1 0,0-1 0,0 0 15,0 0-15,0 0 16,0 0-16,21-21 0,0 0 0,0 0 15,1 0-15,-1 0 0,0 0 0,0 0 16,21 0-16,-20 0 0,20 0 16,0-21-16,-21 0 0,22 21 0,-1-21 15,-21 0-15,22 0 16</inkml:trace>
  <inkml:trace contextRef="#ctx0" brushRef="#br0" timeOffset="182689.55">24490 3366 0,'0'-22'0,"0"44"0,0-65 16,21 22-16,-21 0 0,0 0 0,0 0 15,0-1-15,-21 1 16,0 21-16,-1 0 0,1 0 0,0 0 16,0 0-16,0 21 0,0 1 15,-1-1-15,1 0 0,-21 0 0,21 21 16,0-20-16,-1 20 0,1-21 0,0 21 16,0 1-16,0-22 0,0 21 15,21-21-15,0 1 0,0 20 16,0-21-16,0 0 0,0 0 15,0 1-15,21-22 16,0 21-16,0-21 0,0 0 0,0 0 16,1 0-16,20 0 0,-21-21 15,0 21-15,22-22 0,-22 1 0,0 0 16,0-21-16,21 21 0,-20-22 16,-1 1-16,0 0 0,21-22 0,-21 22 15,1-22-15,-1 1 0,0 20 0,-21-20 16,21-1-16,0 22 0,-21-21 15,0 20-15,21 1 0,1-22 16,-22 43-16,21-21 0,-21 21 16,0 0-16,0 42 15,0 0 1,0 21-16,-21 1 0,21-1 0,-22 0 16,1 1-16,0 20 0,0-21 15,0 22-15,0-1 0,21 1 0,-22-1 16,1-20-16,0 20 0,0-20 0,21-1 15,0 0-15,0 1 0,-21-22 16,21 21-16,0-21 0,0 0 0,0 1 16,0-1-16,0 0 15,21-21-15,0 0 0,0 0 16,0 0-16,1 0 0,-1 0 16,21-21-16,-21 21 0,22-21 15,-1-1-15,-21 1 0,21 0 0</inkml:trace>
  <inkml:trace contextRef="#ctx0" brushRef="#br0" timeOffset="182983.39">25400 3048 0,'0'0'0,"0"-21"0,0-21 16,-21 42-1,0 0-15,-1 0 16,22 21-16,-21 0 0,0 0 15,0 0-15,0 22 0,21-22 16,-21 21-16,-1 0 0,1 1 0,0-1 16,21 22-16,0-22 0,-21 0 15,21 1-15,-21-22 0,21 21 0,0-21 16,0 22-16,0-22 0,0 0 0,0 0 16,0 0-16,0 0 0,0 1 15,21-22-15,0 0 0,0 0 16,0 0-1,1 0-15,-1 0 0,0 0 16,0-22-16,0 22 0,0-21 0</inkml:trace>
  <inkml:trace contextRef="#ctx0" brushRef="#br0" timeOffset="183375.16">25781 3027 0,'0'0'0,"0"-21"16,21 21-16,0 0 31,0 0-31,1 0 0,-22 21 16,21 0-16,0 0 0,-21 0 0,21 1 16,0-1-16,-21 21 0,0 0 15,0 1-15,0-1 0,0 0 0,0 1 16,0-1-16,0 0 0,-21 1 15,0-1-15,0 0 0,-22 1 0,22-1 16,-21 0-16,0 1 0,-22-1 0,22-21 16,-1 22-16,1-1 0,0 0 15,-1-21-15,22 22 0,-21-1 0,0-21 16,20 22-16,-20-22 0,21 0 16,0 0-16,0 0 0,-1 0 15,1-21-15,0 22 0,21-1 16</inkml:trace>
  <inkml:trace contextRef="#ctx0" brushRef="#br0" timeOffset="189647.27">5355 12954 0</inkml:trace>
  <inkml:trace contextRef="#ctx0" brushRef="#br0" timeOffset="192043.79">5270 8721 0,'0'0'16,"-21"0"-16,0 0 16,21-21-1,-21 21 17,0 0 14,0 0-30,42 0 31,0 0-47,0 0 0,0 0 16,0 21-16,1-21 0,-1 0 15,0 0-15,0 0 0,0 0 0,22 0 16,-22 0-16,21 0 0,-21 0 0,22 0 15,-1 0-15,-21 0 0,21 0 16,1 0-16,-22 0 0,21-21 0,1 21 16,-22-22-16,21 22 0,0-21 0,-20 0 15,20 21-15,0-21 0,1 0 16,-1 0-16,0-1 0,1 1 16,-1 0-16,0 0 0,1 0 0,-1 0 15,0-1-15,1-20 0,-1 21 0,0 0 16,1-22-16,-1 22 0,0-21 15,-21 21-15,22-22 0,-1 22 0,0-21 16,-20 0-16,20-1 0,0 22 0,-21-21 16,22-1-16,-22 22 0,0-21 0,21 0 15,-20-1-15,-1 22 0,0-21 16,0-1-16,21 1 0,-20 0 0,-1-1 16,-21 1-16,21 0 0,0-1 15,0 1-15,0 0 0,1-1 16,-1 1-16,-21 0 0,21-1 0,0 1 15,0 0-15,0-1 0,1 1 0,-1-21 16,-21 20-16,21 1 0,0 0 16,0-1-16,0-20 0,1 20 0,-1 1 15,0-21-15,-21 20 0,21 1 0,0-22 16,0 22-16,-21 0 0,22-22 0,-1 22 16,-21 0-16,21-1 0,-21 1 15,21-22-15,-21 22 0,0 0 0,21-1 16,-21-20-16,21 21 0,-21-22 0,0 22 15,0-1-15,22 1 16,-22-21-16,21 20 0,-21 1 0,0 0 16,0-1-16,0 1 0,0-22 0,0 22 15,0 0-15,0-1 0,0 1 16,0 0-16,0-22 0,0 22 0,0 0 16,0-1-16,0 1 0,0 0 0,0-1 15,0 22-15,-21-21 0,21-1 0,-22 1 16,1 0-16,21 21 0,0-22 15,-21 1-15,0 0 0,0-1 0,21 1 16,-21 0-16,-1 20 0,22-20 0,-21 0 16,0-1-16,0 1 0,0 21 15,0-21-15,21 20 0,-22-20 16,1 21-16,0-21 0,-21 20 0,21 1 16,-1 0-16,1-21 0,0 21 15,-21-1-15,21 1 0,-22 0 0,22 0 16,-21 0-16,-1 21 0,1-21 0,21-1 15,-21 1-15,-1 21 0,1-21 16,0 0-16,-1 21 0,1-21 0,0 21 16,-1 0-16,1-21 0,0 21 15,-1 0-15,22-22 0,-21 22 0,-1 0 16,22 0-16,-21 0 0,21 0 0,0 0 16,-1 0-16,1 0 15,0 0 16,0 0 94,0 0-109,0 0-16,21-21 47,0 0-47,21 21 16,0-21-16,0 21 0</inkml:trace>
  <inkml:trace contextRef="#ctx0" brushRef="#br0" timeOffset="192789.42">6625 3175 0,'0'0'0,"21"-21"0,0 0 0,1 21 16,-22-21-16,21-1 0,0 22 16,-21-21-16,21 0 0,0 0 15,0 0-15,-21 0 16,0-1-16,-21 22 47,0 22-32,0-22-15,0 21 0,0 0 16,-1 0-16,-20-21 0,21 21 0,-21 0 16,20 1-16,-20-1 0,21 0 15,-21 0-15,20 0 0,-20 0 0,21 1 16,0-1-16,0-21 15,-22 21-15,22 0 0,0-21 0,0 21 16,0-21-16,-1 0 0,1 0 0,0 0 16,0 0-1,0 0 1,21 21 15,0 1-15,21-22-16,0 21 15,0 0-15,0-21 0,22 21 0,-22 0 0,21 0 16,1 1-16,-1-1 0,0-21 16,1 21-16,-1 0 0,0 0 15,-21 0-15,22 1 0,-1-1 16,-21 0-16,22 0 0,-22 0 0,0 0 16,0 1-16,0-1 0,-21 0 15,21 0-15,1-21 16,-22 21-16,21-21 62,0 0 48,-21-21-95,21 21 1,-21-21-16,0 0 0,21 21 16</inkml:trace>
  <inkml:trace contextRef="#ctx0" brushRef="#br0" timeOffset="209415.83">10499 5292 0,'0'-21'15,"0"-1"1,0 1 0,0 0-16,0 0 15,0 0-15,0 0 16,0-1-16,0 1 15,0 0-15,0 0 0,0 0 16,0 0-16,0-1 16,0 1-16,0 0 0,0 0 15,0 0-15,0 0 16,0-1 0,0 44 30,0 20-46,0-21 16,0 21-16,0 1 0,0-1 0,-22 22 16,22-22-16,0 21 0,-21 1 0,21-1 15,0 1-15,0 21 0,0-22 16,-21 22-16,21-22 0,-21 1 0,0 20 16,0-20-16,21-1 0,-22 1 15,1-1-15,0-20 0,21 20 16,-21-20-16,0-1 0,21 21 0,0-41 15,-21 20-15,21 0 0,-22-21 16,22 1-16,0-1 0,0 0 0,0 0 16,-21-21-16,21 21 0,-21-21 15,0 0 1,21-21-16,0 0 0,0 0 0,0 0 16,0-1-16</inkml:trace>
  <inkml:trace contextRef="#ctx0" brushRef="#br0" timeOffset="209836.1">10181 5567 0,'0'0'0,"-21"-21"0,21 0 0,-21-1 0,21 1 16,0 0-16,0 0 0,0 0 15,0 0-15,0-1 0,0 1 0,21-21 16,0 21-16,0 0 0,22-22 16,-1 22-16,-21-21 0,21 21 0,22-1 15,-22-20-15,1 21 0,-1 21 16,21-21-16,-20 21 0,-1 0 16,0 0-16,1 21 0,-1 0 0,-21 21 15,0-20-15,-21 20 0,0 0 16,0 1-16,0-1 0,-21 0 0,0 1 15,0-1-15,-21 0 0,20 22 16,-20-22-16,21-21 0,-21 22 0,-1-1 16,22-21-16,-21 21 0,21-20 0,-1-1 15,1 0-15,0 0 0,0 0 16,0-21-16,21 21 0,0 1 16,21-22 15,0 0-16,0 0-15</inkml:trace>
  <inkml:trace contextRef="#ctx0" brushRef="#br0" timeOffset="210959.37">11091 5673 0,'21'-21'15,"1"21"-15,-22-22 16,0 44 15,0-1-31,0 0 16,0 0-16,0 0 0,0 22 16,0-1-16,-22 0 0,22 1 0,-21-22 15,21 21-15,-21 0 0,0-20 16,21 20-16,0-21 0,0 0 0,0 0 15,0 1-15,0-1 0,21-21 32,0 0-32,0 0 15,1-21-15,-1-1 0,0 1 0,0 0 16,0 0-16,0 0 0,-21 0 16,22-22-16,-1 22 0,0-21 0,0 21 15,0-22-15,0 1 0,1 21 16,-1-22-16,-21 22 0,21 0 0,-21 0 15,21 21-15,-21-21 0,0 42 32,0 0-32,0 0 0,0 0 15,0 1-15,0 20 0,0 0 16,-21-21-16,21 22 0,-21-22 0,21 21 16,0-21-16,0 22 0,0-22 15,0 0-15,0 0 0,0 0 16,21-21-16,0 0 15,21 0-15,-20 0 0,-1 0 0,21-21 16,-21 21-16,22-21 0,-1 0 16,-21 0-16,21 0 0,1-22 0,-22 22 15,21 0-15,-21-21 0,22 20 16,-22-20-16,0 21 0,0 0 0,-21-22 16,0 22-16,0 0 0,0 0 15,-42 21-15,21 0 16,0 0-16,-1 21 0,-20-21 0,21 21 15,0 0-15,0 1 16,-1-22-16,22 21 0,0 0 0,0 0 16,0 0-16,0 0 0,0 1 15,22-22-15,-1 21 0,0 0 16,0-21-16,0 21 0,0-21 0,1 21 16,-1-21-16,0 21 0,0 1 15,0-22-15,0 21 0,-21 0 16,22-21-16,-1 21 0,-21 0 0,21-21 15,-21 21-15,21-21 16,0 22-16,0-22 0,1 0 16,-1 0-16,0 0 0,0 0 15,0 0-15,0 0 16,22-22-16,-22 1 0,0 0 0,21 0 16,-20 0-16,-1 0 0,0-1 0,0 1 15,0 0-15,0-21 0,1 21 16,-1-22-16,-21 22 0,0 0 0,21 0 15,-21 0-15,21-1 0,-21 1 16,0 0-16,0 42 16,0 0-1,0 1-15,0-1 0,0 0 16,0 21-16,-21-21 0,21 22 0,-21-1 16,21 22-16,-21-22 0,-1 0 15,22 22-15,-21-1 0,0 1 0,21-1 16,0 1-16,0-1 0,-21 1 15,21-1-15,0 1 0,0-1 0,0-20 16,0-1-16,0 0 0,0 1 0,0-1 16,0 0-16,0-21 0,-21 22 15,21-22-15,0 0 0,0 0 0,0 0 16,-21 1-16,-1-22 0,1 0 16,21-22-1,0-20-15,0 21 16,0-21-16,0-1 0,0 1 0,0 0 15</inkml:trace>
  <inkml:trace contextRef="#ctx0" brushRef="#br0" timeOffset="211270.19">12552 5863 0,'0'0'15,"21"-42"-15,-21 21 0,0-22 0,21 22 16,-21 0-16,21 0 0,0-21 0,1 20 15,-1 22-15,0-21 0,0 0 16,0 21-16,0 0 0,1 0 0,-1 0 16,0 0-16,-21 21 0,21 0 15,0 1-15,-21 20 0,0-21 16,0 21-16,0 1 0,0-1 0,-21 0 16,0-20-16,0 20 0,0 0 0,-1-21 15,-20 22-15,21-22 0,0 0 16,0 0-16,-1 0 0,1 1 0,0-22 15,21 21-15,-21-21 16,21-21 0,0-1-1,21 1-15,0 0 0,0-21 0</inkml:trace>
  <inkml:trace contextRef="#ctx0" brushRef="#br0" timeOffset="211508.06">13293 5249 0,'0'0'0,"0"-21"0,0 42 31,-22 1-31,22-1 16,0 21-16,-21 0 0,0 1 0,21-1 16,-21 0-16,21 1 0,0-1 0,-21 22 15,21-22-15,-21 0 0,21 1 16,0-22-16,0 21 0,0-21 0,0 0 15,0 1-15,0-1 0,0 0 16,0 0-16,21-21 16,0 0-16,0 0 0,0 0 15,0-21-15</inkml:trace>
  <inkml:trace contextRef="#ctx0" brushRef="#br0" timeOffset="211863.57">13441 5884 0,'0'0'15,"0"22"-15,21-22 16,0 21-16,0-21 0,0 0 16,1 0-16,-1 0 0,21 0 15,-21 0-15,22-21 0,-22-1 16,21 22-16,0-21 0,-20 0 0,20 0 16,-21 0-16,0 0 0,0-1 15,1 1-15,-22 0 0,0 0 0,0-21 16,0 20-16,0 1 0,0 0 0,-22 0 15,1 21-15,0 0 16,0 0-16,0 21 0,0 0 0,-22 22 16,22-22-16,0 21 0,0 0 0,0 1 15,21-1-15,-22 0 0,1-20 16,21 20-16,-21 0 0,21-21 0,0 22 16,0-22-16,0 0 0,0 0 15,0 0-15,21 1 0,0-1 16,22-21-16,-22 21 0,21-21 0,-21 0 15,22 0-15,-1 0 0,0 0 0,1 0 16,20 0-16,-20 0 0,-1 0 16</inkml:trace>
  <inkml:trace contextRef="#ctx0" brushRef="#br0" timeOffset="212202.37">15430 5609 0,'0'0'0,"0"-21"16,0 0-16,0 42 31,0 21-15,0-20-16,0 20 0,0 0 16,0 22-16,0-22 0,-21 22 0,0-1 15,21 1-15,-21-1 0,0 22 16,0-1-16,-1-20 0,1 21 0,-21-1 15,21-20-15,0 20 0,-1-20 0,22-1 16,-21-20-16,0 20 0,21-20 0,-21-1 16,21 0-16,0-21 0,-21 22 15,0-22-15,21 0 0,-22 0 16,22 0-16,0 1 0,-21-22 16,21-22-1,0 1-15,0 0 0,0-21 16,0 21-16,0-22 0</inkml:trace>
  <inkml:trace contextRef="#ctx0" brushRef="#br0" timeOffset="212463.22">15134 6202 0,'0'0'15,"0"-85"-15,42-105 16,-42 126-16,0 22 0,22 0 0,-1-1 16,0 1-16,0 0 0,21-1 15,-20 22-15,-1 0 0,21 0 0,-21 0 16,22-1-16,-1 22 0,-21 0 15,21 0-15,-20 22 0,-1-1 0,21 0 16,-42 0-16,21 21 0,-21 1 0,0-1 16,0 0-16,0 1 0,-21-1 15,0 0-15,0-20 0,-22 20 0,22 0 16,-21-21-16,0 22 0,-1-22 16,1 0-16,0 0 0,-1 0 0,22-21 15,0 22-15,0-22 0,42-22 31,0 1-31</inkml:trace>
  <inkml:trace contextRef="#ctx0" brushRef="#br0" timeOffset="212759.42">17462 5927 0,'-21'21'0,"42"-42"0,-63 42 16,21-21-16,42 0 31,0 0-31,0 0 16,1 0-16,20 0 0,-21 0 0,0-21 15,22 21-15,-22-21 0,0 21 16,0 0-16,-21 21 16,-21 0-1,0-21-15</inkml:trace>
  <inkml:trace contextRef="#ctx0" brushRef="#br0" timeOffset="212892.34">17420 6096 0,'0'0'0,"-21"21"0,21 0 15,0 1-15,0-1 16,21-21-1,0 0 1,0 0-16,22 0 0,-22 0 0,0 0 16,21 0-16,1-21 0,-1-1 0,-21 22 15,22-21-15,-1 0 0</inkml:trace>
  <inkml:trace contextRef="#ctx0" brushRef="#br0" timeOffset="214237.51">19727 5652 0,'0'0'15,"-21"-22"-15,-21 22 0,21-21 0,-1 21 0,1 0 16,0 0-16,0 0 0,0 0 16,0 21-16,-1 1 0,1-1 0,0 0 15,0 21-15,0-21 0,0 22 16,-1-1-16,1 0 0,0 1 16,0-1-16,0 0 0,0-20 0,21 20 15,-22-21-15,1 0 0,0 0 16,21 1-16,0-1 0,0-42 47,0-1-47,21 1 0,-21-21 15,21 21-15,1-22 0,-1 1 16,0 0-16,0 21 0,0-22 0,0 1 16,1 0-16,-1-1 0,0 22 0,0 0 15,0 0-15,0 21 0,1 0 16,-1 0-16,0 21 0,0 0 15,0 0-15,0 0 0,1 22 16,-1-1-16,-21 0 0,21 1 0,0-1 16,-21-21-16,21 22 0,0-22 0,1 21 15,-1-21-15,0 0 0,0 1 16,0-1-16,0 0 0,22-21 0,-22 0 16,21 0-16,1 0 0,-1 0 0,0 0 15,1-21-15,20 0 0,-21 21 16,22-43-16,-22 22 0,22 0 15,-22-21-15,0 20 0,1-20 16,-22 0-16,0-1 0,0 1 0,0 21 16,-21-21-16,0-1 0,0 1 0,0 21 15,0 0-15,-21-1 0,0 1 16,0 21-16,0 0 0,0 21 16,-1 1-16,1-1 0,0 21 15,0-21-15,0 22 0,0-1 0,21 0 16,0 1-16,0-1 0,-22 0 0,22-21 15,0 22-15,0-22 0,22 21 16,-22-21-16,21-21 0,0 22 0,21-1 16,-21-21-16,1 0 0,-1 0 15,21 0-15,-21 0 0,22 0 16,-1-21-16,-21 21 0,21-22 0,-20 1 16,20 0-16,-21 0 0,0 0 15,0 0-15,22-1 0,-22-20 0,0 21 16,-21 0-16,21-22 0,0 22 0,1 0 15,-22 0-15,0 0 0,21 21 16,-21 21 0,0 0-16,0 0 15,0 0-15,0 1 0,0 20 0,0-21 16,0 0-16,0 22 0,0-22 0,0 0 16,0 0-16,0 21 15,0-20-15,0-1 0,0 0 16,21-21-16,0 0 15,0 0-15,0 0 16,1 0-16,20 0 0,-21-21 0,0 0 16,22 21-16,-22-22 0,0 1 0,0 0 15,0 0-15,0 0 0,1 0 16,-1-1-16,-21 1 0,0 0 0,0 0 16,21 21-16,-21 21 15,0 0 1,0 0-16,0 1 0,0-1 0,0 0 15,0 0 1,0 0-16,0 0 0,0 1 0,0-1 16,0 0-16,21-21 0,0 21 0,0-21 15,1 0-15,-1 0 16,0 0-16,21 0 0,-21 0 0,1-21 16,-1 0-16,21 21 0,-21-21 0,0-1 15,-21 1-15,22 0 0,-22 0 16,0 0-16,0-22 0,0 22 0,0 0 15,0 0-15,-22-21 0,1 20 0,0 1 16,0 0-16,0 21 0,0-21 16,42 21 15,0 0-15,0 0-16,0 0 0,22 0 0,-22 0 15,0 0-15,0-21 0,0 21 16,0 0-16,-21-21 0,22 21 0,-1-22 15,0 22-15,0-21 0,0 0 16,0 0-16,1 21 0,-1-21 0</inkml:trace>
  <inkml:trace contextRef="#ctx0" brushRef="#br0" timeOffset="-214705.54">23749 5334 0,'0'0'0,"21"-42"16,-21 21-1,0-1-15,-21 1 16,0 21-16,-22 0 0,22 0 0,-21 0 16,0 0-16,-1 0 0,-20 21 15,20 1-15,-20-1 0,21 0 0,-22 21 16,1 1-16,20 20 15,1-21-15,0 43 0,-1-21 0,1-1 16,21 22-16,0-22 0,21 22 0,0-22 16,0 1-16,21-1 0,0-20 15,0 20-15,21-20 0,1-1 0,-1 0 16,0-21-16,22 22 0,-22-22 16,22-21-16,-1 0 0,-20 0 0,20 0 15,1 0-15,-1-21 0,1 0 0,-1-1 16,1 1-16,-1-21 0,-21 0 15,22-1-15,-1 1 0,-20-22 0,-1 1 16,0-22-16,-20 1 0,20-1 16,-21 0-16,0 1 0,-21-1 15,0 0-15,0 1 0,0 20 0,-21-21 16,0 43-16,0-21 0,-22 41 16,1-20-16,0 21 0,-22 21 0,22 0 15,-22 0-15,1 0 0,-1 21 16,1 21-16,21-20 0,-22 20 0,22 21 15,-1-20-15,1-1 0,0 22 0,21-1 16,-1-21-16,1 22 0,0-1 16,21-20-16,0-1 0,0 0 0,21 1 15,0-1-15,22-21 0,-1 22 16,0-22-16,1 0 0,20-21 0,1 21 16,-22-21-16</inkml:trace>
  <inkml:trace contextRef="#ctx0" brushRef="#br0" timeOffset="-214320.79">24215 5906 0,'0'0'16,"0"-22"-16,21 1 15,0 21 1,0 0-16,0 0 0,0 0 0,1 0 16,-1 0-16,0 0 0,0 21 0,0 1 15,0 20-15,1-21 0,-1 21 16,-21-20-16,21 20 0,-21 0 0,0-21 15,0 22-15,0-1 0,-21-21 16,0 22-16,-1-22 0,1 0 16,0 0-16,0 0 0,0 0 0,21 1 15,-21-22 1,21-22 0,0-20-16,21 21 15,0 0-15,0-22 0,0 22 16,0-21-16,1 0 0,-1-1 0,0 1 15,21 0-15,-21-1 0,1 1 16,-1 21-16,0-22 0,0 22 0,0 21 16,0 0-16,1 0 15,-22 21 1,0 1-16,0-1 0,0 0 16,0 0-16,0 0 0,0 22 0,0-22 15</inkml:trace>
  <inkml:trace contextRef="#ctx0" brushRef="#br0" timeOffset="-213123.48">24871 6287 0,'0'0'16,"21"21"-16,0-21 15,0 0-15,0 0 0,-21-21 16,22 21-16,-1-22 0,-21 1 16,21 0-16,0 0 0,-21 0 15,0 0-15,0-1 0,0 1 16,0 0-16,0 0 0,-21 21 31,0 0-31,-22 0 0,22 21 16,0 0-16,-21-21 0,21 21 0,-1 1 15,-20 20-15,21-21 0,0 0 0,-22 0 16,22 1-16,0-1 0,21 0 16,0 0-16,-21 0 0,21 0 0,0 1 15,21-22 1,0 0-16,0 0 15,1 0-15,-1 0 0,0 0 0,0-22 16,0 1-16,0 0 0,22 21 16,-22-21-16,0 0 0,0 0 15,0-1-15,1 1 0,-1 21 0,0-21 16,-21 42 15,0 0-31,-21 1 0,21-1 16,-21 0-16,21 0 0,-22 0 15,22 0-15,0 1 0,0-1 0,0 0 16,0 0-16,0 0 16,22-21-1,-1 0-15,0 0 0,0 0 16,0 0-16,0 0 0,1-21 0,-1 0 16,21 0-16,-21 21 0,0-21 15,1-1-15,-1 1 0,0 0 0,0 0 16,0 0-16,0 0 0,1-1 0,-1 22 31,-21 22-15,0-1-16,-21 0 15,21 0-15,0 0 0,-22 0 0,1 1 16,21-1-16,0 0 16,21-21 15,1 0-31,-1 0 0,0 0 15,0 0-15,0-21 0,-21 0 16,21 21-16,1-22 0,-1 22 0,0 0 16,0-21-16,0 21 0,0 0 15,1 0 1,-1 0-16,-21 21 16,21 1-1,0-22-15,0 21 16,0-21-16,1 0 0,-1 0 15,0 0-15,0 0 16,0 0-16,0 0 0,1 0 0,-1 0 16,0-21-16,0-1 0,0 22 0,0-21 15,1 0-15,-22 0 0,21-21 16,-21 20-16,0 1 0,0-21 0,0 21 16,0 0-16,0-22 0,0 22 0,-21 0 15,-1 21-15,1 0 16,0 0-16,0 0 0,0 0 0,0 0 15,-1 21-15,1 0 0,0 0 16,21 1-16,-21-1 0,0 21 0,21-21 16,-21 0-16,21 22 0,0-22 15,0 0-15,0 21 0,0-20 16,0 20-16,0 0 0,-22 1 0,22-1 16,0 0-16,0 1 0,0 20 0,0-21 15,-21 22-15,21-1 0,-21 1 16,0-1-16,0 1 0,0-1 0,-1 22 15,1 0-15,0-22 0,0 22 0,0-22 16,0 1-16,-1 21 0,1-43 16,0 21-16,0 1 0,0-22 0,0 1 15,-1-22-15,1 21 0,21-21 0,0 0 16,-21-21-16,21 22 0,-21-22 16,21-22-1,0 1-15,0 0 16,21 0-16,0 0 0,0-22 0,1 22 15,20-21-15,-21 0 0,21-1 16,1-20-16,-1 20 0,0-20 0,22-1 16,-22 1-16,22-1 0</inkml:trace>
  <inkml:trace contextRef="#ctx0" brushRef="#br0" timeOffset="-212753.17">26162 6625 0,'0'0'0,"0"-21"0,21 0 47,0 21-47,0 0 0,1-21 15,-1 21-15,21-21 0,-21-1 16,0 22-16,22-21 0,-22 0 0,0 0 16,0 0-16,0 0 0,1-1 15,-22-20-15,21 21 0,-21 0 0,0 0 16,0-1-16,0 1 0,-21 21 15,-1 0-15,-20 0 0,21 0 16,0 21-16,-22 1 0,22-1 0,-21 21 16,21 0-16,-22-20 15,22 20-15,-21 0 0,21 1 0,0-22 0,-1 21 16,1-21-16,21 22 0,0-22 16,0 0-16,0 0 0,0 0 15,0 0-15,0 1 0,21-22 16,1 0-16,-1 0 0,0 0 0,0 0 15,0 0-15,0 0 0,22 0 16,-22 0-16,0 0 0,0 0 0,0 0 16,1-22-16</inkml:trace>
  <inkml:trace contextRef="#ctx0" brushRef="#br0" timeOffset="-212485.32">26797 6519 0,'0'0'0,"0"-21"15,0 42 17,-21 1-17,0-1-15,21 0 0,-22 0 16,22 0-16,0 0 0,0 1 0,0 20 16,0-21-16,0 0 0,0 0 0,0 1 15,0-1-15,0 0 0,0 0 16,0 0-16,0 0 15,0 1-15,22-22 0,-22 21 16,21-21-16,0 0 0,0 0 16,0 0-16,0 0 0,1 0 15,-1 0-15,0-21 0</inkml:trace>
  <inkml:trace contextRef="#ctx0" brushRef="#br0" timeOffset="-212189.45">27241 6625 0,'0'0'15,"0"-21"-15,22 21 16,-1 0-16,-21 21 16,0 0-1,21 1-15,-21-1 0,0 0 0,0 0 16,0 0-16,0 22 0,0-22 0,0 0 16,0 21-16,0-21 0,0 1 15,0-1-15,-21 0 0,0 0 0,21 21 16,-22-20-16,1-1 0,0 0 15,-21-21-15,21 21 0,-1 0 0,-20 0 16,21 1-16,-21-22 0,20 21 0,-20-21 16,21 0-16,0 21 0,42-21 47,0-21-47,0 21 15,0-21-15,22-1 0</inkml:trace>
  <inkml:trace contextRef="#ctx0" brushRef="#br0" timeOffset="-211952.58">27538 6922 0,'-21'21'93,"21"0"-93,-22 0 16,22 0-16,-21 0 16,0 1-16</inkml:trace>
  <inkml:trace contextRef="#ctx0" brushRef="#br0" timeOffset="-211710.82">27368 7430 0,'0'0'0,"-42"42"16,21-42 0,21 21-16,0 0 0,-21-21 15,0 21-15,-1 1 0,1-1 16,0 0-16,0-21 0,0 21 0,0 0 15,-1-21-15,1 21 0,0 1 16,-21-22-16,21 21 0,-1-21 0,-20 21 16,21-21-16,-21 0 0,20 0 0,1 0 15,0 0-15,-21 0 0,21 0 16,-1 0-16,1 0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1T12:02:44.5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7578 529 0,'0'-21'0,"0"0"16,21 21-16,-21-21 16,0 0-16,21-1 15,-21 1 1,0 0 0,0 0-1,0 42 48,0 0-63,0 0 15,0 1-15,0-1 0,-21 0 0,21 21 16,-21-21-16,-1 22 0,22-1 16,-21 22-16,0-1 0,0 1 0,21-1 15,-21 1-15,0-1 0,-1 22 16,1-22-16,0 1 0,0-22 15,0 22-15,21-22 0,-21 21 16,-1-20-16,22-1 0,0 0 0,-21 1 16,21-22-16,-21 21 0,21-21 15,0 1-15,0-1 0,0 0 0,0 0 16,-21-21 0,21-21-1,0 0 1,0 0-16,0-1 0,0-20 15,0 0-15,0-1 0,21 22 0,0-21 16</inkml:trace>
  <inkml:trace contextRef="#ctx0" brushRef="#br0" timeOffset="403.79">7789 445 0,'0'0'15,"0"-22"-15,21-20 16,-21 21-16,0 0 0,22 0 0,-22-1 16,0 44 15,0-1-31,0 0 16,0 21-16,0-21 0,0 22 15,0-1-15,0 22 0,0-22 16,0 21-16,0-20 0,0 20 15,0 1-15,0-1 0,0 1 0,0-1 16,0 1-16,0-22 0,21 22 16,-21-22-16,0 0 0,0 1 0,21-1 15,-21 0-15,0-21 0,0 22 16,0-22-16,0 21 0,0-21 0,0 1 16,0-1-16,0 0 0,0 0 15,0-42 32,0 0-47,0 0 0,-21-1 16,0 1-16,-1 0 15</inkml:trace>
  <inkml:trace contextRef="#ctx0" brushRef="#br0" timeOffset="667.64">7387 1397 0,'0'0'15,"-21"0"-15,0 0 16,21-21 0,21 21-16,0-21 15,21 21-15,-20 0 16,20-21-16,0-1 0,1 22 0,-22 0 16,21-21-16,0 21 0,1 0 15,-1-21-15,0 21 0,-20 0 0,-1 0 16,21 0-16,-21-21 0,0 21 15</inkml:trace>
  <inkml:trace contextRef="#ctx0" brushRef="#br0" timeOffset="1280.3">8488 1249 0,'0'0'0,"21"0"0,0 0 16,0 0-16,0 0 16,1 0-16,-1 0 0,0-21 0,0 0 15,21 21-15,-20-22 16,-1 1-16,0 21 0,0-21 0,0 0 15,0 0-15,-21 0 16,0-1-16,-21 22 16,-21 0-16,21 0 15,0 0-15,-22 0 0,22 0 0,-21 0 16,-1 22-16,22-1 0,-21 0 16,21 0-16,0 0 0,-1 0 0,-20 1 15,42-1-15,-21 0 0,21 0 16,-21 0-16,21 0 0,0 1 0,0-1 15,0 0-15,21-21 16,0 21-16,0-21 16,0 0-16,1 0 0,-1 0 15,21 21-15,-21-21 0,22 0 0,-22 0 16,21 0-16,-21 0 0,0 21 16,1-21-16,-1 0 0,0 0 0,0 22 15,-21-1-15,0 0 16,0 0-16,-21-21 0,0 21 15,0 0-15,-22 1 0,1-1 16,0-21-16,-1 21 0,1 0 0,0-21 16,-1 0-16,22 21 0,-21-21 15,-1 0-15,22 0 0,-21 0 0,21 0 16,0 0-16,-1 0 0,1-21 16,0 21-16,21-21 15,-21 21-15,21-21 16,0 0-1,21 21 1,0 0-16,0-22 16,1 22-16,-1-21 0,0 21 0,0-21 15</inkml:trace>
  <inkml:trace contextRef="#ctx0" brushRef="#br0" timeOffset="1852.13">9292 1312 0,'0'0'0,"21"0"0,-21-21 0,0 0 15,0 0 1,0 0-16,0 0 0,0-1 16,0 1-16,0 0 15,0 0-15,-21 21 16,0 0-1,0 0-15,0 0 0,-1 21 16,1 0-16,0 0 16,-42 43-1,41-43-15,1 0 0,0 0 0,21 1 16,-21-1-16,21 0 0,-21-21 0,21 21 16,0 0-16,0 0 0,21 1 15,0-22 1,0 0-16,0 0 0,1 0 0,-1 21 15,0-21-15,21 0 0,-21 0 16,1 0-16,-1 0 0,0 0 0,0 21 16,0-21-16,0 0 0,-21 21 15,0 0-15,0 0 16,0 1 0,-21-1-16,0 0 0,0-21 0,-21 21 15,20 0-15,-20 0 0,21-21 16,-21 22-16,-1-22 0,22 0 0,-21 21 15,21-21-15,-22 0 0,22 0 16,0 0-16,0 0 0,0 0 0,-1 0 16,1 0-16,0 0 15,42-21 17,0 21-17,1-22-15,-1 22 0,0 0 0,0-21 16,21 0-16</inkml:trace>
  <inkml:trace contextRef="#ctx0" brushRef="#br0" timeOffset="2194.58">9779 1291 0,'0'-21'15,"0"0"-15,0 42 47,0 0-31,0 0-16,0 1 0,0-1 0,0 21 16,0-21-16,-21 0 0,21 22 15,0-22-15,-21 21 0,21-21 0,-22 22 16,22-22-16,0 0 0,0 21 15,0-20-15,-21-1 0,21 0 0,0 0 16,0 0 0,0-42-1,0 0 1,0 0-16,0 0 16,0-1-16,21-20 0</inkml:trace>
  <inkml:trace contextRef="#ctx0" brushRef="#br0" timeOffset="2548.37">9800 974 0,'0'0'0,"-21"0"16,0 21-16,21 0 15,0 0-15,0 0 0,0 1 16,0-1-16,0 0 0,0 0 15,0 0-15,21-21 16,0 0-16,0 0 0,0 0 16,1 0-16,-1 0 0,0-21 0,0 0 15,0 0-15,0-22 0,-21 22 16,0 0-16,0-21 0,0 21 0,0-1 16,-21 1-16,0 0 0,-21 0 15,21 0-15,-22 21 0,22 0 16,-21 0-16,-1 0 0,22 0 0,-21 0 15,21 21-15,0 0 0,-1 0 16,1 0-16,0 1 16,21-1-16,0 0 0,0 0 15,21 0-15,0-21 0,-21 21 0,43-21 16,-22 0-16</inkml:trace>
  <inkml:trace contextRef="#ctx0" brushRef="#br0" timeOffset="3544.24">10393 1588 0,'0'-22'31,"0"1"-31,21 0 0,0 21 16,-21-21-16,21 0 0,-21 0 15,21-1-15,1 1 0,-22 0 0,0 0 16,0-21-16,0 20 0,0 1 16,0 0-16,0 0 0,0 0 0,0 0 15,-22-1-15,1 22 16,0 0-16,-21 0 0,21 0 0,-1 0 15,-20 22-15,21-1 0,-21-21 16,-1 21-16,22 0 0,-21 21 0,21-20 16,-22-1-16,22 21 15,0-21-15,0 22 0,0-1 0,21-21 16,0 21-16,0 1 0,0-1 16,0-21-16,0 0 0,21 1 0,0-22 15,0 0-15,21 0 0,-20 0 16,20 0-16,0 0 0,-21 0 0,22-22 15,-1 1-15,0 0 0,1 0 16,-22 0-16,21 0 0,-21-1 0,1 1 16,-1 0-16,0 0 0,0 0 15,-21 0-15,0-1 0,0 1 16,0 0-16,0 0 0,0 0 16,0 42 15,0 0-31,0 0 15,0 22-15,0-1 0,0 0 0,0 1 16,0 20-16,0 1 0,0 20 16,0-20-16,0 20 0,0-20 0,0 21 15,0-1-15,0 22 0,0-21 16,0-1-16,0 22 0,0-21 0,0 21 16,0-22-16,0 1 0,21 0 15,-21-1-15,0 1 0,0-21 16,0 20-16,0-20 0,0-1 0,0 1 15,0-1-15,-21-20 0,0-1 16,0 0-16,0-21 0,-1 1 0,-20-1 16,21 0-16,-21 0 0,-1-21 0,1 0 15,-22 0-15,1 0 0,-1-21 16,-20 0-16,20 0 0,-20-22 0,-1 22 16,0-42-16,22 20 0,-1-20 0,1 20 15,20-20-15,1-1 0,0 1 16,21-1-16,-1 22 0,1-21 0,21-1 15,0 1-15,0-1 0,0 1 16,21-1-16,1 1 0,-1-22 16,0 21-16,21 1 0,1-1 0,-1 1 15,0-1-15,22 1 0,-22-1 16</inkml:trace>
  <inkml:trace contextRef="#ctx0" brushRef="#br0" timeOffset="4084.03">10795 3577 0,'0'0'0,"0"-1143"16,-21 847-16,21 63 15,0 64-15,0 63 0,-21 21 16,21 22-16,0 20 0,0 65 15,0-1 1,0 0-16,0 0 0,0 0 16,0 0-16,0 1 0,0-1 15,-22 0-15,1-21 32,21-21-32,0 0 0,0-1 0,0 1 15,-21 0-15,21-21 0,0 21 16,0-22-16,0 22 0,0-21 15,0-1-15,0 1 0,21 21 0,-21-21 16,21-1-16,1 22 0,-1 0 16,21 0-16,-21 0 0,22-1 0,-22 22 15,21 0-15,-21 0 0,22 0 16,-1 0-16,-21 22 0,21-1 0,-20 0 16,-1 0-16,0 0 0,0 22 15,-21-22-15,0 21 0,0-21 0,0 22 16,0-22-16,0 21 15,0-21-15,0 0 0,0 1 0,-21-1 0,21 0 16,-21 0-16,21 0 16,0-42 46,0 0-62</inkml:trace>
  <inkml:trace contextRef="#ctx0" brushRef="#br0" timeOffset="4868.6">11642 1058 0,'0'0'0,"-22"0"31,22 22-15,0-1-16,-21 0 15,21 21-15,0-21 0,0 1 16,0 20-16,0-21 0,0 0 0,0 22 16,0-22-16,0 21 0,0-21 15,-21 0-15,21 1 0,0-1 0,0 0 16,0 0-16,0 0 0,-21 0 15,0-21 1,0-21 15,21 0-31,-22 0 0,22 0 16,0 0-16,0-22 0,0 22 16,0 0-16,0-21 0,0 20 0,0 1 15,22-21-15,-1 21 0,0-22 16,0 22-16,0 0 0,0 0 0,22 21 15,-22-21-15,0 21 16,21 0-16,-20 0 0,-1 0 0,21 21 0,-21-21 16,0 21-16,1 21 15,-1-20-15,-21-1 0,0 0 0,21 21 16,-21-21-16,0 1 0,0 20 0,0-21 16,0 0-16,0 0 0,0 1 15,-21-1-15,0 0 0,21 0 16,-22-21-16,1 0 0,0 0 31,21-21-15,0 0-16,0 0 0,0-1 0,0-20 15,21 21-15,-21-21 0,21 20 16,1-20-16,-1 0 0,0-1 16,0 22-16,21-21 0,-20 21 0,-1 0 15,21 21-15,-21 0 0,0 0 16,1 0-16,20 0 0,-21 0 0,0 21 15,0 0-15,1 21 0,-1-21 16,0 22-16,-21-22 0,0 21 0,0-21 16,0 22-16,0-22 0,0 21 15,0-21-15,0 1 0,0-1 0,0 0 16,0 0-16,-21 0 0,21 0 16,-21 1-16,-1-22 0,22 21 15,0-42 16,0-1-31,0 1 0</inkml:trace>
  <inkml:trace contextRef="#ctx0" brushRef="#br0" timeOffset="5251.94">12488 1376 0,'0'0'0,"21"0"15,1 0 1,-1 0-16,0 0 0,0 0 0,21 0 16,-20 0-16,20-21 0,-21 0 15,21 21-15,1-22 0,-1 1 0,-21 21 16,0-21-16,1 0 0,-1 0 0,0 0 16,-21-1-16,0 1 0,0 0 15,0 0-15,-21 0 0,21 0 0,-21 21 16,-1 0-16,-20 0 0,21 0 15,0 0-15,-22 21 0,22 0 0,-21 0 16,21 0-16,0 0 0,-1 22 16,1-22-16,0 21 0,21 1 0,0-22 15,0 21-15,0-21 16,0 22-16,0-22 0,0 0 0,0 0 16,0 0-16,21 0 0,0 1 0,1-1 15,-1-21-15,0 0 0,21 0 16,-21 0-16,1 0 0,20 0 0,-21 0 15,21-21-15,-20-1 0,20 22 16,-21-21-16</inkml:trace>
  <inkml:trace contextRef="#ctx0" brushRef="#br0" timeOffset="5747.66">13335 1143 0,'0'0'0,"0"-21"16,0 42-1,0 0-15,0 0 16,0 1-16,0-1 0,0 0 0,0 0 16,0 0-16,0 22 0,-21-22 15,21 0-15,-21 21 0,21-21 0,0 1 16,0-1-16,-22 0 0,22 0 16,-21 0-16,21 0 0,-21 1 0,21-1 15,0 0-15,0-42 31,0 0-31,0-1 16,0 1-16,0 0 16,0 0-16,0-21 0,0 20 0,0-20 15,21 0-15,-21-1 0,21 1 16,1 0-16,-1-1 0,21 1 0,-21 21 16,0-21-16,22 20 0,-1 1 0,-21 21 15,22 0-15,-22 0 0,21 0 16,-21 0-16,0 21 0,1 1 0,-1 20 15,0-21-15,-21 21 0,21-20 16,-21 20-16,0 0 0,0-21 0,0 22 16,0-22-16,0 21 0,-21-21 15,0 1-15,21-1 0,-21 21 0,21-21 16,-22 0-16,22 1 16,-21-22-16,21 21 15,0-42 1,0-1-1,0 1-15,21 0 0,1 0 0,-1 0 16</inkml:trace>
  <inkml:trace contextRef="#ctx0" brushRef="#br0" timeOffset="6103.46">14330 423 0,'0'0'0,"0"-21"0,0-21 15,-21 42-15,-1 0 16,22 21 0,-21-21-16,0 21 0,0 22 0,21-22 15,-21 21-15,0 0 0,21 22 16,-22-22-16,1 22 0,0-1 0,0 1 16,0-1-16,21 1 0,-21-1 15,-1 1-15,1-1 0,21-20 0,0-1 16,0 21-16,-21-20 0,21-22 15,0 21-15,0 1 0,0-22 0,0 0 16,0 0-16,0 0 0,21 0 16,-21 1-16,21-22 0,1 0 15,-1 21-15,0-21 0,0 0 0,0 0 16,0 0-16,1-21 0,-1 21 16,0-22-16,21 1 0,-21 0 0,1 0 15,-1 0-15,0 0 0,0-1 0,0-20 16,-21 0-16,0 21 0</inkml:trace>
  <inkml:trace contextRef="#ctx0" brushRef="#br0" timeOffset="6275.36">13928 953 0,'0'0'0,"-22"0"0,1 0 0,0 0 15,42 0 1,0 0-16,1 0 0,20 0 0,-21 0 15,43 0-15,-22-22 0,0 22 16,22 0-16,-22-21 0,22 21 0,-22 0 16,0-42-16</inkml:trace>
  <inkml:trace contextRef="#ctx0" brushRef="#br0" timeOffset="6343.32">14541 3662 0,'-21'0'16,"0"0"-16,0-169 0,0-212 0,-22-22 15,1 22-15,-21 64 0,20 84 16,-20 43-16</inkml:trace>
  <inkml:trace contextRef="#ctx0" brushRef="#br0" timeOffset="6998.94">7112 2498 0,'0'0'0,"-21"0"0,0 0 0,-1 0 15,1 0-15,0 0 16,0 0-16,42 0 62,0 0-46,0 0-16,1 0 0,20 0 16,0 0-16,1 0 0,20 0 0,-21 0 15,43 0-15,0 0 0,-1 0 16,1 0-16,21 0 0,0 0 15,21-21-15,-21 21 0,21 0 0,21-22 16,0 22-16,0 0 0,21-21 16,1 21-16,-1-21 0,22 21 0,-1-21 15,22 21-15,-1-21 0,1 21 16,21-21-16,0 21 0,0-22 0,-1 1 16,1 21-16,0-21 0,-21 21 15,21-21-15,-22 0 0,22 21 0,-21-21 16,-22 21-16,22-22 0,-43 22 15,22 0-15,-22-21 0,85 42 0</inkml:trace>
  <inkml:trace contextRef="#ctx0" brushRef="#br0" timeOffset="7123.87">14668 2138 0,'22'0'15,"-22"-21"79</inkml:trace>
  <inkml:trace contextRef="#ctx0" brushRef="#br0" timeOffset="8043.34">17018 1122 0,'0'0'0,"0"-21"0,-21 0 0,21-1 15,0 1-15,-21 0 16,21 0 0,0 42 15,0 0-31,-22 22 0,22-22 16,0 21-16,-21 0 0,21 1 0,0-1 15,0 22-15,-21-22 0,21 0 16,-21 1-16,21 20 0,0-21 0,0 1 15,0-1-15,0-21 0,0 22 16,0-22-16,0 0 0,21 0 0,0-21 16,0 0-16,1 0 15,20 0-15,-21 0 0,0-21 0,22 0 16,-22 0-16,0-1 0,21 1 16,-21-21-16,1 21 0,-1 0 0,0-22 15,0 22-15,0-21 0,0-1 16,1 22-16,-22-21 0,0 21 15,0-22-15,21 22 0,-21 0 0,0-21 16,21 21-16,-21-1 0,0 1 16,0 0-16,0 0 15,0 0 1,0 0 0,0-1-1,21 22 16,-21 22 16</inkml:trace>
  <inkml:trace contextRef="#ctx0" brushRef="#br0" timeOffset="8411.65">17738 1101 0,'-22'21'15,"1"0"-15,21 0 0,0 0 16,-21 1-16,21 20 16,-21 0-16,21-21 0,0 43 0,0-22 15,0 1-15,0 20 0,0 1 0,0-1 16,-21 22-16,21-22 0,0 22 15,0 0-15,-21-1 0,21 1 0,0 0 16,0 20-16,-22 1 0,1 0 16,0-21-16,21 21 0,-21-1 0,0-20 15,0 21-15,21-21 0,-22-1 0,1-20 16,0-1-16,0 1 0,21-1 16,-21-20-16,0-1 0,21 0 0,0-21 15,-22 1-15,22-1 0,-21 0 16,0-21-16,21-21 15,0 0-15,0-22 16,0 22-16,0-21 0,21-22 0,0 1 16,-21-22-16,22 22 0,-1-43 15,0 21-15,0-21 0</inkml:trace>
  <inkml:trace contextRef="#ctx0" brushRef="#br0" timeOffset="8724.46">17568 1693 0,'0'0'0,"21"-63"0,-21-1 15,22 22-15,-22-21 0,0 20 16,0 1-16,21-22 0,0 22 0,0 21 16,0-21-16,22-1 0,-22 1 15,21 21-15,0 0 0,1-22 0,-1 43 16,0-21-16,1 21 0,-1 0 16,0 0-16,1 0 0,-1 21 0,0 0 15,-20 1-15,-1 20 0,-21-21 16,0 21-16,0 1 0,-21-1 0,-1-21 15,1 22-15,-21-1 0,0-21 16,-1 21-16,1-20 0,0-1 0,-1 0 16,22 0-16,-21 0 0,-1 0 15,22-21-15,0 22 0,0-22 16,0 0-16,42 0 31,0 0-15,0-22-16,0 22 0</inkml:trace>
  <inkml:trace contextRef="#ctx0" brushRef="#br0" timeOffset="9019.64">18838 1080 0,'0'0'0,"43"-43"0,-22-20 15,-21 42-15,0-1 16,-21 22-1,-1 0-15,1 0 16,0 0-16,0 22 0,0-22 0,0 42 16,-1-21-16,1 0 0,0 22 15,-21-1-15,21 0 0,-1 1 0,1-1 16,0 0-16,0 1 0,21-1 0,0-21 16,0 21-16,0-20 0,0-1 15,0 0-15,0 0 0,0 0 0,21 0 16,0 1-16,0-22 0,1 0 15,20 0-15,-21 0 0,21 0 16,1 0-16,-1-22 0,0 22 0,1-21 16,-1 0-16</inkml:trace>
  <inkml:trace contextRef="#ctx0" brushRef="#br0" timeOffset="9088.6">19537 1164 0,'0'0'0,"0"-42"0</inkml:trace>
  <inkml:trace contextRef="#ctx0" brushRef="#br0" timeOffset="9503.36">19473 995 0,'-21'0'16,"0"0"-16,0 0 0,0 21 16,-1 0-16,1 0 0,-21 1 0,21-1 15,0 21-15,-1-21 16,1 22-16,0-1 0,0 0 0,21 1 16,-21-1-16,21-21 0,-21 21 0,21-20 15,0 20-15,0-21 0,0 0 16,0 0-16,0 1 0,21-22 0,0 0 15,0 0-15,0 0 0,0 0 16,1 0-16,20 0 0,-21-22 0,21 1 16,-20 0-16,20 0 0,-21 0 15,0 0-15,0-1 0,1-20 0,-1 0 16,0 21-16,-21-22 0,0 1 16,0 0-16,0 20 0,21 1 0,-21-21 15,0 21 1,0 42-1,0 0-15,0 0 0,-21 0 16,21 22-16,0-22 0,0 21 16,-21-21-16,21 22 0,0-1 0,0-21 15,0 22-15,0-22 0,0 0 16,0 0-16,0 0 0,0 0 0,0 1 16,0-1-16,21-21 15,0 0-15,0 0 0,0 0 16,1 0-16,-1-21 0,0 21 15,21-22-15,-21 1 0,22 0 0,-1-21 16,0 21-16</inkml:trace>
  <inkml:trace contextRef="#ctx0" brushRef="#br0" timeOffset="9879.14">20362 1058 0,'0'0'0,"0"-21"15,-21 21 1,0 21-16,-21-21 0,20 22 15,-20-1-15,21 0 0,0 0 16,0 0-16,-1 0 0,22 1 0,-21-1 16,21 0-16,0 0 15,0 0-15,21 0 0,1-21 0,-1 22 16,0-1-16,0-21 0,21 21 16,-20 0-16,20-21 0,-21 21 15,0 0-15,22-21 0,-22 22 0,-21-1 16,21-21-16,-21 21 0,0 0 15,0 0-15,-21-21 16,0 0-16,-22 21 0,22-21 16,-21 0-16,-1 0 0,-62 0 15,62 0-15,22 0 16,0 0-16,-21 0 0,20 0 0,1 0 16,0 0-1,21-21 1,21 0-1,0 0-15,22 21 16,-22-21-16,21 0 0</inkml:trace>
  <inkml:trace contextRef="#ctx0" brushRef="#br0" timeOffset="9985.08">20976 677 0,'0'0'0,"21"-42"0,-42 0 15</inkml:trace>
  <inkml:trace contextRef="#ctx0" brushRef="#br0" timeOffset="10800.05">20955 529 0,'0'21'16,"0"1"-16,0-1 15,0 0-15,-21 0 0,21 21 0,0 1 16,0-1-16,-21 0 0,-1 22 16,22-1-16,-21-20 0,0 20 0,21 1 15,-21-1-15,0-20 0,21-1 0,0 21 16,0-41-16,0 20 0,0 0 15,0-21-15,0 1 0,0-1 0,21 0 16,0 0-16,21-21 0,-20 0 16,-1 0-16,21 0 0,0 0 0,-20 0 15,20 0-15,-21-21 0,21 0 16,-20 0-16,20 21 0,-21-43 16,0 22-16,0 0 0,1 0 0,-22 0 15,0-1-15,21 1 0,-21 0 16,-21 42 15,21 0-15,0 1-16,-22-1 0,22 0 15,0 0-15,0 0 0,0 0 0,0 1 16,0-1-16,0 0 16,0 0-16,22-21 0,-1 0 0,0 0 15,0 0-15,0 0 0,0 0 16,22 0-16,-22 0 0,21 0 15,-21 0-15,22-21 0,-22 21 0,0-21 16,0 0-16,22-1 0,-22 1 16,-21 0-16,21 0 0,-21-21 0,21 20 15,-21 1-15,0 0 0,0 0 16,0 42 15,0 0-31,0 0 0,-21 1 0,0-1 16,21 0-16,0 0 0,-21 0 0,-1 0 15,1 1-15,21-1 0,-21 0 16,21 0-16,-21 0 0,0-21 16,21 21-1,0-42 17,0 0-32,0 0 15,0 0-15,0 0 0,21-22 0,0 22 16,0-21-16,0-1 0,22 1 15,-22 21-15,21-21 0,1-1 0,-1 22 16,0-21-16,-21 21 0,22 21 16,-1 0-16,-21 0 0,22 0 0,-22 0 15,0 21-15,0 0 0,0 21 16,-21-21-16,21 22 0,-21-22 16,0 21-16,0 1 0,0-22 15,0 21-15,0-21 0,0 22 0,0-22 16,-21 0-16,0 0 0,21 0 0,-21 0 15,21 1-15,-21-1 16,0-21-16,42-21 31,0-1-31,0 22 16,0-21-16</inkml:trace>
  <inkml:trace contextRef="#ctx0" brushRef="#br0" timeOffset="11529.01">22669 1334 0,'0'0'0,"22"-22"0,-1 1 16,-21 0-16,0 0 0,0 0 16,0 0-16,0-1 0,0 1 15,0 0-15,0 0 0,-21 21 32,-1 0-32,1 0 0,0 0 0,-21 21 15,21 0-15,-1 0 0,-20 1 16,21 20-16,-21-21 0,20 21 0,-20-20 15,21-1-15,0 21 0,0-21 16,21 0-16,0 1 0,0-1 16,0 0-16,21-21 15,0 0-15,21 0 16,-21 0-16,1 0 0,20 0 0,-21 0 16,21-21-16,-20 0 0,20 21 15,-21-22-15,21 1 0,-20 0 0,-1 0 16,0 0-16,-21 0 0,21-1 0,-21 1 15,21 0-15,-21 0 0,0 0 16,0 42 15,-21 0-31,0 0 16,0 0-16,21 22 0,-21-22 16,-1 21-16,22-21 0,0 22 15,-21 20-15,21-20 0,-21 20 0,21-21 16,0 22-16,0-1 0,0 1 15,0 21-15,0-22 0,0 1 0,0 20 16,0 1-16,0-22 0,0 22 16,0 0-16,0-1 0,0 1 0,0-21 15,0 20-15,21-20 0,-21-1 0,0 1 16,0-1-16,0 1 0,0-1 16,0 1-16,0-22 0,0 0 0,0-20 15,-21 20-15,0-21 0,0 0 0,-22-21 16,22 0-16,0 0 15,0 0-15,-21 0 0,20 0 0,1 0 16,0-21-16,0-21 0,0 21 0,0-22 16,21 1-16,0 0 0,0-1 15,0-20-15,0 20 0,0-20 0,0-22 16,0 22-16,0-22 0,0 22 16,21-22-16,-21 0 0,21 22 0,0-1 15,0 1-15,0-1 0,1 22 0,-1-22 16,0 22-16,0 0 0,0-1 15,22 1-15,-22 0 0,0 21 0,0-22 16,0 1-16,0 0 0,-21-1 16,22 1-16,-22 0 0,21-1 15</inkml:trace>
  <inkml:trace contextRef="#ctx0" brushRef="#br0" timeOffset="11787.86">22183 847 0,'0'0'0,"0"-21"0,0-1 16,0 1 15,-22 21 32,1 0-63,0 0 15,0 0-15,0 21 0</inkml:trace>
  <inkml:trace contextRef="#ctx0" brushRef="#br0" timeOffset="12028.24">21145 995 0,'0'0'0,"0"21"0,22 0 31,-1-21-31,0 0 16,21 0-16,-21 0 0,1 0 0,20 0 16,-21 0-16,21 0 0,-20 0 15,20 0-15,-21-21 0,0 21 0,0 0 16,1 0-16,-44 0 31,1 0-15,-21 0-16,0 21 0,-1 0 15</inkml:trace>
  <inkml:trace contextRef="#ctx0" brushRef="#br0" timeOffset="12852">17039 2180 0,'0'0'0,"-21"0"0,0 0 16,0 0-16,-1 0 16,22-21-1,-21 21-15,0-21 16,42 21 62,0 0-78,22 0 0,-22 0 16,21 0-16,22 0 0,-22 0 15,43 0-15,-22 0 0,22 0 0,21 0 16,-22 0-16,22 0 0,0 0 16,21 0-16,0 0 0,0 0 0,21 0 15,0 0-15,1 0 0,-1 0 16,0 0-16,21 0 0,1 0 0,-1 0 15,0 0-15,1 0 0,20 0 16,-21 0-16,22 0 0,-22 0 0,1 0 16,-22 0-16,21 0 0,-42 0 15,21 0-15,-21 0 0,0 0 0,0 0 16,-21 0-16,-21 0 0,-1 0 0,1 0 16,-21 0-16,-1 0 15,-21 0-15,1 0 0,-1 0 0,-21-21 16,0 21-16,1 0 0,-44 0 125,1 0-125</inkml:trace>
  <inkml:trace contextRef="#ctx0" brushRef="#br0" timeOffset="16411.66">11515 5165 0</inkml:trace>
  <inkml:trace contextRef="#ctx0" brushRef="#br0" timeOffset="17344.7">3916 5398 0,'0'0'0,"0"-64"15,0 43-15,0 0 16,0 0-16,0-1 0,0 1 16,0 0-16,0 0 0,0-21 0,0 20 15,0 1-15,0 0 0,0-21 16,0 21-16,0-1 0,0 1 15,0 0-15,0 0 0,0 0 16,0 0 0,0 42 31,0 0-47,0 0 0,0 0 15,0 22-15,0-1 0,0-21 0,0 21 16,0 22-16,0-22 0,0 22 15,0-22-15,0 22 0,-21-1 0,21 1 16,0-1-16,0 22 0,0-22 16,0 1-16,0 20 0,0-20 15,0-1-15,0 22 0,0-21 0,-22 20 16,22-20-16,0 20 0,0 1 0,0-21 16,0 20-16,0-20 0,0-1 15,-21 1-15,21-1 0,0-20 16,0 20-16,-21 1 0,21-22 0,0 0 15,0 22-15,0-22 0,0-21 0,0 22 16,0-22-16,0 0 0,0 0 16,-21-21-16,0-21 31,21 0-31,0 0 0,0-22 16,0 22-16,0-21 0,0-1 15,0 1-15,0 0 0,0-1 0,0-20 16</inkml:trace>
  <inkml:trace contextRef="#ctx0" brushRef="#br0" timeOffset="19000.25">4085 5122 0,'-21'-21'0,"42"42"0,-42-63 0,21 21 15,0 0 1,0 0-1,-21 21-15,21 21 63,0 0-47,21-21-16,0 0 15,0 0-15,0 21 0,1-21 16,20 0-16,0 0 0,22 0 0,-1 0 15,1 0-15,20 0 0,1 0 16,0 0-16,21 0 0,-1 0 0,-20 0 16,21 0-16,21 0 0,-21 0 15,21 0-15,-21 0 0,21 0 0,0 0 16,-22 0-16,22 0 0,0 0 0,0 0 16,0 0-16,22-21 0,-22 21 15,0-21-15,0 21 0,-22 0 0,22 0 16,-21 0-16,0 0 15,0 0-15,-21 0 0,-1 0 0,1 0 16,0 0-16,-22 0 0,-21 0 16,22 0-16,-22 0 0,-21 0 0,1 0 15,-1 0-15,0 0 0,0 0 0,0 0 16,0 21 0,1-21-1,-22 21 1,0 0-16,0 0 0,21 1 15,-21-1-15,0 0 16,0 0-16,0 0 16,0 0-16,0 1 0,0-1 0,0 0 15,0 21-15,0-21 0,0 1 16,0 20-16,0-21 0,0 21 0,0-20 16,0 20-16,-21 0 0,21 1 0,0-1 15,0 0-15,-22 1 0,22-1 16,-21 0-16,21 1 0,-21 20 0,21-21 15,0 1-15,0-1 0,-21 0 16,21 1-16,0-1 0,0 22 0,0-22 16,0 0-16,0 22 0,0-22 0,0 0 15,0 22-15,0-22 16,0 1-16,0-1 0,0 0 0,0 1 16,0-1-16,0-21 0,0 21 0,0 1 15,0-22-15,0 0 0,0 21 16,0-20-16,0-1 0,0 0 0,0 0 15,0 0-15,0 0 0,0 1 16,0-1-16,0 0 16,0 0-16,0 0 15,-21-21 1,21 21 0,-21-21-1,-1 0-15,1 0 16,0 0-16,0 0 15,0 0-15,0 0 0,-22 0 16,22 0-16,0 0 0,-21 0 0,-1 0 16,22 0-16,-21 0 0,-1 22 15,1-22-15,0 0 0,-1 0 0,1 0 16,0 0-16,-1 0 0,-20 0 0,21 0 16,-1 21-16,-20-21 0,20 0 15,-20 0-15,-1 0 0,1 0 0,-1 0 16,-20 0-16,20 0 0,1 0 0,-1 0 15,1 0-15,-1 0 0,1 0 16,-1 0-16,22 0 0,-22 0 0,1 0 16,-1 0-16,22 0 0,-21 0 15,-1 0-15,1 0 0,-1 0 16,-21 0-16,22 0 0,-22 0 0,22 0 16,-1 0-16,1 0 0,-1 0 0,1 0 15,-1 0-15,22 0 0,-22 0 16,22 0-16,0 0 0,-1 21 0,-20-21 15,21 0-15,-1 0 0,1 0 16,-22 0-16,22 0 0,0 21 0,-22-21 16,22 0-16,0 0 0,-1 0 0,1 0 15,0 0-15,-1 0 16,22 0-16,-21 0 0,21 0 0,-22 0 16,22-21-16,0 21 0,0 0 15,0 0-15,-1-21 0,1 21 16,0-21-16,-21 21 0,21 0 0,-1 0 15,1-22-15,0 22 0,0 0 16,0 0-16,0 0 0,21-21 0,-22 21 16,1 0-1,0 0 1,42 0 156,0 0-157,1 0-15,-1 0 16,0 0-16</inkml:trace>
  <inkml:trace contextRef="#ctx0" brushRef="#br0" timeOffset="22475.59">4847 5525 0,'0'0'0,"0"-22"16,21 22-1,-21-21-15,0 0 16,0 0 0,0 0-16,0 0 0,0-1 15,0 1 1,0 42 15,0 1-15,0 20-16,0 0 0,0 1 15,0-1-15,-21 21 0,0-20 0,21 20 16,-21 1-16,0-22 0,-1 22 16,-20-22-16,21 21 0,0-20 0,0-1 15,-1-21-15,-20 22 0,21-22 0,0 21 16,0-21-16,-1 0 16,22 1-16,-21-22 0,0 0 15,21-22 1,0 1-16,0 0 0,0 0 0,0 0 15,0-22-15,0 22 0,0 0 16,0-21-16,0 21 0,0-1 0,0 1 16,0-21-16,21 42 0,-21-21 15,21 0-15,1 21 0,-1 0 16,0 0-16,0 21 0,0-21 16,0 21-16,1 0 0,-1 0 0,-21 22 15,21-22-15,0 0 0,-21 21 16,0-21-16,21 1 0,0 20 0,1-21 15,-22 0-15,21 0 0,0-21 0,-21 22 16,21-1-16,0-21 0,0 0 16,1 0-16,-1 0 0,0 0 0,0 0 15,0-21-15,0-1 0,1 22 0,-1-21 16,0 0-16,0 0 0,0 0 0,0-22 16,1 22-16,-1-21 15,0 21-15,0-22 0,-21 1 0,21 0 16,-21-22-16,0 22 0,0 0 0,0-22 15,-21 22-15,0-1 0,0 1 16,0-21-16,-1 20 0,-20 22 0,21-21 16,-21-1-16,20 22 0,-20 0 0,0 0 15,21 21-15,-22 0 0,1 0 16,21 0-16,-22 21 0,22 0 0,-21 0 16,21 1-16,0 20 0,-1 0 0,1 22 15,21-22-15,0 22 0,0-22 16,0 0-16,21 22 0,1-22 15,-1 0-15,0-20 0,0 20 0,21-21 16,-20 0-16,20 0 0,0 1 16,-21-22-16,22 0 0,-1 21 0,-21-21 15,22 0-15,-22 0 0,21 0 0,-21 0 16,0-21-16,1 21 0,20-22 16,-21 1-16,0 0 0,0 21 0,-21-21 15,22 0-15,-1 0 0,0-1 0,-21 1 16</inkml:trace>
  <inkml:trace contextRef="#ctx0" brushRef="#br0" timeOffset="23543.98">5482 5948 0,'0'0'0,"21"0"0,0 21 16,1-21-1,-1 0-15,0 0 0,0-21 16,0 21-16,0-21 0,1 0 0,-1-1 16,0 22-16,0-21 0,-21 0 15,21-21-15,-21 21 0,21-1 16,-21 1-16,0 0 0,0 0 0,0 0 16,0 0-16,0-1 15,-21 22-15,0 0 16,0 0-16,0 22 0,0-1 0,21 0 15,-22 0-15,1 0 0,21 0 16,0 22-16,-21-22 0,21 21 0,0-21 16,0 22-16,0-22 0,0 21 0,0-21 15,0 1-15,0-1 0,0 0 16,21 0-16,0 0 0,1-21 16,-1 0-16,0 0 0,0 0 15,0 0-15,0 0 0,1 0 16,-1 0-16,0-21 0,0 21 15,0-21-15,0 0 0,1 0 0,-1-1 16,0 1-16,0 0 0,0-21 0,0 21 16,1-1-16,-1-20 0,-21 21 15,0 0-15,21 0 0,-21-1 16,0 44 15,0-1-31,0 0 0,0 0 16,0 0-16,-21 0 0,21 1 0,0-1 15,0 0-15,0 0 0,0 0 16,0 0-16,0 1 0,0-1 16,0 0-16,0 0 0,0 0 15,0 0-15,-21-21 32,21-21-17,0 0-15,0 0 16,0 0-16,0 0 0,0-1 0,0 1 15,0 0-15,0 0 0,0 0 16,0-22-16,21 22 0,0 0 0,-21 0 16,21 0-16,0 0 0,0 21 0,1-22 15,-1 22-15,0 0 16,0 0-16,0 0 0,0 22 16,1-1-16,-1 0 0,0 0 15,-21 0-15,0 0 0,21 22 16,-21-22-16,0 0 0,0 0 0,0 0 15,0 1-15,0-1 0,0 0 0,-21-21 16,21 21-16,0 0 0,-21-21 16,21 21-16,-21-21 15,21-21 1,0 0-16,0 0 16,0-21-16,21 20 0,0-20 15,0 21-15,-21-21 0,21-1 0,0 22 16,1-21-16,-22 21 15,21-22-15,0 22 0,0 21 0,0-21 16,0 21-16,1 0 0,-1 0 16,-21 21-16,21 0 15,-21 0-15,21 1 0,-21-1 0,0 21 16,0-21-16,0 0 0,0 1 0,0-1 16,0 0-16,0 21 0,0-21 15,0 1-15,-21-1 0,21 0 16,-21 0-16,21 0 31,0-42 0,21 0-31,0 0 0,0 21 16</inkml:trace>
  <inkml:trace contextRef="#ctx0" brushRef="#br0" timeOffset="23991.18">7133 5652 0,'0'-22'15,"-21"22"-15,0 0 0,0 0 16,21 22-16,-22-22 16,1 21-16,21 0 0,-21 0 15,21 0-15,-21 0 0,0 1 0,21 20 16,0-21-16,0 0 0,-21 22 0,21-22 15,0 21-15,0-21 0,0 0 16,0 22-16,0-22 0,0 0 0,0 0 16,21 0-16,0-21 15,0 0-15,0 0 0,0 0 0,1 0 16,-1 0-16,0 0 0,21 0 16,-21-21-16,1 0 0,-1 0 0,0 0 15,0 21-15,0-21 0,-21-22 0,21 22 16,-21 0-16,22-21 15,-22 20-15,0-20 0,0 0 0,0 21 16,-22-22-16,1 1 0,0 21 0,0-22 16,0 22-16,0 0 0,-1 0 15,1 21-15,0 0 0,0 0 0,0 0 16,0 0-16,-1 0 0,1 0 0,0 0 16,21 21-16,-21 0 0,0 0 15,21 1-15,0-1 0,0 0 0,-21 0 16,21 0-16,-22 22 0,22-22 0,-21 0 15,0 0-15,21 21 0</inkml:trace>
  <inkml:trace contextRef="#ctx0" brushRef="#br0" timeOffset="24883.78">3916 9694 0,'0'0'0,"0"-21"0,0 0 0,0 0 16,0 0-16,0 0 0,0-1 0,-21 22 15,21-21-15,-22 0 16,1 21 0,21 21-16,-21 0 0,0 1 15,21-1-15,0 21 0,0 0 16,0 1-16,0 20 0,0 1 0,0-1 16,0 1-16,0 20 0,0 1 15,0 0-15,0-1 0,0 22 0,0-21 16,0 21-16,0-22 0,0 1 15,0 21-15,0-21 0,0-1 0,0-20 16,0 20-16,0-20 0,0-1 16,0 1-16,0-1 0,0-20 0,0-1 15,0-21-15,-21 22 0,21-22 0,0 0 16,0-42 15,0 0-31,0-22 16,0 22-16,0-21 0,0-22 0,0 22 15,0-22-15,0 1 0,0-1 16,0 1-16,0-22 0</inkml:trace>
  <inkml:trace contextRef="#ctx0" brushRef="#br0" timeOffset="25883.5">3873 9758 0,'0'0'0,"0"-64"15,0 43-15,0 0 16,22 21 15,20 0-15,-21 0-16,21 0 0,22 0 16,-22-21-16,43 21 0,0 0 0,-1-21 15,22 21-15,0-21 0,21 21 16,0-22-16,0 22 0,21-21 0,0 21 15,0-21-15,1 21 0,20-21 16,-21 21-16,0-21 0,22 21 0,-1-21 16,-21 21-16,21-22 0,-20 22 15,-1 0-15,21 0 0,-21-21 16,0 21-16,1-21 0,-1 21 0,-21 0 16,0 0-16,0 0 0,-21-21 15,21 21-15,-43 0 0,22 0 0,-21 0 16,-1-21-16,-20 21 0,-1 0 0,-20 0 15,-1 0-15,0 0 0,-20 0 16,-1 0-16,0 0 0,0 0 16,-21 21-16,0 0 15,0 0-15,0 0 0,0 1 16,0-1-16,0 0 0,0 21 0,0-21 16,0 1-16,0 20 0,0 0 15,0-21-15,0 22 0,0-1 16,0 0-16,0-20 0,0 20 0,0 0 15,0 22-15,21-22 0,-21 0 16,0 1-16,0 20 0,0-20 0,0 20 16,0 1-16,0-22 0,0 21 0,0 1 15,0-1-15,0 1 0,0-22 16,0 22-16,0-1 0,0-20 0,0 20 16,0-21-16,0 1 0,0 20 0,0-20 15,0 20-15,0-21 0,-21 1 16,21-1-16,0 0 0,0 1 0,-21-22 15,21 21-15,-21-21 0,21 1 0,0-1 16,-21 0-16,-1 0 16,1 0-16,0-21 0,0 21 0,0-21 15,0 0-15,-1 22 0,1-22 16,0 0-16,-21 0 0,21 0 16,-1 0-16,-20 0 0,21 0 0,-21 0 15,-1 0-15,22 0 0,-21 0 0,-1 0 16,1 0-16,-21 0 0,20 0 0,-20 0 15,-1 0-15,1 0 0,-1 0 16,-20 0-16,20 0 0,-42 0 0,22 21 16,-1-21-16,-21 0 0,0 0 0,-21 0 15,0 0-15,0 21 0,0-21 16,-21 0-16,21 0 0,-21 0 0,21 21 16,-21-21-16,0 0 0,-1 0 15,1 0-15,21 0 0,-21 0 16,0 0-16,0 0 0,21 0 0,-21 0 15,21 0-15,0 0 0,21 0 16,-21 0-16,42 0 0,-21 0 0,22 0 16,20 0-16,-21 0 0,22 0 0,-1 0 15,22 0-15,0 0 0,-1 0 16,22 0-16,0 0 0,0-21 0,0 21 16,21-21 15,0 0-16,0-1 1,21 1-16,0 0 0,0 0 0</inkml:trace>
  <inkml:trace contextRef="#ctx0" brushRef="#br0" timeOffset="26523.15">4530 10287 0,'0'-21'0,"0"0"16,0 0-1,21 21-15,0-22 0,0 1 16,0 0-16,0 21 0,1-21 0,20-21 15,-21 20-15,0 1 0,22-21 16,-22 21-16,0-22 0,0 22 0,-21-21 16,0 21-16,21-22 0,-21 22 15,0 0-15,0 0 0,-21 0 0,0 21 16,0 0-16,-22 0 0,1 0 16,0 0-16,-1 21 0,1 0 15,-21 0-15,20 22 0,-20-22 0,20 21 16,1 0-16,0 1 0,-1-1 15,22-21-15,0 22 0,0-1 0,21-21 16,0 21-16,0-20 0,0 20 16,0-21-16,21 0 0,21 22 0,-20-22 15,20 0-15,0 0 0,1 21 16,20-20-16,-21-1 0,1 0 0,-1 0 16,22 0-16,-43 22 0,21-22 0,0 0 15,-20 21-15,-1-21 0,-21 22 16,0-22-16,0 21 0,0-21 15,-21 1-15,-1 20 0,-20-21 0,21 0 16,-21 0-16,-1 1 0,1-1 16,0-21-16,-22 0 0,22 0 0,-1 0 15,-20 0-15,21 0 0,-1 0 16,1 0-16,0-21 0,20-1 0,-20 1 16,21 0-16,0 0 0,0 0 0,-1-22 15,1 22-15,21 0 0,-21 0 16,21 0-16,0 0 0,0-1 15,21 22-15,0 0 0,1-21 16,-1 21-16,21 0 0,-21 0 16,22-21-16,-1 21 0,0 0 0</inkml:trace>
  <inkml:trace contextRef="#ctx0" brushRef="#br0" timeOffset="27957.07">5249 10583 0,'0'0'0,"21"-21"0,-21 0 0,22 21 0,-22-21 16,0 0-16,0 0 0,0-1 15,0 1-15,0 0 0,-22 0 16,-20 21-16,21 0 0,0 0 16,0 0-16,-22 0 0,22 0 15,-21 0-15,21 21 0,-22 0 0,22 0 16,-21 22-16,21-22 0,-1 21 15,1 1-15,0-1 0,0 0 0,21 1 16,-21-1-16,21-21 0,0 21 16,0 1-16,0-22 0,0 0 0,21 0 15,-21 0-15,21 1 0,0-22 0,0 0 16,1 0-16,-1 0 0,0 0 16,0 0-16,0-22 0,22 22 0,-22-21 15,0 0-15,0 0 0,0-21 0,0 20 16,1 1-16,-22-21 15,21 0-15,0 20 0,-21-20 0,21 0 16,-21 21-16,0-22 0,0 22 16,0 0-16,0 0 0,0 42 31,0 0-31,0 0 0,0 22 16,0-22-16,0 21 0,0-21 0,0 22 15,0-22-15,0 21 0,0-21 16,64 43-1,-64-43-15,21 0 0,0-21 0,0 0 16,0 0-16,22 0 0,-22 0 0,0 0 16,21-21-16,-21 0 0,1 0 15,20-1-15,-21 1 0,0 0 0,0 0 16,1-21-16,-1 20 0,0-20 16,0 21-16,-21 0 0,0-22 0,0 22 15,0 0-15,0 42 31,0 0-31,0 1 0,0-1 16,0 0-16,0 21 0,0-21 16,0 1-16,0 20 0,0-21 0,0 0 15,0 0-15,0 1 0,0-1 0,0 0 16,-21 0 0,21-42 15,-21 21-31,21-21 15,0 0-15,0-1 0,0 1 0,0 0 16,0-21-16,0 21 0,0-1 0,21-20 16,-21 21-16,21 0 0,0 0 15,0-1-15,1 1 0,-1 21 0,0 0 16,0 0-16,0 0 0,0 21 16,1 1-16,-22-1 0,0 0 15,21 0-15,0 21 0,-21-20 0,0-1 16,0 0-16,0 21 15,21-21-15,-21 1 0,0-1 0,0 0 16,0 0-16,21 0 0,-21-42 47,21 21-47,-21-21 0,22 0 0,-22 0 16,21-1-16,-21 1 0,0-21 15,21 21-15,0-22 0,-21 22 0,21-21 16,0 21-16,-21 0 0,22-1 0,-22 1 15,21 0-15,0 21 16,-21 21-16,0 0 16,0 1-16,0 20 15,21-21-15,-21 0 0,0 0 16,0 1-16,0-1 0,21 0 0,-21 21 16,21-42-16,-21 21 0,22 1 0,-1-1 15,-21 0-15,21-21 0,0 0 16,0 21-16,0-21 0,1 0 0,-1 0 15,0 0-15,0 0 0,21-21 16,-20 0-16,-1 0 0,0-1 0,0 1 16,0 0-16,0 0 0,1 0 0,-1 0 15,-21-22-15,21 22 0,-21-21 16,0 21-16,0-1 0,0-20 0,0 21 16,0 0-16,0 0 0,0-1 15,-21 22 1,21 22-1,0-1-15,0 0 0,-21 0 0,21 21 16,0-20-16,0 20 0,0 0 16,0 1-16,0-1 0,0 21 0,0-20 15,0 20-15,0 1 0,0-1 0,0 1 16,0-1-16,0 22 0,0-22 16,0 1-16,-22 21 0,1-22 0,21 1 15,-21 20-15,21-20 0,-21-22 0,21 22 16,-21-22-16,21 21 0,-21-41 15,21 20-15,0-21 0,0 21 16,0-20-16,0-44 31,0 1-31,21 0 0,0 0 16,0-21-16,-21-1 0,21 1 0,0 0 16,1-22-16,-1 1 0,0-1 0,-21 1 15,21-1-15</inkml:trace>
  <inkml:trace contextRef="#ctx0" brushRef="#br0" timeOffset="28299.87">6794 10732 0,'0'0'0,"0"-22"0,-21-41 15,21 42-15,0 0 16,0-1-16,0 1 0,0 0 16,21 0-16,1 0 0,-1 21 0,0-21 15,0-1-15,0 22 0,22 0 16,-1 0-16,-21 0 0,21 0 0,1 0 15,-22 0-15,21 0 0,-21 22 0,1-1 16,-1 0-16,-21 0 0,0 21 16,0-20-16,0-1 0,0 21 0,0-21 15,0 22-15,-21-22 0,-22 0 0,22 21 16,-21-21-16,21 1 0,-22-1 16,1 0-16,0 0 0,20 0 15,-20-21-15,0 21 0,21 1 0,-1-22 16,1 0-16,0 21 15,42-21 17,-21-21-32,21-1 0,1 22 15,-1-21-15,0 0 0,0 0 0,21 0 16,-20 0-16</inkml:trace>
  <inkml:trace contextRef="#ctx0" brushRef="#br0" timeOffset="28606.7">7662 9885 0,'0'0'0,"0"-21"0,0 0 15,-21 21-15,0 0 0,0 0 16,21 21-16,-21 0 16,21 0-16,-22 0 0,22 22 0,0-1 15,0 0-15,0 1 0,0-1 0,0 21 16,0-20-16,0 20 0,0 1 15,0-1-15,0 1 0,0-22 16,0 22-16,0-22 0,0 0 0,0 1 16,0-22-16,0 21 0,0-21 0,0 0 15,0 1-15,0-1 0,22-21 16,-1 0 0,0 0-1,0-21-15,0-1 0,0 1 0,1 0 16,-1-21-16,0 21 0,0-22 0</inkml:trace>
  <inkml:trace contextRef="#ctx0" brushRef="#br0" timeOffset="29048.46">7916 10541 0,'-21'0'16,"21"21"-16,0 0 16,0 1-16,0-1 15,21-21 1,0 0-16,1 0 0,-1 0 15,0 0-15,0 0 0,0-21 0,0 21 16,22-22-16,-22 1 0,0 0 0,0 0 16,0 0-16,1 0 0,-1-1 15,0 1-15,-21-21 0,0 21 0,0 0 16,0-1-16,0-20 0,0 21 0,0 0 16,-21 0-16,0 21 15,-1 0-15,-20 0 16,21 0-16,0 0 0,-22 21 0,22 0 15,0 0-15,-21 21 0,21 1 16,-1-22-16,1 21 0,0 22 0,21-22 16,0 0-16,0 1 0,-21-22 0,21 21 15,0 1-15,0-22 0,0 0 16,21 21-16,0-42 0,0 21 0,1 1 16,-1-22-16,0 0 0,21 0 0,-21 0 15,22 0-15,-1 0 0,-21 0 16,22 0-16,-1 0 0,-21 0 0,21-22 15,-20 1-15,20 0 0,-21 0 0,0 0 16,22 21-16,-22-21 0,-21-1 16,21 1-16,-21 0 0,21 0 15,-21 0-15,0 0 0,0-1 16</inkml:trace>
  <inkml:trace contextRef="#ctx0" brushRef="#br0" timeOffset="30435.6">3556 10774 0,'0'0'0,"0"21"31,0 0 0,0 0-15,0 1-1,-21-22-15,21 21 16,-21-21 0,-1 0-16,1 0 0,0 0 0,0 0 15,0 21-15,0-21 16,-1 0-16,1 21 0,-21-21 0,21 0 15,0 0-15,-1 0 0,1 0 16,0 0-16,0 0 0,-21 0 0,20 0 16,1 0-16,0 0 0,0 0 0,-21-21 15,20 0-15,1 21 0,0-21 16,-21 21-16,21-22 0,-1 1 0,-20 21 16,21-21-16,-21 0 0,20 0 15,-20 0-15,21-1 0,-21 1 0,-1-21 16,22 21-16,-21 0 0,-1-22 15,22 22-15,-21-21 0,0 21 16,-1-22-16,22 1 0,-21 21 0,-1-22 16,1 1-16,21 21 0,-21-21 15,-1 20-15,22-20 0,-21 0 0,21 21 16,-22-22-16,22 1 0,0 0 16,-21-1-16,20 22 0,1-21 0,0-1 15,0 1-15,0-21 0,0 20 0,-1 1 16,1 0-16,0-1 0,21 1 15,-21 0-15,21-1 0,-21-20 16,21 20-16,0 1 0,0 0 0,0-22 16,0 22-16,0-22 0,0 22 15,0-21-15,0 20 0,0-20 16,0 20-16,21-20 0,0-1 0,-21 22 16,21-21-16,0 20 0,1-20 15,-1-1-15,0 22 0,0-22 0,0 1 16,0 21-16,1-22 0,-1 1 15,0 20-15,0-20 0,21 20 0,-20 1 16,-1-21-16,21 20 0,-21-20 16,22 20-16,-1-20 0,0 21 0,-21-22 15,22 22-15,-1-22 0,22 1 16,-22 20-16,0 1 0,22-21 0,-22 20 16,22 1-16,-22 21 0,0-22 15,22 1-15,-22 0 0,22-1 16,-22 22-16,21-21 0,-20 0 0,20 20 15,-20-20-15,20 21 0,-21 0 16,22-22-16,-22 22 0,1 0 0,20 0 16,-21 0-16,1 0 0,-1-1 15,0 22-15,-20-21 0,-1 0 0,21 21 16,-21 0-16,0 0 16,-21-21-16,-21 21 46,0 0-30,0 0-16,0 0 16,0 0-16,-1 0 0,1 0 15,0-21-15,0 21 0,0 0 16,21-21-16</inkml:trace>
  <inkml:trace contextRef="#ctx0" brushRef="#br0" timeOffset="30895.92">3344 6287 0,'0'0'0,"-21"0"0,0-22 15,0 22-15,0 0 0,-1 0 0,1 0 16,21 22 15,21-22-15,1 0-16,20 0 0,-21 0 0,21 0 15,1 0-15,-1 0 0,0 0 0,22 0 16,-22 0-16,1 0 0,-1-22 16,0 22-16,1 0 0,-1-21 0,0 21 15,-21 0-15,1 0 16,-1-21-16,0 21 0,-21 21 31,0 0-31,-21 1 16,0-1-16,-1 0 0,1 21 0,0 1 15,0 20-15,-21-21 0,20 22 16,-20-1-16,0 1 0,21-1 0,-22 1 16,22-1-16,-21-20 0,21 20 15,-1 1-15,1-22 0,21 0 0,-21 1 16,21-1-16,-21-21 0,21 22 0,0-22 16,0 0-16,0 0 0,0 0 15,0 0-15,21-21 47,-21-21-47,21 21 0,0-21 0,1 0 16,-1 21-16,0 0 0</inkml:trace>
  <inkml:trace contextRef="#ctx0" brushRef="#br0" timeOffset="31691.96">6667 7535 0,'0'0'0,"0"-21"15,0 0-15,0 0 0,0 0 16,0 0 0,0 42 15,0 0-15,0 0-16,0 21 0,-21-20 0,21 20 15,0 0-15,0 22 0,0-22 16,0 22-16,0 20 0,0-20 0,0 20 15,0 1-15,0 0 0,0-1 0,0 1 16,-21 0-16,21-22 0,-21 22 16,21 0-16,0-22 0,0 1 15,0 20-15,0-20 0,-21-22 0,21 22 16,0-1-16,0-21 0,0 1 16,0-1-16,0 0 0,0-20 0,0 20 15,0-21-15,0 0 0,0 22 0,0-22 16,0 0-16,0-42 47,0 0-47,0-1 0,0 1 0,0 0 15,0-21-15,-21 21 0,21-22 16,0 1-16,0 0 0,0-1 0,0-20 16,0 20-16</inkml:trace>
  <inkml:trace contextRef="#ctx0" brushRef="#br0" timeOffset="32315.51">6710 7684 0,'0'0'0,"0"-22"0,0 1 15,0 0-15,-21 0 0,21 0 16,-22 21-16,22-21 0,-21 21 15,0 0-15,0 0 0,0 0 16,0 21-16,-1 0 16,-20 0-16,21 0 0,0 0 0,0 1 15,-22 20-15,22-21 0,0 21 16,-21 1-16,20 20 0,1-20 0,0-1 16,-21 21-16,21-20 0,-1-1 0,1 0 15,0 1-15,21-22 0,0 0 16,-21 0-16,21 0 0,-21 1 0,21-1 15,0-42 17,0-1-32,0 1 0,21 0 15,0 0-15,0-21 0,-21 20 0,21-20 16,1 0-16,-1-1 0,0 1 16,0 0-16,0-1 0,0-20 0,1 21 15,20-1-15,-21 22 0,21-21 16,-20 21-16,-1-22 0,0 22 0,0 0 15,0 21-15,0 0 0,1 0 0,-1 0 16,0 0-16,0 21 16,0 0-16,-21 0 0,43 22 0,-22-22 15,0 21-15,0 1 0,0-1 16,22 0-16,-22 1 0,0-1 16,21 0-16,-21 1 0,1-1 0,-1 0 0,0 1 15,0-22-15,0 21 16,0-21-16,-21 22 0,22-22 0,-22 0 15,21-21-15,-21 21 0,0 0 16,0-42 15,-21 21-31,-1 0 16,1-21-16,0 21 0,-21 0 0,21 0 16</inkml:trace>
  <inkml:trace contextRef="#ctx0" brushRef="#br0" timeOffset="33816.22">14076 4382 0,'0'-22'0,"-21"22"15,21-21-15,-22 21 16,22-21-16,-21 0 16,0 21-16,21-21 15,-21 21 1,21-21-16,-21 21 16,21 21-1,0 0-15,0 0 0,0 0 16,0 22-16,0-1 0,0 0 15,0 22-15,0-22 0,0 22 0,0 20 16,0-20-16,0 20 0,0 1 16,0-21-16,0 20 0,0 1 0,0 0 15,0-1-15,0 1 0,0 0 16,0-1-16,-21-20 0,21 20 16,0-20-16,0-1 0,-22 1 0,22-22 15,0 22-15,-21-22 0,21-21 16,0 0-16,0 22 0,0-22 15,0-42 1,0 0 0,0-1-16,-21 1 0,21 0 15,-21-21-15,21-1 0,0 1 16,0 0-16,0-1 0,0 1 0,-21-21 16,21-1-16</inkml:trace>
  <inkml:trace contextRef="#ctx0" brushRef="#br0" timeOffset="35160.42">13801 4382 0,'0'-22'0,"0"44"0,-22-44 16,22 1-16,0 0 31,0 0-15,22 21-16,-1 0 0,0 0 16,0 0-16,0 0 0,22 0 15,-22 0-15,21 0 0,0 0 0,22 0 16,-22 0-16,22 0 0,-1 0 15,1 0-15,20 0 0,-20-21 0,21 21 16,-22 0-16,43 0 0,-21 0 16,20 0-16,22-21 0,-21 21 0,21 0 15,-21 0-15,21-22 0,-21 22 16,21 0-16,0 0 0,0-21 0,0 21 16,-21-21-16,21 21 15,-21 0-15,-1 0 0,-20 0 0,21-21 16,-21 21-16,-1 0 0,1 0 15,-22 0-15,22 0 0,-21 0 0,20 0 16,-20 0-16,-1 0 0,-20 0 16,20 0-16,-21 0 0,1 0 0,-22 0 15,21 0-15,-21 21 0,1-21 16,-1 0-16,0 21 0,0-21 0,-21 21 16,0 1-16,0-1 15,0 0-15,0 0 0,0 0 16,0 0-16,0 1 0,0-1 0,0 0 15,0 21-15,0-21 16,0 22-16,0-1 0,0-21 0,0 22 16,0-1-16,0 21 0,0-20 15,0-1-15,-21 22 0,21-22 0,-21 21 16,21-20-16,0 20 0,0 1 16,0-22-16,0 22 0,-21-22 0,21 0 15,0 22-15,-22-22 0,22 22 0,0-22 16,0 0-16,0 22 0,0-22 15,0 0-15,0 1 0,0-1 0,0 0 16,0 1-16,0-22 0,0 21 0,0-21 16,22 1-16,-22-1 15,0 21-15,0-21 0,0 0 16,0 1-16,0-1 0,0 0 16,-22 0-1,1-21-15,0 0 0,0 21 16,0-21-16,0 0 15,-1 0-15,1 0 0,0 0 0,0 0 16,-21 21-16,20-21 0,1 0 0,-21 0 16,0 0-16,-1 0 0,22 0 15,-21 22-15,-22-22 0,22 0 0,0 0 16,-1 0-16,-20 0 0,-1 0 16,1 0-16,-1 0 0,1 0 15,-22 0-15,0 0 0,1 0 0,-1 0 16,0 0-16,1 0 0,-1 0 0,0 0 15,1 0-15,-1-22 0,22 22 16,-22-21-16,0 21 0,1 0 0,-1 0 16,0-21-16,1 21 0,-22 0 0,21 0 15,0 0-15,1 0 0,-1 0 16,0 0-16,1 0 0,20 0 0,1 0 16,-22 0-16,22 0 0,20 0 15,-20 0-15,20 0 0,1 0 16,0 0-16,21 0 0,-1 0 0,1 0 15,0 0-15,0 0 16,0 0-16,21-21 141,21 21-16,0-21-110,0 0-15</inkml:trace>
  <inkml:trace contextRef="#ctx0" brushRef="#br0" timeOffset="35836.03">14647 4847 0,'0'0'16,"0"-21"-16,0 0 0,0 0 16,-21 21-16,0 0 15,0 0-15,21 21 16,0 21-16,0 1 0,0-1 16,0 0-16,0 22 0,0-1 0,0-20 15,0 20-15,0 1 0,0-1 16,0 1-16,0-22 0,-21 21 0,21 1 15,-22-22-15,22 1 0,0-1 16,-21-21-16,21 21 0,0-20 0,0-1 16,0 0-16,0-42 31,0 0-31,0-1 0,0 1 16,0 0-16,0-21 0,0 21 15,0-22-15,0 1 0</inkml:trace>
  <inkml:trace contextRef="#ctx0" brushRef="#br0" timeOffset="36144.05">14372 5059 0,'0'0'15,"0"-42"-15,0 20 16,0 1-16,0 0 0,21 0 16,0 0-16,1 0 0,-1-1 15,21 1-15,0 0 0,-20 0 16,20 21-16,0 0 0,1 0 0,-1 0 15,-21 21-15,21 0 0,-20 22 16,-1-22-16,0 21 0,-21 0 0,0 1 16,0-1-16,-21 22 15,0-22-15,-1 0 0,1 1 0,-21-1 16,21-21-16,-22 21 0,1-20 0,21 20 16,-21-21-16,20 0 0,1 0 15,0-21-15,0 22 0,0-22 16,21-22-1,21 1-15,0 0 16,-21 0-16,21 0 0,0 0 16,1-22-16</inkml:trace>
  <inkml:trace contextRef="#ctx0" brushRef="#br0" timeOffset="36391.91">15155 4805 0,'0'0'15,"21"0"-15,1 0 0,-22 21 16,0 21 0,0-20-16,0 20 0,-22 0 0,22 1 15,-21-1-15,21 0 0,-21 1 16,21-1-16,-21 0 0,21 22 0,-21-22 16,21 0-16,-21 1 0,21-1 15,0-21-15,-22 22 0,22-1 0,0-21 16,0 0-16,0 0 0,0 1 15,22-22 1,-1 0-16,0 0 16,21-22-16</inkml:trace>
  <inkml:trace contextRef="#ctx0" brushRef="#br0" timeOffset="36884">15684 5313 0,'0'0'0,"22"-42"15,-22 20 1,0 1-16,-22 21 16,1-21-16,0 21 0,0 0 15,0 0-15,-22 0 0,22 0 16,0 0-16,-21 21 0,21-21 0,-22 21 16,22 1-16,0 20 0,-21-21 15,20 21-15,1-20 0,0 20 0,21-21 16,0 21-16,0-20 0,0-1 15,0 0-15,0 0 0,0 0 0,0 0 16,21-21-16,0 0 0,1 0 16,20 0-16,-21 0 0,0-21 15,0 21-15,1-21 0,20 0 0,-21 0 16,0 0-16,0-1 16,1 1-16,-1 0 0,0-21 0,0 21 15,-21-1-15,21-20 0,-21 21 0,0 0 16,0 0-16,0-1 0,0 44 31,0-1-15,0 0-16,0 0 0,0 21 0,0-20 15,0-1-15,0 21 0,0-21 16,0 0-16,0 1 0,0-1 0,0 0 16,0 0-16,0 0 0,21-21 0,1 0 15,-1 21-15,0-21 16,0 0-16,0 0 0,0-21 15,1 0-15,-1 21 0,0-21 16,0 0-16,21 0 0,-20-22 0</inkml:trace>
  <inkml:trace contextRef="#ctx0" brushRef="#br0" timeOffset="37322.17">16129 5228 0,'0'0'0,"0"-21"0,-21 21 31,21 21-15,-21 0-16,21 1 0,-22-1 0,22 0 15,0 0-15,0 0 0,0 0 16,0 1-16,0-1 0,0 0 0,-21 0 16,21 0-16,0 0 15,0 1-15,0-1 0,-21 0 16,21-42 15,0 0-31,0-1 16,0 1-16,21 0 0,-21-21 15,21 21-15,1-22 0,-22 22 0,21-21 16,0 21-16,0-1 0,0 1 16,0 0-16,1 0 0,-1 0 0,0 21 15,0 0-15,0 0 0,0 0 0,1 21 16,-22 0-16,21 0 16,-21 0-16,21 22 0,-21-22 0,0 21 15,0-21-15,0 22 0,0-22 16,0 21-16,0-21 0,0 1 0,0-1 15,-21 0-15,21 0 0,-21 0 0,21 0 16,0 1 0,0-44 15,21 1-31,0 0 0,0 0 0,-21 0 16,21-22-16,0 22 0</inkml:trace>
  <inkml:trace contextRef="#ctx0" brushRef="#br0" timeOffset="37606.01">16849 4763 0,'0'0'0,"0"21"32,0 0-32,-22 21 0,22-21 0,0 22 15,0-1-15,-21 0 0,21 1 16,-21-1-16,21 0 0,-21 22 0,21-22 15,0 1-15,0-1 0,-21 0 16,21-21-16,0 22 0,0-22 16,0 0-16,0 0 0,0 0 0,0 1 15,0-1-15,21-21 16,0 0 0,0 0-16,0-21 15,1 21-15,-22-22 0,21 1 0,0 0 16,-21 0-16,0 0 0,21 0 0</inkml:trace>
  <inkml:trace contextRef="#ctx0" brushRef="#br0" timeOffset="37847.91">16700 5122 0,'0'0'0,"22"0"31,-1 0-16,0 0-15,0 0 0,21-21 0,-20 21 16,20-21-16,-21 0 0,21 21 16,1-21-16,-22 21 0,21-21 0,-21 21 15,22 0-15,-22-22 0,0 22 16,0 0-16,0 0 16,-42 22 15,0-22-31</inkml:trace>
  <inkml:trace contextRef="#ctx0" brushRef="#br0" timeOffset="38472.55">14309 7811 0,'0'0'0,"-22"-22"0,1-20 16,0 42-16,0 0 0,0 0 16,0 0-16,21 21 15,0 0 1,0 22-16,0-1 0,0 0 16,0 22-16,0-1 0,0 1 0,0-1 15,0 22-15,0-21 0,0-1 16,0 1-16,0-1 0,-22 1 0,22 20 15,-21-20-15,21-1 0,-21-20 16,21 20-16,0 1 0,0-22 0,0 0 16,0 1-16,0-22 0,0 21 15,0-21-15,0 0 0,0 1 0,21-44 47,-21 1-47,21-21 0,-21 21 0,22-22 16,-22 1-16</inkml:trace>
  <inkml:trace contextRef="#ctx0" brushRef="#br0" timeOffset="39260.01">14309 7853 0,'0'0'0,"0"-21"0,0-22 15,0 22-15,21 0 16,0 21-1,21 0-15,-21-21 0,22 21 0,20 0 16,-20-21-16,20 21 0,1-21 16,20 21-16,1-22 0,21 22 0,0-21 15,-1 21-15,22-21 0,-21 21 16,21-21-16,0 0 0,0 21 16,0-21-16,0-1 0,21 1 0,-21 21 15,0-21-15,0 0 0,-21 21 16,0-21-16,0 21 0,0 0 0,-22-21 15,22 21-15,-42-22 0,20 22 16,-20 0-16,-1 0 0,1 0 0,-22 0 16,1 0-16,-1 22 0,-21-1 0,0 0 15,0 0-15,1 0 0,-22 0 16,0 1-16,0-1 0,0 21 0,0-21 16,0 22-16,0-22 0,0 21 15,0 0-15,0 1 0,0-1 16,0 0-16,0 22 0,0-1 0,0-20 15,0 20-15,0 1 0,0-1 16,0 1-16,0-22 0,21 22 0,0-1 16,-21 1-16,21-22 0,-21 21 0,21 1 15,-21-1-15,0-20 0,21 20 16,-21-20-16,22 20 0,-22-21 0,0 22 16,0-22-16,0 1 0,0-1 0,0-21 15,0 21-15,-22-20 0,1 20 16,0-21-16,-21 0 0,21 0 0,-1 1 15,-20-1-15,0-21 0,21 21 0,-22 0 16,1-21-16,0 0 16,-1 21-16,1-21 0,-22 0 0,22 0 15,-21 0-15,-1 0 0,1 0 0,-1 0 16,-21 0-16,1 0 0,-22 0 16,0 0-16,-21 0 0,0-21 0,-21 21 15,21 0-15,-21 0 0,0 0 0,-1 0 16,1 0-16,0 0 0,21 0 15,0 0-15,0 0 0,21 0 0,0 0 16,1 0-16,-1 0 0,21 0 16,0 0-16,1 0 0,20 0 0,1 0 15,20 0-15,1 0 0,0 0 0,21 0 16,-1 0-16,1 0 16,21-21-16,0 0 15,0 0 1,0-1-1,21 22-15,-21-21 0,0 0 16,0 0-16,22 0 0</inkml:trace>
  <inkml:trace contextRef="#ctx0" brushRef="#br0" timeOffset="39571.08">14499 8361 0,'0'0'0,"-21"0"16,21-21 0,21 21-1,21-21-15,-20 21 16,20-22-16,-21 1 0,21 21 0,22-21 15,-22 21-15,1-21 16,20 21-16,1-21 0,-22 21 0,21 0 0,-20 0 16,-1 0-16,0-21 15,-20 21-15,20 0 0,-42 21 32,-21 0-32</inkml:trace>
  <inkml:trace contextRef="#ctx0" brushRef="#br0" timeOffset="39831.94">14901 8319 0,'0'0'16,"-21"0"-1,0 0-15,0 21 32,21 0-32,0 0 0,0 0 15,0 0-15,0 1 0,0 20 0,0-21 16,0 21-16,0 1 0,0 20 15,0-20-15,0 20 0,0-21 0,0 22 16,-21-22-16,21 1 0,0-1 0,-22 0 16,22 1-16,0-22 0,0 0 15,0 0-15,0 0 0,22-21 16,-1 0 0,0 0-16,0 0 0,-21-21 15,21 0-15</inkml:trace>
  <inkml:trace contextRef="#ctx0" brushRef="#br0" timeOffset="40237.69">15113 8763 0,'0'0'0,"0"-21"16,0 0 0,0 0-16,0-1 15,21 22 1,0 0-16,0 0 0,1 0 0,-1 0 15,0 0-15,0 0 0,21 22 0,-20-22 16,-1 21-16,0 21 0,0-21 16,0 0-16,0 1 0,1-1 15,-1 21-15,-21-21 0,0 0 0,0 1 16,0 20-16,0-21 0,0 0 16,-21 0-16,-1-21 0,1 22 0,21-1 15,-21-21-15,0 0 0,0 0 16,0-21-1,21-1-15,0 1 0,0 0 0,0 0 16,0-21-16,0 20 0,21-20 16,-21 21-16,21-21 0,0 20 0,0-20 15,0 21-15,-21 0 0,22-22 16,-1 43-16,0-21 0,0 0 0,0 0 16,0 21-16,1 0 0,-1-21 15,0 21-15,0 0 0,0 0 16,0 0-16,1 0 15</inkml:trace>
  <inkml:trace contextRef="#ctx0" brushRef="#br0" timeOffset="40632.48">15875 8827 0,'0'0'0,"0"21"15,21 0-15,0-21 16,-21 21-16,21-21 0,1 0 0,-1 0 15,0 0 1,0-21-16,0 0 0,22 21 0,-22-21 16,0-1-16,21 1 0,-21 0 15,1 21-15,20-21 0,-21 0 0,0 0 16,0-1-16,-21 1 0,0 0 0,0 0 16,0 0-16,-21 21 15,0 0 1,0 0-16,-21 0 0,20 21 0,1-21 15,0 21-15,0 0 16,0 0-16,0 22 0,-1-22 0,1 0 16,21 21-16,-21-20 0,21 20 0,0-21 15,0 21-15,0-20 0,0-1 16,0 0-16,21 0 0,-21 0 0,21-21 16,1 21-16,-1-21 0,0 0 15,0 0-15,0 0 0,0 0 0,1 0 16,20 0-16,-21 0 0,0-21 0,22 21 15,-22-21-15,21 0 0,-21 21 16,0-21-16,22 0 0</inkml:trace>
  <inkml:trace contextRef="#ctx0" brushRef="#br0" timeOffset="40999.64">16743 8784 0,'0'0'0,"21"0"31,0 0-15,0 0-16,0 0 16,1-21-16,-1 0 0,0 21 0,0-21 15,0 0-15,0 21 0,1-22 0,-1 1 16,-21 0-16,21 0 16,-21 0-16,0 0 0,-21 21 15,0 0 1,-1 0-16,1 21 0,-21 0 15,21 0-15,0 0 0,-1 0 16,-20 22-16,21-1 0,0-21 16,0 22-16,21-1 0,0-21 0,-22 21 15,22-20-15,0-1 0,0 0 0,0 0 16,0 0-16,22 0 0,-1-21 16,0 0-16,0 0 0,21 0 0,-20 0 15,20 0-15,0 0 0,-21-21 0,22 0 16,-22 21-16,21-21 0,-21 0 15,1 21-15,-1-21 0,0-1 16,0 1-16</inkml:trace>
  <inkml:trace contextRef="#ctx0" brushRef="#br0" timeOffset="41621.99">14245 11875 0,'0'0'0,"-21"-64"15,21 43-15,-21 0 0,0 0 16,-1-1-16,22 1 0,-21 0 0,0 0 16,0 0-16,21 0 0,-21 21 0,0-22 15,-1 22-15,1 0 16,0 22-16,21-1 16,0 21-16,0 0 0,0 22 15,0-1-15,0 1 0,0-1 0,0 22 16,0 0-16,21-22 0,-21 22 0,0 0 15,0-22-15,0 22 0,0-1 16,0-20-16,0 21 0,0-22 0,0 1 16,0 20-16,0-20 0,0-22 15,-21 22-15,21-22 0,0 0 16,0 1-16,0-22 0,0 21 0,0-21 16,0 0-16,0-42 31,0 0-31,21-21 0,0 21 0,-21-22 15,22 1-15,-22-22 0</inkml:trace>
  <inkml:trace contextRef="#ctx0" brushRef="#br0" timeOffset="42377.08">14118 11896 0,'0'0'0,"0"-21"0,0-22 0,0 22 16,0 0-16,0 0 0,21 21 0,0-21 15,22-1-15,-1 1 0,22 21 16,-22-21-16,21 0 0,22 0 0,0 0 16,21 21-16,-1-22 0,22 1 15,0 0-15,0 0 0,22 0 0,-22 0 16,21-1-16,21 22 0,-21-21 16,22 0-16,-22 0 0,0 21 0,0-21 15,0 0-15,-21 21 0,21-22 0,-21 22 16,0 0-16,0-21 0,-21 21 15,0 0-15,-21-21 0,-1 21 16,-20 0-16,-1 0 0,1 0 0,-22 0 16,1 0-16,-22 0 0,0 0 15,0 21-15,0-21 0,-21 21 0,21 1 16,-21-1-16,0 21 0,0-21 16,0 22-16,0-22 0,0 21 0,0 0 15,0 1-15,0-1 0,0 0 0,0 22 16,0-22-16,0 22 0,0-1 15,0 1-15,0-1 0,0 1 0,0-1 16,0 1-16,0 20 0,22-20 0,-1-1 16,0 1-16,-21-1 0,21 1 15,-21-1-15,0 1 0,21-1 16,-21 1-16,21-1 0,-21 1 0,0-1 16,0-20-16,0 20 0,0-20 15,0-1-15,0 0 0,-21 1 0,0-1 16,0 0-16,21-21 0,-21 22 0,0-22 15,-1 0-15,1 0 0,0 0 16,0 1-16,0-1 0,0-21 0,-22 21 16,22 0-16,-21-21 0,-1 21 0,1-21 15,-21 21-15,-1-21 0,1 0 16,-1 0-16,-21 22 0,-20-22 16,20 0-16,-21 0 0,0 0 0,-21 0 15,21 0-15,-21 0 0,-21 0 0,21 0 16,0-22-16,0 1 0,-21 21 15,21-21-15,-21 21 0,21-21 0,-21 21 16,0-21-16,21 0 0,-22 21 16,22-22-16,22 22 0,-1-21 0,0 0 15,21 21-15,22-21 0,-1 21 0,22 0 16,0-21-16,-1 21 0,22 0 16,0-21-16,21-1 0,0 1 15,0 0-15,0 0 16,21 21-16,0-21 15,0 0-15,1-1 0,-1 1 0,0 0 16,0 0-16</inkml:trace>
  <inkml:trace contextRef="#ctx0" brushRef="#br0" timeOffset="44331.8">14690 12869 0,'-22'0'0,"1"0"16,21-21 15,0 0-31,0 0 0,21 21 0,1-21 16,-1-22-16,0 22 0,0 0 15,0-21-15,22 21 0,-1-22 0,0 1 16,1 0-16,-1-1 0,-21 22 15,21-42-15,-20 20 0,20 1 0,-21 0 16,0-1-16,-21 22 0,0-21 16,0-1-16,0 22 0,0-21 0,0 21 15,0 0-15,0-1 0,-21 1 0,21 0 16,-21 21-16,0 0 0,0 0 16,-1 0-16,1 0 0,0 0 15,0 21-15,0 0 0,0 22 16,-1-1-16,22 22 0,-21-1 0,21 1 15,-21-1-15,0 22 0,21-1 0,0 22 16,-21-21-16,0 21 0,21 0 16,0-1-16,0 1 0,-22-21 0,1 21 15,21 0-15,-21-1 0,0 1 0,21 0 16,0-21-16,-21 21 0,21-22 16,-21 1-16,21-22 0,-22 22 0,22-21 15,0-1-15,0 1 0,0-22 0,0 0 16,0 1-16,0-22 15,22 21-15,-1-21 0,0 0 16,0-21-16,0 0 0,0 0 0,1 0 16,-1-21-16,21 0 0,-21-21 15,0 21-15,22-22 0,-22 22 0,21-42 16,1 20-16,-1 1 0,0-22 0,1 1 16,-1-1-16,0 1 0,-21-1 15,22-20-15,-43 20 0,0-20 0,0 20 16,0-21-16,0 22 0,-43-1 0,1 1 15,0-1-15,-1 22 0,-20 0 16,-1-1-16,1 1 0,21 21 0,-22-21 16,22 20-16,-1 22 0,-20 0 15,42-21-15,-22 21 0,1 0 16,21 0-16,0 0 0,0 0 0,21 21 16,21-21-1,0 0-15,0 0 0,21 0 16,-20 0-16,20 0 0,0-21 0,1 0 15,20 0-15,-21 0 0,22-22 16,-1 22-16,1-21 0,-1 0 0,1-1 16,-1 1-16,1 21 0,-22-22 0,-21 1 15,22 21-15,-43-21 0,0 20 16,0-20-16,0 21 0,0 0 0,0 0 16,-21 21-1,-1 0-15,1 0 0,0 0 16,0 21-16,21 0 0,-21 0 15,21 0-15,0 0 0,0 22 16,0-22-16,0 0 0,0 0 0,21 22 16,0-22-16,0 0 0,0 0 0,1 0 15,-1 0-15,0 1 0,0-1 16,0-21-16,0 21 0,1-21 0,-1 0 16,0 0-16,0 0 15,0 0-15,0 0 16,1-21-16,-22 0 0,0-1 0,21 1 0,0 0 15,-21 0-15,21 0 16,-21-22-16,21 22 0,0 0 0,-21-21 16,22 21-16,-1-1 0,-21 1 15,21 21-15,-21 21 32,0 1-17,0-1-15,0 0 0,0 21 16,0-21-16,0 1 0,0 20 0,0-21 15,0 0-15,0 0 16,0 22-16,0-22 0,21-21 0,0 21 0,-21 0 16,21-21-16,1 0 0,-1 0 15,0 0-15,0 0 16,0 0-16,0 0 0,1 0 0,-1-21 16,0 0-16,0 0 0,0 0 0,0-1 15,1 1-15,-1-21 0,0 21 16,-21 0-16,21-22 0,-21 22 0,21 0 15,-21 0-15,0 0 0,0-1 16,0 44 0,0-1-1,0 0-15,0 0 0,0 0 16,-21 0-16,21 22 0,0-22 16,0 21-16,0-21 0,0 1 0,0-1 15,0 21-15,0-21 0,21 0 16,0 1-16,1-22 15,-1 0-15,0 0 0,0 0 16,0 0-16,0 0 0,1-22 16,-1 1-16,0 0 0,0 0 0,0 0 15,0 0-15,1-1 0,-1-20 0,-21 21 16,21-21-16,0 20 0,0 1 16,-21-21-16,21 21 0,-21 0 15,22 21-15,-22 21 31,0 0-31,0 0 16,0 0-16,-22 0 0,22 1 0,-21 20 16,21-21-16,0 0 0,0 0 15,0 22-15,0-22 0,0 0 0,0 0 16,0 0-16,21 1 16,1-1-16,-1-21 0,0 0 0,0 0 15,0 0-15,0 0 0,1 0 0,-1 0 16,0 0-16,21-21 0,-21-1 15,22 22-15,-22-21 0,21 0 0,-21 0 16,1-21-16,20 20 0,-21-20 16,21 21-16,-20-21 0,-1-1 15,0 1-15,0 0 0,0-1 0,0-20 16,1 20-16,-22 1 0,0-21 0,0 20 16,0-20-16,21 20 0,-21 22 15,0-21-15,0 21 0,0 0 0,0-1 16,0 44 15,0 20-31,0-21 0,0 21 16,0 1-16,0-1 0,0 0 15,0 1-15,0-1 0,0 0 0,0 22 16,0-22-16,-21 1 0,21-1 0,0 0 16,0 1-16,-22-1 15,22 0-15,-21 1 0,21-22 0,0 21 16,0-21-16,0 22 0,0-22 0,0 0 15,0 0-15,0 0 0,21 0 16,1-21-16,-1 0 16,0 0-16,21 0 0,-21 0 0,1-21 15,20 0-15,-21 21 0,21-21 16,-20 0-16,-1 0 0,21-1 0,-21 1 16,0 0-16,1 0 0,-22 0 15,21-22-15,-21 22 0</inkml:trace>
  <inkml:trace contextRef="#ctx0" brushRef="#br0" timeOffset="44563.67">17314 12404 0,'0'0'0,"0"21"0,21-21 15,1 0 1,-1 0-16,0 0 0,21 0 0,-21 0 15,22 0-15,-1-21 0,0 21 16,-20-21-16,20 21 0,0-22 0,-21 22 16,1 0-16,-1 0 0,0-21 0,-21 0 31,-21 0-15</inkml:trace>
  <inkml:trace contextRef="#ctx0" brushRef="#br0" timeOffset="44837.69">16700 12086 0,'0'0'0,"-42"21"15,42 1-15,0-1 16,-21-21-16,21 21 78,-21-21-78,0 0 0,21 21 16</inkml:trace>
  <inkml:trace contextRef="#ctx0" brushRef="#br0" timeOffset="45544.57">16171 10118 0,'0'0'16,"21"-21"-16,1-1 0,-1 22 0,-21-21 0,0 0 16,0 0-16,21 0 0,-21 0 15,0-1-15,0 1 0,0 0 16,0 0-16,0 0 0,0 0 16,-21-1-16,0 22 15,-1 22 1,22-1-16,-21 0 15,21 21-15,0 1 0,0-1 0,0 21 16,0 1-16,0-1 0,0 1 0,0 21 16,0-1-16,0-20 0,0 20 15,0 1-15,0 0 0,0-22 0,0 22 16,0 0-16,0-1 0,0-20 0,-21 20 16,21-20-16,0-1 0,0 1 15,-21-22-15,21 1 0,0-1 0,0 0 16,0-21-16,0 1 0,0-1 0,21-21 31,0-21-31,-21-22 16,0 22-16,21 0 0,-21-21 0,0-1 0,22 1 15,-22 0-15,0-22 16</inkml:trace>
  <inkml:trace contextRef="#ctx0" brushRef="#br0" timeOffset="46072.27">16256 9864 0,'0'0'16,"0"-21"-16,0-1 0,0 1 0,0 0 0,-21 21 31,0 0-31,-1 0 0,1 0 0,-21 0 16,21 21-16,0 0 0,-22 1 0,1-1 15,21 0-15,-22 21 0,1-21 16,21 1-16,-21 20 0,-1-21 0,22 0 16,-21 22-16,21-22 0,-22 0 15,22 0-15,0 0 0,0 0 0,21 1 16,-21-22-16,21-22 31,21 1-31,0 0 16,0 0-16,0 0 0,0 0 0,1-22 15,20 1-15,-21 21 0,21-22 16,-20 1-16,20 21 0,0-21 0,-21 20 16,22 1-16,-22 0 0,21 0 15,-21 21-15,1 0 0,-1 0 0,21 0 16,-21 21-16,0 0 0,1 0 0,20 1 16,-21 20-16,21 0 0,-20-21 15,-1 22-15,21-1 0,-21 0 0,22 1 16,-22-22-16,21 21 0,-21-21 15,22 22-15,-22-22 0,21 21 0,-21-21 16,0 1-16,22-1 0,-22-21 16,0 21-16,0-21 0,0 0 15,-21-21 1,0 0 0,0-22-16,0 22 0,0 0 0</inkml:trace>
  <inkml:trace contextRef="#ctx0" brushRef="#br0" timeOffset="46800.1">16552 6498 0,'0'0'0,"0"-21"0,0 0 0,0 0 0,-21 0 16,21-1-16,-21 1 15,21 0-15,-21 21 16,21 21 0,-21 0-16,21 22 0,-22-1 15,22 22-15,0-1 0,0 1 0,0-1 16,0 1-16,0-1 16,-21 1-16,0-1 0,21 1 0,-21-1 15,0-21-15,0 22 0,21-1 0,-22-20 16,22-1-16,-21-21 0,21 22 15,0-22-15,0 0 0,0-42 32,0 0-32,0-1 15,0-20-15,0 21 0,0-21 0,21-1 16,-21 1-16</inkml:trace>
  <inkml:trace contextRef="#ctx0" brushRef="#br0" timeOffset="47327.83">16404 6371 0,'0'0'0,"0"-21"16,-21 21-1,0 0-15,0 0 16,-1 0-16,1 21 0,0 0 0,0-21 16,-21 22-16,20-1 0,1 21 15,0-21-15,0 0 0,-21 22 0,20-22 16,1 21-16,-21-21 0,21 22 15,0-22-15,-1 0 0,1 21 0,0-20 16,0-1-16,21 0 0,0 0 16,0 0-1,0-42 17,21 21-32,0-21 0,0 0 15,22 0-15,-22-22 0,0 22 0,21-21 16,-20 21-16,20-22 0,0 1 15,-21 0-15,22-1 0,-1 1 0,-21 0 16,22 20-16,-22 1 0,0 0 16,0 0-16,0 0 0,0 21 0,1 0 15,-1 0-15,0 0 0,0 0 16,0 21-16,0 0 16,1 21-16,-1 1 0,0-1 15,0 0-15,0 1 0,0 20 16,22-20-16,-22-1 0,0 0 0,0 1 15,0-1-15,-21-21 0,22 21 0,-1-20 16,0-1-16,-21 0 0,21 0 16,-21 0-16,0 0 0,21-21 0,-21 22 15,21-22-15</inkml:trace>
  <inkml:trace contextRef="#ctx0" brushRef="#br0" timeOffset="49876.66">13949 12594 0,'0'0'0,"21"0"0,-21 21 16,0 1-1,0-1-15,0 0 16,0 0-16,0 0 16,0 0-16,-21-21 0,21 22 15,-21-1-15,21 0 0,-22 0 16,1-21-16,0 21 16,0 0-16,0 1 0,0-1 15,-1-21-15,1 21 0,0-21 16,0 21-16,0 0 0,0-21 15,-1 21-15,1-21 0,-21 0 0,21 22 16,0-22-16,-22 0 0,22 0 0,-21 21 16,-1-21-16,22 0 0,-21 0 15,0 0-15,-1 0 0,22 0 0,-21 0 16,-1 0-16,1 0 0,0 0 0,-1 0 16,1 0-16,21 0 0,-21 0 15,-1 0-15,22-21 0,-21 21 0,21 0 16,-22-22-16,22 22 0,-21-21 15,21 21-15,-1-21 0,-20 21 16,21-21-16,0 21 0,-22-21 0,22 0 16,-21 21-16,21-22 0,0 1 0,-22 0 15,22 21-15,0-21 0,-21 0 16,20 0-16,-20 21 0,21-22 0,0 1 16,-22 0-16,22 0 0,0 21 0,-21-21 15,21 0-15,-1-1 0,1 1 16,-21 0-16,21 0 0,0 0 0,-1 0 15,-20-1-15,21-20 0,-21 21 0,20 0 16,-20 0-16,21-1 0,-21-20 16,20 21-16,-20 0 0,21 0 15,-21-22-15,20 22 0,-20-21 0,21 21 16,-21-22-16,-1 22 0,1-21 16,21 21-16,-22-22 0,1 1 0,21 21 15,-21-22-15,20 22 0,-20-21 0,21 0 16,-21 20-16,20-20 0,-20 0 0,21 21 15,0-22-15,0 1 0,-1 21 16,1-22-16,21 1 0,-21 0 0,21 21 16,-21-22-16,21 1 0,0 0 0,0-1 15,0 1-15,0 21 0,0-22 16,0 1-16,0 0 0,0 21 16,0-22-16,0 1 0,21 0 0,0-1 15,0 22-15,-21-21 0,22-1 16,-1 1-16,0 0 0,0 21 0,-21-22 15,21 1-15,0 0 0,1-1 0,-1 1 16,0 0-16,21 20 0,-21-20 0,1 0 16,-1-1-16,0 1 0,21 21 15,-21-21-15,1-1 0,20 1 0,-21 0 16,21 20-16,-20-20 0,20 0 0,-21-1 16,21 1-16,-20 0 0,-1-1 15,21 22-15,-21-21 0,0 0 0,22-1 16,-22 22-16,0-21 0,21 21 15,-20-22-15,-1 22 0,21-21 0,-21 21 16,22-1-16,-22-20 0,21 21 16,0 0-16,1-22 0,-22 22 0,21 0 15,1-21-15,-1 21 0,0-1 0,1-20 16,-1 21-16,21 0 0,-20-22 16,-1 22-16,0 0 0,1 0 0,-1 0 15,22 0-15,-22-22 0,21 22 0,-20 0 16,20 21-16,-20-21 0,20 0 15,1-1-15,-22 22 0,21-21 0,-20 0 16,20 21-16,-20 0 0,-1-21 0,21 21 16,-20 0-16,-1 0 15,0 0-15,1-21 0,-1 21 0,0 0 16,1 0-16,-22 0 0,21 0 0,1 0 16,-22 0-16,21 0 0,-21 0 15,22 0-15,-22 0 0,0 0 0,21 0 16,-21 0-16,1 0 0,-1 0 0,0 0 15,0 0-15,0 0 0,0 0 16,1 0-16,-1 0 16,0 0-16,0 0 31,-42 0 47,0 0-62,0-21-16,-1 21 0,1 0 15,21-22-15,-21 22 0,0 0 16,21-21-16,-21 21 0,0-21 0,-1 0 16,1 21-16,21-21 15,-21 0-15,0-1 16,0 1-16,0 21 0,21-21 0,-22 0 15,1 0-15,0 21 0,-21-21 0,21 21 16,-1-22-16,1 22 0,-21-21 16,21 21-16,0 0 0,-22 0 0,22-21 15,0 21-15,0 0 0,0 0 16,-1 0-16,22 21 47,22-21-47,-1 21 15,0-21-15,0 22 0,0-22 0,0 21 16,1 0-16,-1-21 0,0 21 16,0-21-16,0 21 0,22 0 15,-22-21-15,21 22 0,-21-22 0,22 21 16,-22-21-16,21 21 0,-21-21 16,22 0-16,-22 21 0,21 0 0,-21-21 15,0 0-15,1 0 0,-1 21 0,0-21 16,0 0-16,0 0 0,0 22 31,-21-1 0,0 0-31,-21-21 0,0 21 16,0 0-16,-21-21 0,20 21 16,1 1-16,-21-1 0,21 0 15,-22 0-15,1 21 0,0-20 16,21-1-16,-22 21 0,1-21 0,21 0 15,-22 1-15,22 20 0,0-21 0,-21 0 16,21 0-16,-1 1 16,1-22-16,21 21 0,0 0 15,0-42 32,0 0-31,0-1-16,0 1 0,0-21 15,21 21-15,1 0 0,-22-22 16,21 22-16</inkml:trace>
  <inkml:trace contextRef="#ctx0" brushRef="#br0" timeOffset="51360.2">14224 8065 0,'21'0'16,"-42"0"46,0 0-46,0 0 0,21 21-16,-22-21 0,1 0 15,0 0-15,0 0 0,21 21 0,-21-21 16,0 0-16,-1 0 0,1 0 16,0 0-16,0 0 0,0 0 0,0 0 15,-1 0-15,1 0 0,-21 0 0,21 0 16,0 0-16,-22 0 0,22 0 15,0 0-15,-21 0 0,-1 0 16,22 0-16,-21 0 0,-1-21 0,22 21 16,-21 0-16,0-21 0,-1 21 0,1-22 15,21 22-15,-22-21 0,1 21 16,0-21-16,21 21 0,-22 0 0,1-21 16,0 0-16,-1 21 0,1-21 0,21 21 15,-22-22-15,1 1 0,0 21 16,-1-21-16,22 0 0,-21 0 0,21 0 15,-22-1-15,22 1 0,0 0 0,-21 0 16,21 0-16,-1 0 0,1-1 16,-21-20-16,21 21 0,0 0 0,-1-22 15,-20 22-15,21-21 0,0 21 16,-22-22-16,22 1 0,0 21 16,-21-21-16,21 20 0,-1-20 0,-20 0 15,21 21-15,0-22 0,-22 22 0,22-21 16,0-1-16,0 22 0,0-21 0,0 21 15,-1-22-15,1 22 0,0-21 16,0 0-16,0 20 0,0-20 0,21 0 16,0 21-16,-22-22 0,22 1 0,-21 21 15,21-22-15,0 1 0,0 0 16,0 21-16,0-22 0,0 22 0,0-21 16,0 21-16,0-22 0,0 22 15,0 0-15,0-21 0,0 20 16,21 1-16,1-21 0,-22 21 0,21-22 15,0 22-15,0 0 0,0-21 0,0 21 16,1-1-16,-1-20 0,21 21 16,-21 0-16,0-22 0,22 22 0,-22 0 15,21 0-15,-21-21 0,22 20 16,-22 1-16,21 0 0,-21 0 0,22 0 16,-22 0-16,21 21 0,-21-22 0,22 1 15,-22 0-15,21 21 0,-21-21 16,22 21-16,-22-21 0,21 21 0,-21 0 15,22-21-15,-1 21 0,-21 0 0,22 0 16,-1-22-16,0 22 16,-21-21-16,22 21 0,-1 0 0,0 0 15,1-21-15,-22 21 0,21 0 0,1 0 16,-22-21-16,21 21 0,0 0 16,-20 0-16,20-21 0,-21 21 0,21 0 15,1 0-15,-22 0 0,21-21 0,1 21 16,-22 0-16,21 0 0,-21 0 15,22-22-15,-1 22 0,-21 0 0,21 0 16,-20 0-16,20 0 0,-21 0 0,0 0 16,22 0-16,-22 0 0,0 0 15,21 0-15,-21 0 0,1 0 0,-1 0 16,0 0-16,0 0 0,0 0 31,-21-21 63,-21 21-63,0-21-31,0 21 0,0 0 16,-1-21-16,1 21 0,0 0 15,0-21-15</inkml:trace>
  <inkml:trace contextRef="#ctx0" brushRef="#br0" timeOffset="52028">13568 5038 0,'0'0'16,"-21"-21"-16,-1-1 0,1 22 0,0 0 0,0-21 15,0 21-15,0-21 0,-1 0 16,1 0-16,0 21 15,21-21-15,-21 21 32,21-22-32,21 22 62,0 22-46,0-22-16,1 21 0,-1 0 15,0-21-15,0 21 0,0-21 16,0 21-16,22-21 0,-22 21 0,0-21 16,0 22-16,22-22 0,-22 21 0,0-21 15,21 21-15,-21-21 16,1 0-16,-1 21 0,21-21 0,-21 0 0,0 21 16,1-21-16,-1 0 0,0 0 15,-21 21-15,21-21 16,-21 22-1,0-1 1,0 0 0,-21-21-16,21 21 0,-21 0 15,0 0-15,-1-21 0,1 22 16,21-1-16,-21 0 0,0 0 16,0 0-16,-22 0 0,22 1 0,0-1 15,-21 21-15,21-21 0,-22 22 0,22-22 16,-21 0-16,21 21 15,-1-21-15,-20 1 0,21-1 0,0 21 16,0-21-16,-1 0 0,1-21 0,21 22 16,0-1-16,-21 0 0,0 0 15,21 0 1,21-21 62,0 0-78,0 0 16,1-21-16,-1 0 0,21 21 15</inkml:trace>
  <inkml:trace contextRef="#ctx0" brushRef="#br0" timeOffset="53136.08">21336 4022 0,'0'0'15,"0"-21"-15,0-1 16,0 1-16,-21 0 0,21 0 15,-21 21-15,21-21 16,-22 21-16,1 0 16,0 0-1,21 21-15,0 0 0,0 0 16,-21 0-16,21 43 0,-21-22 16,21 22-16,0-1 0,-21 1 0,21-1 15,0 22-15,0 0 0,0-1 16,0 1-16,-22 0 0,1 20 0,21-20 15,0 21-15,-21-21 0,0 20 16,0-20-16,21 0 0,0-1 0,-21 1 16,-1 0-16,22-22 0,-21 1 15,21-1-15,-21 1 0,21-22 16,0 0-16,0-20 0,0-1 0,0 0 16,0 0-16,0-42 31,0 0-31,0 0 0,0-22 0,0 22 15,0-21-15,0-22 0,0 22 16,0-22-16,0 22 0,0-21 0</inkml:trace>
  <inkml:trace contextRef="#ctx0" brushRef="#br0" timeOffset="54164.1">21251 4233 0,'0'0'0,"-21"-42"16,21 21-1,0 0-15,0 0 16,0-1-1,0 1 1,21 21-16,0-21 0,1 21 16,20 0-16,0-21 0,1 21 0,20 0 15,1-21-15,20 0 0,-20 21 16,20-22-16,22 1 0,0 21 0,0-21 16,21 21-16,0-21 0,0 0 15,21 21-15,-21-21 0,21 21 0,-21 0 16,21-22-16,1 22 0,-22 0 15,21-21-15,-21 21 0,0 0 0,-21-21 16,-1 21-16,1-21 0,0 21 16,-21 0-16,-1 0 0,1 0 15,-21 0-15,20-21 0,-20 21 16,-22 0-16,22 0 0,-22 0 0,-21 0 16,21 0-16,-20 0 0,20 0 15,-21 0-15,0 0 0,0 0 0,1 0 16,-1 0-16,0 0 0,0 0 15,0 0-15,0 21 0,1-21 16,-22 21-16,0 0 0,0 0 0,21 1 16,-21-1-16,0 21 0,0 0 15,0 1-15,0 20 0,0 1 0,0-1 16,0 1-16,-21-1 16,21 1-16,-22-1 0,22 22 0,-21-22 15,21 1-15,-21-1 0,21 22 16,0-21-16,-21-1 0,21 1 0,0-1 15,-21 1-15,21-1 0,0-21 0,0 22 16,0-22-16,0 1 0,0-1 16,0 21-16,0-20 0,0-1 0,0 0 15,0-20-15,0 20 0,0 0 16,0-21-16,0 22 0,0-22 0,0 0 16,0 0-16,0 0 0,-21 1 0,21-1 15,-22 0-15,1-21 16,21 21-16,-21-21 0,0 21 0,0-21 15,0 21-15,-1-21 0,1 0 16,0 22-16,0-22 0,-21 21 16,20-21-16,1 0 0,-21 0 0,21 21 15,-22-21-15,22 0 0,-21 0 16,0 0-16,-22 0 0,22 21 0,-22-21 16,1 0-16,-1 0 0,1 0 0,-22 0 15,-21 0-15,22 0 0,-22 0 16,-21 0-16,21 0 0,-21 0 0,0 0 15,0 0-15,0 0 0,-21 0 0,0 0 16,-1 0-16,22 21 16,-21-21-16,21 0 0,-21 0 0,21 0 15,-21 0-15,21 0 0,21 0 16,0 0-16,22 0 0,-1 0 0,21 0 16,1 0-16,21 0 0,-1 0 0,22 0 15,0 0-15,0 0 0,21-21 31,0 0-31,21 0 16,0 21-16,0-21 0,0-1 16,22 22-16,-22-42 0,21 21 0,-21 0 15,22 0-15</inkml:trace>
  <inkml:trace contextRef="#ctx0" brushRef="#br0" timeOffset="54685.83">21971 4826 0,'0'0'0,"0"-42"0,0 21 0,0-1 16,0 1-16,0 0 0,-21 21 15,0-21-15,-1 21 0,1 0 16,0 0-16,0 0 15,-21 21-15,20 0 0,1 0 0,-21 22 16,21-22-16,-22 21 0,22 22 16,0-22-16,0 22 0,0-22 0,0 21 15,21 1-15,0-22 0,0 1 0,0 20 16,0-42-16,0 22 0,42-1 16,-21-21-16,0 0 0,22 0 0,-22 1 15,21-22-15,0 0 0,1 0 16,-22 0-16,21 0 0,1-22 0,-1 1 15,-21 0-15,21-21 0,1 21 16,-22-22-16,21 22 0,-21-21 0,1-22 16,-1 22-16,-21-22 0,0 1 15,0-1-15,0-20 0,0 20 16,-21 22-16,-1-22 0,1 22 0,0 0 16,0-1-16,0 22 0,-22 0 15,22 21-15,0 0 0,0 0 0,-21 0 16,20 0-16,1 21 0,0 0 15,0 1-15,21-1 0,0 0 0,0 21 16,0-21-16,0 22 0,0-22 16,0 0-16,0 21 0,21-20 0,0-1 15,0 0-15,1 0 0,-1 0 16,0-21-16,0 21 0,21 1 0</inkml:trace>
  <inkml:trace contextRef="#ctx0" brushRef="#br0" timeOffset="55027.13">22310 5017 0,'0'0'0,"0"-22"0,21 22 16,0 0-1,0 0 1,0 22-16,-21-1 0,21 0 16,1 0-16,-22 21 0,21-20 0,0 20 15,-21-21-15,0 0 0,21 22 16,-21-22-16,0 0 0,21-21 0,-21 21 15,0 0-15,0-42 47,0 0-47,0-21 16,0 20-16,0 1 0,0-21 0,0 0 16,0-1-16,0 1 0,0 0 0,0-1 15,0 22-15,21-21 0,1 21 16,-1-1-16,-21 1 0,21 21 0,0 0 15,0 0-15,43 0 16,-43 21-16,0-21 0,21 22 16,-20-1-16,-1 0 15</inkml:trace>
  <inkml:trace contextRef="#ctx0" brushRef="#br0" timeOffset="56240.4">23135 5122 0,'0'0'0,"21"0"16,0-21-1,-21 0 1,22 0-16,-22 0 16,0 0-16,0-1 0,0 1 0,0 0 15,0 0-15,0 0 0,-22 21 32,1 0-32,0 21 0,-21 0 15,21 0-15,-1 0 0,1 1 16,-21 20-16,21-21 0,0 21 0,-1-20 15,1-1-15,21 21 0,0-21 16,0 0-16,0 1 0,0-1 0,0 0 16,0 0-16,21-21 15,1 0-15,-1 0 0,0 0 16,0 0-16,0 0 0,0 0 0,1-21 16,-1 0-16,0 0 0,0-1 15,0 1-15,0 0 0,1 0 16,-22-21-16,0 20 0,0-20 15,0 21-15,0-21 0,0 20 0,0 1 16,0 0-16,0 0 0,0 42 31,0 0-31,0 0 0,0 22 16,0-22-16,0 0 0,0 21 0,21-20 16,0 20-16,-21-21 0,21 0 0,0 0 15,-21 1-15,21-22 0,1 21 16,-1 0-16,0-21 0,0 0 15,0 0-15,22 0 0,-22 0 16,0-21-16,0 0 0,0-1 16,22 22-16,-43-21 0,21 0 0,0 0 15,-21-21-15,0 20 0,21 1 16,-21 0-16,0 0 0,0 0 0,0 42 31,-21 0-15,21 0-16,0 0 0,-21 1 15,21-1-15,-21 21 0,21-21 0,0 0 16,0 1-16,-22-22 0,22 21 0,-21 0 16,21 0-1,0-42 17,0 0-32,0 0 15,21-1-15,-21 1 0,22 0 0,-1-21 16,-21 21-16,21-1 0,0 1 15,-21 0-15,21 0 0,-21 0 0,21 21 16,1 0-16,-1 21 16,-21 0-1,0 0-15,0 0 0,21-21 16,-21 22-16,0-1 0,0 0 0,0 0 16,0 0-16,0 0 0,0 1 0,21-1 15,0 0 1,0 0-16,1-21 0,-1 0 0,0 0 15,21 0-15,-21 0 16,1 0-16,20 0 0,-21 0 0,0-21 16,22 21-16,-22-21 0,21 0 0,-21-1 15,0 1-15,22 0 0,-22 0 16,-21 0-16,21 0 0,-21-22 0,21 22 16,-21 0-16,0-21 0,0 20 15,0 1-15,-21 0 0,0 21 16,0 0-16,0 0 0,-1 0 15,1 0-15,0 0 0,-21 21 16,21 0-16,-1 1 0,1-1 0,0 0 16,0 0-16,21 0 0,0 22 15,-21-22-15,21 0 0,0 21 0,0-21 16,0 1-16,0 20 0,0-21 16,0 21-16,0-20 0,0-1 0,0 21 15,0-21-15,0 22 0,0-1 0,0 0 16,-21-21-16,21 22 0,-22-1 15,22 0-15,0 1 0,-21-1 0,0 0 16,21-20-16,-21 20 0,0 0 16,0-21-16,21 22 0,-22-22 0,1 0 15,21 0-15,0 0 0,-21-21 16,21 22-16,-21-22 0,21 21 16,0-42-1,0-1-15,21 1 0,0 0 16,0-21-16,22-1 0,-22 1 15,0 0-15,21-1 0</inkml:trace>
  <inkml:trace contextRef="#ctx0" brushRef="#br0" timeOffset="56623.18">24299 5207 0,'21'0'46,"1"0"-30,-1 0-16,0-21 0,0 21 16,0 0-16,0-21 0,1 21 0,-1-21 15,0-1-15,0 22 0,0-21 16,0 0-16,1 0 0,-22 0 0,0 0 16,0-1-16,0 1 0,0 0 15,-43 21-15,22 0 16,0 0-16,0 21 0,0 0 15,-1 1-15,1 20 0,-21-21 0,21 21 16,0-20-16,21 20 0,0 0 16,-22-21-16,22 22 0,0-22 15,0 21-15,0-21 0,0 1 0,0-1 16,0 0-16,22 0 16,-1-21-16,0 0 0,0 0 0,0 0 15,0 0-15,1 0 0,20 0 0,-21 0 16,0-21-16,22 0 0,-22 0 15,0-1-15,0 1 0,0 0 0,0 0 16</inkml:trace>
  <inkml:trace contextRef="#ctx0" brushRef="#br0" timeOffset="57452.85">21209 7938 0,'0'0'0,"-21"0"16,0 21 0,21 21-16,-22-21 15,22 43-15,0-22 0,0 22 0,0 20 16,0-20-16,0 20 0,0 1 16,0 0-16,0-1 0,0 1 15,-21 21-15,21-21 0,0-1 0,-21-20 16,0 20-16,21-20 0,-21-22 15,0 22-15,21-22 0,-22 0 0,1 1 16,21-1-16,0-21 0,-21 0 16,21 1-16,0-1 0,0-42 31,0-1-31,21 1 0,-21 0 0,21-21 16,1 21-16,-1-22 0,0 1 0,0 0 15</inkml:trace>
  <inkml:trace contextRef="#ctx0" brushRef="#br0" timeOffset="58254.9">21315 8022 0,'0'0'0,"0"-21"15,0 0-15,21 0 16,0 21-16,0-21 0,0 21 0,22 0 15,-1-22-15,22 1 0,-1 21 0,1 0 16,20-21-16,1 21 0,0 0 16,-1-21-16,22 21 0,0 0 0,21-21 15,0 0-15,21 21 0,-21 0 16,21-22-16,0 22 0,1 0 0,20 0 16,-21-21-16,21 21 15,-20 0-15,-1 0 0,-21-21 0,21 21 16,-21-21-16,0 21 0,0 0 15,0 0-15,-21 0 0,-22-21 0,1 21 16,0 0-16,-22 0 0,-20 0 16,20 0-16,-21 0 0,1 0 0,-22 0 15,0 21-15,0-21 0,0 21 0,-21 0 16,0 0-16,0 1 0,0-1 16,0 0-16,0 21 0,0 1 0,0 20 15,-21-21-15,0 22 0,21-22 16,-21 22-16,0-1 0,21 1 0,-21-22 15,-1 22-15,22-1 16,-21 1-16,0-22 0,0 21 0,21 1 16,-21-1-16,0 1 0,21-1 0,0 1 15,0-22-15,-22 22 0,22-22 16,-21 0-16,21 1 0,-21-1 0,21 0 16,0 1-16,0-22 0,0 21 0,0-21 15,0 1-15,0-1 0,0 21 16,-21-21-16,21 0 0,-21 1 15,21-1 1,-21 0-16,-1-21 0,1 0 0,0 0 16,0 21-16,-21-21 0,20 21 0,-20-21 0,0 0 15,-22 0-15,1 0 16,-1 21-16,1-21 0,-1 0 0,-20 0 16,-22 0-16,0 0 0,0 0 0,-21 0 15,0 0-15,-21 0 0,0 0 16,0 0-16,-22 0 0,1 0 0,0 0 15,20 0-15,-20 0 0,21 0 0,0 0 16,21 0-16,0 0 0,0 0 16,21 0-16,0 0 0,21 0 0,1 0 15,20 0-15,1 0 0,-1 0 16,22 0-16,0 0 0,20 0 16,1 0-16,0 0 0,21-21 15,0 0 1,0 0-16,0 0 15,21 0-15,0-1 0,1 1 0,-1 0 16</inkml:trace>
  <inkml:trace contextRef="#ctx0" brushRef="#br0" timeOffset="58785.6">21738 8615 0,'0'0'0,"0"-42"16,0 20 0,-21 22-1,0 0-15,0 22 16,21-1-16,0 21 0,-22-21 0,22 22 16,-21-22-16,21 21 0,0 0 15,0 1-15,0-22 0,0 21 0,0-21 16,0 1-16,0-1 0,21 0 0,-21 0 15,22-21-15,-1 0 0,0 0 16,0 0-16,0 0 0,0-21 0,1 21 16,-1-21-16,21 0 0,-21-1 15,0 1-15,1-21 0,-1 21 16,0-22-16,0 1 0,0 0 0,0 21 16,-21-22-16,0 1 0,22 21 15,-22 0-15,0-22 0,0 22 16,0 42-1,0 22-15,0-22 16,0 21-16,-22 0 0,22 22 16,0-1-16,0 1 0,0-1 0,0-20 15,-21 20-15,21 1 0,-21-22 16,0 0-16,21 1 0,-21-1 0,21-21 16,-21 22-16,-1-22 0,1 0 0,0 0 15,21 0-15,-21-21 0,0 21 16,0-21-16,-1 0 0,1 0 15,0 0-15,0 0 0,21-21 16,0 0-16,-21 21 0,0-21 16,21-21-16,0 20 0,-22-20 0,22 21 15,0-21-15</inkml:trace>
  <inkml:trace contextRef="#ctx0" brushRef="#br0" timeOffset="59152.09">22077 8911 0,'0'0'0,"42"0"0,43 0 16,-64 0-16,21 0 0,-21 0 15,1-21-15,-1 21 0,0-21 16,0 21-16,0-21 0,0 21 0,1-21 16,-22-1-16,0 1 15,0 0-15,0 0 0,0 0 16,-22 0-16,1 21 15,0 0-15,0 0 0,0 0 16,0 0-16,-1 21 0,1 0 16,0 0-16,21 21 0,-21 1 15,21-22-15,-21 21 0,21 1 0,0-22 16,0 21-16,0-21 0,0 22 16,0-22-16,0 0 0,0 0 0,0 0 15,21-21-15,0 0 0,0 0 16,0 0-16,1 0 0,20 0 15,-21-21-15,0 21 0,0-21 0,22 0 16,-22 0-16,0-22 0,21 22 16,-20-21-16,-1 21 0,21-22 0</inkml:trace>
  <inkml:trace contextRef="#ctx0" brushRef="#br0" timeOffset="59391.95">22796 8551 0,'0'-42'0,"0"84"0,22-126 15,-22 63-15,0-1 0,0 1 16,0 0-16,0 42 31,0 0-31,21 22 0,-21-22 0,0 21 16,0 1-16,0-1 0,0 0 0,0 1 15,0 20-15,0-21 0,-21 1 16,-1-1-16,22 0 0,0 1 0,-21-22 16,0 21-16,21-21 0,-21 1 15,21-1-15,0 0 0,21-42 31,0 0-15,0-1-16,1 1 0,20-21 0,-21 0 16,0 20-16</inkml:trace>
  <inkml:trace contextRef="#ctx0" brushRef="#br0" timeOffset="59639.81">23199 8382 0,'0'0'15,"21"-21"-15,0-21 0,0-1 16,-21 22-16,0 42 15,0 0-15,0 1 16,0-1-16,0 0 0,-21 21 0,21 1 16,-21-1-16,0 0 15,-1 1-15,1 20 0,21-21 0,-21 1 16,0 20-16,0-20 0,21-1 16,0 0-16,-21 1 0,21-22 0,-22 21 15,22-21-15,0 0 0,0 1 0,22-22 16,-1 0-1,21 0-15,-21 0 0,0-22 16,1 1-16,20 0 0,-21 0 16</inkml:trace>
  <inkml:trace contextRef="#ctx0" brushRef="#br0" timeOffset="60019.59">23601 8700 0,'0'0'0,"-21"0"16,-1 0-1,1 0-15,21 21 0,-21 0 0,0 0 16,0 0-16,21 0 0,0 1 0,-21-1 16,21 21-16,0-21 0,0 0 15,0 1-15,0-1 0,0 0 16,0 0-16,21-21 0,0 0 16,0 0-16,0 0 15,0 0-15,1 0 0,-1 0 0,21-21 16,-21 0-16,0 0 0,1-1 0,-1 1 15,0 0-15,0 0 0,-21-21 16,0 20-16,0-20 0,0 21 0,0-21 16,0 20-16,-21 1 0,0 21 15,0-21-15,-1 21 0,1 0 0,-21 0 16,21 0-16,0 21 0,-1 0 16,1 1-16,0-1 0,0 21 0,0-21 15,21 0-15,-21 1 0,21 20 0,0-21 16,0 0-16,0 0 0,0 1 15,21-22-15,0 21 0,0-21 0,21 0 16,-20 0-16,20 0 16,0 0-16,-21-21 0</inkml:trace>
  <inkml:trace contextRef="#ctx0" brushRef="#br0" timeOffset="60569.63">24193 8700 0,'0'0'0,"22"0"0,-1 0 0,-21-22 16,0 44-1,0-1-15,0 0 16,0 0-16,0 21 0,-21-20 16,21-1-16,0 0 0,0 21 15,-22-21-15,22 1 0,-21-1 16,21 0-16,0 0 0,0 0 16,0 0-16,0 1 0,21-22 31,1 0-31,-1-22 15,0 1-15,0 21 0,0-21 0,0 0 16,1 0-16,-1-22 0,0 22 0,0 0 16,0 0-16,0 21 0,-21-21 15,22 21-15,-22 21 16,0 0 0,0 0-16,0 0 0,0 1 15,0-1-15,-22 21 0,22-21 16,0 0-16,0 1 0,0-1 15,0 0-15,0 0 0,22-21 16,-1 0-16,0 21 0,21-21 0,-21 0 16,1 0-16,20 0 0,-21 0 15,21 0-15,-20-21 0,20 0 0,-21 0 16,21 21-16,-20-21 0,-1-22 0,0 22 16,0 0-16,-21-21 0,0-1 15,0 1-15,0 0 0,0-1 0,0 1 16,-21 0-16,0-1 0,0 1 15,-1 21-15,1 0 0,0-1 0,0 22 16,0 0-16,0 0 16,-1 0-16,1 0 0,0 22 0,21-1 15,-21 0-15,0 0 0,0 0 16,-1 0-16,1 22 0,0-22 0,0 0 16,0 21-16</inkml:trace>
  <inkml:trace contextRef="#ctx0" brushRef="#br0" timeOffset="61295.04">20934 12002 0,'0'0'0,"21"-64"16,-21 43-16,0 0 16,0 0-16,0 42 31,0 0-31,0 21 0,0 22 0,0-22 15,0 22-15,0 20 0,21-20 16,-21 20-16,0-20 0,0 21 0,0-1 16,0 22-16,0-21 0,0-1 15,0 1-15,0-21 0,0 20 0,0-20 16,0-1-16,0 1 0,0-22 16,0 22-16,0-22 0,0 0 15,0 1-15,0-1 0,0-21 0,0 0 16,0 0-16,0 1 0,0-44 31,0 1-31,21 0 0,-21-21 16,21 21-16,-21-22 0,22 1 0,-22-22 15,21 1-15,0 21 0,-21-43 16</inkml:trace>
  <inkml:trace contextRef="#ctx0" brushRef="#br0" timeOffset="62072.6">21188 12150 0,'0'0'0,"0"-43"0,0 1 16,0 21-16,-21 0 0,21 0 0,-22-1 16,22 1-16,0 0 15,0 0-15,22 21 0,20-21 16,0 21-16,1 0 0,20-21 16,1 21-16,20-22 0,22 22 0,0-21 15,0 21-15,21-21 0,0 21 0,0-21 16,21 21-16,21-21 0,-21 21 15,22-21-15,-1 21 0,0 0 0,1-22 16,20 22-16,-42 0 0,1 0 16,-1 0-16,0 0 0,-21 0 15,-21 0-15,0 0 0,84 0 16,-105 0-16,-22 0 0,1 0 16,-22 0-16,0 0 0,1 0 0,-22 0 15,0 0-15,0 0 0,0 0 16,1 22-16,-1-1 0,-21 0 0,21 0 15,-21 0-15,21 22 16,-21-22-16,21 21 0,-21-21 0,0 22 16,0-1-16,21 0 0,-21 22 0,0-22 15,0 0-15,0 22 0,0-22 16,0 22-16,0-1 0,0-20 0,0 20 16,0 1-16,0-22 15,0 21-15,0 1 0,0-1 0,0 1 16,0-22-16,0 22 0,0-22 0,0 0 15,0 1-15,0-1 0,-21 0 16,21 1-16,0-1 0,0-21 0,0 22 16,0-22-16,0 0 0,-21 0 0,21 0 15,-21 0-15,21 1 0,-21-1 16,21 0-16,0 0 0,-21 0 0,-1-21 16,1 21-16,21 1 15,-21-22-15,0 21 0,0-21 0,0 21 0,-22-21 16,22 21-16,-21-21 0,21 0 0,-22 21 15,1-21-15,-22 0 16,22 0-16,-21 21 0,-1-21 0,1 0 16,-1 0-16,-21 0 0,-20 0 0,20 0 15,-42 0-15,21 0 0,-21 0 16,0 0-16,-21 0 0,0 0 0,0-21 16,-22 21-16,22 0 0,-21-21 0,-1 21 15,22 0-15,-21-21 0,0 21 16,20 0-16,1 0 0,21 0 0,0 0 15,21 0-15,22 0 0,-1-21 16,22 21-16,20 0 0,1-21 0,21 21 16,0 0-16,21-22 0,0 1 15,0 0 1,0 0-16,21 0 0,0 0 16,0 21-16,-21-22 0,21 1 0</inkml:trace>
  <inkml:trace contextRef="#ctx0" brushRef="#br0" timeOffset="62691.36">21844 12615 0,'-21'0'15,"0"0"-15,-1 0 0,1 22 16,0-1-16,0 0 0,0 0 16,21 21-16,-21-20 0,-1 20 0,22-21 15,-21 21-15,21 1 0,0-22 16,0 0-16,0 21 0,-21-20 0,21-1 16,0 0-16,0 0 0,21-21 31,0 0-31,1-21 15,-1 21-15,0-21 0,0 0 0,0-1 16,0 1-16,-21 0 0,22 0 16,-1 0-16,0 0 0,-21-1 0,21 22 15,0 0 1,0 0-16,-21 22 0,0-1 16,0 0-16,22 0 0,-22 0 15,21 0-15,-21 1 0,21-1 0,0 0 16,0 0-16,-21 0 0,21 0 0,1-21 15,-1 0-15,21 0 0,-21 0 16,0 0-16,22 0 0,-22 0 16,21 0-16,-21-21 0,22 0 15,-1 0-15,-21 0 0,0 0 0,1-22 16,-1 1-16,-21 0 0,0-1 0,0 1 16,0-22-16,0 22 0,0 0 15,-43-22-15,22 22 0,0 21 0,-21-22 16,21 22-16,-22 0 0,22 21 15,0 0-15,0 0 0,-22 0 0,22 0 16,0 21-16,0 0 0,21 1 0,0-1 16,0 0-16,0 0 0,0 0 15,0 22-15,0-22 0,0 0 0,21 0 16,0 0-16,0 0 16,1-21-16,20 0 0</inkml:trace>
  <inkml:trace contextRef="#ctx0" brushRef="#br0" timeOffset="63144.1">22923 12510 0,'0'0'0,"0"-22"0,-21 44 31,0-1-15,0 21-16,21-21 0,0 22 0,0-1 15,-21-21-15,21 21 0,-21 1 0,21-1 16,-22 0-16,22-20 15,0 20-15,-21-21 0,0 21 0,21-20 16,0-1-16,0 0 0,-21 0 16,21-42-1,0 0 1,21 0-16,-21-1 0,21 1 16,0-21-16,1 21 0,20-22 0,-21 22 15,0-21-15,0 21 0,22 0 16,-22-1-16,0 1 0,21 21 0,-20 0 15,-1 0-15,0 0 0,0 21 0,-21 1 16,0-1-16,21 0 16,-21 0-16,0 21 0,0-20 0,0-1 15,0 0-15,0 0 0,0 0 16,0 0-16,0 1 0,0-1 0,0 0 16,0 0-16,21-21 46,1-21-30,-1 21-16,-21-21 0,21 0 0,0-1 16,0 1-16</inkml:trace>
  <inkml:trace contextRef="#ctx0" brushRef="#br0" timeOffset="63369.5">23453 12764 0,'0'0'0,"21"-22"0,-21 1 15,0 0-15,0 0 0,0 0 16,0 42-1,0 0 1,0 0-16,-21 0 0,-1 1 16,22 20-16,-21-21 0,21 0 15,-21 22-15,21-22 0,-21 0 0,0 0 16,21 0-16,0 0 0,0 1 0,0-1 16,21-21 15,-21-21-16,21 21-15,-21-22 0,21 1 0</inkml:trace>
  <inkml:trace contextRef="#ctx0" brushRef="#br0" timeOffset="63703.3">23495 12552 0,'0'0'16,"0"-21"-16,-21-22 15,0 43-15,-1 0 0,22 22 31,0-1-15,22-21-16,-1 0 16,0 0-16,0 0 0,0 0 15,0 0-15,1 0 0,-1 0 0,-21-21 16,21 21-16,0-22 0,-21 1 16,0 0-16,0 0 15,0 0-15,0 0 0,-21-1 0,0 22 16,0-21-16,-1 21 0,1 0 15,0 0-15,0 0 0,0 0 0,0 0 16,-1 0-16,1 0 0,0 21 16,0 1-16,21-1 0,0 0 0,0 0 15,-21 0-15,21 0 0,0 1 0,0-1 16,0 0 0,21 0-16,0-21 0,0 0 0,0 0 15,1 0-15</inkml:trace>
  <inkml:trace contextRef="#ctx0" brushRef="#br0" timeOffset="63980.15">24066 12171 0,'0'0'0,"0"-21"0,0 42 31,0 0-31,0 0 0,0 0 0,0 22 16,-21-22-16,21 21 0,0 1 15,0-1-15,0 0 0,-21 1 16,21-1-16,-21 0 0,21 1 0,-21-1 16,21 0-16,-21 1 0,21-1 15,-22 0-15,1-21 0,21 22 0,0-22 16,-21 0-16,21 0 0,0 0 0,0 1 16,21-44-1,0 22 1,1-21-16,-1 0 0,0-21 0</inkml:trace>
  <inkml:trace contextRef="#ctx0" brushRef="#br0" timeOffset="64411.9">24236 12700 0,'0'21'16,"0"0"-16,0 1 15,21-22 1,0 21-16,0-21 0,0 0 15,1 0-15,-1 0 0,21 0 16,-21 0-16,0 0 0,22 0 0,-22 0 16,21 0-16,-21-21 0,22-1 15,-22 22-15,0-21 0,0 0 0,0 21 16,-21-21-16,22 0 0,-22 0 16,0-1-16,0 1 15,-22 0-15,1 21 0,0 0 0,0 0 16,0 0-16,0 0 0,-22 0 0,22 0 15,0 21-15,-21 0 0,20 1 16,1-1-16,0 0 0,0 21 0,0-21 16,21 22-16,-21-1 0,21-21 15,0 22-15,0-22 0,0 0 0,0 0 16,0 0-16,0 0 0,0 1 0,0-1 16,21-21-16,0 21 0,0-21 15,0 0-15,0 0 0,1 0 0,-1 0 16,0 0-16,0 0 0,0 0 15,0-21-15,1 21 0,20-21 16,-21-1-16,0 1 0,-21 0 0,21 0 16,1 0-16,-1 0 0,-21-1 0,0 1 15,0-21-15</inkml:trace>
  <inkml:trace contextRef="#ctx0" brushRef="#br0" timeOffset="64723.72">24151 12277 0,'0'0'0,"-21"-21"0,21-1 16,0 1-1,21 0-15,21 21 0,-20-21 16,-1 21-16,21-21 0,0 21 0,1 0 15,-1-21-15,0 21 0,1 0 0,-1-22 16,-21 22-16,22 0 0,-1 0 16,0 0-16,-21 0 0,1 0 0,20-21 15,-21 21-15,0 0 16,-21 21 15,-21 1-15,0-1-16</inkml:trace>
  <inkml:trace contextRef="#ctx0" brushRef="#br0" timeOffset="65491.58">21018 15621 0,'0'0'16,"0"-21"-16,0 0 0,0 0 15,0-1-15,0 44 32,0-1-17,0 0-15,0 0 0,0 21 0,0-20 16,0 41-16,0-21 0,0 22 16,0-1-16,0 1 0,0-1 15,0 22-15,0-21 0,0-1 16,0 1-16,0 20 0,0-20 0,0-1 0,0 1 15,0-1-15,0 1 0,0-22 16,0 22-16,0-1 0,-21-21 16,21 22-16,-21-22 0,21 1 0,-21-1 15,21 0-15,0-21 0,0 22 16,0-22-16,0 0 0,0 0 16,0-42-1,0 0-15,21-21 16,0 20-16,-21-20 0,21 0 0,1-1 15,-22-20-15</inkml:trace>
  <inkml:trace contextRef="#ctx0" brushRef="#br0" timeOffset="66643.62">21188 15812 0,'0'0'16,"0"-22"-16,0 1 0,0 0 0,0 0 0,0 0 15,0 0-15,0-1 16,21 22 15,0 0-15,0 0-16,22 0 0,-22 0 16,21 0-16,0-21 0,22 21 15,-22 0-15,22 0 0,20 0 0,-20-21 16,21 21-16,20 0 0,-20 0 15,21-21-15,21 21 0,0 0 0,0 0 16,0-21-16,21 21 0,-21 0 16,0 0-16,0 0 0,0 0 0,0 0 15,0 0-15,0 0 0,-21 0 0,0 0 16,-22 0-16,22 0 0,-21 0 16,-22 0-16,22 0 0,-21 0 0,-1 21 15,1-21-15,-22 0 0,0 0 16,1 0-16,-1 21 0,-21-21 0,21 0 15,-20 0-15,20 0 0,-21 0 16,0 0-16,0 0 0,22 0 16,-22 0-16,0 0 0,0 0 0,0 0 15,1 0-15,-1 0 16,0 0-16,0 0 16,0 21-16,-21 0 15,0 1 1,0-1-16,0 0 0,0 0 15,0 0 1,0 0-16,21 1 0,-21-1 0,0 21 0,22-21 16,-22 22-16,0-22 0,0 21 15,0 0-15,21 1 0,-21-1 16,21 0-16,-21 1 0,0-1 0,0 0 16,21 1-16,-21-1 0,0 0 15,21 1-15,-21-1 0,0 0 0,0 1 16,0-1-16,0 0 0,0-20 15,0 20-15,0 0 0,0-21 0,-21 22 16,0-22-16,21 0 0,-21 21 0,0-20 16,-1-1-16,1 0 0,21 0 15,-21 0-15,0 0 0,0 1 0,0-1 16,-1 0-16,1 0 16,0 0-16,0 0 15,0 1-15,0-22 16,21 21-16,-22-21 0,1 21 15,0-21-15,0 21 0,0-21 16,21 21-16,-21-21 0,-1 0 16,1 21-16,0-21 0,0 0 0,21 22 15,-21-22-15,0 0 0,-1 21 0,1-21 16,0 0-16,0 0 0,0 21 16,0-21-16,-22 0 0,22 0 0,-21 0 15,21 0-15,-43 21 16,22-21-16,-22 0 0,1 0 0,-1 0 0,1 0 15,-22 0-15,0 0 0,1 0 16,-1 0-16,-21 0 0,22 0 16,-1 0-16,0 0 0,1 0 0,-1-21 15,-21 21-15,21 0 0,1-21 16,-22 21-16,21 0 0,1-21 0,-22 21 16,21 0-16,0-22 0,-20 1 15,20 21-15,0 0 0,1 0 0,-1-21 16,21 21-16,-20 0 0,41 0 0,-20 0 15,21 0-15,-1 0 16,1 0-16,0 0 0,20 0 0,-20 0 0,21 0 16,0 0-16,-22 0 0,22 0 15,0 0-15,0 0 0,0 0 16,0 0-16,-1 0 0,1 0 16,0 0-16,0 0 15,42 0 16,0 0-31,0-21 0,22 21 16,-22-21-16,21 0 0,1-1 16,20 1-16</inkml:trace>
  <inkml:trace contextRef="#ctx0" brushRef="#br0" timeOffset="66952.12">22161 16256 0,'0'0'0,"-21"-21"0,0-21 16,0 42-1,0 21 1,21 0-16,0 0 0,0 0 0,0 22 16,0-22-16,0 21 0,0 0 15,0 1-15,0-1 0,0 0 0,0 1 16,0-1-16,0 0 0,0-20 15,-21 20-15,21-21 0,0 21 16,0-20-16,0-1 0,0 0 16,0-42 15,21 0-31,-21-1 0,21 1 16,-21 0-16,21 0 0,-21-21 0,0-1 15</inkml:trace>
  <inkml:trace contextRef="#ctx0" brushRef="#br0" timeOffset="67407.86">22119 16362 0,'0'0'0,"0"-21"0,0-22 0,0 22 16,0 0-16,0 0 0,0-21 16,0 20-16,0 1 0,0 0 15,21 0-15,0 0 16,1 21-16,-1 0 0,0 0 0,21 0 16,1 0-16,-22 0 0,21 21 15,0 0-15,-20 0 0,20 0 0,-21 1 16,0 20-16,-21-21 0,0 0 15,0 22-15,0-22 0,-21 0 0,0 0 16,-21 0-16,20 22 0,-20-22 0,0 0 16,-1 0-16,22-21 0,-21 21 15,21 0-15,0-21 0,-1 0 0,1 0 16,21-21 0,0 0-1,21 21-15,1-21 0,-1 21 16,21 0-16,-21 0 0,22 0 0,-1 0 15,0 0-15,1 0 0,-1 21 0,0 0 16,1 0-16,-1 1 0,0-1 16,-21 0-16,1 0 0,-1 0 0,-21 0 15,0 1-15,0-1 0,-21 0 16,-22 21-16,22-21 0,-21 1 0,-1-1 16,1 0-16,0 0 0,-1 0 15,1-21-15,0 21 0,-1 1 0,22-22 16,-21 0-16,21 0 0,0 0 15,-1 0-15,1 0 0,0-22 16,21 1-16,0 0 0,0 0 16,0 0-16,21-22 0,0 22 15,1-21-15</inkml:trace>
  <inkml:trace contextRef="#ctx0" brushRef="#br0" timeOffset="67679.7">22796 16298 0,'0'0'0,"43"-21"0,-22-21 0,0 21 15,0 0-15,0-1 0,1 22 0,-22-21 16,0 42 0,0 1-1,0 20-15,0-21 0,0 21 0,0 1 16,0-1-16,0 0 0,0 1 16,0-1-16,0 0 0,-22 1 0,22-1 15,-21 0-15,21 1 0,-21-1 0,0 0 16,21 1-16,0-22 0,-21 0 15,21 0-15,0 0 0,0 1 0,0-1 16,21-21 0,0 0-1,21-21-15,-20-1 0,-1 1 16,21 0-16,-21 0 0</inkml:trace>
  <inkml:trace contextRef="#ctx0" brushRef="#br0" timeOffset="68101.46">23580 16616 0,'0'0'16,"21"-21"-16,-21 0 16,0-1-16,-21 1 15,-1 21-15,1 0 0,0 0 16,0 0-16,0 0 0,0 0 0,-1 0 16,1 21-16,0 1 0,0-1 0,-21-21 15,42 21-15,-22 0 0,1 0 16,0 0-16,21 1 0,-21 20 15,21-21-15,0 0 0,0 0 16,0 1-16,21-22 31,0 0-31,0 0 0,1-22 16,-1 1-16,0 21 0,0-21 0,0 0 16,0 0-16,-21 0 0,22-1 15,-1 1-15,0 0 0,0 0 0,0 0 16,0 0-1,-21 42 1,0 0-16,0 0 16,0 0-16,0 0 0,0 1 15,0-1-15,0 0 0,0 0 0,0 0 16,0 0-16,22 1 16,-22-1-16,21-21 0,0 0 0,0 0 15,0 0-15,0 0 0,1 0 16,-1-21-16</inkml:trace>
  <inkml:trace contextRef="#ctx0" brushRef="#br0" timeOffset="68908">24172 16425 0,'0'0'0,"-21"-21"15,0 21-15,0 0 0,0 21 16,21 1-16,-22-1 0,1 0 15,21 0-15,0 0 0,-21 22 0,0-22 16,21 21-16,0-21 0,0 0 0,0 22 16,0-22-16,0 0 0,0 0 15,0 0-15,0 1 0,0-1 16,21-21-16,0 0 0,0 0 16,1 0-16,-1 0 0,21 0 0,-21-21 15,0-1-15,22 22 0,-22-21 16,21 0-16,-21-21 0,1 21 15,-1-1-15,21 1 0,-21-21 0,0 21 16,1-22-16,-22 1 0,21 0 16,-21-1-16,21 1 0,-21 0 0,0-1 15,0 1-15,0 21 0,0-21 16,0 20-16,21 22 16,-21 22-16,0 20 15,0-21-15,0 21 0,0-20 16,0 20-16,0 0 0,0 1 0,0-22 15,0 21-15,0-21 0,-21 22 16,0-1-16,21-21 0,-21 0 16,-1 22-16,1-22 0,21 0 0,0 0 15,-21 0-15,21 0 0,0 1 16,-21-22-16,42 0 31,0-22-31,0 1 16,1 0-16,-1 0 0,0 0 0,21 0 15,-21-1-15,1 1 0,20 0 16,-21 0-16,21 0 0,-20 0 0,-1 21 16,0 0-16,0-22 0,0 22 15,-21 22 17,-21-1-17,0-21-15,-21 0 0,20 21 16,1-21-16,0 0 0,0 21 15,0 0-15,0-21 0,-1 0 0,1 21 16,21 1-16,0-1 16,0 0-16,0 0 15,0 0-15,0 0 16,21-21-16,1 22 0,-1-22 16,0 0-16,0 21 0,0-21 15,0 0-15,1 21 0,-1-21 0,0 0 0,0 0 16,0 0-1,0 0-15,1 0 16,-1 0-16,0-21 16,0 0-16,0 21 0,-21-22 15,21 1-15</inkml:trace>
  <inkml:trace contextRef="#ctx0" brushRef="#br0" timeOffset="70839.53">25358 16510 0,'-22'0'16,"1"0"-16,21 21 47,21 0-16,1-21-31,-1 0 0,0 0 16,21 0-16,-21 0 0,1 0 0,20 0 15,-21 0-15,21 0 0,-20 0 0,20 0 16,-21 0-16,21 0 15,-20 0-15,20 0 0,-21 0 0,21 0 16,-20 0-16,-1-21 0,0 21 0,21-21 16,-21 21-16,1 0 0,-1-21 15,0 21-15,0-21 0,0 21 0,0-21 16,1 21-16,-1-22 0,0 1 16,0 21-16,0-21 0,0 21 0,1-21 15,-1 0-15,0 21 0,0-21 0,0-1 16,0 22-16,1-21 0,-1 0 15,-21 0-15,21 21 0,0-21 0,-21 0 16,0-1-16,21 1 0,0 0 16,-21 0-16,22 0 0,-22 0 15,0-22-15,21 22 0,-21 0 0,21 0 16,-21-22-16,0 22 0,0 0 16,21 0-16,-21-21 0,21 20 0,-21 1 15,0 0-15,0-21 0,21 21 0,-21-1 16,0 1-16,0 0 0,22-21 15,-22 21-15,0-22 0,21 22 0,-21-21 16,0 21-16,21-22 0,-21 22 0,0-21 16,21-1-16,-21 1 0,21 0 15,0-1-15,-21 1 0,22 0 0,-1-1 16,-21 22-16,21-21 0,0 0 16,0-1-16,-21 1 0,21 0 15,1-1-15,-1 22 0,0-21 0,-21-1 16,21-20-16,0 21 0,0-1 0,-21 1 15,0 0-15,22-1 0,-1 1 16,-21 0-16,0-1 0,0 1 0,21 0 16,-21-1-16,0 1 0,21 21 15,-21-22-15,0 1 0,0 0 0,0 21 16,0-22-16,0 1 0,0 0 0,0 20 16,0-20-16,0 0 0,0 21 15,0-22-15,0 1 0,0 21 0,0-22 16,-21 22-16,0 0 0,21-21 15,-21 21-15,-1-1 0,22-20 16,0 21-16,-21 0 0,0 0 0,21-1 16,0 1-16,-21 0 0,0-21 0,0 21 15,-1-1-15,22 1 0,-21 0 16,0 0-16,0 0 0,21 0 0,-21-1 16,0-20-16,-1 21 0,1 0 0,0 0 15,0-1-15,0 1 0,0 0 16,-1 0-16,1 0 0,0 0 0,0-1 15,0 1-15,0 0 0,-1 0 0,1 0 16,0 0-16,0-1 16,0 22-16,0-21 0,-1 21 15,1-21-15,0 21 0,0-21 0,-21 21 16,20 0-16,1 0 0,0-21 16,0 21-16,0 0 0,-22 0 0,22 0 15,0-21-15,-21 21 0,21 0 0,-1 0 16,-20 0-16,0 0 0,21 0 15,-22 0-15,22 0 0,-21 0 0,21 0 16,-22 0-16,22 0 0,0 0 16,0 0-16,0 0 0,-1 0 15,1 0-15,0 0 16,0 0 0,0 0-16,0 0 15,-1 0 1,1 0-1,42-22 48,1 22-63,-22-21 16,21 21-16,0 0 0,0-21 0,0 21 15,0-21-15,1 21 0,20-21 0,-21 0 16,21 21-16,-20-22 0,20 1 15,0 0-15,1 0 0,-1 0 16,0 0-16,-21-1 0,22 1 0,-1 0 16,0 0-16,-20 0 0,20 0 15,-21 21-15,0-22 0,0 1 0,1 21 16,-1-21-16,0 21 0,0 0 16,-42 21 30,0-21-46,0 21 0,-1-21 0,-20 22 16,0-1-16,-1-21 0,1 21 16,0-21-16,-1 21 15,1-21-15,0 0 0,-1 21 0,-20-21 16,21 21-16,-1-21 0,1 22 0,0-22 16,-1 21-16,22 0 0,-21-21 15,21 21-15,-1-21 0,1 21 0,0-21 16,0 0-16,21 21 0,0 1 15,0-1-15,0 0 16,21-21-16,0 21 0,0-21 16,22 21-16,-22 0 0,21-21 15,1 22-15,-22-1 0,21 0 16,0 0-16,1-21 0,-1 21 0,0 0 0,1 1 16,-1-1-16,-21 0 0,22 0 15,-22 0-15,21 0 0,-21 1 16,0-1-16,1 0 0,-1 0 0,0 0 15,-21 0-15,21 1 16,-21-1-16,0 0 16,21-21-16,0 0 31</inkml:trace>
  <inkml:trace contextRef="#ctx0" brushRef="#br0" timeOffset="71576.14">23283 13695 0,'0'-21'15,"0"42"-15,-21-63 0,0 20 16,0 22 0,0 0 15,21 22-31,0-1 0,0 21 0,0-21 16,0 22-16,0-1 0,0 0 15,0 22-15,0-22 0,0 22 0,0-22 16,0 21-16,21 1 0,-21-1 15,21 1-15,-21-1 0,0 1 16,0-1-16,21 1 0,-21-1 0,21-20 16,-21 20-16,0 1 0,0-1 0,0-20 15,0 20-15,0 1 0,0-1 16,0-21-16,0 22 0,0-1 0,0-20 16,0-1-16,0 22 0,-21-22 0,21-21 15,0 21-15,0 1 0,0-22 16,0 0-16,-21 0 0,21 0 0,0 1 15,0-44 32,0 1-47,0 0 0,0-21 16,0 21-16,0-1 0,0-20 16,0 0-16,0-1 0,0 1 0,21 0 15</inkml:trace>
  <inkml:trace contextRef="#ctx0" brushRef="#br0" timeOffset="72223.77">23283 13970 0,'0'0'16,"-21"-21"-16,21 0 0,-21 0 15,0 21-15,21-22 0,-21 22 0,-1 0 16,1 0-16,0 0 16,0 0-16,0 0 0,0 0 15,-1 0-15,1 22 0,0-1 0,-21 0 16,21 0-16,-1 0 0,1 0 16,0 22-16,0-22 0,0 0 0,0 21 15,-1-20-15,-20 20 0,42-21 16,-21 21-16,0-20 0,0-1 15,21 0-15,-22 0 0,22 0 0,0 0 16,0-42 15,22 0-15,-22 0-16,21 0 0,0 0 0,0-1 16,-21 1-16,21 0 0,0-21 0,-21 21 15,22-22-15,-1 22 0,0-21 16,0 21-16,0-22 0,0 1 15,1 21-15,-1-22 0,-21 22 0,21 0 16,0-21-16,0 42 0,0-21 0,1-1 16,-1 22-16,0 0 0,0 0 15,0 0-15,0 0 16,1 0-16,-22 22 0,21 20 0,0-21 16,21 21-16,-21-20 0,1 20 15,-1 0-15,0-21 0,0 22 0,0-1 16,0-21-16,1 22 0,-22-22 0,21 21 15,0-21-15,0 0 0,0 1 16,0-1-16,1 0 0,-22 0 0,21-21 16,0 0-16,0 21 0,0-21 0,0 0 15,1 0-15,-1 0 16,0-21 0,-21 0-16,0 0 15,0 0-15,0-1 16</inkml:trace>
  <inkml:trace contextRef="#ctx0" brushRef="#br0" timeOffset="75783.63">20891 16595 0,'-21'0'93,"0"0"-77,0 21-16,0-21 16,0 0-16,-1 0 0,1 0 15,0 0-15,0 0 0,0 0 16,0 0-16,-1 0 0,1 0 15,0 0-15,0 0 16,0 0 0,0-21-16,21 0 15,-22 21-15,1 0 0,0-22 16,21 1-16,-21 21 0,0 0 16,21-21-16,-21 21 0,-1-21 15,22 0-15,-21 0 16,0-1-16,0 1 0,21 0 15,-21 21-15,21-21 16,-21 21-16,21-21 0,-22 21 0,22-21 16,0-1-16,-21 1 15,21 0-15,-21 21 0,21-21 0,-21 0 16,21 0-16,0-1 16,0 1-16,-21 0 0,21 0 15,-21 0-15,21 0 0,0-1 16,0 1-16,-22 0 0,22 0 0,-21 0 15,21 0-15,-21-1 0,21 1 16,-21 0-16,21 0 0,0 0 0,-21 0 16,21-1-16,-21 1 0,21 0 0,-22 0 15,22 0-15,0 0 0,-21-22 16,21 22-16,-21 0 0,21 0 0,-21-22 16,21 22-16,0 0 0,0-21 0,-21 21 15,21-22-15,-21 22 0,21 0 16,0-21-16,0 20 0,0-20 15,0 0-15,-22 21 0,22-22 0,0 22 16,0 0-16,0-21 0,-21 20 16,21-20-16,0 21 0,0 0 0,0-22 15,0 22-15,0-21 0,0 21 16,-21 0-16,21-22 0,0 22 0,0-21 16,-21 21-16,21-22 0,0 22 0,0-21 15,0 21-15,0-22 0,0 1 16,0 21-16,0-22 0,0 22 0,0-21 15,0 21-15,0 0 0,-21-22 0,21 22 16,0-21-16,0 21 0,0-1 16,-21-20-16,21 21 0,0 0 15,0-22-15,-22 22 0,22 0 0,0-21 16,0 21-16,0-1 0,0-20 16,0 21-16,0 0 0,0 0 0,0-22 15,0 22-15,0 0 0,0-21 0,0 20 16,0 1-16,0-21 0,0 21 15,0 0-15,0-22 0,0 22 0,0 0 16,0 0-16,0 0 0,0-1 0,0-20 16,0 21-16,0 0 0,0 0 15,0-1-15,0 1 0,0-21 0,0 21 16,0 0-16,0-1 0,0 1 0,0-21 16,0 21-16,0 0 15,0-22-15,0 22 0,0 0 0,0-21 16,0 20-16,0 1 0,0-21 0,0 21 15,0-22-15,0 22 0,0 0 16,-21-21-16,21 21 0,0-1 0,0-20 16,0 21-16,-21 0 0,21-22 0,0 22 15,0-21-15,0 21 0,0-22 16,0 22-16,0-21 0,-21 21 0,21-22 16,0 22-16,-21-21 0,21 0 15,0 20-15,0-20 0,0 21 0,-21-21 16,21-1-16,-22 22 0,22-21 15,0 21-15,0-22 0,0 22 0,-21-21 16,21 21-16,-21-22 0,21 22 16,0-21-16,0 21 0,-21-22 0,21 22 15,-21-21-15,21-1 0,0 22 0,0-21 16,0 21-16,-21-22 0,21 1 16,-22 21-16,22-21 0,0-1 0,0 1 15,0 21-15,0-22 0,-21 22 0,21-21 16,0 0-16,-21 20 0,21-20 15,0 21-15,-21-21 0,21 20 0,0-20 16,0 0-16,-21 21 0,21-22 16,-21 1-16,21 0 0,-22-1 0,22 22 15,0-21-15,-21-1 0,21 1 16,-21 21-16,21-21 0,-21-1 0,21 22 16,0-21-16,-21-1 0,21 22 0,-21-21 15,21 0-15,0 20 0,0-20 16,-22 0-16,22 21 0,-21-22 0,21 1 15,0 0-15,0 20 0,0-20 0,-21 0 16,21-1-16,0 1 0,-21 21 16,21-21-16,-21-1 0,21 1 0,0 21 15,0-22-15,-21 22 0,21-21 0,-22 0 16,22 20-16,0-20 0,0 0 16,-21 21-16,21-22 0,0 1 15,-21 0-15,21 20 0,0-20 0,0 0 16,0-1-16,0 1 0,-21 21 15,21-21-15,0-1 0,0 22 0,-21-21 16,21-1-16,0 22 0,0-21 0,0 0 16,0 20-16,0-20 0,-21 21 15,21-21-15,0-1 0,0 1 0,0 21 16,0-22-16,0 1 0,0 0 0,0-1 16,0 1-16,0 0 0,0-1 15,0 1-15,0 21 0,0-21 0,0-1 16,0 1-16,0 0 0,0-1 15,0 22-15,0-21 0,0-1 16,0 1-16,0 0 0,0-1 0,0 1 16,0 0-16,21-1 0,-21 1 0,0 0 15,0-1-15,0 1 0,0 0 16,21-1-16,-21 1 0,0 21 0,0-21 16,0-1-16,0 1 0,21 21 15,-21-22-15,0 1 0,21 21 0,-21-21 16,0-1-16,0 22 0,0-21 0,21-1 15,-21 22-15,22-21 0,-22 0 16,0 20-16,0-20 0,0 21 16,0-21-16,21 20 0,-21-20 0,0 21 15,21 0-15,-21 0 0,0-22 16,0 22-16,0 0 0,21 0 0,-21 0 16,0-1-16,21 1 0,-21 0 0,0 0 15,0 0-15,0-22 0,21 22 16,-21 0-16,0 0 0,22 0 0,-22 0 15,0-1-15,0 1 0,21 0 0,-21 0 16,21-21-16,-21 20 0,0 1 16,21 0-16,0 0 0,-21 0 0,21-22 15,1 22-15,-22 0 0,21 0 0,0 0 16,-21 0-16,21-1 16,0 22-16,-21-21 0,21 0 0,1 0 15,-1-21-15,0 42 0,0-22 16,0 1-16,0 0 0,1 21 15,-1-21-15,-21 0 0,21 0 0,0 21 16,0-22-16,0 1 16,1 0-16,-1 0 0,-21 0 15,21 21-15,-21-21 0,21-1 0,0 22 16,-21-21-16,21 0 0,1 21 16,-1-21-16,-21 0 0,21 0 0,0 21 15,0-22-15,0 1 16,1 0-16,-1 0 0,0 21 0,0-21 0,0 0 15,22 21-15,-22-22 0,0 22 16,0 0-16,0-21 0,0 0 16,1 21-16,-1 0 0,0-21 0,0 21 15,0 0-15,0 0 0,1-21 16,-1 21-16,0 0 0,21 0 0,-21-21 16,1 21-16,-1 0 0,0 0 0,0 0 15,0-22-15,0 22 0,1 0 16,-1 0-16,0 0 0,0 0 0,0-21 15,0 21 1,-21-21 31,0 0-47,0 0 16,-21 21-1,0 0-15,21-21 0,-21 21 16,0 0-16,0-22 0,-1 22 0,1 0 15,-21-21-15,21 21 16,0-21-16,-1 21 0,1 0 0,0 0 16,0 0-16,0 0 0,0 0 0,-1 0 15,1-21-15,0 21 16,0 0-16,0 0 0,0 0 16,-1-21-16,1 21 15,0 0 1,21-21 15,21 21 16,0 0-31,1 0-16,-1 0 0,0 0 15,0 0-15,0 21 0,22-21 16,-22 0-16,0 0 0,21 0 15,1 21-15,-22-21 0,21 0 0,0 0 16,-20 0-16,20 0 0,-21 0 16,21 0-16,-20 0 0,20 21 0,-21-21 15,0 0-15,0 0 0,1 0 16,-22 21-16,21-21 16,0 0 15,-21 21-31,0 1 31,0-1-31,0 0 16,0 0-1,0 0-15,0 0 0,-21 22 0,0-22 16,21 21-16,-22 1 0,1-22 16,21 21-16,-21 0 0,0 1 0,0-1 15,0 0-15,-1-20 0,22 20 16,-21-21-16,0 21 0,0-20 0,21-1 15,0 0-15,-21 0 0,0 0 0,21 0 16,-22 1-16,22-1 16,0 0-16</inkml:trace>
  <inkml:trace contextRef="#ctx0" brushRef="#br0" timeOffset="76835.16">23241 9779 0,'0'0'0,"0"-21"15,21-43 1,-21 43-16,0 0 15,0 42 17,0 0-32,0 1 15,0 20-15,0-21 0,0 21 0,-21 1 16,21 20-16,-21-20 0,21 20 0,0 1 16,-21-1-16,21 1 0,0-1 15,0 1-15,0-1 0,0 22 0,0-22 16,0 1-16,0-1 0,0 1 15,0-22-15,0 22 0,0-1 0,0-21 16,0 22-16,0-22 0,0 22 0,0-22 16,0 0-16,0 1 0,0-1 15,0 0-15,0-20 0,21 20 0,-21-21 16,0 0-16,0 0 0,0 1 16,0-1-16,21-21 0,-21 21 15,0-42 32,-21 0-47,21-1 16,0 1-16,0 0 15,0 0-15,0 0 0,0 0 16,0-1-16,0 1 0,0-21 0,0 21 16,0-22-16,0 1 0,0 21 0,0-21 15,21-1-15</inkml:trace>
  <inkml:trace contextRef="#ctx0" brushRef="#br0" timeOffset="77472.1">23326 10054 0,'0'0'0,"0"-21"0,-22-64 16,22 64-1,-21 21-15,21-21 0,-21 21 16,0 0-16,0 0 15,0 0-15,21 21 16,-22 0-16,1 1 0,0-1 0,0 0 16,21 0-16,-21 21 0,0 1 0,-1-22 15,1 21-15,-21 1 0,21-1 16,0 0-16,-1-21 0,1 22 0,0-1 16,-21 0-16,21-20 0,-1-1 15,1 21-15,0-21 0,0 0 0,0-21 16,21 22-16,0-1 0,-21-21 0,-1 0 15,22 21-15,0-42 32,22 0-32,-1 21 15,0-22-15,-21 1 0,21 0 16,0 0-16,0 0 0,1 0 0,-1-22 16,0 22-16,0-21 0,0 21 15,0-22-15,1 22 0,-1-21 16,0-1-16,0 22 0,0-21 0,0 0 15,1 20-15,-1-20 16,0 21-16,0 0 0,0-22 0,-21 22 0,21 21 16,1-21-16,-1 0 0,0 21 15,0 0 1,0 21-16,0 0 0,-21 0 16,22 1-16,-1-1 0,-21 21 15,21 0-15,0-20 0,0 20 16,0 0-16,1 1 0,-1-1 15,0 0-15,0 1 0,0-1 0,0 0 16,1-21-16,-1 22 0,0-22 0,0 21 16,0-21-16,0 1 0,1-1 15,-22 0-15,21-21 0,-21 21 0,21-21 16,-21 21-16,21-21 0,0 0 16,0 0-1,1-21-15,-22 0 0,21 0 0,0 0 16,0-1-16</inkml:trace>
  <inkml:trace contextRef="#ctx0" brushRef="#br0" timeOffset="79596.41">25336 9102 0,'-42'0'16,"21"0"0,42 0 46,0 0-46,0 0-16,1 0 0,-1 0 15,0 0-15,21-21 16,-21 21-16,1 0 0,-1-22 16,0 1-16,0 21 0,0 0 0,0-21 15,1 21-15,-1-21 0,0 21 16,0-21-16,0 21 0,0-21 0,1-1 15,-1 22-15,0-21 0,0 0 16,0 0-16,0 21 0,1-21 0,-22 0 16,21-1-16,0 1 0,0 0 0,0 0 15,0 0-15,-21 0 16,22-1-16,-22 1 0,21 21 0,-21-21 16,21 0-16,0 0 0,-21 0 0,0-1 15,0 1-15,21 0 0,-21 0 16,21-64-16,-21 64 15,22 0-15,-22-21 0,21 20 16,-21-20-16,0 21 0,0-21 0,0-1 16,21 22-16,-21-21 0,0 21 0,21-22 15,-21 1-15,0 21 0,0-22 16,0 22-16,21-21 0,-21 21 0,21-22 16,-21 1-16,0 21 0,0-21 15,22-1-15,-22 22 0,21-21 0,-21-1 16,0 1-16,0 0 0,21-1 15,-21 1-15,21 0 0,-21-1 16,21 1-16,-21 0 0,0-1 0,0 1 16,0 0-16,21-1 0,-21 22 0,0-21 15,0 0-15,0-1 0,0 22 16,22-21-16,-22-1 0,0 1 0,0 0 16,0-1-16,0 1 0,0 0 15,0-1-15,0 1 0,0 21 0,0-21 16,0-1-16,0 1 0,0 0 15,0 20-15,-22-20 0,22 21 16,0-21-16,0 20 0,-21-20 0,21 0 0,0 21 16,0-22-16,0 22 15,-21-21-15,21 21 0,-21-22 0,21 22 16,-21-21-16,21 21 0,-21-22 0,21 22 16,0 0-16,-22-21 0,1 20 15,0 1-15,21 0 0,-21 0 0,0 0 16,0 0-16,-1-1 0,1 1 15,21 0-15,-21 0 0,0 21 0,0-21 16,21 0-16,-21 21 0,-1-22 0,22 1 16,-21 21-16,21-21 0,-21 21 15,21-21-15,-21 21 16,0-21-16,0 21 16,-1 0-1,1 0-15,21-21 0,-21 21 0,0 0 16,0 0-16,0 0 15,-1 0-15,1 0 0,0 0 16,0 0-16,-21 0 0,20 0 16,1 0-16,0 0 0,0 21 0,-21-21 15,20 0-15,1 0 0,0 21 0,0-21 16,0 0-16,0 0 0,-1 0 16,1 21-16,0-21 0,0 0 15,0 0 1,21-21 31,21 0 0,-21 0-47,0-1 31,21 22-31,0 0 0,-21-21 15,21 0 1,1 0-16,-1 21 0,0-21 16,0 0-16,0 21 0,0-22 0,1 1 15,-1 0-15,0 0 0,21 0 16,-21 0-16,1 21 0,20-22 0,-21 1 16,21 0-16,-20 0 0,-1 0 15,0 0-15,0 21 0,0-22 0,0 22 16,1-21-1,-22 42 48,-22-21-63,1 22 0,21-1 16,-21-21-16,0 21 0,0 0 15,0 0-15,-1-21 0,1 21 16,0 1-16,-21-1 0,21 0 0,-1-21 15,1 21-15,-42 21 0,42-42 16,-1 22-16,1-1 16,0-21-16,21 21 0,-21-21 0,0 0 0,21 21 15,-21-21 1,21 21 0,0 0 15,0 1-16,21-1-15,-21 0 16,21 0-16,0 0 0,-21 0 0,0 1 16,21-1-16,0 0 0,1 21 15,-22-21-15,21 1 0,-21 20 0,21-21 16,-21 0-16,0 22 0,21-22 0,-21 0 16,21 0-16,-21 0 0,21 0 15,-21 1-15,0-1 0,0 0 16,0 0-1</inkml:trace>
  <inkml:trace contextRef="#ctx0" brushRef="#br0" timeOffset="87783.59">23368 6308 0,'0'0'0,"0"-21"0,0-1 16,0 1-16,-21 21 0,21-21 15,-21 21-15,-1-21 16,22 0 0,0 42 31,0 0-47,0 0 0,0 22 0,0 20 15,0 1-15,0-1 0,0 1 16,0-1-16,0 22 0,0-22 0,0 1 15,0 20-15,0-20 0,0 21 16,0-1-16,0-20 0,0 20 0,0 1 16,0-21-16,0-1 0,0 1 0,0-1 15,0 1-15,0-22 16,0 0-16,0 1 0,-21-1 0,21-21 0,0 0 16,0 0-16,0 1 0,0-1 15,-21-21-15,21-21 16,0-1-1,0 1-15,0 0 16,0 0-16,0-21 0,0 20 0,0 1 16,0-21-16,0 21 0,0-22 15,0 1-15</inkml:trace>
  <inkml:trace contextRef="#ctx0" brushRef="#br0" timeOffset="88651.76">23326 6350 0,'0'-21'15,"-22"21"-15,1 0 16,0 0-16,0 0 16,0 0-16,21 21 0,-21 0 0,-1 0 15,1 22-15,0-1 0,0 0 16,0 1-16,0-1 0,-1 0 0,1 1 16,0-1-16,-21 0 0,21 1 15,-1-1-15,1-21 0,0 22 0,0-1 16,0-21-16,0 0 0,-1 0 15,1 1-15,21-1 0,-21-21 16,21 21-16,0-42 31,0 0-31,0-1 16,0 1 0,0 0-16,21 0 0,0 0 0,1 0 15,-1-1-15,-21 1 0,21-21 16,0 21-16,0-22 0,0 22 0,22-21 15,-22 21-15,0-22 0,0 1 0,22 21 16,-22-21-16,21-1 0,-21 1 16,0 21-16,1-22 0,20 22 0,-21 0 15,0 0-15,-21 0 0,21 0 16,-21-1-16,22 1 0,-22 42 47,0 1-32,0 20-15,21-21 0,0 21 0,-21 1 16,21 20-16,0-20 0,-21-1 16,21 0-16,1 1 0,-1 20 0,0-21 15,0-20-15,0 20 0,-21 0 0,21 1 16,1-22-16,-1 21 0,0-21 16,-21 0-16,21 22 0,0-22 0,-21 0 15,21 21-15,1-20 0,-22-1 16,21 0-16,-21 0 0,0 0 0,21 0 15,-21 1 1,0-44 93,0 1-93,-21 21-16,0-21 16,-1 21-16,22-21 0</inkml:trace>
  <inkml:trace contextRef="#ctx0" brushRef="#br0" timeOffset="90191.88">7197 8530 0,'0'0'0,"-22"21"0,1-21 0,0 0 16,0 0-16,21 22 0,-21-22 15,21 21 1,21-21 0,0 0-16,0 0 0,22 0 15,-22 0-15,21 0 0,0-21 0,1 21 16,20-22-16,1 22 0,-1-21 16,1 0-16,-1 21 0,1-21 0,20 21 15,-20-21-15,-1 0 0,1-1 16,-1 22-16,1-21 0,-1 0 15,1 21-15,-22-21 0,1 21 0,-1 0 16,-21-21-16,0 21 0,0-21 16,1 21-16,-44 0 31,1 0-31,0 0 0,0 0 16,0 0-16,0 0 0,-1 0 15,1 0-15,-21 0 0,21 0 0,0 0 16,-1 0-16,1 0 0,0 0 0,0 0 15,21-22 1,0 1 0,21 0-1,0 21-15,0 0 0,1-21 16,-1 21-16,0 0 0,0 0 16,0 0-16,0 21 0,-21 0 15,22 0-15,-22 1 0,0 20 16,0-21-16,0 0 0,0 22 15,0-22-15,0 0 0,-22 21 0,22-21 16,-21 1-16,0-1 0,21 0 16,-21 0-16,21 0 0,0 0 0,0 1 15,0-44 1,21 1 0</inkml:trace>
  <inkml:trace contextRef="#ctx0" brushRef="#br0" timeOffset="90684.11">8911 8107 0,'21'0'47,"0"-21"-47,-21 0 0,22 21 16,-1-22-16,-21 1 0,21 0 0,0 0 15,-21 0-15,0 0 0,21-1 0,0 1 16,-21 0-16,0 0 15,0 0-15,0 0 0,-21-1 16,0 22-16,0 0 16,0 0-16,0 0 0,-1 0 15,1 22-15,0-1 0,0-21 0,0 42 16,21-21-16,0 0 0,0 22 16,0-22-16,0 21 0,0-21 0,0 22 15,0-22-15,21 21 0,-21-21 16,21 1-16,0-1 0,0 0 0,1 0 15,-1-21-15,0 21 0,0-21 16,0 0-16,0 0 0,1 0 0,-1 0 16,0 0-16,0 0 0,0 0 0,-21-21 15,21 0-15,1 0 0,-22 0 16,0-1-16,0-20 16</inkml:trace>
  <inkml:trace contextRef="#ctx0" brushRef="#br0" timeOffset="91175.84">9229 7832 0,'21'-21'0,"0"21"0,-21-22 15,21 22-15,0 0 0,0 0 16,1 0-16,-1 0 0,0 0 16,0 0-16,0 22 0,0-1 15,-21 0-15,0 21 16,22-21-16,-22 1 0,0-1 15,0 0-15,0 0 0,0 0 16,0 0-16,0 1 0,0-1 0,-22 0 16,22 0-16,-21 0 15,0-21 1,21-21-16,0 0 16,0 0-16,0 0 15,0-22-15,0 22 0,0-21 0,21 21 16,-21-22-16,0 22 0,0 0 0,0-21 15,0 20-15,0 1 0,21 0 16,-21 0-16,0 42 31,0 0-15,0 0-16,0 1 0,0 20 0,0-21 16,0 0-16,0 0 0,0 22 15,0-22-15,0 0 0,0 0 0,0 0 16,22 1-16,-22-1 0,0 0 15,21-21-15,0 0 0,0 0 16,0 0-16,0 0 16,1 0-16,-1-21 15,0 21-15,0-21 0,0-22 0,0 22 0,1 0 16</inkml:trace>
  <inkml:trace contextRef="#ctx0" brushRef="#br0" timeOffset="91459.68">9821 7303 0,'0'0'16,"-21"0"-16,0 0 15,21 21 1,0 0-16,0 0 0,0 0 16,0 22-16,0-1 0,0-21 0,0 21 15,0 1-15,0-1 0,21-21 16,0 22-16,-21-1 0,0-21 15,21 21-15,-21-20 0,22-1 0,-22 21 16,0-21-16,0 0 0,21 1 16,-21-1-16,21 0 0,0-21 31,0 0-15,-21-21-16,0 0 0,0-1 15</inkml:trace>
  <inkml:trace contextRef="#ctx0" brushRef="#br0" timeOffset="91651.57">9758 7789 0,'0'0'0,"0"22"16,21-22 15,0 0-31,0 0 0,0-22 16,1 1-16,-1 21 0,0 0 0,0-21 15,0 21-15,0-21 0,1 21 0,-1-21 16,0 21-16,-21-21 16,21 21-16</inkml:trace>
  <inkml:trace contextRef="#ctx0" brushRef="#br0" timeOffset="92420.13">10054 7768 0,'0'21'16,"21"-21"-16,0 0 0,1 0 16,-1 0-16,0 0 15,0-21-15,0 21 0,0-21 0,1 0 16,-1 21-16,-21-21 0,21 21 0,-21-21 16,0-1-16,0 1 15,0 0-15,0 0 16,-21 21-1,0 0-15,-1 21 16,1 0-16,0 0 16,21 1-16,0-1 0,0 0 15,0 0-15,0 0 0,0 0 0,0 1 16,0-1-16,0 0 0,0 0 16,0 0-16,21 0 0,0-21 15,1 0-15,-22 22 0,21-22 0,0 0 16,0 0-16,0 0 0,0 0 15,1-22-15,-1 1 0,0 0 16,-21 0-16,21 0 16,-21 0-16,0-1 15,0 1-15,0 0 0,0 0 0,0 0 16,0 0-16,0 42 47,0 0-47,0 0 15,0 0-15,0 0 0,0 1 16,0-1-16,0 0 0,0 0 16,0 0-1,0-42 32,0 0-31,0 0-16,0 0 15,21-1-15,0 1 0,-21 0 16,22 0-16,-1 0 0,0 21 16,0-21-16,0 21 15,0 0-15,1 0 0,-1 0 16,-21 21-16,21-21 16,-21 21-16,0 0 0,0 0 15,0 0-15,0 1 16,0-1-16,0 0 15,0 0 1,21-42 31</inkml:trace>
  <inkml:trace contextRef="#ctx0" brushRef="#br0" timeOffset="93240.66">10943 7684 0,'0'0'0,"0"-22"16,0 1-16,0 0 16,-21 0-16,0 0 15,0 21-15,-1 0 16,1 0-16,0 0 16,0 21-16,0 0 0,21 0 15,-21 0-15,21 1 16,-22-1-16,22 0 0,-21 0 0,21 0 15,0 0-15,0 1 0,0-1 16,0 0-16,0 0 0,0 0 16,21-21-1,1 0-15,-1 0 16,0 0-16,0 0 0,0-21 16,0 0-16,1 0 15,-22 0-15,21-1 16,-21-20-16,21 21 0,-21 0 0,0-22 15,0 1-15,0 21 0,0-21 0,0-1 16,0 1-16,-21-22 0,21 22 16,-21 21-16,21-21 0,0 20 0,0 1 15,0 0-15,0 0 0,0 42 32,0 0-32,0 0 0,0 22 15,0-22-15,0 21 0,0-21 16,0 22-16,0-22 0,0 21 0,0-21 15,0 22-15,0-22 16,0 21-16,0-21 0,0 1 0,0-1 16,0 21-16,21-42 0,-21 21 0,21 0 15,0 1-15,0-22 16,0 21-16,1-21 0,-1 0 16,0 0-16,0 0 0,0 0 15,0-21-15,1 21 0,-1-22 16,0 1-16,0 0 0,0 0 15,-21 0-15,0 0 0,0-1 0,0 1 16,0 0-16,0 0 16,0 0-1,-21 21 1,0 0-16,21 21 0,0 0 16,0 0-16,0 0 15,0 1-15,0-1 16,21-21-16,0 21 0,-21 0 15,21-21-15,-21 21 0,22-21 0,-22 21 16,21-21-16,-21 22 0,0-1 16,0 0-1,0 0 1,-21-21-16,-1 0 16,1 0-16,0 0 15,0 0 1,0 0-16,0 0 0,-1 0 15,1 0-15,0 0 0</inkml:trace>
  <inkml:trace contextRef="#ctx0" brushRef="#br0" timeOffset="94155.64">2011 10033 0,'0'0'0,"0"-21"16,21 0-16,0 21 15,-21-21-15,0-1 0,-21 44 47,0-1-31,0 0-16,21 21 0,0-21 15,-22 22-15,1-1 0,21 0 0,-21 22 16,21-1-16,-21 22 0,21-21 16,-21 20-16,21 1 0,0 0 0,0-22 15,-21 22-15,21-22 16,0 22-16,0-22 0,0 1 0,0-1 16,0 1-16,0-22 0,0 22 15,21-22-15,-21 0 0,0 1 0,21-22 16,-21 21-16,21-21 0,-21 1 15,0-1-15,0 0 0,0-42 47</inkml:trace>
  <inkml:trace contextRef="#ctx0" brushRef="#br0" timeOffset="94516.1">1609 11494 0,'0'0'0,"-22"-22"16,1 22-16,0 0 0,21 22 31,21-1-15,0 0-16,1 0 0,-1 21 16,0-20-16,0-1 0,0 21 0,22-21 15,-22 0-15,0 22 0,0-22 16,-21 0-16,21 0 0,0 0 15,-21 1-15,22-22 0,-22 21 16,0 0-16,21-21 16,-21-21-1,21 21-15,-21-21 16,0-1-16,0-20 0,21 21 16,0 0-16,-21-22 0,21 22 0,-21 0 15,22 0-15,-22 0 0,21 0 16,-21-1-16,21 1 0,0 21 15,-21-21-15,0 0 16,21 21-16,0 0 16</inkml:trace>
  <inkml:trace contextRef="#ctx0" brushRef="#br0" timeOffset="95544.14">1037 14118 0,'0'0'0,"-21"0"0,-64-42 15,64 21-15,0 21 16,0 0-16,0 0 0,-1 0 0,1 0 16,0 0-1,21 21-15,0 0 16,0 21-16,0-20 0,0 20 0,21 21 15,0-20-15,1-1 16,-22 22-16,21-22 0,0 21 0,0-20 16,0-1-16,0 0 0,1-20 0,-22-1 15,21 0-15,0 0 16,0 0-16,0-21 0,0 0 16,1 0-16,-1-21 0,0 0 15,0-21-15,0 20 0,0-20 16,1 21-16,-22-21 0,0-1 0,21 1 15,-21 0-15,0-1 0,0 1 16,0 21-16,0-22 0,0 22 16,-21 0-16,-1 0 0,22 0 0,-21 21 15,0-21-15,0 21 16,0-22 0,0 22-16,21-21 78,21 21-63,0 0-15,0 0 16,0 0 0,0 0-16,1 21 0,-1 1 15,0 20-15,0-21 0,0 21 16,22 22-16,-22-22 0,21 22 15,-21-1-15,22 22 0,-22-22 16,21 22-16,-21-21 0,0 20 0,22 1 16,-22 0-16,0-1 0,0 22 15,0-21-15,1-22 0,-1 22 0,0-22 16,-21 22-16,21-21 0,0-22 16,0 21-16,1-20 0,-22-1 0,21 0 15,-21-20-15,21-1 0,-21 0 16,0 0-16,0-42 31,0 0-31,0-22 0,0 1 16,-21 0-16,21-1 0,-43 1 15,22-21-15,0-1 0,0 1 16</inkml:trace>
  <inkml:trace contextRef="#ctx0" brushRef="#br0" timeOffset="95835.56">1249 14732 0,'0'0'15,"-43"-63"-15,-20-43 16,21 63-16,20-20 0,22 21 0,0-1 16,0-63-16,0 64 0,0 0 15,22 21-15,-1-22 0,21 22 16,0 0-16,-20 0 0,20 21 0,0 0 16,1 21-16,-1 0 15,-21 0-15,21 0 0,-20 22 0,-22-1 16,0 0-16,0 1 0,0-1 15,0 22-15,-22-22 0,22 0 16,-21 1-16,0-22 0,0 21 0,0-21 16,21 0-16,0 1 0,-21-1 15,21-42 17,0-1-32,0 1 15,0 0-15,21 0 0</inkml:trace>
  <inkml:trace contextRef="#ctx0" brushRef="#br0" timeOffset="96108.4">1651 14097 0,'0'0'0,"0"-21"0,0 0 16,0 0-16,0-1 16,-21 22 15,21 22-31,0-1 15,0 0-15,0 0 0,0 0 0,0 0 16,0 22-16,0-22 16,0 21-16,0-21 0,0 22 0,0-22 15,21 21-15,0-21 0,-21 1 16,21-1-16,0-21 0,1 0 16,-1 0-16,0 0 0,0 0 15,0 0-15,0-21 0,1-1 16,-22-20-16,21 21 0,0 0 0,0-22 15</inkml:trace>
  <inkml:trace contextRef="#ctx0" brushRef="#br0" timeOffset="96855.03">2095 13970 0,'0'0'0,"0"-21"0,0 0 16,-21 21-1,0 0-15,0 21 16,21 0-1,-21 0-15,21 0 0,0 1 0,-21-1 16,21 21-16,0-21 0,0 0 16,0 22-16,0-22 0,0 0 15,0 0-15,0 0 0,0 1 0,0-1 16,21-21 0,0 0-16,-21-21 15,0-1-15,21 1 0,0 0 16,-21 0-16,0 0 0,0 0 15,0-1-15,0 1 0,0-21 16,0 21-16,0 0 0,0-1 16,0 1-16,0 0 0,0 0 0,21 42 47,-21 0-47,22 0 0,-1 1 15,-21-1-15,0 0 0,21 0 0,0 0 16,-21 0-16,0 1 0,21-1 15,0-21-15,1 21 0,-1-21 16,0 0-16,0 0 16,0 0-16,0-21 15,-21 0-15,22 21 0,-1-22 0,0 1 16,0-21-16,0 21 0,0-22 16,1 22-16,-1-21 0,0 0 0,0-1 15,-21 1-15,21 0 0,-21 20 16,0-20-16,0 21 0,0 0 15,-21 42 1,0-21-16,21 21 0,0 0 16,-21 22-16,21-22 0,-21 0 15,21 0-15,0 0 0,0 22 0,0-22 16,21-21-16,0 21 16,-21 0-16,21 0 0,0-21 0,22 21 15,-22-21-15,0 0 0,0 22 16,0-22-16,0 0 0,1 21 15,-22 0 1,-22-21 0,1 0-16,21 21 15,-21-21-15,0 0 0,0 0 0,0 0 16,-1 0-16,1 0 0,0 0 16,21-21-1,0 0 1,0 0-16,0-1 0,0-20 15</inkml:trace>
  <inkml:trace contextRef="#ctx0" brushRef="#br0" timeOffset="97927.57">2561 13335 0,'0'0'0,"-21"-42"0,0 21 0,21-22 16,0 22-16,-21 0 0,21 0 0,-22 21 15,22 21 16,0 0-31,22 21 0,-1-20 0,0 20 16,0-21-16,0 21 16,22 22-16,-22-22 0,0 1 0,0 20 15,21-21-15,-20 22 0,-1-22 16,-21 1-16,21-1 0,0 0 0,0-21 16,-21 22-16,0-22 0,21 0 15,-21 0-15,22-21 0,-22 21 0,0-42 31,21 0-15,-21 0-16,0-21 0,0 20 16,0 1-16,0-21 0,0 21 0,0 0 15,0-22-15,21 22 0,-21 0 16,0 0-16,21 21 16,0 0-16,0 0 15,1 0-15,-1 21 16,0 0-1,-21 0-15,21-21 16,-21 21-16,21-21 16,0 0 15,-21-21-31,0 0 16,0 0-16,0 0 0,0 0 15,22-1-15,-1 1 16,0 21-1,0 0 1,-21 21-16,21-21 0,0 22 16,1-1-16,-1 0 0,-21 0 15,21-21-15,0 21 0,0-21 16,0 0-16,1 21 0,-1-21 0,0 0 16,0 0-16,21 0 0,-20-21 15,20 0-15,0 21 0,-21-21 0,22 0 16,-22-22-16,21 22 0,1 0 0,-22-21 15,0-1-15,21 22 0,-21-21 16,1 0-16,-22 20 0,0-20 0,0 21 16,0-21-16,0 20 15,0-20-15,0 21 0,-22 0 16,1 21-16,0 0 0,0 0 16,0 0-16,0 21 0,-1-21 0,1 21 15,0 0-15,0 0 0,0 1 16,0-1-16,21 21 0,0-21 0,-22-21 15,22 21-15,0 1 0,0-1 16,22-21 0,-1 0-1,0 0-15,0 0 0,-21-21 16,21 21-16,0 0 0,1-22 0,-1 22 0,0 0 16,0 0-16,0 0 15,0 0-15,1 0 0,-1 22 0,0-1 16,0 0-16,0 0 0,0 0 15,-21 22-15,22-1 0,-1 0 0,0 1 16,0-1-16,0 21 0,0-20 16,-21 20-16,22-20 0,-1 20 0,0 1 15,0-1-15,0-21 0,0 22 0,1-1 16,-1 1-16,0-1 0,0 1 16,0-1-16,0 1 0,22-22 0,-22 1 15,-21-1-15,21 0 0,0 1 16,-21-22-16,21 21 0,-21-21 15,0 0-15,0-42 32,0 0-32,0 0 0,-21-21 0,0-1 15,0 22-15,21-42 0,-21 20 0,0-20 16,21-1-16</inkml:trace>
  <inkml:trace contextRef="#ctx0" brushRef="#br0" timeOffset="98303.5">3069 12975 0,'0'0'0,"-21"43"15,42-43 32,-21-22-31,0 1-16,0 0 0,0 0 16,0 0-1,-21 21-15,0 0 0,0 0 16,-1 0-1,22 21-15,-21 0 16,21 0-16,0 0 16,0 1-16,0-1 0,0 0 15,0 0-15,0 0 16</inkml:trace>
  <inkml:trace contextRef="#ctx0" brushRef="#br0" timeOffset="98592.34">2476 13568 0,'-21'42'16,"42"-42"-1,1-21-15,-1 0 0,21 0 16,-21 0-16,22-1 0,-1 1 15,-21 0-15,21 0 0,-20 0 0,-1 21 16,0-21-16,0 21 16,0 0-16,-21-22 0,21 22 0,1 0 62,-1 0-62,0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1T10:52:37.8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3387 953 0,'21'0'0,"0"0"16,0 0-16,0 0 0,0-22 15,1 22-15,20-21 0,0 0 0,-21 0 16,22 0-16,-1-22 0,0 22 16,1-21-16,-22 21 0,21 0 15,-21-22-15,1 22 0,-22-21 0,0 21 16,0-1-16,0-20 0,-22 42 16,-20-21-16,0 21 0,-1 0 15,-20 0-15,21 0 0,-22 21 16,1 0-16,-1 0 0,1 1 0,-1 20 15,1 0-15,20 1 0,1 20 16,0-21-16,20 1 0,1-1 16,21 0-16,0 1 0,0-1 0,0 0 15,0-20-15,21 20 0,1-21 16,20 21-16,-21-20 0,21-1 0,1 21 16,-22-21-16,21 22 0,1-22 15,-1 21-15,-21-21 0,0 22 16,0-1-16,-21 0 0,0 1 0,0-1 15,-21 21-15,0-20 0,0-1 16,-21 22-16,-1-22 0,1 0 16,-22-21-16,22 22 0,-21-22 15,-1 0-15,22-21 0,-22 0 0,22 0 16,0 0-16,-22-21 0,22 21 16,21-42-16,-22 20 0,1 1 0,21-21 15,0 21-15,-1-22 0,22 1 16,0 21-16,0-21 0,22 20 0,-1 1 15,0 0-15,21 0 0,-21 0 16,22 0-16,-1-1 0,0 1 0,1 21 16,-1-21-16,22 0 0,-22 21 15</inkml:trace>
  <inkml:trace contextRef="#ctx0" brushRef="#br0" timeOffset="227.86">3873 4678 0,'0'0'0,"0"-85"0,0 22 0,0 20 0,0 1 16,0 21-16,0 0 0,-21 21 0,0-170 15,0-211-15,21-21 0,0 21 16,-21 85-16,21 42 0,-21 85 16,21 42-16,-22 21 0,22 42 15,-21 1-15,21 42 0,0-1 16,0 1-16,0 0 0,-21 0 15,21 0-15,0 0 16,0-1-16,0 1 0,0 0 0</inkml:trace>
  <inkml:trace contextRef="#ctx0" brushRef="#br0" timeOffset="384.09">3810 1355 0,'0'0'0,"0"-43"0,42 22 0,-42 0 15,0 0-15,0 42 47,0 0-31,0 0-1,0 1-15,21-1 0</inkml:trace>
  <inkml:trace contextRef="#ctx0" brushRef="#br0" timeOffset="543">4170 1418 0,'0'21'0,"0"1"31,-21-22-31,-1 0 16,22 21-16</inkml:trace>
  <inkml:trace contextRef="#ctx0" brushRef="#br0" timeOffset="1813.57">4064 1482 0,'0'0'0,"21"-21"15,0-1 1,-21 1-16,21 21 15,-21-21-15,0 42 32,0 0-32,0 1 0,0-1 15,0 21-15,0-21 0,0 22 16,0-1-16,-21 0 0,21-21 0,0 22 16,-21-22-16,21 21 0,-21-21 15,21 1-15,0-1 0,0 0 0,0-42 31,0 0-15,0-1-16,0 1 0,0 0 16,21-21-16,-21 21 0,21-1 0,0-20 15,-21 21-15,22-21 16,-1 20-16,-21 1 0,21 0 0,0 21 16,0-21-16,0 21 0,1 0 15,-1 0-15,-21 21 16,21-21-16,-21 21 0,21 0 15,-21 1-15,0 20 0,21-21 0,-21 0 16,0 22-16,0-22 0,21 21 16,1-21-16,-22 0 0,21 1 0,0-1 15,0 0-15,0 0 0,22 0 16,-1-21-16,0 0 0,1 0 0,-1 0 16,0 0-16,22 0 15,-22 0-15,22 0 0,-22-21 0,21 0 16,-20 0-16,-1 0 0,0-1 15,-20 1-15,20 0 0,-21-21 0,-21 21 16,0-22-16,21 22 0,-21 0 16,0-21-16,0 20 0,-21 1 15,0 21-15,0 0 16,0 0-16,-1 0 0,1 21 0,0 1 16,0-1-16,-21 0 0,20 0 15,1 0-15,21 0 0,-21 1 0,21 20 16,0-21-16,0 0 15,0 0-15,21-21 16,0 0-16,1 0 16,20-21-16,-21 0 0,0 21 15,0-21-15,1 0 0,-1 0 0,0-1 16,0 1-16,-21 0 0,21 0 16,0 0-16,-21 0 0,0-1 31,0 44-16,0-1-15,0 0 16,0 0-16,0 0 0,0 22 0,0-1 16,-21 0-16,21 1 0,0 20 15,-21 1-15,21-1 0,0 1 16,0 20-16,0-20 0,0 20 16,0 1-16,0 21 0,0-21 0,0-1 15,0 22-15,0-21 0,0 21 0,0-1 16,0-20-16,0 21 0,-21 0 15,0-22-15,0 22 0,-1-21 0,1 0 16,0-1-16,0-20 0,-21 20 16,-1-20-16,-84 84 15,85-127-15,0 0 0,-1 1 0,1-22 16,-22 0-16,22-22 0,0 1 16,-22-21-16,22 0 0,-22-1 0,22-41 15,0 20-15,-1-21 0,1 1 0,21-22 16,0 21-16,0-21 15,-1 1-15,22-1 0,0 0 0,0 0 16,0 0-16,22 22 0,-1-22 16,21 21-16,0 0 0,1 1 0,20 20 15,-20-20-15,20 20 0,1 1 0,-1 20 16,-21-20-16,22 20 0,-22 1 16,1 0-16,-1 21 0,0-22 0,1 22 15,-22 0-15,0 0 0,21 21 16</inkml:trace>
  <inkml:trace contextRef="#ctx0" brushRef="#br0" timeOffset="2508.19">5546 4805 0,'0'0'0,"-22"-21"0,22 0 15,0-276-15,0-126 16,0 21-16,0 63 0,0 43 0,22 42 16,-1 63-16,0 43 0,0 21 15,0 42-15,0-20 0,1 41 16,20-21-16,-21 22 0,21-1 0,1 1 16,-22-22-16,21 22 0,1-1 15,-22 1-15,0 20 0,21-20 0,-42 21 16,0-1-16,21 1 0,-21 0 15,0 20-15,0 1 0,0-21 0,0 21 16,-21 21-16,0-21 0,0 21 16,0 0-16,0 0 0,-1 0 15,1 21-15,21 0 16,-21 0-16,0 21 0,21 1 0,0-1 16,0 0-16,-21 1 0,21-1 15,-21 22-15,21-1 0,0 1 16,0-1-16,0 1 0,0-1 15,0-21-15,0 1 0,0 20 0,21-20 16,0-22-16,0 21 0,-21-21 16,21 0-16,0 1 0,1-1 0,20-21 15,-21 0-15,0 0 0,22 0 16,-22 0-16,0 0 0,21-21 0,-21-1 16,1 1-16,-1 0 0,21-21 15,-21 21-15,0-22 0,1 1 0,-1 21 16,0-22-16,0 1 0,-21-21 0,0 41 15,0-20-15,0 0 0,0 21 16,0-1-16,0 1 0,-21 21 16,0 0-1,0 0-15,-1 21 0,22 22 0,0-22 16,-21 21-16,21 1 0,0-1 16,0 0-16,0-21 0,0 22 0,0-22 15,0 21-15,0-21 0,21 1 16,-21-1-16,22 0 0,-1-21 0,0 0 15,0 0-15,0 0 0,0 0 16,22 0-16,-22 0 0,0-21 0,0 0 16,0-1-16,1 1 0,-1 0 0,0 0 15,0 0-15</inkml:trace>
  <inkml:trace contextRef="#ctx0" brushRef="#br0" timeOffset="2855">7832 2096 0,'0'-22'16,"21"1"-16,0 0 0,0 0 16,0 0-16,0-22 0,22 1 15,-22 0-15,21-1 0,-21-20 0,22-1 16,-22 22-16,21-21 0,-21-22 15,22 21-15,-22 1 0,21-1 0,-21 1 16,1-1-16,-1 1 0</inkml:trace>
  <inkml:trace contextRef="#ctx0" brushRef="#br0" timeOffset="3356.71">8361 3620 0,'-43'0'16,"22"0"-16,0 0 0,0 0 0,0 0 16,-22 0-16,22-149 0,-21-232 15,0 0-15,20 43 0,-20 63 0,0 63 16,21 64-16,-22 42 0,22 42 15,0 43-15,0 21 0,0 0 0,21 43 16,-22-22-16,22 21 0,0 22 16,0-22-16,0 21 0,22-20 0,-1-1 15,0 22-15,-21-22 0,21-21 16,0 21-16,22-20 0,-22 20 16,0-42-16,0 21 0,21 0 0,-20-21 15,20 0-15,-21 0 0,21 0 16,1-21-16,-22 21 0,21-21 0,1 0 15,-1-22-15,-21 22 0,21 0 16,1-21-16,-1-1 0,-21 22 0,22-21 16,-22 0-16,-21-1 0,0 22 15,0-21-15,0 21 0,0-22 0,0 22 16,-21 0-16,-1 21 16,1 0-16,0 0 0,0 21 0,0-21 15,0 21-15,-1 0 0,1 1 16,21 20-16,-21-21 0,0 21 15,21-20-15,-21 20 0,21-21 0,0 21 16,0-20-16,0-1 0,0 0 16,0 0-16,0 0 0,0 0 0,21-21 15,0 22-15,0-22 16,0 0-16,1 0 0,-1 0 16,0 0-16,-21-22 62,0 1-46</inkml:trace>
  <inkml:trace contextRef="#ctx0" brushRef="#br0" timeOffset="4079.49">8403 1185 0,'0'0'0,"0"-21"0,21 0 0,-21 0 16,21 0-16,-21 0 0,64-1 15,-43 1-15,-21-21 0,0 21 0,0 0 16,0-1-16,0 1 0,0 0 16,-21 0-16,63 0 0,-42 0 15,-21 21-15,0 0 0,0 0 16,0 0-16,-1 21 0,-20 0 15</inkml:trace>
  <inkml:trace contextRef="#ctx0" brushRef="#br0" timeOffset="4159.43">8191 1524 0,'-21'64'15,"21"-43"-15,0 21 16,0-21-16,0 22 0,0-22 0,0 0 16</inkml:trace>
  <inkml:trace contextRef="#ctx0" brushRef="#br0" timeOffset="5384.26">8615 2011 0,'0'0'0,"0"21"16,21-21 15,0 0-31,0 0 0,0 0 16,22 0-16,-22-21 0,0 0 16,21 0-16,-20-1 0,20 22 0,0-21 15,-21 0-15,22 0 0,-22 0 16,0 0-16,0-22 0,0 22 0,1 0 15,-1 0-15,-21 0 0,0-1 0,0 1 16,0 0-16,0 0 0,0 0 16,0 0-16,0-1 15,0 44 17,0-1-17,0 0-15,0 0 0,-21 0 16,21 0-16,-22 1 15,22-1-15,0 0 0,0 0 0,0 0 16,0 22-16,0-22 0,0 0 0,0 0 16,0 0-16,0 0 0,0 1 15,0-1-15,0 0 0,0 0 0,0 0 16,22 0 0,-1-21-16,0 0 15,0 0-15,0-21 16,0 0-1,1 21-15,-22-21 0,21 0 0,0 0 16,0-22-16,0 22 0,0 0 16,1 0-16,-1-22 0,0 22 0,-21 0 15,21 0-15,0 0 0,0 21 16,-21-21-16,22 21 16,-1 21-1,-21 0-15,0 0 16,0 0-16,0 0 0,0 22 0,0-22 15,0 0-15,0 0 0,0 22 16,0-22-16,0 0 0,0 0 16,21 0-16,0-21 15,0 21-15,0-21 0,1 0 16,-1 0-16,21 0 0,-21-21 16,0 0-16,1 0 0,20 0 15,-21 0-15,21-1 0,-20 1 0,-1 0 16,0-21-16,21 21 0,-42-1 15,21 1-15,1 0 0,-22 0 0,0 0 16,0 0-16,0-1 0,0 44 31,0-1-15,0 0-16,-22 0 0,1 21 0,0-20 16,21 20-16,0-21 0,-21 0 15,21 22-15,-21-22 0,21 0 16,0 21-16,0-21 0,0 1 0,0-1 15,0 0-15,21-21 0,0 21 0,21-21 16,-20 0-16,20 0 0,-21 0 16,21 0-16,1 0 0,-1 0 0,0 0 15,-20-21-15,20 0 0,0 0 16,1-1-16,-1-20 0,0 21 0,-21-21 16,22-1-16,-1-20 0,-21 20 15,22-20-15,-22-1 0,0 1 16,0-1-16,0 1 0,0-1 0,1 1 15,-22 21-15,0-1 0,0 1 16,0 0-16,0 20 0,0 1 0,-22 21 16,1 21-16,0 1 0,0-1 15,0 21-15,0 0 0,-1 22 16,1-22-16,0 22 0,0-1 0,0 1 16,21-1-16,-21 1 0,21-22 15,-22 22-15,22-22 0,0 21 0,0-20 16,0-22-16,0 21 0,0-21 15,22 1-15,-1-1 0,0 0 16,21-21-16,-21 0 0,22 0 0,-22 0 16,21 0-16,1 0 0,-1-21 15,0 0-15,1-1 0,-1 1 0</inkml:trace>
  <inkml:trace contextRef="#ctx0" brushRef="#br0" timeOffset="7804.5">12065 1397 0,'21'-21'15,"0"0"1,22 0-16,-22-1 0,21 1 0,-21 0 0,22-21 16,-22-1-16,21 1 0,0 0 15,-20-1-15,-1-20 0,0 21 16,0-1-16,0 1 0,-21 0 15,21-1-15,-21 22 0,0 0 0,0 0 16,-21 21 0,0 21-16,0 0 15,0 21-15,21 1 0,0-1 16,-21 22-16,21-1 0,-22-21 0,22 22 16,0-1-16,0 1 0,0-1 15,0-20-15,0 20 0,0 1 0,0-22 16,0 22-16,0-22 0,0 21 0,0-20 15,0-1-15,0 0 0,-21-20 16,21 20-16,0-21 0,0 0 16,-21 0-16,21 1 0,0-1 15,-21-21-15,0 0 0,0 0 16,-1 0-16,1 0 0,0 0 0,0 0 16,-21-21-16,20-1 0,-20 22 15,21-21-15,-21 0 0,20 21 0,-20-21 16,0 21-16,21 0 0,-1 0 15,-20 0-15,21 0 0,0 0 0,0 21 16,21 0-16,0 0 16,0 1-16,21-22 15,-21 21-15,21 0 0,0 0 0,21-21 16,-20 21-16,20-21 16,0 0-16,1 0 0,-1 0 0,0 0 15,22 0-15,-22 0 0,22 0 0,-22 0 16,21-21-16,-20 0 0,20 0 15,-20 0-15,-1-1 0,0 1 0,1-21 16,-1 21-16,0-22 0,-21 22 16,1-21-16,-1 0 0,0 20 0,-21-20 15,0 21-15,0-21 0,0 20 0,0 1 16,0 42 15,0 1-31,0-1 0,0 21 16,0-21-16,-21 22 0,21-1 0,-21 0 15,21 1-15,-22-22 0,22 21 0,0-21 16,0 22-16,-21-22 0,21 0 16,0 0-16,0 0 0,21-21 31,1-21-31,-1 0 16,-21 0-16,21 0 0,0-22 0,0 22 15,0-21-15,22-1 0,-22 22 16,0-21-16,0 0 0,0 20 0,1-20 15,-22 21-15,21 21 16,0-21-16,0 21 0,-21 21 16,0 0-16,0 0 0,0 0 15,0 22-15,0-22 0,0 21 16,0-21-16,0 22 0,0-22 0,0 21 16,21-21-16,-21 22 0,21-22 15,1 0-15,-1 0 0,0 0 0,0 1 16,0-22-16,0 0 0,22 0 0,-22 0 15,21 0-15,-21 0 0,22-22 16,-22 22-16,21-21 0,-21 0 0,22 0 16,-22-21-16,21-1 0,-21 22 15,1-42-15,-1 20 0,21-20 16,-21-1-16,0 1 0,-21-1 0,22 1 16,-22-1-16,0 1 0,0-1 15,0 1-15,0-1 0,0 22 0,0 21 16,0 0-16,0-1 0,0 44 15,-22-1 1,1 21-16,0 0 0,21 1 16,-21-1-16,0 22 0,0-22 0,21 21 15,-22 1-15,1-22 0,21 22 0,0-1 16,-21-20-16,0-1 0,21 0 16,-21 1-16,21-1 0,0 0 0,0-21 15,0 1-15,0-1 16,0 0-16,0-42 15,21 0 1,0 21-16,0-22 0,0-20 16,1 21-16,-1 0 0,-21-22 0,21 22 15,0 0-15,0 0 0,0 0 16,-21 0-16,0-1 0,22 22 0,-1 0 16,-21 22-16,0-1 15,0 0-15,0 0 0,0 0 16,0 0-16,0 1 0,0-1 15,0 0-15,0 0 0,21 0 0,0 0 16,0 1-16,-21-1 0,43 0 16,-22-21-16,0 21 0,21-21 0,1 0 15,-22 0-15,21 0 0,0 0 16,1 0-16,-1-21 0,0 0 0,1 0 16,-22 21-16,21-22 0,-21-20 0,22 21 15,-22 0-15,-21-22 0,21 1 16,-21 21-16,0-21 0,0 20 0,0 1 15,0 0-15,0 0 0,-21 21 32,0 21-17,0 0-15,-1 22 0,22-22 16,0 0-16,-21 21 0,21-21 0,-21 1 16,21-1-16,0 21 0,0-21 0,0 0 15,0 1-15,0-1 0,0 0 16,21 0-16,0-21 0,1 0 15,-1 0-15,0 0 16,0 0-16,0 0 0,0-21 0,22 21 16,-22-21-16,0 0 0,0-1 0,0 1 15,1-21-15,-1 21 0,0 0 16,-21-22-16,0 22 0,21 0 0,-21 0 16,21 0-16,-21 42 46,0 0-46,0 0 0,0 0 16,0 0-16,0 1 0,0-1 0,0 0 16,0 0-16,0 0 0,0 0 15,0 1-15,0-1 0,21-21 16,1 0-16,-1 21 0,0-21 16,0 0-16,0 0 0,0 0 15,1 0-15,-1-21 0,0 0 0,21 21 16,-21-22-16,1 1 0,-1 0 0,21 0 15,-21-21-15,0 20 16,1 1-16,-1 0 0,-21 0 0,21 0 16,-21 0-16,21-1 0,-21 44 31,-21-1-15,21 0-16,-21 0 0,21 0 15,-21 0-15,21 1 0,0-1 0,0 0 16,0 0-16,0 0 0,0 0 0,0 1 15,21-22-15,0 0 16,0 0-16,0 0 0,0 0 0,22 0 16,-22 0-16,21 0 0,-21 0 0,22-22 15,-22 22-15,21-21 16,-21-21-16,22 21 0,-22 0 0,0-22 16,0 1-16,22-22 0,-22 22 15,0-21-15,0-1 0,-21 1 0,21-1 16,-21-21-16,21 22 0,-21-1 0,0 1 15,0-1-15,0 22 0,0-21 16,0 41-16,0-20 0,0 21 0,-21 42 31,21 21-31,-21-20 0,21 41 16,0-21-16,-21 1 0,21 20 16,-21 1-16,21-22 0,-21 22 15,21-1-15,0-21 0,0 22 0,0-1 16,0-20-16,0 20 0,0-20 15,0-1-15,0 0 0,0 1 0,0-1 16,21-21-16,0 21 0,0-20 0,0-1 16,0-21-16,1 21 0,-1-21 15,0 0-15,0 0 0,21 0 0,-20 0 16,-1 0-16,0-21 0,21 0 16,-21-1-16,1 1 0,-1 0 0,21-21 15,-21 21-15,-21-22 0</inkml:trace>
  <inkml:trace contextRef="#ctx0" brushRef="#br0" timeOffset="8019.38">15642 4382 0,'21'0'47,"0"0"-47,1 0 0,20 0 0,-21-22 15,0 22-15,0 0 0,22-21 0,-22 21 16,21-21-16,-21 21 0,22-21 0,-22 0 16,21 21-16,-21-21 0,1-1 15,20 22-15,-21-21 0,-21 0 0,21 0 16,-21 0-16</inkml:trace>
  <inkml:trace contextRef="#ctx0" brushRef="#br0" timeOffset="8213.27">15092 1397 0,'-21'0'0,"-22"42"0,22-42 0,42 0 16,-21-21-16,21 21 47,1 0-47,-1 0 15,0 0-15,-21-21 0</inkml:trace>
  <inkml:trace contextRef="#ctx0" brushRef="#br0" timeOffset="9859.29">16277 1820 0,'21'0'0,"0"0"15,1 0 1,-1 0-16,0-21 16,0 0-16,0 21 0,0-21 0,1 0 15,-1 0-15,0-1 0,0 1 16,0 0-16,0 0 0,-21 0 0,0 0 15,0-22-15,0 22 0,0 0 16,0-21-16,0 20 0,-21 1 0,0 0 16,0 21-16,0-21 15,0 21-15,-1 0 0,1 0 0,-21 21 16,21 0-16,0 0 0,-22 1 0,22 20 16,0 0-16,-21 1 0,20-1 15,1 0-15,21-21 0,0 22 16,-21-1-16,21-21 0,0 0 15,0 1-15,0-1 0,0 0 0,21-21 16,0 0-16,1 0 0,-1 0 16,0 0-16,0 0 0,0-21 0,0 0 15,1-1-15,-1 1 0,0 0 0,0 0 16,0 0-16,0-22 0,1 22 16,-22 0-16,0-21 0,21 21 0,-21-1 15,0 1-15,21 0 0,-21 42 31,0 0-15,0 1-16,0-1 0,-21 21 16,21-21-16,0 22 0,0-22 0,0 0 15,0 0-15,21 0 0,0 0 16,0 1-16,0-1 0,1-21 0,-1 0 16,0 0-16,0 0 0,21 0 15,-20 0-15,-1-21 0,21 21 0,-21-22 16,0 1-16,1 0 0,-1 0 15,0 0-15,0-22 0,0 22 0,-21 0 16,21 0-16,-21-21 0,0 20 0,0 1 16,0 42-1,-21 1 1,21 20 0,-21-21-16,0 0 0,0 22 0,21-22 15,0 21-15,-21-21 0,21 0 16,-22 22-16,22-22 0,0 0 15,22-42 17,-1 21-32,-21-21 0,21 0 0,0-1 15,0 1-15,-21-21 0,21 21 16,1 0-16,-1-1 0,0-20 0,0 21 16,0 0-16,0 21 15,-21 21 1,0 0-16,0 0 15,0 22-15,0-22 0,0 0 16,0 0-16,0 0 0,0 0 0,22 1 16,-1-1-16,-21 0 0,21-21 15,0 0-15,-21 21 0,21-21 0,0 0 16,1 0-16,20 0 0,-21-21 0,0 21 16,22-21-16,-22 0 0,0-1 15,21 1-15,-21 0 0,1 0 0,-1 0 16,0-22-16,0 22 15,0 0-15,0 0 0,1-21 0,-1 20 16,-21 1-16,21 0 16,0 21-16,-21 21 31,0 0 0,0-42 0,0 0-31,0 0 16,0 0-16,0 0 16,-21 21-1,0 0-15,0 0 16,21 21-16,-22 0 0,1 0 0,0 0 16,21 22-16,0-22 15,-21 0-15,21 21 0,0-21 0,0 22 16,0-22-16,0 0 0,0 0 15,21 0-15,0 1 0,0-1 0,22 0 16,-22-21-16,21 21 0,-21-21 0,22 0 16,-1 0-16,-21 0 0,22 0 15,-22 0-15,21 0 0,-21-21 0,22 0 16,-22 0-16,0-1 0,0 1 16,0 0-16,0-21 0,1-1 15,-1 22-15,-21-21 0,0 0 0,0 20 16,0-20-16,0 21 0,0 0 15,0 0-15,-21 21 16,-1 21 0,1 0-16,21 0 0,0 21 0,0-20 15,0-1-15,0 21 0,0-21 16,0 22-16,0-22 0,0 0 0,0 0 16,0 0-16,21 0 0,1-21 15,20 22-15,-21-22 0,0 0 0,22 0 16,-22 0-16,0 0 0,21 0 0,-21-22 15,22 1-15,-22 21 16,0-21-16,21 0 0,-20 0 0,-1-22 16,0 22-16</inkml:trace>
  <inkml:trace contextRef="#ctx0" brushRef="#br0" timeOffset="10204.1">15896 953 0,'0'0'0,"-106"0"16,85 0-16,0 0 0,42-22 31,21 22-31,-20 0 0,20-21 0,0 0 16,22 21-16,-1 0 0,1-21 15,-1 21-15,1 0 0,-1-21 0,1 21 16,-22 0-16,22 0 0,-1-21 16,-21 21-16,1 0 0,-22 0 0,0 0 15,0 0-15,0 0 16,-42-22-1</inkml:trace>
  <inkml:trace contextRef="#ctx0" brushRef="#br0" timeOffset="18139.64">3238 4720 0,'0'21'31,"0"1"0,22-22-31,-1 0 0,0 0 0,0-22 16,0 22-16,22-21 15,-22 0-15,0 0 0,21 0 0,-21 0 16,22-1-16,-22 1 0,0 0 16,0 0-16,0 0 0,1 0 0,-22-1 15,0 1-15,0 0 0,-22 0 16,1 21-16,-21 0 0,0 0 16,-43 0-16,21 21 0,1 0 15,-1 0-15,1 1 0,-1 20 16,1 0-16,21-21 0,-1 22 15,1-1-15,0 0 0,20 1 0,1-1 16,21 0-16,0 1 0,0-1 16,21 0-16,1-20 0,-1 20 0,21-21 15,0 21-15,-20-20 0,20-1 16,0 21-16,1-21 0,-1 0 0,0 22 16,1-22-16,-1 0 0,0 21 15,-21-20-15,1 20 0,-22 0 0,0-21 16,0 22-16,0-22 0,-22 21 15,1 1-15,-21-22 0,21 0 0,-22 0 16,1 0-16,0 0 0,-1 1 16,1-22-16,0 0 0,-1 0 15,-20-22-15,21 1 0,-1 0 0,1 0 16,0-21-16,-22 20 0,22-20 16,21 0-16,-22-1 0,22 1 0,0 0 15,21 21-15,0-1 0,0 1 16,0 0-16,21 21 15,0 0-15,0 21 0,22 0 16,-22 1-16,0 20 0,0-21 16,22 21-16,-22 1 0,0-1 0,0-21 15,0 22-15,0-1 0,22 0 16,-22-21-16,0 22 0,0-22 16,0 0-16,1 0 0,20 0 0,-21-21 15,0 0-15,22 0 0,-22 0 16,21-21-16,0 0 0,1 0 0,-1 0 15,0-22-15,1 1 0,-1 21 16,0-43-16,1 22 0,-1 0 0,0-1 16,-20 22-16,-1-21 0,21 21 15,-21 0-15,0-1 0,1 1 0</inkml:trace>
  <inkml:trace contextRef="#ctx0" brushRef="#br0" timeOffset="20031.37">3831 5419 0,'0'21'15,"0"21"-15,0 1 16,0-22-16,-21 0 0,21 0 15,0 21-15,0-20 0,0-1 0,0 0 16,0 0-16,21-21 0,0 0 16,0 0-16,1 0 0,-1-21 15,21 21-15,-21-21 0,22 0 0,-22-22 16,21 22-16,-21-21 0,0 21 16,1-22-16,-1 22 0,0-21 0,0 21 15,0-1-15,-21 1 0,21 0 16,-21 0-16,0 42 31,-21 21-31,21-20 16,-21 20-16,0 0 0,21 1 0,0-1 15,-21 21-15,21 1 0,-21-1 16,21 1-16,0-1 0,-22 22 0,22-21 16,0 20-16,0 1 0,0 0 15,-21-1-15,21 1 0,-21 21 0,21-22 16,-21 1-16,0 0 0,21-22 0,-21 22 15,-1-22-15,1 1 0,0-1 16,0-20-16,0-1 0,0 0 0,-1-20 16,-20-1-16,21-21 0,0 0 15,0 0-15,-22 0 0,22-21 16,-21-22-16,21 1 0,-22 0 0,22-1 16,-21-20-16,21 20 0,21-41 15,0 20-15,0-20 0,0-1 0,21 0 16,21 1-16,0-22 0,1 21 0,-1-21 15,22 22-15,-22-22 0,21 21 16,1-21-16,-1 22 0,1 20 0,-1 1 16,1-1-16,-1 1 0,1 41 15,-22-20-15,1 21 0,-1 0 0,-21 21 16,0 0-16,0 0 0,-21 21 16,0 0-16,0 0 15,0 0-15,0 1 0,0 20 0,0-21 16,0 21-16,0 1 0,0-22 15,0 0-15,-21 21 0,21-20 0,-21-22 16,21 21-16,0 0 0,0-42 31,21 0-31,0-1 16,1-20-16,-1 21 0,0-21 0,0 20 16,0-20-16,0 0 0,1 21 15,-22-22-15,21 22 0,0 0 0,0 0 16,0 0-16,0 21 0,1 0 0,-1 0 15,0 21 1,-21 0-16,21 0 0,-21 21 0,21-20 16,0 20-16,-21-21 0,22 21 15,-22 1-15,21-22 0,0 21 0,0-21 16,0 1-16,0-1 0,-21 0 0,22 0 16,20-21-16,-21 0 0,0 0 15,0 0-15,1 0 0,20 0 0,-21-21 16,21 0-16,1-22 0,-1 22 15,-21-21-15,22 0 0,-1-22 0,0 22 16,-21-1-16,22-20 0,-22-1 16,0 1-16,-21-1 0,0 1 0,21-1 15,-21-20-15,0 20 0,0 22 16,0-22-16,0 43 0,0-21 16,0 21-16,0 0 0,0 42 15,0 21 1,0-21-16,0 43 0,0-22 0,0 22 15,0-22-15,0 21 0,0 1 16,0-22-16,0 22 0,0-1 0,0-20 16,0 20-16,21-21 0,-21 1 0,22-1 15,-1 0-15,0 1 0,21-1 16,-21-21-16,22 0 0,-22 1 0,21-1 16,1-21-16,-1 0 0,-21 0 15,21 0-15,1 0 0,-1-21 16,-21-1-16,22 1 0,-22 0 0,21-21 15,0 21-15,-20-22 0,-1 1 16,0 0-16,0 20 0,0-20 0,-21 0 16,0-1-16,0 22 0,0 0 15,0 0-15,-21 0 0,0 0 0,0 21 16,0 0-16,-1 0 0,1 21 0,-21 0 16,21 0-16,0 21 0,-1-20 15,1 20-15,0-21 0,0 21 0,0 1 16,21-1-16,0-21 0,0 22 15,0-22-15,0 21 0,0-21 0,0 0 16,0 1-16,21-22 0,-21 21 16,21-21-16,0 0 0,0 0 15,1 0-15,-1 0 0,0-21 0,0-1 16,0 1-16,0 0 0,1 0 16,-1 0-16,-21 0 0,21-22 0,-21 22 15,21 0-15,-21-21 0,0 20 0,0 1 16,0 0-16,0 42 31,0 0-15,0 1-16,0 20 0,0-21 0,0 0 15,0 0-15,0 22 0,0-22 16,0 0-16,0 0 0,21-21 16,-21 21-16,21-21 0,1 0 15,-1 0-15,0 0 16,0 0-16,0-21 0,0 0 15,1 0-15,-1 0 0,0 0 16,0-1-16,0-20 0,22 21 0,-22-21 16,0 20-16,21-20 0,-21 21 0,1-21 15,20 20-15,-21 1 0,0 21 16,0 0-16,1 0 0,-22 21 16,0 1-16,0-1 15,0 0-15,0 0 16,0 0-16,-22 22 0,22-22 0,-21 0 15,0 21-15,21-21 0,0 1 0,-21-1 16,21 0-16,-21 0 0,21 0 16,0-42 15,21 0-31,0 0 0,0 0 16,-21-1-16,21-20 0,1 21 0,-1-21 15,0-1-15,0 22 0,-21-21 16,21 21-16,-21-22 0,21 22 0,-21-21 15,0 21-15,22 21 0,-22-22 16,0 44 0,0-1-16,0 0 15,0 0-15,0 0 0,0 22 0,-22-22 16,22 21-16,0-21 0,0 22 16,0-22-16,0 21 0,0-21 0,0 0 15,0 1-15,0-1 0,22 0 16,20-21-16,-21 0 0,0 0 0,0 0 15,22 0-15,-22 0 0,21 0 0,-21 0 16,1-21-16,20 0 0,-21-1 16,0 1-16,0 0 0,1 0 15,-1 21-15,0-21 0,-21 0 0,21-1 16,-21-20-16,0 0 16,0 21-16</inkml:trace>
  <inkml:trace contextRef="#ctx0" brushRef="#br0" timeOffset="20347.21">5334 4720 0,'0'0'0,"-21"21"0,-22-21 16,65 0-1,-1 0-15,21 0 0,0 0 16,1 0-16,-1 0 0,22 0 16,-1 0-16,1-21 0,-1 21 0,1 0 15,-1 0-15,1-21 0,-1 21 16,1 0-16,-22 0 0,21-21 0,-20 21 16,-1 0-16,-21 0 0,22 0 0,-22 0 15,-42 21 1,-1-21-1,1 21-15,-21-21 0,0 21 16</inkml:trace>
  <inkml:trace contextRef="#ctx0" brushRef="#br0" timeOffset="20815.7">2836 6223 0,'0'0'0,"21"0"16,22 21-1,-22-21-15,42 0 0,-20 0 16,41 0-16,-20 0 0,42 0 0,-22 0 16,22 0-16,21 21 0,-21-21 15,21 0-15,0 0 0,21 22 0,-21-22 16,43 0-16,-22 0 0,0 21 0,21-21 16,-21 0-16,22 0 0,-1 21 15,-21-21-15,22 0 0,-22 0 16,21 0-16,-42 21 0,21-21 0,0 0 15,-21 0-15,-21 0 0,0 0 16,0 0-16,-21 0 0,-22 0 0,1 0 16,-22 0-16,-21 0 0,0 0 0,0 0 15,1 0-15,-44-21 47,22 0-47,0 0 0,0-1 16</inkml:trace>
  <inkml:trace contextRef="#ctx0" brushRef="#br0" timeOffset="21039.09">7959 5567 0,'0'0'16,"0"-21"-16,0 0 0,0-1 0,21 22 15,-21 22 48,0-1-47,0 0-16,0 0 0</inkml:trace>
  <inkml:trace contextRef="#ctx0" brushRef="#br0" timeOffset="21239.98">8022 5969 0,'0'21'15,"21"-21"63,0 0-62,1-21-16,-1 0 0,-21 0 16,21 0-16</inkml:trace>
  <inkml:trace contextRef="#ctx0" brushRef="#br0" timeOffset="21731.69">10223 4403 0,'0'0'0,"-21"0"0,0-21 15,21-1-15,0 1 16,-21 0-16,21 0 16,0 0-16,0 0 0,0-1 15,0 1-15,-21 21 32,0 21-17,21 1-15,0-1 0,0 0 0,0 21 16,0 22-16,0-22 0,0 22 15,-22-1-15,22 1 0,-21-1 0,21 22 16,-21-1-16,0-20 0,0 21 0,0-22 16,-1 1-16,1-1 0,0 1 15,0-1-15,0-21 0,0 1 0,21-1 16,-22 0-16,22-20 0,-21 20 0,21-21 16,0 0-16,0 0 0,0 1 15,0-44 1,0 1-1,21 0-15,-21-21 0,22 21 16,-1-22-16,0 1 0,0-22 0,0 22 16</inkml:trace>
  <inkml:trace contextRef="#ctx0" brushRef="#br0" timeOffset="22395.85">10096 4297 0,'0'0'0,"-21"-42"0,-21 20 16,21 1-1,0 21-15,21-21 16,21 21 0,21-21-16,0 21 15,1-21-15,20 21 0,22-21 0,-22-1 16,22 22-16,0-21 0,-1 0 16,1 0-16,21 0 0,0 0 0,0-1 15,-1 1-15,1 21 0,0-21 16,-21 0-16,21 21 0,-22-21 0,1 21 15,0 0-15,-1 0 0,1 0 0,-22 0 16,1 0-16,-22 0 0,1 0 16,-1 0-16,-21 21 0,0 0 15,-21 0-15,0 0 0,0 1 0,21 20 16,-21-21-16,0 21 0,0-20 0,0 20 16,0 0-16,0 1 0,0-1 15,0 0-15,-21 1 0,21-1 16,0 0-16,0 1 0,0-1 0,0 0 15,-21 22-15,21-22 0,0 0 0,0 1 16,-21 20-16,21-20 0,0-1 16,0 21-16,0-20 0,0-1 0,0 0 15,0 1-15,0-1 0,-21 0 0,21-20 16,0 20-16,-21 0 0,21-21 16,-22 22-16,22-22 0,0 0 15,-21 0-15,0 22 0,0-22 0,0 0 16,0-21-16,-1 21 0,-20 0 15,0 0-15,-1-21 0,1 22 0,-21-1 16,-22-21-16,21 21 0,-20-21 0,-22 0 16,0 21-16,0-21 0,0 0 15,-21 0-15,22 21 0,-22-21 0,21 0 16,-21 0-16,21 0 0,0 0 0,0 0 16,0 0-16,22 0 0,-1 0 15,0 0-15,22 0 0,-1 0 0,22 0 16,0 0-16,-1 0 0,22 0 0,0 0 15,0 0-15,42 0 47,0 0-47,22 0 0,-22 0 16,0 0-16,21 21 0</inkml:trace>
  <inkml:trace contextRef="#ctx0" brushRef="#br0" timeOffset="22700.68">9948 8213 0,'0'0'0,"-21"-43"0</inkml:trace>
  <inkml:trace contextRef="#ctx0" brushRef="#br0" timeOffset="22960.96">9927 8065 0,'0'21'16,"0"0"-16,-21 0 15,21 0-15,0 22 0,0-22 0,0 21 16,-21 22-16,21-22 0,0 21 16,-21 1-16,21-1 0,0 1 0,-22-1 15,22 1-15,0 21 0,-21-1 0,0-20 16,21 20-16,-21 1 0,0 0 15,21-22-15,0 22 0,-21 0 0,-1-1 16,1-20-16,21 20 0,-21-20 16,21 21-16,0-22 0,-21 1 0,21-1 15,0-21-15,-21 22 0,21-22 16,0-21-16,0 22 0,0-22 0,0 0 16,0 0-16,0 0 0,0-42 15,21 0-15,0-21 16,-21 21-16,21-22 0,0 1 15,1-22-15,-22 1 0</inkml:trace>
  <inkml:trace contextRef="#ctx0" brushRef="#br0" timeOffset="23620.36">9800 8382 0,'0'0'0,"-21"-21"16,-43-21-1,43 20-15,21 1 16,0 0-16,21 21 0,1 0 16,20-21-16,0 21 0,1 0 15,20 0-15,22-21 0,-22 21 0,22 0 16,21-21-16,-22 21 0,22 0 0,0-22 16,21 22-16,-21-21 0,21 21 15,0 0-15,0 0 0,-21-21 16,21 21-16,-21 0 0,-1 0 0,1 0 15,-21 0-15,21 0 0,-22 0 16,-20 0-16,21 0 0,-22 0 0,1 0 16,-22 0-16,0 21 0,1 0 0,-22 1 15,0-22-15,0 21 0,-21 0 16,0 21-16,0-21 0,0 1 0,0-1 16,0 21-16,0-21 0,0 22 0,-21-22 15,0 21-15,21 0 0,-21-20 0,21 20 16,-22 21-16,1-20 0,21-1 15,0 64-15,0-64 0,-21 22 16,21-1-16,0-20 0,0 20 16,0 1-16,0-22 0,0 21 15,0 1-15,0-1 0,0 1 0,0-22 16,0 22-16,0-1 0,0-20 0,0 20 16,0 1-16,0-22 0,0 0 0,-21 22 15,0-22-15,0 0 0,-1 1 16,-20-1-16,21-21 0,-21 22 0,-1-1 15,1-21-15,-22 0 0,22 22 0,-21-22 16,-22 0-16,21-21 0,-20 21 0,-1 0 16,0-21-16,-20 0 0,-1 0 15,0 0-15,0 0 0,0 0 0,0 0 16,1 0-16,-1 0 0,0-21 16,0 21-16,21-21 0,-20 21 0,20-21 15,0 21-15,1-21 0,20-1 0,1 22 16,-1-21-16,1 0 0,20 21 15,22-21-15,-21 0 0,21 0 0,21-1 16,0 1-16,0 0 0,0-21 0,0 21 16,21-22-16,0 1 0,0-22 0</inkml:trace>
  <inkml:trace contextRef="#ctx0" brushRef="#br0" timeOffset="24232.61">10837 6223 0,'0'0'0,"21"-21"0,-21-21 0,0 20 15,0 1-15,0 0 0,0 0 16,0 0-16,0 42 31,0 21-15,0-21-16,0 43 0,0-22 0,0 43 15,0-22-15,0 43 0,-21-21 16,21 21-16,-21-22 0,0 22 0,21 0 16,-21 0-16,0 0 0,-1 0 0,22-1 15,-21-20-15,0 84 16,21-105-16,0-1 0,-21 1 16,21-22-16,-21 1 0,21-1 0,0 0 15,0-21-15,0 1 0,0-44 31,0-20-31,0 21 16,0-21-16,0-22 0,0 22 0,0-22 16</inkml:trace>
  <inkml:trace contextRef="#ctx0" brushRef="#br0" timeOffset="24745.84">10880 6392 0,'0'-42'16,"0"84"-16,21-105 0,-21 21 0,21 20 15,-21-20-15,0 21 0,0 0 0,0 0 16,0-1-16,-21 22 31,0 22-31,-22 20 16,22-21-16,0 21 0,-21 1 0,-1 20 16,22 1-16,-21-1 0,-1 1 0,1-1 15,0-20-15,21 20 0,-22-21 16,22 22-16,-21-43 0,21 21 15,-1 1-15,22-22 0,0 0 0,-21-21 16,21 21-16,0-42 31,0 0-31,21 0 0,1 0 0,-1-1 16,0-20-16,21 0 0,-21-1 16,22-20-16,-22 21 0,21-22 0,1 1 15,-22-1-15,21 22 0,0-22 16,1 22-16,-1 0 0,-21 20 0,22 1 15,-22 0-15,21 0 0,-21 21 0,0 0 16,1 0-16,20 21 0,-21 0 16,0 22-16,0-1 0,1 0 0,-22 22 15,21-22-15,0 22 0,0-1 16,0 1-16,0-22 0,1 21 16,-1-20-16,-21 20 0,21-20 0,0-1 15,0-21-15,-21 21 0,21-20 0,-21 20 16,22-21-16,-22 0 0,21-21 15,-21 21-15,0 1 0,0-1 16,-21-42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1T12:04:33.7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7281 6710 0,'-21'0'0,"21"21"0,-21-21 16,0 21-16,0-21 15,-1 21-15,22 1 0,-21-22 16,0 21-16,0-21 15,0 0-15,21 21 16,-21-21-16,42 0 63,0 0-63,0-21 15,0 21-15,0-21 0,1-1 16,20 22-16,-21-21 0,21 0 0,1 21 15,-22-21-15,21 0 0,1 0 16,20-1-16,-21 1 0,22-21 0,-22 21 16,22 0-16,-1-22 0,22 1 0,-22 21 15,22-22-15,0 1 0,-1 0 16,1 21-16,0-22 0,-1 1 0,22 0 16,-21-1-16,21 1 0,0 0 0,-22-1 15,22-20-15,-21 20 0,21 1 16,-22-21-16,22 20 0,0 1 0,0-22 15,-22 22-15,22-21 0,0 20 16,0 1-16,0-22 0,0 1 16,-22 21-16,22-22 0,0 1 0,-21-1 15,20 1-15,-20-1 0,21 1 16,-21 20-16,-1-20 0,22-1 0,-42 22 16,20 0-16,1-22 0,-22 22 0,22-1 15,-21-20-15,20 21 0,1-1 16,-22-20-16,22 20 0,-21 1 0,20 0 15,-20-1-15,20-20 0,-20 21 16,-1 20-16,22-20 0,-21 0 0,-1-1 16,1 22-16,-1-21 0,1 0 0,-22 20 15,21 1-15,1-21 0,-22 21 16,22 0-16,-22-1 0,22-20 16,-22 21-16,0 0 0,1 21 0,-1-21 15,0-1-15,-21 1 0,22 0 16,-1 21-16,-21-21 0,22 21 0,-22 0 15,21-21-15,-21 21 0,0 0 16,22 0-16,-22 0 0,21 0 0,-21 0 16,1 0-16,-1 0 0,21 0 0,-21 0 15,0 0-15,22 0 0,-22 21 16,21-21-16,-21 21 0,22 0 0,-1-21 16,-21 21-16,22 1 0,-1-1 15,0 0-15,1 0 0,-1 0 16,21 0-16,-20 1 0,-1-1 0,22 0 15,-22 21-15,21-21 0,-20 1 0,20 20 16,-20-21-16,20 0 0,1 22 16,-1-1-16,1-21 0,-1 21 0,1 1 15,-1-1-15,1 0 0,-1 1 16,1 20-16,-1-20 0,1-1 0,-1 21 16,1-20-16,-1 20 0,1-20 15,-1 20-15,1 1 0,20-1 0,-20 1 16,-1-1-16,1 22 0,20-22 0,-20 1 15,-1-1-15,22 22 0,-21-22 16,-1 1-16,22-1 0,-22 1 0,1-1 16,-1 1-16,1-1 0,20 1 15,-20-1-15,21 1 0,-22-1 16,22 1-16,-1-1 0,-20 1 0,21-22 16,-22 22-16,22-1 0,-22 1 15,1-1-15,20 22 0,-20-22 0,21 1 16,-1-1-16,1 1 0,-22-1 0,22-20 15,0 20-15,-1 1 0,1-1 16,-21 1-16,20-22 0,-20 22 0,20-1 16,-20-21-16,21 1 0,-22-1 0,1 0 15,20 1-15,-41-1 0,20-21 16,1 0-16,-22 1 0,0-1 16,-21 0-16,22 0 0,-22-21 0,-21-21 31,-21 0-31,-22 0 15,22-1-15,-21-20 0,0 0 0</inkml:trace>
  <inkml:trace contextRef="#ctx0" brushRef="#br0" timeOffset="876.5">12975 2625 0,'0'0'0,"-21"-64"16,21 43-16,0 0 0,0 0 16,-21 0-16,21-1 0,0 1 15,-21 21 1,21 21 0,0 1-16,0 20 0,0-21 0,0 21 15,0 1-15,0-1 0,0 0 16,0 1-16,0-1 0,0 0 0,0 1 15,0-1-15,0 0 0,0 1 0,0-1 16,0 0-16,-22-20 0,22 20 16,-21 0-16,21-21 0,0 1 15,0-1-15,0 0 0,0 0 16,0 0-16,0-42 31,21 0-15,-21 0-16,0 0 0,22-1 0,-22 1 15,0-21-15,0 21 0,0-22 16</inkml:trace>
  <inkml:trace contextRef="#ctx0" brushRef="#br0" timeOffset="1520.63">12912 2434 0,'0'0'0,"0"-21"16,21 21-16,0 0 16,0 0-16,0 0 0,22 0 15,-22 0-15,21-21 0,0 21 0,22 0 16,-22 0-16,22 0 0,-1-21 16,1 21-16,-1 0 0,22-21 0,0-1 15,-1 22-15,1 0 0,0-21 16,-1 21-16,1 0 0,0-21 15,-1 21-15,-20-21 0,-1 21 0,1 0 16,-1 0-16,-20 0 0,-1 0 16,0 0-16,-21 0 0,1 0 0,-1 0 15,0 0-15,0 0 0,-21 21 16,0 0-16,21 0 0,-21 1 16,0-1-16,21 0 0,-21 0 15,0 0-15,0 0 0,0 22 0,22-22 16,-22 21-16,0-21 0,21 22 15,-21-22-15,0 21 0,0-21 0,0 22 16,0-1-16,0-21 0,21 22 0,-21-22 16,0 21-16,21-21 15,-21 22-15,0-22 0,0 21 0,0-21 16,21 0-16,-21 22 0,0-22 16,21 0-16,-21 21 0,0-20 0,0-1 15,0 0-15,0 0 0,0 0 0,0 0 16,0 1-1,-21-22-15,0 0 0,0 0 0,0 21 16,0-21-16,-22 0 0,22 0 0,-21 0 16,-22 0-16,1 0 0,-1 0 15,-20 21-15,-1-21 0,-21 0 0,21 0 16,-20 0-16,-1 21 0,21-21 16,0 0-16,1 0 0,20 0 15,1 21-15,-1-21 0,22 0 0,21 0 16,-22 0-16,22 0 0,0 0 15,21-21-15,0 0 16,0 0-16,0 0 0,0-1 16,0 1-16</inkml:trace>
  <inkml:trace contextRef="#ctx0" brushRef="#br0" timeOffset="2240.23">13483 1990 0,'0'0'0,"0"-21"0,21 21 16,0-22-16,1 1 15,-22 0-15,21 21 16,0-21 0,-42 21-1,0 21 1,-1 0-16,1 0 0,0 1 0,-21-1 15,21 21-15,-22-21 0,1 22 16,21-22-16,-22 0 0,1 21 0,21-21 16,-21 1-16,20-1 0,1 0 0,0-21 15,0 21-15,21 0 16,21-42 15,0 21-31,0-21 16,22 0-16,-22 0 0,21-1 15,-21-20-15,22 21 0,-22 0 0,21-22 16,1 22-16,-22-21 0,0 21 16,21 0-16,-21-1 0,1 1 0,-1 0 15,0 21-15,0 0 0,0 0 16,0 0-16,-21 21 0,22-21 16,-1 21-16,-21 22 0,21-22 0,0 0 15,0 21-15,-21-20 0,43-1 16,-22 21-16,0-21 0,21 0 0,-21 22 15,22-22-15,-1 0 16,0 0-16,-20 0 0,20 1 0,0-22 16,1 21-16,-1 0 0,-21-21 15,21 21-15,-20-21 0,-1 0 0,0 0 16,0 0-16,0 21 0,0-21 0,-42 0 47,0 0-32,0 0-15</inkml:trace>
  <inkml:trace contextRef="#ctx0" brushRef="#br0" timeOffset="2570.03">13335 2540 0,'0'0'0,"-106"21"15,64-21-15,-1 0 0,1 0 16,0 0-16,21 0 0,-1 0 0,1 0 16,0 0-16,42 0 15,0 0 1,22 0-16,-1-21 0,0 21 16,1 0-16,20 0 0,1-21 0,-1 21 15,1 0-15,-1-21 0,1 0 16,-1 21-16,1 0 0,-1 0 0,-20-22 15,20 22-15,-21 0 0,1-21 16,-1 21-16,0 0 0,-20 0 0,-1 0 16,0 0-16,0 0 0,-21-21 15,0 0 1</inkml:trace>
  <inkml:trace contextRef="#ctx0" brushRef="#br0" timeOffset="2619.01">14182 2244 0,'84'-43'0</inkml:trace>
  <inkml:trace contextRef="#ctx0" brushRef="#br0" timeOffset="2956.65">15113 1630 0,'0'0'0,"-127"-21"16,106 21-16,0 0 15,-1-21-15,22-1 16,22 22-16,20 0 16,0-21-16,1 21 0,20-21 0,22 21 15,-22-21-15,22 21 0,-22 0 16,1-21-16,21 21 0,-22 0 0,-21 0 15,22-21-15,-22 21 0,1 0 0,-1 0 16,-21 0-16,0 0 0,0 0 16,1 0-16,-44 0 31,1 21-31,0-21 0,0 21 0,-21-21 0,20 0 16,-20 0-16,21 21 15,0-21-15</inkml:trace>
  <inkml:trace contextRef="#ctx0" brushRef="#br0" timeOffset="3215.5">15663 1545 0,'0'21'31,"0"1"-31,0-1 0,0 0 16,0 21-16,-21-21 16,21 1-16,0 20 0,0 0 0,0-21 15,0 22-15,0-1 0,0 0 16,0-20-16,0 20 0,0-21 0,-21 21 15,21-20-15,0-1 0,0 0 16,0 0-16,-21 0 0,21 0 16,0 1-16,0-1 0,-21-21 0,21 21 15,21-21 17,0-21-32,0 21 0,0-21 15,0-1-15</inkml:trace>
  <inkml:trace contextRef="#ctx0" brushRef="#br0" timeOffset="3632.13">15875 2138 0,'21'0'31,"0"0"-15,0 0-16,1-21 15,-1 21-15,0 0 0,0-21 16,0-1-16,0 22 0,1-21 0,-1 0 15,0 21-15,0-21 0,0 0 16,-21 0-16,0-1 0,21-20 0,-21 21 16,0 0-16,0 0 15,0-1-15,-21 22 16,0 0-16,0 0 16,0 0-16,0 22 0,-1-1 0,1 0 15,0 0-15,21 0 16,-21 0-16,21 22 0,-21-22 0,21 0 15,0 0-15,0 0 0,0 1 0,0-1 16,0 0-16,0 0 0,0 0 16,0 0-16,0 1 15,21-22-15,0 0 16,0 0-16,0 0 16,1 0-16,-1 0 0,0 0 15,0 0-15,0 0 0,22-22 16,-22 22-16,21-21 0,0 21 0,-20-21 15,20 0-15,0 0 0,1 0 16,-1-1-16,0 1 0</inkml:trace>
  <inkml:trace contextRef="#ctx0" brushRef="#br0" timeOffset="4087.87">16616 2011 0,'0'0'0,"21"-21"0,0 0 0,21-1 15,-42-20-15,22 21 0,-22 0 0,0 0 16,0-1-16,0 1 16,-22 21-1,1 0 1,0 0-16,21 21 0,-21 1 0,0-1 15,0 0-15,-1 0 0,22 0 16,-21 0-16,0 22 0,0-22 16,21 0-16,0 0 0,0 0 0,-21 1 15,21-1-15,0 0 16,21 0 0,0-21-16,0 0 15,0 0-15,1 0 0,-22-21 0,21 21 16,0-21-16,0 0 0,0 21 15,0-22-15,-21 1 0,22 0 0,-1 0 16,-21 0-16,0 0 0,21 21 0,-21-22 16,21 1-16,-21 42 31,0 1-31,0-1 16,0 0-16,0 0 0,0 0 15,21 0-15,-21 1 0,21-1 16,-21 0-16,0 0 0,22 0 0,-1 0 15,0-21-15,-21 22 0,21-22 0,0 0 16,0 0-16,1 0 0,-1 0 16,0 0-16,0 0 0,0 0 15,0 0-15,1-22 0,-1 22 16,0-21-16,0 0 0,0 21 0,0-21 16,1 0-16,-22 0 15</inkml:trace>
  <inkml:trace contextRef="#ctx0" brushRef="#br0" timeOffset="5240.39">13525 3133 0,'0'-43'15,"-21"22"-15,21 0 16,0 0-16,-21 21 15,21-21-15,-21 21 16,21 21 0,0 0-16,0 0 0,0 0 15,0 1-15,0 20 0,0-21 16,0 21-16,0-20 0,0-1 0,0 21 16,0-21-16,-21 0 0,21 1 15,0-1-15,0 0 0,0 0 0,0 0 16,0-42 15,0 0-15,0 0-1,0 0-15,0-22 0,0 22 0,0 0 16,0-21-16,0 20 0,0 1 16,0-21-16,0 21 0,0 0 0,0-1 15,0 1-15,0 0 0,0 0 16,21 21-1,0 0-15,0 0 16,0 0-16,1 0 0,-1 0 16,0 0-16,21 0 0,-21 0 0,1 0 15,20-21-15,-21 21 0,0 0 16,22 0-16,-22-21 0,0 21 0,0 0 16,0 0-16,0 0 0,1 0 15,-22 21 16,0 0-31,0 0 16,0 0-16,0 0 0,-22-21 0,22 43 16,0-22-16,0 0 0,0 0 15,0 0-15,0 22 0,0-22 0,0 0 16,0 0-16,0 0 0,0 1 0,0-1 16,0 0-16,0 0 0,0 0 15,0 0-15,22-21 16,-22 22-1,-22-22 17,1 0-32,0 0 15,0 0-15,0 0 0,0 0 0,-22-22 16,22 22-16,0 0 0,-21 0 16,20 0-16,-20 0 0,0-21 0,21 21 15,-1-21-15,1 21 0,0 0 0,0-21 16,0 21-16,0-21 0,-1 21 15</inkml:trace>
  <inkml:trace contextRef="#ctx0" brushRef="#br0" timeOffset="5592.19">13335 3344 0,'21'0'0,"0"0"0,0 0 15,1 0-15,-1 0 0,0 0 16,0 0-16,0 0 0,0-21 0,1 21 15,-1 0-15,0 0 0,0 0 16,0 0-16,0-21 0,1 21 0,-22 21 47,-22 0-47,1 1 16,0-22-16,0 21 15,0-21-15,0 21 0,-1-21 0,22 21 16,-21-21-16,42 0 31,1 0-31,-1 0 0,0 0 16,0-21-16,0 0 0,22 21 15,-22 0-15,0-21 0,0 21 0,0 0 16,0 0-16,-21 21 16,0 0-16,0 0 0,-21 0 15,-21 0-15,0 22 0,-1-22 16</inkml:trace>
  <inkml:trace contextRef="#ctx0" brushRef="#br0" timeOffset="6704.11">5440 7366 0,'0'0'0,"-21"0"0,-64 21 16,43-21-16,20 21 15,-20-21-15,21 0 0,0 22 0,0-22 16,-1 0-16,1 0 0,21 21 0,21 0 31,22-21-31,-22 0 0,42 0 16,-20 0-16,41 0 0,-20 0 15,42 0-15,0 0 0,-1 0 0,1 0 16,21 0-16,21 0 0,1 0 0,-1-21 16,21 21-16,0 0 0,22 0 15,21-21-15,-1 21 0,1 0 16,0-22-16,20 22 0,1 0 0,0-21 16,0 21-16,21-21 0,21 21 15,-21-21-15,21 0 0,22 21 0,-1-21 16,0-1-16,1 1 0,20 0 0,1 21 15,-22-21-15,21 0 0,22 0 16,-21 21-16,-1-22 0,22 1 0,-22 21 16,22 0-16,-22-21 0,22 21 15,-21 0-15,-1 0 0,22 0 0,-43 0 16,22 0-16,-1 0 0,-21 0 0,1 0 16,-1 0-16,0 0 15,-20 0-15,-1 0 0,0 0 0,0 0 16,-21 0-16,0 21 0,0-21 0,-21 0 15,0 0-15,-22 21 0,1-21 16,0 0-16,-22 0 0,1 0 0,-22 0 16,0 0-16,-20 0 0,-1 0 15,0 0-15,-21 0 0,-21 0 0,0 0 16,-1 0-16,1 0 0,-21 0 0,0 0 16,-22 0-16,1 0 0,-1 0 15,-21 0-15,22 0 0,-43 0 0,21 0 16,-20 0-16,-1 0 15,0 0 1,-42 0 15,0 0-31,-1 0 0,1 0 16,0 0-16,-21 0 0,-1-21 16,1 21-16,0 0 0,-1-21 0,-20 21 15</inkml:trace>
  <inkml:trace contextRef="#ctx0" brushRef="#br0" timeOffset="8124.68">6816 6943 0,'0'21'15,"-22"-21"-15,1 21 0,0 0 16,0-21 0,0 21-16,0 1 0,-1-22 0,1 21 15,0 0-15,-21-21 0,21 21 0,-1 0 16,-20 0-16,21-21 0,0 22 15,-22-1-15,22-21 0,0 21 0,0-21 16,42 0 15,0-21-31,22 21 0,-22-21 16,21-1-16,0 1 0,1 0 16,-1 0-16,22-21 0,-22 20 15,21 1-15,1-21 0,-1 21 0,-20 0 0,20-22 16,-20 22-16,20 0 15,-21-21-15,1 20 0,-1 1 0,0 0 16</inkml:trace>
  <inkml:trace contextRef="#ctx0" brushRef="#br0" timeOffset="12713.96">15515 2815 0,'0'-21'0,"0"0"16,0 0-1,0 0 1,0-1 0,-21 22 15,0 0-31,0 0 15,-1 22-15,1-1 16,0 0-16,0 0 16,0 0-16,0-21 0,21 21 15,-22 1-15,1-1 0,21 0 16,0 0-16,-21 0 0,21 0 0,-21 1 16,21-1-16,0 0 0,0 0 15,0 0-15,0 0 0,0 1 0,0-1 16,0 0-16,0 0 15,21 0-15,0 0 0,0 1 0,1-22 16,20 21-16,-21-21 0,21 0 16,1 0-16,-1 0 0,0 0 0,1 0 15,-1 0-15,0 0 0,1 0 16,-1 0-16,0 0 0,1-21 16,-1-1-16,0 22 0,1-21 0,-1 0 15,-21 21-15,22-21 0,-1 0 16,-21 0-16,0-1 0,0 1 0,1 0 15,-1 0-15,-21 0 0,0 0 16,0-1-16,0 1 0,0 0 0,0 0 16,-21 0-16,-1 0 0,1-1 15,0 1-15,0 0 0,0 0 0,0 0 16,-1 21-16,-20-21 0,21-1 16,0 22-16,0 0 0,-22 0 0,1 0 15,21 0 1,0 0-16,-22 0 0,22 0 0,0 0 15,0 22-15,-22-22 0,22 21 16,0-21-16,0 21 0,0 0 0,0-21 16,-1 21-16,1-21 0,0 21 15,0 1-15,21-1 16,-21 0 0,21 0-1</inkml:trace>
  <inkml:trace contextRef="#ctx0" brushRef="#br0" timeOffset="13156.21">15536 2942 0,'0'0'0,"-21"0"16,21 21-16,0 1 15,0-1 1,0 0 0,21-21 15,0 0-16,-21-21 1,22 21-16,-22-21 16,0-1-1,-22 22 1,1 0 0,0 0-1,21 22 1,0-1-1,21-21 17,0 0-17</inkml:trace>
  <inkml:trace contextRef="#ctx0" brushRef="#br0" timeOffset="13514.7">15769 2942 0,'0'21'15,"0"1"1,21-22 31,0 0-47,1 0 0,-1 0 15,-21-22 1,21 22-16,-21-21 16,0 0-1,0 0-15,-21 21 16,0 0 0,-1 0-16,1 0 15,0 0 1,21 21-16,0 0 15,-21-21-15,21 21 16,-21-21-16</inkml:trace>
  <inkml:trace contextRef="#ctx0" brushRef="#br0" timeOffset="13824.52">15642 3090 0,'0'22'15,"21"-22"17,0 0-32,1 0 0,-1 0 15,0 0 1,0 0-16,0 0 15,-21-22 1,0 44 47</inkml:trace>
  <inkml:trace contextRef="#ctx0" brushRef="#br0" timeOffset="14216.8">15684 3302 0,'0'0'0,"0"21"62,0 0-62,0 1 16,0-1-16,-21 0 0,21 0 16,0 0-16,0 0 0,-21 1 0,21-1 15,0 21-15,0-21 16,-21 0-16,21 1 0,-21-1 0,21 0 0,0 0 15,0 0 1,0 0-16,-21-21 0,21-21 63,0 0-63,21 0 15,-21 0-15,0 0 0,0-1 0</inkml:trace>
  <inkml:trace contextRef="#ctx0" brushRef="#br0" timeOffset="14731.05">15621 3387 0,'0'0'0,"-21"0"16,0 0-16,-1 0 15,1 21-15,0 0 16,0 0-16,0 0 15,0 1-15,21-1 0,0 0 16,-22-21-16,22 21 0,-21-21 16,21 21-16,21-42 78,1 0-78,-1 21 0,-21-21 15,21 0-15,0-1 0,0 1 16,0 0-16,1 21 0,-22-21 16,21 0-16,0 21 0,0 0 15,-21-21-15,21 21 0,0 0 0,1 0 16,-1 0 0,0 0-16,-21 21 0,21-21 15,-21 21-15,21 0 0,0 0 16,-21 0-16,22 1 15,-22-1-15,21 0 0,-21 0 0,0 0 16,0 0-16,0 1 16,0-1-16,0 0 15,21-21 1,-21-21 31</inkml:trace>
  <inkml:trace contextRef="#ctx0" brushRef="#br0" timeOffset="20213.33">16933 3831 0,'0'0'0,"0"-21"31,-21 21-31,21-21 16,0 0 15,-21 21-15,21-21-16,-21 21 47,21 21-1,0 0-30,0 0-16,0 0 16,0 0-16,21 1 0,0-1 15,0 0-15,-21 0 0,21 0 0,1 0 16,-1 22-16,0-22 0,0 21 16,0-21-16,0 22 0,1-1 0,20-21 15,-21 22-15,0-1 0,22 0 16,-22 1-16,21-22 0,-21 21 0,0 0 15,1 1-15,20-1 0,-21 0 16,0 1-16,0-1 0,1 0 0,-1 1 16,0-1-16,0 0 0,0 1 0,0-1 15,22 22-15,-22-22 16,0 0-16,21 22 0,-20-22 0,20 22 16,-21-22-16,21 21 0,1 1 15,-1-22-15,0 22 0,1-1 0,20 1 16,-20-1-16,20-20 0,-21 20 0,22 1 15,-1-22-15,-20 21 0,20-20 16,1-1-16,-22 22 0,22-22 0,-22 0 16,0 22-16,22-22 0,-22 22 15,0-22-15,-20 0 0,20 1 16,-21 20-16,21-21 0,-20 1 0,20-22 16,-21 21-16,0 1 0,0-22 0,1 21 15,-1-21-15,0 0 0,0 1 16,-21-1-16,0 0 0,21 0 15,0 0-15,-21 0 16,22-21 62,-44 0 32,1 0-95,0 0-15</inkml:trace>
  <inkml:trace contextRef="#ctx0" brushRef="#br0" timeOffset="20604.34">18817 6964 0,'0'0'0,"0"-21"0,-21 0 15,0 21-15,0 0 16,-1-22-1,44 22 17,-22 22-32,21-1 15,0-21-15,0 21 0,21-21 16,-20 21-16,-1 0 0,21-21 16,-21 21-16,22 1 0,-22-1 0,21-21 15,0 21-15,-20 0 0,-1 0 16,21 0-16,-21-21 0,0 22 0,1-1 15,-1-21-15,0 21 0,-21 0 16,21-21-16,-21 21 0,21-21 0,-21 21 16,0-42 46,-21 0-62,21 0 16,0 0-16,0 0 0</inkml:trace>
  <inkml:trace contextRef="#ctx0" brushRef="#br0" timeOffset="20930.16">19727 6710 0,'0'0'0,"0"-21"0,0 0 15,0-1-15,0 44 31,0-1-31,0 0 0,-21 0 16,21 0-16,-21 22 0,-21-22 16,20 21-16,-20-21 0,21 22 0,-21-1 15,-1-21-15,22 21 0,-21 1 16,-1-1-16,22-21 0,-21 22 16,21-22-16,0 21 0,-1-21 0,1 0 15,21 1-15,0-1 0,-21 0 0,21 0 16,-21-21-1,0 0 17,0 0-17,21-21-15,-22 0 0,1 21 16,0-21-16,0-1 0</inkml:trace>
  <inkml:trace contextRef="#ctx0" brushRef="#br0" timeOffset="22513.04">5292 6583 0,'-22'21'15,"1"-21"1,0 21 0,0-21-16,21 21 15,-21-21 1,21 22-16,0-1 31,21-21 16,0 0-47,0-21 16,0-1-16,1 22 0,-1-21 15,21 0-15,-21 21 0,22-21 0,-1 0 16,0 0-16,22-22 0,-1 22 0,1-21 15,-1-1-15,22 1 16,21 21-16,-22-21 0,22-22 0,0 22 0,0-1 16,21 1-16,0-21 0,0 20 15,0-20-15,0-1 0,0 1 16,0-1-16,21 1 0,-21-1 0,21 22 16,-21-22-16,21 1 0,-21-1 15,22 1-15,-22-1 0,21 1 0,-21-1 16,21 1-16,-21-1 0,0-20 0,0 20 15,0 1-15,21-1 0,-21 22 16,21-22-16,-21 1 0,21-1 0,-21 1 16,0 21-16,0-22 0,-21 1 15,21 20-15,-21-20 0,0 20 16,21-20-16,-42 21 0,20-1 0,-20 1 16,0 0-16,-1 20 0,1-20 15,0 0-15,-1-1 0,-20 22 0,21-21 16,-22 0-16,1 20 0,20-20 15,-20 21-15,-22-21 0,22 20 0,-22-20 16,21 21-16,-41 0 0,20 0 0,0-1 16,-21 1-16,1 21 0,-1-21 15,0 0-15,0 0 0,0 21 16,-21-21-16,21 21 16,1-22-16,-22 1 15,21 21-15,0-21 16,0 21-1,0 0-15,-21-21 0,0 0 47,-21 21-15,0-21-32,0 21 0,0 0 15,-1 0-15,1 0 0,0 0 0,0 0 16,0 0-16,-22 0 0,22 0 0,0 0 15,0 0-15,0 21 0,0-21 16,42 0 31,0 0-31,0 0-16,0 0 0,0 0 15,1-21-15,-1 21 0,0 0 0,0 0 16,0-22-16,0 22 0,1 0 15,-1 0-15,0 0 0,0 0 0,0 0 16,-21 22 0,0-1-16,0 0 15,0 0-15,0 0 0,0 22 0,0-22 16,0 21-16,0-21 16,0 22-16,0-22 0,-21 0 0,0 21 15,21-21-15,-21 1 0,21-1 16,-21-21-16,-1 21 0,22 0 0,-21-21 15,0 21-15,0 0 0,0-21 0,0 22 16,-1-22-16,-20 21 0</inkml:trace>
  <inkml:trace contextRef="#ctx0" brushRef="#br0" timeOffset="23136.49">5503 5440 0,'0'0'0,"-42"-42"15,42 20 1,-21 1-16,0 0 0,21 0 0,-22 21 15,22-21-15,-21 21 16,21 21 15,0 0-31,21 21 0,1-20 16,-1-1-16,0 21 0,0-21 0,0 22 16,0-22-16,1 21 0,-1-21 15,0 0-15,0 1 0,0-22 16,0 21-16,1-21 0,-1 0 0,0 0 15,0 0-15,0 0 0,0-21 16,-21-1-16,22 1 0,-22 0 0,21 0 16,-21 0-16,0 0 0,0-22 15,0 22-15,0 0 0,0-21 0,0 20 16,0 1-16,-21-21 0,-1 21 16,1 0-16,0-1 0,21 1 0,0 42 46,0 1-30,21-22-16</inkml:trace>
  <inkml:trace contextRef="#ctx0" brushRef="#br0" timeOffset="23476.64">6032 5101 0,'0'0'0,"0"-21"16,0 0-16,0 0 15,0 42 1,0 0-16,22 0 16,-1 0-16,0 1 0,-21 20 15,21 0-15,0-21 0,0 22 16,1-1-16,-1 0 0,0 22 0,-21-22 16,21 22-16,0-22 0,0 22 15,1-22-15,-22 21 0,21-20 0,0 20 16,0-20-16,0-1 0,0 0 0,1 22 15,-1-22-15,0-21 0,-21 22 16,21-22-16,-21 21 0,21-21 0,0 0 16,-21 1-16,0-44 31,0 1-31,0 0 0,0 0 16,0 0-16,0-22 15,-21 22-15,0-21 0,0 0 0,0-22 16,0 22-16,-22-22 0</inkml:trace>
  <inkml:trace contextRef="#ctx0" brushRef="#br0" timeOffset="23740.42">6117 5313 0,'0'0'0,"-21"-42"0,0-1 15,21 1-15,0 0 0,0-1 0,0 1 16,0 21-16,0-22 0,21 22 16,0-21-16,21 21 0,-20 0 0,-1-1 15,0 22-15,0 0 0,21 0 16,-20 0-16,-1 22 0,0-1 0,-21 0 15,0 0-15,0 0 16,0 22-16,0-22 0,0 21 0,0 0 16,-21-20-16,0 20 0,-1-21 15,1 0-15,0 22 0,0-22 0,0 0 16,0 0-16,21 0 0,-22-21 16,22-21 15,0 0-31,22 0 15,-22 0-15</inkml:trace>
  <inkml:trace contextRef="#ctx0" brushRef="#br0" timeOffset="24005.09">6562 4763 0,'0'0'0,"0"-64"15,0 43-15,-22 42 31,22 0-31,0 0 16,0 1-16,0 20 0,0 0 16,0-21-16,0 22 0,0-1 0,0 0 15,0-20-15,0 20 16,0-21-16,22 21 0,-22-20 0,0-1 16,21 0-16,0 0 15,0-21-15,0 0 0,0 0 16,1 0-16,-1 0 0,0-21 0,0 0 15,0 0-15,0-1 0,1 1 16,-1 0-16</inkml:trace>
  <inkml:trace contextRef="#ctx0" brushRef="#br0" timeOffset="24740.18">7027 4784 0,'0'0'0,"0"-21"0,0-22 16,0 22-16,0 0 0,0 0 0,-21 21 15,0 0 1,0 0-1,0 21-15,-1 0 0,22 0 16,0 22-16,-21-22 0,21 0 16,-21 21-16,21-21 0,0 22 0,0-22 15,0 0-15,0 0 0,0 0 16,0 1-16,0-1 0,21-21 16,-21 21-16,21-21 0,1 0 0,-1 0 15,0-21-15,-21 0 16,21 21-16,0-22 0,-21 1 0,0 0 15,0 0-15,21-21 0,-21 20 16,0 1-16,0-21 0,0 21 16,0 0-16,0-1 0,0 1 15,0 0-15,0 42 32,0 0-32,22 1 0,-22-1 15,21 0-15,-21 0 0,0 21 0,21-20 16,-21-1-16,21 0 0,0 0 15,-21 0-15,0 0 0,21 1 0,1-1 16,-1-21 0,0 0-16,0 0 0,0 0 15,0-21-15,-21-1 0,22 1 16,-1 0-16,0 0 0,0-21 16,0 20-16,0-20 0,1 0 15,-1 21-15,0-22 0,0 1 16,-21 21-16,0-22 0,0 22 0,0 0 15,0 0-15,-21 0 0,0 0 0,0 21 16,-1 0-16,1 0 0,0 0 16,21 21-16,-21 0 0,0 0 0,21 0 15,0 0-15,0 1 0,0-1 16,0 0-16,0 0 0,21 0 0,0-21 16,0 21-16,22 1 0,-22-22 15,21 21-15,-21-21 0,0 21 0,1-21 16,-1 0-16,0 21 0,0 0 15,-21 0 1,-21 1-16,0-22 0,0 21 16,-1 0-16,1-21 0,0 21 15,0-21-15,0 21 0,0-21 0,-1 0 16,1 0-16,0 0 0,0 0 16,21-21-1,0 0 1,0-21-16,0 20 0,0 1 15,0-21-15</inkml:trace>
  <inkml:trace contextRef="#ctx0" brushRef="#br0" timeOffset="24832.13">7493 4001 0,'0'0'0,"-21"-22"0,21-20 0,-21 21 15</inkml:trace>
  <inkml:trace contextRef="#ctx0" brushRef="#br0" timeOffset="25600.7">7514 4212 0,'21'64'15,"0"-22"-15,1-21 0,-1 22 16,0-1-16,0-21 0,-21 21 16,21-20-16,0 20 0,-21-21 0,22 0 15,-22 0-15,0 1 0,21-1 16,-21 0-16,0-42 31,0 0-15,0-1-16,0 1 0,0 0 15,0 0-15,0 0 0,21 0 0,-21-1 16,21 1-16,-21 0 0,0 0 16,21 21-16,0 0 0,1 0 15,-1 0-15,0 0 16,-21 21-16,21-21 15,0 21-15,0 0 0,-21 1 16,22-1-16,-1 0 16,-21 0-1,21-21-15,0 0 0,0 0 16,0 0-16,1 0 16,-1 0-16,0 0 0,21 0 0,-21 0 15,1-21-15,-1 21 0,0-21 16,0 0-16,0 21 0,0-22 0,1 1 15,-1 0-15,-21 0 0,0 0 0,0-22 16,0 22-16,0 0 16,0-21-16,0 21 0,0-1 0,0 1 15,0 0-15,-21 21 16,-1 0-16,1 0 16,0 21-16,21 0 15,-21 1-15,21-1 0,-21 0 16,21 0-16,0 0 0,0 0 0,0 1 15,0-1-15,0 0 0,0 0 16,21 0-16,0 0 0,0 1 16,0-1-16,1 0 0,-1 0 15,0 0-15,0 0 0,0 1 0,0-1 16,1 21-16,-1-21 0,0 22 16,0-1-16,0-21 0,0 21 15,1 1-15,-22-1 0,0 0 0,21 1 16,-21-1-16,0 0 0,21-20 15,-21 20-15,0-21 0,0 0 0,0 22 16,0-22-16,0 0 0,0 0 16,0-42 15,0 0-31,0 0 0,0-1 0,0-20 16,0 21-16,0-21 0,0-22 15,0 22-15,-21-22 0,0 1 0,21-1 16,-22 1-16</inkml:trace>
  <inkml:trace contextRef="#ctx0" brushRef="#br0" timeOffset="25812.08">8170 3768 0,'0'0'0,"-42"-43"16,42 22-1,-21 21-15,0 0 0,-1 0 16,44 0 31,-1 0-32,-21 21 1</inkml:trace>
  <inkml:trace contextRef="#ctx0" brushRef="#br0" timeOffset="25916.02">7345 4212 0,'-21'21'0,"42"-42"0,-64 64 0,1-43 15</inkml:trace>
  <inkml:trace contextRef="#ctx0" brushRef="#br0" timeOffset="26072.93">7302 4297 0,'43'-21'16,"-22"0"-16,21-1 15,1 1-15,-1 0 0,21 0 16,-20 0-16,-1 0 0,22-1 0,-43 1 15,21 21-15,0-21 0,-20 0 16,-1 21-16,0 0 16,-21 21-1,0 0-15,0 0 16,0 1-16,21-1 16,0 0-16,0-21 0</inkml:trace>
  <inkml:trace contextRef="#ctx0" brushRef="#br0" timeOffset="35149.11">19304 5271 0,'21'0'0,"0"0"16,-21-22-16,21 22 0,-21-21 15,22 21-15,-22-21 0,21 0 16,0 0-16,-21 0 16,0-1-16,21 1 0,-21 0 0,0 0 15,0 0-15,0 0 0,0-1 16,-21 1-16,0 0 0,0 0 0,-22 0 16,22 0-16,-21 21 0,21-22 15,-22 22-15,1 0 0,0 0 0,20 0 16,-20 22-16,0-22 0,21 21 0,-22 21 15,1-21-15,0 22 16,20-1-16,-20 0 0,0 1 0,21-22 0,-1 21 16,1 0-16,0 1 0,21-22 15,0 21-15,0-21 0,0 1 16,21-1-16,0 0 0,1-21 16,-1 0-16,0 0 0,21 0 0,-21 0 15,22 0-15,-1 0 0,0 0 0,1-21 16,-1 0-16,0-1 0,22-20 15,-22 21-15,1-21 0,-1 20 0,0-41 16,1 21-16,-1-1 0,-21-20 16,21-1-16,-20 1 0,-1-1 0,0 1 15,0-1-15,0 1 16,-21-1-16,21-20 0,-21 20 0,0-21 16,0 22-16,0-1 0,0 1 15,0-1-15,0 22 0,-21 0 0,0 21 16,21-1-16,-21 22 0,0 0 15,0 43-15,-1-1 0,1 0 16,0 22-16,0-1 0,0 1 16,0 21-16,21-22 0,0 22 0,-22-22 15,22 22-15,-21 0 0,21-22 0,0 1 16,0-1-16,0 1 0,0-22 16,21 0-16,1 1 0,-22-1 0,21-21 15,0 21-15,0-20 16,-21-1-16,0 0 0,21-21 0,0 21 15,1-21 1,-1 0-16,0 0 0,0-21 16,0 21-16,0-21 0</inkml:trace>
  <inkml:trace contextRef="#ctx0" brushRef="#br0" timeOffset="36520.4">19897 4890 0,'0'0'0,"21"-22"0,-21 1 16,0 42 15,-21-21-31,21 22 0,-22-1 16,22 0-16,0 21 0,-21-21 15,0 22-15,21-22 0,-21 21 0,21-21 16,0 1-16,-21 20 0,21-21 0,0 0 16,0 22-16,0-22 0,0 0 15,0 0-15,21-21 16,0 0-16,0 0 0,0 0 15,1 0-15,20 0 0,-21-21 0,0 0 16,22 0-16,-22-1 0,0-20 0,21 21 16,-42 0-16,21-22 0,-21 22 15,0-21-15,0 0 0,0-1 0,0 22 16,0-21-16,-21 21 16,21-1-16,-21 1 0,0 0 0,0 21 15,0 0-15,-1 0 16,1 21-16,0 0 0,0 1 0,0-1 15,0 0-15,-1 0 16,1 0-16,21 0 0,-21 1 0,21-1 16,0 0-16,21-21 15,22 0-15,-22 0 16,0 0-16,21-21 0,-21 21 0,1-21 16,20-1-16,-21 22 0,21-21 15,-20 0-15,20 0 0,-21 0 0,0 0 16,0-1-16,1 22 15,-1-21-15,0 21 16,-21 21 0,0 1-16,0-1 15,0 21-15,0-21 0,0 0 0,0 1 16,0-1-16,0 21 0,0-21 16,0 0-16,-21 1 0,21-1 15,0 0-15,21-21 31,0 0-31,0-21 0,0 21 16,-21-21-16,22-1 0,-1 1 16,0 0-16,-21 0 0,0 0 15,21 0-15,0-1 0,-21 1 16,0 0-16,21 21 0,1 0 16,-22 21-1,0 0 1,0 1-16,0-1 0,0 0 0,0 0 15,0 0-15,0 0 16,0 1-16,0-1 0,21-21 16,0 0-16,0 0 15,0 0-15,22 0 0,-22 0 0,0 0 16,21 0-16,-21-21 0,1-1 16,-1 22-16,21-21 0,-21 0 15,0 0-15,-21 0 0,22-22 0,-22 22 16,0 0-16,0-21 0,0-1 15,0 22-15,0 0 0,-22 0 0,22 0 16,-21 0-16,0-1 0,0 22 0,0 0 16,-22 0-16,22 0 0,0 0 15,0 22-15,21-1 0,-21-21 16,21 21-16,21-21 16,0 21-16,0-21 15,0 0-15,22 0 0,-22 0 16,21 0-16,-21-21 0,22 0 15,-22 21-15,21 0 0,-21 0 16,1 0-16,-1 0 0,21 0 0,-21 21 16,-21 0-16,21-21 0,-21 21 15,0 0-15,0 22 0,0-22 16,0 0-16,0 0 0,0 0 0,0 22 16,0-22-16,-21 0 0,21 0 15,-21 0-15,21 1 0,0-1 0,0 0 16,0 0-16,-21-21 15,21-21 17,0 0-17,0 0-15,0-1 0,0 1 0,0 0 16,21-21-16,-21-1 0,21 1 16,0 21-16,1-21 0,-1-1 0,0 22 15,0 0-15,0 0 0,0 0 0,1 21 16,-1 0-16,0 0 0,0 0 15,0 21-15,-21 0 0,21 0 16,-21 0-16,0 0 0,0 1 16,0 20-16,0-21 0,0 0 0,0 0 15,0 22-15,0-22 0,-21 0 16,21 0-16,-21 0 0,0 1 16,21-1-16,0 0 15,-21-21-15,21-21 47,21 0-47,0 21 16,0-22-16</inkml:trace>
  <inkml:trace contextRef="#ctx0" brushRef="#br0" timeOffset="37494.82">21823 4699 0,'0'0'0,"0"-63"16,0 41-16,-21 22 31,-1 0-31,1 0 0,0 22 16,-21-1-16,21 0 0,-1 0 0,1 0 15,-21 22-15,21-22 0,0 21 16,-1 0-16,1 1 0,0-1 0,0-21 16,21 22-16,0-1 0,-21-21 15,21 21-15,0-20 0,0-1 0,0 0 16,0 0-16,0 0 15,21-21-15,0 0 0,0 0 0,0 0 16,1 0-16,20 0 0,-21 0 16,21 0-16,1 0 0,-1-21 15,0 0-15,1 21 0,-22-21 0,21 0 16,1-1-16,-22-20 0,21 21 16,-21-21-16,0 20 0,1-20 0,-1 0 15,0 21-15,-21-22 0,0 22 0,0 0 16,0 0-16,0 0 0,0-1 15,-21 22 1,0 0-16,-1 0 0,1 22 16,0-1-16,0 0 0,0 0 15,0 0-15,21 22 0,0-22 16,-22 0-16,22 21 0,-21-21 16,21 1-16,0-1 0,0 0 15,21-21 1,1 0-16,-1 0 15,0 0-15,0-21 16,0 21-16,0-21 0,1-1 0,-22 1 16,21-21-16,0 21 0,-21 0 15,0-1-15,21-20 0,0 21 16,-21 0-16,0 42 16,0 0-1,0 0-15,-21 0 16,21 1-16,-21 20 0,21-21 15,0 0-15,0 0 0,-21 1 0,21-1 16,0 0-16,0 0 0,0 0 16,0 0-16,21-21 0,0 22 15,0-22-15,0 0 16,1 0-16,20 0 0,-21-22 0,0 22 16,22-21-16,-22 0 0,21 0 0,0 0 15,1 0-15,-1-1 0,-21-20 16,22 0-16,-1 21 0,-21-22 0,0 22 15,0-21-15,1 21 0,-22-1 16,0 1-16,0 0 0,0 0 16,-22 21-16,1 0 0,0 0 15,0 0-15,0 0 0,21 21 16,0 0-16,0 0 0,0 1 0,21-1 16,-21 0-16,21 21 0,0-21 15,0 1-15,1-1 0,-1 0 0,0 0 16,0 0-16,-21 0 0,0 1 15,0-1-15,0 0 0,0 0 0,-21 0 16,0-21-16,0 0 16,-1 21-16,-20-21 0,21 0 0,0 0 15,0 0-15,-1 0 0,1 0 0,0 0 16,0 0 0,21-21-16,0 0 15,0 0-15,21 0 16,0 0-16,0-22 0,1 22 15,20-21-15,0-1 0</inkml:trace>
  <inkml:trace contextRef="#ctx0" brushRef="#br0" timeOffset="38589.03">23326 3916 0,'0'0'15,"0"-21"-15,0 0 0,0-1 0,0 1 0,-22 21 16,1 0-1,0 0-15,0 0 0,0 21 16,0 1-16,21 20 0,-22-21 16,1 43-16,21-22 0,-21 21 0,0-20 15,0 20-15,21 1 0,-21-1 16,-1 22-16,1-22 0,0-20 0,21 20 16,0 1-16,-21-22 0,21 0 0,0 22 15,-21-43-15,21 21 0,0-20 16,0 20-16,0-21 0,0 0 15,21-21 1,0 0-16,0-21 16,0 0-16,1 0 15,-1 0-15,0-22 0,0 22 0,0 0 16,0-21-16,1 20 0,-1 1 0,0 0 16,0 21-16,0-21 0,0 21 15,-21 21 1,22-21-1,-22 21-15,0 0 0,0 1 0,0-1 16,0 0-16,0 0 16,0 0-16,0 0 0,21 1 0,-21-1 15,0 0-15,21-21 16,0 0-16,0 0 16,0 0-16,1 0 15,-1 0-15,0-21 0,0 0 16,0-1-16,22 1 0,-22 0 0,0-21 15,21 21-15,-21-1 0,1 1 16,-1 0-16,0 21 0,0-21 0,-21 42 47,0 0-47,0 0 0,0 1 0,0 20 16,0-21-16,0 0 15,0 0-15,0 1 0,21-1 16,0 0-16,1 0 0,-1-21 15,0 21-15,0-21 0,21 0 16,1 0-16,-22 0 0,21 0 0,1 0 16,-1 0-16,0 0 0,1 0 15,-22-21-15,21 0 0,0 0 0,-20 0 16,20-1-16,-21-20 0,0 21 16,0-21-16,1-1 0,-1 1 0,0 21 15,-21-22-15,0 1 0,0 21 16,0 0-16,0 0 0,0-1 0,0 1 15,-21 21-15,0 0 0,-1 0 16,-20 0-16,21 0 0,-21 21 0,-1 1 16,22-1-16,-21 0 0,21 0 15,-1 21-15,-20-20 0,21-1 16,21 21-16,0-21 0,0 0 0,0 22 16,0-22-16,0 0 0,21 0 15,-21 0-15,21-21 0,-21 22 0,21-1 16,1 0-16,-1 0 0,0 0 15,0 0-15,0 1 0,0 20 0,1-21 16,-1 21-16,-21 1 0,0-1 0,0 0 16,0 1-16,0-1 0,0 22 15,0-1-15,-21 1 0,-1-1 0,1 1 16,-21-1-16,21-21 16,0 22-16,-1-1 0,22-20 0,-21 20 15,21-20-15,-21-1 0,21 0 0,-21 1 16,21-1-16,0-21 0,0 21 15,0-20-15,0-1 0,0 0 0,0 0 16,0 0-16,0-42 31,0 0-31,0 0 0,0 0 16,0-1-16,0-20 0,0 21 0,0-21 16,21-22-16,0 22 0,-21-22 15,21 1-15,-21-1 0</inkml:trace>
  <inkml:trace contextRef="#ctx0" brushRef="#br0" timeOffset="38847.9">24172 4085 0,'0'0'0,"0"-21"0,-21 0 15,21 0-15,0 0 16,-21 21 31,0 0-16,0 21-15</inkml:trace>
  <inkml:trace contextRef="#ctx0" brushRef="#br0" timeOffset="39184.39">22669 4339 0,'0'0'0,"-42"21"16,21 1-16,0-22 0,0 0 0,21 21 15,21-21 1,0 0-16,21 0 0,1 0 16,-1 0-16,0 0 0,22 0 15,-22 0-15,0 0 0,22 0 0,-22-21 16,1 21-16,-1 0 0,0 0 16,1 0-16,-22 0 0,21 0 0,-21-22 15,0 22-15,1 0 16,-22 22 31,0-1-16</inkml:trace>
  <inkml:trace contextRef="#ctx0" brushRef="#br0" timeOffset="50088.93">2498 7789 0,'0'0'0,"0"-42"16,0 21-16,21-21 15,-21 20-15,0-20 0,0 21 0,0 0 16,-21 21-16,-1-21 0,1 21 16,-21 0-16,21 0 0,0 0 0,-22 21 15,22 0-15,-21 21 0,21 1 16,-22 20-16,22 1 0,-21 20 0,21 1 16,-1 0-16,1 20 0,0 1 15,0-21-15,-21 21 0,20-22 0,1 1 16,0 0-16,0-1 0,0-20 15,0-1-15,-1 1 0,22-22 0,-21 1 16,0-1-16,21-21 0,-21 0 16,0-21-16,0 0 15,21-42 1,-22 21-16,22-22 0,0 1 0,0 0 16,-21-22-16,21 1 0,-21 20 15,21-20-15,0-1 0,0 1 16,0 21-16,0-1 0,0 1 0,0 21 15,0 0-15,21 21 0,0 0 16,1 21-16,-1 0 0,0 21 0,21 1 16,-21-1-16,22 0 0,-22 22 15,0-1-15,0 1 0,0-22 0,1 22 16,20-22-16,-21 0 16,0 1-16,0-1 0,1-21 0,-1 0 15,21 0-15,-21 1 0,22-22 16,-22 0-16,21 0 0,0 0 0,1-22 15,-1 1-15,0-21 0,1 21 0,-1-22 16,0-20-16,1 21 0,-1-22 16,0 1-16,1-1 0,-22-21 0,21 22 15,-21-22-15,1 22 0,-22-22 16,0 0-16,0 1 0,0 20 0,0-20 16,-22 20-16,-20 1 0,21 20 15,-21-20-15,-1 20 0,1 1 0,-22 0 16,22-1-16,-21 22 15,-1 0-15,1 0 0,-1 21 0,22 0 16,-22 21-16,1 0 0,20 0 16,-20 22-16,21-1 0,-1 22 0,1 20 15,21 1-15,0 0 0,21 20 16,0-20-16,0 0 0,21-1 0,0 1 16,0 0-16,21-22 0,1 1 15,-1-1-15,0-20 0,22 20 16,-22-42-16,1 22 0,20-22 0,-21 0 15,22 0-15,-22 0 0,22-21 0,-22 0 16,0 0-16,22 0 0,-22-21 16,1 21-16,-1-21 0,0-21 15,-21 20-15,22 1 0,-1-21 16,-21 21-16,22-22 0,-22 1 0,0 21 16,0-21-16,-21 20 0,0-20 15,0 21-15,0 0 0,21 0 0,-21 42 31,0 0-15,0 21-16,0-21 0,-21 22 0,21-1 16,0 0-16,0 1 0,-21-1 15,21 0-15,0 1 0,0-22 0,0 21 16,0-21-16,0 1 0,0-1 16,21-21-16,0 0 0,0 0 15,1 0-15,-1 0 0,0 0 16,0-21-16,0-1 0,0 1 0,1-21 15,-1 21-15,21-22 0,-21 1 0,0 21 16,1-21-16,-22-1 0,21 1 16,-21 0-16,0-1 0,0 1 0,0 21 15,-21-22-15,21 22 0,-22 0 16,1 0-16,0 0 0,-21 21 0,21 0 16,-1 0-16,-20 21 0,21-21 15,0 21-15,0 21 0,-1-20 0,1 20 16,0 0-16,0 1 0,21-1 15,0 0-15,-21 1 0,21-1 16,0 0-16,0-21 0,0 22 0,0-22 16,21 0-16,0 0 0,0-21 15,0 0-15,1 0 0,-1 0 0,21 0 16,-21-21-16,0 0 0,22 0 16,-1 0-16,-21-1 0,22-20 0,-1 0 15,-21 21-15,21-22 0,1 22 0,-22-21 16,0 21-16,0-1 0,0 1 15,1 0-15,-1 21 0,0 0 0,-21 21 32,21-21-32,-21 21 0,0 1 15,0 20-15,0-21 0,0 0 0,0 22 16,0-22-16,0 0 0,0 21 16,0-21-16,0 1 0,0-1 0,0 0 15,0 0-15,0 0 0,21-21 16,0 0-1,1 0-15,-1-21 0,0 0 16,0 0-16,0 0 0,0-1 16,1-20-16,-1 21 0,0 0 0,0-22 15,0 22-15,-21 0 0,0 0 0,21 0 16,-21 0-16,22 21 16,-22 21-1,0 0-15,0 0 16,0 0-16,0 0 0,0 1 0,0-1 15,0 21-15,0-21 0,0 0 0,0 1 16,0 20-16,0-21 0,0 0 16,21 0-16,0-21 15,0 0-15,0 0 0,0 0 16,1 0-16,-1 0 16,0-21-16,0 21 0,0-21 0,0 0 15,1 0-15,-22 0 0,0-22 16,21 22-16,-21 0 0,0 0 0,0 0 15,0-22-15,-21 22 0,-1 0 0,1 0 16,0 0-16,0-1 16,0 22-16,0-21 0,-1 21 15,1 0-15,21-21 32,21 21-17,1 0-15,-1-21 0,0 0 16,21 21-16,-21 0 0,22 0 0,-22 0 15,21 0-15,1 0 0,-1 0 0,-21 0 16,21 0-16,-20 21 16,20-21-16,-21 21 0,0 0 0,0 0 15,1 1-15,-22-1 0,0 21 0,0-21 16,0 0-16,0 1 0,0-1 16,0 21-16,0-21 0,0 0 0,-22 1 15,22-1-15,-21 0 0,0 0 16,0 0-16,0-21 31,21-21-31,0 0 0,0 0 16,0-22-16,0 22 0,21-21 0,-21 0 15,21-1-15,0 22 0,-21-21 0,21-1 16,1 22-16,-1-21 16,0 21-16,0 0 0,43 21 15,-43 0-15,0 0 0,21 0 0,-21 21 16,1-21-16,-1 42 0,-21-21 15,21 0-15,-21 22 0,0-22 0,21 21 16,-21 1-16,0-22 0,0 21 16,0 0-16,0-20 0,0 20 0,0-21 15,0 0-15,0 0 0,-21 1 0,21-1 16,0 0-16,0-42 31</inkml:trace>
  <inkml:trace contextRef="#ctx0" brushRef="#br0" timeOffset="50548.67">5397 8615 0,'0'0'0,"0"-21"0,0 0 0,0-1 0,0 1 16,0 0-16,0 0 15,0 0-15,0 0 0,-21-1 16,0 22-16,0 0 0,0 0 16,0 0-16,-1 0 0,1 22 0,0-1 15,-21 0-15,21 0 0,-1 21 0,1-20 16,0 20-16,21 21 16,0-20-16,-21-1 0,21 22 0,0-22 15,0 0-15,0 1 0,0-22 16,0 21-16,21-21 0,-21 0 0,21 1 15,22-22-15,-22 0 0,0 0 0,21 0 16,1 0-16,-1-22 0,21 22 16,-20-21-16,20 0 0,-20 0 0,-1 0 15,21 0-15,-20-1 0,-1 1 0,22 0 16</inkml:trace>
  <inkml:trace contextRef="#ctx0" brushRef="#br0" timeOffset="51276.7">6032 8700 0,'0'0'0,"0"-22"0,0 1 16,0 0-16,0 0 15,0 0-15,-21 21 0,0-21 0,0 21 16,0 0-16,0 0 0,-1 0 16,1 21-16,0 0 0,0-21 15,21 21-15,-21 21 0,0-20 0,21-1 16,0 21-16,0-21 0,0 0 16,-22 22-16,22-22 0,0 0 0,0 0 15,0 0-15,0 1 0,0-1 16,22-21-16,-1 0 15,0 0-15,0-21 0,0-1 16,0 1-16,1 0 0,-1 0 16,0 0-16,-21-22 15,21 22-15,0 0 0,-21 0 0,0-21 16,0 20-16,21 1 0,-21 0 16,0 42-1,0 0-15,0 1 16,0 20-16,0-21 0,0 0 15,0 22-15,0-22 0,0 0 16,0 0-16,0 0 0,22 0 0,-1 1 16,0-22-1,0 0-15,21 0 0,-20 0 0,-1-22 16,0 1-16,0 0 0,21 0 16,1 0-16,-22 0 0,21-1 15,-21 1-15,22-21 0,-22 21 0,0-22 16,0 22-16,0 0 0,1-21 0,-22 21 15,0-1-15,0 1 0,0 0 16,-22 21 0,1 0-16,0 21 0,0-21 0,21 21 15,-21 1-15,21-1 0,-21 0 16,21 21-16,0-21 0,0 1 0,0-1 16,0 0-16,21 0 0,0 0 0,0 0 15,-21 1-15,21-1 0,0-21 16,1 21-16,-22 0 0,-22-21 47,1 0-47,0 0 0,0 0 15,0-21-15,0 21 0,-1-21 0,1 21 16,0 0-16,0 0 0,0-21 16,0 21-16,21 21 31,21-21-16,0 0-15,0 0 0,0 0 0,0 0 16,1 0-16,20 0 0,0-21 16,1-1-16,-1 1 0</inkml:trace>
  <inkml:trace contextRef="#ctx0" brushRef="#br0" timeOffset="52242.66">7133 8128 0,'0'0'0,"0"-42"0,0-1 15,0 1-15,0 0 0,0 21 0,0-1 16,-21 22-16,0 0 0,0 22 16,21-1-16,0 0 15,0 21-15,0 1 0,0-1 0,0 21 16,0-20-16,0 20 0,-22 1 0,22-22 16,0 22-16,0-1 15,0-21-15,0 1 0,0-1 0,0 0 16,0 1-16,0-22 0,0 21 0,0-21 15,0 1-15,22-22 16,-1-22 0,0 1-16,-21-21 15,21 21-15,0 0 0,-21-1 16,0 1-16,21 0 0,-21 0 0,22 0 16,-1 0-16,-21-1 0,21 22 15,0 22 1,-21-1-1,0 0-15,0 0 16,0 0-16,0 0 16,21 1-16,-21-1 0,21-21 0,-21 21 15,22-21-15,-1 21 0,0-21 16,0 0-16,0 0 16,0 0-16,1 0 0,-1-21 0,0 0 15,0 21-15,0-21 0,0-1 0,1 1 16,-1 0-16,0 0 0,-21 0 15,21 0-15,-21-1 0,21 1 0,-21 0 16,21 21 15,-21 21-31,0 0 16,22 1-16,-22-1 0,0 0 16,0 0-16,21 0 0,0 0 0,-21 1 15,21-1-15,0 0 0,0-21 16,1 21-16,20-21 0,-21 0 0,0 0 15,22 0-15,-22 0 0,21 0 0,-21-21 16,22 0-16,-1 0 0,-21-1 16,21 1-16,-20 0 0,-1 0 0,21 0 15,-21-22-15,0 22 0,-21-21 0,0 21 16,22-22-16,-22 22 16,0-21-16,0 21 0,0 0 0,-22 21 0,1 0 15,0 0-15,0 0 0,0 0 16,0 0-16,-22 21 0,22 0 15,0 0-15,-21 21 0,20-20 0,1 20 16,0-21-16,-21 21 0,21-20 0,21 20 16,-22-21-16,22 21 0,0-20 15,0 20-15,0-21 0,0 0 0,0 0 16,0 22-16,0-22 0,0 0 0,22 0 16,-22 22-16,21-22 0,0 21 0,-21-21 15,21 22-15,0-1 0,0 0 16,-21 1-16,22-1 0,-22 0 0,21 22 15,-21-22-15,0 22 0,0-1 16,0-21-16,0 22 0,0-1 16,-21-20-16,-1-1 0,1 0 0,0 1 15,0-1-15,0-21 0,0 0 0,-1 1 16,22-1-16,-21-21 0,0-21 16,21-1-1,0 1-15,0 0 0,0-21 0,0 21 16,0-22-16,0-20 0,0 20 0,0-20 15,0-1-15</inkml:trace>
  <inkml:trace contextRef="#ctx0" brushRef="#br0" timeOffset="52463.53">7556 7789 0,'0'0'0,"-21"0"0,0 0 0,0 0 16,0 0 0,0 0-16,21 22 0,0-44 62</inkml:trace>
  <inkml:trace contextRef="#ctx0" brushRef="#br0" timeOffset="52680.4">6540 8128 0,'0'0'16,"-21"21"-16,0-21 0,0 21 0,21 1 15,21-22 1,0 0-16,22 0 0,-22 0 0,21 0 15,0 0-15,22 0 16,-22-22-16,1 22 0,20-21 0,-21 21 16,1-21-16,20 21 0,-20 0 0,-22 0 15,21 0-15,-21-21 0,22 21 16,-22 0-16,0 0 0</inkml:trace>
  <inkml:trace contextRef="#ctx0" brushRef="#br0" timeOffset="53353">9567 8446 0,'21'0'0,"-42"0"0,0 0 0,0 0 16,0 0-16,0 0 0,42 0 31,21 0-15,-21 0-16,22 21 0,-1-21 0,21 0 15,-20 0-15,20 0 0,1 0 16,-1 0-16,-20 0 0,20 0 0,1 0 16,-1 0-16,1 0 0,-22-21 0,21 21 15,-20 0-15,-1 0 16,0-22-16,-20 22 0,20 0 0,-21 0 15,0-21-15,-21 0 16,-21 0 0,0 21-16,0-21 15,0 21-15,-1-21 0,1 21 0,0 0 16,0-22-16,21 1 16,0 0-16,21 0 31,0 21-31,0 0 0,1 0 15,-1 0-15,-21 21 16,21 0-16,-21 0 0,0 1 16,0-1-16,0 0 0,0 0 15,0 0-15,0 22 0,-21-22 0,0 21 16,-1-21-16,1 0 0,0 22 0,0-22 16,0 0-16,0 0 0,21 22 15,-22-43-15,22 21 0,-21 0 0,21 0 16</inkml:trace>
  <inkml:trace contextRef="#ctx0" brushRef="#br0" timeOffset="54268.99">11896 8403 0,'0'0'0,"0"-21"0,-22-42 15,22 41-15,0 1 16,0 0-16,0 42 31,0 0-31,0 1 0,0-1 0,0 21 16,0 0-16,0-20 0,0 20 16,0 0-16,0-21 0,0 22 0,0-22 15,0 21-15,0-21 0,0 1 0,0-1 16,0 0-16,0 0 0,0 0 15,22-21-15,-1 0 16,0 0-16,0-21 16,0 0-16,0 21 0,1-21 15,-1 0-15,0-1 0,0-20 0,0 21 16,22 0-16,-22 0 0,-21-22 16,21 22-16,0-21 0,0 21 0,-21-1 15,0 1-15,0 0 0,0 0 0,0 0 16,0 0-16,0 42 47,0 0-47,-21-21 15,21 21-15,0 0 0,0 0 0,0 1 16,0-1-16,0 0 16,21 0-1,0-21-15,1 0 16,-1 0-16,0 0 0,0 0 15,0 0-15,0 0 0,22-21 16,-22 0-16,0 21 0,0-21 0,0-1 16,1 1-16,-1 0 0,0 0 15,0 0-15,-21 0 0,0-1 0,21 22 16,-21-21-16,0 0 0,0 42 31,-21 22-31,0-22 16,21 21-16,-21 0 0,0 1 15,-1 20-15,22-20 0,-21 20 16,21 1-16,0 20 0,-21-20 0,0 20 16,21-20-16,-21 21 0,21-22 0,-21 22 15,21-1-15,0-20 0,0 21 16,0-1-16,0 1 0,-22-22 0,22 1 16,-21-1-16,21 1 0,0-1 0,0-20 15,0-1-15,0 0 0,0-20 0,0-1 16,0 0-16,0-42 15,0 0 1,0-22-16,21 1 0,1 0 16,-22-1-16</inkml:trace>
  <inkml:trace contextRef="#ctx0" brushRef="#br0" timeOffset="54583.8">12467 8742 0,'0'0'0,"0"-64"0,0 22 15,0 0-15,0 21 0,0-22 0,0 1 16,0 21-16,0-22 0,0 22 0,0-21 16,21 21-16,0-22 0,-21 22 15,43-21-15,-22 21 0,0 0 0,21 21 16,-20-22-16,20 22 0,-21 0 16,21 0-16,-20 22 0,20-1 15,-21 0-15,0 21 0,0-21 0,1 1 16,-22 20-16,0 0 0,0-21 0,-22 22 15,1-22-15,0 21 0,-21-21 16,-1 1-16,22-1 0,-21 21 0,0-21 16,-1-21-16,1 21 0,21 1 15,-22-22-15,22 0 0,0 0 0,0 0 16,21-22 0,0 1-16,0 0 0,21 0 15,21 21-15</inkml:trace>
  <inkml:trace contextRef="#ctx0" brushRef="#br0" timeOffset="54820.13">13293 8192 0,'0'0'0,"42"-43"0,-21 22 0,0 0 16,-21 0-16,0 0 16,-21 21-1,0 0-15,0 0 0,-22 21 0,22 0 16,-21 0-16,0 21 0,20-20 15,-20 20-15,21-21 0,-21 21 0,20 1 16,-20-22-16,21 21 0,0 1 16,0-22-16,21 0 0,0 21 15,0-21-15,0 1 0,0-1 16,42-21-16,-21 0 0,21 0 16,-20 0-16,20 0 0</inkml:trace>
  <inkml:trace contextRef="#ctx0" brushRef="#br0" timeOffset="55516.73">13737 8297 0,'0'0'0,"21"-21"0,-21 0 16,0 0-16,21 0 0,-21 0 15,0-1-15,-21 22 16,0 0 0,-21 22-16,21-1 0,-1 0 0,-20 0 15,21 21-15,0-20 0,-22-1 16,22 21-16,0-21 0,0 0 0,0 22 15,0-22-15,21 0 0,-22 0 16,22 0-16,0 1 0,22-22 16,-1 0-16,21 0 0,-21 0 15,0 0-15,1 0 0,20-22 16,-21 1-16,0 0 0,22 0 0,-22 0 16,0 0-16,0-1 0,0 1 0,0 0 15,1-21-15,-22 21 16,0-1-16,0 1 0,0 0 15,0 42 1,0 0-16,0 1 16,-22-1-16,22 0 0,-21 0 0,0 0 15,21 22-15,0-22 0,0 0 0,0 0 16,0 0-16,0 0 0,0 1 16,21-22-16,0 0 15,1 0-15,-1 0 0,0 0 0,21 0 16,-21 0-16,22-22 0,-1 1 15,0 21-15,-20-21 0,20 0 0,0 0 16,-21 0-16,22-22 0,-22 22 16,21 0-16,-21 0 0,1-22 15,-1 22-15,-21 0 0,0 0 0,0 0 16,0 0-16,-21 21 16,-1 0-16,1 21 15,0 0-15,0 0 0,0 0 0,0 0 16,-1 1-16,22 20 0,0-21 0,0 0 15,0 0-15,0 1 0,0-1 16,22 0-16,-1 0 0,0 0 0,0 0 16,0 1-16,-21-1 15,0 0 1,-21-21 0,0 0-16,0 0 0,-22 0 15,22 0-15,0 0 0,0 0 16,0 0-16,0 0 0,-1-21 0,1 0 15,0-1-15,21 1 0,0 0 16,0-21-16,0 21 0,21-22 16</inkml:trace>
  <inkml:trace contextRef="#ctx0" brushRef="#br0" timeOffset="56441.72">14711 7599 0,'0'0'0,"21"-21"0,-21 0 16,0 42-1,0 0-15,-21 0 16,21 0-16,-21 22 0,-1-1 16,1 21-16,0-20 0,0 20 0,0 1 15,21-1-15,-21 1 0,-1-1 0,22 1 16,0-22-16,-21 22 0,0-22 16,0 21-16,21-20 0,0-22 0,0 21 15,-21-21-15,21 1 0,0-1 0,0 0 16,0 0-16,21-21 15,0 0 1,0-21-16,0 0 0,22-22 16,-22 22-16,0 0 15,0 0-15,0-21 0,1 20 0,-1 1 16,0 0-16,-21 0 0,21 21 0,0-21 16,0 21-16,1 0 15,-22 21-15,21-21 0,-21 21 16,0 0-16,0 0 0,0 1 15,0-1-15,0 0 16,0 0-16,21-21 0,0 0 16,0 0-1,0 0-15,1 0 16,-1 0-16,0-21 0,0 0 16,0 21-16,0-21 0,1-1 15,-1 1-15,0 21 0,-21-21 16,21 0-16,0 21 0,0 0 15,-21 21 1,22-21 0,-22 21-16,0 0 0,0 1 0,0-1 15,0 0-15,21 0 0,0 0 16,0 0-16,0 1 16,0-22-16,1 0 0,20 0 15,-21 0-15,21 0 0,-20 0 0,20 0 16,-21 0-16,21 0 0,-20 0 15,20-22-15,-21 22 0,21-21 16,-20 0-16,-1 0 0,0 0 0,0 0 16,0-1-16,-21 1 0,21-21 15,-21 21-15,0 0 0,0-1 0,0 1 16,0 0-16,0 0 0,-21 21 0,0 0 16,0 0-16,0 0 0,0 0 15,-1 21-15,1 0 0,0 0 0,0 1 16,0-1-16,0 21 0,-1-21 0,1 22 15,0-22-15,21 21 0,0-21 16,0 22-16,0-22 0,-21 21 0,21 0 16,0 1-16,0-1 0,0 0 15,0 1-15,0 20 0,0-20 0,0 20 16,0-21-16,0 22 0,-21-1 16,0 1-16,21-1 0,-22 1 0,1-1 15,0 22-15,0-21 0,0-22 0,0 21 16,-1 1-16,1-22 0,21 1 15,-21-1-15,21-21 0,-21 0 0,21 0 16,-21 1-16,21-44 31,0 1-31,0 0 0,0-21 0,0-1 16,0 1-16,0-21 0,0-1 0,0 1 16</inkml:trace>
  <inkml:trace contextRef="#ctx0" brushRef="#br0" timeOffset="56651.61">15494 7916 0,'0'0'0,"0"-21"0,0 0 16,-21 21-16,0 0 16,-1 0-16,1 0 15,0 0 48,0 0-63</inkml:trace>
  <inkml:trace contextRef="#ctx0" brushRef="#br0" timeOffset="56860.49">14372 8022 0,'0'0'0,"-21"0"16,-21 21-16,42 1 16,21-22-16,0 0 15,0 0-15,0 0 0,22 0 0,-22 0 16,21 0-16,0 0 0,1-22 16,-1 22-16,0-21 0,-20 21 0,20 0 15,0 0-15,-21 0 0,1-21 16,20 21-16,-21 0 0,0 0 0,0 0 15</inkml:trace>
  <inkml:trace contextRef="#ctx0" brushRef="#br0" timeOffset="57258.5">16954 8065 0,'0'0'0,"0"-22"0,22 22 15,-1 0 1,-21 22-16,0-1 16,0 0-16,0 0 0,0 21 15,0-20-15,0 20 0,-21 0 0,-1-21 16,1 22-16,0-1 0,0-21 16,0 0-16,0 22 0,-1-22 0,1 0 15,21 0-15,0 0 0,0 1 16,21-22-1,1 0-15,-1 0 0,21-22 16,0 1-16</inkml:trace>
  <inkml:trace contextRef="#ctx0" brushRef="#br0" timeOffset="57641.28">17568 8213 0,'0'0'0,"43"-43"0,-22 1 15,0 21-15,-21 0 0,21 21 16,-21-21-16,-21 42 15,0-21-15,-22 21 16,1 0-16,0 0 0,-1 0 0,1 22 16,0-22-16,-1 0 0,22 0 0,-21 0 15,21 1-15,0-1 0,21 0 16,21-21-16,21 0 16,-21 0-16,22 0 0,20 0 15,-21 0-15,1 0 0,-1 0 16,0 0-16,1 0 0,-1 21 0,0-21 15,-20 0-15,-1 21 0,0-21 0,0 21 16,-21 1-16,0-1 16,-21 0-16,0 0 0,0 0 15,-22-21-15,22 21 0,-21 1 0,-1-22 16,1 21-16,-21-21 0,41 0 16,-20 21-16,0-21 0,-1 0 0,22 0 15,0 0-15,0 0 0,0 0 0,0 0 16,-1-21-16,1 0 15,21-1-15,0 1 16,0 0-16,0 0 0,0 0 16</inkml:trace>
  <inkml:trace contextRef="#ctx0" brushRef="#br0" timeOffset="57842.17">16954 7874 0,'0'0'15,"-21"-21"-15,0-21 16,0 20-16,21 1 16,0 42 46</inkml:trace>
  <inkml:trace contextRef="#ctx0" brushRef="#br0" timeOffset="60076.76">18732 8255 0,'0'0'0,"22"-21"0,20-21 15,-21 20-15,0 1 0,0 21 0,1 0 16,-1 0-16,-21 21 16,0 1-16,0-1 15,0 21-15,0-21 0,0 22 0,-21-22 16,-1 21-16,1-21 0,-21 22 0,21-22 16,0 0-16,-1 0 0,1 0 15,0 0-15,0 1 0,21-1 0,-21-21 16,42-21 15,0 21-31,0-22 0,0 1 16,1 0-16,-1-21 0,0 21 0,0-22 15,0 22-15,0-21 0,1-1 16,-1 1-16,0 21 0,-21-21 0,21 20 16,0 1-16,0 21 0,1 0 15,-1 0-15,0 0 0,-21 21 16,0 1-16,21-1 0,-21 0 0,21 21 15,-21-21-15,0 22 0,0-22 16,0 21-16,0-21 0,0 1 0,0-1 16,0 0-16,0 0 0,21 0 0,-21 0 15,22-21 1,-1 0 0,0 0-16,0 0 0,0-21 15,0 0-15,1 0 0,-1 0 16,0 0-16,0-22 0,0 22 15,0 0-15,-21 0 0,22 0 0,-1-1 16,0 1-16,-21 0 0,0 0 16,21 21-16,0 0 0,-21 21 15,0 0-15,21 0 0,-21 1 16,0-1-16,22 0 0,-22 0 16,0 0-16,0 0 0,0 1 0,21-1 15,0 0-15,-21 0 0,21-21 0,0 21 16,0 0-16,1-21 15,-1 0-15,0 0 0,21 22 0,-21-22 16,1 0-16,20 0 0,-21 0 0,21 0 16,-20-22-16,-1 1 0,21 21 15,-21-21-15,22 0 0,-22 0 0,0 0 16,0-1-16,0 1 0,-21 0 0,0 0 16,0 0-16,0-22 0,0 22 15,0-21-15,0 21 0,-21 0 0,0-1 16,0 1-16,0 21 0,-1 0 15,1 0-15,0 0 0,0 21 0,0-21 16,-22 22-16,22-1 0,0 21 0,-21-21 16,21 0-16,-1 22 15,1-22-15,0 21 0,0-21 0,0 22 16,21-22-16,0 0 0,0 0 0,0 0 16,0 1-16,21-22 0,0 21 15,21-21-15,-20 0 0,-1 0 0,21 0 16,-21 0-16,0 0 0,22-21 0,-22 21 15,21-22-15,-21 1 0,1 0 16,20 0-16,-21 0 0,0 0 0,0-1 16,1 1-16,-22 0 0,0 0 0,0 0 15,21 0-15,-21-1 16,-21 44 0,21-1-1,0 0-15,-22 0 0,22 0 16,-21 0-16,21 1 0,0-1 0,0 0 15,0 0-15,0 0 0,0 0 0,0 1 16,21-22-16,1 21 0,-1-21 16,0 21-16,0-21 0,21 0 0,-20 0 15,20 0-15,-21 0 0,0 0 0,22-21 16,-22 0-16,0 21 0,0-22 16,0 22-16,0-21 0,1 0 0,-1 21 15,-21-21-15,0 0 0,0 0 0,0-1 16,0 1-16,0 0 0,0 0 15,0 42 17,0 0-32,0 0 15,-21 1-15,-1-1 16,22 0-16,-21 0 0,21 0 16,0 0-16,-21-21 0,42 0 46,0 0-46,-21-21 16,22 0-16,-1 21 0,0-21 16,0 0-16,0 0 0,0 21 15,1-22-15,-1 1 0,0 21 0,0 0 16,0 0-16,-21 21 16,21 1-1,-21-1-15,0 0 0,22 0 16,-22 0-16,21 0 15,0 1-15,0-22 0,-21 21 16,21-21-16,0 0 0,22 0 0,-22 0 16,0 0-16,21 0 0,-20 0 15,-1 0-15,21 0 0,-21 0 0,22 0 16,-22-21-16,21 21 0,-21-22 0,0 1 16,22 21-16,-22-21 0,0 0 15,-21 0-15,21 0 0,-21-1 16,21 1-16,-21 0 0,0-21 0,0 21 15,0-1-15,0 1 0,-21 21 16,0 0-16,0 0 0,0 0 16,0 0-16,-1 0 0,1 21 0,-21 1 15,21-1-15,0 0 0,-1 0 16,1 21-16,0-20 0,0-1 0,21 0 16,0 0-16,0 0 0,0 0 0,0 1 15,21-1-15,0-21 16,0 0-16,1 0 0,-1 0 0,0 0 15,0 0-15,21 0 0,-20 0 0,-1-21 16,21 21-16,-21-22 0,22 1 16,-22 0-16,0 0 0,0 0 15,0 0-15,0-1 0,1 1 0,-1-21 16,-21 0-16,0-1 0,0 22 0,0-21 16,0-22-16,0 22 0,0 0 15,0-1-15,0 1 0,0 0 0,0 20 16,0 1-16,0 0 0,0 42 15,0 0 1,0 1-16,-21-1 0,-1 21 16,22 0-16,-21 22 0,21-22 0,0 1 15,0-1-15,0 0 0,0 1 16,0-1-16,0 0 0,0-21 0,0 22 16,0-22-16,21 0 0,1 0 0,-22 0 15,21-21-15,0 22 0,0-22 16,0 0-16,0 0 0,1 0 15,-1 0-15,0 0 0,0 0 0,0-22 16,0 1-16,1 21 0,-1-21 16,0 0-16,0 0 0,-21 0 0,21-1 15,0 1-15,-21 0 0,22 21 32,-22 21-32,0 0 15,0 1-15,0-1 0,0 0 16,0 0-16,0 0 0,-22-21 15,22 21-15,0 1 0,0-1 16,22-21 15,-1 0-31,-21-21 16,21-1-16,0 22 0,0-21 0,-21 0 16,21 0-16,-21 0 0</inkml:trace>
  <inkml:trace contextRef="#ctx0" brushRef="#br0" timeOffset="60384.09">22034 8043 0,'0'0'0,"-21"0"0,0 0 0,0 0 15,0 22-15,21-1 0,-21-21 16,21 21-16,0 0 16,0 0-16,21-21 15,0 0-15,0 0 0,0 0 16,0-21-16,-21 0 15,0 0-15,0 0 0,0-1 16,0 1-16,0 0 0,0 0 16,0 0-16,0 0 15,-21 21-15,0-22 0,0 22 0,0 0 16,0 0-16,-1 0 0,1 22 16,0-1-16,21 0 15,-21 0-15,21 0 0,0 0 16,0 1-16,0-1 0,21 0 15,0-21-15,0 0 16,1 0-16,-1 0 0</inkml:trace>
  <inkml:trace contextRef="#ctx0" brushRef="#br0" timeOffset="60699.91">22415 7789 0,'0'0'0,"43"-105"16,-43 83-1,0 1-15,0 0 0,0 0 0,0 0 16,0 42 0,0 0-16,0 0 15,0 0-15,0 22 0,-21-1 0,21-21 16,0 43-16,-22-22 0,1 0 16,21 22-16,0-22 0,-21 1 0,0 20 15,21-21-15,-21 22 0,21-22 16,-21 1-16,21-1 0,0-21 15,0 21-15,0-20 0,0 20 0,-22-21 16,22 0-16,0 0 0,0 1 16,22-22-1,-1-22 1,0 22-16,0-21 0,0 0 0,22 0 16,-22 0-16,21-22 0</inkml:trace>
  <inkml:trace contextRef="#ctx0" brushRef="#br0" timeOffset="61444.48">22712 8213 0,'0'0'0,"-21"21"32,-1-21-32,1 21 0,0 0 15,0 0-15,21 1 0,-21-1 16,0 0-16,21 0 0,0 0 0,0 0 16,0 1-16,0-1 0,0 0 0,0 0 15,21-21 1,0 0-16,0 0 0,0 0 0,0 0 15,22 0-15,-22 0 0,0 0 0,21-21 16,-20 21-16,-1-21 0,21 0 16,-21-1-16,0 1 0,1 0 0,-22-21 15,0 21-15,0-22 0,0 1 0,0 0 16,0 20-16,0-20 16,0 21-16,0 0 0,-22 0 0,1-1 15,0 22-15,0 0 0,-21 0 0,20 0 16,1 0-16,-21 22 0,21-1 15,0 0-15,-1 0 0,1 21 0,21-20 16,0-1-16,0 0 0,0 0 0,0 0 16,0 0-16,0 1 0,21-1 15,1 0-15,-1-21 0,21 0 0,0 21 16,1-21-16,-22 0 0,21 0 0,1 0 16,-1 0-16,0 0 0,-21-21 15,22 21-15,-1-21 0,-21 21 16,22-21-16,-22-1 0,0 1 0,0 0 15,0 0-15,-21 0 0,21 0 16,-21-1-16,22 1 0,-1 0 16,0 21-1,0 0-15,-21 21 16,0 0-16,0 1 0,21-1 16,-21 0-16,0 21 0,0-21 15,0 1-15,0-1 0,0 21 0,0-21 16,0 0-16,0 1 0,0-1 0,0 0 15,0 0-15,0 0 16,0 0-16,-21-21 16,21-21-1,0 0 1,0 0-16,0 0 0,0 0 16,0-1-16,0 1 0,21-21 0,-21 21 15,21-22-15,1 1 0,-1 0 16,0 21-16,0-22 0,0 22 0,-21 0 15,21 0-15,1 0 0,-1 21 16,0 0 0,0 0-16,-21 21 0,21 0 0,0-21 15,1 21-15,-1 0 0,0-21 16,0 21-16,0-21 0,0 0 16</inkml:trace>
  <inkml:trace contextRef="#ctx0" brushRef="#br0" timeOffset="62096.23">23834 8192 0,'21'0'0,"-42"0"0,42 21 16,-21 0-1,0 0-15,-21 0 16,21 0-16,-22 1 0,22-1 16,0 0-16,0 0 0,-21 0 15,21 0-15,0 1 0,0-1 16,21-21-16,1 0 16,-1 0-16,-21 21 15,21-21-15,0 0 0,21 0 0,-20 0 0,-1 0 16,0-21-16,21 21 0,-21-21 15,1-1-15,-1 1 0,0 0 16,0 0-16,0 0 0,0 0 0,1-1 16,-1-20-16,-21 21 0,0 0 15,21 0-15,-21-1 0,21 1 16,-42 42 15,0 1-31,21-1 0,-21 0 16,-1 0-16,22 0 0,-21 0 0,0 22 15,0-1-15,0-21 0,21 22 16,0 20-16,0-21 0,0 22 0,0-1 16,0 1-16,0-1 0,0 1 0,0 21 15,0-22-15,0 22 0,21-1 16,0-20-16,-21 21 0,0-1 16,21 1-16,0 0 0,1-1 0,-22 1 15,0 0-15,21-22 0,0 22 0,-21-1 16,21-20-16,-21 21 0,0-22 15,0 1-15,0-1 0,0 1 0,0-22 16,21 21-16,-21-20 0,0-22 0,0 21 16,0-21-16,0 1 0,0-1 0,-21-21 31,0-21-31,21-1 16,-21 1-16,0-21 0,-1 0 0,22-1 15,-21 1-15,0-22 0,0 1 0,0-1 16,0-20-16,21 20 0,0-20 15,0-1-15,0 0 0,21 22 0,0-22 16,0 0-16,0 22 0,0-1 0,1 1 16,-1-1-16,21 22 0,-21-21 15,0 20-15,22 1 0,-22 0 0,0-1 16,21 1-16,-20 0 0,20 20 0,-21-20 16,21 0-16,-20-1 0,-1 22 15,0-21-15,0 0 0,0 20 0,0 1 16</inkml:trace>
  <inkml:trace contextRef="#ctx0" brushRef="#br0" timeOffset="62480.01">22839 8128 0,'0'0'0,"-43"-21"15,1 21 1,63-21-16,0 0 0,22 21 16,-1 0-16,22-22 0,-22 22 0,21-21 15,1 21-15,-1 0 0,1-21 16,-1 0-16,1 21 0,-1-21 0,-20 21 15,20 0-15,-20-21 0,-1 21 16,0 0-16,-21 0 0,1 0 0,-1-22 16,-42 22 62,-1 0-78,-20 0 0,21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1T12:06:34.7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5122 9356 0,'-21'0'16,"0"0"-16,0 0 0,0 0 0,21 21 15,-22-21-15,1 0 0,0 0 0,0 0 16,0 0-16,0 0 0,-1 21 16,1-21-16,0 0 0,0 0 15,0 0-15,0 0 0,-22 0 0,22 0 16,0 0-16,0 0 0,-22 0 15,22 0-15,0 21 0,-21-21 0,21 0 16,-1 0-16,1 0 0,0 0 16,0 0-16,0 0 0,0 0 0,-1 0 15,1 0 1,0 0 0,42 0 46,22 0-46,-22 0-16,21 0 0,0 0 15,1 0-15,20 0 0,1 0 0,-1 0 16,1-21-16,20 21 0,1-21 0,0 21 16,-1 0-16,1-21 0,21 21 15,0-21-15,0 21 0,-1 0 0,-20 0 16,21 0-16,0-22 0,-22 22 15,22 0-15,-21 0 0,21 0 0,-22 0 16,22 0-16,-21 0 0,0 0 0,-1 0 16,1-21-16,0 21 15,-22 0-15,1 0 0,-1 0 0,-21 0 16,22 0-16,-22 0 0,-21-21 0,22 21 16,-22 0-16,0 0 0,0 0 15,0 0 1,-42 0 15,0 0-15,0 0-16,0 0 0,0 0 0,-1 0 15,1 0-15,0 0 16,0 0-16,0 0 16,0 0-16,-22 0 0,22 0 0,0 0 15,-21 21-15,-1-21 0</inkml:trace>
  <inkml:trace contextRef="#ctx0" brushRef="#br0" timeOffset="719.54">4974 9652 0,'-21'0'0,"42"0"0,-63 0 0,21 21 0,-1-21 16,1 0-16,-21 0 0,21 0 15,0 0-15,-1 0 0,1 0 16,0 0-16,42 0 62,0 0-46,1 0-16,-1 0 16,0 0-16,0 0 0,21 0 0,1 0 15,-22 0-15,21 0 0,1 0 0,20 0 16,-21-21-16,22 21 0,-1 0 15,1-21-15,21 21 0,-1 0 0,1 0 16,-22-21-16,22 21 0,0 0 16,-1 0-16,1-21 0,-21 21 0,20-22 15,1 22-15,0 0 0,-1-21 0,-20 21 16,20 0-16,1 0 16,-21-21-16,20 21 0,-20 0 0,-1 0 15,1 0-15,-22 0 0,22 0 0,-22-21 16,0 21-16,1 0 0,-1 0 15,-21 0-15,21 0 0,-20 0 16,-1 0-16,0 0 0,0 0 94,0 0-16,0 0-78,1-21 0</inkml:trace>
  <inkml:trace contextRef="#ctx0" brushRef="#br0" timeOffset="1760.46">12615 9081 0,'0'0'16,"-21"0"-1,0 21-15,0-21 0,0 0 0,-1 0 16,1 0 0,0 0-16,0 0 15,0 0 1,21 21 15,21-21-31,0 0 0,0 0 16,0 0-16,22 0 0,-22 0 15,42 0-15,-20 0 0,20 0 0,1 0 16,-1 0-16,22 0 0,0 0 0,-1 0 16,22 0-16,-21 0 0,21 0 15,-1 0-15,1 0 0,21 0 0,0 0 16,0 0-16,0 0 0,21 0 16,-21-21-16,22 21 0,-1 0 15,0 0-15,0 0 0,0 0 0,0 0 16,22 0-16,-22 0 0,0 0 15,21 0-15,-20 0 0,20 0 0,-21 0 16,0 0-16,0 0 0,-21 0 0,22 0 16,-1 0-16,0 0 0,-21 0 15,0 0-15,0 0 0,21 0 0,-21 0 16,0-21-16,0 21 0,0 0 0,0 0 16,-21 0-16,0 0 0,0 0 15,-1 0-15,1 0 0,-21 0 0,0 0 16,-22 0-16,22 0 0,-22 0 15,-20 0-15,20 0 0,-21 0 16,-20 0-16,20 0 0,-21 0 0,-42 0 47,0 0-47,-22 0 0,1 0 0,0 0 16,-1 0-16,-20 0 0,-1 0 15,1 0-15,-22 0 0,1 21 0,-1-21 16,0 0-16</inkml:trace>
  <inkml:trace contextRef="#ctx0" brushRef="#br0" timeOffset="2847.86">12488 9483 0,'0'0'0,"-21"0"0,0 0 16,0-21-1,42 21 79,21 0-94,-21 0 0,1 0 16,20 0-16,-21 0 0,21 0 0,1 0 15,-1 0-15,0 0 0,22 0 16,-22 0-16,22 0 0,-1 0 16,-20 0-16,20 0 0,22 0 0,-22 0 15,1 0-15,20 0 0,-20 0 0,21 0 16,-1 0-16,1 0 0,0 0 15,-1 0-15,1 0 0,21-22 0,0 22 16,-1 0-16,-20 0 0,21 0 0,0 0 16,0 0-16,21 0 0,-22 0 15,22 0-15,-21 0 0,21 0 16,0 0-16,0 0 0,0 0 0,0 0 0,0 0 16,0 0-16,21 0 0,-21 0 15,22 0-15,-22 0 0,21 0 16,-21 0-16,21 0 0,-21 0 0,21 0 15,-21 0-15,0 0 0,21 0 16,-21 0-16,0 0 0,0 0 0,0 0 16,0 0-16,-21 0 0,21 0 0,-21 0 15,0 0-15,0 0 0,-1 0 16,-20-21-16,0 21 0,-1 0 0,1 0 16,0 0-16,-1 0 0,-20 0 0,-1 0 15,1 0-15,-1-21 16,-20 21-16,-1 0 0,-21 0 0,22 0 15,-22 0-15,0 0 0,0 0 16,-21 21 156</inkml:trace>
  <inkml:trace contextRef="#ctx0" brushRef="#br0" timeOffset="6185.67">5927 6477 0,'0'0'0,"-22"0"15,1 21-15,0-21 16,21 21 0,-21-21-16,0 0 31,42 0 31,0-21-46,0 21-16,0-21 16,1 21-16,-1-21 0,21 0 0,-21 21 0,0-21 15,22-1-15,-22 22 0,21-21 16,-21 0-16,22 0 0,-22 21 16,21-21-16,1 0 0,-1-1 0,0 22 15,1-21-15,-1 0 0,0 0 16,1 0-16,-1 21 0,21-21 0,-20-1 15,-1 1-15,0 0 0,1 0 16,-1 21-16,22-21 0,-22 0 0,-21-1 16,21 1-16,1 0 0,-1 0 15,0 0-15,1-22 0,-1 22 0,0 0 16,1 0-16,-1 0 0,0-22 16,1 22-16,20 0 0,1-21 15,-22 21-15,22-1 0,-1-20 16,-21 21-16,22 0 0,-22 0 0,22-1 15,-22 1-15,22 0 0,-22 0 0,0 0 16,1 0-16,-1-1 0,0 1 16,22 0-16,-22 0 0,0 0 0,1 0 15,20-1-15,-20 1 0,20 0 16,-21 0-16,22 0 0,-22 0 0,22-22 16,-1 22-16,-20 0 0,20 0 15,-21 0-15,1-1 0,-1 1 16,0 0-16,1 0 0,-1 0 15,0-22-15,1 22 0,-1 0 0,0 0 16,1 0-16,-1 0 0,0-1 16,1 1-16,20 0 0,-20 0 0,20 0 15,-21 0-15,22-1 0,-22 1 16,22 0-16,-22 0 0,0 0 0,1 21 16,-1-21-16,0-1 0,1 1 0,-1 0 15,-21 21-15,22-21 0,-22 0 16,0 0-16,21-1 0,-21 1 0,1 21 15,20-21-15,-21 0 0,0 0 16,22 0-16,-22-1 0,21 22 16,-21-21-16,0 0 0,22 0 15,-22 21-15,0-21 0,0 0 0,0 21 16,1-22-16,-1 1 0,0 0 16,21 21-16,-21-21 0,22 0 0,-22 0 15,21-1-15,1 1 0,-1 0 16,-21 0-16,21 21 0,1-21 0,-22 0 15,0 21-15,21-22 0,-20 1 16,-1 21-16,0-21 0,0 21 0,0-21 16,0 21-16,1-21 0,-1 21 0,21-21 15,-21-1-15,22 22 0,-1-21 16,0 0-16,1 21 0,20-21 16,1 0-16,-1 0 0,1 21 15,-1-22-15,-21 1 0,22 21 0,-22-21 16,-21 0-16,22 21 0,-1-21 15,-21 21-15,0 0 0,1-21 0,-1 21 16,0-22-16,0 22 0,-21-21 16,21 0-16,0 21 15,-21-21 1,0 0 31,0 0-32,-21 21-15,21-22 16,-21-20 0</inkml:trace>
  <inkml:trace contextRef="#ctx0" brushRef="#br0" timeOffset="6856.28">11726 3344 0,'0'0'0,"-21"0"16,0 0-16,-21 0 15,20 0-15,1 0 16,0 0-16,21 22 62,21-22-62,0 21 16,1-21-16,20 0 0,-21 0 0,21 0 16,22 0-16,-22 0 15,1 0-15,-1 0 0,21 0 0,-20 0 16,-1 0-16,0 0 0,1 0 15,-1 0-15,-21 0 0,22 0 0,-22 0 16,0 0-16,0 0 0,0 0 16,0 0-16,1 0 15,-1 0-15,-21 21 63,-21-21-63,21 21 0,-22 0 15,1 0-15,21 1 0,-21 20 16,0-21-16,0 21 0,0-20 0,-22 20 16,22 0-16,0 1 0,-21-1 15,20 0-15,-20 1 0,21-1 0,0 0 16,-22 1-16,22-1 0,0 0 16,0 1-16,21-1 0,-21-21 0,0 21 15,-1 1-15,22-22 0,0 0 16,-21 0-16,0 0 0,21 1 0,-21-1 15,21 0-15,0 0 0,0 0 16,-21-21 31,21-21-47,0 0 16,0 0-16,0 0 0</inkml:trace>
  <inkml:trace contextRef="#ctx0" brushRef="#br0" timeOffset="9131.53">16933 3535 0,'0'0'16,"-21"0"-16,21-21 0,-21 21 0,21-21 15,-21 21-15,0 0 0,42 0 0,-21-22 32,-21 22-17,21 22 1,0-1-16,0 0 15,0 0-15,0 0 0,0 0 16,0 1-16,0-1 0,0 0 16,21 0-16,-21 0 0,21 0 0,0 22 15,0-22-15,0 21 0,1-21 16,-1 22-16,0-1 0,21 0 0,1 1 16,-1 20-16,0-20 0,1-1 15,-1 21-15,0-20 0,1 20 0,-1-20 16,0 20-16,1-21 15,-1 1-15,0 20 0,1-20 0,-22 20 16,21 1-16,0-1 0,1-21 16,-22 22-16,21-1 0,-21 1 0,22-1 15,-1-20-15,0 20 0,1 1 16,-1-1-16,0 1 0,22-1 0,-22-20 16,1 20-16,20 1 0,1-1 0,-22 1 15,21-1-15,-20 1 0,20-1 16,-20-21-16,20 22 0,-21-22 0,1 22 15,-1-22-15,22 0 0,-22 22 16,0-22-16,1 22 0,-1-22 0,0 0 16,1 1-16,-1-1 15,0 0-15,-21-20 0,1 20 0,20-21 16,-21 0-16,0 0 0,-21 1 16,21-22-16,1 21 15,-22 0 63,21 0-46,0 0-17,-21 0 1,0 1-16,21-22 15,0 21-15,-21 0 16,21-21-16,1 21 16,-22 0-1,-22-21 95,22-21-110,-21 21 0,0 0 15,0 0-15,0 0 0,0 0 16,-1 0-16,22-21 0,-21 21 16,0 0-16,0 0 15,0-21-15,0 21 0,-1 0 16,1-21-16,0 21 0,0 0 15,0 0-15,0-22 0,-1 22 0,1 0 16,0-21-16,0 21 0,0-21 16,0 21-16,-1-21 0,1 21 15,0-21-15,-21 21 0,21-21 0,-1-1 0,1 22 16,-21-21-16,21 21 16,0 0-16,-22-21 0,22 21 0,0 0 15,0 0-15,21-21 0,-21 21 0,-1 0 16,1 0-1,42 21 32,1 0-31,-1 0-16,0 1 0,0-1 16,21 0-16,-20 0 0,-1 0 0,21 0 15,-21 1-15,22-1 0,-22 0 16,21 21-16,-21-21 0,22 1 0,-22-1 15,0 0-15,21 0 0,-21 0 0,1-21 16,-1 21-16,0 1 0,0-1 16,0-21-16,0 21 0,1-21 0,-1 21 15,0-21-15,-21 21 16,21-21-16,0 0 16,0-21-1,-21 0 1,22 0-16,-22 0 15,21-1-15,0 1 0,0 0 0,-21 0 16,21 0-16,0 0 0,1-1 16,-1-20-16,0 21 0,0-21 0,0 20 15,0-20-15,1 0 0,-1-1 0,0 1 16,0 0-16,0-1 0,0 1 16,1 0-16,-1-1 0,0 1 0,0 0 15,-21-1-15,21 22 0,0-21 16,-21 21-16,0 0 0,22-1 15,-1 22 1,-21 22 0,0-1-16,0 0 0,0 0 15,0 0-15,0 0 16,0 1-16,0-1 0,0 0 0,0 0 16,0 0-16,-21 0 0,-1 22 0,22-22 15,-21 0-15,0 21 0,-466 488 63,487-509-48,-21 0-15,21 0 16,0 0-16,0 0 16,0 1 15,0-44 63,0 1-94,0 0 15,0 0-15</inkml:trace>
  <inkml:trace contextRef="#ctx0" brushRef="#br0" timeOffset="15960.55">5419 6583 0,'-22'0'0,"22"21"63,0 0-32,22-21-15,-1 0-16,21 0 15,-21 0-15,22-21 0,-1 0 16,0 0-16,22 0 0,-1-1 0,22-20 16,0 0-16,-1-1 0,43-20 15,-21-1-15,42 1 0,0-1 0,1-20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1T12:07:10.04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1333 1736 0,'0'0'0,"0"-21"16,22-1-16,-1 1 0,0 0 15,-21-21-15,21 21 0,0-22 16,0 1-16</inkml:trace>
  <inkml:trace contextRef="#ctx0" brushRef="#br0" timeOffset="1067.52">1736 1016 0,'0'-21'0,"21"21"15,0-21-15,-21 0 16,0-1-16,21 22 16,-21-21-16,0 0 0,21 0 0,-21 0 15,0 0-15,0-1 16,21 1-16,-21 0 0,22 0 0,-22 0 15,0 0-15,0-1 16,0 1-16,0 0 16,-22 42 31,22 0-47,-21 1 15,0 20-15,0 0 0,0 1 16,-22 20-16,22 1 15,-21-1-15,0 1 0,-1 20 0,1 1 16,-22 0-16,22-1 0,-21 1 16,20 21-16,1-22 0,-22 1 15,22 0-15,21-22 0,-21 22 0,-1-43 16,22 22-16,0-22 0,0 0 16,21-20-16,0 20 0,-21-21 0,21 0 15,0-42 16,0-21-31,0 21 0,0-22 16,0 1-16,0 0 0,0-1 16,0-20-16,21 20 0,-21-20 15,21-1-15,0 22 0,0 0 16,0-1-16,1 1 0,-1 21 16,0-21-16,0 42 0,0-22 15,0 22-15,1 0 0,-1 0 0,0 22 16,0-1-16,-21 21 0,21-21 15,0 22-15,1-1 0,-22 0 16,0 1-16,21-1 0,-21 0 0,21 1 16,-21-1-16,21 0 0,0 1 15,-21-1-15,21-21 0,1 0 0,-1 0 16,21 1-16,-21-1 16,22 0-16,-22-21 0,21 0 0,0 0 15,1 0-15,-22 0 0,21 0 16,1 0-16,-22 0 0,21-21 15,-21 0-15,0-1 0,1-20 0,20 0 16,-21-1-16,0 1 0,0-21 16,-21-1-16,22 1 0,-1-22 0,0 21 15,0-20-15,-21 20 0,21-20 16,-21 20-16,0 1 0,0-1 16,0 1-16,0-1 0,0 1 0,0 20 15,-21-20-15,0 20 0,0 1 16,-22 21-16,22-21 0,-21 20 15,0 1-15,-1 0 0,1 0 16,0 21-16,-22 0 0,22 0 16,-22 21-16,22 0 0,0 0 0,-1 22 15,1-1-15,0 0 0,20 22 16,1-1-16,0-20 0,21 20 16,0 1-16,0-1 0,0-20 0,0 20 15,21-21-15,0 22 0,1-22 16,-1 1-16,0-22 0,0 21 15,0-21-15,22 22 0,-22-22 0,0 0 16,0-21-16,0 21 0,22-21 16,-22 0-16,0 0 0,0 0 15,0 0-15,0 0 0,1 0 16,-1 0-16,0 0 0,0 0 16,21-21-16,-20 21 0,-1-21 0</inkml:trace>
  <inkml:trace contextRef="#ctx0" brushRef="#br0" timeOffset="1549.05">2434 1566 0,'0'0'15,"0"22"17,0-1-17,0 0-15,-21 0 0,21 0 0,-21 0 16,21 22-16,0-22 0,0 21 15,-21 1-15,21-22 0,0 21 16,0 0-16,0-20 0,0 20 0,0-21 16,0 0-16,0 22 0,0-22 15,0 0-15,21 0 0,0-21 0,-21 21 16,21-21-16,0 0 0,0 0 16,1 0-16,-1 0 0,0 0 0,21 0 15,-21 0-15,1-21 0,20 0 16,-21 0-16,0 0 0,0-1 15,1-20-15,-1 21 0,0-21 16,-21-1-16,0 1 0,0 0 0,0-1 16,0 1-16,0 0 0,0 20 15,-21-20-15,0 21 0,-1 0 0,1 0 16,0-1-16,0 22 16,0 0-16,0 0 0,-1 0 15,1 22-15,0-1 0,0 0 0,0 0 16,21 0-16,-21 0 15,21 1-15,0-1 0,0 0 0,0 0 0,0 0 16,0 0-16,0 1 16,0-1-16,21-21 0,0 0 0,0 21 15,0-21-15,0 0 16,22 0-16,-22 0 0</inkml:trace>
  <inkml:trace contextRef="#ctx0" brushRef="#br0" timeOffset="2607.44">3154 1715 0,'0'0'0,"0"-22"0,21 22 0,-21-21 0,21 0 16,-21 0-1,0 42 17,0 0-32,0 0 0,-21 1 15,21-1-15,-21 0 0,21 21 16,0-21-16,0 22 0,0-22 0,-21 0 15,21 21-15,0-20 0,-22-1 16,22 21-16,0-21 0,0 0 0,0 1 16,0-1-16,0 0 15,22-21 1,-1-21 0,0 0-16,0-1 15,0 1-15,-21 0 0,21 0 0,1-21 16,-22 20-16,21 1 0,-21 0 15,21 0-15,-21 0 0,0 0 16,21 21-16,0 0 16,-21 21-1,0 0-15,0 0 0,0 0 0,0 0 16,0 1-16,0-1 0,0 21 16,0-21-16,0 0 0,0 1 0,0-1 15,0 0-15,0 0 16,21 0-16,1-21 0,-1 0 15,0 0-15,0 0 16,0 0-16,0 0 0,1 0 16,-22-21-16,21 0 0,0 21 15,0-21-15,0 0 0,0-1 0,-21 1 16,0-21-16,0 21 0,0 0 16,0-22-16,0 22 0,0 0 0,0 0 15,0-22-15,-21 43 0,21-21 16,-21 0-16,0 21 0,0 0 0,0 0 15,-1 0 1,1 0-16,42 0 31,1-21-31,-1 21 16,0-21-16,0 21 16,21-21-16,-20 21 0,20 0 0,-21 0 15,0 0-15,22 0 0,-22 0 16,0 0-16,21 0 0,-21 0 0,-21 21 15,22-21-15,-1 21 0,-21 0 16,0 0-16,0 22 0,0-22 0,0 0 16,0 0-16,0 21 0,0-20 15,0-1-15,0 0 0,0 21 0,0-21 16,0 1-16,0-1 0,-21 0 16,-1 0-16,22 0 0,-21 0 15,0-21 16,21-21-15,0 0-16,0-21 16,0 21-16,0-1 0,21-20 15,0 21-15,-21-21 0,22-1 0,-1 22 16,21-21-16,-21-1 0,0 22 16,22 0-16,-1 0 0,-21 0 0,22 21 15,-22 0-15,21 0 0,-21 0 16,0 0-16,22 21 0,-22 0 0,-21 0 15,0 0-15,0 22 0,0-22 16,0 0-16,0 21 0,0-20 0,0-1 16,-21 21-16,0-21 0,21 0 15,-22 1-15,1-1 0,21 0 16,-21-21-16,21 21 0,-21-21 0,0 0 16,0 0-1,21-21 1,-22 0-16,22 0 15</inkml:trace>
  <inkml:trace contextRef="#ctx0" brushRef="#br0" timeOffset="3955.67">4762 1715 0,'0'0'0,"22"0"0,-1-22 0,0 1 15,0 21-15,0-21 0,0 0 0,1 0 16,-1 0-16,0-1 0,0 22 15,-21-21-15,0 0 0,21 0 0,-21 0 16,0 0 0,-21 21-1,0 0-15,0 0 0,0 0 16,-1 0-16,-20 21 0,21 0 0,-21 0 16,-1 0-16,1 22 0,21-1 15,-22 0-15,22 1 0,0-1 16,-21 0-16,21 22 0,21-22 0,0-21 15,-22 22-15,22-1 0,0-21 16,0 0-16,0 0 0,0 1 0,22-1 16,-1 0-16,0-21 0,0 0 15,21 0-15,-20 0 0,20 0 0,0 0 16,1 0-16,20-21 0,-21 0 16,1 21-16,20-22 0,-20 1 15,-1 0-15,0 0 0,1 0 0,-1 0 16,0-22-16,1 22 0,-1 0 15,-21-21-15,21 20 0,-20-20 0,-22 21 16,0-21-16,0 20 0,0 1 16,0 0-16,0 0 0,0 0 15,-22 21-15,1 0 0,0 0 16,0 0-16,0 21 0,0 0 16,-22 0-16,22 0 0,0 22 0,0-22 15,0 21-15,-1-21 0,22 22 16,-21-22-16,21 21 0,-21-21 15,21 22-15,0-22 0,0 0 16,0 0-16,0 0 0,0 1 16,21-22-16,0 0 15,1 0-15,-1 0 0,0 0 0,0 0 16,0 0-16,0-22 0,1 1 16,-1 0-16,21 0 0,-21 0 0,-21 0 15,21-1-15,1-20 0,-22 21 16,21 0-16,-21 0 0,0-22 0,0 22 15,0 0-15,0 0 16,0 42 0,0 0-16,0 0 15,0 0-15,-21 1 0,21-1 0,0 21 16,0-21-16,0 22 16,-22-22-16,22 0 0,0 0 0,0 0 15,0 0-15,0 1 0,0-1 16,22-21-16,-1 21 0,0-21 0,21 0 15,-21 0-15,1 0 0,20 0 16,-21-21-16,21 0 0,1-1 16,-1 1-16,0 0 0,1 0 0,-1 0 15,-21-22-15,22 22 0,-1-21 16,-21 0-16,0 20 0,0-20 0,1 21 16,-22-21-16,0 20 15,0 1-15,-22 21 16,1 21-1,21 1-15,-21-1 0,0 0 0,21 0 16,-21 0-16,21 22 0,0-22 16,0 21-16,0-21 0,0 0 0,21 1 15,0-1-15,0 0 0,0 0 16,1 0-16,-22 0 0,21 1 0,0-22 16,-21 21-16,0 0 0,0 0 15,0 0-15,-21-21 16,0 21-16,-22-21 15,22 0-15,-21 0 0,21 0 16,-22 0-16,22 0 0,-21 0 0,21 0 16,-22 0-16,22 0 0,0 0 15,0-21-15,21 0 16,0 0-16,0 0 16,21 0-16,-21-1 0,42 1 0,-21-21 15,1 21-15,20-22 0</inkml:trace>
  <inkml:trace contextRef="#ctx0" brushRef="#br0" timeOffset="4960.12">6519 783 0,'0'0'0,"0"-42"0,0 21 0,0-22 15,0 22-15,0 0 0,-21 0 16,21 0-16,-21 21 0,0 0 15,0 0-15,-1 21 16,22 0-16,0 21 0,-21 1 16,0 20-16,21 1 0,-21-1 15,21 22-15,-21 0 0,21-1 0,-21 1 16,-1-22-16,22 22 0,0 0 16,-21-1-16,0-20 0,21 21 15,0-22-15,0 1 0,-21-1 16,21 1-16,0-22 0,0 0 0,0-21 15,0 22-15,0-22 0,0 0 16,0 0-16,21-21 0,0 0 16,0 0-16,1 0 15,-1-21-15,21 21 0,-21-21 0,0 0 16,22-22-16,-22 22 0,21-21 0,-21 21 16,1-22-16,-1 1 0,0 0 15,0 21-15,0-22 0,0 22 0,-21 0 16,22 0-16,-22 42 31,0 21-15,0-21-16,0 1 0,-22-1 15,22 21-15,0-21 0,-21 22 16,21-22-16,0 0 0,0 0 0,0 0 16,0 0-16,0 1 0,0-1 15,21 0-15,1-21 0,-22 21 0,21-21 16,0 0-16,0 0 0,0 0 0,0 0 15,22 0-15,-22 0 0,0 0 16,21-21-16,-20 0 0,20 0 0,-21-1 16,0 1-16,0 0 15,1 0-15,-1-21 0,0-1 0,0 22 16,0-21-16,-21 21 0,0-22 16,0 22-16,0 0 0,0 0 15,0 42 1,0 0-16,0 0 15,0 0-15,0 22 0,-21-22 16,21 0-16,-21 0 0,0 0 16,21 22-16,0-22 0,-21 0 0,-1 0 15,22 0-15,-21-21 0,21 22 16,-21-1-16,21-42 47,0-1-47,21 1 0,0 0 15,1-21-15,-1 21 0,0-22 16,0 22-16,0-21 0,22 21 0,-22-22 16,0 22-16,0 0 0,0 0 15,0 21-15,1 0 0,-1 0 0,0 0 16,0 21 0,-21 0-16,0 0 0,21 0 0,-21 22 15,0-22-15,0 0 0,0 0 16,0 22-16,0-22 0,-21 0 0,21 0 15,-21 0-15,0 0 16,21 1-16,0-1 0,0 0 0,-21-21 16,21 21-16,-22 0 0,1-21 15,21-21 17,21 0-17,1 0-15,-1 0 0,0-1 0</inkml:trace>
  <inkml:trace contextRef="#ctx0" brushRef="#br0" timeOffset="5736.18">8128 1863 0,'0'-21'0,"0"42"0,21-64 0,-21 22 16,0 0-16,0 0 0,0 0 0,0 0 15,0-1-15,-21 1 0,21 0 16,-21 0-16,0 21 0,-1 0 0,1 0 15,-21 0-15,21 0 0,-22 0 16,22 21-16,-21-21 0,0 42 0,20-20 16,-20-1-16,0 21 0,21 0 15,-1-20-15,1 20 0,0 0 0,0 1 16,0-22-16,21 21 0,0-21 0,0 22 16,0-22-16,0 0 15,0 0-15,0 0 0,21 0 16,0-21-16,0 0 15,22 0-15,-22 0 0,0 0 0,21-21 16,-21 0-16,1 0 0,20 0 0,-21 0 16,0-1-16,0-20 0,1 21 15,-1-21-15,0 20 0,0 1 0,-21-21 16,0 21-16,21 0 0,-21-1 16,21 22-16,-21-21 0,0 42 31,0 1-31,0-1 15,0 21-15,0-21 0,-21 0 16,21 22-16,0-1 0,0 0 16,0 1-16,0-1 0,0 22 0,0-22 15,0 21-15,21 1 0,-21-1 16,22 1-16,-22 21 0,21-22 0,-21 22 16,21-22-16,0 1 0,-21 20 0,0-20 15,21 21-15,0-1 0,-21-20 16,0 20-16,0 1 0,0-21 0,0 20 15,0-20-15,0-1 0,0 1 16,0-1-16,0 1 0,0-22 0,-21 22 16,21-22-16,-21-21 0,0 21 0,0-20 15,0-1-15,-1 0 0,1-21 16,0 0-16,-21 0 0,21 0 16,-1 0-16,1-21 0,0 0 0,0-1 15,0-20-15,0 0 0,-1-1 0,1-20 16,0-1-16,0 1 0,21-1 15,0-20-15,-21-1 0,21 0 0,0 1 16,0-1-16,0 0 0,0 1 0,0-1 16,21 0-16,0 22 0,0-22 15,0 22-15,22-22 0,-22 22 0,0-1 16,21 1-16,-20-1 0,20 1 16,-21 20-16,0 1 0,22-22 0,-22 43 15,0-21-15,-21 0 0,0 20 16,21 1-16,-21-21 0,0 21 15,0 0-15,0-1 0</inkml:trace>
  <inkml:trace contextRef="#ctx0" brushRef="#br0" timeOffset="6015.76">7810 995 0,'0'0'0,"-21"0"0,-21-21 15,21 21 1,21-21-16,-21 21 16</inkml:trace>
  <inkml:trace contextRef="#ctx0" brushRef="#br0" timeOffset="6159.68">6435 1355 0,'0'0'16,"-22"0"-16,1 0 0,0 21 0,0-21 0,-21 0 15</inkml:trace>
  <inkml:trace contextRef="#ctx0" brushRef="#br0" timeOffset="6306.6">6413 1376 0,'0'0'0,"22"0"0,-1 0 0,21 0 15,0 0-15,1-21 0,-1 21 0,22 0 16,-22-21-16,0 21 0,22-22 15,-22 22-15,0 0 0,1-21 0,-1 21 16,0 0-16,-20 0 0,-1 0 16,-64 0 15,22 0-31</inkml:trace>
  <inkml:trace contextRef="#ctx0" brushRef="#br0" timeOffset="7048.17">1693 2963 0,'-21'0'16,"0"-21"-16,42 21 47,0 0-32,0 0-15,22 0 0,-1 0 0,0 0 16,1 0-16,20-21 0,22 21 16,0-21-16,20 21 0,1 0 0,21-21 15,0 21-15,0-21 0,21 21 16,22-22-16,-22 1 0,42 0 0,-20 21 16,20-21-16,1 0 0,20 0 15,-20 21-15,21-22 0,-1 1 0,1 21 16,0-21-16,-22 0 0,22 21 15,-22-21-15,-20 0 0,20 21 16,-21-22-16,1 22 0,-1 0 16,-21-21-16,0 21 0,-21 0 0,0-21 15,0 21-15,0-21 0,0 21 0,-21 0 16,0 0-16,-21 0 0,-1 0 16,1 0-16,-21 0 0,-22 0 0,0 0 15,-21 0-15,1-21 0,-1 21 16,-42 0 15,-1 0-31,-20 0 16,21 0-16,-21 0 0,-1 0 15,1 0-15,-22 0 0,22 0 0,-21 0 16,-1 0-16,22 0 0</inkml:trace>
  <inkml:trace contextRef="#ctx0" brushRef="#br0" timeOffset="7768.64">1524 3133 0,'0'0'0,"0"-21"16,-21 21-16,21-22 15,0 1 17,21 21-1,0 0-31,0 0 16,22 0-16,-22 0 0,21 0 15,22 0-15,-22 0 0,21 0 0,22 0 16,-21 0-16,41 0 0,1 0 15,0 0-15,21 0 0,0 0 0,0 0 16,21 0-16,22-21 0,-1 21 16,21-21-16,-20 21 0,20-21 0,22 0 15,0-1-15,-1 22 16,1-21-16,21 0 0,-22 0 0,22 21 16,-21-21-16,21 0 0,-22-1 15,-20 22-15,21-21 0,-1 0 0,-20 21 16,-22-21-16,22 21 0,-22 0 15,-21-21-15,21 21 0,-20 0 0,-22 0 16,21 0-16,-42 0 0,-1 0 0,1 0 16,0 0-16,-21 0 0,-22 0 15,1 0-15,-1 0 0,-20 0 0,-1 0 16,0 0-16,-21 0 16,1 0-16,-22-21 62,21 21-62,0-22 16,0 1-16</inkml:trace>
  <inkml:trace contextRef="#ctx0" brushRef="#br0" timeOffset="8596.68">10202 1820 0,'0'0'0,"-21"0"0,0 0 16,0 0-16,0-21 16,-1 21-16,1 0 0,0 0 0,0 0 15,0 0-15,0 0 0,-22 0 16,22 0-16,0 0 0,0 0 16,0 0-1,63 0 1,-21 0-1,21 0-15,1 0 0,-1-21 16,22 21-16,-1 0 0,1 0 16,-1-21-16,1 21 0,-1-21 0,1 21 15,20 0-15,-20-21 0,20 21 16,1 0-16,-21-22 0,20 22 0,-20 0 16,-1 0-16,1 0 0,-1 0 15,-20-21-15,-1 21 0,-21 0 0,21 0 16,-20 0-16,-1 0 15,-42 0 32,-1 0-47,1 0 16,0 0-16,0 0 0,0 0 16,0 21-16,-1-21 0,1 0 15,-21 0-15,21 22 0,-22-22 0,1 0 16,0 0-16,-1 0 0</inkml:trace>
  <inkml:trace contextRef="#ctx0" brushRef="#br0" timeOffset="9005.44">10160 1842 0,'0'0'0,"-21"0"0,0 0 0,-1 0 15,1 0-15,0 0 0,0 0 16,21 21 15,21-21-31,0 0 16,22 0-16,-1 0 0,0 0 0,1 0 15,20 0-15,1 0 0,-1 0 16,1 0-16,-1 0 0,22-21 0,-22 21 16,22-22-16,0 22 0,-1 0 15,1-21-15,-22 21 0,1 0 0,-1 0 16,-20-21-16,20 21 0,-20 0 15,-22 0-15,21 0 0,-21 0 16,0 0-16,1-21 0,-1 21 16,-21-21-1,0 0 17,-21 21-17,-1 0-15,1 0 16,0 0-16,21-22 0,-21 22 15,0-21 1,0 0-16</inkml:trace>
  <inkml:trace contextRef="#ctx0" brushRef="#br0" timeOffset="9522.62">11239 1376 0,'-21'-21'15,"0"21"1,21-21 0,0 42 31,21 0-47,0-21 15,-21 21-15,22-21 0,-1 21 16,0 0-16,0-21 0,21 22 0,-20-22 15,20 21-15,-21 0 0,21-21 16,1 21-16,-22-21 0,21 21 0,1-21 16,-1 21-16,-21-21 0,21 0 15,-20 22-15,-1-22 0,21 0 0,-21 0 16,0 21-16,1-21 16,-22 21-1,0 0-15,0 0 16,-22 0-16,1-21 15,0 22-15,-21-1 0,-1 0 16,1 21-16,0-21 0,-1 22 0,1-22 16,-21 21-16,20 1 0,-20-22 0,20 21 15,1-21-15,0 22 0,-1-22 16,1 21-16,21-21 0,0 0 0,-22 1 16,22-1-16,21 0 0,0 0 15,-21-21-15,21 21 0,0 0 16,0-42 15,21 21-15,0-21-16,1 0 0</inkml:trace>
  <inkml:trace contextRef="#ctx0" brushRef="#br0" timeOffset="11048.27">13674 1207 0,'0'0'0,"63"-64"15,-42 22-15,0 21 16,1-22-16,-22 22 0,21-21 16,-21 21-16,21-22 0,-21 1 0,0 21 15,0 0-15,0-22 0,0 22 16,0 0-16,-21 0 0,0 21 0,-1-21 16,22-1-16,-21 22 0,0 0 15,0-21-15,0 21 0,0 0 0,-22 0 16,22 0-16,-21 21 0,21 1 15,-22-1-15,-20 21 0,20 0 0,1 22 16,-21-1-16,20 1 16,-20 21-16,20-22 0,-20 22 0,21-1 15,-1 1-15,1 0 0,0-1 16,20 1-16,1 0 0,0-1 0,21-20 16,0-1-16,0 1 0,0-22 0,21 22 15,0-43-15,1 21 0,-1 1 16,21-22-16,0 0 0,1 0 0,-1 0 15,0-21-15,22 0 0,-1 0 16,-20 0-16,20 0 0,1-21 0,-1 0 16,1 0-16,-1-22 0,1 22 15,-1-21-15,1 21 0,-1-22 0,1 1 16,-1 0-16,-20-1 0,-1 1 16,0 0-16,-21-1 0,1 1 15,-22 0-15,0-1 0,0 22 0,0-21 16,0 21-16,-22 0 0,1 21 15,0 0-15,0 0 0,0 0 16,0 21-16,-1 0 0,1 21 16,0-21-16,0 22 0,21-1 0,0 0 15,-21 1-15,21-1 0,0 0 16,-21 1-16,21-1 0,0 0 0,0-20 16,0-1-16,0 21 0,21-21 0,0 0 15,0-21-15,0 22 0,22-22 16,-22 0-16,21 0 0,0 0 15,-20 0-15,20 0 0,0-22 16,1 22-16,-22-21 0,21 0 0,0 0 16,-20 0-16,20-22 0,-21 22 0,21-42 15,-20 20-15,-22 1 16,0 21-16,0-21 0,0-1 0,0 1 16,-22 21-16,1-22 0,0 22 15,-21 0-15,21 0 0,-1 0 0,-20 21 16,21 0-16,-21 0 0,20 0 15,-20 21-15,21 0 0,-21 0 0,20 0 16,1 22-16,0-22 0,0 21 16,21 1-16,0-22 0,0 21 15,0-21-15,0 0 0,21 22 16,0-22-16,22-21 0,-22 21 0,21 0 16,0-21-16,1 0 0,-1 0 0,22 0 15,-22 0-15,0 0 0,1-21 16,-1 0-16,0 0 0,1 0 0,-1-1 15,-21 1-15,21 0 0,-20 0 16,-1 0-16,0 0 0,0-1 0,-21 1 16,0 0-16,0 0 0,-21 21 31,21 21-15,0 0-16,-21 22 0,0-22 15,21 0-15,0 0 0,0 21 0,-22-20 16,22-1-16,0 0 0,-21 21 15,21-21-15,0 1 0,0-1 0,0 0 16,0 0-16,0 0 16,0-42 15,0 0-15,0 0-16,0-22 0,0 22 15,0-21-15,0 21 0,21-22 16,1 1-16,-1 0 0,21-1 0,-21 1 15,22 21-15,-1 0 16,0 0-16,1-1 0,-1 22 0,0 0 16,1 0-16,-1 22 0,0-22 15,1 42-15,-22-21 0,0 0 0,21 22 16,-42-1-16,0-21 0,0 21 16,0 1-16,0-22 0,0 21 0,0-21 15,0 1-15,-21-1 0,21 21 0,-21-42 16,21 21-16,-21 0 0,0-21 15,21 22-15,0-44 32,21 1-17,0 0-15,0 0 0,0 0 16,0 0-16</inkml:trace>
  <inkml:trace contextRef="#ctx0" brushRef="#br0" timeOffset="11445.04">15621 1651 0,'0'-21'16,"21"21"-16,0 0 15,0 21-15,1 0 16,-1 0-16,0 1 0,-21 20 16,21-21-16,0 0 0,0 22 0,-21-1 15,0-21-15,22 21 16,-22-20-16,21 20 0,-21 0 0,0-21 15,0 22-15,0-22 0,0 0 16,0 21-16,0-20 0,0-1 16,0 0-16,0-42 31,0 0-15,0-1-16,0 1 0,0 0 15,21-21-15,0-1 0,0 22 0,0-42 16,-21 20-16,22 1 0,-1-21 15,0 20-15,0 1 0,0 0 0,-21-1 16,21 1-16,1 21 0,-1 0 16,-21-1-16,0 1 0,21 0 15,0 21-15,0 0 0,0 0 16,1 0 0,-1 0-16,0 21 0</inkml:trace>
  <inkml:trace contextRef="#ctx0" brushRef="#br0" timeOffset="11839.51">16468 2053 0,'0'0'0,"0"21"16,21-21-1,0-21 1,0 21-16,0-21 0,0 0 15,22 0-15,-22 0 0,21-1 0,-21 1 16,1-21-16,-1 21 0,0 0 16,0-22-16,0 22 0,-21 0 0,0 0 15,0 0-15,0-1 16,-21 22-16,0 0 16,0 22-16,0-22 0,-1 21 15,-20 21-15,21-21 0,0 0 16,0 22-16,-1-22 0,1 21 0,0-21 15,0 22-15,21-22 0,0 21 16,0-21-16,0 1 0,0-1 0,0 0 16,0 0-16,0 0 0,21 0 15,0-21-15,0 0 0,1 0 16,-1 0-16,0 0 0,0 0 0,21 0 16,-20 0-16,-1-21 0,0 0 15,21 21-15,-21-21 0,1 0 0,-1 0 16</inkml:trace>
  <inkml:trace contextRef="#ctx0" brushRef="#br0" timeOffset="12215.44">17081 1736 0,'0'0'0,"22"-21"0,-1-1 16,-21 1 0,21 21-16,0 0 0,0 0 15,0 0-15,1 0 0,-22 21 16,42 1-16,-21-1 0,0 0 0,0 0 15,-21 21-15,22-20 0,-1 20 16,-21-21-16,0 21 0,0-20 0,0 20 16,0-21-16,0 21 0,0-20 15,0-1-15,0 21 0,0-21 16,-21 0-16,-1-21 0,1 22 0,21-1 16,-21-21-16,21 21 15,-21-21-15,21-21 16,0 0-16,0-1 15,0 1-15,21-21 16,0 21-16,0-22 0,1 1 0,-1 0 16,0-1-16,0 1 0,0 0 15,0-1-15,22 1 0,-22 0 0,0 21 16,0-22-16,0 22 0,1 0 16,-22 0-16,21 0 15,-21-1-15,0 1 16</inkml:trace>
  <inkml:trace contextRef="#ctx0" brushRef="#br0" timeOffset="13383.77">18182 1101 0,'0'0'15,"0"-21"-15,21-64 16,-21 64-16,0-22 0,0 22 0,0 0 16,0 0-16,0 42 31,0 0-31,0 22 0,-21-1 16,0 21-16,21 1 0,-21-1 0,0 1 15,21-1-15,-22 1 0,1 21 16,0-22-16,0 1 0,0 20 0,0-20 15,-1-1-15,22 1 0,-21-1 16,0-20-16,21-1 0,0 0 0,0 1 16,0-1-16,0-21 0,0 21 15,0-20-15,21-1 0,0 0 16,1-21-16,20 0 0,-21 0 0,0 0 16,22 0-16,-1-21 0,-21 0 15,21-1-15,1 1 0,-1 0 16,0 0-16,-20-21 0,20 20 15,-21-20-15,21 0 0,-20 21 0,-1-22 16,0 1-16,-21 21 0,0-22 16,21 22-16,-21 0 0,21 21 15,-21 21 1,0 0 0,0 22-16,0-22 0,0 0 0,0 0 15,0 22-15,0-22 0,0 0 16,0 0-16,0 0 0,0 0 0,0 1 15,21-22-15,1 21 0,-1-21 16,0 0-16,21 0 0,-21 0 16,1 0-16,20 0 0,-21 0 15,21 0-15,-20 0 0,-1-21 0,21-1 16,-21 1-16,0 21 0,1-21 0,-1 0 16,0-21-16,-21 20 0,0 1 15,21 0-15,-21 0 0,0 0 0,0 0 16,0-1-16,0 1 0,-21 42 47,21 1-47,0 20 0,-21-21 0,0 0 15,-1 0-15,22 1 16,0 20-16,-21-21 0,21 0 0,-21 0 16,0 1-16,21-1 15,-21-21-15,21 21 0,0-42 47,0 0-47,0-1 0,21 1 16,0 0-16,0 0 0,-21 0 15,21-22-15,1 22 0,20-21 0,-21 0 16,0-1-16,22 22 16,-22-21-16,21 21 0,-21-1 0,22 1 0,-22 0 15,0 21-15,0 0 16,0 0-16,0 0 0,1 21 0,-22 0 15,0 1-15,21-1 0,-21 21 0,0-21 16,0 22-16,0-22 0,0 21 16,0-21-16,0 22 0,0-22 0,0 21 15,0-21-15,0 0 0,-21 1 16,21-1-16,0 0 0,0 0 16,21-21 15,0 0-31,0 0 15,0-21-15,0 21 0,1-21 16,-1 0-16,0-1 0,21 22 0,-21-21 16</inkml:trace>
  <inkml:trace contextRef="#ctx0" brushRef="#br0" timeOffset="14128.34">20002 1715 0,'0'0'0,"0"-22"0,0 1 16,0 0-16,0 0 15,-21 21-15,0 0 0,0 0 16,0 0-16,0 21 0,-1 0 16,-20 0-16,21 1 0,0-1 15,-22 21-15,22-21 0,0 22 16,0-22-16,0 21 0,0-21 0,-1 0 16,22 1-16,-21 20 0,21-21 15,0 0-15,0 0 0,21-21 16,1 0-16,-1 0 0,21 0 15,-21 0-15,0 0 0,22 0 16,-22 0-16,21-21 0,-21 0 0,1 0 16,20 0-16,-21 0 0,0-1 15,0 1-15,1 0 0,-1-21 0,0 21 16,-21-1-16,0 1 16,21 0-16,-21 0 0,21 21 15,-21-21-15,0 42 16,0 0-1,0 0-15,-21 0 0,21 1 16,-21-1-16,0 0 0,21 21 0,-21-21 16,21 1-16,-22 20 0,1 0 0,0-21 15,21 22-15,-21-1 0,21 22 16,-21-22-16,21 21 0,0 22 0,0-21 16,0 20-16,-21 1 0,21 0 15,0-1-15,-22 22 0,22-21 0,0-1 16,0 22-16,0-21 0,0 0 15,0-1-15,0 1 0,0 0 16,0-1-16,0 1 0,22 0 0,-22-1 16,21-20-16,-21 20 0,0-20 0,0 21 15,0-43-15,0 21 0,0-20 16,0-1-16,0 0 0,-21-20 0,-1-1 16,1 0-16,0-21 0,-21 0 0,21 0 15,-1 0-15,-20-21 0,0 0 16,21-1-16,-22-20 0,22 0 0,0-1 15,0-20-15,0-1 0,-1-20 0,1 20 16,21 1-16,0-22 0,0 22 16,0-22-16,0 0 0,0 1 15,0-1-15,0 0 0,21 1 0,1-1 16,-1 0-16,0 1 0,0-1 16,21 21-16,-20-20 0,-1 20 0,21 1 15,-21-1-15,0 1 0,1-1 16,-1 22-16,21 0 0,-42-22 0,21 22 15,0-1-15,1 22 0,-22-21 16,0 0-16,0-1 0</inkml:trace>
  <inkml:trace contextRef="#ctx0" brushRef="#br0" timeOffset="14364.72">19706 1355 0,'0'0'0,"-21"-21"0,0 21 15,21-22-15,-21 22 16,-1 0-16,22-21 0,-21 21 16,0 0-1,0 0-15,21-21 31,-21 21-31,0 0 0</inkml:trace>
  <inkml:trace contextRef="#ctx0" brushRef="#br0" timeOffset="14511.64">18351 1439 0,'0'22'16</inkml:trace>
  <inkml:trace contextRef="#ctx0" brushRef="#br0" timeOffset="14638.57">18902 1439 0,'21'0'0,"0"0"16</inkml:trace>
  <inkml:trace contextRef="#ctx0" brushRef="#br0" timeOffset="16440.41">21526 1757 0,'22'-21'31,"-22"0"-31,21 21 16,0-22-16,0 1 0,0 0 16,22 0-16,-22 21 0,21-21 0,-21 0 15,0-1-15,1 1 0,-1 0 16,0 21-16,0-21 0,-21 0 31,21 0 94,-21-1-125,21 1 16,-21 0-1,0 0-15,0 0 0,0 0 16,0-1-16,-21 22 0,0-21 16,0 21-16,0 0 0,-22 0 0,22 0 15,-21 0-15,0 0 0,-1 0 16,1 0-16,0 0 0,-1 21 0,1 1 16,21-1-16,-22 0 0,22 0 15,-21 0-15,21 0 0,0 1 16,21-1-16,-22 0 0,22 0 15,0 0-15,0 0 0,22 1 0,-1-1 16,0 0-16,0 0 0,21-21 16,-20 21-16,20 0 0,0 1 0,1-1 15,-1 21-15,-21-21 0,21 0 16,1 22-16,-22-22 0,0 21 0,0 1 16,-21-22-16,0 0 0,0 21 15,0-21-15,0 1 0,-21-1 0,-21 0 16,21 0-16,-1-21 0,-20 21 15,21 0-15,-21-21 0,-1 0 0,22 0 16,-21 0-16,21 0 16,-22 0-16,22 0 0,0-21 0,0 0 15,0 21-15,-1-21 0,1 0 16,21 0-16,-21 21 0,21-22 0,0 1 16,0 0-16,0 0 0,0 0 15,0 0-15,0-1 0,21 22 16,0-21-16,1 21 15,-1 0-15,0 0 0,0 0 0,0 0 16,22 0-16,-22 0 0,21 0 16,-21 0-16,22 0 0,-22 0 15,21 0-15,-21 0 0,0 0 0,22 0 16,-22 0-16,0 21 0,0-21 16,0 22-16,-21-1 0,0 0 0,22 0 15,-1 0-15,-21 0 16,0 1-16,0-1 0,0 0 15,0 0-15,0 0 16,21 0 0,0-21-16,0 0 15,0 0-15,1 0 0,-1 0 16,0-21-16,0 0 0,21 21 16,-20-21-16,-1 0 0,21 0 0,-21-1 15,0 1-15,1 0 16,-1 0-16,0-21 0,0 20 0,0 1 15,-21 0-15,21 21 0,-21-21 16,0 0-16,0 42 31,-21 0-31,0 0 0,0 0 0,21 1 16,-21 20-16,0-21 0,21 0 0,0 0 16,0 22-16,-22-22 0,22 0 15,0 0-15,0 0 0,0 1 16,22-22-1,-1 21-15,0-21 0,0 0 0,0 0 16,0 0-16,22 0 0,-22 0 16,21-21-16,-21 21 0,22-22 0,-22 1 15,21 0-15,-21 0 0,1 0 16,-1 0-16,0-1 0,0 1 0,0 0 16,-21 0-16,21 0 0,-21 0 15,0-1-15,0 44 31,0-1-31,0 0 16,-21 0-16,21 0 0,-21 0 0,21 1 16,0-1-16,0 21 15,0-21-15,0 0 0,0 1 16,0-1-16,21-21 0,0 0 16,1 0-16,-1 0 0,21 0 0,-21 0 15,22 0-15,-22 0 0,21 0 16,0-21-16,-20 21 0,20-22 0,-21 1 15,21 0-15,-20 0 0,-1 0 16,-21 0-16,0-1 0,21 1 0,-21 0 16,0-21-16,0 21 0,0-1 15,0 1-15,0 0 0,0 0 0,0 42 47,0 0-47,0 22 0,0-22 0,0 21 16,-21 0-16,21 1 0,0-1 15,0 0-15,-21 22 0,-1-1 0,1 1 16,21-1-16,-21 1 0,21-1 16,-21 1-16,0-1 0,0 1 0,-1-1 15,22 22-15,-21-21 0,21-1 16,-21 1-16,21 20 0,0-20 0,0 20 16,0-20-16,0-1 0,0 1 0,0-22 15,0 22-15,0-22 0,0 0 16,0-20-16,0-1 0,0 0 0,0 0 15,0 0-15,0-42 32,0 0-32,0 0 0,0 0 0,21-22 15,0 1-15,1 0 0,-22-1 0,21 1 16,0-22-16,0 1 0,-21-1 16,21-20-16</inkml:trace>
  <inkml:trace contextRef="#ctx0" brushRef="#br0" timeOffset="16744.25">22881 2201 0,'0'0'0,"0"-63"0,0 21 16,0-1-16,0 1 15,0 0-15,21-1 0,0 1 0,1 0 16,-1 20-16,21 1 0,0-21 16,-20 21-16,20 21 0,0 0 0,1 0 15,-22 0-15,21 0 0,-21 21 16,0 0-16,1 21 0,-22-20 0,0 20 15,0-21-15,0 21 0,0-20 16,-22 20-16,1-21 0,0 0 0,-21 22 16,21-22-16,-1 0 0,-20-21 15,21 21-15,0 0 0,-22-21 0,22 21 16,0-21-16,0 0 16,42 0 15,0 0-31,0-21 15,1 21-15,-1-21 0,0 21 16</inkml:trace>
  <inkml:trace contextRef="#ctx0" brushRef="#br0" timeOffset="17416.86">23495 2053 0,'0'0'0,"42"-21"0,-21 0 15,1 21-15,20-21 0,-21 0 0,21-1 16,-20-20-16,-1 21 0,0 0 15,0 0-15,-21-22 0,21 22 16,-21 0-16,0 0 16,0 0-16,-21 21 0,0 0 15,0 0-15,0 21 0,-22 0 16,22 21-16,0-21 0,-21 22 0,20-22 16,1 21-16,0-21 0,0 22 15,21-22-15,0 0 0,0 21 0,0-20 16,0-1-16,0 0 15,0 0-15,21-21 0,0 21 16,0-21-16,1 0 0,20 0 16,-21 0-16,0 0 0,22 0 0,-22-21 15,0 21-15,0-21 16,21 0-16,-20 21 0,-1-21 0,-21-1 16,21 1-16,-21 0 0,21-21 0,-21 21 15,0-1-15,0 1 0,0 0 16,0 0-16,21 0 0,0 0 0,-21-1 15,0 1-15,22 21 0,-1-21 16,0 0-16,21 21 0,-21-21 16,1 21-16,-1 0 0,21 0 0,-21 0 15,0 0-15,1 21 0,-1 0 16,0 0-16,0 0 0,0 22 0,-21-22 16,0 21-16,0-21 0,0 22 15,0-1-15,0-21 0,0 22 16,0-22-16,-21 0 0,0 0 0,0 0 15,0 0-15,21 1 0,-22-22 16,22 21-16,-21-21 0,0 0 16,21-21-1,0-1-15,0 1 0,0 0 16,0 0-16,21 0 0,0 0 16,1-22-16,-1 1 0,0 0 0,0-1 15,0 1-15,22-22 0,-22 22 16,21 0-16,-21-1 0,0 1 15,1 21-15,-1 0 0,0 0 16,0-1-16,-21 1 0,-21 21 31,0 0-31,-22 0 0,1 21 0,0 1 16</inkml:trace>
  <inkml:trace contextRef="#ctx0" brushRef="#br0" timeOffset="17987.58">18246 1630 0,'0'0'16,"-22"0"-16,1 0 0,0 0 15,42 0 1,22 0-16,-1-21 0,0 21 16,1-21-16,20 21 0,1-22 15,-22 22-15,21 0 0,-20-21 0,-1 21 16,0 0-16,1 0 0,-22 0 16,-21 21-1,-21-21-15,0 22 16,-1-1-16,-20 0 0,0 0 0,-1 0 15,1 0-15,-21 1 0</inkml:trace>
  <inkml:trace contextRef="#ctx0" brushRef="#br0" timeOffset="19167.66">2836 4339 0,'21'0'16,"-21"-21"-16,22 21 0,-1-21 0,-21 0 15,0 0-15,21-1 16,-21 1-16,0 0 0,0 0 0,0 0 16,0 0-16,0-1 0,0-20 15,0 21-15,-21 0 0,0 0 16,-1 21-16,1 0 0,-21 0 15,21 0-15,0 0 0,-22 0 16,22 0-16,-21 21 0,-1 0 16,22 21-16,-21-21 0,21 43 15,0-22-15,-1 1 0,1 20 0,21 1 16,0-1-16,0 1 0,0-1 16,21 22-16,1-22 0,-1 1 0,0-1 15,21 1-15,1-1 0,-22-20 16,21-1-16,0 0 0,-20-21 0,20 1 15,0-1-15,1-21 0,-22 0 16,21 0-16,-21 0 0,22-21 0,-22-1 16,21-20-16,-21 21 0,22-21 15,-22-1-15,0 1 0,21 0 0,-21-1 16</inkml:trace>
  <inkml:trace contextRef="#ctx0" brushRef="#br0" timeOffset="19438.5">3598 4022 0,'0'0'0,"21"-106"16,-21 85-16,0 0 0,0-1 16,-21 22-1,0 22-15,0-1 0,0 21 0,0 0 16,21 1-16,0-1 0,-22 22 16,22-1-16,-21-21 0,21 22 0,-21-1 15,21-20-15,0 20 0,-21 1 16,0-22-16,21 0 0,-21 22 15,21-22-15,0 1 0,0-1 16,0 0-16,0-21 0,0 22 0,0-22 16,21 0-16,-21 0 0,21-21 15,0 0-15,0 0 0,0 0 0,22-21 16,-22 0-16,21 0 0,1 0 16,-1-1-16</inkml:trace>
  <inkml:trace contextRef="#ctx0" brushRef="#br0" timeOffset="20543.91">4043 4572 0,'0'0'0,"21"-21"0,0 0 0,0-22 16,0 22-16,-21 0 0,0-21 0,0 21 16,0-1-16,0 1 0,0 0 15,0 0-15,-21 21 0,0 0 16,0 0-16,0 0 0,0 0 0,-1 21 16,1-21-16,0 21 0,0 22 15,0-22-15,0 21 0,-1 0 0,1-20 16,0 20-16,21 0 0,-21 1 15,0-1-15,21 0 0,0 1 0,0-1 16,0-21-16,0 21 0,0-20 16,0-1-16,21-21 0,0 0 0,0 0 15,0 0-15,1 0 0,-1 0 16,0-21-16,21-1 0,-21 1 0,1 0 16,-1 0-16,21-21 0,-21 20 15,0 1-15,-21-21 0,22 21 16,-22-22-16,21 22 0,-21-21 0,0 21 15,0 0-15,0-1 0,0 1 16,0 42 15,0 1-31,0-1 0,0 0 0,-21 21 16,21-21-16,0 1 0,0 20 16,0-21-16,0 0 0,0 22 0,0-22 15,0 0-15,21 0 0,-21 0 16,21-21-16,0 0 0,0 0 0,0 0 15,22 0-15,-22 0 16,21 0-16,1-21 0,-1 0 0,0 0 16,1 0-16,-1-1 0,0-20 0,-21 21 15,22 0-15,-1 0 0,-21-22 16,0 22-16,1-21 0,-1 21 0,-21-1 16,21-20-16,-21 21 0,0 0 15,0 0-15,-21 21 16,21 21-1,-21 0-15,21 0 0,0 0 0,0 22 16,0-22-16,0 0 0,0 21 16,0-21-16,21 1 0,0-1 15,0 0-15,-21 0 0,21 0 0,0 0 16,-21 1-16,0-1 0,22 0 16,-22 0-16,21-21 0,-21 21 0,-21-21 46,-1 0-46,1 0 16,0-21-16,-21 21 0,21-21 16,-1 21-16,1 0 0,-21 0 0,21 0 15,0 0-15,-1 0 0,22 21 16,0 0 0,0 0-16,0 1 15,22-1-15,-1 0 16,0-21-16,0 0 15,0 0-15,0 21 0,22-21 0,-22 0 16,0 0-16,21 0 0,-20 0 0,20-21 16,-21 21-16,21-21 0,-20 0 15,20-1-15,-21 1 0,0 0 0,22 0 16,-22 0-16,0 0 0,0-1 16,0 1-16,0-21 0,-21 21 0,0 0 15,0-1-15,0 1 0,0 0 16,0 0-16,0 0 0,-21 21 0,0 0 15,0 0-15,0 0 16,0 0-16,21 21 16,0 0-16,0 0 0,0 0 15,0 1-15,21 20 0,0-21 16,0 0-16,-21 0 0,21 1 0,0-1 16,1 0-16,-1 0 0,0 0 15,0 0-15,-21 1 0,0-1 0,21-21 16,-21 21-16,0 0 0,0 0 15,0 0-15,-21 1 0,0-1 16,0-21-16,0 21 0,-1 0 0,1 0 16,-21 0-16,0 1 0,20-1 15,-20-21-15,0 0 0,-1 0 16,22 0-16</inkml:trace>
  <inkml:trace contextRef="#ctx0" brushRef="#br0" timeOffset="21224.81">7662 4339 0,'0'0'0,"0"-42"0,0 21 0,0 0 15,0-1-15,0 1 0,-21 0 0,0 0 16,0 0-16,0 0 16,-1-1-16,-20 22 0,21 0 0,-21 0 15,20 0-15,-41 22 16,21-1-16,20 0 0,1 21 16,0 1-16,0-1 0,0 21 0,21-20 15,0 20-15,0-20 0,0 20 0,0-21 16,0 22-16,21-22 0,-21 1 0,21-1 15,0-21-15,22 0 0,-22 0 16,0 1-16,21-22 0,1 0 0,-22 0 16,21 0-16,0 0 15,1-22-15,-1 1 0,-21 0 0,22 0 16,-1-21-16,-21 20 0,0-20 0,0 21 16,1-21-16,-1 20 0,-21-20 15,0 0-15,0-1 0,0 1 0,-21 0 16,21-1-16,-43 1 0,22 0 15,-21-1-15,-1 1 0,1 21 0,-21-21 16,20 20-16,1 1 0,0 0 16,-1 21-16,1 0 0,21 0 0,-22 21 15,22 0-15,0 1 0,21 20 16,0-21-16,0 21 0,0 1 16,0-22-16,0 21 0,0 1 15,42-22-15,-20 21 0,-1-21 0,21 0 0,0 1 16,1-22-16,-1 0 0</inkml:trace>
  <inkml:trace contextRef="#ctx0" brushRef="#br0" timeOffset="22208.47">8488 3641 0,'0'0'0,"0"-64"0,-21-20 16,-1 41-16,1 22 0,0-21 15,21-1-15,-21 43 16,0 0-16,21 22 0,-21-1 16,21 0-16,0 21 0,0 22 15,-22-22-15,22 0 0,0 22 0,-21-1 16,21 1-16,0-1 0,0 1 0,-21 21 16,21-1-16,-21-20 0,21-1 15,0 22-15,0-22 0,0 1 0,0-22 16,0 1-16,-21-1 0,21 0 15,0-21-15,0 1 0,0-1 0,0 0 16,-21-21-16,21-21 31,0 0-31,21-1 16,0 1-16,0-21 0,-21 21 16,42-22-16,-20 22 0,-1-21 0,21 21 15,0 0-15,-20-1 0,20 22 16,0 0-16,1 0 0,-22 0 0,21 0 15,-21 22-15,0-22 0,1 21 0,-1 0 16,-21 0-16,0 0 0,0 0 16,0 1-16,-21-1 0,-1 0 0,1 21 15,-21-21-15,21 1 0,-22-1 16,1 0-16,21 0 0,-21 0 0,-1-21 16,22 21-16,0 1 0,-21-22 15,20 0-15,1 0 16,21 21-1,0 0 1,21-21-16,1 0 0,-1 0 16,0 0-16,0 0 0,21 0 15,-20 0-15,20 0 0,0-21 0,1 21 16,20-21-16,-21-1 0,22 1 0,-22 0 16,22 0-16,-22 0 0,22 0 15,-22-1-15,-21 1 0,21-21 0,-20 21 16,-1 0-16,0-22 0,-21 22 15,0-21-15,0 21 0,0-1 16,0 1-16,0 0 0,0 0 0,0 42 31,0 0-31,0 0 0,21 1 16,-21 20-16,0 0 0,21 1 16,-21 20-16,0-21 0,0 22 0,21-1 15,-21 22-15,0 0 0,22-22 0,-22 22 16,0 21-16,0-22 0,0 22 15,0 0-15,0 0 0,-22 0 0,1 0 16,21-22-16,-21 22 0,0 0 16,0-21-16,21 20 0,0-20 0,0 0 15,-21-22-15,21 22 0,0-22 16,0-20-16,0 20 0,0-20 0,0-1 16,0-21-16,-22 0 0,22 0 0,-21-21 15,21-21-15,-21 0 16,21 0-16,-21-21 0,0 20 15,21-20-15,-21 0 0,21-22 0,-22 22 16,1-22-16,21 1 0,0-1 0,-21 1 16,21-1-16,-21 1 0,21-1 15,0 1-15,0-1 0,0 1 0,0-1 16,0 1-16,0-1 0,0 1 0,0-1 16,0 1-16,0-1 15,0 1-15,0-1 0,0 1 0</inkml:trace>
  <inkml:trace contextRef="#ctx0" brushRef="#br0" timeOffset="22436.63">9144 3958 0,'0'-21'16,"-21"21"-16,0 0 15,-1 0 1,22 21 0,0 0-1,0 1-15,22-1 16,-1-21 0,-21 21-16</inkml:trace>
  <inkml:trace contextRef="#ctx0" brushRef="#br0" timeOffset="22784.49">9356 4233 0,'21'22'16,"0"-22"-1,0 0 1,0-22-16,0 1 16,-21 0-16,22 21 0,-1-21 0,0 0 15,0 0-15,0-1 0,0 1 0,-21 0 16,0 0-16,0 0 15,-21 21 1,0 21-16,0 0 16,0 0-16,0 0 0,-1 22 0,1-22 15,0 21-15,0-21 0,21 22 16,0-1-16,0-21 0,0 22 0,0-22 16,0 21-16,0-21 0,0 0 15,0 1-15,0-1 0,21-21 16,0 21-16,0-21 0,1 0 15,-1 0-15,0 0 0,0 0 16,0 0-16,0 0 0,22-21 0,-22 0 16,0 21-16,0-22 0,0 1 0,1 0 15,-1 0-15</inkml:trace>
  <inkml:trace contextRef="#ctx0" brushRef="#br0" timeOffset="23313.19">10096 4043 0,'0'0'0,"22"-21"0,-22 0 15,-22 21 17,1 21-32,21 0 0,-21 0 15,0 0-15,21 0 0,-21 22 0,21-22 16,0 21-16,0-21 0,0 22 0,0-22 16,0 0-16,0 21 0,0-20 15,0-1-15,0 0 0,21 0 0,-21 0 16,21 0-16,0-21 0,0 22 15,1-22-15,20 0 0,-21 0 0,0 0 16,0 0-16,22 0 0,-22-22 0,0 22 16,0-21-16,22 0 15,-22 0-15,0 0 0,0 0 0,21-22 16,-20 1-16,-1 0 0,0-1 16,0 1-16,0 0 0,0-22 0,-21 22 15,22-22-15,-22 1 0,21 20 0,-21-20 16,0 21-16,21-1 0,-21-20 15,0 20-15,21 22 0,-21-21 0,0 21 16,0 42 0,0 21-16,-21-21 15,21 22-15,0 20 0,0-20 16,-21 20-16,21 1 0,0-1 0,-21 1 16,21-1-16,0 1 15,-22-1-15,22 1 0,0-1 0,0-21 16,0 1-16,0-1 0,0-21 0,0 22 15,22-22-15,-1 0 0,0 0 16,-21 0-16,21-21 16,0 0-16,0 0 15,-21-21-15,0 0 0,0 0 16,0 0-16,0-1 0,0 1 0,0-42 16</inkml:trace>
  <inkml:trace contextRef="#ctx0" brushRef="#br0" timeOffset="23515.89">10435 4106 0,'0'-21'31,"21"21"-15,0-21-16,22 21 0,-22-21 16,21 0-16,-21 21 0,22-21 0,-1-1 15,0 22-15,-20-21 0,20 21 16,-21 0-16,21 0 0,-20 0 0,-1 0 15</inkml:trace>
  <inkml:trace contextRef="#ctx0" brushRef="#br0" timeOffset="23996.61">12679 3810 0,'0'-63'16,"0"41"-16,0 1 0,0 0 16,0-21-16,21 21 0,0-22 0,-21 1 15,21 21-15,0-22 0,-21 22 16,0-21-16,0 21 0,22 0 0,-22-1 16,0 1-16,0 0 0,21 21 15,-21 21 1,0 22-16,-21-1 15,-1 0-15,22 1 0,-21 20 0,0 1 16,0-1-16,21 1 0,-21-1 0,0 1 16,-1-1-16,22 1 0,-21-22 15,0 21-15,0 1 0,21-22 0,-21 1 16,0-1-16,21 0 0,-22-21 16,22 22-16,0-22 0,0 0 0,0 0 15,22-42 16,-1 0-31,0 0 0,0 0 16</inkml:trace>
  <inkml:trace contextRef="#ctx0" brushRef="#br0" timeOffset="24404.38">13208 3895 0,'21'-21'16,"-42"21"15,0 21-31,0 0 0,-1 0 0,1 0 16,21 22-16,-21-1 0,0-21 0,0 21 15,0 1-15,-1-1 0,1-21 16,21 22-16,0-22 0,0 21 0,0-21 16,0 0-16,0 1 0,21-1 15,1 0-15,-1-21 0,0 0 16,21 0-16,-21 0 0,22 0 0,-1 0 15,-21 0-15,22 0 0,-22-21 16,21 0-16,-21 21 0,0-43 0,1 22 16,-1 0-16,0 0 0,-21 0 0,0-22 15,0 22-15,0-21 0,0-1 16,0 22-16,-21-21 0,0 21 0,-1 0 16,1-1-16,-21 1 0,21 0 15,0 21-15,-1 0 0,1 0 0,0 0 16,0 0-16,0 0 0,0 0 0,-1 0 15,1 0 1,21-21 0</inkml:trace>
  <inkml:trace contextRef="#ctx0" brushRef="#br0" timeOffset="24740.19">12255 3704 0,'0'0'0,"-63"0"15,63-21 1,21 21 0,21-21-16,-20 21 15,20-21-15,0 21 0,22-21 0,-22 21 16,22-22-16,-1 1 0,1 0 15,20 21-15,-20-21 0,20 21 0,-20-21 16,21 21-16,-22-21 0,-21 21 0,1 0 16,-1 0-16,-21 0 0,0 0 15,1 0-15,-1 21 78</inkml:trace>
  <inkml:trace contextRef="#ctx0" brushRef="#br0" timeOffset="26416.1">15198 4403 0,'0'0'16,"0"-21"15,0-1-31,21 22 0,0-21 16,0-21-16,0 21 0,0 0 0,1-22 15,20 1-15,-21 0 16,21-1-16,1-20 0,-1 20 0,0-20 16,1 21-16,-1-22 0,0 22 0,1-22 15,-22 22-15,21-22 0,-21 22 16,1 0-16,-22-1 0,0 22 0,0-21 15,0 21-15,-22 21 16,-20 0-16,21 0 0,-21 0 0,20 0 16,-20 21-16,0 21 0,21-21 15,-1 22-15,1-1 0,0 0 0,21-20 16,0 20-16,0 0 0,21 1 16,0-1-16,1 0 0,20 1 0,-21-1 15,21 0-15,-20 1 0,20-1 16,-21 0-16,0-21 0,0 22 15,1-1-15,-22-21 0,0 0 0,0 22 16,0-22-16,0 0 0,-22 0 16,1 0-16,0-21 0,-21 22 0,21-22 15,-22 0-15,22 0 0,-21 0 16,-1 0-16,1 0 0,21 0 0,-21-22 16,-1 1-16,1 21 0,0-21 0,20 0 15,-20-21-15,21 20 0,0 1 16,0 0-16,21 0 15,21 21 1,0 21-16,0 0 16,0 0-16,0 1 0,22-1 0,-22 0 15,0 0-15,0 0 0,22 0 16,-22 1-16,0-22 0,21 21 16,-21 0-16,1-21 0,20 0 0,-21 21 15,21-21-15,-20 0 0,20 0 0,-21 0 16,21 0-16,-20-21 0,-1 21 0,21-21 15,-21 0-15,22-1 0,-22 1 16,21 0-16,-21-21 0,22 21 16,-22-22-16,21 1 0,-21 21 15,0-22-15,1 1 0,-1 0 0,-21-1 16,0 1-16,0 21 0,0 0 0,0 0 16,0-1-16,-21 22 15,-1 0-15,1 22 16,21-1-16,-21 21 0,0-21 15,0 22-15,0-1 0,-1-21 0,22 21 16,-21 1-16,21-1 0,0-21 0,0 22 16,0-22-16,0 0 0,0 0 15,21 0-15,1-21 0,-1 21 0,0-21 16,21 0-16,-21 0 16,22 0-16,-22 0 0,21 0 0,1-21 15,-1 21-15,-21-21 0,21 0 0,1 0 16,-22 0-16,21-1 0,-21-20 15,1 21-15,-1-21 0,0 20 0,0-20 16,-21 21-16,21-21 0,-21 20 16,0 1-16,0 0 0,0 0 15,0 42 1,-21-21-16,21 21 0,-21 22 16,0-22-16,21 21 0,0-21 0,0 22 15,0-1-15,-21-21 0,21 21 16,0-20-16,0-1 0,0 0 15,21 0-15,-21 0 0,21 0 0,0-21 16,0 0-16,0 0 0,22 0 16,-22 0-16,0 0 0,21 0 0,-20-21 15,20 0-15,-21 0 0,21 0 16,-20 0-16,20-1 0,-21-20 0,21 0 16,-20-1-16,-1 1 0,21 0 15,-21-1-15,0 1 0,1-21 0,-1 20 16,0 1-16,-21-22 0,0 22 0,0-21 15,0 20-15,0-20 0,0 20 16,0 1-16,0 0 0,0-1 0,0 22 16,0 0-16,-21 0 0,0 42 15,21 21 1,0-20-16,0 41 0,-22-21 16,1 22-16,0-22 0,21 22 0,-21-1 15,0-20-15,21 20 0,0 1 16,-21-22-16,-1 21 0,22 1 0,0-22 15,0 1-15,0-1 0,0 0 0,0 1 16,0-22-16,0 21 0,0-21 16,0 0-16,0 1 0,0-1 15,-21-21 1,21-21 0,0-1-16,0 1 0,0 0 15,0 0-15,21-21 0,1 20 16,-1-20-16,0 0 0,21-1 0,-21 22 15,22-21-15,-1 21 0,0 0 16,1 21-16,-1 0 0,-21 0 0,22 0 16,-1 0-16,-21 21 0,0-21 0,0 42 15,1-21-15,-22 0 0,0 1 16,0 20-16,0-21 0,0 0 0,-22 22 16,1-22-16,0 0 0,0 0 15,-21 21-15,-1-20 0,1-1 0,0 0 16,-1 0-16,1 0 0,0-21 0,-1 21 15,1 1-15,21-22 16,-22 0-16,22 21 0,-21-21 0,21 0 16,0 0-16,-1-21 15,22-1-15,0-20 16</inkml:trace>
  <inkml:trace contextRef="#ctx0" brushRef="#br0" timeOffset="28271.26">18859 3937 0,'0'0'16,"0"-21"-16,0 0 0,0-22 16,0 22-16,22 0 0,-22 0 0,21 0 15,-21 0-15,0-1 0,0 1 16,0 0-16,-21 21 31,-1 21-31,1 22 0,0-22 16,0 21-16,0 0 0,-22 1 15,22 20-15,0-20 0,0 20 0,0 1 16,0-1-16,-1-21 0,1 22 0,21-22 16,-21 1-16,21-1 0,0-21 15,0 21-15,21-20 0,0-1 0,22 0 16,-22-21-16,21 21 0,-21-21 16,22 0-16,-1 0 0,0 0 0,1-21 15,-1 21-15,22-21 0,-22 0 0,0-22 16,22 22-16,-22-21 0,22-1 15,-22 1-15,21-21 0,-20-1 0,20 1 16,-20-1-16,-1 1 16,0-1-16,1 1 0,-1-1 0,-21 1 15,0-1-15,22 1 0,-22 20 16,-21-20-16,21-1 0,-21 22 0,0 0 16,21-1-16,-21 22 0,0 0 15,0 0-15,0 42 16,0 0-16,-21 21 15,21 1-15,-21-1 0,0 22 0,-1-22 16,1 21-16,0 1 0,21-1 0,-21 22 16,0-21-16,0-1 15,-1 22-15,22-22 0,0 1 0,-21-22 16,21 22-16,0-22 0,0 0 16,0 1-16,0-1 0,0-21 0,21 0 15,1 0-15,-1 1 0,0-1 0,21-21 16,-21 0-16,22 0 0,-1 0 15,-21 0-15,22 0 0,-1 0 0,-21-21 16,21-1-16,1 1 0,-1 0 16,-21-21-16,22 21 0,-22-22 0,21 1 15,-21 0-15,0-1 0,1-20 0,-22 20 16,0 1-16,0 0 0,0-1 16,0 1-16,0 21 0,0-21 0,-22 20 15,1 22-15,-21 0 16,21 0-16,0 0 0,-1 0 15,-20 22-15,21-1 0,0 21 0,-22 0 16,22-20-16,0 20 0,0 21 16,0-20-16,21-1 0,0 0 0,-21-20 15,21 20-15,0-21 0,0 21 16,0-20-16,0-1 0,0 0 0,21-21 16,0 21-16,0-21 0,-21 21 0,21-21 15,0 0-15,1 0 0,-1 0 16,0-21-16,0 0 15,0 0-15,0 0 0,1-1 16,-1 1-16,0-21 0,0 0 0,0 20 16,0-20-16,1-21 0,-1 20 0,-21 1 15,0 21-15,0-22 0,0 1 16,0 21-16,0 0 0,0 0 0,-21 42 31,21 0-31,-22 21 16,1 1-16,21-22 0,0 21 0,0 0 15,0 1-15,0-1 0,0 0 16,0-20-16,0 20 0,0-21 16,0 21-16,21-20 0,1-1 15,-1-21-15,0 21 0,0-21 0,0 0 16,0 0-16,22 0 0,-22 0 0,21 0 16,1 0-16,-22 0 0,21-21 15,0 0-15,-20-1 0,20 1 0,0 0 16,1 0-16,-22-21 0,21 20 15,0-20-15,-20 0 0,-1-1 0,21 1 16,-21 0-16,-21 21 0,0-22 0,21 22 16,-21 0-16,0 0 15,-21 21-15,0 21 16,21 0-16,-21 0 16,0 0-16,0 22 0,-1-1 0,22-21 15,0 22-15,0-1 0,0-21 0,0 21 16,0-20-16,0-1 0,0 0 15,0 0-15,0 0 0,0 0 0,22-21 16,-22 22-16,21-22 0,-21 21 16,0-42 15,-21-1-15,-1 1-16,1 0 15,0 0-15,21 0 0,-21 21 16,0 0-16,0 0 15,-1 0-15,1 21 16,0 0-16,21 0 16,0 0-16,0 1 0,0-1 0,0 0 15,0 0-15,0 0 0,0 0 16,21-21-16,0 0 16,1 0-16,-1 0 0,21 0 0,0 0 15,-20 0-15,20 0 0,0 0 16,1-21-16,-1 21 0,0-21 0,1 0 15,-1 0-15,0 0 0,1-1 0,-1-20 16,0 21-16,1-21 0,-1-1 16,0 1-16,-21 0 0,22 20 15,-22-20-15,0 0 0,0 21 16,-21-22-16,0 22 0,0 0 0,-21 0 16,0 21-16,0 0 0,0 0 15,-1 0-15,1 21 0,0 0 16,0 0-16,21 0 0,0 22 0,0-22 15,0 21-15,0-21 0,0 22 16,0-22-16,0 0 0,0 21 0,0-20 16,0-1-16,0 0 0,0 0 0,0 0 15,21-21-15,-21 21 0,0 1 16,0-1-16,0 0 16,-21-21-1,0 21-15,0-21 16,-1 0-16,1 0 0,0 21 0,0-21 15,0 0-15,0 0 0,-1 0 16,1 0-16,0 0 0,21-21 0,0 0 16,0 0-16,0 0 0</inkml:trace>
  <inkml:trace contextRef="#ctx0" brushRef="#br0" timeOffset="28827.67">23114 3387 0,'0'0'0,"21"-21"0,0-1 0,0-20 15,-21 21-15,22 0 0,-1 0 0,0-1 16,0 1-16,-21 0 0,0 0 15,21 21-15,-21-21 0,0 42 32,0 0-17,-21 21-15,0 1 0,0-1 16,0 22-16,-22-1 0,22 1 16,0 20-16,-21-20 0,20-1 15,-20 1-15,21 20 0,-21-20 0,20-1 16,1 1-16,0-22 0,0 1 0,0 20 15,21-42-15,-21 22 0,21-22 16,0 21-16,0-21 0,0 0 16,21-21-16,0 0 15,0 0-15,0 0 0,0 0 16,-21-21-16,22 0 0,-1 0 0,-21-21 16,21 20-16,-21-20 0,0 21 15,0-21-15</inkml:trace>
  <inkml:trace contextRef="#ctx0" brushRef="#br0" timeOffset="29697.03">22860 3831 0,'21'0'47,"0"0"-47,0 0 0,22 0 16,-22 0-16,21-21 0,-21 21 0,22-21 15,-1 21-15,0-21 0,1 21 16,-1-21-16,0 21 0,1-22 16,-1 22-16,0 0 0,-20-21 15,20 0-15,-21 21 0,0 0 0,0 0 16,1 0-16,-22 21 16,0 0-16,0 1 15,-22-1-15,1 0 0,21 0 0,0 0 16,-21 0-16,21 22 0,-21-22 15,21 0-15,0 21 0,0-20 0,0-1 16,0 0-16,0 0 0,0 0 16,21 0-16,0-21 0,0 22 0,1-22 15,-1 0-15,0 0 0,21 0 16,-21 0-16,22 0 0,-1-22 0,0 22 16,1-21-16,-1 0 0,-21 0 15,22 0-15,-1 0 0,-21-1 16,0-20-16,22 21 0,-22 0 0,-21 0 15,21-1-15,-21-20 0,21 21 16,-21 0-16,0 0 0,0-1 0,0 1 16,0 0-16,0 0 15,0 42 1,0 0 0,-21 0-16,21 22 0,-21-22 15,0 21-15,21 1 0,-22-1 0,1 0 16,0 22-16,0-1 0,21-20 15,-21 20-15,0 1 0,-1-1 16,22 1-16,0-1 0,-21 1 0,21-1 16,-21 1-16,21-1 0,-21 1 15,21-1-15,0 1 0,0-1 0,0 1 16,0-1-16,0 1 0,0 20 0,0-20 16,0-1-16,0 1 0,0-1 15,0-20-15,0 20 0,0 1 0,0-22 16,0 21-16,0-20 0,0-1 0,0-21 15,0 0-15,-21 1 0,21-1 16,-21-21-16,-1-21 16,22-1-16,-21 1 15,0 0-15,21-21 16,-21-1-16,0 1 0,0-21 0,21-1 16,-22 22-16,1-22 0,0-20 0,21 20 15,0 1-15,0-1 0,0-21 16,0 22-16,0-1 0,21 1 0,0-1 15,22 1-15,-22 21 0,0-1 16,21 1-16,-20 0 0,20-1 0,-21 1 16,21 21-16,-20-22 0,20 1 0,-21 21 15,21-21-15,-20 20 0,-1-20 16,0 21-16,0 0 0,0-22 0,0 22 16,1 0-16,-1 0 15</inkml:trace>
  <inkml:trace contextRef="#ctx0" brushRef="#br0" timeOffset="30080.81">24574 3852 0,'0'0'0,"0"-21"0,0 0 15,0 0-15,0 0 16,0 0-16,0 42 47,0 0-47,-21 0 15,0 21-15,21 1 0,-21-1 0,21 22 0,0-1 16,0 1-16,-21 20 0,21-20 16,-21-1-16,21 22 0,-22-22 15,22 22-15,0-21 0,0-1 0,-21 22 16,21-22-16,-21 1 0,21-1 16,-21 1-16,21-1 0,0 1 0,0-22 15,0 0-15,-21 22 0,21-22 0,-21-21 16,21 22-16,0-1 0,0-21 15,0 0-15,0 1 0,-22-1 0,22 0 16,0 0-16,0-42 31,0 0-15,0-22-16,0 22 0,0 0 16,22-21-16,-22-1 0,21 22 0,0-42 15,-21 20-15,21 1 0</inkml:trace>
  <inkml:trace contextRef="#ctx0" brushRef="#br0" timeOffset="30424.61">24532 4149 0,'0'0'0,"0"-43"0,0 22 0,0-21 16,0 0-16,0 20 0,0 1 16,0 0-16,0 0 0,21 0 15,0 0-15,1-1 0,-1 1 0,0 21 16,0-21-16,0 21 0,22-21 15,-22 21-15,21 0 0,-21 0 0,22 0 16,-22 0-16,0 21 0,0 0 16,0 0-16,-21 22 0,0-22 0,0 21 15,0-21-15,0 22 0,0-1 16,-21-21-16,-21 22 0,21-22 0,-1 21 16,-20-21-16,21 0 0,-21 1 0,20-1 15,-20 0-15,21-21 0,0 21 16,-22-21-16,22 0 0,0 0 15,0 0 1,21-21 0,0 0-16,21 21 15,0-21-15,0 21 0,1-22 16,-1 22-16,0-21 0</inkml:trace>
  <inkml:trace contextRef="#ctx0" brushRef="#br0" timeOffset="30785.4">24934 4106 0,'0'0'0,"64"-21"16,-43 0-16,0 0 16,0 0-16,0 21 15,1-21-15,-1-1 0,0 1 0,21 0 16,-21 21-16,1-21 0,-1 0 16,0 0-16,-21-1 0,0 1 0,21 0 15,-21 0-15,0 0 16,-21 0-16,0 21 15,0 0-15,-1 0 0,1 0 16,0 21-16,0-21 0,-21 21 0,20 0 16,1 0-16,0 0 0,21 22 0,0-22 15,0 21-15,0-21 0,0 22 16,0-22-16,0 0 0,0 21 0,0-20 16,0-1-16,21 0 15,0-21-15,-21 21 0,22 0 0,-1-21 16,0 0-16,0 0 0,0 0 0,0 0 15,1 0-15,-1 0 16,0 0-16,-21-21 0,21 21 0,0-21 16,-21 0-16,21 0 15,1-1-15</inkml:trace>
  <inkml:trace contextRef="#ctx0" brushRef="#br0" timeOffset="31120.14">26014 3556 0,'0'-21'0,"0"0"15,0 0-15,0-1 16,-21 22-16,21 22 31,-22-1-31,22 0 16,0 0-16,0 0 0,0 0 0,-21 1 15,21-1-15,-21 0 0,0 0 16,21 0-16,-21 0 0,0 1 16,21-1-16,-22 0 0,1-21 15,21 21-15,-21-21 0,42 0 47</inkml:trace>
  <inkml:trace contextRef="#ctx0" brushRef="#br0" timeOffset="31308.03">26183 3556 0,'0'0'0,"0"-21"15,-21 42 1,0 0-1,21 0-15,-21-21 0,-1 22 16,1-1-16,21 0 0,-21 0 0,21 0 16,-21-21-16,21 21 0,-21 1 15,21-1-15,-21-21 0,-1 0 16,22 21-16,-21-21 0,0 0 0,0 0 16</inkml:trace>
  <inkml:trace contextRef="#ctx0" brushRef="#br0" timeOffset="32160.55">11747 508 0,'0'0'0,"0"-21"0,22 21 0,-22-21 0,21 21 16,-21 21 31,0 0-47,0 0 0,0 0 16,0 1-16,0-1 0,0 0 15,-21 0-15,21 0 0,0 0 16,0 1-16,0-1 0,0 0 15,0 0-15,21-21 32,0 0-32,-21-21 15,21 0-15</inkml:trace>
  <inkml:trace contextRef="#ctx0" brushRef="#br0" timeOffset="32340.45">11980 508 0,'0'0'0,"0"-21"0,21 21 15,-21 21 17,0 0-32,0 0 15,0 1-15,0-1 16,0 0-16,0 0 0,0 0 0,0 0 16,0 1-16,0-1 0,0 0 15,22 0-15,-22 0 0,0 0 0,21 1 16</inkml:trace>
  <inkml:trace contextRef="#ctx0" brushRef="#br1" timeOffset="49791.69">3746 6879 0,'0'0'0,"0"-21"16,0 0-16,-21 21 0,21-21 15,0 0-15,-21 21 0,21-22 16,-21 22 0,0 0-16,21 22 31,-21-1-31,21 0 0,-22 21 0,1 1 16,21-1-16,0 21 0,0 1 15,-21-1-15,21 22 0,0 0 0,0-1 16,0 1-16,0 21 0,0-21 15,0-1-15,0 22 0,0 0 0,0-21 16,-21 20-16,21-20 0,-21 21 0,21-21 16,-21-1-16,-1 22 0,1-21 15,0-1-15,0 22 0,0-21 0,0-22 16,-1 22-16,1-21 0,0-1 16,0 1-16,21-1 0,-21 1 15,0-22-15,21 0 0,-22 1 0,22-1 16,0-21-16,0 21 0,0-20 15,-21-22-15,0 0 16,21-22 0,0 1-16,0-21 0,0 0 0,0-1 15,0 1-15,0-22 0,0 1 16</inkml:trace>
  <inkml:trace contextRef="#ctx0" brushRef="#br1" timeOffset="50811.62">3683 6731 0,'0'0'0,"42"0"16,-21 0-16,22 0 0,-22 0 16,42 0-16,-20 0 0,20 0 0,1-21 15,-1 21-15,1 0 0,42 0 16,-22 0-16,22 0 0,0 0 0,21 0 15,-21 0-15,0-21 0,21 21 16,0 0-16,0 0 0,0 0 0,21 0 16,-21 0-16,0 0 0,0 0 0,-21 0 15,-1 0-15,22 0 0,-21-21 16,0 21-16,-21 0 0,21 0 0,-1 0 16,-20 0-16,0 0 15,-1 0-15,1 0 0,-21 0 0,-1 0 16,-21 0-16,22 21 0,-22-21 15,1 21-15,-1-21 0,0 21 0,-21 0 16,1-21-16,-1 21 0,0 1 0,0-1 16,0 0-16,0 21 0,1-21 15,-1 22-15,0-1 0,-21 0 0,21 1 16,-21-1-16,21 0 0,-21 22 16,0-1-16,21-20 0,-21 20 0,0 1 15,0-1-15,0-20 0,0 20 0,0 1 16,0-1-16,0 1 0,0-1 15,0 22-15,0-22 0,0 1 16,0 20-16,0-20 0,0-1 0,0 1 16,0-1-16,0 1 0,0-22 15,0 22-15,0-1 0,0 1 0,0-1 16,0-20-16,0 20 0,0 1 16,0-22-16,0 21 0,0-20 0,0-1 15,0 0-15,0 22 0,0-43 0,0 21 16,0 1-16,0-1 0,-21-21 15,21 22-15,-21-22 0,21 21 0,-21-21 16,21 0-16,0 1 0,-21-22 16,0 21-16,21 0 0,-22-21 0,1 0 0,0 21 15,0-21 1,-21 0-16,20 0 0,1 0 0,-21 0 16,21 0-16,-22 0 0,1 0 0,-21-21 15,-1 21-15,1-21 0,-1 21 16,-21 0-16,-20-21 0,20 21 0,-21 0 15,0-22-15,-127 22 16,128 0-16,-22 0 0,0-21 0,0 21 16,-22 0-16,22 0 0,-21 0 0,0 0 15,0 0-15,0 0 0,-22 0 16,22 0-16,21-21 0,-21 21 16,42 0-16,-21-21 0,21 21 0,22 0 15,-22 0-15,42-21 0,-20 21 16,41-21-16,-20 21 0,21 0 0,-1 0 15,22 0-15,0 0 0,0 0 16,0 0-16,21 21 31,0 0-31,21 0 16,0-21-16,0 21 0,0-21 16,0 21-16</inkml:trace>
  <inkml:trace contextRef="#ctx0" brushRef="#br1" timeOffset="51636.09">3302 12721 0,'0'0'0,"0"-42"0,0 21 0,-21 0 16,21-22-16,0 22 0,0 0 0,0 0 15,0-22-15,0 22 0,-21 0 16,21 0-16,-22 0 0,22 0 0,0-1 16,0 1-16,0 0 0,0 0 15,-21 21-15,21-21 0,-21 21 31,21 21-31,0 0 0,0 0 0,0 0 16,0 22-16,-21-1 0,21 22 16,0-1-16,0 1 0,0 20 0,0 1 15,0 21-15,0-22 0,0 22 16,0 0-16,21-21 0,-21 21 0,0-1 16,0 1-16,21 0 0,-21 0 15,21 0-15,-21-22 0,0 22 0,0 0 16,0-21-16,0 21 0,0-22 15,0 1-15,-21 0 0,21-1 0,-21-20 16,21 20-16,-21-20 0,21-1 16,0 1-16,-21-1 0,0 1 15,21-22-15,-22 1 0,22-1 16,0-21-16,0 0 0,0 0 0,-21-21 31,21-21-31,-21-21 0,21 21 16,0-22-16,0 22 0,-21-42 15,21 20-15,0-20 0,-21 21 0,21-43 16,0 21-16,0-20 0,0-1 0</inkml:trace>
  <inkml:trace contextRef="#ctx0" brushRef="#br1" timeOffset="52701.33">2900 12637 0,'0'0'0,"-21"-22"0,-1 1 16,22 0-16,0 0 0,0 0 0,-21 0 16,21-1-16,0 1 15,0 0-15,21 0 16,1 0-16,-1 21 15,0-21-15,21 21 0,1-22 0,-1 1 16,21 0-16,1 0 0,-1 21 16,22-21-16,21 0 0,-21-1 0,42 1 15,-22 0-15,22 21 0,22-21 0,-1 0 16,0 0-16,21 21 0,1-22 16,-1 1-16,0 21 0,22 0 0,-22-21 15,0 21-15,22 0 0,-43-21 16,21 21-16,-20 0 0,-1 0 0,0 0 15,0-21-15,-42 21 0,21 0 16,-21 0-16,-22 0 0,1 0 0,-21-21 16,-22 21-16,21 0 0,-20 0 15,-22 0-15,21 0 0,-21 0 16,1 0-16,-1 0 0,0 0 0,0 0 16,0 21-16,0 0 15,-21 0 1,0 0-16,0 0 0,0 1 15,22-1-15,-22 0 0,0 0 0,0 0 16,0 22-16,0-22 0,0 21 16,0 0-16,0-20 0,0 20 0,0 21 15,0-20-15,21-1 0,-21 22 0,0-1 16,0 1-16,0-1 0,0 1 16,0-1-16,0 1 0,0 20 15,0-20-15,21-1 0,-21 22 0,0-22 16,0 22-16,0-21 0,0 20 15,0-20-15,0 20 0,0-20 0,0 21 16,0-22-16,0 1 0,0 20 0,-21-20 16,21-1-16,-21 1 0,21 20 15,0-20-15,-22-1 0,1 1 0,21-1 16,-21 1-16,21-22 0,0 22 0,-21-22 16,0 22-16,0-22 0,-1 0 15,22 22-15,-21-22 0,0 0 0,0-20 16,0 20-16,-22-21 0,22 21 15,0-20-15,-21-1 0,21 0 16,-1 0-16,-20 0 0,0-21 0,21 21 16,-22-21-16,22 0 0,-21 0 0,-1 0 15,1 0-15,0 0 0,-1 0 0,-20 0 16,-43-42-16,43 42 16,-1-21-16,-21 0 0,1 0 0,-1 21 15,-21-22-15,-21 1 0,21 0 0,-21 0 16,0 0-16,0 0 0,0-1 15,0 1-15,0 0 0,22 0 16,-22 21-16,0-21 0,-127 0 16,148-1-16,-21 22 0,0-21 15,21 21-15,-21-21 0,21 21 0,-21 0 16,21-21-16,0 21 0,1 0 16,-1-21-16,0 21 0,21 0 0,22-21 15,-1 21-15,1-22 0,20 22 0,22 0 16,-21 0-16,21-21 0,0 21 15,21-21 1,0 0 31,21 21-31,0-21-16,0 0 0,0 21 0,0-43 15</inkml:trace>
  <inkml:trace contextRef="#ctx0" brushRef="#br1" timeOffset="54567.29">4593 7324 0,'0'0'0,"21"-21"16,-21-1-16,0 1 15,0 0-15,0 0 0,0 0 0,0 0 16,0-1-16,0 1 0,-21 42 31,21 1-15,0-1-16,0 21 0,0 0 15,0 22-15,0-1 0,0 1 0,0-1 16,0 22-16,21-21 0,-21 20 0,0-20 16,0 20-16,0-20 0,0 21 15,0-22-15,0-21 0,0 22 0,0-22 16,0 1-16,0-1 0,0 0 15,0-21-15,0 1 0,0-1 0,0 0 16,0 0-16,-21-42 31,0 21-31,21-21 16,-21 0-16,0-1 0,-1-20 16,22 21-16,-21 0 0,0-22 0</inkml:trace>
  <inkml:trace contextRef="#ctx0" brushRef="#br1" timeOffset="54870.12">4233 7811 0,'0'0'0,"0"-22"0,-21-62 16,21 63-16,0-22 0,0 1 0,0 0 15,0-1-15,21 1 0,0 0 16,22-1-16,-1 22 0,0-21 0,1-1 16,20 22-16,-20 0 0,20 0 15,1 21-15,-1 0 0,-21 21 16,22 0-16,-22 0 0,1 22 0,-22-1 15,0 0-15,0 1 0,-21-1 16,0 22-16,0-22 0,-21 0 0,0 1 16,0-1-16,-22 0 0,22 1 15,-21-1-15,-1 0 0,1 1 0,21-22 16,-21 21-16,20-21 0,1 0 0,0 1 16,0-1-16,21 0 0,0 0 15,21-21 16,0-21-31,0 21 0</inkml:trace>
  <inkml:trace contextRef="#ctx0" brushRef="#br1" timeOffset="55655.17">4911 8170 0,'0'0'0,"21"22"0,-21-1 0,0 0 15,21 0 1,0-21-16,-21 21 0,21-21 0,0 0 15,1 0-15,-1 0 16,0 0-16,0-21 0,0 0 0,22 0 16,-22 0-16,0-1 0,0 1 0,0 0 15,0 0-15,1-21 16,-22 20-16,0-20 0,0 21 0,0-21 16,0 20-16,0 1 0,0 0 15,-22 21-15,1 0 0,0 0 16,0 0-16,0 21 0,0 0 0,-1 1 15,1-1-15,21 21 0,-21 0 16,0 1-16,0-1 0,21 0 0,-21 1 16,21-1-16,0 0 0,0 1 0,0-1 15,0-21-15,21 22 0,0-22 16,0 0-16,0 0 0,0-21 0,22 21 16,-1-21-16,-21 0 0,22 0 15,-1 0-15,0 0 0,22-21 16,-22 21-16,0-21 0,22-21 0,-22 20 15,1 1-15,-22-21 0,21 21 16,-21-22-16,0 22 0,1-21 0,-22 0 16,0 20-16,0-20 0,0 21 0,0-21 15,0 20-15,-22 22 16,22 22 0,0-1-16,0 0 0,-21 21 0,21-21 15,0 22-15,-21-22 0,21 21 16,0-21-16,0 22 0,-21-22 0,21 0 15,-21 0-15,21 22 0,0-22 16,-21 0-16,21 0 0,0 0 16,0 0-16,-22-21 0,22 22 15,-21-22 1,21-22 0,0 1-16,0 0 0,0 0 15,0-21-15,21 20 0,1-20 16,-1 0-16,0-1 0,21-20 0,1 21 15,-22-1-15,21 1 0,0 21 0,1 0 16,20-1-16,-20 22 16,-1 0-16,-21 0 0,21 0 0,-20 22 0,20-1 15,-21 21-15,-21-21 0,0 22 16,0-1-16,0 0 0,0 1 16,0-1-16,0 0 0,0-21 0,0 22 15,-21-1-15,0-21 0,0 22 0,-1-22 16,1 0-16,0 0 0,0 0 15,21 0-15,-21-21 0,0 0 16,-1 0 0,22-21-16</inkml:trace>
  <inkml:trace contextRef="#ctx0" brushRef="#br1" timeOffset="56412.06">4022 12658 0,'0'0'0,"21"-43"0,0-20 15,-21 42 1,21 0-16,-21-1 0,0 1 0,0 42 31,0 1-31,0 20 16,0 21-16,0 1 0,0-1 15,0 22-15,0-21 0,0 20 0,0-20 16,0-1-16,0 1 0,0-1 16,0 1-16,0-22 0,0 22 0,-21-22 15,21 21-15,-21-20 0,21-22 0,-21 21 16,21-21-16,0 22 15,0-22-15,0 0 0,0 0 16,0-42 0,0 0-1,0-21-15,0 20 0,0-20 0</inkml:trace>
  <inkml:trace contextRef="#ctx0" brushRef="#br1" timeOffset="56719.88">3789 12954 0,'0'0'0,"-21"-42"0,21-22 16,0 22-16,0 0 0,0-1 16,0 22-16,21-21 0,21-1 15,0 1-15,1 21 0,-1-21 16,0 20-16,1-20 0,20 21 16,-20 21-16,20 0 0,1 0 0,-1 0 15,-21 0-15,1 21 0,-1 0 16,0 0-16,-20 22 0,-1-22 0,-21 21 15,0 1-15,-21-1 0,-1 0 0,1 1 16,-21-1-16,21 0 0,-22 1 16,22-1-16,-21 0 0,0-21 0,20 22 15,-20-22-15,21 0 0,0 21 16,0-42-16,-1 22 0,22-1 16,0 0-16,22 0 15,-1-21 1,0 0-16,0 0 0</inkml:trace>
  <inkml:trace contextRef="#ctx0" brushRef="#br1" timeOffset="57496.44">4995 13356 0,'0'0'15,"21"0"-15,1 0 16,-22-21-16,0 0 15,0 0-15,0 0 16,0-1-16,0 1 0,0 0 0,0 0 16,0 0-16,0 0 0,-22-1 15,1 22-15,0 0 0,0 0 16,0 0-16,0 22 0,-1-1 16,1 0-16,0 0 0,-21 21 0,21-20 15,-1 20-15,-20-21 0,21 21 0,0 1 16,0-22-16,-1 21 0,22 1 15,0-22-15,0 21 0,0-21 0,0 0 16,0 1-16,0-1 0,0 0 16,22-21-16,-1 0 0,0 0 15,0 0-15,0 0 0,0 0 0,1-21 16,20 0-16,-21-1 0,0-20 16,0 21-16,22-21 0,-22 20 0,0-20 15,0 0-15,0 21 0,-21-1 16,0 1-16,22 0 0,-22 0 0,0 42 31,0 0-31,0 0 16,0 1-16,0-1 0,0 21 0,0-21 15,0 0-15,0 22 0,0-22 16,0 21-16,0-21 0,0 1 16,0-1-16,0 0 0,0 0 15,21 0-15,0-21 0,0 0 0,0 0 16,0 0-16,1 0 0,-1 0 0,0-21 15,0 0-15,21 0 0,-20 0 16,-1-1-16,0 1 0,21-21 0,-21 21 16,1-22-16,-1 22 0,-21 0 15,0-21-15,21 21 0,-21-1 0,0-20 16,21 21-16,-21 0 0,0 0 16,0 42-1,0 0-15,0 0 16,0 0-16,0 22 0,0-1 15,0 0-15,0 1 0,0-1 16,0 0-16,0 22 0,0-22 0,0 22 16,0-22-16,0 21 0,0-20 15,-21 20-15,0-20 0,0-1 0,21 0 16,-22 22-16,1-22 0,0-21 0,21 22 16,0-22-16,-21 0 0,21 0 15,0 0-15,0-42 16,21 0-16,0 0 0,0 0 15,-21-22-15,22 1 0,-1 21 16</inkml:trace>
  <inkml:trace contextRef="#ctx0" brushRef="#br1" timeOffset="57784.28">5524 13420 0,'0'0'0,"-21"-43"0,21 22 0,0-21 0,0 21 16,0 0-16,0-1 0,0 1 0,0 0 15,21 0-15,1 21 0,-1 0 16,21 0-16,0 0 0,-20 0 0,20 0 16,0 0-16,-21 21 0,22 0 15,-22-21-15,0 21 0,-21 1 0,0-1 16,0 0-16,0 0 0,0 0 0,-21 0 16,0 1-16,0 20 15,-22-21-15,22 0 0,-21 0 0,21 1 16,-22-1-16,22 0 0,-21 0 15,21 0-15,-1 0 0,1-21 0,42-21 47,1 0-47,-1 0 0</inkml:trace>
  <inkml:trace contextRef="#ctx0" brushRef="#br1" timeOffset="58120.08">6117 13166 0,'0'0'0,"21"-21"0,-21 42 47,0 0-47,0 0 0,0 21 0,-21-20 16,21 20-16,0-21 0,0 21 16,-21 22-16,21-22 0,-21 1 0,0 20 15,21 1-15,0-22 0,-22 21 0,1 1 16,0-22-16,21 22 0,-21-1 15,0-20-15,21 20 0,-21 1 0,21-22 16,-22 21-16,22-20 0,0-1 16,-21 0-16,21 1 0,0-1 0,-21-21 15,21 0-15,0 22 0,0-22 16,0-42 15,0-22-31,21 22 0,-21 0 16,21-21-16,-21-1 0,0 1 0,22 0 15,-1-1-15,-21-20 0,0 21 16</inkml:trace>
  <inkml:trace contextRef="#ctx0" brushRef="#br1" timeOffset="58388.35">5969 13758 0,'0'0'0,"0"-42"0,0-21 0,0 20 0,0 1 16,0 0-16,0-1 0,21 22 0,-21-21 16,0 21-16,21-1 0,0 1 15,1 0-15,-1 0 0,0 0 16,0 0-16,0 21 0,0-22 0,1 22 15,-1 0-15,0 0 0,0 0 16,0 0-16,0 0 0,-21 22 0,0-1 16,0 0-16,0 0 0,0 0 15,0 0-15,0 22 0,-21-22 0,21 21 16,-21-21-16,0 22 0,0-22 0,0 21 16,-1-21-16,1 1 0,0-1 15,0 0-15,0-21 0,21 21 0,21-21 47,0-21-47,0 0 16,0 0-16</inkml:trace>
  <inkml:trace contextRef="#ctx0" brushRef="#br1" timeOffset="58735.67">6540 13441 0,'22'0'15,"-22"-21"1,21 21-16,0-21 16,0 21-16,-21-22 0,21 1 0,0 21 15,-21-21-15,0 0 16,0 0-16,-21 21 31,0 0-15,0 21-16,0 0 0,0 0 0,-1 22 15,22-22-15,-21 0 0,0 21 16,21-21-16,-21 22 0,21-22 0,0 21 16,0-21-16,-21 22 0,21-22 0,0 0 15,0 0-15,0 22 16,0-22-16,21 0 16,0-21-16,0 0 15,0 0-15,1-21 16,-1 0-16,0-1 0,21 1 0,-21 21 15,1-21-15,20 0 0</inkml:trace>
  <inkml:trace contextRef="#ctx0" brushRef="#br1" timeOffset="59144.44">6985 13399 0,'-21'-22'0,"21"1"15,21 21 16,0 0-31,0 0 0,0 0 16,1 0-16,-1 0 0,0 21 0,0-21 16,-21 22-16,21-1 0,-21 0 15,21 0-15,-21 0 0,22 0 0,-22 1 16,0 20-16,0-21 0,0 0 0,0 22 16,0-22-16,0 21 0,0-21 15,-22 0-15,1 22 0,21-22 0,-21 0 16,21 0-16,-21 0 15,0-21-15,0 0 16,21-21 0,0 0-16,0 0 15,0 0-15,0-22 0,21 22 16,0-21-16,0 0 0,0-1 0,0 1 16,22 0-16,-22-1 0,0 1 0,0 21 15,0 0-15,1-22 0,-1 22 16,-21 0-16,21 21 0,-21-21 15,21 21-15,-21-21 32</inkml:trace>
  <inkml:trace contextRef="#ctx0" brushRef="#br1" timeOffset="59955.97">5165 9800 0,'0'0'0,"0"-21"0,0 0 16,0 0-16,0 42 47,0 0-47,0 0 16,0 0-16,0 1 0,0 20 0,0 0 15,0 1-15,0-1 16,21 0-16,-21 22 0,21-22 0,-21 22 15,0-1-15,0 1 0,0 20 0,0-20 16,0-1-16,21 1 0,-21 20 16,0-20-16,21-1 0,-21 22 0,0-21 15,0 20-15,0-20 0,21 20 0,-21-20 16,0-1-16,0 22 0,0-21 16,0-1-16,0-21 0,0 22 0,0-1 15,0-20-15,0-1 0,0 0 0,0 1 16,0-1-16,0-21 0,0 22 15,-21-22-15,21 0 0,0 0 0,0 0 16,-21-21 0,21-21-1,0 0-15,-21 0 16,21 0-16,0-1 0,0-20 0,0 21 16,0-21-16,0-1 0,0 1 0,0-22 15,0 1-15,21 21 0</inkml:trace>
  <inkml:trace contextRef="#ctx0" brushRef="#br1" timeOffset="60591.61">5165 9948 0,'0'0'0,"-43"-21"15,22 0 1,0 21-16,0 0 0,0 0 16,-1 0-1,1 0-15,0 21 16,0 0-16,0 1 16,21-1-16,-21 21 0,-1-21 0,1 22 15,0-22-15,0 21 0,0 0 0,0-20 16,-1 20-16,1 0 0,0-21 15,0 22-15,21-22 0,-21 21 16,21-21-16,-21 1 0,21-1 0,0 0 16,0 0-16,0-42 47,0 0-47,0 0 15,21-1-15,-21-20 0,21 21 0,0-21 16,0 20-16,-21-20 0,21 0 15,1-1-15,-1 22 0,-21-21 0,21 0 16,0-1-16,-21 22 0,21-21 16,0 21-16,1-1 0,-1 1 15,0 21-15,0 0 0,0 0 16,0 0-16,1 21 0,-1 1 0,21-1 16,-21 0-16,0 21 0,22-21 0,-22 22 15,21-22-15,1 21 0,-22-21 16,21 22-16,0-22 0,-20 21 0,20-21 15,-21 22-15,0-22 0,22 0 0,-22 21 16,0-20-16,0-1 0,0-21 16,-21 21-16,21 0 0,1-21 15,-22-21 17,0 0-32,0 0 0,0-1 15,0-20-15,0 21 0,-22-21 0,1 20 16,0-20-16</inkml:trace>
  <inkml:trace contextRef="#ctx0" brushRef="#br1" timeOffset="61035.83">3365 9356 0,'0'0'0,"0"21"16,-21-21-16,0 0 0,0 0 0,21 21 16,21-21 15,0 0-31,22 0 0,-1 0 15,0 0-15,22 0 0,-22-21 0,22 0 16,-22 21-16,21 0 0,1 0 0,-22-21 16,1 21-16,-1 0 0,-21 0 15,21 0-15,-20 0 0</inkml:trace>
  <inkml:trace contextRef="#ctx0" brushRef="#br1" timeOffset="62800.28">3090 13123 0,'21'22'0,"-21"-1"16,0 0-16,0 0 15,0 0-15,0 0 0,0 1 16,-21-1-16,0 0 16,21 0-16,-21-21 0,0 21 15,0 0-15,-1 1 0,1-1 16,0-21-16,0 21 0,-21-21 16,20 0-16,1 21 0,-21-21 0,21 0 15,-22 0-15,22 0 0,-21 0 16,0 0-16,-1 0 0,1 0 15,0-21-15,-1 0 0,1 21 0,0-21 16,-1-1-16,1 1 0,0 0 0,-1 0 16,1-21-16,-22 20 0,22-20 15,0 0-15,-1 21 0,1-22 0,0 1 16,21-22-16,-22 22 0,1-21 16,0 20-16,-1-20 0,1-1 0,0 1 15,20-1-15,-20-20 0,21 20 16,-21-21-16,20 22 0,1-22 0,0 1 15,0-1-15,0 0 0,0 1 16,21-22-16,0 21 0,-22 0 16,1-20-16,21 20 0,0-21 0,0 21 15,-21-20-15,21 20 0,0-21 16,0 21-16,0-20 0,0 20 0,0 0 16,0 1-16,0-1 0,0 0 15,21 1-15,0-1 0,1 21 0,-1-20 16,0 20-16,21-20 0,-21-1 0,22 21 15,-1-20-15,0-1 0,1 0 16,-1 1-16,0-1 0,1 0 0,20-20 16,-20 20-16,20-21 15,1 21-15,-22-20 0,21-1 0,1 21 16,21-21-16,-22 0 0,1 22 0,-1-22 16,22 21-16,-22 1 0,1-1 15,-1 21-15,-20-20 0,20 20 0,-21 1 16,22 20-16,-22-20 0,1 21 0,-22-1 15,21 22-15,-21 0 0,0 0 16,22 0-16,-22-1 0,0 22 0,0 0 16,0 0-16,1 0 0,-1 0 15,0 0 1,-42 0 78,0 0-79,21-21-15,-22 21 0,1-21 16</inkml:trace>
  <inkml:trace contextRef="#ctx0" brushRef="#br1" timeOffset="63285">2879 7049 0,'0'0'0,"-22"0"15,1 0 1,0-22-16,0 22 0,0 0 0,21 22 47,21-22-47,0 21 15,0-21-15,0 21 0,1-21 16,20 0-16,-21 0 0,21 0 16,1 0-16,-22 21 0,21-21 0,1 0 0,-1 0 15,0 0-15,-21 0 16,22 0-16,-1 0 0,-21 0 0,0 0 16,22 21-16,-22-21 0,0 0 0,0 21 15,-21 1-15,21-22 16,-21 21-16,0 0 0,0 0 15,0 0-15,-21 0 0,0 1 0,21 20 16,-42-21-16,21 21 0,-1 1 16,1-22-16,-21 21 0,21 1 0,-22-1 15,22 0-15,0 1 0,-21-1 16,21 0-16,-1-21 0,22 22 16,-21-22-16,21 21 0,-21-21 0,21 22 0,-21-22 15,21 0-15,0 0 16,0 0-16,0 1 0,0-1 15,0 0-15,21-21 16,0 0 0,0 0-16,1 0 0,-1 0 0,0-21 15,21 0-15</inkml:trace>
  <inkml:trace contextRef="#ctx0" brushRef="#br1" timeOffset="78631.27">12848 7218 0,'0'0'0,"0"-21"16,-21 0-16,0-1 0,0 1 0,21 0 15,0 0-15,-22 0 16,22 0-16,0-1 0,0 1 15,0 0 1</inkml:trace>
  <inkml:trace contextRef="#ctx0" brushRef="#br1" timeOffset="79004.05">12975 6625 0,'0'0'0,"0"-21"0,0-42 16,-21 20-16,0 1 16,21 21-16,-21-22 0,-1 22 0,22 0 15,0 0-15,0 0 0,0 0 16,-21 21-16,21 21 16,0 0-16,0 21 0,0 1 15,0 20-15,21 22 0,1-22 16,-22 22-16,0 21 0,0-22 0,21 22 15,-21 0-15,0 0 16,0 0-16,21-22 0,-21 22 0,0-21 16,0 0-16,0-1 0,0-20 0,0-1 15,0 1-15,0-22 0,0 0 16,0 1-16,0-1 0,0-21 0,0 0 16,0 1-16,-21-1 0,0-21 15,21-21 1,0-1-16,0-20 0,0 21 0,0-21 15,0-22-15,0 22 0,0-1 16,0-20-16,0-1 0</inkml:trace>
  <inkml:trace contextRef="#ctx0" brushRef="#br1" timeOffset="79375.84">12658 6858 0,'0'0'0,"-22"-42"0,1-43 15,0 43-15,21 21 0,-21-22 0,21 1 16,0 21-16,0-22 0,0 1 16,21 0-16,0-1 0,0 1 0,22 21 15,-1-21-15,0-1 0,22 22 16,-1 0-16,22 0 0,-21 0 0,20-1 16,-20 22-16,20 0 0,-20 22 15,-1-1-15,1 21 0,-1 0 16,-20 1-16,-1 20 0,0 22 15,-42-22-15,0 22 0,0 0 0,0-1 16,-21 1-16,0 0 0,-21-22 0,-1 22 16,-20-22-16,21 1 0,-22-1 15,22-20-15,-22-1 0,22 0 0,-22 1 16,22-1-16,0-21 0,-1 0 16,22 1-16,0-1 0,0-21 0,0 0 15,21 21-15,21-21 31,21 0-31,-21-21 0,1 21 0,20 0 16,0-21-16,1 21 0</inkml:trace>
  <inkml:trace contextRef="#ctx0" brushRef="#br1" timeOffset="79755.62">13589 7916 0,'0'0'15,"0"22"-15,0-1 0,0 0 16,21-21-16,0 0 0,0-21 16,1 0-16,-1 21 15,0-22-15,0 1 0,21 0 0,-20 0 16,-1 0-16,0 0 0,0-22 0,0 22 16,-21 0-16,21 0 0,-21 0 15,0-1-15,0 1 0,0 0 0,-21 21 16,0 0-16,0 0 0,0 0 15,0 21-15,-1 0 0,1 1 16,0-1-16,0 0 0,21 21 0,0 1 16,-21-22-16,21 21 0,-21 0 15,21 1-15,0-22 0,0 21 0,0-21 16,0 22-16,0-22 16,0 0-16,0 0 0,21-21 0,-21 21 15,21-21-15,0 0 0,0 0 0,22 0 16,-22-21-16,21 0 0,-21 0 15,22 0-15,-1 0 0,-21-1 0,21-20 16,-20 21-16,20-21 0,-21 20 0</inkml:trace>
  <inkml:trace contextRef="#ctx0" brushRef="#br1" timeOffset="80143.39">14309 7662 0,'0'22'15,"0"-1"-15,0 0 0,0 0 16,0 0-16,0 0 15,0 1-15,-22-1 0,22 0 0,-21 0 16,21 0-16,-21 0 0,21 22 0,-21-22 16,21 0-16,0 0 15,0 0-15,-21-21 0,21 22 16,-21-22-16,21-22 16,0 1-1,0 0-15,0 0 0,0 0 0,0 0 16,0-22-16,0 22 0,21-21 15,0 21-15,0-22 0,0 22 0,0 0 16,22 0-16,-22 0 0,0-1 0,21 22 16,-20 0-16,-1 0 15,21 0-15,-21 0 0,0 22 0,22-1 16,-43 0-16,21 0 0,0 0 0,-21 22 16,0-22-16,0 21 0,0 0 15,0-20-15,0 20 0,-21 0 0,21-21 16,0 1-16,-21 20 0,0-21 0,21 0 15,-22 0-15,22-42 32,22 21-32</inkml:trace>
  <inkml:trace contextRef="#ctx0" brushRef="#br1" timeOffset="80855.63">16044 7620 0,'0'-42'16,"0"21"-16,0-1 0,0 1 15,0 0-15,0 0 16,0 42 15,0 0-31,0 22 0,0-22 16,21 42-16,1-20 0,-22 20 16,21 1-16,0-1 0,0 22 0,0-1 15,-21 1-15,0 0 0,21-1 16,-21 22-16,0-21 0,0 21 0,0-22 15,0 1-15,0 0 0,-21 21 0,0-43 16,21 22-16,-21-22 0,21 1 16,-21-1-16,21-20 0,0-1 0,0 0 15,0 1-15,0-22 0,0 0 0,21-42 32,-21 0-17,21-1-15,0-20 0,0 0 0,1-1 16,-22 1-16,21 0 0,0-22 15,0 1-15</inkml:trace>
  <inkml:trace contextRef="#ctx0" brushRef="#br1" timeOffset="81179.97">16044 7789 0,'0'0'0,"-21"-63"0,-42-85 15,41 105-15,22 1 0,0-21 16,0 20-16,0 22 0,22-21 15,-1-1-15,21 22 0,0-21 0,1 21 16,-1 0-16,22-1 0,-1 22 0,1 0 16,-1 0-16,1 0 0,-22 22 15,0 20-15,1-21 0,-1 21 16,-21 1-16,-21-1 0,0 0 16,0 22-16,0-22 0,0 1 0,-21-1 15,0 0-15,0 1 0,-22-22 0,22 21 16,-21-21-16,21 0 0,-22 1 15,22-1-15,-21 0 0,21 0 0,-1-21 16,22 21-16,-21-21 0,42 0 31,1-21-31,-1 21 0,0-21 16,0 0-16,21 0 0,1-1 0</inkml:trace>
  <inkml:trace contextRef="#ctx0" brushRef="#br1" timeOffset="81403.84">17335 7514 0,'22'0'16,"-1"0"0,0 0-16,0 0 15,0 0-15,0 0 0,1 0 16,-1 0-16,0 0 0,0 0 15,0 0-15,0 0 0,1 0 16,-1 0-16,0 0 0,0 0 0</inkml:trace>
  <inkml:trace contextRef="#ctx0" brushRef="#br1" timeOffset="81556.72">17420 7726 0,'0'0'0,"0"21"0,-21 0 15,21 0-15,21-21 16,0 0-16,0 0 16,1 0-16,-1 0 15,0 0-15,0 0 0,0 0 0,0-21 16,1 21-16,-1-21 0,0 0 0,0 21 16</inkml:trace>
  <inkml:trace contextRef="#ctx0" brushRef="#br1" timeOffset="82299.5">18838 7324 0,'0'0'0,"21"-21"0,-21-22 0,0 22 16,0 0-16,0 0 0,0 0 16,0-1-16,0 44 31,22-1-31,-22 21 16,0 0-16,0-20 0,0 20 15,0 21-15,0-20 0,0-1 0,0 0 16,0 1-16,0-1 0,0 0 0,-22-20 15,22 20-15,-21-21 0,21 21 16,0-20-16,0-1 0,-21-21 0,21 21 16,-21-21-16,0 0 31,21-21-31,0 0 16,0-1-16,0-20 0,0 21 0,0-21 15,0 20-15,21-20 0,0 0 16,0-22-16,0 22 0,1 0 0,20-1 15,-21 1-15,21 0 0,1-1 16,20 22-16,-20 0 0,-1 0 0,0 21 16,22 0-16,-22 21 0,0 0 0,-20 0 15,20 0-15,-21 22 0,21-1 16,-42-21-16,0 22 0,0-1 0,0 0 16,0 1-16,0-1 0,0 0 15,-21-21-15,0 22 0,0-22 16,0 21-16,0-21 0,-1 1 0,1-1 15,21 0-15,-21-21 16,21-21 15,21 0-31,-21-1 0,21 1 16,1 0-16,-1 0 0</inkml:trace>
  <inkml:trace contextRef="#ctx0" brushRef="#br1" timeOffset="82685.28">19791 7514 0,'0'0'0,"21"0"15,0 0-15,0 0 16,0 0-16,1 0 0,-1 0 0,0 0 16,0-21-16,0 21 0,0-21 15,22 0-15,-22 0 0,0 21 0,0-22 16,0 1-16,1 0 0,-22 0 0,0-21 15,0 20-15,0 1 0,0 0 16,0 0-16,-22 21 16,1 0-16,0 0 0,-21 21 15,21 0-15,-1 0 0,1 1 16,0 20-16,0 0 0,21-21 0,-21 22 16,21-1-16,-21 0 0,21-20 15,-22 20-15,22 0 0,0-21 0,0 22 16,0-22-16,0 0 0,0 0 0,0 0 15,22 1-15,-1-22 16,0 0-16,0 0 0,0 0 0,0 0 16,22 0-16,-22 0 0,21 0 0,-21 0 15,22-22-15,-1 1 0,-21 0 16,22 0-16,-1-21 0,-21 20 0,21 1 16</inkml:trace>
  <inkml:trace contextRef="#ctx0" brushRef="#br1" timeOffset="83199.95">20595 7387 0,'0'0'0,"21"-21"0,-21 0 15,21 0-15,-21 42 32,0 0-32,0 0 0,-21 0 15,21 1-15,-21 20 0,21-21 16,0 0-16,0 22 0,-21-22 0,21 0 16,0 0-16,-21 21 0,21-20 0,0-1 15,0 0-15,0 0 16,21-21-1,0 0-15,0 0 16,-21-21-16,21 0 0,1 21 16,-1-21-16,0-1 0,-21 1 0,21 0 15,0 0-15,0-21 0,-21 20 0,22 1 16,-1 21-16,-21-21 0,21 21 16,-21 21-16,21 0 15,-21 1-15,0 20 0,0-21 16,0 0-16,0 0 0,0 22 15,0-22-15,0 0 0,0 21 0,21-20 16,-21-1-16,21 0 0,1-21 0,-1 21 16,0-21-16,0 0 0,0 0 15,0 0-15,22 0 0,-22 0 16,21-21-16,-21 0 0,22 21 0,-22-43 16,21 22-16,-21 0 0,22-21 15,-22 21-15,-21-22 0,21 1 0,-21 0 16,0-1-16,0-20 0,0 20 0,0-20 15,-21 21-15,21-22 0,-21 22 16,0 21-16,-22-22 0,22 22 0,0 0 16,0 21-16,0 0 0,-1 0 15,1 0-15,0 0 0,0 0 0,0 0 16,0 21-16,-1 0 0,1 0 16,0 1-16,21-1 15</inkml:trace>
  <inkml:trace contextRef="#ctx0" brushRef="#br1" timeOffset="83808.09">22585 6414 0,'0'0'16,"0"-22"-16,0 1 0,0-21 0,0 21 0,0 0 15,-21 21-15,21-22 0,0 1 0,0 0 16,-22 21-16,22-21 0,-21 21 15,0 0 1,21 42-16,-21 1 16,21-1-16,-21 21 0,21 22 0,0-21 15,-21 20-15,21 1 0,0 0 16,0-1-16,0 1 0,0-22 0,0 22 16,0-21-16,0 20 0,0-41 15,0 20-15,0-21 0,0 1 16,0-1-16,0-21 0,0 0 0,0 1 15,0-1-15,0 0 0,0-42 32,0 0-32,0-1 15,0 1-15,0 0 0,0-21 16,0 21-16,0-22 0,0 1 0,0 0 16</inkml:trace>
  <inkml:trace contextRef="#ctx0" brushRef="#br1" timeOffset="84455.45">22183 6308 0,'0'0'0,"0"-43"15,0 22 1,0 0-16,0 0 0,0 0 15,0 0-15,21-1 0,0 1 0,0 0 16,0 0-16,22 0 0,-1 21 16,0-21-16,1-1 0,-1 22 0,0 0 15,1 0-15,20 0 0,-21 0 16,1 22-16,-1-1 0,-21 0 0,22 21 16,-22 1-16,-21-22 0,0 21 15,0 22-15,0-22 0,0 0 0,-21 22 16,-1-22-16,1 0 0,-21 1 15,0-1-15,-1 0 0,1 1 16,0-22-16,20 0 0,-20 21 0,0-20 16,21-22-16,-1 21 0,1 0 15,21 0-15,21-21 32,1 0-32,-1 0 15,0 0-15,0 21 0</inkml:trace>
  <inkml:trace contextRef="#ctx0" brushRef="#br1" timeOffset="84992.15">23029 7154 0,'0'0'0,"21"0"0,1 0 15,-1-21-15,-21 0 16,21 0-16,0 0 0,-21 0 15,0-1-15,0 1 16,0 0-16,0 0 0,0 0 0,0 0 16,0-1-16,0 1 0,-21 21 0,0 0 15,0 0-15,-1 0 0,1 0 16,0 0-16,-21 21 0,21 1 0,-1-1 16,1 21-16,0-21 15,0 22-15,0-1 0,0-21 0,-1 21 16,22 1-16,0-1 0,-21 0 0,21-20 15,0 20-15,0-21 0,0 0 16,0 0-16,21-21 0,1 22 16,-1-22-16,0 0 15,0 0-15,0-22 0,0 1 0,22 0 16,-22 0-16,0 0 0,0 0 0,0-1 16,-21 1-16,22-21 0,-1 21 15,-21-22-15,0 22 0,0 0 0,0 0 16,21 0-16,-21 0 0,0-1 15,0 44 1,0-1-16,0 0 0,0 0 16,0 0-16,0 0 0,0 22 15,0-22-15,0 21 0,0-21 0,0 1 16,0-1-16,0 21 0,0-21 16,21 0-16,-21 1 0,21-22 15,0 0-15,1 0 0,-1 0 0,0 0 16,0 0-16,0 0 0,22 0 15,-22-22-15,0 1 0,21 0 0</inkml:trace>
  <inkml:trace contextRef="#ctx0" brushRef="#br1" timeOffset="85335.95">23664 6943 0,'0'0'0,"0"-21"0,0-1 15,-21 22 1,21 22-1,0-1-15,0 0 0,0 0 0,0 0 16,-21 22-16,21-1 0,0 21 0,0-20 16,0 20-16,0 1 0,0-1 15,0 22-15,0-22 0,0 1 0,0 21 16,0-22-16,-21 22 0,21-22 16,0 22-16,0-22 0,-21 22 0,-1-21 15,1 20-15,0-20 0,21-1 16,-21 1-16,0-1 0,0 1 15,21-22-15,0 22 0,-22-22 0,1 0 16,21 1-16,-21-22 0,21 0 0,0 0 16,0 0-16,0 0 0,0-42 31,0 0-31,0 0 0,0-21 0,21-1 16,0 1-16,1 0 0,-22-1 15,21-20-15,0-1 0,0 1 16</inkml:trace>
  <inkml:trace contextRef="#ctx0" brushRef="#br1" timeOffset="85659.76">23664 7197 0,'0'-43'16,"0"86"-16,0-128 0,0 64 0,0-21 0,0 20 16,0 1-16,0 0 0,0 0 15,21 0-15,1 0 0,-1 21 16,0 0-16,0-22 0,21 22 15,-20 0-15,-1 0 0,21 0 0,0 0 16,-20 22-16,-1-1 0,0 0 16,0 0-16,0 0 0,-21 0 15,0 1-15,0 20 0,0-21 0,0 21 0,-21-20 16,0-1-16,0 21 16,0-21-16,-1 0 0,-20 1 0,21-1 15,0 0-15,0 0 0,-1-21 0,1 0 16,0 21-16,0-21 15,42 0 17,0-21-32,0 0 15,1 21-15,-1-21 0</inkml:trace>
  <inkml:trace contextRef="#ctx0" brushRef="#br1" timeOffset="85972.62">24193 7133 0,'0'0'0,"22"-21"0,20 21 16,-42-21-16,21 21 0,-21-21 15,21 21-15,0-21 0,1-1 16,-44 22 15,1 0-31,0 0 0,0 22 16,21-1-16,-21 0 15,0 0-15,-1 0 0,22 0 0,0 22 16,-21-22-16,21 0 0,0 21 0,0-20 16,0-1-16,0 0 0,0 0 15,0 0-15,0 0 0,21 1 0,1-22 16,-1 0-16,0 0 16,0 0-16,0 0 0,22 0 0,-22 0 15,0-22-15,0 22 0,0-21 0,0 0 16,1 21-16</inkml:trace>
  <inkml:trace contextRef="#ctx0" brushRef="#br1" timeOffset="86346.41">24532 7133 0,'0'0'0,"0"-42"16,0 21-16,0 0 16,21-1-1,0 22-15,1 0 0,-1 0 16,0 0-16,0 22 15,-21-1-15,21 0 0,0 0 0,-21 21 16,22-20-16,-22 20 0,21 0 16,-21-21-16,0 22 0,0-1 0,0-21 15,0 22-15,0-22 0,0 21 0,0-21 16,0 0-16,0 1 0,0-1 16,-21-21-1,21-21 1,0-1-1,0 1-15,0 0 0,0 0 0,0-21 16,21 20-16,-21-20 0,0 0 16,21-1-16,0 22 0,0-21 0,-21 21 15,21 0-15,-21-1 0,22 1 0,-1 0 16,0 21 0,0 0-16,0 0 15,0 0-15,1 0 16</inkml:trace>
  <inkml:trace contextRef="#ctx0" brushRef="#br1" timeOffset="86680.21">25739 6795 0,'0'0'15,"0"-22"-15,0 1 0,0 0 0,0 0 16,-22 21-16,1 0 16,0 0-16,0 0 15,0 21-15,0 0 0,-1 0 16,1 1-16,0-1 0,0 0 0,0 21 16,0-21-16,21 22 0,-22-1 15,1-21-15,0 22 0,21-1 0,0 0 16,0 1-16,-21-1 0,21 0 0,0 1 15,0-1-15,0 0 0,0-21 16,0 22-16,0-22 0,21 0 0,0 0 16,-21 0-16,21-21 0,1 22 15,-1-22-15,0 0 0,21 0 0,-21 0 16,1 0-16,-1 0 0,21-22 0</inkml:trace>
  <inkml:trace contextRef="#ctx0" brushRef="#br1" timeOffset="87036.01">26098 6858 0,'0'-42'16,"0"21"-16,22-1 16,-1 22-16,0 0 0,0 0 0,0 0 15,0 0-15,1 0 0,20 0 16,-21 22-16,21-22 0,-20 21 0,20 0 15,-21 21-15,0-21 16,0 1-16,1 20 0,-22 0 0,0 1 16,0-1-16,0 0 0,0 1 0,0-1 15,0 0-15,-22 1 0,1-1 16,21 0-16,-21 1 0,0-22 0,0 0 16,0 21-16,-1-21 0,1 1 0,0-22 15,21 21-15,-21 0 0,0-21 16,21 21-16,-21-21 15,21-21 17,0 0-32,21 0 0,-21-1 15,21 22-15,0-21 0</inkml:trace>
  <inkml:trace contextRef="#ctx0" brushRef="#br1" timeOffset="87340.84">27051 7281 0,'0'0'0,"0"-21"0,-21 21 0,21-21 16,0 0-16,0 0 15,0 0 1,0 42 31,0 0-47,0 0 16,0 0-16,0 0 15,0 1-15,0-1 0,-21 0 16,21 0-16</inkml:trace>
  <inkml:trace contextRef="#ctx0" brushRef="#br1" timeOffset="87575.7">27072 7726 0,'0'42'15,"0"-21"-15,0 1 0,-21-22 16,0 21-16,21 0 0,-21 0 16,-1 0-16,1 0 0,0 1 15,0-1-15,0 0 0,0 0 0,-22 0 16,22 0-16,-21 1 0,21-1 0,-22 0 16,1-21-16,0 21 0,-22 0 15,22 0-15</inkml:trace>
  <inkml:trace contextRef="#ctx0" brushRef="#br1" timeOffset="111443.93">16637 4847 0,'0'0'0,"-21"21"0,-22-21 16,22 0-16,0 0 0,0 0 0,-21 0 15,20 0-15,1 0 16,0 0-16,0 0 0,-21 0 0,20 0 16,1 0-16,0 0 0,0 0 15,0 0-15,0 0 0,-1 0 16,1 0-16,0 0 15,42 0 17,0 0-17,1 0-15,20 0 0,21 0 0,1 0 16,-1 0-16,1 0 0,21 0 16,-1 0-16,22 0 0,-21 0 15,21 0-15,21 0 0,0 0 16,-22 0-16,22 0 0,0 0 0,-21 0 15,21 0-15,-21 0 0,21 0 0,0-21 16,0 21-16,0 0 0,0 0 16,-21 0-16,21 0 0,0 0 0,-21 0 15,21 0-15,-21 0 0,21 0 16,-22 0-16,-20 0 0,21 0 0,-21 0 16,-1 0-16,-20 0 0,-1 0 15,1 0-15,-22 0 0,0 0 0,1 0 16,-22 0-16,21 0 0,-21 0 15,1 0 1,-44 0 15,1 0-31,0 0 0,-21 0 0,21 0 16,-1 0-16,-20 0 0,0 0 0,-1 0 16,1 0-16,0 0 0</inkml:trace>
  <inkml:trace contextRef="#ctx0" brushRef="#br1" timeOffset="112219.77">16214 5122 0,'-64'0'16,"128"0"-16,-170 0 0,63 0 0,1 0 15,-21 22-15,20-22 0,22 0 16,0 0-16,0 0 0,0 0 16,-1 0-16,1 0 15,21 21-15,21-21 32,1 0-17,-1 0-15,21 0 0,0 0 16,1 0-16,20 0 0,-20 0 0,41 0 15,-20 0-15,20 0 16,-20 0-16,21 0 0,20 0 0,-20 0 16,0 0-16,21 0 0,-1 0 0,1-21 15,21 21-15,-21 0 0,21 0 16,0 0-16,-21-22 0,21 22 0,0 0 16,0 0-16,0 0 0,0 0 15,0 0-15,0 0 0,0 0 0,0-21 16,-21 21-16,21 0 0,-21 0 15,-1 0-15,1 0 0,-21 0 0,21 0 16,-22 0-16,-20 0 0,-1 0 0,1 0 16,-1 0-16,-20 0 0,-1 0 15,0 0-15,1 0 0,-22 0 16,21 0-16,-21 0 0,1 0 0,-1 0 16,0 0-1,-21-21 63</inkml:trace>
  <inkml:trace contextRef="#ctx0" brushRef="#br1" timeOffset="121483.88">12594 9991 0,'0'0'0,"0"-21"0,0-1 0,0 1 15,0 0-15,0 0 0,0-21 0,0 20 16,0-20-16,0 21 0,0-21 16,0 20-16,0-20 0,0 0 0,0 21 15,0-1-15,0-20 0,0 21 0,0-21 16,0 20-16,0 1 0,0 0 16,0 0-16,0 0 0,0 0 0,0-1 15,0 1-15,0 0 16,0 0-1,0 42 17,0 0-32,0 0 0,0 1 0,0 20 15,0 0-15,21 1 0,-21 20 0,21-21 16,-21 43-16,0-21 0,0-1 16,0 1-16,0 20 0,0-20 0,0-1 15,0 22-15,0-22 0,0 22 0,0-21 16,0-1-16,0 1 0,0-1 0,-21 1 15</inkml:trace>
  <inkml:trace contextRef="#ctx0" brushRef="#br1" timeOffset="121644.49">12552 11070 0,'0'21'0,"0"-42"0,0 64 15,-21-22-15,21 0 0,0 0 16,-22-21 15,1 0-15,21-21-16,0 0 15,0 0-15,0-1 0,0 1 0,0 0 16,-21-21-16,21 21 0,0-1 0,0-20 16,-21 21-16,21-21 0</inkml:trace>
  <inkml:trace contextRef="#ctx0" brushRef="#br1" timeOffset="122187.18">12065 9779 0,'0'0'0,"-21"-21"0,0-43 16,21 43-16,-22 0 15,22 0-15,-21 0 0,21 0 0,0-1 16,0 1-16,0 0 0,0 0 0,0 0 15,21 0-15,1-1 16,-22 1-16,21 0 0,0 0 0,21-21 16,-21 20-16,1 1 0,20 0 0,0 0 15,-21 0-15,22 0 0,-1 21 16,-21-22-16,22 1 0,-1 21 0,0 0 16,-21-21-16,22 21 0,-1 0 15,22 0-15,-22 0 0,0 21 0,22-21 16,-22 21-16,0 22 0,22-22 15,-22 0-15,22 21 0,-22-20 0,0 20 16,-20-21-16,20 21 0,-21 1 0,0-1 16,-21 0-16,0 1 0,0-1 15,0 22-15,-21-22 0,-21 0 16,21 1-16,-1-1 0,-20 0 0,0-21 16,-1 22-16,1-22 0,0 21 15,-1-21-15,22 1 0,-21-1 0,0 0 16,20 0-16,1 0 0,0-21 0,0 21 15,0-21-15,0 22 0,-1-22 16,1 0 0,0 0-16,0 0 31</inkml:trace>
  <inkml:trace contextRef="#ctx0" brushRef="#br1" timeOffset="122625.79">12573 9948 0,'0'-21'15,"-21"21"-15,21-21 16,-21 21 15,21 21-31,0 0 0,0 1 16,0-1-16,0 21 0,0-21 15,0 0-15,0 22 0,0-1 16,0-21-16,21 22 0,-21 20 0,0-21 16,0 1-16,0-1 0,0 22 0,0-22 15,0 21-15,0-20 0,0-1 16,0 22-16,0-22 0,0 0 0,0 1 15,0-1-15,0 0 0,0 1 0,0-1 16,0 0-16,0 1 0,0-22 16,0 21-16,0-21 0,-21 0 0,21 22 15,0-22-15,0 0 0,-22 0 16,22 0-16,0-42 47,0 0-47,0 0 15,0 0-15,0 0 0,0-1 16</inkml:trace>
  <inkml:trace contextRef="#ctx0" brushRef="#br1" timeOffset="123468.3">13483 10647 0,'0'0'16,"0"-21"-16,0 0 15,0-1 1,0 1-16,0 0 0,21 21 15,-21-21-15,0 0 0,0 0 16,0-1-16,0 1 0,0 0 0,0 0 16,0 0-16,0-22 0,0 22 15,0 0-15,0 0 0,0 0 16,-21 0-16,0 21 0,0-22 16,0 22-16,-1 0 0,1 0 15,0 0-15,0 22 0,0-1 16,0 0-16,-1 0 0,1 0 0,0 22 15,0-1-15,0 0 0,21 1 0,-21-1 16,-1 0-16,22 1 0,0-1 16,0 0-16,0 1 0,0-22 0,0 0 15,0 0-15,0 0 0,0 0 0,0 1 16,22-22 0,-1 0-16,0 0 0,0 0 15,0 0-15,0-22 0,1 1 16,-1 0-16,0 0 0,0-21 0,0 20 15,0-20-15,-21 21 0,22-21 16,-1 20-16,0-20 0,-21 0 0,0 21 16,21-1-16,-21-20 0,21 21 0,-21 0 15,0 42 17,21-21-32,-21 21 0,0 0 15,0 22-15,0-22 0,0 0 0,0 0 16,0 21-16,0-20 0,0 20 0,22-21 15,-22 0-15,0 0 0,0 1 16,0-1-16,21 0 0,-21 0 16,21 0-16,0 0 0,-21 1 15,21-22-15,0 0 16,1 0 0,-1 0-16,0-22 15,0 1-15,0 0 0,-21-21 0,21 21 16,1-1-16</inkml:trace>
  <inkml:trace contextRef="#ctx0" brushRef="#br1" timeOffset="123884.58">14118 10160 0,'0'0'0,"0"-21"15,-21 21-15,0 0 16,0 0-1,21 21-15,-22 0 16,22 0-16,0 1 0,-21-1 0,21 21 16,0-21-16,0 22 0,0-1 15,0 0-15,0 22 0,0-22 0,0 22 16,0-22-16,0 21 0,-21-20 16,21 20-16,0 1 0,0-1 0,0 1 15,-21-1-15,21 22 0,0-22 16,0 22-16,0-21 0,0 20 0,-21-20 15,21-1-15,-21 22 0,21-22 0,0 1 16,0-1-16,-22 1 0,22-1 16,0 1-16,-21-22 0,21 1 0,0-1 15,0-21-15,0 21 0,0-20 0,0-1 16,0 0-16,0-42 31,0 0-15,0-1-16,0-20 0,0 21 15,0-21-15,21-1 0,-21 1 16,22 0-16,-22-1 0,21-20 0,-21 20 16</inkml:trace>
  <inkml:trace contextRef="#ctx0" brushRef="#br1" timeOffset="124319.98">14076 10605 0,'0'0'0,"-21"-43"0,21 22 0,-22-21 0,22 21 16,0-1-16,0-20 0,0 21 15,0-21-15,0 20 0,0 1 16,22 0-16,20 0 0,-21 0 0,0 0 16,22-1-16,-22 1 0,21 0 0,0 21 15,-20-21-15,20 21 0,0 0 16,-21 0-16,22 0 0,-22 0 0,21 0 15,-21 0-15,1 21 0,-22 0 0,0 0 16,0 1-16,0-1 0,0 0 16,0 0-16,0 21 0,0-20 0,-22-1 15,1 21-15,0-21 0,-21 22 0,21-22 16,-1 21-16,-20-21 0,21 0 16,-21 22-16,20-22 0,1 0 15,0 0-15,0 0 0,0 1 0,0-22 16,-1 21-16,22 0 0,-21-21 31,42 0 0,1-21-15,-1 0-16,0-1 0,0 1 16,0 0-16,-21 0 0</inkml:trace>
  <inkml:trace contextRef="#ctx0" brushRef="#br1" timeOffset="124812.7">14668 10541 0,'0'0'0,"22"0"15,-1 0-15,0 0 16,0-21-16,0 21 15,0-21-15,1 0 0,-1 21 16,0-22-16,0 1 0,0 0 0,0 0 16,22 0-16,-22 0 0,0-1 15,0 1-15,0 0 0,1 0 16,-22 0-16,0 0 0,0-1 0,0 1 16,0 0-1,-22 21 1,1 0-16,0 0 15,0 0-15,0 21 0,0 0 16,-1 1-16,22-1 0,0 0 16,-21 0-16,21 0 0,-21 0 0,21 22 15,-21-22-15,21 0 0,0 0 16,0 22-16,0-22 0,0 0 16,0 0-16,0 0 0,0 0 0,0 1 15,0-1-15,0 0 16,0 0-16,21-21 0,-21 21 15,21-21-15,0 0 16,1 0-16,-1 0 0,0 0 16,0 0-16,0 0 0,0 0 15,1-21-15,-1 0 0,0 21 0,0-21 16,0 0-16,0-1 0,1 22 16,20-21-16</inkml:trace>
  <inkml:trace contextRef="#ctx0" brushRef="#br1" timeOffset="125458.85">15409 10329 0,'0'-21'16,"0"0"-16,0 0 16,0 0-16,21 0 15,1-1 1,-1 22-16,0 0 15,0-21-15,0 21 0,0 0 16,1 0-16,-1 0 16,0 0-16,0 0 0,0 21 0,0-21 15,-21 22-15,22-1 0,-1 0 16,-21 0-16,0 0 16,21 0-16,-21 1 0,0-1 0,0 0 15,0 0-15,0 0 0,0 0 0,0 22 16,0-22-16,0 0 0,-21 0 15,0 0-15,21 1 0,-22-1 0,1 0 16,21 0 0,-21-21-1,21-21 1,0 0-16,0 0 16,21-1-16,-21 1 0,21 0 15,-21-21-15,22-1 0,-1 22 16,-21-21-16,21 0 0,0 20 0,0-20 15,0 21-15,-21 0 0,22 0 16,-1-1-16,0 22 0,-21-21 0,21 0 16,0 21-16,-21-21 15,21 21-15,1 0 0,-1 0 16,0 0-16,0 0 16,0 0-1,0 0 16,-21-21 63</inkml:trace>
  <inkml:trace contextRef="#ctx0" brushRef="#br1" timeOffset="126167.85">17166 9970 0,'0'0'16,"-21"-22"-16,0 1 15,21 0-15,0 0 0,0 0 16,-21 21-16,21-21 0,0-1 15,-22 22-15,22-21 16,0 42 15,0 1-31,0-1 0,0 0 16,0 21-16,0 1 0,0-1 0,0 0 16,0 1-16,0 20 0,0 1 15,0-1-15,-21 1 0,21-1 0,0 1 16,0-1-16,-21 1 0,21-1 15,0 1-15,0 20 0,-21-20 0,21-1 16,0 1-16,-21 20 0,21-20 0,0-1 16,-21 22-16,21-21 0,0-22 15,0 21-15,0 1 0,-22-22 0,22 1 16,0-1-16,0-21 0,0 21 16,0-20-16,0-1 0,0 0 15,0 0-15,0 0 0,0-42 31,0 0-15,0 0-16,0-22 0,0 22 16,0 0-16,0-21 0,0-1 0,0 1 15,0 0-15,0-1 0,0-20 16</inkml:trace>
  <inkml:trace contextRef="#ctx0" brushRef="#br1" timeOffset="126587.62">16933 10308 0,'0'-84'16,"0"168"-16,0-190 0,0 43 0,0 42 16,0-22-16,21 1 0,-21 21 0,43-21 15,-22 20-15,21-20 0,-21 21 0,22-21 16,-1 20-16,0 1 15,1 0-15,20 21 0,-20 0 0,-1 0 16,0 0-16,1 0 0,-1 0 0,0 21 16,-21 22-16,1-22 0,-1 0 15,-21 21-15,0-21 0,0 22 0,0-1 16,-43-21-16,22 22 0,0-22 16,-21 21-16,21-21 0,-22 22 0,1-22 15,21 0-15,-22 0 0,22 21 0,-21-20 16,21-1-16,0 0 0,-22-21 15,22 21-15,21 0 0,-21-21 0,0 21 16,0-21 0,42-21 31,0 21-47,0-21 0,0 0 15,0 0-15,22 0 0,-22-1 16</inkml:trace>
  <inkml:trace contextRef="#ctx0" brushRef="#br1" timeOffset="127375.68">17928 10139 0,'0'-21'0,"21"21"16,-21-21-16,0-1 0,0 1 15,21 0-15,1 0 16,-22 0-16,0-22 0,21 22 16,0 0-16,-21 0 0,0 0 15,21-22-15,0 22 0,-21 0 0,21 0 16,-21 0-16,0 42 47,0 0-47,0 0 15,0 0-15,0 1 0,0 20 0,0-21 16,0 0-16,0 22 0,0-22 16,0 0-16,0 21 0,-21-21 15,21 22-15,0-22 0,-21 0 0,21 21 16,0-20-16,0-1 0,0 0 0,-21 0 16,21 21-16,0-20 0,0-1 15,0 0-15,0 0 0,0 0 0,0 0 16,0 1-16,0-1 0,0 0 15,0 0 1,-21-21 0,0 0-16,-1 21 15,1-21-15,0 0 16,0 0-16,0 0 0,0 0 0,-1 0 16,1 0-16,-21 0 0,21 0 0,0 0 15,-1 0-15,1 0 0,0 0 16,21 21-16,-21-21 0,0 0 15,21 22 17,21-22-32,0 0 0,0 0 15,0 0-15,1 0 0,-1 0 0,0 0 16,0 0-16,21 0 16,-20 0-16,-1 0 0,21 0 0,-21 0 0,0 0 15,22 0-15,-22 0 0,0 0 16,0 0-16,0 0 0,1 0 15,-1 0-15,0 0 16,0 0 0,-21-22 46,21 22-46,-21-21-1,21 0-15,1 21 0,-22-21 16,21 0-16,21 21 0</inkml:trace>
  <inkml:trace contextRef="#ctx0" brushRef="#br1" timeOffset="127763.57">18965 10118 0,'0'-21'47,"21"21"-31,1 0-16,-1 0 15,0 0-15,0 0 16,0 0-16,0 0 0,-21-22 16,22 22-16,-1 0 0,0 0 0,0 0 15,0 0-15,0 0 16,1 0-16,-1 0 16,-42 0 30,-1 0-46,1 0 16,21 22-16,-21-22 0,0 21 16,0-21-16</inkml:trace>
  <inkml:trace contextRef="#ctx0" brushRef="#br1" timeOffset="128026.42">18923 10329 0,'0'0'0,"0"22"16,21-22 15,0 0-15,0 0-16,1 0 0,-1 0 16,0 0-16,-21-22 0,21 22 15,0 0-15,0 0 0,1 0 0,-22-21 16,21 21-16,0 0 15,-21-21 1,0 0 0</inkml:trace>
  <inkml:trace contextRef="#ctx0" brushRef="#br1" timeOffset="128679.7">20934 8890 0,'0'0'0,"21"-21"0,0 0 0,-21 0 16,21-1-16,0 1 0,-21 0 0,0 0 15,22 0-15,-22 0 16,0-1-16,0 1 0,0 0 16,-22 21-1,1 0-15,0 0 16,-21 0-16,21 0 0,-1 0 0,-20 21 16,21 0-16,-21 1 0,20-1 15,-20 21-15,0 0 0,-1 1 0,1-1 16,0 22-16,-1-1 0,1 1 0,0-1 15,21 1-15,-22-22 0,22 43 16,0-22-16,-21 1 0,20-1 0,1 1 16,21-1-16,-21 1 0,21-1 15,-21 1-15,21-1 0,0-21 0,0 22 16,0-22-16,0 1 0,21-1 16,0 0-16,0 1 0,1-1 15,-1-21-15,0 21 0,21-20 0,-21-1 16,22 0-16,-1-21 0,0 21 0,1-21 15,-1 0-15,0 0 0,1 0 16,-22 0-16,21 0 0,1 0 0,-1-21 16,-21 0-16,21 0 0,-20-1 0,20 1 15,-21 0-15,0 0 0,0 0 16,1-22-16,-1 22 0,0 0 16</inkml:trace>
  <inkml:trace contextRef="#ctx0" brushRef="#br1" timeOffset="129104.46">21442 9398 0,'0'0'0,"0"-21"0,0-21 16,0 20-16,0 1 15,0 0-15,0 0 0,-21 21 31,21 21-15,-22 0-16,22 0 0,0 1 16,0 20-16,0-21 0,0 21 15,0 22-15,0-22 0,0 22 0,0-22 16,0 22-16,-21-1 0,21 1 0,-21-1 16,0-21-16,21 22 0,0-1 15,-21-20-15,21 20 0,-21-20 0,-1 20 16,22-21-16,0 1 0,-21 20 0,21-20 15,-21-22-15,21 21 0,0-21 16,-21 22-16,21-22 0,0 0 0,0 0 16,0 0-1,0-42 1,0 0 0,21 0-16,-21 0 0,21-1 15,-21 1-15,21-21 0,-21 21 0,0-22 16,0 1-16,22 21 0,-22-21 15</inkml:trace>
  <inkml:trace contextRef="#ctx0" brushRef="#br1" timeOffset="129464.26">21336 9694 0,'0'0'16,"-21"-42"-16,0 21 0,-1-21 15,1 20-15,21-20 0,-21 21 0,21-21 16,-21 20-16,21-20 0,0 21 0,0 0 15,0-22-15,0 22 0,0 0 0,21-21 16,0 21-16,22-1 0,-22 1 16,21 21-16,0-21 0,1 21 0,-1 0 15,0 0-15,1 0 0,-1 0 16,0 0-16,1 21 0,-1-21 0,-21 21 16,0 1-16,22-1 0,-43 0 0,0 0 15,0 21-15,0-20 0,0-1 16,0 0-16,0 0 0,-21 0 0,-1 0 15,1 1-15,-21-1 0,21 0 16,0 0-16,-1 0 0,-20 0 16,21-21-16,0 22 0,0-1 0,-1-21 15,1 21-15,21 0 0,-21-21 16,21 21-16,0 0 16,21 1-16,0-1 15,1-21-15,-1 21 16</inkml:trace>
  <inkml:trace contextRef="#ctx0" brushRef="#br1" timeOffset="130015.95">21907 10033 0,'22'0'0,"-44"0"0,65 0 0,-22 0 31,-21-21-31,21 0 0,-21 0 15,0-1-15,0 1 0,0 0 16,0 0-16,0-21 0,0 20 16,0 1-16,0 0 0,-21 21 15,0 0-15,0 0 0,-1 0 16,1 21-16,0 0 16,0 1-16,21-1 0,-21 0 0,0 21 15,-1-21-15,1 1 0,21 20 16,0-21-16,-21 0 0,21 0 15,0 1-15,0-1 0,0 0 0,0 0 16,0 0-16,21-21 16,0 0-1,1 0-15,-1 0 0,0 0 0,-21-21 16,21 0-16,0 0 0,0 0 0,1-1 16,-1 1-16,0 0 0,0 0 15,-21-21-15,21 20 0,-21 1 0,21 0 16,-21 0-16,0 0 15,0 42 1,0 0 0,0 0-16,0 0 0,0 1 15,0-1-15,0 0 0,0 0 16,0 0-16,0 0 0,0 1 0,0-1 16,0 0-16,0 0 0,22 0 15,-1 0-15,0-21 16,0 0-1,0 0-15,0 0 0,1 0 16,-1-21-16,0 0 0,0 0 16,0 0-16</inkml:trace>
  <inkml:trace contextRef="#ctx0" brushRef="#br1" timeOffset="130411.73">22564 9758 0,'0'0'0,"0"-21"15,-22 21 1,1 0 0,21 21-1,0 0-15,-21 0 0,21 0 16,0 1-16,0-1 0,-21 21 16,21-21-16,0 22 0,0-1 15,0 0-15,0-21 0,0 22 0,-21-1 0,21 0 16,-21 1-16,21 20 0,-22-20 15,22-1-15,0 21 0,0 1 16,0-22-16,0 22 0,0-22 0,-21 22 16,21-22-16,0 0 0,-21 1 0,21-1 15,0 0-15,0 1 0,-21-22 16,21 21-16,-21-21 0,21 0 0,-21 1 16,21-1-16,0 0 0,-22 0 15,1-21 1,21-21-1,0 0-15,0 0 16,0-22-16,0 22 16,0 0-16,0 0 0,21-22 15,1 1-15,-22 0 0,21-1 0</inkml:trace>
  <inkml:trace contextRef="#ctx0" brushRef="#br1" timeOffset="130791.83">22479 9843 0,'0'0'0,"0"-22"0,0-20 16,0 21-16,0 0 0,0 0 15,0-22-15,0 22 0,0 0 16,0 0-16,0 0 0,21-1 0,0 22 16,0-21-16,1 21 0,-1 0 0,0 0 15,21 0-15,-21 0 0,1 0 16,20 0-16,-21 0 0,21 21 0,-20 1 15,-1-1-15,0 0 0,0 0 16,-21 0-16,0 22 0,0-22 0,0 0 16,0 0-16,0 21 0,-21-20 0,0-1 15,0 0-15,-22 0 0,22 0 16,0 0-16,-21 1 0,20-22 0,-20 21 16,21 0-16,0-21 0,0 21 0,-1-21 15,1 0-15,21 21 16,21-21 31,1 0-47,-22-21 0,21 0 0,0 21 15,0 0-15,0-21 0</inkml:trace>
  <inkml:trace contextRef="#ctx0" brushRef="#br1" timeOffset="131191.6">22966 9970 0,'21'0'15,"0"0"-15,0 0 16,0 0-16,1 0 16,-22-22-16,21 22 0,0-21 0,0 0 15,0 21-15,0-21 0,-21 0 0,22 0 16,-1 21-16,-21-22 0,0 1 15,0 0-15,0 0 0,0 0 16,0 0-16,-21 21 31,-1 0-31,1 21 0,21 0 16,-21 0-16,0 0 16,0 0-16,21 22 0,0-22 0,0 0 15,0 0-15,0 0 0,0 1 0,0-1 16,0 0-16,0 0 0,0 0 15,0 0-15,0 1 0,0-1 16,21-21-16,0 0 0,0 0 16,0 0-16,1 0 15,-1 0-15,0 0 0,0 0 16,0 0-16,0-21 0,1-1 16,-1 22-16</inkml:trace>
  <inkml:trace contextRef="#ctx0" brushRef="#br1" timeOffset="131623.88">23495 9843 0,'0'0'0,"0"-22"15,0 1-15,0 0 16,0 0 0,21 21-16,0-21 15,0 21-15,1 0 0,-1 0 16,0 0-16,0 0 15,0 21-15,-21 0 16,21 0-16,-21 0 0,0 1 0,0-1 16,0 0-16,0 0 0,0 21 15,0-20-15,0-1 0,0 0 0,0 0 16,0 21-16,0-20 0,-21-1 16,21 0-16,-21-21 0,21 21 0,-21 0 15,0-21 1,0 0-16,21-21 15,0 0 1,0 0-16,0 0 16,0-1-16,21 1 0,0-21 0,-21 21 15,21 0-15,0-1 0,-21 1 16,21 0-16,1 0 0,-22 0 16,21 0-16,-21-1 0,21 22 15,-21-21-15,0 0 0,0 0 16,0 0-16,21 0 15,-21-1-15,0 1 0,21 0 0,-21 0 16,0 0-16</inkml:trace>
  <inkml:trace contextRef="#ctx0" brushRef="#br1" timeOffset="132116.5">23897 8996 0,'0'0'0,"-21"-21"0,0 0 0,21-1 16,0 1-16,0 0 0,-21 0 16,21 0-16,21 21 31,0 0-31,21 0 16,-21 0-16,1 21 0,20-21 0,-21 21 15,21 0-15,1 0 0,-1 1 16,0-1-16,1 21 0,-1-21 15,0 22-15,-20-1 0,20-21 0,0 21 16,1 1-16,-22-1 0,0 0 16,0 1-16,0 20 0,0-20 0,-21-1 15,0 21-15,0-20 0,0 20 16,0-20-16,0-1 0,0 21 0,-21-20 16,0-1-16,0 0 0,0 1 0,0-1 15,-1 0-15,1-20 0,0 20 16,0-21-16,0 21 0,0-20 0,-1 20 15,-20-21-15,21 0 0,0 0 0,-22 22 16,22-22-16,-21 0 0,21 0 0,0-21 16,-22 21-16,22 1 15,0-1-15,0-21 0,0 21 0,-1-21 16,22 21-16,-21-21 0,0 0 16,21-21 15,0 0-31,0 0 0,0-1 15,0 1-15,0 0 0,0 0 0</inkml:trace>
  <inkml:trace contextRef="#ctx0" brushRef="#br1" timeOffset="134407.59">16171 8382 0,'0'-21'0,"21"21"16,-21-21-16,0 0 16,0 42 62,0 0-78,0 0 15,0 0-15,0 0 16,22 1-16,-22-1 0,0 0 0,21-21 16,0 21-16,-21 0 0,21 0 0,0 1 15,-21-1-15,21 0 0,1 0 16,-1 0-16,21 0 0,-21 1 0,0-1 15,1 0-15,20 0 0,-21 0 0,21 0 16,-20 1-16,20-22 0,0 21 16,-21 0-16,22-21 0,-1 0 15,-21 21-15,22-21 0,-1 0 0,-21 0 16,21 0-16,1 21 0,-1-21 16,-21 0-16,22 0 0,-1 0 0,0 0 15,1 0-15,-1 0 0,0 0 0,-21 0 16,22 0-16,-1-21 0,0 21 15,1-21-15,-1 21 0,0-21 0,1 21 16,-22-21-16,21 21 0,1-22 0,-22 1 16,21 21-16,0-21 0,1 0 15,-22 21-15,21-21 0,1 0 0,-1-1 16,21 22-16,-20-21 0,-1 0 0,22 21 16,-22-21-16,21 0 0,1 0 15,-22 21-15,22-22 0,-1 1 16,-20 0-16,20 21 0,1-21 0,-22 0 15,21 0-15,-20 21 0,-1-22 0,22 1 16,-22 21-16,21-21 0,-20 0 16,20 21-16,-20-21 0,20 21 0,1-21 15,-1 21-15,1-22 0,-22 22 0,21-21 16,1 21-16,-1-21 0,1 21 16,-1 0-16,-20-21 0,20 0 0,1 21 15,42-21-15,-43 21 0,-21 0 16,22-22-16,-1 22 15,-20 0-15,20-21 0,1 21 0,-22-21 0,22 21 16,-22 0-16,21-21 0,-20 21 16,20 0-16,-20 0 0,20-21 15,-21 21-15,1 0 0,20-21 0,-20 21 16,-1-22-16,0 22 0,22 0 0,-22 0 16,0-21-16,1 21 0,-1 0 15,0 0-15,1 0 0,-1 0 0,0 0 16,1-21-16,-1 21 0,22 0 15,-22 0-15,0 0 0,1 0 0,-1 0 16,0 0-16,22 0 0,-22 0 0,0 0 16,1 0-16,-1 0 15,0 0-15,1 0 0,-1 0 0,0 0 16,1 0-16,20 0 0,-20 0 0,-1 0 16,21 0-16,-20 0 0,20 0 15,1 0-15,-22 21 0,22-21 0,-1 0 16,1 0-16,-22 21 0,21-21 0,1 22 15,-1-22-15,-20 0 0,20 21 16,-20-21-16,20 21 0,-21-21 0,22 0 16,-22 21-16,1-21 0,20 21 0,-21 0 15,1-21-15,20 22 0,-20-22 16,-1 21-16,0-21 0,22 21 0,-22 0 16,0-21-16,1 21 0,-1 0 15,0 1-15,1-22 0,-1 21 16,-21 0-16,22 0 0,-1 0 0,-21 0 15,21 1-15,-20-22 0,-1 21 0,21 0 16,-21 0-16,0 0 0,1 0 16,-1 1-16,0-1 0,0 0 0,0 0 15,-21 0-15,21 0 0,1 1 0,-22-1 16,0 21-16,0-21 0,21 0 16,-21 1-16,21-1 0,-21 0 0,0 0 15,0 0-15,0 0 0,0 1 16,0-1-16,0 0 15,0 0-15,0 0 16,-21-21 0,0 0-1,-1 0 1,1 0-16,0 0 0,0 0 0,0 0 16,0-21-16,-1 21 15,1-21-15,0 21 0,21-21 0,-21 0 16,0-1-16,21 1 15,-21 21-15,21-21 0,0 0 16,0 0-16,0 0 16,0-1-1,21 44 48,-21-1-63,0 0 0,21 0 15,-21 0-15,0 0 0,0 1 16,0-1-16,0 0 0,0 0 16,0 0-16,21 0 0,-21 1 0,21-1 15,0 0-15,-21 0 0,22 0 16,-1-21 0,0 0-16,0 21 15,0-21-15,0 0 0,1 0 16,-1 0-16,0-21 0,0 0 0,0 21 15,0-21-15,1 0 0,-1 0 16,21-1-16,-21 1 0,0 0 0,1 0 16,-1 0-16,0 0 0,0-1 0,0 1 15,0 21-15,1-21 0,-22 0 16,21 21-16,-21-21 0,21 21 16,-21 21 77</inkml:trace>
  <inkml:trace contextRef="#ctx0" brushRef="#br1" timeOffset="135135.81">25252 9716 0,'0'0'0,"21"-22"0,0 1 15,0 0-15,-21 0 0,21 21 0,-21-21 16,22 0-16,-22-1 0,21 1 15,-21 0-15,21 21 16,-21-21-16,0 42 47,0 0-47,0 0 16,0 1-16,0-1 0,0 21 15,0 0-15,0 1 0,0-1 0,0 0 16,0 1-16,-21 20 0,21-20 15,-21 20-15,-1 1 0,22-1 0,-21 1 16,21-1-16,-21 22 0,0-22 16,0 22-16,0-22 0,-1 22 0,1 0 15,0-1-15,21 1 0,-21-21 0,0 41 16,0-20-16,-1 0 0,22-1 16,0 1-16,0-21 0,-21 20 0,21-20 15,0 20-15,0-20 0,0 21 0,0-22 16,0 1-16,0-1 0,0 1 0,0-1 15,0-21-15,0 22 0,0-22 16,21 1-16,-21-1 0,0-21 0,0 21 16,0-20-16,0-1 0,0 0 0,0 0 15,0 0 1,0-42 15,0 0-31,-21 21 0,21-21 0,0 0 16,0-1-16,-21-20 0,21 21 15,0-21-15,0 20 0,0-20 0,0-21 16,0 20-16,0-20 0,21-1 0,0 1 16</inkml:trace>
  <inkml:trace contextRef="#ctx0" brushRef="#br1" timeOffset="135791.7">25379 9906 0,'0'-21'16,"0"0"-16,0 0 0,0-1 15,0 1 1,-21 21-16,21-21 16,0 0-1,0 0-15,0 0 0,0-1 16,0 1-16,21 21 0,0-21 0,0 0 15,0 0-15,0 21 0,1-21 16,-1-1-16,21 22 0,-21-21 0,22 21 16,-1-21-16,-21 21 0,21 0 15,1-21-15,-1 21 0,-21 0 16,22 0-16,-1 0 0,-21 0 0,21 0 16,-20 21-16,-1 0 0,0 0 15,0 1-15,0-1 0,-21 0 0,0 21 16,0-21-16,0 1 0,0 20 15,-21-21-15,-21 21 0,21-20 0,-22-1 16,1 0-16,0 0 0,-1 0 0,1 0 16,0 1-16,-1-1 0,1 0 15,0-21-15,-1 21 0,22-21 0,0 0 16,-21 0-16,20 21 0,1-21 0,0 0 16,0 0-1,0 0 1,0 0 46,-1 0-62,22 21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1T12:14:30.29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10541 14055 0,'0'0'0,"0"-21"0,0-1 15,0 1-15,0 0 0,0 0 16,0 0-16,0 0 0,0-1 0,0 1 16,0-21-16,0 21 15,0 0-15,0-22 0,0 22 0,0 0 16,0 0-16,0 42 31,0 0-31,0 0 0,0 22 0,-21-1 16,21 0-16,0 1 0,-21-1 15,-1 21-15,22-20 0,-21-1 0,21 22 16,-21-22-16,21 0 0,-21 22 16,21-22-16,-21-21 0,21 22 15,0-1-15,0-21 0,0 0 0,0 0 16,0 1-16,21-44 31,-21 1-31,21 0 16,0 0-16,0-21 0,1 20 0,-1-20 15,0 21-15,0-21 0,0-1 16,0 1-16,1 21 0,-1-22 0,21 22 16,-21-21-16,-21 21 0,21 0 15,1 21-15,-1-22 0,0 22 16,0 22 0,-21-1-16,21 0 0,-21 0 15,0 21-15,0-20 0,0 20 16,0 0-16,0 1 0,0-1 0,0 0 15,0 1-15,0-1 0,0 0 16,0-21-16,0 1 0,21 20 16,1-42-16,-1 21 0,0 0 0,21-21 15,-21 0-15,1 0 0,20 0 0,-21-21 16,21 0-16,-20 0 0,20 0 16,-21-22-16,21 22 0,-20-21 0,-1-1 15,21 1-15,-21 0 0,-21-1 16,21 1-16,-21 0 0,0-1 0,0 1 15,0 0-15,0-1 0,0 1 16,-21 21-16,0-21 0,0-1 0,0 22 16,0 0-16,-1 21 0,1 0 15,-21 0-15,21 0 0,0 21 16,-1 0-16,1 0 0,0 1 0,21 20 16,0-21-16,0 21 0,0-20 15,0 20-15,0-21 0,0 0 0,0 0 16,21 1-16,0-1 0,1-21 0,20 0 15,-21 0-15,21 0 0,-20 0 16,20 0-16,0 0 0,1-21 0,-1 21 16,0-22-16,1-20 0,-1 21 15,0 0-15,22-22 0,-1 1 16,-20 21-16,20-21 0,-21-1 0,1 1 16,-1-22-16,-21 22 0,0 0 15,1-1-15,-1 22 0,0-21 0,-21 21 16,0-22-16,0 22 0,0 0 15,-21 21 1,0 0-16,-1 0 0,1 21 16,0 22-16,0-22 0,0 21 0,0 0 15,-22 22-15,22-1 0,0-20 16,0 20-16,0 1 0,-1-22 0,1 22 16,0-22-16,21 0 0,-21 22 15,21-22-15,0 0 0,0-20 0,0 20 16,0-21-16,0 21 0,0-20 15,-21-1-15,21 0 0,0 0 16,0-42 15,0 0-31,0 0 16,21-22-16,0 22 0,-21 0 16,21-21-16,0 20 0,1 1 0,-1-21 15,0 21-15,21 0 0,-21-1 0,1 22 16,-1 0-16,0-21 0,21 21 15,-21 0-15,1 0 0,-1 21 16,0 1-16,-21-1 0,0 0 16,0 21-16,0-21 15,0 1-15,0-1 0,0 21 0,0-21 16,0 0-16,0 1 0,0-1 16,0 0-16,0 0 0,0 0 0,21-21 15,0 0 1,0 0-16,22 0 0,-22-21 15,0 21-15,21-42 0,-20 21 0,20-1 16,-21 1-16,21-21 0,-20 21 16,-1-22-16,21 22 0,-21 0 0,0-21 15,1 21-15,-1-1 0,0 1 16,0 0-16,-21 0 0,0 0 16,21 21-16,-21 21 31,0 0-31,0 0 0,0 0 15,0 22-15,0-22 0,-21 0 16,21 0-16,0 22 0,0-22 0,0 0 16,0 0-16,0 21 0,0-20 0,0-1 15,21 0-15,0-21 16,1 0-16,-1 0 0,0 0 0,21 0 16,-21 0-16,22 0 15,-22-21-15,21 0 0,-21-1 0,22 1 16,-22-21-16,21 21 0,-21 0 0,1-1 15,-1-20-15,0 21 0,0 0 16,-21 0-16,0-1 0,0 1 0,0 0 16,0 0-16,0 42 47,0 0-47,0 22 15,0-22-15,0 0 0,0 21 0,0 1 16,-21-22-16,21 42 0,-21-20 15,21-1-15,-21 21 0,21-20 16,0 20-16,-22-20 0,1 20 0,0 1 16,21-1-16,-21 1 0,0-1 15,0 22-15,21-22 0,-22 22 0,1 0 16,0-1-16,0 1 0,21 0 0,-21-22 16,0 22-16,21-1 0,-22 1 15,1 0-15,21-22 0,-21 22 0,21-22 16,-21 22-16,0-21 0,21-1 0,-21-21 15,-1 1-15,1 20 0,21-42 16,-21 22-16,0-22 0,0 0 0,21 0 16,-21 0-16,-1-21 0,1 0 15,0 0-15,0-21 16,0 0-16,0 0 0,-1-21 0,1 20 16,0-20-16,0-21 0,0 20 0,0-20 15,-1-22-15,1 22 0,0-22 16,21 0-16,0 1 0,0-22 0,0 21 15,21 0-15,0-20 0,1 20 0,-1-21 16,21 21-16,-21 1 0,22 20 16,-22-20-16,21 20 0,-21 22 0,22-22 15,-1 22-15,-21 0 0,21 20 16,-20 1-16,20 0 0,-21 0 16,0 0-16,0 21 0,1 0 0,-1 0 0,0-21 15,0 21 1,0 0-1,0 0 1,1-22-16,-1 22 0</inkml:trace>
  <inkml:trace contextRef="#ctx0" brushRef="#br0" timeOffset="384.9">14436 14161 0,'0'0'0,"-22"0"0,1 0 0,0 0 16,0 0-16,0 0 0,0 0 16,42 0-1,21 0 1,-21 0-16,22 0 0,-1 0 15,0 0-15,1 0 0,20 0 0,-21 0 16,1 0-16,20 0 0,1 0 16,-1 0-16,1 0 0,-22 0 0,22 0 15,-1 0-15,-21 0 0,1 0 16,-1 0-16,0 0 0,-20 0 16,-1 0-16,0 21 0,0-21 0,-42 21 46,0-21-46,-22 0 0,22 0 0,-21 0 16,0 0-16,-1 0 0,1 0 0,0 0 16</inkml:trace>
  <inkml:trace contextRef="#ctx0" brushRef="#br0" timeOffset="676.73">14287 14351 0,'-21'0'0,"42"0"0,-63 0 0,21 21 15,21 0 1,21-21 0,21 22-16,-20-22 0,20 0 0,0 0 15,1 0-15,-1 0 0,0 0 16,1 0-16,20 0 0,-21 0 0,1 0 16,-1 0-16,22 0 0,-22 0 0,0 0 15,1 0-15,-22 0 0,21 0 16,-21 0-16,22 0 0,-22 0 0,0 0 15,0 0 1,-21-22 15,0 1-15,0 0-16,0 0 16</inkml:trace>
  <inkml:trace contextRef="#ctx0" brushRef="#br0" timeOffset="1153.54">15198 13780 0,'0'0'0,"-22"0"0,1 0 0,21 21 31,0 0-15,21 0-16,1-21 0,-1 21 15,21 0-15,-21-21 0,22 22 0,-22-1 16,21 0-16,0-21 0,1 21 16,-22 0-16,21-21 0,1 21 0,-1-21 15,-21 22-15,21-22 0,-20 0 16,-1 21-16,21-21 0,-21 0 0,0 21 16,1-21-16,-22 21 0,21 0 15,-21 0-15,0 1 16,0-1-1,-21 0-15,-1 0 0,1 0 0,-21 22 16,21-22-16,0 21 0,-22 0 16,22-20-16,-21 20 0,-1 0 0,1 1 15,0-1-15,-1 0 0,1 1 16,0-22-16,-1 21 0,1-21 0,0 22 16,21-22-16,-22 0 0,22 0 0,0 0 15,-21 0-15,42 1 0,-22-1 16,1 0-16,0-21 0,21 21 15,0-42 17,21 0-32,0 21 15,1-21-15,-1-22 0</inkml:trace>
  <inkml:trace contextRef="#ctx0" brushRef="#br0" timeOffset="3497.77">17462 14097 0,'0'0'0,"-21"0"0,42 0 47,1 0-47,-1-21 0,21 0 16,-21 0-16,0-1 0,1 1 15,20 0-15,-21 0 0,0-21 16,0 20-16,1-20 0,-22 21 0,0-21 15,0-1-15,0 1 0,0 21 16,0-22-16,-22 1 0,-20 21 0,21 0 16,-21 0-16,20-1 0,-20 22 15,0 0-15,-1 0 0,-20 0 0,21 22 16,-1-1-16,1 0 0,0 21 0,20 1 16,-20 20-16,21-21 0,-21 22 15,20-1-15,1-20 0,21 20 0,0-20 16,0-1-16,0 0 0,0-21 15,0 22-15,0-22 0,21 0 0,1 0 16,-1-21-16,0 0 16,0 0-16,21 0 0,-20 0 0,20 0 15,0 0-15,-21-21 0,22 0 0,-22 0 16,21 0-16,1-1 0,-22 1 16,0-21-16,0 21 0,21-22 0,-42 22 15,22-21-15,-1 0 0,-21-1 16,0 1-16,0 21 0,0-22 0,0 22 15,0 0-15,0 42 16,21 0 0,-21 22-16,0-22 0,0 21 0,0 1 15,21-22-15,-21 21 0,0 0 16,21-20-16,0 20 0,-21-21 16,22 0-16,-1 22 0,0-43 0,0 21 15,0 0-15,0-21 0,22 0 16,-1 0-16,-21 0 15,0 0-15,1-21 0,-1 0 16,0-1-16,0 1 0,21-21 0,-20 21 16,-1-22-16,21 1 0,-21 21 0,0-21 15,22-1-15,-22 1 0,21 0 16,-21 20-16,1-20 0,-1 42 16,0-21-16,0 21 0,0 0 0,0 0 15,-21 21-15,22-21 0,-22 21 16,0 0-16,21 1 0,-21-1 15,0 0-15,21 0 16,0-21 15,-21-21-31,0 0 0,0 0 16,0-1-16,0 1 0,0 0 16,0 0-16,0 0 0,-21 0 15,0-1-15,21 1 0,-21 0 0,-1 0 16,1 21-16,0 0 15,0 0-15,0 21 0,21 0 0,-21 0 16,-1 22-16,1-22 0,21 21 0,-21 1 16,0-1-16,21 0 15,-21 1-15,21-1 0,0 0 0,0 1 16,0-22-16,0 21 0,0-21 16,0 22-16,21-22 0,0 0 0,0 0 15,0 0-15,1 0 0,20-21 0,-21 0 16,21 0-16,1 0 0,-22 0 15,21 0-15,1 0 0,-22-21 0,21 0 16,0 0-16,-20 0 0,20 0 16,-21-1-16,21-20 0,-20 0 0,20-1 15,-21 1-15,21 0 0,-20 21 16,20-22-16,-21 1 0,0 21 16,22-22-16,-22 22 0,0 21 0,0-21 15,0 21-15,0 0 0,1 0 16,-22 21-16,21-21 0,-21 21 15,0 1-15,0-1 0,0 0 16,0 0-16,21-21 0,-21 21 16,0 0-16,0-42 47,0 0-47,0 0 0,0 0 15,0 0-15,0-1 0,0 1 16,0 0-16,0 0 0,0-21 15,0 20-15,-21 1 0,0 21 16,-1 0-16,1 0 16,0 0-16,0 21 0,0 1 0,0-1 15,-1 0-15,1 0 0,-21 21 16,21 1-16,21-22 0,-21 21 0,-1 1 16,22-22-16,-21 21 0,21 0 0,0-20 15,0 20-15,0 0 0,0-21 16,21 1-16,1-1 0,-1 21 0,0-42 15,21 21-15,1 0 0,-22-21 16,42 0-16,-20 0 0,-1 0 16,0 0-16,22 0 0,-22 0 0,0-21 15,1 0-15,20 21 0,-20-21 16,-1 0-16,-21-22 0,21 22 0,-20 0 16,20-21-16,-21 21 0,0-22 0,0 22 15,-21-21-15,0 21 0,22-1 16,-22 1-16,0 0 0,-22 21 31,1 0-31,0 21 16,21 0-16,-21 1 0,0-1 0,0 21 0,-1-21 15,1 0-15,0 1 16,0 20-16,21-21 0,0 0 0,0 0 16,0 22-16,0-22 0,0 0 0,0 0 15,21 0-15,0 1 16,0-22-16,22 0 0,-22 0 0,21 0 15,1 0-15,-1 0 0,-21 0 16,21-22-16,1 1 0,-1 21 0,0-21 16,22 0-16,-22 0 0,1 0 0,-1-1 15,0-20-15,1 21 0,-22 0 16,0-22-16,0 22 0,0 0 16,-21 0-16,0-21 0,0 20 0,0 1 15,-21 0-15,0 21 16,0 0-16,21 21 15,0 0-15,0 1 0,0-1 0,0 0 16,0 0-16,0 21 0,0-20 16,21-1-16,-21 0 0,21 21 0,0-21 15,0 1-15,-21-1 0,22 0 16,-22 0-16,21 0 0,-21 0 0,0 1 16,0-1-16,-21-21 31,-1 0-31,1 0 0,0 0 15,-21 0-15,21-21 0,-1 21 0,-20 0 16,21-22-16,0 22 0,0 0 16,-1 0-16,1 0 15,21 22 1,0-1 0,21-21-16,1 0 0,-1 21 0,0-21 15,21 0-15,1 0 0,-1 0 16,0 0-16,1 0 0,-1 0 0,0 0 15,1 0-15,-1 0 0,0-21 0,1 0 16,-1 21-16,0-22 0,1 1 16,-22 0-16,21 0 0,-21 0 15,0 0-15,22-22 0,-22 22 0,-21 0 16,21-21-16,-21 20 0,21-20 0,-21 21 16,0-21-16,0 20 0,0 1 15,0 0-15,-21 21 16,0 21-16,21 0 15,0 1-15,-21-1 0,0 0 0,21 0 16,0 21-16,0-20 0,0 20 16,0-21-16,0 0 0,0 22 0,0-22 15,0 21-15,0-21 0,-22 0 16,22 1-16,-21-1 0,0 0 0,21 0 16,-21 0-16,0-21 0,0 21 0,-1-21 15,1 0-15,0 0 0,0 0 16,-21 0-16,20 0 0,1 0 15,-21 0-15,21-21 0,0 0 0,-1 0 16,22 0-16,0 0 0</inkml:trace>
  <inkml:trace contextRef="#ctx0" brushRef="#br0" timeOffset="3930.52">22542 13145 0,'0'0'0,"22"-43"0,-22 1 0,0 0 16,21-1-16,0 1 0,-21 21 16,0 0-16,0-1 0,0 1 0,0 42 15,0 1 1,-21 20-16,21 0 0,-21 1 0,-1 20 16,1 1-16,-21 20 0,21-20 15,0 20-15,-22 1 0,22 0 0,0-22 16,-21 22-16,20-22 0,1 1 15,0-1-15,0 1 0,0-22 0,0 1 16,-1-1-16,1 0 0,0-21 16,21 22-16,0-22 0,-21 0 0,0-21 15,21-21 1</inkml:trace>
  <inkml:trace contextRef="#ctx0" brushRef="#br0" timeOffset="4785.03">21653 13780 0,'0'0'0,"0"21"0,0 0 15,22-21 1,-1 0-16,21 0 0,-21 0 0,22 0 16,20 0-16,-21 0 0,22-21 0,-1 21 15,22-21-15,0-1 0,-1-20 16,1 21-16,0-21 0,-1-1 0,1 22 15,0-21-15,-1-1 0,-20-20 16,-1 21-16,-20-1 0,-1-20 16,0-1-16,1 1 0,-43 20 0,21-20 15,-21-1-15,0 22 0,0 0 16,0 21-16,-21-22 0,0 43 0,-1 0 16,1 0-16,0 0 0,0 21 15,0 1-15,0 41 0,-22-21 0,22 22 16,0-1-16,0 1 0,0-1 0,-1 1 15,1 21-15,0-22 0,0 22 16,0-22-16,0 22 0,-1-22 0,1 1 16,0-1-16,0-20 0,21-1 0,0 22 15,-21-43-15,21 21 16,-21 0-16,21-20 0,0-1 0,0 0 16,0 0-16,21-21 15,0 0 1,-21-21-16,42 0 0,-21 0 0,1-22 15,20 22-15,-21-21 0,21-1 16,-20 1-16,20 0 0,0-1 0,-21 1 16,22 21-16,-1-21 0,-21 42 0,0-22 15,1 22-15,-1 0 0,0 0 16,-21 22-16,0-1 0,0 0 16,0 0-16,0 21 0,21-20 15,-21-1-15,0 0 0,0 21 16,21-21-16,-21 1 0,0-1 0,21 0 15,1 0-15,-22 0 0,21 0 16,0 1-16,0-1 0,0-21 0,22 0 16,-22 21-16,21-21 0,0 0 0,1 0 15,-1 0-15,0-21 0,1 0 16,-1-1-16,22 22 0,-22-21 0,0-21 16,1 21-16,-22 0 0,21-22 0,0 22 15,-20-21-15,-1-1 0,0 1 16,0 0-16,-21-1 0,0 22 0,0 0 15,0 0-15,0 0 0,-42 21 16,21 21 0,-1 0-16,1 0 0,0 22 0,0-22 15,0 21-15,0 0 0,-1-20 0,22 20 16,0 0-16,0-21 0,0 22 16,0-22-16,0 0 0,0 0 0,22 0 15,-1 1-15,0-22 0,0 21 0,21-21 16,-20 0-16,20 0 0,0 0 15,1 0-15,-1 0 0,0 0 0,1 0 16,-22-21-16,21-1 0,-21 22 16,0-21-16,1 0 0,-22 0 0,0 0 15,21 0-15,-21-1 0,0 1 16</inkml:trace>
  <inkml:trace contextRef="#ctx0" brushRef="#br0" timeOffset="5908.9">15600 15833 0,'0'0'16,"0"21"-16,0 0 0,-21 0 0,21 0 0,-22-21 15,22 22-15,0-44 32,43 1-17,-22 0-15,0 0 0,0-21 0,22 20 16,-22-20-16,21 0 0,0-1 0,1 1 16,-1 0-16,0-1 15,1-20-15,-1 21 0,-21-1 0,0-20 16,1 20-16,-22-20 0,0 21 0,0-1 15,0 22-15,0-21 0,0 21 16,-22-1-16,1 1 0,0 21 0,0 0 16,0 0-16,-22 0 0,22 21 15,0 1-15,0-1 0,0 21 0,21 22 16,-21-1-16,-1 1 0,1 20 16,21-20-16,-21 20 0,21 1 0,-21-21 15,0 20-15,21-20 0,0-1 16,0 1-16,0-22 0,0 0 15,0 1-15,0-1 0,0-21 0,0 0 16,0 1-16,21-22 16,0-22-16,-21 1 15,21 0-15,0 0 0,1 0 0,-1-22 16,0 1-16,0 0 0,0-1 16,0 1-16,1 0 0,-1-1 0,0 1 15,0 21-15,0 0 0,0 0 0,1 21 16,-1 0-16,0 0 15,0 0-15,0 42 0,-21-21 0,0 0 16,21 22-16,-21-22 16,22 21-16,-22 0 0,0-20 0,0 20 15,0 0-15,21-21 0,-21 22 0,21-22 16,-21 0-16,21 0 0,0-21 16,-21 21-16,21-21 0,1 0 0,-1 0 15,0 0-15,0 0 0,21-21 0,-20 21 16,-1-21-16,21 0 0,-21-21 15,0 20-15,1-20 0,-1 21 0,0-21 16,0 20-16,0-20 0,0 21 16,-21 0-16,0 0 0,0-1 0,0 44 31,0-1-15,0 0-16,0 0 0,0 0 0,-21 22 15,21-22-15,0 0 0,-21 21 0,21-21 16,-21 1-16,21-1 0,-21 0 15,21 0-15,0-42 47,0 0-47,0 0 0,0-1 0</inkml:trace>
  <inkml:trace contextRef="#ctx0" brushRef="#br0" timeOffset="6077.87">16679 15536 0,'0'0'0,"0"-21"0,0-21 16,0 21-16,0 42 31,0 0-31,21 0 16,1 0-16,-1 1 0,0-1 16,0-21-16,0 21 0,0 0 0,1 0 15</inkml:trace>
  <inkml:trace contextRef="#ctx0" brushRef="#br0" timeOffset="7752.46">17505 16087 0,'0'0'0,"21"0"0,0 0 16,0 0-16,0 0 15,-21-21-15,0-1 0,22 1 0,-22 0 16,0 0-16,0 0 0,0-22 15,0 22-15,0 0 0,0-21 0,-22 21 16,22-1-16,-21 1 0,0 0 0,0 0 16,-21 21-16,20 0 15,-20 0-15,0 0 0,21 21 0,-22 0 0,1 22 16,0-22-16,-1 21 0,1-21 0,21 22 16,-22-1-16,22 0 15,0 1-15,0-1 0,0-21 0,21 21 16,0-20-16,0-1 0,0 0 15,0 0-15,21 0 0,0-21 0,0 0 16,22 0-16,-22 0 0,21 0 0,0-21 16,1 0-16,-1 0 0,22 0 15,-22-22-15,0 22 0,1-21 0,-1-1 16,0 1-16,1-21 0,-1 20 16,-21-20-16,0 20 0,0-20 0,22-1 15,-43 1-15,21-1 0,0 1 0,-21-1 16,21 1-16,-21-1 15,0 1-15,21-1 0,1 22 0,-22 0 16,0 21-16,0-1 0,0 1 0,0 42 16,0 1-1,0-1-15,-22 42 0,1-20 0,0 20 16,0 1-16,0 20 0,0-20 16,-1-1-16,1 1 0,21-1 0,-21 1 15,21-1-15,0 1 0,0-1 0,0-20 16,0 20-16,0-21 0,0 1 15,21-1-15,0-21 0,1 22 16,20-22-16,-21 0 0,21 0 0,1-21 16,-1 0-16,0 0 0,1 0 15,-1 0-15,22 0 0,-22-21 0,21 0 16,-20 0-16,-1-1 0,22 1 16,-22 0-16,-21-21 0,21 21 0,-20-22 15,-1 1-15,0 21 0,-21-22 0,0 22 16,0-21-16,0 21 0,0 0 15,-21-1-15,0 22 0,-1 0 0,1 0 16,-21 0-16,21 22 0,-22-1 0,1 0 16,21 0-16,-21 0 0,-1 22 15,1-1-15,21 0 0,-22 1 16,22-1-16,0 0 0,0 1 0,0-22 16,21 21-16,0-21 0,0 0 15,0 22-15,0-22 0,21 0 16,0-21-16,21 0 0,-20 0 15,20 0-15,-21-21 0,21 0 0,1 21 16,-1-43-16,0 22 0,1 0 0,-1-21 16,0 21-16,1-43 0,-22 22 15,21-1-15,1-20 0,-22 21 0,21-22 16,-21 1-16,0-1 0,1 1 0,-1-22 16,0 21-16,0 1 0,0-22 15,-21 22-15,0-1 0,0 1 16,0 20-16,0 1 0,0 21 15,0 0-15,0 0 0,-21 21 16,0 21-16,0 0 0,0 21 16,-1 1-16,22-1 0,-21 21 15,0 1-15,0-22 0,0 22 0,21-1 16,-21 1-16,-1-1 0,22 1 0,0-1 16,0 1-16,0-1 0,0-20 15,0-1-15,0 21 0,0-41 0,22 20 16,-1 0-16,0-21 0,0 1 15,21-1-15,-20 0 0,20 0 0,0-21 16,1 0-16,-1 0 0,0 0 16,1 0-16,-1-21 0,0 0 15,1 0-15,-1-1 0,0 1 0,1 0 16,-1-21-16,-21 21 0,0-22 0,0 1 16,1 21-16,-1-22 0,-21 1 15,0 21-15,0 0 0,0 0 0,-21 21 16,-22 0-16,22 0 15,0 21-15,0 21 0,0-21 16,-1 0-16,1 22 0,0-22 0,0 21 16,21-21-16,0 22 0,-21-1 15,21-21-15,0 0 0,0 22 0,0-22 16,0 0-16,21 0 16,0-21-16,0 0 0,0 0 15,22 0-15,-22 0 0,21 0 0,1 0 16,-1-21-16,0 0 0,1 0 0,-1 0 15,0-1-15,1-20 0,-22 21 16,0 0-16,0 0 0,0-22 0,0 22 16,1 0-16,-22 0 0,0 0 0,21 21 15,-21 21 17,0 0-32,0 0 0,-21 0 15,21 0-15,-22 22 0,1-22 16,21 0-16,-21 0 0,21 0 0,0 1 0,-21-1 15,0 0-15,21 0 0,-21-21 16,21 21-16,-22-21 16,22-21 15,0 0-31,0 0 0,22 0 16,-1-22-16,0 22 0,0-21 0,21-1 15,-20 1-15,20 21 0,-21-21 16,21-1-16,1 22 0,-22 0 15,21 21-15,-21 0 0,22 0 0,-22 0 16,0 0-16,0 21 0,0 0 16,1 0-16,-22 1 0,21 20 0,-21-21 15,0 0-15,0 22 0,0-22 0,-21 21 16,-1-21-16,22 0 0,-21 1 16,21-1-16,-21 0 0,21 0 0,-21 0 15,21 0-15,-21 1 16,0-22-1,21-22 1,0 1-16,0 0 0</inkml:trace>
  <inkml:trace contextRef="#ctx0" brushRef="#br0" timeOffset="10473.07">21484 15706 0,'0'0'0,"0"-21"15,-21-22-15,0 22 0,21 0 16,-21 0-16,21-22 0,0 22 0,0 0 16,0 0-16,-22 21 15,22 21 1,0 0-16,0 22 0,-21-22 0,21 21 16,0 0-16,0 1 0,-21 20 15,21-20-15,-21-1 0,0 0 0,21 1 16,0-1-16,-21 0 0,-1-21 0,22 1 15,-21-1-15,21 0 0,-21-21 32,21-21-17,0 0-15,0-1 0,21-20 0,-21 21 16,21-21-16,1-1 0,-1 1 0,0 0 16,0-1-16,0 1 0,22 0 15,-43-1-15,21 22 0,0 0 0,0 0 16,0 21-16,0 0 15,1 0-15,-22 21 0,0 0 0,21 0 16,0 0-16,-21 1 0,0-1 0,0 21 16,21-21-16,-21 22 15,0-22-15,21 21 0,-21-21 0,0 0 0,0 22 16,0-22-16,0 0 0,21-21 16,-21 21-16,22-21 0,-1 0 15,0 0-15,0 0 16,0-21-16,0 0 0,1 0 15,-1 0-15,21-1 0,-21 1 0,0-21 16,22 21-16,-22-22 0,0 22 0,0-21 16,0 21-16,1 0 0,-22-22 15,21 22-15,0 0 0,-21 42 32,0 0-17,0 0-15,0 1 0,0-1 0,0 21 16,0-21-16,0 0 0,0 1 0,0 20 15,0-21-15,0 21 0,0-20 16,0-1-16,0 0 0,21 0 0,0 0 16,-21 0-16,21-21 0,1 0 15,20 0-15,-21 0 0,21 0 0,-20 0 16,20 0-16,0-21 0,1 0 16,-1 0-16,-21 0 0,21 0 0,1-22 15,-1 22-15,-21-21 0,22 21 0,-22-22 16,0 22-16,0-21 0,-21 21 15,0-1-15,0-20 0,0 21 0,0 0 16,0 0-16,-42 21 31,21 21-31,-1 0 0,1 0 0,0 0 16,0 0-16,0 22 0,0-22 16,21 21-16,-22-21 0,1 22 0,21-22 15,0 21-15,0-21 0,0 22 0,0-22 16,0 0-16,0 0 0,21 0 15,1 1-15,-1-1 0,21-21 0,0 0 16,1 0-16,-1 0 0,0 0 0,22 0 16,-22 0-16,22-21 15,-22-1-15,0 22 0,1-42 0,-1 21 16,0 0-16,1-22 0,-22 22 0,21-21 16,1 0-16,-22-1 0,0 1 15,0-22-15,0 22 0,0-21 0,1 20 16,-1-20-16,-21 20 0,0-20 15,0 21-15,0-1 0,0 1 0,0 21 16,0 0-16,0-1 0,0 44 16,-21-1-16,-1 0 15,1 21-15,21-21 0,-21 22 0,0 20 16,0-20-16,21-1 0,-21 21 16,-1-20-16,1 20 0,21-20 15,0-1-15,0 21 0,0-20 0,0-1 16,0 0-16,0 1 0,0-22 15,0 21-15,21-21 0,1 1 0,-1-1 16,0-21-16,0 0 0,21 0 0,-20 0 16,20 0-16,-21 0 0,21 0 15,1-21-15,-22-1 0,21 1 0,1-21 16,-22 21-16,21-22 0,0 1 16,-20 21-16,-1-43 0,21 22 0,-21 0 15,22-22-15,-22 22 0,0-22 0,0 1 16,0-1-16,-21 1 0,0-1 15,21 22-15,-21 0 0,0-1 0,0 22 16,0 0-16,0 42 16,0 0-16,-21 1 15,0 20-15,0 0 0,21 1 0,-21 20 16,0-21-16,21 1 0,0 20 16,0-20-16,-22-1 0,22 21 0,-21-20 15,21-1-15,0 0 0,-21 1 0,21-22 16,0 21-16,0-21 0,-21 22 15,21-22-15,0 0 0,-21-21 0,21 21 16,21-42 15,0 0-31,-21 0 0,21 0 16,0-1-16,1-20 0,20 21 0,-21 0 16,0-22-16,0 22 0,1 0 15,-1-21-15,0 42 0,0-21 0,0 21 16,0 0-1,-21 21-15,0 0 0,0 0 16,0 0-16,0 0 0,0 1 0,0-1 16,0 0-16,0 0 0,0 0 15,0 0-15,0 1 0,22-1 0,-1 0 16,0 0-16,0 0 0,0-21 16,0 0-16,1 0 15,-1 0-15,0 0 0,21 0 0,-21 0 0,1 0 16,-1 0-16,0-21 0,21 0 15,-21 0-15,1 0 0,-1-1 16,0 1-16,0-21 0,0 21 0,0-22 16,1 22-16,-1-21 0,0 21 15,0 0-15,-21-1 0,0 44 32,0-1-32,0 0 15,0 0-15,-21 0 0,21 0 0,-21 22 16,21-22-16,-21 0 0,21 0 0,-22 0 15,22 1-15,0-1 16,0 0-16,0 0 0,0 0 0,22-21 16,-1 0-16,0 0 15,0 0-15,0 0 0,22 0 16,-22 0-16,0-21 0,21 21 0,-21-21 16,1 0-16,-1 0 0,0-1 0,-21 1 15,0 0-15,0 0 0,0 0 16,0 0-16,0-22 0,0 22 0,0 0 15,-21 0-15,0 0 0,-1-1 16,1 1-16,0 21 0,0 0 0,0 0 16,0 0-16,21 21 31,21-21-31,0 22 16,0-22-16,21 0 0,-20 21 0,20-21 15,0 0-15,1 0 0,-1 0 16,0 0-16,1 0 0,20 0 0,-21 0 15,1 0-15,20 0 0,-20 0 0,20 0 16,-21 0-16,-20 0 0,20-21 16,-21 21-16,0 0 0,0-22 0,-42 22 31,-21 0-15,21 0-16,0 22 0,-22-22 0,22 21 15,-21 0-15,21 0 0,-22 0 16,22 0-16,0 1 0,0-1 15,0 21-15,-1-21 0,1 0 0,0 22 16,0-22-16,21 0 0,0 0 16,0 0-16,0 1 0,-21-1 0,21 0 15,0 0-15,0 0 0,0 0 0,0 1 16,21-22-16,0 0 16,0 0-16,0 0 0,22 0 15,-22 0-15,0-22 0,0 1 16,0 21-16,1-21 0,-1-21 0,0 21 15,0-1-15,0-20 0,22 0 0,-22-1 16,0 1-16,0-21 0,0 20 16,0-20-16,1-1 0,-1 1 15,0-22-15,21 22 0,-21-1 0,1-21 16,-1 22-16,0-1 0,0 1 16,0-1-16,0 22 0,-21 0 0,0 21 15,0-1-15,0 1 0,0 0 0,-21 42 31,0 0-31,0 22 0,0-22 0,0 21 16,-1 22-16,1-1 0,-21 1 16,21-1-16,0 1 0,-22-1 15,22 22-15,0-22 0,0 1 0,21-22 0,0 22 16,0-1-16,0-20 16,0-1-16,0 0 0,0 1 0,0-1 15,0 0-15,21-21 0,0 22 0,0-22 16,0 0-16,1 0 0,-1 0 15,0-21-15,21 0 0,-21 22 0,22-22 16,-1 0-16,-21 0 0,22 0 0,-1 0 16,-21-22-16,21 1 0,1 21 15,-22-21-15,21 0 0,-21 21 0,22-21 16,-22 0-16,0-1 0,0 1 16,0-21-16,1 21 0,-22 0 15,0-1-15,0 1 0,0 0 0,0 0 0,-22 0 16,1 0-16,-21-1 15</inkml:trace>
  <inkml:trace contextRef="#ctx0" brushRef="#br0" timeOffset="10840.86">23050 15346 0,'0'-21'15,"43"21"-15,-22 0 0,0-21 16,21-1-16,1 22 0,20 0 15,-20 0-15,20-21 0,1 21 0,-22 0 16,21 0-16,1 0 0,-1-21 0,1 21 16,-1 0-16,-20 0 0,-1 0 15,0 0-15,1 0 0,-22 0 0,0 0 16,0 0-16,0 0 0,-21 21 31,-21 0-31,-21-21 16,21 22-16,-22-1 0</inkml:trace>
  <inkml:trace contextRef="#ctx0" brushRef="#br0" timeOffset="12705.13">16827 17378 0,'0'21'16,"-21"-21"-16,21-21 31,0 0-31,21 21 0,1-21 0,-22-1 16,21 1-16,0 0 0,21-21 15,-21 21-15,22-22 0,-22 1 0,21 0 16,22-1-16,-22-20 0,0 20 16,1-20-16,20 21 0,-42-22 0,22 22 15,-1-1-15,-21 1 0,-21 21 0,0 0 16,0 0-16,0-1 15,-21 22-15,0 0 0,0 0 16,-22 22-16,22-1 0,-21 0 16,0 0-16,-1 21 0,22-20 0,-21 20 15,21 0-15,-22 22 0,22-22 16,21 0-16,0 1 0,0-1 0,0 0 16,0-20-16,42 20 0,-20-21 0,-1 21 15,21-20-15,-21-1 0,22 0 16,-22 0-16,21 0 0,-21 0 0,0 1 15,1-22-15,-22 21 0,0 0 16,0 0-16,-43-21 16,22 0-1,0 0-15,0 0 0,0 0 0,-22 0 16,22 0-16,-21 0 0,21-21 16,-1 21-16,-20-21 0,21 21 0,0 0 15,0-21-15,-1 21 0,1 0 0,0 0 16,21 21-1,0 0-15,0 0 16,0 0-16,21 0 0,0 1 16,1-1-16,-1-21 0,0 0 15,21 21-15,-21-21 16,22 0-16,-1 0 0,-21 0 0,22 0 0,20 0 16,-21-21-16,1 0 15,-1 21-15,22-22 0,-22 1 0,0 0 16,1 0-16,-1-21 0,0 20 15,1 1-15,-1 0 0,-21-21 0,0 21 16,0-1-16,1-20 0,-22 21 16,0 0-16,0 0 0,0-1 15,0 44 1,0-1-16,-22 0 16,22 0-16,0 0 0,-21 22 15,21-22-15,-21 21 0,21-21 0,-21 0 16,21 22-16,0-22 0,0 0 15,0 0-15,0 0 0,0 1 16,0-1-16,21-21 16,0 0-16,0 0 0,1 0 15,-1-21-15,0 21 0,0-22 0,21 1 16,-20 0-16,-1 0 0,0 0 16,0 0-16,0-1 0,-21 1 0,21 0 15,-21-21-15,22 21 0,-22-1 0,0 1 16,0 0-16,0 0 0,0 42 31,0 0-15,0 0-16,0 1 0,0-1 0,0 21 0,0-21 15,0 0-15,0 1 16,0 20-16,0-21 0,0 0 0,0 0 16,21 1-16,0-22 0,0 0 15,0 0-15,0 0 0,1 0 16,-1 0-16,21 0 0,-21-22 0,22 1 15,-1 0-15,-21 0 0,21 0 16,1 0-16,-22-1 0,21-20 0,-21 21 16,1-21-16,-1-1 0,-21 1 15,0 0-15,21-1 0,-21-20 16,0 20-16,0 1 0,0 0 0,0 21 16,0-22-16,0 22 0,0 42 31,0 0-31,0 22 0,0-1 15,0 0-15,0 1 0,0-1 0,-21 0 16,21 1-16,0-1 0,0 22 16,-21-22-16,-1-21 0,22 21 0,-21 1 15,21-1-15,0-21 0,-21 0 16,21 1-16,0-1 0,-21 0 0,21 0 16,0-42 15,0 0-31,0 0 0,21-1 15,0 1-15,0-21 0,1 21 16,-1 0-16,0-22 0,0 22 0,0 0 16,0 21-16,1-21 0,20 21 15,-21 0-15,21 0 0,-20 0 0,20 0 16,-21 0-16,21 21 0,-20 0 0,-1-21 16,0 21-16,0 0 0,0 1 15,-21 20-15,0-21 0,0 0 0,0 0 16,0 1-16,-21-1 0,0 0 15,0 0-15,-22 0 0,22-21 0,0 21 16,-21 1-16,21-22 16,-22 21-16,1-21 0,21 0 0,-22 0 15,1 0-15,21 0 0,-21 0 16,20 0-16,1 0 0,21-21 16,0-1-16,0 1 15,0 0-15,43 0 0,-22 0 0</inkml:trace>
  <inkml:trace contextRef="#ctx0" brushRef="#br0" timeOffset="14513.19">20087 17082 0,'0'0'0,"0"-22"16,0-62-16,0 41 0,-21 22 15,21-21-15,0 21 0,0 0 0,-21 21 16,0 21-1,-1 0 1,22 0-16,-21 21 0,21 1 0,0-1 16,-21 0-16,21 22 0,-21-22 15,21 22-15,0-22 0,-21 0 0,21 22 16,0-22-16,0 1 0,0-1 16,0-21-16,0 21 0,0-20 0,21-1 15,0 0-15,-21 0 0,21 0 16,0-21-16,22 0 0,-22 0 0,0 0 15,21 0-15,-20-21 0,20 0 16,0 0-16,1 0 0,-1-22 0,0 22 16,1-21-16,-1-1 15,0 1-15,1 0 0,-1-22 0,0 22 16,1-22-16,-1 1 0,-21-1 16,21 1-16,-20-22 0,-1 22 0,0 20 15,0-20-15,0 21 0,-21-1 0,21 22 16,-21 0-16,0 0 0,0 42 15,-21 0 1,0 0-16,0 22 0,0-1 16,21 21-16,-21-20 0,-1 20 15,1 1-15,21-1 0,0 1 0,-21-1 16,21-20-16,-21 20 0,21-21 16,0 1-16,0-1 0,0 0 0,0 1 15,21-1-15,0-21 0,0 0 16,22 1-16,-22-1 0,21 0 0,1-21 15,-1 0-15,0 0 0,1 0 16,-1-21-16,0 0 0,22 21 0,-22-43 16,0 22-16,22 0 0,-22 0 15,1-22-15,-1 1 0,0 21 0,-21-21 16,1-1-16,-1 1 0,0 21 16,-21-22-16,0 1 0,0 21 0,0 0 15,0 0-15,0-1 0,-21 22 16,0 0-16,-22 0 0,22 0 0,-21 0 15,21 22-15,-22-1 0,1 21 16,0-21-16,-1 22 0,22-22 16,0 21-16,-21 0 0,20-20 0,1 20 15,0 0-15,0-21 0,21 22 16,0-22-16,0 0 0,0 0 0,0 0 16,0 1-16,21-1 0,0-21 15,0 0-15,22 0 0,-22 0 0,0 0 16,21-21-16,-20 21 0,20-22 15,0 1-15,1 0 0,-22-21 0,21 21 16,-21-1-16,0-20 0,1 21 16,-1-21-16,0 20 0,0-20 15,-21 21-15,21 0 0,-21 0 0,0-1 16,0 1-16,0 42 16,0 1-16,0-1 15,0 21-15,0-21 0,0 0 16,-21 22-16,21-22 0,0 21 0,0-21 15,0 22-15,0-22 0,0 0 16,0 0-16,0 0 0,0 1 0,21-1 16,0-21-16,1 0 0,20 0 0,-21 0 15,21 0-15,1 0 16,-22 0-16,21 0 0,1-21 0,-1-1 0,0 1 16,1 0-16,-22 0 15,21 0-15,0 0 0,-20-22 0,-1 22 16,0-21-16,0 21 0,-21-22 15,0 22-15,0 0 0,0-21 0,0 20 16,-21 22 0,21 22-1,0-1-15,-21 0 0,21 0 0,0 0 16,0 22-16,0-22 0,0 0 16,0 0-16,0 21 0,0-20 0,0-1 15,0 21-15,21-21 16,-21 0-16,0 1 0,21-1 0,-21 0 15,0 0-15,21 0 0,-21 0 16,-21-42 31,21 0-31,-21 21-16,0-21 0,0 21 15,-1-21-15,1 21 0,0 0 16,0 0-16,21 21 15,0 0-15,0 0 16,0 0-16,0 1 16,0-1-16,0 0 0,21 0 15,0-21-15,0 0 16,1 0-16,20 0 0,-21 0 16,0 0-16,22 0 0,-1 0 15,0 0-15,22-21 0,-22 0 0,22 0 16,-1-1-16,-21 1 0,22 0 15,-22-21-15,22 21 0,-22-22 0,0 22 16,-20-21-16,20-1 0,-21 1 16,0 21-16,0 0 0,-21-22 0,22 43 15,-22-21-15,-22 21 16,1 0-16,0 21 16,0 1-16,0-1 0,0 0 15,-1 0-15,1 21 0,21 1 0,-21-22 16,21 21-16,0 1 0,0-22 0,0 21 15,0-21-15,0 0 0,0 1 16,21-1-16,-21 0 0,21 0 0,-21 0 16,0 0-16,22-21 0,-22 22 15,0-1 1,-22 0 0,1-21-1,0 0 1,0 0-16,0 21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1T12:09:33.22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1990 804 0,'0'0'0,"0"-21"0,0 0 16,0 0-16,0 0 15,0 0-15,0-1 0,0 1 0,0 0 16,0 0-16,0 0 16,0 0-16,0-1 15,0 1-15,0 0 32,0 42-17,0 0-15,0 1 0,0-1 16,-22 21-16,22 22 0,0-22 15,0 21-15,0 22 0,0-21 0,0 20 16,0 1-16,0 21 0,0-22 16,-21 22-16,21 21 0,-21-21 15,21 0-15,-21 21 0,21-21 16,-21 21-16,21-21 0,0-1 16,0 1-16,0 0 0,0-21 0,0-1 15,0-20-15,0-1 0,0 1 16,0-22-16,0 22 0,0-43 0,0 21 15,0-21-15,0 43 16,0-85 0,0-22-16,0 22 0,0 0 15,0-21-15,0-1 0,0-20 0,0-1 16,0 1-16,0-1 0,0-20 16</inkml:trace>
  <inkml:trace contextRef="#ctx0" brushRef="#br0" timeOffset="891.39">1884 720 0,'0'0'0,"0"-21"0,-21 21 0,21-22 0,0 1 15,21 21 16,0 0-15,0 0-16,21 0 0,22 0 16,-1 0-16,1 0 0,42 0 0,0-21 15,-1 21-15,22 0 0,0 0 16,0-21-16,22 21 0,20 0 16,0 0-16,-21-21 0,22 21 0,20 0 15,-20 0-15,20 0 0,1-21 16,-1 21-16,1 0 0,-1 0 0,-21 0 15,22 0-15,-1-22 0,-63 22 16,22 0-16,-1-21 0,0 21 0,-21 0 16,21 0-16,-21 0 0,0 0 15,-21 0-15,0 0 0,-22 0 16,1 0-16,-21 21 0,-22-21 16,0 0-16,1 0 0,-22 22 0,0-22 15,0 21-15,-21 0 0,21 0 16,-21 0-16,21 22 0,-21-22 15,0 21-15,22 0 0,-22 1 16,0-1-16,0 22 0,0-1 0,0 1 16,0-1-16,0 1 0,0-1 15,0 1-15,0 20 0,0-20 0,0 20 16,0 1-16,0 0 16,0-1-16,0 1 0,21 0 0,-21-1 0,0-20 15,0 21-15,0-1 16,0 1-16,0-22 0,0 22 0,0-21 15,0-1-15,0 1 0,0-1 16,0 1-16,0-22 0,-21 21 0,21-20 16,0-1-16,-22 0 0,1 1 0,0-1 15,0-21-15,21 0 0,-21 22 16,0-43-16,-1 21 0,1 0 0,-21-21 16,21 0-16,-22 0 0,1 21 15,0-21-15,-1 0 0,-20 0 0,-1 0 16,1 0-16,-22-21 0,22 21 15,-22-21-15,-21 21 0,0 0 16,1-21-16,-22 21 0,0 0 0,-22-21 16,1 21-16,-21 0 0,-22-22 15,1 22-15,-1 0 0,-20 0 0,20 0 16,-20 0-16,-22 22 0,21-1 16,-21-21-16,22 21 0,-22-21 0,21 0 15,0 0-15,22 0 0,21 0 16,-22 0-16,43 0 0,-21 0 15,20 0-15,1 0 0,21 0 0,21 0 16,1 0-16,20-21 0,0 21 16,22-21-16,20 21 0,1-22 15,0 22-15,21 0 0,-1-21 0,22 0 16,0 0 0,22 0-16,-1 0 0,0-1 15,21 1-15</inkml:trace>
  <inkml:trace contextRef="#ctx0" brushRef="#br0" timeOffset="1247.18">2117 2180 0,'0'0'0,"0"21"0,21 1 0,-21 41 16,0 1-16,0-1 0,0 22 15,0-1-15,0-20 0,0-1 0,-21 1 16,21-22-16,-22 22 15,22-22-15,0-21 0,0 0 0,0 1 16,0-1-16,0 0 0,0-42 31,0 0-31,0-1 0,0-20 16,0 21-16,0-21 0,0-1 16</inkml:trace>
  <inkml:trace contextRef="#ctx0" brushRef="#br0" timeOffset="1589.99">1990 2032 0,'0'0'0,"-22"-42"0,22 21 16,-21-1-1,21 1-15,0 0 0,0 0 0,0 0 16,0 0-16,0-1 0,0 1 16,21-21-16,1 21 0,-1-22 15,0 22-15,21 0 0,1-21 0,-1 21 16,21-1-16,-20 22 0,20 0 15,1 0-15,-1 0 0,-20 22 0,20 20 16,-42-21-16,22 43 0,-22-22 16,-21 0-16,0 22 0,0-22 15,-21 0-15,-22 22 0,22-22 0,-21 1 16,-22-1-16,22-21 0,0 21 16,-1-20-16,1-1 0,0 0 15,-1 0-15,1 0 0,21-21 16,0 0-16,-1 0 0,1 0 0,0 0 15,21-21 1,21 21 0,0-21-16,22 0 0,-22 0 0</inkml:trace>
  <inkml:trace contextRef="#ctx0" brushRef="#br0" timeOffset="3051.24">3365 1397 0,'0'0'0,"0"-21"0,-21 21 16,0 0-16,0 0 15,0 0-15,0 21 0,-1 0 16,-20 0-16,21 22 0,0-1 0,0 22 16,-1-1-16,1 1 0,0-1 15,21 22-15,-21-22 0,0 22 0,0 0 16,21-22-16,0 1 0,-22 20 15,1-20-15,21-1 0,0-20 0,0 20 16,0-21-16,0 1 0,0-22 16,0 0-16,0 0 0,0 0 15,0 1-15,21-44 16,-21 1-16,22 0 16,-22 0-16,0-21 0,21-1 15,0 1-15,-21 0 0,21-1 0,-21 22 16,21-21-16,-21-1 0,21 22 15,1 0-15,-22 0 0,21 21 16,0 0-16,0 0 0,0 0 16,0 21-16,-21 0 0,0 0 15,0 22-15,22-22 0,-22 21 0,21-21 16,-21 22-16,21-1 0,-21-21 16,0 22-16,21-22 0,0 0 15,0 0-15,-21 0 0,22 0 16,-1-21-16,0 0 0,0 0 0,21 0 15,-20 0-15,20 0 0,-21-21 16,21 0-16,1 0 0,-22 0 0,21 0 16,1-22-16,-22 22 0,21-21 15,-21-1-15,0 22 0,1-21 0,-1 0 16,0 20-16,-21 1 0,0 0 0,0 0 16,0 42-1,0 0 1,-21 0-16,21 1 0,-21-1 15,21 21-15,-22-21 0,22 22 16,-21-22-16,21 21 0,0-21 16,0 0-16,0 1 0,0-1 0,0 0 15,0 0-15,21-21 0,1 0 16,-1 0-16,0 0 0,0 0 16,0 0-16,0 0 0,1-21 15,20 0-15,-21 0 0,0-1 0,-21 1 16,21 0-16,-21 0 0,22 0 15,-22-22-15,0 22 0,0 0 0,0-21 16,0 21-16,-22-1 0,1 1 16,0 0-16,0 21 0,0-21 0,0 21 15,21-21-15,0 0 16,0-1 0,0 1-16,21 0 15,0 21-15,0-21 0,21 21 0,-20 0 16,20-21-16,0 21 0,-21 0 15,22 0-15,-1 0 0,-21 0 0,22 0 16,-22 0-16,0 21 0,0 0 16,0 0-16,0-21 0,-21 21 0,0 1 15,0 20-15,0-21 0,0 0 16,0 0-16,0 1 0,0 20 0,0-21 16,-21 0-16,21 22 0,0-22 15,-21 0-15,21 0 0,-21 0 16,21 0-16,-21-21 0,21 22 0,0-44 47,0 1-32,21-21-15,0 21 0,0-22 0,0 22 16,1-21-16,20 0 0,-21 20 16,0-20-16,22 21 0,-22 0 0,0 0 15,0-1-15,21 1 0,-20 21 16,-1 0-16,0 0 0,-21 21 15,21 1-15,-21-1 16,0 21-16,0-21 0,0 0 16,0 22-16,0-22 0,0 0 15,0 21-15,0-20 0,0 20 0,0-21 16,21 0-16,0 0 0,22 1 16,-22-1-16,21 0 0,1-21 0,-1 0 15,0 0-15,1 0 0,20 0 0,-21 0 16,1 0-16,20-21 0,-20 0 15,-1-1-15,0 1 0,1 0 0,-1-21 16,0 21-16,-21-1 0,1-20 16,-1 21-16,0-21 0,-21 20 15,0-20-15,0 21 0,0 0 16,0 0-16,0-1 0,-21 1 0,0 21 16,-1 0-16,1 0 0,-21 0 15,21 21-15,-22-21 0,22 43 0,0-22 16,0 0-16,0 21 0,0 1 15,-1-1-15,22 0 0,-21-20 0,21 20 16,0 0-16,0-21 0,0 1 16,0-1-16,21 0 0,1 0 0,-1-21 15,0 0-15,0 0 0,21 0 0,-20 0 16,20 0-16,0 0 0,1-21 16,-22 0-16,21 0 0,-21 21 15,22-22-15,-22 1 0,0 0 16,0 0-16,0 0 0,-21 0 15,0-1-15</inkml:trace>
  <inkml:trace contextRef="#ctx0" brushRef="#br0" timeOffset="3639.9">1566 6731 0,'0'0'0,"0"-42"0,0-43 15,-21 43-15,0-1 0,0 22 16,21-21-16,-21 21 0,21 0 15,-22 21-15,1 0 16,21 21-16,0 0 16,0 42-16,0-20 0,0 20 0,21 1 15,-21 20-15,22 1 0,-1 0 16,-21-1-16,0 22 0,0 21 16,0-21-16,0 0 0,0 21 15,0-21-15,0 21 0,0-21 16,0-1-16,0 1 0,0-21 0,0 0 15,0-1-15,0-20 0,0-1 16,0 1-16,0-1 0,0-20 0,0-1 16,0-21-16,0 21 0,0-20 15,0-44 1,0-20-16,0 21 16,0-43-16,0 22 0,0-21 0,0-1 15</inkml:trace>
  <inkml:trace contextRef="#ctx0" brushRef="#br0" timeOffset="4487.02">1524 6964 0,'-21'-42'0,"42"84"0,-42-127 0,21 64 16,-21 0-16,21 0 0,-22 21 0,22-21 16,43 21-1,-22 0-15,42 0 16,-20 0-16,41 0 0,-20 0 15,42-22-15,0 1 0,21 21 0,0-21 16,21 0-16,21 0 0,-21 21 16,43-21-16,-22-1 0,22 1 0,-1 0 15,1 21-15,-1-21 16,22 21-16,-22 0 0,22-21 0,-22 21 16,1 0-16,-1 0 0,1-21 15,-22 21-15,1 0 0,-1 0 0,-21 0 16,-21 0-16,-21-22 0,0 22 15,0 0-15,-22-21 0,-20 21 0,-1 0 16,1 0-16,-43 0 0,21 0 0,-21 0 16,1 0-16,-1 0 0,-21 21 15,21 1-15,-21-1 16,0 0-16,0 0 16,0 0-16,0 0 0,0 22 0,0-22 15,0 21-15,0-21 0,0 22 16,0 20-16,0-20 0,0 20 15,0-21-15,0 43 0,0-21 0,0-1 16,0 22-16,0-1 0,0-20 0,0 21 16,0-1-16,0-20 0,0 20 15,0 1-15,0 0 0,0-1 0,0-20 16,0 21-16,0-1 0,0-20 0,0-1 16,0 1-16,0-1 0,0-20 15,0 20-15,0-21 0,0 1 0,0-1 16,0 0-16,0-20 0,0-1 15,0 21-15,0-21 0,0 0 16,-21-21-16,0 0 16,-1 0-16,1 0 15,0 0-15,0 0 0,-21 0 0,20 0 16,-20 0-16,21 0 0,-43-21 16,22 21-16,-21 0 0,-1-21 0,1 0 15,-22 21-15,0-21 0,-42 21 0,21 0 16,-21 0-16,0-21 0,-21 21 15,-21 0-15,21 0 0,-43 0 0,22 0 16,-22 0-16,1 0 0,-1 21 0,1-21 16,-22 21-16,22 0 15,-1 0-15,1-21 0,20 21 0,1 1 16,21-22-16,21 0 0,0 0 16,21 0-16,21 0 0,1 0 0,20 0 15,1 0-15,20 0 0,1 0 16,0 0-16,21 0 0,-1 0 0,1-22 15,0 22-15,21-21 16,21 21 31,0-21-47</inkml:trace>
  <inkml:trace contextRef="#ctx0" brushRef="#br0" timeOffset="6031.5">2646 7324 0,'0'0'0,"-21"0"0,-1-21 15,1-1 1,0 22-1,0 22-15,21-1 16,0 21-16,0 0 0,0 1 16,0 20-16,0 1 0,0-1 0,0-20 15,0 41-15,0-20 0,0-1 16,0 1-16,0-1 0,0 1 16,-21-1-16,21 1 0,-21-22 15,21 0-15,-22 1 0,22-22 0,0 0 16,0 0-16,0-42 15,0 0-15,0 0 16,0 0-16,0-22 0,0 1 16,0 0-16,-21-1 0,21-20 15,0 20-15,-21-20 0,21-1 0,-21 1 16,21 21-16,0-22 0,-21 1 16,21-1-16,-21 1 0,21 20 0,0 1 15,0 0-15,0 20 0,21 22 16,0 22-16,0-1 15,0 21-15,22 0 0,-22 1 16,21-1-16,-21 0 0,22 1 16,-22-1-16,0 22 0,0-22 15,0 0-15,0 22 0,-21-22 0,22 0 16,-1-20-16,-21 20 0,0-21 16,21 0-16,-21 0 0,21 1 0,0-44 31,0 1-31,-21 0 0,22 0 0,-1-21 15,-21-1-15,21 1 0,-21 0 16,21-1-16,0 1 0,-21-22 0,21 22 16,-21-21-16,22-1 0,-22 22 15,21-22-15,-21 1 0,0 20 0,21 22 16,-21-21-16,21 21 16,0 42-16,-21 0 15,21 0-15,1 22 0,-22-1 16,0 21-16,0-20 0,21 20 0,-21-20 15,0 20-15,0 1 0,0-1 16,0 1-16,0-1 0,0-21 0,0 22 16,0-22-16,0 1 0,0-1 15,0-21-15,0 0 0,0 0 0,0 1 16,0-1-16,0-42 16,21-1-1,-21 1-15,21 0 16,0-21-16</inkml:trace>
  <inkml:trace contextRef="#ctx0" brushRef="#br0" timeOffset="6455.77">3471 7811 0,'0'0'0,"21"-22"0,1 1 15,-22 42 17,0 1-32,0-1 0,0 0 15,0 0-15,0 21 0,0-20 0,-22 20 16,22 0-16,0-21 0,-21 22 15,21-1-15,-21-21 0,21 22 0,0-22 16,0 0-16,0 0 16,0 0-16,21-21 0,0 0 15,1 0-15,-1 0 0,0 0 16,0-21-16,21 0 0,-20 0 0,-1-22 16,21 1-16,-21 21 0,0-21 0,1-1 15,-1 1-15,0 0 0,0-22 16,-21 22-16,0-1 0,0 1 0,0-21 15,0 20-15,-21 1 0,0 0 16,0-1-16,-1 22 0,-20 0 0,21 0 16,0 0-16,-22 21 0,22 0 15,0 0-15,0 21 0,0 0 16,0 0-16,-1 0 0,22 22 16,-21-22-16,21 21 0,0 0 0,0 1 15,0-1-15,0-21 0,0 22 16,0-22-16,0 21 0,0-21 0,21 0 15,1 1-15,-1-1 0,0-21 16,0 0-16,21 0 0,1-21 0,-1-1 16,0-20-16</inkml:trace>
  <inkml:trace contextRef="#ctx0" brushRef="#br0" timeOffset="6927.5">4212 7345 0,'0'0'0,"21"-64"0,-21 22 0,0 0 0,0-1 16,0 22-16,0 42 15,0 1 1,0 20-16,-21 21 0,21-20 16,0 20-16,0 1 0,0-1 0,-21-20 15,21 20-15,0 1 0,0-1 16,0 1-16,-21-1 0,21-21 0,0 22 16,-21-22-16,21 1 0,0-1 0,0 0 15,0-21-15,0 1 0,0-1 16,0 0-16,0-42 31,0 0-31,0-1 0,0-20 16,21 21-16,-21-21 0,21-1 15,0 1-15,-21 0 0,21 20 0,22-20 16,-22 21-16,0-21 0,21 20 0,1 22 16,-1-21-16,0 21 0,1 0 15,20 0-15,-21 0 0,-20 21 0,20-21 16,-21 22-16,0-1 0,0 0 15,-21 0-15,0 0 0,0 22 0,-21-22 16,0 21-16,0-21 0,0 22 16,-22-22-16,1 21 0,0-21 0,-1 0 15,1 1-15,0-1 0,-1 0 16,1 0-16,0-21 0,21 21 16,-22-21-16,22 0 0,0 0 0,21-21 31,0 0-31,21 0 15,0-22-15,22 22 0</inkml:trace>
  <inkml:trace contextRef="#ctx0" brushRef="#br0" timeOffset="7155.37">4911 7705 0,'0'0'0,"42"-21"16,21-1-16,-41 22 15,-22 22-15,0-1 16,0 0-16,0 0 0,0 0 15,0 22-15,0-22 0,0 0 0,0 21 16,-22-21-16,22 22 0,0-22 16,-21 21-16,21-21 0,0 1 0,0 20 15,0-21-15,0 0 16,21-42 0,-21 0-16,22 0 15,-1-22-15,-21 22 0,21-21 16</inkml:trace>
  <inkml:trace contextRef="#ctx0" brushRef="#br0" timeOffset="7496.12">5122 7430 0,'0'0'0,"-21"-43"15,-21 1-15,21 21 16,-1 21-16,1 0 0,0 0 16,0 0-16,21 21 0,0 0 0,0 0 15,0 0-15,0 22 0,0-22 0,0 0 16,0 0-16,0 0 0,21-21 0,0 22 15,0-22-15,1 0 0,-1 0 16,0 0-16,0 0 0,0-22 0,0 22 16,1-21-16,-1 0 15,-21-21-15,21 21 0,-21-1 0,0 1 16,0-21-16,0 21 0,0-22 0,0 22 16,0 0-16,-21 0 0,0 0 15,-22 0-15,22-1 0,0 22 0,0 0 16,0 0-16,-1 0 0,-20 0 15,21 22-15,21-1 0,-21 0 0,21 0 16,0 21-16,0-20 0,0-1 16,0 21-16,0-21 0,0 0 0,21 1 15,0-1-15,0-21 0,22 0 16,-22 0-16,21 0 0,0 0 0</inkml:trace>
  <inkml:trace contextRef="#ctx0" brushRef="#br0" timeOffset="7768.05">5863 7006 0,'0'0'0,"21"-21"0,22-42 16,-43 41-16,0 1 0,0 0 0,0 42 31,0 0-31,0 22 0,0-1 0,0 0 16,0 22-16,-22-1 0,22 1 0,-21-1 15,0 1-15,21 21 0,-21-22 16,0 1-16,0-1 0,21 1 0,-22-1 15,1 1-15,0-22 0,21 21 16,0-20-16,0-1 0,0 0 16,0-20-16,0-1 0,0 0 0,0 0 15,21-21 1,0 0-16,1-21 0,20 0 0,-21 0 16,0-1-16,22-20 0,-22 0 0,0 21 15,0-22-15</inkml:trace>
  <inkml:trace contextRef="#ctx0" brushRef="#br0" timeOffset="8154.83">6117 7684 0,'0'21'16,"0"0"-16,0 0 0,0 0 15,0 0-15,0 1 16,0-1-16,21-21 16,-21 21-16,21-21 0,1 0 0,-1 0 15,21 0-15,-21-21 0,0 0 16,1 21-16,20-22 0,-21 1 15,21 0-15,-20 0 0,20 0 0,-21-22 16,0 22-16,-21 0 0,0 0 0,0 0 16,0 0-16,0-1 0,0 1 15,0 0-15,-21 21 0,0 0 16,-21 21-16,20 0 0,1 1 16,-21 20-16,0-21 0,20 21 0,-20 1 15,21-1-15,-21 0 0,20 1 16,1-1-16,0 22 0,0-22 15,21-21-15,0 21 0,0 1 0,0-22 16,0 0-16,0 0 0,21 0 0,0-21 16,0 0-16,1 0 0,20 0 15,-21 0-15,0 0 0,22-21 0,-22 0 16,21 0-16,-21 0 0,0 0 0,1-1 16,-1 1-16,0-21 0,0 21 15,0-22-15,0 1 0,-21 0 0</inkml:trace>
  <inkml:trace contextRef="#ctx0" brushRef="#br0" timeOffset="8775.15">4741 4022 0,'0'-43'0,"0"86"0,0-128 15,0 64-15,0-21 0,0 20 0,0 1 0,0 0 16,-21 21-1,0 0-15,21 21 16,-21 22-16,21-1 16,0 21-16,0 1 0,0 21 0,0 20 15,0-20-15,0 21 0,0 0 16,0 21-16,0 0 0,0 0 0,-21 0 16,21 0-16,-22 0 0,1-21 15,21 21-15,-21 0 0,0-22 0,0 1 16,0 0-16,21 0 0,0-21 15,-22-1-15,22 1 0,0 0 16,0-22-16,0-21 0,0 22 0,0-22 16,0-21-16,0 1 0,0-1 15,0-42 1,0-22-16,0 22 0,0-21 16,0-22-16,0 22 0,0-22 15,0-20-15,0 20 0,0-20 0</inkml:trace>
  <inkml:trace contextRef="#ctx0" brushRef="#br0" timeOffset="9295.15">4741 4297 0,'0'0'0,"0"-64"16,0 22-16,0-43 15,0 64-15,-21 0 0,0 0 0,0 0 16,0 21-16,-1 0 0,-20 0 15,21 21-15,-21 0 0,-1 21 0,1 1 16,0-1-16,-1 0 0,22 22 16,-21-1-16,-1 1 0,1-1 15,21 1-15,-21-1 0,-1 22 0,22-21 16,-21-1-16,21 1 0,-1-1 16,1-21-16,0-20 0,21 20 15,0-21-15,0-42 31,21-21-31,0 20 0,1-20 0,-1 0 16,21-22-16,-21 22 0,0-22 16,22 22-16,-22-21 0,21-1 0,1 1 15,-22-1-15,21 1 0,0-22 16,-20 21-16,20 1 0,0 21 16,-21-1-16,1 1 0,20 21 15,-21 0-15,0 21 0,0 0 0,1 0 16,-1 42-16,21-21 0,-21 21 0,22 22 15,-22-1-15,21-20 0,-21 20 16,0 1-16,22-1 0,-22 1 16,21-1-16,-21 1 0,1-1 0,-1-20 15,21 20-15,-21-21 0,0 22 16,-21-22-16,22-21 0,-1 22 0,0-1 16,0-21-16,-21 0 0,21 1 15,0-1-15,1 0 0,-22 0 0,21-21 16,0 0-16,21 0 0,-21 0 15</inkml:trace>
  <inkml:trace contextRef="#ctx0" brushRef="#br0" timeOffset="9626.98">11176 2286 0,'0'0'0,"-21"0"15,21-21-15,0 0 16,0 0-16,0-1 16</inkml:trace>
  <inkml:trace contextRef="#ctx0" brushRef="#br0" timeOffset="10180.16">10985 1185 0,'0'0'0,"0"-21"16,-21 0-16,21 0 15,0 0-15,0 0 16,-21-1-16,21 1 0,-21 0 0,21 0 16,-21 0-16,0-22 0,21 22 15,-22 0-15,1 0 0,0 0 0,0 0 16,0 21-16,0 0 16,-1 21-16,22 21 0,0 0 15,0 22-15,0 21 0,0-1 16,0 1-16,0 21 0,22 0 0,-1-1 15,-21 1-15,0 0 0,21 0 16,-21-21-16,0 20 0,0-20 0,0 0 16,0 21-16,0-43 0,0 22 15,0-22-15,0 1 0,0-1 0,0-20 16,0-1-16,0 0 0,-21-21 16,21 1-16,0-1 0,0 0 0,0-42 15,0 0 1,0-1-16,0 1 0,0-21 15,0 0-15,-21-1 0</inkml:trace>
  <inkml:trace contextRef="#ctx0" brushRef="#br0" timeOffset="10353.06">10414 1820 0,'0'0'0,"-42"-42"0,-1 0 15,382-678 32,-297 720-31,1 21-16,20 0 15,-21-21-15</inkml:trace>
  <inkml:trace contextRef="#ctx0" brushRef="#br0" timeOffset="10520.96">10647 2180 0,'-21'0'16,"-1"21"-16,44-42 31,20 0-31,-21 0 16,21 0-16,1-22 0,20 22 15,-20-21-15</inkml:trace>
  <inkml:trace contextRef="#ctx0" brushRef="#br0" timeOffset="12148.22">11917 1164 0,'0'-21'15,"-21"42"1,-1 0-16,1 1 16,-21-1-16,21 21 0,-22 0 0,22 1 15,0 20-15,0 1 0,0-1 16,0 22-16,-1-22 0,1 22 0,0 0 15,21-22-15,-21 22 0,21 0 16,0-22-16,0 22 0,-21-22 16,0 1-16,21-1 0,-22-20 0,22-1 15,0 0-15,0 1 0,0-22 16,0 0-16,0 0 0,0-42 31,0 0-31,0-22 0,0 22 16,0-21-16,0 0 0,0-1 15,0 1-15,22 0 0,-22 20 0,0-20 16,0 21-16,21 0 0,-21 0 0,21-1 16,-21 1-1,21 21 1,-21 21 15,0-42 16,21 0-47,-21 0 16,21 0-16,1 0 0,-22-1 15,21 1-15,0 0 0,0 0 16,0 0-16,0 21 0,1 0 0,-1 0 16,0 0-16,21 0 0,-21 21 15,1 0-15,-1 0 0,0 22 16,-21-22-16,21 21 0,-21-21 15,21 22-15,-21-1 0,0-21 0,0 21 16,0 1-16,0-22 0,0 21 0,21-21 16,-21 1-16,22 20 0,-1-21 15,-21 0-15,21-21 0,0 0 16,0 0-16,0 0 16,1 0-16,-1 0 0,0-21 15,0 0-15,0 0 0,0 0 16,1-1-16,-22 1 0,21-21 0,0 21 15,0-22-15,0 22 0,0-21 16,1 21-16,-1-22 0,0 1 16,0 21-16,-21-21 0,0 20 0,21-20 15,-21 21-15,21 0 16,-21 42 0,-21 0-1,0 0-15,21 0 0,0 22 0,-21-22 16,0 21-16,21 1 0,-21-22 15,21 21-15,0 0 0,0 1 0,0-22 16,0 21-16,0-21 0,0 1 0,0 20 16,0-21-16,21 0 15,0-21-15,0 0 16,0 0-16,0 0 0,1-21 16,-1 21-16,0-21 0,0 0 0,0 0 15,0-1-15,-21-20 0,0 21 0,0 0 16,0-22-16,0 22 0,0-21 15,0 21-15,-21 0 0,0-22 0,0 22 16,0 0-16,0 0 0,-1 0 16,1-1-16,0 1 0,21 0 15,0 0 1,0 0-16,21 21 0,0 0 0,1 0 16,-1 0-16,21 0 0,0 0 15,1 0-15,-1 0 0,0 21 16,1 0-16,20 0 0,-20 0 0,-22 1 15,21-1-15,0 21 0,-20-21 16,-1 22-16,0-22 0,-21 21 0,21 0 16,-21 1-16,0-22 0,0 21 15,0 1-15,-21-22 0,0 21 0,21-21 16,-21 0-16,21 1 0,0-1 0,-22 0 16,22 0-16,-21-21 0,21-21 31,0 0-16,0 0-15,21-22 0,1 22 0,-1-21 16,0-1-16,0 1 0,0 0 0,0-22 16,22 22-16,-22 0 0,0 20 15,21-20-15,-20 21 0,20 0 0,-21 0 16,0-1-16,0 22 0,1 0 16,-1 0-16,-21 22 0,0-1 0,0 0 15,0 0-15,0 0 0,0 22 0,0-22 16,0 21-16,0 0 0,0-20 15,0 20-15,0 0 0,-21 1 0,21-1 16,0 21-16,0-41 16,0-1-16,0 0 0,21 0 15,-21 0-15,42-21 0,-21 0 0,0 0 16,1 0-16,20 0 0,0 0 16,-21 0-16,22-21 0,-1 0 0,0 0 15,1-22-15,-1 22 0,0 0 16,1-21-16,-22-1 0,21 1 0,-21 21 15,1-21-15,-1-1 0,-21 1 0,0 21 16,0-22-16,0 1 0,0 21 16,0 0-16,-21 0 0,-1 21 0,1 0 15,0 0-15,0 0 0,0 21 16,-22 0-16,22 0 0,0 0 0,0 22 16,0-22-16,21 21 0,0 0 0,-21 1 15,21-22-15,0 21 16,0 1-16,0-22 0,0 0 0,21 0 15,0 0-15,0 0 0,0 1 16,0-22-16,1 0 0,20 0 0,-21 0 16,21 0-16,-20 0 0,20-22 0,0 1 15,-21 0-15,22 0 0,-22 0 16,0 0-16,0-1 0,0-20 0,1 21 16,-22 0-16,0-22 0,0 1 15,0 21-15,0-21 0</inkml:trace>
  <inkml:trace contextRef="#ctx0" brushRef="#br0" timeOffset="12887.26">10901 1037 0,'0'0'0,"-21"0"0,21-21 47,0 0-47,21 21 16,0 0-16,0-21 15,0 21-15,0 0 0,22 0 16,-1 0-16,-21 0 0,22 21 16,-1 0-16,0 21 0,1-20 0,-1 20 15,-21 0-15,0 1 0,0-1 16,1 0-16,-22 1 0,0-1 0,0 0 16,0 1-16,0 20 0,-22-21 15,1 1-15,-21-1 0,0 22 0,-1-22 16,-20 0-16,-1 1 0,22-1 15,-22-21-15,1 21 0,-1-20 0,22 20 16,0-21-16,-1 0 0,1 0 16,21-21-16,0 22 0,0-22 15,42 0 1,21 0 0,0-22-16,1 22 0,-1-42 15</inkml:trace>
  <inkml:trace contextRef="#ctx0" brushRef="#br0" timeOffset="14007.79">16108 1842 0,'0'0'0,"0"-22"16,-21 22-16,-1-21 0,1 21 16,0 0-16,0 0 15,21 21-15,-21 1 0,0-1 0,-1 21 16,1-21-16,21 22 0,-21 20 16,0-21-16,0 1 0,21-1 15,-21 22-15,-1-22 0,1 0 0,0 22 16,0-22-16,0 0 0,0-20 15,21-1-15,0 0 0,-22 0 0,22 0 16,0-42 0,0 0-16,22-21 0,-22 20 15,21-20-15,0 21 0,0-21 0,0-1 16,0-20-16,1 20 0,-1 1 16,0-21-16,0 20 0,21 1 0,-20-22 15,-1 43-15,0-21 0,0 21 16,0 0-16,0 21 0,1 0 0,-1 0 15,0 21-15,-21 0 0,21 21 16,0-21-16,-21 22 0,0-1 16,21 0-16,-21 1 0,0-22 0,0 21 15,0 1-15,0-1 0,0-21 16,0 21-16,0-20 0,0-1 0,0 0 16,0 0-16,22-21 15,-1 0 1,-21-21-16,21 0 0,0 0 0,0-1 15,0-20-15,1 21 0,-1-21 16,0-1-16,0 1 0,21 0 0,-20-1 16,20 1-16,-21 0 0,0-1 15,0 22-15,22 0 0,-22 0 16,0 21-16,0 21 0,-21 0 16,21 0-16,-21 0 0,0 22 15,0-1-15,0 0 0,0 1 0,0-22 16,0 21-16,0 1 0,0-1 15,0 0-15,0 1 0,0-22 0,0 21 16,0 0-16,0-20 0,0-1 0,0 0 16,0 0-16,43-21 15,-22 0-15,0 0 0,21 0 16,1-21-16,-1 0 0,0 0 16,22-22-16,-22 22 0</inkml:trace>
  <inkml:trace contextRef="#ctx0" brushRef="#br0" timeOffset="14207.68">17738 2159 0,'0'0'0,"21"0"0,0 0 16,0 0 0,0 0-16,0 0 0,1-21 15,-1 21-15,0 0 0,0 0 16,0 0-16,0 0 15,1 0-15,-44 0 32,1 21-32</inkml:trace>
  <inkml:trace contextRef="#ctx0" brushRef="#br0" timeOffset="14369.58">17801 2413 0,'0'0'0,"0"21"0,0 0 16,21-21-1,0 0 1,1 0-16,-1 0 0,0-21 16,0 0-16,21 21 0,1-21 0,20 0 0,-20 0 15,20 21-15,-21-22 16,22 1-16,-1 0 0,1 0 0</inkml:trace>
  <inkml:trace contextRef="#ctx0" brushRef="#br0" timeOffset="14836.84">19050 1905 0,'0'0'0,"0"-21"0,0-21 15,-21 42-15,0 0 0,-1 0 16,1 0-16,21 21 16,0 21-16,-21-21 15,21 22-15,-21-22 0,21 21 0,0 0 16,0 1-16,-21-22 0,0 21 15,21 1-15,-22-22 0,22 21 0,-21-21 16,0 0-16,21 22 0,-21-22 16,21 0-16,-21-21 0,0 0 15,21-21 1,0 0-16,0 0 16,0-22-16,0 22 0,21-21 0,0 21 15,0-22-15,-21 1 0,42 0 16,-20-22-16,-1 22 0,0-1 0,21 1 15,-21 21-15,22-21 0,-22 20 0,21 22 16,-21 0-16,1 0 16,20 0-16,-21 22 0,0-1 0,22 0 15,-22 21-15,-21 1 0,21-22 16,-21 21-16,0 0 0,0 1 0,0-1 16,0-21-16,0 22 0,-21-22 0,21 21 15,-21-21-15,-1 0 0,22 1 16,0-1-16,-21 0 0,0 0 0,42-21 31,0-21-15,1 0-16,-1 21 0</inkml:trace>
  <inkml:trace contextRef="#ctx0" brushRef="#br0" timeOffset="15663.37">19748 2159 0,'22'0'15,"-1"0"1,0-21-16,0 21 16,0-21-16,0 0 0,1 21 0,-1-22 15,21 1-15,-21 0 0,0 0 0,1 0 16,-1 0-16,0-1 0,-21 1 16,0 0-16,21 0 0,-21 0 0,0 0 15,0-1 1,-21 22-16,0 0 15,0 22-15,-1-1 0,1 0 0,-21 21 16,21-21-16,0 22 0,-1-1 16,1 0-16,0 1 0,0-1 0,0 0 15,0-20-15,-1 20 0,1 0 16,21 1-16,0-22 0,0 0 0,0 0 16,0 0-16,0 0 0,21 1 0,1-22 15,-1 0-15,21 0 0,-21 0 16,0-22-16,22 1 0,-1 0 0,0 21 15,-20-42-15,20 21 0,0-1 16,1 1-16,-1-21 0,0 21 16,-21-22-16,22 22 0,-22 0 0,0-21 15,0 21-15,0-1 0,1 1 16,-1 21-16,-21 21 16,0 1-1,0-1-15,-21 0 0,-1 0 16,1 0-16,21 0 0,-21 1 0,21-1 15,0 21-15,-21-21 0,21 0 16,-21 1-16,21-1 0,0 0 16,0 0-16,21-21 15,0 0 1,0 0-16,22-21 0,-22 0 16,0 0-16,21 21 0,-21-22 0,1 1 15,20 0-15,-21 0 0,0 0 16,22 0-16,-22-1 0,-21 1 0,21 21 15,0 0-15,-21 21 16,0 1 0,0-1-16,0 0 0,-21 0 15,21 0-15,0 0 16,0 1-16,0-1 0,0 0 16,21-21-16,0 0 0,0 0 15,22 0-15,-22 0 0,21 0 16,1 0-16,-1 0 0,-21-21 0,21 0 15,-20-1-15,20 1 0,-21 0 16,0 0-16,0 0 0,1 0 0,-1-22 16,-21 22-16,0-21 0,0-1 0,0 22 15,0 0-15,0-21 0,0 21 16,-21 21-16,-1-22 0,1 22 0,0 0 16,0 0-16,-21 0 0,20 0 15,1 0-15,0 0 0,-21 0 0,21 0 16</inkml:trace>
  <inkml:trace contextRef="#ctx0" brushRef="#br0" timeOffset="16075.14">22585 1122 0,'0'0'0,"21"-42"0,0-64 16,-21 85-1,0-1-15,0 44 16,0-1-16,0 21 0,-21 0 16,0 22-16,21-1 0,-21 22 0,21 0 15,-22-1-15,1 1 0,0 0 16,21 21-16,-21-22 0,0 1 0,0-22 16,-1 22-16,1-21 0,0-1 15,0 1-15,0-22 0,0 21 16,21-20-16,-22-22 0,22 0 0,0 0 15,0 0-15,0-42 16,0 0-16,22 0 16</inkml:trace>
  <inkml:trace contextRef="#ctx0" brushRef="#br0" timeOffset="16636.33">22077 1249 0,'0'0'0,"0"-42"0,-21-1 16,21-20-16,0 20 0,0 1 0,0 0 16,0-1-16,21 1 0,0 0 15,0 21-15,0-1 0,22 1 0,-1 21 16,0 0-16,22 0 0,-22 21 16,22 1-16,20 41 0,-20-21 0,-1 22 15,1 21-15,-1-22 0,-20 22 16,20-1-16,-42 1 0,22 0 0,-22-1 15,0 1-15,-21-21 0,0 20 0,0-20 16,0-1-16,0-20 0,0-1 16,0 0-16,0 1 0,0-22 0,-21 0 15,0 0-15,-1-21 16,1 0-16,0 0 16,0 0-16,21-21 0,-21-21 0,21 20 15,0-20-15,0 0 0,0-1 16,0-20-16,0-1 0,21 1 0,0-1 15,0-20-15,22-1 0,-22 0 16,21 1-16,-21-1 0,22 0 0,-1 22 16,-21-1-16,21 1 0,-20 42 15,20 0-15,-21 21 0,21 0 0,-20 21 16,20 0-16,-21 21 0,0 22 16,0-1-16,1 1 0,-1 20 0,-21 1 15,21-21-15,-21 20 16,0 1-16,0 0 0,0-1 0,0-20 15,0-1-15,0 1 0,0-1 0,-21 1 16,0-22-16,-1 0 0,1 1 16,0-1-16,21-21 0,-21 0 0,0 22 15,0-22-15,21-42 32,21 0-32,0-1 0</inkml:trace>
  <inkml:trace contextRef="#ctx0" brushRef="#br0" timeOffset="16999.12">23812 1884 0,'0'0'0,"-21"21"15,0 0 1,0 0-16,0 1 0,0-1 16,-1 0-16,1 21 0,0-21 0,0 22 15,21-22-15,0 21 0,-21-21 0,21 1 16,0 20-16,0-21 0,0 0 15,0 0-15,0 1 0,21-22 0,0 0 16,0 0-16,22 0 0,-22 0 16,21 0-16,0 0 0,-20-22 15,20 1-15,0 0 0,1 0 0,-1 0 16,-21-22-16,21 22 0,-20-21 16,-1 0-16,0-1 0,-21-20 0,0 20 15,0 1-15,0-21 0,0 20 16,-21 1-16,0 21 0,-1 0 0,1-1 15,-21 1-15,21 21 0,-22 0 0,22 0 16,-21 21-16,0 1 0,20-1 16,1 0-16,0 0 0,0 0 0,21 0 15,0 1-15,0-1 16,0 0-16,21-21 0,0 0 16</inkml:trace>
  <inkml:trace contextRef="#ctx0" brushRef="#br0" timeOffset="17495.77">24405 1207 0,'0'0'15,"0"-43"-15,0 22 0,0-21 0,0 21 0,0 42 32,0 21-32,0-21 0,0 43 15,-21-22-15,21 0 0,-21 22 16,21-1-16,0 1 0,0-1 0,-21 22 15,21-21-15,0-1 16,-22 1-16,22-1 0,0-21 0,0 22 16,0-22-16,0 1 0,0-22 0,0 21 15,0-21-15,0 0 0,-21 1 16,21-44 15,0 1-31,0 0 0,21 0 16,-21-21-16,22-1 0,-1 22 0,0-21 15,21-1-15,-21 22 0,22-21 16,-22 21-16,21 0 0,1-1 0,-22 22 16,21 0-16,0 0 0,-20 0 15,20 22-15,-21-1 0,0 0 16,0 0-16,-21 21 0,0-20 0,0 20 16,0-21-16,0 0 0,0 22 15,0-22-15,-21 0 0,-21 0 0,21 0 16,-22 0-16,22 1 0,-21-1 15,0 0-15,-1-21 0,1 21 0,0-21 16,20 0-16,-20 0 0,21 0 0,0 0 16,0 0-16,21-21 15,21 21 1,0-21-16,21 0 0,-21-1 0</inkml:trace>
  <inkml:trace contextRef="#ctx0" brushRef="#br0" timeOffset="17743.63">25104 1799 0,'0'0'16,"21"-21"-16,0 21 0,0 0 15,-21 21-15,0 0 16,0 1-16,0-1 0,0 0 0,0 21 16,-21-21-16,21 22 0,-21-1 15,0-21-15,21 22 0,0-22 0,0 0 16,-22 0-16,22 0 0,0 0 0,0 1 15,0-1-15,0 0 16,0-42 15,22 21-31,-1-21 0,-21-1 16,21 1-16,0 0 0,-21 0 0</inkml:trace>
  <inkml:trace contextRef="#ctx0" brushRef="#br0" timeOffset="18072.43">25188 1482 0,'-21'0'0,"42"0"0,-63 0 16,21 0-16,0 0 0,-1 21 0,1 0 0,0 0 15,21 0-15,0 1 0,0-1 16,0 0-16,0 0 16,42 0-16,-20-21 0,-1 0 15,0 0-15,0 0 0,21 0 0,-20 0 16,20 0-16,-21-21 0,0 0 15,0 0-15,1 0 0,-1-1 0,0 1 16,-21 0-16,0 0 0,0-21 0,0 20 16,0-20-16,0 0 0,-21-1 15,0 22-15,-1-21 0,-20 21 0,21 0 16,0 21-16,0 0 16,-22 0-16,22 0 0,0 0 0,0 0 15,0 21-15,-1 0 0,22 0 0,-21 0 16,21 0-16,0 1 0,0-1 15,21 0-15,1 0 16,-1-21-16,21 0 0,-21 0 0</inkml:trace>
  <inkml:trace contextRef="#ctx0" brushRef="#br0" timeOffset="18395.27">25844 1016 0,'0'0'0,"0"-42"0,0 21 15,0-1-15,0 1 0,0 42 32,0 1-32,-21 20 0,21 0 0,-21 1 15,0-1-15,0 21 0,0 1 16,21-22-16,-22 22 0,1-1 0,21 1 16,-21-1-16,21 22 0,-21-22 15,21 1-15,0-22 0,-21 22 0,21-22 16,-21 22-16,21-22 0,0 0 15,0-21-15,0 22 0,0-22 0,0 0 16,0 0-16,0 0 0,21-21 31,0 0-15,0-21-16,0 0 0,0 0 0,1 0 16,-1 0-16,0-1 0,0 1 15,0 0-15,-21 0 0</inkml:trace>
  <inkml:trace contextRef="#ctx0" brushRef="#br0" timeOffset="18731.07">25866 1969 0,'0'21'16,"0"0"-16,0 0 31,21-21-15,21 0-16,-21 0 16,0 0-16,1-21 0,-1 0 15,21 21-15,-21-21 0,0-1 0,1 1 16,-1 0-16,0 0 0,0 0 15,-21 0-15,0-1 0,0 1 0,0 0 16,0 0-16,0 0 0,-21 21 16,0 0-16,0 0 0,-1 21 15,-20 0-15,21 0 0,0 0 16,0 1-16,-22 20 0,22-21 0,0 21 16,0-20-16,0 20 0,-1-21 0,22 21 15,0-20-15,-21-1 0,21 0 16,0 0-16,0 0 0,0 0 0,0 1 15,21-22-15,1 21 16,-1-21-16,0 0 0,0 0 0,0 0 16,0 0-16,1 0 0,20 0 0,-21 0 15,21-21-15,-20-1 0,20 22 16</inkml:trace>
  <inkml:trace contextRef="#ctx0" brushRef="#br0" timeOffset="19016">26606 1545 0,'0'0'0,"-42"-21"15,21 21-15,0 0 0,0 0 16,-1 0-16,1 21 0,0 22 16,0-22-16,21 21 0,-21-21 15,0 22-15,21-1 0,-22 0 0,22 1 16,0-1-16,0 0 0,0 1 15,-21-1-15,21-21 0,0 21 0,0-20 16,0-1-16,0 0 0,0 0 0,0 0 16,0 0-16,0 1 15,21-22-15,1 0 16,-1 0-16,0 0 16,0 0-16,0 0 15,0-22-15</inkml:trace>
  <inkml:trace contextRef="#ctx0" brushRef="#br0" timeOffset="19375.81">26818 1609 0,'0'0'0,"0"-21"0,0-1 16,0 1-16,0 42 31,0 1-31,0-1 15,0 0-15,21 21 0,-21 1 16,0-22-16,0 21 0,0 0 16,0 1-16,0-1 0,0 0 0,0 1 15,0-22-15,0 21 0,0 1 0,-21-22 16,21 21-16,-21-21 0,21 0 16,-21 1-16,0-1 0,-1 0 0,1 0 15,0 0-15,0-21 16,0 21-16,0-21 15,21-21 17,0 0-32,21 0 15,0 0 1,0 21 0</inkml:trace>
  <inkml:trace contextRef="#ctx0" brushRef="#br0" timeOffset="19615.66">27030 2138 0,'0'-21'15,"-21"42"32,21 0-31,-22 0-16,22 0 15,0 1-15,0-1 16,-21-21-16,0 21 0</inkml:trace>
  <inkml:trace contextRef="#ctx0" brushRef="#br0" timeOffset="19872.03">26860 2604 0,'0'0'0,"-21"21"15,21 0 1,-21-21-16,21 21 0,-21-21 0,21 21 16,0 0-16,-21-21 0,21 22 15,-21-1-15,-1-21 0,22 21 16,-21 0-16,0 0 0,0 0 0,21 1 15,-21-1-15,0-21 0,-1 21 0,-20 0 16,21 0-16,0 0 0,-22 1 16,1-22-16,0 21 0,21 0 15,-22-21-15,-20 21 0,20-21 0,1 0 16,-21 21-16,20-21 0,-20 0 16</inkml:trace>
  <inkml:trace contextRef="#ctx0" brushRef="#br0" timeOffset="21569.23">4953 8784 0,'0'0'0,"-42"0"0,20 21 0,1-21 0,-21 22 15,21-1-15,-22-21 0,22 21 16,0-21-16,-21 21 0,21-21 0,-1 0 16,22 21-16,22-21 31,-1 0-31,21-21 0,22 0 0,-1-21 16,1 20-16,20-20 0,22 0 15,0-1-15,0 1 0,21 0 0,0-1 16,0 1-16,0 0 0,0-1 15,-21 22-15,21-21 0,-22 0 0,22 20 16,-21-20-16,-21 21 0,0 0 0,-1 0 16,-20-1-16,-1 22 0,-20-21 15,-1 21-15,-21-21 0,0 21 0,0 0 16,-42 0 15,0 0-31,0 0 0,0 21 0,-22-21 16,22 21-16,-21-21 0,21 22 15,-22-22-15,1 21 0,0 0 0,-1-21 16,-20 21-16,21 0 0</inkml:trace>
  <inkml:trace contextRef="#ctx0" brushRef="#br0" timeOffset="21923.03">5016 8975 0,'0'0'0,"-21"21"0,-42 21 16,63-21-16,21-21 16,21 0-1,1 0-15,-1-21 0,21 0 16,22 0-16,0 0 0,-1 0 0,22-22 16,0 22-16,21-21 0,-21-1 0,0 22 15,0-21-15,-1 21 0,1-22 16,0 22-16,0 0 0,-21 0 0,-1-21 15,-20 20-15,-1 22 0,1-21 0,-1 0 16,-20 21-16,-22-21 0,21 21 16,-21 0-16,0 0 0,-21-21 15,22 21-15,-22-21 63,21-1-48,-21 1-15</inkml:trace>
  <inkml:trace contextRef="#ctx0" brushRef="#br0" timeOffset="22919.37">8594 3747 0,'21'0'0,"0"0"0,21 0 0,1 21 16,-1-21-16,-21 21 15,21 0-15,-20 0 0,-1 0 0,0 1 16,0 20-16,-21-21 0,0 21 16,0-20-16,0-1 0,0 21 0,0-21 15,0 0-15,-21 1 0,21-1 16</inkml:trace>
  <inkml:trace contextRef="#ctx0" brushRef="#br0" timeOffset="23779.91">8636 4064 0,'0'0'0,"0"-21"0,21 0 0,0 0 16,0-1-16,1 1 0,-22 0 0,0 0 15,21 0-15,0 0 16,-21-1-16,0 1 0,-21 42 47,21 1-47,-21-1 0,21 21 0,-22 0 16,22 22-16,0-22 0,0 43 15,0-22-15,0 1 0,0-1 0,0 22 16,-21-21-16,21 20 0,-21-20 0,21 20 15,-21-20-15,0 21 16,21-22-16,-21-21 0,-1 22 0,22-22 16,0 1-16,-21-1 0,21-21 0,-21 0 15,21 0-15,0 1 0,0-44 32,0 1-32,0-21 0,0 21 15,0-22-15,0 1 0,0 0 0,0-1 16</inkml:trace>
  <inkml:trace contextRef="#ctx0" brushRef="#br0" timeOffset="24339.59">8318 4276 0,'0'0'0,"-42"-64"0,42 22 16,0 0-16,0-1 0,0 1 0,0 0 15,0-1-15,21 1 0,0 0 16,22 20-16,-1-20 0,0 21 0,1-21 15,20 20-15,1 22 0,-1 0 0,1 0 16,-1 0-16,22 22 0,-22-1 16,1 21-16,-22 0 0,1 22 0,-1-22 15,0 22-15,-21 20 0,1-20 16,-1-1-16,-21 1 0,0 21 0,0-22 16,0 1-16,0-1 0,0-21 0,-21 22 15,-1-22-15,1 1 16,0-1-16,0-21 0,21 21 0,-21-20 15,0-22-15,-1 0 16,22-22-16,0 1 16,0 0-16,0-21 0,0-1 0,0 1 15,0 0-15,22-22 0,-1 22 16,-21-22-16,21-20 0,0 20 0,0-20 16,0 20-16,22-21 0,-22 22 0,0-1 15,21 1-15,-20 21 0,20-1 16,-21 1-16,21 21 0,1 21 0,-22 0 15,21 0-15,1 21 0,-1 0 16,-21 21-16,0 1 0,22 20 16,-22 1-16,-21 20 0,0-20 0,0 21 15,0-1-15,0-20 0,0 20 16,0-20-16,0 21 0,-21-22 0,21 1 16,-22-1-16,1 1 0,0-22 0,0 0 15,21 1-15,-21-1 0,21-21 16,-21 0-16,21 0 0,0-42 31,0 0-31,21 0 16,0 0-16,0-22 0,0 1 0</inkml:trace>
  <inkml:trace contextRef="#ctx0" brushRef="#br0" timeOffset="24727.37">10223 4382 0,'0'0'0,"0"-22"15,0 44 1,0-1-16,-21 0 0,0 21 16,0-21-16,21 22 0,-21-1 15,0-21-15,-1 22 0,22-1 0,0 21 16,0-20-16,-21-1 0,21 0 16,0 1-16,0-22 0,0 21 15,21-21-15,-21 1 0,22-1 0,20 0 0,-21-21 16,21 0-16,-20 0 0,20-21 15,0 0-15,1-1 0,-1 1 16,-21 0-16,21-21 0,1-1 0,-1 1 16,-21 21-16,0-21 0,1-1 0,-22 1 15,0-22-15,0 22 0,0 0 16,0-1-16,-22 1 0,1-21 0,-21 20 16,0 22-16,20-21 0,-20 21 15,0 21-15,-1 0 0,1 0 0,21 0 16,-21 0-16,20 21 0,1 0 0,-21 21 15,42-21-15,-21 22 16,21-22-16,0 21 0,0-21 0,0 1 0,21-1 16,0 0-16,0 0 0,0-21 15,1 0-15,20 0 0</inkml:trace>
  <inkml:trace contextRef="#ctx0" brushRef="#br0" timeOffset="25231.6">10964 4022 0,'0'0'0,"0"-64"0,0-84 16,0 106-16,-21 21 0,21-22 16,0 22-16,-21 21 0,0 0 15,21 21 1,0 22-16,0-22 0,0 148 16,0-105-16,21 20 0,-21-20 15,0-1-15,21 22 0,-21-22 16,0 1-16,0-1 0,0 1 0,0-1 15,0-20-15,0 20 0,0-20 0,0-1 16,0-21-16,0 0 0,0 22 16,-21-22-16,0-21 15,0 0-15,21-21 16,-22-1-16,22 1 0,0-21 16,0 21-16,0-22 0,0 1 0,0 0 15,0-1-15,0 1 0,22 0 16,-1-1-16,0 1 0,21 21 15,-21-21-15,22 20 0,-1 22 0,0 0 16,-20 0-16,20 0 0,0 0 0,1 22 16,-1-1-16,-21 0 0,0 0 15,0 21-15,1-20 0,-1-1 0,-21 21 16,0-21-16,0 22 0,0-1 16,0-21-16,-21 21 0,-1-20 0,1 20 15,-21-21-15,21 21 0,-22-20 0,1-1 16,0 0-16,21 0 0,-22 0 15,1-21-15,21 0 0,0 0 0,-1 0 16,1 0-16,21-21 16,0 0-16,0 0 0,0 0 0,21-1 15,1-20-15,20 21 0,0-21 16</inkml:trace>
  <inkml:trace contextRef="#ctx0" brushRef="#br0" timeOffset="25463.17">11620 4382 0,'0'0'15,"43"0"-15,-22 0 0,0 0 16,-21 21 0,0 0-16,0 0 0,0 0 0,0 0 15,0 22-15,-21-22 0,21 21 16,-21-21-16,21 22 0,0-1 16,-21 0-16,-1-20 0,22 20 0,0-21 15,0 21-15,-21-20 0,21-1 0,0 0 16,0 0-16,0-42 31,21 0-31,1 0 0,-1-1 0,0-20 16,0 21-16,0-21 0</inkml:trace>
  <inkml:trace contextRef="#ctx0" brushRef="#br0" timeOffset="25801.19">11811 4128 0,'0'0'0,"-21"-22"0,-43-41 16,43 63-16,0 0 15,0 21-15,21 0 16,0 0-16,-21 1 0,21 20 0,0-21 16,0 0-16,0 0 0,0 1 0,21-1 15,0-21-15,0 0 16,0 0-16,0 0 0,1-21 0,20 21 16,-21-22-16,0 1 0,22 0 15,-22 0-15,0 0 0,-21-22 0,21 22 16,-21-21-16,0 21 0,0-22 15,0 1-15,-21 21 0,21-21 16,-42 20-16,20 1 0,1 0 0,0 0 16,0 21-16,-21 0 0,20 0 0,1 0 15,0 21-15,0 0 0,0 0 16,0 22-16,-1-1 0,1 0 0,0 22 16,21-22-16,0 22 0,0-22 0,0 0 15,0 1-15,0-1 0,21-21 16,22 0-16,-22 1 0,21-22 0,0 0 15,22 0-15</inkml:trace>
  <inkml:trace contextRef="#ctx0" brushRef="#br0" timeOffset="26102.35">12636 3620 0,'0'0'0,"0"-22"0,0-20 16,0 63-1,-21 22-15,0-22 16,21 21-16,0 22 0,-21-22 0,0 21 16,21 1-16,-21-1 0,-1 22 0,22-21 15,0 20-15,0-20 0,-21 20 16,0-20-16,21 21 0,-21-22 0,21 1 16,0-1-16,-21 1 0,0-1 15,21-21-15,0 1 0,-22-1 16,22 0-16,0 1 0,0-22 0,0 0 15,22-21-15,-1 0 0,0 0 16,0 0-16,0-21 0,0 0 16,22 0-16,-22-1 0,0-20 0,21 0 15,-20-1-15,20 1 0</inkml:trace>
  <inkml:trace contextRef="#ctx0" brushRef="#br0" timeOffset="26471.14">12869 4593 0,'0'21'0,"0"22"15,0-22 1,0 0-16,21-21 16,1 0-1,-1 0-15,0 0 0,21-21 16,-21 0-16,22 0 0,-1 21 0,-21-22 16,22 1-16,-1 0 0,-21 0 0,21-21 15,-20 20-15,-1 1 0,0-21 16,0 21-16,-21-22 0,0 22 0,0-21 15,0 21-15,0 0 0,0-1 0,-21 22 16,0 0-16,0 0 0,-1 22 16,-20-1-16,21 0 0,-21 21 15,-1 1-15,22-1 0,-21 0 0,21 22 16,-22-1-16,22-20 0,0 20 16,-21 1-16,20-22 0,1 21 0,21-20 15,0-1-15,0-21 0,0 22 0,0-22 16,0 0-16,21 0 0,1-21 0,20 0 15,-21 0-15,21 0 0,1 0 16,-1 0-16,0-21 0,1 0 0,-1 0 16,0-1-16,1-20 0,-1 21 0,-21 0 15,22-22-15</inkml:trace>
  <inkml:trace contextRef="#ctx0" brushRef="#br0" timeOffset="27502.84">15473 4212 0,'0'0'0,"21"-21"0,-21 0 16,0-21-16,0 20 0,0 1 15,0 0-15,0 0 0,-21 21 32,0 21-32,21 21 0,-22 22 0,22-1 15,-21 1-15,0-1 0,0 22 16,0 0-16,21 21 0,-21-22 16,-22 22-16,22 0 0,0 0 0,0 0 15,0-1-15,-1-20 0,1 21 16,0-21-16,0 20 0,0-20 0,21-21 15,0-1-15,-21 1 0,21-1 0,0-21 16,0 1-16,0-22 0,0 0 16,0 0-16,0 0 0,0-42 15,0 0-15,0 0 16,0-21-16,21-1 0,0 1 16</inkml:trace>
  <inkml:trace contextRef="#ctx0" brushRef="#br0" timeOffset="27827.65">14965 4382 0,'0'0'0,"-21"-64"0,-1 22 16,22-22-16,0 1 0,0-1 0,0 1 16,22 20-16,20-20 0,21 21 15,22 20-15,-21-20 0,41 21 0,-20 21 16,0 0-16,-1 0 0,1 21 15,-21 0-15,-1 0 0,-21 22 0,1-1 16,-22 22-16,-21-1 0,0-21 16,0 22-16,-21-1 0,0-20 15,-22 20-15,22-20 0,-21-1 0,-1 0 16,1-21-16,0 22 0,-1-22 16,1 0-16,-21 21 0,20-20 0,22-22 15,-21 21-15,21 0 0,-22-21 16,22 0-16,42-21 31,22 0-31,-22-1 0,21 22 16</inkml:trace>
  <inkml:trace contextRef="#ctx0" brushRef="#br0" timeOffset="28055.57">16573 4339 0,'0'0'0,"22"0"0,-1 0 16,0 0-1,0 0-15,0 0 0,0 0 16,1 0-16,-1 0 16,0 0-16,0 0 0,0 0 0,0 0 0,1 0 15,-22 21 16,-22 1-31,1-1 0</inkml:trace>
  <inkml:trace contextRef="#ctx0" brushRef="#br0" timeOffset="28202.06">16573 4699 0,'0'0'0,"0"21"0,0 0 0,22-21 47,-1 0-47,0-21 0,0 21 15,21-21-15,-20 21 0,-1-21 0,21 0 16,-21 0-16,0-1 0,22 1 16</inkml:trace>
  <inkml:trace contextRef="#ctx0" brushRef="#br0" timeOffset="28995.29">17992 3387 0,'0'0'0,"21"-21"0,-21-1 0,0 1 16,0 0-1,0 0 1,-21 0-1,-1 21 1,1 0-16,0 0 16,0 0-16,0 0 0,-22 21 0,1 0 15,21 21-15,-21 1 0,-1-1 16,-20 22-16,20-1 0,1 1 0,0-1 16,-1 22-16,1 21 0,21-22 15,-21 22-15,20 0 0,1 0 0,0 0 16,21-1-16,0-20 0,0 21 15,0 0-15,0 0 0,0-22 0,0 1 16,21 0-16,0-1 0,22-20 0,-1-1 16,0 1-16,1-22 0,-1 0 15,22 1-15,-1-22 0,-21 0 16,22-21-16,-1 0 0,22 0 0,-21-21 0</inkml:trace>
  <inkml:trace contextRef="#ctx0" brushRef="#br0" timeOffset="29719.87">18330 4043 0,'0'-42'15,"0"84"-15,0-106 0,0 43 0,0 0 0,0 0 16,0 0-16,-21 21 16,0 0-16,21 21 0,0 0 0,-21 21 15,21 1-15,-21 20 0,21 1 0,0 20 16,0-20-16,0 21 0,0-22 16,0 22-16,0-22 0,0 1 0,0-1 15,0 1-15,0-1 16,0-20-16,-22-1 0,22 0 0,0 1 0,0-22 15,0 0-15,0 0 0,0-42 32,0 0-32,0 0 0,0-22 15</inkml:trace>
  <inkml:trace contextRef="#ctx0" brushRef="#br0" timeOffset="30208.65">18097 4191 0,'-21'-63'0,"42"126"0,-42-190 0,21 85 15,0-22-15,0 22 0,0 0 16,0 20-16,0 1 0,21 0 0,1 0 16,-1 21-16,21 0 0,-21 0 15,22 21-15,-1 0 0,0 22 16,1 20-16,-1-21 0,0 22 0,1 21 16,-1-22-16,-21 1 0,21-1 15,-20 1-15,-1-1 0,-21 1 0,0-22 16,21 43-16,-21-43 0,0 0 15,0-21-15,0 1 0,0-1 16,21-42 0,-21-1-1,21 1-15,0 0 0,1-21 0,-1-1 16,0 1-16,0-21 0,0-1 0,0 1 16,22-1-16,-22-21 15,0 22-15,21-22 0,1 1 0,-22 20 16,21 1-16,1 20 0,-22 1 15,21 21-15,-21 0 0,0 21 0,22 21 16,-43 21-16,21 0 16,-21 1-16,0 20 0,0 1 0,0 20 15,0 1-15,0-21 0,-21 20 16,0-20-16,-1-1 0,1 1 0,0-1 16,0 1-16,0-1 0,0 1 0,-1-22 15,1 0-15,0 1 16,0-1-16,0 0 0,21-20 0,0-1 15,0 0-15,0 0 0,21-42 16,21 0 0,-21 0-16,22-22 0</inkml:trace>
  <inkml:trace contextRef="#ctx0" brushRef="#br0" timeOffset="30563.57">19748 4445 0,'0'0'16,"0"21"-1,0 0-15,-21 1 16,0-1-16,0 21 0,0-21 0,0 22 16,-1-1-16,1 0 0,0-21 15,0 22-15,0-1 0,21 0 16,0 1-16,0-22 0,0 21 0,0-21 16,0 1-16,0-1 0,21-21 15,0 0-15,21 0 0,-20 0 0,20 0 16,-21 0-16,21 0 0,-20-21 0,20-1 15,-21-20-15,21 21 0,-20-21 16,-1 20-16,0-20 0,0 0 16,-21-1-16,0 1 0,0 0 0,0-1 0,0-20 15,0 21-15,0-1 0,0 1 16,-21 21-16,0 0 0,0-1 16,-1 1-16,1 21 0,0 0 15,0 0-15,0 21 0,0 1 0,-1-1 16,1 0-16,0 0 0,21 0 0,0 0 15,0 1-15</inkml:trace>
  <inkml:trace contextRef="#ctx0" brushRef="#br0" timeOffset="31086.84">20341 4106 0,'21'-63'0,"-42"126"0,42-168 0,0 62 16,-21 1-16,22 0 0,-22 20 15,0 1-15,0 0 0,0 42 16,0 22 0,0-1-16,0 0 15,0 1-15,0 20 0,0 1 0,0-22 16,0 21-16,0 1 0,0-1 16,0-20-16,0 20 0,-22-20 0,1 20 15,21-21-15,-21 1 0,0-1 0,21 0 16,-21 1-16,0-1 0,21 0 15,-22-20-15,1 20 0,0-21 0,21 0 16,0 0-16,-21-21 16,21-21 15,0 0-31,0-21 0,21 21 0,0-22 16,0 22-16,22-21 0,-1 21 15,-21-22-15,22 22 0,20-21 0,-21 21 16,1 21-16,20-22 0,-20 22 15,-1 0-15,21 0 0,-20 0 0,-22 0 16,21 22-16,-21-22 0,1 21 0,-1 0 16,-21 0-16,0 0 0,0 0 15,0 22-15,0-22 0,0 0 0,-21 21 16,-22-20-16,22-1 0,-21 21 0,-1-21 16,1 0-16,0 1 0,-22-1 15,22 0-15,0-21 0,-1 21 16,22-21-16,-21 0 0,21 0 0,-1 0 15,44-21 1,-1 0 0,0 0-16,21-1 0,1 1 0</inkml:trace>
  <inkml:trace contextRef="#ctx0" brushRef="#br0" timeOffset="31335.7">21145 4487 0,'0'0'0,"0"-21"0,22 0 15,-22 42 1,0 0-16,0 1 16,0-1-16,0 0 0,0 0 15,0 21-15,0-20 0,-22 20 0,1-21 16,21 21-16,-21-20 0,0 20 0,0-21 16,21 0-16,-21 0 0,-1 22 15,22-22-15,-21-21 0,21 21 0,0 0 16,-21-21-16,42 0 31,-21-21-31,21 0 0,1 0 16,-1-22-16</inkml:trace>
  <inkml:trace contextRef="#ctx0" brushRef="#br0" timeOffset="31671.51">21251 4149 0,'0'0'0,"-21"0"15,0 0-15,0 0 0,0 0 0,-1 21 16,1 0-16,21 0 16,0 0-16,0 1 0,0-1 0,0 0 15,0 0-15,0 0 0,21-21 0,1 0 16,-1 0-16,0 0 0,0 0 16,0 0-16,0 0 0,1 0 0,-1-21 15,-21 0-15,21 0 0,-21 0 16,21-1-16,-21 1 0,0-21 15,0 21-15,0 0 0,0-22 0,0 22 16,-21 0-16,0 0 0,0 0 16,-1 21-16,1 0 0,-21 21 15,21-21-15,0 21 0,-1 0 16,22 21-16,-21-20 0,0-1 0,21 21 16,-21-21-16,21 0 0,0 1 0,0-1 15,0 0-15,0 0 0,0 0 16,21-21-16,0 0 0,0 0 0,22 0 15</inkml:trace>
  <inkml:trace contextRef="#ctx0" brushRef="#br0" timeOffset="31991.32">21886 3683 0,'0'0'0,"0"-42"15,0-1-15,21 1 0,-21 21 0,0 42 31,-21 0-31,0 22 16,21-1-16,-21 0 0,0 1 0,0 20 16,21 1-16,-22-1 0,1 1 15,0 20-15,21-20 0,-21-1 0,0 22 16,0-22-16,-1 1 0,22-1 16,-21 1-16,0-22 0,21 22 15,0-22-15,-21 22 0,21-22 0,-21 0 16,21-21-16,0 22 0,0-22 15,0 21-15,0-21 0,21 1 16,0-22-16,0 0 0,0 0 0,1 0 16,-1 0-16,0-22 0,0 22 15,21-21-15,-20 0 0,-1-21 0,21 21 16,-21-22-16,0 22 0</inkml:trace>
  <inkml:trace contextRef="#ctx0" brushRef="#br0" timeOffset="32368.11">21950 4487 0,'0'0'0,"-21"43"16,-1-43-16,22 21 16,0 0-16,0 0 0,0 0 15,22-21-15,-1 0 16,0 0-16,0 0 0,0 0 16,0 0-16,1 0 0,-1 0 0,21 0 15,-21 0-15,0-21 0,1 0 16,-1 21-16,0-21 0,0 0 15,0 0-15,-21-1 0,0-20 0,0 21 16,0 0-16,0 0 0,-21 21 16,0 0-16,-21 0 15,20 0-15,1 21 0,-21 0 0,21 21 16,-22-21-16,22 22 0,0-1 16,0-21-16,-21 22 0,20-1 0,22 0 15,-21-21-15,21 22 0,0-22 0,0 21 16,0-21-16,0 1 0,0-1 15,0 0-15,21 0 0,1-21 0,-1 21 16,0-21-16,0 0 0,21 0 16,-20 0-16,20 0 0,-21 0 15,21-21-15,1 0 0,-1 0 0,-21 0 16,22-1-16,-1 1 0,0-21 0</inkml:trace>
  <inkml:trace contextRef="#ctx0" brushRef="#br0" timeOffset="32743.89">22458 3112 0,'0'0'0,"-21"-22"16,21-20-16,21 42 15,21 0 1,0 0-16,1 0 0,20 21 0,1 0 15,-1 22-15,1-1 0,-22 22 16,22-1-16,-1 1 0,-21-1 0,1 22 16,-1-1-16,-21 1 0,0 0 0,1-1 15,-22 22-15,0 0 0,0-21 16,0 21-16,-22-1 0,1-20 0,-21 0 16,21-1-16,-22 1 0,-20 0 15,21-22-15,-1 1 0,1-22 0,-22 22 16,22-22-16,-21 0 0,20 1 0,1-22 15,0 21-15,20-21 0,-20 0 16,21-21-16,0 22 0,0-22 16,-1 0-16,1 0 0,21-22 15,0 1-15,-21 21 0,21-42 0,-21 21 16,21-22-16,0 22 0</inkml:trace>
  <inkml:trace contextRef="#ctx0" brushRef="#br0" timeOffset="33487.48">15684 2836 0,'0'0'0,"-21"0"0,-21 0 16,0 0-16,-1 0 0,-20 0 15,20 0-15,1 0 0,0 22 0,21-22 16,-22 0-16,22 0 0,21 21 15,21-21-15,0 0 16,22 0-16,20 0 0,-20 0 16,41 0-16,-20 0 0,42 0 0,-22 0 15,22 0-15,0 0 0,21 0 0,0 0 16,-21 0-16,21 0 16,-21-21-16,-22 21 0,22 0 0,-21 0 15,-22 0-15,1 0 0,-1 0 0,-20 0 16,-1 0-16,-21 0 0,0 0 15,0 0-15,-42 0 16,0 0 0,0 0-16,-21 0 0,-1 0 0,1-22 15,0 22-15,-22 0 0,1 0 16,-1 0-16</inkml:trace>
  <inkml:trace contextRef="#ctx0" brushRef="#br0" timeOffset="33803.3">15557 3027 0,'0'0'16,"-42"21"-16,-21-21 15,63 21-15,42-21 16,-21 0-16,21 0 16,1 0-16,-1 0 0,22 0 0,20 0 15,-20 0-15,20 0 0,22 0 16,-21 0-16,21 0 0,0-21 15,-1 21-15,-20 0 0,21 0 0,-21 0 16,-1 0-16,1 0 0,-22-21 16,1 21-16,-1 0 0,1 0 0,-22 0 15,1 0-15,-1 0 0,-21 0 16,0 0-16,-42 0 31,0 0-31,-21 0 0,20 0 0,-20 0 16,0 0-16,-1 0 0,1 0 0,0 0 15,-22 0-15</inkml:trace>
  <inkml:trace contextRef="#ctx0" brushRef="#br0" timeOffset="34878.93">15981 3027 0,'0'0'15,"-21"0"-15,21-21 0,-22 21 0,22-21 16,0-1-16,-21 22 16,0-21-1,0 42 1,21 1 0,-21-1-16,21 0 15,0 0-15,0 0 0,0 0 0,0 1 16,0 20-16,21-21 0,0 0 15,21 0-15,1 22 0,-1-22 0,22 0 16,-1 0-16,1-21 0,-1 21 0,22-21 16,-1 0-16,1 0 0,0 0 15,-22 0-15,22 0 0,0 0 0,-22-21 16,22 0-16,-1 21 0,1-21 16,0 0-16,-1 0 0,1-1 0,0 1 15,-1 0-15,1 0 0,0 0 16,21 0-16,-22-1 0,22 1 15,0 0-15,0 0 0,21 0 0,-21 0 16,-1-22-16,1 22 0,0 0 16,0 0-16,0 0 0,0-1 0,21 1 15,-22 0-15,22 0 0,-21 0 16,0 0-16,0 21 0,0-22 0,0 22 16,21 0-16,-22 0 0,1 0 15,0 0-15,21 0 0,-21 0 0,0 0 16,-22 0-16,22 0 0,0 0 15,0 0-15,-21 0 0,20 22 0,1-22 16,0 21-16,-21 0 0,21-21 0,-22 21 16,1 0-16,0 0 15,-1-21-15,1 22 0,-22-1 0,22 0 16,-21 0-16,-1 0 0,1 0 16,-22 1-16,21-22 0,-20 21 0,-1 0 15,0 0-15,1 0 0,-1-21 0,0 21 16,-20 1-16,-1-1 0,0 0 15,0 0-15,-21 0 0,0 0 0,0 1 16,21-1-16,-21 0 0,0 0 16,21 0-16,-21 0 0,0 1 0,22-1 15,-22 0-15,0 0 16,21-21-16,-21 21 0,21 0 0,-21 1 16,21-22-1,0 0 1,-42-22 46,0 22-62,21-21 0,-21 21 16,21-21-16,0 0 0,0 0 16,-21 21-16,21-21 0,-22 21 15,22-22-15,-21 22 31,0 22-31,21-1 16,0 0-16,0 0 0,0 0 0,0 0 16,0 1-16,0-1 0,0 0 15,0 0-15,0 0 0,21 0 16,-21 1-16,21-22 0,1 0 16,-22 21-16,21-21 0,0 0 0,0 0 15,0 0-15,-21-21 16,21-1-16,-21 1 0,22 21 0,-22-21 15,0 0-15,21 0 0,0 0 16,0-1-16,-21-20 0,0 21 16,21 0-16,0 0 15,-21-1-15,0 1 0,22 21 16,-22-21-16,21 21 16</inkml:trace>
  <inkml:trace contextRef="#ctx0" brushRef="#br0" timeOffset="35822.9">23580 4191 0,'0'0'16,"0"-21"-16,0 0 0,0 0 0,0-1 15,0 1-15,0 0 0,0 0 0,0 0 16,0 0-16,0 42 16,0 0-1,0 0-15,0 0 0,0 22 0,0-22 16,0 21-16,0 0 0,0 1 15,0-1-15,0 0 0,0 1 0,0-1 16,0 0-16,0-20 0,0 20 16,0-21-16,0 0 0,0 0 15,-22-21-15,22 22 0,-21-22 16,21-22 0,0 1-16,0 0 15,0 0-15,0-21 0,0 20 0,0-20 16,0 0-16,0-1 0,0-20 15,0 21-15,21-1 0,1-20 0,-1 20 16,21 22-16,-21-21 0,0 21 16,22 0-16,-1-1 0,-21 22 0,22 0 15,-22 0-15,21 22 0,-21-1 16,22 21-16,-22-21 0,0 22 0,0-1 16,0 0-16,0 1 0,-21-1 15,0 0-15,0 1 0,0-22 16,0 21-16,0 0 0,0-20 0,0 20 15,0-21-15,0 0 0,0 0 16,0 1-16,0-44 31,-21 1-31,21 0 16,0 0-16,0-21 0,0 20 0,21-20 16,1 0-16,-1-1 0,0 1 0,0-21 15,21 20-15,-20-20 0,20 20 16,21 1-16,-20 0 0,-1-1 0,22 22 15,-22 21-15,0 0 16,22 0-16,-22 0 0,0 21 0,1 1 16,-1 20-16,-21-21 0,0 21 15,1 22-15,-22-22 0,0 1 0,0-1 16,0 0-16,0 1 0,-22-22 0,1 21 16,0 0-16,0-20 0,21-1 15,0 0-15,-21 0 0,21 0 0,-21-21 16,21 21-16,21-42 31,0 0-31</inkml:trace>
  <inkml:trace contextRef="#ctx0" brushRef="#br0" timeOffset="36047.76">25485 4043 0,'0'0'0,"0"-21"16,0 0 0,-22 21-1,44 21 32,-22 0-47,0 0 0,0 0 16,0 22-16,0-22 0,0 21 15,0-21-15</inkml:trace>
  <inkml:trace contextRef="#ctx0" brushRef="#br0" timeOffset="36260.08">25590 4699 0,'0'0'0,"0"21"0,22 22 15,-22-22-15,0 0 16,0 0-16,0 0 0,0 22 0,0-22 15,0 21-15,0-21 0,-22 22 16,1-1-16,0-21 0,0 21 16,-21 1-16,-1-1 0,1 0 0,0 1 15,-22-1-15,22-21 0,-22 22 0,22-22 16,-22 0-16,22 21 0,0-42 16,-1 21-16,1 1 0,0-22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1T12:10:24.54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2625 1439 0,'0'0'0,"0"-21"16,0 0-16,0 0 15,0 0-15,0 0 0,0-1 16,0 1-16,0 0 0,0 0 15,0 0-15,0 0 0,0-1 16,-22 22 0,1 0-16,21 22 15,0-1-15,0 21 0,0 0 0,0 1 16,0-1-16,0 22 0,21 20 16,1 1-16,-1 0 0,0 20 15,0-20-15,-21 21 0,21-21 0,0 20 16,-21-20-16,0 21 0,0-21 15,22 20-15,-22-20 0,0 0 16,0-1-16,0 1 0,0 0 0,0-1 16,21-20-16,-21-1 0,0 1 15,0-1-15,0-20 0,0-1 0,0 0 16,0 1-16,0-22 0,0 0 16,0 0-16,0-42 31,0 0-31,0-21 0,0 20 15,0-20-15,21 0 0,-21-22 16,0 22-16,0-22 0,0 1 0</inkml:trace>
  <inkml:trace contextRef="#ctx0" brushRef="#br0" timeOffset="964.65">2476 1418 0,'0'0'16,"-21"-21"-16,0 21 0,0-21 0,0 21 0,0 0 15,21-21-15,-22 21 16,22-21 15,22 21-31,20 0 16,-21 0-16,21 0 0,22 0 0,-1-22 15,1 22-15,-1-21 0,22 21 16,0-21-16,21 21 0,-1-21 0,1 21 16,0-21-16,21 21 0,0-21 15,0 21-15,0 0 0,21-22 16,0 22-16,1 0 0,-1 0 0,0-21 16,0 21-16,0 0 0,0-21 15,1 21-15,-1 0 0,0 0 0,0 0 16,-21 0-16,-21 0 0,0 0 15,-22 0-15,1 0 0,0 0 16,-43 0-16,22 0 0,-43 0 0,21 0 16,-21 0-16,0 0 0,1 0 15,-1 0-15,0 21 16,-21 0 0,21 1-16,-21-1 0,0 0 0,0 0 15,0 0-15,0 0 0,0 22 16,0-1-16,0-21 0,21 22 0,-21-1 15,0 21-15,0-20 0,0 20 16,0 1-16,0-1 0,0 1 0,0 20 16,0-20-16,0-1 0,0 1 15,0-1-15,0 22 0,0-21 16,0-1-16,0 22 0,0-22 0,0 1 16,0-1-16,0 1 0,0-1 15,0 1-15,0-22 0,0 22 0,0-22 16,0 0-16,0 1 0,0-1 0,0 0 15,0 1-15,-21-1 0,21-21 16,-21 0-16,21 22 0,-21-22 0,0 0 16,-1 0-16,1 0 15,0-21-15,0 21 0,0-21 0,0 22 16,-1-22-16,1 21 0,-21-21 0,21 21 16,-22-21-16,1 0 0,0 21 15,-1-21-15,1 0 0,0 0 16,-22 21-16,1-21 0,-1 0 0,1 0 15,-22 21-15,22-21 0,-43 0 16,21 0-16,-21 22 0,0-22 0,-21 0 16,0 21-16,22-21 0,-22 0 15,0 0-15,21 0 0,0 0 0,0 0 16,0 0-16,0 0 0,-21 0 0,22 0 16,-1 0-16,0 0 0,0 0 15,0 0-15,22 0 0,-22 0 0,21 0 16,22 0-16,-22 0 0,21 0 15,22 0-15,-21 0 0,20 0 0,22 0 16,-21 0-16,21 0 16,-1 0-16,44 0 47,-1 21-47,0-21 15,0 0-15,21 0 0,-20 0 0,-1 0 16,0 0-16,21 21 0</inkml:trace>
  <inkml:trace contextRef="#ctx0" brushRef="#br0" timeOffset="1675.24">3323 5884 0,'0'0'0,"0"-21"0,0 0 16,0 0-16,0 0 15,0 0-15,-21 21 0,21-22 16,-21 22-16,21 22 31,0-1-31,0 0 0,0 21 0,0 1 16,0-1-16,21 0 0,0 22 15,0-1-15,0 22 0,-21-22 0,22 22 16,-1 0-16,0-1 0,0 22 16,-21-21-16,0 0 0,0 20 15,21-20-15,-21 0 0,0 21 0,0-22 16,21 1-16,-21 0 0,0-22 16,0 22-16,0-22 0,0 1 0,22-1 15,-22-20-15,21-1 0,-21 0 16,0 1-16,0-1 0,0-21 0,21 0 15,-21 0-15,0 1 0,0-44 32,0 1-32,0-21 15,0 21-15,0-22 0,0 1 0,0 0 16,0-22-16,0 1 0,0-1 16</inkml:trace>
  <inkml:trace contextRef="#ctx0" brushRef="#br0" timeOffset="2599.4">3408 5863 0,'0'0'0,"-21"-21"0,-1 21 15,-20 0-15,21-21 0,0 21 0,0 0 0,-1-21 16,22 0-16,-21 21 15,21-22 1,43 1-16,-22 21 16,42-21-16,1 21 0,-1-21 15,22 0-15,0 0 0,-1-1 16,22 1-16,0 0 0,21-21 0,0 21 16,21-1-16,-21 1 0,21-21 15,-21 21-15,21 0 0,1-1 0,-1 1 16,-21 0-16,21 0 0,0 0 15,-21 21-15,0-21 0,0 21 0,-21 0 16,0 0-16,0 0 0,-22 0 16,1 0-16,0 0 0,-22 0 15,1 0-15,-22 0 0,0 21 0,1 0 0,-22-21 16,21 21-16,-42 0 16,21 0-16,-21 1 0,21-1 15,-21 0-15,0 21 0,0-21 0,0 1 16,0 20-16,0 0 0,0 1 15,0-1-15,0 0 0,0 1 0,0-1 16,0 0-16,22 22 0,-22-22 16,21 22-16,0-22 0,-21 21 0,21 1 15,0-22-15,-21 22 0,21 20 0,1-20 16,-1-1-16,-21 1 0,21-1 16,0 1-16,0-1 0,-21 1 15,21-1-15,1 1 0,-22-1 0,0 1 16,21-1-16,-21 22 0,0-21 0,21-1 15,-21 1-15,0-22 0,0 21 16,0 1-16,0-22 0,0 1 0,0 20 16,0-21-16,0 1 0,-21-1 0,0 0 15,21 1-15,-22-1 0,1-21 16,0 22-16,0-22 0,0 0 0,0 0 16,-1 0-16,1 0 0,-21 1 0,21-22 15,-22 0-15,1 21 0,0-21 0,-22 0 16,22 0-16,-22 0 0,1 0 15,-22 0-15,1 0 0,-1 0 0,0 0 16,1 0-16,-22 0 0,0 0 16,0 0-16,-21 0 0,21 0 15,-21 0-15,0 0 0,0 0 0,0 0 16,0 0-16,-21 0 0,21 0 0,0 0 16,0 21-16,21-21 0,-21 21 15,21-21-15,-21 21 0,22 0 0,-1-21 16,21 0-16,-21 22 0,22-22 0,20 0 15,-21 0-15,22 0 0,21 0 16,-1 0-16,1 0 0,0 0 0,20 0 16,1 0-16,0 0 0,21-22 15,0 1 1,0 0 0,0 0-1,21 21 1,-21-21-16,21 0 15</inkml:trace>
  <inkml:trace contextRef="#ctx0" brushRef="#br0" timeOffset="3479.41">4360 3514 0,'0'21'63,"0"0"-48,0 21-15,0-20 0,0 20 0,21 0 16,1 22-16,-22-22 0,21 22 16,0 20-16,0-20 0,0 20 0,-21 1 15,21-21-15,1 20 0,-1 22 0,0-21 16,-21-1-16,0 22 15,21-21-15,-21 21 0,0-22 0,21 1 16,-21-21-16,0 20 0,0-41 0,0 20 16,0-21-16,0 1 0,0-1 15,0-21-15,21 0 0,-21 1 0,0-1 16,0-42 0,0-1-1,-21 1-15,21-21 0,-21 21 16,21-22-16,0 1 0,-21-21 0,21 20 15,-21-20-15,21-22 0</inkml:trace>
  <inkml:trace contextRef="#ctx0" brushRef="#br0" timeOffset="4063.48">4466 3768 0,'0'0'15,"-21"-21"-15,0 21 16,0-22-16,-1 22 0,1 0 16,0 0-16,0 0 15,0 0-15,0 22 0,-1-1 0,1 0 16,0 0-16,0 21 0,0-20 16,0 41-16,21-21 0,-22 1 15,1 20-15,0 1 0,0-22 16,0 22-16,0-22 0,-1 0 0,22 1 15,-21-22-15,21 21 0,-21-21 16,21 0-16,0 1 0,0-44 31,0-20-15,0 21-16,0 0 0,21-22 16,0 1-16,1 0 0,-1-1 15,-21-20-15,21 21 0,0-22 0,0 22 16,0-22-16,1 22 0,-1 0 15,0-1-15,0 1 0,0 21 16,0 0-16,1-22 0,-1 43 16,0-21-16,0 21 0,21 0 0,-20 0 15,-1 0-15,21 21 0,0 0 16,1 1-16,-22 20 0,42 0 0,-20 1 16,-1-1-16,0 0 0,1 22 15,-1-22-15,0 0 0,1 1 0,-22 20 16,21-42-16,1 22 0,-22-1 15,21-21-15,-21 22 0,0-22 0,1 0 16,-1 0-16,-21 0 0,21 0 0,-21 1 16,21-1-16,-21 0 15,0-42 17,0 0-32,-21-1 0,0 1 15</inkml:trace>
  <inkml:trace contextRef="#ctx0" brushRef="#br0" timeOffset="8475.52">3387 1863 0,'0'0'0,"21"-21"16,-21-1-16,0 1 0,0-21 15,0 21-15,0 0 0,0-1 0,0 1 16,0 0-16,0 0 0,0 0 16,-21 21-16,-1 0 0,1 0 15,21 21 1,0 0-16,-21 21 0,21 1 15,0 20-15,0 1 0,0-22 0,0 22 16,0-1-16,0 1 16,0-1-16,0 1 0,0-1 0,21 1 15,-21-22-15,0 0 0,0 1 16,0-22-16,0 0 0,0 0 0,0 0 16,21-21-16,1 0 15,-22-21-15,0 0 0,0 0 16,0 0-16,21-22 0,-21 22 15,0-21-15</inkml:trace>
  <inkml:trace contextRef="#ctx0" brushRef="#br0" timeOffset="9016.36">3196 1905 0,'0'0'0,"-21"-21"15,21-21 1,0 20-16,0 1 0,0 0 15,0 0-15,21 0 0,21 0 16,-20-22-16,20 22 0,0 21 0,22-21 16,-22 0-16,0 21 0,1 0 15,20 0-15,-20 21 0,-22 0 16,21 0-16,-21 0 0,0 1 0,-21 20 16,0 0-16,0-21 15,0 22-15,0-1 0,-21-21 0,0 22 16,0-1-16,-21-21 0,20 21 15,1-20-15,0-1 0,-21-21 0,21 21 16,-1-21-16,1 0 16,21-21-1,0 0-15,21-1 16,22 22-16,-22-21 0,21 21 16,1 0-16,-1 0 0,0 0 15,1 0-15,-1 0 0,0 21 0,1 1 16,-1-1-16,-21 0 15,21 0-15,-20 21 0,-1-20 0,-21 20 16,0 0-16,0-21 0,0 22 16,-21-1-16,-1 0 0,-20 1 0,21-22 15,-21 21-15,-1 1 0,1-22 0,0 0 16,-1 0-16,-20 0 0,20 0 16,1-21-16,-21 0 0,20 0 0,1 0 15,21 0-15,-22 0 0,22 0 16,0-21-16,21 0 0,0 0 15,0 0-15,0 0 0,0-1 0,21 1 16,0 0-16,22 0 0,-22 0 16,21-22-16,-21 22 0,22 0 15</inkml:trace>
  <inkml:trace contextRef="#ctx0" brushRef="#br0" timeOffset="10056.54">4381 2096 0,'0'0'0,"22"0"0,-1-22 0,-21 1 16,0 0-16,0 0 0,21 21 15,-21-21-15,0 0 0,-21 21 32,0 0-17,-1 21-15,22 21 0,-42-21 0,21 0 16,0 22-16,0-1 0,-1 0 15,1 1-15,0-22 0,0 21 0,0 1 16,21-22-16,0 21 0,0-21 16,0 0-16,0 1 0,21-22 15,0 0-15,0 0 16,0-22-16,1 22 0,-1-21 0,21 0 16,-21 0-16,0-21 0,22 20 15,-22 1-15,0-21 0,0 21 0,0 0 16,-21-22-16,22 22 0,-22-21 15,0 21-15,0-1 0,0 1 0,21 0 16,0 21 15,-21 21-31,0 0 0,0 22 16,0-22-16,21 0 0,-21 0 16,21 22-16,0-22 0,1 0 0,-1 0 15,0 0-15,21 0 0,-21 1 16,22-1-16,-1-21 0,0 0 0,1 0 15,-1 0-15,22 0 0,-22 0 16,0 0-16,22-21 0,-22-1 0,0 1 16,1 0-16,-1 0 15,0-21-15,-20 20 0,20 1 0,-21-21 16,0 21-16,-21-22 0,0 22 16,0-21-16,0 21 0,0 0 0,-21-1 15,0 1-15,0 0 0,0 21 16,-22 0-16,22 0 0,-21 0 0,21 21 15,-1 0-15,-20 1 0,21-1 0,0 0 16,0 21-16,-1-21 0,22 1 16,0 20-16,0-21 0,0 0 0,0 0 15,22-21 1,-1 0-16,0 0 0,21 0 0,-21 0 16,1 0-16,20-21 15,-21 21-15,0-21 0,22 21 0,-22-21 16,0 0-16,0 21 0,0 0 15,0 0-15,1 0 0,-1 0 0,0 0 16,0 21-16,-21 0 0,21 0 16,0 22-16,-21-22 0,22 21 0,-22 22 15,0-22-15,0 21 0,0 1 0,21-1 16,-21 1-16,0-1 0,0 1 16,0-1-16,0-20 0,0 20 0,0-20 15,0-1-15,0 21 0,-21-20 16,21-22-16,0 21 0,-22 1 0,22-22 15,0 0-15,0 0 0,-21 0 16,0-21-16,0 21 16,0-21-16,0 0 0,-1 0 0,1 0 15,0-21-15,21 0 0,-21 0 0,0 0 16,0-22-16,-1 1 0,22 0 16,-21-1-16,21-20 0,0-1 0,0 1 15,0-1-15,0-20 0,0-1 16,21 0-16,22 1 0,-22 20 0,0-20 15,21 20-15,1 1 0,-1 20 0,22 1 16,-22 0-16,0-1 0,1 22 16,-1 0-16,0 0 0,1 21 0,-1 0 15,-21 0-15,21 0 16,-20 0-16,-1 0 0,0 0 0,-21 21 16,0 0-16</inkml:trace>
  <inkml:trace contextRef="#ctx0" brushRef="#br0" timeOffset="10667.68">4826 6308 0,'0'0'0,"-21"-21"0,0 21 0,21-22 16,-22 22-16,1-21 0,0 21 16,0-21-16,0 21 15,0 0-15,-1 0 0,1 21 0,0 0 16,21 1-16,0 20 16,0 0-16,0 22 0,0-1 0,0 1 15,0-1-15,0 1 0,0-1 16,0 22-16,0-43 0,0 22 0,0-1 15,0-20-15,0 20 0,21-42 16,-21 22-16,21-22 0,-21 0 0,0 0 16,22-21-16,-22-21 15,0 0-15,0 0 16,0-1-16,0 1 0</inkml:trace>
  <inkml:trace contextRef="#ctx0" brushRef="#br0" timeOffset="11148.38">4403 6731 0,'0'0'0,"-43"-63"15,-41-64 1,62 63-16,1 22 0,21-1 0,0 1 16,0 0-16,0-1 0,0 1 15,43 21-15,-22-21 0,21 20 0,0 1 16,22 21-16,-22 0 0,22 0 16,-1 0-16,1 0 0,-22 21 0,22 1 15,-22-1-15,-21 21 0,21-21 16,-42 22-16,0-1 0,0 0 0,0 22 15,-21-22-15,0 0 0,0 1 16,-21-1-16,20 0 0,1-20 0,-21 20 16,21-42-16,0 21 0,-1-21 15,1 0-15,0 0 0,21-21 16,0 0-16,0-22 16,0 22-16,21-21 0,22 21 0,-22-22 15,21 22-15,0 0 0,1 0 16,-1 0-16,0 21 0,1 0 0,20 0 15,-20 0-15,-1 21 0,0 0 16,1 0-16,-1 0 0,-21 22 0,21-22 16,-20 21-16,-1-21 0,-21 22 0,0-1 15,0-21-15,-21 22 0,-1-1 16,-20 0-16,0 1 0,21-22 16,-22 21-16,1-21 0,0 0 15,-22 22-15,22-22 0,-1-21 0,1 21 16,0 0-16,-1-21 0,1 0 0,21 0 15,0 0-15,0 0 0,21-21 16,0 0-16,0 0 0,0 0 16,21-1-16,0 1 0,0 0 0,21 0 15</inkml:trace>
  <inkml:trace contextRef="#ctx0" brushRef="#br0" timeOffset="11716.51">5419 6519 0,'0'0'0,"42"-21"0,-21 0 0,21 21 0,-20 0 15,-22 21 1,0 0-16,0 1 0,-22-1 16,1 0-16,0 0 0,0 21 0,0-20 15,0 20-15,21-21 0,-22 21 16,22-20-16,-21-1 0,21 0 0,0 0 16,0 0-16,0 0 0,21-21 15,1 0-15,-1 0 16,0 0-16,0-21 0,0 0 0,0 0 15,1 0-15,-1 0 16,0-22-16,0 22 0,0 0 0,-21-21 16,0 20-16,0 1 0,0-21 0,0 21 15,0 0-15,0-1 0,-21 1 16,21 0-16,-21 21 0,21-21 31,21 21-31,0 0 16,0 0-16,1 0 0,-1 21 0,0-21 15,0 21-15,0 0 0,0 1 16,1-1-16,-22 0 0,0 21 0,0-21 16,0 1-16,0-1 0,0 21 0,0-21 15,0 0-15,0 1 0,0-1 16,0 0-16,0 0 0,21-21 16,0 0-1,0 0-15,0 0 16,-21-21-16,0 0 0,21 0 0,1-1 15,-22 1-15,21 0 0,-21-21 0,0 21 16,0-1-16,0-20 0,-21 21 16,-1 0-16,1 0 0,0-1 0,0 1 15,0 0-15,21 0 0,-21 21 16,-1 0-16,1 0 16,21 21-1,21-21 1</inkml:trace>
  <inkml:trace contextRef="#ctx0" brushRef="#br0" timeOffset="12228.2">6244 5884 0,'-42'22'15,"42"20"1,0-21-16,0 0 15,0 22-15,-21-1 0,21 0 0,0 1 16,0-1-16,0 0 0,0 1 0,0-1 16,0 0-16,0 1 0,21-1 15,-21-21-15,0 21 0,0 1 0,21-22 16,-21 0-16,0 0 0,0 0 16,21 1-16,-21-44 31,0 1-16,0-21-15,0 21 0,21-22 0,-21 22 16,21-21-16,1 21 0,-1-22 16,0 22-16,0 0 0,0 0 15,0 0-15,1 21 0,-1 0 0,0-21 16,0 21 0,-21 21-16,0 0 15,-21 0-15,0-21 0,0 21 16,-1 0-16,1 1 0,-21-1 15,21 0-15,0 0 0,21 0 0,0 0 16,-22-21-16,22 22 0,0-1 16,0 0-16,0 0 0,22 0 15,-1-21-15,0 21 0,0 1 0,0-22 16,22 21-16,-22-21 0,21 0 16,-21 0-16,22 0 0,-1 0 15,-21 0-15,21 0 0,-20 0 0,-1 0 16,21 0-16,-21 0 0,0-21 15,1 21-15</inkml:trace>
  <inkml:trace contextRef="#ctx0" brushRef="#br0" timeOffset="20452.08">6646 2561 0,'0'0'0,"-21"-21"15,0 21-15,21-21 0,-21 21 16,0 0-16,21-21 0,-22 21 15,1-21-15,21-1 16,-21 22-16,21-21 0,0 0 16,0 0-1,0 0-15,0 0 16,0-1-16,21 1 16,0 0-16,1 0 0,-1 0 15,0 0-15,21-1 0,-21 1 16,22 0-16,-22 0 0,21 0 15,1 0-15,20-1 0,-21 1 0,22 0 16,-1 0-16,-20 0 0,20 0 16,1-1-16,-1 1 0,22 21 15,-22-21-15,22 21 0,0-21 0,-1 21 16,1 0-16,0 0 0,-22 0 16,22 0-16,0 0 0,-22 0 0,22 0 15,-22 0-15,22 0 0,-22 21 16,22 0-16,-21 0 0,20-21 0,-20 43 15,20-22-15,-20 0 0,-1 0 0,1 22 16,21-22-16,-22 21 0,1 0 16,-1-20-16,-21 20 0,22 0 15,-1 1-15,1-1 0,-1 21 16,1-20-16,-1 20 0,1-20 0,-22 20 16,22-21-16,-22 22 0,0-1 0,1 1 15,-1-1-15,0 1 0,1-1 16,-22 1-16,0-1 0,0 22 0,-21-21 15,0 20-15,0-20 0,0 20 16,0-20-16,-21 21 0,0-22 0,0 22 16,0-1-16,-22-20 0,1 21 0,0-1 15,-1 1-15,1-22 0,0 22 16,-22 0-16,22-1 0,-22-20 0,22 21 16,-22-1-16,22 1 0,-21 0 15,-1-22-15,22 22 0,-22-22 16,1 22-16,-1-22 0,1 1 0,-1-1 15,1 1-15,-1-1 0,1-20 0,20 20 16,-20-20-16,21-1 0,-22 21 16,22-41-16,-1 20 0,1 0 0,21-21 15,-21 22-15,-1-22 0,22 0 0,-21 0 16,21 0-16,-1 1 0,-20-1 16,21 0-16,0-21 0,0 21 0,21 0 15,-22-21-15,22 21 0,-21-21 0,0 22 16,21-1-16,0 0 15,-21-21-15,21 21 0,-21-21 16,21 21-16,-21 0 0,-1 1 16,1-1-1,0-21-15,0 0 16,0 0-16,21-21 16,0-1-16,0 1 15,0 0-15,0 0 0,0-21 0</inkml:trace>
  <inkml:trace contextRef="#ctx0" brushRef="#br0" timeOffset="20890.83">8022 5694 0,'0'-21'0,"0"42"0,0-63 16,0 20-1,21 22-15,-21 22 16,0-1-16,0 0 0,0 0 15,0 0-15,21 0 0,-21 22 0,0-1 16,0 0-16,0 1 0,0-1 0,0 0 16,-21 1-16,0-1 0,0 0 15,0 1-15,0-1 0,-1 0 0,-20 1 16,21-22-16,0 21 0,0-21 16,-1 1-16,1-1 0,0 0 0,0 0 15,21 0-15,21-21 31,0 0-15,0 0-16,22 0 0,-22 0 0,21 0 16,22 0-16,-22 0 0,22-21 15,-22 21-15,21 0 0,1-21 0,-1 0 16,1 21-16,-1 0 0,1 0 0,-22 0 16,22-21-16,-22 21 0,0 0 15,1 0-15,-22 0 0,21 0 0,-21 0 16,1 0-16,-22 21 0,0 0 15,21-21-15,-21 21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1T12:11:21.9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8467 2201 0,'0'-21'31,"0"0"79,21 21-110,0-21 15,0 21-15</inkml:trace>
  <inkml:trace contextRef="#ctx0" brushRef="#br0" timeOffset="31650.17">11874 1418 0,'0'0'16,"22"-21"-16,-22 0 0,21 0 0,-21 0 15,0-1-15,0 1 0,0 0 0,21 0 16,-21 0-16,0 0 0,0-1 16,0 1-16,0 0 0,0 0 0,0 0 15,0 0-15,0 42 47,0 0-47,0 21 0,0-21 16,0 22-16,0-1 0,0 22 15,0-22-15,0 21 0,0 22 0,-21 0 16,0-22-16,-1 22 0,1 0 16,21-22-16,-21 1 0,0 20 0,21-41 15,0 20-15,-21-21 0,21 1 0,-21-1 16,21 0-16,-22-20 0,22-1 15,0 0-15,0 0 0,0 0 0,0-42 47,0 0-31,0 0-16,0-22 0,0 22 0,0-21 16,0 21-16</inkml:trace>
  <inkml:trace contextRef="#ctx0" brushRef="#br0" timeOffset="32212.14">11515 1672 0,'0'0'0,"-22"-21"0,22 0 0,-21 0 15,21 0-15,0-1 0,0-20 16,0 21-16,21 0 0,1 0 0,20-1 16,-21 1-16,21-21 0,22 21 15,-1 0-15,1-1 0,-1 1 16,1 0-16,-1 21 0,1 0 15,-1 0-15,-20 0 0,20 0 0,-20 0 16,-1 21-16,-21 0 0,0 22 16,0-22-16,-21 21 0,0 1 0,0-1 15,-21 0-15,-42 64 16,20-64-16,1 22 0,0-22 0,-22 1 16,22-22-16,0 21 0,-1-21 15,1 0-15,21-21 0,0 22 0,-1-22 16,1 0-16,21-22 15,21 1 1,1 0-16,-1 0 0,0 0 0,21 0 16,1-1-16,-1 1 0,0 21 15,1-21-15,20 21 0,-21 0 0,1 0 16,20 0-16,-20 0 0,-1 21 16,-21 0-16,21 1 0,-20-1 0,-1 21 15,0-21-15,-21 22 0,0-22 0,0 21 16,0-21-16,-21 22 0,0-22 15,-22 21-15,22-21 0,-21 22 0,-22-22 16,22 0-16,0 0 16,-22 0-16,22 0 0,-22-21 0,22 22 0,-22-22 15,22 0-15,0 0 0,-1 0 16,1 0-16,21 0 0,-21 0 16,20 0-16,1 0 0,0 0 0,21-22 15,0 1-15,0 0 16,42 21-16,-20-21 0,20 0 15,-21 0-15,43 21 0,-22-22 16</inkml:trace>
  <inkml:trace contextRef="#ctx0" brushRef="#br0" timeOffset="33096.15">12848 1969 0,'0'0'0,"42"-22"0,1-20 16,-22 21-16,0 0 0,0-22 0,-21 22 15,0 0-15,0-21 0,0 21 0,0-1 16,-21 1-16,0 21 16,0 0-16,0 0 0,-1 0 0,-20 21 15,21 1-15,0-1 0,-22 21 16,22 0-16,-21 1 0,21-22 0,0 21 16,-1 1-16,1-1 0,21 0 15,0-21-15,0 22 0,0-22 0,0 0 16,0 0-16,0 0 15,21-21-15,1 0 16,-1 0-16,0-21 0,0 21 16,0-21-16,22 0 0,-22 0 15,0-22-15,0 22 0,0 0 0,0-21 16,1 21-16,-22-1 0,21-20 16,-21 21-16,21 0 0,-21 0 15,0 42 1,0 0-1,0 21-15,0-21 0,0 1 0,0 20 16,0 0-16,0-21 0,0 22 16,0-22-16,0 21 0,0 1 0,0-22 15,0 0-15,0 0 0,42 21 16,-21-42-16,1 22 0,20-1 16,0-21-16,-21 0 0,43 0 0,-22 0 15,1 0-15,-1-21 0,21-1 16,-20 1-16,20 0 0,-20 0 0,-1 0 15,21-22-15,-20 1 0,-22 21 0,21-21 16,-21-1-16,1 1 0,-1 0 16,-21-1-16,0 1 0,0 0 0,0-1 15,0 22-15,-21 0 0,-1 0 16,-20 0-16,21 21 0,0 0 0,-22 0 16,1 0-16,21 21 0,-21 0 15,-1 0-15,22 0 0,-21 22 16,21-22-16,-1 0 0,1 0 0,21 0 15,0 0-15,0 1 0,0-1 16,0 0-16,21-21 16,1 0-16,-1 0 0,0 0 15,21 0-15,-21 0 0,1 0 0,-1 0 16,21 0-16,-21 0 0,0 0 16,1 0-16,-1 0 0,0 0 0,0 21 15,0 0-15,-21 22 0,21-1 0,-21 0 16,22 1-16,-22 20 0,0 1 15,0 20-15,0 1 0,0-22 0,0 22 16,0 0-16,-22-1 16,1 1-16,21 0 0,0-1 0,-21 1 15,21-21-15,-21 20 0,21-20 0,0-22 16,0 22-16,0-22 0,0 0 16,0 1-16,0-1 0,0-21 0,0 0 15,0-42 16,0 0-31,0 0 0,0-22 0,0 1 16,0 0-16,0-1 0</inkml:trace>
  <inkml:trace contextRef="#ctx0" brushRef="#br0" timeOffset="34081.79">15515 1524 0,'0'0'0,"-21"0"0,21-21 0,0 0 16,0 0-16,-21-1 0,21 1 0,0 0 16,0 0-16,0 0 0,0 0 15,0-1-15,0 1 0,0 0 16,0 0-16,0 0 31,0 0 0,0-1-15,0 1-16,0 0 16,0 0-16,0 42 31,0 0-16,0 22-15,0-1 0,0 21 16,0 1-16,0-1 0,-21 22 0,-1 0 16,22-1-16,-21 1 0,0 0 15,21-22-15,-21 1 0,0-1 0,21 1 16,-21-22-16,21-21 0,0 22 16,0-22-16,0 0 0,0-42 46,0 0-46,0-1 0,0-20 0,0 0 16,21-1-16,0 1 0,0 0 16,0-1-16,0-20 0,1 21 0,20-22 15,-21 22-15,21 21 0,1-22 16,-1 22-16,0 0 0,1 21 0,-1 0 16,0 0-16,1 21 0,-1 0 15,-21 0-15,22 22 0,-22-1 0,0-21 16,-21 22-16,0-1 0,0 0 0,-42 1 15,20-1-15,-20 0 0,0 1 16,-1-1-16,-20 0 0,-1-21 0,1 22 16,21-22-16,-22 0 15,22 0-15,-22 0 0,43 1 0,-21-1 16,21-21-16,-1 0 0,1 0 16,42-21-1,1 21-15,-1-22 16,21 1-16,-21 0 0,22 0 15,-1 0-15,0 0 0,1-1 0</inkml:trace>
  <inkml:trace contextRef="#ctx0" brushRef="#br0" timeOffset="34317.66">16616 1884 0,'21'0'15,"0"0"1,0 0 0,0 0-16,1 0 15,-1 0-15,0 0 0,0 0 0,0 0 16,0 0-16,1 0 0,-1 0 0,0-21 16,0 21-16,0 0 15,-21 21 1,-21 0-1</inkml:trace>
  <inkml:trace contextRef="#ctx0" brushRef="#br0" timeOffset="34466.58">16679 2117 0,'0'0'15,"-21"21"-15,21 0 0,0 0 0,0 0 16,21-21 15,0 0-31,1 0 0,-1-21 16,0 21-16,21-21 0,-21 21 15,1-21-15,-1 0 0,21 0 16,-21 21-16,0-22 0</inkml:trace>
  <inkml:trace contextRef="#ctx0" brushRef="#br0" timeOffset="35113.8">18246 1693 0,'0'0'0,"-22"-42"15,22 21-15,0-21 0,0 20 16,0-20-16,0 21 0,0 0 0,0 0 16,0-1-16,0 1 0,0 42 31,0 1-31,0-1 0,0 21 16,0 0-16,0 1 0,0-1 0,0 22 15,0-1-15,-21-21 0,0 22 0,0-22 16,21 1-16,-21-1 15,21-21-15,-21 21 0,21-20 0,-22-1 16,22 0-16,0-42 31,0 0-31,0-1 16,0 1-16,0 0 0,0-21 0,22 21 16,-22-22-16,21 1 0,0 0 0,0-22 15,0 22-15,22-1 0,-22 1 16,21 0-16,0-1 0,1 1 0,-1 21 15,0 0-15,1 21 0,-1 0 16,0 0-16,1 0 0,-1 21 16,0 21-16,1 1 0,-22-1 15,0 0-15,0 1 0,-21 20 0,0-21 16,0 22-16,0-22 0,0 1 16,0-1-16,-21 0 0,0 1 0,0-1 15,0-21-15,-1 0 0,22 0 0,-21 1 16,0-1-16,21-42 47,42-1-47,-20-20 0,-1 21 0</inkml:trace>
  <inkml:trace contextRef="#ctx0" brushRef="#br0" timeOffset="35521.57">19219 1863 0,'0'0'0,"0"21"0,0 0 16,21-21 0,1 0-1,-1 0-15,0-21 16,21 21-16,-21-21 0,1 0 0,20-1 16,0 1-16,-21-21 0,22 21 15,-1 0-15,-21-22 0,22 22 16,-22-21-16,0 21 0,-21-1 0,0-20 15,0 21-15,0 0 16,-42 21-16,20 0 0,1 0 0,-21 0 16,0 21-16,20 0 0,-20 0 15,0 22-15,21-1 0,-1 0 0,-20 1 16,21-1-16,21 0 0,-21 1 16,21-1-16,0 0 0,-21 1 0,21-1 15,0-21-15,0 21 0,0-20 16,0-1-16,21 0 0,0 0 0,0 0 15,0-21-15,0 21 16,1-21-16,20 0 0,-21 0 16,0 0-16,22 0 0,-1-21 0,-21 0 15,21 21-15,1-21 0,-22 0 16,21 0-16,1-1 0,-1 1 0,-21-21 16</inkml:trace>
  <inkml:trace contextRef="#ctx0" brushRef="#br0" timeOffset="36069.37">20129 1715 0,'0'0'0,"22"-43"16,-22 22-16,0 0 0,0 0 0,0 0 0,0 42 31,0 0-15,0 0-16,0 0 0,0 22 16,0-1-16,0 0 0,-22 1 0,22-22 15,-21 21-15,0 0 0,21 1 0,0-22 16,0 21-16,-21-21 0,21 1 15,0-1-15,0 0 0,0 0 16,21-21 0,0 0-16,0-21 0,1 0 15,-1 0-15,0-1 0,0 1 16,0 0-16,22 0 0,-22-21 0,0 20 16,0-20-16,21 21 0,-20 0 0,-1 21 15,0-21-15,0 21 0,0 21 31,-21 0-31,0 0 16,0 21-16,0-20 0,0-1 0,0 0 16,0 0-16,0 0 0,0 0 15,0 1-15,21-1 0,1 0 0,-1 0 16,0-21-16,0 0 0,21 0 0,-20 0 16,20 0-16,-21 0 0,21 0 15,1 0-15,-22-21 0,21 0 0,-21 0 16,22-1-16,-22 1 0,0-21 15,0 21-15,0-22 0,-21 1 16,0 0-16,0-22 0,0 22 0,0 0 16,0-22-16,0 22 0,-21-1 15,0 22-15,0 0 0,0 0 0,0 0 16,-1 21-16,1 0 0,0 0 16,-21 0-16,21 21 0,-1-21 15,1 21-15,21 0 0,0 0 16,21 1-1</inkml:trace>
  <inkml:trace contextRef="#ctx0" brushRef="#br0" timeOffset="39651.21">22225 1291 0,'0'-21'0,"21"0"16,-21 0-1,0 0-15,21 21 16,-21-22-16,0 1 0,0 0 0,0 0 16,0 0-16,0 0 15,0-1-15,0 1 0,0 42 47,0 1-47,0-1 16,0 21-16,0 22 0,0-22 0,-21 21 15,0-20-15,0 20 0,21 22 16,-21-22-16,-1 1 0,1-1 0,21 22 16,-21-43-16,0 22 0,21-1 15,-21-20-15,21-1 0,0-21 0,0 22 16,0-22-16,-21 0 0,21 0 15,0 0-15,0 0 16,0-42 15,0 0-31,0 0 16,0 0-16,0-22 0,0 22 16,0-21-16</inkml:trace>
  <inkml:trace contextRef="#ctx0" brushRef="#br0" timeOffset="40197.96">22056 1482 0,'0'-43'0,"0"86"0,-22-107 16,22 22-16,0 21 0,-21 0 15,21-22-15,0 22 0,0 0 0,0-21 16,0 20-16,21 1 0,1 0 16,-1 0-16,0 0 0,21 0 15,1-1-15,-1 22 0,0 0 16,1 0-16,20 0 0,-21 0 0,22 0 15,-22 22-15,1-1 0,-1 0 16,-21 21-16,21 1 0,-42-22 0,0 21 16,0 0-16,0 1 0,-21-1 15,0 0-15,-21 1 0,-1-1 0,1 0 16,0 1-16,-1-22 0,1 21 16,0-21-16,21 1 0,-22-22 0,22 21 15,0-21-15,21-21 31,0-1-31,0 1 0,21 21 0,0-21 16,0 0-16,22 0 0,-22 21 16,21-21-16,1 21 0,-1 0 15,0 0-15,1 0 0,-1 21 0,0 0 16,1 0-16,-22 0 0,21 0 16,-21 22-16,0-22 0,1 21 15,-22-21-15,0 22 0,0-22 0,0 0 16,-22 21-16,1-20 0,0 20 15,-21-21-15,-1 0 0,1 0 0,-21 1 16,20-1-16,-20-21 0,20 21 16,1-21-16,0 0 0,-1 0 0,1 0 15,0 0-15,21 0 0,-1 0 16,1 0-16,0 0 0,0 0 16,21-21-1,21 0-15,0 21 16,0-22-16,1 1 0,-1 21 15,21-21-15</inkml:trace>
  <inkml:trace contextRef="#ctx0" brushRef="#br0" timeOffset="40858.36">23114 1693 0,'21'0'15,"-42"0"-15,21 22 31,-21-1-31,0 0 0,-22 21 16,22 1-16,0-22 0,0 0 16,0 21-16,21-21 0,0 1 0,0-1 15,-22 0-15,22 0 0,0 0 16,0 0-16,22-21 0,-1 0 16,0 0-16,0 0 15,0 0-15,0 0 0,1 0 0,-1 0 16,0-21-16,-21 0 0,21 0 15,0 0-15,-21 0 16,0-1-16,0 1 0,0-21 16,0 21-16,0 0 0,0-22 0,0 22 15,0 0-15,0-21 0,0 20 16,0 1-16,21 0 0,-21 0 0,43 0 16,-22 0-16,0-1 0,21 22 15,-20 0-15,20 0 0,0 0 0,-21 0 16,22 0-16,-22 22 0,21 20 15,-21-21-15,-21 0 0,0 22 0,0-1 16,0 0-16,0-21 0,-21 22 16,0-1-16,0 0 0,0-20 0,0 20 15,-1-21-15,1 0 0,21 0 16,0 1-16,0-1 0,0 0 16,0 0-16,21-21 0,1 21 15,-1-21-15,0 0 0,21 0 16,-21 0-16,22 0 0,-1-21 0,0 0 15,1 0-15,-22 0 0,21-1 16,-21 1-16,22-21 0,-22 21 0,-21-22 16,0 1-16,0 0 0,0-1 0,0 1 15,0 0-15,0-1 0,0 1 16,-21 21-16,0 0 0,-1 0 16,-20-1-16,21 22 0,0-21 0,0 21 15,-1 0-15,1 0 0,0 21 16,0 1-16,0-22 0,0 21 15,21 0-15,-22 0 0,22 0 0,0 0 16,0 1-16,43-22 16,-22 0-16</inkml:trace>
  <inkml:trace contextRef="#ctx0" brushRef="#br0" timeOffset="41485.85">24490 1058 0,'0'-21'0,"0"42"0,0-63 0,0 21 16,0 0-16,-21 21 15,21 21-15,-22 0 16,22 0-16,0 22 0,-21-1 16,0 0-16,0 22 0,0-22 0,21 22 15,-21-1-15,-1 1 0,1-1 16,0 22-16,0-22 0,0 1 0,0-1 15,-1-20-15,1 20 0,21-21 16,-21 1-16,21-1 0,-21-21 0,21 0 16,0 1-16,0-1 0,0 0 15,0-42 17,0 0-32,0-1 15,21 1-15,0-21 0,0 0 0,1-1 16,-1 1-16,0 0 0,21-22 15,-21 22-15,22-1 0,-22 1 0,21 21 16,-21 0-16,22 0 0,-22-1 16,0 1-16,0 21 0,0 0 0,1 0 15,-1 0-15,-21 21 16,0 1-16,0-1 0,0 0 16,-21 0-16,-1 0 0,1 0 15,0 1-15,-21-1 0,21 0 16,-22 0-16,22-21 0,-21 21 0,21 0 15,-1 1-15,1-22 0,0 21 16,0 0-16,21 0 0,0 0 0,0 0 16,0 1-16,0-1 15,0 0-15,0 0 0,21 0 0,0 0 16,0 1-16,1-22 16,-1 21-16,0 0 0,0-21 0,0 21 15,0-21-15,1 0 0,-1 21 16,0-21-16,0 0 0,0 0 15,0 0-15,1 0 16,-1 0 0,0-21-16,0 21 0,21-21 0</inkml:trace>
  <inkml:trace contextRef="#ctx0" brushRef="#br0" timeOffset="41806.35">25463 1397 0,'0'0'0,"0"-42"16,-21 42-16,0 0 15,0 0 1,0 0-16,0 21 0,-1 0 0,1 0 16,0 0-16,0 1 0,0 20 15,0 0-15,-1 1 0,1-1 0,21 21 16,-21-20-16,0 20 0,0-20 15,21-1-15,0 0 0,-21 1 0,21-1 16,0 0-16,0-21 0,0 22 0,0-22 16,0 0-16,0 0 0,0 0 15,21 1-15,0-1 0,0-21 16,0 0-16,0 0 0,1 0 16,-1 0-16,0 0 0,0 0 0,0-21 15,22-1-15,-22 1 0,0 0 16</inkml:trace>
  <inkml:trace contextRef="#ctx0" brushRef="#br0" timeOffset="42153.77">25929 1376 0,'21'-21'0,"-42"42"15,63-63-15,-42 20 0,22 1 0,-1 21 16,0 0-16,0 0 0,0 0 0,0 0 15,22 0-15,-22 0 16,0 21-16,21 1 0,-20 20 0,-1-21 0,0 21 16,-21 1-16,0-1 15,0 22-15,0-22 0,0 21 0,0-20 16,-21 20-16,21-20 0,-21-1 16,-1 0-16,1 1 0,0-1 0,-21-21 15,21 21-15,-1-20 0,1-1 0,0 21 16,-21-42-16,21 21 0,-1 0 15,1-21-15,0 22 0,0-22 16,0 0 0,21-22-1,21 1 1,0 0-16,0 0 0,-21 0 16,21 0-16,22-1 0</inkml:trace>
  <inkml:trace contextRef="#ctx0" brushRef="#br0" timeOffset="42427.61">26691 1609 0,'0'-21'16,"0"-1"-1,0 44 64,0-1-79,0 0 15,-21 0-15,0 0 0,0 0 0</inkml:trace>
  <inkml:trace contextRef="#ctx0" brushRef="#br0" timeOffset="42727.81">26564 2371 0,'0'21'47,"21"-21"-31,-21 21-16,0 0 15,0 0-15,0 1 16,0-1-16,0 0 0,0 0 0,0 21 16,0-20-16,-21-1 0,0 21 15,0-21-15,-22 22 0,22-22 0,-21 21 16,0 0-16,-1-20 0,-20 20 15,20-21-15,-20 21 0,-1-20 0,-20-1 16,20 21-16,1-21 0,-1 0 0,-20 1 16</inkml:trace>
  <inkml:trace contextRef="#ctx0" brushRef="#br0" timeOffset="60260.59">11874 4043 0,'0'-21'15,"0"0"-15,0-1 16,0 1-1,0 0-15,22 21 0,-22-21 0,0 0 16,21 21-16,-21-21 0,0-1 0,0 1 16,0 0-1,0 0-15,0 0 0,0 0 32,0 42-1,0 0-31,0 0 15,0 0-15,0 22 0,0-1 0,0 0 16,0 1-16,0 20 0,0-21 16,0 22-16,0-1 0,0 1 0,-21-22 15,-1 22-15,1-1 0,21 1 16,-21-22-16,0 0 0,0 22 16,21-22-16,0-21 0,0 22 0,-21-22 15,21 0-15,0 0 0,0 0 16,-22-21-16,22-21 15,0 0 1,0 0-16,0 0 0,0 0 16,0-22-16,0 22 0,0-21 15,0 21-15,0-22 0,0 22 0,0-21 16</inkml:trace>
  <inkml:trace contextRef="#ctx0" brushRef="#br0" timeOffset="60850.26">11663 4191 0,'0'0'0,"-21"-21"0,-1 0 16,22 0-16,0-1 0,0 1 16,0 0-16,0-21 0,0 21 0,0-1 15,0-20-15,22 21 0,-1-21 16,0 20-16,0 1 0,21 0 0,1 0 16,-22 0-16,21 0 0,1 21 0,20 0 15,-21-22-15,1 22 0,-1 0 16,22 0-16,-22 22 0,0-1 0,-21 0 15,22 0-15,-22 21 16,0-20-16,-21 20 0,0 21 0,0-20 16,0-1-16,-21 22 0,-21-22 15,20 0-15,-20 1 0,0-1 0,-1 0 16,1 1-16,21-22 0,-21 0 0,20 0 16,1-21-16,-21 0 0,21 0 15,21-21 1,0 0-16,0 0 15,21-22-15,0 22 0,21 0 0,-20 0 16,20 0-16,0-1 0,-21 22 16,22-21-16,-1 21 0,0 0 0,1 0 15,-1 0-15,-21 0 0,22 21 16,-1 1-16,-21-1 0,21 0 16,-20 0-16,-1 21 0,-21-20 0,0 20 15,0-21-15,0 21 0,0 1 16,-43-1-16,22-21 0,0 22 0,-21-1 15,-1 0-15,1 1 0,0-22 0,-1 21 16,1-21-16,0 0 0,-22 1 16,22-22-16,0 0 0,20 0 0,-20 0 15,0 0-15,21 0 0,-22 0 16,22 0-16,0-22 0,21 1 0,-21 21 16,21-21-16,-21 0 0,21 0 15,0 0-15,0-1 16,21 22-16,0-21 0,0 0 15,21 21-15,-20-21 0,20 0 16,-21 0-16,21 21 0,1-22 0,-1 1 16</inkml:trace>
  <inkml:trace contextRef="#ctx0" brushRef="#br0" timeOffset="61502.88">12700 4360 0,'0'0'0,"21"0"16,-21 22-1,-21-1 1,0 0-16,0 0 0,-1 0 16,1 0-16,0 22 0,21-22 0,0 0 15,-21 21-15,21-20 0,0-1 16,-21 0-16,21 0 0,0 0 0,0 0 16,21 1-16,0-22 0,0 0 15,0 0-15,1 0 0,-1 0 16,0-22-16,21 1 0,-21 21 0,1-21 15,20 0-15,-21 0 0,-21 0 16,21-1-16,-21 1 0,0 0 16,0 0-16,-21 0 0,0 0 15,0-1-15,0 1 0,21 0 16,-22 0-16,22 0 16,0 0-16,0-1 15,22 22-15,20-21 0,-21 0 0,21 21 16,22 0-16,-22-21 0,1 21 15,20 0-15,-21 0 0,1 0 0,-1 21 16,0 0-16,-20 0 0,-1 1 0,-21-1 16,0 0-16,0 0 0,0 21 15,0-20-15,-21 20 0,-1-21 0,1 21 16,0-20-16,0-1 0,0 0 0,21 21 16,-21-42-16,21 21 0,0 1 15,21-22-15,0 0 16,0 0-16,0 0 15,22 0-15,-22-22 0,21 1 0,-21 0 16,22 0-16,-22 0 0,21 0 0,-21-1 16,0 1-16,1 0 0,-22 0 15,0-21-15,0 20 0,0 1 0,0-21 16,0 21-16,-22 0 0,1-1 16,0 1-16,0 21 0,0 0 0,0-21 15,-1 21-15,-20 0 0,21 0 0,0 0 16,0 21-16,-1-21 0,1 21 15,0 1-15,21-1 0,21-21 32,0 0-32,1 0 15,-1-21-15,21 21 0,-21-22 0</inkml:trace>
  <inkml:trace contextRef="#ctx0" brushRef="#br0" timeOffset="62217.55">14076 3704 0,'0'0'16,"21"-21"-16,-21 0 0,0 0 0,0 0 0,0-1 16,0 44 15,0-1-31,0 0 0,-21 0 16,21 21-16,0-20 0,0 20 15,-21 21-15,21-20 0,0 20 0,0-20 16,-22 20-16,1 1 0,21-1 15,-21-21-15,21 22 0,0-22 0,-21 1 16,0 20-16,21-21 0,-21-20 0,21 20 16,0 0-16,0-21 0,0 22 15,-22-22-15,22 0 0,0 0 16,-21-21 0,21-21-1,0 0-15,0 0 0,0 0 0,0-1 16,0-20-16,0 21 15,21-21-15,1-1 0,-1 1 0,0 0 16,0-1-16,0 1 0,0 21 0,22-22 16,-22 22-16,21-21 0,-21 21 15,22 0-15,-1 21 0,-21 0 16,22-22-16,-22 22 0,21 0 0,-21 0 16,0 22-16,1-22 0,-1 21 0,-21 0 15,0 0-15,0 0 0,0 0 0,-21 1 16,-1-1-16,1 21 15,-21-21-15,21 0 0,-22 1 0,22-22 0,-21 21 16,0 0-16,20-21 0,-20 0 0,21 0 16,-21 0-16,20 0 15,1 0-15,0 0 0,0 0 0,21 21 32,0 0-32,0 0 15,0 1-15,21-1 0,0 21 16,0-21-16,-21 0 0,22 22 15,-1-22-15,0 0 0,0 21 0,0-20 16,0 20-16,1-21 0,-1 0 0,0 0 16,21 1-16,-21-1 15,22-21-15,-22 0 0,21 0 0,-21 0 16,22 0-16,-22-21 0,0-1 0,21 22 16,-20-21-16,-1 0 0,0 0 15,-21-21-15,0 20 0,21 1 0,-21 0 16,0 0-16,0 0 0,0 0 15,0-1-15,0 1 0,-21 21 16,21-21-16,-21 21 0</inkml:trace>
  <inkml:trace contextRef="#ctx0" brushRef="#br0" timeOffset="63109.15">15854 3535 0,'0'0'0,"0"-85"16,0 64-1,0 0-15,0-21 0,0 20 16,0 1-16,0 42 15,-21 22 1,21-22-16,0 42 0,0-20 16,0 20-16,-22 1 0,22 20 0,-21-20 15,21 21-15,-21-1 0,21 1 16,0 0-16,0-22 0,-21 1 0,21-1 16,0 1-16,-21-22 0,21 0 15,0 1-15,0-22 0,0 0 16,0 0-16,0 0 0,0 0 0,0-42 31,0 0-31,0 0 16,0 0-16,0 0 0,0-1 15,0-20-15,0 0 0,0-1 0,0 1 16,21 0-16,0-1 0,0 1 16,22 21-16,-22-21 0,0-1 0,21 22 15,1 0-15,-1 21 0,0 0 0,-21 0 16,22 0-16,-1 0 0,0 21 15,-20 21-15,20-20 0,-21 20 0,-21-21 16,0 21-16,0 1 16,0-1-16,-21-21 0,0 22 0,0-1 15,-22 0-15,1-21 0,0 22 0,-1-22 16,1 21-16,0-21 0,-1 1 16,1-1-16,0-21 0,20 21 0,-20-21 15,21 0-15,0 0 16,21-21 15,21 21-31,0-21 0,0-1 16,0 1-16,22 0 0</inkml:trace>
  <inkml:trace contextRef="#ctx0" brushRef="#br0" timeOffset="63409.86">16722 3852 0,'0'0'0,"21"-21"0,-21 0 0,21 21 16,-21 21-1,0 0 1,0 1-16,0 20 0,0 0 0,0 22 16,0-22-16,0 22 0,0-1 15,0 1-15,-21-22 0,0 21 0,-1-20 16,22 20-16,0-20 0,-21-1 15,0 0-15,21 1 0,0-22 16,0 21-16,0-21 0,0 0 0,0 1 16,21-22-1,0 0 1,1-22-16,-1 1 0,0-21 0,21 21 16,-21-22-16,22 1 0</inkml:trace>
  <inkml:trace contextRef="#ctx0" brushRef="#br0" timeOffset="63642.11">17526 4106 0,'21'0'47,"0"0"-47,0 0 16,1 0-16,-1 0 0,0 0 0,0 0 15,0 0-15,0 0 0,1 0 16,20 0-16,-21 0 0,0 0 0,0 0 16,1 0-16,-1 0 0,-64 22 31</inkml:trace>
  <inkml:trace contextRef="#ctx0" brushRef="#br0" timeOffset="63826">17505 4445 0,'0'0'0,"0"21"0,0 0 16,21-21-1,0 0-15,0 0 0,0 0 16,1 0-16,-1 0 0,0 0 16,0 0-16,21-21 0,-20 0 0,20 21 15,-21-21-15,0 21 0,0-21 16,22 0-16,-22 21 0,0-22 15,0 1-15,22 0 0</inkml:trace>
  <inkml:trace contextRef="#ctx0" brushRef="#br0" timeOffset="64329.85">19516 3027 0,'0'0'0,"0"-21"0,0-22 0,0 22 0,0 0 15,-22 21-15,1 0 16,-21 0-16,21 0 0,0 21 16,-22 0-16,22 43 0,-21-22 0,21 43 15,-22-22-15,22 22 0,-21 21 16,21-21-16,-22-1 0,22 22 0,0 0 15,0 0-15,0 0 0,-1-22 16,22 22-16,0-21 0,0-1 0,0-20 16,0-1-16,22 1 0,-1-22 15,0 1-15,0-1 0,0-21 0,0 21 16,22-20-16,-22-22 0,0 21 16,21-21-16,1 0 0,-22 0 0,21-21 15,1-1-15,-1 1 0,0 0 0,1 0 16,-1-21-16,0-1 15,1-20-15,-1 20 0,0-20 0</inkml:trace>
  <inkml:trace contextRef="#ctx0" brushRef="#br0" timeOffset="65009.97">20024 3641 0,'0'0'0,"0"-43"0,0 1 0,0 21 16,0 0-16,0 42 15,0 0-15,0 0 16,-22 22-16,22-1 0,0 0 0,-21 22 15,21-22-15,-21 43 0,0-22 16,21 1-16,-21 20 0,0-20 16,21-1-16,0 1 0,-22-22 0,1 1 15,21-1-15,0 0 0,0 1 16,0-22-16,0 0 0,0 0 0,0-42 31,0-21-15,0 20-16,0-20 0,0 0 15,0-1-15,0-20 0,0-1 16,21 1-16,1-1 0,-22 1 0,21-22 16,0 22-16,0-1 0,0 1 15,-21 20-15,21-20 0,1 21 16,-1-1-16,0 22 0,0-21 0,0 21 16,0-1-16,1 22 15,-1 0-15,0 0 0,0 22 0,-21-1 16,0 0-16,0 0 0,0 21 15,0 1-15,-21-1 0,-21 0 0,20 1 16,-20-1-16,0 22 0,-1-22 16,22 0-16,-21-21 0,21 22 0,0-22 15,-1 0-15,22 0 0,-21-21 16,42 0 0,22-21-16,-22 0 0,21 21 15,-21-21-15,22 21 16,-1-21-16,0 21 0,1 0 0,-1 0 15,0 21-15,1 0 0,-22 0 16,21 0-16,1 0 0,-22 22 0,0-22 16,-21 21-16,0-21 0,0 22 15,0-1-15,-21-21 0,-22 22 0,22-22 16,-21 21-16,0-21 0,-1 22 0,1-22 16,-22 0-16,22 0 0,0 0 15,-1-21-15,1 21 0,0-21 0,21 0 16,-22 0-16,22 0 0,0 0 0,0 0 15,21-21-15,-21 21 0,21-21 16,0 0-16,21 0 16,0 0-16,0-1 0,0 1 0,22 0 15,-22 0-15,21 0 0,0 0 16,1-1-16</inkml:trace>
  <inkml:trace contextRef="#ctx0" brushRef="#br0" timeOffset="65625.6">20722 4064 0,'0'0'0,"21"0"16,-21 21-16,-21-21 16,0 21-16,0 1 15,-22-1-15,22 21 0,0-21 0,0 0 16,0 22-16,0-22 0,-1 21 0,1-21 16,21 1-16,0-1 0,0 0 15,0 0-15,0 0 0,0 0 0,0 1 16,21-22-16,1 0 0,-1 21 15,0-21-15,0 0 0,0 0 0,22 0 16,-22 0-16,0 0 0,0-21 0,0-1 16,-21 1-16,21 0 15,-21 0-15,0 0 0,0-22 0,0 22 16,0-21-16,0 21 0,0-22 0,0 1 16,0 0-16,0 21 0,0-22 15,22 1-15,-1 21 0,0 0 0,0-1 16,0 1-16,0 21 15,22 0-15,-22 0 0,0 0 0,21 0 16,-20 0-16,-1 21 0,21 1 16,-21-1-16,0 21 0,-21-21 0,0 22 15,0-1-15,0 0 0,0 1 0,0-22 16,-21 21-16,0 0 0,21 1 16,-21-22-16,0 21 0,21-21 0,-21 1 15,21-1-15,0 0 0,0 0 16,21-21-16,0 0 15,0 0-15,0 0 0,0 0 16,1 0-16,20 0 0,-21-21 16,0 0-16,22 0 0,-22-1 0,0 1 15,0-21-15,0 21 0,0-22 0,-21 22 16,22-21-16,-22 0 0,0-1 16,0 1-16,0 0 0,-22-1 0,1 22 15,0 0-15,0 0 0,-21 0 16,20 21-16,1 0 0,-21 0 0,21 0 15,0 0-15,-1 0 0,1 0 16,21 21-16,0 0 0,0 0 16,0 0-1,21-21-15</inkml:trace>
  <inkml:trace contextRef="#ctx0" brushRef="#br0" timeOffset="66281.74">21950 3493 0,'0'-43'0,"0"86"0,21-107 0,-21 43 15,-21 42 1,21 0 0,0 22-16,-21-1 0,21 0 15,0 1-15,-22-1 0,22 21 0,0 1 16,0-1-16,-21 1 15,21-1-15,-21 1 0,21-1 0,0 1 16,-21-1-16,0 1 0,21-22 0,-21 22 16,21-22-16,0 0 0,0-20 15,-22 20-15,22-21 0,-21 0 0,21 0 16,-21-21 0,21-21-1,0 0-15,0 0 0,0 0 0,0 0 16,0-22-16,21 1 0,0 0 15,1-1-15,-1-20 0,21 20 0,-21 1 16,22-21-16,-22 20 16,21 22-16,0-21 0,-20 21 0,20-1 15,0 1-15,-21 21 0,22 0 0,-1 0 16,-21 0-16,0 0 0,22 21 16,-43 1-16,21-1 0,-21 0 0,0 0 15,0 0-15,0 0 0,-21 1 16,0-1-16,-1 0 0,1 0 0,-21 0 15,21-21-15,-22 21 0,1 1 16,21-22-16,-21 21 0,-1-21 0,22 21 16,0-21-16,0 21 0,0-21 15,-1 21-15,1 0 0,21 1 16,0-1-16,0 0 16,0 0-16,0 0 0,0 0 0,21 1 15,1-1-15,-1 0 0,0 0 16,0 0-16,0-21 0,0 21 0,1 1 15,-1-1-15,0-21 16,0 0-16,0 0 0,0 0 16,1 0-16,-1-21 31,0-1-31,-21 1 0,21 0 0,0 0 16,0 0-16,1-22 0</inkml:trace>
  <inkml:trace contextRef="#ctx0" brushRef="#br0" timeOffset="66673.52">22564 3471 0,'0'0'16,"0"-21"-16,-22 0 0,22-21 0,0 21 16,0-1-16,0 1 0,22 0 15,-1 21-15,21 0 0,-21-21 16,22 21-16,-1 0 0,21 0 0,-20 21 15,20-21-15,1 42 0,-22-20 16,0 20-16,22 0 0,-22 1 16,1-1-16,-22 21 0,21 1 15,-21-22-15,-21 22 0,0-1 0,0 1 16,0 20-16,-21-20 0,0-1 0,-21 1 16,-1-1-16,1 1 0,0-1 15,-22 1-15,1-22 0,-1 1 0,1-1 16,-1 0-16,1 1 0,-1-22 15,1 21-15,20-21 0,1 0 0,0 1 16,-1-1-16,1 0 0,21-21 0,0 21 16,-1-21-1,22-21 17,0 0-32,22 0 15,-1-1-15,0 1 0,0 0 0</inkml:trace>
  <inkml:trace contextRef="#ctx0" brushRef="#br0" timeOffset="67701.92">24109 3514 0,'0'0'0,"0"-43"0,0-20 15,0 42-15,0 0 0,0-1 16,21 1-16,-21 0 0,0 0 0,0 42 31,0 21-31,0 1 16,0-1-16,0 22 0,-21-1 15,21 1-15,-21 20 0,21-20 0,0 20 16,-22 1-16,1 0 0,0-1 16,21 1-16,0-21 0,-21-1 0,21 1 15,-21-22-15,21 0 0,-21 1 16,21-22-16,0 21 0,0-21 15,-22 0-15,1 1 0,0-1 16,0-42 0,21-1-1,0 1-15,0 0 0,0 0 0,0 0 16,0-22-16,21 22 0,0-21 16,0 0-16,1-1 0,-1 1 0,21 0 15,-21 20-15,0-20 0,22 0 16,-1 21-16,-21-1 0,22-20 0,-1 42 15,0-21-15,1 21 0,-1 0 16,0 0-16,1 21 0,-22-21 16,21 42-16,0-20 0,-20 20 15,20-21-15,-21 21 0,-21 1 0,0-1 16,0 0-16,0 1 0,0-1 0,-21 0 16,0-20-16,-22 20 0,1-21 15,0 21-15,-22-20 0,22-1 0,-22 0 16,22 0-16,-21 0 0,20 0 15,1-21-15,0 0 0,-1 22 0,1-22 16,21 0-16,-22 0 0,22 0 0,0 0 16,0 0-16,0-22 0,21 1 15,0 0 1,0 0 0,0 0-1,21 21-15,0 0 0,0-21 0,0 21 16,1-22-16,-1 1 0,0 21 15,0-21-15,0 0 0</inkml:trace>
  <inkml:trace contextRef="#ctx0" brushRef="#br0" timeOffset="68018.74">25485 4128 0,'0'0'0,"0"-22"0,0 1 16,0 0 0,0 0-16,0 0 0,0 0 15,21 21 32,-21 21-31,0 0-16,0 0 0,0 0 15,0 0-15,0 1 0,0 20 16,0-21-16,0 0 0,-21 22 0</inkml:trace>
  <inkml:trace contextRef="#ctx0" brushRef="#br0" timeOffset="68327.89">25463 4805 0,'0'21'15,"0"0"16,0 0-15,0 1-16,0-1 16,0 0-16,0 0 15,0 0-15,0 0 0,-21 1 0,0 20 16,0-21-16,-21 0 0,20 22 16,-20-22-16,-21 21 0,20-21 0,-20 22 15,-1-1-15,1-21 0,-1 21 0,-20-20 16,20-1-16,-21 21 0,22-21 15</inkml:trace>
  <inkml:trace contextRef="#ctx0" brushRef="#br1" timeOffset="82256.71">3514 10329 0,'0'0'16,"0"-42"-16,0 21 15,0 0-15,0 0 0,0-1 0,0-20 16,0 21-16,0 0 0,0 0 15,0-1-15,0 1 0,0 0 0,0 0 16,0 0-16,0 42 47,-22 21-47,22-21 0,0 22 16,0-1-16,0 0 0,0 22 15,-21-1-15,21 1 0,-21 21 0,21-1 16,0-20-16,0 20 0,-21 1 0,21 0 15,-21 21-15,0-22 0,21 22 16,0 0-16,-22-21 0,1 20 0,0-20 16,21 21-16,-21-21 15,0-1-15,0 1 0,21 0 0,-22-22 16,22 22-16,-21-22 0,21 1 0,-21-22 16,0 22-16,21-22 0,-21 0 15,21-21-15,0 22 0,-21-22 16,21 0-16,-22 0 0,22-42 31,0 0-31,0 0 16,0 0-16,0-1 0,0-20 15,0 0-15,0-1 0,0 1 0</inkml:trace>
  <inkml:trace contextRef="#ctx0" brushRef="#br1" timeOffset="83214.19">3514 10329 0,'0'0'0,"0"-21"0,0 0 0,-22 21 0,22-21 16,-21 0-16,21 0 15,0-1 1,21 22 0,1 0-16,-1 0 0,0-21 0,21 21 15,-21 0-15,22-21 0,-1 21 0,0 0 16,1 0-16,20 0 0,-20 0 16,20 0-16,1 0 0,20 0 0,1 0 15,0 0-15,20 0 0,-20 0 16,42 0-16,-21 0 0,0 0 0,0 0 15,21 0-15,-22 0 0,22 0 16,0 0-16,0 0 0,0 0 0,0 0 16,-21 0-16,21 0 0,-21 0 0,0 0 15,0 0-15,0 0 16,-1 0-16,1 0 0,-21 0 0,0 0 16,-1 0-16,1 21 0,-22-21 0,1 21 15,-22-21-15,22 0 0,-22 22 16,-21-22-16,22 0 0,-22 21 0,0-21 15,0 21-15,-21 0 0,21-21 16,-21 21-16,0 0 0,0 1 0,0-1 16,0 0-16,0 0 0,0 0 15,-21 0-15,0 22 0,0-22 0,21 21 16,-21 1-16,21-1 0,0-21 0,0 21 16,-22 1-16,22-1 15,0 22-15,0-22 0,0 0 0,0 22 16,0-1-16,0-20 0,0 20 0,0 1 15,0 20-15,0-20 0,-21-1 16,21 1-16,0-1 0,0 1 0,0-1 16,0 1-16,-21-1 0,21 1 0,-21-1 15,0 1-15,21-1 0,-21 1 16,-1-22-16,22 22 0,0-22 0,-21 21 16,0-20-16,21-1 0,-21-21 0,0 22 15,21-1-15,-21-21 0,-1 0 16,1 22-16,0-22 0,0 0 0,0 0 15,0 0-15,-22-21 0,22 21 0,-21-21 16,-1 0-16,1 22 16,0-22-16,-22 0 0,22 0 0,-22 0 15,1 0-15,-1 0 0,1 0 16,-1-22-16,1 22 0,-22-21 0,22 0 16,-43 21-16,21-21 0,-21 0 0,1 0 15,-22 21-15,21-22 0,0 22 16,-21 0-16,0 0 0,0 0 0,0 0 15,0 0-15,21 0 0,-21 0 16,21 0-16,0 0 0,22 0 0,-22 0 16,21 0-16,1 0 0,-1 0 0,0 22 15,1-22-15,-1 0 16,21 0-16,22 21 0,-21-21 0,20 0 16,22 0-16,0 0 0,0 0 15,0 0-15,21-21 31,21 21-31,21-22 0,-21-20 0,22 21 16,20-21-16</inkml:trace>
  <inkml:trace contextRef="#ctx0" brushRef="#br1" timeOffset="83633.27">4318 10795 0,'0'0'0,"0"-21"0,0 0 0,0 0 16,-21 21-16,21 21 16,0 0-1,0 0-15,-21 21 0,21 1 16,0 20-16,-22 1 0,22 20 0,0 1 16,-21 0-16,21-1 0,0 1 0,0 0 15,-21-22-15,21 22 0,-21-43 16,21 22-16,0-22 0,0 0 0,0 1 15,0-22-15,0 0 0,0 0 16,0-42 15,0 0-31,0-21 16,0 20-16</inkml:trace>
  <inkml:trace contextRef="#ctx0" brushRef="#br1" timeOffset="83933.76">4106 11134 0,'0'0'16,"-21"-21"-16,21-22 0,0 22 0,0-21 0,0 21 16,0-1-16,0 1 0,21-21 15,0 21-15,1 0 0,20-1 0,0 1 16,22 0-16,-22 0 0,22 21 0,-1 0 16,1 0-16,-1 21 0,-21 0 15,1 0-15,-1 1 0,-21 20 0,0 0 16,-21 1-16,0 20 15,-21-21-15,-21 22 0,0-1 0,-1 1 16,1-22-16,0 22 0,-1-22 16,-20 0-16,20 1 0,22-22 0,-21 21 15,21-21-15,0-21 0,-1 22 16,44-22 0,-1-22-1,0 22-15,0-21 0,0 0 0,0 21 16,1-21-16</inkml:trace>
  <inkml:trace contextRef="#ctx0" brushRef="#br1" timeOffset="84678.12">4657 11726 0,'0'0'0,"0"22"16,21-1-16,-21 0 0,0 0 0,21-21 16,0 21-16,0-21 15,0 0-15,1 0 0,-1 0 0,0 0 16,21-21-16,-21 0 0,1 0 0,20 0 15,-21-22-15,21 22 0,-20 0 16,-1-21-16,0-1 0,0 22 0,0-21 16,-21 21-16,0-22 15,0 22-15,0 0 0,0 0 0,-21 21 16,0 0-16,0 0 0,0 0 16,-1 21-16,1 0 0,0 0 15,21 0-15,-21 22 0,0-22 0,21 21 16,-21 1-16,21-22 0,0 21 15,0 0-15,0-20 0,0 20 0,0-21 16,0 0-16,21 0 0,0 1 16,0-1-16,0-21 0,0 0 0,1 0 15,-1 0-15,0 0 0,0-21 0,0-1 16,22 22-16,-22-21 0,0 0 16,21 0-16,-21-21 0,1 20 0,-1 1 15,0 0-15,0-21 16,-21 21-16,0-1 0,21-20 0,-21 21 15,0 0-15,0 0 0,21 21 16,1 0 0,-22 21-16,0 0 15,0 0-15,0 0 0,0 0 16,0 22-16,0-22 0,0 0 0,0 0 16,0 0-16,-22 1 0,22-1 15,-21 0-15,21 0 0,0 0 0,0 0 16,-21-21-16,21-21 31,0 0-31,0 0 16,0 0-16,0 0 0,21-1 15,0 1-15,-21 0 0,22-21 0,-1 21 16,0-1-16,0-20 0,21 21 0,-20 21 16,-1-21-16,0 21 0,21 0 15,-21 0-15,1 0 0,-1 21 0,-21 0 16,21 0-16,-21 0 15,0 22-15,0-22 0,0 0 0,0 0 16,0 22-16,-21-22 0,0 0 0,21 0 16,0 0-16,0 0 0,-22-21 15,22 22-15,-21-22 0,42-22 47,1 1-47,-1 0 0,0 0 16</inkml:trace>
  <inkml:trace contextRef="#ctx0" brushRef="#br1" timeOffset="85109.87">5990 11472 0,'0'0'0,"-21"0"16,0 22-1,0-1-15,-1 0 0,1 0 16,21 0-16,-21 0 0,0 22 15,0-22-15,21 0 0,-21 21 0,21-20 16,0-1-16,0 0 0,0 0 0,0 0 16,0 0-16,0 1 15,21-22-15,0 21 0,0-21 0,0 0 16,0 0-16,1 0 0,-1-21 16,21-1-16,-21 1 0,0 21 0,1-21 15,-1 0-15,0 0 0,0 0 0,0-1 16,0 1-16,1 0 0,-1 0 15,-21 42 32,0 0-47,0 0 16,0 1-16,0-1 0,0 0 16,0 0-16,0 0 15,0 0-15,0 1 16,21-44 31,0 1-47</inkml:trace>
  <inkml:trace contextRef="#ctx0" brushRef="#br1" timeOffset="85449.68">6392 11282 0,'0'0'0,"-42"0"16,21 21-16,0 0 16,21 0-16,0 1 0,-22-1 15,22 0-15,0 0 16,22-21 15,-1 0-31,-21-21 0,21 21 16,-21-21-16,21 0 0,-21-1 15,0 1-15,0 0 16,0 0-16,-21 21 16,0 0-16,0 0 15,-1 0-15,1 21 16,0 0-16,21 0 0,0 1 16,0-1-16,0 0 15,21-21 1,0 0-16,22 0 15</inkml:trace>
  <inkml:trace contextRef="#ctx0" brushRef="#br1" timeOffset="85801.86">6943 10922 0,'0'0'15,"0"-21"-15,21 0 0,-21 0 16,0 42 15,0 0-15,0 0-16,0 0 0,-21 0 0,21 22 15,0-22-15,-22 21 16,22 1-16,-21-1 0,21 0 0,-21 22 16,0-22-16,0 22 0,0-22 0,21 21 15,-22-20-15,1 20 0,0-20 16,0-1-16,21 0 0,0 1 0,0-1 15,0 0-15,0-21 0,0 1 16,0 20-16,0-21 0,0 0 0,0 0 16,21 1-16,0-22 0,-21 21 0,21-21 15,1 0-15,-1 0 0,0 0 16,21 0-16,-21-21 0,1-1 0,-1 22 16,21-42-16,-21 21 0,0 0 15,1 0-15,-1-22 0,0 1 16</inkml:trace>
  <inkml:trace contextRef="#ctx0" brushRef="#br1" timeOffset="87650.38">2498 2858 0,'21'0'0,"0"0"15,0 0-15,0 0 16,0 0-16,1 0 15,-22-22 1,21 22-16,-42 0 31,-1 0-15,-20 0-16,21 0 0,-21 0 16,20 22-16,-20-22 0,0 21 15,-1 0-15,1-21 0,0 21 0,-1 0 16,1 0-16,21 1 0,-21-1 15,-1 21-15,22-21 0,-21 22 16,21-1-16,-22 0 0,1 1 0,0 20 16,-1 1-16,22-22 0,-21 21 15,-1 1-15,1-22 0,0 22 16,-1-1-16,22-20 0,-21 20 16,0 1-16,-1 20 0,22-20 15,-21 20-15,-1 1 0,22-21 0,-21 20 16,21 1-16,-22 0 0,1 20 15,21 1-15,-21 0 0,-1 0 16,1 0-16,21 0 0,-22-1 0,22 22 16,-21-21-16,21 0 0,0 0 15,-1 0-15,1 0 0,0-1 16,21 1-16,-21 0 0,21 0 0,0 21 16,0-21-16,0 0 15,0-1-15,0 1 0,0 21 0,21 0 16,0-21-16,-21 21 0,21 0 15,1-21-15,-1 21 0,0 0 0,0-21 16,0 21-16,0-21 0,22-1 16,-22 1-16,21 0 0,1 0 15,-1 0-15,0-22 0,1 22 0,20-21 16,-21 0-16,22-1 0,-22 1 16,22 0-16,-1-1 0,-20 1 0,20-22 15,1 22-15,-22 0 0,21-22 16,-20 1-16,20 20 0,1-20 0,-1-1 15,-20 1-15,20-1 16,1 1-16,20-1 0,-20 22 0,-1-21 16,1-1-16,-1 1 0,1-22 15,-22 21-15,22 1 0,-22-22 0,21 22 16,-20-22-16,-1 0 0,0 1 0,1-1 16,-1 0-16,0 1 0,-20-22 15,-1 21-15,0-21 0,0 1 0,0-1 16,0-21-16,-21 21 0,22-21 15,-44 0 17,1 0-32,0 0 0,0-21 0,0 21 15,21-21-15,-21 21 0,-1-22 16,1 1-16,0 21 0,0-21 16,0 21-16</inkml:trace>
  <inkml:trace contextRef="#ctx0" brushRef="#br1" timeOffset="87979.19">2519 11134 0,'0'0'15,"-21"0"-15,-1 0 0,65 0 47,-22 0-31,0 0-16,0 0 0,22 21 0,-1-21 15,-21 21-15,21-21 0,1 21 16,-1-21-16,0 21 0,1-21 0,-1 22 16,0-1-16,1-21 0,-1 21 15,0-21-15,1 0 0,-22 21 0,21-21 16,1 21-16,-22-21 0,0 0 16,0 21-16,0-21 0,0 0 0,-42-21 46,21 0-46,0 0 16,-21 0-16,21-22 16,0 22-16</inkml:trace>
  <inkml:trace contextRef="#ctx0" brushRef="#br1" timeOffset="88239.11">3344 10626 0,'0'0'0,"0"-21"0,0-1 16,0 1-16,0 42 47,0 1-47,0-1 0,0 21 0,0 0 15,0-20-15,0 41 0,0-21 16,0 1-16,-21-1 0,21 0 16,0 22-16,-21-22 0,21 1 0,0-1 15,0 0-15,0-21 0,0 22 16,0-22-16,0 0 0,0 0 0,0 0 15,0 1-15,0-1 16,-21 0-16,0-21 0,-1 21 16,1 0-16,0 0 0,0 1 0</inkml:trace>
  <inkml:trace contextRef="#ctx0" brushRef="#br1" timeOffset="102637.29">5482 8424 0,'0'0'0,"-21"-21"0,21-21 15,0 21-15,-21 0 16,21-1-16,0 1 16,0 42 15,0 1-31,0 20 15,0 0-15,0 1 16,0 20-16,0 1 0,-21 20 0,21 1 16,0 21-16,-22 0 0,1-22 15,0 22-15,0 0 0,21-21 0,-21 20 16,0-20-16,21 21 0,-22-43 0,1 22 16,0-21-16,21-1 0,0 1 15,-21-22-15,0 0 0,21-21 0,0 22 16,0-22-16,0 0 0,-21-21 15,-1 0 1,22-21-16,0 0 0,0 0 16,0-22-16,0 1 0,0 0 15,0-22-15,0 1 0,0-1 16,0 1-16</inkml:trace>
  <inkml:trace contextRef="#ctx0" brushRef="#br1" timeOffset="103145.5">5546 8319 0,'0'0'0,"0"-22"0,0 1 15,0 0-15,0 0 0,-22 21 16,1 0 0,0 0-16,0 21 0,-21 21 15,20-20-15,-20 20 0,0-21 16,21 21-16,-22 1 0,22-1 15,0 0-15,-21 1 0,20-1 0,1 0 16,0 1-16,0-1 0,0-21 0,0 22 16,21-22-16,0 0 0,-22-21 15,22 21-15,0-42 32,0 0-32,22 0 15,-1-22-15,0 22 0,0-21 16,0 21-16,0-22 0,22 22 0,-22-21 15,21-1-15,-21 1 0,22 0 16,-1 21-16,-21-22 0,22 1 16,-1 21-16,-21 0 0,21-1 0,-20 1 15,-1 21-15,0 0 0,0 0 16,0 21-16,0 1 0,1-1 0,-1 21 16,0 0-16,0 1 0,0-1 15,-21 22-15,21-22 0,1 21 0,-1 1 16,0-22-16,-21 1 0,21-1 15,0 0-15,0 1 0,1-22 0,-22 21 16,21-21-16,0 0 0,0 1 0,-21-1 16,21 0-16,0-21 15,-21-21 1,22 21 0</inkml:trace>
  <inkml:trace contextRef="#ctx0" brushRef="#br1" timeOffset="108122.23">11874 8001 0,'0'0'0,"22"-21"15,-22-85 1,21 85-16,-21-21 0,21 20 0,-21-20 16,21 21-16,-21-21 0,0 20 0,0 1 15,0 0-15,0 0 0,0 63 31,0-21-31,0 22 16,0 20-16,-21 1 0,21-1 16,-21 22-16,21 0 0,-21-22 0,21 22 15,-22-1-15,1 1 0,0-21 16,21 20-16,-21-20 0,0-1 0,0 1 16,-1-1-16,22-20 0,-21-1 0,0 0 15,21 1-15,-21-22 0,21 0 16,0 0-16,0 0 0,-21-21 15,21-21 1,0 0-16,-21 0 0,21 0 0,0-1 16,0-20-16,0 21 0,0-21 15,0-1-15</inkml:trace>
  <inkml:trace contextRef="#ctx0" brushRef="#br1" timeOffset="108638.02">11536 8276 0,'0'0'0,"-21"-21"0,-1-21 0,22-1 15,-21 1-15,21 0 0,0-1 16,0 1-16,0 21 0,0-21 0,21-1 16,1 22-16,20-21 0,0 21 0,1-1 15,-1 1-15,21 0 0,1 21 16,-1 0-16,1 0 0,-1 0 0,-20 42 16,20-20-16,-20-1 0,-1 21 15,-21 0-15,-21 1 0,0 20 16,0-20-16,0 20 0,-21-21 0,-21 1 15,20-1-15,-20 0 0,0 1 16,-1-1-16,1-21 0,0 0 0,21 1 16,-22-1-16,22-21 0,0 0 15,21-21-15,0-1 16,21 22-16,0-21 0,22 0 0,-22 0 16,42 0-16,-20 0 0,-1 21 15,21 0-15,-20 0 0,20 0 0,-20 0 16,20 21-16,-21 0 0,1 0 0,-1 0 15,0 22-15,1-22 0,-22 21 16,-21-21-16,0 22 0,0-1 16,0 0-16,-42 1 0,20 20 15,-20-21-15,-21 1 0,20-1 0,-41 0 16,20-20-16,-21 20 0,22-21 0,-22 0 16,1 0-16,20 1 0,1-22 15,-1 0-15,1 0 0,20 0 0,-20-22 16,20 1-16,22 0 0,-21 0 0,21 0 15,0-22-15,21 22 0,0-21 16,0 0-16,0-1 0,0 1 0,21 21 16,21-22-16,-21 1 0,22 21 0,-1-21 15,0 20-15,1 1 0,-1 0 16,21 0-16</inkml:trace>
  <inkml:trace contextRef="#ctx0" brushRef="#br1" timeOffset="109537.01">12763 8678 0,'0'0'0,"22"22"0,20-22 0,-21 0 15,0 0-15,0 0 0,22 0 16,-22 0-16,0-22 0,21 1 0,-20 21 16,-1-21-16,0 0 0,0 0 15,0 0-15,-21-22 0,0 22 16,0 0-16,0-21 0,0 20 0,-21 1 15,0 0-15,-21 0 0,20 0 16,-20 0-16,0 21 0,-1 0 0,1 0 16,0 0-16,-1 21 0,1 0 0,0 21 15,-1-21-15,22 22 0,-21-1 16,21 0-16,0 1 0,-1-1 0,1 0 16,0 22-16,0-22 0,21 1 15,0-1-15,0-21 0,0 21 0,0-20 16,0-1-16,21 0 0,0-21 0,22 0 15,-22 0-15,0 0 16,21 0-16,1 0 0,-1-21 0,0-22 16,1 22-16,-1 0 0,0-21 0,1-1 15,-1 22-15,0-21 0,-21 0 16,22 20-16,-22-20 0,0 0 0,0 21 16,0-1-16,-21 1 0,0 0 0,0 42 31,-21 0-31,0 1 15,0-1-15,21 21 0,-21 0 16,0-20-16,21 20 0,0 0 0,-22 1 16,22-22-16,0 21 0,0 0 0,0-20 15,0 20-15,22-21 16,-22 0-16,42 0 0,-21 1 0,0-1 16,22-21-16,-1 0 0,0 0 0,22 0 15,-22-21-15,0-1 0,22 1 16,-1 0-16,-20-21 0,20-1 0,1 22 15,-22-21-15,22 0 0,-22-1 0,0 1 16,1 0-16,-22-1 0,0 22 16,0-21-16,-21-1 0,0 22 0,0 0 15,0 0-15,-21 0 0,0 21 0,0 0 16,-22 0-16,1 0 0,0 0 16,-1 21-16,1 0 0,0 0 0,-22 0 15,43 1-15,-21-1 0,-1-21 16,22 21-16,0 0 0,0 0 15,21 0-15,0 1 16,21-22-16,0 21 0,21-21 16,-20 21-16,-1 0 0,21 0 15,-21 0-15,0 1 0,22-1 0,-22 21 16,21 0-16,-21 22 0,1-22 16,-1 22-16,0-1 0,-21 1 0,0-1 15,0 1-15,0 20 0,0-20 0,-21 21 16,0-1-16,-1-20 0,-20 20 15,21-20-15,0-1 0,-22 1 0,1-22 16,21 1-16,0-1 0,-22 0 16,22-21-16,21 1 0,-21-1 0,0-21 15,21-21 1,0-1-16,0-20 0,0 0 16,21-1-16,0-20 0,0-1 0</inkml:trace>
  <inkml:trace contextRef="#ctx0" brushRef="#br1" timeOffset="110105.55">15409 7853 0,'0'0'0,"0"-21"0,0-64 16,0 64-1,-21 0-15,0 21 0,0 21 16,0 0 0,21 21-16,-22 1 0,22 20 0,0 1 15,0-1-15,0 22 0,-21-22 0,21 22 16,-21-21-16,0-1 0,21 1 16,-21-1-16,0 1 0,21-1 0,0-21 15,-22 1-15,22-1 0,-21 0 16,21-20-16,0-1 0,-21 0 15,21-42 1,0 0 0,0-1-16,0 1 0,0-21 0,0 0 15,21 20-15,0-20 0,1 0 0,-1-1 16,0 1-16,21 0 0,1 21 16,-22-22-16,21 22 0,0 0 0,1 21 15,-1 0-15,22 0 0,-22 0 0,0 0 16,-21 21-16,22 0 0,-1 0 15,-21 1-15,0 20 0,1-21 0,-22 21 16,0 1-16,0-22 0,-22 21 16,1 1-16,0-22 0,-21 21 15,-1 0-15,1-20 0,-21 20 0,20-21 16,-20 0-16,20 0 0,-20 1 16,21-22-16,-1 0 0,1 21 0,0-21 15,20 0-15,1 0 0,0 0 0,42-21 31,22 21-31,-22-22 0,21 1 16,0 0-16,1 0 0,-1 0 0,22 0 16</inkml:trace>
  <inkml:trace contextRef="#ctx0" brushRef="#br1" timeOffset="110329.41">16700 8551 0,'0'0'0,"22"0"32,-1 0-17,0 0-15,0 0 16,0 0-16,0 0 16,1 0-16,-1 0 0,0 0 15,0 0-15,0 0 0</inkml:trace>
  <inkml:trace contextRef="#ctx0" brushRef="#br1" timeOffset="110505.31">16722 8742 0,'0'0'0,"-22"0"0,22 42 0,0-21 16,-21-21-16,21 22 0,0-1 15,21-21 1,1 0-16,-1 0 15,0 0-15,0-21 0,0 21 16,22-22-16,-22 22 0,0-21 16,0 0-16,21 21 0,-20-21 0,-1 0 15,0 0-15,0-1 0</inkml:trace>
  <inkml:trace contextRef="#ctx0" brushRef="#br1" timeOffset="111410.01">18436 8234 0,'0'0'0,"0"-21"0,0 0 0,21-1 16,-21 1-16,0 0 0,0 0 15,0 42 1,0 0-1,0 22-15,0-22 0,-21 21 0,0 0 16,21 1-16,-21-1 0,0 0 0,-1 1 16,1 20-16,0-20 0,0-1 15,0-21-15,0 21 0,-1 1 16,1-22-16,0 21 0,0-21 0,21 1 16,0-44 15,0 1-31,0 0 0,0 0 15,21-21-15,0-1 0,0 22 0,1-21 16,-1-1-16,21-20 0,-21 21 0,22-1 16,-1-20-16,0 20 0,1 1 15,-1 0-15,0 21 0,1-1 0,-1 1 16,0 21-16,1 0 0,-22 21 16,21 1-16,-21-1 0,0 21 0,-21-21 15,0 22-15,0-1 0,0 0 16,0 1-16,0-1 0,0 0 15,0 1-15,0-1 0,-21 0 0,0 1 16,21-22-16,0 21 0,-21-21 0,21 0 16,-21 1-16,21-1 0,0 0 15,0-42 1,21 0 0,0-1-16,0 1 0,0 0 0</inkml:trace>
  <inkml:trace contextRef="#ctx0" brushRef="#br1" timeOffset="111769.81">19389 8530 0,'21'21'16,"0"-21"-16,0 0 16,0 0-16,0 0 15,1 0-15,-1-21 0,0 21 0,0-21 16,21 0-16,-20 0 0,20 0 15,-21-1-15,21 1 0,-20 0 0,-1 0 16,0 0-16,0 0 0,-21-1 0,0 1 16,0 0-16,0 0 0,-21 21 15,0 0-15,0 0 0,-22 21 16,22 0-16,-21 0 0,-1 1 16,22 20-16,-21-21 0,21 21 15,-22 1-15,22-1 0,0 0 0,0-20 16,0 20-16,0 0 0,21 1 0,0-22 15,0 21-15,0-21 0,0 0 16,21 1-16,0-1 0,0 0 0,21-21 16,1 0-16,-22 0 0,21 0 15,22 0-15,-22-21 0,0 0 0,22-1 16,-22 1-16,22-21 0,-22 21 0</inkml:trace>
  <inkml:trace contextRef="#ctx0" brushRef="#br1" timeOffset="112253.14">20299 8382 0,'0'0'0,"0"-21"15,0 0-15,0 42 16,0 0 0,0 0-16,-21 22 0,-1-22 15,22 0-15,-21 21 0,21 1 16,-21-22-16,21 21 0,-21-21 0,21 22 16,-21-22-16,21 0 0,0 21 0,0-21 15,0 1-15,0-1 16,21-21-16,0 0 15,0-21-15,22-1 0,-22 22 16,0-21-16,21-21 0,-21 21 16,22 0-16,-22-1 0,21-20 0,-21 21 15,1 0-15,-1 0 0,0 21 0,0-22 16,-21 44 0,0-1-16,0 0 15,0 0-15,0 0 0,0 0 16,-21 22-16,21-22 0,0 0 0,0 21 15,0-20-15,0-1 0,0 0 0,0 0 16,21-21-16,0 21 0,0-21 16,1 0-16,-1 0 0,0 0 0,21 0 15,-21-21-15,22 0 0,-22 0 16,21 0-16,-21-1 0,1 1 16,20-21-16,-21 0 0,0 20 0,0-20 15,-21 0-15,22-1 0,-22 1 0,0-21 16,21 20-16,-21 1 0,0 0 15,0-1-15,0 1 0,-21 21 0,-1 21 16,1-21-16,0 21 0,0 0 0,0 0 16,0 0-16,-1 0 0,1 21 15,0-21-15,0 0 0,21 21 0</inkml:trace>
  <inkml:trace contextRef="#ctx0" brushRef="#br1" timeOffset="112702.39">22437 7874 0,'0'0'0,"0"-21"0,0-21 0,0 20 16,0-20-16,21 0 15,0-1-15,0 22 0,21 0 0,-20-21 16,20 21-16,-21-1 0,21-20 0,-20 21 16,-1 21-16,0-21 0,-21 42 15,0 21 1,0 1-16,0-1 0,-21 43 15,0-22-15,21 22 0,-22-1 0,1 22 16,0-21-16,0 0 0,0 20 0,0-20 16,-22-21-16,22 20 0,0-20 15,0-1-15,-22 1 0,22-1 16,0 1-16,-21-22 0,21 0 16,21-20-16,-22-1 0,22 0 0,-21 0 15,21-42 1,0 0-16,0-22 15,21 1-15,-21 0 0</inkml:trace>
  <inkml:trace contextRef="#ctx0" brushRef="#br1" timeOffset="112997.22">22204 7874 0,'0'0'0,"0"-42"0,-21-22 0,21 22 0,0 0 15,0-1-15,0 1 0,0 0 16,42-1-16,-21 1 0,21 0 15,1 20-15,20 1 0,1 0 0,20 21 16,1 0-16,0 21 0,-22 0 16,22 22-16,0-1 0,-22 0 0,-21 22 15,1-1-15,-1-20 0,-21 20 16,-21 1-16,0-1 0,-21 1 0,0-22 16,-21 22-16,-1-22 0,-20 0 15,20 1-15,-20-1 0,-1-21 0,-20 21 16,20-20-16,22-1 0,-22 0 0,22 0 15,0 0-15,-1-21 0,22 0 16,0 21-16,0-21 16,42 0-1,21-21-15</inkml:trace>
  <inkml:trace contextRef="#ctx0" brushRef="#br1" timeOffset="113745.79">23008 8678 0,'0'43'16,"21"-22"0,0-21-16,1 0 0,-1 0 15,0 0-15,0-21 0,0 21 16,22-21-16,-22-1 0,21 1 16,-21 0-16,22 0 0,-22-21 0,0 20 15,21-20-15,-21 21 0,1-21 16,-22 20-16,0 1 0,0 0 0,0 0 15,0 0-15,-22 21 0,1 0 0,0 0 16,-21 21-16,21 0 0,-22 0 16,1 0-16,21 1 0,-22 20 0,22-21 15,-21 21-15,21 1 0,0-22 16,-1 21-16,22-21 0,0 22 0,0-22 16,0 21-16,0-21 0,0 1 0,22-22 15,20 21-15,-21-21 16,21 0-16,1 0 0,-1 0 0,22-21 15,-1-1-15,1 1 0,-1 0 0,22 0 16,-22 0-16,1 0 0,-22-1 16,22 1-16,-22 0 0,-21-21 0,21 21 15,-20-1-15,-1-20 0,-21 21 0,0 0 16,0 0-16,0-1 0,0 1 16,-21 21-1,-1 21-15,22 1 0,-21-1 0,0 0 16,21 0-16,-21 21 0,21-20 15,-21 20-15,0-21 0,21 21 0,-22-20 16,22 20-16,0-21 0,0 21 16,-21-20-16,21-1 0,0 0 15,-21 0-15,21-42 32,0 0-32,0 0 15,0-1-15,21 1 0,0-21 0,1 21 16,-1-22-16,0 1 0,0 0 15,21 21-15,-20-22 0,20 1 0,-21 21 16,21 0-16,-20-1 0,20 1 0,-21 21 16,21 0-16,-20 0 0,20 21 15,-21 1-15,0-1 0,0 0 0,1 0 16,-22 21-16,0-20 0,0 20 16,0-21-16,0 0 0,0 22 15,-22-22-15,1 21 0,21-21 0,-21 0 16,0 1-16,0-1 0,21 0 0,-21-21 15,21 21-15,0-42 32,21 0-32,21 0 0,-21-1 0,22 1 15</inkml:trace>
  <inkml:trace contextRef="#ctx0" brushRef="#br1" timeOffset="114173.55">24871 8382 0,'0'-21'15,"0"42"-15,-21-42 16,-22 21-16,22 21 16,0 0-16,0 0 0,0 22 0,-1-22 15,-20 21-15,21-21 0,0 22 0,0-1 16,-1 0-16,22-20 0,0 20 16,-21 0-16,21-21 0,0 1 0,0 20 15,0-21-15,21 0 0,1 0 16,20-21-16,-21 0 0,21 0 15,-20 0-15,20 0 0,0-21 16,1 21-16,-22-21 0,21 0 0,0 0 0,1 0 16,-22-22-16,21 22 15,-21-21-15,1 21 0,20-1 0,-21-20 16,-21 21-16,21 0 0,-21 0 0,21 21 16,-21 21-1,0 0 1,0 0-16,-21 0 0,21 22 0,-21-22 15,21 0-15,0 21 0,-21-21 16,21 1-16,0-1 0,-21 0 0,21 0 16,0 0-16,0 0 0,21-21 31,0 0-31,0 0 16,0-21-16,1 0 0,-1 0 15,0-21-15,0 20 0</inkml:trace>
  <inkml:trace contextRef="#ctx0" brushRef="#br1" timeOffset="114481.88">25442 8319 0,'0'0'0,"0"-22"0,-21 1 15,0 21-15,0 21 16,0 1 0,21-1-16,0 0 0,-22-21 15,22 21-15,0 0 16,22-21-16,-1 0 15,0 0-15,0-21 0,0 21 16,0-21-16,1 0 0,-1 0 0,-21-1 16,21 1-16,-21-21 0,21 21 15,-21 0-15,0-22 0,0 22 0,0 0 16,0 0-16,-21 21 16,0 0-16,0 0 0,-1 21 15,22 0-15,-21 0 0,0 0 16,21 1-16,-21 20 0,21-21 0,0 0 15,0 22-15,0-22 0,0 0 16,0 0-16,21-21 16,0 0-16</inkml:trace>
  <inkml:trace contextRef="#ctx0" brushRef="#br1" timeOffset="114785.7">26056 7938 0,'0'-43'0,"0"86"0,21-128 0,-21 43 15,21-1-15,-21 22 0,0 0 16,0 0-16,0 0 0,0 42 31,-21 0-31,0 0 0,0 21 0,0 1 16,-22 20-16,22 1 0,0-1 16,0 1-16,0-1 0,0 1 15,-1-1-15,1 1 0,0-1 0,0 1 16,0-22-16,0 22 0,21-22 0,0 21 15,-22-20-15,22-1 0,0 0 16,0-20-16,0 20 0,0-21 0,0 0 16,0 0-16,0 1 0,22-22 0,-1 0 15,0 0-15,0 0 16,0 0-16,22 0 0,-22-22 0,21 1 16,-21 0-16,22-21 0,-22 21 15</inkml:trace>
  <inkml:trace contextRef="#ctx0" brushRef="#br1" timeOffset="115042">26691 8255 0,'0'0'0,"0"-21"16,0 0-16,0 0 0,-21 21 16,0 0-1,0 21-15,21 21 0,-22-21 16,1 22-16,-21-1 0,42 0 0,-42 1 15,42-1-15,-22-21 0,1 21 0,0 1 16,21-1-16,-21-21 16,21 22-16,0-22 0,0 21 0,0-21 15,0 0-15,0 1 0,0-1 0,21 0 16,0-21-16,0 0 16,1 0-16,-1 0 0,0 0 0,0 0 15,0 0-15</inkml:trace>
  <inkml:trace contextRef="#ctx0" brushRef="#br1" timeOffset="115345.77">27030 8276 0,'0'0'0,"21"-21"0,-21-21 16,21 21-16,0-1 0,0 1 16,1 0-16,-1 21 0,0 0 0,0 0 15,0 21-15,0 0 0,22 1 16,-22-1-16,0 21 0,0 0 0,0 1 15,1-1-15,-1 0 0,-21 1 0,0-1 16,0 0-16,0 1 0,0-1 16,-21 0-16,-1 22 0,1-43 0,0 21 15,0 1-15,0-22 0,0 21 0,-22-21 16,22 1-16,0-1 0,0 0 16,0-21-16,-1 21 0,1-21 15,21-21 16,21 0-31,1 21 0,-1-21 0,0-1 16,0-20-16,0 21 0,0 0 0</inkml:trace>
  <inkml:trace contextRef="#ctx0" brushRef="#br1" timeOffset="115561.65">27792 8403 0,'0'0'0,"21"-21"15,-21 0 1,21 21 31,-21 21-47,0 0 16,21 0-16,-21 1 15,0-1-15,0 0 0,0 0 16,0 0-16,-21 0 0</inkml:trace>
  <inkml:trace contextRef="#ctx0" brushRef="#br1" timeOffset="115793.51">27749 9123 0,'0'0'0,"-21"21"0,21 0 15,-21-21-15,0 21 0,0 1 16,21-1-16,-21-21 0,21 21 15,-22 0-15,1 0 0,21 0 0,-21 1 16,0-1-16,0 0 0,0 0 0,-1 0 16,1 0-16,0 1 0,-21 20 15,21-21-15,-22 21 0,1-20 0,0-1 16,-1 21-16,-20-21 0,20 0 0,1 1 16,-21-1-16,-1 0 15,22 0-15,-22-21 0</inkml:trace>
  <inkml:trace contextRef="#ctx0" brushRef="#br1" timeOffset="117677.57">10837 10245 0,'0'0'0,"0"-21"16,0-43-16,0 43 16,-21 0-16,21 0 0,-21-1 15,0 22-15,0 0 16,-1 0-16,22 22 0,-21-1 16,0 42-16,0 1 0,0-1 0,21 43 15,-21-21-15,-1 21 0,22-1 16,-21 1-16,0 21 0,0-21 0,0 0 15,0 0-15,-1 0 0,-20-1 16,21-20-16,0 0 0,-22-22 0,22 22 16,0-22-16,0-20 0,0 20 0,21-42 15,0 22-15,-21-22 16,21 0-16,0-42 16,0 0-16,0-22 0,0 1 15,0 0-15,-22-1 0,22 1 16</inkml:trace>
  <inkml:trace contextRef="#ctx0" brushRef="#br1" timeOffset="117982.4">9906 10689 0,'0'0'16,"-21"-63"-16,0-1 0,21-105 16,0 105-16,0 22 15,21-21-15,21 20 0,0 1 0,22 0 16,-1-1-16,1 22 0,21 0 15,-22 0-15,22 21 0,21 0 0,-22 21 16,22 0-16,-21 21 0,-22-20 0,1 41 16,-1 1-16,-20-1 0,-22 1 15,-21 20-15,0-20 0,-21 20 0,-1-20 16,-20-1-16,0 1 0,-1-1 16,-20-20-16,21 20 0,-22-20 0,22-1 15,-1 21-15,1-20 0,0-22 0,-1 21 16,22-21-16,0 1 0,0-1 15,0 0-15,21 0 0,21-21 32</inkml:trace>
  <inkml:trace contextRef="#ctx0" brushRef="#br1" timeOffset="118725.89">10901 11578 0,'0'0'0,"0"21"0,0 1 15,0-1-15,21-21 0,0 0 16,0 0-16,0 0 16,1 0-16,-1 0 0,0-21 0,21-1 15,-21 1-15,22-21 0,-1 21 16,-21-22-16,22 22 0,-22-21 16,21 0-16,-21-1 0,0 22 0,-21-21 15,0 21-15,0-22 0,0 22 0,-21 21 16,0 0-16,0 0 15,0 0-15,-22 21 0,1 22 0,21-22 16,-21 21-16,20 0 0,-20 1 16,21-1-16,-21 0 0,42 22 0,-22-22 15,22-21-15,0 22 0,0-1 0,0-21 16,0 0-16,22 1 0,-1-1 16,0 0-16,21-21 0,-21 0 0,22 0 15,-1 0-15,22 0 0,-22-21 16,0 0-16,22-1 0,-22 1 15,22-21-15,-1 21 0,1-22 0,-1 1 16,-21 0-16,22-1 0,-22 1 0,1 0 16,-22 21-16,0-22 0,0 1 15,0 21-15,-21 0 0,-21 42 16,0 0 0,0 0-16,21 0 0,-21 22 0,-1-1 15,1 0-15,0 1 0,0-1 0,0 0 16,0-21-16,-1 22 0,1-1 15,21-21-15,-21 22 0,21-22 0,-21 0 16,21 0-16,0 0 16,0-42-1,0 0 1,0 0-16,21 0 0,0-22 0,0 1 16,22 21-16,-22-22 0,21-20 15,1 21-15,-1-1 0,0 1 0,1 0 16,-1 20-16,0-20 0,22 21 15,-22 21-15,0 0 0,1 0 0,-22 0 16,21 21-16,-21 0 0,1 0 0,-1 22 16,-21-22-16,0 21 0,0-21 15,0 22-15,0-1 0,0-21 0,-21 22 16,-1-22-16,1 0 0,21 21 16,-21-21-16,0 1 0,0-22 15,21 21-15,0 0 0,21-42 31,0 0-31,0-1 0,0 1 16,1 0-16,20 0 0,-21-21 16</inkml:trace>
  <inkml:trace contextRef="#ctx0" brushRef="#br1" timeOffset="119469.46">12954 11240 0,'0'0'0,"21"-43"15,0 22-15,0-42 16,1 63-16,-22-22 15,-22 44-15,1-1 16,0 0-16,0 0 0,0 21 0,0-20 16,-1 20-16,1 0 0,21 1 15,-21 20-15,21-21 0,-21 1 0,21-1 16,0 0-16,0 1 0,0-22 16,0 21-16,0-21 0,0 22 0,21-22 15,0 0-15,22-21 0,-22 21 0,21-21 16,0 0-16,1 0 0,-1 0 15,0 0-15,1-21 0,-1 0 0,22 21 16,-22-21-16,0-22 0,1 22 16,-1 0-16,0-21 0,-21 21 0,22-22 15,-22 22-15,0-21 0,0 21 16,0-22-16,1 22 0,-1 0 0,-21 0 16,0 0-16,21 21 15,-21 21-15,0 0 16,0 0-16,0 0 0,0 0 0,0 22 15,0-22-15,0 0 0,0 21 0,0-20 16,0-1-16,0 21 0,0-21 16,0 0-16,0 1 0,0-1 0,21 0 15,0-21-15,0 0 16,1 0-16,20 0 0,-21 0 16,21 0-16,1-21 0,-1 0 15,0-1-15,22 1 0,-22 0 0,1-21 16,-1-1-16,0 1 0,1-21 15,-1-1-15,0 1 0,1-1 0,-1 1 16,0-22-16,1 21 0,-22-20 0,0-1 16,0 0-16,0 22 0,-21-22 15,0 22-15,0-1 0,0 1 0,0 20 16,0 22-16,0 0 0,0 0 16,-21 21-16,21 21 15,-21 0-15,0 22 0,0-1 0,-1 21 0,-20 1 16,21 21-16,0-22 15,0 22-15,-1-1 0,1 1 0,21-21 16,-21 20-16,21-20 0,-21 20 0,21-20 16,0-1-16,0-20 0,0-1 15,0 0-15,0 1 0,21-1 0,0-21 16,0 0-16,1 1 0,-1-1 0,0 0 16,0-21-16,21 0 0,-20 0 15,-1 0-15,21 0 0,-21 0 0,0-21 16,1 0-16,20-1 0,-21 1 0,-21 0 15,21 0-15,-21 0 16,21-22-16,-21 22 0,0-21 0</inkml:trace>
  <inkml:trace contextRef="#ctx0" brushRef="#br1" timeOffset="119769.81">13737 10922 0,'0'0'0,"-42"42"0,-64 43 16,85-64-16,0 0 16,21 1-16,0-1 0,0 0 15,0 0-15,0 0 0,21-21 16,0 0-16,0 0 0,0-21 16,0 0-16,1 0 15,-22 0-15,0-1 0,0 1 0,0 0 16,0 0-16,0 0 0,0 0 15,-22-1-15,1 22 16,0 0-16,0 0 0,0 0 0,0 0 16,-1 22-16,22-1 0,0 0 0,0 0 15,0 0-15,0 0 16,0 1-16,22-1 0,-1-21 0</inkml:trace>
  <inkml:trace contextRef="#ctx0" brushRef="#br1" timeOffset="120169.58">16510 10837 0,'0'0'0,"-21"0"0,-43-21 16,43 21-16,0 0 0,-21 0 0,20 0 16,1 0-16,0 0 0,0 43 15,-21-22-15,20 21 0,1 0 0,0 22 16,0 21-16,0-22 0,0 22 16,-1 21-16,1-22 0,0 1 0,0 21 15,0 0-15,21-22 0,0 22 16,-21 0-16,21 0 0,-22-22 0,22 22 15,-21-21-15,21 0 0,0-1 0,-21 1 16,21 0-16,-21-22 0,0 1 16,21-1-16,-21-21 0,21 1 15,0-1-15,-22-21 0,22 0 0,0 1 16,0-44-16,0 1 16,0 0-16,0-21 0,0-1 15,0-20-15,0-1 0</inkml:trace>
  <inkml:trace contextRef="#ctx0" brushRef="#br1" timeOffset="120486.4">15896 11197 0,'0'0'16,"21"-63"-16,-21-1 0,21 1 0,1 20 0,-1 1 16,0 0-16,0-1 15,21 1-15,1 0 0,20-1 0,-20 22 16,20 0-16,22 0 0,-22 21 0,1 0 15,-1 0-15,1 21 0,-1 0 16,-20 22-16,-1-1 0,0 0 0,-21 22 16,1-1-16,-22-20 0,0 20 15,0 1-15,-22-22 0,-20 21 0,0-20 16,-1-1-16,1 0 0,0 1 0,-22-22 16,22 21-16,-22-21 0,22 1 15,0-1-15,-1 0 0,1 0 0,21-21 16,-21 0-16,42-21 31,21 21-31,21-21 0,-21 0 16,22-1-16,-1 1 0,0-21 0</inkml:trace>
  <inkml:trace contextRef="#ctx0" brushRef="#br1" timeOffset="120722.27">17484 11155 0,'0'0'16,"21"0"-16,0 0 15,0 0-15,0 0 16,0 0-16,1 0 16,-1 0-16,21 0 0,-21-21 0,0 21 15,1 0-15,-1 0 0,0 0 16,0 0-16,0 0 0,-21 21 15,0 0 1,-21 0-16,0-21 0</inkml:trace>
  <inkml:trace contextRef="#ctx0" brushRef="#br1" timeOffset="120874.18">17484 11472 0,'0'0'0,"0"22"15,-22-1-15,22 0 16,0 0-16,22 0 15,-1-21-15,0 0 16,0 0-16,0 0 0,0 0 16,1 0-16,20-21 0,-21 0 0,21 21 15,1-21-15,-22 0 0</inkml:trace>
  <inkml:trace contextRef="#ctx0" brushRef="#br1" timeOffset="121693.85">19727 10097 0,'0'0'0,"21"-22"0,22-20 16,-22 21-16,21-21 0,-21 20 15,22-20-15,-22 21 0,0 0 0,0-22 16,-21 22-16,0 0 0,0 0 0,-21 21 16,0 0-16,-21 0 15,-1 0-15,1 21 0,-22 21 0,1 1 16,-1 20-16,1 1 0,-22 20 15,22 22-15,-1 0 0,-20 0 0,41 21 16,-20-21-16,20 21 0,1-21 16,21-1-16,0 1 0,0 0 0,21-21 15,0-1-15,0 1 0,21-21 0,0-1 16,21-21-16,1 1 16,-1-1-16,0-21 0,1 22 0,20-43 15,1 21-15,-1-21 0,1 0 0,-1 0 16,-21-21-16,22 21 0,-1-22 15</inkml:trace>
  <inkml:trace contextRef="#ctx0" brushRef="#br1" timeOffset="125246.11">20362 10393 0,'0'-21'16,"0"0"-1,0-1 1,21 1-16,-21 0 15,22 0-15,-22 0 16,0 0-16,0-1 16,0 1-16,21 21 0,-21-21 15,0 0-15,0 0 16,0 0 0,-21 21 15,21 21-31,-22 21 0,22-21 0,0 43 15,-21-22-15,0 22 0,21-1 16,0 1-16,0-1 0,-21 1 0,21-1 16,-21 1-16,0-1 0,21-21 15,-22 22-15,22-1 0,-21 1 16,0-22-16,0 22 0,0-1 0,0-20 16,21 20-16,-22-21 0,1 1 15,0-1-15,21 0 0,0-20 0,0-1 16,-21 0-16,21-42 31,0 0-31,0-1 16,0-20-16,-21 21 0,21-21 15,0 20-15</inkml:trace>
  <inkml:trace contextRef="#ctx0" brushRef="#br1" timeOffset="125641.88">19960 10541 0,'0'0'0,"0"-63"15,0 20-15,0 22 16,0 0-16,0-21 0,21 20 16,0 1-16,1-21 0,20 21 0,0-22 15,1 22-15,-1 0 0,21-21 16,1 21-16,-1-1 0,22 1 0,-21 0 15,-1 21-15,1 0 0,-1 0 0,1 0 16,-22 21-16,0 22 16,1-22-16,-22 21 0,0 22 0,-21-22 15,0 21-15,0 1 0,-21-1 16,-22-20-16,22 20 0,-21 1 0,0-22 16,-1 22-16,-20-22 0,20-21 0,1 21 15,-21 1-15,20-22 0,1 0 16,0 0-16,-1 0 0,22 1 0,-21-22 15,21 21-15,-1-21 0,1 0 16,21-21 15,0-1-31,21 22 16,1 0-16,-1-21 0</inkml:trace>
  <inkml:trace contextRef="#ctx0" brushRef="#br1" timeOffset="126067.63">20616 11261 0,'0'0'0,"0"21"0,0 21 16,21-42 0,1 0-1,-1 0-15,0 0 0,0 0 0,0 0 0,0-21 16,1 0-16,-1 0 15,21 0-15,-21-1 0,22 1 0,-22 0 16,0 0-16,0 0 0,0-22 0,0 22 16,-21 0-16,22 0 0,-22 0 15,0 0-15,0-1 0,0 1 16,-22 21-16,1 0 0,0 0 16,0 0-16,-21 0 0,20 21 0,1 1 15,0-1-15,-21 0 0,21 0 0,-1 21 16,1-20-16,0 20 15,0 0-15,21 1 0,0-22 0,0 21 0,0-21 16,0 0-16,0 22 0,0-22 0,21 0 16,0-21-16,0 21 15,1-21-15,20 0 0,-21 0 0,21 0 16,-20 0-16,20 0 0,0 0 0,1 0 16,-22-21-16,21 0 0,0 21 15,1-21-15,-1 0 0,0-22 0,-20 22 16,20 0-16,0-21 0</inkml:trace>
  <inkml:trace contextRef="#ctx0" brushRef="#br1" timeOffset="126500.39">21463 11028 0,'0'0'0,"0"21"15,-21-21 1,0 21-16,-1 0 0,22 1 0,-21 20 16,21-21-16,0 0 0,-21 22 15,0-22-15,21 21 0,0-21 0,0 0 16,-21 1-16,21-1 0,-21 0 15,21 0-15,-22 0 0,22 0 0,0 1 16,0-44 31,0 1-47,0 0 0,0 0 16,0 0-16,22-22 15,-22 22-15,21-21 0,0 0 0,0 20 16,0-20-16,22 0 0,-22 21 0,21-1 15,-21 1-15,22 0 0,-22 21 16,21 0-16,-21 0 0,22 0 0,-22 21 16,0 0-16,0 1 0,0 20 15,0-21-15,1 0 0,-22 22 0,0-22 16,0 21-16,0-21 0,0 22 0,0-22 16,-22 21-16,1-21 0,0 0 15,21 1-15,-21-1 0,0 0 0,0 0 16,21 0-16,-22-21 0,22-21 47,22 0-47,-1 0 0,0 0 0,0-1 15,0 1-15</inkml:trace>
  <inkml:trace contextRef="#ctx0" brushRef="#br1" timeOffset="126961.12">22246 11091 0,'0'-21'0,"0"0"16,-21 21-16,0 0 16,0 0-16,-1 21 0,1-21 15,0 43-15,0-22 0,0 0 16,0 21-16,-1-21 0,1 22 16,0-1-16,21-21 0,0 22 0,0-22 15,0 21-15,0-21 0,0 0 0,0 1 16,0-1-16,0 0 0,21 0 15,0-21-15,1 0 0,-1 21 0,0-21 16,0 0-16,0 0 0,0 0 16,22 0-16,-22 0 0,0-21 0,21 21 15,-20-21-15,-1 0 0,21 0 0,-21-1 16,0 1-16,22 0 0,-22-21 16,0 21-16,0-22 0,0 22 0,1-21 15,-1 21-15,0-1 0,0 1 16,0 0-16,-21 42 15,0 0 1,0 1-16,0-1 0,0 21 0,0-21 16,0 22-16,0-22 0,-21 0 15,0 0-15,21 21 0,-21-20 0,21-1 16,0 0-16,0 0 16,0 0-16,0-42 31,21 0-16,0 0-15,0 0 0,-21-1 0,21 1 16</inkml:trace>
  <inkml:trace contextRef="#ctx0" brushRef="#br1" timeOffset="127285.45">22839 11007 0,'0'0'0,"0"-43"0,0-20 16,-21 63-1,-1 0-15,1 0 16,21 21-16,0 0 0,0 0 15,0 1-15,0-1 16,0 0-16,21-21 0,1 0 16,-1 0-16,0 0 0,0 0 0,21 0 15,-20 0-15,-1 0 0,0-21 16,21 0-16,-21 21 0,1-22 16,-1 1-16,-21 0 0,0 0 0,0 0 15,0-22-15,0 22 0,0 0 16,0 0-16,-21 0 0,-1 21 0,1-21 15,0 21-15,-21 0 0,21 0 16,-1 21-16,1-21 0,0 21 0,0 0 16,0 0-16,0 22 0,21-22 0,0 0 15,-22 0-15,22 0 0,0 0 16,0 1-16,0-1 0,22-21 0,-1 21 16,21-21-16,-21 0 15</inkml:trace>
  <inkml:trace contextRef="#ctx0" brushRef="#br1" timeOffset="127634.25">23728 10456 0,'0'0'0,"21"-127"16,-21 106-16,0 0 0,0 0 0,0 0 15,-21 21 1,0 21-16,-1 0 0,1 21 15,0 1-15,0-1 0,21 22 16,-42-1-16,20-21 0,1 22 16,0 21-16,0-22 0,0 1 0,0-1 15,-22 1-15,22-1 0,0 1 0,0-1 16,21-21-16,0 22 0,-21-22 16,21 22-16,0-22 0,0-21 0,0 22 15,0-22-15,0 0 0,0 0 0,21 0 16,-21 0-16,21 1 0,0-22 15,0 0-15,0 0 0,1 0 0,20 0 16,-21 0-16,0-22 0,22 1 0,-22 0 16,0 0-16,0 0 0,21 0 15,-20-22-15,-1 1 0,0 0 16,0-1-16</inkml:trace>
  <inkml:trace contextRef="#ctx0" brushRef="#br1" timeOffset="128000.24">24003 10012 0,'0'0'16,"0"-21"-16,0 0 0,21 21 31,21 0-15,-20 21-16,20-21 0,-21 42 0,21-21 15,1 22-15,20-1 0,-20 21 0,-1 1 16,0 21-16,1-22 0,-1 22 16,-21-1-16,0 1 0,-21 0 0,0-1 15,0 1-15,0 0 0,-21-1 0,0-20 16,-21 21-16,20-22 0,-20 1 16,0-1-16,-1 1 0,1-22 0,-21 0 15,20 1-15,-20-1 0,20-21 0,1 21 16,-21-20-16,20-1 0,1 0 15,0 0-15,20 0 0,-20-21 0,0 0 16,21 0-16,-22 0 0,22 0 16,-21 0-16,21-21 0,-22 0 15,1 0-15,0 0 0</inkml:trace>
  <inkml:trace contextRef="#ctx0" brushRef="#br1" timeOffset="129393.53">25590 10287 0,'0'0'0,"-21"-63"15,0 63-15,0-22 0,0 44 16,0-1-16,-1 0 16,1 21-16,0 22 15,0-1-15,0 1 0,21 20 0,-21 1 16,-1-21-16,1 20 0,21 1 0,0 0 16,-21-1-16,21 1 0,-21-22 15,21 1-15,-21-1 0,21 1 0,-21-22 16,21 1-16,0-1 0,0-21 15,-22 21-15,22-20 0,-21-1 0,0 0 16,21-42 15,0 0-31,0-22 0,0 22 16,0 0-16,0 0 0,21-22 0,0 1 16,1 0-16,-1-1 15,0 1-15,21 0 0,1-1 0,-1 1 16,0 21-16,1-21 0,-1 20 0,0 22 15,22-21-15,-22 21 0,0 0 16,1 21-16,-1 1 0,-21-1 0,0 21 16,1-21-16,-22 22 0,0-1 15,0 0-15,0 1 0,-22-1 0,1 0 16,-21-21-16,0 22 0,-1-22 0,22 0 16,-21 0-16,-1 0 0,1 1 15,0-22-15,-1 21 0,1-21 16,21 0-16,0 0 0,0 0 0,-1 0 15,1 0-15,0 0 16,21-21 0,0-1-16,21 22 15,0-21-15,1 0 0,-1 21 16,0-21-16,0 0 0,21 0 0</inkml:trace>
  <inkml:trace contextRef="#ctx0" brushRef="#br1" timeOffset="129625.39">26374 11070 0,'0'0'0,"0"-21"0,0 0 16,0 0 0,0 42 30,0 0-46,0 0 16,0 0-16,0 1 0,-22-1 0,22 0 16,0 0-16,0 0 0,0 0 0,-21 22 15,21-22-15</inkml:trace>
  <inkml:trace contextRef="#ctx0" brushRef="#br1" timeOffset="129853.29">26289 11811 0,'0'0'0,"0"21"0,0 64 16,0-64-1,0 21-15,0-20 0,0-1 16,-21 21-16,21-21 0,-21 22 0,-1-22 16,1 21-16,0-21 0,0 22 0,0-22 15,-22 0-15,1 21 16,0-21-16,-1 22 0,-20-22 0,21 0 15,-22 21-15,22-20 0,-22-1 0,1 0 16,20 0-16,-20 0 0,21 0 16,-1 1-16</inkml:trace>
  <inkml:trace contextRef="#ctx0" brushRef="#br1" timeOffset="136334.28">3577 15092 0,'0'0'15,"0"-21"-15,-42-64 16,21 64-16,-1 0 0,22 0 0,0-22 15,-21 22-15,0 0 0,21 0 0,0 0 16,0-1-16,0 1 0,-21 21 16,0 0-1,21 21-15,0 1 16,0 20-16,0-21 0,0 21 16,0 22-16,0-1 0,0 1 0,0-1 15,0 22-15,0 0 0,0-1 16,0 1-16,0 0 0,0-1 0,0 22 15,0-21-15,0 0 0,-21-1 16,-1 1-16,1 0 0,21-22 0,-21 1 16,0 20-16,0-20 0,0-22 15,21 22-15,-22-22 0,22 0 0,-21 1 16,0-1-16,21-21 0,0 0 16,0 0-16,-21-21 0,0 0 15,0 0 1,21-21-16,0 0 0,0-21 0,0-1 15,0 1-15,0 0 0,0-22 16</inkml:trace>
  <inkml:trace contextRef="#ctx0" brushRef="#br1" timeOffset="137341.56">3365 14944 0,'0'0'15,"0"-21"-15,0-1 16,0 1-16,0 0 0,-21 21 0,21-21 16,0 0-16,0 0 0,0-1 15,0 1 1,21 21-16,-21-21 0,43 21 0,-22-21 16,0 21-16,21 0 0,-20-21 15,20 21-15,21 0 0,-20 0 0,20 0 16,1 0-16,-1 0 0,1 0 15,20 0-15,1-21 0,0 21 0,21 0 16,-1-22-16,22 22 0,0-21 16,-21 0-16,21 21 0,0-21 0,21 0 15,1 21-15,-22 0 16,21-21-16,0 21 0,0 0 0,-21 0 16,21 0-16,0 0 0,-21 0 0,22 0 15,-22 0-15,0 0 0,-22 21 16,1-21-16,0 21 0,0 0 0,-21-21 15,-1 21-15,-20-21 0,-1 21 16,1-21-16,-1 22 0,-20-22 0,-1 0 16,0 21-16,-21-21 0,1 21 0,-1-21 15,0 21-15,-21 0 16,0 0-16,0 1 0,0-1 16,-21 0-16,21 0 0,-21 0 0,-1 0 15,22 1-15,0 20 0,-21-21 16,0 21-16,21 1 0,-21-1 15,21 0-15,0 1 0,0-1 0,-21 0 16,21 22-16,0-22 0,0 1 16,0 20-16,0-21 0,-21 22 0,21-22 15,0 22-15,0-1 0,0-20 0,0 20 16,0-21-16,0 22 0,-22-22 16,22 22-16,-21-22 0,21 22 0,0-22 15,-21 0-15,0 1 0,21-1 0,-21 0 16,0 1-16,21-1 0,-22 0 15,1-21-15,0 22 0,21-1 0,-21-21 16,0 22-16,0-22 0,21 0 16,-22 21-16,1-21 0,0 1 15,21-1-15,-21 21 0,0-21 0,0 0 16,-1 1-16,1-1 0,0 0 16,0 0-16,0-21 0,0 21 0,-1-21 15,1 0-15,0 0 0,0 0 0,-21 0 16,-1 0-16,22 0 0,-42 0 15,20 0-15,-20 0 0,-1-21 0,1 0 16,-22 21-16,22-21 0,-43 0 0,21-1 16,0 22-16,-20-21 0,-1 0 15,-21 0-15,0 21 0,21-21 0,0 21 16,-21 0-16,0-21 0,0 21 16,0-22-16,0 22 0,0 0 15,21 0-15,-21 0 0,21 0 0,1 0 16,-1 0-16,21 0 0,-21 0 15,43 0-15,-22 0 0,0 0 0,22 0 16,21 0-16,-22 0 0,22-21 16,21 21-16,-22 0 0,22 0 0,0 0 15,0 0-15,0 0 63,21-21-32,0 0-31</inkml:trace>
  <inkml:trace contextRef="#ctx0" brushRef="#br1" timeOffset="138199.15">4487 14965 0,'0'0'0,"0"-21"0,-21 21 0,21-21 16,0-1-16,0 1 0,0 0 16,-21 21-1,21 21 1,0 0-16,0 1 0,0 20 16,0 0-16,0 22 0,0-22 15,0 22-15,0 20 0,0-20 0,0-1 16,0 1-16,0 20 0,0-20 15,0-22-15,0 22 0,0-1 0,-21 1 16,0-22-16,-1 22 0,22-22 0,0 0 16,-21-21-16,21 22 0,-21-22 15,21 0-15,-21-21 0,21 21 16,0-42 0,-21 0-16,21 0 15,-21 0-15,21-1 0,0 1 16,0 0-16,0-21 0,0 21 0,0-22 15,0 22-15</inkml:trace>
  <inkml:trace contextRef="#ctx0" brushRef="#br1" timeOffset="138561.94">4106 15282 0,'0'0'0,"-42"-63"15,21 42 1,21-22-16,0 22 0,0 0 0,0-21 15,0 21-15,0-1 0,0-20 16,21 21-16,0 0 0,0 0 0,22-22 16,-1 22-16,21 0 0,-20 21 15,20 0-15,1 0 0,20 0 0,-20 0 16,-1 0-16,1 21 0,-22 0 16,1 0-16,-1 1 0,-21 20 0,0-21 15,-21 21-15,0 1 0,0-1 16,-21 0-16,0 1 0,0-1 0,-22 0 15,1 1-15,0-22 0,-1 21 16,1 1-16,0-22 0,-1 21 16,1-21-16,0 0 0,-1 1 15,22-1-15,-21 0 0,21-21 0,21 21 16,-21-21 0,42-21-1,0 0 1,0 21-16,0-21 0</inkml:trace>
  <inkml:trace contextRef="#ctx0" brushRef="#br1" timeOffset="139399.46">4889 15706 0,'0'0'0,"0"63"15,22-42 1,-1 1-16,-21-1 0,21-21 15,0 0-15,0 0 16,0 0-16,1-21 0,20-1 16,-21 1-16,0 0 0,0 0 15,1 0-15,-1 0 0,21-22 0,-21 22 16,-21 0-16,21 0 0,-21 0 0,0-1 16,0 1-16,0 0 15,0 0-15,-21 21 0,0 0 0,0 0 16,0 0-16,0 0 0,-1 0 15,1 21-15,0 0 0,0 0 0,0 22 16,0-22-16,-1 21 0,1-21 16,21 22-16,0-1 0,0 0 0,0 1 15,0-1-15,0 0 0,0 1 0,21-22 16,1 21-16,-1-21 0,0 1 16,21-1-16,-21 0 0,1-21 0,20 0 15,0 0-15,1 0 0,-1-21 16,0 0-16,1-22 0,20 22 15,-21-21-15,22 21 0,-22-22 0,1 1 16,-1 21-16,-21-22 0,21 22 16,-20-21-16,-1 21 0,0 0 0,-21-1 15,0 1-15,21 0 0,-21 42 32,0 0-32,0 1 15,0-1-15,0 21 0,0-21 16,-21 0-16,21 22 0,0-22 0,0 0 15,-21 21-15,21-20 0,-21-1 16,21 21-16,0-21 0,0 0 0,-22 1 16,22-1-16,-21 0 15,21-42 1,0 0 0,0-1-16,0-20 0,0 21 15,0-21-15,0-1 0,21 1 16,-21 0-16,22-1 0,-1 1 0,0 0 15,0-1-15,21 1 0,-20 0 16,20 20-16,0 1 0,1 0 0,20 0 16,-21 21-16,22 0 0,-1 0 15,-20 0-15,20 21 0,-20 0 0,-1 22 16,0-22-16,1 21 0,-22-21 0,21 22 16,-21-1-16,-21 0 15,0 1-15,0-1 0,0 0 0,0 1 16,0-1-16,0-21 0,-21 21 0,21 1 15,-21-22-15,0 0 0,21 21 16,-21-20-16,-1-1 0,1-21 16,0 0-16,0 0 15,0 0-15,0 0 0,-1-21 16,1-1-16,0 1 0,0 0 0,0 0 16</inkml:trace>
  <inkml:trace contextRef="#ctx0" brushRef="#br1" timeOffset="141732.03">3514 7303 0,'42'0'15,"-21"-22"-15,0 22 16,-21-21-16,21 0 15,-21 0 1,-21 21 31,0 0-47,0 0 16,0 0-16,0 0 15,-22 21-15,22 0 0,-21 0 0,-1-21 16,1 22-16,0-1 0,-1 0 15,22 0-15,-21 21 0,0-20 16,-1-1-16,1 0 0,0 21 0,-1-21 16,1 22-16,0-22 0,-1 21 15,1 1-15,-22-1 0,22-21 0,0 21 16,-22 1-16,22-1 0,0 22 16,-22-22-16,22 21 0,-22-20 0,22 20 15,-22-20-15,22 20 0,0-21 16,-1 22-16,1-22 0,21 1 0,-21 20 15,-1-21-15,22 22 16,-21-22-16,21 22 0,-22-1 0,1-20 16,21 20-16,-22 1 0,1-1 15,0 1-15,-1-1 0,-20 1 16,21-1-16,-1 1 0,1 20 0,-22-20 16,22-1-16,0 22 0,-22-22 15,22 22-15,0-21 0,-1-1 0,22 22 16,-21-22-16,21 1 0,-1 20 15,1 1-15,0 0 0,0-1 16,21 1-16,0 21 0,-21-21 0,21-1 16,-21 1-16,21 0 0,0 20 15,-22-20-15,22 21 0,0-21 16,0-1-16,0 22 0,0-21 16,0 21-16,0-22 0,0 1 0,0 21 15,0-22-15,0 22 0,0-21 16,0 0-16,22-1 0,-22 22 15,21-21-15,0 21 0,0-22 0,-21 1 16,21 0-16,0-1 0,1 1 16,-1 0-16,0-1 0,0 1 15,0 0-15,0-1 0,1 1 0,-1 0 16,0-1-16,0 1 0,21 0 16,-20-22-16,-1 22 0,21-22 0,-21 22 15,0-22-15,22 1 16,-1 21-16,-21-43 0,22 21 0,-22 1 15,21-1-15,0-20 0,-20 20 16,20-20-16,0 20 0,-21-21 16,22 1-16,-1-1 0,-21 0 0,22 1 15,-22-1-15,21 0 0,-21 1 16,0-1-16,22-21 0,-22 0 0,21 1 16,-21-1-16,1 0 0,-1 0 15,21 0-15,-21 0 0,0-21 0,1 22 16,-1-22-16,0 0 0,-21 21 15,21-21-15,0 0 0,0 0 0,-21 21 16,22-21-16,-1 0 16,0 0-16,0 21 0,0-21 0,0 0 15,1 0-15,-1 21 0,0-21 16,0 21-16,0-21 0,0 22 0,22-1 16,-22-21-16,0 21 0,0 0 0,0 0 15,22-21-15,-22 21 0,0 1 16,0-1-16,22 0 0,-22 0 0,0-21 15,0 21-15,-21 0 0,21-21 16,0 22-16,1-22 0,-1 21 31,-42-21 32,-1 0-48,1 0-15,0-21 0,0 21 16,0-22-16,0 22 0,-1 0 16</inkml:trace>
  <inkml:trace contextRef="#ctx0" brushRef="#br1" timeOffset="142148.79">2074 15939 0,'0'0'0,"-21"0"0,-21 0 0,21 21 16,-1-21-16,1 0 0,0 0 0,0 0 15,42 0 32,0 0-47,0 0 0,22 0 0,-22 0 16,21 0-16,22 0 0,-22 21 15,0-21-15,22 21 0,-1-21 0,1 21 16,-1-21-16,1 21 0,-22 1 16,22-22-16,-1 21 0,-20 0 15,-1-21-15,0 21 0,1 0 16,-1 0-16,0-21 0,-21 22 0,1-1 16,-1-21-16,0 21 0,0-21 15,0 0-15,-21 21 0,0 0 16,-21-21 15,0 0-31,0-21 16,21 0-16,-21 0 0,-1 0 15,1-1-15,0 1 0,0 0 0,21-21 16,-21 21-16,21-22 16</inkml:trace>
  <inkml:trace contextRef="#ctx0" brushRef="#br1" timeOffset="142501.6">2879 15325 0,'0'0'16,"0"-21"-16,0-22 0,0 22 0,0-21 0,-22 21 15,22-1-15,0 1 0,-21 0 16,21 0-16,0 0 0,0 0 0,0-1 16,0 44 15,0-1-31,0 0 0,0 21 15,21 1-15,1-1 0,-22 0 0,0 1 16,0 20-16,0 1 0,0-22 16,0 21-16,0-20 0,0 20 0,0-20 15,0-1-15,0 0 0,0 1 16,21-1-16,-21 0 0,0-21 0,0 22 16,0-22-16,0 0 0,21 0 0,-21 0 15,0 1-15,0-1 16,21-21-16,-21 21 15</inkml:trace>
  <inkml:trace contextRef="#ctx0" brushRef="#br1" timeOffset="144493.79">5630 12869 0,'0'0'16,"0"-21"-16,0 0 0,0-21 0,0 21 0,0-1 15,0 1-15,0 0 0,0 0 16,0 0-16,0 0 16,0 42-1,0 0 1,0 0-16,0 21 0,21 1 15,-21 20-15,22-20 0,-22 20 0,0 1 16,21 20-16,-21-20 0,0-1 0,0 22 16,0-22-16,0 22 0,0 0 15,0-1-15,-21-20 0,-1 21 0,1-22 16,0 1-16,0-1 0,0 1 16,21-22-16,-21 0 0,-1 1 0,1-1 15,0-21-15,21 0 0,0 0 16,-21 1-16,0-22 0,21-22 31,0 1-31,-21 0 0,21 0 0,0 0 16,0 0-16,0-22 15,0 22-15</inkml:trace>
  <inkml:trace contextRef="#ctx0" brushRef="#br1" timeOffset="145066.07">5567 12827 0,'0'0'0,"0"-21"0,0-21 16,-21 42 0,-1 0-16,1 0 0,0 0 0,0 0 15,-21 21-15,20 0 0,1 0 16,-21 0-16,21 22 0,0-1 0,-1 21 15,-20 1-15,21-22 0,0 22 16,0-1-16,-22 1 0,22-1 0,0-20 16,0 20-16,21-21 0,-21 1 15,21-1-15,-22 0 0,22-20 0,0-1 16,0-42 15,22-1-31,-1-20 0,-21 21 16,21-21-16,0-1 0,0 22 15,0-21-15,1-22 0,20 22 0,-21 0 16,0-22-16,22 22 0,-22-22 16,21 22-16,0-22 0,-20 22 0,20 0 15,0 21-15,1-22 0,-22 43 16,21-21-16,-21 21 0,22 0 0,-22 21 16,0 0-16,21 1 0,-21 20 15,22 0-15,-22 22 0,21-22 0,-21 22 16,1-22-16,-1 21 0,21-20 15,-21 20-15,0-20 0,1-1 0,-1 21 16,0-20-16,-21-22 16,21 21-16,0 1 0,-21-22 0,21 0 15,-21 0-15,0 0 0,0 0 0,0 1 16,0-1-16,0 0 16,-21-21-1,21 21-15,-21-21 16,0 0-16,0 21 0</inkml:trace>
  <inkml:trace contextRef="#ctx0" brushRef="#br1" timeOffset="145573.31">5778 14161 0,'-21'-22'16,"0"22"-1,0 0 1,0 22-16,21-1 16,-21-21-16,21 21 0,-22 21 0,22-21 15,-21 1-15,0-1 0,21 21 0,0-21 16,-21 0-16,0 1 0,21 20 16,-21-21-16,21 0 0,0 0 15</inkml:trace>
  <inkml:trace contextRef="#ctx0" brushRef="#br1" timeOffset="159990.64">11472 14055 0,'0'-21'0,"0"-22"15,0 22 1,0 0-16,0 0 16,0 0-16,0-1 0,0 1 15,0 0-15,0 0 0,21 0 0,-21 0 16,0-1-16,0 1 0,22 0 16,-22 0-16,0 42 31,0 21-16,0-20-15,0 20 0,0 21 16,0-20-16,0 20 0,-22-20 0,1 20 16,0 22-16,0-22 0,0 1 0,0-1 15,-1 22-15,1-22 0,0 1 16,0-1-16,0-20 0,0 20 0,-1-20 16,1-22-16,0 21 0,21-21 15,-21 22-15,21-22 0,0 0 16,0-42 15,0 0-31,0-1 0,0 1 16,0 0-16,0 0 0,0-21 0,0 20 15</inkml:trace>
  <inkml:trace contextRef="#ctx0" brushRef="#br1" timeOffset="160637.57">11176 14034 0,'0'0'0,"-21"-22"0,0 22 0,21-21 0,-22 0 16,1 0-16,21 0 0,-21 0 16,21-1-16,0 1 0,0-21 0,0 21 15,0 0-15,0-22 0,21 22 16,0 0-16,22-21 0,-22 20 0,21 1 15,1 0-15,-1 0 0,0 0 16,1 21-16,20 0 0,-21 0 0,1 0 16,-1 21-16,0 0 0,1 0 15,-22 22-15,21-1 0,-21 0 16,1 1-16,-22-1 0,0 0 0,0 1 16,-22-1-16,1 0 0,0 1 0,-21-1 15,21 0-15,-22-21 0,22 22 0,-21-22 16,21 0-16,-1 0 15,-20 0-15,21 1 0,0-22 0,0 0 16,-1 0-16,1 0 0,0 0 16,21-22-16,0 1 15,0 0-15,21 0 0,0 0 0,22 21 16,-22-21-16,21-1 0,-21 22 16,22 0-16,-1 0 0,22 0 0,-22 0 15,0 0-15,1 0 0,-1 22 16,0-1-16,1 0 0,-1 21 0,-21 1 15,0-22-15,0 21 0,-21 22 0,0-22 16,0 0-16,0 1 16,-21-1-16,-21 0 0,21 1 0,-22-1 15,1 0-15,0-21 0,-22 22 16,22-22-16,0 0 0,-22 0 0,-21 22 16,43-22-16,0-21 0,-1 0 15,1 0-15,0 0 16,21 0-16,-1 0 0,1 0 0,0 0 0,0-21 15,0-1-15,21 1 0,0 0 16,0 0-16,0 0 16,21 0-16,0 21 0,0-22 15,22 1-15,-22 21 0,0-21 16,21 0-16,1 21 0</inkml:trace>
  <inkml:trace contextRef="#ctx0" brushRef="#br1" timeOffset="161314.47">12361 14393 0,'21'-21'0,"-42"42"0,64-42 0,-43 0 15,21 21-15,-21 21 32,0 0-32,-21 1 0,21-1 0,-22 21 15,1-21-15,0 22 0,0-1 16,0-21-16,0 21 0,-1 1 15,22-22-15,0 21 0,-21-21 0,21 1 16,0-1-16,0 0 0,0 0 16,21 0-16,1-21 15,-1 0-15,0 0 0,0 0 0,0 0 16,22-21-16,-22 0 0,0 0 16,0 21-16,0-21 0,0-1 0,1 1 15,-22 0-15,0 0 0,0-21 0,0 20 16,0 1-16,0 0 0,0-21 15,0 21-15,0-1 0,0 1 16,0 0-16,0 0 0,0 0 16,0 0-16,21-1 0,0 1 0,0 0 15,0 21-15,22 0 0,-1 0 0,0 0 16,1 0-16,-1 0 0,0 21 16,1 0-16,-1 1 0,-21-1 0,21 0 15,-42 21-15,0-21 0,0 22 16,0-22-16,0 21 0,0 1 0,-21-1 15,0-21-15,0 21 0,0-20 0,0 20 16,-1-21-16,22 0 0,-21 0 16,21 1-16,21-22 15,1 0 1,20 0-16,-21 0 0,0-22 16,22 1-16,-22 0 0,21 0 0,-21 0 15,22 0-15,-22-1 0,0-20 16,0 21-16,0-21 0,-21-1 0,0 1 15,0 21-15,0-22 0,0 1 0,-21 21 16,0-21-16,-21 20 0,20 1 16,1 21-16,0 0 0,0 0 0,-21 0 15,20 0-15,1 0 16,-21 0-16,21 21 0,0-21 0,21 22 16,0-1-16,21-21 31,0 0-31,0 0 0</inkml:trace>
  <inkml:trace contextRef="#ctx0" brushRef="#br1" timeOffset="161838.39">13695 13991 0,'21'-21'0,"-42"42"0,63-84 16,-21 42-16,0-1 0,-21-20 16,0 21-16,0 0 0,0 42 31,0 0-31,0 0 0,0 0 15,0 22-15,0-1 0,0 0 16,0 1-16,0 20 0,0 1 16,0-22-16,-21 22 0,0-1 0,0 1 15,0-1-15,21-21 0,-21 22 0,-1-22 16,1 1-16,21-1 0,0-21 16,-21 21-16,21-20 0,-21-1 0,21 0 15,0-42 1,21 0-1,0-22-15,0 22 0,1-21 16,-1 21-16,21-22 0,0 1 16,-20 0-16,20 20 0,0-20 0,1 21 15,-1-21-15,-21 20 0,0 22 16,22-21-16,-43 0 0,21 21 16,-42 0-1,-1 21 1,1 0-16,-21 1 0,21-1 0,-22 0 15,22 21-15,0-21 0,0 1 0,0-1 16,21 0-16,-21 0 0,21 21 16,0-20-16,0-1 0,21 0 15,0 0-15,21 0 0,-21 0 16,1-21-16,20 22 0,-21-22 0,21 21 16,-20-21-16,20 0 0,-21 21 0,21-21 15,-20 0-15,-1 0 16,0 0-16,-21 21 0,21-21 0,0 0 15,0-21 1</inkml:trace>
  <inkml:trace contextRef="#ctx0" brushRef="#br1" timeOffset="162489.54">16827 13949 0,'-21'-21'0,"42"42"0,-63-85 0,21 43 16,0-21-16,21 0 0,-21-1 0,21 1 15,-22 0-15,22-1 0,-21 1 16,21 21-16,0 0 0,0-1 0,0 1 16,0 42-1,0 1-15,0 20 0,21 0 16,-21 22-16,22-1 0,-1 22 0,-21-22 16,0 22-16,0-21 0,0 20 15,0 1-15,0-22 0,0 22 0,-21-21 16,-1-1-16,1 1 0,0-22 0,0 0 15,0 1-15,21-22 0,-21 0 16,-1 0-16,22 0 0,-21-21 16,0 0-16,21-21 15,0-21-15,0 21 16,0-22-16,0 1 0,21 0 0,0-1 16,1-20-16,20 20 0,-21 1 15,21 0-15,1 21 0,-1-1 16,0 1-16,1 21 0,20 0 15,-20 0-15,-1 0 0,0 21 0,1 1 16,-1-1-16,-21 21 0,0-21 0,-21 22 16,0-22-16,0 21 0,0-21 15,-21 22-15,-21-22 0,-1 21 0,1-21 16,0 0-16,-22 22 0,22-22 0,0 0 16,-22 0-16,22-21 0,-1 21 15,22-21-15,-21 0 0,21 0 0,0 0 16,42 0-1,0-21 1,0 21-16,21-21 0,-20 0 16,20 21-16,21-21 0,-20 0 15</inkml:trace>
  <inkml:trace contextRef="#ctx0" brushRef="#br1" timeOffset="162705.42">18203 14372 0,'0'0'0,"21"0"16,1 0-1,-1 0-15,0 0 16,0 0-16,0 0 0,0 0 0,1 0 16,-1 0-16,21-21 0,-21 21 15,0 0-15,22 0 0,-22 0 0,0 0 16,0 0-16</inkml:trace>
  <inkml:trace contextRef="#ctx0" brushRef="#br1" timeOffset="162857.34">18288 14647 0,'0'0'0,"-21"22"0,0 20 16,-1-42-16,22 21 0,22-21 31,-1 0-31,0 0 0,21 0 15,-21 0-15,22 0 0,-1-21 0,0 0 16,22 21-16,-22-21 0,1-1 16,-1 1-16,21 0 0</inkml:trace>
  <inkml:trace contextRef="#ctx0" brushRef="#br1" timeOffset="163470.21">20595 14351 0,'0'0'0,"-21"-21"0,0-21 15,0 20-15,21-20 0,-22 21 0,22 0 16,-21-22-16,21 22 0,0 0 0,0 0 16,0 0-16,0 0 0,0 42 31,0 0-31,21 21 16,-21 1-16,0 20 0,0-21 0,0 22 15,0-1-15,0 1 0,0-1 0,-21 1 16,0-22-16,0 22 0,0-22 15,0 0-15,-1-20 0,1 20 0,0-21 16,21 0-16,-21 0 16,0-21-16,21-21 15,0 0-15,0-21 16,21 21-16,0-22 0,0 1 0,0 0 16,22-22-16,-22 22 0,21-22 0,1 1 15,-1-1-15,0 1 16,1 20-16,-1 1 0,0 0 0,1 21 15,-1-22-15,0 43 0,1 0 0,-22 0 16,21 0-16,-21 21 0,0 1 16,1-1-16,-1 21 0,-21 0 0,0 1 15,0 20-15,0-20 0,0-1 16,0 21-16,-21-20 0,-1-1 0,1 0 16,21 1-16,0-1 0,-21-21 15,21 0-15,0 22 0,0-22 16,0 0-16,21-21 15,0-21 1,1 0-16,-1 0 0</inkml:trace>
  <inkml:trace contextRef="#ctx0" brushRef="#br1" timeOffset="164321.72">21569 14457 0,'0'0'0,"0"21"0,21-21 31,0 0-31,0 0 16,0 0-16,1-21 0,20 0 15,-21 0-15,0-1 0,22 1 0,-22 0 16,0-21-16,0 21 0,21-1 16,-42-20-16,22 21 0,-22 0 15,21 0-15,-21-22 0,0 22 16,-21 21-16,-1 0 0,1 0 15,0 21-15,0 0 0,-21 1 16,20 20-16,1 0 0,-21 22 0,21-22 16,-22 22-16,22-22 0,0 21 15,0-20-15,0-1 0,0 0 0,21 1 16,0-22-16,0 21 0,0-21 0,0 1 16,0-1-16,0 0 0,21-21 15,0 0-15,0 0 0,21 0 0,-20 0 16,20 0-16,0-21 0,1 21 15,-1-21-15,0-22 0,1 22 16,-1-21-16,0 21 0,1-22 0,-1 1 16,-21 0-16,21-1 0,-20 1 15,-1 21-15,0 0 0,0-22 0,-21 22 16,0 42 0,0 0-1,0 1-15,0 20 0,0-21 0,0 21 16,0-20-16,-21 20 0,21-21 15,0 21-15,0-20 0,0-1 0,0 21 16,0-21-16,0 0 16,0 1-16,0-1 0,21 0 15,0-21-15,0 0 0,1 0 16,-1 0-16,0 0 0,0 0 16,0-21-16,0 21 0,1-21 0,-1 21 15,0-22-15,0 1 0,0 21 0,-21-21 16,21 21-16,1 0 31,-22 21-31,0 0 16,0 1-16,0-1 0,0 0 15,21-21 1,0 0-16,0 0 16,0 0-16,0 0 0,1 0 0,-1 0 15,21-21-15,-21 21 0,22-21 0,-22-1 16,21 1-16,-21 0 0,0-21 15,22 21-15,-43-22 0,21 1 0,-21 0 16,0-1-16,0 1 0,0 0 16,0-1-16,0 1 0,-21 0 0,21 20 15,-21 1-15,-1 0 0,22 0 0,-21 21 16,0 0-16,21 21 47,21 0-32,0-21-15</inkml:trace>
  <inkml:trace contextRef="#ctx0" brushRef="#br1" timeOffset="164769.46">24320 13780 0,'0'0'0,"0"-22"0,0-20 0,0 21 15,0-21-15,0 20 0,0-20 16,0 21-16,0 0 0,22 0 0,-22-1 15,0 1-15,0 42 16,0 22 0,0-1-16,0 22 0,-22-1 15,1 22-15,0-22 0,0 22 0,21 0 16,-21-22-16,0 22 0,-1-22 0,1 22 16,0-22-16,21-20 15,-21 20-15,21-20 0,-21-1 0,21-21 16,0 0-16,0 0 0,0 1 0,0-1 15,0-42 17,0-1-32,0 1 15,0-21-15,0 21 0,0-22 16,0 22-16,0-21 0,21 0 0</inkml:trace>
  <inkml:trace contextRef="#ctx0" brushRef="#br1" timeOffset="165066.29">24151 13864 0,'0'0'0,"0"-127"16,0 85-16,0-22 0,0 22 16,0 0-16,21 21 0,0-22 15,1 22-15,-1-21 0,21 21 0,0-1 16,1 22-16,-1-21 0,22 21 0,-1 0 16,-21 0-16,22 21 0,-1 1 15,-20-1-15,-1 21 0,0-21 0,-20 22 16,-1-1-16,-21 0 0,0 22 15,0-22-15,-21 0 0,-22 1 16,22-1-16,-42 0 0,20-20 16,-20 20-16,-1-21 0,22 21 0,-22-20 15,22-1-15,0 0 0,-1-21 0,22 21 16,0 0-16,0-21 0,0 21 16,42 1-1,0-22-15,0 0 16,0 0-16,1 0 0,20 21 0</inkml:trace>
  <inkml:trace contextRef="#ctx0" brushRef="#br1" timeOffset="165811.9">24701 14415 0,'0'0'0,"0"21"0,0 0 16,22-21-1,-1 0-15,0-21 0,0 21 16,0-21-16,0-1 0,22 1 15,-1 0-15,-21 0 0,22 0 0,-22 0 16,0-22-16,0 22 0,0 0 16,0 0-16,-21-22 0,0 22 0,0 0 15,-21 21-15,0 0 16,0 0-16,0 0 0,-22 21 16,1 0-16,21 1 0,-21-1 0,-1 21 15,22-21-15,-21 22 16,21-1-16,-1 0 0,1-21 0,21 22 15,0-22-15,0 21 0,0-21 0,21 1 16,1-1-16,-1 0 0,21 0 16,-21-21-16,22 0 0,-1 0 0,0 0 15,1 0-15,-1 0 0,0 0 0,1-21 16,-1 21-16,0-21 0,1 0 16,-1-22-16,0 22 0,1 0 0,-22-21 15,21 20-15,-21-20 0,0 21 16,-21 0-16,0-22 0,22 43 0,-22-21 15,-22 42 17,22 1-32,-21-1 0,0 21 0,21-21 15,-21 0-15,21 22 0,-21-22 16,0 0-16,21 21 0,0-20 0,0-1 16,-22 0-16,22 0 0,-21 0 15,21 0 1,0-42-1,0 0 1,0 0-16,0 0 0,21 0 0,1-1 16,-1-20-16,0 0 0,0-1 0,0 22 15,0-21-15,1 0 0,20-1 16,-21 22-16,21 0 0,1 0 16,-22 0-16,21 21 0,-21 0 0,22 0 15,-22 0-15,21 21 0,-21 0 16,1 0-16,-1 0 0,0 0 0,-21 22 15,21-22-15,-21 21 0,0 1 16,0-22-16,0 21 0,-21-21 0,0 22 16,0-22-16,-1 0 0,-20 0 0,21 0 15,0 0-15,0 1 0,-1-1 16,1-21-16,21 21 0,0-42 31,21 21-31,1-21 0,-1-1 16,0 1-16</inkml:trace>
  <inkml:trace contextRef="#ctx0" brushRef="#br1" timeOffset="166095.75">26416 13991 0,'0'0'0,"0"-21"0,0 0 15,-21 21-15,0 0 16,-1 0-16,1 21 15,0 0-15,0 0 0,0 22 0,0-1 16,-1 0-16,1 1 0,0-1 0,21 22 16,-21-22-16,0 21 15,0-20-15,21-1 0,0 0 0,0 1 16,0-1-16,0-21 0,0 22 0,0-22 16,0 0-16,0 0 0,0 0 15,21 0-15,0-21 0,0 0 16,0 0-16,22 0 0,-22 0 15,0 0-15,0-21 0,21 0 0,-20 21 16,20-21-16,0 0 0</inkml:trace>
  <inkml:trace contextRef="#ctx0" brushRef="#br1" timeOffset="166417.56">26924 14055 0,'0'0'0,"0"-21"16,0-1-16,0 1 0,0 0 0,21 0 15,0 0 1,0 21-16,1 0 0,-1 0 0,0 0 16,0 21-16,0 0 0,22 0 0,-22 0 15,0 22-15,21-22 0,-21 21 16,-21 1-16,22-22 0,-22 21 0,0 0 16,0 1-16,0-1 0,-22 0 15,1 1-15,0-1 0,0 0 16,-21-20-16,20 20 0,-20-21 0,21 0 0,-21 0 15,20 1-15,-20-1 16,21-21-16,0 21 0,0 0 0,-1-21 16,1 0-16,42 0 31,1-21-15,-1 21-16,21-21 0,-21 0 15,22-1-15</inkml:trace>
  <inkml:trace contextRef="#ctx0" brushRef="#br1" timeOffset="166650.43">27559 14330 0,'0'0'0,"0"-21"15,0 0 1,0 42 31,0 0-32,0 0-15,0 0 16,0 0-16,0 1 16,0-1-16</inkml:trace>
  <inkml:trace contextRef="#ctx0" brushRef="#br1" timeOffset="166937.29">27390 14901 0,'0'43'16,"0"-22"-16,0 0 15,0 0-15,0 0 0,0 1 16,0-1-1,0 0-15,0 0 0,-22 0 16,1 0-16,0 1 0,0-1 16,0-21-16,-22 21 0,22 0 0,0 0 15,-21 0-15,-1 1 0,22-1 16,-21 0-16,21 0 0,-22-21 0,1 21 16,21 0-16,0 1 0,-22-22 0,22 21 15,0-21-15,0 0 0,0 0 16,0 21-16</inkml:trace>
  <inkml:trace contextRef="#ctx0" brushRef="#br1" timeOffset="170965.4">11769 16235 0,'0'0'0,"-22"-21"0,22 0 15,-21-22-15,21 22 0,0-21 16,-21-1-16,21 22 0,-21-21 0,21 0 16,0-1-16,0 22 0,0-21 15,0-1-15,0 22 0,0 0 0,0 0 16,0 0-16,0 0 0,0 42 31,0 0-31,0 0 0,0 43 16,0-1-16,0 1 0,-21 20 0,0 1 15,-1 0-15,1-1 0,0 22 16,0-21-16,0-1 0,-22 1 0,22 21 16,0-43-16,0 22 0,-21-21 15,20 20-15,1-41 0,0 20 0,0-21 16,0 1-16,21-1 0,0 0 16,-21-20-16,21-1 0,-22 0 0,22-42 31,0 0-16,0-22-15,0 22 0,0-21 16,0-22-16</inkml:trace>
  <inkml:trace contextRef="#ctx0" brushRef="#br1" timeOffset="171282.22">11176 16362 0,'0'0'0,"-21"-64"0,0-63 15,21 64-15,-22-1 0,22 22 0,0-21 16,0-1-16,22 22 0,20-1 0,0 1 15,1 0-15,20-1 0,-21 1 16,43 21-16,0-21 0,-1 42 0,1 0 16,21 0-16,-21 0 0,-1 0 15,-20 21-15,-1 21 0,-20 0 16,-1 1-16,-21-1 0,-21 22 16,0-1-16,-42 1 0,-1-1 0,1 1 15,-21-1-15,-1 1 0,-21-1 16,22-21-16,-1 22 0,1-22 0,-1 1 15,1-1-15,-1-21 0,22 21 0,0-20 16,21-1-16,-1-21 0,1 21 16,42-21-1,1 0-15,20-21 16,-21 21-16,21 0 0,-20-21 0,20 21 16,-21 0-16</inkml:trace>
  <inkml:trace contextRef="#ctx0" brushRef="#br1" timeOffset="171985.75">11917 16828 0,'0'0'0,"21"21"0,-21 21 0,0-21 0,21 0 16,0-21-16,-21 22 0,21-22 15,1 0-15,-1 0 0,0 0 0,0 0 16,21-22-16,-20 1 0,20 0 16,-21 0-16,21-21 0,1 20 0,-22-20 15,21 21-15,-21-21 0,1 20 16,-1 1-16,0-21 0,-21 21 0,0 0 15,0-1-15,0 1 0,-21 21 16,0 0-16,-1 0 0,1 0 0,0 21 16,0 1-16,-21-1 0,20 0 15,1 0-15,-21 21 0,21 1 16,0-1-16,-1 0 0,22 1 0,0-1 16,-21 0-16,21-20 0,0 20 15,0-21-15,0 0 0,21 0 0,1 1 16,-1-22-16,0 0 0,21 0 15,1 0-15,-22-22 0,21 1 0,22 0 16,-22 0-16,0-21 0,1 20 16,-1-20-16,0 0 0,1-1 15,-1 22-15,0-21 0,-21 21 16,1 0-16,-1-1 0,-21 1 0,0 42 31,0 1-31,0-1 0,0 0 16,-21 0-16,21 0 0,-22 22 0,1-22 15,21 21-15,-21-21 0,0 0 16,21 22-16,0-22 0,-21 0 0,0 0 16,21 0-16,-22 1 0,1-1 15,21-42 17,0-1-32,0-20 15,21 21-15,1-21 0,-1-1 16,21 1-16,-21-22 0,22 22 0,-1 0 15,0-1-15,22 1 0,-22 21 16,22 0-16,-22 0 0,21 21 0,-20 0 16,20 0-16,-20 21 0,-1 0 0,-21 0 15,21 0-15,-20 22 0,-1-1 16,-21 0-16,0-21 0,0 22 0,0-1 16,0 0-16,0 1 0,-21-22 15,21 21-15,-22-21 0,1 1 0,21-1 16,0 0-16,-21 0 0,42-21 31,0-21-15,22 0-16,-1 0 0</inkml:trace>
  <inkml:trace contextRef="#ctx0" brushRef="#br1" timeOffset="172437.49">15071 16193 0,'0'0'0,"-22"-43"0,-41-20 16,42 42-16,0-1 15,-1 22-15,1 0 0,21 22 16,-21 20-16,21 0 0,0 1 16,0 20-16,0 1 0,0-1 15,0 22-15,0-1 0,0 22 0,0-21 16,0 21-16,0-22 0,0 22 16,0 0-16,-21-21 0,0 21 15,21-1-15,-21 1 0,-1 0 0,-20 0 16,21-21-16,0-1 0,0 1 0,-1 0 15,-20-1-15,21-20 16,0-1-16,21-20 0,-21-1 0,21 0 16,-22-21-16,22 1 0,0-1 15,0-42-15,0-22 16,0 1-16,0 0 0,0-1 16,0-20-16,0-1 0,0 1 15,0-22-15,0 0 0,22 1 0,-1-22 16,-21 21-16</inkml:trace>
  <inkml:trace contextRef="#ctx0" brushRef="#br1" timeOffset="172765.81">14668 16595 0,'0'0'0,"0"-64"0,0 22 0,0-22 16,0 22-16,0 0 0,22-22 16,-1 22-16,0-22 0,21 22 0,1 0 15,-1-1-15,21 1 0,1 0 16,-1 21-16,22-1 0,0 22 0,-22 0 15,22 22-15,-22-1 0,1 21 16,-1 0-16,-20 1 0,-1-1 0,-21 22 16,0-22-16,-21 0 0,0 22 0,-21-22 15,0 0-15,-21 1 16,21-1-16,-22 0 0,1 1 0,0-22 16,-22 21-16,22-21 0,-1 1 15,1-1-15,0 0 0,21 0 0,-22 0 16,22-21-16,0 0 0,0 21 15,0-21-15,63 0 16,-21 0 0,0-21-16,0 0 0,22 21 15,-1-21-15,-21 0 0,22 21 0,-1-21 16,0-1-16</inkml:trace>
  <inkml:trace contextRef="#ctx0" brushRef="#br1" timeOffset="173029.66">16446 16531 0,'0'21'16,"22"-21"-1,-1 0-15,0 0 16,0 0-16,0 0 0,0 0 15,1 0-15,-1 0 0,0 0 0,21 0 16,-21 0-16,1 0 0,-1-21 0,0 21 16,0 0-16,0 0 15,0 0-15,1 0 0,-22 21 16,0 1 0,-22-22-16</inkml:trace>
  <inkml:trace contextRef="#ctx0" brushRef="#br1" timeOffset="173205.56">16489 16870 0,'0'0'0,"-21"21"0,21 0 0,0 0 16,21-21 15,0 0-15,0 0-16,0 0 0,0 0 15,22 0-15,-22-21 0,21 21 0,-21-21 16,22 0-16,-1 0 0,0 21 15,-20-21-15,20-1 0,21 1 0</inkml:trace>
  <inkml:trace contextRef="#ctx0" brushRef="#br1" timeOffset="173769.53">18902 15685 0,'0'0'0,"21"-43"16,-21 22 0,0 0-16,0 0 15,-21 0-15,0 21 16,-1 0-16,1 0 0,0 0 15,0 0-15,-21 0 0,20 21 0,-20-21 16,0 42-16,-1-21 0,-20 22 0,21-1 16,-22 21-16,1 1 0,-1 21 15,1-22-15,-1 43 0,1-21 0,-1-1 16,22 1-16,-22 21 0,22-22 0,21 1 16,-22 0-16,22-1 15,21-20-15,0-1 0,0 1 0,21-1 16,1-20-16,-1-1 0,21 0 15,-21 1-15,22-22 0,-1 0 0,0 0 16,22 0-16,-22 1 0,0-1 16,1-21-16,-1 0 0,0 0 0,1 0 15,-1 0-15,-21 0 0,22 0 0,-22 0 16,0-21-16,0-1 0</inkml:trace>
  <inkml:trace contextRef="#ctx0" brushRef="#br1" timeOffset="176114.2">19346 16362 0,'0'0'0,"0"-21"0,0 0 0,0-1 16,0 1-16,0 0 0,0 0 0,0 0 16,0 0-16,-21-1 0</inkml:trace>
  <inkml:trace contextRef="#ctx0" brushRef="#br1" timeOffset="176361.09">19304 16108 0,'0'42'16,"0"-21"-16,-21 43 0,21-1 16,0-41-16</inkml:trace>
  <inkml:trace contextRef="#ctx0" brushRef="#br1" timeOffset="176553.99">19262 17209 0,'0'0'16,"0"21"-16,0 21 0,-22 0 0,1 1 15,0 20-15,0 22 0,-21-22 0,20 1 16,-20 21-16,21-22 0,-21 1 15,20-1-15,1-21 0,0 22 0,0-22 16,0 1-16,0-1 16,21-21-16,0 21 0,0-20 0,0-1 15,0 0-15,0-42 32,0 0-32,0-22 15,0 22-15,0-21 0,0-1 0,0 1 16</inkml:trace>
  <inkml:trace contextRef="#ctx0" brushRef="#br1" timeOffset="177786.56">19410 16193 0,'0'-22'0,"21"22"31,-21-21-15,-21 42 47,21 1-63,0-1 0,0 0 15,0 21-15,0 1 0,0-1 16,0 0-16,-21 22 0,21-1 0,0 1 15,-22 20-15,22-20 0,0 21 16,-21-22-16,0 22 0,0-22 0,0 1 16,0-1-16,21 1 0,-22-1 15,1-20-15,0 20 0,0-21 0,0 1 16,0 20-16,21-42 16,-22 22-16,1-1 0,0-21 0,21 0 15,0 22-15,-21-22 16,21 0-16,-21-21 15,21-21 17,0 0-17,0 0-15,0-1 0,0 1 16,0 0-16,0 0 16,0 0-16,0 0 15</inkml:trace>
  <inkml:trace contextRef="#ctx0" brushRef="#br1" timeOffset="179533.7">19262 16235 0,'-22'0'0,"1"0"16,21-21 0,0 0-1,0-1-15,0 1 0,0 0 16,0 0-16,0 0 16,21 0-16,-21-1 0,22 1 0,-1 0 15,21 0-15,-21 0 16,22 0-16,-1-1 0,0 1 0,1 0 15,20 0-15,-21 0 0,22 0 16,-1 21-16,-20 0 0,20 0 0,-20 0 16,20 0-16,-21 0 0,1 42 0,-1-21 15,0 21-15,-20 1 0,-1 20 16,-21 1-16,0-1 0,-21 1 0,-1-22 16,-20 22-16,0-1 0,-1 1 15,1-22-15,0 21 0,-22-20 0,22-1 16,-22 0-16,22-20 0,0 20 15,-22-21-15,22 0 0,0 0 0,20 1 16,-20-1-16,21-21 0,0 0 16,0 0-16,21-21 15,0-1 1,21 22-16,0-21 0,0 0 16,21 0-16,-20 21 0,20-21 0</inkml:trace>
  <inkml:trace contextRef="#ctx0" brushRef="#br1" timeOffset="180329.75">19960 16785 0,'0'0'0,"21"21"0,-21 1 16,21-22-16,1 0 16,-1 0-1,0-22-15,21 1 0,-21 0 16,22 0-16,-1 0 0,-21 0 0,22-1 15,-1 1-15,0 0 0,-21-21 0,1 21 16,-1-1-16,0-20 0,-21 21 16,0 0-16,0 0 0,0-1 0,-21 1 15,0 0-15,-1 21 0,1 0 16,0 0-16,-21 0 0,21 21 0,-22 0 16,22 1-16,-21-1 0,21 21 15,-1-21-15,1 43 0,0-22 0,0 0 16,21 1-16,-21 20 0,21-20 15,0-1-15,0-21 0,0 21 16,21-20-16,0 20 0,0-21 0,22-21 16,-22 21-16,21-21 0,0 0 15,1 0-15,20 0 0,-20-21 0,20 0 16,1 0-16,-1 0 0,-21-1 16,22 1-16,-22-21 0,1 21 0,-1-22 15,0 22-15,-21-21 0,1 21 16,-1-22-16,-21 22 0,0 0 0,0 0 15,0 0-15,0 0 0,0 42 32,-21 0-32,21 0 15,-22 21-15,1-20 0,21 20 16,-21-21-16,0 21 0,21-20 0,-21 20 16,0-21-16,-1 0 0,22 22 0,-21-22 15,0 0-15,21 0 0,-21 0 16,0-21-16,0 0 15,21-21 1,0 0-16,0-21 16,21 20-16,0-20 0,0 21 15,0-21-15,22-22 0,-22 22 16,21-1-16,0 1 0,-20 0 0,20-1 16,0 1-16,1 21 0,-1 0 15,0 21-15,1 0 0,-1 0 0,0 0 16,1 0-16,-1 21 0,-21 0 15,0 21-15,22-20 0,-43 20 0,0 0 16,0 1-16,0-1 0,0 0 0,0-21 16,0 22-16,-22-1 0,1 0 15,0-20-15,21 20 0,-21-21 0,0 0 16,0 0-16,21 1 0,0-1 16,-22-21-16,22-21 31,0-1-16,22 1-15,-22 0 0,21-21 0</inkml:trace>
  <inkml:trace contextRef="#ctx0" brushRef="#br1" timeOffset="180693.54">21632 15790 0,'0'0'0,"-21"-63"15,21 42-15,0 0 16,21 21-16,0 0 0,1 0 0,20 0 16,0 0-16,1 0 15,-1 21-15,21 0 0,-20 21 0,20 1 16,-20-1-16,20 0 0,-21 22 16,22-1-16,-22 22 0,1-22 0,-22 22 15,0-21-15,-21 20 0,0-20 0,0 20 16,-21 1-16,-22-21 0,1 20 15,0-20-15,-22-1 0,1 1 0,-1-1 16,1-20-16,-22 20 0,22-21 16,-1 1-16,-21-1 0,22 0 15,-1 1-15,22-22 0,-21 0 0,20 21 16,22-20-16,0-1 0,0-21 16,0 21-16,-1-21 0,22-21 31,22 0-31,-1-1 0,0 1 15</inkml:trace>
  <inkml:trace contextRef="#ctx0" brushRef="#br1" timeOffset="181369.54">23050 16320 0,'0'-43'0,"0"86"0,0-107 0,0 1 16,-21 41-16,0-20 0,0 21 0,0-21 0,21 20 15,-21-20-15,21 21 16,-22 0-16,22 0 0,0-1 0,-21 44 16,0-1-1</inkml:trace>
  <inkml:trace contextRef="#ctx0" brushRef="#br1" timeOffset="181737.73">22691 16976 0,'0'42'16,"-22"-21"-16,22 0 0,-21 22 0,0-22 0,0 0 15,21 0-15,0 0 0,-21 1 16,0-22-16,21 21 0,0-42 31,0-1-31,0-20 16,0 21-16,21 0 0,0-22 16,21 1-16,-21 0 0,22-1 0,20 1 15,-20 0-15,-1-1 0,21 22 16,-20-21-16,20 42 0,-20 0 0,-1 0 15,0 0-15,1 21 0,-22 0 16,0 0-16,0 22 0,-21-22 0,0 21 16,0-21-16,0 22 0,-21-22 15,0 21-15,-22-21 0,1 22 0,0-22 16,-1 0-16,1 0 0,0 0 16,-1-21-16,-20 22 0,21-1 15,20-21-15,-20 0 0,21 0 0,0 0 16,0 0-16,42 0 31,0-21-31,0-1 0,21 1 16,-20 0-16,20 0 0,-21 0 0</inkml:trace>
  <inkml:trace contextRef="#ctx0" brushRef="#br1" timeOffset="181861.66">24045 16574 0,'0'0'0,"21"-22"0,-21 1 16,0 0-16,0 0 0</inkml:trace>
  <inkml:trace contextRef="#ctx0" brushRef="#br1" timeOffset="181977.59">24151 16404 0,'-42'0'16,"84"0"-16,-105 0 0,63 21 31,0 1-31,0 20 15,0-21-15,0 0 0,0 22 16,0-1-16,0 0 0,0 1 16,-22-1-16</inkml:trace>
  <inkml:trace contextRef="#ctx0" brushRef="#br1" timeOffset="182189.88">24109 17187 0,'0'0'16,"0"43"-16,0-22 15,0 0-15,0 0 0,0 0 16,-21 1-16,21-1 0,0 0 16,-22 21-16,22-21 0,0 1 15,-21-1-15,0 0 0,0 21 0,0-21 16,0 22-16,-1-22 16,-20 0-16,0 21 0,-22 1 0,22-22 15,-22 0-15,1 21 0,-1-20 16,1-22-16,21 21 0,-22-21 0</inkml:trace>
  <inkml:trace contextRef="#ctx0" brushRef="#br1" timeOffset="182669.5">22945 16256 0,'0'-21'0,"0"0"15,0 0-15,21 21 16,-21 21-1,0 0-15,0 0 0,0 21 16,0 1-16,0-1 0,0 22 0,0-1 16,-21-21-16,-1 22 0,22-1 15,-42-20-15,21 20 0,0-20 0,0-1 16,-1 0-16,-20 1 16,21-1-16,0-21 0,0 0 0,-1 0 15,1 1-15,0-22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1T12:19:05.2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11726 1799 0</inkml:trace>
  <inkml:trace contextRef="#ctx0" brushRef="#br0" timeOffset="1056.76">9207 931 0,'0'0'0,"0"-21"0,0 0 0,22 0 16,-22 0-16,21 0 15,-21-1-15,0 1 0,0 0 16,0 0-16,0 0 0,0 0 16,0-1-1,0 1-15,0 42 63,0 1-63,0-1 0,0 0 15,0 0-15,0 21 0,0 1 16,0-1-16,0 22 0,0-22 16,0 21-16,0-20 0,0 20 15,0 1-15,0-22 0,0 22 0,0-22 16,0 21-16,0 1 0,0-1 15,0 1-15,0-1 0,0 1 0,0-22 16,0 22-16,0-22 0,0 22 16,0-22-16,0 0 0,0-21 0,0 22 15,0-22-15,0 0 0,0 0 16,0 0-16,0 1 0,0-1 16,0-42 15,0-1-31,-21 22 0,21-21 0,0 0 15,0-21-15,-22 21 16,22-22-16,0 1 0,0-22 0</inkml:trace>
  <inkml:trace contextRef="#ctx0" brushRef="#br0" timeOffset="2863.28">9377 783 0,'0'-21'15,"0"0"1,0 0 15,-21 21-31,42 0 94,0 0-94,0 0 15,0 21-15,0-21 16,1 0-16,20 0 0,-21 0 0,21 21 16,1-21-16,-1 0 0,0 0 15,22 0-15,-1 0 0,-20 0 0,20 0 16,1 0-16,20 0 0,-20 21 16,-1-21-16,1 0 0,21 0 15,-22 0-15,43 21 0,-21-21 0,20 0 16,1 0-16,0 0 15,0 0-15,21 0 0,-21 0 0,21 0 0,-21 0 16,21 0-16,21 0 16,-21 0-16,21 0 0,-21 0 0,0 0 15,21 0-15,-21 0 0,21 0 16,0 0-16,1 0 0,-22 0 0,21 0 16,0 0-16,0 0 0,21 0 15,-20 0-15,-1 0 0,0 0 16,21 0-16,-21 0 0,22 0 0,-22 0 15,21 0-15,1 0 0,-22 0 16,0 0-16,0 0 0,0 0 16,0 0-16,1 0 0,-22 0 15,0 0-15,21 0 0,-42 0 0,21-21 16,0 21-16,0 0 0,-22 0 16,22 0-16,-21 0 0,0 0 0,0 0 15,-21 0-15,-1 0 0,1 0 16,0 0-16,-1-21 0,-20 21 0,-1 0 15,22 0-15,-22 0 0,-20 0 16,20 0-16,-20 0 0,-1 0 0,0 0 16,-21 0-16,1 0 0,-1 0 15,0 0-15,-21 21 94,0 0-94,0 1 0,0-1 16,0 0-16,0 0 0,0 0 15,0 0-15,0 1 0,0 20 0,0-21 16,0 21-16,0-20 0,0 20 16,0-21-16,0 21 0,0 1 0,-21-22 15,21 21-15,0 1 0,0-1 16,0 0-16,0 1 0,-21-1 15,21 0-15,0 1 0,0-1 16,0 0-16,0 1 0,0-1 0,-22 0 16,22 1-16,0-1 0,-21-21 15,21 21-15,0 1 0,0-22 0,0 21 16,0-21-16,0 1 0,-21 20 16,21-21-16,0 0 0,0 0 0,-21 1 15,21-1-15,0 0 16,-21-21 31,0 0-47,-1 0 15,1 0 1,0 0-16,0-21 16,0 21-16,0 0 0,-1 0 15,1 0-15,0 0 0,0-21 0,0 21 16,0 0-16,-1 0 0,1 0 15,-21 0-15,21 0 0,-22 0 0,1 0 16,0 0-16,-1 0 0,1 0 0,-21 0 16,-1 0-16,1 0 0,-1 0 15,1 0-15,-22 0 0,21 0 16,-20 0-16,-1 0 0,22 0 16,-22 0-16,0 0 0,1 0 0,-22 0 0,21 0 15,0 0-15,-20 0 0,-1 0 16,0 0-16,0 0 0,21 0 15,-20 0-15,-1 0 0,0 0 0,0 0 16,-21 0-16,21 0 0,-21 0 16,21 0-16,1 0 0,-22 0 0,21 0 15,0 0-15,0 0 0,-21 0 16,21 0-16,0 0 0,-21 0 0,22 0 16,-1 0-16,0 0 0,0 0 0,0 0 15,-21 0-15,21 0 0,1 0 16,-1 0-16,-21 0 0,21 0 0,0 0 15,0 0-15,0 0 16,1 0-16,-1 0 0,0 0 0,0 0 16,0 0-16,0 0 0,1 0 15,-1 0-15,0 0 0,0 0 0,21 0 16,-20 0-16,-1 0 0,0 0 0,0 0 16,0 0-16,22 0 0,-22 0 15,0 0-15,21 0 0,1 0 0,-22 0 16,21 0-16,0 0 0,-20 0 15,20 0-15,-21 0 0,21 21 0,1-21 16,-1 0-16,0 0 0,22 0 16,-1 0-16,-20 0 0,20 21 15,1-21-15,-1 0 0,1 0 0,-1 0 16,1 0-16,20 0 0,-20 0 16,-1 0-16,22 0 0,-21 0 0,20 0 15,1 0-15,0 0 0,-1 0 16,1 0-16,21 0 0,0 0 0,-1 0 15,1 0-15,0 0 0,0 0 16,42 0 31,0 0-47,0 0 0,1 0 16,-1 0-16</inkml:trace>
  <inkml:trace contextRef="#ctx0" brushRef="#br0" timeOffset="3923.85">10499 1164 0,'-22'-21'0,"1"21"15,0-21-15,0 21 16,0 0-16,0 0 16,-1 0-16,1 0 15,42 0 17,1 0-17,-1 0-15,0 0 0,21 0 0,1 0 16,-1 0-16,21 0 0,1 0 15,-1 0-15,1-21 0,-1 21 0,1 0 16,21 0-16,-22-21 0,1 21 16,-1-22-16,-21 22 0,22 0 15,-22 0-15,-21 0 0,22 0 0,-22 0 16,0 0-16,-42 0 47,0 0-47,0 22 0,-1-22 0,1 0 15,0 21-15,0-21 0,-21 21 16,20-21-16</inkml:trace>
  <inkml:trace contextRef="#ctx0" brushRef="#br0" timeOffset="4244.67">11091 1164 0,'-21'0'15,"0"0"-15,0 0 16,0 0 0,21 21-16,0 1 0,0-1 15,-22 0-15,22 0 0,0 21 16,0-20-16,0 20 0,-21 0 0,21 1 16,0-1-16,0 0 0,-21 1 15,21 20-15,-21-21 0,21 1 0,0-22 16,0 21-16,0-21 0,0 1 15,-21-1-15,21 0 0,0 0 16,-21-21 0,21-21-1,0 0 1,0 0-16,0-1 16,21 1-16,0 0 0</inkml:trace>
  <inkml:trace contextRef="#ctx0" brushRef="#br0" timeOffset="4939.59">11282 1439 0,'0'0'0,"21"0"0,-21 22 47,0-1-31,0 0-16,0 0 0,0 0 15,0 0-15,0 1 0,0 20 16,-21-21-16,21 0 0,0 0 0,0 1 16,0-1-16,0 0 0,0 0 15,0 0-15,21-21 0,-21 21 16,21-21-16,0 0 0,0 0 16,1 0-16,-1-21 0,0 0 0,0 21 15,0-21-15,0 0 0,1 0 16,-1-1-16,0 1 0,-21 0 15,21 0-15,0 0 0,-21 0 0,0-1 16,0 1-16,21 21 0,-21-21 16,22 0-16,-22 0 0,21 0 15,-21 42 32,0 0-31,-21 0-16,21 0 0,-22 22 0,22-22 15,0 21-15,0 0 0,-21-20 16,0 20-16,21 0 0,-21 22 16,21-22-16,0 0 0,-21 1 0,21-1 15,-21 0-15,21 22 0,-22-22 0,22-21 16,0 22-16,-21-1 0,21 0 16,-21 1-16,21-22 0,-21 21 15,21-21-15,0 22 0,-21-22 0,21 0 16,-21 0-16,-1-21 0,22 21 15,-21 1-15,0-22 0,0 0 0,0 21 16,0-21-16,-1 0 0,1 0 16,-21 0-16,0 0 0,20 0 0,-41 0 15,21 0-15,-1 0 0,1-21 0,0-1 16,-1 1-16,22 0 16,-21 21-16,21-21 0,-22 0 0,22 0 0,0-1 15,21 1-15,0 0 16,0 0-16,0 0 0,0 0 0,21-1 15,0 1-15,0 0 16,1 0-16,20 0 0,-21 0 0,21-1 16,1 1-16</inkml:trace>
  <inkml:trace contextRef="#ctx0" brushRef="#br0" timeOffset="5324.37">11832 1524 0,'0'0'0,"0"-21"15,0 0 1,21 21-16,-21 21 31,0 0-31,0 21 16,0-20-16,0 20 0,0 0 0,0 1 15,0-1-15,0 21 0,0-20 16,0 20-16,0-20 0,-21-1 0,21 21 16,-21-20-16,21-1 15,0 0-15,0 1 0,-21-1 0,21 0 16,-21-20-16,21 20 0,-22-21 16,22 0-16,0 22 0,0-22 0,0 0 15,0 0-15,0-42 31,0 0-15,0 0-16,0-1 16,0-20-16,0 21 0,0-21 0</inkml:trace>
  <inkml:trace contextRef="#ctx0" brushRef="#br0" timeOffset="5695.78">11938 1503 0,'0'0'0,"-21"-21"15,21 0 1,21 21 0,0 0-16,0 0 0,0 0 0,1 0 15,-1-22-15,0 22 0,21 0 16,-21 0-16,1 0 0,20 0 0,-21 22 15,0-22-15,0 21 16,-21 0-16,0 0 0,0 0 16,0 0-16,0 22 0,0-22 15,0 0-15,-21 0 0,0 0 0,0 1 16,0-1-16,0 0 0,-22 0 0,22 0 16,0-21-16,0 21 0,0-21 15,-1 0-15,22 22 0,-21-22 16,21-22 15,0 1-15,21 21-16,1-21 0</inkml:trace>
  <inkml:trace contextRef="#ctx0" brushRef="#br0" timeOffset="6147.52">12467 1609 0,'21'0'32,"0"0"-32,1 0 15,-1-21-15,0-1 16,0 22-16,-21-21 0,21 21 15,0-21-15,-21 0 16,0 0-16,22 21 0,-22-21 0,0-1 31,-22 22-15,1 0-16,0 0 16,0 0-16,0 22 0,0-1 15,-1 0-15,1 0 16,21 0-16,-21 0 0,21 22 0,0-22 0,0 0 15,0 0-15,0 22 16,0-22-16,0 0 0,0 0 0,0 0 16,0 0-16,0 1 0,0-1 15,21-21-15,0 21 16,1-21-16,-1 0 0,0 0 16,0 0-16,0-21 15,0 0-15,-21-1 0,22 1 16,-1 0-16</inkml:trace>
  <inkml:trace contextRef="#ctx0" brushRef="#br0" timeOffset="6460.35">13187 1461 0,'0'-22'16,"0"1"-16,-21 21 15,-1 0-15,1 0 0,0 0 16,0 0-16,0 0 16,0 0-16,-1 0 0,1 0 0,21 21 15,-21 1-15,0-1 0,0-21 16,21 21-16,0 21 0,-21-21 16,21 1-16,-22-1 0,22 0 15,0 0-15,0 0 0,0 0 0,0 1 16,0-1-16,0 0 0,0 0 15,0 0-15,22-21 16,-1 21-16,0-21 0,0 0 16,0 0-16,0 0 15,1 0-15,-1 0 0</inkml:trace>
  <inkml:trace contextRef="#ctx0" brushRef="#br0" timeOffset="7002.28">13610 1524 0,'0'-21'15,"0"0"-15,-21 0 16,0 21-16,0 0 16,-1 0-16,1 0 15,0 0-15,0 0 0,0 0 16,0 21-16,-1 0 0,1 0 15,0 0-15,0 0 0,21 1 16,-21 20-16,21-21 16,-21 0-16,21 0 0,-22 22 0,22-22 15,0 0-15,0 0 0,0 0 16,0 1-16,0-1 0,22-21 16,-1 0-1,0 0-15,0 0 0,0 0 16,0 0-16,1-21 0,-1-1 15,0 1-15,0 0 0,0 0 16,0 0-16,1 0 0,-22-22 0,0 22 16,21 0-16,-21 0 0,21-22 15,-21 22-15,0 0 0,0 0 16,0 42 15,0 0-15,0 0-16,0 1 0,0-1 15,0 0-15,0 0 0,0 0 0,0 0 16,0 1-16,0-1 0,0 0 16,0 0-16,0 0 15,21-21 1,0 0-16,0 0 16,1 0-16,-22-21 0,21 21 15</inkml:trace>
  <inkml:trace contextRef="#ctx0" brushRef="#br0" timeOffset="7451.16">14224 1524 0,'0'0'0,"0"-42"16,0 21 0,0-1-1,-21 22-15,0 0 0,-1 0 0,1 0 16,0 0-16,0 0 15,0 0-15,0 22 0,-1-22 0,1 21 16,0 0-16,0 0 0,0 0 16,0 0-16,-1 1 0,22-1 15,0 0-15,0 0 0,0 0 0,0 0 16,0 1-16,0-1 16,22-21-16,-1 0 0,0 0 15,0 21-15,0-21 0,0 0 16,1 21-16,-1-21 0,21 0 0,-21 0 15,0 0-15,1 21 0,-1-21 16,0 21-16,-21 1 16,0-1-1,-21-21-15,0 21 16,-1-21-16,1 21 0,0-21 16,0 0-16,-21 21 0,20-21 15,1 0-15,-21 0 0,21 21 0,0-21 16,-1 0-16,1 0 0,0 0 15,0 0-15,0 0 0,0 0 16,21-21 0,0 0-1</inkml:trace>
  <inkml:trace contextRef="#ctx0" brushRef="#br0" timeOffset="8118.79">14668 1101 0,'0'0'0,"0"-21"0,22-22 15,-22 22-15,0 0 0,0 0 16,-22 42 15,1 0-31,0 21 16,0-20-16,21 20 0,-21 0 15,0 1-15,-1-1 0,22 0 0,-21 1 16,0 20-16,21-21 0,-21 1 16,21 20-16,-21-20 0,21-1 0,0 0 15,0 1-15,0-22 0,0 0 16,0 0-16,0 0 0,0 0 0,0 1 15,21-22 1,0 0 0,0 0-16,0 0 15,1-22-15,-1 1 0,-21 0 16,21 0-16,0 0 0,0 0 16,-21-22-16,21 22 0</inkml:trace>
  <inkml:trace contextRef="#ctx0" brushRef="#br0" timeOffset="8323.67">14838 1397 0,'0'0'0,"0"21"32,0 0-17,0 1-15,0-1 0,0 0 16,0 0-16,0 0 0,-21 0 0,21 22 16,-22-22-16,22 0 0,0 0 15,0 0-15,0 1 0,0-1 0,-21 0 16,21 0-1,0-42 1,0 0 0,0 0-16,0-1 0,21 1 0</inkml:trace>
  <inkml:trace contextRef="#ctx0" brushRef="#br0" timeOffset="8520.56">15071 1249 0,'0'0'0,"0"-21"16</inkml:trace>
  <inkml:trace contextRef="#ctx0" brushRef="#br0" timeOffset="8756.43">14478 1376 0,'0'0'0,"21"0"32,0 0-32,0 0 0,1 0 15,-1 0-15,0-21 16,0 21-16,21 0 0,-20 0 0,-1 0 16,0-21-16,21 21 0,-21 0 15,1 0-15,-1 0 0</inkml:trace>
  <inkml:trace contextRef="#ctx0" brushRef="#br0" timeOffset="9331.09">15494 1439 0,'0'22'32,"0"-1"-32,0 0 15,0 0-15,-21 0 16,21 0-16,0 1 0,-21-1 0,21 0 16,-22 0-16,22 0 0,0 0 15,0 1-15,0-1 0,-21-21 0,21 21 16,-21-21-1,21-21 17,0 0-17,0-1-15,0-20 0,0 21 16,0 0-16,0 0 0,0-1 16,21-20-16,0 21 0,-21 0 0,43 0 15,-22-1-15,0 1 0,0 0 16,0 21-16,22-21 0,-22 21 0,0 0 15,0 0-15,0 0 0,22 0 16,-22 0-16,0 21 0,-21 0 0,21-21 16,0 21-16,1 22 15,-22-22-15,21 0 0,-21 0 0,0 22 16,0-22-16,0 0 0,0 0 16,0 0-16,0 0 0,-21 1 0,-1-1 15,1 0-15,21 0 16,-21-21-16,0 0 15,21-21 17,0 0-32,21 0 15</inkml:trace>
  <inkml:trace contextRef="#ctx0" brushRef="#br0" timeOffset="10267.56">16616 1503 0,'0'0'15,"21"-21"-15,0 21 0,-21-21 0,21 21 0,-21-22 16,21 1-16,-21 0 16,0 0-16,-21 0 15,0 21-15,-21 0 0,21 0 16,-1 0-16,-20 0 0,21 0 15,-21 21-15,-1-21 0,22 21 16,-21 0-16,-1 0 0,22 1 0,-21-1 16,21 0-16,0 0 0,-1 21 15,1-20-15,21-1 0,0 0 0,0 0 16,0 0-16,0 0 16,21-21-16,1 0 0,-1 0 15,0 0-15,21 0 0,-21 0 16,1 0-16,20 0 0,-21-21 0,21 21 15,-20-21-15,20 0 0,-21 0 16,0 0-16,0-1 0,1 1 0,-1 0 16,0 0-16,-21 0 0,21 21 15,-21-21-15,0-1 0,0 1 16,0 42 31,0 1-47,0-1 15,0 0-15,-21 0 0,21 21 16,0-20-16,0 20 0,0-21 16,0 21-16,0 1 0,0 20 0,0-20 15,0-1-15,0 21 0,0 1 0,0-22 16,0 22-16,0-1 0,21 22 16,-21-22-16,21 1 0,0 21 15,-21-1-15,22-20 0,-22-1 0,0 22 16,0-22-16,0 1 0,0-1 15,0 1-15,0-22 0,0 22 0,-22-22 16,1 0-16,0 1 0,0-1 16,0-21-16,0 22 0,-1-22 0,1 0 15,-21 0-15,21 0 0,0 0 0,-1 1 16,1-22-16,0 0 16,0 0-16,0 0 0,0 0 0,-1 0 15,1-22-15,0 1 0,0-21 0,0 0 16,0-1-16,-1 1 0,1-22 15,-21 1-15,21-1 0,21-20 16,-21-1-16,21 0 0,-22-20 0,22-1 16,0 21-16,0 0 0,0-20 15,0 20-15,0 0 0,22 22 0,-1-22 16,0 22-16,0-1 0,21 22 16,-20-1-16,-1-20 0,21 42 0,-21-22 15,22 22-15,-22 0 0,21 0 16,-21 0-16,0 0 0,1 21 0,-1 0 15,0-22-15,0 22 0,0 0 16,0 0-16,1 0 0,-1 0 16,-21 22 46</inkml:trace>
  <inkml:trace contextRef="#ctx0" brushRef="#br0" timeOffset="13507.35">13229 2498 0,'21'0'0,"0"-21"15,1 21-15,-22-22 16,-22 22 31,1 0-47,0 22 15,-21-1-15,21 0 0,-22 0 16,1 0-16,0 0 0,-22 22 16,1-22-16,-86 64 0,65-43 15,-1 0-15,-21 1 0,0 20 16,-21-21-16,0 22 0,0-22 0,0 22 16,0-1-16,0 1 15,22-1-15,-22 1 0,21-22 0,-21 22 16,21-22-16,21 0 0,-21 1 15,22-1-15,-1-21 0,22 21 0,-1-20 16,1-1-16,20 0 0,1 0 0,21-21 16,-22 21-16,22-21 0,0 0 15,42 0 17,-21-21-17,21 0-15</inkml:trace>
  <inkml:trace contextRef="#ctx0" brushRef="#br0" timeOffset="13934.11">10647 3366 0,'0'0'0,"21"-22"16,-42 44 31,0-22-47,-1 21 0,1 0 15,0 0-15,0 0 0,0 22 0,-22-22 16,22 0-16,0 0 0,-21 21 16,21-20-16,-1-1 0,-20 0 0,21 0 15,0 0-15,0 0 0,-1 1 16,22-1-16,-21-21 0,21 21 15,21-21 1,1 0 0,-1 0-16,21 0 0,-21 0 0,22 0 15,-22 21-15,21-21 0,0 0 16,-20 0-16,20 0 0,0 0 16,1 0-16,-22 21 0,21-21 0,-21 0 15,22 0-15,-22 0 0,0 0 16,0 21-16,0-21 0,0 0 15,-21 22-15,22-22 16</inkml:trace>
  <inkml:trace contextRef="#ctx0" brushRef="#br0" timeOffset="14759.14">15430 2498 0,'0'0'0,"0"-21"0,-21-22 16,21 22-16,-21 0 15,21 0-15,0 0 0,-21 21 32,21 21-1,0 0-31,0 0 0,0 0 16,0 0-16,21 22 0,0-22 15,0 21-15,1 1 0,20-1 0,-21 0 16,21 1-16,1-1 15,-1 0-15,22 1 0,-22 20 0,21-21 16,-20 1-16,20 20 0,1-20 16,-1 20-16,22 1 0,-22-22 0,22 21 15,-21-20-15,-1 20 0,22-20 16,-22 20-16,1-21 0,-22 1 0,22-1 16,-22 0-16,0 1 0,1-22 0,-1 21 15,0-21-15,-21 1 0,1 20 16,20-21-16,-21 0 0,0 0 0,0 1 15,-21-1-15,22-21 16,-1 0 0,-21-21 15,0-1-15,0 1-16,0 0 15,0 0-15,0 0 0</inkml:trace>
  <inkml:trace contextRef="#ctx0" brushRef="#br0" timeOffset="15236.16">17230 3662 0,'-22'0'16,"22"21"31,0 0-47,0 0 15,0 1 1,0-1-16,22-21 0,-1 21 0,0 0 16,0 0-16,0 0 0,0-21 15,1 22-15,-1-1 0,0-21 16,-21 21-16,21 0 0,0-21 15,-21 21-15,0 0 0,0 1 16,0-1 0,0 0-16,-21-21 15,0 21-15,-21-21 16,20 0-16,-20 21 0,21-21 0,-21 21 16,-1-21-16,-20 22 0,20-22 15,1 21-15,0-21 0,-1 21 0,22-21 16,-21 21-16,21-21 0,-22 0 15,22 21-15,0-21 0,0 21 0,0-21 16,0 0 0,-1 0-16,1 0 15,0 0 1,0 0-16,0 0 16</inkml:trace>
  <inkml:trace contextRef="#ctx0" brushRef="#br0" timeOffset="16120.16">4149 3979 0,'0'0'0,"0"-21"0,0 0 16,-22 21-1,22-21-15,-21 21 47,21 21-47,0 0 16,-21 0-16,21 22 0,0-1 0,0 0 15,0 1-15,0 20 0,0 1 16,0-1-16,0 1 0,0-1 0,0 1 16,0-1-16,0 1 0,-21-1 15,0 22-15,21-22 0,0 1 0,0-22 16,-21 22-16,-1-22 15,22 0-15,-21 1 0,21-1 0,0-21 16,0 22-16,0-22 0,-21-21 16,21 21-16,0-42 31,0 0-15,0-1-16,0-20 0,0 21 0</inkml:trace>
  <inkml:trace contextRef="#ctx0" brushRef="#br0" timeOffset="17291.59">4064 4085 0,'0'0'0,"0"-21"16,21 21 31,0 0-47,0 0 0,1 0 15,-1 0-15,0 0 0,21 0 0,1 0 16,20 0-16,-21 0 0,22 0 16,-1-21-16,1 21 0,21 0 15,-22 0-15,22 0 0,-1 0 16,-20 0-16,21 0 0,-1 0 0,-20 0 15,42 0-15,-22 0 0,22 0 16,0 0-16,0 0 0,0 0 0,-1 0 16,1 0-16,21 0 0,-21 0 15,21 0-15,21 0 0,-21 0 0,0 0 16,21 0-16,-21 0 0,22 0 0,-1 0 16,0 21-16,0-21 0,0 0 15,0 0-15,-21 0 0,0 0 0,0 0 16,0 0-16,0 0 15,0 0-15,-21 0 0,0 0 0,0 0 16,-21 0-16,-1 0 0,-20 0 16,20 0-16,-20 0 0,-22 0 0,22 0 15,-22 0-15,-21 0 0,22 0 0,-22 0 16,0 0-16,-21 21 47,0 0-32,0 1-15,0-1 16,0 0-16,0 0 0,0 0 16,0 0-16,0 22 0,21-22 15,0 21-15,-21-21 0,0 22 16,21-22-16,1 21 0,-1-21 0,-21 22 16,21-1-16,0-21 0,-21 22 15,21-1-15,-21-21 0,21 21 0,-21 1 16,0-1-16,0 0 0,0-20 0,0 20 15,0 0-15,0-21 0,0 22 16,0-22-16,0 21 0,-21-21 0,0 1 16,0-1-16,21 0 0,-21 0 15,0 0-15,-1 0 0,1 1 16,0-22-16,0 21 0,0-21 0,0 21 16,-1-21-16,1 0 15,0 0-15,0 21 0,0-21 0,0 0 16,-1 0-16,-20 0 0,21 0 0,-21 0 15,-1 0-15,1 0 0,-22 0 16,22 0-16,-21 0 0,-1 0 0,-21 0 16,22-21-16,-22 21 0,22 0 0,-22 0 15,0 0-15,22-21 0,-22 21 16,1 0-16,-1 0 0,0 0 0,1 0 16,-1 0-16,-21 0 0,21 0 0,-20 0 15,20 0-15,-21-21 0,0 21 16,22 0-16,-22 0 0,0 0 0,0 0 15,0 0-15,22 0 16,-22-22-16,21 22 0,-21 0 0,22 0 16,20 0-16,-21 0 0,22 0 0,-22 0 15,22 0-15,-1 0 0,-20 0 16,20 0-16,1 0 0,-22 0 0,21 0 16,1-21-16,-1 21 0,22 0 15,-21 0-15,20 0 0,1 0 0,0 0 16,-1 0-16,22 0 0,-21 0 15,21 0-15,-22 0 0,22 0 0,-21 0 16,21 0-16,-1 0 0,-20 0 16,21 0-16,0 0 0,0 0 0,-1 0 15,1 0-15,0 21 16,0-21-16,0 0 0,0 0 16,-1 0-16,22 22 0,-21-22 0,42 0 46</inkml:trace>
  <inkml:trace contextRef="#ctx0" brushRef="#br0" timeOffset="18175.25">16954 4551 0,'0'-21'0,"-21"0"0,21-1 16,-21 22-16,21-21 0,-21 21 31,21 21 0,0 1-31,0-1 0,0 21 16,0-21-16,0 22 0,0 20 15,0-21-15,0 22 0,0-1 0,0 1 16,0-1-16,-21 1 0,21-1 16,-21 1-16,21-1 0,-22-20 0,1-1 15,21 22-15,-21-43 0,21 21 0,0 0 16,-21-20-16,21-1 0,-21 0 16,21 0-16,0 0 15,0-42 1,0 0-1,0 0-15,0 0 0,0-1 16,0-20-16</inkml:trace>
  <inkml:trace contextRef="#ctx0" brushRef="#br0" timeOffset="19407.68">17060 4424 0,'0'0'0,"21"0"15,1 0-15,-1 0 16,0 0-16,0 0 16,0 0-16,0 0 0,1 0 15,-1 0-15,0 0 0,21 0 16,1 0-16,-1 0 0,21 0 0,-20 0 15,20 0-15,22 0 0,-22 0 16,22-21-16,0 21 0,-1 0 0,22-21 16,21-1-16,0 22 0,-21 0 15,21 0-15,0-21 0,21 21 0,-21 0 16,21 0-16,1 0 0,20 0 16,-21 0-16,0 0 0,22 0 0,-1 0 15,21 0-15,-20 0 0,-1 0 16,0 0-16,1 0 0,-1 0 15,0 0-15,-20 0 0,-1 0 16,-21 0-16,0 0 0,0 0 0,-21 0 16,-1 0-16,1 0 0,0 0 15,-21 0-15,-1-21 0,1 21 0,-21 0 16,-1 0-16,1-21 0,-1 21 0,-21 0 16,1 0-16,-22 0 0,21 0 15,-21 0-15,1 0 0,-1 0 16,0 21-1,-21 0-15,0 0 0,0 1 16,0-1-16,0 0 16,0 0-16,0 0 0,0 22 0,21-22 15,-21 21-15,0-21 0,0 22 16,0-1-16,21 0 0,-21 1 0,0 20 16,0-21-16,0 1 0,0 20 0,0-20 15,0 20-15,21-21 0,-21 1 16,0 20-16,0-20 0,0-1 0,0-21 15,0 21-15,0 1 0,0-1 16,0-21-16,0 22 0,0-1 0,0-21 16,0 0-16,0 0 0,0 1 0,0-1 15,0 0-15,0 0 0,-21-21 16,21 21-16,-21-21 0,0 0 16,0 21-16,0-21 0,-1 0 15,1 0-15,0 22 0,-21-22 16,21 0-16,-22 0 0,22 0 0,-21 21 15,-1-21-15,1 0 0,0 0 16,-1 21-16,1-21 0,-21 0 0,20 0 16,1 21-16,-22-21 0,22 0 0,-21 0 15,-1 0-15,1 0 0,-1 0 16,1 0-16,-22 0 0,21 0 0,-20 0 16,-1 0-16,0 0 0,22 0 0,-22 0 15,-21 0-15,22 0 0,-1 0 16,-21 0-16,22-21 0,-22 21 15,0 0-15,0-21 0,21 0 0,-20 21 16,-1-22-16,21 22 0,0 0 16,-20-21-16,20 21 0,0 0 0,-21-21 15,22 0-15,-22 21 0,21 0 16,-21-21-16,22 21 0,-22 0 0,21-21 16,-21 21-16,1 0 0,20-22 15,-21 22-15,21 0 0,1 0 0,-1 0 16,0 0-16,1 0 0,-1 0 0,0 0 15,22 0-15,-22 0 0,22 0 16,-1 0-16,-20 0 0,20 0 0,1 0 16,-1 0-16,1 0 0,20 0 15,-20 0-15,20 0 0,1 0 16,0 0-16,-1 0 0,22 0 0,-21 0 16,21 0-16,0 0 0,-1 0 15,1 0-15,0 0 16,0 0-16,0 0 15,0 0-15,-1 0 16,1 0 0,0 0-1,0 0-15,0 0 16,21 22-16,-21-22 16,-1 0-16,1 0 15,0 0 1,0 0-16,0 0 0,0-22 15,-1 22-15</inkml:trace>
  <inkml:trace contextRef="#ctx0" brushRef="#br0" timeOffset="20531.25">4381 5313 0,'-21'0'0,"0"0"16,0 0-16,0 0 15,0 0 1,-1 0-16,1 0 0,0 0 16,0 21-16,0-21 0,0 0 15,-1 0-15,1 0 0,0 0 0,0 0 16,-21 0-16,20 0 0,1 0 15,0 0-15,0 0 0,0 0 16,21-21-16,21 21 47,0 0-47,0 0 16,0 0-16,22 0 0,-22 21 15,0-21-15,21 0 0,1 0 16,-1 0-16,0 0 0,22 0 0,-22 0 15,22 0-15,-1 0 0,-20 0 16,20 0-16,1 0 0,-22 0 0,21-21 16,-20 21-16,20 0 0,-20 0 15,-1 0-15,0 0 0,-21 0 0,22 0 16,-22 0-16,0 0 0,0 0 16,0 0-16,-21-21 46</inkml:trace>
  <inkml:trace contextRef="#ctx0" brushRef="#br0" timeOffset="23536.05">5165 4530 0,'0'-21'16,"0"-1"-16,0 1 15,0 0-15,0 0 0,0 0 16,0 0-16,0-1 16,0 1-16,0 0 0,0 0 0,0 0 15,0 0-15,0-1 0,-22 22 16,22 22 15,0-1-31,0 0 0,0 21 0,0 1 16,0-1-16,0 0 0,0 22 15,0-22-15,0 22 0,0-1 0,0 1 16,-21-1-16,21-21 0,0 22 16,-21-22-16,21 1 0,0-1 0,0 0 15,0-21-15,0 1 0,0-1 16,0-42 15,0-1-31,0 1 0,0 0 16,0-21-16,0 21 15,0-22-15,-21 1 0</inkml:trace>
  <inkml:trace contextRef="#ctx0" brushRef="#br0" timeOffset="23819.88">4911 4530 0,'0'0'0,"0"-21"0,0-22 0,0 22 0,0 0 16,0 0-16,0 0 0,0-1 15,21 1-15,0 0 0,21 0 0,-21 0 16,22 0-16,-1-1 0,-21 1 15,22 21-15,-1 0 0,-21 21 0,21 1 16,-20-1-16,-1 21 0,0 0 16,-21-20-16,0 20 0,0 0 15,-21 1-15,0-1 0,-1 0 16,-20 22-16,21-22 0,0 0 0,-22-20 16,22 20-16,0 0 0,0-21 15,0 1-15,21-1 0,-21 0 0,21 0 16,21-21-1,0 0-15,0 0 16,0 0-16,0 0 0,1-21 16,-1 0-16,0 21 0</inkml:trace>
  <inkml:trace contextRef="#ctx0" brushRef="#br0" timeOffset="26076.1">5503 5144 0,'0'0'0,"0"42"15,21-42 17,1-21-32,-1 0 15,0-1-15,0-20 0,0 21 0,0-21 16,1 20-16,-22-20 0,21 0 16,0-22-16,0 43 0,-21-21 0,0-1 15,0 22-15,0 0 0,0 0 16,-21 21-16,0 0 15,0 0-15,-1 0 0,-20 0 16,21 0-16,0 21 0,-22 21 0,22-20 16,0-1-16,21 21 0,0-21 15,0 0-15,0 1 0,0-1 0,0 0 16,0 0-16,21-21 0,22 21 16,-22 0-16,0-21 0,21 22 0,-21-22 15,1 21-15,20 0 0,-21-21 16,0 21-16,0 0 0,-21 0 0,22-21 15,-22 22-15,21-1 0,-21 0 16,0 0-16,0 0 0,21-21 16,0 0-16,0 0 15,0 0-15,1 0 16,-1-21-16,0 0 0,0 0 0,21 0 16,-20-1-16,-1 1 0,0-21 15,0 0-15,0 20 0,0-20 0,1 0 16,-1 21-16,-21-22 0,0 22 15,0 0-15,0 0 0,0 0 0,0 42 32,0 0-17,-21 0-15,21 0 0,-22 0 16,22 22-16,0-22 0,0 0 0,0 21 16,0-20-16,0-1 0,0 0 0,0 0 15,0 0-15,0 0 16,22 1-16,-1-22 0,0 0 15,0 0-15,0 0 0,0 0 16,1 0-16,-1 0 0,21-22 0,-21 1 16,0 0-16,22 0 0,-22 0 15,0 0-15,0-1 0,0 1 0,-21 0 16,0 0-16,0 0 0,0 0 16,0-1-16,0 1 15,0 42 1,0 1-16,0-1 15,0 0-15,-21 0 0,21 0 16,0 0-16,-21 1 0,21-1 16,0 0-16,0 0 0,0 0 0,0 0 15,0 1-15,0-44 47,0 1-47,0 0 0,0 0 16,0 0-16,21-22 0,0 22 15,-21 0-15,22 0 0,-1 0 0,-21 0 16,21 21-16,0-22 0,0 22 16,0 0-16,-21 22 15,22-22-15,-1 21 16,-21 0-16,21 0 0,-21 0 0,0 0 16,21 22-16,-21-22 0,21 0 15,-21 0-15,0 0 0,21 1 0,1-22 16,-22 21-16,21 0 0,0-21 15,0 0-15,0 0 16,0 0-16,1-21 0,-1 21 16,-21-21-16,21-1 0,0 1 15,-21 0-15,21 0 0,-21 0 0,21 0 16,-21-1-16,0-20 0,22 21 16,-22 0-16,21 0 0,-21-1 15,21 22-15,0 0 16,-21 22-1,0-1-15,0 0 16,0 0-16,0 21 0,21-20 16,-21-1-16,0 0 0,21 0 0,-21 0 15,22 0-15,-22 1 0,0-1 16,21 0-16,0-21 0,0 0 16,0 0-16,0 0 15,1-21-15,-1 0 16,-21-1-16,21 1 15,-21 0-15,21 0 0,-21 0 16,21 0-16,-21-1 0,0 1 0,0 0 16,0 0-16,0 0 0,0 0 15,0 42 1,0 0 0,0 0-16,0 0 0,0 0 0,0 1 15,0 20-15,0-21 0,0 0 0,21 0 16,-21 1-16,22 20 0,-22-21 15,21-21-15,0 21 0,-21 0 0,21-21 16,0 0-16,0 0 0,22 0 16,-22 0-16,21 0 0,-21 0 15,22 0-15,-22-21 0,21 0 0,1 21 16,-22-42-16,21 21 0,-21-1 16,22-20-16,-22 0 0,0-1 0,0 1 15,0 0-15,0-1 0,-21-20 16,0 21-16,0-1 0,0-20 0,0 20 15,0 1-15,0 0 0,0-1 16,0 22-16,-21-21 0,0 42 0,21-21 16,-21 21-16,0 0 0,0 0 15,-1 0-15,1 21 0,21 21 0,0-21 16,-21 22-16,21-1 0,-21 0 0,21 22 16,0-22-16,0 22 15,0-1-15,0 1 0,0-22 0,0 22 16,0-22-16,0 0 0,0 1 15,21-22-15,0 21 0,0-21 0,1 0 16,-1 1-16,0-1 0,0-21 0,0 0 16,0 0-16,22 0 0,-22 0 15,0 0-15,21 0 0,-20-21 0,-1-1 16,21 1-16,-21 0 0,0-21 16,-21 21-16,22-1 0,-1 1 0,0-21 15,-21 21-15,21 0 0,-21-1 16,0 44 15,0-1-31,0 0 16,0 0-16,0 0 0,0 0 0,0 1 15,0-1-15,0 0 0,0 0 0,0 0 16,21 0-16,0-21 16,1 0-16,-1 0 15,0 0-15,0 0 16,0-21-16,-21 0 0,21 21 0,1-21 15,-1 0-15,-21 0 0,21-1 0,0 1 16,-21 0 0,21 0-16,0 21 0,-21-21 15,0 42 17,0 0-32,0 0 0,0 0 15,0 1-15,0-1 0,0 0 16,0 0-16,22 0 0,-1 0 15,0 1-15,0-22 16,0 0-16,0 0 0,22 0 16,-22 0-16,0 0 0,0 0 0,22 0 15,-22-22-15,0 22 0,0-21 16,0 0-16,0 0 0,1 0 16,-1 21-16,-21-21 0,0-22 0,21 22 15,-21 0-15,0 0 16,0 0-16,-21 21 15,0 0-15,-1 0 16,22 21-16,-21-21 0,0 21 16,21 0-16,-21 0 0,21 0 0,0 22 15,0-22-15,0 0 0,0 0 16,0 0-16,21 1 0,0-1 16,0-21-16,1 21 0,-1-21 15,21 0-15,-21 0 0,0 0 16,1 0-16,20 0 0,-21-21 15,21 0-15,-20 21 0,-1-22 0,0 1 16,0 21-16,0-21 0,0 0 16,1 0-16,-1-22 0,0 22 0,-21 0 15</inkml:trace>
  <inkml:trace contextRef="#ctx0" brushRef="#br0" timeOffset="26281.99">8996 4551 0,'0'0'0,"-85"0"15,64 21-15,0-21 16,0 0 31,21-21-47</inkml:trace>
  <inkml:trace contextRef="#ctx0" brushRef="#br0" timeOffset="26503.86">8086 4657 0,'0'0'0,"-43"0"0,22 0 16,0 21-16,63-21 31,-21 0-31,1 0 0,-1-21 16,21 21-16,-21 0 0,22-21 0,-22 21 15,21 0-15,-21 0 0,0-22 16,1 22-16,-1 0 0,-21-21 16,0 0-1</inkml:trace>
  <inkml:trace contextRef="#ctx0" brushRef="#br0" timeOffset="26634.8">7048 4466 0,'0'0'0,"-148"21"15,106-21-15</inkml:trace>
  <inkml:trace contextRef="#ctx0" brushRef="#br0" timeOffset="26704.01">6689 4487 0,'21'0'16,"0"0"0,0 0-16,0 0 15</inkml:trace>
  <inkml:trace contextRef="#ctx0" brushRef="#br0" timeOffset="27432.23">17716 4720 0,'0'0'16,"22"0"-16,-22-21 0,21 0 16,-21 0-16,21 0 0,0-1 15,-21 1-15,21 21 0,-21-21 16,0 42 15,-21 0-31,0 22 0,0-1 0,0 0 16,-1 22-16,1-1 0,0 1 15,0-1-15,0 1 0,0-1 0,-1-20 16,1 20-16,0-20 0,21-1 16,0 0-16,-21-21 0,21 1 0,0-1 15,0 0-15,0 0 0,0-42 31,0 0-15,0 0-16,0-1 0,0-20 0</inkml:trace>
  <inkml:trace contextRef="#ctx0" brushRef="#br0" timeOffset="27683.09">17568 4741 0,'0'0'0,"0"-42"0,21-64 15,1 106-15,-1-21 16,0 21-16,0 0 15,0 21-15,0 0 0,1 1 16,-1 20-16,21 0 0,-21 22 0,0-22 16,22 22-16,-22-1 0,0-21 15,0 22-15,0-1 0,1-20 0,-1-1 16,-21 0-16,0 1 0,0-1 0,0-21 16,0 0-16,0 1 0,0-1 15,0 0-15,21-21 16,0 0-1,-21-21-15,0 0 0,0-1 16,21 1-16,0-21 0,-21 0 0</inkml:trace>
  <inkml:trace contextRef="#ctx0" brushRef="#br0" timeOffset="27916.95">18288 4657 0,'0'0'0,"0"-43"0,21-84 15,-21 106-15,0 0 16,-21 42-1,0 0-15,0 22 16,-1-1-16,1 0 0,0 1 0,0 20 16,0 1-16,0-1 0,-1 1 15,1-1-15,-21 1 0,21-1 0,0 1 16,21-22-16,-22 0 0,22 1 0,-21-1 16,21-21-16,0 0 15,0 1-15,0-1 0,0 0 0,21-21 16,1 0-1,-1 0-15,0-21 0,21 0 0</inkml:trace>
  <inkml:trace contextRef="#ctx0" brushRef="#br0" timeOffset="28527.22">18542 5038 0,'0'0'0,"21"-21"16,-21 42 15,-21 0-31,0 0 0,0 0 15,-22 22-15,22-22 0,0 0 16,21 21-16,-21-21 0,0 1 16,21 20-16,0-21 0,0 0 0,0 0 15,0 1-15,21-22 16,0 0 0,0 0-16,0-22 15,-21 1-15,21 0 16,-21 0-16,0-21 0,0 20 15,0 1-15,0-21 0,0 21 16,0 0-16,22-22 0,-22 22 16,21 0-16,0 0 0,0 21 15,0 0-15,0 0 0,1 0 0,20 0 16,-21 21-16,0-21 0,0 42 16,1-21-16,-1 1 0,0-1 15,0 21-15,-21-21 0,0 0 0,0 22 16,0-22-16,0 0 0,0 0 15,0 0-15,0 1 0,0-1 0,-21 0 16,0-21-16,21 21 0,-21-21 16,21-21-1,0 0-15,0 0 16,0-22-16,21 22 16,0 0-16,0-21 0,-21-1 15,21 1-15,0 21 0,22-22 0,-22 1 16,0 21-16,0-21 0,0 20 15,1 22-15,20 0 0,-21 0 0,0 0 16,0 22-16,1-1 0,-1 0 16,0 21-16,-21-21 0,0 22 0,0-22 15,0 21-15,0 1 0,0-22 0,0 21 16,0-21-16,0 22 0,0-22 16,-21 0-16,0 21 0,21-21 15,0 1-15,0-1 0</inkml:trace>
  <inkml:trace contextRef="#ctx0" brushRef="#br0" timeOffset="28987.04">20045 4636 0,'0'0'15,"0"-43"-15,0 22 0,0 0 0,0 0 0,0 0 16,0-1-16,0 44 31,0-1-15,-21 21-16,21 0 0,-22 22 16,22-1-16,0 1 0,0 21 0,0-22 15,-21 22-15,21-22 0,-21 1 16,21-1-16,-21 1 0,21-22 0,0 0 15,-21 1-15,21-1 0,0-21 16,0 0-16,0 1 0,0-1 0,0-42 47,0-22-47,21 22 0,-21 0 0,0-21 16</inkml:trace>
  <inkml:trace contextRef="#ctx0" brushRef="#br0" timeOffset="29281.36">19897 4784 0,'0'0'0,"0"-43"16,0-20-16,0 42 0,0-22 0,0 1 16,0 21-16,0 0 0,0-22 15,21 22-15,0 21 0,0-21 0,21 0 16,-20 21-16,20 0 0,-21 0 16,21 0-16,1 21 0,-1 0 0,0 0 15,1 1-15,-1 20 0,-21-21 16,0 21-16,-21 1 0,0-1 0,0 0 15,0 1-15,-21-1 0,-21 0 16,0 1-16,-1-1 0,22 0 0,-21 1 16,-1-22-16,1 21 0,0-21 15,21 1-15,-1-1 0,1 0 16,0-21-16,21 21 0,0 0 16,0 0-1,21-21-15,0 0 0,1 0 16,-1 22-16,0-22 0,0 0 15</inkml:trace>
  <inkml:trace contextRef="#ctx0" brushRef="#br0" timeOffset="31733.28">20256 5461 0,'0'0'0,"22"-21"31,-1 0-15,0 21-16,0-21 0,0-1 15,0-20-15,1 21 0,-1 0 0,21-22 16,-21 1-16,0 0 0,1 21 0,-1-22 16,-21 22-16,0 0 0,0 0 15,0 0-15,-21 21 16,-1 0-16,-20 21 0,21 0 16,-21 0-16,20 0 0,-20 0 0,21 1 15,0-1-15,0 21 0,-1-21 16,22 0-16,0 1 0,0-1 15,0 0-15,22 0 0,-1 0 16,0-21-16,0 21 0,0-21 16,22 22-16,-22-22 0,0 21 0,0-21 15,0 21-15,0-21 16,-21 21-16,22 0 31,-1-21-31,0 0 16,0 0-16,0 0 15,0-21-15,1 21 0,-1-21 0,0 0 16,21 21-16,-21-21 0,1-1 0,-1 1 16,0 0-16,0 0 15,-21 0-15,21 0 0,-21-1 0,21 1 16,-21 0-16,0 0 0,0 42 31,-21 0-15,21 0-16,-21 1 0,21-1 15,0 0-15,-21 0 0,21 0 0,-21 0 16,21 1-16,0-1 0,0 0 16,0 0-16,0 0 0,21 0 15,0-21-15,0 0 16,0 0-16,1 0 16,-1 0-16,0 0 0,0 0 0,21-21 15,-20 0-15,-1 21 0,0-21 16,0 0-16,0 0 0,0-1 0,-21 1 15,22 0-15,-22 0 0,21 21 0,-21-21 16,-21 42 15,-1 0-15,22 0-16,-21-21 0,21 21 16,0 1-16,-21-1 0,21 0 15,-21-21-15,21-21 63,0 0-63,21-1 0,0 1 15,-21 0-15,21 0 16,1 0-16,-22 0 0,21 21 16,0 0-16,0 0 15,-21 21 1,21 0-16,-21 0 15,0 0-15,0 0 0,0 1 16,0-1-16,21 0 31,1-21-31,-1 0 32,0-21-32,0 0 0,0-1 15,-21 1-15,21 0 0,1 21 16,-22-21-16,21 0 0,0 0 15,-21-1-15,21 22 0,0 0 16,-21 22 15,0-1-31,0 0 0,0 0 16,0 0-16,0 0 16,0 1-16,0-1 15,0 0-15,0 0 16,21-21-1,1 0 1,-1 0-16,0 0 16,0-21-16,-21 0 0,21 21 0,0-21 15,-21-1-15,22 22 16,-22-21-16,21 21 0,-21 21 47,0 1-47,0-1 15,0 0-15,0 0 16,0 0-16,21 0 16,0-21-1,0 0-15,0 0 16,1 0-16,-1 0 0,0 0 0,0-21 16,0 21-16,0-21 0,1 0 0,-1 0 15,21 0-15,-21-1 0,0 1 16,1 0-16,-22-21 0,21 21 0,0-22 15,0 1-15,-21 0 0,21-22 16,-21 22-16,21-22 0,-21 1 0,0 20 16,0-20-16,0 21 0,0 20 15,0-20-15,0 21 0,0 0 16,-21 21-16,0 0 16,0 21-16,21 0 15,-21 21-15,0-20 0,-1 20 0,22 21 16,0-20-16,-21 20 0,0-20 15,21-1-15,0 21 0,0-20 0,0-1 16,0 0-16,0 1 0,0-1 16,0 0-16,0-20 0,0 20 0,0-21 15,0 0-15,0 0 0,0 1 0,0-1 16,0 0-16,21-21 16,0 0-16,1 0 15,-1 0 1,0 0-16,-21-21 0,21 21 0,0-21 15,0-1-15,-21 1 0,22 0 0,-22 0 16,21 21-16,-21-21 0,21 0 16,0 21-16,-21-22 0,21 22 15,0 0 1,-21 22 0,0-1-16,0 0 0,0 0 15,0 0 1,0 0-16,0 1 0,22-1 31,-1-21-31,0 0 16,0 0-16,0-21 15,0 21-15,-21-22 0,22 1 16,-1 21-16,-21-21 0,21 0 0,0 21 16,-21-21-16,0 0 0,21 21 0,-21-22 15,21 22-15,1 0 16,-22 22 15,0-1-15,0 0-1,0 0 1,0 0 0,21-21-16,-21 21 15,21-21-15,0 0 16,0 0-1,0 0 1,1-21-16,-1 0 16,0 21-16,-21-21 0,21 0 0,0 21 15,0-21-15,-21-1 0,22 1 16,-1 21-16,-21-21 0,21 21 16,-42 0 15,0 21-16,-1 0-15,22 1 16,0-1 0,0 0-1,22-21 32,-1 0-31,0 0 31,-21 21 0,0 0-16,21-21 16,0 0-32,-21-21-15,21 0 0,-21 0 16,22 0-16,-22-1 16</inkml:trace>
  <inkml:trace contextRef="#ctx0" brushRef="#br0" timeOffset="31949.15">22923 5017 0,'-21'0'0,"0"0"16,0 0 46,0 0-46,21-22-16,-21 22 0,-1 0 16,1 0-16</inkml:trace>
  <inkml:trace contextRef="#ctx0" brushRef="#br0" timeOffset="32176.03">22119 5059 0,'0'0'0,"-21"0"0,42 0 31,0 0-31,0 0 0,1 0 16,-1 0-16,0 0 0,21 0 16,-21 0-16,1-21 0,-1 21 0,21 0 15,-21 0-15,-21-21 16,21 21-16,-21-22 15,-21 22-15,0 0 16,0 0-16</inkml:trace>
  <inkml:trace contextRef="#ctx0" brushRef="#br0" timeOffset="32337.93">21357 4826 0,'-21'-21'15,"21"-21"-15</inkml:trace>
  <inkml:trace contextRef="#ctx0" brushRef="#br0" timeOffset="32483.85">21082 4932 0,'-21'0'0,"0"0"16</inkml:trace>
  <inkml:trace contextRef="#ctx0" brushRef="#br0" timeOffset="34423.62">5884 5588 0,'0'0'0,"21"-21"16,1 0-16,-1 0 0,0-1 15,0 22-15,-21-21 0,21 21 16,0 0-16,-21-21 0,22 21 16,-22 21 15,-22 0-15,1 22-16,-21-22 0,21 21 0,-43 22 15,22-22-15,-22 22 0,1 20 16,-22-20-16,1 20 0,-1 1 0,-21 21 15,0-21-15,0 20 0,1 1 16,-1-21-16,0 0 0,0-1 0,21-20 16,22-1-16,-1 1 0,1-1 0,-1-20 15,22-1-15,0 0 0,21 1 16,-22-22-16,22 0 0,0 0 0,21 0 16,0-42 15,0 0-16,0 0-15,0 0 0,0-1 16,0 1-16</inkml:trace>
  <inkml:trace contextRef="#ctx0" brushRef="#br0" timeOffset="34812.4">4170 6773 0,'-21'-42'0,"21"21"16,0 42 15,0 0-31,0 0 0,0 1 16,0 20-16,0-21 0,0 21 0,0 1 16,0-22-16,0 21 0,0 1 15,-22-1-15,1 0 0,21 1 0,0-1 16,-21 0-16,0-21 0,0 22 0,21-22 15,0 0-15,-21 21 0,21-20 16,-22-22-16,22 21 0,0 0 16,22-21-1,-1 0-15,0 0 16,21 0-16,-21 0 0,22 0 0,-22-21 16,21 21-16,1-21 0,20-1 15,-21 22-15,1-21 0,20 0 0,-20 21 16,-1-21-16,0 21 0,1-21 15,-1 21-15,0 0 0,-21-21 0,1-1 16,20 22-16,-21-21 0,0 21 0,0-21 16</inkml:trace>
  <inkml:trace contextRef="#ctx0" brushRef="#br0" timeOffset="35499.17">8594 5757 0,'0'0'0,"21"-21"15,-21 0-15,0 0 0,0 0 16,0 0-16,0-1 0,0 1 0,0 0 16,0 0-16,0 0 0,0 0 15,0-1-15,0 1 0,0 64 31,0-22-15,0 21-16,0 0 0,0 22 0,21-1 16,0 1-16,0 21 0,22-22 15,-22 22-15,0-1 0,21 1 0,-21 21 16,22-21-16,-1-1 0,-21 1 16,22 0-16,-22-1 0,0-20 15,21 20-15,-21-20 0,1-1 0,-1-20 16,-21 20-16,21-20 0,-21 20 15,21-42-15,-21 22 0,0-1 0,0-21 16,0 0-16,0 0 0,0 1 0,-21-44 47,21 1-47,-21 0 0,0 0 16,21 0-16,0 0 0,-22-1 15</inkml:trace>
  <inkml:trace contextRef="#ctx0" brushRef="#br0" timeOffset="35771.53">8678 7006 0,'0'0'0,"0"21"32,21 1-32,1-1 15,-1 0-15,0 0 0,21 0 16,-21 0-16,1 1 0,20-1 0,-21 0 15,0 21-15,22-21 0,-22 1 16,0-1-16,0 21 0,0-21 0,0 0 16,1 1-16,-22-1 0,21-21 0,-21 21 15,21 0-15,-21 0 16,21-21 0,0 0-1,-21-21 1,0 0-16,21 0 0</inkml:trace>
  <inkml:trace contextRef="#ctx0" brushRef="#br0" timeOffset="36007.39">9525 6922 0,'0'0'0,"21"0"16,-21-22-16,0 44 15,0-1-15,0 0 16,-21 0-16,21 0 0,-21 0 15,0 1-15,-1 20 0,1-21 0,0 21 16,0 1-16,0-22 0,0 21 16,-1-21-16,1 22 0,0-22 0,21 0 15,-21 0-15,21 0 0,-21-21 0,21 22 16,-21-22-16,-1 0 16,1 0-1,0 0-15</inkml:trace>
  <inkml:trace contextRef="#ctx0" brushRef="#br0" timeOffset="36819.97">825 7557 0,'0'21'32,"0"0"-32,0 0 0,0 0 15,0 22-15,0-1 0,0 21 16,0 1-16,0 21 0,0-1 15,0 1-15,0 0 0,-21 20 0,21-20 16,-21 21-16,0 0 0,0-22 16,0 22-16,21-21 0,-22 0 15,1-22-15,21 1 0,0-1 16,0 1-16,-21-22 0,21 0 0,-21-21 16,21 1-16,0-1 0,0 0 15,0 0-15,0-42 31,0 0-31,0 0 0,0-22 16,0 1-16,21 0 0,-21-1 16,21 1-16,-21-22 0</inkml:trace>
  <inkml:trace contextRef="#ctx0" brushRef="#br0" timeOffset="37767.55">698 7959 0,'0'0'16,"0"-21"-16,0-1 0,-21 22 0,21-21 15,21 21 1,1 0 0,20-21-16,-21 21 0,0 0 0,22 0 15,-1 0-15,0 0 0,22 0 16,-1 0-16,1 0 0,20 0 15,1 0-15,0-21 0,21 21 16,-1 0-16,1 0 0,0 0 0,21-21 16,0 21-16,0 0 0,0 0 15,21-21-15,-21 21 0,0 0 0,0 0 16,21-22-16,-21 22 0,0 0 16,0-21-16,0 21 0,0 0 0,-21 0 15,0 0-15,-21 0 0,21 0 16,-22 0-16,1 0 0,0 0 0,-22 0 15,22 0-15,-22 0 0,1 0 0,-22 0 16,22-21-16,-22 21 16,0 0-16,1 0 0,-22 0 0,0 0 15,21 0-15,-21 0 16,1 0-16,-22 21 0,0 0 16,0 1-16,0-1 15,0 0-15,0 0 0,-22 0 16,22 0-16,-21 1 0,21-1 0,-21 0 15,21 21-15,0-21 0,0 1 0,0 20 16,-21-21-16,21 21 0,0 1 16,-21-22-16,21 21 0,0 1 0,0-1 15,0-21-15,0 21 0,0 1 16,0-1-16,0 0 0,0-20 0,0 20 16,0 0-16,-21 1 0,21-1 15,0 0-15,0-21 0,0 22 16,0-1-16,0-21 0,-22 22 0,22-22 15,0 21-15,0-21 0,-21 0 0,0 1 16,21-1-16,-21 0 0,21 0 16,-21 0-16,0-21 0,-1 21 0,1-21 15,0 22-15,0-22 0,0 0 16,-22 0-16,22 21 0,0-21 16,-21 0-16,-1 0 0,1 0 0,0 21 15,-1-21-15,-20 0 0,21 0 0,-22 0 16,1 21-16,-22-21 0,0 0 15,1 0-15,-1 0 0,-21 21 16,0-21-16,0 0 0,1 0 0,-1 0 16,-21 0-16,21 21 0,-21-21 15,0 0-15,0 0 0,21 0 0,-21 0 16,21 0-16,0 0 0,1 0 16,20 0-16,-21 0 0,0 22 0,22-22 15,-1 0-15,0 0 0,1 0 16,-1 0-16,21 21 0,1-21 15,21 0-15,-1 0 0,-20 21 0,42-21 16,-22 0-16,22 0 0,-21 21 16,21-21-16,-1 0 15,44 0 32,-1 0-47,0 0 0,0 0 16,21 0-16</inkml:trace>
  <inkml:trace contextRef="#ctx0" brushRef="#br0" timeOffset="38456.17">7366 7938 0,'0'0'0,"0"-22"0,0 1 0,21 0 0,-21 0 16,21 0-1,-21 42 1,0 0-16,0 0 15,0 22-15,0-1 0,0 21 0,0 1 16,0-1-16,0 22 0,0-21 16,0 20-16,21 1 0,-21 0 0,0-1 15,0 1-15,0 0 0,0-1 0,0 1 16,0-22-16,0 1 16,-21-1-16,21 1 0,-21-22 0,21 1 15,0-22-15,0 21 0,-21-21 0,21 0 16,0 1-16,-21-22 0,21 21 15,0-42 1,0-1-16,0 1 0,-21 0 16,21 0-16,0-21 0,0 20 15,0-41-15</inkml:trace>
  <inkml:trace contextRef="#ctx0" brushRef="#br0" timeOffset="39455.83">7451 8128 0,'0'0'0,"0"-21"16,0 0-16,0 0 15,0-1-15,0 1 16,21 0-16,0 21 16,0-21-16,0 21 0,0-21 0,22 21 15,-1 0-15,0-21 0,22 21 16,-1 0-16,1 0 0,-1 0 0,1 0 15,21-22-15,-1 22 0,1 0 16,21-21-16,0 21 0,21 0 0,0-21 16,21 0-16,-21 21 0,21-21 15,0 21-15,0-21 0,0 21 16,22 0-16,-22 0 0,0-22 0,0 22 16,-21 0-16,21 0 0,1 0 0,-1 0 15,0 0-15,-21 0 0,0 0 16,-21 0-16,21 0 0,-43 0 0,22 0 15,-21 0-15,0 0 0,-22 0 0,1 0 16,-1 0-16,1 0 0,-22 0 16,0 0-16,1 0 0,-1 0 0,-21 0 15,21 0-15,-20 0 0,-1 0 0,0 0 16,-21 22-16,21-1 16,-21 0-16,0 0 15,0 0-15,0 0 16,0 1-16,0-1 0,-21 0 15,21 0-15,-21 21 0,21-20 0,0-1 16,0 21-16,-21 0 0,21-20 0,-22 20 16,22 0-16,-21 1 0,21-1 15,0 0-15,0 1 0,0-1 0,-21 0 16,21 1-16,-21-1 0,21 21 0,0-20 16,0-1-16,-21 22 0,21-22 15,0 0-15,-21 22 0,21-22 0,0 0 16,0-20-16,0 20 0,-22 0 0,22-21 15,-21 1-15,21 20 16,-21-21-16,21 0 0,-21 0 0,21 1 16,0-1-16,-21 0 0,0-21 0,-1 21 15,22 0-15,-21-21 0,0 21 0,0 1 16,0-22-16,0 0 16,21 21-16,-22-21 0,1 0 0,0 21 15,0-21-15,0 0 0,0 0 16,-1 0-16,1 0 15,0 0-15,0 0 0,0 0 0,0 0 16,-1 0-16,-20 0 0,21 0 0,-21 0 16,-1 0-16,1 0 0,0 0 15,-22 0-15,1 0 0,-1 0 16,1 0-16,-22 0 0,0 0 0,1-21 16,-1 21-16,-21 0 0,21 0 0,-20-21 15,-1 21-15,0 0 0,-21-22 16,0 22-16,21-21 0,-21 21 0,0 0 15,0 0-15,0 0 0,0 0 0,0 0 16,0 0-16,21 0 0,-21 0 16,21 0-16,22 0 0,-22 0 0,21 0 15,1 0-15,-1 0 0,0 21 0,22-21 16,-1 0-16,1 0 0,-1 22 16,22-22-16,-22 0 0,22 0 15,0 0-15,-1 0 0,22 21 0,-21-21 16,21 0-16,-22 0 0,22 21 15,0-21-15,0 0 0,0 0 0,0 0 16,-1 0 0,1 0-1</inkml:trace>
  <inkml:trace contextRef="#ctx0" brushRef="#br0" timeOffset="40816.07">1418 8022 0,'0'0'0,"0"-21"15,0 0-15,-21 21 16,0 0 0,0 0-16,-1 21 0,22 21 0,-21 1 15,21-1-15,-21 22 0,0-1 16,21 22-16,0-22 0,-21 22 15,21-22-15,-21 22 0,-1-21 0,22-1 16,0 1-16,0-1 16,0-21-16,0 1 0,0-22 0,0 0 15,0 0-15,0 0 0,0 1 16,22-22 0,-1 0-16,-21-22 15,0 1 1,0 0 15,21 21 266,-21 21-266,0-42 141,0 0-156</inkml:trace>
  <inkml:trace contextRef="#ctx0" brushRef="#br0" timeOffset="41498.68">1249 8149 0,'0'0'0,"-21"-21"0,-1-21 15,22 21-15,0 42 32,0 0-32,22 21 15,-1 22-15,0-22 0,0 22 16,0-1-16,22 22 0,-22-22 0,0 22 16,0 0-16,0-1 0,0 1 15,-21-22-15,22 1 0,-22-1 16,21-20-16,-21-1 0,0 0 0,21-20 15,-21 20-15,0-21 16,0-42 0,-21 0-16,21-22 15,-21 22-15,-1-21 0,22 0 0,0-22 16,0 1-16,0-22 0,0 21 16,0-20-16,0-22 0,0 21 15,0 1-15,22-22 0,-1 21 16,21 0-16,-21 22 0,22-1 15,-1 22-15,-21 0 0,21-1 0,-20 22 16,20 21-16,-21 0 0,0 0 16,0 21-16,1 1 0,-1-1 0,-21 21 15,21-21-15,-21 22 0,0-22 16,0 21-16,0 0 0,0-20 0,0 20 16,0 0-16,0-21 0</inkml:trace>
  <inkml:trace contextRef="#ctx0" brushRef="#br0" timeOffset="43990.97">2222 9102 0,'43'0'15,"-43"-21"-15,0-1 0,21 1 16,-21 0-16,0 0 0,0 0 0,0 0 15,0-22-15,0 22 0,0-21 16,-21-1-16,0 22 0,-1-21 0,1 21 16,0 0-16,0-1 15,0 1-15,0 21 0,-1 0 0,1 21 16,0-21-16,-21 43 0,21-22 16,-1 21-16,22 1 0,-21-1 0,0 0 15,21 1-15,-21-1 0,21 0 16,0 1-16,0-1 0,0-21 15,0 0-15,0 0 0,21 1 0,0-22 16,0 0-16,1 0 16,-1 0-16,21 0 0,-21-22 0,0 1 15,1 0-15,-1 0 0,21-21 16,-21 20-16,0-20 0,1 0 16,-22 21-16,0-22 0,21 1 0,-21 21 15,0-22-15,0 22 0,0 0 16,0 42-1,0 0 1,-21 1-16,21-1 0,0 0 16,0 21-16,0 1 0,0-22 0,0 21 15,0-21-15,0 0 0,0 1 16,21-1-16,-21 0 0,21 0 0,0-21 16,0 0-16,22 0 0,-22 0 15,0 0-15,21 0 0,-21 0 16,22-21-16,-22 0 0,21 0 0,-21-1 15,1-20-15,-1 21 0,0 0 16,0-22-16,-21 22 0,21-21 0,-21 0 16,0 20-16,0-20 0,-21 21 15,0 0-15,0 0 0,0 21 16,-1 0-16,1 0 0,0 0 16,0 0-16,0 0 0,0 21 0,21 0 15,0 0-15,0 0 0,0 0 16,0 1-16,0-1 0,21 0 0,0 0 15,0 0-15,0 0 0,-21 1 16,21-1-16,1 0 0,-1 0 16,0 0-16,0 0 0,-21 1 15,21-22-15,0 21 0,-21 0 0,22-21 16,-1 0-16,0 0 16,0 0-16,0 0 0,0 0 15,1-21-15,-1 21 0,0-21 16,0-1-16,21 1 0,-20 0 0,-1-21 15,0 21-15,-21-22 0,0 22 0,21-21 16,-21-1-16,0 22 0,0 0 16,0 0-16,-21 0 0,21 0 0,-21 21 15,0 0-15,-1 0 0,1 0 16,0 0-16,21 21 0,-21-21 16,0 21-16,21 0 0,0 0 15,0 0-15,0 1 0,0-1 0,0 0 16,0 0-16,21 0 0,0 0 15,-21 1-15,21-1 0,22 42 16,-22-63-16,-21 21 0,0 1 16,21-22-16,-21 21 0,21-21 15,0 21-15,0-21 16,1 0-16,-1 0 16,0 0-16,0 0 0,0 0 15,0 0-15,1-21 16,-1 21-16,0-21 0,0-1 15,0 22-15,0-21 0,-21 0 16,22 0-16,-22 0 16,21 0-16,-21-1 0,0 1 0,21 0 15,-21 0-15,0 0 16,21 0-16,-21 42 31,0 0-15,0 0-16,-21 21 0,0-20 0,21-1 15,-21 0-15,21 0 0,0 0 16,0 0-16,0 1 0,0-1 0,0 0 16,0 0-16,21-21 15,0 0-15,0 0 0,0 0 16,0 0-16,1 0 0,20-21 0,-21 21 16,0-21-16,22 0 0,-22-1 15,0 1-15,21 0 0,-21 0 0,1 0 16,-22 0-16,0-22 0,21 22 15,-21 0-15,0-21 0,0 20 0,0 1 16,0 0-16,-21 21 0,-1 0 16,1 0-16,0 0 0,0 0 0,0 21 15,0 0-15,-1 1 0,1-1 0,0 0 16,0 21-16,21-21 0,0 22 16,-21-22-16,21 0 0,0 0 15,0 22-15,0-22 0,0 0 16,21 0-16,0-21 0,0 0 15,0 0-15,1 0 0,-1 0 16,21 0-16,-21-21 0,0 0 16,1 0-16,-1-1 0,21 1 0,-21 0 15,0 0-15,1 0 0,-1 0 16,0-1-16,0 1 0,0 0 16,0 21-1,-21 21-15,0 0 16,0 1-16,0-1 0,0 0 15,0 0-15,0 0 16,0 0-16,0 1 0,0-1 16,0-42 15,22 21-31,-1-22 0,-21 1 16,0 0-16,21 21 0,0-21 15,-21 0-15,21 0 0,-21-1 0,0 1 16,21 21-1,-21 21 1,0 1-16,0-1 16,0 0-16,0 0 15,0 0-15,22 0 0,-22 1 16,21-22-16,0 21 16,0-21-16,0 0 15,0 0-15,1 0 0,-1 0 0,0-21 16,-21-1-16,21 22 0,0-21 0,0 0 15,1 0-15,-22 0 0,21 0 16,-21-1-16,0 1 0,21 0 16,-21-21-16,0 21 0,0-1 0,0 1 15,0 0-15,0 0 0,0 0 16,-21 0-16,21 42 31,0 0-31,0 0 0,0 0 16,0 0-16,0 1 0,0-1 0,0 0 15,0 0-15,0 0 0,0 0 16,0 1-16,21-22 0,0 21 0,0-21 16,0 0-16,1 0 0,-1 0 15,0 0-15,0 0 0,0 0 16,0 0-16,1-21 0,-1-1 16,-21 1-16,21 21 15,0 0-15,0 0 31,-21 21-31,0 1 16,0-1-16,0 0 0,0 0 16,0 0-16,0 0 0,0 1 15,0-1-15,21-21 16,1 0-16,-1 0 0,0 0 16,0 0-16,0 0 0,0 0 0,1 0 15,-1 0-15,0 0 0,0-21 16,0-1-16,0 1 0,1 21 15,-22-21-15,0 0 0,21 0 0,-21 0 16,0-1-16,0 1 16,0 0-16,0 0 0,0 0 15,-21 21-15,-1 0 16,1 0-16,0 0 16,21 21-16,-21 0 0,21 0 0,-21 0 15,21 1-15,0-1 16,0 0-16,0 0 0,0 0 15,0 0-15,0 1 0,0-1 16,0 0-16,21 0 0,0 21 16,-21-20-16,21-1 0,0 21 0,-21-21 15,0 22-15,0-22 0,0 21 0,0 0 16,0 1-16,0-1 0,-21 0 16,0 1-16,0 20 0,0-20 15,0-1-15,-1 0 0,-20 1 0,21-1 16,0-21-16,0 0 0,-1 22 0,1-22 15,0-21-15,0 21 0,0-21 16,21-21 15,0 0-31,21-1 0,-21 1 16,21 0-16,0 0 0,0-21 0,1 20 16,-1-20-16,-21 0 0</inkml:trace>
  <inkml:trace contextRef="#ctx0" brushRef="#br0" timeOffset="44239.82">4508 8573 0,'0'0'0,"-21"0"16,-21-22-16,0 1 16,1248-42 109</inkml:trace>
  <inkml:trace contextRef="#ctx0" brushRef="#br0" timeOffset="45330.2">8213 8551 0,'0'0'0,"21"-21"16,-21-21-16,0 21 15,0 42 1,0 0 0,0 21-16,-21 1 0,-1-1 15,22 22-15,-21-22 0,0 21 0,0 1 16,21-1-16,-21 1 0,21-22 15,-21 22-15,21-22 0,0-21 0,0 22 16,0-22-16,0 0 0,0-42 31,0 0-15,0-1-16,0-20 0,21 21 0,-21-21 16,21-1-16,-21 1 0,21 0 15,-21-1-15,21 1 0,0 0 0,-21 20 16,22 1-16,-1 0 0,0 21 15,0 0-15,-21 21 0,21 0 0,0 1 16,1 20-16,-22 0 0,21 1 0,-21-1 16,21 0-16,-21 1 0,21-1 15,0 0-15,0-21 0,1 1 16,-1 20-16,21-42 0,-21 21 0,22-21 0,-1 0 16,-21 0-16,21 0 0,1 0 15,-1-21-15,0 0 0,1 0 16,-1-1-16,0-20 0,1 0 0,-22 21 15,21-43-15,-21 22 0,1-1 16,-1-20-16,-21 21 0,0-22 0,0 1 16,0-1-16,-21 22 0,-22-22 15,22 22-15,-21 0 0,21-1 0,-22 22 16,1 0-16,21 0 0,-22 21 0,22 0 16,-21 21-16,21 0 0,0 21 15,-1-20-15,22 20 0,0 0 0,0 22 16,0-22-16,0 22 0,0-22 15,0 0-15,22 22 0,-1-22 16,0 0-16,0 1 0,21-1 0,-20-21 16,-1 22-16,21-22 0,0 0 15,-20 0-15,20 0 0,0-21 0,1 0 16,-22 21-16,21-21 0,0 0 0,1 0 16,-22 0-16,21-21 0,-21 0 15,22 0-15,-22 0 0,0 0 0,0-1 16,0 1-16,1-21 0,-1 21 0,0 0 15,-21-22-15,0 22 0,0 0 16,0 0-16,0 0 0,0-1 16,0 44-1,0-1-15,0 0 0,0 21 16,0-21-16,0 1 0,0 20 0,0-21 16,0 0-16,0 0 0,0 22 15,0-22-15,0 0 0,0 0 16,0 0-16,-21-21 15,0 0 1,21-21 0,0 0-16,0 0 0,0 0 0,0 0 15</inkml:trace>
  <inkml:trace contextRef="#ctx0" brushRef="#br0" timeOffset="45496.1">9483 8615 0,'0'0'0,"0"-21"0,0 0 15,-22 21 1,22 21 0,-21-21-16,21 21 0,0 0 15,0 0-15,0 0 16,21 1 0,1-22-16,-22 21 0,21-21 0</inkml:trace>
  <inkml:trace contextRef="#ctx0" brushRef="#br0" timeOffset="47263.05">10118 8996 0,'0'0'0,"21"0"0,0 0 16,-21-21 0,0 0-1,0-1-15,0 1 0,0 0 16,0 0-16,-21 0 15,0 21-15,-1-21 0,1 21 16,0 0-16,0 0 0,0 0 16,0 21-16,-1 0 15,1 0-15,0 0 0,0 0 0,0 1 16,21-1-16,0 21 0,-21-21 0,21 0 16,0 1-16,0-1 0,0 0 15,0 0-15,21 0 0,0-21 16,21 0-16,-21 0 0,1 0 15,-1 0-15,0 0 0,21-21 16,-21 0-16,1 0 0,-1 0 0,0-1 16,0 1-16,0 0 0,0-21 0,1 21 15,-1-22-15,0 1 0,-21 0 16,0-1-16,21-20 0,-21 20 0,0-20 16,0 21-16,0-1 0,0-20 15,0 20-15,0 1 0,0 0 16,0 21-16,0-22 0,0 22 15,-21 21-15,0 21 16,21 0-16,-21 1 0,21-1 0,-22 21 16,22 0-16,0 1 0,-21-1 0,21 0 15,0 22-15,0-22 0,0 1 16,0-1-16,0 21 0,0-20 0,0-1 16,0-21-16,21 22 0,-21-1 0,22-21 15,-1 0-15,0 0 0,0 1 16,-21-1-16,21-21 0,0 0 0,1 0 15,-1 0-15,0 0 0,0 0 16,0 0-16,0 0 0,1 0 16,-22-21-16,21-1 0,0 1 0,0 0 15,-21 0-15,0 0 0,21 0 0,-21-1 16,0-20-16,21 21 0,-21 0 16,0 0-16,0-1 0,0 1 0,-21 21 15,0 0 1,0 21-16,0-21 15,21 22-15,0-1 0,-21 21 0,-1-21 16,22 0-16,0 1 0,0-1 16,0 21-16,0-21 0,0 0 0,0 1 15,0-1-15,0 0 0,22-21 16,-1 0 0,0 0-16,0 0 15,0 0-15,0 0 0,1-21 0,-1 0 16,0-1-16,0 1 0,0 0 0,0 0 15,1-21-15,20 20 0,-21-20 16,0 0-16,0-1 0,1 1 0,-1 0 16,-21-1-16,21-20 0,-21 21 0,21-1 15,-21 1-15,0-22 0,0 22 16,0 21-16,0-21 0,0 20 16,0 1-16,0 0 0,0 42 31,-21 0-31,0 22 0,0-22 0,21 21 15,0-21-15,-22 22 0,1-1 0,21 0 16,-21 1-16,21-1 0,0 0 16,0 1-16,0-1 0,0-21 0,0 22 15,0-1-15,0-21 0,0 0 0,0 22 16,21-22-16,-21 0 0,21-21 16,1 21-16,-1 0 0,0-21 0,0 21 15,0-21-15,0 0 0,1 0 16,-1 0-16,0 0 15,0 0-15,0 0 0,0 0 0,1-21 16,-1 21-16,0-21 0,0 21 0,0-21 16,0 0-16,1 21 15,-22-21-15,21-1 0,0 1 16,-21 0-16,21 21 16,-21 21 15,0 0-16,0 1-15,0-1 16,21-21-16,-21 21 16,21-21-1,1 21-15,-1-21 16,0 0-16,0 0 16,0 0-16,0 0 15,1 0 1,-22-21-16,21 21 15,-21 21 17,21-21-32,0 21 15,0-21 1,0 0-16,1 0 16,-1 0-16,0 0 15,0 0-15,0 0 16,0-21-16,1 0 0,-1 21 15,0-21-15,0 0 0,0-1 0,-21 1 16,21 21-16,-21-21 0,22 0 16,-22 0-16,0 0 0,0-1 0,0 1 15,0 0-15,-22 21 16,1 0-16,0 0 16,0 0-16,0 21 0,0 0 15,21 1-15,0-1 0,-22 0 0,1 0 16,21 0-16,0 0 0,0 1 15,0-1-15,0 0 0,0 0 16,0 0-16,0 0 0,0 1 0,0-1 16,0 0-16,0 0 0,0 0 0,-21 0 15,21 22-15,0-22 0,-21 0 16,21 21-16,0 1 0,0-1 0,-21 0 16,21 1-16,-21-1 0,21 0 0,-22 22 15,22-22-15,0 1 0,-21 20 0,21-21 16,-21 1-16,21-22 0,0 21 15,0 1-15,0-22 0,0 0 0,0 0 16,0 0-16,0-42 47,0 0-31,-21 0-16,21 0 0,0-1 0,0 1 15,0 0-15,0 0 0,0 0 0,0 0 16</inkml:trace>
  <inkml:trace contextRef="#ctx0" brushRef="#br0" timeOffset="47503.91">11620 8530 0,'0'0'15,"-21"-21"-15,0 0 16,0 21-16,0 0 63,0 21-48,-1-21-15</inkml:trace>
  <inkml:trace contextRef="#ctx0" brushRef="#br0" timeOffset="48479.51">1185 10202 0,'-21'0'0,"0"22"15,0-22-15,21 21 0,-21-21 16,-1 0-16,22 21 0,-21-21 16,0 0-16,21 21 15,21-21 17,0 0-32,1 0 0,20 0 15,0 0-15,1 0 0,20 0 16,1-21-16,-1 0 0,22 0 0,-1 21 15,1-22-15,21 1 0,-21 0 16,42 0-16,-22 0 0,22 0 0,-21-1 16,21 22-16,-21-21 0,0 0 15,0 0-15,0 0 0,-22 21 0,1-21 16,-22 21-16,1 0 0,-1-22 16,1 22-16,-22 0 0,1 0 0,-22 0 15,0 0-15,0-21 16,0 21-16,-42 0 31,0 0-31,0 0 16,0 0-16,-1 21 0,-20-21 0,21 0 15,0 22-15,-22-22 0,1 0 16,21 21-16,-21-21 0,-1 0 0</inkml:trace>
  <inkml:trace contextRef="#ctx0" brushRef="#br0" timeOffset="48946.76">1101 10393 0,'0'0'0,"-22"0"15,1-21-15,0 21 16,21 21 0,0 0-16,0 0 15,21 0-15,0 22 16,1-22-16,20 21 0,0-21 0,1 22 15,20-1-15,1 0 0,-1 22 16,1-22-16,-1 1 0,1 20 0,-1 1 16,22-1-16,-22 1 0,1-1 15,-22-21-15,22 22 0,-22-1 0,0-20 16,1-1-16,-1 0 16,-21 1-16,21-22 0,-20 0 0,-22 0 15,21 0-15,-21 1 0,21-22 16,-21-22-1,0 1 1,0 0-16,0 0 16,-21 0-16,21-22 0</inkml:trace>
  <inkml:trace contextRef="#ctx0" brushRef="#br0" timeOffset="52795.47">2667 10732 0,'0'0'0,"21"0"0,-21 21 15,21-21 63,0 0-62,-21-21-16,22 21 16,-22-22-16,21 22 0,0-21 15,0 0-15,-21 0 16,21 0-16,-21 0 16,0-1-16,0 1 15,0 0-15,0 0 16,0 0-1,-21 21 1,0 0-16,0 0 16,0 0-16,21 21 0,-22 0 0,1-21 15,0 21-15,0 0 0,0 1 16,0-1-16,-1 0 0,1 0 0,0 0 16,21 22-16,-21-22 0,21 0 15,-21 0-15,21 0 0,0 0 0,0 1 16,0-1-16,0 0 15,0 0-15,0 0 16,21-21-16,0 0 0,0 0 16,-21 21-16,21-21 0,1 0 15,-1 0-15,0 0 0,0 0 0,0 0 16,0 22-16,1-22 0,-1 0 16,0 21-16,0-21 0,0 0 15,-21 21-15,21 0 16,1-21-16,-22 21 0,0 0 15,21 1-15,-21-1 16,0 0-16,0 0 0,0 0 0,-21-21 16,21 21-16,-22 1 0,1-1 15,0 0-15,-21-21 0,21 21 0,-1-21 16,-20 0-16,21 0 0,0 0 16,-22 0-16,22 0 0,0 0 0,-21 0 15,21 0-15,-1 0 0,1 0 16,21-21-16,-21 21 0,0-21 15,0 21-15,21-21 16,0 42 125,0 0-94,21-21-32,0 0 16,-21 21-15</inkml:trace>
  <inkml:trace contextRef="#ctx0" brushRef="#br0" timeOffset="54403.59">2709 10753 0,'0'-21'15,"-21"21"-15,21-22 0,-21 1 16,21 0-16,0 0 16,0 0-16,0 0 15,0-1-15,0 1 16,0 0-16,0 0 15,0 42 17,0 0-32,0 22 15,0-22-15,0 0 16,0 21-16,0 1 0,0-1 0,0 0 16,-21 1-16,21-1 0,0 0 15,-21 1-15,21-1 0,0 0 0,0 1 16,0-1-16,0 0 0,-22-21 15,22 1-15,0 20 0,-21-21 0,21 0 16,0 0-16,0 1 16,0-44 31,0 1-32,0 0-15,0 0 16,0 0-16,0 0 0,0-1 0,0 1 15</inkml:trace>
  <inkml:trace contextRef="#ctx0" brushRef="#br0" timeOffset="55047.22">2582 10774 0,'-21'-21'0,"21"0"15,-21 21-15,21-22 0,0 1 16,0 0 0,0 0-16,21 0 0,0 0 15,0-1-15,1 1 0,20 21 16,-21-21-16,0 0 0,22 21 0,-22-21 16,21 21-16,-21 0 0,22 0 15,-22 0-15,0 0 0,21 21 0,-21 0 16,1 0-16,-1 0 0,-21 1 0,0 20 15,0-21-15,0 21 0,0-20 16,-21 20-16,-1-21 0,1 21 16,0-20-16,0 20 0,-21-21 15,20 0-15,1 0 0,0 1 0,0-1 16,0-21-16,0 0 0,-1 21 16,1-21-16,21-21 31,0 0-31,21-1 15,1 22-15,-1 0 0,0 0 16,0 0-16,0 0 0,0 0 0,22 0 16,-22 0-16,0 0 0,0 0 0,22 0 15,-22 0-15,0 22 0,0-1 16,-21 0-16,21 0 16,-21 0-16,0 0 0,0 22 15,0-22-15,-21 0 0,0 0 16,0 0-16,0 1 0,-1-1 15,-20 0-15,21 0 0,0 0 0,-22-21 16,22 21-16,0-21 0,0 0 16,-21 0-16,20 0 0,1 0 0,0 0 15,0 0-15,0 0 16,21-21 15,0 0-15,0 0-16,21 21 15,0-21-15,0-22 0,0 22 16,1 0-16</inkml:trace>
  <inkml:trace contextRef="#ctx0" brushRef="#br0" timeOffset="55364.04">3471 10520 0,'0'0'0,"21"-21"0,-21 0 0,22-22 15,-22 22 1,0 42 15,0 0-31,0 1 0,0-1 16,0 0-16,0 21 0,0-21 0,0 22 16,0-1-16,0 0 0,-22 1 15,22-1-15,-21-21 0,21 22 0,-21-1 16,0 0-16,21-21 0,0 22 15,-21-22-15,21 0 0,-21 21 0,21-20 16,-22-1-16,22 0 0,0 0 16,22-21 15,-1 0-31,0-21 0,0 0 16,0 21-16</inkml:trace>
  <inkml:trace contextRef="#ctx0" brushRef="#br0" timeOffset="55791.79">3810 10880 0,'21'-21'16,"0"21"-16,-21-22 0,0 44 31,0-1-15,0 0-16,-21 0 0,21 0 15,-21 0-15,21 1 0,-21-1 16,21 0-16,0 0 0,0 0 15,0 0-15,0 1 0,0-1 0,0 0 16,0 0-16,21-21 16,0 0-16,0 0 0,0 0 15,1 0-15,-1 0 16,0-21-16,0 21 0,0-21 0,-21 0 16,21-1-16,-21 1 0,22 0 0,-22 0 15,0-21-15,0 20 16,0 1-16,0 0 0,0 0 0,0 0 15,0 0-15,-22-1 0,1 1 16,0 21-16,0 0 0,0 0 16,0 0-16,-1 0 15,1 0-15,0 0 0,21 21 16,-21-21-16,0 22 0,21-1 16,-21-21-16,21 21 0,-22-21 15,1 0 1,21-21-1</inkml:trace>
  <inkml:trace contextRef="#ctx0" brushRef="#br0" timeOffset="56075.86">3260 10774 0,'0'0'0,"21"0"31,0 0-31,21-21 0,1 0 0,-22 21 16,42-22-16,-20 1 0,-1 21 15,0-21-15,22 0 0,-22 21 0,0-21 16,22 21-16,-22-21 0,-21 21 16,22 0-16,-22 0 0,0-22 0,0 22 15,-21 22 32,0-1-47,-21 0 16,21 0-1</inkml:trace>
  <inkml:trace contextRef="#ctx0" brushRef="#br0" timeOffset="56600.77">4593 10732 0,'0'0'16,"21"0"-16,43-22 15,-43 1-15,0 21 0,0-21 0,0 0 16,1 21-16,-22-21 16,21 21-16,-21-21 0,0-1 15,-21 22 1,-1 0-16,1 0 0,0 0 15,0 22-15,0-22 0,0 21 0,-22 0 16,22 0-16,0 0 0,0 0 0,0 1 16,-1-1-16,1 0 0,0 0 15,0 0-15,0 0 0,21 1 0,0-1 16,0 0-16,0 0 16,0 0-16,21-21 15,0 0-15,0 21 0,0-21 16,22 0-16,-22 0 0,0 22 0,0-22 15,0 0-15,1 0 0,20 21 16,-21-21-16,0 21 0,-21 0 0,21-21 16,-21 21-16,0 0 0,0 1 15,0-1-15,0 0 0,0 0 16,-21 0-16,0-21 0,0 21 0,0 1 16,0-1-16,-22-21 0,22 21 0,0 0 15,0-21-15,0 21 0,-1-21 0,-20 0 16,21 0-16,0 21 15,0-21-15,-1 0 0,1 0 16,0 0 0,21-21-16,-21 21 0,21-21 15,0 0-15,0 0 0,0 0 16,0-1-16,-21-20 0</inkml:trace>
  <inkml:trace contextRef="#ctx0" brushRef="#br0" timeOffset="58262.83">1270 9694 0,'0'0'0,"-21"-21"0,0 0 16,-1 21-16,1-21 0,0 21 0,21-21 16,-21 21-16,21-21 0,-21 21 15,21-22-15,0 44 32,21-1-32,21 0 15,-21 0-15,43 0 0,-22 22 0,22-22 16,-1 21-16,22-21 15,0 0-15,-22 22 0,22-22 0,-1 0 16,22 0-16,-21 0 0,21 1 0,0-1 16,-1 0-16,-20 0 0,21-21 15,-21 21-15,-1-21 0,1 21 0,-22-21 16,1 22-16,-1-22 0,-20 21 16,-1-21-16,0 21 0,1-21 0,-22 21 15,0-21-15,0 21 0,-21 0 16,0 1-16,-21-1 0,0 0 15,-21 0-15,20 21 0,-20-20 16,-21 20-16,20-21 0,-20 21 0,-22 1 16,0-1-16,1 0 0,-1 22 15,-21-22-15,0 1 0,22 20 16,-22 1-16,21-22 0,1 21 0,-22 1 16,21-1-16,-21 1 0,22-1 15,-1 1-15,0-1 0,1-20 0,20 20 16,1-20-16,-1-1 0,1-21 15,20 21-15,-20-20 0,20-1 0,1 0 16,0 0-16,21-21 0,-22 21 16,22-21-16,0 0 0,0 0 0,0 0 15,21-21 1,0 0-16,21 0 16,0 0-16,21-22 0,-21 22 15,43-21-15,-22-1 0,22-20 16,20 21-16,1-22 0,0 22 15,21-22-15,-22 22 0,22-22 0,0 22 16,0-21-16,-22 20 0,22 1 16,0-22-16,0 22 0,-21 0 0,20-22 15,-20 22-15,0-22 0,-1 22 16,1 0-16,-21-1 0,-1 1 0,-21 21 16,1-21-16,-1 20 0,0 1 15,-20 21-15,-1-21 0,-42 21 31,-1 0-31,1 0 16,0 0-16,0 0 0,0 0 0,0 0 16,-1 0-16,1 0 15,0 21-15,0-21 0,-21 0 0,20 0 16,1 21-16,0-21 0,0 0 0,0 0 16,-22 0-16,22 0 0,0 0 15,-21 0-15,21 0 0,-22 0 0,22-21 16,-21 21-16,-1-21 0,1 0 15,0 21-15,-1-21 0,1 0 16,-21-1-16,20 1 0,1 0 0,-22 0 16,1 0-16,21 0 0,-22-1 0,1 1 15,20 0-15,-20 0 0,-1 0 16,1-22-16,20 22 0,1 0 16,-21 0-16,20 21 0,22-21 15,-21 0-15,21 21 0,-1-22 16,44 22 15,-1 0-15,21 0-16,0 0 0,1 0 0,-1 22 15,22-1-15,-1-21 0,22 21 16,-22 0-16,22 0 0,0 0 0,-1 22 16,22-22-16,-21 0 15,21 21-15,-1-20 0,-20-1 0,0 21 16,-1-21-16,1 0 0,-21 1 15,-1-1-15,1 0 0,-22 21 0,0-21 16,-21 1-16,1 20 0,-22-21 16,0 0-16,0 22 0,-22-22 15,-20 21-15,0-21 0,-22 22 16,1-1-16,-22 0 0,22 1 0,-43-1 16,21 21-16,-21-20 0,-84 84 15,84-64-15,0 1 0,0 20 16,0-20-16,22-1 0,-22 22 0,21-21 15,-21-1-15,43 1 0,-22-22 16,43 0-16,-22 1 0,1-1 16,42-21-16,0 0 0,21 0 15,0 1 1,21-22 0,0 0-16,0-22 0,21 1 15,-20 0-15,20 0 0,0 0 0</inkml:trace>
  <inkml:trace contextRef="#ctx0" brushRef="#br0" timeOffset="59955.82">10414 9991 0,'0'0'0,"0"-21"16,21 21-16,0 0 15,-21-22-15,21 22 16,1 0-16,-44 0 47,-20 0-47,21 22 15,0-1-15,-22-21 0,-20 21 0,-1 0 16,1-21-16,-1 21 0,-20 22 16,-1-22-16,-21 0 0,22 0 0,-1 0 15,-21 22-15,21-1 0,-20-21 0,-1 21 16,0 1-16,0-1 0,21-21 16,-20 22-16,20-22 0,0 21 0,1-21 15,20 22-15,-21-22 0,22 0 0,-1 0 16,1 0-16,21-21 0,-22 21 15,22-21-15,-1 0 0,22 22 0,0-22 16,0 21-16,0-21 16,42 21-1,21-21 1,1 21-16,-1-21 0,0 21 16,22 0-16,-1 1 0,1-1 0,20 21 15,1-21-15,0 0 0,21 22 0,-1-1 16,-20 0-16,21 1 0,0-1 15,0 22-15,-1-22 0,-20 0 0,21 1 16,0-1-16,0 0 0,-22-21 0,1 22 16,0-1-16,-1-21 0,-20 0 15,-1 22-15,-20-22 0,-1 0 0,0 0 16,-21-21-16,1 21 0,-1 1 0,0-22 16,0 0-1,-42 0 16,0 0-31,0 0 0,-1-22 16,1 1-16,0 21 16,0-21-16,0 0 0,0 0 0,-1 0 15,1-1-15</inkml:trace>
  <inkml:trace contextRef="#ctx0" brushRef="#br0" timeOffset="60134.83">9652 10795 0,'0'0'16,"0"-42"-16,0 21 15,0-1-15</inkml:trace>
  <inkml:trace contextRef="#ctx0" brushRef="#br0" timeOffset="60455.7">9694 10626 0,'0'0'15,"-21"0"-15,0 0 16,0 0-16,-22 0 0,22 0 0,0 21 16,0-21-16,0 21 0,0 0 15,-1 0-15,1-21 0,0 22 0,21-1 16,0 0-16,-21 0 0,21 0 0,0 0 16,0 22-16,0-22 0,21-21 15,-21 21-15,42 0 0,-20-21 16,-1 21-16,0-21 0,0 0 0,21 22 15,-20-22-15,20 21 0,-21-21 0,0 0 16,0 21-16,1 0 0,-1-21 0,-21 21 16,21-21-16,-21 21 0,0 1 0,-21-1 15,0 0-15,-1-21 16,-20 21-16,21 0 0,-21-21 0,-1 21 16,22-21-16,-21 0 0,-1 0 15,22 0-15,0 0 0,-21 0 0,21 0 16,-1 0-16,22-21 15,0 0 1,0 0-16,22 0 16,-1 0-16,0 21 0,0-22 0,0 1 15,0 0-15</inkml:trace>
  <inkml:trace contextRef="#ctx0" brushRef="#br0" timeOffset="60731.54">10075 10647 0,'0'0'0,"0"-21"0,0 0 0,0-1 16,0 44-1,0-1 1,0 0-16,0 21 0,0-21 0,0 22 16,0-22-16,-21 21 0,21 1 15,-21-22-15,21 21 0,-21 0 0,21-20 16,0 20-16,0-21 0,-21 0 0,21 22 15,0-22-15,-22 0 0,22 0 0,0 0 16,22-21 15,-1 0-31,-21-21 16,21 21-16,0-21 0,0 0 0,0 0 16</inkml:trace>
  <inkml:trace contextRef="#ctx0" brushRef="#br0" timeOffset="61078.34">10414 10880 0,'21'0'16,"-21"21"-1,0 0-15,-21 0 16,21 0-16,-21 1 0,21-1 16,0 21-16,-21-21 0,21 0 0,0 1 0,0-1 15,0 0-15,0 0 16,0 0-16,21-21 15,0 0-15,0 0 16,0 0-16,0-21 0,1 21 16,-22-21-16,0 0 0,21 0 15,-21-1-15,21 1 0,-21 0 0,0 0 16,0 0-16,0 0 0,0-1 0,0 1 16,-21 0-16,0 21 15,-1-21-15,1 21 0,0 0 16,0 0-16,0 0 15,0 0-15,-1 0 0,1 0 16,0 0-16,0 0 16,0 0-16,0 0 15</inkml:trace>
  <inkml:trace contextRef="#ctx0" brushRef="#br0" timeOffset="61295.21">10033 10795 0,'21'-21'16,"21"21"-1,-20-21-15,-1 21 0,0 0 16,0 0-16,0-21 0,0 21 0,1-22 16,-1 22-16,0 0 0,0 0 0,0-21 15,0 21-15,1 0 0,20 0 0,-42-21 16,21 21-16,0 0 0</inkml:trace>
  <inkml:trace contextRef="#ctx0" brushRef="#br0" timeOffset="62029.21">11007 10668 0,'0'21'15,"0"0"1,0 1-16,0-1 0,0 0 16,0 0-16,0 0 0,0 0 15,0 1-15,0-1 0,0 21 16,0 0-16,0-20 0,0-1 16,0 0-16,0 21 0,0-21 0,-22 22 15,1-22-15,21 0 0,0 0 0,0 0 16,0 1-16,0-1 0,0 0 15,0-42 17,0 0-32,0-1 0,0 1 15,0 0-15,0-21 0,0 21 0,0-1 16,0 1-16,0 0 0,0 0 0,0-21 16,0 20-16,0 1 0,0-21 0,0 21 15,0 0-15,0-1 0,43-41 0,-22 42 16,0 21-16,-21-21 0,21-1 0,0 22 15,0 0-15,1 0 0,-1 0 0,0 0 16,0 0-16,0 0 0,0 0 0,1 43 16,-1-1-1,-21-21-15,0 0 0,0 1 16,0-1-16,-21 0 0,-1 0 0,22 0 16,-21-21-16,0 21 0,0 1 0,0-1 15,0-21-15,-1 0 0,1 21 0,0 0 16,0-21-16,42 0 31,0 0-31,0 0 16,1-21-16,41 0 0,-42 21 0,22 0 15,-22 0-15,0 0 0,0 0 0,21 0 16,-20 0-16,-1 0 0,0 0 16,0 0-16,-21 21 0,21 0 0,0 0 15,-21 0-15,0 1 0,0-1 16,0 0-16,-21 0 0,0 0 15,-21 0-15,21 1 0,-1-1 0,-20 0 16,21 0-16,-21 0 0,-22 22 0,22-22 16,21 0-16,-1 0 0,-20 0 0,21-21 15,0 21-15,0-21 0,-1 0 0,1 0 16,21 22-16,-21-22 0,0 0 16,21-22-1,0 1 1,0 0-16,0-21 15</inkml:trace>
  <inkml:trace contextRef="#ctx0" brushRef="#br0" timeOffset="65899.33">18944 6117 0,'21'-21'16,"-21"0"0,21 21-16,1-21 15,-1 0 1,0 21 0,0 0-16,-21-22 0,21 22 0,0 0 15,-21-21-15,22 21 16,-1-21-16,0 21 15,0 0-15,-21-21 0,21 21 16,-42 0 47,0 0-63,0 21 15,0 0-15,-1-21 0,1 21 16,-21 1-16,0-1 0,-1 0 0,1 0 15,-22 0-15,1 22 0,-22-22 16,22 21-16,-22 0 0,0 1 0,1-1 16,-1 22-16,0-1 0,22-21 15,-22 22-15,22-1 0,-22-20 0,22 20 16,-22 1-16,21-22 0,-20 22 0,-1-22 16,22 21-16,-22-20 0,21-1 15,-20 22-15,20-22 0,1 0 16,-1 1-16,1-1 0,20 0 0,-20 1 15,21-22-15,20 21 0,-20-21 16,0 0-16,21 1 0,-1-22 0,1 21 16,0-21-16,0 0 15,21-21 1,0-1-16,0 1 16,0 0-16,21 0 0,-21 0 15,21 0-15,0-1 0,-21-20 16,22 21-16,-1 0 0,0-22 0,0 22 15,0-21-15,0 21 0,1 0 16,-1-22-16,0 22 0,0 0 16,-21 0-16,21 0 0,0 21 0,-21-22 15,-21 44 17,0-1-17,0 0-15,0 0 0,0 0 16,-1 0-16,22 22 0,-21-22 0,0 21 15,0-21-15,0 22 0,0-22 16,-1 21-16,22-21 0,-21 1 0,0-1 16,21 0-16,0 0 0,0 0 15,-21-21-15,21 21 16,21-21 0,-21 22-16,21-22 15,0 0-15,1 21 0,-1-21 0,0 21 16,0-21-16,0 0 0,0 21 15,1-21-15,-1 21 0,21-21 0,-21 0 16,0 21-16,1 1 0,-1-22 0,0 0 16,-21 21-16,21-21 0,0 0 15,-21 21-15,0 0 16,21-21 15,1 0-15,-22-21-16,21 0 0</inkml:trace>
  <inkml:trace contextRef="#ctx0" brushRef="#br0" timeOffset="67195.64">21526 6138 0,'0'0'0,"-21"-21"16,0 0-16,0 0 0,0 0 15,0 0-15,-1-1 16,22 1-16,-21 0 0,0 21 31,21-21-31,0 42 32,0 0-32,21 0 0,0 1 15,1 20-15,-1 0 0,0 1 0,0-1 16,0 0-16,0 22 15,22-22-15,-22 22 0,0-1 0,21 1 16,-20-1-16,20 1 0,-21-22 0,0 21 16,22 1-16,-22-22 0,0 22 15,0-1-15,21-20 0,-20 20 0,-1 1 16,0-22-16,0 21 0,0-20 16,-21-1-16,21 22 0,-21-22 0,22 0 15,-22 1-15,0-22 0,21 21 0,-21-21 16,0 22-16,21-22 0,-21 0 15,0 0-15,0 0 0,0 0 0,0 1 16,0-1-16,21-21 0,-21 21 0,-21-42 63,0 21-48,21-21-15,-21-1 0,-1 22 0,1-21 16,0 0-16,-21 0 0,21 0 0,-1 0 15,1-1-15,-21 1 0,21 0 16,0 0-16,-1 0 0,1 0 0,0-1 16,0 1-16,0 0 0,0 0 0,21 0 15,-22 21 1,22 21 15,22 0-31,-1 0 16,0 0-16,0 1 0,-21-1 15,21 0-15,0 21 0,1-21 0,-1 1 16,0-1-16,0 0 0,0 0 16,0 21-16,1-20 0,-22-1 0,21 0 15,0 0-15,-21 0 0,21-21 0,-21 21 16,21 1-16,0-22 0,1 0 16,-1 0-1,0 0-15,0-22 16,-21 1-16,21 0 0,0 0 15,-21 0-15,22 0 0,-1-1 16,0-20-16,21 21 0,-21 0 0,1-22 16,-1 22-16,0 0 0,0 0 0,0 0 15,0 0-15,1 21 0,-1-22 16,0 22-16,-21-21 16,21 21 15</inkml:trace>
  <inkml:trace contextRef="#ctx0" brushRef="#br0" timeOffset="73280">14944 8213 0,'21'0'0,"-21"-21"16,21 21-16,-21-22 0,0 1 16,21 0-16,-21 0 15,21 21-15,-21-21 0,0 0 16,0-1-16,0 1 15,0 0-15,0 0 16,0 0-16,0 0 16,0-1-16,0 1 15,0 0 1,-21 21 31,21 21-32,-21 0-15,21 1 16,0-1-16,-21 21 0,21-21 0,0 22 16,0 20-16,0-21 0,0 22 15,0-1-15,0-20 0,0 20 0,0 1 16,0 20-16,0-20 0,0-1 16,0 1-16,0 21 0,0-22 0,0 1 15,0-1-15,0-21 0,-21 22 16,21-22-16,0 1 0,-22-1 0,22-21 15,0 21-15,0-20 0,0-1 0,0 0 16,0 0-16,0 0 0,-21-21 16,21 21-16,0-42 31,0 0-15,0 0-16,0 0 15,0 0-15,0-1 0,0 1 16,0 0-16,0 0 0,0 0 0,0 0 15</inkml:trace>
  <inkml:trace contextRef="#ctx0" brushRef="#br0" timeOffset="76399.66">15028 8107 0,'0'-21'15,"-21"21"32,42 0 0,0 21-31,1-21-16,20 0 0,-21 21 15,0-21-15,22 0 0,-1 0 16,0 21-16,22-21 0,-22 0 0,22 0 16,-22 0-16,21 21 15,1-21-15,-1 0 0,22 0 0,-21 0 16,20 0-16,1 0 0,21 0 16,-22 0-16,22 0 0,0 0 0,-21 0 15,21 0-15,21 0 0,-22 0 16,1 0-16,21 0 0,0 0 0,-21 0 15,21 0-15,-21 0 0,0 0 16,21 0-16,-43 0 0,43 0 0,-42 22 16,21-22-16,0 0 0,0 0 0,-22 21 15,1-21-15,21 0 0,-43 0 16,22 21-16,0-21 0,-22 0 0,1 0 16,20 0-16,-20 0 0,-1 0 15,1 21-15,-1-21 0,1 0 16,-1 0-16,-20 0 0,20 0 0,-21 0 15,22 0-15,-22 0 0,1 0 16,-1 0-16,-21 0 0,21 0 0,1 0 16,-22 0-16,0 0 0,0 0 15,0 0-15,1 0 0,-1 0 0,0 21 16,0-21 0,-21 21-1,0 1 1,0-1-16,0 0 15,0 0-15,-21 0 0,21 0 16,0 1-16,0-1 0,-21 0 16,0 0-16,21 0 0,-22 22 0,22-22 15,0 21-15,0-21 0,0 22 0,-21-1 16,21 0-16,-21-21 0,21 22 16,0-1-16,0 0 0,0 1 0,-21-22 15,21 21-15,-21 1 0,21-22 16,0 21-16,-21-21 0,21 22 0,0-22 15,0 0-15,0 0 0,-22 0 0,22 22 16,0-22-16,0 0 0,-21-21 16,21 21-16,0 0 0,0 0 15,0 1-15,0-1 0,0 0 0,0 0 16,0 0-16,0 0 16,-21 1-16,21-1 0,0 0 15,-21 0-15,21 0 0,-21-21 16,21 21-16,-21-21 0,-1 22 15,22-1-15,-21 0 0,0 0 16,0-21-16,21 21 16,-21-21-1,21 21-15,-21-21 0,-1 0 47,1 0-31,0 0 15,21 22-31,-21-22 0,0 0 16,0 0-16,-1 0 0,1 0 15,0 0-15,0 0 16,0 0-16,0 0 0,-1 0 0,-20 0 16,21 0-16,0 0 0,-22 0 0,22 0 15,-21 0-15,21 0 0,-22 0 16,22 0-16,-21 0 0,21 0 15,-22 0-15,1 0 0,0 0 0,-1 0 16,1 0-16,0 0 0,-1 0 16,-20-22-16,-1 22 0,22 0 0,-21 0 15,-1 0-15,1 0 0,-1-21 0,1 21 16,20 0-16,-20 0 0,20 0 16,1-21-16,0 21 0,-1 0 0,1 0 15,0 0-15,-22-21 0,22 21 0,0 0 16,-1 0-16,-20 0 0,20 0 15,-20-21-15,21 21 0,-22 0 0,1 0 16,-1 0-16,1 0 0,20-21 0,-20 21 16,-1 0-16,22 0 15,-22 0-15,22 0 0,0 0 0,-22 0 16,22 0-16,0 0 0,-1 0 0,-20-22 16,20 22-16,1 0 0,-21 0 15,20 0-15,-20 0 0,20 0 0,-20 0 16,21 0-16,-22 0 0,22 0 0,-22 0 15,22 0-15,0 0 0,-1-21 16,22 21-16,-21 0 0,-1 0 0,22 0 16,-21 0-16,21-21 0,-22 21 15,22 0-15,0 0 0,0 0 0,0 0 16,0 0-16,-1 0 16,1 0-1,21-21 1,-21 21-1,0 0-15,0 0 16,0-21 0,-1 21-16,1 0 0,0 0 15,0 0-15,0 0 0,0 0 16,-1 0-16,1 0 0,0 0 16,0 0-16,0 0 0,0 0 0,-1 0 15,1 0-15,0 0 0,0 0 0,0 0 16,0 0-1,-1 0-15,1 0 16,0 0 15,0 0-31,0 0 16,0 0 0,-1 0-16,1-21 0,0 21 15,0 0-15,0 0 0,0 0 16,-1 0-1,1 0-15,0 0 47,0-22 47,42 22 359,-21-21-62,21 21-376,0 0 1,-21-21 172</inkml:trace>
  <inkml:trace contextRef="#ctx0" brushRef="#br0" timeOffset="77479.77">15642 8551 0,'-21'-21'0,"21"0"16,-21 0-16,21 0 16,-21 21-1,-1 0 1,22 21-16,0 0 16,0 0-16,-21 22 0,21-1 15,0 0-15,0 22 0,0-22 0,0 22 16,0-1-16,0-21 0,0 22 15,0-22-15,0 1 0,0-22 0,0 21 16,0-21-16,0 0 0,21 1 0,1-22 16,-1 0-16,0 0 0,0 0 15,0 0-15,0 0 0,1 0 0,20-22 16,-21 1-16,0-21 0,0 21 16,1 0-16,-1-22 0,0 1 15,0 0-15,0-1 0,-21-20 0,0 20 16,21 1-16,-21 0 0,0-1 15,0 22-15,0 0 0,0 0 0,0 0 16,-21 21 0,21 21-16,0 0 15,-21 0-15,21 0 0,0 1 16,0-1-16,0 0 0,0 0 0</inkml:trace>
  <inkml:trace contextRef="#ctx0" brushRef="#br0" timeOffset="77819.58">16256 8700 0,'0'0'0,"0"-22"15,0 1-15,-21 21 16,0 21 0,21 1-16,0-1 0,0 21 15,0 22-15,0-22 0,0 21 16,0 1-16,0-1 0,0 1 0,0-1 15,0 22-15,-22-21 0,22 20 0,0-20 16,0 20-16,0 1 0,-21 0 16,21-1-16,-21-20 0,21 21 0,0-22 15,0 1-15,0 20 0,-21-20 16,21-1-16,-21 1 0,21-1 0,0-20 16,0-1-16,0 0 0,0 1 15,0-1-15,-21-21 0,21 0 0,0 0 16,-22-21-1,22-21-15,0-21 16,0 21-16,0-22 0,0-20 0,0 21 16,0-22-16,0 1 0</inkml:trace>
  <inkml:trace contextRef="#ctx0" brushRef="#br0" timeOffset="78103.41">16108 9419 0,'0'0'0,"0"-63"0,0-1 0,0-63 16,0 85-16,0-22 0,21 22 15,0 0-15,0-1 0,22 1 0,-22 21 16,21-21-16,0 20 0,1 1 16,-1 0-16,0 0 0,1 21 0,-1 0 15,0 0-15,-20 0 0,-1 21 16,0-21-16,-21 21 0,0 22 0,0-22 16,0 21-16,-21-21 0,0 22 0,-1-22 15,-20 21-15,0-21 0,-1 22 16,1-22-16,0 0 0,-22 0 0,22 0 15,21 0-15,-22 1 0,1-22 16,21 0-16,0 21 0,42-21 31,0-21-31,0-1 16,0 1-16,22 0 0,-1 0 0</inkml:trace>
  <inkml:trace contextRef="#ctx0" brushRef="#br0" timeOffset="78343.78">16849 8890 0,'0'0'0,"42"-21"0,0 0 0,-21 0 0,-21-1 16,0 1-16,0 0 16,0 0-16,0 0 15,-21 21-15,0 0 0,-21 21 16,21-21-16,-1 21 0,1 0 16,-21 22-16,21-22 0,0 21 0,-1-21 15,1 22-15,0-22 0,0 21 16,21-21-16,-21 22 0,21-22 0,0 0 15,0 21-15,0-21 0,21 1 16,0-1-16,0-21 0,0 0 16,22 0-16,-22 0 0,21 0 0,1 0 15,-1-21-15,0-1 0,1 22 16</inkml:trace>
  <inkml:trace contextRef="#ctx0" brushRef="#br0" timeOffset="79015.53">17357 8975 0,'0'0'0,"21"-21"16,0-64-16,-21 64 15,0 0-15,0-1 0,0 1 16,-21 21-16,0 0 0,-1 0 0,1 0 16,-21 0-16,21 21 0,0 1 0,-1-1 15,-20 0-15,21 21 0,0-21 16,0 22-16,-1-22 0,1 21 0,21-21 16,0 22-16,-21-22 0,21 0 15,0 0-15,0 0 0,0 1 0,0-1 16,21-21-16,0 0 0,1 0 15,-1 0-15,0 0 16,0 0-16,0 0 0,22-21 0,-22-1 16,0 1-16,0 0 0,0 0 0,0 0 15,1 0-15,-22-1 0,0 1 16,0-21-16,0 21 0,0 0 0,0-1 16,0 44-1,-22-1 1,22 0-16,-21 0 0,21 21 15,-21-20-15,21-1 0,0 0 16,0 0-16,0 0 0,0 0 0,0 1 16,0-1-16,21-21 0,0 0 0,1 21 15,-1-21-15,21 0 16,-21 0-16,0 0 0,22 0 0,-22-21 16,0 0-16,21-1 0,-20 22 0,-1-21 15,21-21-15,-21 21 0,22 0 16,-22-22-16,0 22 0,0-21 0,-21 21 15,0-22-15,21 22 0,-21 0 16,0 0-16,0 0 0,0 42 16,0 0-1,0 0-15,0 21 0,0-20 16,0-1-16,0 21 0,0-21 0,0 0 16,0 1-16,21 20 0,-21-21 15,22 0-15,-1 0 0,0-21 16,-21 22-16,0-1 0,0 0 0,0 0 15,0 0-15,-21-21 16,0 21-16,-1-21 0,-20 0 0,0 0 16,21 22-16,-22-22 0,1 0 0,0 0 15,20 0-15,-20 0 0,21 0 16,0 0-16,21-22 16,0 1-16,42 0 0,-21 0 15,22 0-15,-1 0 0,0-1 16</inkml:trace>
  <inkml:trace contextRef="#ctx0" brushRef="#br0" timeOffset="79763.11">18373 8742 0,'0'0'0,"21"-42"15,0-43 1,-21 64-16,0-22 0,-21 43 16,0 0-16,-1 22 15,1-1-15,0 0 0,21 0 0,-21 21 16,0 1-16,21-1 0,-21 0 15,21 1-15,0 20 0,-22-20 16,22-1-16,-21 0 0,21 1 0,0-1 16,0-21-16,0 0 0,0 22 15,0-22-15,0 0 0,0 0 0,21-21 32,1-21-17,-1 0-15,0 0 0,0-1 0,0 1 16,0 0-16,1 0 0,-1 21 0,0-21 15,0 0-15,0 21 0,0 0 16,1 0-16,-1 0 16,-21 21-16,0 0 15,0 0-15,0 0 0,0 0 16,0 1-16,0-1 0,21-21 16,-21 21-16,21-21 0,0 0 15,0 21-15,1-21 0,-1 0 16,0 0-16,0 21 0,21-21 0,-20 0 15,20 0-15,0 0 0,-21 0 16,22 0-16,-1 0 0,-21 0 0,22 0 16,-1 0-16,-21 0 0,21 0 0,-20 0 15,-1-21-15,21 21 0,-21-21 16,0 0-16,1 21 0,-22-21 0,21-1 16,-21-20-16,21 21 0,-21 0 0,0-22 15,0 22-15,0 0 0,0 0 16,0 0-16,0 0 0,-21 21 15,0 0-15,-1 0 0,1 0 16,0 21-16,0 0 0,0 0 16,0 0-16,-1 22 0,1-22 0,0 21 15,0-21-15,0 22 0,0-22 0,-1 21 16,22 0-16,0 1 0,-21-1 16,21-21-16,0 43 0,0-22 0,0 0 15,0 1-15,0 20 0,0-20 0,0-1 16,0 21-16,0-20 0,0-1 15,0 22-15,0-22 0,-21 0 0,21 1 16,-21-22-16,0 21 0,0-21 0,-1 22 16,1-22-16,0 0 15,0 0-15,0-21 0,0 21 0,-1-21 16,1 0-16,21-21 16,0 0-1,21 0-15,-21 0 0,22-22 0,20 1 16</inkml:trace>
  <inkml:trace contextRef="#ctx0" brushRef="#br0" timeOffset="79966.99">19367 8869 0,'0'0'0,"0"-21"0,-42-43 15,21 43 1,21 0-16,-21 0 15,21 42 17,-21-21-32,21 21 15,-22-21-15,1 0 0,21 21 0,-42 0 16</inkml:trace>
  <inkml:trace contextRef="#ctx0" brushRef="#br0" timeOffset="80182.87">18330 8932 0,'0'0'0,"43"0"31,-22 0-31,21 0 0,0 0 16,22-21-16,-1 21 0,-20 0 15,20 0-15,1-21 0,-22 21 0,0 0 16,22 0-16,-43 0 0,21-21 0,-20 21 15,20 0-15,-21 0 0,0 0 16,-21-21-16,21 0 0,1 21 0</inkml:trace>
  <inkml:trace contextRef="#ctx0" brushRef="#br0" timeOffset="80834.92">22542 8403 0,'0'0'0,"-21"0"0,0-21 15,21 0 1,-21 21-16,0 0 15,21 21-15,-21 0 0,21 0 16,0 22-16,-22 20 0,1-20 0,21 20 16,0 22-16,-21-1 0,0 1 15,0-21-15,21 20 0,-21 1 16,21 0-16,-22-22 0,1 1 0,0 20 16,21-41-16,-21 20 0,21-21 15,-21 22-15,21-43 0,-21 21 0,21-20 16,0-1-16,0 0 0,0-42 31,0-22-31,0 22 16,21-21-16,-21 0 0,21-1 15,-21 1-15,21-22 0</inkml:trace>
  <inkml:trace contextRef="#ctx0" brushRef="#br0" timeOffset="81550.67">22288 8530 0,'0'0'0,"0"-42"0,0 21 0,0-22 0,0 22 16,0 0-16,0 0 16,0 0-16,22 21 0,-1-21 0,21 21 15,0-22-15,1 22 0,20 0 16,22-21-16,0 21 0,20 0 0,1-21 16,0 21-16,21 0 15,21-21-15,0 21 0,1-21 0,-1 21 0,21 0 16,0 0-16,22 0 0,-22 0 15,22-21-15,-1 21 0,1 0 16,-1 0-16,1 0 0,-22 0 0,0 0 16,1 0-16,-22 0 0,-21 0 15,0 0-15,0 0 0,-21 0 0,-22 0 16,1 0-16,0 0 0,-1 0 16,-41 0-16,20 0 0,-20 0 0,-1 0 15,-21 0-15,0 0 0,0 0 16,1 21-16,-22 0 0,0 0 15,0 0-15,0 0 0,0 22 0,0-22 16,0 21-16,0 1 0,0-1 16,0 0-16,0 1 0,-22-1 0,22 0 15,-21 22-15,0-22 0,21 22 16,-21-22-16,0 21 0,21 1 16,-21-22-16,-1 22 0,22-22 0,-21 22 15,0-22-15,0 0 0,0 1 16,21 20-16,-21-21 0,-1 1 0,1-1 15,0 0-15,21 1 0,-21-1 0,21 0 16,-21-20-16,0 20 0,21-21 16,0 21-16,-22-20 0,22-1 0,-21 0 15,21 0-15,-21 0 0,21 0 16,-21 1-16,0-22 0,21 21 0,-21-21 16,-1 0-16,1 21 15,0-21-15,0 0 0,0 0 16,0 21-16,-1-21 0,1 0 0,-21 0 15,21 0-15,-22 0 0,22 0 16,-21 0-16,-22 0 0,22 0 0,-21 0 16,-1 0-16,-21 0 0,1-21 0,-1 21 15,0 0-15,-20-21 0,-1 21 16,0-21-16,-21 21 0,0-22 0,0 22 16,-21 0-16,0-21 0,-1 21 0,1 0 15,0 0-15,-21 0 0,-1 0 16,1 0-16,0 0 0,21 0 0,-22 0 15,22 0-15,0 0 0,0 0 16,21 0-16</inkml:trace>
  <inkml:trace contextRef="#ctx0" brushRef="#br0" timeOffset="81641.63">22161 9927 0,'0'0'15,"-21"0"-15,21-21 16,0 0 0,0 0-16,0 0 15,21-1-15,-21 1 0,43 0 0,-22 0 16</inkml:trace>
  <inkml:trace contextRef="#ctx0" brushRef="#br0" timeOffset="82386.97">23241 8721 0,'0'0'0,"21"-21"0,-21-1 16,0 1-16,-21 42 31,0-21-31,0 43 16,-1-1-16,1 0 0,0 1 0,0 20 15,0 1-15,-22-1 0,22 1 16,0-22-16,-21 22 0,-1-22 0,22 21 16,-21-20-16,0-22 0,20 21 15,1-21-15,-21 1 0,42-1 16,-21 0-16,21 0 0,-21-21 0,21-21 31,0 0-31,0 0 0,0-22 16,0 22-16,21 0 0,-21-21 0,21-1 15,-21 22-15,0-21 0,21 21 16,-21-22-16,21 22 0,-21 0 0,21 21 16,1 0-16,-1 0 0,-21 21 15,21 0-15,0 0 16,-21 1-16,21 20 0,0-21 0,-21 0 15,22 22-15,-22-22 0,21 21 0,0-21 16,-21 0-16,21 1 0,0-1 16,0 0-16,-21 0 0,22 0 0,-1-21 15,0 0-15,21 0 0,-21 0 0,1 0 16,-1 0-16,0-21 0,21 21 16,-21-21-16,1 0 0,20 0 0,-21-1 15,0-20-15,0 21 0,1-21 16,-22 20-16,0-20 0,0 0 0,0-1 15,0 1-15,0-21 0,0 20 0,-22 1 16,1-22-16,21 22 0,-42 0 16,21-22-16,0 22 0,-1 21 15,1-22-15,0 1 0,0 21 0,0 0 16,0 21-16,-1 0 0,1 0 16,0 0-16,0 0 0,0 0 0,0 21 15,-1 0-15,22 21 0,-21-20 16,21 20-16,-21 0 0,21 1 0,0-1 15,0 0-15,0 1 0,0-1 0,21 0 16,0 1-16,1-1 0,-1 0 16,0-21-16,0 22 0,0-22 0,0 0 15,1 0-15,-1 0 0,21 1 16,-21-22-16,0 0 0,22 0 0,-22 0 16,0 0-16,21 0 0,-20 0 15,20 0-15,0-22 0,-21 1 16</inkml:trace>
  <inkml:trace contextRef="#ctx0" brushRef="#br0" timeOffset="83703.03">23897 9038 0,'0'0'0,"0"-21"0,0 0 15,-21 42 1,0-21 0,0 21-16,-1 0 0,1 1 0,0 20 15,0-21-15,0 0 0,21 22 16,-21-22-16,-1 0 0,1 21 0,21-21 15,0 1-15,0-1 0,0 0 16,0 0-16,0 0 16,21-21-16,1 0 15,-1 0-15,0 0 0,0 0 0,0 0 16,0 0-16,1 0 0,-1-21 16,0 0-16,0 21 0,0-21 0,0 0 15,-21-1-15,22 1 0,-22-21 0,0 21 16,0 0-16,0-22 0,0 22 15,-22-21-15,1-1 0,0 22 0,0 0 16,0 0-16,0 0 0,-1 21 0,1 0 16,0 0-16,0 0 15,0 21-15,0 0 0,21 0 0,-22 0 16,22 1-16,-21-1 0,21 21 0,0-21 16,0 22-16,0-22 0,0 0 15,0 0-15,21 0 0,1 0 0,-1-21 16,0 22-16,0-22 0,21 0 15,-20 0-15,-1 0 0,21 0 0,-21 0 16,0 0-16,22 0 0,-22-22 0,0 1 16,0 21-16,0-21 0,1 0 15,-1 0-15,0 0 0,-21-1 0,21 1 16,-21 0-16,0 0 0,21 21 0,-21-21 16,21 21-16,-21 21 31,0 0-31,0 21 0,0-20 15,0-1-15,0 0 0,0 21 16,0-21-16,-21 1 0,21-1 0,0 0 16,0 0-16,0 0 0,0 0 0,0 1 15,0-1-15,0 0 16,21-21-16,1 0 16,-1 0-16,0 0 0,0-21 15,0 0-15,0 21 16,1-22-16,-22 1 0,21 0 0,0 0 0,0 0 15,0 0-15,-21-1 0,21 1 16,1 0-16,-22 0 0,0 42 31,0 0-15,0 0-16,0 1 16,0-1-16,0 0 0,0 0 15,0 0-15,21-21 31,0 0-31,0 0 0,0 0 16,0 0-16,1 0 0,-1-21 16,0 0-16,0 21 15,0-21-15,-21 0 0,0-1 0,21 1 16,-21 0-16,0 0 0,0 0 0,0 0 16,0-1-16,-21 1 0,0 0 15,21 0-15,-21 0 0,0 21 0,21-21 16,-21 21-16,42 0 31,0 0-15,0 0-16,0 0 0,0 0 0,1 0 15,-1 21-15,0-21 0,0 21 16,0-21-16,0 21 0,-21 0 16,22-21-16,-1 21 0,-21 1 0,21-1 15,-21 0-15,0 0 0,0 0 16,0 0-16,0 1 0,0-1 15,0 0-15,0 0 0,0 0 32,0-42-1,0 0-31,0 0 16,0 0-16,0-1 0,0 1 15,21 0-15,0-21 0,-21 21 0,21-1 16,1-20-16,-1 21 15,0 0-15,21 0 0,-21 21 0,1 0 16,-1 0-16,0 0 0,0 0 0,0 21 16,0 0-16,1 0 0,-1 0 15,-21 0-15,0 22 0,0-22 0,0 0 16,0 0-16,0 22 0,0-22 0,0 0 16,0 0-16,0 0 15,-21-21-15,21 21 0,-22-21 16,22-21 31,0 0-47,22 0 15</inkml:trace>
  <inkml:trace contextRef="#ctx0" brushRef="#br0" timeOffset="84603.52">25717 9038 0,'0'0'0,"0"-21"0,0 0 16,-21 21 0,0 0-16,-21 0 15,21 21-15,-1 0 0,-20 0 0,21 1 16,0-1-16,-22 0 0,22 21 0,-21-21 16,21 1-16,0 20 15,21-21-15,0 0 0,-22 0 0,22 1 16,0-1-16,0 0 0,0 0 0,0 0 15,0 0-15,22-21 0,-1 22 16,0-22-16,0 21 0,0-21 0,22 0 16,-22 0-16,0 0 0,21 0 0,1 0 15,-22 0-15,21-21 0,0-1 16,-20 22-16,20-21 0,-21 0 0,21 0 16,-20 0-16,-1 0 0,0-1 0,-21 1 15,0 0-15,0 0 0,0 0 16,0 0-16,0-1 0,-21 22 15,0 0-15,-1 0 16,1 0-16,0 22 0,0-22 16,0 21-16,0 0 0,-1 0 0,1 0 15,21 0-15,-21 1 0,21-1 0,-21-21 16,21 21-16,0 0 0,-21 0 0,21 0 16,21-21-1,0 0-15,0 0 16,0 0-16,1 0 0,-1-21 0,0 21 15,0-21-15,0 0 16,0 21-16,1-21 0,-1 0 0,0-1 0,0 1 16,0 21-16,-21-21 0,0 0 0,21 21 15,-42 21 17,0 0-32,0 0 15,0 1-15,21-1 0,0 0 16,-21 0-16,21 0 0,0 0 15,21 1 1,0-22-16,0 0 16,0 0-16,0 0 0,1 0 0,-1 0 15,0 0-15,0-22 0,21 22 0,-20-21 16,-1 0-16,0 0 0,0 0 16,0 21-16,0-21 0,1-1 0,-22 1 15,0 0-15,0 0 0,0 0 16,0 0-16,-22 21 31,22 21-31,0 0 0,0 0 16,0 0-16,0 0 15,0 1-15,0-1 0,0 0 0,0 0 16,0 0-16,0 0 16,0 1-16,0-1 15,-21-21-15,0 0 16,0 21-16,0-21 0,0 0 0,-1 0 15,1 0-15,0 0 0,0 0 16,21-21 0,0 0-16,21-1 15,0 22-15,0-21 0,22 0 16,-22 0-16,0 0 0,21-22 0</inkml:trace>
  <inkml:trace contextRef="#ctx0" brushRef="#br0" timeOffset="85336.1">26691 8869 0,'0'0'16,"0"-21"-16,0 42 31,0 0-31,-21 0 0,21 0 16,-21 1-16,0 20 0,-1-21 16,22 21-16,-21 1 0,0-1 0,0-21 15,21 22-15,0-22 0,-21 0 0,21 21 16,0-21-16,-21 1 0,21-1 15,0 0-15,0 0 16,21-21 0,0 0-16,0-21 15,0 21-15,0-21 0,1 0 16,-1-1-16,0 22 16,-21-21-16,21 21 0,-21-21 15,0 42 1,0 0-1,0 1-15,0-1 16,0 0-16,0 0 16,21 0-16,0-21 15,1 21-15,-1-21 0,0 22 0,0-22 16,21 0-16,-20 0 0,-1 0 16,21 0-16,-21 0 0,22-22 0,-22 1 15,21 21-15,-21-21 0,0 21 0,1-21 16,-1 0-16,0 0 15,0-1-15,-21 1 0,0 0 16,0 0-16,-21 21 16,0 0-16,0 0 0,-1 0 15,-20 0-15,21 21 0,0 0 0,0 0 16,-1-21-16,1 22 0,0-1 0,0 0 16,21 0-16,0 0 0,0 22 15,0-22-15,0 0 0,0 21 0,0-21 16,0 22-16,0-22 0,0 21 0,-21-21 15,21 22-15,-21-22 0,-1 21 16,1-21-16,0 22 0,0-1 16,-21-21-16,20 22 0,1-22 0,-21 21 15,21-21-15,-22 0 0,22 22 16,-21-22-16,21 0 0,0 0 0,-1 0 16,1 1-16,0-1 0,0 0 0,21 0 15,-21 0-15,21-42 31,21 0-15,-21 0-16,21 21 0,0-21 0,0-1 16,1-20-16,-1 21 0,0 0 15,0-22-15,21 22 0</inkml:trace>
  <inkml:trace contextRef="#ctx0" brushRef="#br0" timeOffset="85599.95">27368 8975 0,'0'-21'16,"0"-1"93,-21 22-109,0 0 0</inkml:trace>
  <inkml:trace contextRef="#ctx0" brushRef="#br0" timeOffset="85855.8">26458 8954 0,'0'0'0,"-21"21"15,42-21 1,22 0-16,-22 0 0,0 0 16,21 0-16,1 0 0,20 0 15,-21 0-15,1 0 0,20 0 0,-20 0 16,-1 0-16,0 0 0,1 0 15,-22 0-15,0 0 0,0 0 0,0 0 16,0 0-16,-42 0 31,0 0-31,0 0 16,0 0-16,0 0 0</inkml:trace>
  <inkml:trace contextRef="#ctx0" brushRef="#br1" timeOffset="94303.19">14626 6964 0,'0'0'0,"0"-21"16,0 0-16,0-22 0,0 22 15,0 0-15,0-21 0,0 20 0,21-20 16,-21 21-16,0 0 0,21 21 16,-21-21-16,0 42 15,0 0 1,-21 0-16,21 0 0,-21 22 0,0-1 15,21 0-15,-21 22 0,21-22 16,-21 22-16,-1-1 0,22-21 16,-21 22-16,21-22 0,-21 1 0,21-1 0,0 0 15,0 1-15,0-22 16,0 0-16,0 0 0,21-21 31,0-21-31,-21 0 0,22 0 0,-1-1 16,0 1-16,0-21 0,0 0 0,0-1 15,-21 1-15,22 0 0,-1-1 16,0 22-16,-21-21 0,0 21 0,21-1 16,0 22-16,-21 22 15,0-1 1,0 0-16,0 0 0,0 21 16,0-20-16,0 20 0,0-21 15,0 21-15,21-20 0,-21 20 0,0-21 16,22 0-16,-1 0 15,0 1-15,0-22 0,0 0 16,0 0-16,1 0 0,-1 0 16,0-22-16,0 1 0,0 0 0,0 0 15,1 0-15,-1 0 0,0-1 16,0-20-16,0 21 0,-21-21 0,0-1 16,21 22-16,-21-21 0,0 21 15,0-22-15,0 22 0,0 0 16,0 0-16,0 0 0,0 42 31,0 0-15,0 21-16,0-21 0,0 22 15,0-1-15,0-21 0,0 22 0,0-1 16,0 0-16,0 1 0,0-22 0,0 21 16,22-21-16,-1 0 0,0 1 15,0-22-15,0 0 0,0 0 0,1 0 16,20 0-16,-21 0 0,21 0 15,-20-22-15,-1 1 0,21 0 0,-21 0 16,22-21-16,-22-1 0,0 1 16,0 21-16,0-22 0,0 1 15,1 0-15,-1-1 0,-21-20 0,0 21 16,0-1-16,0 1 0,0-22 16,0 22-16,0 0 0,0 21 0,0-22 15,0 22-15,0 42 31,0 22-31,0-22 0,0 21 0,-21 0 16,21 1-16,0 20 0,-22-20 16,22-1-16,0 0 0,0 22 0,-21-22 15,21 0-15,0 1 0,-21-1 16,21-21-16,0 22 0,0-22 16,0 0-16,0 0 0,21-42 31,0 0-16,1 0-15,-22-1 0,0 1 16,0-21-16,21 21 0,-21 0 0,21-1 16,-21 1-16,21 21 31,-21 21-31,21 1 16,-21-1-16,0 0 0,0 0 15,0 0-15,0 22 0,0-22 0,0 0 16,0 0-16,21 0 15,-21 0-15,22-21 0,-1 0 16,0 0-16,0 0 16,0 0-16,0-21 15,1 0-15,-1 21 0,0-21 0,-21 0 16,21 0-16,0-1 0,-21 1 16,0 0-16,0 0 0,0 0 0,21 0 15,-21-1-15,0 44 31,0-1-15,0 0-16,0 0 16,0 0-16,0 0 0,0 1 0,0-1 15,0 0-15,0 0 0,22 0 16,-1 0 0,0-21-16,0 0 0,0 0 0,0 0 15,1-21-15,20 0 16,-21 0-16,0 0 0,0 0 0,1-1 15,-1 1-15,0 0 0,-21 0 0,21 0 16,-21 0-16,21-1 0,-21 1 16,0 0-16,0 0 0,0 42 47,0 0-47,0 0 15,0 1-15,-21-1 0,21 21 16,0-21-16,0 22 0,-21-1 0,21 0 15,0 1-15,0-1 0,-21 0 0,21 1 16,0-1-16,0 0 0,0 1 16,0-1-16,0 0 0,0 1 0,0-1 15,0 0-15,0 1 0,0-1 16,0 0-16,0 1 0,21-1 0,-21-21 16,0 21-16,0-20 0,0 20 0,0-21 15,0 0-15,0 0 0,0 1 16,-21-22-16,0 21 0,-1-21 15,1 21-15,0-21 0,0 0 16,0 0-16,0 0 0,-1 0 16,1-21-16,0 0 0,0-1 0,0 1 15,0 0-15,21-21 0,0-1 0,0 1 16,0-21-16,0 20 0,0-20 16,0 20-16,0-20 0,0 21 0,21-1 15,0 1-15,0 0 0,0-1 0,0 1 16,22 21-16,-22-22 0,21 22 15,-21 0-15,1 0 0,20 0 0,-21 0 16,21-1-16,-20 22 0,-1-21 16,0 21-16,0-21 0,0 21 15,0 0-15,1 0 0,-22-21 0,0 42 94</inkml:trace>
  <inkml:trace contextRef="#ctx0" brushRef="#br1" timeOffset="95223.18">14372 11176 0,'21'0'16,"0"-21"-16,1 0 16,-22 0-16,21-1 0,0 22 0,-21-21 15,0 0-15,21 0 0,-21 0 0,0 0 16,0-22-16,0 22 0,0 0 16,0 0-16,0-22 0,0 22 15,-21 0-15,0-21 0,0 21 16,-1-1-16,1 22 0,0-21 0,0 21 15,-21 0-15,20 0 0,-20 0 0,21 21 16,-21 1-16,-1-1 0,1 21 16,21-21-16,-22 22 0,22-1 0,-21 0 15,42 1-15,-21-1 0,21 0 16,-21 1-16,21-22 0,0 21 0,0 0 16,0-20-16,0-1 0,21-21 0,0 21 15,0-21-15,0 0 0,0 0 16,22 0-16,-22-21 0,21 0 15,-21-1-15,22 1 0,-22 0 0,21-21 16,-21 21-16,22-1 0,-22-20 16,0 21-16,0 0 0,0-22 0,1 22 15,-22 0-15,21 0 0,-21 0 16,0 42 15,0 0-31,0 21 0,0-20 16,0-1-16,0 21 0,0-21 0,0 22 15,0-22-15,0 21 0,0-21 0,0 0 16,0 1-16,21-1 16,0-21-16,0 0 0,0 0 15,1 0-15,20 0 0,-21 0 16,0-21-16,22-1 0</inkml:trace>
  <inkml:trace contextRef="#ctx0" brushRef="#br1" timeOffset="95475.04">15176 10837 0,'0'0'0,"0"-21"0,0 0 16,0 0-16,0 0 0,-21 21 16,0 0-16,0 0 15,0 0-15,-22 0 0,22 21 16,-21 0-16,0 0 0,20 0 16,-20 22-16,21-22 0,0 21 0,0 1 15,-1-1-15,1 0 0,21 1 16,0-22-16,0 21 0,0 0 0,0 1 15,0-22-15,0 0 0,21 0 0,1 0 16,-1-21-16,21 0 0,0 0 16,1 0-16,-1 0 0,0 0 0,1-21 15,20 0-15,-20 0 0,-1 0 16,0-22-16</inkml:trace>
  <inkml:trace contextRef="#ctx0" brushRef="#br1" timeOffset="95695.92">15642 10859 0,'0'0'0,"-21"0"16,0 0 0,0 0-16,-1 0 15,1 21-15,0 0 0,0 0 0,0 0 16,21 0-16,0 1 0,-21 20 16,21-21-16,0 21 0,0-20 0,0 20 15,0-21-15,0 21 0,0-20 0,0-1 16,21 0-16,0 0 0,0-21 15,0 21-15,0-21 0,1 0 0,-1 0 16,0 0-16,0-21 0,0 21 0,0-21 16,22 0-16</inkml:trace>
  <inkml:trace contextRef="#ctx0" brushRef="#br1" timeOffset="96619.39">15875 11007 0,'21'0'32,"0"0"-17,0 0-15,1 0 0,-22-21 16,21-1-16,0 22 0,0-21 0,0 0 16,0 21-16,1-21 0,-22 0 15,0 0-15,0-1 16,-22 22-1,1 0-15,0 0 0,0 0 0,-21 0 16,20 22-16,1-1 0,0 0 16,0 0-16,0 21 0,0-20 0,21-1 15,0 21-15,-22-21 0,22 22 16,0-22-16,0 0 0,0 21 0,0-21 16,0 1-16,22-1 0,-1-21 15,0 0-15,0 0 0,21 0 16,-20 0-16,20-21 0,0 21 0,-21-22 15,22 1-15,-1 0 0,0-21 16,1 21-16,-1-1 0,0 1 16,1-21-16,-22 21 0,0 0 0,0-1 15,-21 1-15,0 0 0,0 0 0,0 0 16,-21 21 0,0 0-16,21 21 15,0 0-15,0 0 0,0 0 16,0 1-16,0-1 0,0 0 15,0 0-15,0 0 0,21 0 0,0 1 16,-21-1-16,0 0 0,21 0 16,1-21-16,-22 21 0,0 0 0,0 1 31,-22-22-15,1 0-1,0-22-15,0 1 0,0 21 0,0 0 16,-1 0-16,1-21 0,0 21 15,0 0-15,21 21 16,0 0-16,0 1 16,0-1-16,0 0 15,21 0-15,0-21 0,0 0 16,1 21-16,-1-21 0,0 0 16,0 0-16,21 0 0,-20 0 0,20 0 15,-21-21-15,21 21 0,1-21 16,-1 0-16,-21 0 0,22-1 15,-22 1-15,21 0 0,-21-21 0,0 21 16,1-1-16,-1 1 0,0 0 0,-21-21 16,0 21-16,0-1 15,0 1-15,-21 21 16,0 0-16,21 21 16,0 1-1,0-1-15,0 0 16,0 0-16,21 0 0,-21 0 0,21 1 15,-21-1-15,0 0 0,21 0 16,-21 0-16,0 0 0,0 1 16,0-1-16,-21 0 0,0-21 15,0 21-15,-1-21 0,1 0 16,-21 0-16,21 0 0,0 0 0,-1 0 16,22-21-16,0 0 0</inkml:trace>
  <inkml:trace contextRef="#ctx0" brushRef="#br1" timeOffset="98447.65">18478 10710 0,'0'-21'0,"0"42"0,0-63 16,0 0-16,0 21 0,0-22 16,0 1-16,0 0 0,0 20 15,-21-20-15,0 0 0,0-1 0,0 22 16,0 0-16,-22 0 0,22 0 0,-21 21 15,-1 0-15,22 0 0,-21 0 16,0 21-16,-1 21 0,1-21 0,0 43 16,-1-22-16,1 22 0,0-1 15,-1 22-15,1-22 0,0 1 0,-1-1 16,22 22-16,0-21 0,21-1 0,0-21 16,0 22-16,0-22 0,42 1 15,-21-22-15,22 0 0,-1 0 16,0 0-16,1 0 0,-1-21 0,22 0 0,-1 0 15,1-21-15,-1 0 0,1 0 16,-1 0-16,1-22 0,-1 22 16,-21-21-16,22 0 0,-22 20 0,1-20 15,-22 0-15,21-1 0,-21 1 16,0-21-16,-21 20 0,0 1 0,0-22 16,0 22-16,-21-21 0,-21 20 0,21 1 15,-22 0-15,1-1 0,0 1 16,-22 21-16,22 21 0,-22 0 0,1 0 15,-1 21-15,1 21 0,21-21 16,-1 43-16,-20-22 0,42 22 16,-22-22-16,22 22 0,0-1 0,21-21 0,0 22 15,0-22-15,0 1 0,21-1 16,0 0-16,0-21 0,22 22 16,-1-22-16,0 0 0,1-21 0,20 0 15,-20 0-15,20 0 0,-21 0 16,22 0-16,-22 0 0,22-21 0,-22 0 15,0 0-15,-20-1 0,20 1 0,-21 0 16,0 0-16,0-21 0,1 20 16,-22 1-16,21 0 0,-21 0 15,0 42 1,0 0 0,0 0-16,0 1 0,-21-1 0,21 0 15,-22 21-15,1-21 0,21 1 0,-21-1 16,21 21-16,0-21 0,0 0 15,0 1-15,0-44 32,0 1-32,0 0 15,21 0-15,-21 0 0,21 0 0,1-1 16,-22-20-16,21 21 0,0 0 0,-21 0 16,21-1-16,-21 1 0,21 21 15,0 0-15,-21 21 31,0 1-31,0-1 0,0 0 16,0 0-16,0 21 0,0-20 0,0-1 16,22 21-16,-22-21 0,0 0 0,0 1 15,0-1-15,21 0 0,0-21 16,0 0-16,0 0 0,0 0 16,1 0-16,-1 0 0,0-21 0,21 0 15,-21-1-15,1 1 0,20-21 16,-21 21-16,21-22 0,-20 1 0,-1 21 15,21-21-15,-21-22 0,0 22 0,-21-1 16,22-20-16,-22 21 0,21-22 16,0 1-16,-21 20 0,0 1 15,0 0-15,21 20 0,-21 1 0,0 42 32,0 1-32,-21 20 0,21 0 15,-21 1-15,21-1 0,-21 0 16,-1 1-16,22 20 0,0-21 0,0 1 15,-21-1-15,21 0 0,0 1 0,0-22 16,0 21-16,0-21 0,0 1 16,21-1-16,1 0 0,-1 0 0,0-21 15,0 0-15,0 0 0,0 0 0,1 0 16,-1-21-16,21 0 0,-21 21 16,0-21-16,1-1 0,-1 1 15,0 0-15,-21 0 0,21 0 16,-21 42 15,0 0-15,0 0-16,-21 0 0,21 1 15,0-1-15,0 0 16,0 0-16,0 0 0,21-21 16,0 0-16,0 0 0,22 0 15,-22 0-15,0 0 0,21 0 16,-20-21-16,-1 0 0,21 0 0,-21 0 15,0-1-15,1 1 0,-22 0 16,0 0-16,21 0 0,-21 0 16,21-1-16,-21 1 0,0 0 15,0 42 17,0 0-32,0 1 15,0-1-15,0 21 0,0-21 0,0 22 16,0-1-16,-21 0 0,21 1 15,0-1-15,0 0 0,0 22 0,0-1 16,0 1-16,0-22 0,-21 22 0,21-1 16,0 1-16,0-1 0,-22 22 0,22-22 15,-21 1-15,0 20 16,21-20-16,0-1 0,-21 1 0,0-1 16,0 1-16,-1-22 0,1 22 0,0-22 15,-21 0-15,21-20 0,-22 20 0,22-21 16,0 0-16,-21-21 0,20 0 15,1 0-15,0 0 0,0-21 0,0 0 16,21 0-16,-21-22 0,21 22 0,0-42 16,0 20-16,0-20 0,21-1 15,21 1-15,-21-22 0,0 1 0,22-1 16,-1 0-16,0 22 0,-20-22 0,20 0 16,0 22-16,1-1 0,-1 1 15,0-1-15,1 22 0,-22 0 16,21 21-16,-21-22 0,22 22 0,-22 0 15,0 0-15,0 0 0,0 21 0,0-22 16,1 22-16</inkml:trace>
  <inkml:trace contextRef="#ctx0" brushRef="#br1" timeOffset="99034.82">14690 12446 0,'-22'0'0,"44"0"0,-44-21 0,22 0 16,0 0-16,-21 21 0,21-22 15,0 1-15,0 0 16,-21 21-16,0 0 0,21 21 16,0 0-16,0 1 15,-21 20-15,21 0 0,-21 22 0,21 20 16,0 1-16,0 0 0,0-1 0,0 22 15,-22-21-15,22 21 0,-21-22 16,21 22-16,0-21 0,0 0 0,0-1 16,-21-20-16,21-1 0,0 1 0,0-22 15,0 22-15,0-43 0,0 21 16,0-21-16,0 0 0,0 1 16,0-44-1,-21 1-15,21-21 16,-21 21-16,21-22 0,0 1 0,-21 0 15,-1-22-15</inkml:trace>
  <inkml:trace contextRef="#ctx0" brushRef="#br1" timeOffset="99341.16">14245 12806 0,'0'0'0,"0"-64"0,-21 1 16,21 21-16,21-85 15,0 84-15,22 1 0,-22 0 16,21-1-16,22 1 0,-22 21 0,21 0 15,1-22-15,-1 43 0,1-21 0,-22 21 16,22 0-16,-1 0 0,-20 21 16,-22 0-16,0 1 0,0 20 0,-21 0 15,0 1-15,-21-1 16,0 0-16,-22 1 0,1-1 0,0 0 16,-22 22-16,22-22 0,-22 0 0,22 1 15,0-1-15,-1 0 0,1-20 16,0-1-16,21 0 0,-1 0 0,1 0 15,42-21 1,1 0-16,-1 0 16,21-21-16,-21 0 0,22 0 0,-1 0 15,0 21-15,1-22 0</inkml:trace>
  <inkml:trace contextRef="#ctx0" brushRef="#br1" timeOffset="99696.15">15176 12764 0,'0'0'0,"0"-43"15,0 22-15,0 0 16,0 0-16,0 0 0,0-1 16,0 1-16,22 0 0,-1 0 15,0 0-15,0 0 0,0 21 16,22 0-16,-22 0 0,21 0 0,0 0 16,1 0-16,-1 21 0,0 0 0,1 0 15,-1 0-15,-21 0 0,0 22 16,1-1-16,-1-21 0,-21 22 15,0-1-15,0-21 0,0 21 0,0-20 16,-21-1-16,-1 0 0,22 0 16,-21 0-16,0-21 0,0 0 0,0 0 15,0 0-15,-1 0 0,22-21 16,-21 0-16,21 0 0,0 0 16,0-22-16,0 22 0,0-21 0,0-1 15,0 1-15,21 21 0,-21-21 16,22-1-16,-1 22 0,0 0 0,0 0 15,21 0-15,-20-1 0,-1 22 0,0 0 16,0 0-16,21 0 0,-20 0 16,-1 0-16,21 0 0</inkml:trace>
  <inkml:trace contextRef="#ctx0" brushRef="#br1" timeOffset="100082.93">16214 12594 0,'21'0'16,"-21"-21"-1,-21 21 1,-1 0-16,1 0 16,0 0-16,0 0 0,0 21 15,0 0-15,-1 1 0,1-1 0,0 21 16,0-21-16,0 22 16,0-1-16,21 0 0,0-21 0,-22 22 15,22-22-15,0 21 0,0-21 0,0 1 16,22-1-16,-1-21 0,21 0 15,-21 0-15,22 0 0,-1 0 0,0 0 16,1 0-16,-22-21 0,21-1 16,0 1-16,1 0 0,-22 0 0,21 0 15,-21 0-15,1-22 0,-1 22 0,-21-21 16,0 21-16,0-1 0,0-20 16,-21 21-16,-1-21 0,1 20 0,-21 1 15,0 21-15,20-21 0,-20 21 0,0 0 16,-1 0-16,22 0 15,-21 21-15,21 0 0,0 1 0,-1-1 16,22 21-16,0-21 0,0 22 0,0-22 16,22 0-16,-22 21 0,21-21 15,21-21-15,-21 22 0</inkml:trace>
  <inkml:trace contextRef="#ctx0" brushRef="#br1" timeOffset="100427.74">16806 12637 0,'0'0'16,"0"-22"-16,0 1 0,-21 21 31,21 21-31,-21 22 0,21-22 16,0 21-16,0 1 0,-21 20 0,21-21 16,0 22-16,0-1 0,-21 1 0,21-1 15,0 1-15,0 21 0,0-22 16,0 22-16,0-1 0,0 1 0,0 0 15,-22-1-15,22 1 0,0 0 0,-21-1 16,21 1-16,0 0 0,0-22 16,-21 1-16,21-1 0,-21 1 0,21-22 15,0 0-15,0 1 0,0-22 0,0 0 16,0 0-16,0-42 31,21 0-31,-21-21 0,0 20 16,0-20-16,21-21 0,-21 20 15,0-20-15,0 20 0,0-41 0,0 20 16,0-20-16,0 20 0</inkml:trace>
  <inkml:trace contextRef="#ctx0" brushRef="#br1" timeOffset="100691.42">16658 13526 0,'0'-85'0,"21"445"0,-42-635 0,21 42 0,0 148 16,0 22-16,0-1 0,0 1 0,21-1 16,0 1-16,1 20 0,-1 1 15,0 0-15,0-1 0,0 22 0,0 0 16,22 0-16,-22 0 0,21 21 15,-21 0-15,1 0 0,20 21 16,-21 0-16,0 0 0,-21 0 0,0 0 16,0 1-16,0 20 0,0-21 0,-21 0 15,0 0-15,0 22 0,0-22 16,-22 0-16,22 0 0,0 0 0,-21 1 16,20-1-16,1-21 0,0 21 15,0-21-15,42 0 47,-21-21-47,42 21 0,-20-21 0,-1-1 16,0 22-16</inkml:trace>
  <inkml:trace contextRef="#ctx0" brushRef="#br1" timeOffset="101212.48">17124 12933 0,'0'0'0,"21"0"16,21 0-16,-21 0 0,1-21 0,-1 21 15,0-21-15,0-1 0,0 22 16,0-21-16,1 0 0,-22 0 15,21 0-15,-21 0 0,0-1 16,0 1-16,0 0 0,0 0 16,-21 21-16,-1 0 0,1 0 15,0 0-15,0 0 0,0 21 16,0 0-16,21 0 0,-22 22 16,22-22-16,-21 0 0,21 21 0,0-20 15,0-1-15,0 21 0,0-21 16,0 0-16,21 1 0,1-1 15,-1-21-15,0 0 0,0 0 0,0 0 16,0 0-16,1 0 16,20-21-16,0-1 0,-21 1 15,-21 0-15,22 0 0,-1 0 0,0 0 16,0-1-16,0 1 0,0 0 16,-21 0-16,22 21 0,-22-21 0,21 21 15,0 0-15,0 21 16,-21 0-1,21-21-15,-21 42 0,21-20 0,-21-1 16,0 0-16,0 0 0,0 0 0,0 0 16,0 1-16,0-1 0,0 0 15,0 0-15,0-42 32,0 0-17,0 0-15,0-1 16,0 1-16,0-21 0,0 21 15,0 0-15,22-22 0,-22 22 0,0 0 16,21-21-16,-21 20 0,0 1 0,0 0 16,21 0-16,0 21 0,-21-21 15,21 0-15,0-1 0</inkml:trace>
  <inkml:trace contextRef="#ctx0" brushRef="#br1" timeOffset="101889.11">18351 12234 0,'0'0'0,"-21"-21"16,0 21-16,0 0 0,0 21 15,0 1-15,-22-1 0,22 0 0,0 21 16,0-21-16,21 22 0,-21-1 16,-1 0-16,22 1 0,-21-1 0,21 0 15,0 22-15,0-22 0,0 1 16,0-1-16,0 0 0,0 1 0,0-1 15,0 0-15,0-21 0,0 1 16,21-1-16,1 0 0,-22 0 0,21 0 16,0-21-16,0 0 0,0 0 0,0 0 15,1 0-15,-1-21 16,0 0-16,0 0 0,0 0 0,0-1 16,1 1-16,-1 0 0,-21 0 0,21 0 15,-21 0-15,21-1 16,-21 1-16,-21 42 31,0 1-15,21-1-16,0 0 0,-21 0 15,21 0-15,0 0 0,0 1 0,0-1 16,0 0-16,0 0 0,0 0 16,0 0-16,21 1 0,0-22 15,0 0-15,0 0 0,0 0 0,1 0 16,-1 0-16,21 0 0,-21 0 15,0 0-15,1-22 0,20 22 0,-21-21 16,0 0-16,0 0 0,1 0 16,-1 0-16,-21-1 0,21 1 15,0 0-15,-21 0 0,21 0 0,-21 0 16,21-1-16,1 22 16,-22 22-1,0-1 1,0 0-16,0 0 0,0 0 0,0 22 15,-22-22-15,22 0 0,0 0 16,0 0-16,-21 0 0,21 1 16,-21-22-1,21-22 17,0 1-32,0 0 15,0-21-15,0 21 16</inkml:trace>
  <inkml:trace contextRef="#ctx0" brushRef="#br1" timeOffset="102044.02">18923 12552 0,'0'0'0,"0"-21"0,-21 21 47,0 0-31,-1 0-16,1 0 15,0 0 1</inkml:trace>
  <inkml:trace contextRef="#ctx0" brushRef="#br1" timeOffset="102226.91">18161 12615 0,'0'0'0,"-21"0"0,-22 22 16,86-22 15,-22 0-31,0 0 0,21 0 0,1-22 16,-1 22-16,22 0 0,-22-21 15,0 21-15,1 0 0,-22 0 16,21-21-16,0 21 0,-20 0 0</inkml:trace>
  <inkml:trace contextRef="#ctx0" brushRef="#br1" timeOffset="103116.01">20045 12806 0,'0'0'0,"63"-21"16,-42 0-16,1-1 15,-1 22-15,0-21 0,-21 0 0,0 0 16,0 0-16,0 0 0,-21 21 16,0 0-1,-1 0-15,1 0 0,-21 0 0,21 0 16,0 21-16,-22 0 0,22 0 0,-21 0 16,21 22-16,-22-1 0,22-21 15,0 21-15,0-20 0,21 20 0,0-21 16,0 0-16,0 0 0,0 1 0,0-1 15,21-21 1,0 0-16,0 0 0,0 0 0,1 0 16,-1 0-16,21-21 0,-21-1 0,0 1 15,1 0-15,-1 0 0,0 0 16,0-22-16,-21 22 0,0-21 0,0 0 16,0-1-16,0 1 0,0 0 0,0-1 15,0 1-15,0 0 0,0-1 16,0 1-16,21 0 0,0-1 0,1 22 15,-1-21-15,0 21 0,0-1 0,0 1 16,22 0-16,-22 21 16,21-21-16,-21 21 0,22 0 0,-22 0 15,0 0-15,21 0 0,-21 21 0,1 0 16,-22 0-16,21 22 16,-21-22-16,0 21 0,0-21 0,0 22 15,0-1-15,0 0 0,0 22 0,0-22 16,0 22-16,0-1 0,-21 1 15,21-1-15,-22 1 0,22 20 0,0 1 16,0-21-16,-21 20 0,21 1 0,0 0 16,0-1-16,0 1 0,0 0 0,0-1 15,0 1-15,0 0 0,0-1 16,0 1-16,0-22 0,0 22 16,0 0-16,0-1 0,0-20 0,0 21 15,0-22-15,0 1 0,0-1 0,0 1 16,0-22-16,0 0 0,0 1 15,0-22-15,0 21 0,-21-42 0,21 21 16,-21-21-16,0 0 0,0-21 16,-1 0-16,1 0 0,0-22 15,0 1-15,-21 0 0,20-22 0,1 1 16,0-1-16,0-20 0,-21-1 0,42 0 16,-22 1-16,22-22 0,0 0 15,0 21-15,0-21 0,0 1 0,0 20 16,22-21-16,-1 21 0,21 22 15,-21-22-15,22 22 0,20-22 0,-21 22 16,22 20-16,-1-20 0,1 20 16,-22 1-16,22 0 0,-1 21 0,-20-1 15,-1 1-15,0 0 0,-21 21 0,22 0 16,-22 0-16,0 0 0,-21 21 16,0 0-16</inkml:trace>
  <inkml:trace contextRef="#ctx0" brushRef="#br1" timeOffset="104691.14">15452 14372 0,'0'0'16,"0"21"-1,0-42-15,21 0 0,0 0 16,0 0-16,0-22 0,22 22 0,-1-21 15,-21 21-15,21-22 16,1 1-16,-1 21 0,0-21 0,1-1 16,-22 1-16,0 21 0,0-22 0,-21 22 15,0-21-15,0 21 0,-21 0 16,0-1-16,-21 1 0,20 0 0,-20 21 16,0 0-16,-1 0 0,1 0 15,0 0-15,-22 21 0,22 0 0,0 1 16,20-1-16,-20 21 0,21-21 0,0 22 15,0-22-15,21 21 0,0 0 16,0-20-16,21 20 0,0 0 0,0 1 16,0-1-16,22 0 0,-1 1 15,-21 20-15,21-21 0,1 1 16,-1 20-16,-21-20 0,0 20 0,22-21 16,-43 22-16,0-22 0,0 1 15,0-1-15,0 0 0,0 1 0,-21-1 16,-1-21-16,1 21 0,-21-20 0,0-1 15,20 0-15,-20-21 0,-21 0 16,20 0-16,1 0 0,-22 0 0,22 0 16,-21-21-16,20 0 0,1-1 0,0 1 15,-1-21-15,1 0 0,21-1 16,-22 1-16,22-22 0,0 1 0,21-1 16,0 22-16,0-21 0,0-1 0,0 22 15,0-1-15,21 1 16,22 21-16,-22 0 0,0 21 0,0 0 15,21 0-15,-20 0 0,20 21 0,-21 0 16,0 0-16,22 22 0,-22-1 16,0 0-16,0 1 0,0-1 0,0 0 15,1 1-15,-22-1 0,0 0 16,21 1-16,-21-1 0,21 0 0,-21-21 16,0 22-16,0-22 0,21 0 0,0 0 15,-21 0-15,21 1 16,1-22-16,-1 0 0,0 0 15,0 0-15,0 0 0,0-22 0,1 1 0,-1 0 16,21 0-16,-21 0 16,22 0-16,-22-1 0,21-20 0,-21 21 15,22 0-15,-22 0 0,0-1 0,0 1 16,0 21-16,0 0 0,1 0 16,-22 21-1,0 1-15,0-1 16,-22 0-16,1 0 0,21 0 15,-21 0-15,21 1 0,0-1 0,0 0 16,0 0-16,0 0 0,0 0 16,0 1-16,21-22 15,0 0-15,1 0 16,20 0-16,-21-22 16,0 1-16,22 21 0,-22-21 0,0 0 15,21 0-15,-21 0 0,1-1 0,-1 22 16,0-21-16,0 0 0,-21 0 15,21 21-15,-21-21 0,0 42 32,0 0-32,0 0 15,0 22-15,0-22 0,0 21 0,0 0 16,21-20-16,1 20 0,-1 0 16,-21-21-16,21 22 0,0-22 0,-21 0 15,21 0-15,0-21 0,1 0 16,-1 0-16,0 0 0,0 0 0,21 0 15,-20-21-15,-1 0 0,0 0 0,0-22 16,0 22-16,0 0 0,1-21 16,-1 21-16,0-22 0,0 1 0,-21 21 15,21-22-15,-21 1 0,0 21 0,0-21 16,0 20-16,0 1 0,0 0 16,0 42-1,0 0-15,0 22 0,0-1 16,0 0-16,0 1 15,0 20-15,0 1 0,0-1 0,0 22 16,0 0-16,0-22 0,0 22 0,-21-1 16,21 22-16,-21-21 0,0 21 15,0-22-15,21 22 0,-22-21 0,1 21 16,21-22-16,-21 1 0,0 0 0,21-22 16,-21 22-16,21-22 0,-21 1 15,-1-22-15,22 1 0,0-22 0,0 21 16,0-63-1,0 0-15,0 0 16,0-22-16,0-20 0,0-1 0,0 1 16,22-1-16</inkml:trace>
  <inkml:trace contextRef="#ctx0" brushRef="#br1" timeOffset="105007.95">16743 15198 0,'0'0'0,"0"-43"0,0-62 15,0 83-15,0 1 16,0 0-16,21 0 0,0 0 0,-21 0 16,21-1-16,0 1 0,1 0 0,20 0 15,0 0-15,-21 0 0,22-1 16,-1 22-16,0 0 0,1 0 0,-1 22 16,0-22-16,-20 42 0,-1-21 15,-21 0-15,0 22 0,0-22 16,0 21-16,-21-21 0,-1 22 0,1-22 15,-21 21-15,21-21 0,-22 22 0,1-22 16,21 0-16,-21 21 0,20-21 16,-20-21-16,21 22 0,0-22 0,0 0 15,21-22 17,21 1-32,0 21 0,0-21 0,0 0 15,0 21-15,22-21 0</inkml:trace>
  <inkml:trace contextRef="#ctx0" brushRef="#br1" timeOffset="105592.62">17378 15134 0,'0'0'0,"42"-21"15,-21 21-15,0-21 0,-21 0 16,0 0-16,22-1 0,-1 1 16,-21 0-16,21 0 0,-21 0 15,0 0-15,21-1 0,-21 1 0,0 0 16,0 0-16,0 0 0,0 0 0,-21 21 31,0 0-31,21 21 16,-21 0-16,-1 0 0,22 21 15,-21-20-15,21-1 0,0 0 16,0 0-16,0 21 0,0-20 0,0-1 16,0 0-16,0 0 0,0 0 15,21-21-15,1 0 16,-1 0-16,0 0 0,0 0 15,0 0-15,0 0 0,-21-21 0,22 21 16,-1-21-16,-21 0 0,0 0 16,21 21-16,-21-22 0,21 1 0,-21 0 15,0 0-15,21 0 0,0-22 0,-21 22 16,22 0-16,-1 0 16,0 21-16,0 0 15,0 0-15,0 0 0,1 0 16,-1 21-16,0 0 0,-21 0 15,0 1-15,21-1 0,-21 0 0,0 0 16,0 0-16,0 0 0,0 1 0,0 20 16,0-21-16,0 0 0,0 0 15,0 1-15,0-44 32,0 1-17,0 0-15,0 0 0,0 0 0,0 0 16,0-1-16,0-20 0,0 0 15,21 21-15,-21-22 0,21 22 16,-21 0-16,22-21 0,-22 20 0,21 1 16,0 0-16,0 0 15,0 21-15,0 0 0</inkml:trace>
  <inkml:trace contextRef="#ctx0" brushRef="#br1" timeOffset="107264.11">18986 14817 0,'0'0'0,"0"-21"0,-21-43 16,21 43-16,0 0 16,0 0-16,0-1 15,-21 22 1,0 0-16,21 22 16,-21-1-16,0 0 0,21 0 0,-22 21 15,1 1-15,21-1 0,-21-21 16,21 22-16,-21-1 0,0 0 0,21 1 15,0-1-15,0 0 0,0-21 16,0 1-16,0-1 0,21 0 0,0 0 16,0-21-16,0 0 0,22 0 0,-22 0 15,21 0-15,1-21 0,-22 0 16,21 0-16,0-1 0,1 1 0,-1 0 16,0-21-16,-20 21 0,20-22 0,0 22 15,1-21-15,-22-1 16,0 1-16,21 0 0,-21-1 0,1 1 0,-1-21 15,0 20-15,-21 1 0,0-22 16,21 22-16,-21 0 0,0-1 16,0 1-16,0 21 0,0 0 0,0 0 15,0 42 1,0 21-16,0-21 16,-21 22-16,21-1 0,0 21 0,-21-20 15,21-1-15,0 0 0,0 1 16,0 20-16,0-20 0,0-1 0,0-21 15,0 21-15,0 1 0,0-22 0,0 21 16,0-21-16,0 1 0,21-1 16,0 0-16,0 0 0,0 0 0,1-21 15,-1 0-15,0 0 0,0 0 16,0 0-16,22 0 0,-22-21 0,0 0 16,0 21-16,21-21 0,-20 0 15,-1-1-15,0 1 0,0 0 0,-21-21 16,0 21-16,21-1 0,-21-20 0,0 21 15,0 0-15,0-22 0,0 22 16,0 0-16,0 0 0,-21 21 16,0 0-16,0 0 15,0 21-15,-1 0 0,1 0 0,0 1 16,21-1-16,-21 0 0,0 21 0,0-21 16,-1 1-16,22-1 0,0 0 0,0 0 15,0 0-15,0 0 16,0 1-16,0-1 15,22-21-15,-1 0 0,0 0 16,0 0-16,0-21 16,0 21-16,1-22 0,-1 1 0,0 0 15,-21 0-15,21 0 0,0 0 0,-21-1 16,0 1-16,0 0 0,21 0 16,-21 0-16,0 0 0,22 21 15,-22 21 1,0 0-1,0 0-15,0 0 0,0 0 0,0 1 16,0-1-16,0 0 0,0 0 16,0 0-16,0 0 0,0 1 15,0-1-15,21-21 0,0 0 16,0 0-16,0 0 0,0 0 0,1 0 16,-1 0-16,0 0 0,0-21 15,21 21-15,-20-22 0,-1 1 0,0 21 16,21-21-16,-21 0 0,1 0 0,20 0 15,-21-1-15,0 1 0,0 0 16,1 0-16,-22 0 0,0 0 0,0-1 16,0 1-16,0 0 15,0 42 1,0 0 0,0 1-16,0-1 0,0 0 15,0 0-15,0 0 0,0 0 0,0 1 16,21-1-16,-21 0 15,0 0-15,21-21 0,-21 21 0,0 0 16,0 1-16,-21-22 63,0 0-63,-1 0 0,22-22 0,-21 22 15,21-21-15,-21 21 16,0-21-16,21 42 31,0 0-31,0 1 16,0-1-16,21 0 0,0 0 15,0-21-15,1 0 0,-1 0 16,0 0-16,0 0 0,0 0 16,0 0-16,1 0 0,-1 0 0,0 0 15,0-21-15,21 0 0,-20 21 0,-1-21 16,0-1-16,21 22 15,-21-21-15,1 0 0,-1 0 0,0 0 16,0 0-16,0-1 0,-21 1 0,0-21 16,0 21-16,0 0 0,0-1 15,0 1-15,0 0 0,-21 42 32,21 0-32,-21 1 0,21-1 0,0 0 15,0 0-15,0 0 0,0 22 16,0-22-16,0 0 0,0 0 0,0 0 15,0 0-15,0 1 0,0-1 16,0 0-16,0 0 0,0 0 16,0 0-16,0 1 15,0-1-15,0 0 0,-21-21 0,0 21 16,-1 0-16,1 0 0,-21-21 16,21 0-16,0 0 0,-22 0 15,22 0-15,-21 0 0,21-21 0,-22 0 16</inkml:trace>
  <inkml:trace contextRef="#ctx0" brushRef="#br1" timeOffset="111579.44">22606 11070 0,'21'0'0,"0"0"31,0 0-31,1 0 0,-22-21 16,21 0-16,0 21 16,0 0-16,-21-21 0,0 0 0,21 21 15,-21-22-15,21 22 0,-21-21 16,0 0-16,0 0 0,0 0 16,0 0-16,-21-1 15,0 1-15,0 0 0,0 21 16,0-21-16,-1 21 0,-20-21 0,21 21 15,0 0-15,-22 0 0,22 0 16,0 0-16,-21 0 0,21 0 0,-22 21 16,22-21-16,0 21 0,0 0 15,0 0-15,-1 1 0,1 20 16,0-21-16,21 21 0,-21-20 0,21 20 16,0-21-16,0 0 0,0 22 15,0-22-15,0 0 0,0 0 0,0 0 16,0 0-16,21-21 0,-21 22 0,21-22 15,0 0-15,1 0 16,-1 0-16,0 0 0,0 0 0,0-22 16,22 22-16,-22-21 0,0 0 15,0 0-15,0 21 0,0-21 0,1 0 16,-1-1-16,0 1 0,0 0 0,0 0 16,-21 0-16,0 0 15,21-1-15,-21 1 0,0 0 0,0 0 16,0 0-16,0 0 0,0-1 15,0 44 17,0-1-32,0 0 0,0 0 15,0 21-15,0-20 0,0-1 0,0 21 16,0-21-16,0 22 0,0-22 0,0 0 16,0 0-16,0 0 0,0 0 15,0 1-15,0-1 0,22-21 0,-1 0 16,0 0-16,0 0 15,0 0-15,0 0 16,1-21-16,-1 21 0,21-22 0,-21 1 16,0 0-16,1 0 0,-1 0 15,21 0-15</inkml:trace>
  <inkml:trace contextRef="#ctx0" brushRef="#br1" timeOffset="111835.29">23241 10901 0,'0'-21'0,"0"42"0,0-63 0,21 20 0,-21 1 16,0 0-16,0 0 0,0 0 15,-21 21 1,0 0-16,0 21 0,-1-21 16,1 21-16,21 21 0,-21-20 15,0-1-15,0 21 0,0 0 16,-1 1-16,1-1 0,21-21 0,0 22 16,-21-1-16,21 0 0,0-21 15,0 22-15,0-22 0,0 0 0,0 0 16,21 0-16,-21 1 0,21-22 15,1 0-15,-1 0 0,21 0 0,-21 0 16,22 0-16,-22 0 0,21 0 0,0-22 16,1 1-16,-22 0 0,21 0 15,1 0-15,-1 0 0</inkml:trace>
  <inkml:trace contextRef="#ctx0" brushRef="#br1" timeOffset="112072.15">23812 10943 0,'0'0'0,"0"-21"0,22-42 16,-22 41-1,-22 22 1,1 0-16,0 0 0,0 0 0,0 0 16,-22 0-16,22 22 0,0 20 0,-21-21 15,21 0-15,-1 22 0,1-22 16,-21 21-16,42 0 0,-21 1 0,21-22 16,-21 21-16,21 1 0,0-22 0,0 21 15,0-21-15,0 0 0,21 1 16,0-1-16,0 0 0,0-21 15,0 21-15,1-21 0,-1 0 16,0 0-16,21 0 0,-21-21 16,1 0-16,20 0 0,-21 21 0</inkml:trace>
  <inkml:trace contextRef="#ctx0" brushRef="#br1" timeOffset="113023.75">24151 11091 0,'0'22'31,"21"-22"0,0 0-15,1 0-16,-22-22 0,21 22 0,0-21 16,0 0-16,0 21 0,0-21 15,-21 0-15,22 0 0,-1-1 16,-21 1-16,0 0 0,0 0 0,0 0 15,0 0-15,0-1 0,-21 22 16,-1 0-16,1 0 0,0 0 0,0 0 16,0 22-16,-22-22 0,22 21 0,0 21 15,0-21-15,-21 22 0,20-22 16,1 21-16,0 0 0,21 1 0,0-22 16,0 21-16,0-21 0,0 1 15,0-1-15,21 0 0,0 0 16,1 0-16,-1-21 0,0 0 0,0 0 15,0 0-15,22 0 0,-22 0 0,0 0 16,0 0-16,21-21 0,-20 0 16,-1 0-16,21 0 0,-21-1 0,22 1 15,-22-21-15,21 21 0,-21-22 0,0 22 16,22 0-16,-22-21 0,0-1 16,0 22-16,-21 0 0,21-21 0,1 21 15,-44 42 16,1 0-31,21 0 0,-21 0 16,0 0-16,21 22 0,0-22 0,0 21 16,0-21-16,0 1 0,0 20 15,0-21-15,0 0 0,21 0 0,0 1 16,-21-1-16,21 0 0,1-21 0,-1 21 16,0-21-16,0 0 0,0 0 15,0 0-15,-21-21 31,-21 21-31,0 0 16,-21 0-16,21 0 0,-1 0 0,1 0 16,0 0-16,0 0 0,-21 0 0,20 21 15,1 0 1,21 0-16,0 1 16,21-22-16,1 21 0,-1-21 15,0 0-15,21 0 0,-21 0 16,22 0-16,-1 0 0,-21 0 0,22-21 15,-1-1-15,0 22 0,1-21 0,-1 0 16,0 0-16,1 0 0,-22 0 16,21-1-16,-21-20 0,22 21 0,-22 0 15,0-22-15,0 22 0,0 0 0,-21 0 16,0 0-16,21 0 0,-21-1 16,0 44 15,0-1-31,0 0 15,0 0-15,0 0 0,0 0 0,0 1 16,0-1-16,0 0 0,0 0 0,0 0 16,0 0-16,0 1 0,0-1 15,0 0-15,0 0 0,0 0 16,0 0-16,-21-21 0,0 0 16,21 22-16,-21-22 0,0 0 15,0 0-15,-1 0 0</inkml:trace>
  <inkml:trace contextRef="#ctx0" brushRef="#br1" timeOffset="113450.9">26543 10562 0,'0'0'0,"0"-21"0,-21 0 0,0-21 15,21 20-15,-22 1 16,1 21-16,21-21 0,-21 21 0,21 21 16,-21 0-16,21 1 15,-21 20-15,21 0 0,0 1 16,-21 20-16,21 1 0,0-22 0,0 21 16,0 1-16,0-1 0,-22-20 15,1 20-15,0-20 0,21-1 16,0 0-16,-21 1 0,0-1 0,21-21 15,0 0-15,0 0 0,0 1 0,21-44 32,0 1-32,0 0 15</inkml:trace>
  <inkml:trace contextRef="#ctx0" brushRef="#br1" timeOffset="114115.03">26903 10520 0,'0'0'0,"0"-42"15,21-1 1,0 22-16,-21 42 0,0 22 16,0-1-16,0 0 0,0 1 15,0 20-15,-21-21 0,0 22 16,21-22-16,-21 22 0,-1-1 0,1-20 16,0-1-16,0 0 0,0 1 0,0-1 15,-1 0-15,22-21 0,0 1 16,0-1-16,0 0 0,-21 0 0,42-42 31,1 0-15,-1-22-16,0 22 0,0 0 0,0-21 15,0 21-15,22-1 0,-22-20 16,0 21-16,0 0 0,0 0 16,1 21-16,-1 0 0,0 0 0,0 21 15,-21 0-15,21 0 16,-21 0-16,0 0 0,0 22 15,0-22-15,0 0 0,0 21 0,0-20 16,0-1-16,0 0 0,0 0 0,21 0 16,1 0-16,-22 1 0,21-22 15,0 0-15,0 21 0,0-21 0,0 0 16,1 0-16,-1 0 0,0-21 16,0 21-16,0-22 0,0 1 15,1 0-15,20 0 0,-21-21 0,0 20 16,0-20-16,1 21 0,-1-21 0,0 20 15,-21-20-15,0 21 0,0 0 16,0 0-16,0-1 0,0 1 0,-21 21 16,0 21-1,-1 1-15,1-1 0,0 0 16,-21 0-16,21 21 0,-1-20 0,1 20 16,21 0-16,0-21 0,0 22 0,0-22 15,0 0-15,0 0 0,0 22 16,21-22-16,-21 0 15,22 0-15,20-21 0,-21 0 0,0 0 16,22 0-16,-22 0 0,21 0 16,-21 0-16,22 0 0,-22 0 0,21-21 15,-21 0-15,0 0 0,1 21 0,-1-22 16,-21 1-16,21 0 0,-21 0 16,0 0-16,0 0 0</inkml:trace>
  <inkml:trace contextRef="#ctx0" brushRef="#br1" timeOffset="114410.86">26268 10964 0,'0'0'0,"-21"0"0,-1 22 15,44-22 17,-1 0-32,0-22 0,21 22 0,-21-21 15,22 21-15,-1 0 0,0-21 16,1 21-16,-1 0 0,0-21 0,1 21 16,-1 0-16,0 0 0,-20 0 15,20 0-15,-21 0 0,0 0 16,0 0-16,1 0 0,-22 21 15</inkml:trace>
  <inkml:trace contextRef="#ctx0" brushRef="#br1" timeOffset="114980.08">23220 12594 0,'0'0'0,"0"-21"0,0 0 16,21 0-16,0 0 0,-21-1 15,21 1-15,-21 0 0,0 0 16,0 42 0,0 0-1,0 0-15,0 22 0,0 20 16,0 1-16,-21 20 0,21 1 16,0 0-16,-21-1 0,0 1 0,0 0 15,21 21-15,-22-22 0,1-20 16,0 20-16,21 1 0,-21-21 0,0-1 15,21-21-15,-21 22 0,21-22 0,0-21 16,0 22-16,0-22 0,0 0 16,0-42-1,0 0-15,21 0 0,-21-1 16,0-20-16,0 0 0</inkml:trace>
  <inkml:trace contextRef="#ctx0" brushRef="#br1" timeOffset="115275.91">23135 13081 0,'0'0'0,"0"-63"0,0 20 16,-21-20-16,21-1 0,-21 22 0,21-22 16,0 22-16,0 0 0,0-1 15,21 1-15,0 0 0,0 21 0,0-22 16,22 22-16,-1 0 0,0 21 16,1 0-16,-1 0 0,22 0 0,-22 0 15,0 21-15,22 0 0,-43 22 0,21-22 16,-21 21-16,-21 0 0,0-20 15,0 20-15,0 0 0,-21 1 0,0-22 16,-21 21-16,21-21 0,-22 22 16,1-22-16,0 0 0,20 0 15,-20 0-15,21-21 0,0 0 0,0 0 16,-1 0-16,22-21 16,22 0-1,-1 0-15,0 21 0,0-21 0,21-1 16,-20 1-16,-1 0 0</inkml:trace>
  <inkml:trace contextRef="#ctx0" brushRef="#br1" timeOffset="115599.24">23728 12658 0,'0'0'0,"21"-21"0,0-1 0,21 1 0,-20 0 0,-1 0 16,0 21-16,0-21 0,-21 0 16,21 21-16,0 0 0,1 0 15,-1 0-15,0 21 0,0 0 16,0 0-16,-21 0 0,0 22 0,21-22 15,-21 21-15,0-21 0,0 22 0,0-22 16,0 21-16,0-21 0,0 0 16,0 22-16,0-22 0,-21 0 15,0-21 1,0 0 0,21-21-16,0 0 0,0-22 15,0 22-15,0 0 0,0-21 16,21-1-16,0 1 0,-21 21 15,0-21-15,21-1 0,1 22 0,-1 0 16,-21 0-16,21 0 0,0-1 16,0 22-16,0 0 0,1 0 0,-1 0 15,0 0-15,0 22 0,0-1 16,0 0-16</inkml:trace>
  <inkml:trace contextRef="#ctx0" brushRef="#br1" timeOffset="115976.02">24511 12658 0,'-21'0'62,"0"0"-62,-1 0 16,1 0-16,0 42 0,0-21 16,21 0-16,-21 1 0,21 20 0,-21-21 15,21 21-15,0-20 0,0-1 0,0 0 16,0 0-16,0 0 0,21 0 15,0-21-15,0 0 0,0 0 0,22 0 16,-22 0-16,0 0 0,21 0 0,-21 0 16,1-21-16,20 0 0,-21 0 15,0 0-15,0 0 0,1-1 0,-22-20 16,0 21-16,0 0 16,0-22-16,0 22 0,0-21 0,-22 21 15,-20-22-15,21 22 0,0 0 0,0 0 16,-22 0-16,22 21 0,0 0 15,0 0-15,0 0 0,-22 0 0,22 0 16,0 0-16,0 21 0,21 21 0,-21-21 16,21 1-16,0-1 0,0 21 15,0-21-15,0 0 0,0 22 0,21-22 16,0-21-16,0 21 0</inkml:trace>
  <inkml:trace contextRef="#ctx0" brushRef="#br1" timeOffset="116272.55">25167 12552 0,'0'0'0,"0"-21"0,-21 21 31,0 0-31,21 21 0,0 0 16,0 21-16,-21 1 0,21-1 0,0 0 15,-22 1-15,22 20 0,0 1 16,0-22-16,0 22 0,0-1 0,-21 1 15,21-22-15,-21 21 0,21-20 0,0 20 16,0-20-16,-21 20 0,0-21 16,21 22-16,-21-22 0,-1 1 15,1-1-15,0 0 0,21 1 0,-21-1 16,0-21-16,0 0 0,21 0 16,0 1-16,0-44 15,0 1-15,0-21 16,0 21-16,0-22 0</inkml:trace>
  <inkml:trace contextRef="#ctx0" brushRef="#br1" timeOffset="116543.49">24955 13060 0,'0'0'0,"0"-85"0,0 22 0,0-1 16,22 1-16,-1-1 0,0 22 0,0 0 16,0-1-16,0 22 0,1-21 15,20 21-15,-21 21 0,21 0 16,-20 0-16,20 0 0,0 0 0,-21 0 15,1 21-15,-1 0 0,0 0 0,-21 0 16,0 0-16,0 1 0,0-1 16,0 0-16,-21 0 0,-22 0 0,22 0 15,-21 1-15,21-1 0,-22 0 16,1 0-16,0 0 0,-1-21 0,1 21 16,21-21-16,0 22 0,-22-22 0,65 0 46,-1-22-46,21 1 0,-21 21 0</inkml:trace>
  <inkml:trace contextRef="#ctx0" brushRef="#br1" timeOffset="117075.45">25590 12700 0,'0'0'0,"0"-21"0,0 0 15,0 0-15,0-1 16,0 1-16,-21 21 0,0-21 15,0 21-15,0 0 0,0 0 16,-1 0-16,1 0 16,21 21-16,-21 0 0,0 1 15,21-1-15,0 0 0,0 0 0,0 0 16,0 22-16,0-22 0,0 0 16,0 0-16,0 0 0,0 0 0,21 1 15,0-22-15,0 21 0,1-21 16,-1 0-16,0 0 0,0 0 0,0 0 15,0 0-15,1 0 0,-1-21 0,0-1 16,0 22-16,0-21 0,0 0 16,1 0-16,-1-21 0,-21 20 0,21 1 15,0 0-15,-21-21 0,21 21 16,0-1-16,-21 1 0,22 21 0,-1 0 16,0 0-16,-21 21 31,0 1-31,21 20 0,-21-21 0,0 0 15,0 0-15,0 22 0,0-22 0,0 0 16,0 0-16,0 0 0,0 1 16,0-1-1,0-42 1,0-1 0,0 1-16,0 0 15,21 0-15,-21 0 0,0 0 16,21-22-16,-21 22 0,0 0 15,0 0-15,22 0 0,-22-1 0,21 1 16,0 0-16,0 0 16,-21 0-16,21 0 0,0-1 0,1 1 15</inkml:trace>
  <inkml:trace contextRef="#ctx0" brushRef="#br1" timeOffset="117722.24">26522 12129 0,'0'0'0,"0"-22"0,0 1 0,0 0 15,-21 21-15,-1 21 16,1 0 0,0 1-16,21-1 0,-21 21 0,0 0 15,0-20-15,21 20 0,0 0 16,0 1-16,-22 20 0,22-21 0,0 1 16,0-1-16,0 0 0,0 1 0,0-1 15,0 0-15,0-20 0,0 20 16,0-21-16,0 21 0,22-20 0,-1-1 15,-21 0-15,21-21 0,0 21 0,0-21 16,0 0-16,1 0 16,-1 0-16,0-21 0,0 0 0,0 21 15,-21-21-15,21-1 0,1 1 0,-1 0 16,0-21-16,-21 21 0,0-1 16,21 1-16,-21 0 0,21 21 15,-21-21-15,0 42 31,0 0-31,0 0 0,0 1 16,0-1-16,-21 0 0,21 0 0,0 0 16,0 0-16,0 1 0,0-1 15,0 0-15,0 0 0,0 0 16,21-21-16,-21 21 0,21-21 0,1 0 16,-1 0-16,0 0 0,0 0 15,0 0-15,0-21 0,1 0 16,-1 0-16,0 0 0,0 21 0,0-43 15,0 22-15,1 0 0,-1 0 16,0-21-16,0 20 0,0 1 0,0 0 16,-21 42 15,0 0-31,0 1 0,0-1 16,0 0-16,0 0 0,0 0 15,0 0-15,0 1 0,0-1 0,0 0 16,0 0-16,0 0 15,0-42 32,0 0-47,0 0 16,0 0-16</inkml:trace>
  <inkml:trace contextRef="#ctx0" brushRef="#br1" timeOffset="117923.46">27178 12383 0,'0'0'0,"-21"0"16,-22-22-1,22 22-15,0 0 16,0 0 0,0 0 46</inkml:trace>
  <inkml:trace contextRef="#ctx0" brushRef="#br1" timeOffset="118159.91">26141 12446 0,'-21'0'15,"42"0"-15,-64 0 0,65 0 16,-1 0 0,21 0-16,-21 0 0,22 0 0,-1 0 15,-21 0-15,21-21 0,1 21 0,-1 0 16,0 0-16,-20 0 0,20 0 16,-21 0-16,0-21 0,0 21 0,-42 0 46</inkml:trace>
  <inkml:trace contextRef="#ctx0" brushRef="#br1" timeOffset="119059.93">22479 13928 0,'0'0'0,"0"-43"0,21 22 15,-21 0-15,64-42 16,-43 63 0,-21 21-16,0 21 15,0-21-15,0 22 0,0-1 16,0 0-16,0 1 0,0-1 16,0 21-16,0 1 0,0-22 0,-21 22 15,-1-1-15,1-20 0,0 20 16,21-21-16,-21 1 0,0-22 0,0 21 15,21-21-15,-22 1 0,22-1 16,0 0-16,0-42 31,22 0-31,-1-1 0,0 1 0,0-21 0,0 21 16,0-22-16,1 1 16,-22 0-16,21-1 0,0 22 0,0-21 15,0 0-15,0 20 0,-21 1 16,22 0-16,-1 21 0,0 0 0,0 0 15,0 0-15,0 21 0,-21 0 0,22 1 16,-1 20-16,-21-21 0,0 21 16,0-20-16,0 20 0,21-21 0,-21 21 15,0-20-15,0-1 0,0 0 16,0 0-16,0 0 0,21-21 0,0 0 16,0 0-1,1-21 1,-1 21-16,0-21 0,0 0 0,-21 0 15,21-22-15,0 22 0,1-21 0,-22 21 16,0-1-16,21 1 0,-21 0 16,21 0-16,-21 42 15,0 0 1,0 0-16,0 1 0,0-1 0,0 0 16,0 0-16,0 0 0,0 22 0,-21-22 15,21 0 1,-21 0-16,21 0 0,-22-21 15,22-21 1,-21 21-16,21-21 16</inkml:trace>
  <inkml:trace contextRef="#ctx0" brushRef="#br1" timeOffset="119243.42">23156 14097 0,'0'-21'0,"0"42"0,0-63 31,0 63 1,0 0-32,0 0 15,0 0 1,0 1-16,0-1 16,0 0-16,21-21 0</inkml:trace>
  <inkml:trace contextRef="#ctx0" brushRef="#br1" timeOffset="120923.21">23770 14415 0,'0'0'0,"21"0"0,-21-22 16,21 1-16,1 21 0,-22-21 0,0 0 16,0 0-16,0 0 0,0-1 15,0 1-15,0 0 16,-22 0-16,1 21 0,0 0 15,0 0-15,0 0 0,0 0 16,-1 0-16,1 21 0,0 0 0,0 0 16,-21 22-16,20-22 0,1 21 15,0 1-15,0-1 0,0 0 0,0-21 16,21 22-16,0 20 16,0-42-16,0 1 0,0-1 0,21-21 15,0 0-15,0 0 0,21 0 16,-20 0-16,20-21 0,-21 21 0,21-22 15,1 1-15,-1-21 0,-21 21 16,22-22-16,-1 22 0,21-63 16,-41 41-16,-1 1 0,0 0 15,0-1-15,0-20 0,0 20 16,1 1-16,-22 0 0,0-1 0,0 1 16,0 0-16,0-1 0,0 1 0,0 21 15,0-21-15,0 20 0,0 1 16,0 42-1,0 1-15,0-1 0,-22 21 16,1-21-16,21 43 0,-21-22 0,21 0 16,-21 22-16,21-22 0,-21 22 0,21-22 15,0 22-15,0-22 16,0 0-16,21 1 0,0-1 0,0-21 16,0 21-16,1-20 0,20-1 0,-21 0 15,21 0-15,1-21 0,-22 0 16,21 0-16,1 0 0,-22 0 0,21 0 15,-21 0-15,22 0 0,-22-21 0,0 21 16,21-21-16,-42 0 0,21-1 16,1 1-16,-22 0 0,21 0 0,-21 0 15,0-22-15,0 22 0,0 0 16,0-21-16,0 21 0,-21-1 0,-1 1 16,22 0-16,-21 21 0,0 0 0,0 0 15,0 21-15,0 0 16,-1 1-16,1-1 0,0 0 15,0 21-15,21-21 0,-21 22 0,21-22 16,-21 21-16,21-21 0,0 1 0,0-1 16,0 0-16,0 0 0,21 0 15,0-21-15,0 0 16,0 0-16,0 0 0,1-21 16,-1 21-16,21-21 0,-21 0 0,0 0 15,1-1-15,20 1 0,-21-21 0,0 21 16,0-22-16,1 1 0,-1 0 15,0-1-15,0 1 0,0 0 16,-21-1-16,21 1 0,-21-21 0,22 20 16,-22 1-16,0 0 0,0-1 15,0 1-15,0 21 0,0 0 0,0-1 16,0 1-16,-22 42 16,1 1-16,0 20 15,0-21-15,21 21 0,-21 1 0,0 20 16,-1-20-16,22-1 0,-21 21 15,21-20-15,0-1 0,0 0 0,0 1 16,0-1-16,0 0 0,21 1 0,1-1 16,-1-21-16,0 0 0,0 1 15,0-1-15,0 0 0,1 0 0,-1-21 16,21 0-16,-21 0 0,22 0 16,-22 0-16,21 0 0,-21 0 15,0 0-15,22-21 0,-22 0 0,0 21 16,0-21-16,-21-1 0,21 1 0,-21 0 15,22-21-15,-22 21 0,0-1 16,0 1-16,0 0 0,0 0 0,0 0 16,-22 21-1,1 21-15,21 0 16,0 0-16,-21 0 0,21 1 16,-21-1-16,21 21 0,0-21 0,-21 0 15,21 1-15,0-1 0,0 0 16,0 0-16,0 0 0,21 0 15,0-21-15,0 0 0,0 0 0,1 0 16,-1 0-16,0 0 0,21 0 16,-21 0-16,22 0 0,-22-21 0,21 21 15,-21-21-15,22 0 0,-22 0 0,0 0 16,21-1-16,-20-20 0,-1 21 16,0-21-16,-21 20 0,21 1 0,-21 0 15,21 0-15,-21 0 0,0 42 31,0 0-15,0 0-16,-21 0 0,0 1 0,21-1 16,-21 0-16,0 21 0,21-21 15,0 1-15,0-1 0,-22 0 0,22 0 16,-21 0-16,21 0 0,0 1 0,0-1 16,0-42 30,0-1-46,21 1 16,1-21-16,-1 21 0,0 0 16,0-22-16,0 22 0,0-21 0,22-1 15,-22 1-15,0 21 0,21 0 16,-20 0-16,-1-1 0,0 22 16,0 0-16,0 0 0,-21 22 15,0-1-15,0 0 0,0 0 0,0 21 16,0-20-16,0 20 0,0-21 15,0 21-15,0-20 0,0-1 0,0 0 16,0 0-16,0 0 0,0 0 0,21-21 16,-21 22-16,22-22 15,-1 0-15,0 0 0,0 0 0,0 0 16,22-22-16,-22 1 0,0 21 0,0-21 16,0 0-16,22 0 15,-22 21-15,0-21 0,0-1 0,0 1 16,-21 0-16,21-21 0,-21 21 0,22-1 15,-22 1-15,0 0 16</inkml:trace>
  <inkml:trace contextRef="#ctx0" brushRef="#br1" timeOffset="123575.81">23474 15261 0,'0'0'0,"0"21"16,0 1-16,0-1 16,0 0-16,21 21 0,0 1 15,-21-22-15,0 21 0,0 0 0,0 1 16,0-1-16,0-21 0,0 22 0,0-22 16,0 0-16,0 0 15,0 0-15,0 0 16,0-42-1,0 0 1,0 0-16,0 0 0,0 0 16,0-1-16,0 1 0,0 0 0,0-21 15,21 21-15,-21-22 0,21 22 16,1 0-16,-22 0 0,21 0 0,0 21 16,0 0-16,0 0 0,0 0 0,1 0 15,-1 21-15,21 0 0,-21 0 16,0 0-16,1 0 0,-1 1 0,0-1 15,0 21-15,0-21 0,-21 0 0,0 1 16,21-1 0,1-21-16,-22 21 0,21-21 15,0 0 1,0-21-16,0 0 16,0-1-16,1 1 0,-22 0 15,21 0-15,0 0 0,-21 0 0,21-1 16,-21 1-16,21 0 0,-21 0 15,0 0-15,21 0 0,-21-1 0,22 22 32,-22 22-32,0-1 0,0 0 15,21 0-15,-21 0 0,0 22 0,21-22 16,-21 21-16,21-21 0,-21 0 16,21 22-16,0-22 0,-21 0 0,22 0 15,-1 0-15,21-21 0,-21 22 0,0-22 16,1 0-16,20 0 0,-21 0 15,21 0-15,-20 0 0,20-22 0,-21 1 16,21 21-16,-20-21 0,-1 0 0,0 0 16,0 0-16,0-1 0,0 1 15,-21 0-15,0 0 0,0-21 0,0 20 16,0 1-16,0 0 0,0 0 16,0 0-16,-21 21 15,0 0-15,0 0 16,0 21-16,0 0 0,21 21 0,0-20 15,0 20-15,-22 0 0,22-21 16,0 22-16,0-22 0,0 21 0,22-21 16,-1 1-16,0-1 0,0 0 0,0 0 15,22-21-15,-22 0 0,0 21 16,21-21-16,-21 0 0,22 0 0,-22 0 16,0-21-16,21 0 0,-20 0 0,-1 21 15,21-21-15,-21-1 0,0-20 16,1 21-16,-1 0 0,0-22 0,-21 22 15,21-21-15,-21 0 0,21-1 0,-21 1 16,0 0-16,0-1 16,0 1-16,0 0 0,0 20 0,0 1 15,0 0-15,0 42 16,-21 22 0,21-22-16,-21 21 0,21 0 0,0 1 15,0 20-15,0-20 0,0-1 0,0 0 16,0 1-16,0-22 0,0 21 15,0-21-15,0 22 0,21-22 0,0 0 16,0-21-16,1 21 0,20-21 16,-21 0-16,21 0 0,-20 0 15,20 0-15,0-21 0,-21 0 0,22 21 16,-22-21-16,21-1 0,-21 1 0,1-21 16,20 21-16,-21 0 0,-21-22 15,21 1-15,-21 0 0,21-1 0,-21 1 16,0 0-16,0-1 0,0 1 0,0 0 15,0 20-15,0 1 0,0 0 16,-21 63 0,21-20-16,0 20 0,-21 0 15,0 1-15,21-1 0,0 0 16,0 1-16,-21-1 0,21 0 16,0-21-16,0 22 0,0-22 0,0 0 15,0 0-15,0 0 0,0 1 16,0-1-16,21-21 15,0 0-15,0 0 16,-21-21-16,21-1 0,1 22 16,-22-21-16,21 0 0,0 0 0,-21 0 15,21 0-15,0-1 0,-21 1 0,21 0 16,1 21 0,-22 21-1,21 0-15,-21 1 0,0-1 16,0 0-16,21 0 15,-21 0-15,0 0 0,21 1 0,0-1 16,-21 0-16,21 0 0,1-21 0,-1 21 16,0-21-16,0 0 0,0 0 15,22 0-15,-22 0 0,0 0 0,0-21 16,21 21-16,-20-21 0,-1 0 0,0 0 16,21-1-16,-21 1 0,1 0 15,-22 0-15,21 0 0,0 0 0,-21-1 16,21 1-16,-21 0 0,0 42 31,0 0-31,-21 1 16,21-1-16,0 0 0,0 0 15,0 0-15,0 0 0,0 1 16,0-1-16,0 0 0,0 0 16,21-21-16,-21 21 0,21-21 15,0 0-15,1 0 0,-1 0 16,0 0-16,0 0 0,0-21 15,0 0-15,1 21 0,-22-21 0,0 0 16,21-1-16,-21 1 0,0 0 16,0 0-16,0 0 0,0 0 0,0-1 15,0 1-15,-21 0 0,21 0 0,-22 0 16,1 0-16,0 21 16,0 0-16,0 0 0,0 0 15,21 21-15,0 0 16,0 0-16,21 0 15,0-21-15,21 21 0,1-21 0,-22 22 16,21-22-16,22 0 0,-22 0 0,0 0 16,1 0-16,20 0 0,-21 0 15,1 0-15,-1 0 0,0 0 0,-20 0 16,20 0-16,-21 0 0,0-22 16,-21 1-1,-21 21-15,0 0 16,-21 0-16,20 0 15,1 0-15,0 21 0,-21 1 16,21-1-16,-1 0 0,-20 0 0,21 0 16,0 0-16,21 1 0,0 20 0,-21-21 15,21 0-15,0 0 0,0 1 16,0-1-16,0 0 0,21-21 16,0 0-16,0 0 0,0 0 15,0 0-15,1 0 0,-1 0 16,0 0-16,0-21 0,-21 0 0,21 21 15,0-22-15,1 1 0,-1-21 16,0 21-16,0 0 0,-21-22 0,21 1 16,0 0-16,1-1 0,-22 1 15,21-22-15,0 22 0,-21 0 0,0-22 16,21 22-16,-21 0 0,21 20 16,-21 1-16,0 0 0,21 21 0,-21 42 31,0-20-31,-21 20 0,0-21 0,0 21 15,0 22-15,0-22 0,-1 1 0,1-1 16,0 0-16,21 1 0,0-1 16,-21-21-16,21 21 0,0-20 0,0 20 15,0-21-15,0 0 0,0 0 0,0 1 16,21-22 0,0 0-16,0 0 15,1 0-15,-1 0 0,0-22 0,0 1 16,0 0-16,0 0 0,1 0 15,-1 0-15,0-1 0,0 1 0,-21 0 16,21 21-16,0-21 0,-21 0 0,22 21 16,-22 21-1,0 0-15,0 0 16,0 0-16,-22 1 0,1-1 16,21 0-16,0 0 0,-21 0 15,0 0-15,21 1 0,-21-22 0,21 21 16,0 0-16,-21-21 15,-1 0 1,22-21 0,-21 0-16,21-1 15</inkml:trace>
  <inkml:trace contextRef="#ctx0" brushRef="#br1" timeOffset="123844.66">25463 15431 0,'0'0'0,"-42"0"0,0 0 16,21 0-16,42 0 31,0 0-31,0 0 0,21-22 0,-20 22 15,20 0-15,0 0 0,1 0 0,-1 0 16,0 0-16,-21 0 0,22 0 16,-22 0-16,0 0 0,0 0 0,0 0 15</inkml:trace>
  <inkml:trace contextRef="#ctx0" brushRef="#br1" timeOffset="125179.89">23876 17060 0,'21'0'16,"0"-21"-16,0 21 16,1-21-16,-1 0 0,0 0 0,0 0 15,21-1-15,-20 1 0,-1-21 0,0 21 16,21 0-16,-21-1 0,1 1 15,-1-21-15,-21 21 0,0 0 0,0-1 16,0 1-16,-21 0 16,-1 21-16,1 0 0,0 0 0,-21 0 15,21 0-15,-22 0 0,22 0 16,-21 21-16,21 0 0,-1 1 16,1 20-16,0-21 0,0 0 0,0 22 15,21-1-15,0 0 0,0-21 16,0 22-16,0-1 0,21 0 0,0 1 15,-21-1-15,21-21 0,0 22 16,1-1-16,-1-21 0,0 21 0,-21-20 16,0-1-16,0 21 0,0-21 0,0 0 15,-21 1-15,0-1 0,-22-21 16,22 21-16,-21-21 0,21 0 0,-22 0 16,1 0-16,0 0 15,20-21-15,-20 0 0,0 21 0,21-22 16,-22-20-16,22 21 0,0 0 0,0-22 15,0 22-15,21 0 0,0-21 16,-22 21-16,22-1 0,0 1 0,0 0 16,0 0-16,22 21 15,-1 21 1,0 0-16,0 0 0,0 1 16,-21 20-16,0-21 0,21 0 15,1 0-15,-22 1 0,21-1 0,0 0 16,-21 0-16,21 0 15,0 0-15,0 1 0,1-1 0,-1 0 16,0-21-16,0 0 0,0 0 16,0 0-16,1 0 0,20 0 0,-21 0 15,0-21-15,0 21 0,1-21 0,-1-1 16,0 1-16,0 0 0,0 0 16,0 21-16,-21-21 0,0 0 0,0-1 15,0 1-15,0 0 0,0 0 16,0 42 15,0 0-31,0 0 16,0 1-16,0-1 0,0 0 15,0 0-15,0 0 0,0 0 16,0 1-16,0-1 0,22-21 16,-1 0-1,0 0-15,0 0 0,0 0 16,0-21-16,1 21 0,-1-22 0,0 1 15,0 21-15,-21-21 0,0 0 16,21 0-16,0 0 0,1 21 16,-22 21 15,0 0-31,0 0 16,0 0-16,0 0 0,21 22 0,-21-22 15,0 0-15,21 0 0,-21 0 0,21 1 16,0-1-16,0 0 15,1-21-15,-1 0 0,0 0 16,0 0-16,0 0 0,0 0 16,1-21-16,-1 21 0,0-21 0,0 21 15,-21-22-15,0 1 0,21 0 16,-21 0-16,21 0 0,-21 0 16,0-1-16,0 1 0,0 0 0,0 0 15,-21 42 16,21 0-31,-21 22 16,21-22-16,0 21 0,0 0 0,-21 22 16,0-22-16,0 1 0,21 20 0,-22 1 15,1-22-15,21 21 0,-21-20 16,0 20-16,21 1 0,0-22 0,-21 22 16,21-22-16,0 0 0,-21 1 15,21-22-15,0 0 0,0 0 0,0 0 16,0-42-1,0-21 1,0 21-16,21-22 0</inkml:trace>
  <inkml:trace contextRef="#ctx0" brushRef="#br1" timeOffset="125472.23">24659 17611 0,'0'0'15,"0"-43"-15,64-105 16,-43 127-16,0 0 0,0-21 15,0 20-15,0 1 0,1 0 0,-1 21 16,0-21-16,0 21 0,0 0 0,0 0 16,1 0-16,-1 0 0,0 0 15,0 0-15,-21 21 0,0 0 0,0 0 16,0 1-16,0-1 0,0 0 16,-21 0-16,-21 0 0,20 22 15,1-22-15,0 0 0,-21 0 0,21 21 16,-22-20-16,22-1 0,0-21 15,0 21-15,0 0 0,42-42 32,0 21-17,0-21-15,0 0 0,22 21 16,-22-22-16</inkml:trace>
  <inkml:trace contextRef="#ctx0" brushRef="#br1" timeOffset="126036.92">25252 17378 0,'0'0'0,"42"0"0,-21 0 0,0-21 16,22 21-16,-22-21 0,0 21 16,-21-22-16,0 1 15,0 0 1,0 0 0,0 42-1,0 0 1,0 0-16,0 1 15,0-1-15,0 0 0,0 0 0,0 0 16,-21 0-16,21 1 0,0-1 16,0 0-16,0 0 15,0 0-15,21-21 16,0 0 0,0-21-16,1 0 15,-22 0 1,21 0-16,-21-1 0,21 1 0,0 0 15,-21 0-15,21 21 0,0-21 0,1 0 16,-22-1-16,21 22 0,0 0 16,0 0-16,0 0 0,0 0 15,-21 22-15,22-1 16,-1 0-16,-21 0 0,0 0 0,0 0 16,0 1-16,0-1 0,0 0 15,0 0-15,-21 0 16,-1-21-16,22-21 47,0 0-32,22 0-15,-22 0 0,21-1 16,-21 1-16,21 0 0,0 0 0,-21 0 16,21 0-16,0-1 0,-21 1 15,22 0-15,-1 21 0,-21-21 0,21 0 16,0 21-16,0-21 0,0-1 15,22 22-15</inkml:trace>
  <inkml:trace contextRef="#ctx0" brushRef="#br1" timeOffset="127491.88">26437 17399 0,'0'-21'0,"0"42"0,0-63 0,0 21 15,0-1-15,21 1 0,-21 0 0,21 0 16,-21 0-16,0 0 0,0-1 0,0 1 15,0 0 1,-21 21-16,0 21 16,0 0-16,0 1 0,21-1 15,-21 0-15,-1 21 0,22 1 0,-21-22 16,21 21-16,-21 0 16,21 1-16,0-1 0,0-21 0,0 22 15,0-22-15,21 21 0,0-21 16,1 0-16,-1-21 0,21 22 0,-21-22 15,22 0-15,-1 0 0,0 0 0,1 0 16,-1-22-16,0 1 0,22 0 16,-22 0-16,0 0 0,1 0 0,-1-22 15,-21 1-15,22 21 0,-22-22 16,0 1-16,0 0 0,0-22 0,-21 22 16,21 0-16,-21-1 0,0 1 15,0 0-15,0 20 0,0 1 0,0 0 16,-21 21-1,0 21-15,0 22 0,0-22 16,0 21-16,-1 0 0,1 1 16,0-1-16,0 0 0,0 1 15,0-1-15,21 0 0,0 1 0,0-1 16,0-21-16,0 22 0,21-22 16,0 0-16,21 0 0,1 0 0,-22 0 15,21-21-15,0 0 0,1 0 0,20 0 16,-20 0-16,-1-21 0,0 0 15,1 21-15,-22-21 0,21-21 0,-21 20 16,22 1-16,-22 0 16,-21-21-16,0 21 0,21-22 0,-21 1 15,0 21-15,0 0 0,0-22 16,0 22-16,-21 21 0,0 0 16,-1 0-16,1 0 0,0 21 15,0 0-15,0 22 0,0-22 16,-1 21-16,1-21 0,21 22 0,-21-22 15,21 21-15,0-21 0,0 1 16,0-1-16,0 0 0,0 0 0,0 0 16,21-21-16,-21 21 15,21-21-15,1 0 0,-1 0 0,0 0 16,-21-21-16,21 21 16,0-21-16,0 0 0,1 0 0,-22 0 15,21-1-15,0 1 0,-21 0 0,0-21 16,21 21-16,0-1 0,-21-20 15,0 21-15,21 21 0,-21-21 0,22 0 16,-1 21 0,0 0-16,0 21 15,-21 0 1,21-21-16,-21 21 0,21-21 0,1 21 16,-1-21-16,0 0 15,0 0-15,0 0 16,0 0-16,1 0 0,-1 0 15,0 0 1,-21 21-16,0 1 16,0-1-16,0 0 0,0 0 15,-21 0 1,0-21-16,-1 21 16,1-21-1,0 0-15,0 0 16,21-21-16,0 0 15,21 21 32,0 0-31,0 0-16,-21 21 16,22-21-16,-1 0 0,0 0 15,0 0-15,0 0 0,0 0 16,1 0-16,-1-21 15,0 0-15,-21 0 0,21 21 16,-21-21-16,0-1 0,21 1 16,0 0-16,-21 0 0,0 0 15,0 0-15,22 21 16,-1 21 0,-21 0-1,0 0-15,0 0 16,0 0-16,0 1 0,0-1 15,0 0-15,0 0 0,0 0 0,0 0 16,0 1 0,-21-22-16,-1 0 15,1 0-15,0 0 16,0 0-16,0 0 0,0 0 0,-1-22 16,1 1-16,-21-21 0</inkml:trace>
  <inkml:trace contextRef="#ctx0" brushRef="#br1" timeOffset="130491.01">14012 11028 0,'0'0'0,"-21"0"0,0 0 0,0 0 0,0 0 16,-1 0-1,1 0-15,0 0 32,21 21 77,0 0-78,0 0 1,21-21-17,0 0-15,1 0 16,-1 0-1,0 0-15,-21 22 16,21-22-16,0 0 0,0 0 31,1 0-31</inkml:trace>
  <inkml:trace contextRef="#ctx0" brushRef="#br1" timeOffset="135847.32">23199 7154 0,'0'0'0,"21"-21"0,0 0 0,-21 0 0,21 0 16,-21 0-16,21 21 15,-21-22-15,0 44 32,0-1-32,0 0 15,0 21-15,0-21 0,0 22 0,0-1 16,-21 0-16,21 1 0,0-1 16,-21 0-16,21-20 0,0 20 15,0-21-15,-21 0 0,21 0 16,0 1-16,0-1 0,0-42 31,21-1-15,0 22-16,0-42 0,-21 21 0,21 0 15,-21 0-15,22-1 0,-22-20 16,21 21-16,0 0 0,-21 0 0,0-1 16,0 1-16,21 21 15,0 0-15,-21 21 16,0 1-16,0 20 0,0-21 15,0 21-15,0 1 0,0-22 0,0 21 16,0-21-16,0 22 0,0-22 16,21 0-16,-21 0 0,22 0 15,-1 1-15,0-22 0,0 0 16,0 0-16,0 0 0,1 0 16,-1-22-16,21 1 0,-21 0 0,22 0 15,-1 0-15,-21-22 0,21 22 16,-20-21-16,20 21 0,-21-22 0,0 1 15,0 21-15,-21-21 0,0-1 0,0 22 16,0-21-16,0 21 0,0-1 16,-21 44-1,21-1 1,-21 0-16,0 21 0,21 1 16,-21-22-16,21 21 0,0 0 0,0 1 15,0-22-15,0 21 0,0-21 16,0 1-16,0-1 0,21 0 0,0 0 15,0-21-15,0 0 0,22 0 16,-22 0-16,0 0 0,21-21 0,-20 21 16,20-21-16,-21-22 0,21 22 15,1 0-15,-22-21 0,21-1 0,-21 1 16,1 0-16,20-1 0,-42 1 16,21 0-16,-21-1 0,0 1 15,0 0-15,0-1 0,0 1 0,0 0 16,0 21-16,0-22 0,0 22 15,0 0-15,-21 0 0,0 21 16,21 21 0,-21 21-16,-1-21 0,22 1 0,-21 20 15,21 0-15,-21 1 0,0 20 0,0-21 16,21 22-16,-21-22 0,-1 22 16,22-22-16,0 0 0,-21 1 0,21-1 15,0-21-15,0 0 0,0 1 16,0-1-16,0 0 0,21-21 31,-21-21-31,22 0 16,-22-1-16,21 1 0,0 0 0,-21 0 15,21-21-15,0 20 0,-21 1 16,21-21-16,1 21 0,-22 0 0,0-1 16,21 1-16,0 21 0,-21 21 15,21 1-15,-21 20 16,21-21-16,-21 0 0,0 22 15,0-22-15,0 0 0,0 0 16,0 21-16,0-20 0,21-1 0,-21 0 16,22 0-16,-1 0 15,0-21-15,0 0 16,0 0-16,0 0 0,1 0 0,-1 0 16,0 0-16,21-21 0,-21 21 15,1-21-15,20 0 0,-21 0 0,0-1 16,22 1-16,-22 0 0,0 0 15,-21-21-15,21 20 0,0 22 0,-21-21 16,0 0-16,0 42 31,0 0-31,0 1 0,0-1 16,0 0-16,0 0 0,0 0 16,0 0-16,0 1 0,0-1 15,0 0-15,21-21 16,-21 21-16,22-21 0,-1 0 15,0 0-15,0 0 0,21 0 0,-20-21 16,-1 21-16,0-21 0,0 0 16,21-1-16,-20 1 0,-1 0 0,0 0 15,-21 0-15,21 0 0,-21-22 0,21 22 16,-21 0-16,0 0 0,0 0 16,0-1-16,0 1 0,0 42 31,0 1-31,0 20 0,0-21 15,-21 21-15,21 1 0,-21-1 16,21 0-16,-21 1 0,21-1 16,0 22-16,0-22 0,0 0 0,-21 1 15,21 20-15,0-21 0,0 1 16,-22-1-16,22 22 0,0-22 0,0 0 16,-21 1-16,0 20 0,21-21 0,-21 1 15,0-1-15,0 0 0,-1-20 16,22 20-16,-21-21 0,0 21 0,0-20 15,21-1-15,0 0 16,-21-21 0,21-21-16,0 0 0,0-1 0,0 1 15,0 0-15,0-21 0,0-1 0,0 1 16,0 0-16,0-22 0,21 1 16,0-1-16,-21 1 0,21-1 15,0-20-15,1 20 0,-1 22 0,21-22 16,-21 1-16,0 20 0,22 1 0,-22 21 15,21-21-15,-21 20 0,22 1 16,-22 0-16,21 21 0,-21 0 0,1-21 16,-1 21-16,0 0 0,0 0 0,0 21 15,-21 0 1,0 0-16</inkml:trace>
  <inkml:trace contextRef="#ctx0" brushRef="#br1" timeOffset="136107.41">25993 7726 0,'0'0'16,"42"0"-16,-21 0 0,-21-21 78,-21 21-31,21-21-47,-21 21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1T12:21:40.9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7345 1524 0,'21'-21'15,"0"0"-15,-21 0 16,21-1-16,0 1 0,1 0 0,-1 0 15,0-21-15,0-1 0,0 22 16,0-21-16,1-22 0,20 22 16,-21 0-16,0-22 0,0 22 0,1-22 15,-1 22-15,0 0 0,-21-1 16,21 1-16,-21 21 0,0-22 16,0 22-16,0 0 0,0 0 15,0 0-15,-21 21 16,0 0-1,0 21-15,21 21 0,-22 1 0,1 20 16,0 1-16,-21 20 0,21-20 16,-22 42-16,1-22 0,21 1 15,-22 21-15,1 0 0,0-1 0,-1 1 16,-20-21-16,21 21 0,-1-43 16,1 22-16,21-22 0,-22-20 15,22-1-15,0-21 0,21 0 0,0 1 16,0-44-1,0 1-15,21-21 0,0 0 16,1-22-16,-1 1 0,21-22 16,-21 0-16,22-21 0,-1 1 15,0-1-15,1 0 0,-1-21 0,0 0 16,22 21-16,-22 0 0,0 0 16,1 1-16,-22 41 0,21 1 0,-21-1 15,1 43-15,-1 0 0,0 21 16,0 21-16,-21 0 15,21 43-15,-21-22 0,0 43 16,0-22-16,0 43 0,0-21 16,0 20-16,0 1 0,0-21 0,-21 21 15,21 0-15,-21-22 0,0 1 16,21 0-16,0-22 0,0 1 0,0-1 16,0-21-16,0 1 0,0-1 15,0-21-15,0 0 0,0 1 0,-21-22 31,-1-22-31,22 1 16,-21-21-16,0 21 0,0-22 16</inkml:trace>
  <inkml:trace contextRef="#ctx0" brushRef="#br0" timeOffset="169.02">7218 1736 0,'0'0'0,"-43"0"0,22 21 15,0-21-15,0 0 0,0 0 16,21 21-16,21-21 15,0 0-15,21 0 0,1-21 16,-1 0-16,0 0 0,22-1 16,-1 1-16,22 0 0,-21 0 0,20 0 15,1 0-15,-22-1 0,1-20 16,21 21-16,-22 21 0,1-21 0</inkml:trace>
  <inkml:trace contextRef="#ctx0" brushRef="#br0" timeOffset="547.8">8551 1439 0,'0'0'0,"-21"0"32,0 0-32,0 0 0,0 0 15,-1 0-15,-20 0 0,21 0 0,-21 0 16,20 0-16,-20 22 0,21-22 16,-21 21-16,-1 0 0,22 0 0,-21 21 15,-1-20-15,22 20 0,0-21 16,0 21-16,21-20 0,0-1 15,0 0-15,21 21 0,0-42 16,0 21-16,1 1 0,20-1 0,0 0 16,-21-21-16,22 21 0,-1 0 15,0 0-15,-20 1 0,20-1 16,-21 0-16,0 0 0,0 0 0,-21 0 16,0 1-16,0-1 0,0 0 15,-42 21-15,21-21 0,-21 1 0,-1-1 16,-20 0-16,20 0 0,-20 0 0,21-21 15,-22 21-15,22-21 0,-1 0 16,22 0-16,-21 0 0,42-21 16,0 0-16,0 0 15,21-21-15,0 20 0,0 1 16,22-21-16,-1 0 0,0 20 16</inkml:trace>
  <inkml:trace contextRef="#ctx0" brushRef="#br0" timeOffset="940.58">8848 1630 0,'0'0'0,"42"-21"0,21 0 16,-20-1-16,-22 1 16,-21 0-16,-21 21 15,0 0 1,-22 0-16,1 0 0,0 21 0,-22 0 16,22 1-16,-22 20 0,22-21 15,0 21-15,20-20 0,-20 20 16,21-21-16,21 0 0,0 0 15,0 1-15,0-1 0,21 0 0,0 0 16,22 0-16,-1-21 0,0 0 16,1 21-16,20-21 0,-21 0 0,22 22 15,-22-22-15,1 21 0,-22-21 16,0 21-16,0-21 0,-21 21 0,0 0 16,-21 0-16,0-21 0,-22 22 15,1-1-15,-21 21 0,-1-21 0,1 0 16,-22-21-16,21 22 0,1-1 15,21 0-15,-1-21 0,1 0 16,0 21-16,20-21 0,1 0 16,42 0-1,22-21-15,-1 0 16,0 0-16,22-1 0,-22 1 0,22 0 16,20-21-16,-20 21 0,-1-22 15,1 1-15</inkml:trace>
  <inkml:trace contextRef="#ctx0" brushRef="#br0" timeOffset="1130.47">9250 1778 0,'0'0'0,"21"-21"0,0 0 0,-21 0 16,0 42 0,0 0-16,-21 21 15,0-21-15,0 22 0,-1-1 16,1-21-16,0 22 0,0-1 16,0-21-16,21 21 0,0-20 0,-21-1 15,21 0-15,0 0 0,0 0 16,21-21-1,0 0-15,0-21 16,0 0-16,0 0 0,1 0 16,-1-22-16</inkml:trace>
  <inkml:trace contextRef="#ctx0" brushRef="#br0" timeOffset="1292.38">9356 1482 0,'0'0'0,"0"-21"0,-43-43 16,22 64-16,0 0 15,0 0-15,0 0 16,21 21-16,0 0 0,0 1 16,0-1-16,0 0 0,0 0 15,0 0-15,21 22 0,0-22 16,0 21-16,0-21 0,0 22 0</inkml:trace>
  <inkml:trace contextRef="#ctx0" brushRef="#br0" timeOffset="1956.45">9927 2074 0,'0'0'16,"21"0"-16,-21-21 15,21 0-15,1 0 0,-22 0 0,0 0 16,21-22-16,-21 22 0,0-21 16,0 21-16,0-22 0,0 22 0,0 0 15,0 0-15,0 0 0,-21 21 16,-1 21-1,1 0-15,0 21 0,0-21 16,21 22-16,-21-1 0,0-21 0,-1 22 16,22-1-16,0 0 0,0-21 15,0 1-15,0 20 0,0-21 16,0 0-16,22-21 16,-1 0-16,0-21 15,0 0-15,0 21 0,0-42 0,1 20 16,-1 1-16,0-21 0,0 0 15,-21 20-15,21-20 0,-21 0 0,21-1 16,1 22-16,-22 0 0,0 0 16,21 21-16,0 21 15,-21 0-15,0 0 0,0 22 16,0-1-16,0 22 0,0-22 16,0 21-16,0-20 0,0 20 0,0 22 15,0-22-15,0 22 16,0 0-16,21-1 0,0 22 0,0-21 15,1 21-15,20 0 0,-21-1 0,0 1 16,0 0-16,22 0 0,-22 0 16,0 0-16,0-1 0,0 1 0,1 0 15,-22 0-15,0-21 0,0 20 0,0-41 16,-22 21-16,1-22 0,0-21 16,-21 22-16,-1-22 0,1-21 0,-21 22 15,-1-22-15,-21-21 0,22 0 0,-43 0 16,21 0-16,-20-21 0,20-22 15,0 1-15,-21-21 0,43-1 0,-22-21 16,1 1-16,20-22 0,1-21 16,20 0-16,1 0 0,0 0 15,20 0-15,22 0 0,0 21 0,22-21 16,-1 21-16,21 22 0,0-22 16,1 21-16,20 0 0,-20 1 0,20 20 15,22 1-15,-22-22 0,22 22 16,0 20-16</inkml:trace>
  <inkml:trace contextRef="#ctx0" brushRef="#br0" timeOffset="3896.45">10710 1545 0,'-21'-21'16,"0"21"-16,0 21 31,21 0-15,-21 22-16,21-22 15,0 21-15,-22 22 0,1-22 0,0 0 16,21 22-16,-21-22 0,0 1 15,0-1-15,21 0 0,0-21 0,-22 1 16,1-1-16,21 0 0,0 0 16,-21-21-1,0-21 1,21 0-16,0 0 0,0-22 0,0 22 16,0-21-16,0-1 0,0 1 15,0 0-15,0-1 0,0 22 0,0-21 16,21 21-16,0 21 15,0 0-15,1 0 0,-1 21 16,0 0-16,0 0 16,-21 22-16,21-22 0,0 21 0,-21-21 15,22 22-15,-1-22 0,0 21 16,-21-21-16,21 0 0,0 1 0,0-1 16,1-21-16,-22 21 0,21-21 15,0 0-15,21 0 0,-21 0 0,1 0 16,20-21-16,-21 0 0,21-1 0,1 1 15,-1 0-15,-21 0 0,22-21 16,-1 20-16,-21-20 0,21 0 0,-20-1 16,-1 22-16,0-21 0,-21 21 15,0 0-15,0-1 0,0 1 16,-21 42 0,0 1-16,-1-1 15,22 21-15,-21 0 0,0-20 16,0 20-16,0 0 0,0-21 0,21 22 15,0-22-15,-22 0 0,22 0 16,0 0-16,-21 1 0,21-1 0,0-42 47,0-1-47,0 1 0,0-21 0,21 21 16,-21-22-16,22 22 0,-22-21 15,21 21-15,-21-22 0,21 22 16,-21 0-16,21 21 0,0 0 15,0 0-15,1 0 0,-1 0 16,-21 42-16,0-20 0,21-1 16,0 21-16,-21-21 0,0 22 0,0-22 15,21 0-15,-21 21 0,21-21 16,-21 1-16,0-1 0,22-21 0,-1 21 16,0-21-16,-21 21 0,21-21 15,0 0-15,0 0 0,-21-21 16,22 0-16,-1 0 0,-21-1 0,0 1 15,21 0-15,0-21 16,-21 21-16,21-22 0,-21 1 0,21 21 16,-21-22-16,22 22 0,-22-21 15,0 21-15,21 21 0,-21-21 0,21 21 16,0 0-16,-21 21 16,0 0-16,0 21 0,0-21 15,0 1-15,0-1 0,0 21 16,0-21-16,21 22 0,-21-22 0,21 21 15,-21-21-15,22 0 0,-1 1 16,0 20-16,0-42 0,21 21 0,-20 0 16,20-21-16,0 0 0,1 0 0,-22 0 15,42 0-15,-20 0 16,-1-21-16,0 0 0,1 0 0,-22 0 16,21-1-16,0 1 0,-20-21 15,-1 21-15,0-22 0,-21 1 0,0 0 16,0 21-16,0-22 0,0 1 15,0 21-15,0 0 0,-21-1 0,0 22 16,-1 0-16,1 0 0,0 22 16,0-1-16,0 0 0,0 0 0,-1 0 15,1 22-15,0-1 0,21-21 0,-21 21 16,21 1-16,0-22 0,0 21 16,0-21-16,0 1 0,21 20 0,0-21 15,0-21-15,1 21 16,-1 0-16,21-21 0,-21 0 0,22 0 15,-22 0-15,21 0 0,0-21 0,1 0 16,-22 21-16,21-21 0,1 0 16,-22-22-16,21 22 0,-21 0 0,0-21 15,1 21-15,-1-1 0,0 1 16,-21 0-16,0 0 0,0 42 31,0 0-15,0 0-16,0 1 0,0 20 0,0-21 15,0 0-15,0 0 0,0 22 16,0-22-16,0 0 0,0 0 16,0 0-16,21-21 15,0 0-15,0 0 16,1 0-16,-1-21 16,0 21-16,-21-21 0,21 0 0,0-21 15,0 20-15,1 1 0,-22 0 0,21-21 16,0 21-16,-21-1 0,21 1 15,0 21-15,0 0 16,-21 21 0,0 1-16,0-1 0,0 0 0,0 0 15,0 21-15,0-20 0,0-1 16,0 0-16,22 0 0,-1 0 16,-21 0-16,21 1 0,0-1 0,0-21 15,0 0-15,1 0 0,-1 0 16,21 0-16,-21 0 0,22 0 0,-22-21 15,21-1-15,0 1 0,-20-21 0,20 21 16,-21-22-16,21 1 0,-20-21 16,-1 20-16,0-20 0,0-1 0,0-20 15,0 20-15,-21-21 0,22 22 16,-22-1-16,0-20 0,0 20 0,0 1 16,0 20-16,0-20 15,0 42-15,0-22 0,0 22 0,0 42 16,0 1-1,0 20-15,0 0 0,-22 1 0,22 20 16,-21 1-16,21-1 0,-21 22 16,21-22-16,-21 22 0,21-22 0,0 1 15,0-1-15,0 1 0,0-22 0,0 22 16,0-22-16,0 0 0,0-20 16,0 20-16,0-21 0,21 0 0,0 0 15,0-21-15,1 0 16,-1 0-16,0 0 0,0-21 15,0 21-15,22-21 0,-22 0 0,0 0 16,-21-22-16,21 22 16,0 0-16,-21-21 0,0-1 0,0 1 15,0 0-15,0 21 0</inkml:trace>
  <inkml:trace contextRef="#ctx0" brushRef="#br0" timeOffset="4100.34">13547 1715 0,'0'0'0,"-22"21"0,22 0 0,22-21 32,-1 0-32,0 0 0,0 0 0,21-21 15,-20 21-15,20-21 0,0-1 16,1 1-16,-1 21 0,0-21 16,1 0-16,-1 0 0,-21 0 0,0 21 15,0-22-15,1 22 0,-1 0 0,0 0 16,-21-21-16,21 21 0,-21-21 15,21 21-15</inkml:trace>
  <inkml:trace contextRef="#ctx0" brushRef="#br0" timeOffset="4245.76">15854 1461 0,'0'0'0,"84"0"0,22 0 15,-21-22-15,-22 1 0,1 0 16,-1 21-16,-20-21 0,-1 0 0</inkml:trace>
  <inkml:trace contextRef="#ctx0" brushRef="#br0" timeOffset="6224.43">16425 1058 0,'0'0'0,"0"-42"0,21-85 16,-21 85 0,22-22-16,-22 22 0,21 0 0,-21 20 15,0-20-15,0 21 0,0 0 16,0 42 0,0 21-16,-21 1 15,-1 20-15,1 1 0,21-1 0,-21 22 16,0-1-16,0 1 0,0 0 15,-1-1-15,1 22 0,0-21 0,-21 0 16,21-1-16,-22 1 0,22-22 16,-21 1-16,21-22 0,-22 1 0,22-1 15,0 0-15,0-21 0,0 1 16,-1-22 0,22-22-16,0 1 0,-21 0 0,21-21 15,0-1-15,0 1 0,0-21 16,0-1-16,0-21 0,0 22 15,0-22-15,0 1 0,0 20 0,0 1 16,0 20-16,0 1 0,0 21 16,21 0-16,1 21 0,-1 21 15,0 21-15,0 0 0,0 1 16,-21-1-16,43 22 0,-22-22 0,0 21 16,0 1-16,0-1 0,0-20 0,22 20 15,-22-20-15,21-1 16,1-21-16,-1 0 0,0 0 0,1 1 15,-1-22-15,0 0 0,22 0 16,-22-22-16,0 1 0,22-21 0,-1 21 16,-20-22-16,20 1 0,-20-21 15,20-1-15,-21 1 0,1-1 0,-22 1 16,0-22-16,0 0 0,-21 1 16,0-22-16,-21 21 0,0-21 0,-21 22 15,-1-22-15,1 21 0,-22 0 16,22 1-16,-21 20 0,-22 22 0,21 0 15,1 20-15,-22 22 16,22 0-16,-22 22 0,22-1 0,-22 42 16,21 1-16,1-1 0,21 22 15,-1 21-15,22 0 0,0-1 0,21-20 16,0 21-16,21-21 0,0-1 16,22 1-16,20-22 0,-21 1 0,22-1 15,21-20-15,-22-1 0,1-21 16,20 0-16,-20 1 0,20-22 0,-20 0 15,-1 0-15,22 0 0,-21-22 16,-1 1-16,1-21 0,-1 21 0,-21 0 16,22-22-16,-22 1 0,-21 0 15,22-1-15,-22 1 0,0 0 16,0 20-16,-21 1 0,0-21 16,0 63-1,-21 0-15,21 22 16,-21-22-16,0 21 0,0 0 0,-1 1 15,22-1-15,-21 0 0,21-20 16,-21 20-16,21 0 0,0 1 0,0-22 16,0 0-16,0 0 0,21 0 15,0 0-15,1-21 0,-1 0 0,21 0 16,-21 0-16,22 0 0,-22-21 0,21 0 16,-21 0-16,22-21 15,-22 20-15,21 1 0,-21-21 0,0 0 16,-21-1-16,0 1 0,22 0 15,-22-1-15,0 1 0,0 0 0,0-1 16,-22 22-16,1 0 0,0 0 16,0 0-16,-21 21 0,20 0 0,-20 21 15,0-21-15,-1 42 0,22-21 16,-21 22-16,0-22 0,-1 21 0,22 0 16,0 1-16,0-1 0,21 0 15,0 1-15,0-1 0,0-21 0,0 0 16,21 22-16,0-43 0,0 21 15,0 0-15,22-21 0,-22 0 16,21 0-16,1 0 0,-22-21 0,21 21 16,0-21-16,-20 0 0,20-1 15,-21-20-15,0 21 0,22 0 0,-22-22 16,0 22-16,-21 0 0,21 0 16,0 0-16,-21 0 0,21 21 0,-21 21 31,0 0-31,0 0 0,0 21 0,0-20 15,0-1-15,0 21 0,0-21 16,0 22-16,0-22 0,0 0 0,0 0 16,22 0-16,-22 0 0,21 1 15,0-22-15,0 21 16,0-21-16,0 0 0,1 0 16,-1-21-16,21-1 0,-21 1 15,0 0-15,1 0 0,20 0 0,-21-22 16,0 22-16,0 0 0,1-21 15,-1 21-15,-21-1 0,21 1 16,-21 42 0,0 1-16,0-1 15,0 0-15,-21 21 0,21-21 16,0 1-16,0-1 0,0 0 0,0 0 16,0 0-16,0 0 15,0 1-15,21-22 16,0 0-16,0 0 15,0 0-15,1-22 0,-1 22 16,0-21-16,0 0 0,0 0 0,-21 0 16,0 0-16,21-1 0,-21-20 15,0 21-15,0-21 0,0-1 0,0 22 16,0 0-16,-21-21 0,21 20 16,-21 22-16,21-21 0,0 0 15,21 21 1,0 0-1,1-21-15,-1 21 0,0 0 16,21 0-16,-21 0 0,22 0 16,-22 0-16,0 0 0,0 21 0,0 0 15,1 0-15,-1 1 0,-21-1 16,21 0-16,-21 21 0,0-21 0,0 22 16,0-1-16,0 0 0,0-20 15,-21 20-15,0-21 0,21 21 0,-22-20 16,22-1-16,0 0 0,-21 0 15,21 0-15,-21-21 0,21-21 32,0 0-17,0 0-15,0 0 0,21-22 0,0 22 16,1-21-16,-1-22 0,0 22 16,0 0-16,21-1 0,-20-20 0,-1 42 15,0-22-15,0 22 0,21 0 16,-20 21-16,-1 0 0,0 0 0,0 21 15,0 0-15,0 0 0,1 1 0,-22-1 16,0 21-16,0-21 0,0 22 16,0-1-16,0 0 0,0-21 0,0 22 15,-22-1-15,22-21 0,-21 0 16,21 1-16,-21-1 0,21 0 16,0 0-16,21-21 31,0-21-31,22 0 0,-22 0 15,21-1-15</inkml:trace>
  <inkml:trace contextRef="#ctx0" brushRef="#br0" timeOffset="7979">19833 1418 0,'0'0'0,"0"-21"0,0 0 0,0 0 16,0 0-16,0-1 15,-21 22-15,0 0 0,0 0 0,-1 0 16,1 0-16,0 0 0,-21 0 15,21 22-15,-1-1 0,1 0 0,0 21 16,0-21-16,0 22 0,0-22 16,21 21-16,0 1 0,-22-1 15,22-21-15,0 21 0,0 1 0,0-22 16,0 0-16,0 0 0,22 0 16,-22 1-16,21-1 0,21-21 0,-21 0 15,22 0-15,-1 0 0,-21 0 16,21 0-16,1-21 0,-1-1 0,0 1 15,1 21-15,-1-42 0,0 21 16,-20 0-16,20-22 0,0 1 16,-21 0-16,1-1 0,-1 22 0,0-21 15,0-1-15,-21 22 0,0 0 16,0 0-16,-21 42 31,0 0-31,0 22 0,-1-22 0,1 21 16,0-21-16,0 22 0,0-22 15,0 21-15,21-21 0,-22 0 0,22 1 16,0-1-16,0 0 0,0 0 16,22-21-1,-1 0-15,0-21 16,0 0-16,0 0 16,0-1-16,-21 1 0,22 0 0,-1-21 15,0 21-15,0-22 0,0 22 16,-21 0-16,21-21 0,-21 20 15,0 44 1,0-1 0,0 0-16,0 0 0,0 21 0,-21-20 15,21-1-15,-21 21 0,21-21 16,0 0-16,0 1 0,0-1 0,0 0 16,21-21-16,0 0 15,1 0-15,-1 0 0,0 0 0,21 0 16,-21 0-16,22-21 0,-1 21 15,-21-21-15,22-1 0,-1 1 16,0 0-16,1 0 0,-22-21 16,21 20-16,-21-20 0,0 0 0,1 21 15,-22-1-15,0-20 0,0 21 16,-22 21 0,1 0-16,-21 21 0,21-21 0,0 21 15,-1 0-15,22 22 0,0-22 16,-21 0-16,21 0 0,0 22 0,0-22 15,0 0-15,21 0 0,1 0 16,-22 0-16,21-21 0,0 22 16,0-22-16,0 0 0,-21 21 0,21-21 15,-42 0 17,0 0-17,0-21-15,0 21 0,0 0 0,-1 0 16,1 0-16,-21 0 0,21 0 15,0 21-15,-1 0 0,1-21 0,21 21 16,0 0-16,21 0 16,22-21-16,-22 0 15,21 0-15,1 0 0,-1 0 0,0 0 16,1-21-16,20 21 16,-21-21-16,1 0 0,-1 0 0,0 0 15,1-1-15,-22-20 0,21 21 16,1-21-16,-1-1 0,-21 1 0,21 0 15,-20-22-15,20 1 0,-21-22 16,0 0-16,0 1 0,1-1 0,-22 0 16,0 1-16,21-1 0,-21 0 0,0 43 15,0-22-15,0 22 0,0 21 16,0 0-16,-21 21 0,-1 21 16,1 21-16,0 1 15,0-1-15,21 21 0,-21 22 0,21-21 16,-21 20-16,21-20 15,0 20-15,0-20 0,0-1 0,0 1 16,0-1-16,0-20 0,0-1 16,0 0-16,0 1 0,0-1 0,0-21 15,0 0-15,0 1 0,21-22 16,0 0 0,0-22-16,0 1 15,-21 0-15,21 0 0,1-21 0,-1 20 16,0 1-16,0-21 0,-21 21 0,21 0 15,0-1-15,1 22 0,-1 0 16,0 0 0,0 0-16,-21 22 0,0-1 15,21 0-15,0 0 0,-21 21 0,22-20 16,-22-1-16,21 0 0,0 0 16,-21 0-16,21 0 0,0 1 0,0-1 15,1 0-15,-1-21 0,0 21 0,0-21 16,21 0-16,1 0 0,-22 0 15,21 0-15,-21 0 0,22 0 0,-1-21 16,-21 0-16,22 0 0,-22-1 16,21 1-16,-21-21 0,22 21 0,-22-22 15,0-20-15,-21 21 0,0-1 16,0 1-16,0 0 0,0-1 16,0 1-16,-21 21 0,-22 0 15,22-1-15,0 22 0,-21 0 0,21 0 16,-22 22-16,22-1 0,0 0 15,0 21-15,0-21 0,-1 1 0,22 20 16,0-21-16,0 21 0,0-20 16,0 20-16,0-21 0,0 0 0,22 22 15,-1-22-15,-21 21 0,21 0 0,0 1 16,0-1-16,0 0 0,1 22 16,-22-22-16,0 22 0,21-1 0,-21 1 15,0-1-15,0 22 0,0-22 16,0 22-16,-21-21 0,-1 20 15,22-20-15,-21-1 0,21 1 0,-21-1 16,21-20-16,0-1 0,0 0 16,0 1-16,-21-22 0,21 21 0,-21-21 15,21 0-15,-21-21 16,21-21 0,0 0-16,0 0 0,0 0 15,0 0-15,0-1 0,21-20 16,-21 0-16,21-1 0,0 1 0,0 0 15,0-22-15,1 22 0</inkml:trace>
  <inkml:trace contextRef="#ctx0" brushRef="#br0" timeOffset="8205.24">22352 847 0,'0'0'0,"-21"-43"15,-22 22-15,22-21 0,0 21 0,0 0 16,0-1-16,0 1 0,21 0 16,-22 0-16,22 0 15,-21 21 17,21 21-32,-21-21 0,0 21 15,21 0-15,-21-21 0,0 21 16,-1 1-16</inkml:trace>
  <inkml:trace contextRef="#ctx0" brushRef="#br0" timeOffset="8433.11">21209 931 0,'0'0'0,"-42"0"0,-22 0 16,43 0-16,0 0 15,42 0 1,21 0-1,-21 0-15,22-21 0,-1 21 0,0 0 16,22 0-16,-22-21 0,1 21 16,20 0-16,-21 0 0,-20 0 0,20 0 15,-21 0-15,-42 21 16,-21-21-16,-1 21 16,1 1-16,-22-22 0</inkml:trace>
  <inkml:trace contextRef="#ctx0" brushRef="#br0" timeOffset="9324.37">6731 2815 0,'0'0'0,"-42"-21"16,42 0 0,21 21-16,0 0 15,21 0-15,1 0 0,-1 0 0,21 0 16,1 0-16,-1 0 0,22 0 15,0 0-15,21 0 0,-1 0 0,22 21 16,0-21-16,0 0 0,0 0 16,22 21-16,20-21 0,0 0 0,1 0 15,-1 0-15,21 0 0,1 0 0,21 0 16,-1 0-16,-20 0 0,20 0 16,22 0-16,-21 0 0,0 0 0,-1 0 15,1 0-15,0-21 16,-1 21-16,1 0 0,-22 0 0,1-21 15,-22 21-15,22 0 0,-43 0 0,21-21 16,-21 21-16,-21 0 0,0 0 16,-21-21-16,0 21 0,-21 0 0,-22 0 15,1 0-15,-1 0 0,-20 0 16,-1-22-16,0 22 0,-21 0 0,1 0 16,-1 0-16,0 0 0,-21-21 0,21 21 15,0-21 1</inkml:trace>
  <inkml:trace contextRef="#ctx0" brushRef="#br0" timeOffset="9900.7">16637 2604 0,'0'0'0,"-64"0"0,22 0 15,-21 0-15,20 0 0,-20-22 16,20 22-16,-20 0 0,21 0 0,20 0 16,-20 0-16,21-21 0,0 21 15,0 0-15,63-21 16,0 21-16,1 0 16,-1 0-16,21 0 15,22 0-15,0 0 0,-1 0 0,1 0 16,21 0-16,21 0 0,0 0 15,0 0-15,21 0 0,0 0 0,22 0 16,-1 0-16,21 0 0,1 0 16,21 0-16,-22 0 0,22 0 0,21 0 15,-22 21-15,22-21 0,-21 0 0,21 21 16,-1-21-16,1 22 0,0-22 16,0 0-16,0 21 0,-22-21 0,1 0 15,-21 0-15,-1 0 0,1 0 16,-22 0-16,0 21 0,-21-21 0,-21 0 15,-21 0-15,0 0 16,-42 0-16,-1 0 0,-21 0 0,-20 0 16,-1 0-16,-42 0 15,-22 0-15</inkml:trace>
  <inkml:trace contextRef="#ctx0" brushRef="#br0" timeOffset="10888.55">2688 4064 0,'0'-21'0,"0"42"0,0-63 0,0 21 15,0-1-15,-21 22 32,0 22-32,21 20 15,-21-21-15,21 43 16,0-22-16,-22 43 0,22-22 0,0 22 15,-21 21-15,21-22 0,0 43 16,-21 0-16,0-21 0,21 21 0,-21 0 16,0 0-16,-1 0 0,22 0 15,-21 0-15,21-21 0,-21 0 0,21-22 16,0 22-16,0-21 0,0 0 16,0-22-16,0 1 0,0-1 0,0-21 15,0 1-15,0-1 0,0-21 16,0 0-16,0 1 0,0-44 15,0 1 1,21 0-16,-21-21 0,21-1 16,-21-20-16,22-1 0,-22 1 0,21-1 15</inkml:trace>
  <inkml:trace contextRef="#ctx0" brushRef="#br0" timeOffset="11657.08">2879 4276 0,'0'0'0,"0"-21"0,0-1 0,0 1 0,0 0 16,0 0 0,0 0-16,21 21 15,0 0-15,0 0 0,21-21 0,1 21 16,-1 0-16,22 0 0,-1 0 15,22 0-15,-1 0 0,1 0 0,21 0 16,0-22-16,0 22 0,-1 0 16,1-21-16,21 21 0,0-21 0,0 21 15,0-21-15,21 0 0,-21 0 16,-21-1-16,21 22 0,0-21 0,-21 0 16,0 0-16,0 21 0,0-21 15,-22 21-15,1 0 0,-22 0 16,1 0-16,-1 0 0,-20 0 15,-1 0-15,-21 0 0,22 21 0,-22 0 16,0 0-16,-21 22 0,0-22 0,21 21 16,-21 0-16,21 22 0,-21-22 15,0 1-15,0 20 0,0-21 0,21 22 16,-21-1-16,22-20 0,-1 20 16,-21 1-16,21-1 0,0 1 0,0-1 15,-21 22-15,21-22 0,1 1 0,-22-1 16,0 22-16,21-21 0,-21 20 15,21-20-15,-21 20 0,0 1 16,0 0-16,21-22 0,-21 22 16,0 0-16,0-22 0,0 1 0,0-1 15,0 1-15,0-1 0,0-21 0,0 22 16,0-22-16,-21 1 0,0-1 16,0-21-16,-1 21 0,1-20 0,0-1 15,0 21-15,-21-42 0,20 21 0,-20 0 16,-21-21-16,20 22 0,-20-22 15,-1 21-15,-20-21 0,-1 0 0,-21 0 16,21 21-16,-42-21 0,22 0 0,-22 0 16,-22 0-16,1 0 15,0 0-15,0 0 0,-21 0 0,20 0 16,-20-21-16,0 0 0,21-1 16,-1 22-16,1-21 0,0 0 0,21 0 15,21 21-15,0-21 0,1 21 16,20 0-16,0 0 0,22 0 0,20 0 15,1-21-15,0 21 0,21 0 16,42 0 0,0 0-16,21 0 15,-21 0-15,22 0 0,-22 21 0,21-21 16</inkml:trace>
  <inkml:trace contextRef="#ctx0" brushRef="#br0" timeOffset="12297.59">2879 9102 0,'0'0'0,"-85"-85"15,64 64-15,0 0 16,-22 0-16,22-1 0,0 22 0,0 0 15,0 0-15,-1 22 0,22 20 16,-21-21-16,0 21 0,21 1 0,0 20 16,0 1-16,0 20 0,0 1 15,0 21-15,0 0 0,0 0 0,-21 21 16,21-22-16,-21 44 0,0-22 16,-1 0-16,1 21 0,0-21 0,0 0 15,0-21-15,0 21 0,21-22 16,-22 1-16,1-21 0,0 0 15,0-1-15,21-20 0,-21-1 0,0-20 16,-1-1-16,22 0 0,0-21 16,-21 1-16,0-22 0,0-22 15,21-20-15,0 21 16,0-43-16,-21 22 0,21-21 0,0-22 16</inkml:trace>
  <inkml:trace contextRef="#ctx0" brushRef="#br0" timeOffset="13013.09">2709 9165 0,'0'0'0,"-21"-42"0,-21-22 16,21 43-16,21 0 0,0 0 15,0 0-15,21 21 0,0-21 16,21 21-16,1 0 0,20-22 15,1 1-15,20 21 0,1-21 0,21 21 16,0-21-16,21 0 16,21 21-16,-21-21 0,21-1 0,0 1 0,21 0 15,1 0-15,-1 0 0,-21 0 16,22 21-16,-22-22 0,21 22 16,-21 0-16,0 0 0,-21 0 0,0 0 15,0 0-15,-21 0 0,0 0 16,-21 0-16,-1 0 0,-20 0 0,-1 0 15,1 0-15,-22 22 0,1-22 0,-1 21 16,-21 0-16,21-21 0,-20 21 16,-22 0-16,0 0 0,21 22 0,-21-22 15,0 21-15,0-21 0,0 22 0,0-1 16,0 0-16,0 1 0,0-1 16,0 0-16,0 1 0,0-1 15,0 22-15,0-1 0,21 1 0,-21-22 0,21 21 16,0 22-16,-21-21 15,21-1-15,1 1 0,-22-1 0,21 22 16,-21-22-16,21 1 0,-21-1 0,0 22 16,0-22-16,0 22 0,0-21 15,0-1-15,0 1 0,0-1 0,0 1 16,0-1-16,-21-21 0,0 22 0,-1-22 16,1 1-16,-21-1 0,0 0 15,-1 1-15,1-22 0,-22 21 0,1-21 16,-1 22-16,-20-22 0,-1 0 15,-21 0-15,0-21 0,-21 21 0,0-21 16,-21 0-16,0 0 0,0 0 16,-21 0-16,-1 0 0,1 0 0,21 0 15,-22 0-15,1 0 0,21-21 0,0 21 16,0 0-16,21-21 0,0 21 16,21 0-16,0 0 0,0 0 0,21 0 15,1 0-15,-1 0 0,22 0 16,-1 21-16,1 0 0,-1-21 0,22 21 15,-1 1-15,22-22 0,0 21 16,21 0-16,21-21 16,22 21-16,-22-21 15</inkml:trace>
  <inkml:trace contextRef="#ctx0" brushRef="#br0" timeOffset="13561.91">3302 13504 0,'-21'-42'0,"42"84"0,-63-105 0,20 42 15,1 21-15,0 0 16,0 0-16,0 0 0,21 21 16,-21 0-16,21 21 0,0 1 15,-22 20-15,22 1 0,0 20 0,0 1 16,0 21-16,0 0 0,0 0 16,0 21-16,0 0 0,0 0 0,0 0 15,0 0-15,0 21 0,0-21 16,0 0-16,0 0 0,0-21 0,0 21 15,0-43-15,0 22 0,0-21 0,0-1 16,0-20-16,0 21 0,0-43 16,0 21-16,-21-41 0,21 20 15,0-21-15,0 0 0,-21-21 16,21-21-16,0-21 0,-21 21 16,0-43-16,0 22 0,21-22 15</inkml:trace>
  <inkml:trace contextRef="#ctx0" brushRef="#br0" timeOffset="14424.93">3048 13568 0,'0'0'0,"21"0"16,21-21-16,-20 21 15,41-21-15,-21 21 0,43-22 16,-21 22-16,41-21 0,-20 0 0,21 21 16,0-21-16,0 0 0,21 0 15,21-1-15,0 22 0,0-21 0,0 0 16,22 21-16,-22-21 0,21 21 16,0 0-16,1 0 0,-1 0 0,-21 0 15,22 0-15,-22 0 0,0 21 16,-21-21-16,0 0 0,0 21 0,-21-21 15,0 0-15,-22 21 0,1-21 0,-22 0 16,-20 22-16,-1-22 0,0 21 16,-20-21-16,-1 21 0,0 0 15,0 0-15,-21 0 0,21 1 0,-21-1 16,0 21-16,0 0 0,0-20 16,0 20-16,0 0 0,21 1 0,-21 20 15,0 1-15,0-22 0,22 21 0,-22 1 16,21-22-16,-21 22 0,21-1 15,0 1-15,0 20 0,-21-20 0,21-1 16,1 1-16,-1-1 0,0 1 0,0-1 16,0 1-16,0 21 0,1-22 15,-1 1-15,0-1 0,-21 1 0,0-1 16,0 1-16,0-1 0,0 1 0,0-1 16,-21 1-16,0-1 0,-1 1 15,1-1-15,-21-21 0,0 22 16,-1-1-16,1-20 0,0-1 0,-1 0 15,-20 1-15,-1-22 0,1 0 0,-22 21 16,0-42-16,1 22 0,-22-1 16,0-21-16,-21 0 0,21 0 0,-42 0 15,0 0-15,0-21 0,0-1 16,-22 22-16,22-21 0,0 0 0,-21 0 16,20 0-16,1 21 0,21-21 0,-21 21 15,42 0-15,-21 0 0,21 0 16,1 0-16,-1 21 0,0-21 0,21 21 15,1 0-15,20 0 0,-21 0 16,22 1-16,21-22 0,-22 21 16,22 0-16,21 0 0,-1-21 0,1 0 15,0 21-15,21-42 16,0 0-16,21 0 16,-21-22-16</inkml:trace>
  <inkml:trace contextRef="#ctx0" brushRef="#br0" timeOffset="15640.65">3281 4678 0,'0'0'0,"-21"21"16,21 21-16,-22 1 0,22 20 15,0 1-15,0-1 0,0 22 16,0 0-16,0-1 0,0-20 16,0 20-16,0 1 0,0-21 0,0-1 15,0 1-15,0-1 0,0-21 16,0 1-16,22-22 0,-22 21 0,21-21 15,-21 1-15,21-1 16,0-21-16,-21-21 16,0-1-16,0 1 15</inkml:trace>
  <inkml:trace contextRef="#ctx0" brushRef="#br0" timeOffset="15940.48">3090 4741 0,'0'0'0,"0"-21"0,43-63 15,-22 62-15,0 22 16,21-21-16,1 0 0,-1 21 0,0 0 16,1 0-16,-1 21 0,0 0 15,1 1-15,-1 20 0,-21 0 0,-21 1 16,0 20-16,0 1 0,-21-1 15,0 1-15,0-22 0,-22 21 0,1 1 16,0-22-16,-1 1 16,1-1-16,0 0 0,20 1 0,-20-22 15,21 0-15,0 0 0,21 0 16,21-21 0,0 0-16,0 0 15,0 0-15</inkml:trace>
  <inkml:trace contextRef="#ctx0" brushRef="#br0" timeOffset="16636.25">3873 5715 0,'0'0'0,"22"0"0,20 0 15,-21 0 1,0 0-16,0-21 0,1 0 0,-1 0 15,0-1-15,0-20 0,0 21 16,0-21-16,1 20 0,-1-20 0,0 21 16,-21 0-16,0 0 0,0-1 15,0 1-15,0 0 0,-21 21 0,0 0 16,-1 0-16,-20 0 16,21 21-16,0 0 0,0 1 0,-22-1 15,22 21-15,0-21 0,0 22 0,21-1 16,0 0-16,0 1 0,0-22 15,0 0-15,0 21 0,21-21 0,0 1 16,0-22-16,0 0 0,1 0 16,-1 0-16,21 0 0,-21 0 0,22 0 15,-22-22-15,21 1 0,-21 0 16,22 0-16,-22 0 0,21-22 0,-21 22 16,22 0-16,-22 0 0,0-21 15,0 20-15,0 22 0,0-21 0,-21 0 16,0 42-1,0 0 1,0 1-16,-21 20 16,21-21-16,-21 0 0,21 22 0,-21-22 15,0 0-15,21 21 0,0-21 16,-21 1-16,-1-1 0,22 0 0,-21 0 16,21-42 15,0 0-31,0 0 0,0-1 15,21-20-15,1 21 0,20-21 0,-21-1 16,0 1-16,22 0 0,-1-1 16,0 1-16,1 21 0,-22 0 0,21-1 15,0 22-15,1 0 0,-1 0 0,0 0 16,-20 22-16,-1-1 16,0 21-16,0 0 0,-21 1 0,21-1 15,-21 0-15,0 1 0,0-1 16,0 0-16,-21 1 0,0-1 0,0 0 15,0 1-15,-1-22 0,22 21 0,0-21 16,-21 1-16,21-1 0,-21-21 16</inkml:trace>
  <inkml:trace contextRef="#ctx0" brushRef="#br0" timeOffset="17378.59">3302 9504 0,'0'0'0,"0"-21"0,0 63 32,0-21-32,0 43 15,0-22-15,0 22 0,0-1 16,0 22-16,0-22 0,0 22 0,0-22 16,0 22-16,0-21 0,0 20 0,0-20 15,0-1-15,-21 1 0,21-22 16,-21 0-16,21 1 0,0-22 0,0 0 15,0 0-15,0-42 16,0-21 0</inkml:trace>
  <inkml:trace contextRef="#ctx0" brushRef="#br0" timeOffset="17652.93">3175 9843 0,'0'0'16,"0"-64"-16,0-21 0,0 22 0,0 21 15,42-22-15,-21 22 0,22-1 0,-1 22 16,22-21-16,-22 21 0,21 21 16,1 0-16,21 0 0,-22 0 0,-21 21 15,22 0-15,-22 21 0,1 1 16,-22-1-16,0 22 0,-21-22 16,0 21-16,0 1 0,-21-22 0,-22 22 15,1-22-15,0 22 0,-1-22 16,-20 0-16,21 1 0,-22-1 0,22-21 15,-1 21-15,-20-20 0,42-1 16,-22 0-16,22-21 0,0 21 0,42-21 31,0 0-31,1 0 0,20 0 0</inkml:trace>
  <inkml:trace contextRef="#ctx0" brushRef="#br0" timeOffset="18364.91">3937 10351 0,'0'0'0,"21"21"0,21-21 15,-20 21-15,-1-21 0,0 0 0,0 0 16,0 0-16,0 0 0,22 0 16,-22 0-16,0-21 0,0 0 0,0-1 15,1 1-15,-1 0 0,0-21 0,-21 21 16,0-1-16,0 1 0,0-21 16,0 21-16,-21 0 0,0-22 0,-22 22 15,22 0-15,-21 21 0,21 0 16,-1 0-16,-20 0 0,21 0 15,0 21-15,0 21 0,-1-20 16,1 20-16,0 0 0,0 1 0,21-1 16,0 21-16,0-20 0,0-1 0,0 22 15,0-43-15,0 21 0,0-21 16,21 22-16,0-43 0,0 21 0,1-21 16,-1 0-16,0 0 0,21-21 15,-21-1-15,1 1 0,20 0 0,0 0 16,-21-21-16,22-1 0,-22 1 0,21 21 15,-21-22-15,1 1 0,-1 21 16,0-21-16,-21 20 0,0 1 0,0 0 16,0 0-16,0 42 31,0 0-31,0 0 0,0 22 0,0-22 16,0 21-16,0 1 0,0-1 15,0 0-15,0 1 0,0-22 0,0 21 16,21-21-16,0 0 0,0 1 15,22-22-15,-22 0 0,21 0 0,1 0 16,-1 0-16,0-22 0,1 1 0,-1 0 16,0-21-16,1 21 0,-22-22 15,21 22-15,-21-21 0,22-1 0,-22 22 16,-21-21-16,0 21 0,0-22 16,0 22-16,0 0 0,0 0 15,0 0-15,-21 0 0,-1 21 16,1 0-16,21 21 0,0 0 15,-21 0-15,21 0 0,-21 22 0,21 20 16,0-21-16,-21 22 0,21-1 0,0 1 16,0 21-16,0-22 0,0 1 15,0 20-15,-21-20 0,21-1 0,-22 22 16,22-22-16,0 1 0,-21-1 16,21 1-16,-21-1 0,21-20 0,0-1 15,0-21-15,0 0 0,0 1 0,0-44 31,0 1-31,21-21 0,0 0 16,-21-1-16,0-20 0</inkml:trace>
  <inkml:trace contextRef="#ctx0" brushRef="#br0" timeOffset="18628.25">4932 10393 0,'0'0'0,"0"-42"0,0-22 15,0 43-15,21 0 16,0 0-16,0-1 0,0 1 0,22 21 15,-22-21-15,0 0 0,21 21 0,-20 0 16,-1 0-16,21 0 16,-21 0-16,0 0 0,1 0 0,-1 21 15,-21 0-15,0 0 0,0 1 0,0-1 16,-21 0-16,-1 0 0,1 0 16,0 22-16,-21-22 0,21 21 0,-22-21 15,1 22-15,21-22 0,-22 21 16,22-21-16,0 0 0,0-21 0,21 22 15,21-22 1,0 0-16,0 0 0,1-22 16,-1 1-16</inkml:trace>
  <inkml:trace contextRef="#ctx0" brushRef="#br0" timeOffset="19232.9">5461 10393 0,'0'0'15,"21"-21"-15,0 21 0,0-21 0,1-1 16,-1 22-16,-21-21 0,21 0 0,0 0 15,0 21-15,0-21 0,1 0 0,-22-1 16,0 1-16,-22 21 31,1 21-31,0 1 0,0-1 16,0 0-16,0 0 0,-1 21 16,22-20-16,-21 20 0,21-21 0,0 0 15,0 0-15,0 1 0,0-1 0,0 0 16,21 0-16,1-21 15,-1 0-15,21 0 0,-21 0 0,22 0 16,-22 0-16,21-21 0,0 0 0,-20 0 16,20-1-16,-21 1 0,21 0 15,-20 0-15,-1 0 0,0 0 0,0-1 16,-21 1-16,0 0 0,0 0 16,0 42-1,0 0 1,-21 0-16,21 1 0,0-1 15,0 21-15,0-21 0,0 22 0,-21-22 16,21 0-16,-21 21 0,21-21 0,0 1 16,0-1-16,0 0 15,0 0-15,-22-21 0,22 21 16,-21-21-16,21-21 16,0 0-1,0 0-15,0 0 0,0-22 0,0 22 16,21-21-16,-21-1 0,22 1 0,-1 0 15,0-1-15,0 1 0,0 0 16,0 21-16,22-1 0,-22 22 0,0 0 16,0 0-16,22 0 0,-22 0 15,0 0-15,0 22 0,0-1 0,-21 0 16,21 21-16,-21-21 0,0 22 0,0-1 16,0-21-16,0 22 0,0-1 15,0 0-15,0-21 0,0 22 16,0-22-16,0 21 0,-21-21 0,21 1 15,0 20-15,0-21 0,-21 0 16</inkml:trace>
  <inkml:trace contextRef="#ctx0" brushRef="#br0" timeOffset="19778.38">4085 14076 0,'0'0'0,"0"-21"0,0-22 15,-21 22-15,0-21 0,0 21 16,-1 0-16,1 21 0,0-22 0,0 22 16,0 0-16,0 22 0,-1-1 15,1 0-15,21 21 0,0 22 0,0-1 16,0 22-16,0 0 0,21-1 16,1 22-16,-1-21 0,-21-1 0,0 1 15,21-21-15,-21-1 16,21 1-16,-21-1 0,0-21 0,0 1 15,0-22-15,0 21 0,0-21 16,0-42 0,0 0-16,0 0 15,-21 0-15,21 0 0</inkml:trace>
  <inkml:trace contextRef="#ctx0" brushRef="#br0" timeOffset="20020.24">3789 14457 0,'0'0'0,"0"-85"0,0 22 0,0-1 0,0 1 15,0-1-15,0 22 0,42 0 16,-21-1-16,22 1 0,-1 21 16,21 0-16,-20-1 0,20 22 15,1 0-15,-22 22 0,0-1 0,22 0 16,-22 21-16,-21 1 0,1-1 16,-1 0-16,-21 1 0,0 20 0,0-21 15,-21 22-15,-22-22 0,22 22 16,-21-1-16,-1-20 0,22-1 0,-21 0 15,21-21-15,0 22 0,-1-22 16,1 0-16,0-21 16</inkml:trace>
  <inkml:trace contextRef="#ctx0" brushRef="#br0" timeOffset="20684.49">4403 14817 0,'0'0'15,"0"21"-15,21-21 0,0 21 0,-21 0 16,21 0-16,0-21 0,0 0 16,1 0-16,-1 0 0,0 0 0,0-21 15,0 0-15,0 0 0,22 0 16,-22 0-16,0-1 0,0-20 16,0 21-16,1-21 0,-22 20 15,0 1-15,0-21 0,0 21 0,0 0 16,0-1-16,-22 22 0,1 0 15,0 0-15,0 0 0,0 22 0,0-1 16,-1 0-16,1 21 0,0-21 0,21 22 16,0-1-16,-21 0 0,21 1 15,0-1-15,0-21 0,0 22 0,0-22 16,0 0-16,0 0 0,21 0 16,0 0-16,0-21 0,1 0 0,-1 0 15,0 0-15,21-21 0,-21 0 16,22 0-16,-22 0 0,21 0 0,1-1 15,-22 1-15,21-21 0,-21 21 0,0 0 16,1-1-16,-1 1 16,0 21-16,0 0 0,-21 21 15,0 1 1,0-1-16,0 0 0,0 0 16,0 21-16,0-20 0,0-1 0,0 0 15,-21 21-15,0-21 0,21 1 16,-21-1-16,21 0 0,-22 0 0,1-21 15,21-21 17,0 0-32,0 0 0,0-1 0,21-20 0,1 21 15,-1-21-15,0-1 16,21 1-16,-21 21 0,22-22 0,-22 22 16,21 0-16,1 0 0,-22 0 0,21 21 15,-21 0-15,0 0 0,1 0 16,-1 21-16,-21 0 0,21 0 0,-21 0 15,0 22-15,0-22 0,0 21 16,0-21-16,0 1 0,0 20 0,0-21 16,-21 0-16,21 22 0,0-22 15,0 0-15,21-42 32,0 0-32,21-22 15</inkml:trace>
  <inkml:trace contextRef="#ctx0" brushRef="#br0" timeOffset="21372.38">6075 14584 0,'0'0'0,"0"-21"0,0 0 0,0-1 15,-21 22 1,-1 22-16,1-1 0,0 0 16,0 0-16,0 0 0,0 22 0,-22-22 15,22 21-15,0 0 0,21-20 16,-21 20-16,21 0 0,0-21 0,0 22 15,0-22-15,0 0 0,0 21 16,21-20-16,0-22 0,0 21 0,0-21 16,1 0-16,-1 0 0,21 0 15,0 0-15,-20-21 0,20 21 0,-21-22 16,21 1-16,1 0 0,-22-21 0,0 21 16,21-1-16,-20 1 0,-1 0 15,0 0-15,-21 0 0,21 0 0,0 21 16,-21 21 15,0 0-31,0 0 0,0 0 0,0 0 16,0 1-16,0-1 0,0 21 15,0-21-15,0 0 0,0 22 0,0-22 16,0 0-16,21 0 16,1-21-16,-1 0 0,0 0 15,0 0-15,0 0 0,0-21 0,22 0 16,-22 0-16,21 0 0,1-1 0,-22-20 15,21 21-15,0-21 0,1-1 16,-22 1-16,21 0 0,-21-22 16,22 22-16,-22-22 0,-21 22 0,21-22 0,-21 1 15,0-1-15,0 22 16,0-21-16,0 20 0,0 22 0,0-21 16,0 21-16,0-1 0,-21 22 15,0 22-15,21 20 16,0-21-16,-21 21 0,-1 22 0,22-22 15,-21 22-15,21-1 0,0-20 0,-21 20 16,0 1-16,21-22 0,-21 21 16,21-20-16,0-1 0,0 0 0,0 1 15,0-22-15,0 21 0,0-21 0,0 1 16,21-1-16,-21 0 0,21-21 16,0 0-16,-21 21 0,21-21 0,1 0 15,-1 0-15,0-21 0,0 0 16,0 21-16,0-21 0,1-1 0,-1-20 15,-21 21-15,21 0 0,-21 0 16,21-22-16,-21 22 0,0 0 0,0 0 16</inkml:trace>
  <inkml:trace contextRef="#ctx0" brushRef="#br0" timeOffset="21533.55">6625 14520 0,'0'0'0,"-21"22"15,0-22-15,0 0 16,21-22 15,-22-20-15,22 21-16</inkml:trace>
  <inkml:trace contextRef="#ctx0" brushRef="#br0" timeOffset="22033.33">4826 11642 0,'0'0'0,"0"-21"0,-21 42 47,21 0-47,0 21 0,-21 1 15,21-1-15,-22 21 0,22 22 0,0 0 16,0-1-16,-21 22 0,21-21 0,-21 21 16,0 0-16,0-22 0,0 22 15,-1-21-15,1-1 0,0 1 0,0 0 16,0-22-16,21-20 0,0 20 0,-21-42 15,21 22-15,0-22 16,0-42 0,0-1-16,21 1 0,-21-21 15,21 0-15,-21-22 0,0 1 16,21-1-16</inkml:trace>
  <inkml:trace contextRef="#ctx0" brushRef="#br0" timeOffset="22437.44">4699 11917 0,'-21'-127'15,"42"254"-15,-63-296 0,-1 147 16,22 1-16,-21 0 0,21 21 0,-22 0 16,22 0-16,-21 0 0,-1 21 0,22 0 15,-21 22-15,21-1 0,0 0 16,-1 1-16,1-1 0,0 22 16,0-22-16,0 0 0,21 22 15,0-22-15,-21-21 0,21 22 0,0-22 0,-22 0 16,22 0-16,0 0 15,22-42 1,-1 0-16,-21 0 0,21-22 16,0 1-16,0 0 0,22-1 15,-22-20-15,0 21 0,0-22 0,21 22 16,-20-22-16,20 22 0,-21 0 16,21-1-16,-20 22 0,20 0 0,0 0 15,-21 21-15,22 0 0,-1 21 16,0 21-16,1-21 0,-1 22 0,0-1 15,-20 22-15,20-22 0,-21 21 0,21-20 16,-20 20-16,-1-20 0,0-1 16,0 0-16,-21 1 0,0-1 15,21-21-15,-21 21 0,0-20 0,0-1 16,0 0-16,0-42 16,0 0-1</inkml:trace>
  <inkml:trace contextRef="#ctx0" brushRef="#br0" timeOffset="23560.31">4424 7091 0,'0'-42'0,"0"84"0,0-127 0,0 43 16,0 21-16,-21-22 0,21 22 15,-22 0-15,22 0 0,-21 42 16,21 0-1,0 22-15,0 20 0,0 1 0,0-1 16,0 22-16,0-1 0,-21 22 16,21-21-16,-21 21 0,21-22 15,-21 22-15,0 0 0,-1-21 0,1 21 16,21-22-16,-21-20 0,0 20 16,21-20-16,-21-22 0,21 1 0,0-1 15,0-21-15,0 0 0,0 0 0,0-42 16,0 0-1,0-21-15,0-1 0,0 1 0,0-21 16,0-1-16,0-21 0,0 22 16,0-22-16,21 1 0,0-1 0,-21 0 15,21-21-15,-21 22 0,21-22 16,-21 21-16,22 1 0,-22-1 0,0 21 16,0-20-16,21 20 0,-21 1 15,0 20-15,0-20 0,0 21 16,0 20-16,0-20 0,-21 21 15,-1 21-15,1 0 0,0 0 0,0 0 16,0 21-16,-22 0 0,22 22 16,0-1-16,0 0 0,-21 22 0,20-22 15,1 22-15,0 20 0,-21-20 16,21-1-16,-1 1 0,1-1 0,0 1 16,0-22-16,0 0 0,21-20 0,-21-1 15,21 0-15,0 0 0,21-42 31,0 0-31,21-22 0,-21 22 16,1-21-16,20 0 0,-21-1 16,21-20-16,-20 20 0,20-20 15,-21 21-15,0-22 0,22 22 0,-22-1 16,21 1-16,0 21 0,-20 0 16,20 0-16,0 21 0,1 0 0,-1 0 15,0 21-15,1 21 0,-1-21 16,0 22-16,1 20 0,-1-21 0,0 22 15,1-1-15,-1-20 0,-21 20 0,21 1 16,-20-22-16,-1 0 16,0 1-16,0-1 0,0-21 0,0 22 15,-21-22-15,22 0 0,-1-21 16,0 21-16,0-21 0,0 0 0,0 0 16,1-21-16,20 0 0,-21-22 0,21 22 15</inkml:trace>
  <inkml:trace contextRef="#ctx0" brushRef="#br0" timeOffset="24904.06">6223 5419 0,'0'0'0,"0"-21"0,-21 21 0,21-22 31,21 22-16,0 0-15,0-21 0,22 21 16,-1-21-16,0 21 0,22-21 0,-1 21 16,22 0-16,0-21 15,-1 21-15,1 0 0,0 0 0,-1 0 16,1 0-16,0 0 0,20 21 16,-20-21-16,0 21 0,21 0 0,-22 22 15,1-22-15,0 21 0,-1 0 16,1 1-16,0-1 0,-22 0 0,22 22 15,-22-22-15,22 22 0,-22-1 16,1 1-16,21-1 0,-22 1 0,22 20 16,-22-20-16,1 21 0,-1-1 0,1 22 15,-1-21-15,-20-1 0,-1 22 16,0-21-16,-21 21 0,22 0 0,-22-1 16,-21 1-16,0 21 0,0-21 15,0 0-15,0 0 0,-21 0 16,0-1-16,-1 1 0,-20 0 0,0 0 15,-1 0-15,-20 0 0,-1-1 0,1 1 16,-22 0-16,1-21 0,-1 21 16,0-22-16,1 22 0,-1-21 0,-21-1 15,21 1-15,-20 0 0,20-1 0,-21-20 16,21-1-16,1 1 0,-1-1 16,0 1-16,1-22 0,20 1 0,1-22 15,-1 21-15,22-21 0,0 0 0,20-21 16,-20 22-16,21-22 0,0 0 15,0 0 1,21-22 0,0 1-1,0 0-15,0 0 16,-22 21 15,1 0-31,0 0 16,0 0-16,0 0 15,0 0-15,21-21 32,0 0-32,0-1 15,0 1-15,21 0 16,-21 0-16,21 0 0,0 0 0,0-1 16,-21 1-16,21-21 0,1 21 0,-1 0 15,-21-1-15,21 1 0,0 21 16,-21-21-16,21 21 15,-21 21-15,0 22 16,0-22-16,0 0 0,0 21 16,-21 1-16,0-1 0,0-21 0,0 21 15,-1 1-15,1-1 0,0 0 16,0 1-16,0-22 0,0 21 0,-22 1 16,22-22-16,0 21 0,0-21 0,0 0 15,-1 1-15,1-22 16,21 21-16,0-42 31,0-1-31,43 22 16,-22 0-16,21-21 0,-21 0 0,22 21 15,20 0-15,-21 0 0,1 0 0,20 0 16,-20-21-16,20 21 0,1 0 16,-1 0-16,1-21 0,-1 21 0,1 0 15,-1 0-15,-21 0 0,1 0 0,-1 0 16,0 0-16,1 0 0,-22 0 15,0 0-15,0 0 16,-21-21-16,0-1 16,0 1-16,0 0 0,0 0 15,0-21-15,21 20 0,-21-20 16</inkml:trace>
  <inkml:trace contextRef="#ctx0" brushRef="#br0" timeOffset="26084.9">6540 4741 0,'0'0'0,"0"-21"0,0 0 15,0 0-15,0 0 0,0 0 16,0-1 0,22 22-16,-1-21 0,0 21 0,21-21 15,-21 21-15,22-21 0,-1 21 16,22 0-16,-22-21 0,21 21 0,1 0 15,-1 0-15,22 0 0,-21 0 16,20 0-16,1 0 0,21 0 0,0 0 16,-1 0-16,1 0 0,21 21 15,0 0-15,-21 0 0,21 0 16,21 1-16,-21-1 0,21 21 0,1 0 16,-22 1-16,21-1 0,0 22 15,0-22-15,21 21 0,1 22 0,-22-21 16,21-1-16,-21 22 0,1-1 15,-1 1-15,-21 0 0,21 21 0,0-22 16,-21 22-16,0 0 0,-21 0 0,21 0 16,-21 21-16,0 0 0,-1 0 15,-20 0-15,0 0 0,-22 21 0,1 0 16,-1 0-16,-20 0 0,-22 0 16,0 1-16,-21 20 0,0-21 15,0 21-15,0-20 0,-21 20 0,-22 0 16,22-21-16,-21 22 0,-22-22 0,22 21 15,-21 1-15,-1-1 0,1-21 16,-22 21-16,0-20 0,1 20 0,-22-21 16,21 21-16,-42-20 0,21 20 0,-21-21 15,0 0-15,21 0 0,-42 1 0,21-1 16,0 0-16,-21 0 0,0-21 16,0 0-16,21 0 0,-21 0 0,-1 0 15,22 0-15,-21-21 0,0 21 0,21-21 16,0-22-16,0 22 15,0 0-15,21-21 0,0-1 0,1 1 16,-1 0-16,0-1 0,21-20 0,1-1 16,-1 1-16,0-22 0,1 22 15,20-22-15,1 0 0,20-20 0,1-1 16,0 0-16,-1 0 0,22 0 0,0-21 16,0 0-1,21-21 16,0 0-31,0 0 16,0 0 0,0-1-1,-21 1 32,-1 21-47,1 0 16</inkml:trace>
  <inkml:trace contextRef="#ctx0" brushRef="#br0" timeOffset="26588.12">7345 13483 0,'0'-21'0,"0"42"0,0-63 15,0 63 17,0 0-32,0 0 15,0 1-15,0 20 0,-21-21 16,21 21-16,0-20 0,-22 20 0,22 0 16,-21 1-16,21-1 0,-21 0 15,0 1-15,0-1 0,0 0 0,-1 1 16,22-22-16,-21 21 0,0-21 0,0 0 15,0 1-15,21-1 0,-21-21 32,42 0-17,0-21 1,0 21-16,0 0 0,0 0 16,1 0-16,20 0 0,0 0 0,-21 0 15,22 21-15,20-21 0,-20 21 0,-1 0 16,21-21-16,1 21 0,-22 0 15,22 1-15,-22-22 0,22 21 0,-22 0 16,0 0-16,22 0 0,-22 0 0,0-21 16,1 22-16,-22-1 15,21 0-15,-21 0 0,1-21 0,-1 21 16,0-21-16,0 0 0,-21 21 0,0-42 47,0 0-47,0 0 0,0 0 0</inkml:trace>
  <inkml:trace contextRef="#ctx0" brushRef="#br0" timeOffset="27668.65">14901 4212 0,'0'0'0,"0"-21"0,0 0 0,0 0 15,0 42 16,0 0-31,0 21 0,0 1 0,0 20 16,0-20-16,0 20 0,0 22 16,0-1-16,0 1 0,0 21 0,0 0 15,0-22-15,0 22 16,0 0-16,-21 0 0,21-21 0,-21-1 16,0 22-16,0-21 0,-1-22 0,1 22 15,0-22-15,21-20 0,-21 20 16,21-20-16,-21-22 0,21 21 0,-21-21 15,21 0-15,0 1 0,0-44 32,0 1-32,0-21 15,21 21-15,-21-22 0,21 1 16,0 0-16,-21-1 0,0-20 0</inkml:trace>
  <inkml:trace contextRef="#ctx0" brushRef="#br0" timeOffset="28705.02">15007 4255 0,'0'0'0,"21"0"0,106-43 16,-63 43-16,20-21 0,1 0 15,0 21-15,21-21 0,-1 0 16,1 21-16,21-22 0,21 1 16,1 21-16,-1-21 0,-21 0 0,42 21 15,-21-21-15,0 21 0,22-21 16,-22 21-16,0-22 0,0 22 0,-21-21 16,0 21-16,0 0 0,0 0 15,-21 0-15,0 0 0,0 0 0,-22 0 16,-20 0-16,-1 0 0,1 21 15,-22-21-15,-21 22 0,22-1 0,-43 21 16,21-21-16,-21 0 0,0 22 0,0-22 16,0 21-16,0 1 0,0-1 15,0 0-15,0 1 0,0-1 0,0 0 16,21 1-16,-21-1 16,0 21-16,21-20 0,0 20 0,-21 1 15,0-22-15,22 22 0,-1-1 16,-21 1-16,21-1 0,-21 1 0,0-22 15,0 21-15,0-20 0,0 20 0,0-20 16,0-1-16,0 0 0,0 1 16,0-1-16,0-21 0,0 21 0,-21-20 15,21 20-15,-21-21 0,-1 0 16,22 0-16,-21 1 0,0-1 0,21 0 16,-21 0-16,0 0 15,21 0-15,-21 1 0,21-1 16,-22-21-16,22 21 0,-21-21 15,0 21-15,21 0 0,-21-21 0,0 21 16,0-21-16,-1 22 0,1-1 16,0-21-16,0 21 0,0-21 0,0 21 15,-22-21-15,22 21 0,0-21 0,-21 21 16,20-21-16,-20 0 0,21 22 16,-21-22-16,-1 0 0,1 0 0,0 21 15,-1-21-15,-20 0 0,-1 0 0,1 0 16,-22 0-16,0 0 15,1 0-15,-22 0 0,0 0 0,0 0 0,-21-21 16,0 21-16,0 0 0,-21 0 16,0 0-16,0-22 0,0 22 15,-1 0-15,1 0 0,0 0 0,0 0 16,21 0-16,-21 0 0,21 0 0,21 22 16,0-22-16,21 0 0,1 21 15,20-21-15,1 21 0,20-21 0,1 0 16,21 0-16,0 0 0,0 0 15,-1 0-15,1 0 16,21-21 31,0 0-16,-21 21-31,0 0 16,0 0-16,0 0 15,-1 0 1,1 0-16,0 0 16,21-22 31,21 1-47,0 21 15,1-21-15,-1 21 0,0-21 16,0 0-16</inkml:trace>
  <inkml:trace contextRef="#ctx0" brushRef="#br0" timeOffset="30449.16">14859 4191 0,'-21'0'15,"21"21"-15,-21-21 16,21 21-1,21-21 17,0 0-17,0 0-15,0 0 0,22 0 0,-22 0 16,21 0-16,0 0 0,1 0 16,-22 0-16,21 0 0,1 0 0,-22 0 15,0 0-15,21 0 0</inkml:trace>
  <inkml:trace contextRef="#ctx0" brushRef="#br0" timeOffset="31326.64">16108 4763 0,'0'0'0,"0"-22"0,-21 22 16,-1-21-16,22 0 0,-21 21 15,0-21 1,0 0-16,0 21 16,0 21-1,21 21-15,0-21 16,0 43-16,0-22 0,0 22 15,0-1-15,0-20 0,0 20 0,0 1 16,0-1-16,0-21 0,0 22 16,-22-22-16,22 1 0,0-1 0,-21 0 15,21-21-15,0 1 0,0-1 16,0 0-16,0-42 31,0 0-31,0-1 0,0 1 0</inkml:trace>
  <inkml:trace contextRef="#ctx0" brushRef="#br0" timeOffset="31626.47">15875 4932 0,'0'0'0,"0"-42"0,0-1 16,-21 1-16,21 21 0,0-22 16,0 22-16,0 0 0,21 0 0,0 0 15,0 0-15,0 21 0,22 0 16,-1 0-16,-21 0 0,22 0 0,-1 0 15,21 0-15,-20 21 0,-22 0 16,21 0-16,-21 0 0,1 22 0,-1-22 16,-21 21-16,0 0 0,0-20 15,0 20-15,-21 0 0,-22-21 16,1 22-16,0-22 0,-1 21 0,1-21 16,0 1-16,-1-1 0,22 0 15,-21 0-15,21 0 0,-1-21 0,1 0 16,21-21-1,21 0 1,1 0-16,20 0 0,-21-1 16</inkml:trace>
  <inkml:trace contextRef="#ctx0" brushRef="#br0" timeOffset="32916.4">16595 4678 0,'0'21'15,"0"0"-15,-22 0 0,22 22 16,-21-1-16,0 0 0,21 22 0,-21-22 16,0 22-16,21-1 0,-21-20 15,-1 20-15,22-21 0,0 1 0,-21 20 16,0-20-16,21-22 0,-21 21 0,21-21 16,0 22-16,0-22 0,0 0 15,0 0-15,0-42 31,21 0-31,0 0 16,-21-1-16,21 1 0,1 0 16,-1-21-16,0 21 0,0-22 0,0 22 15,0 0-15,-21-21 0,22 20 0,-1 22 16,0-21-16,0 21 0,0 0 16,-21 21-16,21 1 15,-21-1-15,0 0 0,0 21 16,0-21-16,0 1 0,0-1 0,0 21 15,0-21-15,0 0 0,0 1 16,0-1-16,0 0 0,0 0 16,0 0-16,22-21 0,-1 0 0,0 0 15,0 0-15,0 0 16,0 0-16,1-21 0,-1 0 16,0 0-16,0 21 0,0-21 15,0-1-15,-21 1 0,22 0 0,-1 0 16,-21 0-16,0 0 15,21 21-15,-21 21 32,-21 0-32,21 0 15,0 0-15,0 0 0,-21 1 16,21-1-16,0 0 16,21 0-1,0-21-15,0 0 16,0 0-16,0 0 0,1 0 0,-1-21 15,0 21-15,-21-21 0,21 0 16,0-1-16,-21 1 0,0 0 16,0 0-16,0 0 0,0 0 0,0-1 15,-21 1-15,0 0 0,0 0 16,0 21-16,-1-21 0,22 0 0,-21 21 16,21-22-16,0 1 15,21 21 1,1 0-1,-1 0-15,0 0 0,0 0 0,0 0 16,22 0-16,-22 0 0,0 0 0,21 21 16,-21-21-16,1 22 0,-1-1 15,0 0-15,-21 0 0,21 0 0,-21 0 16,0 1-16,21-1 0,-21 0 16,0 0-16,0 0 0,0 0 0,0 1 15,0-1-15,0 0 16,-21-21-16,21 21 0,0-42 31,0 0-31,0 0 16,0-1-16,21 1 15,0-21-15,-21 21 0,22 0 16,-1-1-16,-21-20 0,21 21 0,0 0 16,0 0-16,0-1 0,-21 1 15,22 21-15,-1 0 0,0 21 16,-21 1-16,0-1 15,0 0-15,0 0 16,0 0-16,0 0 0,0 22 0,0-22 16,0 0-16,0 0 0,0 0 15,0 1-15,0-1 0,21-21 16,0 21-16,0-21 16,1 0-16,-1 0 0,0 0 0,0 0 15,21-21-15,-20 21 0,-1-21 16,0-1-16,0 1 0,0 21 15,0-21-15,1 0 0,-1 0 0,0 0 16,0-1-16,-21 1 0,0 0 16,0 0-16,0 0 0,0 0 0,0-1 15,0 1-15,-21 21 0,0 0 16,0 0-16,-1 21 16,22 1-16,-21-1 0,0 0 0,21 21 15,0-21-15,0 1 0,0 20 16,0-21-16,0 0 0,0 0 0,0 1 15,0-1-15,0 0 0,21 0 16,0-21-16,1 0 0,-1 21 16,21-21-16,-21 0 0,0 0 0,22 0 15,-22 0-15,21 0 0,-21-21 16,1 21-16,-1 0 0,0 0 0</inkml:trace>
  <inkml:trace contextRef="#ctx0" brushRef="#br0" timeOffset="33625.5">14499 8615 0,'0'0'0,"0"21"15,0 21-15,0-20 0,0 41 16,0 1-16,21-1 0,-21 1 0,0 20 15,0-20-15,21 20 0,-21 1 16,0 21-16,0-21 0,0-1 0,0 1 16,0 0-16,-21-1 0,0 1 15,0-22-15,21 1 0,-21-1 16,0 1-16,-1-1 0,22-20 0,0-1 16,-21 0-16,21 1 0,-21-1 0,21-21 15,0 0-15,0-42 31,0 0-31,0 0 0,0-21 0,0-1 16,21 1-16,0 0 0,-21-22 16</inkml:trace>
  <inkml:trace contextRef="#ctx0" brushRef="#br0" timeOffset="34384.07">14626 8869 0,'0'0'0,"0"-42"0,0 20 0,0 1 16,21 0-16,0 0 0,1 21 16,20-21-16,0 21 0,22-21 15,-1 21-15,22-22 0,0 1 0,20 21 16,1-21-16,0 21 0,21-21 0,-21 21 16,21-21-16,21 21 0,-21 0 15,21-21-15,0 21 0,-21 0 0,22-22 16,-1 22-16,-21-21 0,21 21 15,0 0-15,-21 0 0,0-21 0,0 21 16,-21 0-16,0 0 0,0-21 16,-1 21-16,-20 0 0,-21 0 15,20 0-15,-20 0 0,-1 0 0,1 0 16,-22 0-16,0 0 0,1 0 16,-22 0-16,0 0 0,0 21 0,0-21 15,-21 21-15,22 0 16,-22 1-16,0-1 0,21 0 0,-21 0 15,0 21-15,0 1 0,0-22 0,21 42 16,0-20-16,0-1 0,0 22 16,1-1-16,-22 1 0,21-22 15,0 21-15,0 1 0,0 21 0,0-22 16,-21 22-16,22-22 0,-1 22 16,-21-22-16,21 22 0,0 0 0,-21-22 15,21 1-15,-21 20 0,0-20 0,0-1 16,0 22-16,0-21 0,0-1 15,-21 1-15,0-1 0,-21 1 0,20-22 16,-20 21-16,21-20 0,-21-1 0,20 0 16,-20 22-16,0-43 0,-1 21 15,22 1-15,-21-1 0,0-21 0,-1 22 16,1-22-16,0 0 0,-1 0 16,-20 0-16,20 0 0,-20 1 15,-1-22-15,1 0 0,-1 0 0,-20 0 16,-22 0-16,21 0 0,-42 0 0,21-22 15,-21 1-15,-21 21 0,21-21 16,-21 0-16,0 0 0,-21 21 0,-1-21 16,22-1-16,-21 22 0,-1-21 0,1 0 15,0 21-15,21-21 0,-22 0 16,22 0-16,0 21 0,21-22 0,0 1 16,21 21-16,-21-21 0,42 0 0,1 21 15,20-21-15,1 21 0,20-21 0,1 21 16,21 0-16,-21-22 15,42 1 1,0 0-16,0 0 0,42 0 16,-21 0-16</inkml:trace>
  <inkml:trace contextRef="#ctx0" brushRef="#br0" timeOffset="35604.35">15430 9377 0,'0'0'0,"22"-42"15,-1 20-15,-21-20 0,0 0 0,0 21 16,0-1-16,0 1 0,-21 0 16,-1 0-16,1 21 0,-21 0 0,21 0 15,-43 21-15,22 0 0,0 0 16,-22 1-16,1 20 0,20 0 0,-20 22 15,20-1-15,1 22 0,0 0 16,-1-1-16,22 1 0,0-22 0,21 22 16,0-21-16,0-1 0,0-21 0,0 22 15,21-22-15,0 1 0,22-22 16,-22 0-16,21 0 0,1 0 0,-1-21 16,0 0-16,22 0 15,-22 0-15,0 0 0,1-21 0,20 0 16,-20 0-16,-1 0 0,0-1 0,-21-20 15,22 21-15,-22-21 0,21 20 16,-21-20-16,-21 0 0,0 21 0,0-22 16,0 22-16,0 0 0,0 0 0,0 0 15,-21 21 1,0 21-16,0 0 0,21 0 0,-21 0 16,0 22-16,21-22 0,0 21 15,0 0-15,0-20 0,0 20 0,0-21 16,0 0-16,21 0 0,-21 1 0,42-1 15,-21 0-15,0-21 16,1 0-16,-1 0 0,21 0 0,-21 0 16,22 0-16,-22 0 0,21-21 0,-21 21 15,0-21-15,1-1 0,-1 1 16,0 0-16,-21 0 0,0 0 0,0-22 16,0 22-16,0 0 0,-21 0 15,0 0-15,-1 0 0,-20-1 0,21 1 16,0 0-16,-22 21 0,22 0 0,-21 0 15,21 0-15,0 0 0,-1 0 16,1 21-16,42-21 16,22 0-1,-22 0-15,0 0 0,21 0 16,-20 0-16,20-21 0,-21 21 0,21-21 16,-20 21-16,20 0 0,-21-21 15,21 21-15,-20 0 0,20 0 0,-21 21 16,0-21-16,0 21 0,1 0 15,-22 22-15,21-22 0,-21 0 0,0 21 16,0-21-16,0 1 0,0 20 0,0-21 16,0 0-16,0 0 0,-21 1 15,21-1-15,-22 0 0,22 0 16,-21-21-16,21-21 31,0 0-15,0 0-16,0-1 0,0 1 15,0-21-15,0 21 0,0 0 16,21-22-16,1 22 0,-22 0 0,21 0 16,0 0-16,0-1 0,0 22 15,0 0-15,1 0 0,-1 0 16,-21 22-16,21-1 0,0 0 0,-21 0 16,0 21-16,21-20 15,-21-1-15,0 0 0,0 0 0,0 0 16,0 0-16,0 1 0,0-1 15,0 0-15,-21-21 16,21-21 15,0 0-31,0-1 16,0 1-16,21 0 0,0 0 0,-21-21 16,22 20-16,-1 1 0,0-21 15,0 21-15,0 0 0,0-1 0,1 22 16,-1 0-16,0 0 0,0 0 0,0 22 15,0-22-15,-21 21 0,0 0 16,22 0-16,-22 21 0,21-20 0,-21-1 16,0 21-16,0-21 0,0 0 15,0 22-15,0-22 0,0 0 16,0 0-16,0 22 0,0-22 16,0 0-16,21-21 31,0 0-31,-21-21 0,21 0 0,0-1 15,1 1-15,-1 0 0,0 0 0</inkml:trace>
  <inkml:trace contextRef="#ctx0" brushRef="#br0" timeOffset="35885.43">16891 9927 0,'0'-21'0,"0"42"0,0-21 31,0 21-15,0 1-16,0-1 0,0 21 0,-21 0 15,21-20-15,0 20 0,-21 0 0,21 1 16,0 20-16,0-21 0,0 22 16,0-22-16,0 22 0,0-1 0,0 1 15,0-1-15,0-20 0,0 20 0,-22 1 16,22-1-16,-21-21 0,21 22 16,0-1-16,0-20 0,-21-1 0,21 0 15,-21 1-15,21-22 0,0 21 0,0-21 16,0-42-1,0 0 1,21-21-16,-21 21 0,21-22 16,0 1-16,-21 0 0,0-22 0</inkml:trace>
  <inkml:trace contextRef="#ctx0" brushRef="#br0" timeOffset="36159.28">16870 10202 0,'0'0'16,"0"-42"-16,0 0 0,0-1 0,0 22 15,0-21-15,0 21 0,0-22 0,0 22 16,0 0-16,21 0 0,0 21 16,0 0-16,0 0 0,1 0 0,-1 0 15,0 0-15,0 21 0,0 0 0,0 22 16,-21-22-16,0 0 16,0 0-16,0 21 0,0-20 0,0-1 15,0 21-15,-21-21 0,0 0 0,0 1 16,0-1-16,0 0 0,-1-21 15,1 21-15,21 0 0,-21-21 0,21-21 32,21 0-17,0 0-15,1 0 0,-1-1 16</inkml:trace>
  <inkml:trace contextRef="#ctx0" brushRef="#br0" timeOffset="37108.74">17230 9948 0,'0'0'0,"0"-21"0,0 42 31,0 1-31,0-1 16,0 0-16,0 0 0,0 0 15,0 0-15,0 1 0,0-1 0,0 0 16,0 0-16,0 0 0,21 0 16,0-21-1,0 0-15,0 0 16,0 0-16,1-21 15,-1 0-15,0 0 16,0 0-16,-21 0 0,0-1 0,21 1 16,0 0-16,-21 0 0,0 0 0,0 0 15,22 21 1,-22 21 0,0 0-16,0 0 0,0 0 0,0 0 15,0 1-15,0-1 0,0 0 16,0 0-16,0 0 0,0 0 0,0 1 15,21-1-15,0 0 16,0-21-16,0 0 0,0 0 16,1 0-16,-1 0 0,21 0 15,-21 0-15,0 0 0,1-21 0,-1 0 16,0-1-16,0 1 0,0 0 16,0-21-16,1 21 0,-1-22 0,-21 1 15,0 0-15,0-1 0,0-20 16,21 20-16,-21 1 0,0-21 0,0 20 15,0 1-15,0 21 0,0-22 0,0 22 16,0 42 0,0 1-16,0 20 15,0 0-15,0 1 0,-21-1 16,21 0-16,0 1 0,0-1 0,0 0 16,-21 1-16,21-1 0,0 0 15,0 1-15,0-1 0,0-21 0,0 21 16,0-20-16,0-1 0,21 21 15,0-21-15,0 0 0,0-21 16,0 0-16,1 0 16,-1 0-16,0 0 0,0 0 0,0-21 15,22 0-15,-22 0 0,0 0 0,0 0 16,0-1-16,0 1 0,-21 0 16,22 0-16,-1 0 0,-21 0 0,0-1 15,0 1-15,0 42 31,0 1-15,-21-1-16,21 0 0,-22 0 0,22 0 16,0 0-16,0 1 15,22-22 1,-1 0 0,0 0-16,0 0 0,0-22 15,-21 1-15,21 21 0,1-21 16,-22 0-16,21 21 0,0-21 0,0 21 15,0 0 1,-21 21 0,21 0-1,-21 0-15,22 0 16,-22 1-16,21-22 16,0 21-16,0-21 0,0 0 15,0 0-15,-21-21 31,0-1-31,0 1 16</inkml:trace>
  <inkml:trace contextRef="#ctx0" brushRef="#br0" timeOffset="37316.62">17759 9970 0,'0'0'0,"-21"0"15,42 0 1,0 0 0,0 0-16,21-22 0,-20 22 15,-1-21-15,21 0 0,0 21 16,-20-21-16,20 0 0,-21 0 0,21-1 16,-20 1-16,-1 0 0,0-21 0,0 21 15,0-1-15</inkml:trace>
  <inkml:trace contextRef="#ctx0" brushRef="#br0" timeOffset="38012.87">17420 6562 0,'0'0'0,"0"-43"0,0 22 0,0 0 0,0 0 16,0 0-16,0 0 15,-21 21 1,21 21-16,0 21 16,0-21-16,0 43 0,0-22 0,0 22 15,0 20-15,0-20 0,0-1 16,0 22-16,0 21 0,0-22 0,0 1 15,-21 0-15,21 21 0,-21-43 16,-1 22-16,1-1 0,0-20 16,21 21-16,-21-22 0,0 1 0,21-1 15,-21-21-15,21 22 0,0-22 0,0 1 16,0-22-16,0 21 0,0-21 16,0 0-16,0 1 0,0-1 15,0-42 16,0-1-31,-22 1 0,22 0 0,0 0 16,0-21-16,0 20 0,0-20 0,0 0 16,0-22-16,0 22 15</inkml:trace>
  <inkml:trace contextRef="#ctx0" brushRef="#br0" timeOffset="38468.61">17378 6943 0,'0'-43'15,"0"86"-15,21-128 0,-21 64 0,0 0 16,0 0-16,0-1 0,0 1 0,-21 21 16,0 0-16,-1 0 0,1 0 15,0 21-15,0 1 0,-21-1 0,20 0 16,-20 0-16,21 21 0,-21-20 0,20 20 16,-20-21-16,21 21 15,0-20-15,0-1 0,-1 21 0,1-21 16,0 0-16,0 1 15,42-44 1,0 1 0,0 0-16,1 0 0,20-21 15,-21 20-15,21-20 0,1 0 0,-22-1 16,21 1-16,22 0 0,-22-22 16,0 22-16,1 0 0,-1-1 0,0 1 15,-20 0-15,20 20 0,-21 1 16,0 21-16,0 0 0,1 21 0,-1 22 15,0-22-15,0 21 0,-21 22 16,21-22-16,-21 22 0,21-22 16,1 21-16,-22 1 0,0-22 0,0 22 15,21-1-15,-21-20 0,0-1 16,0 0-16,21 1 0,0-22 0,0 21 16,-21-21-16,21 0 0,1-21 0,-1 0 15,0 0-15,0 0 16,0-21-16,0 0 0,22 0 0,-22-21 15</inkml:trace>
  <inkml:trace contextRef="#ctx0" brushRef="#br0" timeOffset="39126.4">18923 5694 0,'21'-42'16,"-21"20"-16,21 22 0,0-21 0,1 0 15,-1 21-15,0-21 16,21 21-16,-21 0 0,22-21 15,20 21-15,1 0 0,-1-21 0,1 21 16,-1 0-16,22 0 0,0 0 16,-1 0-16,-20 0 0,20 21 0,1 0 15,0 0-15,21 0 0,-22 0 16,1 22-16,21-22 0,-22 21 0,1 1 16,0-1-16,-1 0 0,1 22 15,0-22-15,-22 22 0,22-22 0,-22 21 16,1 1-16,-1 21 0,1-22 0,-22 22 15,1-1-15,-1 1 0,0 0 16,1-1-16,-22 1 0,21 21 16,-42-21-16,21 20 0,-21-20 0,0 21 15,0 0-15,0-22 0,-21 22 16,-21 0-16,21-21 0,-43 21 0,22-1 16,-22-20-16,-20 21 0,20-21 0,-42 20 15,22-20-15,-22 0 0,-21 21 16,21-22-16,-21 1 0,0 0 0,21-1 15,-21 1-15,21-22 0,0 1 0,1-1 16,-1 1-16,0-1 0,21 1 16,-21-22-16,22 1 0,-1-1 15,22 0-15,-22 1 0,43-22 0,-22 21 16,22-21-16,-1 0 0,22-21 16,0 22-16,0-22 0,0 0 15,21-22 1,0 1-16,21 0 15,-21 0-15,21 0 0,-21 0 16,0-1-16,0-20 0,0 21 0,0 0 16</inkml:trace>
  <inkml:trace contextRef="#ctx0" brushRef="#br0" timeOffset="39573.14">19198 9186 0,'0'0'0,"0"-21"0,21 21 16,-21 21 0,0 1-1,0-1-15,0 0 0,-21 0 0,0 21 16,21-20-16,-21-1 0,0 21 0,21-21 16,-22 22-16,1-1 0,0 0 15,0-21-15,-21 22 0,20-1 0,1-21 16,-21 22-16,21-22 0,0 0 15,-1 0-15,1 0 0,21 0 0,-21-21 16,21 22-16,21-22 16,0 0-1,22 0-15,-22 0 0,21 0 16,1 0-16,-1 0 0,0 0 0,1 0 16,-1 0-16,0 0 0,22 0 0,-22 0 15,0 0-15,1 0 0,20 21 16,-20-21-16,-1 0 0,0 0 0,1 0 15,-22 0-15,21 0 0,-21 0 0,0 0 16,1 21-16,-1-21 0,0 0 0,0 0 31,-21 21-31</inkml:trace>
  <inkml:trace contextRef="#ctx0" brushRef="#br0" timeOffset="44044.59">26352 2286 0,'0'0'0,"22"-21"15,-22 42 1,0 0-1,0 22-15,0-1 0,-22 0 16,22 22-16,-21 20 0,0-20 16,21 21-16,-21 20 0,0 1 0,21 0 15,-21 21-15,-1-21 0,1 21 16,21 0-16,-21-21 0,21 21 0,-21-21 16,0 21-16,21-22 0,-21-20 15,-1 21-15,22-21 0,-21-22 0,0 22 16,0-22-16,21 1 0,-21-22 0,0 0 15,21 1-15,0-22 0,-22 0 16,22 0-16,0 0 0,-21-21 0,21-21 16,0-21-16,0 21 15,0-22-15,0 1 16,0 0-16,0-22 0,21 1 0,1-1 16</inkml:trace>
  <inkml:trace contextRef="#ctx0" brushRef="#br0" timeOffset="44916.01">26395 2561 0,'0'0'0,"0"-21"0,-21-21 15,-1 21-15,22-1 16,0 1-16,0 0 0,0 0 0,0 0 15,22 0-15,-1-1 16,0 22-16,21-21 0,1 21 0,20-21 16,1 21-16,20-21 0,22 21 15,0 0-15,21-21 0,0 21 0,21-21 16,21 21-16,1 0 0,20-22 16,1 22-16,-1 0 0,1-21 0,20 21 15,-20 0-15,-1 0 0,1 0 16,-22 0-16,22 0 0,-22 0 15,0 0-15,-20 0 0,-1 0 0,-42 0 16,21 0-16,-22 0 16,-20 0-16,0 0 0,-1 0 0,-20 0 15,-22 0-15,1 0 0,-1 21 16,0-21-16,-21 22 0,1-1 0,-1 21 16,-21-21-16,0 22 0,0-1 15,0 0-15,0 22 0,0-22 0,0 22 16,0-22-16,0 21 0,0 1 15,0-22-15,-21 22 0,21-1 0,0 1 16,-22-1-16,1 1 16,0 20-16,21 1 0,0-21 0,-21 20 15,0 1-15,0-22 0,21 22 0,0 0 16,0-22-16,-22 22 0,22-22 16,-21 22-16,21-21 0,-21-1 15,21 22-15,0-22 0,0-20 0,-21 20 16,21-21-16,-21 22 0,21-22 15,-21 1-15,21-1 0,0 0 0,-22 1 16,1-1-16,0 0 0,0-21 16,0 22-16,0-22 0,-22 0 0,22 0 15,-21 0-15,21 1 0,-22-1 0,1 0 16,0-21-16,-1 21 16,1 0-16,-22-21 0,1 0 0,-1 0 15,-20 0-15,20 0 0,-20 0 16,-22 0-16,21 0 0,-42 0 0,21-21 15,-42 21-15,21-21 0,-21 21 0,0-21 16,0 0-16,-22 21 0,1-22 16,0 1-16,-22 0 0,22 0 0,-1 21 15,22-21-15,-21 0 0,0-1 0,-1 1 16,22 0-16,0 0 0,21 0 16,0 0-16,0 21 0,21-22 0,0 22 15,0-21-15,43 21 0,-22 0 16,22 0-16,20 0 0,1 0 15,0 0-15,21 0 0,-22 0 0,22 0 16,0 0-16,0 0 16,0 0-1,42 0 1,0 0-16</inkml:trace>
  <inkml:trace contextRef="#ctx0" brushRef="#br0" timeOffset="45541.66">25675 7345 0,'0'0'0,"0"-21"0,-21-22 16,21 1-16,0 21 0,0 0 0,0 0 15,0 42 1,0 0-1,0 21-15,0 1 0,0-1 16,0 43-16,0-22 0,0 22 16,0-1-16,0 22 0,0 0 0,0 0 15,-21 0-15,21 0 0,-21-1 16,-1 1-16,1 0 0,0 0 0,0-21 16,0 20-16,0-20 0,-1 0 0,1-1 15,0 1-15,-21-21 0,21-1 16,-1-21-16,1 1 0,-21 20 0,21-42 15,0 22-15,21-22 0,-22 0 0,1 0 16,0-21-16,21-21 16,0 0-1,0-21-15,0-1 0,0 1 16,0-22-16,21 1 0,0-1 0</inkml:trace>
  <inkml:trace contextRef="#ctx0" brushRef="#br0" timeOffset="46396.83">25866 7408 0,'0'0'0,"21"-84"16,-21 41-16,21 22 0,0-21 16,-21 21-16,21 0 0,0-1 0,22 1 15,-1 21-15,-21-21 16,43 0-16,-22 21 0,22-21 0,-1 21 15,22-21-15,21 21 0,-1-22 16,1 22-16,21-21 0,21 0 0,-21 21 16,43-21-16,-1 0 0,22 21 15,-22-21-15,21 21 0,1 0 0,-1 0 16,1-22-16,-1 22 0,1 0 16,-1 0-16,-41 0 0,20 0 0,-21-21 15,0 21-15,-21 0 0,0 0 16,0 0-16,-21 0 0,-21 0 0,-1 0 15,-20 0-15,-1 0 0,-20 0 16,-1 0-16,-21 0 0,0 21 16,1-21-16,-1 22 0,-21-1 0,0 0 15,0 0-15,0 21 0,0 1 16,0-1-16,0 0 0,0 22 0,0-1 16,-21-20-16,-1 20 0,22 1 15,-21-1-15,21 1 0,0-22 0,0 22 16,-21-1-16,21 1 0,-21 20 15,21-20-15,0-1 0,0 1 0,0-1 16,0 1-16,0-22 0,-21 22 16,21-22-16,0 0 0,-21 22 15,21-22-15,0 0 0,0 1 16,0-1-16,-22 0 0,22 1 0,-21-1 16,21 0-16,-21 1 0,21-1 0,0 0 15,-21 1-15,0-1 0,0 0 16,-1 1-16,1-22 0,0 21 0,0-21 15,-21 22-15,20-22 0,-20 0 16,0 0-16,-1 0 0,1 1 0,0-1 16,-1 0-16,-20 0 0,21-21 0,-22 21 15,1 0-15,-1-21 0,1 22 16,-22-22-16,0 0 0,1 0 16,-1 21-16,-21-21 0,0 0 0,-21 0 15,21 0-15,-42 0 0,21 0 0,-21 0 16,0 0-16,-21 0 0,20 0 15,-20 0-15,0 0 0,21 0 0,-22-21 16,1-1-16,21 22 0,0-21 16,-1 21-16,22-21 0,-21 21 0,21-21 15,0 21-15,21 0 0,1-21 0,-22 21 16,42 0-16,-21 0 0,21 0 0,22 0 16,-1 0-16,1 0 0,-1 0 15,22 0-15,0 0 0,-1 0 0,1 0 16,0 0-16,21 0 0,-22 0 15,22 0-15,0 0 0,0 0 16,0 0-16,42 0 16,0 0-16,0 0 0,21 0 15,-20 0-15,20 0 0</inkml:trace>
  <inkml:trace contextRef="#ctx0" brushRef="#br0" timeOffset="47107.93">24638 12615 0,'21'-21'15,"-42"42"-15,63-42 0,-42 0 0,0 0 0,21 21 16,1-21-16,-1 21 0,0 0 16,-21 21-1,21 0-15,-21 21 0,0 1 16,21-1-16,-21 43 0,0-22 0,0 22 16,0 0-16,0-1 0,0 1 0,0 21 15,0-22-15,0 22 0,0-21 16,0 21-16,0-22 0,0 1 0,0 0 15,-21 21-15,21-22 0,-21-20 0,0 20 16,21-20-16,-21 21 0,-1-22 16,22 1-16,-21-22 0,0 0 15,0 22-15,21-43 0,-21 21 0,0 1 16,21-22-16,-22 0 0,1-21 16,21-21-1,0-22-15,0 22 16,21-21-16,1-22 0,-1 22 0,0-21 15,-21-1-15,21-21 0</inkml:trace>
  <inkml:trace contextRef="#ctx0" brushRef="#br0" timeOffset="48068.38">24871 12933 0,'0'0'0,"0"-42"0,21-22 15,0 22-15,0 21 0,0-1 16,1-20-16,20 21 0,0 0 0,1 0 16,20-1-16,1 1 0,-1 0 15,22 0-15,21 0 0,-1 21 0,1-21 16,42-1-16,-21 1 0,22 21 16,-1-21-16,0 21 0,21 0 0,1-21 15,-1 21-15,21-21 0,1 21 0,-22 0 16,43 0-16,-43 0 0,22-21 15,-1 21-15,1 0 0,-1 0 16,1-22-16,-22 22 0,0 0 16,1 0-16,-22 0 0,0 0 0,-21 0 15,0 0-15,0 0 0,-21 0 16,-21 0-16,-1 0 0,-20 0 0,-22 0 16,22 0-16,-43 22 0,21-22 0,-21 21 15,0 0-15,-21 0 0,0 0 16,0 0-16,0 22 0,0-22 15,0 0-15,0 0 0,0 22 16,0-1-16,0 0 0,0 1 0,0-1 16,0 0-16,-21 22 0,21-22 15,0 22-15,0-22 0,0 21 16,0 1-16,0-1 0,0 1 0,0-1 16,0 1-16,0-1 0,0 22 15,21-21-15,-21 20 0,0-20 0,0 20 16,0-20-16,0-1 0,22 1 15,-22 21-15,0-22 0,0 1 0,0-1 16,0 1-16,0-1 0,0 1 16,0-1-16,0 1 0,0-22 0,0 21 15,0-20-15,0 20 0,0-20 0,0 20 16,0-21-16,-22 1 0,1-1 16,0 0-16,0 1 0,21-1 0,-21-21 15,-22 22-15,22-22 0,0 0 16,-21 0-16,-1 0 0,1 0 15,0 1-15,-1-22 0,-20 0 0,-1 21 16,22-21-16,-21 0 0,-22 0 16,21 0-16,1 0 0,-22 0 0,1-21 15,-1-1-15,-21 22 0,0-21 0,0 0 16,1 21-16,-1-21 0,0 0 16,-21 0-16,0-22 0,-21 22 0,21 0 15,-21 0-15,-22 0 0,22-1 0,-21-20 16,-1 21-16,1 0 0,21 21 15,-21-21-15,20-1 0,1 1 0,21 21 16,-21-21-16,21 21 0,0-21 16,0 21-16,0-21 0,0 21 0,0-21 15,21 21-15,-21-22 0,21 22 16,1-21-16,-1 21 0,0 0 0,0-21 16,21 21-16,1 0 0,20-21 0,1 21 15,-1 0-15,22 0 0,21 0 16,-22-21-16,22 21 0,0 0 15,0 0-15,21-21 47,21 21-31,0-22-16,0 1 16,1 0-16,-1 0 15,0 0-15,0-22 0</inkml:trace>
  <inkml:trace contextRef="#ctx0" brushRef="#br0" timeOffset="48928.73">27495 3006 0,'0'0'0,"0"-21"0,0-1 15,-21 22-15,21 22 16,0 20 0,0-21-16,0 43 0,0-22 15,0 21-15,0 22 0,0-21 0,0-1 16,0 22-16,0-22 0,0 1 15,0 20-15,-21-20 0,0-1 16,21-20-16,-21 20 0,0 1 0,-1-22 16,1 0-16,0-20 0,21 20 15,0-21-15,0-42 32,0 0-32</inkml:trace>
  <inkml:trace contextRef="#ctx0" brushRef="#br0" timeOffset="50039.75">27368 3514 0,'0'0'0,"0"-64"16,43-147-1,-22 168-15,0 1 0,0 21 16,0-22-16,22 22 0,-22-21 0,42 21 16,-20 0-16,-1 21 0,22-22 15,-1 22-15,-21 0 0,22 0 0,-22 0 16,1 22-16,-1-1 0,-21 0 15,0 0-15,-21 0 0,0 0 0,-21 22 16,0-22-16,-21 21 0,-22-21 16,22 22-16,-22-1 0,1-21 0,-1 22 15,1-22-15,-1 0 0,22 0 16,-22 0-16,43 0 0,-21 1 0,21-22 16,0 0-16,-1 0 0,44 21 46,-1-21-46,0 21 0,0 21 0,21-21 16,-20 22-16,20-1 0,-21 0 16,21 1-16,-20-1 0,20 22 0,-21-22 15,0 0-15,22 22 0,-22-22 16,0 0-16,0-20 0,21 20 0,-20-21 16,-1 0-16,21 0 0,-21 1 0,22-22 15,-22 0-15,21 0 0,0 0 16,1 0-16,-22 0 0,21-22 0,1 1 15,-1 0-15,0-21 0,-21-1 16,22 22-16,-22-21 0,21-22 16,-21 22-16,1 0 0,-22-1 15,0 1-15,0 0 0,0 21 0,0-22 16,-22 22-16,22 0 0,-42 21 16,21 0-16,-21 0 0,-1 0 0,1 21 15,0 0-15,-1 0 0,-20 22 16,20-22-16,1 21 0,0 1 0,21-1 15,-22 0-15,22 1 0,0-1 16,21 0-16,0-21 0,0 22 0,0-22 16,0 0-16,21 0 0,21 0 15,-20-21-15,-1 0 0,21 0 0,-21 0 16,22 0-16,-1 0 0,-21-21 16,21 0-16,1 0 0,-22 0 15,21 0-15,-21-1 0,1-20 0,-1 21 16,0 0-16,-21-22 0,0 22 15,0 0-15,0 0 0,0 42 32,0 0-32,0 22 0,-21-22 15,21 0-15,-21 21 0,21-21 16,0 1-16,0-1 0,0 0 0,0 21 16,21-21-16,0 1 15,0-22-15,0 0 0,0 0 16,22 0-16,-22 0 0,21 0 0,1 0 15,-1-22-15,0 1 0,-21 0 16,22 0-16,-1 0 0,0 0 0,1-22 16,-22 22-16,21-21 0,-21 21 15,1-22-15,-1 22 0,0 0 0,-21 0 16,21 0-16,-21 42 31,0 0-31,-21 21 0,21 1 16,-21-1-16,21 0 0,-21 22 15,21-1-15,0 1 0,0-1 0,0 1 16,-22-1-16,22 1 0,0-1 16,0 1-16,-21-1 0,21 1 0,0 20 15,0-20-15,-21-22 0,0 22 16,0-1-16,0-20 0,-1-1 0,1 0 16,0-21-16,0 22 0,0-22 0,0 0 15,-1-21-15,1 21 0,0-21 16,0 0-16,0 0 0,0 0 0,-1 0 15,1-21-15,0 0 0,21 0 0,-21 0 16,21-1-16,-21-20 0,21 0 16,-21-1-16,21 1 0,0-21 0,0 20 15,0-20-15,0-1 16,0 1-16,0-1 0,21 1 0</inkml:trace>
  <inkml:trace contextRef="#ctx0" brushRef="#br0" timeOffset="50400.54">29104 3344 0,'0'0'16,"21"-63"-16,0-22 15,-21 64-15,0 0 0,-21 21 16,0 0-16,0 21 16,21 0-16,0 0 0,-21-21 15,21 22-15,0-1 0,0 0 16,21-21-16,0 0 15,21 0-15,-20 0 0,-1 0 16,21 0-16,-21-21 0,22 0 16,-22-1-16,0 1 0,21 0 0,-21-21 15,-21 21-15,0-1 0,0 1 16,0-21-16,0 21 0,0 0 0,-21 21 16,0-22-16,0 22 0,0 0 15,-22 0-15,1 0 0,21 0 0,-21 22 16,20-1-16,-20 0 0,21 21 15,-21-21-15,20 22 0,1-1 0,0 0 16,21 1-16,0-1 16,0 0-16,0-20 0,0 20 0,0 0 15,0 1-15,0-1 0</inkml:trace>
  <inkml:trace contextRef="#ctx0" brushRef="#br0" timeOffset="51080.37">25993 8319 0,'0'0'15,"21"0"-15,0-22 0,0 1 0,0 0 0,0 0 0,1 0 16,-1 0-16,21-1 16,-21-20-16,0 21 0,1-21 0,-1 20 15,0 1-15,-21-21 0,21 21 0,0 0 16,-21-1-16,0 1 0,0 64 31,0-22-31,0 21 16,0 22-16,0-1 0,0 1 0,0 20 15,-21-20-15,21 20 0,-21-20 0,0 21 16,0-22-16,21 1 0,-22-1 16,1 1-16,21-22 0,0 0 15,-21 1-15,21-22 0,-21 21 0,21-21 16,0 0-16,-21-21 16,21-21-1,0 0-15,0-21 0,0 21 16,0-22-16</inkml:trace>
  <inkml:trace contextRef="#ctx0" brushRef="#br0" timeOffset="52432.62">26183 8213 0,'0'-64'15,"0"128"-15,21-191 0,0 63 0,1 22 0,-22-22 16,21 22-16,21 21 0,-21-21 16,0 20-16,22 1 0,-1 0 15,-21 0-15,22 21 0,-1 0 0,21 0 16,-20 0-16,-1 21 0,0 0 15,1 22-15,-1-22 0,0 21 0,-20 0 16,-1-20-16,-21 41 0,0-21 16,0 1-16,-21-1 0,-22 0 0,22 1 15,-21-1-15,-22-21 0,22 22 16,0-22-16,-1 0 0,1 0 0,0 0 16,-1 0-16,1 1 0,0-22 0,-1 0 15,22 0-15,0 0 0,0 0 16,0 0-16,-1 0 15,44 0 1,-1 21 0,0 0-16,0 0 0,0 0 0,0 0 15,1 22-15,-1-22 0,0 21 16,21 1-16,-21-22 0,1 21 0,-1 0 16,21-20-16,-21 20 0,22-21 0,-22 21 15,21-20-15,0-1 0,1 0 16,-1-21-16,0 0 0,1 0 0,-1 0 15,0 0-15,1 0 0,20 0 16,-20-21-16,-1 0 0,0-1 0,1 1 16,-1-21-16,0 0 0,-21-1 15,22 1-15,-22 0 0,0-1 16,0 1-16,-21 0 0,0-1 0,0 1 16,0 0-16,0-1 0,0 22 0,-21 0 15,0 0-15,0 21 0,-22 0 16,22 0-16,-21 0 0,0 21 0,20 0 15,-20 0-15,0 22 0,-1-1 16,22-21-16,-21 43 0,21-22 0,0 0 16,-1 1-16,1-1 0,21 0 0,-21 1 15,21-22-15,0 21 0,0-21 16,0 0-16,21 1 0,0-22 0,1 0 16,-1 0-16,0 0 0,0 0 15,0 0-15,22 0 0,-22-22 16,21 1-16,-21 0 0,22 0 0,-22 0 15,0-22-15,0 22 0,0-21 16,0 21-16,1 0 0,-22-1 0,21-20 16,-21 21-16,0 0 0,0 42 31,0 0-31,0 0 0,0 0 16,0 1-16,0 20 0,0-21 0,0 0 15,0 0-15,0 1 0,21-1 16,0 0-16,0 0 0,-21 0 0,43-21 15,-22 0-15,0 0 16,21 0-16,-21 0 0,22 0 0,-22 0 16,21-21-16,1 0 0,-22 0 0,21 0 15,-21-1-15,22 1 0,-22 0 16,0-21-16,0 21 0,0-22 0,-21 22 16,0 0-16,0 0 0,0 0 0,0-1 15,0 44 1,0-1-16,0 0 15,-21 0-15,0 0 0,21 22 16,-21-22-16,21 21 0,0-21 0,-21 0 16,21 22-16,-22-22 0,22 0 0,0 0 15,0 0 1,22-42 0,-1 21-1,0-21-15,0 0 0,0 0 16,0 0-16,1-22 0,-1 22 0,0 0 15,0 0-15,21-22 0,-20 22 0,-1 0 16,-21 0-16,21 21 0,0 0 16,0 0-16,0 0 0,-21 21 15,22 0-15,-22 0 16,0 1-16,0-1 0,0 0 16,21 0-16,-21 0 15,21 0-15,0 1 0,0-22 16,0 0-16,1 0 15,-1 0-15,0 0 0,0 0 0,0 0 16,0 0-16,1-22 0,-1 1 16,0 0-16,0 21 0,0-21 0,0 0 15,1 0-15,-1-1 0,0 1 16,0 21 0,-21 21-1,0 1-15,0-1 0,0 0 16,0 0-16,0 0 15,0 0-15,21-21 0,0 22 16,1-22-16,-1 0 0,0 0 16,0 0-16,0 0 0,0 0 15,1 0-15,-1 0 0,0-22 0,0 1 16,0 21-16,-21-21 0,0 0 0,21 0 16,-21 0-16,0-22 0</inkml:trace>
  <inkml:trace contextRef="#ctx0" brushRef="#br0" timeOffset="52606.52">28956 8255 0,'0'0'0,"-21"0"15,21-21-15,-21 21 16,21 21 46,0 0-62,0 0 0</inkml:trace>
  <inkml:trace contextRef="#ctx0" brushRef="#br0" timeOffset="53684.32">26035 12933 0,'0'0'0,"0"-21"15,-21 21-15,0 0 16,21 21-16,0 0 0,0 21 16,0-20-16,-22 41 0,22-21 0,-21 22 15,0-1-15,21 1 0,-21-1 0,0 22 16,0-21-16,-1-1 0,1 1 16,0-22-16,0 21 0,-21-20 0,20-1 15,1 0-15,0-20 0,21-1 16,0 0-16,0 0 0,0-42 31,0-21-31,0 20 0,0-20 16,0 21-16,21-43 0,0 22 15,-21-21-15,0 20 0,0-20 0,22-1 16,-1 1-16,-21-1 0,21 1 16,-21-1-16,21 1 0,0-1 0,0 22 15,1-22-15,-1 43 0,0-21 16,0 42-16,0 0 0,0 0 0,22 0 15,-22 42-15,0 1 0,0-1 0,0 0 16,1 22-16,-1-22 16,0 22-16,0-1 0,0 1 0,0-1 15,-21 1-15,0-22 0,22 21 16,-22-20-16,0-1 0,0-21 0,21 22 16,-21-22-16,0 0 0,0 0 0,0-42 31,0 0-31,21 0 0,0-22 15,-21 22-15,0-21 0,21-1 16,0-20-16,1 21 0,-1-22 0,0 22 16,0-22-16,0 1 0,22 20 0,-22-20 15,0-1-15,21 1 0,-21 21 16,1-1-16,20 22 0,-21 0 16,0 21-16,0 0 0,1 21 0,-1 0 15,0 22-15,-21-1 0,21 0 16,-21 1-16,0 20 0,0-21 0,0 22 15,0-1-15,0 1 0,0-22 16,0 22-16,-21-22 0,0 22 0,0-22 16,21 0-16,0 1 0,-22-22 0,1 21 15,21-21-15,-21 22 0,21-22 16,0 0-16,21-42 31</inkml:trace>
  <inkml:trace contextRef="#ctx0" brushRef="#br0" timeOffset="55196.45">27263 13589 0,'0'0'0,"42"-21"0,-21 21 0,21-21 0,-20 0 15,-22-1-15,21 1 0,-21 0 16,0 0-16,0 0 0,0 0 0,0-1 16,0 1-16,-21 0 0,-1 21 0,1-21 15,-21 21-15,21 0 0,-22 0 16,22 21-16,-21 0 0,0 0 0,20 1 15,-20 20-15,21 0 0,0 1 16,0-1-16,-1 0 0,1 1 0,0-1 16,21 0-16,0 1 0,0-22 15,0 21-15,0-21 0,0 0 16,21-21-16,0 0 0,1 0 16,-1 0-16,0 0 0,0 0 0,0-21 15,22 0-15,-22 0 0,0 0 16,0 0-16,0-1 0,0-20 0,1 0 15,-1 21-15,-21-22 0,21 22 16,-21-21-16,0 21 0,0-1 0,21 22 16,-21 22-1,0-1-15,0 0 16,0 0-16,0 21 0,0 1 0,21-22 16,-21 21-16,0-21 0,0 22 0,0-22 15,21 0-15,1 0 0,-1 0 16,0-21-16,0 22 0,0-22 0,0 0 15,1 0-15,-1 0 0,0 0 16,21 0-16,-21-22 0,1 1 0,20 0 16,-21 0-16,0 0 0,0 0 0,1-1 15,-1-20-15,0 0 0,0 21 16,-21-22-16,0 22 0,0-21 0,0 21 16,0-1-16,21 22 0,-21 22 31,0-1-31,0 0 0,-21 21 0,21-21 15,-21 22-15,21-22 0,-21 21 16,0-21-16,21 1 0,-22-1 0,22 0 16,-21 0-16,21 0 0,0-42 47,0 0-47,0 0 0,21 0 0,1-1 15,-1 1-15,-21-21 0,21 21 16,0-22-16,-21 22 0,0 0 0,21 0 15,0 21 1,-21 21 0,22 0-16,-22 0 0,0 1 0,0 20 15,21-21-15,-21 0 0,0 22 16,0-22-16,0 0 0,0 0 0,21 0 16,0 0-16,0 1 0,-21-1 0,21-21 15,1 21-15,20-21 0,-21 0 16,0 0-16,0 0 0,22 0 0,-22 0 15,21 0-15,-21-21 0,22 21 16,-22-21-16,21-1 0,-21-20 0,1 21 16,-1-21-16,0-1 0,0 1 0,-21 0 15,0-22-15,21 22 16,-21-22-16,21 1 0,-21-1 0,0 22 16,0-22-16,0 1 0,0 21 15,0-1-15,0 1 0,0 21 0,0 0 16,0-1-16,0 44 15,0-1-15,0 21 16,-21 0-16,0 1 0,0-1 0,0 0 16,21 22-16,-21-22 0,-1 22 15,22-1-15,-21-20 0,21 20 0,0-21 16,0 22-16,0-22 0,0 1 16,0-22-16,0 21 0,0-21 0,21 22 15,1-22-15,-1-21 0,0 21 16,0-21-16,0 0 0,0 0 15,1 0-15,-1 0 0,21 0 0,-21-21 16,0 21-16,22-21 0,-22-1 0,21 1 16,-21-21-16,1 21 0,20-22 15,-21 22-15,-21-21 0,21 0 0,-21 20 16,0-20-16,0 21 0,0 0 16,0 0-16,0-1 0,-21 22 15,0 0-15,0 22 0,21-1 16,-21 0-16,21 0 0,0 0 15,0 0-15,0 1 0,0-1 16,0 0-16,21 0 0,0 0 16,0 0-16,0-21 0,-21 22 15,21-22-15,1 0 0,-1 21 0,0-21 16,0 0-16,0 21 16,0-21-16,1 0 15,-1 0-15,0 0 16,0-21-1,-21 0-15,21-1 16,0 1-16,1 0 16,-1 0-16,-21 0 0,21 0 15,0-1-15,-21 1 16,21 21 0,-21 21-16,0 1 0,0-1 15,0 0-15,0 0 0,0 0 16,0 0-16,0 1 0,0-1 0,0 0 15,0 0-15,0 0 0,0 0 0,21 1 16,-21-1-16,22-21 16,-1 0-16,0 0 0,0 0 15,0 0-15,0 0 16,1 0-16,-22-21 0,21 21 16,0-22-16,-21 1 0,0 0 0,0 0 15,21 0-15</inkml:trace>
  <inkml:trace contextRef="#ctx0" brushRef="#br0" timeOffset="55406.85">29570 13314 0,'0'0'0,"-21"0"0,21-21 16,-22 21-16,22-21 15,-21-1 63,0 22-78,0 0 0,0 0 16</inkml:trace>
  <inkml:trace contextRef="#ctx0" brushRef="#br0" timeOffset="55636.72">28279 13293 0,'0'0'16,"-64"0"-16,22 0 0,21 0 0,-1 21 0,1-21 15,64 0 1,-22 0 0,21 0-16,0 0 0,1 0 0,-1 0 15,0 0-15,22 0 0,-22 0 16,1 0-16,-1 0 0,0-21 0,1 21 15,-1 0-15,-21 0 0,0 0 16,-21-21-16,-21 21 16</inkml:trace>
  <inkml:trace contextRef="#ctx0" brushRef="#br0" timeOffset="58628.36">25061 13568 0,'21'0'15,"1"0"1,-22 21-16,0 0 63,0 0-48,-22-21-15,1 0 16,21 22-16,-21-22 15,0 0-15,0 21 16,0-21-16,-1 0 16,1 0-16,0 0 0,0 0 15,0 21-15,0-21 0,-1 0 16,1 0-16,0 0 0,0 0 0,0 0 16,0 0-16,-1 0 0,1 0 15,0 0-15,0 0 0,0 0 16,0-21-16,-1 21 0,1 0 15,0-21-15,0 21 0,0 0 0,0-22 16,-1 1-16,1 21 0,21-21 16,-21 21-16,0-21 0,0 21 0,0-21 15,-1 0-15,1 21 0,21-22 0,-21 1 16,21 0-16,-21 21 0,0-21 16,21 0-16,0 0 0,0-1 0,-21 22 15,-1-21-15,22 0 0,-21 0 0,21 0 16,0 0-16,0-1 0,-21 1 15,21 0-15,-21 0 0,21 0 0,-21 0 16,21-1-16,0 1 0,-21 0 16,21-21-16,-22 21 0,1-1 0,21-20 15,-21 21-15,0-21 0,21 20 16,-21-20-16,0 0 0,-1 21 0,22-22 16,-21 1-16,0 21 0,0-22 0,21 1 15,-21 0-15,0-1 0,-1 1 16,1 21-16,0-43 0,0 22 0,0 0 15,0-1-15,-1 1 0,1 0 0,0-22 16,21 22-16,-21 0 0,0-22 0,0 22 16,21-1-16,-22-20 15,22 21-15,-21-22 0,0 22 0,21-22 16,0 22-16,0-22 0,0 1 0,-21 21 16,21-22-16,0 1 0,0-1 15,0 22-15,-21-22 0,21 1 0,0 20 16,0-20-16,0 21 0,0-22 0,0 1 15,0 20-15,0-20 0,0-1 0,0 22 16,0-22-16,0 1 0,0-1 16,0 22-16,0-21 0,0 20 0,0-20 15,0-1-15,0 22 0,0-22 0,21 1 16,-21 21-16,21-22 0,-21 1 16,0-1-16,0 22 0,21-22 15,-21 22-15,21-22 0,-21 22 0,22-21 16,-22 20-16,0-20 0,21-1 0,-21 22 15,21-22-15,-21 22 0,0-21 16,21-1-16,0 22 0,-21-22 0,21 22 16,1-22-16,-22 22 0,21-21 0,0 20 15,0-20-15,-21 20 0,21-20 16,0 21-16,1-22 0,-1 1 0,-21 20 16,21-20-16,0 20 0,0-20 0,0 21 15,-21-22-15,22 22 0,-1-22 0,-21 22 16,21 0-16,0-22 0,0 22 15,-21-22-15,21 22 0,1-22 16,-1 22-16,-21-21 0,21 20 0,0 1 16,0-22-16,-21 22 0,21 0 15,1-1-15,-22 1 0,21 0 0,0-1 16,-21 1-16,21 0 0,0-1 0,-21 1 16,21 0-16,1-1 0,-1 1 15,-21 0-15,21-1 0,0 1 0,-21 0 16,21 21-16,0-22 0,1 1 0,-22 0 15,21-1-15,0 22 0,-21-21 16,21-1-16,-21 22 0,21-21 0,0 0 16,-21 20-16,22-20 0,-1 0 15,-21 21-15,0-22 0,21 1 16,0 21-16,-21-22 0,0 22 0,21-21 16,0 21-16,-21-22 0,22 22 0,-22-21 15,0 21-15,21 0 0,0-1 16,-21 1-16,0-21 0,21 21 0,0 0 15,-21-1-15,21 1 0,-21 0 0,0 0 16,22 21-16,-22-21 0,21 0 16,-21-1-16,0 1 0,21 0 15,0 21 1,-21-21-16,0 0 16,0 42 93,-21-21 703,0 0-812,21-21 0,-21 0 16,21-1-16,0 1 16</inkml:trace>
  <inkml:trace contextRef="#ctx0" brushRef="#br0" timeOffset="59416.91">25866 3874 0,'0'0'0,"21"0"0,0-22 0,0 22 16,0 0-16,0 0 0,1-21 15,-1 21-15,0 0 0,0-21 16,0 21 0,-21-21-16,21 21 0,-42 0 78,0 0-63,0 0-15,0 0 0,0 21 16,-1-21-16,1 21 0,0-21 0,-21 21 16,21-21-16,-1 22 0,-20-1 0,21-21 15,0 21-15,-22 0 0,22 0 16,-21 0-16,21 1 0,0-1 0,-22 0 16,22 0-16,0 0 15,0 22-15,0-22 0,-1 21 0,1-21 16,0 0-16,0 22 0,0-22 0,0 21 15,-1-21-15,1 1 0,0 20 16,0-21-16,0 0 0,0 0 0,-1 1 16,1 20-16,21-21 0,-21 0 15,0 0-15,21 1 0,0-1 0,-21 0 16,0 0-16,-1 0 0,22 0 16,0 1-16,-21-1 0,0 21 0,0-21 15,0 0-15,21 22 0,-21-22 0,-1 21 16,1 1-16,0-22 0,21 21 15,-21-21-15,0 22 0,21-1 16,-21-21-16,-1 0 0,22 22 0,-21-22 16,21 0-16,0 21 0,0-21 15,-21 1-15,21-1 0,0 0 0,-21 0 16,21 0-16,0 0 0</inkml:trace>
  <inkml:trace contextRef="#ctx0" brushRef="#br0" timeOffset="60953.65">24405 12467 0,'0'0'0,"-21"-21"15,21 0 1,0 0-16,0 0 16,0-1-16,0 1 15,0 0-15,0 0 0,0 0 16,0 0 0,0-1-16,0 44 46,0-1-46,0 0 0,0 0 16,0 0-16,0 0 16,0 1-16,21 20 0,0-21 0,0 0 15,-21 22-15,22-22 0,-1 21 0,0 0 16,0 1-16,0-1 0,0 0 16,-21 1-16,22 20 0,-1-20 0,0-1 15,0 0-15,-21 1 0,0-1 16,21 0-16,-21 1 0,21-1 0,-21 0 15,0 1-15,0-22 0,0 21 0,0-21 16,0 0-16,0 22 0,0-22 16,-21 0-16,0 0 0,0 0 15,0-21-15,0 22 0,-1-1 0,1 0 16,0-21-16,-21 21 0,-1-21 16,1 21-16,0-21 0,-1 21 0,-20-21 15,21 22-15,-22-22 0,1 21 0,-1-21 16,1 21-16,-22-21 0,21 21 15,1-21-15,-22 21 0,22-21 0,-1 0 16,1 21-16,20-21 0,-20 0 16,21 22-16,-1-22 0,1 0 0,0 0 15,20 21-15,-20-21 0,21 0 0,0 0 16,0 21-16,-1-21 0,1 0 16,42 0 15,22 0-16,-22 0-15,21 0 0,1 0 0,-1 0 16,21 0-16,1-21 0,-22 21 16,43-21-16,-22 21 0,22 0 0,-21-22 15,20 22-15,1 0 0,-22 0 0,22 0 16,0 0-16,-22-21 0,22 21 16,-22 0-16,1 0 0,21 0 0,-43 0 15,21 0-15,-20 0 0,-1 0 0,0 0 16,-20 0-16,-1 0 0,0 0 15,0 0-15,-21-21 94,0 0-78</inkml:trace>
  <inkml:trace contextRef="#ctx0" brushRef="#br0" timeOffset="62493.23">31030 3535 0,'21'0'110,"1"0"-110,-1 0 15,0 21-15,0-21 0,21 0 16,-20 21-16,-1-21 0,21 21 0,0 1 16,-20-22-16,20 21 0,0 0 15,-21 0-15,22-21 0,-1 21 0,-21 0 16,22 1-16,-22 20 0,21-21 15,0 0-15,-20 22 0,20-22 16,0 21-16,-21 0 0,22-20 0,-22 41 16,21-21-16,-21 1 0,22-1 15,-22 0-15,0 22 0,21-22 16,-20 22-16,-1-22 0,0 0 16,0 22-16,21-1 0,-20 1 0,-22-1 15,21 1-15,0-1 0,0 1 16,-21 21-16,0-22 0,21 1 15,-21-1-15,0 1 0,21-1 0,-21 22 16,0-22-16,0 22 0,0-22 16,0 22-16,-21-21 0,0 20 0,0-20 15,0 20-15,0-20 0,-1-1 16,1 22-16,-21-21 0,21-1 0,0 22 16,-22-22-16,1 1 0,0-1 15,-1 1-15,1-1 0,0 1 16,-1-1-16,-20-20 0,20 20 15,-20 1-15,21-1 0,-22 1 0,1-1 16,-1 1-16,1-1 0,-1-21 16,1 22-16,-1-1 0,1-20 0,20 20 15,-20-20-15,-1 20 0,22-21 0,-22 22 16,22-22-16,-21 1 0,20 20 16,1-21-16,0 1 0,-43 41 15,43-41-15,-1-1 0,22 0 16,-21-20-16,21 20 0,-1-21 0,-20 0 15,42 0-15,-21 1 0,0-1 0,21 0 16,-21-21-16,21 21 16,0 0-1,0-42 17,0 0-17,0 0 1,0 0-16,0-1 0,0 1 15,21 0-15,-21 0 0,21-21 16,-21 20-16,0 1 0</inkml:trace>
  <inkml:trace contextRef="#ctx0" brushRef="#br0" timeOffset="63776.4">30713 7620 0,'0'0'0,"21"-21"0,0 0 16,-21 0-16,21-1 0,-21 1 15,21 21-15,1-21 0,-22 0 0,0 42 47,0 0-31,-22 0-16,22 1 0,-21 20 15,0-21-15,0 21 0,0 1 16,0-1-16,-1 0 0,1 1 0,0-1 16,-21 0-16,21-20 0,-1 20 0,-20 0 15,0 1-15,21-1 0,-22-21 16,1 21-16,21-20 0,-22-1 0,22 0 16,0 0-16,0 0 0,0-21 15,0 21-15,21 1 16,21-22 15,0 0-31,0 0 16,21 0-16,1 0 0,-1 0 15,0 0-15,1 0 0,20 0 0,1 0 16,-1 0-16,1 0 0,20 0 16,1 0-16,-21 0 0,20 0 0,1 0 15,-22 0-15,1 0 0,-1 21 0,-20-21 16,-1 0-16,0 21 0,-20 0 15,20-21-15,-42 21 0,0 0 16,0 1-16,0-1 16,-21-21-1,0 0-15,-1 0 0,1 21 16,0-21-16,-21 0 0,21 0 0,-22 0 16,22 0-16,-21 0 0,-1 0 0,1 0 15,0 0-15,-1-21 0,1 21 16,0 0-16,-1-21 0,1 21 0,0-22 15,-1 22-15,22 0 0,-21 0 16,21 0-16,0 0 0,-1 0 0,1 0 16,0 0-16,0 0 0,0 0 15,0 0-15,-1 0 0,1 0 0,0 0 16,0 0-16,0-21 16,0 21-1,21-21-15,0 0 16,0 0-1,0 0-15,0-1 0,0 1 0,0 0 16,0-21-16,21 21 0,0-22 0,0 1 16,0 0-16,0-1 0,1 1 15,20-22-15,-21 22 0,21-21 0,-20 20 16,20 1-16,0-22 0,1 22 16,-1 0-16,0-22 0,1 22 0,-1 0 15,0 20-15,-21-20 0,1 21 16,20 0-16,-21 0 0,-21-1 15,-21 44 17,21-1-32,-42 0 0,20 21 15,-20 1-15,21-1 0,-21 0 0,-1 1 16,-20 20-16,20-21 0,-20 22 16,21-22-16,-22 22 0,22-22 0,-1 0 15,-20 22-15,21-22 0,-1 1 16,1-22-16,21 21 0,-22-21 0,22 0 15,-21 1-15,21-1 0,0 0 16,-1 0-16,44-21 47,-1 0-47,21 21 0,0-21 16,1 0-16,-1 21 0,0-21 15,22 0-15,21 22 0,-22-1 0,22-21 16,-1 0-16,1 21 0,0-21 0,21 0 15,-22 0-15,-20 21 0,20-21 16,-20 0-16,-1 0 0,1 0 0,-22 0 16,1 21-16,-22-21 0,21 0 15,-21 0-15,0 0 16,-21 21 31,-21-21 15</inkml:trace>
  <inkml:trace contextRef="#ctx0" brushRef="#br0" timeOffset="74172.39">27834 5376 0,'0'-21'15,"0"0"-15,0 0 16,0 0-16,0 0 15,0-1-15,0 1 16,0 0 0,0 0-16,0 0 15,0 0 1,0 42 46,0 0-62,0 21 0,0-21 16,0 43-16,0-22 0,0 22 16,0-1-16,0 22 0,0 0 0,0-1 15,0 1-15,0 0 0,0-1 0,0 1 16,0 0-16,0-1 16,0 1-16,-21 0 0,21-1 0,-21-20 15,21-1-15,0 1 0,0-1 16,0-20-16,0-1 0,0 0 0,0 1 15,0-22-15,0 0 0,0 0 0,0 0 16,0-42 15,0 0-31,-21 0 0,21 0 16,0-22-16,0 1 0,0 0 0,0-1 16</inkml:trace>
  <inkml:trace contextRef="#ctx0" brushRef="#br0" timeOffset="74696.62">27898 5630 0,'0'0'0,"0"-42"0,-22-43 15,1 43-15,0 21 0,21 0 16,-21-22-16,0 22 0,21 0 0,-21 21 16,21-21-16,0 0 0,-22 21 15,1 0-15,0 21 16,0 0-16,0 0 0,0 0 15,-1 22-15,1-1 0,21 0 16,-42 1-16,21 20 0,0-20 16,-1-1-16,1 0 0,0 22 0,0-22 15,0-21-15,0 22 0,-1-22 16,22 0-16,0 0 0,-21 0 0,21-42 31,0 0-31,21 0 16,-21-22-16,22 22 0,-1-21 0,0 0 15,-21-1-15,21 1 0,0 0 16,0-1-16,1 1 0,-1 0 0,0-1 16,0 1-16,0 21 0,0 0 15,1-22-15,-1 43 0,0-21 16,0 0-16,0 21 0,0 0 16,1 0-16,-1 21 0,0 0 0,21 0 15,-21 1-15,22 20 0,-22 0 16,21 1-16,-21-1 0,22 21 0,-22 1 15,21-22-15,-21 22 0,1-22 16,-1 22-16,0-22 0,0 0 0,0 1 16,0-1-16,1-21 0,-22 0 15,0 22-15,21-22 0,-21 0 0,21 0 16,-21 0-16,0 0 0,0 1 16,0-1-1</inkml:trace>
  <inkml:trace contextRef="#ctx0" brushRef="#br0" timeOffset="75455.98">27919 9631 0,'0'-21'0,"0"42"0,-21-63 15,21 20 1,0 1-16,0 0 16,0 0-16,0 0 15,0 0 1,0-1 0,0 1-1,0 42 16,0 1-31,21 20 16,-21-21-16,21 21 0,-21 22 0,21-22 16,-21 22-16,0-1 0,21 1 0,-21-1 15,0 22-15,0-22 0,0 22 16,0 0-16,0 21 0,0-1 0,0-20 16,0 21-16,0 0 0,0 0 0,21 21 15,-21-22-15,0 1 0,22 0 16,-22 21-16,21-21 0,0 0 15,-21 0-15,0-1 0,21-20 0,0 21 16,-21-21-16,0 20 0,21-41 16,-21 21-16,22-22 0,-22 1 0,0-1 15,0-21-15,21 1 0,-21-1 0,21-21 16,-21 0-16,0-42 16,0 0-16,0-21 15,0-1-15,0 1 0,0-21 0,0-1 16,0 1-16</inkml:trace>
  <inkml:trace contextRef="#ctx0" brushRef="#br0" timeOffset="76220.55">27771 9927 0,'0'0'0,"0"-21"0,0 0 15,0 0-15,0-22 16,0 22-16,0 0 0,0 0 16,0 0-16,0 0 15,0-1-15,0 1 0,-22 21 16,22-21-16,-21 21 0,21-21 15,-21 21 1,0 0-16,21 21 0,-21 0 16,0 0-16,21 22 0,-22-1 15,1 0-15,0 1 0,0 20 0,21-20 16,-21 20-16,0-21 0,-1 22 16,22-22-16,0 1 0,-21 20 0,0-42 15,21 22-15,0-1 0,0-21 0,0 0 16,0 0-16,0 1 15,0-44 17,21 1-32,-21 0 0,0 0 15,21 0-15,-21-22 0,22 22 0,-22 0 16,0-21-16,0 21 0,21-22 16,-21 1-16,21 0 0,0-1 0,-21 1 15,21 0-15,0-1 0,1-20 16,-1 20-16,0 1 0,0 21 0,0-21 15,0 20-15,22 1 0,-22 0 0,21 21 16,1 0-16,-1 0 0,0 21 16,1 0-16,-1 1 0,0 20 0,22 0 15,-22 1-15,-21-1 16,22 21-16,-1-20 0,-21 20 0,0-20 16,0 20-16,1-21 0,-1 1 0,-21 20 15,0-20-15,21-1 0,-21 0 16,0 1-16,0-22 0,0 21 0,0-21 15,0 0-15,0 22 0,0-22 16,0 0-16,0 0 16,21-21 15,-21-21 16,0 0-47,0 0 15,0 0-15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1T12:23:09.7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2222 910 0,'0'0'0,"0"-42"0,22 21 15,-22-22-15,0 22 0,0 0 16,21-21-16,-21 21 15,0-1-15,21 22 0,-21 22 16,0-1-16,0 0 16,0 21-16,0 1 0,0-1 0,0 21 15,0 1-15,0-1 0,0 1 16,0-1-16,0 1 0,0-1 16,-21 1-16,0-1 0,21 1 0,0-22 15,-22 22-15,22-22 16,-21 0-16,21 1 0,-21-22 0,21 21 15,0-21-15,0 1 16,-21-44 0,21 1-1,0 0-15,-21-21 0,21 21 0,0-22 16</inkml:trace>
  <inkml:trace contextRef="#ctx0" brushRef="#br0" timeOffset="537.69">1968 1037 0,'0'0'0,"-21"-21"0,21 0 15,0 0-15,0-22 0,0 1 16,0 21-16,0-21 0,0-1 16,0 22-16,0-21 0,0-1 0,21 22 15,22 0-15,-22 0 0,21 0 16,-21 21-16,22 0 0,20 21 0,-20 0 15,-1 0-15,21 22 0,-20-1 16,-1 21-16,0 1 0,1-1 16,-22 1-16,0-1 0,-21 1 0,0-1 15,0 1-15,0-22 16,0 22-16,0-22 0,0 0 0,0-20 16,0 20-16,0-21 0,0 0 15,0-42 1,0 0-1,0 0-15,0 0 0,0-22 0,21 1 16,0-22-16,1 1 0,-1-1 16,21 1-16,-21-22 0,22 22 0,-22-22 15,21 22-15,-21 20 0,22 1 16,-1 0-16,-21 20 0,21 1 16,-20 21-16,-1 0 0,0 21 0,0 1 15,-21 20-15,0 0 16,21 1-16,-21 20 0,0 1 0,0-1 15,0 1-15,0-1 0,0-21 16,-21 22-16,21-22 0,-21 22 0,21-22 16,0 0-16,-21 1 0,21-1 15,-21-21-15,21 22 0,0-22 0,0 0 16,0 0-16,0 0 0,0 0 16,0 1-16</inkml:trace>
  <inkml:trace contextRef="#ctx0" brushRef="#br0" timeOffset="1154.33">3408 1334 0,'0'0'0,"0"-22"0,0 1 15,-21 21 1,-1 0-16,1 0 0,0 21 16,0 1-16,0 20 0,-22-21 0,22 21 15,0 1-15,0-1 0,21 22 16,-21-22-16,21 0 0,0 1 16,0-1-16,0 0 0,0-21 15,0 22-15,21-43 0,0 21 0,0 0 16,0-21-16,22 0 0,-22 0 15,21 0-15,-21-21 0,22 0 0,-1 0 16,-21-22-16,22 22 0,-22 0 16,21-21-16,-21-1 0,-21 22 0,0-21 15,0-1-15,0 22 0,0-21 16,0 0-16,0 20 0,-21 1 0,-21-21 16,21 21-16,-1 0 0,-20 21 15,21 0-15,-21 0 0,-1 0 0,22 0 16,0 21-16,0 0 15,-22 0-15,43 0 0,0 22 0,-21-22 16,21 21-16,0-21 0,0 22 16,0-22-16,21 0 0,1 0 0,-1 0 15,21-21-15,-21 0 0,22 0 16,-1 0-16,0 0 0,1-21 0,-1 0 16,0 0-16,1 0 0,-1-1 15,0 1-15</inkml:trace>
  <inkml:trace contextRef="#ctx0" brushRef="#br0" timeOffset="1569.09">3937 1397 0,'21'-21'0,"-42"42"0,63-42 0,-42 0 16,21 21-16,1 0 0,-22 21 31,0 0-31,0 0 0,0 0 16,0 22-16,0-22 0,0 21 0,0-21 16,0 22-16,0-1 0,-22 0 15,22-20-15,-21 20 0,21-21 0,-21 0 16,21 0-16,0 1 0,0-1 15,-21-21-15,21-21 16,0-1 0,0-20-16,0 21 0,0-21 15,21-1-15,0 1 0,0 0 16,1 20-16,-1-20 0,0 0 0,0-1 16,0 22-16,22 0 15,-22 0-15,21 21 0,-21 0 0,22 0 16,-22 0-16,21 0 0,-21 0 15,22 0-15,-22 21 0,0 0 0,0 0 16,-21 1-16,21 20 0,-21-21 16,0 21-16,0-20 0,0 20 0,0-21 15,0 21-15,0-20 0,0 20 16,0-21-16,0 0 0,-21 0 0,21 1 16,-21-22-16,21 21 0,-21-21 15</inkml:trace>
  <inkml:trace contextRef="#ctx0" brushRef="#br0" timeOffset="2181.73">5143 1588 0,'0'0'0,"43"-22"15,-43 1-15,0 0 16,0 0-16,0 0 16,0 0-16,0-1 0,-21 22 15,-1-21-15,1 0 0,0 0 16,0 21-16,-43 0 16,43 0-16,0 21 15,0 0-15,-21 0 0,20 1 16,-20-1-16,21 21 0,-21 0 0,20 1 15,-20-1-15,21 0 0,0 1 16,0-22-16,-1 21 0,22 1 0,0-22 16,0 0-16,0 0 0,0 0 15,22 0-15,-1-21 0,0 0 0,0 0 16,21 0-16,-20 0 0,20-21 16,0 0-16,-21 0 0,22 0 0,-1-22 15,0 1-15,1 0 0,-22-1 16,21 1-16,-21 0 0,22-1 15,-22-20-15,0 21 0,0-22 0,-21 1 16,21-1-16,-21 1 0,0-1 16,22 1-16,-22-1 0,0 1 0,0-1 15,0 22-15,0-1 0,0 1 16,-22 0-16,22 21 0,-21-1 0,21 1 16,-21 21-16,21 21 15,0 22-15,-21-22 0,21 42 16,0-20-16,0 20 0,0 1 15,-21-1-15,21 22 0,0-22 0,0 1 16,0-1-16,0 1 16,0-1-16,0-20 0,0 20 0,0-20 15,0-1-15,0 0 0,0 1 16,0-22-16,0 21 0,21-21 0,0 0 16,0 1-16,0-22 15,1 0-15,-1 0 0,0 0 16,0 0-16,0 0 0,22-22 15</inkml:trace>
  <inkml:trace contextRef="#ctx0" brushRef="#br0" timeOffset="3434.44">5969 1672 0,'0'0'0,"21"-21"0,0 0 16,-21 0-16,0 0 0,0-1 15,0 1-15,0 0 16,0 0-16,0 0 0,0 0 0,0-1 16,0 1-16,-21 21 0,0-21 15,0 21-15,0 0 0,-1 0 16,1 0-16,0 0 16,0 21-16,0 0 0,0 1 15,-1 20-15,1-21 0,0 21 0,0-20 16,0 20-16,21 0 0,0-21 15,-21 22-15,21-22 0,0 21 0,0-21 16,0 1-16,0-1 0,21 0 16,0-21-16,0 0 15,0 0-15,0 0 0,1-21 0,-1 0 16,21 21-16,-21-22 0,0 1 16,1-21-16,-1 21 0,0-22 0,0 22 15,0-21-15,0 0 0,-21 20 16,0-20-16,22 0 0,-22 21 15,0-1-15,21-20 0,-21 21 16,0 0-16,0 42 31,0 0-31,0 0 0,0 0 16,0 22-16,0-22 0,0 21 0,0-21 16,0 22-16,0-1 0,0-21 15,0 22-15,0-22 0,0 0 0,0 0 16,21 0-16,-21 0 0,21 1 15,0-1-15,0-21 0,1 0 16,-1 0-16,0 0 0,21-21 16,-21-1-16,1 1 0,-1 0 15,21 0-15,-21-21 0,0 20 0,22-20 16,-22 0-16,0 21 0,0-22 16,0 1-16,1 0 0,-1 20 0,-21 1 15,21-21-15,-21 21 0,21 21 16,-21-21-16,0 42 15,0 0 1,0 0-16,0 21 0,0-20 16,0-1-16,0 21 0,0-21 0,0 22 15,0-22-15,0 21 0,0-21 16,0 0-16,0 1 0,0-1 0,0 0 16,0 0-16,21 0 0,0-21 15,1 0-15,-1 0 0,0 0 16,0 0-16,0-21 0,0 0 0,22 0 15,-22-22-15,0 22 0,21-21 16,-20 21-16,-1-22 0,0 22 0,0-21 16,0 0-16,0-1 0,-21 22 15,0-21-15,22 21 0,-22-22 0,21 22 16,-21 0-16,0 0 0,0 0 0,0-1 16,0 44 15,0-1-31,0 0 0,0 0 15,0 0-15,0 0 0,0 22 16,0-22-16,-21 21 0,21 1 16,0-1-16,-22 0 0,22 1 0,0 20 15,0-21-15,0 22 0,0-1 0,0 1 16,0-1-16,0 1 0,0-1 16,0 1-16,0-1 0,22 1 0,-22-1 15,21 1-15,0 21 0,-21-22 0,21 1 16,0-1-16,-21 1 0,21-22 15,1 21-15,-22 1 0,21-22 0,-21 22 16,0-22-16,0 0 0,0 1 0,0-1 16,0 0-16,0 1 0,-21-22 15,-1 21-15,1-21 0,0 1 16,0-22-16,-21 0 0,20 0 16,1 0-16,0-22 0,-21 1 15,21 0-15,-22 0 0,22-21 0,-21-1 16,21 1-16,-22 0 0,43-22 0,-21 1 15,21-1-15,-21 1 0,21-22 16,0 0-16,0 1 0,0-1 0,21 0 16,0 22-16,0-22 0,1 22 0,20-1 15,-21 1-15,21 20 0,-20-20 16,20 20-16,-21 1 0,21 21 16,-20-21-16,-1 20 0,21 1 15,-21 0-15,0 0 0,1 21 0,-1-21 16,0 21-16</inkml:trace>
  <inkml:trace contextRef="#ctx0" brushRef="#br0" timeOffset="4098.07">2879 2180 0,'0'0'0,"-22"0"0,1 0 0,0 0 15,0 0-15,0 0 0,-22 0 16,22 0-16,0 0 0,0 0 0,0 0 15,0 0-15,-1 0 0,1 0 16,42 0 0,1 0-16,20 0 15,0 0-15,1 0 0,20 0 0,22 0 16,-1 0-16,22 0 0,0 0 16,21 0-16,0 0 0,0 0 15,0 0-15,21 0 0,0 0 0,22 0 16,-1 0-16,0 0 0,1 0 15,-1 0-15,0 0 0,1 0 0,-1 0 16,0 0-16,-20 0 0,-1 0 16,0 0-16,-21 0 0,21 21 0,-42-21 15,21 0-15,-21 0 0,-22 0 16,22 22-16,-42-22 0,-1 0 0,1 0 16,-22 0-16,0 21 0,-20-21 0,-1 0 15,0 0-15,-42 0 16,0 0-1,-22 0-15,1 0 16,0 0-16,-1 0 0,-20 0 0,-1 0 16,1 0-16,-1 0 0,1 0 0</inkml:trace>
  <inkml:trace contextRef="#ctx0" brushRef="#br0" timeOffset="4647.76">2667 2413 0,'0'0'16,"0"-21"-1,21 21-15,21 0 0,-20 0 16,20 0-16,0 0 0,1 0 0,20 0 16,1 0-16,-1 0 0,22 0 15,21 0-15,-1 0 0,22 0 16,0 0-16,0 0 0,0 0 15,22 0-15,-1 0 0,21 21 0,-21-21 16,22 0-16,-1 0 0,-21 0 16,21 0-16,-20 0 0,-1 0 0,0 0 15,-21 0-15,0 0 0,-21 0 16,0 0-16,-1 0 0,-20-21 0,0 21 16,-1 0-16,1 0 0,-21 0 15,-1 0-15,1 0 0,-22 0 16,0 0-16,1 0 0,-22 0 0,0 0 0,0 0 15,-21-21 48,-21 21-47,0 0-16</inkml:trace>
  <inkml:trace contextRef="#ctx0" brushRef="#br0" timeOffset="13150.26">9144 1503 0,'0'-21'78,"-21"21"-63,0 0-15,-1 0 0,1 0 16,-21 0-16,21 0 16,0 0-16,-22 0 0,22 0 0,0 0 15,-21 21-15,20-21 0,1 0 16,0 0-16,0 0 0,21 21 0,-21-21 16,42 0 15,0 0-31,21 0 15,1 0-15,20 0 0,1 0 0,-1 0 16,1 0-16,-1 0 0,22 0 16,0 0-16,-22 0 0,22 0 0,21 0 15,-22 0-15,1 0 0,0 0 16,-1 0-16,-20 0 0,20 0 0,-20 0 16,-22 0-16,22 0 0,-22 0 15,-21 0-15,22 0 0,-22 0 0,0 0 16,0 0-16,-42 0 47,0 0-32,0 0-15,-1 0 0,1 0 16,0 0-16,0 0 0,0 0 16,0 0-16,-1 0 0,1 21 0,-21-21 15</inkml:trace>
  <inkml:trace contextRef="#ctx0" brushRef="#br0" timeOffset="13585.01">8869 1693 0,'-64'0'16,"128"0"-16,-149 0 15,106 0 17,22 0-32,-1 0 15,0 0-15,22 0 0,-1 0 16,1 0-16,20 0 0,1 0 0,0 0 16,-1 0-16,1 0 15,21 0-15,-21 0 0,20-21 0,-20 21 16,0 0-16,-1 0 0,-20-21 15,-1 21-15,1 0 0,-22 0 0,1 0 16,-1 0-16,0 0 0,-21-21 16,1 21-16,-1 0 15,-21-21 1,0 0 0,-21 21-1,-1-22-15,1 22 16,21-21-1,-21 21-15,21-21 16,0 0-16</inkml:trace>
  <inkml:trace contextRef="#ctx0" brushRef="#br0" timeOffset="14093.63">10223 1185 0,'-21'-21'16,"0"21"0,21 21 31,21 1-47,0-1 0,1 0 15,-1-21-15,0 21 0,0 0 16,21 0-16,-20 1 0,20-1 0,0-21 15,-21 21-15,22 0 0,-1 0 16,0-21-16,1 21 0,-1-21 0,-21 22 16,22-22-16,-22 0 0,21 21 15,-21-21-15,0 0 0,1 21 16,-1-21-16,0 0 0,-21 21 16,0 0-16,0 0 0,-21-21 15,-22 22-15,22-1 16,-21-21-16,0 21 0,-1 0 0,1 21 15,-22-20-15,22-1 0,-21 21 16,20-21-16,-20 22 0,20-22 0,1 21 16,-21-21-16,20 22 0,22-22 0,-21 0 15,21 0-15,-1 0 0,1-21 16,0 21-16,0 1 0,21-1 31,-21-21 16,0 0-31</inkml:trace>
  <inkml:trace contextRef="#ctx0" brushRef="#br0" timeOffset="15846.73">12636 974 0,'22'-21'0,"-1"-1"0,0 1 15,0-21-15,0 21 16,-21 0-16,21-1 0,-21 1 16,22 0-16,-22 0 0,0 0 0,0 0 15,0-1-15,0 1 16,0 0-16,-22 21 0,1 0 16,0-21-16,0 21 0,-21 0 0,20 0 15,-20 0-15,0 0 0,-1 21 16,22 0-16,-21 0 0,0 1 0,20 20 15,-20 0-15,21 22 0,-21-22 16,20 43-16,1-22 0,0 1 0,0-1 16,21 22-16,0-22 0,0 1 15,0-1-15,0 1 0,0-1 0,0-20 16,21-1-16,0 0 16,0 1-16,1-22 0,-1 21 0,0-21 15,21-21-15,-21 22 0,22-22 0,-22 0 16,0 0-16,21 0 0,-20 0 15,20-22-15,-21 1 0,21 0 0,-20 0 16,20 0-16,-21-22 0,21 22 16,-20-21-16,20 21 0</inkml:trace>
  <inkml:trace contextRef="#ctx0" brushRef="#br0" timeOffset="16237.5">12954 1355 0,'0'0'0,"0"-21"0,-21 21 15,0 0 1,-1 0-1,1 21-15,0 0 0,21 0 0,-21 0 16,0 22-16,21-22 0,0 21 16,0-21-16,0 22 0,0-22 0,0 21 15,0-21-15,0 0 0,0 1 16,21-1-16,0 0 0,0-21 0,0 0 16,1 0-16,-1 0 0,21 0 15,-21 0-15,22 0 0,-22-21 0,0 0 16,21-1-16,-21 1 0,1 0 15,-1-21-15,0 21 0,0-1 16,0-20-16,-21 21 0,0 0 0,0-22 16,0 22-16,0 0 0,-21 0 15,0 0-15,0 0 0,-22-1 0,22 1 16,-21 21-16,21 0 0,-22 0 16,22 0-16,0 0 0,-21 0 0,21 0 15,-1 21-15,22 1 0,0-1 16,-21 0-16,21 0 0,0 0 0,0 0 15,21 1-15,1-1 16,-1-21-16,0 0 0,21 0 0,-21 0 16,22 0-16,-1 0 0,0 0 15,1 0-15,-22-21 0</inkml:trace>
  <inkml:trace contextRef="#ctx0" brushRef="#br0" timeOffset="16680.25">13547 1270 0,'0'0'0,"0"21"31,0 0-15,0 1-16,0-1 0,0 0 15,0 0-15,0 0 0,0 0 0,0 22 16,0-22-16,-22 0 0,22 21 16,0-20-16,0-1 0,0 0 15,0 0-15,0 0 0,0 0 16,-21-21-16,0 0 15,21-21 1,0 0-16,0 0 16,0 0-16,0 0 0,0-1 0,0-20 15,0 21-15,0 0 0,21-22 16,0 1-16,1 21 0,-1-21 0,0 20 16,0 1-16,21 0 0,-20 0 15,-1 21-15,21 0 0,0 0 0,-20 0 16,20 0-16,-21 21 0,21 0 15,-20 0-15,-1 1 0,0-1 16,-21 21-16,0-21 0,0 22 16,0-22-16,0 0 0,0 21 0,-21-21 15,0 1-15,21 20 0,-22-21 16,22 0-16,-21-21 0,21 21 0,-21 1 16,21-44-1,21 1 1,0 0-16,1 0 0,-1 0 0</inkml:trace>
  <inkml:trace contextRef="#ctx0" brushRef="#br0" timeOffset="17098">14563 1291 0,'0'0'0,"21"-21"16,-21 0-1,0 0 1,-21 21-16,-1 0 0,1 0 15,0 0-15,0 0 0,-21 21 0,-1 0 16,22 0-16,-21 0 0,21-21 16,-22 22-16,22-1 0,0 0 0,21 0 15,0 0-15,0 0 0,0 1 16,0-1-16,21-21 16,0 0-16,0 21 15,1-21-15,20 0 0,-21 21 0,0 0 16,0-21-16,22 21 0,-22-21 0,0 22 15,0-1-15,-21 0 0,21 0 16,-21 0-16,0 0 0,0 1 16,0-1-16,-21 0 0,0-21 15,-21 21-15,21-21 0,-1 0 0,-20 21 16,21-21-16,-21 0 0,-1 0 16,1 0-16,21 0 0,-22 0 0,22-21 15,0 21-15,0-21 0,0 21 16,0 0-16,21-21 0,-22 21 0,22-21 15,0-1 1,22 1 0,-1 21-16,0-21 0,0 0 0</inkml:trace>
  <inkml:trace contextRef="#ctx0" brushRef="#br0" timeOffset="17421.82">15071 699 0,'0'0'0,"0"-43"0,0 22 0,0 0 15,0 0-15,0 0 0,-22 21 16,1 0-16,0 42 16,0-21-16,0 21 0,0 1 15,-1 20-15,1 1 0,21-1 16,-21 22-16,0 0 0,0-22 0,0 1 15,21 20-15,0-41 0,0 20 0,0 1 16,0-22-16,0 0 0,0 1 16,0-1-16,0-21 0,0 21 0,0-20 15,0-1 1,0 0-16,21-21 0,0 0 0,0-21 16,0 0-16,-21-1 15,21 1-15,-21 0 16,22-21-16,-22 21 0</inkml:trace>
  <inkml:trace contextRef="#ctx0" brushRef="#br0" timeOffset="17595.59">14690 1376 0,'0'0'0,"0"-21"0,21 0 31,0 21-31,0-22 0,21 22 0,-20-21 16,20 21-16,0-21 0,1 0 15,-22 21-15,21-21 0,0 21 0,-20 0 16,20 0-16,-21-21 16,0 21-16</inkml:trace>
  <inkml:trace contextRef="#ctx0" brushRef="#br0" timeOffset="18249.74">15579 1439 0,'0'0'0,"-22"0"0,22-21 16,0 0-16,0 0 16,22 0-1,-1 21-15,0-21 0,0 21 16,0 0-16,0 0 0,1 0 16,-1 0-16,0 21 0,0 0 0,0 0 15,0 21-15,1-20 0,-22 20 16,0 0-16,0-21 0,0 22 0,0-1 15,0 0-15,-22-20 0,1 20 16,0-21-16,21 0 0,-21 0 16,0 1-16,0-22 15,21-22 1,0 1-16,0 0 0,0 0 16,0-21-16,0 20 0,0-20 15,0 0-15,21 21 0,-21-22 0,21 22 16,0-21-16,0 21 0,-21-22 15,21 22-15,1 0 0,-1 21 0,0-21 16,0 21-16,0 0 0,0 0 16,1 0-16,-1 0 0,0 0 15,0 0-15,0 21 0,0-21 16,1 21-16</inkml:trace>
  <inkml:trace contextRef="#ctx0" brushRef="#br0" timeOffset="18681.52">16404 1397 0,'0'-42'16,"-21"42"-1,0 0-15,0 0 16,-1 0-16,1 0 0,0 21 16,0 0-16,0 0 0,0 0 0,-1 1 15,22 20-15,-21 0 0,21 1 16,0-22-16,0 21 0,0 0 15,0-20-15,0 20 0,0-21 16,21 0-16,1-21 0,20 21 0,-21-21 16,21 0-16,1 0 0,-1 0 15,0-21-15,1 21 0,-22-21 0,21 0 16,1 0-16,-22-22 0,21 22 16,-21 0-16,22-21 0,-22 21 0,0-22 15,0 22-15,-21-21 0,0 21 16,0-1-16,21 1 0,-21 0 0,0 0 15,0 0-15,0 42 32,0 0-17,0 21-15,-21-20 0,21-1 16,0 0-16,0 0 0,0 0 0,0 0 16,0 1-16,0-1 0,0 0 15,0 0-15,21-21 16,0 0-16,1 0 0,-1 0 15</inkml:trace>
  <inkml:trace contextRef="#ctx0" brushRef="#br0" timeOffset="18964.36">17314 1355 0,'0'0'0,"-21"-21"15,-42-1-15,41 22 16,1-21-16,0 21 0,0 0 0,0 0 15,0 0-15,-1 21 0,1 1 16,0-22-16,0 42 0,0-21 0,0 0 16,21 22-16,0-22 0,-22 21 15,22 0-15,0 1 0,-21-22 0,21 21 16,0 1-16,0-22 0,0 21 16,21-21-16,1 0 0,-22 1 15,21-1-15,0 0 0,21-21 16,-21 0-16,22 0 0,-22 0 0,21 0 15,1 0-15,-22 0 0,21-21 0,0 0 16,1-1-16,-1 1 0,0 0 16</inkml:trace>
  <inkml:trace contextRef="#ctx0" brushRef="#br0" timeOffset="19237.74">17822 995 0,'0'0'0,"0"-64"0,0-84 16,0 106-16,0 21 15,0 0-15,0 42 32,0 0-32,-21 21 0,0 22 0,21-22 15,-21 22-15,0-1 0,21 1 16,-22-1-16,22 1 0,-21-1 0,21-21 16,-21 22-16,21-22 0,-21 22 15,0-22-15,21 0 0,0 1 0,0-1 16,-21-21-16,21 22 0,0-22 15,0 0-15,0 0 0,21-21 16,0 0-16,0 0 16,21 0-16,-20-21 0,-1 0 15,0 0-15,21-22 0</inkml:trace>
  <inkml:trace contextRef="#ctx0" brushRef="#br0" timeOffset="19629.03">18055 1418 0,'0'0'0,"0"-21"16,-21 21-1,0 21 1,21 0-16,-21 1 0,-1-1 16,1 0-16,21 0 0,-21 21 0,0-20 15,21 20-15,-21-21 0,21 21 16,0 1-16,0-22 0,0 0 0,0 21 16,0-20-16,0-1 0,0 0 15,42-21-15,-21 21 0,0-21 16,1 0-16,-1 0 0,21 0 0,-21 0 15,22 0-15,-22-21 0,21 0 16,0 0-16,-20-1 0,20-20 0,-21 21 16,0-21-16,0-1 0,1 1 15,-22 0-15,0 20 0,0-20 0,0 0 16,0-1-16,0 22 0,-22 0 16,1 0-16,-21 0 0,21 21 0,0 0 15,-22 0-15,22 0 0,-21 21 16,21 0-16,-22 0 0,22-21 0,0 21 15,-21 1-15,42-1 16,0 0-16,-22 21 0,22-21 16,0 1-16,0-1 0,22 0 15,20-21-15,-21 0 0,0 0 16,22 0-16,-1 0 0</inkml:trace>
  <inkml:trace contextRef="#ctx0" brushRef="#br0" timeOffset="20021.8">18563 1545 0,'0'0'0,"0"-21"16,0 0-16,21 0 0,-21 0 16,21 21-16,-21-22 0,22 22 15,-1 0 1,0-21-16,0 21 0,0 0 16,0 0-16,1 0 0,-1 21 15,0 1-15,0-22 0,-21 21 0,0 0 16,21 21-16,-21-21 0,0 1 15,0 20-15,0-21 0,0 21 0,0-20 16,0-1-16,0 21 0,0-21 0,-21 0 16,21 1-16,-21-1 15,0 0-15,21-42 32,0 0-32,0-1 15,0-20-15,21 21 16,0 0-16,0-22 0,0 1 0,1 21 15,-1-21-15,0-1 0,0 22 16,0-21-16,0 21 0,-21-1 0,22 1 16,-1 0-16,-21 0 0,21 21 15,0 0 1,-21 21 0,21 0-16,-21 0 0</inkml:trace>
  <inkml:trace contextRef="#ctx0" brushRef="#br0" timeOffset="20497.88">19452 1524 0,'0'0'0,"0"-21"0,21 0 0,0 0 16,-21-1-16,22 1 0,-1 0 0,-21 0 15,0 0-15,0 0 16,-21 21-1,-1 0-15,1 21 16,0 0-16,0 0 0,0 0 0,0 0 16,-1 1-16,1-1 0,0 0 15,21 0-15,0 0 0,0 0 16,0 1-16,0-1 0,0 0 0,0 0 16,21 0-16,0-21 15,1 21-15,-1-21 0,21 0 0,-21 22 16,0-22-16,22 21 0,-22-21 15,0 21-15,0-21 0,0 21 0,1-21 16,-22 21-16,0 0 16,0 1-16,-22-1 15,1-21-15,0 0 0,-21 21 16,-1-21-16,22 21 0,-21-21 0,0 0 16,-1 0-16,1 21 0,21-21 15,-22 0-15,22 0 0,-21 0 16,21 0-16,0 0 0,-1 0 0,1 0 15,21-21 32,0 0-47,21 0 16,-21 0-16</inkml:trace>
  <inkml:trace contextRef="#ctx0" brushRef="#br0" timeOffset="20869.66">17251 1207 0,'0'0'0,"-43"-22"0,22 22 16,42-21-1,1 21-15,20-21 0,21 21 16,1 0-16,-1 0 0,1 0 16,-1 0-16,22-21 0,-21 21 0,20 0 15,1 0-15,-22 0 0,22 0 16,-21-21-16,20 21 0,-20 0 16,-22 0-16,22 0 0,-22-21 15,0 21-15,-21 0 0,1 0 0,-1 0 16,0 0-16,-21 21 47,0 0-47,0 0 15,0 0-15</inkml:trace>
  <inkml:trace contextRef="#ctx0" brushRef="#br0" timeOffset="23257.81">20532 1778 0,'-22'0'0,"1"0"16,0 0-1,0 0-15,0 0 16,21-21-16,0 0 16,0 0-16,0-1 15,0 1-15,0 0 16,21 0-16,0 21 0,0-21 0,0 0 16,1 21-16,-1-22 0,0 22 15,0 0-15,21 0 0,-20 0 16,-1 0-16,0 22 15,0-1-15,-21 0 0,0 0 16,0 0-16,0 0 16,0 1-16,0-1 0,-21-21 0,0 21 15,21 0-15,-21-21 0,-1 0 16,1 21-16,0-21 0,0 0 16,0 0-16,0 0 0,-1 0 15,1 0-15,21-21 0,0 0 16,0 0-16,0 0 15,0-1-15,0 1 0,0 0 0,0 0 16,0 0 0,21 0-16,1 21 0,-1 0 0,0-22 15,0 22-15,0 0 16,0 0-16,1 22 16,-22-1-16,0 0 15,0 0-15,0 0 0,0 0 16,0 1-16,0-1 0,0 0 15,-22 0-15,1 0 0,0 0 16,0-21-16,21 22 16,-21-22-16,0 0 15,21-22-15,-22 22 16,22-21-16,0 0 0,0 0 16,0 0-16,0 0 15,0-1-15,0 1 0,0 0 0,22 21 16,-1-21-16,0 21 15,0-21-15,0 21 0,0 0 16,-21 21 0,0 0-16,0 0 0,22 0 15,-22 1-15,0-1 16,0 0-16,0 0 0,0 0 16,-22 0-1,1-21-15,0 0 0,0 0 16,0 0-1,0 0-15,-1 0 0,1-21 16,0 0-16,21 0 16,0 0-16,0 0 0,0-1 15,0 1-15,0 0 16,21 0-16,0 21 16,1 0-16,-1 0 15,0 0-15,0 0 0,-21 21 0,21-21 16,-21 21-16,21 0 15,-21 1-15,0-1 0,0 0 0,0 0 16,0 0 0,-21 0-16,0-21 15,0 0-15,0 0 16,0 0-16,-1 0 0,1-21 16,21 0-16,0 0 15,0 0-15,0 0 0,0-1 16,0 1-16,0 0 0,0 0 15,0 0-15,0 0 0,0-1 0,0 1 16,21 0-16,1 21 0,-1-21 16,0 21-16,0 0 15,0 0-15,0 21 16,-21 0-16,22 0 0,-22 1 16,0-1-16,0 0 15,0 0-15,0 0 0,0 0 0,-22 1 16,1-22-16,21 21 0,-21 0 15,0-21-15,0 21 0,0-21 16,-1 0-16,1 0 16,0 0-16,0 0 0,0 0 0,0 0 15,21-21-15,-22 21 16,22-21-16,0 0 0,0-1 0,0 1 16,0 0-1,0 0-15,0 0 0,22 0 0,-1-1 16,0 1-16,0 21 15,0-21-15,0 21 0,1 0 16,-1 0-16,0 21 16,0-21-16,-21 21 0,0 1 15,0-1-15,0 0 16,0 0-16,0 0 0,0 0 16,0 1-16,0-1 15,-21-21-15,0 0 0,0 0 16,-1 0-1,1 0-15,0 0 16,21-21-16,0-1 16,0 1-16,0 0 0,0 0 15,0 0-15,0 0 0,0-1 16,21 22-16,-21-21 0,21 0 0,1 0 16,-1 21-16,0 0 15,0 0-15,0 0 0,0 0 16,1 0-16,-22 21 0,21 0 15,-21 0-15,21 1 0,-21-1 16,0 0-16,0 0 16,0 0-16,0 0 0,-21 1 15,0-22-15,-1 21 16,1-21-16,0 0 0,0 0 16,0 0-16,0 0 15,21-21-15,-22-1 16,22 1-16,0 0 15,0 0-15,0 0 0,0 0 0,0-1 16,0 1-16,0 0 16,22 21-16,-1 0 15,0 0-15,0 0 16,0 0-16,-21 21 16,0 0-16,21-21 0,-21 22 15,0-1-15,0 0 0,0 0 16,0 0-16,0 0 15,0 1-15,0-1 0,-21-21 0,21 21 16,-21 0-16,0-21 0,0 0 16,0 0-16,-1 0 15,1 0-15,21-21 16,0 0 0,0 0-16,0-1 0,0 1 15,0 0-15,0 0 0,0 0 16,21 0-16,-21-1 0,22 22 15,-1-21-15,0 0 0,0 21 16,0 0-16,0 0 16,1 0-16,-1 21 0,0 0 15,0 1-15,0-22 0,-21 21 16,0 0-16,21 21 0,-21-21 0,22 1 16,-22-1-16,0 21 0,0-21 15,0 0-15,0 22 0,0-22 0,-22 21 16,1-21-16,0 22 0,-21-22 15,-1 21-15,22-21 0,-21 1 0,0 20 16,-1-21-16,1 0 0,0 0 16,20 1-16,-20-1 0,0 0 0,21 0 15,-22 0-15,1-21 0,21 21 16,-22 1-16,22-22 0,-21 21 16</inkml:trace>
  <inkml:trace contextRef="#ctx0" brushRef="#br0" timeOffset="26778.73">12192 2731 0,'0'0'0,"-21"0"0,0 0 16,21-22-16,-22 22 15,44 0 1,-1-21-16,21 21 16,-21 0-16,22 0 0,20-21 0,1 21 15,-1 0-15,1-21 0,-1 21 16,22-21-16,-1 21 0,1-21 0,-21 21 15,20 0-15,-20 0 0,-1 0 16,1 0-16,-22 0 0,0 0 0,1 0 16,-22 0-16,-42 21 31,0-21-31,-1 0 0,-20 0 16,0 21-16,-1-21 0,1 0 15,-21 0-15</inkml:trace>
  <inkml:trace contextRef="#ctx0" brushRef="#br0" timeOffset="27037.58">12658 2688 0,'-22'21'0,"22"1"0,-21-1 15,21 0-15,0 21 16,0-21-16,0 22 0,0-1 15,0 0-15,0 1 0,0-1 0,0 22 16,0-1-16,-21-21 0,21 22 16,0-1-16,-21-20 0,21-1 0,0 0 15,0 1-15,0-22 0,0 0 16,0 0-16,0 0 0,0 1 0,21-22 31,-21-22-31</inkml:trace>
  <inkml:trace contextRef="#ctx0" brushRef="#br0" timeOffset="27647.24">12912 3090 0,'0'0'0,"21"-21"16,-21 42-1,0 22 1,0-22-16,0 0 0,-21 21 15,21 1-15,-22-1 0,22 0 0,0-20 16,0 20-16,0-21 0,0 21 0,0-20 16,0-1-16,0 0 15,0 0-15,22-21 0,-1 0 0,0 0 0,21 0 16,-21 0-16,22-21 16,-22 21-16,21-21 0,1 0 0,-22-1 15,21 1-15,0-21 0,-20 21 0,-1-22 16,21 22-16,-21-21 0,0 21 15,-21-22-15,22 22 0,-22 0 0,21 0 16,-21 0-16,0 0 16,0 42-1,0 0 1,0 0-16,0 0 0,-21 22 0,21-1 16,0 0-16,-22 1 0,22-1 15,0 0-15,0 1 0,0-1 16,0 21-16,0-20 0,0 20 0,0-20 15,0 20-15,22 1 0,-22-22 16,0 21-16,0 1 0,0-1 0,0 1 16,0-22-16,0 22 0,0-22 0,0 0 15,-22 1-15,1-1 0,21-21 16,-21 22-16,-21-22 0,21 0 0,-22 0 16,22 0-16,-21-21 0,-22 0 0,22 0 15,-22 0-15,1 0 0,21 0 16,-22 0-16,1-21 0,20 0 0,1 0 15,0 0-15,-1-1 0,1 1 16,21 0-16,0-21 0,-1 21 16,22-1-16,0-20 0,0 21 0,0 0 15,0-22-15,43 22 0,-22 0 16,0-21-16,21-1 0,-20 22 0,20-21 16,21 0-16,-20-1 0,20 1 0</inkml:trace>
  <inkml:trace contextRef="#ctx0" brushRef="#br0" timeOffset="27965.05">13716 3175 0,'0'0'0,"0"-21"0,0 0 16,0 0-16,21 21 16,-21 21-1,0 0-15,0 0 0,21 21 16,-21 1-16,21 20 0,-21 1 0,22-1 15,-22 1-15,0-22 0,0 43 16,0-22-16,0 1 0,0-1 0,0 1 16,0-1-16,0 22 0,0-22 15,-22 1-15,22-1 0,-21 1 0,21-1 16,-21-20-16,0-1 0,21 0 0,0 1 16,0-22-16,0 0 15,0 0-15,0 0 0,0 1 0,0-44 31,0 1-31,0 0 0,0-21 16,0 21-16,21-22 0,-21 1 0,21 0 16,-21-1-16</inkml:trace>
  <inkml:trace contextRef="#ctx0" brushRef="#br0" timeOffset="28250.41">13695 3408 0,'0'-42'0,"0"84"0,0-127 0,0 43 15,21 0-15,0 20 16,0-20-16,0 21 0,22 0 0,-22 0 16,21-1-16,1 1 0,-22 0 0,21 21 15,0 0-15,-20 0 0,20 0 16,-21 0-16,0 21 0,-21 0 0,0 1 16,0 20-16,0-21 0,-21 21 15,0 1-15,-21-1 0,-1-21 0,22 22 16,-21-1-16,-1-21 0,1 21 15,0-20-15,21-1 0,-1 0 0,1-21 16,0 21-16,42-42 31,0 21-31,1-21 16,-1 0-16,21-1 0</inkml:trace>
  <inkml:trace contextRef="#ctx0" brushRef="#br0" timeOffset="28595.21">14309 3302 0,'21'0'0,"0"0"15,0 0-15,0 0 16,0-21-16,1 21 0,-1-21 0,0 0 16,21-1-16,-21 1 15,1 0-15,-1 0 0,0 0 0,0 0 16,0-1-16,-21 1 0,21 0 15,-21 0-15,-21 21 16,0 0-16,0 0 0,-21 0 16,20 21-16,1 0 0,-21 0 15,21 1-15,0 20 0,-1-21 0,1 21 16,0 1-16,21-22 0,-21 21 16,21-21-16,0 1 0,0-1 0,0 0 15,21 0-15,0 0 0,0-21 16,1 0-16,-1 0 0,0 0 0,21 0 15,-21 0-15,22 0 0,-1 0 16,-21 0-16,22-21 0,-1 0 16,0 0-16,1 21 0</inkml:trace>
  <inkml:trace contextRef="#ctx0" brushRef="#br0" timeOffset="28838.07">15261 3048 0,'0'0'16,"0"-21"-16,0 0 0,0 0 0,0-1 0,-21 22 31,0 0-31,0 0 0,-1 22 16,1-1-16,-21 21 0,21-21 15,0 0-15,-22 22 0,22-1 16,0 0-16,0-20 0,0 20 0,21 0 16,0-21-16,0 1 0,0 20 15,0-21-15,0 0 0,0 0 0,21-21 16,0 22-16,0-22 0,0 0 15,22 0-15,-1 0 0,0 0 0,1 0 16,-1 0-16,0-22 0,1 1 0,-1 21 16</inkml:trace>
  <inkml:trace contextRef="#ctx0" brushRef="#br0" timeOffset="29553.76">15790 3154 0,'0'0'15,"0"-21"-15,0-22 16,0 22-16,-21 21 15,0 0-15,0 0 0,0 0 16,-1 0-16,1 21 0,0 1 16,0-1-16,0 0 0,0 0 0,-1 21 15,1-20-15,0-1 0,21 21 0,-21-21 16,21 0-16,-21 22 0,21-22 16,0 0-16,0 0 0,0 0 15,0 1-15,21-22 16,0 0-16,0 0 0,0 0 15,1 0-15,-1-22 0,0 1 16,0 0-16,0 0 0,0 0 16,1 0-16,-22-1 0,21-20 0,-21 21 15,21-21-15,-21 20 0,21-20 16,-21 21-16,0 0 0,0 0 0,0-1 16,21 22-1,-21 22 1,0-1-16,0 0 0,0 0 0,0 21 15,-21-20-15,21 20 0,-21-21 16,21 21-16,0-20 0,0-1 0,0 21 16,0-21-16,0 0 15,0 1-15,0-1 0,21-21 16,0 0-16,0 0 0,1 0 0,20 0 16,-21 0-16,21 0 0,-20-21 15,20-1-15,-21 1 0,21 0 0,1 0 16,-22 0-16,21-22 0,-21 22 15,22-21-15,-22 21 0,0-22 0,-21 22 16,0 0-16,0 0 0,0 0 16,0 0-16,0-1 0,-21 22 0,0 0 15,0 0-15,-1 22 16,22-1-16,0 0 0,0 0 16,0 0-16,0 0 0,0 1 15,0 20-15,22-21 0,-1 0 16,0 0-16,-21 1 0,21-1 0,-21 0 15,21-21-15,-21 21 0,0 0 0,0 0 16,0 1-16,-21-22 16,0 21-16,-21-21 0,20 0 0,-20 21 15,0-21-15,21 0 0,-22 0 16,1 0-16,21 0 0,-22 0 0,22 0 16,0 0-16,0 0 0,21-21 15,0 0 1,21-1-16,0 1 0</inkml:trace>
  <inkml:trace contextRef="#ctx0" brushRef="#br0" timeOffset="29997.1">16933 2604 0,'0'21'47</inkml:trace>
  <inkml:trace contextRef="#ctx0" brushRef="#br0" timeOffset="30953.07">16891 2667 0,'21'-21'15,"-21"0"-15,0 0 16,0-1-16,0 1 16,21 0-16,-21 0 15,0 0-15,0 0 16,0-1-16,0 1 0,0 0 16,0 0-16,0 0 15,0 42 32,0 0-31,0 0-16,0 0 15,0 1-15,0-1 0,0 0 16,0 0-16,0 0 16,0 0-1,0-42 63,0 42 16</inkml:trace>
  <inkml:trace contextRef="#ctx0" brushRef="#br0" timeOffset="32013.45">12679 2942 0,'0'0'0,"-21"0"0,-1 0 16,1 0 0,21 21-16,0 1 15,0-1 1,0 0-16,21 0 16,1-21-16,-1 21 0,0 0 0,0 1 15,21-1-15,1 0 0,-1-21 16,0 21-16,1 0 0,20 0 15,-20-21-15,20 22 0,1-1 0,-1-21 16,1 0-16,-1 21 0,1-21 16,-1 0-16,1 0 0,-1 0 15,1 0-15,20 0 0,-20 0 0,-1 0 16,1 0-16,-1-21 0,1 0 16,-1 21-16,1 0 0,-1-22 0,1 22 15,-22 0-15,0 0 0,1 0 0,-1 0 16,-21 0-16,22 0 0,-22 0 15,0 0-15,-21 22 0,21-1 0,0 0 16,-21 0-16,0 0 16,0 0-16,21 1 0,1-1 0,-1 0 0,-21 0 15,21 0-15,0-21 0,-21 21 16,21-21-16,22 0 0,-22 0 16,0 0-16,21 0 0,-21 0 0,22 0 15,-1 0-15,0-21 0,1 21 16,-1-21-16,22 0 0,-22-21 0,0 20 15,1 1-15,20 0 0,-21-21 16,1 21-16,-22-1 0,21 1 0,1 0 16,-22 0-16,21 21 0,-21 0 15,0 0-15,1 0 0,-1 0 0,21 21 16,-21 0-16,0 22 0,1-22 16,-1 0-16,0 21 0,0-21 15,0 1-15,0 20 0,1-21 0,-1 0 16,0 0-16,0 1 0,0-22 15,22 21-15,-22-21 0,0 0 0,0 0 16,0 0-16,0 0 0,1 0 16,-1 0-16,0 0 15,-21-21-15,0-1 0,0 1 16,-21 0-16,0 0 0,-1 0 16,1 0-16</inkml:trace>
  <inkml:trace contextRef="#ctx0" brushRef="#br0" timeOffset="32482.18">13187 3069 0,'0'0'0,"-64"0"0,-42 0 16,85 0-16,-21 0 0,21 0 16,0 0-16,42 0 15,0 0 1,0 0-16,43 0 0,-22 21 0,43-21 16,-22 22-16,22-22 0,-1 0 15,22 21-15,0-21 0,21 21 0,0-21 16,0 0-16,21 0 0,-21 21 15,21-21-15,1 0 0,-1 0 0,0 0 16,-21 0-16,21 0 0,-21 0 16,0 0-16,0 0 0,-21 0 0,0 0 15,-22 0-15,1 0 0,0 0 0,-22 0 16,1 0-16,-1 0 0,-20 0 16,-1 0-16,0 0 0,-21 0 15,1 0-15,-44 0 31,1 0-31,-21 0 0,21 0 16,-22 0-16,-20 0 0,21 0 0,-22 0 16,1 0-16,-1 0 0,-21 0 15,1 0-15</inkml:trace>
  <inkml:trace contextRef="#ctx0" brushRef="#br0" timeOffset="32833.49">13568 3323 0,'0'0'0,"-64"0"15,-84 0 1,106 0-16,21 0 0,-1 0 0,1-21 16,42 0-1,22 21-15,-1 0 0,22-21 16,-1 21-16,22 0 0,-1 0 15,22 0-15,21-21 0,-21 21 0,21 0 16,21 0-16,-21 0 0,0-22 16,0 22-16,0 0 0,0 0 0,0 0 15,0-21-15,-21 21 0,0 0 16,-21 0-16,-1 0 0,1 0 16,-43 0-16,22 0 0,-22 0 15,-21 0-15,0 0 0,-42 0 16,-21 0-1,0 21-15,-1-21 0,-20 0 16,-22 0-16,0 22 0,-20-22 0</inkml:trace>
  <inkml:trace contextRef="#ctx0" brushRef="#br0" timeOffset="33149.31">13017 3852 0,'0'0'0,"-21"0"0,21 22 0,21-22 31,1 0-31,20 0 0,-21 0 0,21-22 16,1 22-16,-1 0 0,22 0 15,-22-21-15,0 21 0,22 0 0,-22 0 16,22-21-16,-22 21 0,21 0 15,-20 0-15,-1-21 0,22 21 16,-22 0-16,0 0 0,-21 0 0,22 0 16,-22 0-16,0 0 0,-42 0 31,0 21-31,0-21 0,-22 0 16,22 21-16,-21-21 0,-1 21 15</inkml:trace>
  <inkml:trace contextRef="#ctx0" brushRef="#br0" timeOffset="33381.18">12785 4149 0,'0'0'0,"-22"21"0,44-21 32,20 0-32,-21 0 0,21 0 15,1 0-15,-1 0 0,22 0 16,-1 0-16,1 0 0,-1 0 0,1-21 15,-1 21-15,1-21 0,-22 21 16,21 0-16,-20 0 0,20 0 0,-42 0 16,22-22-16,-1 22 0,-21 0 0,0 0 15,1 0-15,-1 0 0</inkml:trace>
  <inkml:trace contextRef="#ctx0" brushRef="#br0" timeOffset="33614.04">12933 4382 0,'0'0'0,"-85"21"15,64-21-15,0 0 16,21 21-16,21-21 16,21 0-1,1 0-15,-1 0 0,21-21 0,1 0 16,-1 21-16,1-22 0,21 1 15,-22 21-15,1-21 0,-1 21 16,1-21-16,-1 21 0,1 0 0,-1-21 16,-21 21-16,1 0 0,-1-21 15,0 21-15,1-22 0,-22 22 0</inkml:trace>
  <inkml:trace contextRef="#ctx0" brushRef="#br0" timeOffset="38095.33">16573 2625 0,'22'0'32,"-1"21"-32,0-21 0,0 0 15,21 0-15,-20 0 0,20-21 16,0 0-16,1-1 0,-1 1 16,0 0-16,1 0 0,20-21 15,-21 20-15,1 1 0,-1-21 0,-21 21 16,0 0-16,1-1 0,-1 1 15,-21 0-15,0 0 0,0 0 0,0 0 16,-21 21 0,-1 0-1,1 0-15,0 21 0,0 21 16,21-21-16,-21 22 0,21 20 0,-21 1 16,21-1-16,-22 1 15,22-1-15,0 1 0,0-1 0,0 1 16,0 20-16,0-20 0,0-1 0,22 1 15,-22-1-15,0 1 0,0-22 16,0 22-16,0-22 0,0 0 0,0 1 16,0-1-16,-22-21 0,22 0 15,-21 0-15,0 1 0,0-1 0,-21 0 16,20-21-16,1 0 0,0 0 16,-21 0-16,21 0 0,-1-21 0,-20 0 15,21-1-15,-21 1 0,20-21 16,1 21-16,-21 0 0,21-22 15,0 22-15,-1 0 0,1 0 16,21 0-16,0 42 16,21 0-1,1 0-15,-1 21 0,0-20 16,0-1-16,21 0 0,-20 21 0,-1-21 16,21 1-16,-21-1 0,22-21 15,-22 21-15,21-21 0,0 0 0,1 0 16,-1 0-16,0 0 0,1 0 15,20 0-15,-20 0 0,-1-21 0,21 0 16,-20-1-16,-1 1 0,0 0 16,1 0-16,-22 0 0,0-22 0,0 22 15,0-21-15,-21 21 0,0-22 16,0 22-16,0 0 0,0 0 16,0 0-16,0 42 15,0 0 1,0 0-16,0 0 0,0 22 15,0-22-15,-21 0 0,21 21 0,0-20 16,-21-1-16,21 0 0,0 0 16,0 0-16,0 0 0,0 1 15,21-44 17,0 22-32,-21-21 15,0 0-15,22 0 0,-22 0 0,21 0 16,0-22-16,-21 22 0,0 0 15,0 0-15,21 21 0,-21-21 16,21 21-16,0 21 16,1-21-16,-22 21 15,21 0-15,-21 0 0,0 0 0,0 22 16,21-22-16,-21 0 0,21 0 16,0 0-16,-21 1 0,21-1 0,1 0 15,-1 0-15,0-21 0,0 0 16,0 0-16,0 0 15,1 0-15,20 0 0,-21-21 16,0 0-16,0 0 0,22-1 16,-22 1-16,0 0 0,21-21 0,-20-1 15,-1 1-15,0 0 0,0-1 16,-21-20-16,0-1 0,21 22 0,-21-21 16,0-1-16,0 1 0,0 20 15,0-20-15,0 20 0,0 1 0,0 0 16,0-1-16,-21 22 0,0 21 15,21 21-15,-21 1 16,0-1-16,21 21 0,-22 22 16,22-22-16,0 0 0,-21 22 15,21-1-15,-21 1 0,21-22 16,-21 22-16,21-1 0,0-21 0,0 22 16,-21-22-16,21 1 0,-21-1 0,21-21 15,0 21-15,0-20 0,0-1 16,0 0-16,0 0 0,0-42 31,0 0-31,21 0 16,-21-1-16,21 1 0,0 0 15,0 0-15,0-21 0,-21 20 0,22 1 16,-1 0-16,0 0 0,0 21 16,0 0-16,0 0 15,1 0-15,-1 21 0,-21 0 16,0 0-16,21 1 0,-21-1 15,21 0-15,-21 0 0,21 0 0,-21 0 16,21 1-16,1-1 16,-22 0-16,21-21 0,0 21 0,0-21 15,0 0-15,0 0 16,1 0-16,-1 0 0,0 0 0,0 0 16,0 0-16,0-21 0,1 21 15,-1-21-15,0 0 0,0-1 0,0 1 16,0 0-16,1-21 0,-22 21 15,0-22-15,0 22 0,0 0 16,0-21-16,0 20 0,0 1 0,0 0 16,-22 42 15,22 0-31,0 1 0,0-1 16,-21 0-16,21 0 0,0 21 0,0-20 15,0-1-15,0 0 0,0 21 16,0-21-16,0 1 0,0-1 0,0 0 15,0 0-15,21 0 16,1 0-16,-1-21 0,0 0 16,0 0-16,0 0 0,0 0 15,1 0-15,-1 0 0,0 0 16,21-21-16,-21 21 0,22-21 0,-22 0 16,21 0-16,-21 0 0,22-1 15,-22-20-15,0 21 0,0 0 0,-21-22 16,0 22-16,0 0 0,0 0 15,0 0-15,-21 21 16,0 0-16,0 0 0,0 0 16,21 21-16,0 0 0,0 0 15,0 0-15,0 1 16,21-1-16,-21 0 0,21 0 16,0-21-16,0 21 0,-21 0 15,21 1-15,1-1 16,-22 0-16,21-21 0,-21 21 0,0 0 15,21-21 1,0 0-16,0 0 16,0 0-16,1 0 0,-1 0 15,0 0-15,0-21 0,0 0 0,0 21 16,1-21-16,-1 0 0,0-1 16,0 1-16,0-21 0,0 21 0,1 0 15,-22-22-15,0 22 0,21 0 0,-21 0 16,0 0-1,0 42 1,0 0 0,0 0-16,0 0 0,-21 0 0,21 1 15,0-1-15,0 0 0,-22 0 16,22 0-16,0 0 0,0 1 0,0-1 16,0 0-16,0 0 0,22 0 15,-1-21-15,0 0 16,0 0-16,0 0 0,0 0 0,1 0 15,-1 0-15,0 0 0,0-21 16,0 0-16,22 0 0,-22 0 0,0-1 16,0 1-16,0-21 0,0 21 15,1-22-15,-1 1 0,0 0 16,-21-1-16,21-20 0,-21 21 0,21-22 16,-21 22-16,0-22 0,0 22 15,0 0-15,0-1 0,0 1 0,0 0 16,0 20-16,0 1 0,0 0 15,-21 42 1,0 0-16,0 1 0,0 20 16,21 0-16,-22 1 0,1-1 0,21 0 15,0 22-15,-21-1 0,21-20 16,0 20-16,0-21 0,0 1 0,0-1 16,0 0-16,0 1 0,0-1 15,0-21-15,21 22 0,0-22 16,1 0-16,-1 0 0,0-21 0,0 21 15,21-21-15,-20 21 0,20-21 16,-21 0-16,21 0 0,1 0 0,-22-21 16,21 0-16,1 21 0,-1-21 15,-21 0-15,21 0 0,1-22 0,-22 22 16,21-21-16,-21 21 0,1-22 16,-22 22-16,0-21 0,21-1 0,-21 22 15,0 0-15,0 0 0,0 0 0,-21 21 16,-1 0-16,-20 0 15,21 0-15,0 21 0,0 0 0,-1 0 16,-20 0-16,21 1 16,0 20-16,0-21 0,-22 43 15,22-43-15,21 0 0,-21 0 16,21 0-16,0 0 0,0 1 0,0-1 16,21-21-1,0 0-15,0 0 0,1 0 16,-1 0-16,0 0 0,0 0 0,0-21 15,0-1-15,1 22 0,-1-21 16,0-21-16,0 21 0,0 0 0,0-22 16,1 22-16,-22 0 0,0 0 15,0 0-15,0-1 0,0 44 32,0-1-17,0 0-15,0 0 0,0 0 0,0 22 16,0-22-16,0 0 0,0 0 15,0 0-15,0 0 0,21 1 0,0-1 16,0-21-16,0 21 0,0-21 16,1 0-16,-1 0 0,0 0 0,0 0 15,0 0-15,0 0 0,1 0 0,-1 0 16,0 0-16,-21-21 0,21 0 16,0-1-16,-21 1 15,0 0-15,0 0 0,0 0 0,0 0 16,0-1-16,21 1 0,-21 0 15,0 42 17,0 0-32,0 1 0,0-1 15,0 0-15,0 0 0,0 0 16,0 0-16,0 1 0,0-1 0,0 0 16,0 0-16,0 0 15,0-42 32,0 0-47,22 0 16,-22 0-16,0-1 0,0 1 15,21 0-15,-21 0 0,21 21 0,-21-21 16,21 21-16,0 0 16,0 21-1,-21 0-15,0 0 16,22 0-16,-22 1 0,21-22 0,-21 21 15,0 0-15,21 0 0,0-21 0,0 21 16,0-21-16,1 0 16,-1 0-16,0 0 15,0 0-15,0 0 0,0 0 16,1 0-16,-22-21 0,21 0 0,0 21 0,0-21 16,-21 0-16,21-1 0,0 1 15,-21 0-15,22 0 0,-1 0 16,0 0-16,-21-1 0,21 1 0,-21 0 15,21 21-15,0 0 16,1 0-16,-22 21 16,0 0-1,0 1 1,21-22 15,-21-22 0,0 1-31,0 0 0,0 0 16,0 0 0,0 0-16,-21 21 15,-1 0 1,1 0-16,21 21 0,-21-21 16,0 21-16,21 0 0,0 0 0,-21 0 15,0 1-15,21 20 0,-22-21 16,22 0-16,0 0 0,0 1 15,0-1-15,0 0 0,0 0 16,22 0-16,-1-21 0,0 0 16,0 21-16,21-21 0,-20 0 0,-1 0 15,21 0-15,-21 0 0,0 0 16,22 0-16,-22 0 0,0-21 0,0 0 16,0 21-16,1-21 0,-1 0 15,-21 0-15,21-1 0,0 1 0,-21 0 16,0 0-16,21 0 0,-21 0 0,0-1 15,0 1-15,0 0 16,0 42 0,-21 0-1,21 1-15,0 20 0,-21-21 16,21 0-16,-21 0 0,21 1 16,0-1-16,0 0 0,0 0 0,0 0 15,0 0-15,0 1 0,21-22 31,0 0-31,0 0 0,0 0 16,1-22-16,-1 22 0,0-21 16,0 21-16,0-21 0,0 0 0,1 0 15,-1 0-15,0-1 0,0 1 16,0 0-16,0-21 0,1 21 16,-22-1-16,21-20 0,-21 21 0,0 0 15,0 0-15,-21 21 31,21 21-31,-22 0 0,22 0 16,0 0-16,0 0 0,0 1 0,0 20 16,0-21-16,-21 0 0,21 0 0,0 1 15,0-1-15,0 0 0,0 0 16,-21-21-16,21 21 0,0-42 62,0 0-46,-21 0-16,0 0 16,0-1-16</inkml:trace>
  <inkml:trace contextRef="#ctx0" brushRef="#br0" timeOffset="38398.24">20108 3090 0,'0'0'0,"0"-21"15,21 21 1,1 0-16,-1 0 0,21-21 0,0 21 15,-20 0-15,20 0 0,0-21 16,22 21-16,-22-21 0,0 21 0,1 0 16,-1-21-16,-21 21 0,22 0 15,-22 0-15,-21-22 0,-21 22 32,-1-21-32,-20 21 15</inkml:trace>
  <inkml:trace contextRef="#ctx0" brushRef="#br0" timeOffset="38614.12">19367 2921 0,'0'0'0,"-63"0"15,42 0-15,0 0 16,-1 0-16,1 0 0,0-21 31,21 42 0,21-21-31</inkml:trace>
  <inkml:trace contextRef="#ctx0" brushRef="#br0" timeOffset="43197.79">1905 5355 0,'-21'0'0,"21"-21"16,0 0-1,-21 0 1,-1 21-16,1 0 15,0-21 1</inkml:trace>
  <inkml:trace contextRef="#ctx0" brushRef="#br0" timeOffset="43537.6">1291 4995 0,'0'0'0,"-21"0"0,-43-21 16,64 0-1,0 0-15,0 0 16,43 21-16,-22-21 0,42-1 16,1 22-16,-1-21 0,1 21 0,21-21 15,-1 21-15,1-21 0,0 21 16,-1 0-16,1 0 0,0-21 15,20 21-15,-20-21 0,0 21 16,-1 0-16,-20 0 0,-1 0 16,1 0-16,-22 0 0,1 0 0,-1 0 15,-21 0-15,0 0 0,-21 21 16,0 0-16,-42-21 16,21 21-16,-22 0 0,22-21 15,-42 21-15,20-21 0,1 0 0</inkml:trace>
  <inkml:trace contextRef="#ctx0" brushRef="#br0" timeOffset="43809.44">2011 4932 0,'0'0'0,"0"21"0,-21-21 16,21 21-16,0 0 16,-22 1-16,1-1 0,21 0 0,-21 21 15,21 1-15,-21-1 0,21 0 16,-21 1-16,0 20 0,21 1 0,-22-1 15,1 1-15,0-1 0,21 1 16,-21-1-16,21 22 0,-21-43 16,0 22-16,-1-1 0,22-21 15,0 1-15,-21-1 0,21 0 16,-21-20-16,21-1 0,0 0 0,21-21 31,0 0-31,22-21 0,-22 0 16,0-22-16,21 22 0,-20-21 15,20 21-15</inkml:trace>
  <inkml:trace contextRef="#ctx0" brushRef="#br0" timeOffset="44737.28">2201 5630 0,'21'0'16,"-42"0"-16,42 22 31,-21-1-31,0 0 0,0 21 16,0-21-16,-21 22 0,21-1 15,-21 0-15,21-20 0,0 20 0,0-21 16,0 21-16,0-20 0,0-1 16,0 0-16,0 0 0,21-21 0,0 0 15,1 21-15,-1-21 0,0 0 16,0 0-16,0-21 0,0 21 0,22-21 16,-22 0-16,21 0 0,-21-22 15,22 22-15,-22-21 0,0 21 0,21-22 16,-20 22-16,-1-21 0,-21 21 15,21-1-15,-21 1 0,21 21 16,-21 21 0,0 1-1,0-1-15,0 21 0,0-21 16,0 22-16,0-22 0,0 21 0,0-21 16,0 22-16,0-22 0,21 0 15,-21 21-15,21-21 0,1 1 0,20-22 16,-21 21-16,0-21 0,22 0 15,-1 0-15,-21 0 0,21 0 0,1 0 16,-1 0-16,-21-21 0,22-1 16,-1 22-16,-21-21 0,21 0 0,1-21 15,-22 21-15,0-1 16,21 1-16,-20-21 0,-22 21 0,0-22 0,21 1 16,-21 21-16,0-21 15,0 20-15,0-20 0,0 21 0,-21 0 16,-1 21-16,1 0 15,0 0-15,0 0 0,0 21 0,0 0 16,21 0-16,-22 0 0,1 22 16,21-1-16,-21 0 0,21 1 0,0-22 15,0 21-15,0 1 0,0-22 16,0 21-16,0-21 0,0 0 0,0 1 16,21-1-16,0 0 15,22-21-15,-1 0 0,-21 0 0,22 0 16,-1 0-16,21 0 0,-20-21 15,-1 0-15,0-1 0,1 1 0,-1 0 16,0 0-16,1-21 0,-1 20 16,-21-20-16,22 21 0,-22-21 0,-21 20 15,0-20-15,21 21 0,-21-21 0,0 20 16,0 1-16,-21 21 16,0 0-16,-1 21 15,1 1-15,0-1 0,21 0 16,-21 0-16,21 21 0,0-20 15,0-1-15,0 21 0,21-21 16,0 0-16,0 1 0,1-1 0,-1 0 16,0 0-16,0 0 0,0 0 15,0-21-15,1 22 0,-22-1 0,21 0 16,-21 0 0,-21-21-1,-1 0-15,1 21 0,0-21 0,-21 0 16,21 0-16,-1 0 0,-20 0 15,21 0-15,0 0 0,0 0 0,-1 0 16,1-21-16,0 21 0,0 0 16,21-21-16,0 0 15,0 0-15,0-1 0</inkml:trace>
  <inkml:trace contextRef="#ctx0" brushRef="#br0" timeOffset="46481.57">5038 6033 0,'0'21'16,"0"-42"46,0-1-62,-22 1 16,22 0-16,0 0 15,-21 0-15,21 0 0,-21-1 0,0 1 16,21 0-16,-21 0 0,0 0 0,-22 21 16,22 0-16,0 0 0,-21 0 15,20 0-15,-20 0 0,0 21 0,-1 0 16,1 0-16,0 22 0,-1-22 15,1 21-15,0 0 0,21 1 16,-1-22-16,-20 21 0,42 1 16,0-22-16,0 21 0,0-21 0,0 0 15,0 1-15,0-1 0,0 0 16,21-21-16,22 0 0,-22 0 0,0 0 16,21 0-16,1-21 0,-1 21 0,0-21 15,1-22-15,-1 22 0,0 0 16,1-21-16,-1 20 0,21-20 0,-20 0 15,-22-1-15,21 1 0,1-21 16,-1 20-16,-21-20 0,0-1 0,0 1 16,1 20-16,-1-20 0,-21-1 15,0 22-15,0 0 0,0-1 16,0 1-16,0 0 0,-21 21 0,-1-22 16,1 22-16,0 21 15,0 0-15,0 21 0,21 0 0,-21 1 16,-1 20-16,22 0 0,-21 22 15,21-1-15,0 1 0,0-1 0,-21 1 16,21-1-16,0 1 0,0-1 16,0 1-16,0-1 0,0-20 0,21-1 15,0 21-15,1-41 0,-1 20 16,21 0-16,0-21 0,-20 1 0,20-1 16,21-21-16,-20 0 0,-1 0 0,22 0 15,-22 0-15,21 0 16,-20 0-16,20-21 0,-20-1 0,-1 1 15,0 0-15,1 0 0,-1 0 0,0 0 16,-21-1-16,1-20 0,-1 21 16,0-21-16,-21-1 0,0 22 0,0-21 15,0 21-15,0-22 0,-21 22 16,0 0-16,-1 21 0,1 0 0,0 0 16,0 0-16,-21 21 0,20 0 0,-20 0 15,21 1-15,-21 20 0,20-21 16,-20 21-16,21 1 0,-21-1 0,20-21 15,1 22-15,0-22 16,21 21-16,0-21 0,0 0 0,0 1 16,0-1-16,21-21 15,0 0-15,22 0 16,-22-21-16,0 21 0,0-22 0,22 1 16,-22 0-16,21 0 0,-21 0 15,0 0-15,1-22 0,-1 22 0,0 0 16,0 0-16,0-22 0,-21 22 0,21 0 15,-21 0-15,0 0 0,22 21 16,-22 21 15,0 0-31,0 0 0,0 0 0,0 1 16,0-1-16,0 21 0,0-21 0,0 0 16,0 1-16,21-1 0,-21 0 15,21 0-15,0-21 0,0 21 0,0-21 16,1 0-16,-1 0 0,21 0 15,-21 0-15,0 0 0,22 0 0,-22 0 16,0-21-16,0 0 0,22 21 0,-22-21 16,0 0-16,0-1 0,0 1 15,0 0-15,-21 0 0,0 0 0,0 0 16,0-22-16,0 22 0,0 0 16,0 0-16,0 42 31,0 0-31,0 0 15,0 0-15,0 1 0,0-1 0,0 0 16,0 0-16,0 21 0,0-20 16,0-1-16,0 0 0,0 0 0,0 0 15,22 0-15,-1-21 0,0 0 16,0 0-16,0 0 0,0 0 16,1 0-16,-1 0 0,0-21 0,0 21 15,21-21-15,-20 0 0,-1 0 16,0 0-16,0-1 0,0-20 0,22 21 15,-43-21-15,21 20 0,0-20 16,0 21-16,0-21 0,-21 20 16,0 1-16,0 0 0,21 21 0,-21-21 15,22 21-15,-22 21 16,0 0 0,0 0-16,0 22 0,0-22 15,-22 21-15,1 1 0,0-1 0,0 0 16,0 22-16,0-22 0,-1 22 15,1-1-15,21 22 0,0-22 0,-21 1 16,21 20-16,0-20 0,-21-1 0,21 22 16,0-21-16,0-1 15,0 1-15,0 20 0,0-20 0,0-1 16,0 1-16,0-1 0,0 1 0,0-22 16,0 0-16,0 1 0,0-1 15,0 0-15,0-20 0,-21-1 0,21 0 16,0 0-16,-21-21 0,-1 0 15,1 0 1,0-21-16,0 0 0,0 0 16,21-22-16,-21 1 0,-1 0 0,1-1 15,0-20-15,21-1 0,-21 1 0,0-1 16,21 1-16,-21-22 0,21 22 16,0-22-16,0 21 0,0-20 0,21 20 15,21 1-15,-21-1 0,22 1 16,-22-1-16,21 22 0,0-22 15,1 22-15,-1 21 0,0-21 0,-20 20 16,20-20-16,-21 21 0,21 21 0,-20-21 16,-1 0-16,0-1 0,0 22 15,0-21-15</inkml:trace>
  <inkml:trace contextRef="#ctx0" brushRef="#br0" timeOffset="46949.3">8572 5842 0,'0'0'0,"-21"0"0,-21 0 0,21-21 15,0 21-15,-1 0 0,1 0 16,21-21 0,21 21-16,1 0 0,-1 0 15,21 0-15,22 0 0,-22-21 16,21 21-16,1 0 0,-1 0 0,22 0 15,-21 0-15,20 0 0,1 0 16,-22 0-16,22 0 0,-21 0 0,20 0 16,-20 0-16,-1 0 0,1 0 0,-22 21 15,0-21-15,1 0 0,-22 0 16,0 0-16,0 21 0,-42-21 31,0 0-31,-21 0 0,-1 21 16,1-21-16,0 0 0,-22 0 0,1 0 15,-1 0-15,1 21 0,-22-21 16,21 21-16</inkml:trace>
  <inkml:trace contextRef="#ctx0" brushRef="#br0" timeOffset="47197.16">8594 5927 0,'0'0'0,"-64"0"0,-42 21 16,64-21-16,21 0 16,0 0-16,-1 0 15,65 0 1,-22 0-16,0 0 0,21 21 15,1-21-15,20 0 0,1 0 16,-1 0-16,1 0 0,-1 0 0,22 0 16,-22 0-16,22 0 0,-21 0 15,-1 0-15,1 0 0,-1 0 0,1-21 16,-22 21-16,0 0 0,1 0 16,-1 0-16,-21 0 0,0 0 0,0 0 15,-21-21-15,22 21 0,-22-21 16,0-1-16,-22 1 15,1 0-15,21 0 16</inkml:trace>
  <inkml:trace contextRef="#ctx0" brushRef="#br0" timeOffset="47597.94">9377 5525 0,'0'0'0,"-21"0"0,-1-22 16,1 22-16,21 22 47,21-22-47,1 21 0,20 0 0,-21-21 15,21 21-15,1 0 0,-1-21 16,0 21-16,22 1 0,-1-22 0,-20 21 16,20 0-16,-20-21 0,-1 21 15,0 0-15,1-21 0,-1 21 16,-21-21-16,0 22 0,-21-1 15,0 0-15,0 0 0,-21 21 16,-21-20-16,-1-1 0,-20 0 16,21 21-16,-43 1 0,21-22 15,-20 21-15,20 0 0,1 1 0,-22-1 16,22-21-16,-1 22 0,1-1 0,20 0 16,-20-21-16,20 22 0,1-22 15,0 0-15,21 0 0,-22 0 0,22 1 16,0-1-16,42-42 31,0-1-31,0 22 16,1-42-16,20 21 0,0 0 0</inkml:trace>
  <inkml:trace contextRef="#ctx0" brushRef="#br0" timeOffset="48338.04">12912 5334 0,'0'0'0,"0"-42"0,0 21 0,0-1 16,0 1-16,0 0 0,0 0 15,0 42 1,0 0-16,-22 0 0,1 22 16,21-1-16,-21 0 0,0 22 15,0-22-15,0 22 0,-1-1 0,1 22 16,0-22-16,-21 1 0,21-22 16,-22 22-16,22-22 0,0 0 0,0 1 15,0-1-15,-1-21 0,22 0 0,0 1 16,0-44 15,22 1-31,-1 0 0,-21 0 16,21-21-16,0 20 0,0-20 15,0 0-15,1-22 0,-1 22 0,0-22 16,21 1-16,-21-1 0,22 1 16,-22-1-16,21 1 0,-21-1 0,1 1 15,-1 21-15,0-1 0,0 1 0,0 0 16,0 42-16,-21 21 15,0 21-15,0-21 16,0 43-16,0-22 0,22 22 16,-22-1-16,0 1 0,0-1 0,0 1 15,0-1-15,0 1 16,0-1-16,0 1 0,0-22 0,0 0 16,0 1-16,0-1 0,0-21 0,0 0 15,0 0-15,0 1 0,0-1 16,0 0-16,-22-42 31,1 0-31,0 21 0,21-22 16</inkml:trace>
  <inkml:trace contextRef="#ctx0" brushRef="#br0" timeOffset="48520.93">12467 5884 0,'0'0'0,"21"0"31,0 0-31,1 0 0,-1-21 16,21 0-16,0 21 0,1-21 15,-1 21-15,0-21 0,1 21 0,20 0 16,-20-21-16,-1 21 0,0-22 16,22 22-16,-22 0 0,0 0 0</inkml:trace>
  <inkml:trace contextRef="#ctx0" brushRef="#br0" timeOffset="48909.22">13398 5736 0,'0'0'0,"-21"0"15,0-21-15,21 0 0,0 0 16,0 0-16,-21-1 0,21 1 0,0 0 16,0 0-16,0 0 0,0 0 15,21-1-15,0 22 0,0 0 0,1 0 16,-1 0-16,0 0 0,0 22 15,21-1-15,-20 0 0,-1 21 0,0 1 16,0-1-16,0-21 0,0 43 0,-21-22 16,22-21-16,-22 21 0,0 1 15,0-1-15,0-21 0,0 22 0,0-22 16,0 0-16,-22 0 16,1-21-16,0 0 15,0-21 1,21 0-16,0 0 15,-21-1-15,21-20 0,0 21 0,0-21 16,0-1-16,0 1 0,0 0 16,0-1-16,0 1 0,0 0 0,21 20 15,0 1-15,0 0 0,0 0 0,-21 0 16,22 21-16,-1 0 0,0 0 16,0 0-16,21 0 0,-20 0 15,-1 21-15,0-21 0</inkml:trace>
  <inkml:trace contextRef="#ctx0" brushRef="#br0" timeOffset="49289.19">14139 5588 0,'0'0'0,"-21"-42"16,21 21-16,0-1 15,21 22-15,0 22 16,1-1-16,-1 0 15,0 0-15,0 21 0,0-20 16,0 20-16,1 0 0,-1-21 16,0 22-16,-21-1 0,0 0 0,0-20 15,0 20-15,0-21 0,0 0 0,0 0 16,0 22-16,0-22 16,0 0-16,-21-21 15,21-21 1,0 0-16,0 0 15,0-22-15,0 22 0,0-21 0,0-1 16,0 1-16,21 0 0,0-1 16,0 1-16,0 0 0,1-1 0,-1 1 15,0 0-15,0 21 16,0-1-16,0 1 0,22 21 0,-22 0 16,0 0-16,0 0 0,0 0 15,-21 21-15,22 1 0,-22 20 16</inkml:trace>
  <inkml:trace contextRef="#ctx0" brushRef="#br0" timeOffset="50613.26">15113 5906 0,'0'0'0,"21"0"16,43-22-1,-43 1-15,-21 0 0,21-21 16,-21 21-16,0-1 0,0-20 0,0 21 15,0 0-15,-21-22 0,0 22 0,-1 0 16,1 21-16,0 0 0,0 0 16,0 0-16,-22 0 0,22 21 0,-21 0 15,0 1-15,20 20 0,-20 0 16,21-21-16,-21 22 0,20-1 0,1 0 16,0 1-16,0-22 0,21 21 15,0-21-15,0 22 0,0-22 0,0 0 16,0 0-16,0 0 0,21-21 0,0 0 15,0 22-15,22-22 16,-22 0-16,0 0 0,0 0 0,22-22 16,-22 1-16,21 0 0,-21 21 0,22-21 15,-22-21-15,0 20 0,0 1 16,0 0-16,0-21 0,1 21 0,-1-22 16,-21 22-16,21-21 0,-21 21 15,0-1-15,0 1 0,21 21 16,-21 21-1,0 1-15,0-1 0,0 21 16,0-21-16,0 22 0,0-22 0,0 21 16,0-21-16,0 22 0,0-22 15,0 0-15,0 0 0,0 21 16,0-20-16,21-1 0,0 0 16,1-21-16,-1 0 0,0 0 15,0 0-15,0 0 0,22 0 0,-22 0 16,21-21-16,-21 0 0,0 21 0,22-22 15,-22 1-15,0-21 0,0 21 16,0 0-16,1-22 0,-1 22 0,-21 0 16,0 0-16,21 0 0,-21-1 15,0 1-15,0 42 16,0 1 0,0-1-16,-21 0 15,21 0-15,0 0 0,0 0 0,-21 1 0,21-1 16,0 0-16,0 0 0,-22 0 15,22 0-15,0 1 0,0-1 16,22-21-16,-1 0 16,0 0-16,0 0 0,0 0 15,0 0-15,22 0 0,-22-21 16,0-1-16,0 1 0,0 0 0,1 0 16,20 0-16,-21-22 0,0 22 15,0-21-15,-21 0 0,22 20 0,-1-20 16,0 21-16,-21 0 0,0 0 15,0-1-15,21 22 0,-21 22 32,0-1-32,0 0 0,-21 0 0,21 0 15,-21 22-15,0-22 0,-1 21 16,1 0-16,21 1 0,-21-1 0,21 0 16,-21 22-16,21-22 0,0 22 15,0-1-15,0 1 0,0-1 0,0 1 16,0-1-16,0 1 0,0-1 0,21 1 15,-21-1-15,21-20 0,-21 20 0,0-21 16,0 22-16,0-22 0,0 1 16,0-1-16,0 0 0,-21 1 15,0-22-15,0 0 0,0 0 0,-1-21 0,1 0 16,0 0-16,0 0 16,0 0-16,0 0 0,-1-21 0,1 0 15,0 0-15,21-1 0,0-20 0,0 0 16,0 21-16,0-22 0,0 1 15,0 0-15,0-22 0,0 22 0,42-22 16,-20 1-16,-1-1 0,21 1 0,-21-22 16,22 22-16,20-22 0,-21 21 15,22 1-15,-22-22 0,22 22 0,-1-1 16,-20 1-16,-1-1 0,0 22 0,1-22 16,-1 22-16,-21 21 15,0-21-15,-21 20 0,0 1 0,-21 21 31,0 0-31,0 21 0,0-21 0,-1 22 16,22-1-16,0 0 0,0 0 0,0 0 16,0 0-16,0 1 0,0-1 15,22 0-15,-1 0 0,21 0 0,-21-21 16,0 21-16,22 1 0,-22-1 16,0-21-16,21 21 0,-20 0 15,-22 0-15,0 0 16,0 1-16,-22-22 15,1 0-15,0 21 0,-21-21 16,21 21-16,-22-21 0,22 0 0,-21 21 16,21-21-16,-1 0 0</inkml:trace>
  <inkml:trace contextRef="#ctx0" brushRef="#br0" timeOffset="50822.47">17124 6202 0,'0'0'0,"0"21"16,0 0-1,0 0 1,-21 1-16,21-1 16,-22 0-16,1 0 0,0 0 0,-21 0 15,21 1-15,-1-1 0,-20 21 16,21-21-16,-21 0 0,20 1 0,-20-1 15,21 0-15,0-21 0,0 0 0,-1 0 16</inkml:trace>
  <inkml:trace contextRef="#ctx0" brushRef="#br0" timeOffset="51269.22">17907 5249 0,'0'-21'15,"21"21"-15,0-21 0,22 21 16,20 0-16,1 0 0,20-21 0,1 21 15,0 0-15,-1 0 0,-20 0 16,20 0-16,1 0 0,-21 0 0,-1 0 16,1 0-16,-22 0 15,-21 0-15,21 0 0,-20 0 0,-44 0 32,1 0-32,0 0 0,-21 21 0</inkml:trace>
  <inkml:trace contextRef="#ctx0" brushRef="#br0" timeOffset="51505.24">18563 5207 0,'-21'0'0,"21"21"15,0 0 1,-21-21-16,21 22 0,0 20 0,-21-21 16,21 21-16,0 1 0,-22-1 15,1 0-15,0 22 0,0-1 16,21 1-16,-21-1 0,0 1 0,-1-22 15,1 1-15,21 20 0,0-21 16,0-20-16,0 20 0,0-21 0,0 0 16,0 0-16,0 1 0,21-22 15,1 0-15,-1 0 16,0 0-16,0-22 0,21 22 0</inkml:trace>
  <inkml:trace contextRef="#ctx0" brushRef="#br0" timeOffset="52066.13">18796 5821 0,'0'0'0,"21"-21"0,0 0 16,-21-1-16,0 1 0,0 42 31,0 1-31,-21-1 0,21 0 16,-21 0-16,0 0 0,21 22 0,0-22 16,0 0-16,0 21 0,0-21 15,0 1-15,0-1 0,0 0 0,21-21 16,0 21-16,21-21 15,-20 0-15,-1 0 0,21 0 0,-21 0 16,22 0-16,-1 0 0,-21-21 16,21 0-16,1 0 0,-1-1 15,0 1-15,-20 0 0,-1 0 0,0 0 16,0 0-16,0-1 0,-21 1 16,0 0-16,0 0 0,-21 21 15,0 21 1,21 0-16,-21 0 0,0 1 15,-1 20-15,22 0 0,0 1 0,-21-1 16,21 21-16,-21-20 0,21 20 16,0 1-16,0-1 0,0 1 0,0 20 15,0-20-15,0 21 0,0-22 0,0 1 16,0-1-16,0 22 0,0-22 16,0 1-16,0-1 0,-21 1 0,0-1 15,0-20-15,21 20 0,-43-21 16,22 1-16,0-22 0,0 0 15,0 0-15,-22 0 0,22 1 0,-21-22 16,-1 0-16,1 0 0,0-22 0,-1 1 16,-20 0-16,21-21 0,-1-1 15,-20 1-15,20 0 0,1-1 0,21-20 16,-21 21-16,20-22 0,22 22 16,0-1-16,0-20 0,0 21 0,0-1 15,22 1-15,20 0 0,-21-1 0,21 1 16,1 0-16,-1-1 0,0 1 15,22 0-15,-22-1 0</inkml:trace>
  <inkml:trace contextRef="#ctx0" brushRef="#br0" timeOffset="52365.82">19600 5821 0,'0'0'0,"0"-21"15,0 0-15,0-1 0,0 1 0,0 42 31,0 1-31,0 20 16,-21 0-16,21 1 0,0 20 16,0-21-16,0 22 0,0-1 0,-21 22 15,21-21-15,-21 20 0,21-20 16,-21 20-16,-1-20 0,1 21 0,21-22 16,-21 1-16,0-1 0,21 1 15,0-22-15,0 21 0,-21-20 0,21-1 16,0 0-16,-21-20 0,21 20 0,0-21 15,0 0-15,0 0 0,21-21 16,-21-21 0,21 0-16,0-21 0,0 21 0,0-22 15,1 1-15,-22 0 0</inkml:trace>
  <inkml:trace contextRef="#ctx0" brushRef="#br0" timeOffset="52643.66">19537 6138 0,'-21'-42'0,"42"84"0,-42-126 0,-1 63 16,22-22-16,0 22 0,0-21 16,0 21-16,22-1 0,20-20 0,-21 21 15,0 0-15,22 21 0,-1-21 0,0 21 16,1 0-16,-1 0 0,0 21 16,1-21-16,-1 21 0,-21 21 0,0-21 15,0 1-15,-21 20 16,0-21-16,0 0 0,0 22 0,-42-22 0,21 0 15,0 0-15,-22 0 0,22 0 16,-21 1-16,-22-1 16,22-21-16,21 21 0,0-21 0,0 0 15,-1 0-15,22-21 16,0 0-16,0-1 16,22 1-16,-1 0 0</inkml:trace>
  <inkml:trace contextRef="#ctx0" brushRef="#br0" timeOffset="52981.37">20193 5948 0,'0'0'0,"21"0"0,0 0 16,0 0-16,1 0 0,-1 0 16,0 0-16,0-21 15,0 0-15,22-1 0,-22 22 0,0-21 16,-21 0-16,21 0 0,-21 0 15,0 0-15,0-1 0,0 1 16,-21 21-16,0 0 16,0 0-16,-1 0 0,-20 0 0,21 21 15,-21 1-15,20-1 0,1 21 16,-21-21-16,42 22 0,-21-22 0,0 21 16,21-21-16,-22 22 0,22-22 15,0 0-15,0 0 0,0 0 16,22 0-16,-1 1 0,0-1 0,0-21 15,21 0-15,-20 0 0,20 0 0,0 0 16,1 0-16,-1 0 0,0 0 16,1-21-16,-1 21 0,0-22 0,1 1 15,-1 0-15</inkml:trace>
  <inkml:trace contextRef="#ctx0" brushRef="#br0" timeOffset="53233.32">21103 5757 0,'0'0'0,"0"-21"0,0 0 15,-21 21-15,0 0 16,0 0-16,-1 0 0,1 0 0,0 21 16,0 0-16,-21 1 0,20-1 15,1 0-15,0 21 0,0-21 0,0 22 16,0-1-16,-1-21 0,22 22 0,-21-22 16,21 0-16,0 0 0,0 21 15,0-20-15,21-1 0,1-21 0,-1 21 16,0 0-16,0-21 0,21 0 0,-20 0 15,20 0-15,-21 0 0,21 0 16,1 0-16,-22 0 0,21-21 0,-21 0 16,22 21-16,-22-21 0,21-1 15,-21 1-15</inkml:trace>
  <inkml:trace contextRef="#ctx0" brushRef="#br0" timeOffset="53887.32">21484 5842 0,'0'-21'0,"0"42"0,0-63 16,-21 42-16,0 0 0,0 0 15,-1 0-15,1 0 0,-21 21 0,21 0 16,-22 0-16,22 0 0,-21 1 0,21 20 16,0-21-16,-22 21 0,22-20 15,21 20-15,-21-21 0,21 0 0,0 22 16,0-22-16,0 0 0,0 0 16,0 0-16,21-21 15,0 21-15,0-21 0,1 0 16,20 0-16,-21 0 0,0 0 15,0-21-15,1 21 0,-1-21 0,0 0 16,0 0-16,0 0 0,0-1 0,-21 1 16,0-21-16,22 21 0,-22 0 15,21-22-15,-21 22 0,0 0 0,0 0 16,-21 42 15,21 0-31,-22 0 0,1 0 16,21 1-16,0 20 0,-21-21 0,21 0 15,0 0-15,0 1 0,0-1 16,0 0-16,0 0 0,0 0 0,21 0 16,0-21-16,1 0 0,-1 22 15,0-22-15,0 0 0,21 0 0,-20 0 16,20 0-16,-21-22 0,0 22 16,22-21-16,-22 0 0,0 21 0,-21-21 15,21 0-15,-21 0 0,21-1 0,-21-20 16,0 21-16,0 0 0,0 0 15,0-1-15,0 1 16,0 42 0,0 1-16,0-1 15,0 0-15,0 0 0,0 0 16,0 0-16,0 1 0,0-1 16,0 0-16,0 0 0,0 0 0,0 0 15,0 1-15,0-1 16,-21-21-1,0 21-15,0-21 0,0 0 16,-1 0 0,22-21-16,0 0 15,0-1-15,22 1 0,-1 0 16,0 0-16,0-21 0,0 20 16</inkml:trace>
  <inkml:trace contextRef="#ctx0" brushRef="#br0" timeOffset="54662.2">22140 5609 0,'0'0'0,"21"-42"0,1 0 16,-1 20-16,-21 1 0,0 0 16,0 0-16,0 42 15,0 0-15,0 0 0,0 22 16,0-1-16,0 0 0,-21 1 16,-1 20-16,22-20 0,-21 20 0,0-21 15,21 1-15,-21-1 0,0 0 16,21 1-16,0-1 0,-21-21 0,-1 22 15,22-22-15,0 0 0,0 0 16,0 0-16,0 0 16,22-21-1,-1 0-15,0-21 16,-21 0-16,21 21 0,0-21 0,22 0 16,-22 0-16,0-1 0,0 1 0,0 0 15,0 0-15,1 0 0,-1 21 16,0 0-16,-21 21 31,0 0-31,0 0 0,0 0 16,0 1-16,0-1 0,0 0 15,0 0-15,0 0 0,0 0 16,0 1-16,21-22 16,0 21-16,0-21 0,1 0 0,20 0 15,-21 0-15,0 0 0,0 0 16,22 0-16,-22 0 0,21 0 0,-21 0 15,22 0-15,-22 0 0,0-21 0,21-1 16,-20 22-16,-1-21 0,0 0 16,0 0-16,0 0 0,0-22 0,1 22 15,-22 0-15,0 0 0,0 0 16,0 0-16,-22 21 16,-20 0-16,21 0 15,-21 0-15,20 21 0,-20-21 16,0 21-16,21 0 0,-22 0 0,1 0 15,21 1-15,0-1 0,-1 0 0,1 0 16,21 21-16,0-20 0,-21-1 16,21 0-16,-21 0 0,21 0 0,0 22 15,0-22-15,0 0 0,0 21 0,0-21 16,0 22-16,0-22 0,0 21 16,0-21-16,0 22 0,0-1 0,0-21 15,0 22-15,-21-22 0,21 0 0,-21 21 16,-1-21-16,22 1 0,-21-1 15,0 0-15,0-21 0,21 21 16,-21 0-16,0-21 0,-1 0 0,1 21 16,0-21-16,0 0 0,0 0 15,21-21 17,0 0-17,21 0-15,0 0 0,0-22 0</inkml:trace>
  <inkml:trace contextRef="#ctx0" brushRef="#br0" timeOffset="54905.06">22923 5546 0,'0'0'0,"0"-21"0,0-1 0,-21 22 0,0-21 15,21 0 1,0 42 31,-21-21-16,0 21-31</inkml:trace>
  <inkml:trace contextRef="#ctx0" brushRef="#br0" timeOffset="55125.97">21929 5694 0,'0'0'16,"-43"21"-16,22-21 0,-21 0 0,42 21 16,21-21-1,0 0-15,21 0 0,-20 0 16,20 0-16,0 0 0,1 0 0,-1 0 15,0 0-15,1 0 0,-1 0 16,0 0-16,-21 0 0,22 0 16,-107 21 15,43-21-31,-21 22 0</inkml:trace>
  <inkml:trace contextRef="#ctx0" brushRef="#br0" timeOffset="58109.54">1609 8573 0,'0'0'0,"-22"-22"0,1 22 0,-21-42 16,21 42-16,0-21 16,-1 21-16,22 21 15,0 0 1,0 0-16,0 22 0,0-1 15,0 0-15,0 22 0,0-1 0,0 22 16,0-21-16,0 20 0,0-20 16,-21-1-16,21 1 0,-21-1 0,21-20 15,0-1-15,0-21 0,0 0 16,0 0-16,0 1 0,0-1 16,0-42-1,21-1-15,0 1 16,-21-21-16,22 21 0,-1-22 15,-21 22-15,21-21 0,0 0 16,-21-1-16,21 1 0,0 0 0,1-1 16,-1 1-16,0 21 0,0 0 15,0 21-15,0 0 0,1 0 16,-1 0-16,0 42 0,0-21 0,-21 21 16,21 1-16,0-1 0,-21 0 15,0-20-15,0 20 0,22 0 0,-22 1 16,21-22-16,-21 21 0,21-21 15,0 0-15,-21 1 0,21-22 0,0 21 16,1-21-16,-1 0 0,0 0 16,0-21-16,0 21 0,22-22 15,-22 1-15,21-21 0,0 21 16,-20-22-16,20 1 0,0 0 0,-21-1 16,22 1-16,-22-21 0,0 20 15,0-20-15,0-1 0,-21 1 0,22 20 16,-22 1-16,0-21 0,0 41 15,0-20-15,0 21 0,0 0 0,0 0 16,-22 21-16,22 21 16,0 0-16,0 21 0,0 1 15,0-1-15,0 21 0,0 1 16,0-1-16,0 1 0,0-1 16,0 1-16,0-1 0,0-20 0,0 20 15,22-20-15,-1-1 0,-21 0 16,21 1-16,0-22 0,21 21 15,-20-21-15,-1 0 0,21-21 0,0 0 16,1 0-16,-22 0 0,21 0 16,1-21-16,-1 21 0,0-42 0,1 21 15,-1 0-15,-21-1 0,21-20 16,1 21-16,-22-21 0,0-1 0,0 1 16,0 21-16,-21-22 0,0 22 15,0-21-15,0 21 0,0 0 0,0-1 16,-21 22-16,0 0 0,0 0 15,0 22-15,0-22 16,21 42-16,-22-21 0,1 0 0,21 22 16,0-1-16,0-21 0,0 21 15,-21-20-15,21 20 0,0-21 0,0 0 16,0 0-16,0 1 0,21-1 16,0 0-16,1 0 0,-1 0 0,21 0 15,0-21-15,1 0 0,-1 22 16,22-22-16,-1 0 0,-21 0 0,43 0 15,-21 0-15,-1 0 0,1-22 0,-1 1 16,1 21-16,-1-21 0,1 0 16,-22 0-16,21 0 0,-20-1 15,-1 1-15,0 0 0,-20-21 16,20 21-16,-21-1 0,-21 1 0,0-21 16,0 21-16,0 0 0,0-22 0,-42 22 15,21-21-15,-1 21 0,-20-1 16,21 1-16,-21 0 0,20 0 0,-20 21 15,21 0-15,-21 0 0,20 21 16,-20 0-16,21 22 0,-21-22 0,-1 21 16,22-21-16,-21 22 0,21-1 15,-1 0-15,1 1 0,0-1 0,0 0 16,21-21-16,0 22 0,0-22 0,0 0 16,0 0-16,21 0 15,0-21-15,0 0 0,22 0 0,-22 0 16,21 0-16,-21-21 0,22 0 15,-1 0-15,0 0 0,1 0 0,-1-22 16,0 22-16,-20-21 0,20-1 0,0 1 16,1 0-16,-22-1 0,0 1 15,0-21-15,0 20 0,-21-20 0,0 20 16,0-20-16,0 21 0,0-22 16,0 22-16,0-1 0,-21 1 0,0 0 15,0-1-15,0 1 0,-1 21 16,1 0-16,0 0 0,0 21 0,0 0 15,0 21 1,21 21-16,0-21 0,-22 43 16,22-22-16,0 22 0,0-1 0,0 22 15,0-22-15,0 1 0,0 20 16,0-41-16,0 20 0,0 1 0,22-22 16,-1 0-16,-21 1 0,21-22 15,0 21-15,0-21 0,0 1 0,22-1 16,-22-21-16,21 0 0,-21 0 0,22 0 15,-22 0-15,21 0 0,1 0 16,-1-21-16,-21 21 0,21-22 0,1 1 16,-22 0-16,21-21 0,-21 21 15,1-1-15,-1-20 0,0 21 16,-21-21-16,0 20 0,0-20 0,0 21 16,0 0-16,0 0 0,0-1 15,0 1-15,0 42 16,0 1-16,0-1 0,0 0 15,0 0-15,0 21 0,0-20 16,0 20-16,0-21 0,-21 21 0,0-20 16,21 20-16,0-21 0,0 0 15,0 0-15,-22 1 0,22-1 0,0 0 16,22-42 15,-22 0-31,21-1 0,0 1 16,0 0-16,0 0 0,0-21 0,1 20 15,-1-20-15,0 21 0,0-21 16,0 20-16,-21 1 0,21 0 0,1 0 16,-1 21-16,0 0 15,-21 21-15,0 0 16,0 0-16,21 1 0,-21-1 0,0 0 16,0 0-16,0 0 0,0 22 15,0-22-15,0 0 0,0 0 0,0 0 16,21-21-16,0 21 0,-21 1 15,22-22-15,-1 0 0,0 21 0,0-21 16,0 0-16,0 0 0,22 0 16,-22 0-16,21 0 0,-21 0 0,22-21 15,-22-1-15,21 22 0,-21-21 16,22 0-16,-22 0 0,0 0 0,0 0 16,0-1-16,1 1 0,-22-21 15,21 21-15,-21 0 0,0-1 0,0 1 16,0 0-16,0 0 0,0 0 0,0 0 15,-21 21-15,-1 0 0,1 0 16,0 0-16,0 21 0,0 0 0,21 0 16,-21 21-16,-1-20 0,22-1 0,0 21 15,-21-21-15,21 22 0,-21-22 16,21 21-16,0-21 0,0 0 16,0 1-16,0-1 0,0 0 0,0 0 15,21 0-15,0-21 16,1 21-16,-1-21 0,0 0 0,21 0 15,-21 0-15,22 0 0,-1 0 16,-21-21-16,22 0 0,-1 0 0,0 0 16,1 0-16,-1-1 0,-21 1 0,21 0 15,-20 0-15,-1 0 0,21-22 16,-42 22-16,21 0 0,-21 0 16,0 0-16,0 0 0,0-1 0,0 1 0,0 0 15,-21 21-15,0 0 16,0 0-16,0 21 0,-1-21 15,22 21-15,0 1 0,-21 20 0,21-21 16,-21 0-16,21 0 0,0 1 16,0 20-16,0-21 0,0 0 0,21 0 15,-21 1-15,21-1 0,1 0 0,-1-21 16,-21 21-16,21 0 0,0-21 16,-21 21-16,21-21 0,0 0 0,-21 22 15,-21-22 16,0 0-31,0 0 0,-21 0 16,20 0-16,1 0 0,0 0 16,0 0-16,0-22 0,0 22 15,21-21-15,0 0 0</inkml:trace>
  <inkml:trace contextRef="#ctx0" brushRef="#br0" timeOffset="59858.23">6773 9440 0,'21'0'31,"1"0"-31,-1 0 0,0 0 16,0-21-16,0 21 0,0-21 0,1 21 16,-1-21-16,21 0 0,-21 21 15,-21-21-15,21-1 0,1 1 0,-22 0 16,0 0-16,0 0 0,0 0 0,-22-1 16,1 1-1,0 0-15,0 21 0,-21 0 0,-1 0 16,1 0-16,0 0 0,-1 0 0,1 0 15,0 21-15,-1 0 0,1 1 16,0 20-16,-1-21 0,22 21 0,0 1 16,-21-1-16,42 0 0,-22 1 0,22-1 15,0 0-15,0-20 0,0 20 16,0-21-16,0 0 0,22 0 0,-1 1 16,0-22-16,0 0 0,0 0 0,22 0 15,-22 0-15,21 0 0,0 0 16,-20-22-16,20 1 0,0 0 0,1 0 15,-1-21-15,0 20 0,1-20 16,-22 21-16,21-21 0,-21 20 16,22-20-16,-22 0 0,0-1 0,0 1 15,-21 0-15,0-1 0,21 1 16,-21 0-16,0-22 0,0 22 0,0 0 16,0-1-16,-21 1 0,0 0 0,21-1 15,-21 22-15,0-21 0,21 21 16,0-1-16,-22 22 0,22 22 15,0-1-15,0 21 16,0 0-16,0 22 0,0-22 16,0 22-16,0-22 0,0 22 0,0-1 15,0 1-15,0-22 0,0 21 16,22-20-16,-22-1 0,21 0 16,0 1-16,0-1 0,0 0 0,0 1 15,1-22-15,20 0 0,-21 0 0,21 0 16,1-21-16,-1 0 0,0 0 15,-20 0-15,20 0 0,21 0 0,-20 0 16,-1-21-16,0 0 0,-20 0 16,20 0-16,0 0 0,-21-1 0,22 1 15,-22 0-15,-21 0 0,0 0 0,0-22 16,0 22-16,0 0 0,0 0 16,0 0-16,0 0 0,-21-1 0,0 1 15,-1 21-15,1 0 0,-21 0 16,21 0-16,0 0 0,-1 0 15,1 21-15,0 1 0,0-1 0,0 0 16,0 0-16,-1 21 0,1-20 0,21-1 16,-21 21-16,21-21 0,0 0 15,0 1-15,0-1 0,0 0 0,0 0 16,21 0-16,0-21 16,1 0-16,-1 0 0,0 0 15,0 0-15,0-21 0,0 0 0,1 0 16,20 21-16,-21-21 0,0-1 0,0 1 15,1 0-15,-1 0 0,0 0 16,0 0-16,0-1 0,-21 1 16,21 21-1,-21 21 1,0 1 0,0 20-16,0-21 0,0 0 0,0 0 15,0 1-15,0-1 0,22 0 16,-22 0-16,0 0 0,21 0 0,0-21 15,0 0-15,0 22 0,22-22 16,-22 0-16,0 0 0,0-22 16,21 22-16,-20-21 0,-1 0 15,0 0-15,21 0 0,-21 0 0,1-1 16,-1 1-16,0 0 0,0-21 16,0 21-16,-21-1 0,0 1 0,0 0 15,21 0-15,-21 0 0,0 0 16,0 42-1,0 0 1,0 0-16,0 0 0,0 0 0,0 1 16,0-1-16,0 21 0,0-21 15,0 0-15,0 1 0,0-1 0,0 0 16,22 0-16,-1-21 16,0 21-16,0-21 0,0 0 0,0 0 15,1 0-15,-1-21 0,0 21 16,0-21-16,0 0 0,-21 0 0,21-1 15,1 1-15,-1 0 0,-21 0 16,0 0-16,21 0 0,-21-1 0,0 1 16,21 0-16,-21 0 0,0 0 0,0 0 15,0-1-15,0 44 32,0-1-32,0 21 0,0-21 15,0 0-15,-21 22 0,0-1 0,21 22 16,0-22-16,0 21 0,0 1 15,-21-1-15,21 1 0,0-1 16,0 1-16,0-1 0,0 1 0,0 21 16,0-1-16,0-20 0,0 20 0,0 1 15,0 0-15,0-22 0,0 22 16,0 0-16,0-22 0,0 1 0,0-1 16,0 1-16,0-1 0,0 1 0,-22-1 15,22-21-15,-21 1 0,0-1 0,0 0 16,0 1-16,0-22 0,-22 0 0,22 0 15,-21 0-15,21-21 0,-22 0 16,22 0-16,-21 0 0,21 0 0,-1-21 16,-20 0-16,21-21 0,0 21 15,-22-22-15,22 1 0,0-22 0,-21 22 16,21-21-16,-1-1 0,1-21 16,0 22-16,21-1 0,-21-20 0,21-1 15,0 22-15,0-22 0,21 0 0,0 1 16,0 20-16,1-21 0,20 22 15,-21-22-15,21 22 0,1-1 0,-1 1 16,0-22-16,1 22 0,20-1 0,-20-21 16,20 22-16,1 21 0,-1-22 15,1 22-15</inkml:trace>
  <inkml:trace contextRef="#ctx0" brushRef="#br0" timeOffset="60546.12">9673 9377 0,'0'0'0,"-21"0"0,0 0 16,21-21-16,0 0 31,21 21-31,0 0 0,0 0 0,22 0 16,-1 0-16,0 0 0,22 0 15,-1 0-15,1 0 0,20 0 0,1 0 16,0 0-16,-22 0 0,43 0 16,-21 0-16,-1 0 0,22 0 0,-21-22 15,0 22-15,-1 0 0,1 0 0,0 0 16,-22-21-16,1 21 0,-22-21 0,0 21 15,1 0-15,-22 0 0,0-21 16,0 21-16,-21-21 0,-21 21 16,0-21-16,0-1 0,-22 22 15,1-21-15,-22 21 16,22-21-16,-21 21 0,-1-21 0,1 21 16,20-21-16,-20 21 0,-1 0 0,22-21 15,0 21-15,-1 0 0,22 0 16,-21 0-16,21 0 0,21-22 15,21 22 1,0 0-16,21 0 16,1 0-16,-1 0 0,0 0 0,1 0 15,-1 0-15,21 0 0,-20 0 16,-1 0-16,0 0 0,22 0 0,-43 22 16,21-1-16,-20-21 0,20 21 0,-42 0 15,0 21-15,0-20 16,0-1-16,0 21 0,0 0 0,-21-20 15,0 20-15,-22 0 0,1 1 0,0-1 16,-1 0-16,1-21 0,-22 22 16,22-1-16,0 0 0,-1-20 0,1 20 15,0-21-15,-1 0 0,22 0 0,-21 1 16,21-1-16,0-21 0,-1 0 16,22-21-1,0-1-15,22 1 16,20-21-16</inkml:trace>
  <inkml:trace contextRef="#ctx0" brushRef="#br0" timeOffset="63568.97">13250 9335 0,'0'21'0,"-21"-21"16,21 21-16,21-42 62,0 0-62,1-1 0,-1 1 0,0 0 16,0 0-16,0-21 0,22 20 15,-22-20-15,21 0 0,0-1 16,-20-20-16,-1 21 0,21-1 16,-21-20-16,0 20 0,-21-20 0,0 21 15,0-1-15,0 1 0,0 0 0,0-1 16,0 1-16,0 0 0,-21 20 16,0 1-16,21 0 0,-21 0 0,0 21 15,0 0-15,-1 0 0,1 21 16,0 0-16,0 22 0,0-1 0,21 0 15,0 22-15,-21-1 0,21 1 0,-22 20 16,22-20-16,0 21 0,0-22 16,0 1-16,0-1 0,0-21 15,0 1-15,0-1 0,0 0 0,22 1 16,-1-22-16,0 0 0,0 0 16,0-21-16,0 0 0,22 0 0,-22 0 15,0 0-15,21 0 0,-20 0 0,-1 0 16,0-21-16,21 0 0,-21 0 15,1-22-15,-1 22 0,0 0 0,21-21 16,-42 21-16,21-22 0,1 22 16,-1-21-16,-21 21 0,0-22 0,0 22 15,21 0-15,-21 0 0,0 42 32,0 0-32,0 21 15,0-20-15,0 20 0,0-21 0,0 21 16,0 1-16,0-22 0,0 21 15,0-21-15,21 1 0,-21-1 0,21 0 16,0 0-16,1 0 16,-1-21-16,0 0 0,0 0 0,0 0 15,0 0-15,1 0 0,-1 0 0,0-21 16,0 0-16,0 21 0,-21-21 16,0 0-16,21-1 0,-21 1 0,0 0 15,0-21-15,0 21 0,-21-1 0,0 1 16,0-21-16,0 21 0,0 0 15,-22-1-15,22 1 0,0 21 16,0 0-16,0 0 0,-1 0 0,44 0 31,20 0-15,-21 0-16,21 0 0,-20-21 0,20 21 16,0 0-16,1-21 0,-1 0 15,0 21-15,1-21 0,-1-1 0,0 22 16,1-21-16,-22 21 0,21 0 15,-21 0-15,0 0 0,1 0 0,-1 21 16,0 1-16,-21 20 0,0-21 16,0 0-16,0 22 0,0-22 15,0 0-15,-21 21 0,21-21 16,-21 1-16,21 20 0,0-21 0,-22 0 16,22 0-16,0 1 0,0-1 15,0 0-15,0 0 16,22-21-16,-1 0 0,0 0 15,0 0-15,0 0 0,22-21 16,-22 21-16,21-21 0,-21 0 0,22-1 16,-1 1-16,-21-21 0,0 21 15,0-22-15,1 22 0,-22-21 0,0 0 16,0 20-16,0-20 0,-22 21 0,1 0 16,0 0-16,-21-1 0,21 22 15,-22 0-15,1 0 0,0 0 0,20 0 16,-20 22-16,0-1 0,21 0 15,-1 0-15,1 0 0,0 0 16,21 1-16,0-1 0,0 0 0,0 0 16,0 0-16,21-21 0,0 21 0,22-21 15,-1 0-15,0 0 0,1 0 16,20 0-16,-20 0 0,20-21 0,1 0 16,20 0-16,-20 0 0,-1 0 15,-20-1-15,20 1 0,-21 0 0,1 0 16,-22 0-16,21 0 0,-42-22 15,21 43-15,-21-21 0,0 0 0,-21 21 32,0 21-32,21 21 15,-21-20-15,21 20 0,-21 0 16,21 1-16,0-1 0,-21 21 0,-1-20 16,22 20-16,-21 1 0,0-1 15,21 1-15,-21 20 0,0-20 0,0 21 16,-1-22-16,1 22 0,0-22 0,0 22 15,21-22-15,-21 22 0,0-21 0,-1-1 16,22 1-16,-21-1 0,21 1 16,0-22-16,0 0 0,0 1 0,0-1 15,0-21-15,0 0 0,0 0 0,0-42 47,0 0-47,0 0 0,21-21 0,-21 20 16,22-20-16,-22-21 0,21 20 0,-21-20 15,0-1-15,21 1 0,0-1 16,0 1-16,-21-22 0,21 22 0,1-22 16,-22 0-16,21 1 0,-21-1 15,21 0-15,-21 22 0,0-1 0,0 1 16,21-1-16,0 1 0,-21 20 0,21 1 16,1 0-16,-1 21 0,-21-22 15,42 22-15,-21 0 0,0 21 0,1-21 16,20 0-16,-21 21 0,21 0 15,-20 0-15,-1 0 0,0 0 16,0 21-16,0 0 0,-21 0 0,0 0 16,0 0-16,0 1 0,0 20 15,0-21-15,-21 0 0,0 0 0,-21 22 16,20-22-16,-20 0 0,21 0 0,-21 0 16,20-21-16,1 22 0,0-22 15,0 0-15,21 21 0,21-21 31,0 0-31,22 0 16,-22-21-16,0 21 0,0 0 16,21 0-16,-20 0 0,-1-22 15,0 22-15,0 0 0,21 0 0,-20 0 16,-1 0-16,0 0 0,0 0 0,0 0 16,0-21-16,1 21 0,-1-21 15,0 21-15,0 0 0,0-21 16,0 21-16,-21-21 0,0 0 15,22 21-15,-22-22 16,21 22-16,0 0 16,0 0-1,0 0-15,-21 22 0,0-1 0,21-21 16,1 21-16,-22 0 0,21-21 16,0 21-16,0 0 0,0-21 15,0 0-15,22 22 0,-22-22 0,21 0 16,1 0-16,-22 0 0,21 0 0,0 0 15,1-22-15,-22 1 0,21 21 16,-21-21-16,1 0 0,-1 21 0,0-21 16,0 0-16,0-1 0,-21 1 0,0 0 15,0 0-15,-21 21 32,0 0-32,0 21 0,21 0 15,-21 0-15,21 1 16,-22-22-16,22 21 0,0 0 0,0 0 15,0 0-15,-21-21 0,21 21 0,0 1 16,21-44 15,-21 1-15,22 21-16,-1-21 0,-21 0 0,21 0 16,0 21-16,-21-21 0,21-1 0,0 1 15,1 0-15,-22 0 16,21 21-16,-21 21 15,0 0-15,0 0 16,0 1 0,0-1-16,0 0 0,0 0 0,0 21 15,0-20-15,0-1 0,21 0 0,0 0 16,0 0-16,0 0 16,1 1-16,20-22 0,-21 0 0,0 0 15,22 0-15,-22 0 0,21 0 0,0 0 16,-20 0-16,20-22 0,0 22 15,1-21-15,-1 0 0,-21 0 0,21-21 16,-20 20-16,20 1 0,-21-21 16,0 21-16,0-22 0,1 1 0,-1 21 15,-21-21-15,0-1 0,0 22 16,0-21-16,0 21 0,0-1 0,0 1 16,-21 21-16,-1 0 15,-20 21-15,21 1 0,0 20 0,-22-21 16,22 21-16,-21 1 0,21-22 15,-22 21-15,22 1 0,-21-1 0,21 0 16,0 1-16,-1-1 0,1 0 0,0 1 16,0-1-16,21 0 0,0 1 15,0 20-15,0-21 0,0 1 0,0 20 16,0-20-16,0 20 0,0-21 0,0 22 16,0-1-16,0-20 0,0 20 15,0 1-15,0-1 0,0 22 16,0-22-16,0 1 0,0-1 0,0 1 15,0-1-15,0 1 0,0-1 0,0-20 16,0 20-16,0-20 0,0-1 16,0-21-16,-21 21 0,0 1 0,-1-22 15,1 0-15,21 0 0,-21 0 0,0 1 16,0-22-16,0 21 0,-1-21 16,1 0-16,0 0 0,0 0 15,0-21-15,21-1 0,0 1 0,-21 0 16,21 0-16,-22-21 0,22-1 0,0 1 15,0-22-15,0 22 0</inkml:trace>
  <inkml:trace contextRef="#ctx0" brushRef="#br0" timeOffset="63857.02">16425 8509 0,'0'0'0,"-42"-21"16,21 21-16,0-21 0,-1 0 15,1 21-15,0 0 0,0 0 31,21 21-15,21-21-16,-21 21 16,21 0-16,22 0 0,-22 0 15,0 22-15</inkml:trace>
  <inkml:trace contextRef="#ctx0" brushRef="#br0" timeOffset="64172.84">17886 9483 0,'0'-21'31,"0"42"16,0 0-47,0 0 15,0 0-15,0 22 0,0-22 0,0 0 16,-21 21-16,-1-21 0,1 22 16,0-22-16,0 21 0,-21-21 0,-1 1 15,1-1-15,0 0 0,20 0 0,-20 0 16,0-21-16,21 0 0</inkml:trace>
  <inkml:trace contextRef="#ctx0" brushRef="#br0" timeOffset="66507.53">18944 8530 0,'0'0'0,"0"-42"0,0 21 15,0-22-15,0 22 0,0 0 0,0 0 16,0 0-16,-21 42 16,0 21-16,21-21 15,-21 43-15,-1-22 0,1 22 16,0-1-16,0 22 0,-21-22 15,20 22-15,1 0 0,-21-22 0,21 1 16,-22-1-16,22 1 0,-21-22 0,21 0 16,0 1-16,-1-1 0,1-21 15,0 0-15,21 1 0,-21-22 0,21-22 32,0 1-32,21 0 0,0-21 15,0 21-15,1-22 0,-1 1 0,0 21 16,0-43-16,21 22 0,-20 0 15,-1-1-15,0 1 0,0 0 0,0-1 16,0 22-16,1 0 16,-1 0-16,0 21 0,0 21 0,-21 0 15,21 0-15,0 22 0,-21-22 16,0 21-16,0 0 0,22 1 0,-22-1 16,21 0-16,-21 1 0,21-1 0,-21-21 15,21 22-15,0-22 0,0 0 16,1 0-16,20 0 0,0 0 0,-21-21 15,22 0-15,-1 0 0,0 0 0,22 0 16,-22 0-16,1-21 0,-1 21 16,21-21-16,-20 0 0,-1-21 0,22 20 15,-22-20-15,-21 0 0,21-1 16,1 1-16,-22 0 0,-21-22 16,0 22-16,0-22 0,0 1 0,0-1 15,0 1-15,0 21 0,-42-22 16,20 1-16,-20 20 0,0 1 0,-1-22 15,1 22-15,0 0 0,-22 21 16,1-22-16,20 43 0,-20-21 0,-1 21 16,22 0-16,-21 21 0,20 0 15,1 22-15,21-22 0,-22 21 0,22 22 16,0-22-16,21 0 0,0 22 16,0-22-16,0 22 0,42-22 0,-20 0 15,-1 1-15,21-1 0,-21-21 0,22 22 16,-1-22-16,0 0 15,1 0-15,-1-21 0,0 0 0,1 0 16,-1 0-16,-21 0 0,21 0 0,-20 0 16,20-21-16,-21 21 0,0-21 15,0 21-15,1-21 0,-1-1 0,0 22 16,0-21-16,0 0 0</inkml:trace>
  <inkml:trace contextRef="#ctx0" brushRef="#br0" timeOffset="67269.62">20701 8784 0,'0'0'0,"21"0"0,0 0 0,0 0 0,1-21 16,-1 21-16,0-21 0,0 0 0,0 21 15,0-21-15,1-1 0,-22 1 16,0 0-16,0 0 0,0 0 15,0 0-15,0-1 16,-22 22-16,1 0 0,0 0 0,0 0 16,-21 0-16,-1 0 0,22 0 0,-21 22 15,-1-1-15,1 0 16,0 0-16,-1 0 0,1 22 0,0-22 16,-1 21-16,22-21 0,0 22 0,0-22 15,0 0-15,21 21 0,0-21 16,0 1-16,21-1 0,0 0 15,0 0-15,22-21 0,-1 21 16,-21 0-16,21-21 0,1 22 0,-1-1 16,0-21-16,1 21 0,-1 0 0,0 0 15,-20 0-15,-1 1 0,0-1 16,-21 0-16,0 0 0,0 0 0,0 0 16,0 1-16,-21-1 0,0 0 15,-22 0-15,22 0 0,-21-21 16,21 21-16,-22 1 0,1-22 0,0 0 15,-1 21-15,1-21 0,0 0 0,-1 0 16,1 0-16,0 0 0,20-21 16,-20 21-16,21-22 0,0 1 0,0 0 15,21 0-15,-22 21 0,22-21 0,-21 0 16,21-1-16,0 1 0,0 0 16,0 0-16,0 42 46,0 0-46,0 0 16,0 1 0,0-1-1,0 0 1,0 0 15,21-21-15,-21 21-16,22-21 0,-1 0 15,0 0-15,0 21 0,0-21 0,22 0 16,-22 0-16,21 0 0,0 0 16,1 0-16,-1 0 0,22 0 0,-22 0 15,0 0-15,-21 0 0,22-21 0,-22 21 16,0 0-16,0-21 16,0 0-16,1 21 0</inkml:trace>
  <inkml:trace contextRef="#ctx0" brushRef="#br0" timeOffset="68540.86">1609 11282 0,'0'0'0,"0"-21"16,21 0-16,0 21 15,21-22-15,1 1 16,-1 21-16,21-21 0,1 21 0,-1-21 15,22 0-15,0 21 0,-1-21 16,22 21-16,-21-22 0,21 22 0,-22 0 16,1-21-16,-21 21 0,20 0 15,-41 0-15,20 0 0,-21 0 0,1 0 16,-22 0-16,0 0 0,-21 21 16,-21-21-1,0 0-15,-22 22 0</inkml:trace>
  <inkml:trace contextRef="#ctx0" brushRef="#br0" timeOffset="68797.63">2328 11176 0,'0'0'0,"-84"42"16,62-42-16,1 22 16,21-1-16,0 0 0,-21 0 15,21 21-15,-21 1 0,21-1 0,0 0 16,0 22-16,0-22 0,0 22 15,0-1-15,-21-20 0,21 20 0,-21 1 16,-1-1-16,22 1 0,-21-1 16,0-21-16,21 22 0,0-22 15,-21 1-15,21-22 0,-21 21 16,21-21-16,21-21 16,0-21-1,0-21-15,0 21 0,22-22 16,-22 1-16,21 0 0</inkml:trace>
  <inkml:trace contextRef="#ctx0" brushRef="#br0" timeOffset="70129.64">2582 11472 0,'0'0'0,"0"-21"0,21 0 0,-21 42 32,0 22-32,0-22 15,0 21-15,0 22 0,0-22 16,22 21-16,-22-20 0,0 20 15,0 1-15,0-22 0,0 22 16,0-22-16,0 21 0,0-41 0,0 20 16,0 0-16,0-21 0,0 1 15,0-1-15,0-42 32,21-1-32,0 1 0,-21-21 15,21 21-15,0-22 0,0 1 16,-21 21-16,22-21 0,-1 20 0,0-20 15,0 21-15,0 0 0,0 0 16,1 21-16,-1 0 0,0 0 0,0 0 16,-21 21-16,21 0 0,0 0 15,-21 21-15,0-20 0,0 20 16,22 0-16,-22-21 0,0 22 0,0-22 16,0 21-16,21-21 0,-21 1 15,0-1-15,0 0 0,21-21 16,0 0-16,0 0 0,0 0 15,1 0-15,-1 0 0,21-21 0,-21 0 16,22-1-16,-1-20 0,0 21 16,1-21-16,-22-1 0,21 22 15,-21-21-15,0-1 0,1 22 16,-22-21-16,0 21 0,0 0 0,0-1 16,0 1-16,-22 0 0,1 21 0,0 0 15,0 0-15,-21 0 0,20 21 16,1 0-16,0 1 0,-21-1 0,21 0 15,21 0-15,0 0 0,0 0 16,0 1-16,0-1 0,0 0 0,0 0 16,21 0-16,0 0 0,0 1 15,21-22-15,-20 21 0,20 0 0,-21-21 16,21 21-16,-20 0 0,20-21 16,-21 21-16,21-21 0,-20 22 15,-1-22-15,0 0 0,0 0 16,0 21-16,0-21 0,1 0 0,-1 0 15,0 0-15,0 0 0,0 0 16,0-21-16,1-1 0,-1 1 16,0 0-16,0 0 0,0-21 15,-21 20-15,0 1 0,21 0 16,-21-21-16,22 21 0,-22-1 0,0-20 16,0 21-16,0 0 0,0 0 15,0 63 16,0-21-31,0 0 0,0 22 16,0-22-16,0 21 0,0 0 0,0 1 16,0-22-16,0 21 15,0-21-15,0 22 0,0-22 0,0 0 16,0 0-16,0 0 0,21 1 0,0-22 16,21 0-16,-21 0 15,1 0-15,-1-22 0,21 1 0,-21 21 16,22-42-16,-1 21 0,-21 0 15,21-1-15,-20-20 0,20 21 0,-21-21 16,0 20-16,0-20 0,1 21 16,-22 0-16,0-22 0,0 22 15,0 0-15,0 42 16,0 0 0,0 22-16,0-22 15,0 0-15,0 21 0,0 1 16,0-22-16,0 21 0,0-21 0,0 22 15,0-22-15,0 0 0,0 0 0,0 0 16,21 1-16,0-22 16,21 0-16,-21 0 0,1 0 0,-1 0 15,21 0-15,-21 0 0,22-22 16,-22 1-16,21 0 0,-21 0 0,0 0 16,1 0-16,-1-1 0,0 1 15,0 0-15,-21 0 0,0 0 16,0 0-16,0-1 0,0 1 0,0 0 15,0 42 17,0 0-32,0 1 0,21 20 15,-21-21-15,0 0 0,0 0 16,0 1-16,0 20 0,0-21 0,0 0 16,0 0-16,0 1 0,0-1 0,0 0 15,0 0-15,0 0 31,-21-21-31,0 0 16,0 0-16,0 0 16,-1 0-16,1 0 0,0 0 0,0 0 15,21-21-15,-21 21 0,0-21 16,21 0-16,-22 21 0,22-21 0</inkml:trace>
  <inkml:trace contextRef="#ctx0" brushRef="#br0" timeOffset="71925.14">5694 12425 0,'0'0'0,"-21"21"0,-22-21 0,22 0 16,0 21-16,0-21 0,0 0 0,21-21 31,0 0-31,21 0 0,0 0 16,-21-1-16,21 1 0,0 0 16,0-21-16,1 21 0,-1-1 15,0-20-15,-21 21 0,0-21 0,0 20 0,0 1 16,0 0-16,-21-21 15,-22 21-15,22-1 0,0 22 0,-21-21 16,21 0-16,-22 21 0,1 0 16,0 0-16,-1 0 0,22 21 0,-21 0 15,-1 22-15,1-22 0,21 21 0,-21 1 16,20-1-16,1 0 0,0 1 16,0-22-16,21 21 0,0 0 0,0 1 15,0-22-15,0 21 0,0-21 16,0 1-16,21-1 0,0-21 15,0 21-15,1-21 0,-1 0 0,0 0 16,21 0-16,-21-21 0,22 21 16,-1-21-16,-21-1 0,22-20 0,-1 21 15,0 0-15,1-22 0,-1 1 16,0 0-16,1-1 0,-1 1 0,0-21 16,1 20-16,-22-20 0,21 20 0,-21-20 15,22 21-15,-22-22 0,0 22 16,-21-22-16,0 22 0,0 0 0,0-1 15,0 1-15,0 0 0,0 20 16,-21-20-16,0 21 0,-1 21 0,1 0 16,0 0-16,0 0 0,0 0 15,0 21-15,-1 0 0,22 22 16,-21-1-16,21 0 0,-21 22 0,21-22 16,0 22-16,0-1 0,0 1 0,0-1 15,0 1-15,0-1 0,0 1 16,0-22-16,21 21 0,0-20 0,1-1 15,-1 0-15,21-20 0,-21-1 16,0 0-16,22 0 0,-1 0 0,-21-21 16,22 0-16,-1 0 0,-21 0 0,21 0 15,1-21-15,-22 0 0,21 0 16,1 0-16,-1-1 0,0 1 0,-21-21 16,22 21-16,-22 0 0,0-22 15,0 1-15,0 21 0,-21-22 16,0 22-16,0-21 0,0 21 0,0 0 15,0-1-15,-21 1 0,0 21 16,0 0-16,0 0 0,0 0 0,-1 0 16,-20 0-16,21 21 0,0 1 15,0 20-15,-1-21 0,1 21 0,21 1 16,-21-1-16,0 0 0,21 1 0,-21-22 16,21 21-16,0-21 0,0 22 15,0-22-15,0 0 0,0 0 0,0 0 16,21-21-16,0 0 0,0 0 15,0 0-15,1 0 16,-1-21-16,21 21 0,-21-21 0,0 0 16,22 0-16,-22 0 0,0-22 15,21 22-15,-20-21 0,-1 21 0,0-22 16,0 22-16,-21-21 0,21 21 0,-21-22 16,21 22-16,-21 0 0,0 0 15,0 42 1,0 0-16,0 0 15,0 0-15,0 22 0,0-22 16,0 0-16,0 21 0,0-20 0,0-1 16,22 21-16,-22-21 0,21 0 15,-21 1-15,21-1 0,-21 0 16,21-21-16,0 21 0,0-21 0,1 0 16,-1 0-16,0 0 0,21 0 15,-21 0-15,22-21 0,-22 21 0,21-21 16,-21 0-16,22-1 0,-1-20 0,-21 21 15,0 0-15,22-22 0,-22 22 16,0-21-16,-21 21 0,21-22 0,0 22 16,-21 0-16,0 0 0,0 42 31,0 0-31,0 0 0,0 1 16,0-1-16,0 21 0,0-21 0,0 22 15,0-22-15,0 0 16,0 0-16,0 21 0,0-20 0,0-1 15,0 0-15,22-21 0,-1 21 0,0-21 16,0 0-16,0 0 16,0 0-16,1 0 0,20 0 0,-21-21 15,0 0-15,0 0 0,22-1 0,-22 1 16,0 0-16,0-21 0,0 21 16,1-22-16,-1 1 0,0 21 0,0-22 15,0 22-15,0 0 0,-21 0 0,0 0 16,22 0-16,-1 21 15,-21 21 1,0 0-16,0 0 0,0 21 16,0-20-16,0-1 0,-21 21 15,21 0-15,-22 1 0,22-1 0,0 0 16,0 22-16,0-22 0,0 22 0,0-1 16,22 1-16,-1 20 0,0-20 15,0 21-15,0-1 0,0 1 0,1 0 16,-1-1-16,0 1 0,0 0 0,0-1 15,0 1-15,1 0 0,-22-1 0,0-20 16,21 20-16,-21-20 0,0-1 16,0 1-16,0-1 0,0 1 15,-21-22-15,-1 1 0,1-1 0,0-21 16,-21 21-16,-1-20 0,22-22 0,-21 0 16,0 0-16,-1 0 0,1 0 15,0-22-15,-1 1 0,1 0 0,0-21 16,-22 21-16,22-22 0,-1-20 0,1 20 15,21-20-15,-21-1 0,-1 1 16,22-22-16,0 1 0,21 20 0,0-21 16,0 1-16,0-1 0,0 22 0,0-22 15,21 0-15,0 22 0,22-22 16,-22 22-16,21-1 0,0-21 0,1 43 16,-1-21-16,0-1 0,1 22 15,-1-1-15,0 1 0,1 0 16,20-1-16,-20 22 0,-1-21 0</inkml:trace>
  <inkml:trace contextRef="#ctx0" brushRef="#br0" timeOffset="72670.17">9885 12277 0,'0'0'0,"-64"0"0,22 0 15,0 0-15,-1 0 0,1 0 0,0 0 16,20 0-16,1 0 0,-21 0 0,21 0 15,42 0 1,21 0 0,-21 0-16,43 0 0,-22 0 15,22 0-15,-1 0 0,22 0 16,-22 0-16,22 0 0,0 0 0,-1 0 16,1 0-16,0 0 0,-1-21 0,1 21 15,0-22-15,21 22 0,-22 0 16,1 0-16,-22-21 0,22 21 0,-21 0 15,-22 0-15,0 0 0,1 0 0,-22 0 16,0 0-16,0 0 0,-21-21 16,0 0-1,-21 21-15,0-21 0,-22 21 16,22-21-16,-21-1 0,0 22 16,-1-21-16,1 0 0,0 0 15,-1 21-15,1-21 0,-22 21 0,22-21 16,0 21-16,21 0 0,-22-22 15,22 22-15,0-21 0,0 21 0,0 0 16,42 0 0,0 0-1,0 0-15,21 0 0,1 0 0,-1 0 16,0 0-16,1 0 0,-1 21 16,0 1-16,1-22 0,-1 21 0,0 0 15,1-21-15,-22 21 0,0 21 0,0-20 16,-21-1-16,0 21 0,0-21 15,0 22-15,0-1 0,-21-21 16,0 21-16,-21 1 0,20-1 0,-20-21 16,0 22-16,-1-22 0,-20 21 0,21-21 15,-1 0-15,1 22 0,0-22 16,-1 0-16,1 0 0,21 0 0,0-21 16,-1 0-16,44-21 15,-1 21 1,21-42-16</inkml:trace>
  <inkml:trace contextRef="#ctx0" brushRef="#br0" timeOffset="73201.39">13716 12171 0,'0'0'0,"0"-21"0,-21 0 0,21-1 16,0-20-16,0 21 0,0 0 0,0-22 16,0 22-16,0 0 0,0 0 0,0 0 15,0 0-15,0 42 32,0 0-32,0 21 15,0 1-15,0-1 0,0 21 0,0-20 16,0 20-16,0 1 0,0-1 15,0 1-15,0 20 0,-21-20 0,-1 21 16,1-1-16,21 1 0,-21-22 16,0 22-16,0-21 0,0 20 0,-1-20 15,1-1-15,0-20 0,0 20 16,21-21-16,-21 1 0,0-22 0,-1 21 16,22-21-16,0 1 0,-21-22 15,21 21-15,-21-21 0,0 0 16,21-21-16,0-1 15,-21-20-15,21 21 0,0-21 16,0-1-16</inkml:trace>
  <inkml:trace contextRef="#ctx0" brushRef="#br0" timeOffset="73513.6">13293 12213 0,'-22'-42'0,"44"84"0,-44-126 0,22 62 0,0-20 15,22 0-15,-22-1 0,42 1 0,-21 21 16,21-21-16,1 20 0,-1 1 16,0 0-16,1 0 0,-1 21 0,0 0 15,1 0-15,20 0 0,-20 21 0,-1 0 16,0 0-16,1 22 0,-22-22 0,0 21 16,-21 1-16,0-1 0,0 0 15,-21 1-15,0-1 0,-22 0 0,22-21 16,-21 22-16,-1-1 15,1-21-15,0 0 0,-1 22 0,1-22 16,21 0-16,-21-21 0,20 21 0,1 0 16,0-21-16,42 0 15,0-21 1,1 0-16,20 0 0,0-21 16,1 20-16</inkml:trace>
  <inkml:trace contextRef="#ctx0" brushRef="#br0" timeOffset="74845.84">14520 11832 0,'0'0'0,"0"21"31,-21 1-31,0-22 16,21 42-16,-21-21 0,0 21 0,-1-20 15,22 20-15,0 0 0,-21 1 0,21-1 16,-21-21-16,21 21 0,0 1 0,0-22 15,0 21-15,0-21 0,0 1 0,0-1 16,21 0-16,0-21 0,1 0 16,-1 21-16,0-21 0,0 0 15,21 0-15,-20 0 0,-1-21 0,21 0 16,-21 0-16,0-1 0,22 1 0,-22 0 16,0-21-16,0 21 0,0-22 15,-21 1-15,0 21 0,0-43 0,0 43 16,22 0-16,-44-21 0,1 20 15,-21-20-15,21 21 0,-22 0 0,1 0 16,0 21-16,21 0 0,-22 0 16,1 0-16,21 0 0,-22 0 0,22 0 15,0 21-15,21 0 0,0 21 0,0-21 16,0 22-16,0-22 0,21 0 16,0 21-16,1-20 0,-1-1 0,0 0 15,21 0-15,1 0 0,-22-21 16,21 0-16,22 0 0,-22 0 15,0 0-15,22 0 0,-22 0 0,22-21 16,-1 0-16,1 0 0,-1 0 16,-21-22-16,22 22 0,-1-21 0,-20-1 15,-1 1-15,0 0 0,1-1 0,-1 1 16,-21 0-16,0-1 0,1 1 16,-22 0-16,0-1 0,0-20 0,0 21 15,0-1-15,0 1 0,0 0 16,0-1-16,0 22 0,0-21 0,0 21 15,-22 21-15,1 0 0,0 0 16,0 0-16,0 42 16,21-21-16,-21 43 0,-1-22 0,1 21 15,21 1-15,-21-1 0,0 1 16,21-1-16,-21 1 0,21-1 0,-21 22 16,21-21-16,-22-1 0,22 1 0,0-22 15,0 21-15,0-20 0,0-1 16,0 0-16,0-20 0,0 20 0,22-21 15,-1 0-15,0-21 0,0 0 16,0 0-16,22 0 0,-22 0 0,21-21 16,-21 21-16,22-21 0,-1 0 0,-21-22 15,21 22-15,-20 0 16,20-21-16,-21-1 0,0 22 0,0-21 16,22 21-16,-43 0 0,21-1 0,-21 1 15,21 0-15,-21 42 16,0 0-1,0 1-15,0 20 16,0-21-16,0 0 0,0 22 0,0-22 16,0 0-16,0 0 0,0 21 0,0-20 15,0-1-15,21 0 16,0-21-16,1 21 0,-1-21 16,21 0-16,-21 0 0,22 0 15,-22-21-15,21 21 0,0-21 16,1 0-16,-22-1 0,21-20 0,-21 21 15,22 0-15,-22-22 0,0 22 16,0-21-16,0 21 0,1-22 0,-1 22 16,0 0-16,-21 0 0,21 0 0,-21 0 15,0 42 1,0 0-16,0 0 16,0 0-16,0 22 0,-21-1 0,21 0 15,-21 1-15,21-1 0,-21 0 16,-1 22-16,22-22 0,0 22 0,-21 20 15,21-20-15,0 20 0,0-20 16,0 21-16,0-1 0,0 1 16,0 0-16,0-1 0,0 1 0,-21 0 15,21-1-15,0 22 0,-21-21 0,21-1 16,0-20-16,-21 21 0,0-1 16,-1-20-16,1-1 0,0 1 0,0-1 15,0-20-15,0-1 0,-22 0 0,22 1 16,-21-22-16,-1 0 0,22 0 15,-21-21-15,0 0 0,-1 0 0,1 0 16,-22-21-16,22 0 0,0-22 0,-1 22 16,-20-21-16,21 0 0,-22-22 15,22 22-15,-1-22 0,22 1 16,-21-22-16,21 22 0,0-22 0,-1 0 16,22 1-16,0-1 0,0 0 15,0 1-15,0-1 0,22 0 0,-1 1 16,21-1-16,0 0 0,1 1 15,-1 20-15,0 1 0,22-1 0,-22 1 16,22-1-16,-22 1 0,43 20 0,-22-20 16,22 20-16</inkml:trace>
  <inkml:trace contextRef="#ctx0" brushRef="#br0" timeOffset="76029.73">16997 12150 0,'0'-64'0,"0"43"16,0 0-16,0 0 0,0 42 31,0 0-15,0 0-16,0 0 0,0 1 15,-21-1-15,21 21 0,0-21 0,0 0 16,0 1-16,-22-1 0,22 0 15,0 0-15,-21 0 0,21 0 0,0 1 16,-21-22-16,0 0 16,0 0-1,21-22-15,0 1 16,0 0-16,0 0 16,0 0-16,0-22 0,0 22 0,0 0 15,0-21-15,21-1 0,0 22 16,0-21-16,0 21 0,1 0 0,-1-1 15,0 1-15,0 21 0,0 0 16,0 0-16,22 0 0,-22 21 0,0 1 16,0-1-16,0 0 0,1 21 0,-22-21 15,0 22-15,0-22 0,0 21 16,0-21-16,0 22 0,0-22 0,0 0 16,0 0-16,0 0 15,0 1-15,-22-1 0,22 0 16,-21-21-16,21-21 31,21 0-31,1-1 0,-1 1 0,0 0 16,0-21-16,0 21 0,22-22 15,-22 22-15,21-21 0,-21-1 0,0 22 16,22-21-16,-22 21 0,0 0 16,0-1-16,0 1 0,1 21 0,-1 0 15,-21 21-15,0 1 16,21 20-16,-21-21 0,0 21 15,0-20-15,0 20 0,0-21 16,0 21-16,0 1 0,0-22 16,0 21-16,0-21 0,0 22 0,0-22 15,0 0-15,0 0 0,0 0 16,21-21-16,0 0 16,0 0-16,1 0 0,20 0 0,-21 0 15,0-21-15,0 0 0,1 0 0,20 0 16,-21 0-16,21-1 0,-20 1 15,20-21-15,-21 21 0,0-22 0,0 1 16,1 21-16,-1-21 0,0 20 16,-21-20-16,0 21 0,0 0 0,-21 42 47,0 0-47,21 0 0,0 22 0,-22-22 15,22 21-15,-21-21 0,21 22 16,0-1-16,0-21 0,0 0 0,0 22 15,0-22-15,21 0 0,-21 0 16,22-21-16,-1 21 0,0-21 0,0 0 16,21 0-16,-20 0 0,-1 0 0,21 0 15,-21 0-15,22-21 0,-22 0 16,0 0-16,21 0 0,-21-1 16,1 1-16,-1 0 0,-21-21 0,0 21 15,0-22-15,0 22 0,0-21 16,0-1-16,-21 1 0,-1 21 0,1-21 15,0 20-15,0-20 0,-21 21 16,20 21-16,-20-21 0,21 21 0,-21 0 16,20 0-16,-20 0 0,21 21 15,-21-21-15,20 21 0,22 0 0,-21 0 16,21 1-16,0-1 0,0 0 0,0 21 16,0-21-16,21-21 0,1 22 15,20-1-15</inkml:trace>
  <inkml:trace contextRef="#ctx0" brushRef="#br0" timeOffset="76872.75">18817 12510 0,'0'0'0,"-21"21"16,0 0-16,0-21 0,-1 0 15,22 21-15,0-42 32,0 0-32,22 0 15,-1-1-15,0 1 16,0-21-16,0 21 0,0-22 0,1 22 16,-1-21-16,0 0 0,0-1 15,0 1-15,-21 0 0,21 20 0,-21-20 16,0 21-16,0 0 0,-21 21 15,0 0-15,-21 0 16,-1 21-16,43 0 0,-21 0 16,21 0-16,-21 1 0,21-1 15,0 21-15,0-21 0,0 0 0,0 1 16,21-1-16,0 0 0,1 0 16,-1 0-16,0 0 0,0-21 0,0 22 15,0-1-15,1 0 0,-1 0 16,-21 0-16,0 0 0,21 1 15,-21-1-15,0 0 0,0 0 0,0 0 16,0 0-16,0 1 0,0-1 16,0 0-1,21-21-15,0 0 0,0 0 16,1 0-16,20 0 0,-21-21 16,21 0-16,-20 21 0,20-22 0,0 1 15,-21-21-15,22 21 0,-1 0 0,-21-22 16,0 22-16,22-21 0,-22-1 15,0 22-15,-21-21 0,0 0 0,21 20 16,-21 1-16,0 0 16,0 0-16,0 42 15,-21 0 1,0 0-16,0 22 0,21-22 16,-21 21-16,-1 1 0,1-1 0,21 0 15,-21 22-15,0-1 0,0-20 0,0 41 16,21-20-16,-22 20 0,1-20 15,0 21-15,21-1 0,-21 1 0,0 0 16,21-1-16,-21 1 0,-1 0 16,1 20-16,21-20 0,-21 0 0,0-1 15,0 1-15,0 0 0,-1-22 0,1 1 16,21-1-16,-21 1 0,0-1 16,0-20-16,0-1 0,-1 0 15,1 1-15,21-22 0,0 0 0,0-42 31,21-22-15,1 22-16,-1-21 0,0 0 0,0-22 16,0 1-16,22 20 0,-22-41 0,0 20 15,21-21-15,-21 1 0,22-22 16</inkml:trace>
  <inkml:trace contextRef="#ctx0" brushRef="#br0" timeOffset="77193.78">19494 12319 0,'0'0'0,"0"-42"0,-21 21 16,21-22-16,0 22 0,0 0 15,0 0-15,21 0 0,1-1 0,20 1 16,-21 0-16,21 21 0,1 0 0,-1 0 16,-21 0-16,22 0 0,-1 0 15,-21 21-15,0 0 0,0 22 0,1-22 16,-22 0-16,0 21 0,0-20 15,0 20-15,-22-21 0,1 21 0,-21-20 16,21-1-16,-22 21 0,1-21 16,0 0-16,-1 1 0,-20-1 15,21-21-15,-1 21 0,1 0 0,21-21 16,0 0-16,-1 21 0,1-21 0,42 0 31,1 0-31,20-21 16,0 0-16,1 0 0,-1 0 15,0-1-15,1 1 0,-1 0 0</inkml:trace>
  <inkml:trace contextRef="#ctx0" brushRef="#br0" timeOffset="78904.98">20341 11769 0,'0'0'16,"0"-43"-16,0 1 0,0 21 0,-21-21 0,21-1 15,-21 22-15,21 0 0,0 0 16,0 0-16,-21 21 0,-1 21 16,22 0-16,-21 0 15,0 21-15,21 1 0,-21-1 0,0 22 16,0-1-16,-1 1 0,1-1 0,0 1 16,0-1-16,0 1 15,0-1-15,21 1 0,-22-22 0,1 0 16,0 1-16,21-1 0,0-21 15,-21 21-15,21-20 0,-21-1 16,21 0-16,0-42 16,0 0-1,21-1-15,0 1 0,-21 0 0,21 0 16,0-21-16,1 20 0,-1-20 0,0 21 16,0-21-16,0 20 0,-21 1 15,21 0-15,1 21 0,-1 0 0,0 0 16,0 21-1,-21 0-15,21 1 0,-21 20 16,0-21-16,0 0 0,0 0 0,21 1 16,-21 20-16,0-21 0,0 0 15,22 0-15,-22 1 0,21-22 0,0 21 16,0-21-16,0 21 16,0-21-16,1 0 0,-1 0 0,0 0 15,21 0-15,-21 0 0,22-21 0,-22 0 16,21-1-16,-21 1 0,22 0 15,-22 0-15,0 0 0,21-22 0,-42 1 16,22 21-16,-1-21 0,-21 20 0,21 1 16,-21 0-16,0 0 0,0 0 15,0 42 17,0 0-32,-21 0 0,0 0 0,21 22 15,0-22-15,0 0 0,0 0 0,0 0 16,0 22-16,0-22 0,0 0 15,0 0-15,0 0 0,21 1 16,-21-1-16,21-21 0,0 0 16,21 21-16,-20-21 0,20 0 0,-21 0 15,21 0-15,1 0 0,-22-21 0,21 21 16,1-21-16,-1-1 0,-21 1 16,21 0-16,-20 0 0,20 0 0,-21-22 15,0 22-15,-21 0 0,0-21 16,0 21-16,0-1 0,0 1 15,0 0-15,0 0 0,-21 21 16,0 0-16,0 0 0,0 0 16,-1 21-16,1 0 0,0 0 0,0 1 15,21-1-15,0 0 0,0 21 0,0-21 16,0 1-16,21-1 0,0 0 16,-21 0-16,43 0 0,-22 0 0,0 1 15,0-1-15,0-21 0,22 21 0,-22-21 16,0 0-16,-42 0 31,0 0-15,-1 0-16,1 0 0,0 0 15,-21 0-15,21 0 0,-1-21 0,1 21 16,0 0-16,0 0 0,0 0 16,21 21-1,21-21-15,0 0 16,0 0-16,22 0 0,-22 0 15,21 0-15,0 0 0,1 0 0,-1 0 16,0 0-16,1 0 0,-1 0 16,0-21-16,1 0 0,-1 21 0,-21-22 15,0 1-15,22 0 0,-22 21 16,-21-21-16,21 0 0,-21 0 16,21-1-16,-21 1 0,0 0 0,0 0 15,0 0-15,0 0 0,0 42 31,0 0-15,0 0-16,0 0 0,0 0 16,-21 22-16,21-22 0,0 0 0,0 0 15,-21 0-15,21 1 0,0-1 0,0 0 16,0 0-16,0 0 0,0 0 16,0-42 30,0 0-46,21 0 16,-21 0-16,21 0 0,-21-1 0,21 1 16,1-21-16,-1 21 0,-21-22 15,21 1-15,0 21 0,0 0 0,0-22 16,1 22-16,-1 21 0,0-21 16,0 21-16,0 0 0,0 0 0,1 21 15,-22 0-15,21 1 0,-21-1 0,0 0 16,0 0-16,0 0 0,0 0 15,0 1-15,0-1 0,0 0 16,0 0-16,0 0 0,0 0 16,0 1-16,0-1 0,0 0 15,0-42 17,0 0-17,21 21-15,0-22 0,0 1 0,0 0 16,1-21-16,-1 21 0,0-1 15,21-20-15,-21 21 0,1-21 0,20 20 16,-21 1-16,0 0 0,0 0 16,1 21-16,-1 0 0,0 0 0,-21 21 15,0 0-15,0 0 16,0 1-16,0 20 0,0-21 16,-21 21-16,0-20 0,-1 20 0,22-21 15,-21 21-15,21-20 0,-21-1 0,21 21 16,0-21-16,0 0 0,0 1 15,0-1-15,0 0 0,21-21 16,0 0 0,1 0-16,-1 0 15,0 0-15,0-21 0,-21 0 16,0-1-16,21 22 0,-21-21 16,0 0-16,0 0 0,0 0 0,0-22 15,0 22-15</inkml:trace>
  <inkml:trace contextRef="#ctx0" brushRef="#br0" timeOffset="79272.48">20997 11642 0,'0'0'0,"-21"0"0,0 0 0,21 21 16,0 0-1,21-21 1,0 0-16,0 0 16,22 0-16,-22 0 0,0 0 0,0 0 15,0-21-15,1 0 0,-22 0 16,0-1-16,-22 1 15,1 21-15,0 0 16,0 0-16,0 0 16,0 21-16,-1-21 0,1 22 15,21-1-15,0 0 0,0 0 0,0 0 16,0 22-16,21-22 0,1 0 16,-1 21-16,0-21 0,21 22 0</inkml:trace>
  <inkml:trace contextRef="#ctx0" brushRef="#br0" timeOffset="79838.56">23389 12827 0,'0'0'0,"-42"-42"15,21 42-15,21-21 0,-22 21 0,1-22 16,21 1-16,0 0 0,0 0 0,-21 21 16,21-21-16,0 0 0,-21 21 15,21 21 1,0 0-1,0 0 1,0 21-16,0-20 0,-21-1 0,21 0 16,-21 0-16,21 0 0,-22 0 0,22 1 15,0-44 32,0 1-47,0 0 16,0 0-16,0 0 0,0 0 0,0-22 15,0 22-15,22 0 0,-1 0 16,0 0-16,-21-1 0,21 22 16,0 0-16,0 0 15,1 22-15,-22-1 16,0 0-16,0 0 0,0 21 0,0 1 16,0-1-16,0 0 0,-22-20 15,-20 20-15,21 0 0,-21 1 0,-1-1 16,1 0-16,-22 1 0,22-22 0,0 21 15,-22-21-15,22 22 0,-22-43 16,22 21-16,0 0 0,-1-21 0,22 0 16</inkml:trace>
  <inkml:trace contextRef="#ctx0" brushRef="#br0" timeOffset="82593.78">24786 12192 0,'0'-21'16,"0"0"-1,21 0 1,-21-1-16,0 1 16,21 0-16,-21 0 0,22 0 15,-22 0-15,0-1 0,0 1 0,0 0 16,0 0-16,0 42 31,-22 0-31,1 22 16,0-1-16,0 0 0,0 22 15,0-1-15,-1-20 0,1 20 0,-21 1 16,21-1-16,-22 1 0,1-22 16,0 21-16,-1 1 0,22-1 0,-21-20 15,0 20-15,20-20 0,1-22 16,0 21-16,0-21 0,0 0 16,21 1-16,0-44 31,0 1-31,0 0 0,0 0 0,21-21 15,0-1-15,-21 1 0,21 0 16,0-1-16,1 1 0,-1-22 0,0 22 16,0 0-16,0-22 0,0 22 0,1-22 15,-1 1-15,0 21 0,21-22 16,-21 1-16,22 20 0,-22 1 0,0 0 16,0 20-16,0 1 0,1 0 15,-1 21-15,0 0 0,0 21 16,0 0-16,-21 1 0,21 20 15,-21 0-15,22 22 0,-22-22 0,0 22 16,21-22-16,-21 21 0,0-20 0,0-1 16,21 22-16,-21-22 0,0 0 15,0 1-15,0-1 0,0 0 0,0 1 16,0-22-16,0 21 0,0-21 16,0 0-16,0 1 0,0-1 0,0 0 15,0-42 16,-21 0-31,0-1 16,-1 1-16,1 0 16,0 0-16,0 0 0</inkml:trace>
  <inkml:trace contextRef="#ctx0" brushRef="#br0" timeOffset="82821.73">24299 12531 0,'0'0'0,"-21"0"0,63 0 31,-20 0-31,-1 0 0,21 0 16,-21 0-16,22 0 0,-1 0 15,21-21-15,-20 21 0,20 0 0,-20 0 16,-1-22-16,0 22 0,1-21 16,-1 21-16,0 0 0,-21 0 15,1-21-15,-1 21 0,0 0 0,0 0 16,0-21-16,0 21 15,-21-21-15,22 21 0,-1-21 16</inkml:trace>
  <inkml:trace contextRef="#ctx0" brushRef="#br0" timeOffset="83174.06">26056 12023 0,'0'0'0,"0"-21"16,0-1-16,0 1 0,0 0 0,0 0 16,-21 21-16,0 0 15,0 0-15,-1 0 0,-20 0 0,21 0 16,0 21-16,-22 0 0,22 0 0,-21 1 16,0 20-16,20 0 0,-20 22 15,21-22-15,0 0 0,0 22 0,-1-22 16,1 1-16,0-1 0,21 0 15,-21 1-15,21-1 0,0-21 16,0 21-16,0-20 0,21-1 16,0 0-16,0 0 0,1 0 0,-1-21 15,0 0-15,21 0 0,-21 0 16,1 0-16,20 0 0,-21 0 0,0 0 16,22-21-16,-22 21 0,0-21 0,0 0 15,0 21-15,0-21 0,1 21 16,20-22-16,-21 22 0</inkml:trace>
  <inkml:trace contextRef="#ctx0" brushRef="#br0" timeOffset="83405.94">26395 12615 0,'0'0'16,"0"22"-16,0-1 0,0 0 15,21 0-15,-21 0 16,0 0-16,0 1 0,0-1 15,0 0-15,0 0 0,0 21 0,0-20 16,-21-1-16,0 0 0,-1 21 0,1-21 16,0 22-16,0-22 0,-21 0 15,20 21-15,-20-20 0,0-1 0,21 0 16,-22 0-16,22 0 0,-21-21 0,21 0 16,-1 21-16,1-21 0,0 0 15,0 0-15</inkml:trace>
  <inkml:trace contextRef="#ctx0" brushRef="#br0" timeOffset="84305.97">25802 12002 0,'21'0'16,"-42"0"-16,63 0 0,-20 0 16,-22-22-16,-22 22 46,1 0-46,-21 0 0,21 22 0,0-22 16,-22 21-16,22 0 0,0 0 16,-21 21-16,20-20 0,-20 20 0,21 0 15,-21 1-15,20-1 0,1 0 16,0 1-16,21-1 0,-21 0 0,21-21 16,-21 22-16,21-22 0,0 0 15,0 0-15,0 0 0,0 1 0,0-1 16,21-21-16,0 0 0,0 0 15,0 0-15,1 0 0,20 0 0,0 0 16,1 0-16,-22 0 0,21 0 16,0 0-16,1 0 0,-1 0 15,0 0-15,1 0 0,-1 0 0,-21 0 16,0 21-16,1 0 0,-1-21 16,-21 21-16,0 0 0,0 1 0,0 20 15,0-21-15,-21 0 0,-22 0 0,22 1 16,-21-1-16,21 0 0,-22 0 15,-20 0-15,20 0 0,1-21 0,-21 22 16,20-1-16,1-21 0,0 0 16,-1 21-16,1-21 0,0 0 15,20 0-15,-20 0 0,21 0 0,0 0 16,0 0-16,-1 0 0,1 0 16,0 0-16,0 0 0,21-21 15,0 0 1,0-1-16,0 1 0,0 0 15</inkml:trace>
  <inkml:trace contextRef="#ctx0" brushRef="#br0" timeOffset="84754.49">27411 11832 0,'0'0'0,"0"-21"16,0 42 0,0 0-16,0 22 15,0-22-15,0 42 0,0-20 16,0 20-16,-21 1 0,-1-1 0,22-20 16,-21 20-16,0 1 0,0-1 15,21-21-15,-21 22 0,0-22 0,-1 1 16,1 20-16,0-21 0,21-20 0,0 20 15,-21 0-15,21-21 0,0 1 16,0-1-16,0 0 0,21-42 31,0 0-31,-21-22 16,0 22-16,21-21 0</inkml:trace>
  <inkml:trace contextRef="#ctx0" brushRef="#br0" timeOffset="85055.16">27199 12192 0,'-21'-42'0,"42"84"0,-63-127 0,21 43 0,21 21 16,0-21-16,0-1 0,0 22 0,21-21 15,21 21-15,-21-1 0,22 1 16,-1 0-16,21 0 0,-20 21 0,20-21 16,22 21-16,-22 0 15,1 0-15,-1 21 0,-20 0 0,-1 0 16,-21 22-16,0-1 0,-21 0 15,0 22-15,0-22 0,-21 0 0,0 1 16,-21-1-16,-1 0 0,1 1 0,-21-22 16,20 21-16,1-21 0,0 1 15,-1-1-15,1 0 0,21-21 0,-22 21 16,22 0-16,0-21 0,42 0 31,0 0-15,1 0-16,20 0 0,-21 0 0</inkml:trace>
  <inkml:trace contextRef="#ctx0" brushRef="#br0" timeOffset="85529.89">28279 12425 0,'0'0'0,"42"-21"0,-21 21 16,0 0-16,0-21 0,1-1 0,-1 1 15,-21 0-15,0 0 16,0 0-16,-21 21 0,-1-21 15,1 21-15,0 0 0,-21 0 0,21 0 16,-1 0-16,-20 0 0,0 0 16,21 21-16,-22 0 0,22 21 0,-21-21 15,-1 22-15,22-22 16,0 21-16,0 1 0,0-22 0,0 21 16,21-21-16,0 0 0,0 22 0,0-22 15,0 0-15,0 0 0,0 0 16,21-21-16,0 0 0,0 0 0,21 0 15,-20 0-15,20 0 0,0-21 16,-21 0-16,22 21 0,-1-21 0,-21-21 16,22 20-16,-22 1 0,0 0 15,0-21-15,0-1 0,0 22 0,-21-21 16,22 21-16,-22 0 0,0-1 0,0 1 16,0 0-16,0 42 15,0 0 1,-22 1-16,1-1 15,0 21-15,21-21 0,-21 0 0,0 22 16,21-22-16,0 21 0,-21-21 0,21 1 16,0-1-16,0 0 0,0 0 15,0 0-15,0 0 0,21-21 16,21 0-16,-21 0 0,0 0 16,22 0-16,-1 0 0,0 0 0,1-21 15,-1 0-15</inkml:trace>
  <inkml:trace contextRef="#ctx0" brushRef="#br0" timeOffset="87398.13">29083 12298 0,'0'0'0,"0"-42"0,0 20 15,0 1-15,0 0 0,0 0 16,-21 21-16,0 0 0,-1 0 16,1 0-16,0 21 0,0 0 15,0 0-15,-22 22 0,22-22 0,0 21 16,-21-21-16,21 22 0,-1-1 0,22 0 15,-21-20-15,21 20 0,0 0 16,0-21-16,0 22 0,0-22 0,21 0 16,1 0-16,-1 0 0,21 1 15,0-22-15,1 0 0,-1 0 0,22 0 16,-22 0-16,0 0 16,22-22-16,-22 1 0,0 0 0,1 0 15,-1 0-15,0 0 0,1-22 0,-22 22 16,0-21-16,21-1 0,-20 1 15,-22-21-15,21 20 0,0-20 0,-21-1 16,0-20-16,21 20 0,-21 1 16,21-1-16,-21 22 0,0-22 0,0 22 15,0 0-15,0-1 0,0 22 16,-21 21 0,21 42-16,-21-20 0,21 20 15,0 0-15,0 22 0,-21-1 0,21 1 16,0-1-16,-21 1 15,21-1-15,0 1 0,0-22 0,0 22 16,0-22-16,-22 0 0,22 1 0,-21-22 16,21 21-16,-21-21 0,21 0 15,-21 1-15,0-22 16,0 0-16,21-22 16,0 1-16,0 0 15,21 0-15,0 0 0,0-22 16,0 22-16,22-21 0,-22 21 0,21 0 15,0-1-15,-20 1 0,20 0 0,0 0 16,1 21-16,-22 0 0,21 0 16,-21 0-16,0 0 0,1 21 15,-22 0-15,0 0 16,0 1-16,0-1 0,-22-21 0,1 21 16,0-21-16,0 21 0,-21 0 15,20-21-15,-20 0 0,21 21 0,-21-21 16,20 0-16,-20 22 0,21-22 0,0 0 15,0 0-15,21 21 0,-22 0 16,22 0-16,0 0 16,0 0-16,0 1 15,0-1-15,22 0 0,-1 0 0,0 0 16,0 0-16,0 1 0,22-22 16,-22 21-16,21 0 0,0-21 15,1 21-15,-1-21 0,22 0 0,-22 0 16,21 0-16,1 0 0,-1 0 15,-20 0-15,20 0 0,1-21 0,-1 0 16,-20 0-16,20-1 0,-21 1 16,1 0-16,-1 0 0,-21-21 0,22 20 15,-22-20-15,0 21 0,0 0 16,0-22-16,-21 22 0,0 0 0,0 0 16,0 0-16,0 0 15,-21 21-15,0 0 0,0 0 0,-22 0 16,22 0-16,-21 21 0,0 0 15,-1-21-15,22 21 0,-21 0 16,-1 0-16,22 1 0,0-1 0,0 0 16,0 0-16,21 0 0,0 0 15,0 1-15,0-1 0,21-21 16,0 0-16,0 0 0,22 0 16,-22 0-16,21 0 0,-21 0 0,22-21 15,-22 21-15,21-22 0,-21 1 0,22 21 16,-22-21-16,0 0 0,0 0 15,0 0-15,0-1 0,1 1 16,-22 0 0,0 42-1,-22 0 1,1 1-16,0-22 0,21 21 16,-21 0-16,21 0 0,0 0 15,0 0-15,0 1 0,0-1 0,0 0 16,21 0-16,0-21 0,0 21 15,22-21-15,-22 0 0,21 0 16,1 0-16,-1 0 0,0 0 0,1 0 16,-1-21-16,0 21 15,22-21-15,-22 0 0,-21 0 0,22-1 0,-1 1 16,-21 0-16,21 0 16,-20-21-16,-1 20 0,0-20 0,-21 21 15,0 0-15,0-22 0,0 22 16,0 0-16,0 0 0,-21 21 15,-22 0-15,22 0 16,0 21-16,-21 0 0,-1 0 0,22 1 16,0-1-16,-21 0 0,21 0 15,21 0-15,0 0 0,0 1 0,0-1 16,0 0-16,21 0 16,21-21-1,-21 0-15,0 0 0,1 0 0,-1 0 16,0 0-16,21 0 0,-21 0 15,1-21-15,-1 0 0,0 0 16,0-1-16,-21 1 16,0 42 15,-21 1-31,0-1 0,0 0 16,-1 0-16,1 21 0,0 1 15,0-1-15,0 22 0,0-22 0,-1 21 16,22 1-16,0-1 0,0 22 15,0-21-15,0 20 0,0 1 16,0 0-16,0-1 0,0 1 0,0 0 16,0-1-16,0 22 0,0-21 15,0-1-15,0 1 0,0 0 0,0-1 16,0 1-16,-21 0 0,0-22 16,0 22-16,-21-22 0,20 1 0,-20-22 15,21 1-15,-21-1 0,-1 0 0,1-21 16,0 1-16,-1-1 0,1-21 15,-22 0-15,22 0 0,0-21 0,21-1 16,-22 1-16,1-21 0,0 21 16,20-22-16,-20-20 0,21 21 15,0-22-15,21 1 0,0-22 0,0 21 16,0-20-16,0 20 0,0-20 16,0-1-16,21 0 0,0-21 0,21 22 15,-20-1-15,20-21 0,-21 43 16,21-22-16,1 0 0,-1 1 0,0 20 15,1 1-15,20-1 0,-20 1 16,-1-1-16,0 1 0,22-1 0,-22 22 16,-21 0-16,22-1 0,-1 1 15,-21 0-15,0-1 0,22 22 0,-22-21 16,0 21-16,0-1 0,0 1 16,-21 0-16,21 21 0,1-21 15</inkml:trace>
  <inkml:trace contextRef="#ctx0" brushRef="#br0" timeOffset="88105.72">31623 12467 0,'21'0'16,"-21"21"-16,21-21 16,0 0-16,1 0 15,-22-21-15,21 21 0,0-21 0,0 21 16,0-21-16,0 21 0,1-21 15,-1 0-15,0-1 0,0 1 16,0 0-16,0 0 0,-21 0 16,0 0-16,0-1 0,0 1 0,0 0 15,0 0-15,-21 21 16,0 0-16,0 0 0,0 0 0,0 0 16,-1 21-16,1 0 0,0-21 15,0 43-15,0-22 0,21 0 0,0 21 16,-21-21-16,21 22 0,0-22 15,0 21-15,0-21 0,0 1 16,0-1-16,0 21 0,21-21 0,0 0 16,0-21-16,0 22 0,0-1 15,1 0-15,-1-21 0,0 0 16,21 21-16,-21-21 0,22 0 16,-1 0-16,0 0 0,1 0 0,-1-21 15,0 21-15,1-21 0,-1 0 16,0-1-16,-20 1 0,20 0 0,0 0 15,-21 0-15,1 0 0,-1-22 16,0 22-16,0 0 0,-21 0 0,0 0 16,0-1-16,0 1 0,0 0 15,-21 21-15,0 0 0,0 0 16,-1 0-16,1 0 0,0 0 0,-21 21 16,21 0-16,21 1 0,-22-1 15,22 0-15,0 21 0,0-21 16,0 1-16,0-1 0,0 0 15,0 0-15,22 0 0,-22 0 0,21 22 16,0-22-16,-21 0 16,21 0-16,-21 0 0,0 1 15,0-1 1,-21-21-16,0 0 0,0 0 16,-1 0-16,1 0 0,0 21 15,0-21-15,0 0 0,0 0 16,-1 0-1,44 0 17,-1 0-17</inkml:trace>
  <inkml:trace contextRef="#ctx0" brushRef="#br0" timeOffset="88310.64">32427 12891 0,'0'0'0,"0"21"16,21-21 47,-42 0-17</inkml:trace>
  <inkml:trace contextRef="#ctx0" brushRef="#br0" timeOffset="92786.9">2117 14457 0,'0'0'0,"0"-21"0,0-22 0,0 22 16,0-21-16,0 21 0,0 0 15,21-1-15,-21 1 0,0 0 0,0 0 16,0 0-16,0 0 31,-21 21 157,21 21-188,0 0 31,0-42 16,0 0-47,0-1 16,21 22-16,-21-21 0,0 0 15,0 0-15,0 0 16,0 0-16,0-1 15,0 1 1,0 42 15,0 1-31,0 20 0,0-21 16,0 43-16,21-22 0,0 21 16,0 22-16,-21 0 0,21-1 0,-21-20 15,0 21-15,0-1 0,0 1 16,0-22-16,0 22 0,0-21 15,-21-1-15,21-21 0,-21 22 0,0-22 16,0 1-16,0-1 0,21 0 16,0-21-16,-22 1 0,22-1 0,-21 0 15,21-42 1,0 0-16,0-1 0,21-20 16,1 0-16,-1-22 0,0 22 15,0-22-15,0 1 0,0-1 0</inkml:trace>
  <inkml:trace contextRef="#ctx0" brushRef="#br0" timeOffset="93041.52">2222 14224 0,'-21'-21'16,"42"42"-16,-63-63 0,21 42 0,0-21 0,21-1 16,0 1-16,0 0 15,21 0-15,0 0 16,21 21-16,1-21 0,-1-1 0,22 1 15,-1 0-15,1 0 0,-1 0 16,22 0-16,-22-1 0,-20 1 0,20 21 16,-21 0-16,1 0 0,-22 0 15,21 0-15,-21 0 0,-21 21 16,0 1 0,0-1-16,-21 0 0,0-21 0,0 21 15,0 0-15,0 0 0,-22 1 16</inkml:trace>
  <inkml:trace contextRef="#ctx0" brushRef="#br0" timeOffset="93245.43">2286 14457 0,'0'0'0,"-21"42"16,21-21-16,0 1 0,21-22 16,0 0-1,21 0-15,-20 0 0,20 0 0,0-22 16,1 1-16,20 21 0,-21-21 15,1 0-15,-1 21 0,0-21 16,1 21-16,-22 0 0,21 0 0,-21 0 16</inkml:trace>
  <inkml:trace contextRef="#ctx0" brushRef="#br0" timeOffset="93787.29">2921 15219 0,'0'0'0,"0"42"0,0 1 16,0-22-16,0 0 0,0 0 0,0 0 16,21-21-1,0-21-15,0 21 16,1-21-16,-1-21 15,0 20-15,21-20 0,-21 0 0,22-1 16,-1 1-16,0-21 0,1 20 16,-1 1-16,0-22 0,-20 22 0,-1 0 15,0-1-15,-21 1 0,0 0 16,0 21-16,-21-1 0,0 1 0,-1 0 16,-20 21-16,21 0 0,-21 0 15,-1 21-15,22 0 0,-21 1 0,21-1 16,-1 21-16,1-21 0,0 0 15,0 22-15,21-22 0,0 0 0,0 0 16,0 0-16,21 1 0,0-1 16,22 0-16,-22-21 0,21 21 15,0 0-15,-20-21 0,20 21 0,0 1 16,1-22-16,-22 21 0,0 0 16,21 0-16,-21 21 0,-21-20 0,0-1 15,22 0-15,-22 0 0,0 0 16,0 0-16,0 1 0,0-1 0,21-21 15,0 0 1,0 0-16,0 0 0,22-21 16,-22-22-16,0 22 15,0-21-15,0-1 0,22 22 16,-22-21-16,0 0 0,0-1 0,21 1 16,-20 21-16,-22-22 0,21 22 15,0 0-15,-21 0 0</inkml:trace>
  <inkml:trace contextRef="#ctx0" brushRef="#br0" timeOffset="93938.2">3979 14944 0,'0'21'16,"0"-42"-16,0 63 0,0-21 0,0 22 16,0-22-16,0 0 0,0 21 0,0-21 15,-21 1-15,21 20 0,-21-21 16,21 0-16,0 0 0,-21-21 0,21 22 16,0-44 15,0 1-31,0 0 0,0-21 0,0 21 15,0-22-15,0 1 0</inkml:trace>
  <inkml:trace contextRef="#ctx0" brushRef="#br0" timeOffset="94106.11">3873 14520 0,'0'0'0,"0"-21"0,0 0 0,-21 21 15,21-21 1,21 21 31,-21 21-32,22-21-15</inkml:trace>
  <inkml:trace contextRef="#ctx0" brushRef="#br0" timeOffset="95894.33">4974 15219 0,'0'0'0,"-21"0"0,0 21 0,21-42 31,0 0-15,0 0-16,0-1 0,0 1 0,21 0 16,0 0-16,0-21 0,0 20 15,1-20-15,-22 21 0,21-21 0,-21-1 16,21 22-16,-21 0 0,0-21 0,0 20 16,0 1-16,-21 0 0,0 0 15,-1 21-15,-20 0 0,21 0 16,-21 0-16,-1 0 0,1 0 15,0 21-15,-1 21 0,1-20 0,0 20 16,-1-21-16,1 21 0,21 1 16,-22-1-16,22 0 0,0 1 0,0-1 15,0 0-15,21 1 0,0-1 16,0-21-16,0 0 0,0 1 0,0-1 16,21-21-16,21 0 0,-21 0 15,1-21-15,20-1 0,-21 1 16,21 0-16,1-21 0,-1-1 0,22 1 15,-22 0-15,0-1 0,1 1 16,-1 0-16,0-22 0,1 1 16,-1 20-16,0-20 0,-21-1 0,22 1 15,-22-1-15,0 1 0,-21 21 16,0-22-16,0 22 0,0-1 0,0 1 16,0 21-16,0-21 0,0 20 15,-21 22-15,21-21 0,-21 21 0,0 0 16,-1 21-16,22 1 15,0-1-15,-21 21 0,0 0 0,21 1 16,-21 20-16,21 1 0,0-1 16,0 1-16,-21-1 0,21 1 0,0-1 15,0 1-15,0-1 0,0 1 0,0-22 16,0 22-16,0-22 16,0 0-16,21-21 0,0 22 0,0-22 15,0 0-15,22 0 0,-1-21 16,0 0-16,1 0 0,-1 0 0,22 0 15,-1-21-15,1 0 0,-1 0 0,1 0 16,-1-22-16,1 22 0,-1-21 16,1 21-16,-22-22 0,0 22 0,1-21 15,-22 21-15,0-1 0,-21-20 16,0 21-16,0 0 0,0 0 0,-21 21 16,0-22-16,-1 22 0,1 0 0,-21 0 15,0 0-15,20 22 0,-20-1 16,0 0-16,-1 0 0,1 0 15,0 22-15,21-22 0,-22 21 0,1 0 16,21 1-16,0-1 0,-22 0 16,22-20-16,21 20 0,0-21 0,0 0 15,0 22-15,0-22 16,21-21-16,0 0 0,1 0 0,-1 0 16,21 0-16,0-21 0,1-1 0,-1 1 15,0-21-15,1 21 0,-1-22 16,0 22-16,-20-21 0,20 21 0,-21-22 15,0 1-15,0 21 0,1-21 16,-22 20-16,0 1 0,0 0 0,0 0 16,21 0-16,-21 42 31,21 0-31,-21 21 16,0-20-16,0-1 0,0 21 0,0-21 15,0 0-15,0 22 0,21-22 16,-21 21-16,21-21 0,-21 1 0,21-1 15,-21 0-15,22 0 0,-1 0 16,0-21-16,0 0 0,0 0 0,22 0 16,-22 0-16,21 0 0,-21 0 0,22-21 15,-1 21-15,-21-21 0,21 0 16,-20-22-16,20 22 0,-21 0 16,0 0-16,0-21 0,1 20 0,-1 1 15,0 0-15,-21-21 0,0 21 16,0-1-16,0 1 0,21 21 15,-21 21 1,0 1-16,0-1 16,0 0-16,0 0 0,0 0 15,0 22-15,0-22 0,0 0 0,0 0 16,0 0-16,21 0 0,-21 1 16,21-1-16,1 0 0,-1-21 0,0 21 15,0-21-15,0 0 0,0 0 16,22 0-16,-22 0 0,21-21 15,1 21-15,-22-21 0,21 0 0,0-1 16,1-20-16,-22 21 0,21 0 0,-21-22 16,1 22-16,-1-21 0,0 21 15,0 0-15,-21-22 0,0 22 0,0 0 16,0 0-16,21 0 0,-21-1 16,0 44 15,-21-1-31,21 21 15,0-21-15,0 22 0,-21-1 0,21 0 16,0 22-16,0-22 0,0 22 0,0-1 16,0 22-16,0-22 15,0 1-15,0 20 0,21 1 0,-21-21 16,21 20-16,0 1 0,1 0 0,-1 20 16,0-20-16,0 0 0,0-1 15,0 1-15,1 0 0,-1-1 0,0 1 16,0 0-16,-21-22 0,0 1 15,0-1-15,0 1 0,0-22 0,0 0 16,0 1-16,-21-22 0,-21 0 0,20 0 16,-20-21-16,21 0 0,-21 0 15,-22-21-15,22 0 0,-1 0 16,-20-22-16,21 1 0,-1 0 0,1-1 16,-22-20-16,43-1 0,-21 1 15,0-1-15,20 1 0,1-1 0,21 1 16,0-22-16,0 22 0,0-1 0,0-20 15,21 20-15,1 1 0,20-1 16,0 1-16,1-1 0,-1 1 0,0-1 16,1 22-16,20-22 0,-21 22 15,1 0-15,20-1 0,-20 1 0,20 0 16,-21-1-16,22 22 0,-1-21 0,1 21 16,-1-22-16</inkml:trace>
  <inkml:trace contextRef="#ctx0" brushRef="#br0" timeOffset="96529.92">9398 15028 0,'0'0'0,"-21"22"0,-22-22 16,1 0-16,21 0 0,0 0 0,0 0 15,42 0 1,0 21-16,21-21 16,1 0-16,-1 0 0,0 0 0,22 0 15,20 0-15,-20 0 0,21 0 16,-1 0-16,1 0 0,21 0 0,-22 0 15,1 0-15,0 0 0,-1 0 16,1 0-16,0 0 0,-1 0 16,-20 0-16,-1 0 0,1 0 0,-1 0 0,-20-21 15,-1 21-15,-21 0 0,0 0 16,-21-22-16,0 1 16,-21 21-16,0 0 15,-21-21-15,21 0 0,-22 21 16,1-21-16,21 21 0,-22-21 0,1 21 15,21 0-15,-21-22 0,20 22 0,1 0 16,0 0-16,0-21 0,0 21 16,21-21-1,21 21-15,0 0 16,0 0-16,0 0 0,1 0 16,-1 0-16,21 0 0,-21 0 0,0 0 0,22 21 15,-22-21-15,0 21 0,0 1 16,-21 20-16,0-21 0,0 0 15,0 22-15,0-1 0,0 0 0,0 1 16,-21-1-16,0 0 0,0-21 16,0 22-16,-22-1 0,22 0 0,-21 1 15,21-22-15,-22 21 0,22-21 0,0 1 16,0-1-16,21 0 0,-21 0 16,42-42-1</inkml:trace>
  <inkml:trace contextRef="#ctx0" brushRef="#br0" timeOffset="97989.99">12996 14817 0,'0'0'0,"-21"0"0,21-21 31,0-1-31,0 1 0,21 0 0,22 0 15,-22 0-15,0-22 0,21 1 16,-21 21-16,22-21 0,-22-1 0,21 1 16,-21 0-16,1-1 0,20 1 15,-21 0-15,-21 20 0,0-20 0,21 0 16,-21 21-16,0-1 0,0 1 16,0 0-16,0 0 0,-21 0 0,0 21 15,0 0-15,0 0 16,-1 21-16,22 0 15,-21 0-15,21 22 0,-21-1 0,21 0 16,0 22-16,0-1 0,0 1 0,0-1 16,0 22-16,0-22 0,0 1 15,0-1-15,0 1 0,0-22 0,0 22 16,0-1-16,-21-20 0,0 20 16,0-21-16,-1 1 0,1-1 0,0 0 15,0 1-15,0-22 0,0 0 0,-22 0 16,22 0-16,-21 1 0,21-22 15,-22 0-15,22 0 0,-21 0 0,21-22 16,-22 1-16,22 21 0,-21-42 16,21 21-16,-1 0 0,-20-22 15,21 1-15,0 0 0,0 20 0,-1-20 16,1 0-16,0 21 0,21-1 16,0-20-16,0 21 0,0 0 15,21 21-15,0 0 16,1 21-16,-1 0 0,21 0 15,-21 0-15,22 22 0,-1-22 0,-21 21 16,21 1-16,-20-22 0,20 21 16,0-21-16,-21 22 0,22-22 0,-22 21 15,21-21-15,-21-21 0,22 21 16,-1 1-16,-21-22 0,22 0 16,-1 0-16,0 0 0,1 0 0,-1-22 15,0 1-15,1 0 0,-22-21 16,21 21-16,0-22 0,1 22 0,-22-21 15,0-1-15,21 1 0,-20 0 0,-22 21 16,21-22-16,-21 1 0,21 0 16,-21 20-16,0 1 0,0 0 0,0 0 15,0 0-15,0 42 16,0 0 0,0 0-16,0 0 0,0 1 15,0 20-15,-21-21 0,21 21 16,0 1-16,-21-22 0,-1 21 0,22-21 15,-21 22-15,21-22 0,0 0 16,0 0-16,0 0 0,0 1 0,0-44 31,21-20-15,1 21-16,-1 0 0,0-22 16,21 22-16,-21-21 0,1 0 15,-1 20-15,0-20 0,21 0 0,-21 21 16,22-22-16,-22 22 0,0 0 0,21 0 15,-20 21-15,-1 0 16,0 0-16,0 21 0,0 0 0,-21 0 16,0 0-16,21 1 0,-21-1 0,0 0 15,22 21-15,-22-21 0,0 22 16,0-22-16,0 0 0,0 21 0,0-20 16,21-1-16,0 0 0,-21 0 15,21-21-15,0 0 0,0 0 16,1 0-16,-1 0 0,0-21 0,21 0 15,-21 0-15,22-1 0,-22 1 16,0 0-16,21-21 0,-20 21 0,-1-22 16,21 1-16,-21 21 0,0-22 0,1-20 15,-1 21-15,-21-1 16,0 1-16,21-22 0,-21 22 0,0 0 16,21-1-16,-21-20 0,0 21 15,0-1-15,0 22 0,0-21 0,0 21 16,0-1-16,0 44 31,0 20-31,0-21 0,0 21 0,-21 22 16,21-22-16,-21 22 0,21-1 15,-21-20-15,21 20 0,0-21 0,-22 22 16,1-22-16,0 1 0,21-1 0,0 0 16,0 1-16,-21-1 0,21-21 15,0 21-15,0-20 0,0-1 16,0 0-16,21-21 15,0 0-15,0 0 0,1 0 16,-1 0-16,0-21 0,0 0 0,-21-1 16,21 1-16,0 0 0,1-21 15,-22 21-15,0-22 0,0 22 0</inkml:trace>
  <inkml:trace contextRef="#ctx0" brushRef="#br0" timeOffset="98181.88">14520 14774 0,'0'0'0,"-21"0"16,42 0 0,0 0-1,1 0-15,-1 0 0,0 0 0,0 0 16,21 0-16,-20-21 0,20 21 16,-21 0-16,21-21 0,-20 21 0,-1 0 15,0 0-15,0 0 0,0-21 16,0 21-1</inkml:trace>
  <inkml:trace contextRef="#ctx0" brushRef="#br0" timeOffset="98625.64">15325 14965 0,'0'0'0,"0"42"16,0-21 0,21-21 15,0 0-31,0 0 0,0-21 16,0 0-16,1 21 0,-1-21 0,0 0 15,-21 0-15,21-1 16,-21 1-16,0 0 0,0 0 0,0 0 15,0 0-15,0-1 0,-21 1 16,0 21-16,0 0 0,-1 0 16,1 0-16,0 0 0,0 0 0,0 0 15,-22 21-15,22 1 0,0 20 16,0-21-16,0 21 0,21-20 0,0 20 16,0 0-16,0 1 0,0-22 0,0 21 15,21 0-15,0-20 0,0-1 16,0 21-16,1-21 0,-1 0 0,0-21 15,21 22-15,-21-1 0,1-21 0,20 0 16,-21 0-16,21 0 16,-20 0-16,-1 0 0,21 0 0,-21-21 15,0-1-15,1 1 0,-1 0 16,0 0-16,0 0 0</inkml:trace>
  <inkml:trace contextRef="#ctx0" brushRef="#br0" timeOffset="98981.44">15833 14923 0,'0'0'0,"21"-64"15,-21 43-15,0 0 16,21 21 0,0 0-16,0 0 0,0 0 0,1 0 15,-1 0-15,0 0 0,0 0 16,21 21-16,-20 0 0,20 0 16,-21 0-16,0 1 0,22-1 0,-43 21 15,21-21-15,-21 22 0,0-22 16,0 21-16,0-21 0,0 22 0,0-22 15,-21 21-15,21-21 0,-22 0 0,1 1 16,0-1-16,0-21 0,0 21 16,0-21-16,-1 0 0,1 0 0,0 0 15,0 0-15,0-21 16,21 0-16,0-1 0,0 1 0,0 0 16,0-21-16,21 21 0,0-22 0,0 1 15,0 21-15,1-22 0,20 1 16,-21 0-16,0 21 0,22-22 15,-22 22-15,21-21 0,-21 21 0,0-1 16,22 22-16,-22-21 0,0 0 16,0 21-16,0 0 0,1-21 15</inkml:trace>
  <inkml:trace contextRef="#ctx0" brushRef="#br0" timeOffset="102645.93">16785 15113 0,'0'0'16,"-21"21"-16,21 0 0,21-21 31,0 0-31,0 0 15,22-21-15,-22 0 0,21 0 0,22 0 16,-22 0-16,22-1 0,-22-20 0,21 21 16,1 0-16,-22-22 15,22 1-15,-22 21 0,0-21 0,-20 20 16,20-20-16,-21 0 0,0 21 0,-21-22 16,0 1-16,0 21 0,0-22 15,0 1-15,0 21 0,0 0 0,-21-22 16,21 22-16,-21 0 0,0 21 15,-22-21-15,22 21 0,0 0 0,0 0 16,0 0-16,0 21 0,-22 0 16,22 22-16,0-1 0,0 0 0,0 22 15,-1-22-15,1 22 0,21 20 0,-21-20 16,0-1-16,21 22 0,-21 0 16,0-1-16,-1 1 0,1 0 15,0-1-15,0 1 0,0 0 0,0-1 16,-1 1-16,1 21 0,0-22 15,0 22-15,0-21 0,0 0 0,-1-1 16,1 22-16,0-21 0,0-1 0,0-20 16,0 21-16,21-1 0,0-20 15,-22-1-15,22 22 0,-21-22 0,21-20 16,0 20-16,0-20 0,0-1 0,0-21 16,21 0-16,1 0 0,-1-21 15,0 0-15,21 0 0,-21 0 0,22-21 16,-1 0-16,0 0 0,22-21 15,-22-1-15,22 1 0,-22 0 16,22-22-16,-22 1 0,21-1 0,-20 1 16,-1-1-16,-21 1 0,22-1 15,-22 1-15,-21-1 0,0-21 0,0 22 16,0-1-16,0 1 0,0-1 0,-21 1 16,-1-1-16,1 1 0,-21-1 15,0 22-15,20 0 0,-20-1 0,0 1 16,-1 0-16,1 21 0,0-1 0,-1 1 15,1 0-15,0 0 0,21 21 16,-1-21-16,1 21 0,0 0 0,21-21 16,0-1-1,21 22-15,0 0 16,1-21-16,20 21 0,21-21 0,-20 0 16,20 21-16,1-21 0,20 0 15,-20-1-15,21 1 0,-1-21 0,-20 21 16,20 0-16,-20-22 0,-1 22 0,1-21 15,-1 21-15,-20-1 0,-1-20 16,0 21-16,-20 0 0,-1 0 0,0-1 16,-21 1-16,0 0 0,0 0 15,0 0-15,0 0 0,-21 21 16,0-22-16,-1 22 0,1 0 0,0 0 16,-21 0-16,21 0 0,-1 0 15,-20 22-15,21-1 0,0 0 16,0 0-16,-1 0 0,-20 0 0,42 1 15,-21-1-15,21 0 0,-21 0 16,21 0-16,0 0 0,0 1 0,0-1 16,0 0-16,0 0 0,21 0 15,0-21-15,0 0 0,0 0 16,1 0-16,-1 0 0,0 0 16,0 0-16,0-21 15,0 21-15,1-21 0,-22 0 0,21 21 16,0-21-16,-21-1 0,21 1 15,0 21-15,-21-21 0,21 21 16,1 0 0,-1 21-1,-21 0-15,21-21 16,0 22-16,-21-1 0,21 0 0,0 0 16,-21 0-16,22 0 0,-1-21 15,0 22-15,-21-1 0,21-21 0,0 0 16,0 21-16,1-21 0,-1 0 15,0 0-15,21 0 0,-21 0 0,1 0 16,-1-21-16,0 0 0,0 21 0,0-22 16,0 1-16,-21 0 0,22 0 15,-1 21-15,0-42 0,0 20 0,-21 1 16,21 0-16,0 0 0,1 0 16,-1 0-16,-21-1 0,21 1 15,0 21-15,0-21 0,0 21 0,1 0 16,-1 0-16,0 0 15,0 21 1,0-21-16,-21 21 0,0 1 31,0-44 1,0 1-17,0 0-15,0 0 16,0 0-1,0 0-15,-21 21 16,0-22-16,0 22 16,0 0-16,-1 22 15,1-22-15,21 21 0,-21 0 16,0 0-16,0 0 0,21 0 0,-21 1 16,-1 20-16,22-21 0,0 21 15,-21-20-15,21 20 0,0-21 0,0 21 16,0-20-16,0 20 0,0-21 15,0 0-15,21 22 0,-21-22 0,22 0 16,-1 0-16,0-21 0,0 21 16,0 0-16,22-21 0,-22 0 15,0 0-15,21 22 0,1-22 0,-22 0 16,21 0-16,0 0 0,1 0 0,20-22 16,-20 1-16,-1 21 0,0-21 15,22 0-15,-22 0 0,0-22 0,1 22 16,-1 0-16,0-21 0,-20 21 0,-1-22 15,21 1-15,-21 0 0,0 20 16,-21-20-16,0 21 0,22-21 0,-22 20 16,0 1-16,0 0 0,0 0 15,0 0-15,-22 21 16,1 0-16,0 0 16,0 21-16,0 0 15,21 0-15,-21 0 0,-1 1 0,22 20 16,0-21-16,0 0 0,0 22 0,0-22 15,0 21-15,0-21 0,0 0 16,0 1-16,0-1 0,0 0 0,0 0 16,22 0-16,-1-21 0,0 21 0,0-21 15,0 0-15,0 0 16,1 0-16,-1 0 0,0 0 16,0 0-16,0 0 15,0 0 1,-21-21-1,22 21 17,-1 0 421,-21 21-406,21-21 390,0 0-406,0 0 266,0 0-250,1 0 63,-22-21 140,21 21-250</inkml:trace>
  <inkml:trace contextRef="#ctx0" brushRef="#br0" timeOffset="103429.52">21294 15367 0,'0'-21'16,"0"0"-1,21 0 1,-42 21 31,-1 0-32,1 21-15,21 0 16,-21-21-16,0 0 16,21-21 31,0 0-32,0-1-15,0 1 16,0 0-16,0 0 15,21 0 1,0 21-16,0 0 16,1 0-16,-22 21 0,0 0 0,21 0 15,-21 0-15,0 22 0,0-22 0,0 21 16,0-21-16,-21 22 0,-1-22 16,1 21-16,0-21 0,-21 22 0,-1-22 15,22 0-15,-21 21 0,0-20 0,-1-22 16,22 21-16,0 0 15</inkml:trace>
  <inkml:trace contextRef="#ctx0" brushRef="#br0" timeOffset="105829.52">21209 15325 0,'-21'0'15,"42"0"48,0 0-63,-21-21 0,21 21 15,0 0-15,-21 21 47,-21-21-31,0 21-16,0-21 0,0 21 15,0-21-15,21 21 0,-22-21 16,1 21-16,42-21 47,1 0-47,-1 0 16,0 0-16,0 0 0,0 0 15,0 0-15,1 0 0,-1 0 16,0 0-16,0 0 15,-42 0 17,0 22-32,0-22 0,-1 21 0,1 0 15,0-21-15,0 21 0,0 0 16,21 0-16,-21-21 0,21 22 16,21-22 15,0 0-31,0 0 15,0 0-15,0 0 0,1 0 16,-1 0-16,0 0 0,0 0 0,0 0 16,0 0-16,-42 0 31,0 0-15,0 21-16,0-21 0,0 21 15,-1-21-15,1 21 0,0-21 0,0 21 16,0-21-16,0 21 0,-1-21 15,22 22-15,22-22 47,-1 0-31,0 0-16,0 0 16,-42 0 30,0 0-30,0 21 0,-1-42 77,22-1-77</inkml:trace>
  <inkml:trace contextRef="#ctx0" brushRef="#br0" timeOffset="105973.85">21357 15558 0,'0'0'0,"21"0"31,0 0-31,1 0 16,-1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1T10:56:04.9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3344 1566 0,'0'-21'16,"0"0"-16,0 0 16,0 0-1,0 0-15,0-1 16,21 1-16,-21 0 0,0 0 15,0 0-15,0 0 16,0-1-16,0 44 31,0-1-15,0 0-16,0 0 0,0 21 0,0 22 16,0-1-16,0 1 0,0 21 15,0-1-15,0 1 0,0 0 0,0-1 16,0 1-16,-21 0 0,0-1 15,21-20-15,-21 20 0,21-20 0,0-1 16,0 1-16,-21-22 0,21 1 16,0-22-16,0 21 0,-21-21 15,21 0-15,-22-21 32,1 0-32,0-21 0,0 0 0,21 0 15,-21 0-15</inkml:trace>
  <inkml:trace contextRef="#ctx0" brushRef="#br0" timeOffset="580.12">2879 2328 0,'-22'-21'0,"44"42"0,-44-63 0,1 21 16,0 0-16,0 0 0,21-22 16,0 1-16,0 0 0,0-1 0,0 1 15,0-22-15,21 22 0,21-21 16,-20 20-16,20-20 0,0 20 0,1 1 15,-1 21-15,0 0 0,22 0 16,-22-1-16,22 22 16,-22 0-16,21 22 0,1 20 0,-1-21 15,-20 21-15,-1 22 0,0-22 16,1 22-16,-1 20 0,-21-20 0,0-1 16,1 1-16,-22 21 0,0-22 15,0 1-15,0-1 0,0 1 0,0-22 16,0 0-16,0 1 0,0-22 15,0 0-15,0 0 0,0 0 0,0-42 16,0 0 0,0 0-16,0-22 0,21 1 0,-21 0 15,21-22-15,0 22 0,-21-22 16,21-20-16,0 20 0,-21-20 16,22 20-16,-1-21 0,0 22 15,21-22-15,-21 43 0,1 0 0,-1-1 16,0 1-16,0 21 0,0 21 15,0 0-15,1 0 0,-1 21 0,0 0 16,0 21-16,0 1 0,0-1 16,-21 22-16,0-1 0,0 1 0,0 20 15,0-20-15,0-1 0,0 22 16,0-22-16,0 1 0,0-1 0,0 1 16,0-22-16,0 1 0,0-1 15,0 0-15,0-21 0,0 1 16,0-1-16,0 0 0,0-42 31,0 0-31,-21-22 16,0 1-1</inkml:trace>
  <inkml:trace contextRef="#ctx0" brushRef="#br0" timeOffset="5345.83">4826 2307 0,'0'0'0,"0"-21"0,21 0 16,-21 0-1,0 0-15,21-1 0,-21 1 16,21 0-16,-21 0 0,0 0 16,0 0-16,0-1 0,0 44 46,0-1-46,0 21 0,0-21 0,0 22 16,0-1-16,-21 21 0,0-20 16,21 20-16,-21-20 0,21 20 0,0 1 15,0-22-15,0 0 0,0 1 16,0-1-16,0-21 0,0 0 0,0 0 16,21 1-16,0-22 0,0 0 15,1 0-15,-1 0 0,0-22 16,0 1-16,21 0 0,-20 0 0,20-21 15,-21 20-15,21-20 0,-20 0 16,-1-1-16,0 1 0,0 0 0,0-1 16,0 22-16,1-21 0,-22 0 15,0 20-15,0 1 0,21 0 0,-21 0 16,0 0-16,0 42 31,0 0-15,0 0-16,21 0 0,-21 22 0,0-1 15,0 0-15,0 1 16,0-1-16,0 0 0,21 1 0,-21-22 16,21 21-16,0 1 0,-21-22 15,22 0-15,-1 0 0,0 0 0,0 0 16,0-21-16,0 0 0,1 0 16,-1 0-16,21 0 0,-21-21 0,22 0 15,-22 0-15,21 0 0,0-22 0,-20 1 16,20 0-16,-21-1 0,21 1 15,-20-21-15,20-1 0,-21 1 0,0-1 16,22 1-16,-22-1 0,-21 1 16,21-1-16,-21 1 0,21-1 15,-21 22-15,0-1 0,0 1 16,0 21-16,0 0 0,0 0 0,-21 63 31,0-21-31,21 21 16,-21 1-16,21-1 0,-22 0 15,1 22-15,21-1 0,-21 1 0,21-1 16,0-20-16,0 20 0,0 1 0,0-1 16,0-20-16,0-1 0,0 21 15,21-41-15,0 20 0,1-21 0,-1 0 16,0 0-16,0 1 0,0-22 16,22 0-16,-22 0 0,21 0 15,-21 0-15,22-22 0,-1 1 0,0 0 16,1-21-16,-1-1 0,21 1 15,-20 0-15,-1-22 0,0 22 0,1-22 16,-22 1-16,21-1 0,-21 1 16,1-22-16,-1 22 0,0-1 0,-21 1 15,0-1-15,0 1 0,0-1 16,0 22-16,0 21 0,0-22 0,0 22 16,0 0-16,0 0 0,-21 21 15,0 21 1,-1 0-16,22 22 0,-21-22 15,21 42-15,0-20 0,-21 20 16,21 1-16,-21-1 0,21 1 0,-21-1 16,21 1-16,0-1 0,0 1 15,0-1-15,0-21 0,0 22 0,0-22 16,21 1-16,0-22 0,0 21 16,0-21-16,22 0 0,-22-21 0,0 0 15,21 0-15,-20 0 0,20-21 0,-21 21 16,21-21-16,-20-21 0,20 21 15,-21-22-15,0 1 0,22 0 0,-22-1 16,0 1-16,0 0 0,0-1 16,-21 1-16,0 0 0,21 20 0,-21 1 15,0 0-15,0 42 32,0 22-32,0-22 0,0 21 0,0-21 15,0 22-15,0-1 0,0 0 16,-21 1-16,21-22 0,0 21 0,0-21 15,0 22-15,0-22 0,0 0 16,21-21 0,1 0-16,-1-21 0,-21 0 15,21-1-15,-21-20 0,21 21 16,0-21-16</inkml:trace>
  <inkml:trace contextRef="#ctx0" brushRef="#br0" timeOffset="5515.73">7429 1715 0,'0'0'0,"-21"-22"0,0 22 0,0 0 16,0-21-1,21 0 17,-21 21-1</inkml:trace>
  <inkml:trace contextRef="#ctx0" brushRef="#br0" timeOffset="5631.66">6604 2053 0,'0'0'16,"-21"21"-16,0 1 0,-1-1 0,1-21 15</inkml:trace>
  <inkml:trace contextRef="#ctx0" brushRef="#br0" timeOffset="5703.62">6689 2074 0,'0'0'0,"21"0"0,0 0 0,21-21 0,1 21 16,-22-21-16,21 0 0,0 0 16,1 0-16,-22-1 0,21 1 15,-21 0-15,1 21 0</inkml:trace>
  <inkml:trace contextRef="#ctx0" brushRef="#br0" timeOffset="7245.65">7726 2646 0,'0'0'15,"-21"21"-15,-1 0 0,22 0 0,0-42 31,0 0-31,22 0 0,-1 0 16,0-22-16,21 22 0,-21-21 0,1-22 16,20 22-16,-21-21 0,21 20 15,-20-20-15,-1-1 0,0 1 0,0-22 16,0 22-16,0-1 0,-21-21 16,0 22-16,0-1 0,0 1 0,0 21 15,0-22-15,0 43 0,0-21 16,-21 20-16,0 1 0,0 21 15,0 0-15,-22 0 0,22 21 0,-21 1 16,0-1-16,20 42 0,-20-20 16,21 20-16,0 22 0,0-22 0,-1 22 15,22 0-15,0-22 0,0 22 16,0-1-16,0-20 0,22-1 0,-1 1 16,0-1-16,21-20 0,-21-1 15,22 0-15,-1 1 0,0-22 0,1 0 16,-1-21-16,22 0 0,-22 0 15,0 0-15,22 0 0,-22-21 16,0 0-16,22 0 0,-22-1 0,1-20 16,20 0-16,-21 21 0,-20-22 15,20 1-15,-21 0 0,0-1 0,0 22 16,-21-21-16,0 21 0,0-22 0,0 22 16,0 0-16,-21 0 0,0 21 15,0 0-15,0 0 0,0 0 0,-22 21 16,22 0-16,0 0 0,0 0 15,0 22-15,-1-1 0,22 0 0,0 1 16,-21 20-16,21-20 0,0-1 16,0 0-16,0-21 0,0 22 0,0-22 15,21 0-15,1 0 0,-1 0 16,0-21-16,0 0 0,21 0 16,-20 0-16,20-21 0,0 0 0,1 0 15,-1-21-15,0 20 0,1-20 16,-22 21-16,21-21 0,0 20 0,-20-20 15,20 0-15,-21 21 0,0-22 0,0 22 16,-21 0-16,22 0 0,-1 0 16,0 21-1,-21 21 1,0 0-16,0 21 0,0-21 16,0 1-16,0 20 0,0-21 0,0 21 15,0-20-15,0-1 16,0 0-16,21 0 0,-21 0 0,0 0 15,21 1-15,0-22 0,1 0 0,-1 0 16,0 0-16,0-22 16,0 1-16,0 0 0,22 0 0,-22 0 15,0 0-15,0-22 0,0 22 0,1-21 16,-1-1-16,0 22 0,0-21 16,0 21-16,-21 0 0,0-1 0,21 1 15,-21 0-15,0 42 31,0 0-31,0 1 16,0-1-16,0 21 16,22-21-16,-22 0 0,21 22 0,-21-22 15,21 0-15,0 21 0,-21-20 16,21-1-16,0 0 0,1 0 0,20-21 16,-21 21-16,21-21 0,1 0 0,-22 0 15,21 0-15,1 0 0,-1-21 16,0 0-16,1 0 0,-1 0 0,0-1 15,1 1-15,-22 0 0,21-21 0,-21 21 16,0-22-16,1 22 0,-22-21 16,0-1-16,21 22 0,-21-21 0,0 21 15,0 0-15,0-1 0,0 1 0,-21 21 16,-1 0 0,1 21-16,0-21 0,0 22 15,0 20-15,0-21 0,21 0 16,-22 22-16,1-22 0,21 21 0,0 0 15,0-20-15,0 20 0,0 0 0,0-21 16,0 1-16,0-1 0,0 21 16,21-21-16,1 0 0,-1-21 15,21 0-15,-21 0 0,0 0 0,22 0 16,-1 0-16,0 0 0,-20-21 16,20 0-16,0 0 0,1 0 0,-1 0 15,0-22-15,1 1 0,-1 0 0,0-1 16,1 1-16,-1-22 15,-21 1-15,0-1 0,22 1 0,-22-22 16,0 22-16,-21-22 0,0 22 0,21-1 16,-21 1-16,0 20 0,0 1 15,0 21-15,0 0 0,-21-1 0,0 22 16,0 22-16,-1-1 16,1 21-16,0 0 0,0 22 0,21-1 15,-21 1-15,21-1 0,-21 22 0,21-21 16,-22-1-16,22 22 0,0-22 15,0 1-15,0-22 0,0 22 0,0-22 16,0 0-16,22 1 0,-1-22 0,0 0 16,0 0-16,0 0 15,22 0-15,-22-21 0,21 0 0,0 0 16,1 0-16,-1 0 0,0 0 0,1-21 16,-1-21-16,0 21 0,1-22 15</inkml:trace>
  <inkml:trace contextRef="#ctx0" brushRef="#br0" timeOffset="10652">12806 1566 0,'0'0'15,"-43"43"-15,22-22 0,-21 21 0,21-21 0,21 1 16,0-1-16,21-21 31,21-21-31,-21-22 0,22 22 0,-1-21 16,0-1-16,22 1 0,-22 0 16,1-1-16,-1-20 0,0-1 0,1 22 15,-22-21-15,0-1 0,0 22 16,-21-22-16,0 22 0,0 21 0,0 0 15,-21-1-15,0 22 16,0 0-16,-22 0 0,22 22 0,0 20 16,-21 0-16,20 1 0,1 20 0,0 22 15,21-22-15,0 22 0,-21-22 16,21 22-16,0 0 0,0-1 0,0 1 16,0 0-16,0-1 0,0-20 15,21-1-15,-21-20 0,0 20 0,0-20 16,21-1-16,-21 0 0,0-21 0,0 1 15,0-1-15,0 0 16,0 0-16,-21-21 0,0 0 0,0 0 16,-22 0-16,22 0 0,-21-21 0,0 0 15,-1 0-15,1-1 0,0 1 16,20-21-16,-20 21 0,0 0 0,21-1 16,-1 1-16,1 0 0,0 21 15,21 21 1,0 0-16,0 22 0,0-22 15,21 0-15,0 0 0,1 22 16,-1-22-16,0 0 0,0 0 0,21 0 16,-20 0-16,20 1 0,0-1 15,1-21-15,20 0 0,-21 0 16,1 0-16,-1 0 0,22 0 0,-22-21 16,0-1-16,1 1 0,-1 0 15,0 0-15,1 0 0,-1-22 0,-21 22 16,0-21-16,0 0 0,1 20 0,-1-20 15,-21 0-15,21 21 0,-21-1 16,0 1-16,0 0 0,0 0 0,0 42 31,0 0-31,0 0 0,0 1 0,-21 20 16,21-21-16,-21 21 0,21-20 0,-22 20 16,22-21-16,0 0 0,0 0 15,0 1-15,0-1 0,0 0 16,0 0-16,22-42 31,-1 0-31,-21 0 0,21-1 0,0 1 16,0-21-16,0 21 0,-21 0 0,22-22 15,-1 22-15,-21 0 0,0 0 16,21 21-16,-21-21 0,21 21 0,0 0 16,-21 21-1,0 0-15,0 0 0,0 0 0,0 0 16,0 1-16,0-1 0,0 0 0,0 0 15,0 0-15,0 0 0,0 1 16,0-1-16,0 0 16,21-21-16,1 0 0,-1 0 0,0 0 15,0 0-15,0 0 0,22 0 16,-1-21-16,0 0 0,1-22 0,-1 22 16,0-21-16,1-1 0,20 1 0,-21 0 15,1-22-15,-1 1 0,-21-1 16,22-20-16,-22 20 0,-21 1 0,21-22 15,-21 21-15,0 1 0,0-1 16,0 22-16,0 0 0,0 21 0,-21-1 16,0 1-16,-1 21 0,1 0 15,0 21-15,0 22 0,21-22 0,-21 21 16,21 22-16,-21-22 0,21 22 16,0-1-16,0 1 0,0-1 15,0 1-15,0-1 0,0-21 0,0 22 16,0-22-16,0 1 0,0-1 0,0 0 15,0-21-15,0 22 0,0-22 16,0 0-16,21-21 31,0-21-31,-21 0 0,21 0 16,0-22-16,-21 22 0,21 0 0,1 0 16,-1-22-16,0 22 0,0 0 15,0 21-15,0 0 0,1 0 16,-1 21-1,-21 0-15,0 1 16,0-1-16,0 0 0,21 21 0,-21-21 16,21 1-16,-21-1 0,21 0 0,0-21 15,1 21-15,-1 0 0,0-21 16,0 0-16,0 0 0,22 0 0,-22 0 16,21 0-16,0 0 0,1 0 0,-1-21 15,0 0-15,1 0 0,-1 0 16,0-1-16,-20 1 0,20-21 0,-21 21 15,0 0-15,0-22 0,1 1 16,-22 21-16,0-22 0,0 22 16,0 0-16,0 0 0,-22 21 15,1 0-15,0 0 0,0 21 16,0 0-16,0 0 0,-1 1 16,1 20-16,21-21 0,-21 21 0,21-20 15,-21 20-15,21-21 0,0 21 16,0-20-16,0-1 0,0 0 0,0 0 15,0 0-15,21 0 0,0-21 0,0 0 16,1 0-16,-1 0 0,21 0 16,-21 0-16,22 0 0,-1 0 0,-21-21 15,21 0-15,1 0 0,-1 0 0,-21 0 16,22-1-16,-22-20 16,0 21-16,0-21 0,0-1 0,0 22 15,1 0-15,-22 0 0,0 0 0,0-1 16,0 44-1,0-1 1,0 0-16,0 0 16,0 0-16,0 0 0,0 1 0,0-1 15,21-21-15,-21 21 0,21 0 0,-21 0 16,21 0-16,-21 1 0,21-1 16,-21 0-16,21-21 0,-21 21 15,22-21-15,-1 0 0,0 0 16,0 0-1,0 0-15,0 0 0,1 0 16,-1-21-16,0 21 0,0-21 0,0 0 16,0-1-16,1 1 0,-1-21 15,0 21-15,-21 0 0,0-22 0,0 22 16,21 0-16,-21-21 0,21 20 16,-21 1-16,0 0 0,0 42 31,0 0-31,0 1 15,0 20-15,0-21 0,0 0 0,0 22 16,0-22-16,-21 0 0,21 0 0,0 21 16,0-20-16,0-1 15,0 0-15,0 0 0,21-21 16,0 0-16,1 0 0,-1 0 16,0 0-16,21 0 0,-21-21 15,22 21-15,-22-21 0,21 0 0,-21-22 16,22 22-16,-22-21 0,21-1 15,-21 1-15,22-21 0,-22-1 0,21 1 16,-21-1-16,1-21 0,-22 1 0,0 20 16,0-20-16,0-1 15,0 21-15,0 1 0,0-1 0,0 22 0,0 0 16,0 21-16,0-1 16,-22 22-16,1 0 0,0 22 0,0-1 15,0 21-15,0 0 0,-1 1 16,1 20-16,0 1 0,0-1 0,0 1 15,21 20-15,0-20 0,0-1 0,0 1 16,0 21-16,0-43 0,0 21 16,0-20-16,0-1 0,21 0 0,0 1 15,0-22-15,0 0 0,1 0 16,-1 0-16,0 1 0,0-22 0,21 0 16,-20 0-16,20 0 0,-21 0 0,21 0 15,-20 0-15,20-22 0,-21 1 16,21 21-16,-20-21 0,-1 0 15,21 0-15,-21-22 0,-21 22 0,21 0 16,-21-21-16,22 21 0,-22-1 16,0 1-16,0 0 0,-22 21 15,1 0-15,0 0 16,0 0-16,0 21 0,0 0 16,-1 1-16,22-1 0,-21 0 0,21 0 15,-21 0-15,21 22 0,-21-22 16,21 0-16,0 0 0,0 0 0,0 0 15,21-21 17,0 0-32,0 0 0,-21-21 0,22 21 15,-1-21-15,0 0 0,0 0 0,-21 0 16,21-1-16,0 1 0,-21 0 16,22 0-16,-22 0 0,0 0 0,0-1 15,21 22-15,-21 22 31,0-1-31,0 0 0,0 0 0,0 0 16,0 0-16,0 1 16,0-1-16,0 0 0,0 0 0,21 0 15,0-21-15,0 0 16,0 0-16,1 0 16,-1 0-16,0 0 0,0 0 0,0 0 15,22-21-15,-22 0 0,0 21 0,0-21 16,0 0-16,22-22 0,-22 22 15,0 0-15,0 0 0,0-22 0,0 43 16,-21-21-16,22 0 0,-1 21 16,-21 21-1,0 0-15,0 1 16,0-1-16,-21 0 0,-1 0 16,22 0-16,0 0 0,0 1 0,-21-1 15,21 0-15,0 0 0,21-21 47,1-21-47,-1 0 16,0 0-16,0-1 0,-21 1 15,21 0-15,0 0 0,1 0 0,-1 0 16,0-1-16,0 22 0,0 22 31,-21-1-31,0 0 16,21 0-16,-21 0 15,22 0 1,-1-21-16,0 0 16,0 0-16,0 0 15,0-21-15,1 0 0,-1 0 16,0 0-16,-21 0 0,0-1 16,21 1-16,-21-21 0,21 21 15,-21 0-15,0-1 0,0 1 0,0 0 16,0 0-16,-21 21 31,0 21-31,21 0 0,-21-21 16,0 21-16,-1 1 0,1-1 0,21 21 15,-21-21-15,0 0 0,21 1 16,0-1-16,0 0 0,0 0 16,0 0-16,0 0 0,0 1 0,0-1 15,0 0-15,21-21 16,-21 21-16,21-21 0,0 0 15,1 0-15,20 0 0,-21 0 0,0 0 16,22-21-16,-22 0 0,21 0 16,-21-1-16,0 1 0,22 0 0,-22 0 15,0 0-15,21 0 0,-20-22 0,-1 22 16,-21-21-16,0 21 0,21-1 16,-21-20-16,0 21 0,-21 42 31,21 0-16,0 0-15,0 1 0,-21 20 0,21-21 16,-22 0-16,22 0 0,0 1 0,0-1 16,0 0-16,0 0 0,22 0 15,-22 0-15,21-21 0,0 0 0,0 22 16,0-22-16,0 0 0,22 0 16,-22 0-16,21 0 0,-21 0 0,1-22 15,-1 1-15,21 21 0,-21-21 0,0 0 16,-21-21-16,22 20 0,-1 1 15</inkml:trace>
  <inkml:trace contextRef="#ctx0" brushRef="#br0" timeOffset="10835.89">17780 1334 0,'-106'21'16,"64"-21"-16,21 0 0,-1 0 0,1 0 15,0-21 32,0 21-47,0-22 0</inkml:trace>
  <inkml:trace contextRef="#ctx0" brushRef="#br0" timeOffset="10954.83">16044 1355 0,'0'0'0,"-63"21"0,20 0 16,1 0-1</inkml:trace>
  <inkml:trace contextRef="#ctx0" brushRef="#br0" timeOffset="11043.77">16192 1418 0,'85'0'0,"84"-42"15,-105 42-15,-22-21 0,22 0 16,-22 21-16,0-22 0,-20 1 15,-1 21-15,-21-21 0,0 0 16,-21 21-16</inkml:trace>
  <inkml:trace contextRef="#ctx0" brushRef="#br0" timeOffset="11171.7">14944 1334 0,'0'0'0,"-64"21"0,22 0 15,-1-21-15,86 0 0,-86 21 0,1-21 0</inkml:trace>
  <inkml:trace contextRef="#ctx0" brushRef="#br0" timeOffset="11208.68">14647 1439 0,'0'-21'15,"0"42"-15</inkml:trace>
  <inkml:trace contextRef="#ctx0" brushRef="#br0" timeOffset="11635.78">10266 4530 0,'0'0'0,"0"-21"0,-21 21 0,-1 0 0,1 21 15,0 0-15,0 0 16,21 21-16,-21 1 0,21 20 15,-21 1-15,21 20 0,-22 22 0,22-21 16,0 21-16,0 0 0,-21-1 16,0 1-16,0 0 0,0 0 0,-22 0 15,22-22-15,0 1 0,0-21 0,0-1 16,0-21-16,21 1 0,0-1 16,0-21-16,0-42 15,21 0-15,0 0 0,0-22 16</inkml:trace>
  <inkml:trace contextRef="#ctx0" brushRef="#br0" timeOffset="12199.74">10033 4720 0,'0'0'0,"-21"-42"0,0-22 16,21 43-16,0 0 15,0 0-15,21 0 0,21 21 0,0-21 16,22 21-16,-1-22 0,22 22 0,21-21 15,0 0-15,21 21 0,-21-21 16,42 21-16,-21-21 0,21 21 0,0-21 16,0-1-16,0 22 0,22-21 0,-22 21 15,0 0-15,0-21 0,0 21 16,1 0-16,-22 0 0,0 0 16,0 0-16,0 0 0,-43 0 0,22 21 15,-42 0-15,-1 1 0,1-1 16,-22 0-16,-21 21 0,21-21 0,-42 22 15,0-1-15,22 0 0,-22 1 16,0-1-16,0 0 0,0 1 0,0-1 16,0 0-16,0 1 0,0-1 0,21 0 15,-21 1-15,21-1 0,-21 0 16,21 1-16,0-1 0,0 0 0,-21 1 16,0-1-16,22-21 0,-1 22 0,0-1 15,-21-21-15,0 21 0,0 1 16,0-1-16,0 0 0,-42 22 15,20-22-15,-20 1 0,-21-1 0,-1 0 16,1 22-16,-43-22 0,21 0 0,-42 1 16,0-22-16,0 21 0,-21 1 15,0-22-15,-22 21 0,22-21 0,-21-21 16,0 21-16,20-21 0,1 0 0,-21 0 16,21-21-16,0 21 0,-1-21 15,22 0-15,-21 0 0,21-22 0,21 22 16,1 0-16,20 0 0,0 0 0,43 21 15,-22-21-15,43 21 0,0 0 0,42 0 32,0 21-17,22 0-15</inkml:trace>
  <inkml:trace contextRef="#ctx0" brushRef="#br0" timeOffset="12623.5">10181 8742 0,'0'0'16,"-21"-21"-16,21 0 0,-21-1 0,0 22 15,21 43 1,-22-22-16,22 21 0,-21 22 0,21-1 16,-21 1-16,21 20 0,0 1 0,0 21 15,0 0-15,-21 0 0,21-1 16,-21 22-16,21-21 0,-21 0 0,21-21 15,0 21-15,-22-1 0,1-20 16,21 0-16,-21-22 0,21 22 0,-21-22 16,0-20-16,21-1 0,0 0 15,0 1-15,0-22 0,0-42 16,0 0 0,21-22-16,0 1 0,-21 0 15,21-22-15</inkml:trace>
  <inkml:trace contextRef="#ctx0" brushRef="#br0" timeOffset="12712.46">10012 8890 0,'0'0'0</inkml:trace>
  <inkml:trace contextRef="#ctx0" brushRef="#br0" timeOffset="13161.19">10880 8573 0,'0'0'0,"63"0"15,1 0-15,41 0 0,1-22 16,21 22-16,0 0 0,0 0 0,21 0 16,1 0-16,-1 0 0,-21 0 0,0 22 15,0-1-15,0 0 0,0 0 16,-21 0-16,-22 22 0,1-22 16,0 21-16,-22-21 0,1 22 0,-22-1 15,-21 0-15,0 1 0,0-1 16,-21 0-16,0 22 0,0-22 0,0 0 15,-21 1-15,0-1 0,0 0 0,0 22 16,-22-22-16,22 1 0,0-1 0,0 0 16,0 22-16,0-22 0,-1 0 15,1 1-15,21-1 0,0 0 0,0-20 16,-21 20-16,21 0 0,0 1 0,-21-1 16,21-21-16,0 21 0,-21 1 0,0-22 15,-1 21-15,1-21 16,0 22-16,-21-22 0,-1 0 0,1 0 15,-21 0-15,-22 1 0,21-1 0,-41 0 16,-1-21-16,0 21 0,-21-21 0,-21 0 16,21 0-16,-21 21 0,-1-21 15,1 0-15,21 0 0,-21 0 0,21 0 16,0 0-16,21 0 0,0 0 0,1 0 16,20 0-16,0 0 0,22 0 0,-1 0 15,22 0-15,0 21 0,20 1 16,1-22-16,21 21 0,0 0 0,0 0 15,0 0-15,21 0 0</inkml:trace>
  <inkml:trace contextRef="#ctx0" brushRef="#br0" timeOffset="13507.99">10181 12002 0,'0'0'0,"-21"21"0,0 0 15,21 0-15,-21 0 16,21 22-16,-22-22 0,1 21 0,21-21 16,0 22-16,-21 20 0,0-21 0,21 22 15,0-1-15,-21 22 0,21 0 16,-21-1-16,-1 1 0,22 21 0,-21-21 15,0 20-15,0 1 0,0 0 0,21-21 16,-21 21-16,21-22 0,-22 1 16,22 0-16,-21-22 0,21 22 0,0-43 15,0 22-15,0-22 0,0-21 0,0 21 16,0-63 0,0 0-16,21 0 15,-21-21-15,22-22 0,-22 22 16</inkml:trace>
  <inkml:trace contextRef="#ctx0" brushRef="#br0" timeOffset="13999.71">10118 12446 0,'0'0'16,"21"-42"-16,0 21 0,0-22 0,-21 22 16,21 0-16,0 21 0,1 0 0,-1 0 15,0 0-15,0 0 0,0 0 16,22 0-16,-1 0 0,21 0 0,1 0 15,-1 0-15,22 0 0,21 0 0,-21 0 16,20-21-16,22 21 16,-21 0-16,21 0 0,-21 0 0,21 0 15,0 0-15,0 0 0,0 0 0,0 21 16,-21 0-16,0-21 0,0 21 0,-22 0 16,1 1-16,0 20 0,-22-21 15,1 0-15,-22 22 0,0-22 0,-21 21 16,22 0-16,-22 1 0,-21-1 0,0 0 15,0 22-15,0-22 0,0 22 16,0-22-16,0 22 0,0-22 0,-21 21 16,21 1-16,0-22 0,0 22 0,-21-22 15,21 0-15,-22 22 0,22-22 0,0 1 16,0-1-16,0 0 16,-21 1-16,0-1 0,0 0 0,0-21 15,0 22-15,-22-1 0,1-21 0,0 22 16,-22-1-16,22-21 0,-43 0 0,22 22 15,-22-22-15,-21 0 0,0 0 16,0 0-16,1 0 0,-1 1 0,-21-22 16,21 0-16,-21 0 0,21 0 0,0 0 15,0 0-15,22 0 0,-1 0 0,0 0 16,22-22-16,-1 1 0,1-21 16,21 21-16,20-22 0,-20 1 0,42 0 15,0-1-15</inkml:trace>
  <inkml:trace contextRef="#ctx0" brushRef="#br0" timeOffset="14187.6">11663 10710 0,'0'0'0,"0"-21"0,-43-42 15,22 63-15,0 0 16,21 21-16,0 0 0,-21 21 16</inkml:trace>
  <inkml:trace contextRef="#ctx0" brushRef="#br0" timeOffset="14716.31">11388 11345 0,'-43'43'15,"22"-22"-15,0 0 0,0 0 0,21 0 16,-21 1-16,21-44 16,0-20-1,21 21-15,0-21 0,0-1 0,0 1 16,0 0-16,22-22 0,-22 22 0,21-22 15,-21 1-15,22 20 0,-22 1 16,0 0-16,21 21 0,-20-22 16,-1 22-16,0 21 0,-21 21 15,0 0-15,0 1 16,0 20-16,0-21 0,0 21 16,0 1-16,0-1 0,0-21 0,0 22 15,0-1-15,-21 21 0,21-20 0,-21-1 16,21-21-16,0 22 0,0-1 15,-22-21-15,22 21 0,0-20 16,0-1-16,0 0 0,0 0 0,22-21 31,-1-21-31,0 0 0,-21-22 16,21 22-16</inkml:trace>
  <inkml:trace contextRef="#ctx0" brushRef="#br0" timeOffset="15084.09">11663 10837 0,'-43'-63'15,"43"42"1,0 0-16,0-1 16,0 1-16,0 0 0,0 0 15,0 42 16,0 21-31,0-20 0,0 41 0,0-21 16,0 22-16,0-1 0,0 22 0,0-21 16,-21 20-16,0 1 0,21 0 15,-21-1-15,0 1 0,0 0 0,-1-1 16,22 1-16,-21-22 0,0 1 0,0-1 16,0-20-16,21-1 0,0 0 15,-21-20-15,21-1 0,0 0 16,0-42-1,0-22-15,0 22 16,21-21-16,0 0 0,-21-22 0,21 1 16,0-1-16,-21 1 0,21-1 0,1-21 15,-1 1-15,-21-1 0,21 0 0</inkml:trace>
  <inkml:trace contextRef="#ctx0" brushRef="#br0" timeOffset="15447.88">11578 11176 0,'21'-63'0,"-42"126"16,42-211-16,0 84 0,-21 1 0,0-1 15,0 22-15,0-21 0,0 41 0,0-20 16,0 21-16,0 0 0,0 0 0,-21 21 15,0 21 1,0 0-16,0 21 16,0-21-16,-1 22 0,1-1 0,0-21 15,0 22-15,0-1 0,0 0 0,21-21 16,-22 22-16,1-1 0,21-21 16,-21 0-16,21 1 0,0-1 15,0-42 1,0-1-16,21 1 15,0-21-15,1 21 0,-1-22 16,0 1-16,0 0 0,0-1 0,0 1 16,1-21-16,-1 20 0,0 22 0,0-21 15,0 21-15,0-1 0,1 22 16,-1 0-16,21 22 0,-21-1 16,0 0-16,22 21 0,-1 1 0,-21 20 15,22-21-15,-1 22 0,0-22 16,-21 22-16,1-1 0,20-20 0,-21-1 15,0 0-15,-21 1 0,21-1 0,-21-21 16,22 0-16,-1-21 16,-21-21-16,0 0 0,21 0 15</inkml:trace>
  <inkml:trace contextRef="#ctx0" brushRef="#br0" timeOffset="16019.48">11578 6879 0,'0'0'0,"0"-42"0,-42-106 15,21 105-15,21 1 16,0 21-16,0 0 0,-22 0 16,22 42-1,0 0-15,0 21 0,0 22 0,0-1 16,0 1-16,0 42 0,0-22 15,0 22-15,0 21 0,0 0 0,0-21 16,0 21-16,0 0 0,0 0 0,-21-21 16,0 0-16,0-1 0,0-20 15,0 0-15,21-1 0,-22-20 0,1-22 16,21 1-16,0-1 0,0-21 0,0-42 31,0-21-31,0-1 0,0 1 16,0-22-16,0 1 0</inkml:trace>
  <inkml:trace contextRef="#ctx0" brushRef="#br0" timeOffset="16403.25">11388 7091 0,'0'0'0,"21"-64"0,-21 22 16,0 0-16,0-1 0,0 22 16,0 0-16,-21 21 0,-1 0 15,1 21-15,-21 0 0,21 22 0,-22-22 16,1 21-16,-21 1 0,20-1 15,1 0-15,-22 22 0,22-1 16,-21-20-16,20 20 0,1-21 0,0 1 16,20-1-16,-20-21 0,21 22 0,21-22 15,0-42 1,0-1-16,21-20 0,0 0 16,22-1-16,-1 1 0,0-21 15,1-1-15,-1 1 0,0 20 0,22-41 16,-22 20-16,22 1 0,-22-1 0,0 22 15,22-22-15,-22 22 0,0 0 16,1-1-16,-1 43 0,0 0 0,1 0 16,-1 21-16,0 22 0,1 20 15,-1 1-15,0-1 0,1 22 16,-1 21-16,22-22 0,-22 22 0,0-21 16,1 0-16,-1-1 0,0-20 15,1-1-15,-1 1 0,0-22 0,-21 0 16,22 1-16,-1-22 0,-21 0 0,0-21 15</inkml:trace>
  <inkml:trace contextRef="#ctx0" brushRef="#br0" timeOffset="50875.09">3598 14965 0,'0'0'0,"21"-21"15,-21 0-15,22 21 16,-22-22-16,21 1 16,-21 0-1,0 0 1,21 21-16,-21-21 16,0 42 30,0 0-46,-21-21 16,21 21-16,-21 0 0,21 1 16,0-1-16,0 0 0,0 0 15,0 0-15,0 0 16,21-21 15,-21-21-31,21 0 0,0 21 0,-21-21 16,0 0-16,21 0 0,-21-1 15,0 1-15,0 0 16,0 0-16,0 0 0,0 0 0,-21 21 16,21-22-16,-21 22 15,0 0 1,21 22-16,-21-1 0,21 0 16,-22 0-16,22 0 0,0 0 0,0 1 15,0-1-15,0 0 0,0 0 16,0 0-16,0 0 0,0 1 0,0-1 15,22 0 1,-1-21-16,0 0 0,0 0 16,0 0-16,0-21 15,1 0-15,-22-1 0,0 1 16,21 0-16,-21 0 16,0 0-16,0 0 0,0-1 0,0 1 15,-21 0-15,-1 21 16,1 0-1,21 21 1,0 0-16,0 1 0,0-1 0,0 0 16,0 0-16,0 21 0,0-20 15,0 20-15,0-21 0,0 0 16,0 22-16,0-22 0,0 0 16,0 0-16,0 0 0,21-21 15</inkml:trace>
  <inkml:trace contextRef="#ctx0" brushRef="#br0" timeOffset="51872.53">4381 14901 0,'22'-21'63,"-22"0"-48,0 0 17,-22 21-17,1 21 1,0 0-16,0 0 0,21 1 15,-21-1-15,0 0 16,21 0-16,0 0 0,0-42 63,0 0-63,21 21 0,-21-21 0,21 0 15,-21-1-15,0 1 16,0 0-16,0 0 31,0 42 0,-21 0-31,0 0 0,21 1 16,0 20-16,0-21 16,0 0-16,-22-21 0,22 21 0,0 1 15,22-22 16,-22-22-15,0 1-16,21 21 0,-21-21 16,21 0-16,-21 0 0,0 0 0,0-1 15,0 1-15,0 0 16,0 0-16,0 0 16,0 42-1,0 0-15,0 0 16,0 0-16,0 1 0,0-1 15,0 21-15,0-21 0,0 22 0,0-22 16,0 21-16,0-21 0,0 0 16,0 22-16,21-22 0,-21 0 0,0 0 15,21 0-15,0 1 16,-21-44 15,22 1-31</inkml:trace>
  <inkml:trace contextRef="#ctx0" brushRef="#br0" timeOffset="73959.49">5927 14118 0,'0'21'0,"0"1"16,0-1-16,0 0 0,0 0 15,0 0-15,21 0 0,-21 1 16,0-1-16,21 0 0,0 0 0,-21 0 15,21 0-15,0 1 16,1-22-16,-1 0 0,0 0 0,0 0 16,0 0-16,0 0 0,1 0 15,20-22-15,-21 1 0,21 0 0,1 0 16,-22-21-16,21 20 0,1 1 16,-1-21-16,-21 21 0,0 0 0,22-22 15,-43 22-15,0 0 0,21 0 0,-21 0 16,0-1-16,0 1 15,-21 21 17,21 21-32,0 1 0,-22-1 15,1 21-15,21-21 0,-21 22 16,21-1-16,0 0 0,-21 22 0,21-22 16,-21 22-16,0-22 0,21 21 0,-22 1 15,22-1-15,-21-20 0,21 20 16,-21 1-16,21-22 0,-21 0 15,21 1-15,0 20 0,0-20 0,-21-1 16,21 0-16,-21-21 0,21 22 0,0-22 16,0 21-16,0-21 15,-22 1-15,22-1 0,-21-21 0,0 0 16,0 0-16,0 0 0,0 0 16,-1-21-16,-20-1 15,21 1-15,0 0 0,-22 0 0,22 0 16,0 0-16,-21-22 0,21 22 15,-1 0-15,1 21 0,0-21 0,0 0 16,0 21-16,21-22 16,0 44 15,0-1-31,0 0 0,21 0 16,-21 0-16,21 22 0,0-22 15,0 0-15,-21 21 0,22-21 16,-1 1-16,0 20 0,0-21 0,0 0 15,22 0-15,-22 1 0,0-1 0,0-21 16,0 21-16,22-21 0,-22 0 16,21 0-16,-21 0 0,22 0 0,-22-21 15,21 21-15,0-21 0,1-1 16,-22 1-16,21 0 0,-21-21 0,22 21 16,-22-1-16,0-20 0,0 21 15,0-21-15,-21 20 0,22-20 0,-22 21 16,21 0-16,-21 0 0,21-1 15,-21 1-15,0 0 16,0 42 0,0 0-1,0 1-15,0-1 0,0 0 16,0 0-16,0 21 0,0-20 0,-21-1 16,0 21-16,21-21 0,-22 22 15,1-22-15,0 0 0,21 0 0,0 0 16,-21-21-16,21 21 0,-21-21 15,21-21 1,0 0-16,0-21 16,21 21-16,0-1 15,0-20-15,0 21 0,1-21 0,-1-1 16,0 22-16,21-21 0,-21 21 0,1-1 16,20 1-16,-21 0 0,0 0 15,22 21-15,-22 0 0,0 0 16,0 0-16,0 21 15,-21 0-15,0 0 0,0 1 0,0-1 16,0 0-16,0 21 0,0-21 0,0 22 16,0-22-16,0 21 0,0-21 15,0 22-15,0-22 0,0 0 0,0 0 16,21 0-16,1-21 16,-1 22-16,0-22 0,0 0 0,0 0 15,0 0-15,1 0 0,-1 0 0,21-22 16,-21 1-16,22 0 0,-22 0 15,0-21-15,21 20 0,-21-20 0,22 0 16,-22-1-16,0 1 0,0 0 16,0-1-16,1 1 0,-22 0 0,0-1 15,21 1-15,-21-21 0,21 20 0,-21 1 16,0 21-16,0-22 0,0 1 16,0 21-16,0 0 0,0 0 0,0-1 15,0 44 16,0-1-31,0 0 0,-21 21 16,21-21-16,-21 22 0,-1-1 16,22 0-16,0 1 0,-21-1 0,0 22 15,0-22-15,21 0 0,-21 1 0,0-1 16,21 0-16,-22 1 0,22-22 16,-21 21-16,21-21 0,-21 0 0,21 1 15,0-1-15,0-42 31,0-1-15,0 1-16,21 0 0,-21 0 0,21-21 16,1 20-16,-1 1 0,0-21 15,0 21-15,0 0 0,0-1 16,1 1-16,-1 0 0,0 21 0,0 0 16,-21 21-1,0 0 1,0 1-16,0 20 0,0-21 15,0 0-15,0 0 0,0 22 16,0-22-16,0 21 0,0-21 0,0 1 16,0-1-16,0 21 0,0-21 0,0 0 15,21-21-15,-21 22 0,21-22 16,22 0-16,-22 0 0,0 0 0,21 0 16,-20 0-16,20 0 0,0 0 15,1-22-15,-22 1 0,21 0 16,0 0-16,-20-21 0,-1 20 0,21 1 15,-21-21-15,0 21 0,-21-22 16,0 22-16,22-21 0,-22 21 0,0-22 16,0 22-16,0 0 0,0 0 0,0 0 15,-22 21 1,1 0 0,0 0-16,0 21 0,21 0 0,-21 0 15,21 22-15,0-22 16,-21 21-16,21-21 0,-22 22 0,22-22 15,0 0-15,0 21 0,0-21 0,0 1 16,0-1-16,0 21 0,0-21 16,0 0-16,22-21 15,-1 22-15,0-22 0,0 0 16,0 0-16,0 0 0,1 0 0,-1-22 16,0 1-16,0 21 0,0-21 0,22 0 15,-22-21-15,0 20 0,0 1 16,0-21-16,0 21 0,1-22 15,-1 22-15,-21 0 0,21 0 0,-21 0 0,0 0 16,-21 21 15,21 21-15,-21 0-16,21 0 16,0 0-16,21-21 15,0 0-15,-21 21 0,21-21 16,0 22-16,0-22 0,-21 21 15,22-21-15,-22 21 0,0 0 16,0 0-16,0 0 0,0 1 16,0-1-16,0 0 0,0 0 15,0 0 1,21-21 0,0 0-16,0 0 15,0-21-15,0 21 16,1-21-16,20 0 0,-21 21 0,0-21 15,0-1-15,1 1 0,20 0 0,-21 0 16,0-21-16,0 20 0,1 1 16,-1 0-16,0 0 0,0 0 0,-21 0 15,0-1-15,21 22 0,-21 22 47,0-1-47,0 0 0,-21 0 16,21 0-16,0 0 0,0 1 15,0-1-15,0 0 0,0 0 0,-21 0 16,21 0-16,0 1 0,0-1 16,21 0-1,0-21-15,0 0 16,1 0-16,-1 0 0,0 0 16,0-21-16,0 21 0,0-21 15,1-1-15,-1 1 0,0 21 0,0-21 16,0 0-16,0-21 0,-21 20 0,22 1 15,-1-21-15,-21 21 16,0-22-16,0 1 0,21 0 0,-21-1 0,0 1 16,0 0-16,0-1 0,0 1 15,0 21-15,0-21 0,0 20 16,0-20-16,0 21 0,0 0 16,0 42-1,-21 0 1,21 0-16,0 22 0,0-22 0,0 21 15,-21-21-15,21 22 0,0-1 0,0 0 16,0-21-16,0 22 0,0-1 16,0-21-16,0 22 0,0-1 0,0-21 15,0 21-15,0-20 0,0-1 0,0 0 16,0 0-16,0 0 0,0 0 16,0 1-16,0-1 0,21 0 15,0-21 1,0 0-16,0 0 15,0 0-15,-21-21 0,22 21 0,-1-21 16,0-1-16,-21 1 0,21 0 16,0 0-16,-21 0 15,0 0-15,21-1 0,-21 1 0</inkml:trace>
  <inkml:trace contextRef="#ctx0" brushRef="#br0" timeOffset="74191.36">9271 14838 0,'0'0'0,"-21"0"0,63 0 31,-21 0-15,22 0-16,-22 0 0,0 0 0,0 0 15,0-21-15,22 0 0,-22 21 16,0 0-16,0-22 0,0 22 15,-21-21-15,21 21 0,-21-21 32</inkml:trace>
  <inkml:trace contextRef="#ctx0" brushRef="#br0" timeOffset="74392.25">9059 14690 0,'0'0'0,"-21"0"0,0 0 0,0 0 16,21 21-16,21 0 47,0-21-32,0 0 1,0 0-16,1 0 0</inkml:trace>
  <inkml:trace contextRef="#ctx0" brushRef="#br0" timeOffset="76106.75">10160 15325 0,'21'0'15,"0"0"1,-21-21-16,21-1 16,1 1-16,-22 0 0,0 0 0,21 0 15,0 0-15,-21-1 0,0-20 16,0 21-16,0 0 0,0 0 0,0-1 16,0 1-16,0 0 0,-21 0 0,-22 0 15,22 0-15,0-1 0,-21 22 16,21 0-16,-22 0 0,22 0 0,-21 0 15,-1 0-15,22 22 0,-21-1 16,0 0-16,20 21 0,1-21 0,0 22 16,0-1-16,0 0 0,21 1 0,-21-1 15,21 0-15,0-20 0,0 20 16,0-21-16,0 0 0,21 0 16,0 1-16,0-22 0,0 0 0,0 0 15,1 0-15,20 0 0,-21 0 16,0-22-16,22 1 0,-22 0 0,21 0 15,-21 0-15,0 0 0,22-1 0,-22-20 16,0 21-16,-21 0 0,21-22 16,-21 22-16,0 0 0,21-21 0,-21 21 15,0-1-15,0 1 0,0 42 32,0 1-32,0-1 15,0 21-15,0-21 0,0 22 16,0-22-16,0 21 0,0-21 15,22 22-15,-22-22 0,21 0 0,-21 0 16,0 0-16,21-21 0,0 21 16,0-21-16,0 0 0,1 0 15,-1 0-15,0-21 0,0 0 0,0 21 16,22-21-16,-22-21 0,0 20 16,0 1-16,0 0 0,0-21 0,1 21 15,-1-1-15,-21-20 0,21 21 0,-21 0 16,0 0-16,0-1 0,0 1 15,0 42 1,0 1 0,0 20-1,0-21-15,0 0 0,0 0 0,0 22 16,0-22-16,-21 0 0,21 0 0,-21 22 16,21-22-16,0 0 0,0 0 15,-22-21-15,22-21 31,22 0-15,-1 0-16,0-1 0,0 1 0,-21-21 16,21 21-16,0 0 0,1-22 15,-22 22-15,21 0 0,0 21 0,0-21 16,0 21-16,0 0 0,1 0 16,-22 21-1,21 0-15,-21 0 0,21 0 16,-21 1-16,0-1 0,0 0 0,0 0 15,21 0-15,-21 0 0,21 1 16,-21-1-16,21 0 0,1-21 16,-1 0-16,0 0 0,0 0 15,0 0-15,0-21 0,22 0 16,-22 21-16,0-22 0,0 1 0,0 0 16,1-21-16,-1 21 0,0-1 15,0-20-15,21 21 0,-20 0 0,-22 0 16,21-1-16,0 1 0,0 0 0,0 21 15,0 0 1,1 0-16,-22 21 31,21-21-31,-21 21 16,21-21 0,-21-21 30,0 0-30,0 0 0,0 0-16,-21 21 15,0 0 1,-1 0-16,22 21 16,-21 0-16,21 0 0,-21 0 15,0 1-15,21-1 0,0 0 0,0 0 16,-21 0-16,21 0 0,0 22 15,0-22-15,0 0 0,0 0 0,0 0 16,0 1-16,0-1 0,0 0 0,0 0 16,21-21-16,0 21 0,0-21 15,22 0-15,-22 21 0,21-21 0,-21 0 16,22 0-16,-1 0 0,0 0 16,1-21-16,-1 21 0,0-21 15,1 0-15,-1 0 0,0 0 0,1-1 16,-1 1-16,0 0 0,1-21 0,-22 21 15,21-22-15,-21 22 0,0-21 16,1 21-16,-22-22 0,0 22 0,0 0 16,0 0-16,0 0 0,0-1 0,-22 22 31,1 0-31,0 22 0,0-1 0,0 0 16,0 0-16,-1 0 0,1 22 0,21-22 15,0 21-15,0 0 0,0-20 16,0-1-16,0 21 0,0-21 15,0 0-15,0 1 0,0-1 0,0 0 16,21-21-16,1 0 0,-1 21 16,0-21-16,21 0 0,-21 0 15,1-21-15,-1 0 0,0 21 0,0-21 16,0-1-16,22-20 0,-22 21 16</inkml:trace>
  <inkml:trace contextRef="#ctx0" brushRef="#br0" timeOffset="77164.38">13906 14647 0,'-21'-21'15,"21"0"-15,-21 0 0,21 0 16,-21 21-16,21-21 0,-21-1 16,0 22-1,-1 0-15,1 22 16,0-1-16,0 0 0,0 0 0,21 0 15,-21 22-15,-1-1 0,1 0 16,21 1-16,-42 62 16,42-62-16,0-1 0,0-21 0,0 22 15,0-22-15,0 0 0,21 0 16,0 0-16,0 0 0,1-21 0,-1 0 16,21 0-16,0 0 0,-20 0 0,20-21 15,0 0-15,1 21 0,-1-42 16,0 21-16,1-1 0,-1 1 15,0 0-15,-21-21 0,1 21 0,-22-22 16,0 22-16,0-21 0,-22-64 16,1 85-16,0 0 15,-21-22-15,21 43 0,-22-21 0,1 0 16,21 21-16,-22 0 0,22 0 16,-21 0-16,21 21 0,21 0 15,0 0-15,0 1 16,21-22-16,0 21 0,21-21 15,-20 0-15,20 0 0,0 0 0,22 0 16,-22 0-16,22-21 0,-1-1 16,1 1-16,-22 0 0,21 0 15,1 0-15,-22 0 0,1-22 0,-1 22 16,0 0-16,-21 0 0,1-22 16,-1 22-16,-21 0 0,0 0 0,0 0 15,0 0-15,0-1 0,0 44 47,0-1-47,-21 0 0,21 0 0,0 21 16,-22 1-16,22-1 0,0 0 15,0 1-15,-21 20 0,21-20 0,-21 20 16,21 1-16,-21-1 0,21 1 0,0-1 16,0 22-16,0-22 15,-21 22-15,21 0 0,0-1 0,0 1 16,0 0-16,0 20 0,-21-20 0,21 0 15,0 21-15,0-22 0,0 1 16,-22 0-16,22-1 0,-21 1 0,0 0 16,21-22-16,-21 1 0,0-1 0,0 1 15,-1-22-15,1 0 0,0 1 0,0-1 16,0-21-16,0 0 0,-1-21 16,1 0-16,-21 0 0,21 0 15,0 0-15,-22-21 0,22-21 0,0 21 16,-21-22-16,20 1 0,1 0 0,0-22 15,21 1-15,0-1 0,0 1 16,0-22-16,0 21 0,0-20 0,0-1 16,0 0-16,21 1 0,-21 20 0,43 1 15,-22-1-15,21 1 0,-21 20 16,22-20-16,-1 21 0,0-1 0,1 1 16,-1 21-16,0-22 0,-21 22 0,22 0 15,-1-21-15,-21 21 0,22-1 16,-22 1-16,21-21 0,0 21 0,-20-22 15,41 22-15,-21-21 0,22 21 16</inkml:trace>
  <inkml:trace contextRef="#ctx0" brushRef="#br0" timeOffset="78876.1">16319 14901 0,'0'-21'16,"0"-21"-16,0 21 15,0 0-15,0-1 0,0 1 16,0-21-16,0 21 0,0 0 0,0-1 15,0 1-15,0 0 0,0 0 16,-21 42 0,21 0-16,0 22 15,-21-22-15,21 21 0,-21 0 0,21 1 16,0-22-16,-21 21 0,0 1 16,-1-1-16,22 0 0,-21-21 0,0 22 15,21-22-15,0 0 0,-21 0 0,21 0 16,-21-21-16,21 22 15,0-44 1,0 1-16,0 0 0,0 0 16,0 0-16,21-22 0,-21 22 15,21-21-15,0 0 0,0 20 0,1-20 16,-1 0-16,21-1 0,-21 22 16,22-21-16,-22 21 0,21 0 0,0-1 15,-20 22-15,20 0 0,-21 0 0,21 0 16,-20 0-16,20 0 0,-21 22 15,0-1-15,-21 21 0,0-21 0,0 0 16,0 22-16,0-22 0,0 21 0,0-21 16,0 22-16,0-22 15,-21 0-15,0 21 0,21-20 0,-21-1 16,0 0-16,21 0 0,-22-21 16,1 0-16,21-21 31,0 0-31,0-22 0,0 22 0,21 0 15,1-21-15,-1 21 0,0-22 16,0 1-16,21 0 0,-20-1 0,20 22 16,-21-21-16,21 21 0,1-1 0,-1 1 15,-21 0-15,22 21 0,-1 0 16,-21 0-16,21 0 0,-20 0 16,-1 21-16,0 0 0,-21 1 0,0 20 15,0-21-15,0 21 0,0-20 16,-21 20-16,0 0 0,21 1 0,-22-22 15,1 21-15,0 0 0,21-20 0,0 20 16,0-21-16,0 0 0,0 0 16,0 1-16,21-22 15,0 0-15,1 0 0,20 0 0,-21 0 16,21-22-16,1 1 0,-22 0 16,21-21-16,1 21 0,-1-22 15,0 22-15,1-21 0,-1 21 0,0-22 16,-21 1-16,22 0 0,-22 20 0,0-20 15,0 21-15,0-21 0,1 20 16,-22 1-16,0 42 31,-22 1-31,1-1 0,0 21 16,0-21-16,21 22 0,-21-22 0,0 21 16,-1-21-16,22 22 0,0-1 15,-21-21-15,21 21 0,0-20 0,0-1 16,0 21-16,0-21 0,0 0 0,21 1 15,1-1-15,-1-21 0,0 21 16,21-21-16,-21 0 0,22 0 0,-22 0 16,21 0-16,1 0 0,-22-21 15,21 0-15,0-1 0,-20 1 16,20 0-16,-21-21 0,21 21 0,-20-1 16,-22-20-16,0 0 0,21 21 0,-21-22 15,0 1-15,0 0 0,0-1 16,-21 1-16,-1 0 0,1 20 0,0-20 15,0 21-15,-21 0 0,20 0 0,-20 21 16,21 0-16,-21 0 0,-1 21 16,1 0-16,0 0 0,20 0 0,-20 22 15,21-22-15,-21 21 0,20 0 16,22-20-16,0 20 0,-21-21 0,21 0 16,0 22-16,0-22 0,0 0 15,21 0-15,1 0 0,-1-21 0,0 21 16,0-21-16,0 0 0,22 0 15,-22 0-15,21 0 0,0 0 0,-20-21 16,20 21-16,0-21 0,1 0 0,-1 0 16,-21 0-16,21-1 0,1 1 15,-22 0-15,21-21 0,-21 21 0,22-1 16,-22 22-16,0-21 0,0 0 0,0 21 16,-21 21 15,0 0-31,0 1 0,0-1 15,0 0-15,0 0 0,0 0 16,0 0-16,0 22 0,0-22 16,0 0-16,0 0 0,0 0 0,22 1 15,-1-1-15,0-21 0,0 21 0,21 0 16,-20 0-16,20-21 0,-21 0 16,21 21-16,1-21 0,-1 0 0,0 0 15,1 0-15,-1-21 0,0 21 0,1-21 16,-22 0-16,21 0 0,-21 0 15,22-1-15,-22-20 0,0 21 16,0 0-16,0-22 0,-21 1 0,0 21 16,0 0-16,0-22 0,0 22 15,0 0-15,-21 21 16,0 0-16,0 21 16,0 0-16,0 1 0,-1-1 15,1 0-15,0 21 0,21-21 0,0 22 16,-21-22-16,21 21 0,0-21 0,-21 1 15,21 20-15,0-21 0,0 0 16,0 0-16,0 1 0,0-1 16,21-21-16,0 0 0,0 0 15,0 0-15,1 0 16,-1 0-16,0-21 0,0 21 0,0-22 16,0 1-16,1 0 0,20 0 0,-21-21 15,21 20-15,-20 1 0</inkml:trace>
  <inkml:trace contextRef="#ctx0" brushRef="#br0" timeOffset="79291.86">21188 14203 0,'0'0'15,"-21"0"-15,21-21 0,0 0 0,-22-1 16,1 22-16,21-21 0,0 0 0,-21 0 16,0 21-16,21-21 0,0 42 31,-21 0-31,21 0 0,0 0 0,0 22 15,-21 20-15,21-20 0,0 20 0,0 22 16,-22-22-16,1 1 16,0-1-16,21 1 0,-21-1 0,0-20 15,21 20-15,-21-21 0,-1 1 0,22-1 16,0-21-16,-21 0 0,21 1 16,-21-1-16,21 0 0,-21-42 31,21 0-31,0-1 15,0 1-15,0 0 0,0 0 0,-21-21 16</inkml:trace>
  <inkml:trace contextRef="#ctx0" brushRef="#br0" timeOffset="80723.58">20468 14690 0,'0'0'0,"-21"0"0,-43 0 16,43 0-16,21 21 15,0 0-15,21 0 16,1-21-16,20 0 0,0 0 15,1 0-15,20 0 0,1 0 16,-1 0-16,1-21 0,20 0 0,-20 21 16,20-42-16,-20 20 0,21 1 0,-22-21 15,1 21-15,-1-22 0,-21 1 16,1 0-16,-1-1 0,0 1 0,-20 0 16,-1 21-16,-21-22 0,0 1 15,0 0-15,0 20 0,0 1 16,0 0-16,0 0 0,-21 21 15,-1 0 1,1 21-16,21 21 0,0-20 0,-21 20 16,0 21-16,0-20 0,21 20 0,-21-20 15,21 20-15,-22 1 0,1-22 16,21 21-16,-21-20 0,0-1 0,21 0 16,-21 1-16,0-1 0,21-21 0,-22 22 15,1-22-15,21 0 0,-21 0 16,21 0-16,0 0 0,0-42 31,0 0-15,0 0-16,21 0 0,0 0 0,1-22 15,20 22-15,-21 0 0,21-21 0,-20 20 16,20 1-16,0 0 0,1 0 16,-22 0-16,0 0 0,21 21 0,-21 0 15,1 0-15,-1 0 0,0 21 0,-21 0 16,21-21-16,-21 21 0,0 0 15,0 0-15,0 1 0,0 20 0,0-21 16,-21 0-16,21 0 0,-21 1 0,21-1 16,0 0-16,0 0 0,0 0 15,0 0-15,0 1 0,0-1 0,21-21 16,0 21-16,0-21 0,22 0 16,-1 0-16,-21 0 0,21 0 15,1 0-15,20 0 0,-20 0 0,-1-21 16,21 0-16,-20-1 0,-1 1 0,0 0 15,1 0-15,-1 0 0,-21-22 16,22 22-16,-22-21 0,0 21 0,-21-22 16,0 22-16,0-21 0,0 21 0,0-22 15,0 22-15,-21 0 0,0 21 16,-1 0-16,1 0 0,0 0 0,-21 0 16,21 0-16,-1 21 0,-20 0 0,21 22 15,0-22-15,0 21 16,-1-21-16,1 22 0,0-22 0,21 21 15,-21-21-15,21 22 0,0-22 0,0 21 16,0-21-16,0 1 16,21-22-16,0 0 0,-21 21 0,21-21 15,1 0-15,-1 0 0,0 0 0,21-21 16,-21 21-16,1-22 0,-1 1 16,0 0-16,21 0 0,-21 0 0,1 0 15,-1-43-15,0 43 0,0 0 16,-21 0-16,21-22 0,-21 22 15,0 0-15,0 42 32,0 0-17,-21 0-15,21 1 0,0 20 0,-21-21 16,21 0-16,-21 0 0,21 1 0,0-1 16,0 0-16,0 0 15,21 0-15,0-21 0,0 0 16,0 0-16,1 0 0,-1 0 0,21 0 15,-21 0-15,22 0 0,-22-21 16,21 0-16,-21 21 0,22-21 0,-22 0 16,0-22-16,21 22 0,-21 0 0,1 0 15,-1-22-15,0 22 0,-21 0 16,0 0-16,21 0 0,-21 0 16,0-1-16,0 44 15,0-1 1,0 0-16,-21 0 0,0 0 15,21 0-15,0 1 0,-21-1 0,21 0 16,-22 0-16,22 0 0,0 0 16,-21 1-16,0-1 15,0-21-15,21-21 47,0-1-47,0 1 16,0 0-16,21 0 15,0 0-15,0 0 0,22-1 0,-22-20 16,21 21-16,-21 0 0,22-22 0,-1 22 16,-21 21-16,22-21 0,-1 21 15,0 0-15,1 0 0,-1 0 0,0 0 16,-21 21-16,1-21 0,-1 21 0,0 1 16,-21 20-16,0 0 15,0-21-15,0 22 0,0-22 0,-21 0 16,0 0-16,-1 0 0,1 1 0,0-1 15,0 0-15,0 0 0,0-21 0,21 21 16,-22-21-16,22 21 16,22-42-1,-1 0 1,0 0-16,21 0 0</inkml:trace>
  <inkml:trace contextRef="#ctx0" brushRef="#br0" timeOffset="82007.35">25125 14118 0,'0'0'0,"0"-21"16,-21 0-16,21 0 0,0 0 0,-22-1 16,22 1-16,-21 0 0,0 0 0,0 0 15,0 21-15,0 0 16,-22-21-16,22 21 0,0 0 0,-21 0 16,20 0-16,-20 21 15,0 0-15,-1 0 0,1 21 0,21 1 0,-21-1 16,-1 22-16,1-22 0,0 21 15,20 1-15,1-22 0,-21 22 16,42-1-16,0-20 0,0-1 0,0 21 16,0-41-16,0 20 0,21 0 0,0-21 15,0 1-15,22 20 0,-1-42 16,0 21-16,1 0 0,-1-21 0,0 0 16,22 0-16,-22 0 0,1 0 0,20-21 15,-21 0-15,22 21 0,-22-42 16,1 20-16,-1 1 0,0-21 0,1 0 15,-22-1-15,21 1 0,-21 0 0,-21-22 16,0 1-16,21 20 16,-21-20-16,0-1 0,0 1 0,0 20 15,-21-20-15,0 21 0,-21-22 0,21 22 16,-22-1-16,1 22 0,0-21 16,-22 21-16,1 21 0,20 0 0,-20 0 15,-1 0-15,1 21 0,-1 21 0,22-21 16,0 22-16,-1-1 0,1 22 15,21-22-15,21 21 0,0-20 0,0 20 16,0 1-16,21-22 0,0 22 0,0-22 16,22 0-16,-1 1 0,0-1 15,1 0-15,20-21 0,1 1 16,-22 20-16,21-42 0,1 21 0,-22-21 16,22 0-16,-22 0 0,0 0 15,1 0-15,-1 0 0,-21-21 0,22 0 16,-22 0-16,21-1 0,-21 1 0,0 0 15,1-21-15,-1 21 0,0-1 16,-21 1-16,0 0 0,21 0 0,-21 42 31,0 0-31,0 0 16,0 22-16,0-22 0,0 0 0,-21 0 16,21 0-16,0 22 0,0-22 0,-21 0 15,21 0-15,-21 0 16,21 1-16,0-1 0,-22-21 15,22 21-15,-21-21 0,21-21 32,0 0-32,0-1 15,21 1-15,1 0 0,-1-21 0,0 21 16,0-22-16,0 22 0,0-21 16,22 21-16,-22-1 0,0 1 0,0 0 15,0 0-15,1 21 0,-1 0 0,-21 21 31,0 0-31,0 0 0,0 1 0,0-1 16,0 21-16,0-21 0,0 0 16,0 1-16,0-1 0,0 0 0,0 21 15,0-21-15,0 1 16,21-1-16,0 0 0,0-21 0,0 21 16,1-21-16,20 21 0,-21-21 0,21 0 15,1 0-15,-1 0 0,0 0 16,1 0-16,-1-21 0,0 0 0,1 0 15,-1 0-15,-21-1 0,22 1 16,-22-21-16,0 21 0,0-22 0,0 1 16,0 21-16,-21-21 0,0 20 0,0 1 15,0-21-15,0 21 0,0 0 16,-21 21-16,0 0 16,0 0-16,0 21 0,0 0 0,-1 0 15,1 0-15,0 0 0,21 22 16,-21-1-16,0-21 0,21 22 0,-21-1 15,21-21-15,0 21 0,0-20 0,0-1 16,0 0-16,0 21 0,21-42 16,0 21-16,0 1 0,0-22 0,0 0 15,1 0-15,20 0 0,-21 0 0,0 0 16,22 0-16,-1 0 0,-21-22 16,21 1-16,1 21 0,-22-21 0,21 0 15,1 0-15,-22 0 0,21-22 16</inkml:trace>
  <inkml:trace contextRef="#ctx0" brushRef="#br0" timeOffset="83948.77">16658 16658 0,'0'21'15,"0"-42"-15,21 0 16,0 0-16,1 21 0,-1-21 0,0-22 15,21 22-15,1-21 16,-1 21-16,0-22 0,1 1 0,-1-21 16,21 20-16,-20-20 0,-1 20 0,0-20 15,1-1-15,-22 22 0,0-21 16,0 20-16,-21 1 0,21-22 0,-21 22 16,0 21-16,0-21 0,0-1 0,-21 22 15,0 21-15,0-21 0,0 21 16,0 0-16,-22 0 0,1 21 0,21 0 15,-22 0-15,1 22 0,0-1 16,-1 0-16,1 22 0,0-1 0,21 22 16,-22-21-16,22-1 0,-21 1 0,21 20 15,-1-20-15,1-1 16,21-20-16,-21 20 0,21-21 0,0 1 16,0-1-16,0 0 0,21-20 0,0 20 15,1-21-15,-1 0 0,21-21 16,-21 0-16,22 0 0,-1 0 0,0 0 15,1-21-15,20 21 0,-21-21 16,22-21-16,-1 20 0,1 1 0,-22-21 16,22 21-16,-22-22 0,0 1 0,1 21 15,-1-21-15,-21 20 16,0-20-16,1 21 0,-22 0 0,0-22 16,0 22-16,0 0 0,-22 21 0,1-21 15,0 21-15,0 0 0,0 0 16,0 21-16,-22 0 0,22 0 0,0 1 15,-21 20-15,20-21 0,1 21 0,0 1 16,0-1-16,0 0 0,21 1 16,0-22-16,0 21 0,0 1 0,0-22 15,0 21-15,0-21 0,21 0 16,21-21-16,-21 22 0,1-22 0,20 0 16,0 0-16,-21 0 0,22 0 0,20-22 15,-20 1-15,-1 0 16,0 0-16,1 0 0,-1 0 0,0-1 15,1-20-15,-22 21 0,21 0 0,-21-22 16,0 22-16,1 0 0,-22 0 16,0 0-16,21 0 0,-21-1 0,21 22 15,-21 22 17,21-1-32,-21 0 0,0 0 0,0 0 15,0 0-15,0 1 0,0-1 16,0 0-16,0 21 0,0-21 0,0 1 15,0-1-15,21 0 0,-21 0 16,21-21 0,1 21-16,-1-21 0,0 0 15,0 0-15,0 0 0,-21-21 0,21 0 16,1 0-16,20 0 0,-21-1 16,0 1-16,0 0 0,1 0 0,20 0 15,-21 0-15,0-22 0,0 22 0,22 0 16,-22 0-16,0 21 0,0-21 15,0 21-15,1 0 0,-1 0 16,-21 21 0,0 0-16,0 0 15,0 0-15,0 0 0,0 1 0,0-1 16,0 0-16,0 0 16,0 0-16,0 0 0,0 1 0,0-1 15,0 0-15,21-21 0,-21 21 0,21 0 16,0-21-16,22 0 0,-22 0 15,0 0-15,21 0 0,1 0 0,-22-21 16,21 21-16,0-21 0,1 0 0,20 0 16,-20-1-16,-1 1 0,0-21 15,1 21-15,-1 0 0,0-1 16,-21-20-16,1 21 0,-1 0 0,0 0 16,-21-1-16,0 1 0,0 0 0,0 0 15,-21 21-15,0 0 16,-1 0-16,1 0 0,0 21 15,0-21-15,0 21 0,0 0 16,-1 1-16,1-1 0,0 0 0,21 0 16,0 21-16,0-20 0,0-1 0,0 0 15,0 0-15,0 0 0,0 0 16,0 1-16,0-1 0,0 0 0,21-21 16,0 21-16,1-21 0,-1 0 15,0 0-15,21 0 0,-21 0 0,22 0 16,-1-21-16,-21 21 0,22-21 0,20 0 15,-21-1-15,1 1 0,-1-21 16,0 21-16,1-22 0,-1 22 0,-21-21 16,22 0-16,-22-1 0,21 1 15,-21 0-15,0-1 0,1-20 16,-22 20-16,21 1 0,0-21 0,-21 20 16,0 1-16,21 0 0,-21-1 0,0 22 15,21 0-15,-21 0 0,0 0 16,0 42-1,-21 0-15,21 21 0,-21 1 16,0-1-16,21 0 0,0 22 0,0-22 16,-21 22-16,21-22 0,-22 0 0,22 22 15,0-22-15,0-21 0,0 22 16,0-1-16,0-21 0,0 21 16,0-20-16,22-1 0,-1 0 0,-21 0 15,21-21-15,0 0 0,0 21 16,0-21-16,1 0 0,20 0 0,-21 0 15,0-21-15,0 21 0,22-21 0,-22 21 16,21-21-16,1 0 0,-22-1 16,21 1-16,0 0 0,1 0 0,-1-21 15</inkml:trace>
  <inkml:trace contextRef="#ctx0" brushRef="#br0" timeOffset="84211.62">21463 15854 0,'0'0'0,"-21"-21"15,0 21 1,-1 0-16,22 21 16,0 0-1,0 0-15,0 0 0,0 1 16,-21-1-16,21 0 15,0 0-15,-21 0 0,21 0 16,0 1 0,-21-22-1</inkml:trace>
  <inkml:trace contextRef="#ctx0" brushRef="#br0" timeOffset="84408.03">21611 15875 0,'0'0'16,"-21"0"0,0 0-16,21 21 0,-21-21 15,21 21-15,0 1 0,0-1 0,-22-21 16,22 21-16,-21 0 0,21 0 0,0 0 16,0 1-16,0-1 15,-21-21-15,21 21 0,-21-21 16,21 21-16,0-42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1T10:58:33.2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4445 847 0,'0'0'0,"21"-21"15,-21-1-15,0 1 0,0 0 16,0 0-16,0 0 0,0 0 0,21-1 16,-21 1-16,0 0 0,0 0 15,0-21-15,0 20 0,0 1 0,21 0 16,-21 0-16,0 0 16,22 21-16,-22 21 15,0 0-15,0 21 0,0 1 16,0-1-16,0 22 0,0-1 15,-22 22-15,1-1 0,0 1 0,21 0 16,-21-1-16,0 1 16,0-21-16,-1 20 0,1 1 0,0 0 15,0-22-15,0 1 0,21-1 16,-21 1-16,21-22 0,-22-21 0,22 21 16,0-20-16,0-1 15,0-42 1,0-1-16,22-20 15,-1 21-15,0-21 0,0-22 0,0 22 16,22-22-16,-22 1 0</inkml:trace>
  <inkml:trace contextRef="#ctx0" brushRef="#br0" timeOffset="276.49">4974 635 0,'0'0'16,"0"-21"-16,21-21 0,-21 20 0,0 1 0,0 0 15,0 42 1,0 22-16,0-22 16,0 42-16,0-20 0,0 20 15,0 1-15,0 20 0,0 1 0,0-22 16,0 22-16,0-21 0,-21 20 16,21-20-16,-21-1 0,21 1 0,-21-22 15,21 22-15,0-22 0,0 0 16,0-21-16,0 22 0,0-22 15,0 0-15,0 0 16,-21-21-16,-1-21 16,22 0-16,-21 0 15,21 0-15,-21-1 0</inkml:trace>
  <inkml:trace contextRef="#ctx0" brushRef="#br0" timeOffset="636.79">4403 1588 0,'0'0'0,"-43"21"0,22 0 15,-21-21-15,21 21 0,21 0 16,21-21 0,0 0-16,21 0 0,1-21 15,-1 0-15,21 0 0,1 0 16,-1-1-16,22 1 0,-21-21 0,-1 21 16,22 0-16,-22-22 0,1 22 15,-22 0-15,22 0 0,-22 0 0,0-1 16,1 1-16,-22 0 0,21 21 15,-21 0-15,0 0 16,1 21-16,-22 0 0,0 1 16,0-1-16,0 21 0,0-21 15,0 22-15,0-1 0,0-21 0,-22 21 16,1 1-16,0-1 0,21 0 16,-21-20-16,21 20 0,0-21 15,-21 0-15,21 0 0,-21 1 0,21-1 16,0-42 15,0-1-31,0 1 0,0-21 16,-22 0-16,22-1 0</inkml:trace>
  <inkml:trace contextRef="#ctx0" brushRef="#br0" timeOffset="811.69">5313 1143 0,'0'0'0,"0"-21"16,-21 0-1,-1 21-15,22-21 16,22 21 15,-1 0-31,0 0 0,0 0 16,0 0-16,0 21 0,1-21 16,-1 21-16,0 0 0,0-21 0</inkml:trace>
  <inkml:trace contextRef="#ctx0" brushRef="#br0" timeOffset="1212.42">5736 1418 0,'-42'21'16,"42"-42"0,0 0-1,0 0-15,21 21 0,-21-21 16,42 21-16,-21 0 0,1-21 15,-1 21-15,21 0 0,-21 0 0,22 0 16,-22 0-16,0 21 0,0 0 16,0 0-16,0 0 0,1 0 0,-22 22 15,21-1-15,-21 0 0,0 1 16,0-1-16,0 0 0,0 1 16,0-1-16,-21-21 0,21 22 15,-22-22-15,22 0 0,-21-21 16,21-21-1,0-22-15,0 22 16,0-21-16,0 0 0,21-1 16,1 1-16,-22 0 0,21-1 0,0 1 15,-21 21-15,21-22 0,0 22 0,-21 0 16,0 0-16,21 0 0,1 21 16,-1 0-1,0 0-15,0 0 0,0 21 16</inkml:trace>
  <inkml:trace contextRef="#ctx0" brushRef="#br0" timeOffset="1733.12">6858 1672 0,'0'0'0,"21"0"0,0 0 0,0 0 15,1 0-15,-1-21 0,0 0 0,0 0 16,-21 0-16,21-1 0,-21-20 15,0 21-15,0 0 0,0-22 0,-21 22 16,0 0-16,0 0 0,0 21 16,-1-21-16,-20 21 0,21 0 15,-21 0-15,-1 0 0,22 21 0,-21-21 16,-1 21-16,1 21 0,21-20 16,-21 20-16,-1 0 0,22 1 0,0-1 15,0 21-15,0-20 0,21-1 16,-22 0-16,22-20 0,0 20 0,0-21 15,22 0-15,-1 0 0,0-21 16,0 0-16,0 0 0,22 0 0,-1-21 16,0 21-16,-21-21 0,22 0 15,-1-21-15,0 20 0,-20-20 0,20 0 16,-21-1-16,0 22 0,0-21 16,1 0-16,-22-1 0,0 22 15,0 0-15,0-21 0,0 20 16,0 44-1,0-1-15,0 0 16,0 0-16,0 21 0,0-20 16,0 20-16,0-21 0,0 21 0,0 1 15,0-22-15,21 0 0,0 21 16,-21-20-16,21-1 0,0 0 0,0-21 16,1 21-16,-1-21 0,0 0 15,0 0-15,21 0 0,-20 0 0,-1-21 16,21 0-16,0 0 0,-20-1 15,20 1-15,0-21 0</inkml:trace>
  <inkml:trace contextRef="#ctx0" brushRef="#br0" timeOffset="2580.85">7641 1482 0,'0'0'0,"21"-43"0,-21-20 16,0 42-16,0 0 0,0-1 16,0 1-16,0 0 0,-21 21 0,0 0 15,0 0-15,0 0 16,-1 21-16,1 0 0,21 1 15,-21 20-15,0-21 0,21 21 16,-21-20-16,21 20 0,0 0 0,0 1 0,-21-1 16,21 0-16,0 1 15,0-1-15,0-21 0,0 21 0,21-20 16,0-1-16,0 0 0,21-21 0,-20 0 16,20 0-16,0 0 0,1 0 15,-1 0-15,21-21 0,-20 0 0,-1-1 16,0 1-16,1-21 0,-1 0 15,0-1-15,1 1 0,-22-22 0,0 22 16,0-21-16,0-1 0,-21-21 16,0 22-16,0-22 0,0 1 0,0 20 15,0-21-15,0 43 16,0-21-16,0 20 0,0 1 0,0 21 16,0 0-16,-21 21 0,0 0 15,0 42-15,21-21 16,0 21-16,0 22 0,-21-22 15,21 22-15,-21-1 0,21 22 0,-22-22 16,22 1-16,0-1 0,-21 1 16,21-1-16,-21-20 0,21 20 0,0-20 15,-21-1-15,21 0 0,0 1 0,0-22 16,0 0-16,0 0 0,21-21 16,0 0-16,0 0 15,1 0-15,-1-21 16,0 0-16,0-22 0,0 22 0,0 0 15,1-21-15,20 21 0,-21-1 16,0 1-16,-21 0 0,21 0 0,1 0 16,-1 21-16,-21 21 15,21 0 1,-21 0-16,0 0 0,0 1 0,21-1 16,-21 0-16,0 21 0,0-21 15,21 1-15,0-1 0,-21 0 0,22-21 16,-1 21-16,0-21 15,0 0-15,0 0 0,0 0 0,1 0 0,-1 0 16,0 0-16,0 0 16,0-21-16,22 0 0,-22-22 0,0 22 15,0 0-15,0-21 0,0 21 0,1-22 16,-1 22-16,-21 0 0,0 0 16,0 42 15,0 0-31,0 0 0,0 0 0,0 1 15,0 20-15,0-21 0,0 0 16,0 0-16,0 1 0,0-1 0,0 0 16,0 0-16,0 0 0,21-21 0,0 21 15,0-21-15,0 0 16,1 0-16,-1 0 0,0 0 0,0-21 16,0 21-1,0-21-15,-21 0 0,0 0 0,22 0 16</inkml:trace>
  <inkml:trace contextRef="#ctx0" brushRef="#br0" timeOffset="2757.75">8848 1143 0,'0'0'0,"-43"0"0,22-21 16,0 21-16,42 0 46,0 0-30,-21 21-16,21-21 16</inkml:trace>
  <inkml:trace contextRef="#ctx0" brushRef="#br0" timeOffset="3812.77">9610 1482 0,'0'0'0,"0"-21"0,0-1 16,0 1-16,0 0 15,0 0-15,21 0 0,0 0 0,-21-1 16,0 1-16,0 0 0,21 0 15,-21 0-15,0 0 16,0 42 0,0 0-16,-21 0 15,21 21-15,-21-20 0,0 20 16,-1 0-16,1 1 0,0 20 16,21-21-16,0 1 0,0 20 0,0-20 15,0-1-15,0 0 0,0 1 16,21-22-16,0 0 0,1 21 0,-1-42 15,21 21-15,0 1 0,1-22 16,-1 0-16,22 0 0,-22 0 0,0-22 16,22 1-16,-22 21 0,0-21 0,1 0 15,-1-21-15,0 20 0,1 1 16,-22-21-16,21 0 0,-21-1 0,1 22 16,-1-21-16,-21 21 0,0-22 15,0 22-15,0 0 0,0 0 0,0 0 16,0-1-16,0 1 15,-21 21-15,-1 0 0,1 0 0,0 0 16,0 0-16,0 0 0,0 21 0,-22 1 16,22-1-16,0 0 0,-21 21 15,20-21-15,1 1 0,0 20 0,21-21 16,0 21-16,0-20 0,0-1 16,0 0-16,0 0 0,0 0 0,21-21 15,0 0-15,22 0 16,-22 0-16,0 0 0,0 0 0,22-21 15,-22 0-15,0 0 0,0 0 16,21-1-16,-20-20 0,-22 21 16,21 0-16,0 0 0,-21-1 0,21 1 15,-21 0-15,0 0 0,0 42 32,0 0-17,-21 0-15,0 22 0,21-22 16,-21 21-16,21 1 0,0-22 15,0 21-15,0-21 0,0 0 0,0 22 16,0-22-16,0 0 0,21-21 0,0 21 16,0-21-16,0 0 0,0 0 15,22 0-15,-22 0 0,0 0 16,21 0-16,-20-21 0,20 0 0,-21 0 16,21-22-16,1 22 0,-22-21 15,21 0-15,1-22 0,-1 22 0,0-22 16,-21 1-16,22-1 0,-1-20 15,-21-1-15,0 0 0,1 1 0,-22-1 16,0 0-16,0 22 0,0-1 16,0 1-16,0 20 0,0 1 0,-22 21 15,1 0-15,0 21 0,0 0 16,0 21-16,-22 0 0,22 21 0,0 22 16,-21-1-16,21 1 0,-1 21 15,22-22-15,0 22 0,-21-1 16,21 1-16,0-21 0,0 20 0,0-20 15,0-1-15,21 1 0,1-22 16,-22 0-16,21 1 0,0-1 0,0-21 16,0 0-16,0 1 0,1-1 15,-1 0-15,21-21 0,0 0 0,1 0 16,-1 0-16,0 0 0,22-21 0,-22 0 16,22-1-16,-1 1 0</inkml:trace>
  <inkml:trace contextRef="#ctx0" brushRef="#br0" timeOffset="6183.94">12827 1270 0,'0'0'0,"-21"0"0,0 0 0,21 21 16,21-42 15,0 0-31,0 0 0,21 0 16,-20-1-16,20-20 0,0-21 16,22 20-16,-22-20 0,0-1 0,1 1 15,-1 20-15,-21-20 0,0-1 16,1 1-16,-1 21 0,-21-1 0,0 1 15,0 21-15,0 0 0,-21 21 16,-22 21-16,22-21 16,-21 42-16,-1-21 0,22 22 15,-21 20-15,0 1 0,20-1 0,1 22 16,0-22-16,0 22 0,0 0 16,0-1-16,21-20 0,0 20 0,0-20 15,0 21-15,0-22 0,0 1 16,0-1-16,0-21 0,0 1 15,0-1-15,0 0 0,-22 1 0,22-22 16,-21 0-16,0-21 0,21 21 16,-21-21-16,0 0 0,0 0 0,-1 0 15,-20-21-15,21 21 0,-21-21 16,-1 0-16,22-22 0,-21 22 0,-1-21 16,1 21-16,0-22 0,21 22 15,-1-21-15,1 21 0,0 21 0,0 0 16,21 21-1,0 0-15,21 0 16,-21 22-16,21-22 0,0 21 0,1-21 16,-1 0-16,0 22 15,21-22-15,-21 0 0,22 0 0,-1 0 16,0 1-16,1-22 0,-1 0 16,22 0-16,-22 0 0,21 0 0,1 0 15,-1 0-15,-20-22 0,20 1 0,1 0 16,-22-21-16,0 21 0,22-22 15,-43 22-15,21-21 0,1-1 0,-22 22 16,0-21-16,-21 0 0,0-1 16,0 22-16,21 0 0,-21 0 0,0 0 15,0 42 1,-21 0-16,0 0 16,0 0-16,0 22 0,21-1 15,-22 0-15,1 1 0,21-1 16,0-21-16,-21 21 0,21-20 0,0 20 15,0-21-15,0 0 0,0 0 16,21-21 0,0 0-16,1-21 0,-1 0 15,0 0-15,0 0 0,0-22 16,0 1-16,1 0 0,-1 21 0,0-22 16,0 1-16,0 21 0,0-22 15,-21 22-15,22 21 0,-1 0 16,-21 21-1,0 1-15,0-1 16,0 21-16,0-21 0,0 22 0,0-22 16,21 21-16,-21-21 0,21 0 15,0 22-15,-21-22 0,21 0 0,1-21 16,-22 21-16,21 0 0,21-21 16,-21 0-16,0 0 0,22 0 0,-1-21 15,0 0-15,1 0 0,-1 0 0,0 0 16,1-22-16,-1 1 0,0 0 15,1-22-15,-1 22 0,0-22 0,1 1 16,-22-1-16,0 1 0,0-22 16,0 22-16,1-22 0,-22 21 0,21 1 15,-21-1-15,0 22 16,0 21-16,0 0 0,0 0 0,-21 21 16,-1 0-16,1 21 0,21 0 15,-21 0-15,0 21 0,0 22 0,0-22 16,-1 22-16,22-1 0,0 1 15,-21-22-15,0 22 0,21-1 0,-21-21 16,21 22-16,0-1 0,0-20 0,0-1 16,0 0-16,-21 1 0,21-22 15,0 21-15,0-21 0,0 1 0,21-44 47,0 1-47,0 0 0,0 0 0,-21-21 16,22 20-16,-1 1 0,0 0 15,0 0-15,0 0 0,0 0 0,1 21 16,-1 0 0,-21 21-16,21 0 15,-21 0-15,0 0 0,0 0 16,0 1-16,0-1 0,0 21 0,0-21 16,21 0-16,0 1 0,-21-1 0,21 0 15,1-21-15,-1 21 0,0-21 16,0 0-16,21 0 0,-20 0 15,20 0-15,0 0 0,1 0 16,-1 0-16,0 0 0,22-21 0,-22 0 16,0 0-16,1-22 0,-1 22 0,-21-21 15,0-1-15,22 22 0,-43-21 16,21 0-16,-21 20 0,21-20 0,-21 21 16,0 0-16,0 0 0,-21 21 15,0 0-15,0 0 16,-1 0-16,1 0 0,0 21 0,0 21 15,0-21-15,0 0 0,21 22 16,0-22-16,-22 21 0,22-21 0,-21 22 16,21-22-16,0 21 15,0-21-15,0 1 0,0 20 0,0-21 16,21-21-16,1 21 0,-1 0 0,0-21 16,21 0-16,-21 0 0,22 0 15,-1 0-15,0 0 0,1 0 0,-1-21 16,0 0-16,-20 0 0,20 0 15,0-22-15,1 22 0,-22-21 0,0 0 16,0-1-16,0 22 0,0-21 0,1 21 16,-22-22-16,21 43 0,-21-21 15,0 42 17,0 0-32,-21 1 0,21-1 0,0 0 15,0 0-15,0 21 0,0-20 16,0-1-16,0 0 0,0 0 0,0 21 15,0-20-15,0-1 0,0 0 0,0 0 16,21-21-16,-21 21 0,21 0 16,0-21-16,0 22 0,0-22 15,1 0-15,-1 0 0,0 0 16,21 0-16,-21-22 0,1 1 0,20 0 16,-21 0-16,21 0 0,-20-22 0,-1 22 15,21-21-15,-21 0 16,0-1-16,1 1 0,20 0 0,-21 20 15,0-20-15,0 21 0,-21 0 16,22 0-16,-22 42 31,0 0-31,0 0 0,0 0 0,-22 22 16,22-22-16,-21 21 0,21-21 0,0 22 16,0-22-16,0 21 0,0-21 15,0 0-15,0 1 0,0-1 0,0 0 16,21 0-16,-21 0 0,22-21 15,-1 0-15,0 0 0,0 0 0,21 0 16,-20 0-16,-1 0 0,21-21 16,-21 0-16,22 0 0,-22 0 15,21-22-15,-21 1 0,0 0 0,1-1 16,-1 1-16,0-22 0,0 1 16,0-1-16,0-20 0,1-1 0,-1 0 15,-21 1-15,21-1 0,-21 0 16,0 22-16,0-1 0,0 22 0,0 0 15,0-1-15,0 22 0,0 0 16,-21 42 0,21 0-16,-21 22 0,-1-1 15,22 22-15,0-22 0,0 43 0,-21-22 16,21 1-16,0 20 16,0-20-16,0-1 0,0 1 0,0-1 15,0 1-15,0-22 0,0 22 0,0-22 16,0 0-16,0-21 0,0 22 15,0-22-15,0 0 0,0 0 0,21 0 16,-21 1-16,22-22 0,-1 0 16,0 0-16,0 0 0,0 0 15,0-22-15,1 1 0,-1 0 16,0 0-16,21 0 0,-21-22 0,1 22 16,-22 0-16,21-21 0</inkml:trace>
  <inkml:trace contextRef="#ctx0" brushRef="#br0" timeOffset="6297.87">16827 1291 0,'0'0'16,"-42"0"-16,42 0 0</inkml:trace>
  <inkml:trace contextRef="#ctx0" brushRef="#br0" timeOffset="6429.8">16954 1101 0,'-105'0'16</inkml:trace>
  <inkml:trace contextRef="#ctx0" brushRef="#br0" timeOffset="6573.71">16192 1249 0,'22'0'47,"-1"0"-32</inkml:trace>
  <inkml:trace contextRef="#ctx0" brushRef="#br0" timeOffset="8123.83">17801 1926 0,'0'0'0,"21"0"0,-21 21 16,21-21-16,1 0 0,-1 0 16,0 0-16,0-21 0,0 0 15,0 21-15,1-21 0,-1-21 16,0 20-16,0 1 0,0-21 0,-21 21 16,0-22-16,0 1 0,0 0 15,0-1-15,0 22 0,0-21 0,-21 21 16,0 0-16,0-1 0,0 1 15,-22 21-15,22 0 0,-21 0 0,-1 0 16,1 21-16,0 1 0,-1-1 16,1 0-16,21 0 0,-21 21 15,-1-20-15,22 20 0,0 0 0,0-21 16,0 22-16,21-22 0,0 0 16,0 0-16,0 0 0,0 1 0,0-1 15,21-21-15,0 0 0,0 0 16,21 0-16,-20 0 0,20-21 0,-21 21 15,21-22-15,-20 1 0,20-21 16,0 21-16,-21-22 0,22 22 0,-22-21 16,0 0-16,0 20 0,0-20 15,1 21-15,-22 0 0,0 0 0,0-1 16,0 44 0,0 20-1,0-21-15,0 21 0,0-20 16,0 20-16,0 0 0,0 1 0,0-1 15,0-21-15,0 21 0,0-20 0,0-1 16,21 0-16,0-21 0,21 21 16,-21-21-16,1 0 0,20 0 0,0 0 15,1-21-15,-1 21 0,0-21 16,1 0-16,-1-22 0,-21 22 0,21 0 16,1-21-16,-22-1 0,0 22 15,0-21-15,0-1 0,1 22 0,-22 0 16,21 0-16,-21 0 0,0 42 31,-21 0-31,-1 21 16,1-20-16,21-1 0,0 0 15,-21 21-15,21-21 0,-21 1 0,21-1 16,0 0-16,0 0 0,0 0 16,21-42 15,0 0-31,-21 0 15,21 0-15,1-1 0,-1 1 16,0 0-16,0-21 0,0 21 16,0-1-16,1 1 0,-1 0 0,0 0 15,0 21-15,0 0 0,0 0 16,1 21-16,-22 0 16,0 0-16,21 1 0,-21 20 15,21-21-15,0 0 0,0 0 0,0 1 16,-21-1-16,22 0 0,-1 0 15,0-21-15,0 0 0,0 0 0,0 0 16,1 0-16,-1 0 0,0 0 16,21-21-16,-21 21 0,1-21 0,-1 0 15,0-1-15,0 1 0,0 0 0,0-21 16,1 21-16,-1-1 0,0 1 16,0-21-16,0 21 0,0 0 15,-21-1-15,22 1 16,-1 21-16,-21 21 47,21-21-16,-21-21-15,0 0-1,-21 21 16,0 0-31,-1 21 16,1 0-16,0 1 16,21-1-16,-21 0 0,0 0 0,21 0 15,0 22-15,0-22 0,0 0 0,0 0 16,0 0-16,0 22 0,0-22 16,0 0-16,0 0 0,21 0 0,0-21 15,21 21-15,-20 1 0,20-22 16,0 0-16,1 21 0,-1-21 0,0 0 15,1 0-15,-1 0 16,0 0-16,1-21 0,-1 21 0,-21-22 0,21 1 16,-20 0-16,20 0 0,-21-21 15,0 20-15,0-20 0,1 0 16,-1-1-16,0 1 0,0 0 16,-21-1-16,21 22 0,-21-21 0,0 21 15,0 0-15,-21 21 16,0 21-16,0-21 0,0 42 15,-1-21-15,-20 22 0,21-22 0,0 21 16,21 0-16,0 1 0,0-22 16,0 21-16,0 1 0,0-22 0,0 0 15,0 0-15,0 0 0,21 0 16,0 1-16,0-22 0,0 0 16,1 21-16,-1-21 0,0 0 15,21 0-15,-21 0 0,1 0 0,-1-21 16,0-1-16,0 22 0,0-21 15,0 21-15,-21-21 0,0 0 0,0 0 16</inkml:trace>
  <inkml:trace contextRef="#ctx0" brushRef="#br0" timeOffset="8319.71">20426 1715 0,'-43'21'15,"22"-21"1,21 21-16,-21-21 47,0 0-16</inkml:trace>
  <inkml:trace contextRef="#ctx0" brushRef="#br0" timeOffset="11261.19">3323 3979 0,'0'0'0,"-21"0"31,21 22 47,21-22-78,0 0 0,0 0 0,1 0 16,-1 0-16,0 0 15,0 0-15,21-22 16,-20 22-16,-1-21 0,0 0 16,0 21-16,0-21 0,0 0 0,1 0 15,-1-1-15,0 1 0,0 0 16,0 0-16,-21-21 0,0 20 0,21 1 15,-21-21-15,0 21 0,0 0 16,0-1-16,0 1 0,0 0 0,-21 21 16,0 0-16,0 0 0,-21 0 15,-1 0-15,1 21 0,0 0 16,-22 1-16,22 20 0,-1 0 0,-20-21 16,21 22-16,20-1 0,-20 0 15,42-20-15,-21 20 0,21 0 16,0 1-16,0-1 0,0-21 15,21 21-15,0-20 0,22 20 0,-22-21 16,21 21-16,-21-20 0,22-1 16,-1 0-16,0 0 0,-21 0 0,22 0 15,-22 1-15,21-1 0,-21 0 16,-21 0-16,0 0 0,0 0 0,0 1 16,0-1-16,0 0 0,-21 0 15,-21 0-15,21-21 0,-22 21 0,1-21 16,0 22-16,-1-22 0,1 0 15,0 0-15,21 0 0,-22 0 0,1-22 16,21 1-16,-22 0 16,22 0-16,0 0 0,0 0 0,0-1 15,0 1-15,21 0 0,0 0 16,0 0-16,21 21 16,0 0-1,0 21-15,0 0 16,0 0-16,1 0 0,-1 1 0,0-1 15,0 0-15,0 0 0,0 0 16,1 0-16,-1 1 0,0-1 0,21 0 16,-21 0-16,1 0 0,-1-21 15,0 0-15,21 0 0,-21 0 0,22 0 16,-22 0-16,21 0 16,1-21-16,-1 21 0,0-21 0,1 0 15,-1-22-15,-21 22 0,21 0 16,1-21-16,-22 21 0,21-22 0,-21 22 15,1-21-15,-1 21 0,0-22 16,0 22-16,-21 0 0,21 0 0,-21 0 16,0-1-1,0 44 1,0-1-16,0 0 16,0 21-16,0-21 0,0 1 0,0-1 15,0 0-15,0 21 0,0-21 16,0 1-16,0-1 0,0 0 15,0 0-15,0 0 0,21-21 0,1 21 16,-1-21-16,21 0 0,-21 0 16,22 0-16,-22 0 0,21 0 0,0 0 15,1-21-15,-1 0 0,0 0 16,-20 0-16,20 0 0,0-1 0,-21 1 16,22-21-16,-22 21 0,0 0 15,-21-1-15,21 1 0,-21-21 0,21 21 16,-21 0-16,0-1 15,0 1-15,0 42 47,0 1-47,0-1 0,0 0 16,0 0-16,0 21 0,0-20 0,0 20 16,0 0-16,0 1 0,0-1 0,0 0 15,0 1-15,0-1 0,0 21 16,0 1-16,0-1 0,22 1 0,-22-1 15,21 22-15,-21-21 0,0-1 16,0 22-16,0-22 0,0 1 0,0 20 16,0-20-16,0-1 0,0 1 15,0-1-15,0 1 0,0-1 0,0-20 16,0-1-16,0 0 0,-21 1 0,21-22 16,-22 21-16,1-21 15,0 1-15,0-22 0,0 0 16,0 0-16,-1 0 0,1 0 0,0-22 15,-21 1-15,21 0 0,-22 0 16,22 0-16,0-22 0,0 1 0,0 0 16,-1-22-16,22 1 0,0 20 0,0-20 15,0-1-15,0 1 0,0-1 16,0 22-16,0-21 0,0 20 0,22 1 16,-1 0-16,0 20 0,-21-20 15,21 21-15,-21 0 0,21 0 0,-21-1 16,21 22-16,-21-21 15,0 0 1,0 0 0</inkml:trace>
  <inkml:trace contextRef="#ctx0" brushRef="#br0" timeOffset="14472.16">5313 4509 0</inkml:trace>
  <inkml:trace contextRef="#ctx0" brushRef="#br0" timeOffset="16567.82">5101 4445 0,'0'-21'0,"0"0"16,0 0 0,0-1-16,0 1 15,0 0 1,0 0-16,0 0 16,0 42 30,0 0-30,0 21-16,0-20 0,0-1 0,0 21 16,0-21-16,0 22 0,0-22 0,-21 21 15,21-21-15,-21 22 0,0-22 16,21 0-16,0 0 0,0 0 16,0-42-1,0 0 1,0 0-16,0 0 15,0-1-15,0-20 0,21 21 0,0-21 16,-21 20-16,21-20 0,0 0 16,0 21-16,-21-1 0,22-20 0,-1 21 15,0 0-15,0 21 16,0 0-16,0 21 0,1 0 16,-22 0-16,21 22 15,-21-22-15,0 0 0,21 0 0,-21 21 16,21-20-16,-21-1 0,21 0 15,-21 21-15,21-21 0,1 1 16,-1-1-16,0-21 0,0 0 16,0 0-16,0 0 0,1 0 15,-1 0-15,0 0 0,21 0 0,-21-21 16,1-1-16,20 1 0,-21 0 16,21-21-16,-20 21 0,-1-22 0,0 1 15,21 0-15,-21-22 0,1 22 16,-22-22-16,21 1 0,-21 20 0,21-20 15,0 21-15,-21-22 0,0 22 16,0-1-16,21 22 0,-21 0 0,21 0 16,-21 0-16,0 42 15,0 0 1,0 0-16,0 22 0,0-1 16,0 21-16,0-20 0,0 20 15,-21 1-15,0-1 0,21-20 16,0 20-16,0 1 0,0-22 0,0 0 15,0 1-15,0-1 0,0 0 0,0 1 16,0-22-16,21 0 0,0 0 16,1 0-16,-1 0 0,0-21 0,0 0 15,0 0-15,22 0 0,-22 0 16,21-21-16,-21 21 0,22-21 0,-1 0 16,0 0-16,1 0 0,-1-1 15,-21 1-15,21-21 0,-20 21 0,20 0 16,-21-22-16,-21 22 0,0-21 15,0-1-15,0 22 0,0-21 16,0 21-16,0 0 0,-21-1 0,21 1 16,-21 21-16,-22 0 0,22 0 15,0 0-15,0 21 0,0 1 0,-22-1 16,22 0-16,0 21 0,-21 1 16,21-1-16,-1 0 0,22 1 0,-21-22 15,21 21-15,0-21 0,-21 22 16,21-22-16,0 0 0,0 0 0,0 0 15,0 0-15,21-21 0,0 0 0,1 0 16,-1 0-16,0 0 0,0 0 16,0-21-16,0 0 0,22 0 15,-22 0-15,0 0 0,0-1 16,0 1-16,1-21 0,-1 21 0,0 0 16,-21-1-16,0 1 0,0 0 15,0 0-15,0 42 31,0 0-31,0 0 16,0 1-16,0-1 0,0 0 0,0 0 16,0 0-16,0 0 0,0 1 15,0-1-15,0 0 0,21 0 16,0-21-16,-21 21 16,21-21-16,1 0 15,-1 0-15,0 0 0,-21-21 0,21 0 16,0 21-16,22-21 0,-22 0 15,0-22-15,21 22 0,-21 0 0,22 0 16,-22-22-16,21 22 0,-21 0 16,22 0-16,-22 0 0,21 0 0,-21 21 15,1 0-15,-1 0 0,0 0 0,0 0 16,0 0-16,-21 21 16,0 0-16,0 0 0,0 0 0,0 22 15,0-22-15,-21 0 0,0 21 16,21-21-16,-21 22 0,0-22 15,-1 0-15,1 21 0,21-20 0,0-1 16,-21-21-16,21 21 0,-21 0 16,21-42-1,0 0 1,21 0-16,0-1 0,0 1 0,1 0 16,-1-21-16,0 21 0,0-22 15,-21 22-15,21-21 0,0-1 0,1 22 16,-1-21-16,-21 21 0,21 0 0,-21-1 15,21 1-15,-21 0 16,0 42 0,0 0-16,0 1 15,0-1-15,-21 0 0,21 0 0,-21 21 16,21-20-16,0 20 0,-21-21 16,21 21-16,0-20 0,0 20 0,0-21 15,0 0-15,0 0 0,0 22 0,0-22 16,0 0-16,21-21 0,-21 21 15,21 0-15,0-21 0,0 0 0,0 0 16,1 0-16,-1 0 0,0 0 16,21 0-16,-21 0 0,1-21 0,-1 0 15,0 21-15,0-21 0,0 0 16,0 0-16,-21-1 0,0 1 16,22 0-16,-22 0 0,0 0 0,0 0 15,0-22-15</inkml:trace>
  <inkml:trace contextRef="#ctx0" brushRef="#br0" timeOffset="16928.95">6138 3831 0,'0'0'0,"-21"0"0,0 0 0,0 0 15,0 0-15,42 0 32,21 0-32,-21 0 15,22 0-15,-1 0 0,21-21 0,-20 21 16,20 0-16,1 0 0,-1-21 15,1 21-15,-1-21 0,1 21 16,-1 0-16,1 0 0,-1 0 16,-20 0-16,-1 0 0,-21 0 0,0 0 15,0 0-15,-42 0 32,0 0-32</inkml:trace>
  <inkml:trace contextRef="#ctx0" brushRef="#br0" timeOffset="23308.13">8953 4445 0,'0'-21'0,"0"0"16,0 0-1,22 21-15,-22-22 16,21 22 15,-21 22 0,0-1-15,0 0-16,0 0 0,0 0 16,0 22-16,0-22 0</inkml:trace>
  <inkml:trace contextRef="#ctx0" brushRef="#br0" timeOffset="23484.02">9038 4890 0,'0'0'0,"0"21"0,0 0 16,0 0 15,21-21 31,0-21-62,1 21 0,-22-21 0</inkml:trace>
  <inkml:trace contextRef="#ctx0" brushRef="#br0" timeOffset="24075.56">13271 3514 0,'-21'21'47,"0"21"-47,21-21 16,-21 43-16,21-22 0,-21 22 0,0 20 16,21 1-16,0 21 0,-22-21 15,22 20-15,-21 1 0,21-21 0,-21 21 16,21 0-16,-21-22 0,21 22 15,0-21-15,-21-1 0,21 1 0,-21-21 16,21-1-16,0 1 0,0-22 0,0 21 16,0-20-16,-22-22 0,22 21 15,0-21-15,0 1 0,0-44 32,22 1-32,-22 0 0,0 0 15,21-21-15,0-1 0,-21-20 0</inkml:trace>
  <inkml:trace contextRef="#ctx0" brushRef="#br0" timeOffset="24788.16">13229 4001 0,'0'0'0,"0"-64"0,0-63 16,0 106-16,0 0 0,0 0 15,-21-1-15,21 1 0,0 0 16,21 21-1,0 0-15,22-21 16,-1 21-16,21 0 0,1 0 0,-1-21 16,22 0-16,0 21 0,21 0 15,-1-22-15,22 22 0,0-21 0,0 21 16,0 0-16,0-21 0,22 0 16,-22 21-16,21 0 0,-21-21 0,21 21 15,-21 0-15,-21 0 0,0 0 16,-1 0-16,-20 0 0,21 0 0,-43 0 15,1 0-15,-1 0 0,1 0 16,-22 0-16,-21 21 0,1 0 0,-1 0 16,0 0-16,-21 1 15,0-1-15,0 0 0,0 21 0,0 1 16,0-1-16,-21 0 0,0 1 16,21-1-16,0 0 0,-22 22 0,22-22 15,-21 22-15,21-1 0,0-21 0,0 22 16,0-22-16,0 22 0,0-22 15,0 22-15,0-22 0,0 21 0,0 1 16,0-22-16,0 22 0,0-22 16,0 22-16,0-22 0,0 21 0,0-20 15,0 20-15,0-20 0,0-1 0,0 0 16,0 1-16,0-1 0,0 0 16,0-21-16,-21 22 0,0-22 15,0 0-15,0 21 0,-1-20 0,1-1 16,-21 0-16,21 0 0,-22 0 15,1 0-15,0 1 0,-22-22 0,1 21 16,-22 0-16,0-21 0,1 21 16,-22-21-16,0 0 0,-21 21 0,0-21 15,0 21-15,-21-21 0,0 0 0,0 0 16,-1 0-16,1 0 0,21 0 16,-21 0-16,21 0 0,0-21 0,21 0 15,-21 21-15,21-21 0,1 21 0,20-21 16,0 21-16,22 0 0,-1-21 15,22 21-15,0 0 0,20 0 16,1 0-16,0 0 0,42 0 31,0 0-31,1 0 16,20 0-16</inkml:trace>
  <inkml:trace contextRef="#ctx0" brushRef="#br0" timeOffset="25305.23">9398 7472 0,'0'0'0,"-21"-21"16,0 21-16,-1 21 16,22 0-16,-21 21 0,21 1 0,0-1 15,0 22-15,0-1 0,0 22 0,0-1 16,0 1-16,0 0 0,0 21 16,0-22-16,0 22 0,0-21 0,0-1 15,0 22-15,0-21 0,0 0 16,0-1-16,-21 1 0,21 0 0,-21-22 15,21 1-15,0-1 0,-21 1 16,21-22-16,0 0 0,0 1 0,0-22 16,0 0-16,0 0 0,0-42 15,0 0 1,0 0-16,0-22 0,0 1 0,0 0 16,21-22-16</inkml:trace>
  <inkml:trace contextRef="#ctx0" brushRef="#br0" timeOffset="25891.98">9398 7747 0,'0'0'0,"0"-42"0,-42-43 16,42 64-16,0 0 16,0 0-16,0-1 0,0 1 15,21 21-15,21-21 0,-21 21 0,22-21 16,-1 21-16,0 0 0,22-21 15,-1 21-15,1 0 0,20 0 0,-20 0 16,21-21-16,-1 21 0,1 0 16,0 0-16,-1 0 0,1 0 0,0 0 15,20 0-15,-20 21 0,21-21 0,-21 21 16,-1 0-16,22 0 16,-42 0-16,20 1 0,-20-1 0,-1 21 15,1-21-15,-22 22 0,0-22 0,-20 21 16,20 0-16,-21 1 0,0-1 15,0 0-15,1 1 0,-22 20 0,0-20 16,0 20-16,21-21 0,-21 22 16,0-1-16,21-20 0,-21 20 0,0-20 15,0 20-15,21-21 0,-21 22 0,0-22 16,21 22-16,-21-1 0,0-20 0,0 20 16,0 1-16,0-22 15,0 21-15,0-20 0,0 20 0,0-20 0,0-1 16,0 0-16,-21 1 0,0-1 0,0 0 15,-22 1-15,1-1 16,-21 0-16,-1 1 0,-21-1 0,1-21 16,-22 21-16,-21-20 0,21-1 0,-21 0 15,21 0-15,-127 0 0,106-21 16,22 0-16,-1 0 0,0 0 16,0-21-16,21 21 0,1-21 0,-1 0 15,22 21-15,-1-21 0,1-1 0,20 22 16,22-21-16,0 0 0,0 21 15,21-21-15,0 0 16,0 0-16,21 21 0,21-22 0,1 1 0,-1 0 16,21-21-16,22 21 15</inkml:trace>
  <inkml:trace contextRef="#ctx0" brushRef="#br0" timeOffset="26299.74">14033 7811 0,'0'0'0,"0"-22"0,-42-41 15,42 42-15,-21 21 16,0 0-1,0 21-15,21 0 0,0 0 16,0 22-16,0 20 0,0-21 16,0 22-16,0 21 0,0-22 0,0 22 15,0-1-15,0 1 0,0 0 0,0 21 16,0-22-16,0 22 0,0-21 16,0 21-16,-22-22 0,22 1 0,0 0 15,-21-1-15,21 1 0,0 0 16,-21-22-16,21 1 0,-21-22 0,21 0 15,0 1-15,-21-1 0,21-21 16,0 0-16,0-42 16,0 0-16,0 0 0,0-22 15,21 1-15,0 0 0,0-22 16,0 22-16,1-22 0,-1 1 0,0-1 16</inkml:trace>
  <inkml:trace contextRef="#ctx0" brushRef="#br0" timeOffset="27032.37">14160 7980 0,'0'0'0,"0"-21"0,-21 0 0,21-1 15,-21 1-15,0 0 16,21 0-16,42 0 16,-21 21-1,1 0-15,20-21 0,0 21 16,22 0-16,-1-22 0,1 1 0,-1 21 15,22 0-15,0-21 0,-1 21 16,22 0-16,0-21 0,0 0 0,0 21 16,-1 0-16,1-21 0,0 21 0,0 0 15,0-22-15,0 22 0,-22 0 16,1 0-16,21 0 0,-22 0 16,-20 0-16,21 0 0,-43 0 0,21 0 15,-20 0-15,-1 22 0,0-22 16,-20 21-16,-1 0 0,0 0 0,-21 0 15,0 0-15,0 22 0,0-22 16,0 21-16,0 1 0,0-22 0,0 21 16,0 0-16,-21 1 0,0-1 0,-1 0 15,1 1-15,0-1 0,21 0 16,-21 1-16,0-1 0,21 0 0,-21 1 16,21-1-16,0 22 0,0-22 0,0 0 15,0 1-15,0 20 0,0-21 16,0 1-16,0 20 0,0-20 15,0-1-15,0 0 0,0 1 0,0-1 16,0 0-16,0 1 0,0-22 0,0 21 16,0-21-16,0 0 0,-22 1 15,1-1-15,21 0 0,-21 0 0,0-21 16,0 21-16,0-21 0,-22 0 0,22 21 16,-21-21-16,-1 0 0,-20 0 15,21 0-15,-22 22 0,1-22 0,-1 0 16,-21 0-16,1 0 0,-1 0 0,0 0 15,1 0-15,-22 0 0,21 0 16,-21 0-16,22 0 0,-22 0 0,21 0 16,1 0-16,-1 0 0,0 0 15,1 0-15,20 0 0,1 0 0,-1 0 16,1 0-16,20 0 0,1 0 16,0 0-16,20 0 0,-20 0 0,21 0 15,0 0-15,42 0 63,0 0-48</inkml:trace>
  <inkml:trace contextRef="#ctx0" brushRef="#br0" timeOffset="27223.26">14224 9589 0,'0'0'16</inkml:trace>
  <inkml:trace contextRef="#ctx0" brushRef="#br0" timeOffset="29341.66">10731 7218 0,'0'0'0,"-21"0"0,0 0 0,0 21 0,0-21 15,21 21 1,-21-21-16,-1 0 0,1 21 16,64-21 15,-22-21-31,21 0 0,0 0 0,1 0 16,20 0-16,1-1 0,-1-20 15,22 21-15,0-21 0,-1 20 0,1-20 16,21 0-16,-22-1 0,22 1 15,0 0-15,0-1 0,0-20 16,21 21-16,-21-22 0,-22 22 0,22-22 16,-21 22-16,-1-22 0,1 22 15,0 21-15,-22-21 0,22 20 0,-43-20 16,22 21-16,-22 0 0,0 21 16,-20-21-16,-1-1 0,0 22 0,-21-21 15,-21 21 1,0 0-1,-1 0-15,1 0 0,0 0 16,0 0-16,-21 0 0,20 0 0,1 0 16,0 0-16,-21 0 0,21 21 0,-1-21 15,-20 0-15,21 22 16,-21-22-16,20 21 0,1-21 0,-21 0 16,21 21-16,0-21 0,-1 0 15,1 0-15,0 0 0,0 21 16,42-21 15,0-21-31,0 21 0,22-21 16,-22 21-16,0-21 0,21 21 15,1-22-15,-22 1 0,21 21 0,1-21 16,-1 21-16,0-21 0,-21 21 16,22-21-16,-1 0 0,-21 21 0,0 0 15,1 0-15,-1-22 16,0 22-16,-21 22 15,0-1 1,0 0-16,0 21 0,0-21 16,-21 22-16,0-22 0,21 21 0,-22 1 15,1-1-15,21 0 0,0 1 16,0-22-16,-21 21 0,21-21 0,0 22 16,0-22-16,0 0 0,0 0 15,21-21-15,0 0 16,1 0-16,-1-21 0</inkml:trace>
  <inkml:trace contextRef="#ctx0" brushRef="#br0" timeOffset="29877.2">14647 6096 0,'0'0'0,"-21"0"16,21-21-16,0 0 0,-21 0 15,21-1-15,0 1 16,0 0-16,0 0 16,0 42 15,21 0-31,0 0 0,0 22 0,1-1 16,-1 0-16,0 22 15,0-1-15,-21 1 0,21 21 0,0-1 0,-21 1 16,0 0-16,22-1 0,-1 1 15,0 0-15,-21-1 0,0 1 16,21-22-16,-21 22 0,21-21 0,-21-1 16,0 1-16,21-22 0,1 21 15,-22-20-15,21-1 0,-21 0 0,0-20 16,0-1-16,21 0 0,-21 0 0,0 0 16,21-21-16,-21-21 31,0 0-31,0 0 0,0-22 15,0 22-15,0-21 16,-21 0-16,21 20 0,-21-41 0,21 21 16</inkml:trace>
  <inkml:trace contextRef="#ctx0" brushRef="#br0" timeOffset="30512.53">14584 6096 0,'0'0'0,"0"-21"16,0-21-1,0 20-15,0 1 16,-21 21 15,21 21-31,-22 1 0,22-1 0,-21 0 16,0 0-16,0 0 0,21 0 15,-21 22-15,0-1 0,-1-21 0,1 22 16,0-22-16,21 21 0,-21-21 16,0 22-16,21-22 0,-21 0 15,21 0-15,0 0 0,0-42 31,0 0-31,21 0 16,0-22-16,0 22 0,-21 0 16,21 0-16,0 0 0,1-22 0,-1 22 15,0 0-15,-21-21 0,21 21 16,0-22-16,0 22 0,1 0 0,-22 0 16,21 0-16,0-1 0,0 22 15,-21-21-15,21 21 0,0 0 16,1 0-16,-1 0 0,-21 21 15,21-21-15,0 22 0,0 20 0,0-21 16,1 0-16,-1 22 0,21-22 0,-21 21 16,0-21-16,1 22 0,-1-22 15,0 21-15,21-21 0,-21 22 16,1-22-16,-1 0 0,0 21 16,-21-21-16,21 1 0,0-22 0,-21 21 15,21-21-15,-21 21 16,0-42 15,0 0-15</inkml:trace>
  <inkml:trace contextRef="#ctx0" brushRef="#br0" timeOffset="30648">15219 6519 0</inkml:trace>
  <inkml:trace contextRef="#ctx0" brushRef="#br0" timeOffset="47288.22">3260 11536 0,'0'-21'0,"0"0"15,0-1 1,0 1-1,0 0 1,0 0-16,0 0 16,21 0-16,0-1 15,-21 1-15,21 0 0,0 21 16,-21-21-16,21 0 0,-21 0 16,0-1-16,22 1 15,-22 0-15,0 0 16,0 42 15,-22 0-15,1 0-16,0 1 0,0 20 15,0 21-15,0-20 0,-1 20 16,1-20-16,0 20 0,0 1 0,-21-1 16,20 1-16,1-1 0,0 1 15,0-1-15,-21 1 0,42-22 0,-22 0 16,1 1-16,21-1 0,-21-21 15,21 21-15,0-20 0,0-1 16,0-42 0,0-1-16,21 1 0,0-21 15,1 0-15,-1-1 0,0-20 16,0 20-16,0-20 0,22-1 0,-22 1 16,0-1-16,21-20 15,-21 20-15,1-20 0,-1 20 0,0 1 16,0-1-16,0 1 0,-21 20 15,0 22-15,21-21 0,-21 21 0,22 21 16,-1 0-16,-21 21 16,0 0-16,21 21 0,-21 1 0,21 20 15,-21-21-15,21 22 0,-21 21 16,0-22-16,0 1 0,0-1 0,0 1 16,0 20-16,0-20 0,0-22 15,0 22-15,0-1 0,0-21 0,0 1 16,0-1-16,0-21 0,0 22 15,0-22-15,0 0 0,0 0 16,0-42 15,0 0-31,-21 21 16,0-21-16</inkml:trace>
  <inkml:trace contextRef="#ctx0" brushRef="#br0" timeOffset="47520.38">3069 12044 0,'0'0'0,"21"0"47,0 0-31,1-21-16,-1 0 0,21-1 0,-21 22 16,22-21-16,-1 0 0,-21 0 15,21 0-15,-20 0 0,20 21 0,-21-22 16,21 1-16,-20 21 0,-1-21 15,0 21-15,0 0 0,0 0 0,-21-21 16,21 21-16,1 0 16,-1-21-16,0 21 0,0-21 15</inkml:trace>
  <inkml:trace contextRef="#ctx0" brushRef="#br0" timeOffset="48931.57">5990 11832 0,'0'21'0,"-21"-21"15,0-21 1,21 0-16,0 0 15,0 0-15,21-22 16,0 22-16,-21-21 0,21 21 16,0-22-16,22 1 0,-22 0 0,0-1 15,0 1-15,0 0 0,-21-1 0,0 1 16,22 0-16,-22-1 0,0 22 16,0 0-16,0-21 0,-22 42 0,1-21 15,0-1-15,-21 22 0,-1 0 16,22 0-16,-21 22 0,-22-1 0,22 0 15,0 0-15,-1 21 0,1-20 16,0 20-16,-1 0 0,1 1 0,21-1 16,0 0-16,21 1 0,0-1 15,0 0-15,0 1 0,21-22 16,0 21-16,21 0 0,-20-20 0,20 20 16,0-21-16,1 21 0,-1 1 15,-21-22-15,21 21 0,1 1 0,-22-22 16,0 21-16,0 0 0,0-20 15,-21 20-15,0-21 0,0 0 0,0 22 16,-21-22-16,0 0 0,0 0 0,0-21 16,-22 21-16,1-21 0,0 0 15,-1 0-15,1 0 0,0 0 0,-1-21 16,1 0-16,0 0 0,-1-22 16,1 22-16,21-21 0,-21 0 15,20-1-15,1 1 0,0 0 16,21-1-16,0 22 0,0-21 0,0 21 15,0-1-15,21 22 0,0 0 16,1 0-16,20 0 0,-21 0 0,0 0 16,22 22-16,-22 20 0,21-21 0,-21 21 15,0-20-15,1 20 0,-1 0 16,0 1-16,-21-22 0,21 21 0,0 0 16,0-20-16,-21 20 0,22-21 15,-1 0-15,0 0 0,0-21 0,0 22 16,0-22-16,1 0 0,-1 0 15,0 0-15,21-22 0,-21 1 16,22 0-16,-22 0 0,21 0 0,-21-22 16,22 1-16,-22 0 0,21-1 15,-21 1-15,22 0 0,-22-1 0,0 1 16,0 0-16,0 21 0,1-1 16,-22 1-16,21 21 0,-21 21 31,0 1-31,0-1 0,0 21 15,0 0-15,0-20 0,0 20 0,0 0 16,0-21-16,0 22 16,0-22-16,21 21 0,0-21 0,0 1 0,0-1 15,1-21-15,-1 21 16,0-21-16,0 0 0,21 0 0,-20 0 16,20-21-16,0 0 0,-21-1 0,22 1 15,-1 0-15,-21 0 0,22-21 16,-22 20-16,0-20 0,0 21 0,-21-21 15,0-1-15,21 22 0,-21 0 16,0 0-16,0 0 0,21-1 0,-21 44 31,0-1-31,0 0 0,0 0 16,0 21-16,0-20 0,0 20 16,0 0-16,0-21 0,0 22 0,0-22 15,0 0-15,0 0 0,0 0 16,0 1-16,22-1 0,-1-21 0,0 0 15,21 0-15,-21 0 0,22 0 16,-22 0-16,21-21 0,1-1 0,-22 1 16,21-21-16,0 21 0,1-22 0,-22 1 15,0 0-15,21-1 0,-42 22 16,22-21-16,-1 0 0,-21 20 0,0-20 16,21 21-16,-21 0 0,0 0 15,0 42 16,0 0-31,0 21 16,0 1-16,0-22 0,0 42 0,-21-20 16,21-1-16,-21 21 0,21 1 0,-22-1 15,22 1-15,0-1 0,-21 1 16,0 21-16,0-22 0,21 22 0,-21-1 16,0-20-16,-1 21 0,1-1 0,21 1 15,-21 0-15,0-22 0,21 22 16,0-1-16,0-20 0,-21 21 0,21-22 15,0 1-15,0-22 0,-21 0 0,21 1 16,0-22-16,0 0 16,0-63-1,21 20-15,0-20 0,-21 0 16,21-1-16,-21-20 0,21-1 16,0 1-16,-21-22 0</inkml:trace>
  <inkml:trace contextRef="#ctx0" brushRef="#br0" timeOffset="49243.9">7345 11896 0,'0'0'0,"-21"-43"0,21 1 15,0 0-15,-22 21 0,22-22 0,0 22 16,0 0-16,0 0 16,22 0-16,-1 21 0,0-22 0,0 22 15,0 0-15,0 0 0,1 0 16,20 0-16,-21 0 0,21 0 0,-20 22 15,-1-1-15,0 0 0,0 0 0,-21 0 16,0 0-16,0 1 0,0 20 16,0-21-16,0 0 0,-21 22 0,0-22 15,0 0-15,-1 21 0,-20-21 16,21 22-16,0-22 0,0 0 0,-1 0 16,1 0-16,0 1 0,21-1 15,21-42 16,0-1-31,1 1 16,-1 21-16</inkml:trace>
  <inkml:trace contextRef="#ctx0" brushRef="#br0" timeOffset="49570.32">7832 11917 0,'0'0'0,"21"0"0,0 0 16,0 0-16,0-21 0,0 21 0,1-21 15,20-1-15,-21 22 0,0-21 16,0 0-16,1 0 0,20 0 0,-21 0 16,0-1-16,-21 1 0,0-21 15,21 21-15,-21 0 0,0-1 16,0 1-16,0 0 0,-21 21 16,0 0-16,21 21 15,-21 0-15,0 1 0,21-1 16,-21 0-16,-1 21 0,22-21 0,-21 22 15,21-1-15,0 0 0,0 1 16,0-22-16,0 21 0,0 1 0,0-22 16,0 21-16,0-21 0,0 0 0,21 1 15,1-1-15,-1-21 0,0 0 16,0 0-16,0 0 0,0 0 16,1 0-16,-1-21 0,0-1 15,0 1-15</inkml:trace>
  <inkml:trace contextRef="#ctx0" brushRef="#br0" timeOffset="49940.01">8509 11663 0,'0'0'0,"0"-21"0,21 21 32,0 0-32,0 0 15,1 0-15,-1 0 0,0 0 16,0 21-16,0 0 0,0 0 15,1 0-15,-1 1 0,-21-1 16,21 21-16,-21-21 0,0 0 0,0 22 16,0-22-16,0 21 0,0-21 15,-21 1-15,0-1 0,21 0 0,0 0 16,0 0-16,-22 0 0,22-42 31,0 0-31,0 0 16,0 0-16,22-22 0,-22 22 15,21-21-15,0 0 0,-21-1 0,21 22 16,0-21-16,-21-1 0,21 22 0,1 0 16,-1-21-16,-21 21 15,21-1-15,0 22 0,0 0 32,-21-21-32</inkml:trace>
  <inkml:trace contextRef="#ctx0" brushRef="#br0" timeOffset="51939.62">10435 11875 0,'0'0'0,"-21"21"0,0-21 15,21 21-15,-21-21 0,21-21 47,0 0-31,0-1-16,0 1 0,21-21 15,-21 21-15,21 0 0,0-1 16,-21-20-16,21 0 0,0 21 0,1-22 16,-22 1-16,21 0 0,0-1 15,0 1-15,0 0 0,22 20 0,-22 1 16,0 0-16,0 21 0,0 0 16,0 0-16,1 0 0,-1 0 0,0 21 15,0 0-15,0 1 0,-21-1 16,0 0-16,0 0 0,21 0 0,-21 0 15,0 1-15,22-1 0,-22 0 0,0 0 16,0 0 0,0-42 15,0 0-15,0 0-16,0 0 0,-22-1 0,1 1 15,21 0-15,-21 0 0,0 0 16,0 0-16,21-1 0,-21 22 0,-1-21 15,1 21-15,0 0 0,0 0 16,0 0-16,0 0 0,-1 21 16,1 1-16,21 20 0,0 0 15,-21-21-15,21 43 0,-21-22 16,21 1-16,0-1 0,0 0 16,0 1-16,0-22 0,0 21 0,0 0 15,21-20-15,-21 20 0,21-21 16,0 0-16,1-21 0,-1 21 0,21-21 15,-21 0-15,22 0 0,-1 0 16,0 0-16,1-21 0,-1 0 0,0 0 16,22-21-16,-22 20 0,0-20 0,1 0 15,20-1-15,-20-20 0,-22 21 16,21-22-16,0 1 0,-20-1 0,-1 1 16,0-1-16,0 1 0,0-1 0,-21 1 15,21 20-15,-21 1 0,0 0 16,0 20-16,0 1 0,0 0 15,22 0-15,-22 42 16,0 0-16,0 0 16,-22 22-16,22-1 0,-21 0 0,21 22 15,-21-22-15,0 22 0,0-1 16,21-20-16,0 20 0,0 1 0,0-22 16,0 0-16,0 1 0,0-1 0,0-21 15,0 21-15,21-20 0,0-1 16,-21 0-16,21 0 0,22-21 0,-22 0 15,0 0-15,21 0 0,-21 0 0,22 0 16,-1 0-16,0 0 0,1-21 16,-22 0-16,21 0 0,1-1 15,-1 1-15,0 0 0,-21-21 0,1 21 16,-1-22-16,0 22 0,-21-21 16,0-1-16,0 1 0,0 21 0,0-21 15,-21 20-15,0 1 0,21 0 16,-22 21-16,1 0 0,-21 0 0,21 0 15,0 21-15,-1 0 0,-20 1 0,21 20 16,0-21-16,-22 21 0,22 1 16,0-1-16,0-21 0,21 22 0,-21-1 15,21-21-15,0 21 0,0-20 16,0-1-16,0 0 0,0 0 16,0 0-16,21-21 0,0 0 15,0 0-15,0 0 16,1 0-16,-1-21 0,21 21 0,-21-21 15,0 0-15,1 0 0,-1-1 0,0 1 16,0-21-16,0 21 0,0 0 16,-21-22-16,22 22 0,-22-21 0,0 21 15,0-1-15,0 1 0,0 0 0,21 21 16,-21 21 0,0 0-16,0 1 15,0-1-15,0 0 0,-21 0 16,21 21-16,0-20 0,0-1 15,0 0-15,0 0 0,0 0 0,0 0 16,0 1-16,0-1 0,21 0 16,0-21-16,0 0 0,0 0 15,0 0-15,1 0 0,20 0 0,-21-21 16,21 21-16,-20-21 0,20-1 16,-21 1-16,21 0 0,-20 0 0,20 0 15,-21 0-15,0-22 0,0 22 16,1 0-16,-22-21 0,0 20 0,21-20 15,-21 21-15,0 0 0,0 42 32,0 0-17,0 0-15,0 0 0,0 22 0,0-22 16,-21 0-16,21 0 0,0 22 0,0-22 16,0 0-16,0 0 0,0 0 15,0 0-15,0 1 0,0-1 0,0 0 16,0 0-1,-22-42 17,1 21-32,0-21 15,21 0-15,-21 21 0,0-22 16,0 22-16,-1 0 0,1-21 16,0 21-16,0 0 15,21 21 1,0 1-16,0-1 15,21 0-15,0 0 0,0-21 16,1 21-16,-1-21 0,0 0 16,0 21-16,0-21 0,22 0 15,-22 0-15,0 0 0,21 0 0,1 0 16,-22 0-16,21-21 0,0 0 16,1 21-16,-1-21 0,0 0 0,1 0 15,-1-1-15,0 1 0,-20-21 16,20 21-16,0-22 0,-21 1 15,1 21-15,20-21 0,-21-1 0,-21 1 16,21 21-16,-21-22 0,0 22 16,21 0-16,-42 42 15,0 0 1,0 1-16,21-1 0,0 21 16,-21-21-16,21 0 0,0 22 0,0-22 15,0 0-15,0 21 0,21-20 0,0-1 16,-21 0-16,21 0 0,0 0 15,-21 0-15,22 1 0,-22-1 16,0 0-16,0 0 16,-22-21-16,1 21 15,0-21-15,-21 0 0,21 0 0,-1 0 16,1 0-16,0 0 0,0 0 0,0 0 16,0 0-16,-1-21 0,22 0 15</inkml:trace>
  <inkml:trace contextRef="#ctx0" brushRef="#br0" timeOffset="54944.26">14901 11790 0,'0'0'16,"0"-21"-1,0 0-15,21-1 16,1 1-16,-1 0 0,21-21 15,0 21-15,1-22 0,-1 1 0,0 0 16,22-22-16,-22 1 0,1-1 16,-1 1-16,-21-1 0,0 1 0,0-1 15,1 1-15,-22 20 0,0-20 16,0 20-16,0-20 0,0 21 0,-22 20 16,1-20-16,0 21 0,0 21 15,-21 0-15,20 0 0,1 0 0,-21 21 16,21 0-16,0 22 0,-22-1 15,22 0-15,0 1 0,0 20 0,0 1 16,-1-1-16,1 22 0,0-22 0,0 22 16,0-22-16,0 22 15,-1-21-15,1-1 0,21-21 0,0 1 16,-21-1-16,21 0 0,0-20 16,0-1-16,21-21 15,-21-21 1,21-1-16,1 1 0,-1 0 15,0 0-15,0-21 0,0 20 0,0-20 16,1 21-16,-1 0 0,0 0 16,0-1-16,0 22 0,0 0 0,1 0 15,-1 0-15,0 0 0,0 0 0,0 22 16,0-1-16,1 0 0,-1 0 16,0 21-16,0-20 0,0-1 15,0 0-15,1 0 0,-1 0 16,0 0-16,21 1 0,-21-1 0,22 0 15,-22-21-15,21 0 0,-21 0 0,22 0 16,-1 0-16,-21 0 0,22 0 16,-1-21-16,0 21 0,1-21 0,-1-1 15,21 1-15,-20-21 0,-1 21 0,-21 0 16,22-22-16,-22 22 0,0-21 16,0-1-16,-21 1 0,0 0 0,0-1 15,0 1-15,-21 0 0,0 21 16,0-1-16,-1 22 0,1 0 0,-21 0 15,21 0-15,-22 22 0,22-1 16,-21 0-16,0 21 0,20 1 16,-20 20-16,21-21 0,0 1 0,-22 20 15,43-20-15,-21-1 0,21 0 16,0-21-16,0 22 0,0-22 0,0 0 16,0 0-16,0 0 0,21-21 0,1 0 15,-1 0-15,21 0 0,-21 0 16,22-21-16,-1 0 0,-21 0 0,21 0 15,1 0-15,-1-1 0,-21-20 0,22 21 16,-22-21-16,21 20 0,-21-20 16,0 21-16,1-21 0,-22 20 0,0 1 15,21 0-15,-21 0 16,21 21-16,-21 21 16,0 0-16,0 0 15,0 1-15,-21-1 0,21 0 16,-21 21-16,21-21 0,0 1 0,-22 20 15,22-21-15,0 0 0,0 0 0,0 1 16,0-1-16,0 0 0,22-21 16,-1 21-16,0-21 0,0 0 0,0 0 15,0 0-15,1 0 0,-1 0 16,21 0-16,-21-21 0,0 0 16,22 21-16,-22-21 0,0-1 0,21 1 15,-20 0-15,-1 0 0,0-21 16,0 20-16,0 1 0,0 0 0,-21-21 15,22 21-15,-22-1 0,21 1 0,-21 0 16,21 21-16,-21-21 16,0 42-1,0 0-15,0 0 16,0 1-16,0-1 0,0 0 0,0 0 16,0 0-16,0 0 0,0 1 0,0-1 15,0 0-15,0 0 0,0 0 16,21 0-16,0-21 15,0 0-15,1 0 0,-1 0 16,0 0-16,0 0 0,0-21 16,0 0-16,22 21 0,-22-21 0,0 0 15,21 0-15,-20-1 0,20-20 16,-21 21-16,0 0 0,0-22 0,1 22 16,-22-21-16,21 21 0,-21-22 0,21 22 15,-21 0-15,0 0 0,0 0 16,0 0-16,0 42 15,0 0 1,0 0-16,-21 0 0,0 22 0,21-22 16,0 21-16,-22 0 0,1-20 15,21 20-15,0-21 0,0 21 16,0-20-16,0-1 0,0 0 0,21 0 16,1 0-16,20 0 0,-21-21 15,21 0-15,-20 0 0,20 0 16,-21 0-16,21 0 0,1 0 0,-1 0 15,-21-21-15,22 21 0,-1-21 0,-21 0 16,0 0-16,22 0 0,-22-1 16,0 1-16,-21 0 0,21-21 0,-21-1 15,21 22-15,-21-21 0,0 21 16,0-22-16,0 22 0,0 0 0,0 0 16,0 0-16,-21 21 15,0 0-15,0 0 0,0 21 16,-1 0-16,1 0 0,0 0 0,21 1 15,-21-1-15,0 21 0,21-21 0,-21 22 16,21-22-16,0 0 0,0 21 16,0-21-16,0 1 0,0-1 15,0 0-15,0 0 0,21 0 0,0-21 16,0 21-16,0-21 0,0 0 0,1 0 16,-1 0-16,0 0 0,0 0 0,21 0 15,-20 0-15,20 0 0,-21 0 16,21-21-16,-20 21 0,20-21 0,-21 0 15,21 0-15,-20 0 0,20-1 16,-21 1-16,0 0 0,0 0 16,1-21-16,-1 20 0,-21 1 0,21 21 15,-21-21-15,0 0 0,-21 21 32,0 21-32,21 0 0,0 0 15,-22 1-15,1-1 16,21 0-16,0 0 0,0 0 0,0 0 15,0 1-15,0-1 0,21 0 16,1-21-16,20 0 16,-21 0-16,0 0 0,0 0 15,22 0-15,-1 0 0,-21 0 16,22 0-16,-1 0 0,-21 0 16,21-21-16,-20 0 0,-1 21 0,0-22 15,0 1-15,0 0 0,0 0 0,1 0 16,-22-22-16,21 22 0,-21 0 15,0 0-15,0 42 32,0 0-32,0 0 15,0 1-15,0-1 0,-21 0 16,-1 0-16,1 0 16,21 0-16,-21 1 0,21-1 0,0 0 15,-21-21-15,42-21 47,0 0-47,0-1 16,1 1-16,-1 0 0,0 0 15,0-21-15,0 20 0,0 1 0,1-21 16,20 21-16,-21 0 0,0-1 16,0 22-16,1-21 0,-1 21 15,0 0-15,-21 21 16,0 1-1,0-1-15,0 0 0,0 0 0,0 0 16,0 0-16,0 1 0,0-1 0,0 0 16,0 0-16,0 0 0,0 0 15,21-21-15,0 22 0,0-22 0,1 0 16,-1 21-16,21-21 0,-21 0 0,22 0 16,-1 0-16,0 0 0,1 0 15,-1-21-15,0 21 0,1-22 0,-1 1 16,0 21-16,1-21 0,-1 0 0,-21 0 15,0-22-15,22 22 0,-22-21 16,-21 21-16,21-22 0,-21 22 16,0-21-16,0 21 0,0 0 0,-21 21 31,0 0-31,-1 0 0,-20 21 0,21-21 16,0 21-16,-22 0 0,22 0 15,0 0-15,0 1 0,0-1 16,0 0-16,21 0 0,-22 0 0,22 0 15,0 1 1,22-22-16,-1 0 0,0 0 16,0 0-16,0 0 0,0-22 15,22 22-15,-22-21 0,0 21 0,0-21 16,0 0-16,1 0 16,-1 21-16,-21-21 0,0-1 15,0 44 32,0-1-47,-21 0 16,-1 0-16,22 0 0,-21-21 0,0 43 15,0-22-15,0 0 0,21 0 16,-21 21-16,-1-20 0,22 20 0,-21 0 16,21 1-16,0-1 0,0 0 0,0 1 15,0-1-15,0 21 0,0 1 16,0-22-16,0 22 0,0-1 15,0 1-15,0-22 0,0 22 0,21-1 16,-21-21-16,0 22 0,22-22 16,-22 22-16,0-22 0,0 0 0,0 1 15,0-1-15,0 0 0,-22-20 0,1 20 16,0-21-16,0 0 0,0 0 16,0-21-16,-1 22 0,1-22 0,0 0 15,0 0-15,0 0 0,0 0 0,-1 0 16,1-22-16,21 1 15,0 0-15,0 0 0,0 0 0,0 0 16,0-1-16,0-20 0,0 21 0,0-21 16,0 20-16,0-20 0,21 0 15,1 21-15,-1-22 0,-21 22 16,21-21-16,-21 21 0,21-22 0,-21 1 16,0 21-16,0-22 0,0 1 0,0 0 15,0-1-15</inkml:trace>
  <inkml:trace contextRef="#ctx0" brushRef="#br0" timeOffset="55184.64">19135 10943 0,'0'0'0,"-22"-21"0,1 21 15,21-21 1,-21 21 0,21 21 15,0 0-15</inkml:trace>
  <inkml:trace contextRef="#ctx0" brushRef="#br0" timeOffset="56828.37">21442 11049 0,'0'0'0,"0"-21"0,0 0 0,0 0 15,0-1-15,0 1 0,0 42 31,0 1-31,0 20 16,0-21-16,-21 21 0,21 22 0,-22-22 16,1 1-16,0 20 0,0-21 15,0 1-15,21-1 0,-21-21 0,-1 22 16,1-22-16,21 0 0,0 0 16,0 0-16,-21 0 0,21-42 31,0 0-31,0 0 15,0 0-15,21-22 0,-21 1 0,21 21 16,1-21-16,-22-22 0,21 22 0,0-1 16,21 1-16,-21 0 0,1 21 15,-1-1-15,21 1 0,-21 0 0,0 21 16,22 0-16,-22 0 0,0 0 16,0 21-16,0 0 0,1 1 15,-1-1-15,0 21 0,-21-21 0,0 22 0,0-22 16,0 21-16,0-21 0,0 22 15,0-22-15,0 0 0,0 0 16,-21 0-16,21 0 0,-21-21 16,21 22-16,-22-22 0,22-22 31,0 1-15,0 0-16,0-21 0,22 21 0,-1-22 15,0 1-15,0 21 0,21-22 16,-20 1-16,-1 21 0,21-21 0,-21 20 15,0 1-15,22 21 0,-22 0 0,0-21 16,0 21-16,0 0 0,1 0 16,-1 21-16,-21 0 0,0 1 0,0-1 15,0 0-15,0 21 0,0-21 16,0 22-16,0-22 0,0 21 16,0-21-16,-21 22 0,21-22 0,0 0 15,0 0-15,0 0 0,0 1 16,0-1-16,0 0 0,21-21 15,0 0-15,0 0 0,0 0 16,0 0-16,22-21 0,-22 21 16,21-21-16,-21-1 0,22 1 0,-22-21 15,21 21-15,1 0 0,-22-22 16,0 1-16,0 21 0,0-22 0,0 22 16,1-21-16,-22 21 0,0 0 15,0 42 1,0 0-1,-22 21-15,1-21 0,0 1 0,0 20 16,0 0-16,21-21 0,-21 22 16,21-22-16,-22 21 0,22-21 0,0 1 15,0 20-15,0-21 0,0 0 16,0 0-16,22 1 0,-1-22 16,0 0-16,0 0 0,0 0 0,0 0 15,1 0-15,-1 0 0,0-22 16,21 1-16,-21 21 0,22-21 15,-22 0-15,21 0 0,-21 0 0,22-22 16,-22 22-16,0-21 0,0-1 16,0 1-16,-21 0 0,0-1 0,0 1 15,0 0-15,0 21 0,0-22 16,-42 22-16,21 0 0,0 21 0,0 0 16,-22 0-16,1 0 0,0 21 0,20 0 15,-20 0-15,0 1 0,21 20 16,-22-21-16,22 21 0,0-20 0,0-1 15,21 21-15,0-21 0,0 0 0,0 1 16,0-1 0,21-21-16,0 0 0,21 0 0,-20 0 0,20 0 15,-21 0-15,21-21 16,1 21-16,-1-22 0,0 1 0,1 0 16,-1 0-16,0 0 0,1 0 0,-1-1 15,-21 1-15,22 0 0,-22 0 16,0 0-16,0 21 0,0 0 0,-21 21 31,0 0-31,0 0 0,0 0 0,-21 1 16,21 20-16,-21-21 0,21 21 0,0-20 15,0 20-15,0-21 0,0 21 16,0-20-16,0-1 0,0 0 16,21 0-16,0-21 0,0 21 0,1-21 15,-1 21-15,0-21 0,21 0 16,-21 0-16,22 0 0,-22 0 0,21-21 15,1 0-15,-1 0 0,0 0 0,-21 0 16,22-1-16,-22 1 0,0-21 16,0 21-16,0-22 0,1 1 0,-22 21 15,0-21-15,0-1 0,0 1 16,0 21-16,0-22 0,0 22 0,-22 21 16,1 0-16,0 0 0,0 0 15,-21 21-15,20 1 0,1-1 16,0 21-16,0 0 0,0-20 15,0 20-15,21 0 0,0 1 0,-22-22 16,22 21-16,0-21 0,0 22 16,0-22-16,0 0 0,0 0 0,22-21 15,-1 21-15,0-21 0,0 0 0,0 0 16,22 0-16,-1 0 0,-21 0 16,21 0-16,1 0 0,-1 0 0,0-21 15,1 0-15,-1 0 0,0 0 0</inkml:trace>
  <inkml:trace contextRef="#ctx0" brushRef="#br0" timeOffset="57127.19">25273 10562 0,'0'0'16,"-42"0"0,42 21-16,-22 1 15,22 20-15,0-21 0,-21 21 0,21 22 16,0-22-16,0 22 0,0-22 0,-21 22 16,21-1-16,-21-21 15,0 22-15,21-22 0,0 22 0,-21-22 16,21 0-16,-22-20 0,1 20 0,21-21 15,0 0-15,-21 0 0,0-21 16,0 0-16</inkml:trace>
  <inkml:trace contextRef="#ctx0" brushRef="#br0" timeOffset="58471.94">24617 11134 0,'0'0'0,"21"0"31,0 0-31,21 0 0,-20 0 16,41 0-16,1 0 0,-1-21 0,1 21 15,-1-22-15,22 1 0,-1 0 16,-20 0-16,21 0 0,-22 0 0,22-22 16,-22 22-16,1-21 0,-1-1 0,-20 1 15,-1-21-15,0 20 0,-21 1 16,1 0-16,-22-1 0,0 22 0,0 0 15,-22 0-15,1 21 16,-21 0-16,21 0 0,-22 0 0,22 21 16,-21 0-16,21 21 0,0 1 0,-1-1 0,1 0 15,0 22-15,21-22 16,-21 22-16,21-22 0,0 22 0,0-22 16,0 21-16,0-20 0,0 20 0,0-20 15,0-1-15,0 0 0,-21 1 16,21-22-16,0 21 0,-21-21 0,21 0 15,0 1-15,0-44 32,21 1-32,0 0 15,0 0-15,0 0 0,0-22 16,1 22-16,-1-21 0,21 21 16,-21 0-16,0-1 0,1 22 0,-1-21 0,0 21 15,0 0-15,0 0 16,0 0-16,-21 21 15,22-21-15,-22 22 0,0-1 0,0 0 16,0 0-16,21 0 0,0-21 16,0 21-16,-21 1 0,21-1 0,0-21 15,1 21-15,20-21 0,-21 0 16,0 0-16,22 0 0,-22 0 0,21 0 16,-21 0-16,22 0 0,-22-21 0,21 0 15,-21 21-15,0-43 16,1 22-16,-1 0 0,0-21 0,-21 20 15,0-20-15,0 0 0,0 21 0,0-22 16,0 22-16,0 0 0,-21 0 16,0 21-16,-1 0 0,1 0 0,0 0 15,0 0-15,-21 0 0,-1 21 16,22 0-16,-21 0 0,21 0 0,-1 1 16,1 20-16,0-21 0,0 21 0,21-20 15,-21-1-15,21 0 0,0 0 16,0 0-16,0 0 0,21 1 0,0-22 15,0 0-15,0 0 0,1 0 0,-1 0 16,0 0-16,21 0 16,-21 0-16,1-22 0,20 1 0,-21 0 15,21 0-15,-20 0 0,-1 0 16,0-1-16,0 1 0,0 0 0,-21 0 16,0 0-16,-21 21 31,0 21-31,0 0 15,21 0-15,0 0 0,0 1 16,0-1-16,0 0 0,0 0 16,0 0-16,0 0 0,21 1 0,0-22 15,0 0-15,22 21 0,-22-21 16,0 0-16,0 0 0,21 0 0,-20 0 16,-1 0-16,21-21 0,-21 21 15,0-22-15,1 1 0,-1 0 16,0 0-16,0 0 0,0 0 0,-21-1 15,0 1-15,0 0 0,21 21 16,-21-21-16,0 42 16,-21-21-1,21 21-15,-21 0 0,0 1 16,0-1-16,21 0 0,-21 0 0,-1 0 16,22 0-16,-21 1 0,0-1 0,21 0 15,-21-21-15,21 21 16,0 0-16,-21-21 0,0 21 15,21-42 17,0 0-32,0 0 15,0 0-15,0 0 0,21-1 16,0 1-16,0-21 0,0 21 0,0-22 16,22 22-16,-1-21 0,-21 21 0,22-22 15,20 22-15,-21 0 0,1 21 16,-1 0-16,0 0 0,-20 0 0,-1 0 15,0 0-15,0 21 0,-21 0 16,0 1-16,0-1 0,0 21 0,0-21 16,-21 22-16,0-22 0,0 21 15,-1 0-15,22-20 0,-21 20 16,0-21-16,0 0 0,0 0 0,21 22 16,0-22-16,-21 0 0,21 0 15,-22-21-15,1 0 16,0 0-16,0 0 15</inkml:trace>
  <inkml:trace contextRef="#ctx0" brushRef="#br0" timeOffset="60533.92">3323 13039 0,'0'-21'0,"0"-1"16,0 1-16,-21 21 0,0-21 16,-22 21-16,22-21 0,-21 21 0,21 0 15,-22 0-15,22 0 0,-21 0 16,0 0-16,20 0 0,-20 21 16,0 0-16,21 22 0,-22-22 15,1 21-15,21 0 0,0 1 0,-22 20 16,22-20-16,0 20 0,21 1 15,0-1-15,0 1 0,0-1 0,0 1 16,0-1-16,21 1 0,0-1 16,22-21-16,-22 1 0,21-1 0,0 0 15,22-20-15,-22-1 0,1 0 16,20-21-16,-21 0 0,22 0 0,-22 0 16,22 0-16,-22-21 0,22 0 15,-22-22-15,21 22 0,-20-21 0,20-1 16,-20-20-16,-1 21 15,0-22-15,1 22 0,-22-22 0,0 22 16,0-22-16,-21 22 0,0 0 0,0-22 16,-21 22-16,0 0 0,0-1 15,-22 1-15,1 21 0,0-22 16,-22 22-16,22 0 0,-22 0 0,1 21 16,20 0-16,-20 0 0,21 21 15,-1 21-15,1-20 0,0 20 0,-1 21 16,22-20-16,0 20 0,0 1 15,21-1-15,0 22 0,0-22 0,0 1 16,21-1-16,-21 1 0,21-22 16,21 22-16,-20-22 0,20-21 15,0 22-15,1-22 0,-1-21 16,21 21-16,1-21 0,-22 0 0,22 0 16,-22-21-16,22 0 0,-1-1 15,-21 1-15,22 0 0,-22-21 0,1 21 16,-1-22-16,0 22 0,-21-21 0,22 21 15,-22-1-15,0 1 0,0 0 16,0 21-16,-21 21 31,0 0-31,0 1 0,0-1 0,0 21 16,0-21-16,-21 0 0,0 22 16,0-22-16,21 21 0,-21-21 15,0 1-15,21-1 0,0 0 16,-22 0-16,1-21 15,21-21 1,0 0-16,0 0 0,21-22 16,1 22-16,-1-21 0,0-1 0,0 1 15,0 0-15,0-1 0,1 1 16,-1 0-16,0 21 0,0-1 0,0 1 16,0 21-16,22 0 15,-22 0-15,0 0 0,-21 21 0,21 1 0,0-1 16,1 21-16,-22 0 15,0-20-15,21 20 0,0 0 0,0 1 16,-21-1-16,21 0 0,0-21 16,1 22-16,20-22 0,-21 0 0,0 0 15,22 0-15,-1-21 0,0 0 16,-21 0-16,22 0 0,-1 0 0,0 0 16,1-21-16,-1 0 0,0 0 0,1-21 15,-22 20-15,21-20 0,1 0 16,-22-1-16,21 1 0,-21 0 0,0-1 15,-21 1-15,0 0 0,0-1 16,0 1-16,0 21 0,-21 0 0,21 0 16,-21-1-16,0 22 0,0 0 15,0 22-15,-1-1 0,1 0 16,0 21-16,0 1 0,0-1 0,21 0 16,0 22-16,-21-22 0,21 0 15,0 22-15,0-22 0,0 1 0,0-1 16,0-21-16,0 21 0,0-20 15,21-1-15,-21 0 0,21 0 0,0-21 16,0 0-16,0 21 0,1-21 0,-1 0 16,0 0-16,0 0 0,0-21 15,0 0-15,22 0 0,-22 0 0</inkml:trace>
  <inkml:trace contextRef="#ctx0" brushRef="#br0" timeOffset="62121.01">7070 14288 0,'0'0'0,"-22"21"0,-20-21 0,21 0 0,0 0 15,-22 0-15,22 0 0,0-21 16,21-1-16,0 1 16,0-21-16,0 21 0,21 0 15,0-22-15,1 1 0,20 0 0,-21-1 16,21-20-16,1 20 0,-22-20 0,21 21 16,1-22-16,-22 1 0,0 20 15,0-20-15,0 20 0,0 1 0,-21 0 16,0 21-16,0-22 0,0 22 15,0 0-15,-21 21 0,0 0 0,0 0 16,0 0-16,0 0 0,-22 0 16,22 21-16,0 0 0,0 0 15,0 22-15,21-22 0,0 21 0,0 1 16,0 20-16,0-21 0,0 22 16,21-22-16,0 1 0,0 20 0,21-21 15,-20 1-15,-1-1 0,0 0 0,0 1 16,0-1-16,0 0 0,-21-20 15,0 20-15,0-21 0,0 0 0,0 22 16,0-22-16,0 0 0,-21 0 16,0-21-16,-21 0 0,21 0 15,-22 0-15,22-21 0,-21 21 0,-1-21 16,22 0-16,-21-22 16,0 22-16,-1 0 0,22-21 0,0 20 15,0 1-15,0 0 0,21 0 0,21 21 31,0 0-31,0 21 16,0 0-16,0-21 0,1 21 16,-1 1-16,0-1 0,0 0 0,0 0 15,22 0-15,-22 0 0,0 1 0,0-22 16,0 21-16,0 0 0,1-21 16,20 0-16,-21 0 0,0 0 0,0 0 15,22 0-15,-22 0 0,21-21 16,-21 0-16,22-1 0,-22-20 15,21 21-15,-21 0 0,1-22 0,20 22 16,-21-21-16,0 21 0,-21-22 16,21 22-16,1-21 0,-22 21 0,0 0 15,0-1-15,21 22 0,-21-21 0,0 42 32,0 1-32,0-1 0,-21 0 15,-1 0-15,22 21 0,-21-20 0,21 20 16,-21-21-16,21 0 0,0 22 15,0-22-15,0 0 0,0 0 0,0 0 16,0 0-16,0 1 0,21-22 31,0 0-31,1 0 0,-1-22 0,0 1 16,21 0-16,22-21 16,-43-1-16,21 22 0,-21-21 0,1 0 15,20 20-15,-21-20 0,0 0 0,-21 21 16,21-22-16,-21 22 0,22 0 15,-22 0-15,0 0 0,0 42 32,0 0-32,-22 0 0,22 0 15,-21 22-15,21-22 0,-21 21 0,21-21 16,0 22-16,0-1 0,0-21 16,0 0-16,0 22 0,21-22 15,0 0-15,1 21 0,20-42 0,-21 21 16,0 1-16,22-22 0,-22 0 15,21 0-15,-21 0 0,22-22 0,-1 22 16,0-21-16,-21 0 0,22-21 16,-1 21-16,0-1 0,1-20 0,-22 0 15,0-1-15,21 1 0,-20-21 0,-22 20 16,21-20-16,-21-1 0,21 1 16,-21 20-16,0-20 0,0-43 15,0 64-15,0 21 0,0-22 0,-21 22 16,0 21-16,21 21 15,0 0 1,0 22-16,-22-22 0,22 21 0,0 22 16,0-22-16,0 22 0,-21-22 15,21 21-15,0-20 0,0 20 0,0-20 16,0-1-16,-21 0 0,21 1 16,-21-1-16,21-21 0,-21 21 0,21-20 15,0-1-15,-21 0 0,21 0 0,-22-21 16,1 0-16,21-21 15,0 0 1,0 0-16,0-1 0,21 1 0,1-21 16,-1 21-16,0 0 15,21-1-15,-21-20 0,1 21 0,20 0 16,0 21-16,-21-21 0,22-1 0,-22 22 16,21 0-16,-21 0 0,22 0 15,-22 0-15,0 0 0,0 22 0,0-1 16,1 0-16,-22 0 0,0 0 15,0 0-15,0 1 0,0-1 0,-22 0 16,1 0-16,0 0 0,-21 22 0,21-22 16,-22 0-16,1 0 0,0 0 15,20 0-15,-20 1 0,0-1 0,21-21 16,-22 21-16,22-21 0,0 0 0,0 0 16,0 0-16,-1 0 15,1 0-15,0 0 0,21-21 16,0 0-1,21-1-15,0 22 16,1-21-16,20 0 0</inkml:trace>
  <inkml:trace contextRef="#ctx0" brushRef="#br0" timeOffset="64036.15">10096 14139 0,'0'0'0,"-63"22"16,42-22 0,0 0-16,21-22 31,21 22-31,0-21 15,-21 0-15,21 0 0,0 0 0,-21 0 16,21-22-16,1 22 0,-1-21 16,0-1-16,-21 1 0,21 21 15,0-21-15,0-1 0,1 1 0,-1 0 16,0 20-16,0-20 0,0 21 16,0 21-16,1-21 0,-1 21 0,0 0 15,0 0-15,0 21 16,-21 0-16,0 0 15,0 0-15,0 1 0,0-1 16,0 0 0,0-42 15,0 0-15,0-1-16,0 1 15,0 0-15,0 0 16,-21 21-16,0 0 15,0 0-15,0 0 16,-1 0-16,22 21 0,-21 0 16,0 0-16,21 1 0,0 20 0,-21 0 15,21-21-15,-21 22 0,21-1 0,0 0 16,0 1-16,0-1 0,0-21 16,0 22-16,0-22 0,21 0 0,0 21 15,0-21-15,-21 1 0,21-22 0,1 21 16,-1-21-16,21 0 15,-21 0-15,0 0 0,22 0 0,-1-21 16,-21-1-16,22 1 0,-1 0 0,0 0 16,1-21-16,-1 20 0,0-20 15,1 0-15,-22-22 0,21 22 0,-21-22 16,0 22-16,1-21 0,-1-1 16,0 1-16,-21 20 0,0-20 0,0 20 15,21-20-15,-21 42 0,0-22 0,0 22 16,0 0-16,0 0 0,0 42 31,0 0-31,-21 22 0,0-22 16,21 21-16,-21 22 0,21-22 15,-22 21-15,1-20 0,21 20 0,0-20 16,0 20-16,0-21 0,0 22 16,0-22-16,0 1 0,0-1 0,21-21 15,1 21-15,-1-20 0,0-1 0,0 0 16,21 0-16,-20-21 0,20 0 15,-21 0-15,21 0 0,1 0 0,-22 0 16,21 0-16,1-21 0,-1 0 0,0 0 16,1-1-16,-1 1 0,-21 0 15,21-21-15,-20 21 0,-1-22 0,0 1 16,0 0-16,-21 20 0,0-20 16,0 0-16,0-1 0,0 22 15,-21-21-15,21 21 0,-21 0 0,0 21 16,-1 0-16,1 0 0,0 0 15,0 21-15,0 0 0,0 21 0,-1-21 16,-20 22-16,21-1 0,0 0 0,0 1 16,21-1-16,0 0 0,-22 1 15,22-22-15,0 0 0,0 0 0,0 0 16,0 1-16,0-1 0,22-21 16,-1 0-16,0 0 15,0 0-15,0 0 0,0-21 0,1-1 16,-1 22-16,0-42 0,21 21 15,-21 0-15,1 0 0,-1-22 16,0 1-16,0 21 0,0-22 0,0 22 16,-21-21-16,0 21 0,22 0 15,-22-1-15,0 1 0,21 21 0,-21 21 16,0 22 0,0-22-16,0 0 15,0 21-15,0-20 0,0-1 0,0 21 16,0-21-16,0 0 0,0 22 0,0-22 15,0 0-15,21 0 16,0-21-16,0 0 0,0 0 16,22 0-16,-22 0 0,0 0 15,21 0-15,-20-21 0,20 0 16,0 0-16,-21 0 0,22-22 0,-22 22 16,21-21-16,-21 21 0,1-22 0,-1 22 15,-21-21-15,0 21 0,0-22 16,21 22-16,-21 0 0,-21 21 31,21 21-31,0 0 0,0 0 0,-21 1 16,21 20-16,0-21 0,-22 0 0,22 22 15,0-22-15,0 0 0,0 21 16,0-21-16,0 1 0,0-1 16,0 0-16,0 0 0,0 0 0,0 0 15,0 1-15,-21-44 47,21 1-31,-21 0-16,0 21 15,21-21-15,-21 21 0,0 0 16,-1 0-16,1 0 16,21 21-16,0 0 15,0 0-15,0 1 16,0-1-16,21 0 15,1-21-15,-1 0 0,0 0 16,0 0-16,21 0 0,-20 0 0,20 0 16,0 0-16,1 0 0,-1-21 15,0 0-15,1-1 0,-1 22 0,0-42 16,1 21-16,-1 0 0,0 0 0,1-22 16,-22 1-16,21 21 0,-21-22 15,0 1-15,1 21 0,-22-21 0,0-1 16,0 22-16,0 0 0,0 0 0,0 0 15,-22 21-15,1 0 16,0 0-16,0 0 0,21 21 0,0 0 16,0 0-16,0 21 0,0-20 15,0-1-15,0 21 0,0-21 16,0 22-16,0-22 0,21 0 0,-21 0 16,21 0-16,-21 0 0,21 1 15,-21-1-15,0 0 0,0 0 16,0 0-16,-21 0 15,0 1-15,0-22 0,-21 21 16,20-21-16,1 0 0,0 0 16,0 0-16,-21 0 0,20 0 0,1 0 15,0 0-15,21-21 0,0-1 0,0 1 16</inkml:trace>
  <inkml:trace contextRef="#ctx0" brushRef="#br0" timeOffset="64892.84">14838 13695 0,'0'0'16,"0"42"-1,0-21-15,0 1 0,21-22 31,0-22-15,0 1-16,0 0 0,1 0 0,-1 0 16,0 0-16,21-1 0,-21-20 15,1 21-15,-22-21 0,0-1 0,0 22 16,0-21-16,0 21 0,0-22 0,0 22 16,-22 0-16,1 0 0,0 21 15,-21 0-15,-1 0 0,1 0 0,0 21 16,-1 0-16,1 21 0,0 1 15,-1-1-15,1 0 0,0 1 0,-1 20 16,22-20-16,0-1 0,0 0 0,0 1 16,21-1-16,0 0 0,0-21 15,0 1-15,0-1 0,21 0 16,0 0-16,0-21 0,0 0 0,22 0 16,-22-21-16,21 0 0,1 0 15,-1-1-15,0 1 0,1-21 0,-1 21 16,0-22-16,1 1 0,-1 0 0,-21-1 15,21 1-15,-20 0 0,-22-1 16,21 1-16,-21 21 0,0-21 0,0 20 16,0 1-16,-21 21 15,21 21 1,-22 1-16,22 20 0,-21-21 0,21 21 16,0 1-16,0-1 0,0 0 15,0 1-15,0-1 0,0 0 16,0-20-16,43 20 0,-22-21 0,0 0 15,21 0-15,-21 1 0,22-22 16,-1 0-16,-21 0 0,22 0 0,-1 0 16,0-22-16,1 1 0,-1 0 0,0 0 15,1-21-15,-1 20 0,0-20 16,1 0-16,-22-22 0,21 22 0,-21 0 16,0-22-16,1 1 0,-1-1 15,0 22-15,0-22 0,-21 1 16,0-1-16,0 22 0,21 0 0,-21 20 15,0 1-15,0 0 0,0 42 16,0 0 0,-21 1-16,0 20 0,21 0 0,-21 1 15,0 20-15,-1 1 0,1-22 16,0 21-16,0 1 0,0-1 0,21 1 16,-21-1-16,21 1 0,0-22 15,0 1-15,0-1 0,0-21 0,0 0 16,0 22-16,21-22 0,0-21 15,0 0-15,0 0 16,0-21-16,1-1 16,-1 1-16,0-21 0,-21 21 0,0 0 15</inkml:trace>
  <inkml:trace contextRef="#ctx0" brushRef="#br0" timeOffset="65069.25">15515 13441 0,'0'0'0,"-21"21"15,21 0-15,0 0 16,21-21-16,0 0 0,22 0 16,-1 0-16,0 0 0,1 0 15,20 0-15,-21-21 0,22 21 0,21-21 16,-22 0-16,1 0 0,-1 0 16,1-1-16,20 1 0,-20 0 15</inkml:trace>
  <inkml:trace contextRef="#ctx0" brushRef="#br0" timeOffset="65388.08">17843 13166 0,'0'0'0,"0"-64"15,0 43-15,0 0 16,0 0-16,0 0 0,0-1 15,0 1-15,0 0 16,22 21 0,-22 21-16,0 0 0,0 1 15,0-1-15,0 21 0,0 22 0,0-22 16,0 0-16,-22 1 0,22 20 16,-21-21-16,0 22 0,0-22 0,0 1 15,21 20-15,-21-42 0,-1 22 0,1-1 16,0-21-16,0 0 0,0 0 15,0 1-15,-1-22 0,1 0 16,0 0-16,-21 0 0,21-22 16,-1 1-16,1 0 0</inkml:trace>
  <inkml:trace contextRef="#ctx0" brushRef="#br0" timeOffset="66092.02">17251 13504 0,'0'0'0,"0"-21"0,0 0 15,21 21-15,21 0 16,-21 0-16,22 0 0,-1 0 15,22 0-15,-1 0 0,-21 0 0,43-21 16,-21 21-16,-1-21 0,22 0 0,-22 21 16,22-22-16,-22 1 0,1 0 15,-1 0-15,1-21 0,-22 20 0,1-20 16,-1 21-16,-21-21 0,0-1 16,-21 1-16,0 0 0,0-22 15,0 22-15,0-1 0,0 1 0,0 21 16,-21 0-16,0 0 0,0 21 15,0 42-15,-1-21 0,22 21 16,-21 1-16,0 20 0,0-20 16,21 20-16,-21 1 0,0-1 0,-1-21 15,1 22-15,0-1 0,21-20 0,-21 20 16,21-20-16,-21-1 0,0 0 16,21 1-16,0-22 0,0 21 0,-22-21 15,22 0-15,0-42 31,22 21-31,-22-21 0,42 0 16,-21-21-16,0 20 0,22-20 0,-1 21 16,0-21-16,-21 20 0,22 1 15,-1-21-15,-21 42 0,0-21 0,22 21 16,-22 0-16,0 21 16,-21 0-16,0 0 15,0 0-15,0 1 0,0-1 0,0 21 16,0-21-16,0 0 0,0 1 15,0-1-15,21 0 0,0 0 0,1 0 16,-1-21-16,0 21 0,0-21 0,21 0 16,-20 0-16,20 0 0,-21 0 15,21-21-15,1 21 0,-1-21 16,0 0-16,1 0 0,-1 0 0,-21-22 16,22 22-16,-22-21 0,0-1 15,0 22-15,0-21 0,-21 21 0,0 0 16,0-1-16,0 1 0,-21 21 15,0 0-15,-21 0 0,20 21 16,1 1-16,0-1 0,0 0 0,0 21 16,0 1-16,21-22 0,0 21 0,-22-21 15,22 22-15,0-22 0,0 21 16,0-21-16,0 0 0,0 1 16,22-22-16,-1 0 0,21 0 15,-21 0-15,22 0 0,-1-22 16,21 22-16,1-21 0,-1 0 0</inkml:trace>
  <inkml:trace contextRef="#ctx0" brushRef="#br0" timeOffset="67983.64">21505 13526 0,'0'0'16,"-42"21"-16,21 21 0,-22-21 0,1 0 15,0-21-15,21 22 0,-22-1 0,1-21 16,21 0-16,0 0 0,-1 0 0,22-21 31,22-1-31,-1 1 0,0-21 0,21 0 16,1 20-16,20-41 0,1 21 15,-1-1-15,22-20 0,-22-1 0,22 1 16,-22-1-16,22 22 0,-21-22 0,-22 1 16,0 21-16,1-1 15,-22 22-15,0-21 0,-21 21 0,0-1 16,-21 22-16,-22 0 0,1 0 16,-21 0-16,20 22 0,-20 20 0,-1-21 15,1 21-15,-1-20 0,1 20 0,42 0 16,-22 1-16,22-1 0,21 0 15,0 1-15,0-1 0,0 0 0,21 1 16,22-1-16,-22 0 0,21-21 16,-21 22-16,22-1 0,-1 0 0,-21-20 15,21 20-15,-42-21 0,22 0 0,-22 22 16,0-22 0,-22 0-16,1-21 0,0 0 0,-21 0 15,-1 0-15,1 0 0,0 0 0,-1-21 16,1 0-16,0-1 0,-22 1 15,22-21-15,21 21 0,-22-22 0,1 1 16,21 0-16,-21-1 0,20-20 0,1 21 16,0-22-16,21 22 0,0-1 15,0 1-15,0 21 0,0 0 0,0 0 16,21 21-16,0 21 16,1-21-16,-1 42 0,-21-21 0,21 22 15,0-1-15,0-21 0,0 21 0,1 1 16,-1 20-16,0-20 15,0-1-15,0 0 0,0 1 0,1-1 16,20-21-16,0 21 0,-21-20 0,22-1 16,-1 0-16,-21 0 0,22 0 15,-1-21-15,0 0 0,22 0 0,-22 0 16,0-21-16,22 0 0,-1 21 16,-20-21-16,20-22 0,-20 22 0,-1 0 15,0-21-15,1 21 0,-1-22 0,-21 1 16,21 0-16,-20 20 0,-22-20 15,0 21-15,21 0 0,-21 0 0,0-1 16,-21 22-16,-1 0 16,-20 0-16,21 22 15,-21-1-15,20 0 0,-20 0 0,21 0 16,0 22-16,-22-22 0,22 21 16,0-21-16,0 22 0,21-22 0,0 0 15,0 21-15,0-21 0,0 1 0,0-1 16,0 0-16,21-21 15,21 0-15,-20 0 0,-1 0 16,0-21-16,21 0 0,1-1 0,-22 1 16,21 0-16,-21 0 0,0 0 15,22-22-15,-22 22 0,-21 0 0,21-21 16,-21 21-16,21-1 0,-21 1 16,0 0-16,0 0 0,-21 21 31,0 21-16,21 0-15,0 0 0,0 1 0,0-1 16,0 0-16,0 21 0,0-21 0,0 1 16,0-1-16,21 0 0,0 0 15,0 0-15,1 0 0,-1 1 0,21-22 16,-21 0-16,22 0 0,-22 0 0,21 0 16,0 0-16,-20 0 0,20-22 15,-21 1-15,0 21 0,22-21 0,-22 0 16,0 0-16,0 0 0,-21-1 15,21 1-15,-21-21 0,21 21 16,-21 0-16,0-1 0,0 44 47,-21-1-47,21 0 0,0 0 16,-21 0-16,0 0 0,21 1 15,-21-1-15,21 0 0,0 0 0,-21 0 16,21 0-16,-22-21 0,22 22 0,0-44 47,0 1-47,22 21 0,-1-21 15,0 0-15,0-21 0,-21 20 16,21 1-16,0 0 0,1-21 0,-1 21 16,0-1-16,0 1 0,0 0 15,0 0-15,1 21 0,-1 0 0,0 0 16,-21 21-1,0 0-15,0 0 0,0 1 16,0-1-16,0 0 0,0 0 0,0 21 16,0-20-16,0-1 0,0 0 15,0 0-15,0 0 0,0 0 0,0 1 16,0-44 15,21 22-31,0-21 0,-21 0 16,21 0-16,1 0 0,-1 0 0,0-1 15,0-20-15,0 21 0,0 0 16,22-22-16,-22 22 0,0 0 0,21-21 16,-20 21-16,-1-1 0,0 22 15,0-21-15,0 21 0,-21 21 32,0 1-32,0-1 0,0 0 15,0 0-15,0 0 0,0 0 16,-21 1-16,21-1 0,0 0 0,0 0 15,0 0-15,0 0 0,0 1 16,0-1-16,21 0 0,0-21 16,1 0-16,-1 0 0,0 0 15,21 0-15,-21 0 0,22 0 16,-22-21-16,21 0 0,-21 21 0,22-22 16,-22 1-16,21 0 0,-21 0 15,1-21-15,-1 20 0,-21 1 0,0 0 16,21 0-16,-21 0 0,0 0 0,0-1 15,-21 22 1,0 22 0,-1-1-16,1-21 0,0 21 0,21 0 15,0 0-15,-21 22 0,21-22 16,0 0-16,0 0 0,0 0 0,0 0 16,0 1-16,0-1 15,21-21-15,0 0 0,0 0 0,1 0 16,-1 0-16,0 0 0,0 0 0,21-21 15,-20-1-15,20 22 0</inkml:trace>
  <inkml:trace contextRef="#ctx0" brushRef="#br0" timeOffset="69432.39">24638 13526 0,'-21'21'16,"42"-42"-16,-42 63 0,42-42 31,21 0-31,-21-21 16,1 0-16,20 21 0,-21-22 0,21 1 15,1-21-15,-1 21 0,-21-22 0,22 22 16,-1-21-16,0 0 0,-21-22 16,22 22-16,-1-22 0,0 1 0,-20-1 15,20-20-15,-21 20 0,0 1 16,0 20-16,1 1 0,-22 0 15,0 20-15,0 1 0,0 0 0,-22 21 32,1 21-32,-21 0 0,21 22 0,0-22 15,-22 21-15,1 22 0,21-22 16,-22 0-16,22 22 0,0-22 0,0 22 16,0-22-16,0 22 0,21-22 0,0 0 15,0 1-15,0-1 0,0 0 16,0-21-16,0 22 0,21-22 0,0 0 15,0 0-15,0 0 0,0 1 16,22-22-16,-22 0 0,21 0 0,1 0 16,-22 0-16,21 0 0,0-22 15,-20 22-15,20-21 0,-21 0 16,0 0-16,22 0 0,-22 0 0,0-22 16,0 22-16,-21 0 0,21-43 15,-21 43-15,0 0 0,0 0 16,-21 21-1,0 0-15,0 21 16,0 0-16,-1 0 0,1 1 0,0-1 16,21 0-16,0 0 0,-21 0 0,21 0 15,0 1-15,0-1 0,0 0 16,0 0-16,0 0 0,0 0 0,21 1 16,0-22-16,0 0 15,1 0-15,-1 0 0,21 0 16,-21 0-16,0 0 0,22-22 0,-22 1 15,21 21-15,-21-21 0,1 0 16,20 0-16,-21 0 0,0-1 0,22 1 16,-22 0-16,0 0 0,0 0 0,-21 0 15,21 21-15,-21 21 32,0 0-32,-21 0 15,21 0-15,-21 0 16,21 1-16,0-1 0,0 0 15,0 0-15,0 0 0,0 0 16,21-21 0,0 0-1,0 0-15,1 0 16,-1-21-16,0 0 0,0 0 0,0 21 16,22-21-16,-22 0 0,0-1 0,0 1 15,0 0-15,0 0 0,1 21 16,-1-21-16,0 21 0,-21 21 31,0 0-15,-21 0-16,21 0 0,-21-21 0,21 22 15,0-1-15,0 0 0,0 0 16,0 0-16,0 0 16,21-21-16,0 22 15,0-22-15,0 0 0,0 0 16,1 0-16,-1 0 0,0 0 0,21-22 15,-21 22-15,1-21 0,-1 0 0,0 0 16,0 0-16,0 0 0,0-22 16,1 22-16,-22-21 0,0 21 0,21-22 15,-21 22-15,0-21 0,0 21 16,0-1-16,-21 1 16,-1 21-16,1 0 0,0 21 15,0-21-15,0 22 0,21-1 16,-21 0-16,21 21 0,-22-21 0,22 1 15,0-1-15,0 21 0,0-21 0,0 0 16,0 1-16,0-1 0,0 0 16,22 0-16,-22 0 0,21 0 0,0-21 15,0 0-15,0 0 0,0 0 0,1 0 16,-1 0-16,21 0 0,-21-21 16,0 21-16,22-21 0,-1 0 0,-21 0 15,22 0-15,-1-22 0,0 22 0,1-21 16,-22-1-16,21 1 15,0 0-15,-20-22 0,-1 22 0,21-22 16,-21 1-16,-21-1 0,21 1 16,-21 21-16,22-22 0,-22 22 0,0-1 15,0 22-15,0 0 0,0 0 0,-22 42 16,1 0 0,0 0-16,0 22 0,-21-1 0,20 0 15,1 22-15,-21-22 0,21 22 16,-22-22-16,22 22 0,0-1 0,0-21 15,0 1-15,0 20 0,-1-20 0,22-1 16,-21-21-16,21 21 0,0-20 16,0 20-16,0-21 0,0 0 15,0 0-15,21-21 16,1 0-16,-1 0 0,0-21 16,0 21-16,21-21 0</inkml:trace>
  <inkml:trace contextRef="#ctx0" brushRef="#br0" timeOffset="69691.75">27517 12764 0,'0'-22'0,"-22"44"46,22-1-30,-21 0-16,0 0 0,21 0 16,0 0-16,-21 1 15,21-1-15,-21-21 0,21 21 0</inkml:trace>
  <inkml:trace contextRef="#ctx0" brushRef="#br0" timeOffset="69867.66">27622 12848 0,'-21'0'16,"0"0"-16,0 0 0,21 21 16,-21 1-16,0-22 0,-1 21 0,22 0 15,-21 0-15,0 0 0,0-21 16,21 21-16,-21 1 0,0-1 0,-1-21 15,1 21-15,0-21 16,0 0-16</inkml:trace>
  <inkml:trace contextRef="#ctx0" brushRef="#br0" timeOffset="70992.48">1651 10859 0,'0'21'15,"0"0"-15,0 0 0,0 0 16,0 0-16,0 1 0,0-1 16,21 21-16,-21-21 0,21 22 0,-21-22 15,0 0-15,21 21 0,1-21 16,-1 1-16,0-22 0,0 0 15,-21-22 1,21 1-16</inkml:trace>
  <inkml:trace contextRef="#ctx0" brushRef="#br0" timeOffset="71143.39">1968 10774 0,'0'0'0,"22"0"15,-22 21 1,0 0-16,0 0 0,0 1 15,0 20-15,0-21 0,21 0 16,-21 0-16,0 1 0,0-1 0,0 0 16,0 0-16,21-21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1T11:01:21.2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6117 1969 0</inkml:trace>
  <inkml:trace contextRef="#ctx0" brushRef="#br0" timeOffset="1711.98">6138 2265 0</inkml:trace>
  <inkml:trace contextRef="#ctx0" brushRef="#br0" timeOffset="4040.13">6096 2265 0,'21'0'46,"-21"-21"-30,0 0 31,21 21 109</inkml:trace>
  <inkml:trace contextRef="#ctx0" brushRef="#br0" timeOffset="4560.83">6138 2307 0,'0'-21'16,"0"0"-1,0 0 1,0 0 0,0-1-16,21 22 0,-21-21 15,0 0-15,0 0 0,22 0 16,-22 0-16,21-22 15,-21 22-15,0 0 0,0 0 0,0-22 16,21 22-16,-21 0 0,0 0 16,0 0-16,0 0 0,0-1 0,0 1 15,0 0-15,0 0 0,0 0 16,0 0-16,0-1 0,0 1 16,0 0-1,0 0 1,0 42 62,0 0-62,0 0-1,0 1-15,0-1 16,0 0-1</inkml:trace>
  <inkml:trace contextRef="#ctx0" brushRef="#br0" timeOffset="14765.08">6286 1376 0</inkml:trace>
  <inkml:trace contextRef="#ctx0" brushRef="#br0" timeOffset="15007.66">6413 1461 0,'0'0'0,"-21"0"16,21 21-16,-21-21 15,0 0 79</inkml:trace>
  <inkml:trace contextRef="#ctx0" brushRef="#br0" timeOffset="16080.14">6286 1312 0,'0'0'0,"0"-21"16,0 0-16,0 0 0,0 0 15,0 0-15,0-1 0,0 1 16,0 0-16,0 0 0,0 0 16,0 42 31,0 0-47,0 21 15,0 1-15,0-1 0,0 0 0,0 1 16,0 20-16,0 1 0,0 20 15,0-20-15,0 21 0,0-1 0,0-20 16,0 20-16,-21-20 16,21-1-16,0-20 0,0 20 0,-21-20 15,21-1-15,0 0 0,0-21 16,0 22-16,0-22 0,0 0 0,0 0 16,0 0-16,0 1 0,0-1 15,-21-21 1,21-21-1,-21-1-15,21 1 0,0 0 16,0-21-16</inkml:trace>
  <inkml:trace contextRef="#ctx0" brushRef="#br0" timeOffset="16695.79">5884 1778 0,'0'0'0,"-21"-21"15,0-21-15,-21-1 0,42 22 16,-22-42-16,1 20 0,21 1 0,-21 0 16,21-1-16,0 1 0,0 0 15,21-1-15,0 1 0,1 0 0,20-1 16,-21 22-16,21-21 0,1 21 16,-1-1-16,0 1 0,1 0 0,-1 21 15,22 0-15,-22 0 0,0 21 16,22 22-16,-22-1 0,22 0 15,-22 22-15,0-22 0,1 22 16,-1 20-16,-21-20 0,0 20 0,0-20 16,1 21-16,-22-22 0,0 1 15,0-1-15,0-21 0,0 1 0,0-1 16,0 0-16,0 1 0,0-22 16,-22 0-16,22 0 0,0 0 15,0-42 1,0 0-16,0-21 15,22 21-15,-1-22 0,0-20 16,0 20-16,0-20 0,-21-22 0,43 22 16,-43-22-16,42 22 15,-21-22-15,0 0 0,0 22 0,1-22 16,-1 22-16,0 20 0,0-20 16,0 20-16,22 22 0,-22 0 0,0 21 15,0 0-15,0 0 0,0 21 16,1 22-16,-1-1 0,0 21 0,0 1 15,-21-1-15,0 1 0,0 21 16,0-1-16,0-20 0,0 20 0,0 1 16,0 0-16,0-22 0,0 1 15,0-1-15,0 1 0,0-22 0,-21 0 16,21 1-16,0-1 0,-21 0 16,21-20-16,0 20 0,0-21 15,0 0-15,0-42 31,21 0-31,0 0 0,0 0 0</inkml:trace>
  <inkml:trace contextRef="#ctx0" brushRef="#br0" timeOffset="18292.93">7726 2477 0,'-21'0'15,"21"-22"1,-22 1-16,22 0 16,0 0-16,0-21 0,0 20 0,0-20 15,0 21-15,0-21 0,0-22 16,22 22-16,-22-22 0,0 22 16,21-22-16,-21 1 0,21-1 0,-21 1 15,0 21-15,0-1 0,0 1 16,0 21-16,0 0 0,0-1 0,0 44 31,0 20-31,0 0 0,0 1 0,0 20 16,0 1-16,0-1 0,0 1 15,0-1-15,0 1 0,0-22 0,0 21 16,0-20-16,0 20 0,0-20 16,0-1-16,0-21 0,0 21 0,21-20 15,0-1-15,0-21 16,1 21-16,20-21 0,-21 0 0,0 0 15,22-21-15,-22 21 0,21-43 16,-21 22-16,22 0 0,-22-21 0,0 21 16,21-22-16,-21 1 0,1 0 0,-1-22 15,-21 22-15,0-1 0,21-20 16,-21 21-16,0-1 0,0 1 0,0 0 16,0 20-16,0-20 0,0 21 15,0 0-15,0 42 31,0 21-31,0-21 0,0 22 16,0-1-16,0 0 16,0 22-16,0-22 0,0 1 0,0-1 15,21 0-15,-21 1 0,0-1 16,21 0-16,0-21 0,-21 22 0,22-22 16,-1 0-16,-21 0 0,21 0 15,0-21-15,0 0 0,0 0 0,1 0 16,-1 0-16,21 0 0,-21-21 15,22 0-15,-22 0 0,21 0 0,-21-22 16,22 22-16,-1-21 0,0 0 0,-21-22 16,22 22-16,-22-22 0,21 1 15,-21-22-15,1 22 0,-1-1 16,0 1-16,0-1 0,0 1 16,0-1-16,-21 22 0,0-1 0,22 22 15,-22-21-15,0 21 0,0 0 16,0-1-16,0 44 31,-22 20-31,1-21 0,0 21 16,21 1-16,-21 20 0,0 1 15,0-1-15,21 22 0,-22-22 0,1 1 16,21-1-16,-21 1 0,21-1 16,0-20-16,0-1 0,0 22 0,0-22 15,0-21-15,0 21 0,0-20 16,21 20-16,0-21 0,1 0 15,-1 0-15,0 1 0,0-22 0,0 0 16,22 21-16,-22-21 0,21 0 16,0 0-16,-20-21 0,20-1 0,0 1 15,-21 0-15,22 0 0,-1-21 16,0-1-16,1 22 0,-22-42 0,21 20 16,-21 1-16,22-22 0,-22 1 0,0-22 15,0 22-15,0-22 0,1 22 16,-22-1-16,0 1 0,0-1 15,0 1-15,0 20 0,0 1 16,0 0-16,0-1 0,0 22 0,0 0 16,0 0-16,0 0 0,0 42 31,-22 0-31,22 21 16,-21-21-16,21 22 0,-21 20 0,21-20 15,0 20-15,0 1 0,-21-1 16,21 1-16,0-1 0,-21 1 0,21-1 15,0-21-15,0 22 0,0-22 16,0 1-16,0-1 0,0 0 0,0 1 16,0-22-16,0 21 0,0-21 15,21 22-15,0-22 0,0 0 16,0 0-16,1-21 0,-1 21 0,21-21 16,-21 0-16,22 0 0,-22 0 15,0 0-15,21 0 0,1 0 0,-22-21 16,21 0-16,0 0 0,-20-22 0,20 22 15,0-21-15,-21 0 0,22-1 16,-22 1-16,0 0 0,0-1 0,0 1 16,1 0-16,-1 20 0,0-20 15,-21 21-15,21 21 0,-21-21 0,0 42 32,0 0-32,0 0 0,0 0 15,0 1-15,0 20 0,0 0 0,-21-21 16,0 22-16,0-1 0,-1-21 15,22 22-15,0-1 0,0-21 0,-21 0 16,21 22-16,0-22 0,0 0 16,0 0-16,0 0 0,21-21 15,1 0-15,-1 0 16,0 0-16,0-21 0,0 0 16,0 0-16,22 0 0,-22-1 0,0 1 15,0-21-15,0 21 0</inkml:trace>
  <inkml:trace contextRef="#ctx0" brushRef="#br0" timeOffset="18496.81">10710 1397 0,'0'0'0,"-21"-21"0,-21 0 15,21 21 1,21-21-16,-22 21 0,1 0 78</inkml:trace>
  <inkml:trace contextRef="#ctx0" brushRef="#br0" timeOffset="18739.66">9440 1884 0,'0'0'0,"-42"21"0,0 21 0,20-42 0,1 22 16,42-22 15,1 0-31,-1 0 0,21-22 16,-21 22-16,22-21 0,-1 0 0,0 21 15,1-21-15,-1 21 0,-21-21 0,21 21 16,-20 0-16,-1 0 0,0-21 16,0 21-16,0 0 0</inkml:trace>
  <inkml:trace contextRef="#ctx0" brushRef="#br0" timeOffset="20713.07">11197 2519 0,'0'0'0,"0"-21"32,21 0-17,-21-1-15,21 1 0,22-21 0,-22 21 16,0-22-16,21 1 0,1-21 0,-22 20 15,21-20-15,1-1 0,-1 1 16,0-22-16,1 0 0,-1 1 0,0-1 16,-21 0-16,22 1 0,-22-1 15,21 0-15,-21 1 0,-21 20 0,0-20 16,0 20-16,0 1 0,0-1 16,0 22-16,-21 21 0,0-1 0,-21 1 15,21 21-15,-22 0 16,22 0-16,-21 21 0,-1 1 0,22 20 15,-21 0-15,21 22 0,-22-22 16,22 43-16,0-22 0,0 22 0,0-22 16,21 22-16,0 0 0,0-1 15,0 1-15,0 0 0,0-1 0,0 1 16,0-21-16,0 20 0,21-20 16,0-22-16,0 22 0,-21-22 0,21 0 15,1 1-15,-1-1 0,0-21 16,0 0-16,21 0 0,-20 1 15,20-1-15,-21-21 0,21 0 0,1 0 0,-1 0 16,0 0-16,1 0 16,-1-21-16,22-1 0,-22 1 0,0 0 15,22-21-15,-22 21 0,0-22 16,1 1-16,-1 21 0,0-22 0,-20 1 16,20 0-16,-21-1 0,-21 1 0,21 0 15,-21 21-15,0-22 0,0 22 16,0 0-16,0 0 0,-21 21 15,-21 0-15,21 0 16,-1 0-16,1 21 0,-21 0 16,21 21-16,-22-20 0,22-1 0,-21 21 15,21 0-15,0 1 0,-1-22 16,1 21-16,0 1 0,21-1 0,0-21 16,0 21-16,0-20 0,0 20 15,0-21-15,21 0 0,0 0 0,1 1 16,20-1-16,-21-21 0,21 0 0,-20 21 15,20-21-15,0 0 0,-21 0 16,22 0-16,-1-21 0,0 0 0,1-1 16,-1 1-16,0 0 0,1 0 15,-1-21-15,0 20 0,1-20 0,-22 0 16,21-1-16,-21 22 0,1-21 16,-1 21-16,0-22 0,0 22 15,0 0-15,-21 0 0,0 0 16,21 21-16,-21 21 15,0 0 1,0 0-16,0 0 16,0 22-16,0-22 0,0 0 0,0 0 15,0 22-15,0-22 0,0 0 0,0 0 16,0 21-16,0-20 0,0-1 16,22 0-16,-22 0 0,0 0 0,21 0 15,0-21-15,0 22 16,0-22-16,0 0 0,1 0 15,-1 0-15,0-22 0,0 1 0,21 0 16,-20 0-16,-1 0 0,21 0 16,-21-22-16,0 22 0,22-21 0,-22-1 15,0 1-15,21 21 0,-20-21 0,-1-1 16,0 22-16,0 0 0,0-21 16,0 42-16,1-22 0,-22 1 0,0 42 46,0 1-46,0-1 16,0 21-16,0-21 0,0 0 0,0 22 16,0-22-16,0 0 0,-22 21 15,22-20-15,0-1 0,0 0 16,0 21-16,0-21 0,0 1 0,0-1 16,22-21-16,-1 21 0,-21 0 15,42-21-15,-21 0 0,0 21 0,22-21 16,-1 0-16,0 0 0,1 0 0,-1 0 15,0-21-15,1 0 0,20 21 16,-20-21-16,-1 0 0,0-1 0,-21 1 16,22-21-16,-22 21 0,0 0 15,21-22-15,-42 22 0,22-21 16,-1-1-16,0 22 0,-21-21 0,0 0 0,0 20 16,0 1-16,0-21 0,0 21 15,0 0-15,-21 21 16,0 0-16,-1 0 15,1 0-15,0 21 0,21 0 0,-42 0 16,21 0-16,-1 0 0,1 1 0,0 20 16,0-21-16,0 21 0,0-20 15,-1 20-15,22-21 0,0 21 0,-21-20 16,21-1-16,0 21 0,0-21 16,0 0-16,0 1 0,0-1 0,0 0 15,21 0-15,1 0 0,-1 0 0,0-21 16,0 0-16,21 0 15,-20 0-15,20 0 0,0 0 0,1 0 0,-1-21 16,0 0-16,1 21 0,-1-42 16,0 21-16,1-1 0,-1-20 15,0 21-15,1-21 0,-1-1 0,-21-20 16,21 20-16,-20-20 0,-1-1 16,0 1-16,0-1 0,-21-20 0,0 20 15,21-20-15,-21 20 0,0-21 0,0 22 16,21-22-16,-21 22 0,0-1 15,0 1-15,0 20 0,0 1 0,0 0 16,0 21-16,0-22 16,0 22-16,0 42 15,-21 0 1,21 22-16,0-1 0,-21 0 0,21 22 16,0-22-16,0 22 0,0 20 15,0-20-15,0-1 0,0 22 0,0-21 16,0 20-16,0-20 0,0-1 15,0 1-15,0-1 0,0 1 0,0-1 16,0-20-16,0-1 0,21 0 0,0 1 16,1-22-16,-22 0 0,21 0 15,0 0-15,0 0 0,21 1 0,-20-22 16,20 0-16,-21 0 0,21 0 16,1 0-16,-1-22 0,0 22 15,1-21-15,-1 0 0,0 0 0,-20 0 16,20 0-16,-21-1 0,21 1 15,-20 0-15,-1 0 0,0 0 0,-21 0 16,0-1-16,0 1 0,0 0 0</inkml:trace>
  <inkml:trace contextRef="#ctx0" brushRef="#br0" timeOffset="21843.98">6329 2900 0,'-21'-21'16,"42"21"31,21 0-47,-21 0 15,0 0-15,22 0 0,-1 21 16,22-21-16,-22 0 0,21 21 0,1-21 16,21 21-16,-1 0 0,1-21 15,0 22-15,-1-1 0,22-21 0,0 21 16,0 0-16,21 0 0,-21 0 15,21 1-15,0-1 0,0 0 0,0 0 16,21 0-16,0 0 0,0 1 0,21 20 16,-20-21-16,20 0 0,0 0 15,1 1-15,20-1 0,-21 0 0,22 0 16,-1 0-16,1 0 0,-1 1 16,1-1-16,-22 0 0,22 0 15,-1 0-15,1 0 0,-1 1 0,1-1 16,-1 0-16,1 0 0,-1 0 15,1 0-15,-1-21 0,1 22 0,-22-1 16,22 0-16,-22-21 0,21 21 0,-20-21 16,-22 0-16,21 21 0,-21-21 15,1 0-15,-22 0 0,0 0 0,0 0 16,-22 0-16,1 0 0,-21 0 0,0 0 16,-1 0-16,-20 0 0,-22 0 15,22 0-15,-22 0 0,0 0 0,-21 0 16,22 0-16,-22 0 0,0 0 15,-21-21 1,0 0 0</inkml:trace>
  <inkml:trace contextRef="#ctx0" brushRef="#br0" timeOffset="24660.73">16637 1334 0,'-21'0'0,"42"0"0,-63 0 0,20 0 16,1 0-16,21 21 15,0 0 1,21-21 0,22 0-16,-22 0 0,0 0 15,21 0-15,1 0 0,-1-21 16,22 0-16,-22-1 0,21 1 0,1 0 15,-1-21-15,1-1 0,-1 1 16,1 0-16,-22-1 0,1-20 16,-1 21-16,0-22 0,-21 22 15,1-22-15,-22 22 0,0 0 0,0-1 16,0 1-16,0 21 0,0-22 16,0 22-16,-22 21 0,1 0 0,0 0 15,0 0-15,0 21 0,0 1 16,21-1-16,-22 42 0,1-20 0,21 41 15,-21 1-15,21 0 0,-21-1 16,0 1-16,0 21 0,21-22 16,0 1-16,0 21 0,-22-21 0,22-1 15,0 1-15,0-22 0,0 1 16,0-1-16,0 1 0,0-22 0,0 1 16,0-1-16,0-21 0,-21 21 15,21-20-15,-21-1 0,21 0 0,-21 0 16,0-21-16,0 0 0,-1 21 15,1-21-15,0 0 0,0 0 0,0 0 16,-22-21-16,22 0 0,-21 0 0,21 0 16,-22-1-16,22 1 0,-21-21 15,21 21-15,-22 0 0,22-1 0,0 1 16,0 0-16,21 42 31,0 0-31,0 1 0,0-1 16,21 21-16,0-21 0,0 0 15,1 1-15,-1-1 0,0 0 0,21 0 16,-21 0-16,22 0 0,-22 1 16,21-22-16,1 0 0,-1 0 0,0 0 15,1 0-15,-1 0 0,0-22 16,22 1-16,-22 0 0,0 0 0,1 0 16,-1 0-16,0-22 0,1 22 0,-22-21 15,21-1-15,-21 1 16,-21 0-16,22-1 0,-1 1 0,-21 21 0,21-21 15,-21 20-15,0 1 0,0 0 16,0 42 0,0 0-16,0 22 15,0-22-15,0 21 0,0-21 0,-21 22 16,21-1-16,-21-21 0,-1 22 0,1-22 16,21 21-16,0-21 0,-21 0 15,21 1-15,-21-1 0,21 0 16,0-42-1,21 21 1,0-21-16,-21-1 0,21-20 16,1 21-16,-1-21 0,0 20 0,0-20 15,0 0-15,0 21 0,1-22 0,-1 22 16,0 21-16,0-21 16,0 21-16,0 0 0,1 21 15,-22 0-15,0 0 0,0 1 16,21-1-16,-21 21 0,0-21 0,21 0 15,-21 22-15,0-22 0,0 0 16,21 0-16,0 0 0,0 1 0,-21-1 16,22 0-16,20 0 0,-21-21 0,0 0 15,0 0-15,22 0 0,-1 0 16,-21 0-16,22 0 0,-1-21 0,0 21 16,22-42-16,-22 20 15,0 1-15,1-21 0,-1 0 0,0-1 16,-20-20-16,20 20 0,-21-20 0,0-22 15,-21 22-15,0-1 0,21-20 16,-21 20-16,0 1 0,0-22 0,0 21 16,0 1-16,0 21 0,0-1 15,0 1-15,0 21 0,0 0 0,0 42 32,0 21-32,-21 0 0,21 1 0,-21-1 15,0 22-15,0-1 0,21 1 16,-21-1-16,-1 1 0,1-1 15,0 22-15,0-22 0,0-20 16,21 20-16,-21-21 0,21 1 0,-22-1 16,22 0-16,-21-20 0,21 20 15,0-21-15,0 0 0,0 0 16,0-42 15,21 0-31,-21 0 0,22 0 0,-1-22 16,0 22-16,0-21 0,0 21 15,-21 0-15,21-22 0,1 22 0,-1 0 16,0 21-16,0 0 16,0 0-16,0 0 0,-21 21 15,0 0-15,0 0 16,22 1-16,-22 20 0,0-21 16,0 0-16,21 0 0,-21 1 0,0-1 15,0 0-15,21 0 0,0 0 16,0 0-16,0 1 0,1-22 0,-1 21 15,0-21-15,0 0 0,21 0 16,-20 0-16,-1 0 0,21 0 0,0-21 16,-20 21-16,20-22 0,0 1 0,1 0 15,-1 0-15,-21-21 0,0 20 16,22-20-16,-22 0 0,-21-1 16,0 22-16,21-21 0,-21 0 0,0 20 15,0 1-15,0 0 0,0 0 16,-21 21-16,0 0 15,-1 0-15,1 21 0,0 0 0,0 0 16,0 22-16,0-22 0,-1 0 0,22 21 16,-21-20-16,0 20 0,21-21 15,-21 21-15,21-20 0,0-1 0,0 21 16,0-21-16,0 22 16,21-43-16,0 21 0,0 0 0,1-21 15,20 0-15,-21 0 0,21 0 0,1 0 16,-1 0-16,0 0 15,1-21-15,-1 21 0,0-21 0,1-1 16,-1 1-16,0 0 0,-20-21 16,-1 21-16,0-1 0,0-20 0,0 21 15,-21-21-15,0 20 0,0 1 16,0 0-16,0 0 0,-21 21 16,0 0-16,0 0 15,21 21-15,0 0 16,0 43-1,0-43-15,0 0 0,21 0 16,0 0-16,-21 1 0,0-1 0,21 0 16,0 0-16,1-21 15,-22 21-15,0 0 0,0 1 0,21-22 16,-21 21-16,21-21 0,-21 21 16,21-21-16,0 0 0,0 0 15,1 0-15,-1 0 0,0 0 16,0 0-16,0 0 0,0-21 15,1 21-15,-1-21 0,0-1 0,0 1 16,0 0-16,0 0 0,1-21 16,-22 20-16,21-20 0,0 21 0,-21 0 15,21 0-15,-21-22 0,0 22 0,21 21 16,-21-21-16,0 0 16,21 21-16,-21 21 31,0 0-31,0 0 0,0 0 0,0 1 15,0 20-15,0-21 0,-21 0 0,21 0 16,0 1-16,0-1 0,0 0 16,0 0-16,0 0 0,0 0 0,0 1 15,21-22-15,-21 21 0,22-21 16,-1 21-16,0-21 0,0 0 16,0 0-16,22 0 15,-22 0-15,0-21 0,0 0 0,0-1 16,0 1-16,1 0 0,-1-21 15,0 21-15,0-22 0,21 1 16,-42-22-16,22 22 0,-1-21 0,0-22 16,0 21-16,-21 1 0,21-1 15,0-20-15,-21 20 0,22 1 0,-22 20 16,21-20-16,-21 21 0,0-1 16,0 1-16,21 21 0,-21 0 0,0-1 15,0 44 1,0-1-16,0 0 0,-21 21 15,0 1-15,21-1 0,-22 0 16,1 1-16,21 20 0,-21 1 0,0-1 16,21-21-16,-21 85 15,0-63-15,21-1 0,0-20 16,0 20-16,0-20 0,0-1 0,0 0 16,0-21-16,0 22 0,0-22 15,0 0-15,0 21 0,21-20 16,0-1-16,-21 0 0,21-21 15,0 0-15,0 0 0,1 0 16,-1 0-16,0 0 0,0 0 0,0 0 16,0 0-16,1-21 15,-1 21-15,0-21 0,-21-1 16,0 1-16,0 0 16,0 0-1,0 0-15,0 0 0</inkml:trace>
  <inkml:trace contextRef="#ctx0" brushRef="#br0" timeOffset="24952.09">20510 1757 0,'0'0'0,"-21"0"0,21-21 16,43 21-1,-22 0-15,0-21 16,21 21-16,1 0 0,-22 0 0,21-22 16,0 22-16,1 0 0,-1 0 15,-21-21-15,22 21 0,-22 0 0,21 0 16,-21-21-16,0 21 0,1 0 16,-1 0-16,-21-21 15,-21 21 1,21-21-1,-22 21-15,1 0 0,0 0 16</inkml:trace>
  <inkml:trace contextRef="#ctx0" brushRef="#br0" timeOffset="25180.96">20193 1545 0,'0'0'0,"-21"0"0,0 0 0,-1 21 32,44-21 30</inkml:trace>
  <inkml:trace contextRef="#ctx0" brushRef="#br0" timeOffset="34587.98">21823 1969 0,'0'0'0,"21"0"0,0-22 15,-21 1-15,21 0 16,0 0-16,-21 0 16,0 0-16,0-1 0,0 1 15,0 0-15,0 0 0,0 0 16,-21 0-16,0-1 0,-21 22 16,21-21-16,-1 21 0,1 0 15,-21 0-15,0 0 0,-1 0 0,1 21 16,0 1-16,-1 20 0,1-21 15,0 21-15,-1-20 0,22 20 0,-21 0 16,21 1-16,-1-1 0,22-21 16,0 21-16,0-20 0,0 20 0,0-21 15,0 0-15,0 0 0,22 1 16,-1-22-16,0 21 0,0-21 16,0 0-16,22 0 0,-22 0 15,21-21-15,0-1 0,-20 1 0,20 0 16,0 0-16,1 0 0,-22 0 15,21-1-15,0-20 0,-20 21 16,-1-21-16,0-1 0,0 22 0,-21-21 16,0 21-16,21-22 0,-21 22 15,0 0-15,21 21 0,-21 21 32,0 21-32,0-20 0,-21-1 15,21 21-15,-21 0 0,21-20 16,0 20-16,0 0 0,0-21 0,0 1 15,0 20-15,0-21 0,21 0 16,0 0-16,1-21 0,-1 0 16,0 0-16,0 0 0,0 0 0,22 0 15,-22-21-15,21 0 16,-21 21-16,22-21 0,-22 0 0,21-22 16,-21 22-16,0 0 0,1-21 15,-1 21-15,0-22 0,0 22 0,-21 0 16,21-21-16,-21 20 15,0 1-15,0 42 16,0 1 0,-21-1-16,21 0 0,-21 21 15,0-21-15,21 1 0,-21-1 0,21 0 16,0 0-16,-22 0 16,22 0-16,0 1 0,-21-22 0,21 21 15,0-42 16,0-1-31,21 1 16,1 0-16,-1 0 0,0 0 0,-21 0 16,21-22-16,0 1 0,0 21 0,1 0 15,-1-22-15,0 22 0,0 0 16,0 21-16,0 0 0,1 0 16,-1 0-16,0 21 15,-21 0-15,0 22 0,21-22 0,-21 0 16,21 0-16,-21 21 15,21-20-15,-21-1 0,22 0 0,-1 0 16,-21 0-16,21 0 0,0 1 16,0-1-16,0-21 0,1 0 15,-1 0-15,0 0 0,0 0 0,0 0 16,0 0-16,1-21 0,-1-1 16,0 1-16,0 0 0,21 0 0,-20 0 15,-1 0-15,0-22 0,0 1 16,0 21-16,0-22 0,1 1 0,-1 21 15,-21 0-15,21 0 0,0-1 16,0 22 0,0 22-1,-21-1-15,0 0 16,0 0 0,0 0-1,0-42 16,22 21-31,-22-21 16,0 0-16,0 0 0,0-1 16,0 1-16,0 0 15,0 0 1,-22 21 0,1 0-1,0 21-15,0 0 0,21 0 16,-21 1-16,0-1 0,-1 21 15,22-21-15,-21 22 0,0-1 0,21-21 16,0 21-16,-21-20 0,21 20 16,0-21-16,0 0 0,0 22 0,0-22 15,0 0-15,0 0 0,21 0 16,-21 0-16,21-21 0,0 0 16,1 22-16,20-22 0,-21 0 15,21 0-15,1 0 0,-22 0 0,21-22 16,1 22-16,-1-21 0,0 0 15,1 0-15,-1 0 0,21-22 16,-20 22-16,-1-21 0,0 21 0,1-22 16,-1 1-16,-21 0 0,0-1 15,1 22-15,-1-21 0,-21 21 0,0-22 16,0 22-16,-21 21 16,-22 0-1,22 21-15,-21 1 0,21 20 16,-22-21-16,22 21 0,-21 1 0,21-1 15,-1-21-15,1 22 0,0-1 0,21-21 16,0 21-16,0-20 0,0-1 16,0 0-16,0 0 0,0 0 15,21 0-15,0-21 0,1 22 16,-1-22-16,0 0 0,21 0 0,-21 0 16,22 0-16,-22 0 0,21 0 0,1 0 15,-1 0-15,-21-22 0,21 1 16,-20 21-16,20 0 0,-21-21 0,0 21 15,0 0-15,-21-21 0,0 0 16</inkml:trace>
  <inkml:trace contextRef="#ctx0" brushRef="#br0" timeOffset="35793.57">17124 2942 0,'0'0'0,"-43"21"0,22-21 0,-21 0 16,21 22-16,0-22 0,-1 0 15,1 0-15,0 0 0,0 0 16,21 21-16,21-21 31,21 0-31,-20 0 0,20 0 16,0 0-16,22 0 0,-1 0 15,1 0-15,20 0 0,1 0 0,0 0 16,-1 0-16,1 0 0,0 0 0,21 0 16,-1 0-16,1 0 0,21 0 15,-21 0-15,21 0 0,-21 0 0,21 0 16,-21 0-16,21 0 0,-21 0 15,21 0-15,0 0 0,0 0 0,-22 0 16,22 0-16,-21 0 0,0 0 0,0 0 16,0 0-16,0 0 0,-22 0 15,1 0-15,21 0 0,-43 0 16,22 0-16,-22 0 0,1 0 0,-1 0 16,-20 0-16,-1 0 0,0 0 15,1 0-15,-22 0 0,0 0 0,0 0 16,0 0-16,1 0 15,-1 0 32,0 0-15,0 0-17,0 0 1,0 0-1,1 0-15,-1 0 16,0 0 0,-21 21 15,-21-21-15,0 0-1,-22 0-15,22 21 16</inkml:trace>
  <inkml:trace contextRef="#ctx0" brushRef="#br0" timeOffset="84486.03">3683 4636 0,'0'0'0,"0"-22"16,0 1-16,0 0 16,0 0-16,0 0 0,0 0 15,0-1 1,0 44 15,0-1-31,-21 0 0,21 0 0,0 21 16,0 22-16,0-1 15,0 1-15,-21 21 0,21 20 0,0-20 16,0 21-16,0-21 0,0 20 16,0 1-16,0-21 0,-22 0 0,22-1 15,0 1-15,-21 0 0,21-22 16,0 1-16,0-22 0,0 0 0,0 1 16,0-1-16,0 0 0,0-21 0,0 1 15,0-1-15,0 0 16,0-42 15,0 0-31,0-1 0,0 1 0,0-21 16,0 0-16,0-1 15,0 1-15</inkml:trace>
  <inkml:trace contextRef="#ctx0" brushRef="#br0" timeOffset="85398.71">3704 4784 0,'0'0'0,"-21"0"0,21-21 16,0-1 15,21 1-31,21 21 15,-20 0-15,20-21 0,0 21 16,1-21-16,-1 21 0,0-21 0,1 21 16,20 0-16,1-21 0,-1 21 15,22 0-15,21-22 0,-22 22 0,22 0 16,0 0-16,0-21 0,0 21 16,-22 0-16,255 0 15,-233 0-15,0 0 0,-1 0 16,1 0-16,0 0 0,0 0 0,0 0 15,-22 0-15,1 0 0,0 0 16,-1 0-16,1 0 0,0 0 16,-22 0-16,1 0 0,-1 0 0,1 0 15,-22 0-15,0 0 0,1 0 16,-1 0-16,-21 0 0,22 0 0,-22 0 16,0 0-16,0 21 0,0-21 15,0 22-15,-21-1 16,0 0-16,22 0 0,-22 0 0,0 22 15,21-22-15,-21 21 0,0 0 16,0 1-16,0-1 0,0 0 0,0 1 16,0 20-16,21-20 15,-21-1-15,0 0 0,0 22 0,21-22 16,-21 0-16,0 1 0,0 20 0,0-20 16,0-1-16,0 21 0,0-20 15,0-1-15,0 22 0,0-22 0,0 0 16,0 1-16,0-1 0,-21 0 0,21 1 15,-21-1-15,21-21 0,-21 21 16,21-20-16,0 20 0,0-21 0,0 0 16,0 0-16,0 1 0,0-1 0,-22 0 15,22 0-15,-21 0 16,0-21-16,21 21 16,-21-21-16,0 0 0,0 0 15,-22 22-15,22-22 0,-21 0 16,-1 21-16,1-21 0,-21 21 0,-1-21 15,1 0-15,-1 0 0,1 21 16,-1-21-16,-21 0 0,1 0 0,-22 0 16,21 0-16,-42 0 0,21 0 0,-21 0 15,0 0-15,-21 0 0,21 0 16,0 0-16,-21 0 0,21 0 0,-21 0 16,21-21-16,0 21 0,21 0 15,0-21-15,22 0 0,-1 21 0,0 0 16,22-22-16,20 22 0,1 0 15,0-21-15,-1 21 0,1-21 16,21 21-16,0 0 0,21-21 16,21 0 15,0 21-31,0-21 16,22-1-16,-22 22 0</inkml:trace>
  <inkml:trace contextRef="#ctx0" brushRef="#br0" timeOffset="85981.9">8340 4741 0,'0'-21'15,"0"42"-15,0-63 0,0 21 0,21 0 0,-21 0 16,0-1 0,21 22-16,-21 22 31,0 20-31,0-21 0,21 43 15,-21-22-15,21 43 0,-21-22 16,0 22-16,0-1 0,0 1 0,0 21 16,0-21-16,0 20 0,0-20 0,0 21 15,0-21-15,-21-1 0,0-20 16,21-1-16,0 1 0,0-1 0,0-20 16,-21-1-16,21-21 0,0 0 15,0 22-15,0-22 0,0 0 16,0-42-1,0 0 1,0-1-16,0 1 0,0-21 0,0 0 16,0-1-16,0-20 0,0 20 15</inkml:trace>
  <inkml:trace contextRef="#ctx0" brushRef="#br0" timeOffset="86744.37">8361 4636 0,'0'0'0,"0"-22"0,0 1 0,0 0 16,0 0-16,21 0 15,0 21 1,21 0-16,1 0 0,20-21 16,22-1-16,-22 22 0,22 0 15,0-21-15,21 21 0,-22-21 16,22 21-16,0-21 0,0 21 0,21 0 15,21 0-15,-21-21 0,0 21 16,0 0-16,21-21 0,-42 21 0,21 0 16,0 0-16,-21 0 0,21 0 0,-21 0 15,-22 0-15,22 0 0,-21 0 16,-1 0-16,-20 21 0,-1-21 0,1 21 16,-22-21-16,1 21 0,-1-21 15,0 21-15,1-21 0,-22 21 0,21-21 16,-21 22-16,0-22 0,1 21 15,-1 0-15,-21 0 16,21 0-16,0 0 0,-21 1 16,0-1-16,0 0 0,0 0 15,0 0-15,0 22 0,0-22 0,0 21 16,0 0-16,0 1 0,0-1 16,0 0-16,0 1 0,0-1 0,0 0 15,0 1-15,0-1 0,0 0 0,0 1 16,0-1-16,0 0 0,0 1 15,21-1-15,-21 0 0,0-20 0,0 20 16,0 0-16,0 1 0,0-22 16,0 21-16,0-21 0,0 22 0,0-22 15,0 0-15,-21 0 0,0 21 16,21-20-16,-21-22 0,0 21 16,-1 0-16,1 0 0,0 0 0,0-21 15,-21 21-15,20-21 0,-20 22 0,0-22 16,-22 0-16,1 21 0,-1-21 15,1 0-15,-22 21 0,-21 0 0,0-21 16,1 21-16,-22-21 0,21 21 16,-42 1-16,21-22 0,-22 21 0,1 0 15,0-21-15,21 21 0,-21 0 16,21-21-16,21 21 0,-21-21 0,21 22 16,0-22-16,1 21 0,-1-21 15,21 21-15,0-21 0,22 21 0,-1-21 16,1 0-16,21 0 0,-1 0 15,1 0-15,21 0 0,0 0 0,-1 0 16,44 0 0,-1 0-1,0 0-15,0-21 0,0 21 0</inkml:trace>
  <inkml:trace contextRef="#ctx0" brushRef="#br0" timeOffset="87340.88">6075 7811 0,'0'0'0,"-21"-22"0,-1 22 31,1 22-31,21-1 16,0 21-16,0 0 0,0 1 0,0 20 15,-21 1-15,21 20 0,0-20 16,-21 21-16,21-1 0,-21 22 0,21-21 16,0 21-16,-21-1 0,-1 1 0,1 0 15,21-21-15,-21 21 0,0-22 16,0 1-16,0-22 0,-1 1 0,22-1 16,0-20-16,0-1 0,0-21 15,0 22-15,0-22 0,0-42 31,22-1-15,-22 1-16,0-21 0,21 0 0,-21-1 16</inkml:trace>
  <inkml:trace contextRef="#ctx0" brushRef="#br0" timeOffset="88068.82">5969 7874 0,'0'0'0,"0"-21"16,0-43-16,21 43 0,-21 0 16,21 0-16,0 21 15,1-21-15,-1 21 16,0 0-16,21 0 0,1 0 0,-1 0 16,0-21-16,22 21 0,20 0 0,1 0 15,0 0-15,21 0 0,-1 0 16,1 0-16,0-22 0,21 22 0,0 0 15,0 0-15,0 0 0,21 0 16,-21 0-16,0 0 0,-21 0 0,21 0 16,-21 0-16,0 0 0,0-21 15,-1 21-15,-20 0 0,0 0 0,-1 0 16,-20 0-16,-1 0 0,1 0 16,-22 0-16,22 0 0,-43 0 15,21 21-15,-21-21 0,1 22 0,-1-1 16,0-21-16,0 21 0,-21 0 0,0 21 15,0-20-15,21 20 0,-21-21 16,0 21-16,0 1 0,0-1 0,0 22 16,0-22-16,0 0 0,0 22 15,0-1-15,0-20 0,0 20 0,0-21 16,0 22-16,0-22 0,0 22 0,0-1 16,0 1-16,0-1 0,0 1 15,0-1-15,0 1 0,-21-1 0,21 1 16,0-22-16,0 22 0,0-1 15,0 1-15,0-1 0,-21-21 0,21 22 16,0-22-16,0 1 0,0-1 16,0-21-16,0 21 0,0-20 0,-21-1 15,21 0-15,-21 0 0,21 0 0,-22 0 16,1-21-16,0 22 0,-21-22 16,-1 0-16,1 0 0,-21 0 0,-1 0 15,1 0-15,-22 0 0,-21 0 0,0 21 16,-21-21-16,0 0 0,0 0 15,0 0-15,-21 0 0,21 0 0,0 0 16,0 0-16,0 0 0,0 0 0,0 0 16,0 0-16,21 21 0,-21-21 15,21 0-15,1 0 0,-1 21 16,21-21-16,0 0 0,22 0 0,-1 0 16,1 0-16,-1 21 0,22-21 15,0 0-15,21 0 0,-1 0 0,1 0 16,21-21-16,0 0 0,0 0 0,0-22 15,0 22-15,0-21 0</inkml:trace>
  <inkml:trace contextRef="#ctx0" brushRef="#br0" timeOffset="88629.05">6181 6308 0,'21'21'16,"0"0"0,0 21-16,0 1 0,22 20 15,-22 1-15,21-1 0,-21 1 16,22 20-16,-1-20 0,-21 21 0,0-1 16,0 1-16,1-22 0,-1 22 15,-21-21-15,0-1 0,0 1 0,0-22 16,0 0-16,0 1 0,0-22 0,0 21 15,0-21-15,0 0 16,-21-21-16,-1 0 16,1 0-16,0-21 15,0 0-15,21-21 0,-21 21 0,0-22 16,21 1-16</inkml:trace>
  <inkml:trace contextRef="#ctx0" brushRef="#br0" timeOffset="89068.04">6181 6498 0,'0'0'0,"-22"-42"0,22 0 0,-21 20 0,0 1 16,21 0-16,-21 0 0,0 21 15,0 0-15,-1 21 16,1 0-16,0 22 0,21-1 16,-21 21-16,0-20 0,0 20 0,-1 1 15,22-22-15,-21 22 0,0-22 16,21-21-16,0 21 0,-21-20 15,21-1-15,0 0 0,-21-21 16,21-21 0,0 0-16,0-1 0,0 1 15,0-21-15,21 0 0,-21-1 16,21 1-16,-21 0 0,0-1 0,21-20 16,0 20-16,-21 1 0,22 0 15,-1-1-15,0 22 0,21 0 0,-21 0 16,1 21-16,20 0 0,0 0 15,-21 0-15,22 21 0,-1 0 0,0 22 16,22-22-16,-22 21 0,1 0 16,-1 1-16,21-1 0,-20 0 0,-1 1 15,-21-22-15,22 21 16,-22-21-16,21 1 0,-21-1 0,0 0 16,-21 0-16,22-21 0,-22 21 15,0-42 16,0 0-31</inkml:trace>
  <inkml:trace contextRef="#ctx0" brushRef="#br0" timeOffset="89980.4">7959 7493 0,'0'0'0,"0"21"16,-43 22-16,22-43 15,21 21-15,0 0 0,-21-21 16,0 21 0,42-42-1,0 0-15,0 0 16,22-22-16,-22 1 0,21 0 0,0-1 15,1-20-15,20-1 0,-20 1 16,20-1-16,-21 1 0,22-22 0,-1 22 16,1-1-16,-1 1 0,22-1 15,-21 1-15,-1 20 0,1 1 16,-22 0-16,0-1 0,22 1 0,-43 21 16,21-22-16,-21 22 0,1 21 15,-22-21-15,0 0 0,-22 21 16,1 0-1,0 0-15,-21 21 0,-1-21 16,22 21-16,-21 0 0,0 1 0,-1-22 16,1 21-16,-22 0 0,22 0 15,0 0-15,21 0 0,-22 1 0,1-1 16,21-21-16,0 21 16,-1-21-16,22 21 0,-21-21 0,42 0 46,1-21-46,-1 21 0,0-21 16,0 0-16,21 21 0,-20-22 16,20 1-16,-21 0 0,21 0 0,1 0 15,-22 0-15,21-1 0,1 1 16,-22 21-16,0-21 0,21 0 0,-21 21 16,1-21-16,-1 21 0,0 0 15,0 0-15,0 0 0,0 0 16,1 21-16,-22 0 15,0 21-15,0-20 0,0 20 16,0 0-16,0 1 0,0-1 16,0 0-16,0 1 0,-22-1 0,1 0 15,21 1-15,-21-22 0,21 21 16,0-21-16,-21 0 0,0 1 0,21 20 16,-21-42-16,21 21 0,0 0 15,0 0-15</inkml:trace>
  <inkml:trace contextRef="#ctx0" brushRef="#br0" timeOffset="93400.55">1651 10901 0,'21'-21'94,"0"21"-79,-21-21-15,0-1 16,21 22-16,-21-21 16,0 0-16,0 0 15,-21 21 16,0 0-15,0 21 0,0 0-16,0 0 15,21 1-15,0-1 16,0 0-16,0 0 16,21-21 30,0-21-30,-21 0-16,21 21 0,-21-21 0,0-1 16,0 1-16,0 0 15,0 0-15,0 0 0,-21 0 16,21-1-16,-21 22 16,21 22-1,0-1 1,0 0-16,0 0 0,0 0 15,0 0-15,0 22 0,-21-22 16,21 0-16,0 0 0,0 0 16,0 1-16,0-1 0,0 0 0,0 0 15,0 0-15,0 0 0,0 1 16,21-1-16,0-21 0,0 0 16,0 0-16,0 0 0</inkml:trace>
  <inkml:trace contextRef="#ctx0" brushRef="#br0" timeOffset="93792.33">2222 10689 0,'0'0'0,"0"21"15,0 1 1,0-1-16,0 0 15,0 0-15,0 0 0,0 0 16,22-21 15,-1 0-31,-21-21 16,0 0-16,21 21 16,0-21-16,-21-21 0,0 20 0,0 1 0,0 0 15,0 0-15,0 0 16,0 0-16,0-1 0,-21 22 15,0 22 1,21-1-16,0 21 0,0 0 16,0-20-16,0 20 0,-21 0 15,21 1-15,0-1 0,0 0 0,0-21 16,0 22-16,0-22 0,21 0 16,-21 0-16,21-21 0,0 0 0,21 0 15,-20 0-15,20 0 16</inkml:trace>
  <inkml:trace contextRef="#ctx0" brushRef="#br0" timeOffset="94640.74">3831 11430 0,'0'0'0,"0"-21"16,0 0-16,0 0 0,0-1 15,21 1-15,-21 0 0,0 0 0,21-21 16,-21 20-16,0-20 0,0 21 15,22-21-15,-22 20 0,21-20 0,-21 21 16,21 0-16,-21 0 16,0 42-1,-21 21 1,0 0-16,-22 1 0,22 20 0,0 1 16,-21 20-16,-1 1 0,1-21 0,21 20 15,-22 1-15,1 0 0,0-1 16,-1 1-16,22-22 0,-21 1 15,21-1-15,0-20 0,-1-1 0,22 0 16,0-20-16,0-1 0,0 0 16,0-42-1,0 0-15,22-1 16,-1-20-16,0-21 0,0 20 16,21-20-16,-20-1 0,-1-20 0,21 20 15,-21-21-15,22-20 0,-22 20 16,21-21-16,-21 21 0,22-20 0,-22 20 15,21 21-15,-21 1 0,0-1 16,1 22-16,-1 21 0,0-21 0,0 42 16,0 0-1,0 0-15,-21 21 0,22 0 0,-1 21 16,-21 1-16,0 20 0,0 22 16,21-22-16,-21 22 0,0 0 0,0-1 15,0 1-15,0 0 0,0-22 0,0 22 16,0-22-16,0 1 0,0-1 15,0 1-15,0-22 0,0 0 0,0 1 16,0-1-16,0-21 0,0 0 16,0 1-16,0-44 31,0 1-31,0 0 0,-21 0 0,21-21 16</inkml:trace>
  <inkml:trace contextRef="#ctx0" brushRef="#br0" timeOffset="94884.6">3514 11832 0,'0'0'0,"0"21"15,21-21 1,21 0-16,-21 0 0,22 0 16,-1 0-16,0-21 0,22 0 15,-22 0-15,22 21 0,-22-21 0,0 0 16,22-1-16,-22 1 0,0 21 15,1-21-15,-1 21 0,-21 0 16,0 0-16,1 0 0,-1 0 16</inkml:trace>
  <inkml:trace contextRef="#ctx0" brushRef="#br0" timeOffset="96676.57">5863 12150 0,'0'0'15,"-21"21"-15,21 0 0,-21-21 0,0 21 16,-1-21-16,22-21 31,0 0-15,0 0-16,22 0 0,-22-1 16,42-20-16,-21 21 0,0-21 0,22-1 15,-22-20-15,21 20 0,0-20 16,1 21-16,-22-22 0,21 1 0,1-1 15,-22-21-15,21 22 0,0-1 0,-20 1 16,-1-1-16,0 22 16,0 0-16,-21 21 0,21-1 0,-21 1 15,-21 21 1,0 0-16,-21 0 0,20 21 0,1 22 16,0-22-16,-21 21 0,21 1 0,-1-1 15,1 0-15,0 22 0,21-22 16,0 0-16,0 22 0,0-22 0,0 1 15,0-1-15,21-21 0,0 21 16,1-20-16,-1 20 0,0-21 0,0 0 16,21 0-16,-20 1 15,20-1-15,-21 0 0,0 0 0,0 0 0,1 0 16,-1 1-16,-21-1 0,0 0 16,0 0-16,0 0 0,0 0 15,-21 1-15,-1-1 0,-20-21 0,21 21 16,0-21-16,0 0 0,-1 0 15,-20 0-15,21 0 0,0 0 0,0 0 16,-22-21-16,22 0 0,0-1 16,0 1-16,0 0 0,21 0 0,0 0 15,-22 0-15,22-1 0,0 1 0,22 21 32,-1 0-17,0 21-15,0 1 0,0-1 16,-21 0-16,21 0 0,1 0 0,-1 0 15,0 1-15,0-1 0,0 0 16,0 0-16,1-21 0,-1 21 0,0 0 16,0-21-16,21 0 0,-20 0 0,-1 0 15,21 0-15,-21 0 0,22-21 16,-1 21-16,0-21 0,1 0 0,-1-21 16,0 20-16,-21-20 0,22 0 15,-1-1-15,0 1 0,-20 0 0,20 21 16,-21-22-16,0 1 0,0 21 15,1 0-15,-1-1 0,-21 1 16,0 0-16,0 42 31,0 22-31,0-22 16,0 0-16,0 0 0,0 21 0,0-20 16,-21 20-16,21 0 0,0 1 15,0-22-15,0 21 0,0-21 0,0 0 16,0 1-16,0-1 0,21-21 15,0 0 1,0-21-16,0 21 0,0-43 16,1 22-16,20 0 0,-21-21 15,0-1-15,22 22 0,-22-21 0,0-1 16,0 1-16,0 21 0,0-21 16,1-1-16,-1 22 0,0 0 0,-21 0 15,0 0-15,0 42 31,0 0-31,0 0 0,0 0 16,0 22-16,0-22 0,0 21 16,0-21-16,0 22 0,0-22 0,0 21 15,0 0-15,0-20 0,0-1 16,21 0-16,-21 0 0,21 0 0,0 0 16,1-21-16,-1 0 0,21 0 15,-21 0-15,22-21 0,-1 0 16,-21 0-16,21 0 0,1 0 0,-1-22 15,0 22-15,1-21 0,-1-1 0,0 1 16,1 0-16,-22-1 0,0-20 16,0 21-16,0-1 0,-21-20 15,0 20-15,0 1 0,0-21 0,0 20 16,0 22-16,0-21 0,0 21 0,0-1 16,0 44-1,0 20 1,-21-21-16,21 21 0,0 1 0,-21-1 15,21 0-15,0 1 16,0-1-16,0 22 0,-21-22 0,21 0 16,-21 1-16,21-1 0,-21 0 0,21-21 15,0 22-15,0-22 0,0 21 16,-22-21-16,22 1 0,0-1 16,0-42-1,0-1 1,0 1-16,0-21 0,22 21 0,-1 0 15,0-22-15,0 1 0,0 21 16,0-22-16,1 22 0,-1 0 0,21 0 16,-21 0-16,0 0 0,22-1 0,-22 22 15,21 0-15,1 0 16,-1 0-16,-21 0 0,21 22 0,-20-1 16,-1-21-16,0 21 0,0 0 0,0 21 15,-21-20-15,0-1 0,0 0 16,0 21-16,-21-21 0,0 22 0,0-22 15,-22 0-15,22 0 0,-21 22 16,21-22-16,-22-21 0,1 21 0,0 0 16,-1-21-16,1 0 0,21 0 0,-21 0 15,20 0-15,-20 0 0,21 0 16,0 0-16,0 0 0,-1-21 16,22 0-16,0 0 15,0-1-15,0 1 16,22 21-16,-1-21 0</inkml:trace>
  <inkml:trace contextRef="#ctx0" brushRef="#br0" timeOffset="98824.49">9610 11917 0,'0'0'0,"0"21"15,-22-21 48,22-21-48,0 0-15,0 0 16,0-1-16,0 1 0,0-21 16,0 21-16,0-22 0,0 1 0,22 0 15,-1-1-15,0 1 16,0 0-16,0-1 0,0 1 0,1 0 16,20 21-16,-21-22 0,0 22 0,0 21 15,1 0-15,20 0 0,-21 0 16,0 0-16,0 21 0,-21 0 15,22 1-15,-22-1 0,0 0 16,0 0-16,0 0 0,21 0 0,-21 1 16,0-1-16,0 0 0,21-21 15,-21-21 17,0 0-32,0-1 0,0 1 15,0-21-15,0 21 16,0 0-16,0-1 0,-21-20 0,21 21 15,-21 0-15,-1 0 0,1-1 16,0 1-16,21 0 0,-21 21 0,0 0 16,0 0-16,-1 0 0,1 21 15,0 22-15,0-22 0,21 21 16,-21 0-16,0 1 0,-1-1 0,1 0 16,21 22-16,0-22 0,-21 1 15,21 20-15,0-21 0,0 1 0,0-1 16,0-21-16,21 22 0,0-1 15,1-21-15,-1 0 0,0 0 0,21 1 16,-21-1-16,22-21 0,-1 0 16,-21 0-16,22 0 0,-1 0 0,0-21 15,1 21-15,-1-43 0,0 22 16,1 0-16,-1-21 0,0-1 0,1 1 16,20 0-16,-21-1 0,1-20 15,-1-1-15,0-20 0,22 20 0,-22-21 16,1 22-16,-22-22 0,21 1 0,-21 20 15,22 1-15,-22-1 0,0 1 16,-21-1-16,0 22 0,21 21 0,-21-22 16,0 22-16,0 0 0,-21 42 31,0 0-31,21 0 0,-21 22 16,-1-1-16,1 0 0,0 1 15,0-1-15,0 22 0,0-1 0,21 1 16,-22-1-16,1 1 0,21-1 15,-21-21-15,21 22 0,0-22 0,0 22 16,0-22-16,0 0 0,0 1 0,0-22 16,0 21-16,21-21 0,0 1 15,1-1-15,-1-21 0,21 21 0,-21-21 16,22 0-16,-1 0 0,0 0 0,1 0 16,-1 0-16,0 0 15,1-21-15,-1 0 0,0-1 0,1 1 16,-1 0-16,-21 0 0,21 0 0,-20-22 15,-1 22-15,0-21 0,-21 0 16,0-1-16,0 1 0,0 0 0,0 20 16,0-20-16,0 0 0,-21 21 0,0-1 15,21 1-15,-22 0 0,1 21 16,0 0-16,0 0 0,0 21 0,0 0 16,-1 1-16,-20-1 0,21 21 15,0-21-15,0 22 0,-22-1 0,22 0 16,0 1-16,0-1 0,21-21 15,0 21-15,-21 1 0,21-22 16,0 0-16,0 0 0,0 0 0,0 1 16,0-1-16,21-21 0,0 21 15,0-21-15,0 0 0,0 0 16,1 0-16,-1-21 0,0 0 0,21 21 16,-21-22-16,1 1 0,-1-21 0,21 21 15,-21-22-15,0 22 0,-21-21 16,22 0-16,-1-1 0,0 22 0,-21-21 15,0 21-15,0-22 0,21 22 0,-21 0 16,0 42 15,0 0-31,0 0 0,0 1 16,0-1-16,-21 0 0,21 21 16,0-21-16,0 1 0,-21 20 0,21-21 15,0 0-15,0 0 0,0 1 0,0-1 16,0 0-16,0 0 0,21-21 15,0 21-15,0-21 16,22 0-16,-22 0 0,0-21 0,21 21 16,1-21-16,-22 0 0,21 0 15,0-1-15,1-20 0,-1 21 0,0-21 16,-20-1-16,20 22 0,-21-21 16,0-1-16,0 1 0,-21 21 15,0 0-15,0-22 0,0 22 16,0 42-1,0 1-15,-21-1 16,21 0-16,-21 0 0,21 0 0,0 22 16,0-22-16,0 0 0,0 0 15,0 21-15,0-20 0,0-1 0,0 0 16,21 0-16,-21 0 0,21 0 0,-21 1 16,0-1-16,22-21 15,-22 21-15,-22-21 31,1-21-15,0 21-16,21-21 16,-21-1-16,0 22 0,0-21 0,-1 21 15,22-21-15,-21 21 0,0 0 16,21 21 0,0 0-1,0 1-15,0-1 16,21 0-16,0-21 0,-21 21 15,22 0-15,-1-21 0,0 21 0,0-21 16,0 0-16,0 0 0,22 0 0,-22 0 16,21 0-16,1 0 0,-1 0 15,0 0-15,1 0 0,-1-21 16,0 0-16,1 0 0,-1 0 0,21 0 16,-20-22-16,-1 22 0,-21-21 15,22-1-15,-1 22 0,-21-21 0,21 0 16,-42-1-16,22 1 0,-22 0 0,0 20 15,0 1-15,0 0 0,0 0 16,0 0-16,-22 21 0,1 0 16,0 21-16,-21 0 0,21 0 15,-1 0-15,1 1 0,0 20 16,21-21-16,0 21 0,-21-20 0,21 20 16,0-21-16,0 0 0,0 22 0,0-22 15,0 0-15,21 0 0,0 0 16,0 0-16,1-21 0,-22 22 0,21-1 15,0-21-15,0 21 0,-21 0 16,0 0 0,-21 0-1,0-21-15,-22 0 0,22 22 0,-21-22 16,21 0-16,-22 0 0,1 21 16,21-21-16,0 0 0,-22 0 0,22 0 15,21-21 16,21-1-31,1 1 0</inkml:trace>
  <inkml:trace contextRef="#ctx0" brushRef="#br0" timeOffset="100432.62">14478 11705 0,'0'21'16,"21"-21"-1,0 0-15,0 0 16,1 0-16,-1-21 16,0 21-16,-21-21 15,0 0-15,0 0 0,21 0 16,-21-22-16,0 22 15,0 0-15,0 0 0,0-22 0,0 22 16,0-21-16,-21 21 0,0-22 16,0 22-16,-1-21 0,-20 0 0,21 20 15,0 1-15,-22 0 0,22 0 0,-21 21 16,0 0-16,20 0 0,-20 0 16,21 21-16,-21 0 0,20 0 0,1 22 15,0-1-15,0 0 0,0 1 16,0-1-16,-1 0 0,22 1 0,0-1 15,0 0-15,0 1 0,0-1 16,0 0-16,0 1 0,0-22 16,0 0-16,0 0 0,22 0 0,-22 1 15,21-1-15,0-21 0,0 0 0,21 0 16,-20 0-16,-1 0 0,0-21 16,21-1-16,1 1 0,-22 0 0,21 0 15,0 0-15,-20-22 0,20 22 16,0-21-16,1-22 0,-1 22 0,0-21 15,1-1-15,-22 1 0,21-1 0,0-21 16,1 22-16,-22-1 0,0-20 16,21 20-16,-20 1 0,-22-22 0,21 22 15,0-1-15,-21 1 16,21-1-16,-21 22 0,0-1 0,0 1 16,0 21-16,0 0 0,0 0 15,0-1-15,0 44 16,0-1-16,-21 0 0,0 21 0,0 22 15,-22-22-15,22 22 0,0-1 16,0 22-16,0-22 0,-1 1 0,1-1 16,0 1-16,21 20 0,0-20 15,0-1-15,-21 1 0,21-1 0,0 1 16,0-22-16,0 1 0,0-1 16,0 0-16,0-21 0,21 22 0,-21-22 15,21 0-15,0 0 0,1-21 0,-1 0 16,0 0-16,21 0 15,-21 0-15,22 0 0,-1 0 0,-21-21 16,22 21-16,-1-21 0,0-21 0,1 20 16,-22 1-16,21 0 0,-21-21 15,22-1-15,-22 22 0,-21-21 0,21 0 16,-21-1-16,0 1 0,0 0 16,0-1-16,0 22 0,0 0 0,0 0 15,0 0-15,0-1 0,-21 22 0,0 0 16,-1 22-1,22-1-15,-21 0 0,0 0 0,21 0 16,-21 22-16,0-1 0,21 0 16,-21 1-16,21-22 0,0 21 0,-22 0 15,22 1-15,0-22 0,0 21 0,0-21 16,0 1-16,0-1 0,0 0 16,22 0-16,-1 0 0,0-21 15,0 0-15,21 0 0,-20 0 0,-1 0 16,21 0-16,0 0 0,-20-21 15,20 21-15,0-21 0,1 0 0,-1 0 16,-21-22-16,21 22 0,1-21 0,-22 21 16,0-22-16,21 1 15,-42 0-15,0-1 0,22 22 0,-22-21 16,0 21-16,0-1 0,0 1 16,-22 21-16,1 0 0,0 0 15,0 21-15,0 1 0,0-1 16,21 0-16,0 0 0,0 0 15,0 0-15,0 1 0,0-1 0,0 0 16,0 0-16,21 0 0,-21 0 16,21 1-16,0-1 0,0 0 0,-21 0 15,0 0-15,21 0 0,1-21 0,-22 22 16,0-1-16,21-21 16,-21 21-16,21-21 0,0 0 15,0 0 1,0 0-16,1 0 0,-1 0 15,0 0-15,0-21 0,21 0 0,-20 21 16,-1-22-16,21 1 0,-21-21 0,0 21 16,22 0-16,-22-22 0,0 22 15,0-21-15,0-1 0,1 22 0,-1 0 16,-21 0-16,0 0 0,21 0 16,-21-1-16,0 44 15,0-1-15,0 0 16,0 42-1,0-41-15,-21 41 0,21-21 16,-21-20-16,21-1 0,0 0 0,0 21 16,0-21-16,0 1 0,-22-22 15,22 21-15,0 0 0,0 0 16,22-42 15,-22 0-31,0 0 16,0-1-16,21 1 0,-21 0 0</inkml:trace>
  <inkml:trace contextRef="#ctx0" brushRef="#br0" timeOffset="100621.06">16446 11007 0,'-42'-21'0,"42"-1"16,-21 22-16,0 0 15,0 0-15,-1 0 16,44 0 31,-1 0-32,-21 22 1</inkml:trace>
  <inkml:trace contextRef="#ctx0" brushRef="#br0" timeOffset="101954.75">16552 11282 0,'-21'0'0,"0"0"15,21-21 1,0 0-16,21 21 16,0-22-16,0 22 0,1 0 0,-1 0 15,0 0-15,0 0 16,0 22-16,0-22 0,1 21 15,-22 0-15,0 0 0,0 21 0,0-20 16,0-1-16,0 21 0,0-21 16,0 22-16,0-22 0,0 21 0,0-21 15,0 0-15,0 1 0,0-1 0,0 0 16,0 0-16,21-21 31,0 0-31,0-21 16,0 0-16,0 0 0,1-1 15,-1 1-15,0 0 0,0 0 0,21-43 16,-42 22-16,22 0 16,-1 21-16,0-22 0,-21 22 15,21 0-15,-21 0 0,21 0 0,-21 42 32,0 0-17,0 0-15,0 21 0,0-20 0,0-1 16,-21 21-16,0-21 0,21 22 15,-21-22-15,21 0 0,0 21 0,0-21 16,0 1-16,0 20 0,0-21 16,21 0-16,0 0 15,0-21-15,0 0 0,22 0 0,-22 0 16,21 0-16,1 0 0,-22 0 16,21-21-16,0 21 0,1-21 15,-1 0-15,-21 0 0,22 0 0,-22-1 16,21 1-16,-21-21 0,0 21 0,-21-22 15,22 1-15,-22 21 0,21-21 16,-21-1-16,0 22 0,0 0 0,0 0 16,0 0-16,0-1 0,-21 22 15,-1 0-15,1 0 0,0 0 16,0 22-16,0-1 0,0 0 0,-1 0 16,1 0-16,21 22 0,-21-22 15,21 21-15,-21-21 0,21 22 0,0-22 16,0 0-16,0 0 0,0 21 0,0-20 15,21-1-15,0-21 16,0 21-16,1 0 0,20-21 0,-21 0 16,21 0-16,1 0 0,-1 0 0,-21 0 15,22 0-15,20 0 0,-21 0 16,1 0-16,-1-21 0,0 21 0,1-21 16,-1 0-16,0-1 0,-20 1 0,20 0 15,0 0-15,-21 0 0,22-22 16,-22 22-16,0-21 0,0 21 0,-21-22 15,0 22-15,0-21 0,0 21 0,0 0 16,0-1-16,0 1 16,-21 21-16,0 0 0,0 0 0,0 0 15,-22 0-15,22 0 0,0 21 0,-21-21 16,20 22-16,-20-1 0,21 21 16,0-21-16,-22 0 0,22 1 0,0 20 15,0-21-15,0 0 0,21 22 16,0-22-16,0 0 0,0 0 0,0 0 15,0 0-15,0 1 0,0-1 0,0 0 16,21-21-16,0 21 0,0-21 16,0 0-16,1 0 0,20 0 15,-21 0-15,0 0 0,0 0 16,22-21-16,-22 0 0,0 21 0,0-21 0,22-22 16,-22 22-16,0 0 15,21-64-15,-21 43 0,1-22 16,-1 1-16,0 21 0,0-22 0,0 1 15,0-1-15,-21 1 0,22-1 16,-1 1-16,0-1 0,0 1 0,0-1 16,0 22-16,-21-1 0,22 1 15,-22 0-15,0 21 0,21-1 0,-21 1 16,0 0-16,-21 21 16,-1 21-16,1 22 0,0-22 15,-21 21-15,21 22 0,-22-22 16,22 21-16,0 1 0,-21-1 0,20 1 15,1-1-15,0 1 0,0-1 16,21 22-16,-21-21 0,21-1 0,0-21 16,0 22-16,0-22 0,0 1 0,0-1 15,21-21-15,0 21 0,0-20 16,0-1-16,22 0 0,-22 0 0,0-21 16,21 0-16,-20 0 0,20 0 0,-21 0 15,21 0-15,1 0 0,-1 0 16,-21-21-16,22 21 0,-22-21 0,21 0 15,0-1-15,-20-20 0,20 21 16,-21 0-16</inkml:trace>
  <inkml:trace contextRef="#ctx0" brushRef="#br0" timeOffset="103740.68">19960 11430 0,'0'21'407</inkml:trace>
  <inkml:trace contextRef="#ctx0" brushRef="#br0" timeOffset="105680.1">19939 11451 0,'-21'21'16,"42"-42"46,0 0-62,0 21 0,0-21 16,1 0-16,20 0 0,-21-1 0,0 1 0,22 0 16,-22-21-16,21 21 0,0-22 15,-20 1-15,20 21 0,-21-22 16,0 1-16,22 0 0,-22-1 16,-21 1-16,21 0 0,-21-1 0,21 1 15,-21 0-15,0-1 0,0 1 0,0 21 16,0-21-16,0-1 0,0 22 15,-21 0-15,21 0 0,-21 21 0,0 0 16,-1 0 0,22 21-16,-21 0 0,0 0 0,0 22 15,21 20-15,-21-21 0,0 22 0,-1-1 16,1 22-16,0-21 16,0 20-16,0 1 0,-22 0 0,22-1 0,-21 1 15,21 0-15,-22 20 16,22-20-16,-21 0 0,21 21 0,-22-22 15,1 1-15,21 21 0,-21-22 0,-1 1 16,22 0-16,-21-22 0,21 22 16,-1-22-16,22 1 0,0-1 0,0-20 15,0-1-15,0 0 0,0 1 0,0-22 16,22 0-16,-1-21 0,21 0 16,-21 0-16,0 0 0,22 0 0,-1-21 15,-21 0-15,22-22 0,-1 22 16,0-21-16,-21 0 0,22-22 0,-1 22 15,-21-1-15,22-20 0,-22 21 0,0-22 16,-21 1-16,0-1 0,0 1 16,0-1-16,0-21 0,-42 22 0,20-1 15,1 1-15,-21 21 0,0-22 16,20 22-16,-20-1 0,0 1 0,-1 21 16,22 0-16,-21 21 0,21 0 15,0-21-15,-1 21 0,65 0 31,-22 0-31,21 0 16,-21-22-16,22 1 0,20 21 0,-20-21 16,20 0-16,1-21 0,-1 20 15,1 1-15,20-21 0,-20 0 16,-1-1-16,1 1 0,-22 0 0,22-1 16,-43 1-16,21 0 0,-42-1 15,0 1-15,0 21 0,0 0 0,0-1 16,0 1-16,-21 0 0,0 21 0,0 0 15,-1 0-15,-20 0 0,21 0 16,0 0-16,-22 21 0,22 0 0,0 1 16,21 20-16,0-21 0,0 21 15,0-20-15,0 20 0,0 0 0,0 1 16,21-22-16,0 21 0,1-21 0,-1 0 16,0 1-16,0-1 15,0 0-15,0 0 0,1-21 0,-1 0 16,0 0-16,0 0 0,0 0 0,0 0 15,22 0-15,-22 0 0,0 0 16,0-21-16,0 0 0,1 0 0,-1-1 16,0 1-16,0 0 0,0-21 15,0 21-15,1-22 0,-1 1 0,0 21 16,0-22-16,0 22 0,-21 0 0,0 0 16,21 0-16,1 21 15,-22 21 1,0 0-1,0 21-15,0-20 0,0-1 16,0 21-16,0 0 0,0-20 0,0-1 16,0 21-16,0-21 0,0 0 15,0 1-15,0-1 0,0 0 16,21-21-16,0 0 16,0 0-16,0 0 0,0 0 15,1-21-15,-1 0 0,0-1 16,0 1-16,0 0 0,-21-21 15,0 21-15,0-22 0,0 22 0,0-21 16,0 21-16,0-22 0,-21 22 0,0 0 16,0 0-16,0 0 0,-22-1 15,22 22-15,-21 0 0,21 0 16,-22 0-16,22 0 0,0 0 0,0 0 16,0 0-16,42 0 31,0 0-31,21 0 0,-21 0 0,22 0 15,-1-21-15,0 21 0,1 0 16,-1-21-16,0 21 0,1 0 0,-1 0 16,0 0-16,1 0 0,-1 0 15,-21 0-15,22 0 0,-22 21 0,-21 0 16,21 1-16,-21-1 0,0 21 16,0-21-16,0 0 15,0 22-15,0-22 0,0 0 0,-21 21 16,21-20-16,-21-1 0,21 0 0,0 0 15,0 0-15,0 0 0,0 1 16,0-1-16,0-42 47,0-1-47,0 1 0,0 0 0,0 0 16,0-21-16,21 20 0,-21-20 15,21 21-15,-21-21 0,21 20 16,0-20-16,0 21 0,1 0 0,-1 0 15,0-1-15,0 22 0,0 0 0,0 0 16,1 0-16,-1 0 0,0 0 16,-21 22-16,21-1 15,-21 0-15,0 0 0,0 0 0,0 22 16,0-22-16,0 0 0,0 21 0,0-21 16,0 22-16,0-22 0,0 0 15,0 0-15,0 0 0,0 1 0,0-1 16,0 0-16,0-42 31,21 0-15,0-1-16,-21 1 0,22-21 15,-1 21-15,0-22 0,0 1 16,0 0-16,0-1 0,1 22 0,-1-21 16,0 21-16,21-22 0,-21 43 15,1-21-15,-1 21 0,21 0 0,-21 0 16,-21 21-16,21-21 0,-21 22 0,22 20 15,-22-21-15,0 21 0,0-20 16,0 20-16,0 0 0,0 1 0,0-22 16,0 21-16,-22-21 0,1 22 0,21-22 15,0 0-15,0 0 0,0 0 16,-21 0-16,21 1 16,0-44-1,0 1 1,21 21-16,0-42 0,1 21 0</inkml:trace>
  <inkml:trace contextRef="#ctx0" brushRef="#br0" timeOffset="108716.26">23622 10837 0,'0'-21'16,"0"0"0,0 0-1,0 0-15,0 0 16,0 42 15,0 0-15,0 0-16,0 0 0,0 0 0,0 1 15,0 20-15,0-21 0,0 0 0,0 22 16,0-22-16,0 21 16,-21-21-16,21 22 0,0-22 0,-21 0 15,21 0-15,0 0 0,0 0 0,0 1 16,0-44 15,0 1-15,0 0-16,0-21 0,0 21 15,0-1-15,0-20 0,0 21 0,21-21 16,0 20-16,-21-20 16,21 0-16,0 21 0,0-1 0,1-20 0,20 21 15,-21 21-15,0-21 0,22 21 0,-22 0 16,0 0-16,21 21 16,-21-21-16,1 21 0,-1 0 0,0 22 15,0-22-15,0 0 0,-21 21 16,0-21-16,0 1 0,0 20 0,0-21 15,0 21-15,0-20 0,0-1 0,0 0 16,0 0-16,0 0 0,0 0 16,0-42 15,0 0-15,0-21-16,21 21 0,-21-1 0,22 1 15,-1-21-15,0 21 0,0-22 16,0 1-16,22 21 0,-22-21 15,0-1-15,21 22 0,-21 0 0,1 0 16,20 0-16,-21 21 0,21 0 16,-20 0-16,-1 0 0,0 21 0,0 0 15,0 0-15,-21 0 0,0 0 0,0 22 16,0-22-16,0 0 0,0 21 16,0-20-16,0-1 0,0 0 0,0 0 15,0 21-15,0-20 16,0-1-16,0 0 0,21-21 31,1 0-31,-1-21 16,0 21-16,0-21 0,0-1 0,22 1 15,-22 0-15,0 0 0,21 0 0,-21 0 16,22-1-16,-22-20 0,0 21 16,0 0-16,0 0 0,1-1 0,-1 1 15,-21 42 16,0 1-31,0-1 0,-21 21 16,-1-21-16,22 0 16,-21 1-16,0-1 0,21 0 0,-21 0 15,21 21-15,0-20 0,0-1 16,0 0-16,0 0 0,0 0 16,0 0-16,21-21 0,0 0 15,0 0-15,1 0 0,-1 0 0,0 0 16,0 0-16,21 0 0,-20-21 15,-1 0-15,21 21 0,-21-21 0,0 0 16,1 0-16,-1-22 0,0 22 16,0 0-16,-21-21 0,21 20 0,-21-20 15,0 21-15,0-21 0,0-1 0,0 1 16,0 21-16,-21 0 0,0-22 16,0 43-16,0-21 0,-1 21 0,1 0 15,-21 0-15,21 0 0,-22 21 16,22-21-16,-21 21 0,0 22 15,20-22-15,1 0 0,-21 0 0,42 22 16,0-22-16,-21 0 0,21 0 16,0 0-16,0 0 0,21 1 0,0-22 15,0 21-15,0-21 0,1 0 0,-1 0 16,21 0-16,0 0 0,-20 0 16,20 0-16,0 0 0,-21-21 0,22-1 15,-1 22-15,-21-21 0,22 0 0,-1 0 16,-21 0-16,21 0 0,-20-1 15,20 1-15,-21 21 0,0-21 16,0 21-16,-21 21 31,0 0-31,0 1 16,-21-1-16,21 21 0,-21-21 0,21 0 16,0 1-16,0-1 0,0 0 15,0 0-15,0 0 0,0 0 0,21 1 16,0-1-16,1-21 15,20 0-15,-21 0 0,106 0 16,-85 0-16,1-21 0,63-1 16,-64 1-16,0 0 15,1 21-15,62-85 16,-83 64-16,-1 0 0,0-21 16,0 21-16,0-22 0,-21 22 15,21-21-15,-21 21 0,0-1 0,0 1 16,0 0-16,-21 21 15,0 0-15,0 0 0,0 21 0,-22 0 16,22 22-16,0-22 0,-21 21 0,21-21 16,-1 22-16,1-1 0,0-21 15,21 22-15,0-22 0,0 0 0,0 21 16,0-21-16,0 1 0,21-1 16,0-21-16,22 21 0,-22-21 0,21 0 15,-21 0-15,22 0 0,-1 0 16,0 0-16,1 0 0,-1 0 0,0-21 15,-20 0-15,20 21 0,0-22 16,-21 22-16,1-21 0,20 0 0</inkml:trace>
  <inkml:trace contextRef="#ctx0" brushRef="#br0" timeOffset="109764.73">4466 13081 0,'0'0'0,"0"-21"16,0 0-16,0 0 0,0-1 15,0 1-15,0 42 32,0 1-32,0-1 15,0 21-15,0 0 0,0 1 0,0-1 16,-21 22-16,21-22 0,0 21 16,-21 1-16,21-1 0,-21 1 15,-1-1-15,22 1 0,-21-22 16,21 22-16,-21-22 0,21 0 0,0 1 15,-21-22-15,21 21 0,-21-21 16,21 1-16,-21-22 0,21 21 0,-22-21 31,1 0-31,21-21 0,-21-1 16,0 1-16,0 0 0,0-21 0,-1 21 16</inkml:trace>
  <inkml:trace contextRef="#ctx0" brushRef="#br0" timeOffset="110404.6">3641 13589 0,'0'0'0,"0"21"0,0 0 0,21 1 15,21-22-15,0 0 16,1 0-16,20 0 0,-20 0 0,20 0 16,1 0-16,20 0 0,-20-22 15,20 1-15,1 0 0,0 0 0,-1-21 16,1 20-16,-21-20 0,20 21 0,-20 0 15,-1-22-15,1 22 0,-1-21 16,-20 21-16,-1 0 0,-21-22 0,0 22 16,0 0-16,-21-21 0,0 20 15,0 1-15,0-21 0,0 21 16,-21 0-16,0 21 0,21-22 0,-21 22 16,0 0-16,0 0 0,-22 0 15,22 0-15,21 22 0,-21-1 0,0 21 16,21-21-16,-21 22 0,21-1 15,0 0-15,0 22 0,0-22 0,0 22 16,0-1-16,0-21 0,0 22 0,-22-1 16,22 1-16,-21-22 0,21 22 15,-21-22-15,21 0 0,0 1 16,0-22-16,0 0 0,0 0 0,-21 0 16,21 1-16,0-44 31,0 1-31,0 0 0,21 0 15,0-21-15,-21-1 0,21 22 0,1-21 16,-1-1-16,21 1 0,-21 0 16,22-1-16,-22 1 0,21 21 0,0 0 15,-20 0-15,20 21 0,-21 0 0,21 0 16,-20 0-16,-1 21 0,0-21 16,-21 42-16,0-21 0,21 0 0,-21 22 15,0-22-15,0 21 0,0-21 16,0 22-16,0-1 0,0-21 0,-21 22 15,21-22-15,0 0 0,0 0 16,0 0-16,0 0 0,0 1 16,0-44 15,21 1-15,-21 0-16,0 0 0,21 0 0,0 0 15</inkml:trace>
  <inkml:trace contextRef="#ctx0" brushRef="#br0" timeOffset="111647.88">6138 13970 0,'0'0'0,"0"21"0,21-21 31,1 0-31,-1 0 0,-21-21 16,21 0-16,0 0 0,0 0 0,-21-1 16,21 1-16,-21 0 0,22-21 15,-22 21-15,0-22 0,0 1 0,0 21 16,0-22-16,-22 22 0,1-21 15,0 21-15,0-22 0,0 22 0,-22 0 16,1 21-16,21 0 0,-21 0 16,-1 0-16,1 0 0,0 21 15,-1 0-15,1 1 0,0 20 0,20 0 16,-20 1-16,21-1 0,0 0 0,0 1 16,-1-1-16,22 21 0,0-20 15,0-1-15,0 0 0,0-20 0,0 20 16,0-21-16,22 21 0,-1-20 15,0-1-15,0-21 0,0 21 0,22-21 16,-22 0-16,21 0 0,-21 0 16,22-21-16,-22 0 0,21-1 0,-21 1 15,22 0-15,-1 0 0,-21 0 16,21-22-16,-20 22 0,-1-21 0,21 21 16,-21-22-16,0 22 0,-21-21 15,22 21-15,-22-22 0,21 22 0,-21 0 16,0 0-16,0 0 0,0 42 31,0 0-31,-21 0 16,21 0-16,-22 22 0,22-1 15,-21-21-15,21 22 0,0-1 0,0 0 16,0-21-16,0 22 16,0-22-16,0 0 0,0 21 0,0-20 15,21-1-15,22-21 16,-22 0-16,0 0 0,0 0 15,22 0-15,-1-21 0,-21-1 0,21 1 16,1 0-16,-1-21 0,0 21 0,1-22 16,-22 22-16,21-21 0,-21-1 15,1 22-15,-1-21 0,-21 0 0,0 20 16,0-20-16,0 21 0,0 0 0,0 0 16,0 42-1,-21 0 1,21 21-1,0-21-15,-22 1 0,1 20 0,21-21 16,0 21-16,-21-20 0,0 20 0,0-21 16,21 21-16,-21-20 0,21-1 15,0 21-15,-22-21 0,22 0 0,-21-21 16,21 22-16,-21-22 0,21-22 31,0 1-15,0-21-16,21 21 0,0-22 0,1 1 15,-1 21-15,0-21 0,0-1 16,21 1-16,-20 0 0,20-1 0,0 22 16,1 0-16,-1 0 0,0 0 15,1 21-15,-22 0 0,21 0 16,0 0-16,-20 0 0,-1 21 0,0 0 16,0 0-16,0 0 0,-21 22 15,21-22-15,-21 21 0,0 0 0,0-20 16,0 20-16,0 0 0,0-21 0,0 22 15,0-22-15,0 0 0,0 0 16,-21 0-16,21 1 0,0-1 0,-21-21 16,21 21-16,0-42 31,0 0-31,0-1 16,0 1-16</inkml:trace>
  <inkml:trace contextRef="#ctx0" brushRef="#br0" timeOffset="118884.57">8826 13907 0,'22'21'141,"-1"-21"-126,-21 21-15,21-21 16,-21 21-16,21 0 16,0-21-1,0 0 16,1 0-31,-1 0 0,0 0 16,0-21-16,0 0 0,0 0 16,1 0-16,-1-1 0,21 1 0,-21-21 15,22 21-15,-22-22 0,0 1 0,21 0 16,-21-1-16,1 1 0,-1 0 16,21-1-16,-42 1 0,21 0 0,0 21 15,-21-22-15,22 22 0,-22-21 16,0 21-16,0-1 0,0 1 0,0 0 15,0 42 17,0 0-32,0 1 15,-22-1-15,22 21 0,-21-21 16,0 43-16,21-22 0,-21 0 0,0 22 16,21-22-16,-21 22 0,21-22 15,0 0-15,0 22 0,0-43 0,0 21 16,0 1-16,0-22 0,0 0 0,21 0 15,0 0-15,0 1 0,0-22 16,0 0-16,22 0 0,-22 0 0,0 0 16,21 0-16,1 0 0,-22-22 15,21 1-15,1 0 0,-1 0 0,0 0 16,-21 0-16,22-22 0,-1 22 16,-21-21-16,0-1 0,1 1 15,-1 0-15,-21-1 0,0 1 0,0 0 16,0-1-16,0 1 0,-21 0 15,-1-1-15,1 22 0,-21-21 0,0 21 16,20-22-16,-20 22 0,0 0 0,-1 21 16,1 0-16,0 0 0,-1 0 15,22 0-15,-21 0 0,0 21 0,20 0 16,-20 1-16,21 20 16,-21 0-16,20 1 0,1 20 0,21 1 0,0-22 15,0 21-15,0-20 0,0 20 16,0-20-16,21-1 0,1 0 15,-1-21-15,21 22 0,-21-22 0,22 0 16,-1-21-16,0 21 0,1-21 16,-1 0-16,21 0 0,-20 0 0,-1 0 15,22-21-15,-22 0 0,0 0 0,1 0 16,-1-1-16,0 1 0,1-21 16,-1 21-16,-21-22 0,0 22 0,0 0 15,1-21-15,-1 21 0,-21-1 16,21-20-16,-21 21 0,0 42 31,0 0-15,0 0-16,0 22 0,0-22 0,0 21 15,0-21-15,0 22 0,-21-1 16,21-21-16,-21 22 0,-1-22 0,1 21 16,21-21-16,0 0 0,-21 1 0,21-1 15,0-42 1,21-1-1,0 1-15,1 0 0,-22-21 16,21 21-16,0-22 0,0 22 16,0-21-16,0-1 0,22 22 0,-22-21 15,0 21-15,0-22 16,0 22-16,1 21 0,-1-21 0,0 21 16,0 0-16,0 21 0,0 0 15,-21 1-15,22-1 0,-22 0 16,0 0-16,0 21 0,0-20 0,0 20 15,0-21-15,0 21 0,0-20 16,0 20-16,0-21 0,21 0 0,-21 0 16,21 1-16,-21-1 0,21-21 0,0 0 15,0 21-15,1-21 0,20 0 16,-21 0-16,0 0 0,22 0 0,-22-21 16,21 0-16,0-1 0,-20 1 15,20 0-15,0 0 0,-21 0 16,22-22-16,-1 22 0,-21-21 0,0 0 15,1-1-15,-1 22 0,-21-21 0,0 21 16,0-22-16,0 22 0,0 0 16,0 0-16,0 0 0,-21 21 15,-1 0-15,1 21 0,0 0 16,0 0-16,0 21 0,0-20 0,-1 20 16,1-21-16,0 21 0,0-20 0,21 20 15,-21-21-15,21 21 0,0-20 16,0-1-16,0 0 0,0 0 0,21 0 15,0 0-15,0-21 0,0 0 16,1 0-16,-1 0 0,21 0 16,-21 0-16,22 0 0,-22 0 0,21 0 15,-21-21-15,22 0 0,-22 0 0,21 0 16,-21 0-16,22-1 0</inkml:trace>
  <inkml:trace contextRef="#ctx0" brushRef="#br0" timeOffset="123860.43">12658 13885 0,'21'0'15,"0"0"782,0 0-594,-21 22 1844,0-1-2000,0 0 156,0 0-156,21-42 0,0 21-47,1-21 16,-1 0-16,0-1 0,0-20 0,0 21 15,22-21-15,-1-1 0,0 1 16,22 0-16,-22-1 0,22-20 0,-22 20 16,0-20-16,22 21 0,-22-22 0,0 22 15,1-22-15,-1 22 16,0 0-16,-20-1 0,-1 1 0,0 0 15,-21-1-15,0 22 0,0 0 16,0 0-16,0 0 0,-21 21 0,-22 0 16,22 0-16,0 21 0,-21 0 0,-1 0 15,1 21-15,0-20 0,-1 20 16,-20 0-16,21 1 0,-1-1 0,1 21 16,21-20-16,0-1 0,-1 0 15,22 1-15,0-1 0,0 0 0,0 1 16,22-22-16,-1 21 0,0-21 0,0 22 15,21-22-15,-20 0 0,20 0 16,0 0-16,-21 1 0,1-1 16,20 0-16,-21 0 0,0 0 15,-21 0-15,0 1 0,0-1 16,0 0-16,-21-21 0,21 21 0,-21 0 16,-21-21-16,20 0 0,-20 0 15,21 0-15,-21 0 0,-1 0 0,22 0 16,-21-21-16,-1 21 0,22-21 0,-21 0 15,21 0-15,-22-1 0,22 1 16,0 0-16,0 0 0,0 0 16,21 0-16,0-1 0,21 22 31,-21 22-31,21-22 16,0 21-16,0 0 0,1 0 15,-1 21-15,0-20 0,0-1 0,0 0 16,-21 0-16,21 0 0,1 0 0,-1 1 15,-21-1-15,21-21 0,0 21 16,0-21-16,0 0 0,1 0 0,-1 0 16,21 0-16,-21 0 0,0 0 15,22-21-15,-22 0 0,21-1 0,-21 1 16,22 0-16,-1-21 0,-21 21 0,22-22 16,-22 1-16,21 0 15,-21-1-15,0 1 0,1 21 0,-1-22 16,0 1-16,0 21 0,-21 0 15,21 0-15,-21-1 0,0 44 32,0-1-32,0 0 0,0 0 15,-21 21-15,0-20 0,0 20 0,21-21 16,0 21-16,-21 1 0,21-22 16,-22 0-16,22 21 0,0-20 0,0-1 15,0 0-15,22-21 16,-1 0-16,0 0 15,0 0-15,0 0 0,22-21 16,-22 0-16,21-1 0,0 1 0,-20 0 16,20 0-16,0-21 0,1 20 15,-1 1-15,-21-21 0,21 21 0,-20-22 16,-1 22-16,0 0 0,0 0 16,0 0-16,-21 0 0,0 42 31,0 0-31,0 0 0,0 0 15,0 22-15,-21-22 0,21 21 0,-21-21 16,0 22-16,21-22 0,0 0 16,0 21-16,0-21 0,0 1 15,0-1-15,0 0 0,21-21 16,0 0-16,21 0 0,-20 0 16,20 0-16,-21 0 0,21-21 0,1 0 15,-1-1-15,0 1 0,1 0 0,-1 0 16,0-21-16,-20 20 0,20-20 15,-21 0-15,21 21 0,-20-22 0,-1 1 16,-21 0-16,0 20 0,21-20 0,-21 21 16,0 0-16,0 0 0,0-1 15,0 44 1,0-1-16,0 0 16,0 0-16,0 21 0,-21 1 15,21-1-15,0 0 0,0 22 16,0-22-16,-21 22 0,21-1 0,-22 1 15,22-1-15,-21 1 0,0-1 16,21 1-16,0 20 0,-21 1 0,0-21 16,0 20-16,-1 1 0,1 0 0,0-22 15,0 22-15,0-22 0,0 1 16,-1-1-16,22 1 0,-21-1 0,0-20 16,0-1-16,21 0 0,0 1 0,0-22 15,0 0-15,0-42 31,0 0-31,0-22 0,0 1 0,21 0 16,0-1-16,-21-20 0,21 20 16,1-20-16,-22-1 0,21-20 15,0 20-15</inkml:trace>
  <inkml:trace contextRef="#ctx0" brushRef="#br0" timeOffset="124152.27">14647 13949 0,'0'0'0,"0"-64"0,0 1 0,0 21 16,0-85-1,0 84-15,0 1 0,0 0 0,0 20 16,21 1-16,1 0 0,-1 0 16,0 0-16,0 0 0,0 21 0,22 0 15,-22 0-15,21 0 0,-21 0 16,22 0-16,-22 21 0,0 0 0,21 0 16,-42 0-16,0 0 0,21 22 15,-21-22-15,0 0 0,-21 21 0,0-20 16,0-1-16,0 21 0,-22-21 0,22 0 15,-21 22-15,21-22 0,-22 0 16,22 0-16,0 0 0,0-21 0,0 22 16,21-44 15,21 1-31,0 0 16,0 0-16,0 0 15</inkml:trace>
  <inkml:trace contextRef="#ctx0" brushRef="#br0" timeOffset="124464.09">15092 13737 0,'21'0'0,"-42"0"0,63 0 16,-21 0-16,0 0 15,1-21-15,-1 21 0,0-21 16,0 0-16,0 0 0,0-1 0,22 1 16,-22-21-16,0 21 0,0 0 0,0-22 15,1 22-15,-1 0 0,-21 0 16,0 0-16,0-1 0,0 1 15,0 42 1,-21 1-16,-1-1 16,22 0-16,-21 0 0,0 21 0,0-20 15,0 20-15,21-21 0,0 21 16,-21-20-16,21-1 0,0 21 0,0-21 16,0 0-16,0 1 0,0-1 15,21-21-15,0 0 16,0 21-16,0-21 0,0 0 15,1 0-15,-1 0 0,0-21 0,0 21 16,0-21-16,0-1 0</inkml:trace>
  <inkml:trace contextRef="#ctx0" brushRef="#br0" timeOffset="124827.95">15642 13483 0,'0'0'0,"0"-21"0,21 0 15,0 0-15,1 21 16,-1-21-16,0 21 0,0 0 15,21 0-15,-20 0 0,-1 0 16,0 21-16,0-21 0,0 21 16,0 0-16,1 0 0,-1 0 0,0 1 15,-21 20-15,21-21 0,-21 0 0,0 22 16,0-22-16,0 21 0,-21-21 16,0 0-16,0 22 0,-1-22 15,1 0-15,0 0 0,0 0 0,0-21 16,0 22-16,21-44 31,0 1-31,0 0 0,0 0 16,21-21-16,0 20 0,0-20 0,0 0 15,0-1-15,1 1 0,20 0 0,-21-1 16,0 1-16,22 0 0,-22 21 16,0-1-16,21 1 0,-21 0 0,1 0 15,20 0-15,-21 21 0,0 0 0,0 0 16,1 0-16,-1 0 0,0 0 15,0 0-15,0 0 0</inkml:trace>
  <inkml:trace contextRef="#ctx0" brushRef="#br0" timeOffset="127104.06">16362 13822 0,'0'0'16,"-21"21"-16,21 0 16,21-21 31,0-21-32,0 0-15,0 0 16,0 0-16,-21-22 0,22 22 15,-1 0-15,-21-21 0,21-1 0,0 1 16,-21 0-16,21-1 0,0 1 16,-21 0-16,22 20 0,-1-20 0,21 0 15,-21 21-15,0-1 0,1 22 0,-1-21 16,0 21-16,0 0 0,0 0 16,0 21-16,-21 1 0,22-1 15,-22 0-15,0 0 0,21 0 16,-21 0-16,0 1 0,0-1 15,0 0-15,0 0 0,0 0 0,0-42 47,0 0-31,0 0-16,0 0 0,-21-1 16,21 1-16,0 0 0,-22 0 0,22 0 15,-21 0-15,21-1 0,-21 1 16,0 0-16,0 21 0,0 0 15,-1 0 1,1 21-16,0 0 0,0 1 0,0-1 16,0 0-16,-1 21 0,1-21 15,0 22-15,0-1 0,21 0 16,-21 1-16,21-1 0,-21 0 0,21 1 16,0-1-16,0 0 0,0 1 0,21-22 15,0 0-15,0 0 0,0 0 16,22 1-16,-22-1 0,21-21 0,-21 0 15,22 0-15,-1 0 0,0 0 16,-21-21-16,22 21 0,-1-22 0,22 1 16,-22-21-16,0 21 0,1 0 0,-1-22 15,0 1-15,1 0 0,-1-1 16,-21 1-16,0 0 0,22-22 0,-22 22 16,0-22-16,-21 22 0,21-22 15,0 1-15,-21 21 0,0-22 16,21 1-16,-21 20 0,22-20 0,-22 20 15,0 1-15,0 0 0,21-1 16,-21 22-16,0 0 0,21 21 16,-21 21-1,0 22-15,0-22 0,0 21 0,0 22 16,-21-22-16,0 21 0,21-20 0,-22 20 16,1-20-16,0 20 0,0 128 15,0-128 1,21-21-16,0 1 0,0-1 15,0-21-15,0 22 0,0-22 16,21 21-16,0-21 0,0 0 0,0-21 16,1 22-16,-1-22 0,0 0 0,21 0 15,-21 0-15,22 0 0,-1 0 16,0 0-16,1 0 0,-22-22 0,21 1 16,1 0-16,-1 0 0,0-21 15,-21 20-15,22-20 0,-22 21 0,21-21 16,-42 20-16,21-20 0,-21 0 15,0 21-15,22-1 0,-22-20 0,0 21 16,0 0-16,-22 21 16,1 0-16,0 0 0,0 0 15,0 21-15,0 0 0,-22 0 16,22 0-16,0 1 0,0 20 0,0-21 16,-1 21-16,1 1 0,0-22 0,0 21 15,0-21-15,21 1 0,0 20 16,0-21-16,0 0 0,0 0 0,0 1 15,21-22 1,0 0-16,0 0 16,0 0-16,1 0 0,-1-22 0,0 1 15,0 21-15,21-21 0,-20 0 16,-1 0-16,-21-22 0,21 22 0,0 0 16,-21-21-16,21 21 0,-21-1 15,0-20-15,0 21 0,0 0 16,21 0-16,-21-1 0,0 1 0,0 0 15,0 42 17,0 0-32,0 1 15,0-1-15,0 0 0,0 0 0,0 0 16,0 0-16,0 1 0,0-1 16,0 0-16,0 0 0,0 0 0,0 0 15,22-21-15,-22 22 16,21-22-16,0 0 0,0 0 15,0 0-15,0 0 0,1 0 16,-1 0-16,21-22 0,0 22 16,-20-21-16,20 0 0,0 0 0,1 0 15,-1 0-15,-21-1 0,21-20 0,1 21 16,-22 0-16,0 0 0,0-22 16,0 22-16,1 0 0,-22 0 15,0 42 16,-22-21-31,22 21 0,-21 0 0,21 0 16,-21 1-16,21-1 0,0 0 16,0 0-16,0 0 0,0 0 15,0 1-15,0-1 0,0 0 0,0 0 16,21-21-16,-21 21 0,21 0 16,-21 1-16,22-22 0,-22 21 15,-22-21 16,1 0-15,0 0-16,0-21 0,0 21 16,0 0-16,-1-22 0,1 22 15,0 0-15,0 0 16,21 22 15,0-1-31,0 0 16,0 0-1,21-21-15,0 0 0,0 0 0,-21 21 16,22-21-16,-1 0 0,0 0 0,0 0 16,0 0-16,0 0 0,22 0 15,-22 0-15,21-21 0,-21 0 0,22 21 16,-1-21-16,-21 0 0,22-1 0,-1 1 16,0 0-16,-21 0 0,22 0 15,-1-22-15,0 22 0,-20 0 16,20 0-16,-21-21 0,0 20 0,0 1 0,1 0 15,-22 0-15,21 0 16,-21 0-16,0-1 0,-21 22 16,-1 0-16,1 0 15,0 22-15,0-1 0,0-21 16,0 21-16,-1 0 0,1 0 0,21 0 16,-21 1-16,21-1 0,0 0 15,0 0-15,0 0 0,0 0 0,0 1 16,21-1-16,-21 0 0,21-21 0,1 21 15,-1 0-15,0 0 16,-21 1-16,21-22 0,-21 21 0,0 0 31,-21 0-15,0-21-16,0 0 16,-1 0-16,1 21 0,0-21 0,0 0 15,0 0-15,0 21 16,-1-21-1,1 0-15,21-21 16,0 0 0,0 0-16,0 0 0,0 0 0</inkml:trace>
  <inkml:trace contextRef="#ctx0" brushRef="#br0" timeOffset="128094.01">20701 13631 0,'0'0'0,"0"22"15,-21-22-15,21-22 16,21 22 0,0-21-16,0 0 0,0 0 0,1 0 15,-1 0-15,0-1 0,0 1 16,0-21-16,0 21 0,-21 0 0,0-22 16,0 22-16,0 0 0,0-21 0,0 20 15,-21 1-15,0-21 0,0 21 16,0 21-16,0-21 0,-1 21 0,1 0 15,-21 0-15,21 21 0,-22 0 16,1 0-16,21 0 0,-21 22 0,-1-1 16,22 0-16,-21 1 0,21-1 15,-1 0-15,1 1 0,21-1 16,0-21-16,0 21 0,0-20 0,0 20 16,0-21-16,21 0 0,1 0 15,-1-21-15,0 0 0,0 0 16,21 0-16,-20 0 0,20-21 0,-21 21 15,21-21-15,1 0 0,-22 0 0,21 0 16,1-22-16,-22 22 0,21-21 16,-21 21-16,0-22 0,1 22 0,-1-21 15,0-1-15,0 1 0,-21 21 16,0-21-16,21 20 0,0 1 0,-21 0 16,0 0-16,0 42 31,0 0-31,0 22 0,0-22 0,0 21 15,0-21-15,0 22 0,0-1 0,0 0 16,0-21-16,0 22 0,0-1 16,0-21-16,0 0 0,22 22 0,-1-22 15,-21 0-15,21-21 0,0 21 16,0-21-16,0 0 0,1 0 0,-1 0 16,0 0-16,0-21 0,21 21 0,-20-21 15,20 0-15,0-22 0,-21 22 16,22 0-16,-22-21 0,21-1 0,-21 1 15,22 0-15,-22-1 0,0 1 16,0 0-16,0-22 0,1 1 16,-22 20-16,21-20 0,0-1 0,-21 1 15,21 21-15,-21-22 0,0 22 0,21-22 16,0 22-16,-21 21 0,0 0 16,0-1-16,0 1 0,0 42 15,0 22 1,0-1-16,0 0 0,0 1 0,-21 20 15,21 1-15,-21-1 0,0 1 0,21-22 16,0 22-16,0-1 0,0-21 16,0 1-16,0-1 0,0 0 15,0 1-15,0-22 0,0 21 16,0-21-16,0 1 0,0-1 0,0 0 16,21 0-16,0-21 15,0 0-15,1 0 0,-1 0 16,0 0-16,0-21 0,0 21 15,0-21-15,-21 0 0,22-1 0,-1-20 16,-21 21-16,0 0 0,0-22 16</inkml:trace>
  <inkml:trace contextRef="#ctx0" brushRef="#br0" timeOffset="128296.91">21632 13018 0,'0'0'0,"-21"0"0,0 0 0,0 0 15,21 21-15,-21-21 0,42 0 32,0 0-32,21 0 0,-21 0 0,22 0 15,-1 0-15,0 0 0,1 0 16,-1 0-16,0 0 0,1 0 0,-22 0 16,21 0-16,1-21 0,-22-1 0,21 22 15,-21 0-15,0-21 0,22 21 16</inkml:trace>
  <inkml:trace contextRef="#ctx0" brushRef="#br0" timeOffset="128648.71">23368 12637 0,'0'0'0,"0"-22"0,0 1 0,0-63 16,0 62 0,0 44-1,-21-1 1,0 0-16,21 21 0,0 1 16,-22 20-16,1-21 0,21 22 0,-21-1 15,0 1-15,0-1 0,0 1 16,21-22-16,-22 22 0,1-22 0,0 0 15,0 1-15,0-1 0,21 0 0,0-20 16,-21-1-16,21 0 0,0 0 16,-22 0-16,22 0 0,0-42 31,22 0-15,-22 0-16</inkml:trace>
  <inkml:trace contextRef="#ctx0" brushRef="#br0" timeOffset="129596.69">22818 13123 0,'0'0'0,"-22"0"0,44 0 31,-1 0-31,21 0 0,0 0 16,1 0-16,-1 0 0,0 0 15,22 0-15,-22 0 0,22 0 0,-1-21 16,22 21-16,-22-21 0,1 0 0,-1 0 15,1 0-15,-1-1 16,-20-20-16,20 21 0,-20-21 0,-22 20 16,21-20-16,-21 0 0,0-1 0,1 1 15,-22 0-15,21-1 0,-21 1 16,0 21-16,0-21 0,0 20 0,0 1 16,-21 21-1,-1 0-15,1 21 16,0 22-16,21-22 0,-21 21 0,0 1 15,21-1-15,-21 21 0,-1-20 16,22 20-16,-21-20 0,0-1 0,21 21 16,-21-20-16,21-1 0,-21 0 15,0 1-15,21-1 0,0-21 16,0 22-16,-22-22 0,22 0 0,0 0 16,0 0-16,-21-21 0,21 21 15,0 1-15,21-22 31,1-22-31,-1 1 0,0 0 16,0 0-16,0 0 0,0 0 0,1-1 16,-1 1-16,21-21 0,-21 21 0,0 0 15,22-22-15,-22 22 0,0 0 16,0 0-16,0 21 0,1 0 0,-1 0 16,-21 21-1,0 0 1,0 0-16,0 0 0,0 1 0,0-1 15,0 0-15,0 0 0,0 0 16,0 0-16,0 1 0,0-1 0,0 0 16,21 0-16,0 0 0,0 0 15,0-21-15,1 0 0,-1 0 16,21 0-16,-21 0 0,0 0 0,22 0 16,-22 0-16,21 0 0,-21 0 0,22-21 15,-22 0-15,21 21 16,-21-21-16,22 0 0,-22 0 0,21-22 0,-21 22 15,1 0-15,20-21 0,-21 20 16,0-20-16,-21 21 0,21-21 16,-21 20-16,0 1 0,0 0 0,0 0 15,0 0-15,-21 21 16,0 0-16,0 0 0,0 0 0,0 21 16,-22 0-16,22 0 0,0 0 0,0 22 15,0-22-15,21 21 0,-22-21 16,22 1-16,-21 20 0,21-21 0,0 0 15,0 0-15,0 1 0,0-1 16,0 0-16,21 0 0,1-21 16,-1 0-16,0 21 0,0-21 15,0 0-15,0 0 0,1 0 0,20 0 16,-21 0-16,0 0 0,0 0 16,1 0-16,-1 0 0,0 0 0,0 0 15,0 0-15,0 0 0,1-21 0,-1 21 16,0 0-16,-21-21 15,21 21-15,-21-21 16</inkml:trace>
  <inkml:trace contextRef="#ctx0" brushRef="#br0" timeOffset="129792.14">25104 13356 0,'0'0'0,"-22"0"15,1 0 17</inkml:trace>
  <inkml:trace contextRef="#ctx0" brushRef="#br0" timeOffset="134696.49">8953 15685 0,'0'0'0,"0"21"0,-21 0 0,21 0 16,0 0-16,-21-21 0,21 21 0,0 1 16,0-1-16,21-42 46,22-1-30,-22 1-16,21 0 0,0-21 0,1 21 16,-1-22-16,0 1 15,22 0-15,-1-22 0,-20 22 0,20-22 16,1 1-16,-22-1 0,22 22 0,-22-22 16,0 22-16,1-21 0,-1 20 15,-21 1-15,0 21 0,0-22 0,-21 22 16,0 0-16,-21 21 15,-21 0-15,21 21 16,0 0-16,-22 1 0,22-1 0,-21 21 16,-1 0-16,22 1 15,-21-1-15,21 22 0,0-22 0,-1 0 0,22 22 16,0-22-16,0 0 0,0 1 16,0-1-16,0 0 0,22-20 15,-1 20-15,0-21 0,0 0 0,0 22 16,0-22-16,-21 0 0,22 0 15,-1 0-15,0 0 0,-21 1 0,0-1 16,0 0-16,0 0 16,-21 0-16,0-21 15,-1 0-15,1 0 0,-21 0 0,21 0 16,0-21-16,-22 0 0,22 0 16,-21 21-16,21-43 0,-22 22 0,22 0 15,-21 0-15,21 0 0,-1 0 16,1-1-16,0 1 0,21 0 0,21 42 47,0 0-47,22 1 0,-22-1 15,0 0-15,21 0 0,-20 21 0,20-20 16,0-1-16,-21 21 0,22-21 16,-1 0-16,0 1 0,-20-1 0,20-21 15,0 0-15,1 0 0,-1 0 16,0 0-16,22 0 0,-22 0 0,22 0 15,-22-21-15,21-1 0,1-20 0,-22 21 16,22 0-16,-22-22 0,0 22 16,1 0-16,-22-21 0,21 21 0,-21-22 15,-21 22-15,0-21 0,0 21 16,0-22-16,0 22 0,0 0 16,0 0-16,-21 0 0,0 21 0,0 0 15,0 0-15,0 0 0,-22 21 16,22 0-16,-21 0 0,-1 0 0,22 22 15,-21-1-15,0-21 0,20 21 0,1 1 16,-21-1-16,42-21 0,0 22 16,-21-1-16,21-21 0,0 0 0,0 0 15,0 1-15,21-1 0,0-21 0,0 0 16,0 0-16,1 0 0,-1 0 16,21 0-16,-21-21 0,22-1 0,-1 1 15,0 0-15,-21 0 16,22-21-16,-1 20 0,-21-20 0,0 21 15,1 0-15,-1-22 0,0 22 0,0-21 16,-21 21-16,21 0 0,-21-1 16,0 1-16,0 42 31,0 1-31,0-1 0,0 0 16,0 0-16,0 0 0,0 0 0,0 22 15,0-22-15,21 0 0,1 0 16,-22 0-16,21 1 0,0-1 0,0-21 15,0 21-15,0-21 0,1 0 16,-1 0-16,21 0 0,-21 0 16,22 0-16,-1-21 0,-21 21 0,21-21 15,1-1-15,-22 1 0,0 0 0,0 0 16,0 0-16,1 0 0,-1-22 16,-21 22-16,0 0 0,21-21 0,-21 20 15,0 1-15,0 0 0,0 0 16,0 42-1,0 0 1,0 0-16,0 22 0,0-22 16,0 0-16,0 0 0,-21 22 0,21-22 15,-21 0-15,-1 21 0,22-21 16,-21 1-16,21-1 0,0 0 16,-21-21-16,21 21 0,-21-21 15,21-21 16,0 0-31,21 0 0,0-1 0,0-20 16,1 21-16,-22 0 0,21-22 16,0 22-16,0-21 0,0 21 0,0 0 15,1-1-15,-1 22 0,0 0 0,0 0 16,0 0-16,0 0 16,-21 22-16,0-1 15,0 0-15,22 0 0,-22 0 0,0 0 16,0 1-16,0-1 0,0 0 15,0 0-15,0 21 0,0-20 0,0-1 16,0 0-16,0 0 0,21-42 31,-21 0-15,21 0-16,0-1 0,0 1 16,0-21-16,-21 21 0,22 0 15,-1-22-15,0 22 0,0-21 0,0 21 16,0-1-16,1 1 0,20 0 15,-21 0-15,0 21 0,0 0 16,1 0-16,-1 21 16,-21 0-16,0 0 0,0 1 15,0-1-15,0 0 0,0 0 0,0 0 16,0 0-16,0 1 0,0 20 0,0-21 16,0 0-16,0 0 15,0 1-15,0-1 0,21-21 16,0 0-16,0 0 15,0 0-15,1 0 0,20 0 16,-21-21-16,0-1 0,22 22 0,-22-21 16,21 0-16,-21 0 0,22 0 0,-22 0 15,21-22-15,-21 22 16,0 0-16,1 0 0,-1-22 0,-21 22 16,0 0-16,0-21 0,0 21 0,0-1 15,-21 22 1,-1 0-16,1 0 0,0 0 0,0 22 15,0-1-15,0 0 0,21 0 0,-22 0 16,1 22-16,21-22 0,-21 21 16,21-21-16,0 0 0,0 22 0,0-22 15,0 0-15,0 0 0,0 0 16,0 1-16,21-22 0,0 0 16,1 0-16,-1 0 0,0 0 0,0 0 15,0 0-15,22 0 0,-22 0 16,21-22-16,-21 22 0,22-21 15,-1 21-15,-21-21 0,21 0 0</inkml:trace>
  <inkml:trace contextRef="#ctx0" brushRef="#br0" timeOffset="136397.2">13483 15981 0,'-21'0'0,"21"-21"16,21 0-16,0 21 15,0-43-15,1 22 0,-1 0 0,21 0 16,0-22-16,1 1 0,-1 21 0,0-21 16,1-22-16,20 22 15,-20-22-15,20 1 0,-21-1 0,22 1 16,-22-1-16,1-20 0,-1 20 0,-21 1 16,21-1-16,-20 1 0,-1-1 15,-21 1-15,0 20 0,0 1 0,0 0 16,0 20-16,-21 1 0,-1 0 15,1 21-15,-21 0 0,21 0 0,-22 21 16,1 0-16,0 22 0,-22-1 0,22 0 16,0 1-16,-1 20 0,22 1 15,-21-1-15,21 1 0,-22-1 0,22 1 16,21-22-16,0 22 0,0-1 16,0-21-16,0 22 0,21-22 15,0 1-15,1-22 0,20 21 0,0-21 16,1 0-16,-1 1 0,0-1 15,1 0-15,20-21 0,-21 0 0,22 0 16,-1 0-16,1 0 0,-22 0 0,22 0 16,-1-21-16,-20 0 0,20-1 15,-21 1-15,1 0 0,-1 0 0,0 0 16,1 0-16,-22-22 0,0 22 0,-21 0 16,0-21-16,0-1 0,0 22 15,0 0-15,0-21 0,-21 20 0,0 22 16,0 0-16,-1 0 0,-20 0 0,21 0 15,0 0-15,0 22 16,-22-1-16,22 21 0,0-21 0,0 22 16,-22-22-16,43 21 0,-21 0 0,21-20 15,0 20-15,0-21 0,0 0 16,0 22-16,0-22 0,0 0 0,21-21 16,1 21-16,-1 0 0,21-21 0,-21 0 15,22 0-15,-1 0 0,0 0 16,1 0-16,-1-21 0,0 0 0,1 0 15,-1 21-15,0-21 0,1-1 0,-1 1 16,-21 0-16,21 0 0,-20-21 16,-1 20-16,0 1 0,-21 0 0,21-21 15,-21 21-15,21-1 0,-21 1 16,21 21 0,-21 21-1,0 1-15,0-1 0,0 0 16,0 21-16,0-21 0,0 1 15,0-1-15,0 0 0,0 0 0,0 0 16,0 0-16,0 1 0,22-1 16,-1 0-1,0-21-15,0 0 16,0 0-16,0-21 0,1 0 16,20 21-16,-21-22 0,0 1 0,0 0 15,22 0-15,-22-21 0,0 20 16,0 1-16,0-21 0,1 21 0,-1 0 15,0-22-15,0 22 0,0 21 16,-21-21-16,0 0 0,21 21 0,1 0 31,-22 21-31,0 0 0,0 0 0,0 0 16,0 1-16,0-1 0,0 0 0,0 0 16,0 0-16,0 0 0,0 1 15,0-1-15,0 0 0,21 0 16,0-21-16,0 21 0,0-21 15,0 0-15,1 0 16,-1 0-16,0 0 0,21 0 0,-21 0 16,22-21-16,-22 21 0,21-21 0,1 0 15,-22 0-15,21-1 0,-21 1 16,22 0-16,-22 0 0,0 0 0,0-22 16,-21 22-16,0 0 0,21-21 0,-21 21 15,0-1-15,0 1 0,0 0 16,-21 21-16,0 0 0,0 0 15,0 0-15,-1 0 0,1 21 0,0 0 16,0 1-16,0-1 0,0 21 16,21-21-16,0 0 0,-22 1 0,22 20 15,0-21-15,0 0 0,0 0 16,0 1-16,0-1 0,0 0 16,0 0-16,0 0 0,22-21 15,-1 0-15,0 0 0,0 0 0,0 0 16,0 0-16,22 0 0,-1 0 15,-21 0-15,22 0 0,-1-21 0,0 0 16,1 0-16,-1 0 0,0-1 0,1 1 16,-22-21-16,21 21 0,-21-22 15,22 1-15,-22 0 0,0-1 0,0 1 16,-21 0-16,0-22 0,21 22 0,-21 0 16,0-22-16,21 22 0,-21-1 15,0 1-15,0 0 0,0-1 16,0 1-16,0 21 0,0 0 0,0 0 15,0 42 17,0 21-32,-21-21 0,0 22 0,0-1 15,21 0-15,-21 22 0,21-22 16,-21 22-16,21-1 0,-22-21 0,22 22 16,0-1-16,-21-20 0,21-1 0,0 0 15,0 1-15,0-22 0,0 21 16,0-21-16,0 1 0,0-1 0,0 0 15,21-21-15,1 0 0,-1 21 0,0-21 16,0 0-16,0 0 16,0 0-16,22 0 0,-22-21 0,21 0 15,-21 21-15,22-21 0,-1-1 0,0 1 16,-20 0-16,20 0 0,0 0 16,-21-22-16,22 22 0</inkml:trace>
  <inkml:trace contextRef="#ctx0" brushRef="#br0" timeOffset="136875.93">18203 14669 0,'0'0'0,"0"-22"16,0 44 31,0-1-32,0 0 16,-21-21-15,21-21 0,0 0-16,0-1 15,0 1-15,21 0 16,0 21 0,-21 21-1,22-21-15,-22 21 16,0 1-16,0-1 0,0 0 15,0 0-15,0 0 0,-22 0 0,1 1 16,0-1-16,0 0 0,0-21 16,21 21-16,-21-21 0,-1 0 0,1 0 15</inkml:trace>
  <inkml:trace contextRef="#ctx0" brushRef="#br0" timeOffset="137225.73">18457 14669 0,'0'21'16,"-21"-21"-16,42 0 62,-21-21-62,21 21 0,-21-22 16,0 1 0,22 21-16,-22 21 47,0 1-47,0-1 15,0 0-15,0 0 0,0 0 16,0 0-16,-22 1 0,1-1 0,0 0 15,0 0-15,-21 0 0,20 0 16,1-21-16,-21 22 0,21-1 0,-22-21 16,22 0-16,-21 0 0</inkml:trace>
  <inkml:trace contextRef="#ctx0" brushRef="#br0" timeOffset="-211968.62">18309 11536 0</inkml:trace>
  <inkml:trace contextRef="#ctx0" brushRef="#br0" timeOffset="-209905.32">13017 9779 0</inkml:trace>
  <inkml:trace contextRef="#ctx0" brushRef="#br0" timeOffset="-126104.68">7810 11684 0,'-21'0'15,"0"0"-15,0 0 16,0 0 31,21-21 15,42 0-62,-42 0 16,21-1-16,0 1 0,-21 0 16</inkml:trace>
  <inkml:trace contextRef="#ctx0" brushRef="#br0" timeOffset="-124192.66">13229 233 0,'0'0'0,"21"42"0,22-21 0,-22 1 16,21 20-16,-21-21 0,0 21 16,22-20-16,-1 20 0,-21-21 0,22 0 15,-1 22-15,-21-22 0,21 0 16,1 0-16,-1 21 0</inkml:trace>
  <inkml:trace contextRef="#ctx0" brushRef="#br0" timeOffset="-122636.66">13293 2752 0,'0'0'0,"-85"42"15,43-21 1,-1 0-16,22-21 0,-21 22 0,-1-22 16,1 21-16,21-21 0,-21 0 15,-1 21-15,22-21 0,0 0 0,-21 0 16,20 0-16,1 0 0,0 0 16,0 0-16,0 0 15,21-21-15,0 0 16,0-1-16,0-20 0,21 0 0,0-22 15,0 1-15,43-22 0,-22 22 16,22-22-16,-1-21 0,1 21 16,-1-20-16,22-1 0,-22 0 0,22 0 15,-22 0-15,1 22 0,-1-1 16,1-21-16,-1 43 0,1-22 0,-1 21 16,-20-20-16,-1 41 0,0-20 15,-20 42-15,-1-22 0,0 22 0,-21 0 16,-21 21-16,-22 0 15,1 21-15,0 22 0,-22-22 0,22 21 16,-43 22-16,22-22 0,-22 21 16,0 1-16,-20-1 0,20 22 0,-42-21 15,42 20-15,-21 1 16,1 0-16,20-1 0,-21 1 0,21-22 16,22 22-16,-22-21 0,22 20 15,-1-20-15,1-1 0,20-20 0,1 20 16,21-21-16,0-20 0,0 20 15,21-21-15,42-21 16,0-21-16,1 0 16,-1-22-16,21-20 0,1 21 0,21-22 15,-22-21-15,22 22 0,21-22 0,-22 1 16,22 20-16,0-21 16,-21 1-16,20 20 0,-20 1 0,0-1 0,-1 1 15,-20 20-15,-1-20 16,1 21-16,-1 20 0,-20-20 0,-1 21 15,-21 21-15,0 0 0,-21 21 16,0 0-16,-21 22 0,0-1 16,-21 0-16,-1 22 0,1 20 15,-21 1-15,-1 0 0,1-1 0,-1 1 16,-21 0-16,1-1 0,20 1 16,-20-21-16,20-1 0,1 1 0,20-22 15,1 0-15,0-21 0,20 1 16,22-1-16,0-42 15,22-22-15,-1 1 0,21 0 16,0-1-16,22-20 0,-1-22 0,1 0 16,21-20-16,-1 20 0,-20-21 15,20 0-15,1 0 0,21-21 16,-21 22-16,20-1 0,-20-21 0,21 42 16,-21-21-16,-1 22 0,-20 20 15,-1 1-15,-20 20 0,-1 1 0,-21 21 16,0 21-16,-63 21 15,0 21-15,-1 22 0,-20-1 16,-1 1-16,-20 20 0,-1 1 16,0 0-16,-21 21 0,22-22 0,-1 22 15,-21-21-15,0 21 16,22-22-16,-22 22 0,0-21 0,21-1 0,1-20 16,20-1-16,1 1 0,-1-22 15,43 1-15,0-22 0,0 0 16,21 0-16,21-21 0,21-21 15,22-21-15,-1 20 0,22-20 16,0-21-16,-1-1 0,1 1 0,0-1 16,20-21-16,-20 1 0,21 20 15,0-20-15,0-1 0,-22 21 0,1-20 16,0 20-16,-1 1 0,-20 20 16,-1 1-16,-20 21 0,-22 0 15,0 21-15,-21 21 0,0 0 0,0 21 16,-21 1-16,-22 20 0,1 1 15,0 20-15,-22 1 0,1 0 0,-1 21 16,1-22-16,-1 1 0,1-22 16,20 1-16,22-22 0,-21 1 0,21-1 15,21-21-15,42-21 16,0-21-16,1 0 0,-1 0 16,22-22-16,20 1 0,-20-22 15,20 1-15,-20-1 0,21 1 0,-1-1 16,-20 1-16,-1-22 0,1 22 15,-1 20-15,-20-20 0,-1 21 16,0-1-16,-21 1 0,1 21 0,-1 0 0,-21-1 16,0 44-1</inkml:trace>
  <inkml:trace contextRef="#ctx0" brushRef="#br0" timeOffset="-120636.42">11451 1418 0,'0'0'0,"0"21"16,0 1 0,0-1 46,0 0-46,0 0-16,0 0 15</inkml:trace>
  <inkml:trace contextRef="#ctx0" brushRef="#br0" timeOffset="-120308.6">11705 2434 0,'0'-21'16,"-21"21"-16,0 0 15,0-21-15,-1 21 16,1 0-16,0 0 0,0 0 16,0 0-16,0 0 0,-1 0 15,1 0-15,0 0 0,0 21 16,0-21-16,-22 0 0,22 21 0,0 0 15,0-21-15</inkml:trace>
  <inkml:trace contextRef="#ctx0" brushRef="#br0" timeOffset="-116636.67">10647 2307 0,'0'-21'15,"21"21"1,-21-21-16,21 21 15,-21-21-15,21 0 0,0-1 16,1 22-16,-22-21 0,21 0 16,0 0-16,-21 0 0,21 0 15,-21-1-15,21 22 0,-21-21 16,0 42 15,0 1-31,-21 20 16,0-21-16,0 21 0,0 1 15,-1 20-15,1 1 0,0-1 0,0 1 16,-21-1-16,20 22 0,-20-22 0,21 22 16,-21-21-16,20-1 0,-20 1 15,21-1-15,0 1 0,0-22 0,-1 21 16,22-20-16,0-1 0,-21-21 16,21 22-16,0-22 0,-21 0 0,21 0 15,0 0 1,0-42-1,0 0-15,0 0 0,0 0 16,0-22-16,0 22 16,21-21-16,0-1 0,1-20 0,-1 21 15,0-1-15</inkml:trace>
  <inkml:trace contextRef="#ctx0" brushRef="#br0" timeOffset="-116336.85">10647 2350 0,'0'0'0,"0"-43"0,0 22 0,0-21 0,0 21 16,0-22-16,0 22 0,0 0 16,0-21-16,21 20 0,0 1 15,0 0-15,0 0 0,1 0 16,-1 21-16,21 0 0,0 0 0,-20 0 0,20 0 16,0 0-16,1 0 15,-22 21-15,0 0 0,0 0 0,0 0 16,-21 1-16,0 20 0,0-21 15,-21 0-15,0 0 0,0 1 0,0-1 16,-1 0-16,-20 0 0,21 0 16,-21 0-16,20 1 0,-20-1 0,21-21 15,0 21-15,0-21 16,21 21-16,21-21 31,0 0-31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1T11:05:03.3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4868 1863 0,'0'21'62,"0"0"-46,21-21-1</inkml:trace>
  <inkml:trace contextRef="#ctx0" brushRef="#br0" timeOffset="556.67">5461 1291 0,'0'-21'0,"0"42"0,0-63 16,0 0-16,0-1 0,0 1 15,0 0-15,0-1 0,0-20 16,0 20-16,0 1 0,0 0 0,0 21 16,0-1-16,0 1 0,0 0 15,0 0-15,0 42 16,-21 0 0,21 22-16,-21-1 0,-1 21 0,22 22 15,-21 0-15,0-1 0,0 22 16,0 0-16,0 0 0,-22 21 0,22-21 15,-21 0-15,21-22 0,-1 1 16,1 0-16,0-22 0,0 1 0,21-22 16,0 0-16,0 1 0,0-22 15,0 0-15,0 0 0,21-42 32,0 0-32,0-22 0,1 1 15,-1-21-15,21 20 0,-21-41 16,22 20-16</inkml:trace>
  <inkml:trace contextRef="#ctx0" brushRef="#br0" timeOffset="801.54">5757 995 0,'0'0'15,"43"-85"1,-43 64-16,0 0 0,21 21 0,-21 21 16,21 0-16,-21 22 0,0-1 15,0 0-15,0 22 0,0 20 16,0-20-16,0 21 0,0-1 0,0 1 15,0 0-15,-21-1 16,21 1-16,-21 0 0,21-22 0,0 1 16,-22-22-16,22 21 0,-21-20 15,21-1-15,0-21 0,-21 0 0,21 1 16,0-1-16,0 0 0,-21-21 16,0-21-1,0 0-15,21-1 0,-22 1 0</inkml:trace>
  <inkml:trace contextRef="#ctx0" brushRef="#br0" timeOffset="1483.15">5101 2053 0,'0'0'15,"-21"21"-15,0-21 0,21 22 0,0-1 16,21-21 0,0 0-16,21 0 0,1 0 0,20-21 15,1-1-15,-1 1 0,22 0 16,0-21-16,-1-1 0,1 22 0,0-21 15,-22 0-15,22-1 0,-22 1 16,1 0-16,-22 20 0,0 1 0,-20 0 16,20 0-16,-21 21 0,-21 21 15,0 0 1,0 0-16,0 22 0,0-1 16,0 0-16,0 1 0,0 20 0,0-20 15,0-1-15,0 0 16,0-21-16,0 22 0,0-22 0,21 0 15,0 0-15,1 0 0,-1-21 16,21 0-16,-21 0 0,22 0 0,-1-21 16,0 0-16,1 0 0,20 0 15,-21-22-15,1 1 0,-1 0 0,0-1 16,1 1-16,-1 0 0,-21-1 16,22 1-16,-22 0 0,-21-1 0,21 1 15,-21 21-15,21 0 0,-21 0 0,0-1 16,0 44-1,0-1-15,0 0 16,0 21-16,0 1 0,0-1 16,0 0-16,0 22 0,0-1 0,0 1 15,0 20-15,0-20 0,0 21 16,0-1-16,21 1 0,0 0 0,1-1 16,-22 1-16,21 0 0,0-1 0,0 22 15,0-21-15,0-1 0,-21 22 16,0-21-16,22 0 0,-22-1 0,0 1 15,0 0-15,0-22 0,-22 1 16,1-1-16,-21-21 0,21 1 0,0-1 16,-22-21-16,1 0 0,0-21 0,-1 0 15,-20-21-15,20 0 0,-20-21 16,21-1-16,-22-20 0,22-1 16,-22-20-16,22-1 0,21-21 0,-22 22 15,22-1-15,0-21 0,21 21 16,0 22-16,0-22 0,21 22 0,0-1 15,22 1-15,-22-1 0,21 1 16,1-1-16,-1 22 0,21-22 0,-20 1 16,20-1-16</inkml:trace>
  <inkml:trace contextRef="#ctx0" brushRef="#br0" timeOffset="1999.76">7768 1355 0,'0'0'0,"0"-43"0,-21-41 16,0 41-16,0 22 0,-1 0 0,1 0 16,21 0-16,-21 0 0,0 21 15,0 0-15,21 21 0,0 21 16,0-21-16,0 22 0,0 20 16,-21-21-16,21 22 0,0 21 0,-22-1 15,22 1-15,0 0 0,0-1 16,0 1-16,0-22 0,-21 22 15,21-21-15,0-22 0,0 21 16,0-20-16,0-22 0,0 0 0,0 0 16,0 0-16,0-42 15,0 0 1,21-21-16,1 21 0,-1-22 0,0 1 16,0-22-16,0 22 0,0 0 15,1-22-15,20 22 0,-21 21 0,21-22 16,1 22-16,-1 0 0,-21 0 15,22 21-15,-1 0 0,-21 21 0,21 0 16,-20 0-16,-1 22 0,0-1 16,-21-21-16,0 22 0,0-1 15,0 0-15,-21 1 0,0-1 0,-1 0 16,-20-21-16,0 22 0,-1-22 16,1 21-16,0-21 0,-22 1 0,22-1 15,0-21-15,20 0 0,-20 0 16,21 0-16,0 0 0,0 0 0,-1 0 15,22-21-15,0-1 16,22 1-16,-1 0 0,21 0 16,-21 0-16,22-22 0,-1 22 15,0 0-15</inkml:trace>
  <inkml:trace contextRef="#ctx0" brushRef="#br0" timeOffset="2352.57">8170 1969 0,'0'-22'15,"0"1"1,0 0-16,21 0 0,1 0 16,-1 0-16,0-1 0,0 1 15,21 0-15,-20 0 0,20 0 0,-21 21 16,21 0-16,1 0 0,-1 0 0,-21 21 16,22-21-16,-22 42 0,0-21 15,0 22-15,0-1 0,-21 0 0,0 1 16,0-1-16,0 0 0,0 1 15,-21-1-15,21 0 0,-21-20 16,0-1-16,0 0 0,21 0 16,0 0-16,-22-21 15,22-21-15,0 0 16,0 0-16,0-22 0,0 22 16,22-21-16,-1 0 0,-21-1 0,21 1 15,0 0-15,0-1 0,0-20 16,1 42-16,-1-22 0,0 1 0,0 21 15,0 0-15,0-22 0,22 43 16,-22-21-16,0 0 0,21 21 0,-20 0 16</inkml:trace>
  <inkml:trace contextRef="#ctx0" brushRef="#br0" timeOffset="2549.44">9229 1651 0,'0'0'0,"21"0"0,-21 21 0,0 0 15,0 1-15,0-1 16,0 0-16,0 0 0,0 21 15,-21-20-15,21 20 0,0 0 0,-22-21 16,22 22-16,0-1 0,0-21 0,0 22 16,0-22-16,0 0 0,0 0 15,0 0-15,0 0 0,0 1 16,0-44 15,0 1-31</inkml:trace>
  <inkml:trace contextRef="#ctx0" brushRef="#br0" timeOffset="2709.36">9207 1503 0,'0'0'15,"-21"-42"-15,21 20 0,-21 22 0,0-21 16,0 21-16,21 21 31,0 1-15,21-1-16,-21 0 0,21 0 15,0 0-15,0 0 0,1 1 16</inkml:trace>
  <inkml:trace contextRef="#ctx0" brushRef="#br0" timeOffset="3225.25">10075 1947 0,'0'0'0,"43"0"16,-22 0-16,21-63 15,-42 42-15,0 0 0,0-1 0,0 1 16,0-21-16,0 21 0,0-22 0,-21 22 16,0 0-16,0 21 15,-1 0-15,1 0 0,-21 0 0,21 0 16,-22 21-16,1 0 0,0 1 0,-1 20 16,22 0-16,-21 22 0,0-22 15,-1 0-15,22 22 0,0-22 0,0 1 16,0-1-16,21 0 0,0-21 15,0 22-15,0-22 0,21-21 0,0 21 16,21-21-16,-21 0 0,22 0 16,-1 0-16,0-21 0,22 0 0,-22 0 15,1-1-15,20 1 0,-21-21 0,1 0 16,-1-22-16,0 22 0,1-22 16,-1-20-16,-21-1 0,22 21 0,-22-20 15,0-22-15,0 21 16,-21 1-16,0-22 0,0 21 0,0 0 15,0 22-15,0-1 0,0 22 16,-21 0-16,0 21 0,0 21 0,-1 0 16,1 21-16,0 0 0,0 42 15,0-20-15,0 20 0,-1 22 0,1 0 16,21-1-16,-21 1 0,21 0 16,0-1-16,0 22 0,0-21 0,0-22 15,21 1-15,-21-1 0,21 1 0,1-22 16,-1 0-16,0-20 0,0-1 15,0 0-15,22-21 0,-22 0 16,21 0-16,-21 0 0,22 0 0,-1-21 16</inkml:trace>
  <inkml:trace contextRef="#ctx0" brushRef="#br0" timeOffset="5532.99">12933 1334 0,'0'0'0,"0"21"16,0 21-16,0-21 0,21 22 16,-21-22-16,21 0 0,0 0 15,0-21-15,1 0 0,-1 0 16,0-21-16,0 0 0,0 0 15,22-22-15,-22 1 0,21 0 16,-21-1-16,22-20 0,-1-22 0,-21 22 16,21-22-16,-20 0 0,-1 1 15,-21 20-15,0-21 0,0 43 0,0-21 16,0 41-16,0-20 0,0 21 16,-21 21-16,-1 21 15,1 0-15,0 22 0,-21 20 16,21 1-16,-1-1 0,1 22 0,0-1 15,0 22-15,0-21 0,21 21 16,-21-22-16,21 1 0,0 0 0,0-1 16,0 1-16,0 0 0,0-22 0,0 1 15,0-1-15,0-20 0,0-1 16,0 0-16,-22-21 0,22 22 0,-21-22 16,0-21-16,0 21 0,0-21 15,0 0-15,-22 0 0,1-21 0,0 0 16,-1 0-16,1-1 0,0-20 15,-1 0-15,1-1 0,0 1 16,-1 0-16,22-1 0,-21 1 0,21 21 16,-1 21-16,22 21 15,0 0-15,0 22 16,22-22-16,-1 21 0,-21 0 16,21-20-16,0 20 0,0 0 0,22 1 15,-22-22-15,21 0 0,-21 0 0,22 0 16,-1 0-16,21-21 0,-20 0 15,-1 0-15,22 0 0,-22 0 0,21 0 16,-20-21-16,20-21 0,-20 21 16,20-22-16,-21 22 0,1-21 15,-22-22-15,21 22 0,-21-21 0,1-1 16,-1 22-16,-21-1 0,0 1 16,0 0-16,21 21 0,-21-1 0,0 44 31,0-1-31,0 21 0,0 0 0,0-20 15,-21 20-15,21 0 0,0 1 16,0-1-16,0 0 0,-21 1 0,21-22 16,0 21-16,0-21 0,0 0 0,0 1 15,21-22 1,-21-22-16,21 1 16,0 0-16,0 0 15,0 0-15,-21-22 0,22 1 0,-1 0 16,0-1-16,0 1 0,0 21 0,0-21 15,1 20-15,-22 1 0,21 21 16,0 0-16,-21 21 0,0 1 16,0-1-16,0 0 0,0 21 15,0-21-15,0 22 0,0-1 0,0-21 16,0 22-16,0-1 0,21-21 16,0 0-16,-21 0 0,21 1 0,1-1 15,-1-21-15,21 0 0,-21 0 0,22 0 16,-22 0-16,21 0 0,0-21 15,1-1-15,-1 1 0,0 0 16,1-21-16,-1-1 0,0 1 0,1-21 16,-1-1-16,-21 1 0,22-1 15,-22 1-15,0-22 0,0 0 0,-21 22 16,0-22-16,0 0 0,0 22 16,0-1-16,0 22 0,0 0 0,0 21 15,-21 21-15,0 0 0,0 21 16,-1 0-16,1 0 0,21 43 0,0-22 15,-21 21-15,21 1 0,-21-1 16,21 1-16,0-1 0,0 1 0,0-1 16,0 1-16,0-22 0,0 22 15,0-22-15,0 0 0,0 1 16,0-1-16,0-21 0,0 0 0,0 1 16,0-1-16,0-42 31,0-1-31,21-20 0,-21 21 15,21 0-15,0-22 0,1 22 0,-22 0 16,21 0-16,0 0 0,0 0 0,0 21 16,0 21-1,-21 0-15,0 0 0,0 0 16,0 0-16,0 22 0,22-22 16,-22 0-16,21 0 0,-21 0 0,0 1 15,21-1-15,0 0 0,0 0 16,0-21-16,1 0 0,-1 21 15,21-21-15,-21 0 0,22 0 0,-1 0 16,0-21-16,1 0 0,-1 0 16,0 0-16,-21-1 0,22-20 0,-1 21 15,-21-21-15,22-1 0,-22 1 0,0-22 16,0 22-16,-21 0 0,0 21 16,0-22-16,0 22 0,0 0 0,0 0 15,-21 21-15,0 0 0,0 0 16,-1 0-16,1 21 0,0 0 0,0 21 15,0-20-15,21 20 0,0-21 16,-21 21-16,21 1 0,-22-1 16,22 0-16,0 1 0,0-22 0,0 21 15,0-21-15,0 1 0,22-1 16,-1 0-16,0 0 0,0 0 0,0-21 16,22 0-16,-22 0 0,21 0 15,-21 0-15,22 0 0,-22-21 0,21 0 16,0 21-16,-20-42 0,20 20 0,0 1 15,-21-21-15,1 0 0,-1-1 16,21 1-16,-21 0 0,-21-1 0,21 22 16,-21-21-16,0 21 0,0-1 15,-21 44 1,0-1-16,21 0 16,-21 21-16,21-21 0,-21 1 15,21 20-15,0-21 0,0 0 0,0 22 16,0-22-16,21 0 0,0 0 15,0 0-15,0 0 0,1 22 0,-1-22 16,0 0-16,0 0 16,0-21-16,-21 21 0,21-21 15,1 0 17,-1-21-32,-21 0 0,21 0 15,-21 0-15,21 0 0,-21-1 16,21 1-16,0-21 0,-21 21 15,0-22-15,22 22 0,-22 0 0,21 0 16,-21 0-16,0 0 0,21 21 16,0 0-1,-21 21-15,0 0 0,0 0 16,0 0-16,0 22 0,0-22 0,0 21 16,0-21-16,0 0 0,0 22 15,0-22-15,0 0 0,0 0 0,0 0 16,21 1-16,0-1 0,1 0 15,-1-21-15,0 0 0,0 0 0,0 0 16,0 0-16,22 0 0,-22-21 16,21 0-16,-21-1 0,22 1 0,-1-21 15,0 0-15,-20-1 0,20-20 16,0-1-16,1 1 0,-22-1 0,21-20 16,0-1-16,-20 0 0,-1 1 15,0-1-15,0 0 0,-21 22 0,21-22 16,-21 22-16,0 20 0,0 1 15,0 21-15,-21 0 0,0 21 0,-21 0 16,20 21-16,1 21 0,-21 0 16,21 1-16,0 20 0,-1 1 0,1-1 15,0 22-15,21-22 16,0 22-16,0-21 0,0-1 0,0 22 16,0-22-16,0-20 0,0 20 15,0-21-15,21 1 0,-21-1 0,0 0 16,21-20-16,1 20 0,-1-42 0,0 21 15,-21 0-15,21-21 0,0 0 16,0 0-16,1 0 0,-1 0 0,0 0 16,0-21-16,0 21 0,0-21 15,1 0-15,-1 0 0,0-22 0,0 22 16,0 0-16,-21-21 0,0-1 16,0 22-16,0-21 0</inkml:trace>
  <inkml:trace contextRef="#ctx0" brushRef="#br0" timeOffset="5720.88">16489 1630 0,'0'0'15,"21"0"1,21 0-16,-21 0 0,22-21 16,-1 0-16,0 21 0,22-22 0,-22 1 15,1 0-15,-1 21 0,0-21 16,1 0-16,-1 21 0,-21-21 0,0-1 15,-21 1-15,0 0 16,-21 21-16</inkml:trace>
  <inkml:trace contextRef="#ctx0" brushRef="#br0" timeOffset="5885.79">16044 1524 0,'0'0'16,"-42"0"-16,0 21 0,20-21 0,1 0 15,0 0-15,42 0 47,0 0-47,1 0 0,-1 0 0,0 0 16,0 0-16</inkml:trace>
  <inkml:trace contextRef="#ctx0" brushRef="#br0" timeOffset="7401.17">17505 2159 0,'0'0'0,"63"21"16,-42-21-1,1 0-15,-1-21 0,0 21 16,-21-21-16,21 0 0,0 0 15,0-1-15,-21-20 0,0 21 0,0-21 16,22-1-16,-22 1 0,0-22 16,0 22-16,0-21 0,-22 20 0,1 1 15,0 0-15,0-1 0,-21 22 0,20 21 16,-20 0-16,0 0 0,-1 0 16,1 21-16,0 0 0,-1 22 0,-20-1 15,21 22-15,-1-22 0,22 21 16,-21 1-16,21-1 0,21-20 0,0 20 15,0-20-15,0-1 16,0-21-16,21 0 0,21 0 0,-21 1 16,22-1-16,-1-21 0,0 0 0,1 0 15,-1 0-15,21-21 0,-20-1 16,-1 1-16,0 0 0,-20-21 0,20 21 16,-21-22-16,21 1 0,-20 0 15,-1-1-15,-21 1 0,0 0 0,21-22 16,-21 22-16,0-1 0,21 22 15,-21 0-15,0 0 0,0 42 16,0 0 0,0 0-16,0 22 0,0-22 0,0 21 15,0 1-15,0-1 0,0 0 16,0 1-16,0-1 0,21-21 16,0 0-16,1 0 0,-1 1 0,0-1 15,0 0-15,21-21 0,1 0 16,-22 0-16,21 0 0,1-21 0,-1 0 15,-21-1-15,21 1 0,-20 0 0,-1 0 16,0-21-16,0 20 0,-21-20 16,0 21-16,0-21 0,0-1 0,0 1 15,0 21-15,0 0 0,0-1 16,0 1-16,-21 42 16,0 1-16,21 20 15,-21-21-15,-1 21 0,22 1 16,0-1-16,-21-21 0,21 22 15,-21-22-15,21 21 0,0-21 0,0 0 16,0 1-16,21-22 16,0 0-16,1 0 0,-1-22 15,0 22-15,21-21 0,-21 0 16,1 0-16,20-21 0,-21 20 16,0-20-16,22 0 0,-22 21 15,21-22-15,-21 1 0,0 21 0,1 0 16,20-1-16,-21 1 0,0 21 15,0 21-15,-21 1 16,0-1-16,0 0 0,0 0 16,0 21-16,0-20 0,0 20 0,0-21 15,22 0-15,-1 22 0,-21-22 16,21 0-16,0 0 0,0-21 0,0 21 16,1-21-16,-1 0 0,0 0 0,0 0 15,0-21-15,0 21 16,1-21-16,-1 0 0,0-22 0,-21 22 15,21 0-15,0-21 0,0-1 16,1 22-16,-1-21 0,0 0 0,-21-1 16,21 22-16,0-21 0,0 21 15,1-1-15,-1 1 0,0 21 16,-21 21 0,0 1-1,0-1-15,0 0 0,0 0 16,0 0-16,0 0 0,21-21 31,0 0-15,-21-21-16,0 0 15,0 0-15,0 0 16,0 0-16,-21 21 16,0 0-16,0 0 0,0 0 15,-1 0-15,1 0 16,0 0-16,0 0 0,0 21 0,0 0 15,21 0-15,-22 21 0,22-20 16,-21-1-16,21 21 0,0-21 0,0 22 16,0-22-16,0 21 0,0-21 15,21 22-15,1-22 0,20 0 0,-21 0 16,21 0-16,-20-21 0,20 21 0,0-21 16,-21 0-16,22 0 0,-1 0 15,0 0-15,-20 0 0,20-21 0,0 0 16,-21 0-16,22 0 0,-1 0 15,-21-1-15,0-20 0,22 0 0,-22-1 16,0 1-16,0 0 0,0-1 16,-21 1-16,0 21 0,0-21 15,0 20-15,-21 22 16,0 22-16,0-1 16,-21 21-16,20 0 0,1-20 0,0 20 15,0 0-15,0 1 0,21-1 16,0 0-16,0 1 0,0-22 0,0 21 15,42-21-15,-21 0 0,0 1 0,22-22 16,-22 0-16,21 21 0,1-21 16,-22 0-16,21 0 0,0 0 0,-20-21 15,20-1-15,-21 22 0,21-21 16,-20 0-16,-1 0 0,-21 0 16,0-22-16</inkml:trace>
  <inkml:trace contextRef="#ctx0" brushRef="#br0" timeOffset="8082.4">5524 2582 0,'0'0'0,"-21"0"0,21 22 0,0-1 15,0 0-15,21-21 16,22 21-16,-1-21 0,22 21 16,-1 0-16,22-21 0,-1 22 15,1-1-15,0 0 0,21 0 0,21-21 16,0 21-16,0 0 0,0-21 0,21 0 15,0 22-15,0-22 0,21 0 16,1 0-16,-22 0 0,21 0 0,1 0 16,-22 0-16,0 0 0,0 0 15,0 0-15,-21 0 0,0 0 0,-21 0 16,0 0-16,-21 0 0,-22 0 0,-21 0 16,1 0-16,-1 0 0,-21 0 15,-21 21 1</inkml:trace>
  <inkml:trace contextRef="#ctx0" brushRef="#br0" timeOffset="8541.57">13398 3006 0,'0'0'0,"-21"0"0,0 0 0,0 0 16,42 0 15,21 0-31,1 0 16,-1 0-16,22 0 15,20 0-15,1 0 0,21 0 0,21 0 0,0 0 16,21 0-16,0 0 0,21 0 16,1 0-16,20 0 0,1 0 15,-1 0-15,22 0 0,0 0 0,-1 0 16,1 0-16,0 0 0,-1 0 15,1 0-15,0 0 0,-1 0 0,-20 0 16,-1 0-16,-20 21 0,-1-21 0,0 0 16,-21 0-16,1 0 0,-22 0 15,-22 0-15,1 0 0,0 0 0,-21 0 16,-22 0-16,1 0 0,-1 0 16,-20 0-16,-22 0 0,-21-21 0,0 0 15</inkml:trace>
  <inkml:trace contextRef="#ctx0" brushRef="#br0" timeOffset="18173.39">3746 5482 0,'0'0'0,"22"-21"0,-22 0 15,0 0 1,0 0-16,0-1 16,0 1-1,0 42 32,0 1-47,0-1 0,0 21 16,0 0-16,0 1 0,0 20 0,0 1 15,0-1-15,0 1 0,0-1 16,0 22-16,-22-22 0,22 1 0,-21 21 16,21-22-16,-21 22 0,21-22 15,-21 1-15,21-1 0,-21 1 16,0-1-16,21-20 0,0-1 15,0 0-15,0-21 0,-22 1 0,22-1 16,0 0-16,0 0 0,0-42 47,0 0-47,0 0 16,0-22-16,0 22 0,0-21 15,0-1-15,0 1 0</inkml:trace>
  <inkml:trace contextRef="#ctx0" brushRef="#br0" timeOffset="18936.72">3746 5334 0,'0'-21'0,"0"0"16,0 0-1,22-1 1,-1 22-16,0 0 0,0 0 16,21 0-16,1 0 0,-1 0 15,0 0-15,1 0 0,20 0 16,22 0-16,0 0 0,-1-21 0,22 21 0,-21 0 16,21 0-16,-1-21 15,1 21-15,0-21 0,0 21 0,0 0 16,0-21-16,-1 21 0,1-21 15,0 21-15,-21 0 0,-1 0 0,1 0 16,0 0-16,-22 0 0,1 0 16,-1 0-16,-20 0 0,-1 0 0,0 0 15,1 21-15,-1-21 0,-21 21 16,0 0-16,22 0 0,-43 0 0,21 1 16,-21-1-16,21 0 15,-21 21-15,0-21 0,0 22 0,0-1 16,0-21-16,0 22 0,0 20 15,0-21-15,0 1 0,0-1 0,0 0 16,0 22-16,0-22 0,0 1 16,0-1-16,0 0 0,0 1 0,0-1 15,0 0-15,0 1 0,0-1 16,0 0-16,0 1 0,0-22 0,21 21 16,-21 0-16,0 1 0,0-22 0,0 21 15,0-21-15,0 22 0,0-22 16,0 21-16,0-21 0,-21 1 0,21-1 15,-21 0-15,0 0 16,-1 0-16,1 0 0,0 1 0,0-1 16,0 0-16,-22 0 0,22-21 0,-42 21 15,20 0-15,-20 1 0,-22-1 16,-21-21-16,22 21 0,-43 0 0,21-21 16,-21 21-16,21 0 0,-21-21 15,21 0-15,0 0 0,-21 0 0,22 0 16,-1 0-16,0 0 0,0 0 15,21 0-15,1 0 0,-1 0 0,22 0 16,-1 0-16,1 0 0,-1 0 0,22 0 16,-1 0-16,22 0 0,0 0 15,0 0-15,0 0 16,42 0 0,0 0-16,0 0 15,0-21-15,1 21 0,20-21 16,-21 21-16,21 0 0</inkml:trace>
  <inkml:trace contextRef="#ctx0" brushRef="#br0" timeOffset="19461.53">3852 8911 0,'0'0'0,"0"-21"15,-21-21-15,-21-22 16,42 43-16,-21 0 0,-1 21 16,1 0-16,21 21 15,-21 0-15,21 22 0,0-22 16,0 42-16,0-20 0,0 20 0,0 1 15,0 20-15,0-20 0,0 20 16,0 1-16,0 0 0,0-1 0,0 1 16,0 0-16,-21-22 0,0 22 15,0-22-15,21 1 0,0-22 16,-22 22-16,1-22 0,21-21 0,0 22 16,0-22-16,0 0 0,-21-21 15,21-21 1,0-22-1,0 22-15,0-21 0,0 0 0,0-1 16</inkml:trace>
  <inkml:trace contextRef="#ctx0" brushRef="#br0" timeOffset="20061.18">3768 8657 0,'0'-42'0,"0"84"0,0-105 16,0 20-16,0 22 0,0 0 15,0 0-15,21 21 0,0-21 0,-21 0 16,21 21-16,21-22 0,-20 1 16,20 0-16,0 21 0,1-21 0,20 0 15,1 21-15,20-21 0,1-1 16,0 1-16,20 0 0,1 21 0,0-21 16,0 0-16,0 0 0,0-1 15,-1 22-15,-20-21 0,21 21 0,0 0 16,0 0-16,-22 0 0,1 0 15,0 0-15,-1 0 0,-20 0 0,-1 0 16,-20 21-16,20 1 0,-21-1 16,1 0-16,-22 0 0,21 0 15,-21 0-15,22 22 0,-22-22 0,21 21 16,-21 1-16,1-22 0,-1 21 16,0 0-16,0 1 0,21-1 0,-20 0 15,-1 1-15,0 20 0,0-20 0,0-1 16,22 0-16,-22 22 0,0-22 15,0 0-15,0 1 0,-21-1 0,21 0 16,-21 1-16,0-1 0,0 0 16,0 1-16,0-1 0,0 0 0,0 1 15,-21-1-15,0 0 0,0 1 0,-21-1 16,-1-21-16,1 22 16,0-1-16,-22-21 0,1 0 0,-1 22 15,-21-22-15,1 0 0,-22 0 0,0 0 16,0 0-16,-21 1 0,0-1 15,0 0-15,0-21 0,21 0 0,-21 21 16,0-21-16,22 0 0,-1 0 0,0 0 16,0 0-16,21 21 0,1-21 15,20 0-15,1 0 0,20 0 0,1 0 16,0 0-16,21 21 0,-1-21 16,1 0-16,21 22 0,0-1 15,0 0 1</inkml:trace>
  <inkml:trace contextRef="#ctx0" brushRef="#br0" timeOffset="20525.49">3979 11642 0,'0'0'16,"0"-43"-16,0 22 0,0-21 0,0 21 15,0 0-15,-21 21 0,0 0 16,0 21-16,21 0 16,0 21-16,-21 1 0,21-1 0,0 21 15,0 1-15,0-1 0,0 22 16,0 0-16,0-1 0,0 1 16,0 0-16,0-1 0,-22 1 0,22 0 15,-21-1-15,21 1 0,-21 0 16,21-1-16,-21-20 0,0 21 0,21-43 15,-21 21-15,21-20 0,-22-22 16,22 21-16,-21-21 0,21-63 31,0 21-31,0-21 0,0-1 16,0 1-16,0-22 0,0 1 0,0-1 16</inkml:trace>
  <inkml:trace contextRef="#ctx0" brushRef="#br0" timeOffset="21153.56">3937 11642 0,'0'0'0,"0"-21"0,0-1 15,-21 1-15,0 21 16,21-21 15,21 21-31,0 0 0,0 0 16,21-21-16,1 21 0,-1 0 0,0-21 15,22 21-15,-1-21 0,1 21 16,-1 0-16,1 0 0,21 0 16,-1-22-16,-20 22 0,20 0 0,1 0 15,0-21-15,-1 21 0,-20 0 16,21 0-16,-1 0 0,1 0 0,0 0 16,-1 0-16,1 0 0,0 0 0,-22 0 15,1 0-15,-1 0 0,1 0 16,-22 21-16,0-21 0,1 22 0,-22-1 15,0-21-15,0 21 0,0 0 0,0 0 16,1 0-16,-22 1 0,21-1 16,-21 0-16,0 0 0,0 0 0,0 22 15,0-22-15,0 21 0,0-21 16,0 22-16,0-1 0,0 0 16,0 1-16,0-1 0,0 0 0,0 22 15,0-22-15,0 22 0,0-1 0,0-21 16,0 22-16,0-22 0,0 22 15,0-22-15,0 0 0,0 22 0,0-22 16,21 1-16,-21-1 0,0 0 0,0-21 16,0 22-16,0-1 0,0-21 15,0 22-15,0-22 0,-21 0 0,0 0 16,-22 0-16,1 22 0,0-22 0,-1 0 16,-20 0-16,-1 0 0,-20 0 15,-1 1-15,0-1 0,-21 0 16,1 0-16,20-21 0,-21 21 0,0 0 15,22-21-15,-1 0 0,0 0 0,1 0 16,-1 0-16,21 0 0,-20 0 16,20 0-16,22-21 0,-22 21 0,22-21 15,0 0-15,21 0 0,-1 21 16,1-43-16,21 22 0,0-21 0,0 0 16,0-1-16</inkml:trace>
  <inkml:trace contextRef="#ctx0" brushRef="#br0" timeOffset="21777.51">5038 6985 0,'0'0'0,"0"-21"0,0-21 0,0-1 15,0 22-15,0 42 32,0 0-32,0 22 0,0-1 15,0 22-15,21-1 0,-21 22 0,0-1 16,0 1-16,0 0 0,0-1 0,0 1 15,0-21-15,-21 20 16,21-20-16,-22-1 0,1 1 0,0-22 16,21 0-16,0-20 0,0-1 15,-21 0-15,21-42 16,0 0-16,0-1 0,0-20 16</inkml:trace>
  <inkml:trace contextRef="#ctx0" brushRef="#br0" timeOffset="22165.29">5038 7006 0,'0'0'0,"-22"-42"0,22 21 0,-21 21 0,0 0 15,0 0-15,-21 0 0,20 0 16,-20 21-16,21 0 0,-21 21 16,-1 1-16,1-1 0,0 0 0,20 1 15,-20 20-15,0-20 0,21-1 16,-1-21-16,1 0 0,21 0 0,0 1 15,0-1-15,21-21 16,1-21-16,20-1 16,-21 1-16,21-21 0,1 0 15,-1-1-15,0 1 0,1 0 0,20-1 16,-20-20-16,-1 20 0,0 1 16,1 21-16,-22-21 0,21 20 0,-21 1 15,22 0-15,-22 21 0,0 0 16,0 21-16,0 0 0,0 1 15,1 20-15,-1 0 0,0 22 0,0-1 16,0 1-16,-21-1 0,21 1 16,1-1-16,-1 1 0,0-22 0,-21 22 15,21-22-15,0 0 0,0-21 16,1 22-16,-1-22 0,0 0 0,0 0 16,-21 0-16,21 1 0,0-1 0</inkml:trace>
  <inkml:trace contextRef="#ctx0" brushRef="#br0" timeOffset="22633.09">5165 9927 0,'0'0'0,"0"-21"15,0 0-15,0 42 16,0 0 0,0 0-16,0 22 0,0-1 15,0 0-15,0 1 0,0 20 0,0 1 16,0 20-16,0-20 0,0 21 0,0-1 16,0-20-16,-22 20 0,22 1 15,-21-21-15,0 20 0,0-20 0,0-1 16,0 1-16,-1-22 0,1 22 15,21-22-15,0-21 0,-21 0 16,21 0-16,0 1 0,0-44 16,0 1-16,0-21 15,0 0-15,21-1 0,0 1 16</inkml:trace>
  <inkml:trace contextRef="#ctx0" brushRef="#br0" timeOffset="22998.38">5143 10266 0,'0'0'0,"0"-64"15,0-63 1,0 106-16,-21 21 0,0 0 16,0 0-16,0 21 0,0 1 15,-1-1-15,1 21 0,0-21 16,0 22-16,-21-22 0,20 21 0,1-21 16,0 22-16,21-22 0,-21 21 0,0-21 15,21 0-15,0-42 16,0 0-1,21 0-15,0 0 0,0-22 16,0 1-16,1 21 0,-1-21 0,21-1 16,-21 1-16,0-22 0,22 22 0,-22 21 15,21-21-15,-21 20 16,1 1-16,20 21 0,-21 0 0,21 21 16,-20 1-16,-1-1 0,21 21 0,-21 0 15,22 1-15,-22-1 0,0 22 16,0-22-16,0 21 0,-21-20 0,0 20 15,21-20-15,-21-22 0,22 21 16,-22-21-16,0 0 0,21 1 0,-21-1 16,0-42-1,0-1-15</inkml:trace>
  <inkml:trace contextRef="#ctx0" brushRef="#br0" timeOffset="23378.05">3154 9906 0,'0'0'0,"-21"42"16,21-20 0,0-1-16,21 0 15,0-21-15,21 21 0,1-21 0,20 0 16,1 21-16,20-21 0,1 0 0,0 0 15,-1 0-15,1 0 0,0 0 16,20 0-16,-20 0 0,21 0 0,-21 0 16,20-21-16,-20 21 0,0-21 15,-1 0-15,1 0 0</inkml:trace>
  <inkml:trace contextRef="#ctx0" brushRef="#br0" timeOffset="23836.96">8297 8467 0,'0'0'0,"0"-43"0,0 1 0,0 21 16,0 0-16,0 0 0,0-1 0,0 1 15,0 42 1,0 22-16,0-1 0,21 0 15,-21 22-15,0 21 0,0-1 16,0 1-16,22 21 0,-22 0 0,0-1 16,0 1-16,0 0 0,0 0 15,0 0-15,0 0 0,0-1 0,0-20 16,0-21-16,0-1 0,0 1 16,-22-22-16,22 0 0,0 1 0,0-22 15,0 0-15,0-63 31,0 20-31,0-20 0,22 0 0,-22-1 16</inkml:trace>
  <inkml:trace contextRef="#ctx0" brushRef="#br0" timeOffset="24421.63">8107 8509 0,'0'0'0,"-43"-21"16,22-21-16,0 42 0,0-22 15,0 1-15,42 0 16,21 21 0,1-21-16,20 21 0,1-21 0,-1 0 15,43-1-15,-21 1 0,20 21 0,1-42 16,21 21-16,-21 0 0,0-1 16,0 1-16,21 0 0,-21 0 15,-1 21-15,1-21 0,0 0 16,0 21-16,-21 0 0,-1 0 0,-20 0 15,20 0-15,-41 0 0,-1 0 0,0 0 16,1 21-16,-22-21 0,0 21 16,0 0-16,0 0 0,-21 0 0,22 1 15,-22 20-15,0 0 0,0 1 16,0-1-16,0 0 0,0 1 0,0 20 16,0 1-16,0-1 0,-22 1 0,22 20 15,-21-20-15,21 20 0,0-20 16,-21-1-16,0 22 0,21-21 0,0-1 15,0 1-15,-21-1 0,21 1 16,0-22-16,0 21 0,0-20 16,0 20-16,0-20 0,0-1 0,0 0 15,0-21-15,0 22 0,0-22 0,-21 0 16,21 0-16,-22 0 0,1 1 16,0-22-16,0 21 0,-21 0 0,-1-21 15,1 0-15,-22 0 0,1 0 0,-1 0 16,1 0-16,-22 0 0,-21 0 15,22 0-15,-22-21 0,0 21 0,21-21 16,-20 21-16,20-22 0,0 1 0,22 21 16,-22-21-16,22 21 0,20 0 0,-20-21 15,20 21-15,22 0 16,-21-21-16,21 21 0,0-21 0,-1-1 16,22 1-16,0 0 0,0 0 15,0 0-15</inkml:trace>
  <inkml:trace contextRef="#ctx0" brushRef="#br0" timeOffset="24897.08">9165 8319 0,'-21'-22'31,"0"22"-31,0 0 0,-22-21 0,22 0 16,-21 0-16,-1 0 0,1 0 16,0-1-16,-1 1 0,1-21 0,-21 0 15,-1-1-15,1 1 0,-1 0 16,1-22-16,-1 22 0,1-22 0,-22 22 15,21-22-15,-20 22 0,-1-21 0,0 20 16,22-20-16,-22 20 16,22 1-16,-1 0 0,1-1 0,20 22 15,-20-21-15,21 21 0,-1-22 16,1 22-16,0 0 0,20 0 0,-20 0 16,21 0-16,0-1 0,0 22 0,-1-21 15,1 21 1,21-21 15,-21 21-15,0 0-1,0-21-15,0 21 16,-1-21-16,1 0 0,0 21 16</inkml:trace>
  <inkml:trace contextRef="#ctx0" brushRef="#br0" timeOffset="25365.81">7006 6562 0,'0'0'0,"21"-21"0,22-22 15,-43 22-15,21 21 16,0-21-16,-21 0 0,21 0 0,-21-1 16,-21 44 30,0-1-46,0 0 0,-1 0 16,-20 0-16,0 22 0,21-22 0,-22 0 16,1 0-16,0 0 0,-1 0 15,1 1-15,0-22 0,20 21 0,-20-21 16,0 0-16,21 0 0,-22 0 16,22 0-16,0 0 0,0 0 15,21-21-15,-21-1 0,21 1 16,0 0-1,21 21 17,0 0-32,0 0 15,0 21-15,0 0 0,22 1 0,-22 20 16,21 0-16,1 1 0,20-22 16,-21 42-16,1-20 0,20-1 0,-20 0 15,-1 22-15,0-22 0,22 0 0,-22 1 16,-21-1-16,22-21 0,-1 22 15,0-22-15,-21 0 0,22 0 0,-1-21 16,-21 0-16,22 0 0,-1 0 16,0-21-16,1 0 0,-1-22 15</inkml:trace>
  <inkml:trace contextRef="#ctx0" brushRef="#br0" timeOffset="26392.81">12234 6075 0,'0'-21'16,"0"0"-16,0-1 15,0 1-15,21 21 16,-21-21-16,0 0 109,0 0-109,22 0 16,-22-1-16,0 1 0,0 0 0,0 0 16,0 0-16,0 0 0,0-1 15,0 1-15,0 0 16,0 42 0,0 0-16,0 1 0,0-1 15,0 21-15,0-21 0,0 22 16,0-22-16,-22 21 0,22-21 0,-21 22 15,21-22-15,0 0 0,0 21 16,-21-42-16,21 21 0,0 1 0,21-44 47,0 1-47,1 0 0</inkml:trace>
  <inkml:trace contextRef="#ctx0" brushRef="#br0" timeOffset="26592.7">12552 5821 0,'0'0'0,"0"-21"16,0 42 15,0 0-31,0 0 16,0 0-16,0 1 0,0-1 15,0 0-15,0 0 0,-21 0 16,21 0-16,0 1 0,0-1 0,0 0 15,21-21 1</inkml:trace>
  <inkml:trace contextRef="#ctx0" brushRef="#br0" timeOffset="27529.88">13716 6033 0,'-21'21'15,"21"0"1,21-21 0,0 0-1,0-21-15,22 0 16,-22-1-16,0 22 0,21-21 16,-21-21-16,22 21 0,-1 0 0,-21-1 15,22-20-15,-22 21 0,0-21 16,0-1-16,-21 22 0,21-21 0,-21 21 15,0-1-15,0 1 0,0 0 16,-21 0-16,0 21 0,0 0 0,0 0 16,-1 21-16,1 0 0,0 22 15,0-22-15,21 21 0,0 22 0,-21-22 16,21 21-16,0-20 0,-21 20 0,21-20 16,0-1-16,0 21 0,0-20 15,0-1-15,0 22 0,0-22 16,0 0-16,0 1 0,0-22 15,0 21-15,0-21 0,0 0 0,0 1 16,0-1-16,-22-21 16,1 0-16,0 0 15,0-21-15,0-1 0,0 1 0,-1 0 16,1 0-16,0-21 0,-21 20 16,21 1-16,-1-21 0,1 21 0,0 0 15,0-1-15,21 44 31,0-1-31,0 0 16,21 0-16,21 0 0,-20 22 16,-1-22-16,21 0 0,-21 21 0,22-21 15,-1 1-15,0-1 0,1-21 16,-1 21-16,0-21 0,1 0 0,-1 0 16,0 0-16,1 0 0,-1-21 15,0 0-15,1-1 0,-1 1 0,0-21 16,1 21-16,-1-22 0,0 1 0,-21 0 15,22-1-15,-22 1 0,0 0 16,0-1-16,0 1 0,1 0 0,-22-22 16,0 22-16,0 0 15,21-1-15,-21 22 0,0 0 0,0 0 16,0 0-16,0 42 16,0 21-1,0-21-15,0 22 0,-21-22 0,21 21 16,-22 0-16,1 1 0,21-1 15,-21 0-15,0 1 0,0-1 0,21 0 16,0 1-16,-21-22 0,21 21 16,0-21-16,0 1 0,0-1 0,21-21 31,-21-21-31,21-1 16,-21 1-16</inkml:trace>
  <inkml:trace contextRef="#ctx0" brushRef="#br0" timeOffset="27705.78">14499 6160 0,'0'0'0,"21"0"31,0 0-31,1 0 0,-1 0 0,0 0 16,21 0-16,-21 0 0,22 0 15,-1 0-15,0 0 0,1 0 0,-22 0 16,21 0-16,1 0 0,-1-22 0,0 22 15,1 0-15</inkml:trace>
  <inkml:trace contextRef="#ctx0" brushRef="#br0" timeOffset="27957.23">15938 6033 0,'0'0'0,"0"21"31,0 0-31,0 0 0,0 21 16,0-20-16,0-1 15,0 0-15,0 21 0,-21-21 0,0 22 16,21-22-16,-21 21 0,0-21 16,0 1-16,-1 20 0,22-21 15,0 0-15,0 0 0,43-42 31,-22 0-31,0 0 0</inkml:trace>
  <inkml:trace contextRef="#ctx0" brushRef="#br0" timeOffset="28318.56">16595 6033 0,'0'0'16,"21"-22"-16,21-20 15,-42 21-15,-21 42 31,0-21-31,0 21 0,-22 0 16,22 1-16,0-1 0,-21 0 0,20 0 16,1 0-16,0 0 0,21 1 15,0-1-15,0 0 0,0 0 16,21-21-16,0 21 0,22-21 16,-22 0-16,21 21 0,-21-21 15,22 0-15,-22 22 0,0-22 0,0 21 16,0-21-16,1 21 0,-22 0 15,21-21-15,-21 21 0,0 0 16,0 1-16,-21-22 0,-1 21 0,1 0 16,-21 0-16,21 0 0,-22-21 15,1 21-15,21 1 0,-21-22 0,-1 0 16,22 0-16,0 0 0,-21 0 0,20 0 16,1 0-16,0 0 15,21-22-15,-21 1 0,21 0 0,0 0 16,0 0-16,0-22 0,0 22 0</inkml:trace>
  <inkml:trace contextRef="#ctx0" brushRef="#br0" timeOffset="28513.45">16171 5779 0,'0'0'0,"-21"0"0,-21 0 0,21 0 0,-1 0 16,1 0-16,0 0 15,42 0 32,0 0-47,1 0 0,-1 0 16,0 0-16</inkml:trace>
  <inkml:trace contextRef="#ctx0" brushRef="#br0" timeOffset="29081.12">17928 6329 0,'0'0'0,"21"0"0,0 0 0,1 0 15,-1-21-15,0 0 0,0-1 16,0 1-16,-21 0 0,21 0 16,1 0-16,-1 0 0,0-22 15,-21 22-15,0-21 0,0-1 0,0 22 16,0-21-16,0 0 0,-21-1 0,0 22 16,-22 0-16,22 0 0,-21 0 15,21 21-15,-22 0 0,1 21 0,0 0 16,20 0-16,-20 21 0,0-20 15,-1 41-15,1-21 0,0 1 0,21-1 16,-1 22-16,1-22 0,21 0 16,0 1-16,0-22 0,0 21 0,0-21 15,21 0-15,1 1 0,-1-1 16,0-21-16,21 0 0,-21 0 16,22 0-16,-1-21 0,-21-1 0,22 1 15,-1-21-15,0 21 0,1 0 0,-22-22 16,21 22-16,-21 0 0,22-21 15,-22-1-15,0 22 0,0-21 0,-21 21 16,0-1-16,21 1 0,-21 0 16,0 42-1,0 0-15,0 1 16,0 20-16,-21-21 0,21 21 0,0-20 16,0 20-16,0 0 0,0-21 0,0 22 15,21-22-15,0 0 0,1 0 16,-1 0-16,0-21 0,21 0 15,-21 0-15,22 0 0,-1 0 0</inkml:trace>
  <inkml:trace contextRef="#ctx0" brushRef="#br0" timeOffset="31317.61">20278 5461 0,'0'0'0,"0"-21"0,21 0 16,-21-22-16,21 22 0,-21-21 16,21 21-16,-21-22 0,0 1 15,0 0-15,0-1 0,0 22 0,0-21 16,-21 21-16,0 0 0,0-1 16,-1 22-16,-20 0 0,21 0 0,-21 22 15,-1-1-15,1 21 0,21 0 16,-22 1-16,1 20 0,0 1 0,-1-1 15,1 22-15,21-22 0,-21 22 16,20 0-16,1-1 0,0-20 0,21-1 16,0 1-16,0-22 0,0 22 15,21-22-15,0-21 0,22 22 0,-1-22 16,-21 0-16,22-21 0,-1 0 0,21 0 16,-20 0-16,-1 0 15,22 0-15,-22 0 0,0-21 0,22 0 16,-22-1-16,22 1 0,-22 0 15,0-21-15,1 21 0,-22-22 0,21 22 16,-21-21-16,-21 21 0,0-22 0,21 22 16,-21 0-16,0-21 0,0 20 15,0 44 1,0-1-16,0 0 0,-21 0 16,21 21-16,0-20 0,-21 20 0,21 0 15,-21 1-15,21-22 0,0 21 0,0-21 16,0 22-16,0-22 0,0 0 15,21 0-15,0 0 0,0-21 16,1 21-16,20-21 16,-21 0-16,0 0 0,22 0 0,-22-21 15,0 21-15,21-21 0,-21 0 0,22 0 16,-22 0-16,0-1 0,21 1 16,-20-21-16,-1 21 0,-21-22 0,0 1 15,0 0-15,0-1 0,0 22 16,0-21-16,0 0 0,0-1 0,-21 22 15,-1 0-15,1 0 0,-21 21 0,21 0 16,-22 0-16,22 21 0,-21 0 16,21 21-16,-22-20 0,1 20 0,21 0 15,-21 1-15,20-1 16,22 0-16,0-21 0,0 22 0,0-22 16,0 21-16,22-21 0,20 1 0,-21-22 15,21 21-15,-20-21 0,20 0 16,0 0-16,1 0 0,-1 0 0,0-21 15,1-1-15,-1 22 0,0-21 16,1 0-16,-1 0 0,0 0 0,1-22 16,-1 22-16,-21 0 0,0-21 0,22 21 15,-43-1-15,21 1 0,-21 0 16,21 21-16,-21 21 31,0 0-31,0 1 0,0 20 0,0-21 16,-21 0-16,21 0 0,0 1 15,-21-1-15,21 0 0,0 0 16,0 0-16,0 0 0,0-42 47,21 0-31,-21 0-16,21 0 0,0 0 15,0-1-15,0 1 0,1-21 0,-1 21 16,-21-22-16,21 22 0,0-21 15,0 21-15,0 0 0,1-1 0,-1 22 16,0 0-16,0 0 16,0 22-16,-21-1 15,0 0-15,0 0 0,0 21 0,0-20 16,0-1-16,0 21 0,0-21 16,0 0-16,0 1 0,21-1 0,-21 0 15,0 0-15,22 0 0,-1 0 16,0-21-16,0 0 15,0 0-15,0 0 0,1-21 16,-1 0-16,21 0 0,-21 0 16,0 0-16,1-1 0,-1 1 0,0 0 15,0-21-15,-21 21 0,21-1 16,-21 1-16,21 0 0,-21 0 16,0 42-1,0 0 1,-21 22-16,21-22 0,-21 0 15,21 0-15,0 0 0,0 0 16,0 1-16,0-1 0,0 0 0,0 0 16,0 0-16,21 0 0,0-21 15,1 0-15,-1 0 0,0 0 16,21 0-16,-21 0 0,1 0 0,20 0 16,0-21-16,-21 0 0,22 0 15,-1 0-15,0 0 0,-20-1 16,20-20-16,0 0 0,1-1 0,-22 1 15,21-21-15,-21-1 0,0 1 16,1 20-16,-1-20 0,-21-1 0,0 22 16,0-22-16,0 22 0,0 21 15,0 0-15,0 0 0,0-1 0,-21 22 16,-1 22 0,1-1-16,0 21 0,21-21 0,-21 22 15,0 20-15,21-21 0,0 1 0,-21 20 16,-1-20-16,22 20 0,-21-21 15,21 1-15,-21-1 0,21 0 16,0 1-16,0-1 0,-21-21 16,21 0-16,-21 1 0,21-1 0,0 0 15,0-42 17,0 0-32,0-1 0,21 1 15,0-21-15,0 21 0,0-22 16,1 22-16,-1-21 0,21 21 0,-21 0 15,0-1-15,22 1 0,-22 0 0,21 21 16,-21 0-16,1 0 0,-1 0 16,0 0-16,21 21 0,-21 0 0,1 1 15,-1-1-15,-21 0 16,0 0-16,0 0 0,0 0 0,0 1 16,0-1-16,0 21 0,-21-21 0,-1-21 15,1 21-15,0 1 0,0-1 16,0 0-16,-22-21 0,22 0 0,-21 21 15,21-21-15,0 0 0,-1 0 16,-20 0-16,21 0 0,0 0 0,0-21 16,21 0-16,-22 21 0,44 0 31,-1 0-15,0 21-1,0-21-15,0 21 0,0-21 0,1 0 16,-1 21-16,0-21 0,0 0 0,21 0 15,-20 21-15,-1-21 0,21 0 16,-21 0-16,22 0 0,-22 0 0,21 0 16,0-21-16,-20 21 0,20-21 15,-21 0-15,0 0 0,22 0 0,-22-1 16,0 1-16,0-21 0,0 21 0,0-22 16,1 1-16,-1 21 0,-21-21 15,21 20-15,-21 1 0,0 0 0,0 0 16,0 42-1,0 0-15,0 0 16,0 1-16,0 20 0,-21-21 0,21 21 16,-21-20-16,21-1 0,-22 21 15,22-21-15,0 0 0,0 1 0,0-1 16,0 0-16,0 0 0,0 0 16,22-42 15</inkml:trace>
  <inkml:trace contextRef="#ctx0" brushRef="#br0" timeOffset="31493.51">23516 5609 0,'0'0'0,"-21"-21"0,0 0 0,0 21 15,-1 0 1,1 0-1,21 21-15,0 0 16,21 0-16,1-21 0,-1 22 16,0-22-16,0 21 0,0 0 15</inkml:trace>
  <inkml:trace contextRef="#ctx0" brushRef="#br0" timeOffset="33497.26">23982 5779 0,'0'21'16,"-21"0"0,-1 0-16,22 0 0,0 0 15,-21 1-15,21-1 0,-21 0 16,21 0-16,-21 0 0,21 0 0,0 1 16,0-1-16,0 0 0,-21 0 15,42-42 32,0 0-47,-21 0 16,21-1-16,0 1 0,1 0 0,-1 0 15,21-21-15,-42 20 0,21 1 16,0 0-16,1 0 0,-1 0 0,0 0 16,0 21-1,-21 21-15,0 0 16,0 0-16,0 0 0,0 0 0,0 1 15,0-1-15,0 0 0,21 0 16,-21 0-16,21 0 0,1 1 0,-22-1 16,21 0-16,0 0 0,0-21 15,21 21-15,-20-21 0,20 0 0,-21 0 16,21 0-16,-20 0 0,20 0 16,-21 0-16,21 0 0,1 0 15,-1-21-15,-21 0 0,22 21 0,-22-21 16,0-22-16,21 22 0,-21 0 0,1-21 15,-22-1-15,0 22 0,21-21 16,-21 0-16,0 20 0,0-20 0,0 21 16,-21 21-16,-1-21 0,1 21 15,0 0-15,-21 0 0,21 21 0,-22 0 16,22 0-16,-21 22 0,21-22 16,-1 21-16,1-21 0,-21 22 0,42-22 15,-21 0-15,21 21 0,0-21 16,0 1-16,0-1 0,0 0 15,0 0-15,21-21 16,0 0-16,0 0 16,0 0-16,1 0 0,-1 0 0,0 0 15,0-21-15,0 21 0,0-21 0,1 0 16,-1-1-16,0 1 16,-21 0-16,0 0 0,0-21 0,21 20 15,-21 1-15,21 0 0,-21 0 16,0 0-16,0 0 0,0 42 47,0 0-32,0 0-15,0 0 16,0 0 0,0 1-16,0-1 15,0 0 1,0 0-16,0 0 0,0 0 15,21-21-15,-21 22 16,22-22-16,-1 0 0,-21 21 0,21-21 16,0 0-16,0 0 0,0 0 15,1 0-15,-1 0 0,0 0 16,21-21-16,-21 21 0,1-22 16,-1 1-16,0 0 0,0 0 15,0 0-15,0-22 0,1 1 0,-1 0 16,0-1-16,0 1 0,0-21 0,0 20 15,1-20-15,-1-1 0,0 22 16,0-22-16,-21 1 0,21 21 0,0-22 16,-21 22-16,0-1 0,0 22 15,0-21-15,0 21 0,-21 42 32,0 21-32,0-21 0,0 22 0,0 20 15,-1-20-15,1-1 0,0 21 16,0-20-16,21 20 0,0-20 15,0 20-15,0-21 0,0 1 0,0-1 16,0 0-16,0 1 0,0-22 16,0 0-16,0 0 0,0 0 0,0 1 15,0-1-15,21-21 0,0 0 0,0 0 16,1 0 0,-1 0-16,0 0 0,-21-21 0,21-1 15,0 1-15,0 0 0,-21 0 16,22 0-16,-1 0 0,-21-1 0,0 1 15,21 0-15,0 21 16,-21 21 0,0 0-16,0 1 15,0-1-15,0 0 0,0 0 16,0 0-16,0 0 0,0 1 0,0-1 16,0 0-16,0 0 0,0 0 15,21-21-15,0 0 16,1 0-16,-1 0 0,0 0 15,0 0-15,0-21 0,0 21 16,1-21-16,-1 0 0,21 21 0,-21-21 16,0-22-16,1 22 0,-1 0 15,0 0-15,0 0 0,0-1 0,0 22 16,-21 22 15,0-1-31,0 0 0,-21 0 0,21 0 16,-21 0-16,21 1 0,0-1 15,0 0-15,0 0 16,21-21 0,0 0-1,1 0-15,-22-21 16,0 0-16,0 0 16,0-1-16,0 1 0,0 0 0,0 0 15,-22 0-15,22 0 0,-21-1 16,0 1-16,21 0 0,0 0 15,0 0 1,0 0-16,21 21 16,22 0-16,-22 0 0,0-22 15,21 22-15,-21 0 0,22 0 0,-22 0 16,0 0-16,0 22 0,0-1 16,1-21-16,-22 21 0,0 0 0,0 0 15,0 0-15,0 22 0,0-22 16,0 0-16,0 0 0,-22 0 15,1 1-15,21-1 0,0 0 0,0 0 16,-21 0-16,21 0 16,0-42 15,0 0-15,0 0-16,0 0 0,0 0 15,21-1-15,0-20 0,1 21 16,-1-21-16,0-1 0,0 22 0,0-21 15,22 21-15,-22-22 0,0 22 16,0 21-16,21 0 0,-20 0 0,-1 0 16,0 21-1,-21 0-15,0 22 0,0-22 16,0 0-16,0 0 0,0 0 0,0 22 16,-21-22-16,21 0 0,-21 0 15,21 0-15,-22 1 0,1-22 16,0 21-16,0-21 15,0 0 1,0-21-16,21-1 0,-22 1 16,1 0-16,21 0 0,-21 0 15,0 0-15</inkml:trace>
  <inkml:trace contextRef="#ctx0" brushRef="#br0" timeOffset="33661.18">26225 5355 0,'0'0'0,"0"-21"0,0 0 16,0 0-1,-21 21 64,0-21-79</inkml:trace>
  <inkml:trace contextRef="#ctx0" brushRef="#br0" timeOffset="33845.07">25125 5334 0,'0'0'0,"-43"0"15,-20 21-15,42-21 16,21 21-16,21-21 0,0 0 16,21 0-16,-20 22 0,20-22 15,0 0-15,1 0 0,20 0 0,-21 0 16,1 0-16,-1 0 0,0 0 0,1 0 15,-1 0-15,-21 0 0,0 0 16</inkml:trace>
  <inkml:trace contextRef="#ctx0" brushRef="#br0" timeOffset="34885.46">12658 7726 0,'0'0'0,"-64"0"15,43 21-15,0 0 0,0 0 16,-1 1-16,1 20 0,0-21 0,0 21 16,0 22-16,0-22 0,-1 1 0,22-1 15,0 21-15,0-41 0,0 20 16,0 0-16,0-21 0,0 1 0,0-1 15,22-21-15,-1 0 0,0 0 0,0 0 16,0 0-16,0 0 0,22-21 16,-22-1-16,0 1 0,0-21 0,0 21 15,1-22-15,-22 22 0,0-21 16,0 0-16,0 20 0,-22-20 16,1 21-16,0-21 0,0 20 0,-21 1 15,-1 0-15,22 0 0,-21 0 16,21 0-16,-1 21 0,1-22 0,21 1 15,21 0-15,22 0 16,-22 21-16,42-21 0,-20 0 16,20-22-16,22 22 0,-22 0 0,22 0 15,0 0-15,-1-1 0,1 1 16,-21 0-16,20 0 0,-20 21 0,-22 0 16,0 0-16,-20 0 0,-1 21 0,0 21 15,-21-20-15,0 20 16,0-21-16,-21 21 0,0 22 0,-1-22 15,-20 22-15,21-1 0,-21 22 0,20 0 16,-20-1-16,21 1 0,0 0 16,0-1-16,-1 22 0,1-21 0,21 21 15,0-1-15,0 1 0,0 0 0,0 0 16,0 0-16,0 0 0,21-22 0,1 22 16,-22 0-16,0 0 0,0 0 15,0-1-15,0-20 0,0 21 0,0-21 16,0-1-16,0-20 0,0-1 0,0 1 15,-22-22-15,1 0 0,0-20 16,0-1-16,0-21 0,0 0 0,-22 0 16,22-21-16,-21-22 0,-1 1 15,1 0-15,0-1 0,-1-20 0,1-1 16,0-20-16,21-1 0,-22 0 0,1 1 16,21-1-16,0-21 0,-1 0 15,22 22-15,0-22 0,0 0 0,0 0 16,0 0-16,22 0 0,20 1 0,0 20 15,1-21-15,-1 21 0,21 1 16,1 20-16,-1-20 0,22 20 0,0 22 16,-1-22-16,1 22 0,0 0 0,-1-1 15,1 1-15,0 0 16,21-1-16</inkml:trace>
  <inkml:trace contextRef="#ctx0" brushRef="#br0" timeOffset="35409.16">15049 7938 0,'0'0'0,"0"21"0,-21 0 16,42-42 15,1 21-31,-1-21 16,0-1-16,21 1 0,-21 0 0,22-21 15,-22 21-15,21-22 0,-21 22 0,22-21 16,-22-1-16,21 1 0,-42 21 16,0-21-16,0-1 0,0 22 0,0-21 15,-21 42-15,-21-21 0,-1 21 16,-20 0-16,-1 21 0,1 0 0,-1 21 16,1-21-16,-1 43 0,1-22 0,21 1 15,-1-1-15,1 0 0,21 22 16,21-22-16,0-21 0,0 22 0,0-1 15,21-21-15,0 0 0,21 22 0,1-22 16,-1 0-16,22 0 16,-22 0-16,21 22 0,1-22 0,-22 0 15,22 0-15,-22 0 0,-21 22 0,0-22 16,1 0-16,-22 21 0,0-21 16,-22 1-16,1-1 0,0 0 0,-21 0 15,-1 0-15,1-21 0,-21 21 0,20-21 16,-20 0-16,20 0 0,-20 0 15,21 0-15,-1-21 0,22 0 0,-21 0 16,21 0-16,-1 0 0,1-22 0,21 1 16,0 0-16,0 20 0,0-20 15,0 0-15,21 21 0,1-22 0,20 22 16,0-21-16,1 21 0,20-1 16,-21-20-16,22 21 0</inkml:trace>
  <inkml:trace contextRef="#ctx0" brushRef="#br0" timeOffset="35596.05">15388 7895 0,'0'0'0,"148"0"15,-105 0-15,-1 21 0,-21 1 16,0-1-16,0 0 0,-21 0 0,22 21 16,-22-20-16,0 20 0,0 0 15,0-21-15,0 22 0,-22-22 0,22 0 16,-21 0-16,0 0 0,21 1 0,0-1 16,-21-21-16,0 21 15,0-42 1,21 0-16,0-1 15,0 1-15,0 0 0,0-21 16,0 21-16,21-22 0</inkml:trace>
  <inkml:trace contextRef="#ctx0" brushRef="#br0" timeOffset="35732.97">15706 7726 0,'0'0'0,"0"-21"0,21 21 0,-21-21 16,21 21 15,0 0-16,-21 21-15,21-21 0,-21 21 16,21-21-16,1 0 0,-1 0 0,0 21 16,0-21-16,0 0 0</inkml:trace>
  <inkml:trace contextRef="#ctx0" brushRef="#br0" timeOffset="36522.51">16171 7895 0,'0'0'15,"0"21"-15,0 43 0,0-22 16,0 1-16,0-1 0,-21 0 0,0-21 15,21 22-15,-21-1 0,0-21 0,-1 22 16,22-22-16,0 0 0,-21 0 16,21-42 15,0-21-31,21 20 16,1 1-16,-1-21 0,0 21 0,0-22 15,0 1-15,22 0 0,-22-1 0,0 22 16,21 0-16,-21-21 0,1 42 15,-1-21-15,0 21 16,-21 21-16,0 0 0,0 0 16,0 0-16,0 0 0,0 22 0,0-22 15,0 21-15,0-21 0,0 1 0,0 20 16,0-21-16,0 0 0,0 0 16,21-21-16,0 22 0,0-1 15,22-21-15,-22 0 0,21 0 0,22 0 16,-22 0-16,0 0 0,1-21 15,20-1-15,-20 1 0,-1 0 0,0-21 16,1 21-16,-1-1 0,0-20 0,-21 0 16,1 21-16,-22-22 0,0 1 15,0 21-15,0-22 0,0 22 0,-22 0 16,1 21-16,0 0 0,-21 0 0,21 0 16,-22 0-16,22 21 0,-21 0 15,-1 1-15,22-1 0,-21 0 0,21 0 16,0 0-16,-1 22 0,22-22 15,0 0-15,0 0 16,22-21-16,-1 0 0,0 0 0,0 0 16,21 0-16,-20 0 0,20 0 15,-21 0-15,21 0 0,1 0 0,-22 0 16,21 0-16,-21 21 0,1-21 0,-1 21 16,0 1-16,0 20 0,0-21 15,-21 21-15,0 1 0,0 20 0,0-20 16,0 20-16,0 1 0,0-1 0,-21 22 15,0-1-15,0 1 0,0 21 16,-1-21-16,1 20 0,0 1 0,-21-21 16,21 21-16,-1-22 0,-20 22 0,21-21 15,0-22-15,-22 22 0,22-43 16,-21 22-16,21-22 0,0 1 0,-1-22 16,-20 0-16,21 0 0,0-21 15,0 0-15,-1 0 0,1 0 0,-21-21 16,21 0-16,0-22 0,-22 1 0,22 0 15,0-1-15,-21 1 0,20-21 16,1-1-16,21 1 0,0-1 0,0 1 16,0-22-16,0 21 0,0-20 0,0 20 15,21-20-15,1 20 0,20-21 0,-21 1 16,21-1-16,1 0 0</inkml:trace>
  <inkml:trace contextRef="#ctx0" brushRef="#br0" timeOffset="36781.37">17505 7557 0,'0'0'16,"21"-22"-16,0-20 0,0 21 0,-21 0 0,0 0 15,0-1-15,0 44 16,0-1 0,0 0-16,0 21 0,0 1 15,0-1-15,0 0 0,-21 22 0,21-1 16,-21-20-16,0 20 0,21 1 0,-21-1 15,-1 1-15,22-22 0,0 21 16,0-41-16,0 20 0,0 0 16,0-21-16,0 1 0,0-1 0,22-21 15,-1 0 1,0 0-16,0 0 0,0-21 16,0-1-16,22 1 0</inkml:trace>
  <inkml:trace contextRef="#ctx0" brushRef="#br0" timeOffset="37081.21">17822 8128 0,'0'21'16,"21"-21"-1,1 0-15,-1 0 0,0 0 16,0 0-16,21-21 0,-20 21 16,20-21-16,-21 0 0,21 0 15,1-1-15,-1-20 0,-21 21 0,22-21 16,-22 20-16,0 1 0,-21 0 15,0 0-15,0 0 0,-21 21 16,0 0-16,-22 0 0,22 0 0,-21 0 16,-1 21-16,1 0 0,0 0 15,21 22-15,-1-22 0,-20 0 0,21 21 16,21-21-16,0 22 0,0-22 0,0 0 16,0 21-1,0-20-15,21-22 0,21 21 0,-20-21 0,20 0 16,-21 0-16,21 0 0,1 0 15,-1 0-15,0 0 0</inkml:trace>
  <inkml:trace contextRef="#ctx0" brushRef="#br0" timeOffset="37281.08">18754 8192 0,'0'0'15,"0"21"-15,0 0 16,0 0-16,0 0 0,0 0 0,-22 1 15,1 20-15,21-21 0,-21 21 0,-21 1 16,21-22-16,-1 21 0,-20 1 16,21-1-16,-21-21 0,-1 21 15,22-20-15,-21 20 0,21-21 0,-22 0 16,22 0-16,0-21 0,0 0 16,0 0-16</inkml:trace>
  <inkml:trace contextRef="#ctx0" brushRef="#br0" timeOffset="39177.15">19621 7938 0,'0'0'0,"0"-43"0,0 22 16,-21 0-16,21-21 15,0 20-15,0 44 16,0-1-1,0 0-15,0 21 0,0 1 0,0-1 16,0 21-16,0-20 0,0 20 16,0-20-16,0-1 0,-21 0 0,21 1 15,-21-1-15,21-21 0,0 21 0,0-20 16,-21-1-16,21-42 31,0-1-31,0-20 16,0 21-16,0-21 0,0-1 15,21 1-15,0 0 0,0-1 0,0-20 16,1 20-16,-1 1 0,0 0 16,21-1-16,1 22 0,-22 0 15,21 21-15,0 0 0,-20 0 0,20 0 16,-21 0-16,0 21 0,0 0 16,1 22-16,-1-22 0,-21 21 0,0 1 15,0-22-15,0 21 0,0 0 0,0-20 16,0 20-16,0-21 0,0 0 15,0 22-15,0-22 0,0 0 16,0 0-16,21-42 31,0 0-31,0 0 16,-21-22-16,21 22 0,1-21 0,-1-1 16,0 22-16,21-42 0,-21 20 15,22 1-15,-22 0 0,21-1 0,-21 22 16,1-21-16,20 21 0,-21 0 0,0 21 15,0 0-15,1 0 0,-1 0 16,-21 21-16,0 0 0,0 0 0,0 21 16,0 1-16,0-1 0,0 0 15,0 1-15,0-1 0,0 0 0,0 1 16,0-1-16,21-21 0,0 22 0,-21-22 16,21 0-16,0 0 15,1 0-15,-1-21 0,21 0 0,-21 0 16,22 0-16,-22 0 0,21-21 0,0 21 15,-20-42-15,20 21 0,0-1 16,1 1-16,-22-21 0,21 0 0,-21-1 16,22 1-16,-22 0 0,0-1 0,0 1 15,-21 0-15,0-1 0,21 22 16,-21 0-16,0 0 0,0 0 0,0 42 31,0 0-31,0 0 0,-21 21 16,21-20-16,-21 20 0,21 0 0,0 1 15,0-1-15,0-21 0,0 21 16,0 1-16,0-22 0,0 21 16,0-21-16,0 1 0,0-1 0,0 0 15,21-21-15,0 0 0,0 0 0,1 0 16,-1 0-16,0 0 0,0 0 16,0-21-16,0 0 0,1 21 0,20-43 15,-21 22-15,0 0 0,0 0 0,1-22 16,-1 1-16,-21 21 0,21-21 15,0-1-15,-21 22 0,0-21 0,21 21 16,-21-1-16,0 1 0,21 21 16,-21 21-1,0 22-15,0-22 16,-21 21-16,21-21 0,-21 22 16,21-1-16,0-21 0,0 22 0,0-1 15,0-21-15,0 21 0,0-20 0,21 20 16,22-21-16,-22 0 0,21 0 15,0-21-15,1 0 0,-1 0 0,0 0 16,1 0-16,-1 0 0,0 0 0,1-21 16,-1 0-16,-21 0 0,22 0 15,-1 0-15,-21-22 0,21 1 0,-20 0 16,-1-1-16,0-20 0,0 20 0,0-20 16,0-1-16,1 1 15,-1-1-15,-21 1 0,0-1 0,21 1 16,-21 21-16,0-22 0,0 43 0,0-21 15,0 20-15,-21 44 16,0 20 0,21 0-16,-22 1 0,1-1 15,0 0-15,0 22 0,0-1 0,21 1 16,-21-22-16,21 22 0,-22-1 0,22 1 16,0-22-16,0 21 0,0-20 15,0-1-15,0 0 0,0 1 0,0-22 16,0 21-16,22-21 0,-1 1 0,0-1 15,21-21-15,-21 0 16,22 0-16,-22 0 0,21 0 0,1 0 16,-1-21-16,0 21 0,-21-43 0,22 22 15,-1 0-15,0-21 0,1-1 16,-1 1-16,0-22 0,-20 22 0,20-21 16,-21-1-16,21 1 0,-20-22 0,-1 21 15,21 1-15,-21-1 0,0 1 16,-21-1-16,22 22 0,-22 0 0,21 21 15,-21-1-15,0 1 0,0 42 16,0 1-16,-21 20 16,-1-21-16,22 21 0,-21 1 0,0 20 15,21-20-15,-21 20 16,0-21-16,21 22 0,0-1 0,-21-20 16,21 20-16,-22-20 0,22-1 0,0 0 15,0 1-15,0-1 0,0-21 16,0 21-16,0-20 0,0-1 0,22-21 15,-1 21-15,0-21 0,0 0 16,0 0-16,0 0 0,22-21 16,-22 21-16,0-21 0,0-1 0,0 1 15,1 0-15,-1-21 0,0 21 16,0-22-16,0 1 0,22 21 0,-22-22 16,-21 22-16,21 0 0,0 21 15,0 0-15,-21 21 16,0 0-16,0 1 0,0-1 15,0 0-15,0 21 0,0-21 0,0 1 16,0 20-16,0-21 0,0 0 0,21 0 16,-21 1-16,22-1 0,-1-21 15,-21 21-15,21-21 0,0 0 16,0 0-16,0 0 0,1-21 16,-1 0-16,-21-1 15,21 1-15,0 0 0,-21 0 0</inkml:trace>
  <inkml:trace contextRef="#ctx0" brushRef="#br0" timeOffset="39353.05">23939 7557 0,'0'0'0,"-21"0"32,21 21-17,-21-21 1,0 0 31</inkml:trace>
  <inkml:trace contextRef="#ctx0" brushRef="#br0" timeOffset="39581.92">22860 7684 0,'0'0'0,"-21"21"0,0 0 16,42-21-16,0 21 16,0-21-16,21 21 0,1-21 0,20 0 15,-20 0-15,20 0 0,-21 0 0,22 0 16,-1 0-16,1 0 0,-22 0 16,22 0-16,-22 0 0,0 0 15,1 0-15,-22-21 0,0 21 0,0 0 16,-21-21-16,-21 21 15,0 0-15</inkml:trace>
  <inkml:trace contextRef="#ctx0" brushRef="#br0" timeOffset="41237.07">14330 10774 0,'0'0'0,"21"0"15,0 0-15,-21-21 16,21 0-16,0-1 0,-21 1 0,0 0 16,22 0-16,-22 0 0,0-22 15,0 22-15,0-21 0,0 21 0,-22-22 16,1 22-16,-21-21 0,21 21 0,-22 0 16,1-1-16,-21 1 0,20 21 15,1 0-15,0 21 0,-1 1 16,1-1-16,0 21 0,-1-21 0,1 43 15,0-22-15,20 22 0,1-1 16,0 1-16,0-22 0,21 21 0,0 1 16,0-22-16,0 22 0,0-22 0,0 0 15,21-20-15,0 20 0,0-21 0,1-21 16,20 0-16,0 0 0,1 0 16,-22 0-16,42-21 0,-20 0 0,-1 0 15,0-1-15,1-20 0,-1 0 0,-21 21 16,21-22-16,-20 1 0,20 0 15,-21-1-15,0 1 0,-21 0 16,21-1-16,-21 1 0,22 0 0,-22-1 16,0 22-16,0 0 0,0 42 31,0 21-31,0 1 0,0-22 0,0 42 16,0-20-16,0-1 0,0 0 0,0 1 15,0-1-15,21 0 0,0-20 16,-21 20-16,21-21 0,0 0 0,0 0 15,1 1-15,-1-22 0,21 0 0,-21 0 16,0 0-16,22 0 0,-1-22 16,-21 1-16,22 0 0,-1 0 15,0-21-15,1 20 0,-22-20 0,21 21 16,-21-21-16,0-1 0,1 22 16,-1-21-16,-21-1 0,21 22 0,-21 0 15,0 0-15,0 0 0,0 42 31,0 0-31,-21 0 0,21 22 0,-21-22 16,-1 21-16,22-21 0,0 22 0,-21-1 16,21-21-16,-21 21 0,0-20 0,21-1 15,0 0-15,0 0 0,0 0 16,-21-21-16,21 21 0,21-42 31,-21 0-31,21 0 16,0 0-16,0 0 0,22-22 0,-22 22 15,21-21-15,-21 21 0,1-22 0,20 22 16,-21 0-16,21 0 0,-20 0 16,-1-1-16,0 22 0,0 0 0,0 0 15,0 22-15,-21-1 0,0 0 16,22 0-16,-22 0 0,21 0 16,-21 1-16,0 20 0,21-21 0,0 0 15,0 0-15,0 1 0,1-1 16,-1 0-16,21 0 0,-21 0 0,22-21 0,-1 21 15,0-21-15,22 0 0,-22 0 16,22 0-16,-22 0 0,21 0 16,1 0-16,-1-21 0,-20 0 0,20 0 15,1 0-15,-22 21 0,0-21 16,1-22-16,-1 22 0,0 0 0,-20 0 16,-1-22-16,0 22 0,-21 0 0,0-21 15,0 21-15,0-1 0,0 1 0,0-21 16,-21 21-16,0 21 0,-1 0 15,-20 0-15,21 0 0,-21 0 0,-1 0 16,1 21-16,0 0 0,-1 0 0,1 0 16,0 1-16,-1 20 0,22-21 15,-21 0-15,21 22 0,-1-22 16,1 21-16,0-21 0,21 0 0,0 1 16,0-1-16,0 0 0,0 0 0,21 0 15,0-21-15,1 0 0,-1 0 16,0 0-16,0 0 0,21 0 0,-20 0 15,20-21-15,0 0 0,1 0 0,-22 0 16,21-1-16,0 1 0,1 0 16,-22-21-16,21 21 0,-21-22 0,1 1 15,-1 0-15,0-1 0,0-20 0,-21 20 16,0-20-16,0 21 0,0-22 16,0 22-16,0-22 0,0 22 0,0-22 15,21 22-15,-21-21 0,0 20 16,0 1-16,0 0 0,0 20 0,0 1 15,0 42 1,0 1-16,0 20 0,0 0 0,-21 1 16,0-1-16,21 21 0,0 1 15,0-1-15,-21 1 0,21-1 0,0 1 16,0-1-16,0-20 0,0 20 0,0-20 16,0-1-16,0 0 0,0 1 0,0-1 15,21-21-15,0 0 0,-21 0 16,21 1-16,0-22 0,22 0 0,-22 0 15,0 0-15,21 0 0,1 0 0,-1 0 16,0 0-16,22-22 0,-22 1 16,22 0-16,-1 0 0</inkml:trace>
  <inkml:trace contextRef="#ctx0" brushRef="#br0" timeOffset="41585.57">18732 9927 0,'0'-21'0,"0"42"0,0-63 15,0 21-15,-21 0 0,21-1 0,-21 22 16,21-21-16,-21 42 15,21 1 1,-21-1-16,21 21 0,-21 22 0,21-22 16,0 21-16,0 1 0,0-1 15,-22 1-15,22-1 0,-21 1 0,0-1 16,21 1-16,0-22 0,0 22 0,-21-22 16,21 0-16,0 1 0,0-22 0,0 0 15,0 0-15,0 0 16,21-21-1,0 0-15,-21-21 0,21 0 0,1 0 16</inkml:trace>
  <inkml:trace contextRef="#ctx0" brushRef="#br0" timeOffset="41849.43">19092 10012 0,'0'0'0,"0"-42"0,21-1 0,-21 1 15,22 0-15,-22 20 0,0 1 16,0 0-16,21 42 15,-21 0-15,0 22 0,0-1 16,0 0-16,0 1 16,0 20-16,0 1 0,0-1 0,0 1 15,0-22-15,0 22 0,-21-1 0,21 1 16,-22-22-16,22 0 0,-21 1 0,21-1 16,-21 0-16,21-21 0,0 1 15,0-1-15,-21 0 0,21 0 0,0 0 16,-21-21-16,0 0 15,-1-21 1,1 21-16,0-21 16</inkml:trace>
  <inkml:trace contextRef="#ctx0" brushRef="#br0" timeOffset="42221.21">18542 10520 0,'0'0'0,"-21"0"0,21 21 16,0 0-16,21-21 15,0 21-15,21-21 0,-20 0 16,20 0-16,0 22 0,1-22 0,20 0 16,-21 0-16,22 0 0,-22 0 0,22 0 15,-1-22-15,1 1 0,-1 21 16,22-21-16,-22 0 0,1 0 0,-1 0 16,-20-1-16,20 22 0,-20-21 15,-1 0-15,-21 0 0,0 21 16,0-21-16,1 21 0,-22 21 31,0 0-31,-22 0 0,22 22 0,0-22 16,-21 21-16,0-21 0,21 22 15,-21-1-15,21-21 0,0 0 0,0 22 16,0-22-16,0 0 0,0 0 0,0 0 16,21-21 15,0-21-31,-21 0 15,0 0-15,0 0 0,0-1 0,21-20 16,-21 21-16</inkml:trace>
  <inkml:trace contextRef="#ctx0" brushRef="#br0" timeOffset="42381.12">19812 10139 0,'0'0'0,"0"-42"0,0 20 15,-21 1-15,0 21 0,21 21 31,0 1-15,0-1 0,0 0-1,21-21 1</inkml:trace>
  <inkml:trace contextRef="#ctx0" brushRef="#br0" timeOffset="44727.93">20278 10689 0,'0'0'0,"-22"21"0,1 1 16,0-1-16,0-21 0,0 0 0,0 0 16,-1 0-1,22-21-15,0-1 16,0 1-16,22-21 0,-1 21 15,0-22-15,-21 1 0,21 0 0,0-1 16,0 1-16,1 0 0,-1-22 16,0 22-16,0 0 0,-21-1 0,21 1 15,-21 21-15,0 0 0,0-1 0,0 1 16,-42 21-16,21 0 16,0 21-16,-22-21 0,22 22 0,-21 20 15,21-21-15,-22 21 0,22 1 0,-21-1 16,21 0-16,-1 1 0,1-22 15,21 21-15,0 1 0,0-22 0,0 21 16,0-21-16,0 0 0,21 1 16,1-1-16,20 0 0,-21-21 0,21 0 15,-20 0-15,20 0 0,0 0 16,1 0-16,-1 0 0,0 0 0,1 0 16,20-21-16,-21 0 0,1-1 0,-1 1 15,-21 21-15,22-21 0,-22-21 16,0 21-16,0-1 0,0 1 0,-21-21 15,0 21-15,0 0 0,0-22 0,0 22 16,0-21-16,21 21 0,-21-22 16,0 22-16,0 0 15,0 0-15,22 21 32,-22 21-32,0 0 0,0 0 15,0 0-15,0 1 0,0-1 0,0 0 16,0 0-16,0 21 0,0-20 15,0-1-15,21 21 0,-21-21 0,21 0 16,-21 1-16,0-1 0,21 0 0,0 0 16,0-21-16,-21 21 0,22 0 0,-1-21 15,-21 22-15,21-22 16,0 21-16,0-21 31,0 0-15,1 0-1,-1 0-15,0 0 0,0-21 16,0 21-16,0-22 0,1 22 16,-1-21-16,21 0 0,-21 21 0,22-21 15,-22 0-15,21 0 0,-21-1 0,22 1 16,-22 0-16,0 0 0,0 0 16,0 0-16,-21-22 0,0 22 0,0 0 15,0 0-15,0 0 0,-21 21 0,0-22 16,0 22-16,0 0 0,-1 0 15,-20 0-15,21 0 0,-21 0 16,-1 22-16,1-1 0,21 0 0,-22 0 16,1 21-16,21-20 0,-21-1 0,20 21 15,1-21-15,0 0 0,21 22 16,0-22-16,0 0 0,0 0 16,0 0-16,21-21 0,0 0 0,1 0 15,-1 0-15,21 0 0,-21 0 16,22 0-16,-22 0 0,0-21 0,21 0 15,1 21-15,-22-21 0,0 0 0,21 0 16,-21-22-16,1 22 0,-1 0 16,0 0-16,-21-22 0,0 22 0,0 0 15,0 0-15,0 0 0,0 42 32,-21 0-32,21 0 15,0 0-15,-21 1 0,21-1 0,0 21 16,-22-21-16,22 0 0,0 22 0,0-22 15,0 0-15,0 0 0,0 0 16,22 1-16,-1-22 0,0 21 0,0 0 16,21-21-16,-20 0 0,-1 0 15,21 0-15,0 0 0,-20-21 16,20 0-16,0 21 0,1-22 0,-22 1 16,21 0-16,0-21 0,-20 21 0,-1-22 15,0 22-15,-21-21 16,0-1-16,0 22 0,0-21 0,0 0 15,0 20-15,0 1 0,0 0 0,0 0 16,-21 21-16,0 0 0,-1 0 16,1 21-16,21 0 0,0 0 15,0 1-15,0-1 0,0 0 0,0 0 16,0 0-16,0 0 0,21 22 16,1-22-16,-1 0 0,-21 0 0,21 0 15,-21 1-15,21-1 0,0 0 0,-21 0 16,21-21-16,1 21 0,-1 0 15,0-21-15,0 0 16,0 0-16,0 0 16,1 0-16,-22-21 0,21 0 15,0 0-15,0 0 0,0 0 16,0-1-16,1 1 0,-1-21 0,21 0 16,-21 20-16,22-20 0,-1 0 0,-21 21 15,21-1-15,-20 1 0,20 0 16,-21 0-16,0 21 0,0 0 0,1 0 15,-1 0-15,0 21 0,-21 0 16,0 0-16,0 1 16,0-1-16,0 0 15,0 0-15,0-42 47,0 0-31,0 0-16,0-1 15,0 1-15,0 0 0,-21 0 16,21 0-16,-21 21 0,-1 0 16,1-21-16,0 21 0,0 0 15,0 0-15,0 0 0,-1 21 0,1-21 16,0 21-16,0 0 0,0 0 0,0 0 16,-1 1-16,22 20 0,-21-21 15,21 21-15,0-20 0,0 20 16,0-21-16,0 21 0,21-20 0,1-1 15,-1 0-15,0 0 0,0 0 0,21 0 16,-20-21-16,20 0 0,0 0 16,1 0-16,-1 0 0,0 0 0,1-21 15,-1 21-15,21-21 0,-20 0 0,-22 0 16,21 0-16,1-22 0,-1 1 16,-21 21-16,21-22 0,-20 1 0,20-21 15,-21 20-15,0-20 0,22-1 0,-22 1 16,0-1-16,0 22 0,-21-22 15,21 1-15,-21 21 0,21-1 0,-21 1 16,0 21-16,0 0 0,-21 42 31,0 0-31,21 21 0,-21-21 0,0 22 16,0-1-16,21 22 0,-22-22 0,1 0 16,0 22-16,0-22 0,0 22 15,21-22-15,-21 0 0,-1 22 0,1-22 16,21 0-16,0 1 0,-21-22 0,21 21 15,-21-21-15,21 1 0,0-1 16,0 0-16,21-42 31,0 0-31,0-1 16,1 1-16,-1 0 0,21 0 0,-21-21 16,0 20-16,1 1 0,-1 0 0,0 21 15,0-21-15,0 21 0,0-21 16,-21 42-1,0 0-15,0 0 0,0 0 16,0 1-16,0-1 0,0 0 16,0 0-16,0 0 0,0 0 15,22-21-15,-22 22 0,21-22 16,0 0-16,0 0 0,0 0 0,0 0 16,1 0-16,-1-22 15,0 1-15,0 0 0,0 21 16,0-21-16,1 0 0,-1 0 0,0-1 15,0-20-15,0 21 0,0 0 16,1 21-16,-22-21 0,0-1 0,21 22 16,0 0-16,-21 22 15,0-1-15,0 0 16,0 0-16,0 0 0,0 0 0,0 1 16,0-1-16,0 0 0,0 0 0,0 0 15,0 0-15,21-21 31,0 0-31,0 0 0,1 0 16,-1-21-16,-21 0 0,21 0 16</inkml:trace>
  <inkml:trace contextRef="#ctx0" brushRef="#br0" timeOffset="44901.83">24109 9927 0,'0'0'0,"-21"0"0,-1 0 15,1 0-15,0 0 16,0 0 0,21 21-1,0 1 1,21-22-16,-21 21 0,21-21 16,0 21-16</inkml:trace>
  <inkml:trace contextRef="#ctx0" brushRef="#br0" timeOffset="45849.12">24596 10033 0,'0'0'0,"0"-21"0,-22 21 16,1 0-16,0 0 16,0 0-16,0 0 15,0 21-15,-1 0 0,1-21 0,0 21 16,0 1-16,21-1 0,0 0 15,-21 0-15,21 0 0,0 22 0,0-22 16,0 0-16,0 0 0,0 0 0,0 0 16,0 1-16,0-1 0,0 0 15,21 0-15,0 0 0,0-21 0,0 21 16,22-21-16,-22 0 0,21 0 0,-21 0 16,22 0-16,-1 0 0,0 0 15,1 0-15,-1-21 0,0 21 0,1-21 16,20 0-16,-20 0 0,-1 0 0,-21-1 15,21-20-15,1 21 16,-22 0-16,0 0 0,0-22 0,0 22 16,-21 0-16,0 0 0,0 0 15,-21 21 1,0 0-16,0 0 0,0 0 0,0 21 16,-1 0-16,-20 0 0,42 0 0,-21 0 15,0 1-15,0-1 0,-1 0 16,22 0-16,0 0 0,0 0 0,-21 1 15,21-1-15,21-21 32,1 0-32,-1 0 0,21 0 15,-21-21-15,0-1 0,1 1 16,-1 21-16,0-21 0,0 0 0,0 0 16,-21 0-16,21-1 0,-21 1 15,22 0-15,-22 0 0,21 21 0,-21-21 16,0 42-1,0 0 1,0 0-16,0 0 0,-21 1 16,21-1-16,0 0 0,0 0 15,0 0-15,0 0 0,0 1 16,0-1-16,21 0 0,0-21 16,0 0-16,0 0 15,0 0-15,1 0 16,20 0-16,-21-21 0,0 0 0,0 21 15,1-22-15,20-20 0,-21 21 0,0 0 16,22-22-16,-22 22 0,0-21 16,21 0-16,-21-1 0,1 1 0,20-22 15,-21 22-15,0-21 0,0 20 0,1-20 16,-1 20-16,-21 1 0,21 0 16,-21-1-16,0 1 0,0 21 0,0-21 15,0 20-15,0 1 16,-21 21-16,0 0 0,-1 21 15,1 1-15,0 20 0,0-21 16,0 21-16,0 22 0,21-22 0,-22 22 16,1-22-16,21 22 0,0-1 15,-21-21-15,21 1 0,-21 20 0,21-20 16,0-22-16,0 21 0,0 0 0,0-20 16,0 20-16,0-21 0,0 0 15,0 0-15,0 1 0,21-22 16,0 0-16,0 0 0,1 0 15,-1-22-15,0 1 0,0 0 16,0 21-16,22-21 0,-22 0 0</inkml:trace>
  <inkml:trace contextRef="#ctx0" brushRef="#br0" timeOffset="46121.3">26733 9398 0,'0'0'0,"0"-21"15,-21 21 1,0 0 0,21 21-16,0 0 15,0 0 1,0 1-1,-21-1-15</inkml:trace>
  <inkml:trace contextRef="#ctx0" brushRef="#br0" timeOffset="46289.2">26860 9419 0,'0'0'0,"-21"21"47,21 1-47,-21-22 15,21 21-15,-21 0 0,21 0 0,-21-21 16,0 21-16,21 0 0,-22 1 16,1-1-16,0 0 0,0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1T11:06:58.0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5143 9970 0,'0'0'0,"-21"-22"0,0 22 16,21-21-16,0 0 31,0 0-15,21 21 93,0 0-109</inkml:trace>
  <inkml:trace contextRef="#ctx0" brushRef="#br0" timeOffset="571.76">5524 9144 0,'0'0'0,"0"-21"0,0-106 15,0 85 1,22-1-16,-22 1 0,21 0 0,-21-1 15,0 22-15,0-21 0,21-1 16,-21 22-16,0 0 0,21-21 0,-21 21 16,0-1-16,0 1 15,-21 21 1,0 0-16,0 21 16,21 1-16,0 20 0,-22-21 15,22 21-15,-21 22 0,21-1 16,-21 1-16,21-1 0,0 22 15,-21-21-15,0 20 0,0-20 0,-1 20 16,22 1-16,-21-21 0,0 20 16,21 1-16,-21 0 0,0-1 0,21 1 15,0-22-15,-21 22 0,-1-21 16,22-1-16,-21 22 0,21-22 0,0 1 16,0-1-16,0-20 0,0 20 0,0-21 15,0 1-15,-21-22 0,21 21 16,0-21-16,0 1 0,0-44 31,0 1-31,0 0 0,0 0 16,0-21-16,0-22 0,21 1 0,-21-1 15,21 1-15,-21-1 0</inkml:trace>
  <inkml:trace contextRef="#ctx0" brushRef="#br0" timeOffset="1401.41">5778 8530 0,'0'0'0,"-21"-21"0,21 0 16,-21 21-16,21-21 15,21 21 1,22 0-1,-1 0-15,0 0 0,1 0 16,-1 0-16,21 0 0,-20 0 0,41 0 16,-20-21-16,21 21 0,-1 0 15,22 0-15,0 0 0,21 0 0,-21-22 16,21 22-16,-21 0 0,21 0 16,0-21-16,0 0 0,0 21 0,0 0 15,-22-21-15,22 21 0,-21 0 16,0 0-16,-21-21 0,-1 21 15,1 0-15,0 0 0,-22 0 0,1 0 16,-1 0-16,1 0 0,-22 0 16,0 0-16,1 0 0,-1 21 0,-21-21 15,0 21-15,1 0 0,-1 0 16,-21 1-16,21-1 0,-21 21 0,0-21 16,0 22-16,0 20 0,-21-21 15,0 22-15,21-1 0,-22 1 0,1-1 16,0 1-16,21-1 0,-21 1 0,21-22 15,-21 22-15,21-1 0,0 1 16,-21-1-16,21-20 0,-22 20 16,22 1-16,0-1 0,0 1 0,0-1 15,0-21-15,0 22 0,0-22 16,0 22-16,0-22 0,-21 0 0,21 1 16,0-1-16,0 0 0,0 1 0,0-1 15,0 0-15,-21-20 0,21 20 16,0-21-16,0 21 0,0-20 0,0-1 15,0 0-15,0 0 0,-21 0 0,21 0 16,-21-21-16,21 22 0,-21-22 16,-1 21-16,1-21 0,0 0 0,0 0 15,0 21-15,-22-21 0,22 21 0,-21-21 16,-22 0-16,1 0 16,-1 21-16,-20-21 0,-1 0 0,-21 0 15,0 0-15,-21 0 0,0 0 0,0 0 16,-21 0-16,0 0 0,0 0 15,0 0-15,0 0 0,-1 0 0,22 0 16,0 0-16,0 0 0,22 0 16,-1 0-16,0 0 0,0 0 0,21 0 15,1 0-15,-1 0 0,22-21 0,-1 21 16,22-21-16,-1 21 0,1 0 16,0-21-16,21 21 0,21-21 15,0-1-15,21 1 0,0-21 0,21 21 16,1-22-16,41 1 15,-20 21-15,20-21 0,1-22 0</inkml:trace>
  <inkml:trace contextRef="#ctx0" brushRef="#br0" timeOffset="1777.33">8911 9081 0,'0'0'15,"0"-64"-15,0 43 16,0 0-16,0 0 0,0-1 16,0 1-16,-21 21 15,0 0-15,0 0 0,-1 0 0,1 0 16,0 0-16,0 0 0,0 0 15,0 21-15,-1 1 0,1-1 0,21 0 16,0 0-16,-21 21 0,21-20 0,0-1 16,-21 21-16,21-21 0,0 0 15,0 1-15,0-1 0,0 0 0,21-21 16,0 21-16,0 0 16,1-21-16,-1 0 0,0 0 0,0 0 15,21 0-15,-20 0 0,20 0 0,-21 0 16,21 0-16,43-42 15,-64 21-15,22 0 0</inkml:trace>
  <inkml:trace contextRef="#ctx0" brushRef="#br0" timeOffset="2268.92">9271 8700 0,'0'0'0,"-21"0"0,-64-43 16,43 43-16,-1-21 15,1 21-15,0 0 0,-1 0 16,-20 0-16,21 0 0,-1 21 0,-20 0 16,20 1-16,-20-1 0,21 21 15,-1 0-15,1 1 0,21-1 0,-22 0 16,22 1-16,-21 20 0,21-20 0,0-1 16,21 0-16,0 1 0,0-22 15,0 21-15,0 0 0,0-20 0,0-1 16,21 21-16,0-21 0,0 0 15,0 1-15,22-1 0,-1 0 0,0 0 16,1 0-16,-1-21 0,0 21 16,1-21-16,20 0 0,-21 0 15,1 0-15,20 0 0,-20-21 0,-1 0 16,0 0-16,1 0 0,-1 0 16,0-22-16,1 22 0,-22-21 0,0-1 15,21 1-15,-21-21 0,1-1 0,-22 1 16,21-1-16,-21 1 0,0-1 15,0-21-15,0 22 0,0 21 0,-21-22 16,-1 22-16,22 21 0,-42-22 16,21 43-16,0-21 0,-22 21 15,1 0-15,21 0 0,-21 0 0,-1 0 0,1 21 16,0 0-16,-1 1 16,1-1-16,21 0 0,-22 0 0,22 0 15,-21 0-15,21 22 0,0-22 16,-1-21-16,1 21 0</inkml:trace>
  <inkml:trace contextRef="#ctx0" brushRef="#br0" timeOffset="2890.22">6032 4466 0,'0'0'0,"0"-42"0,-21 21 16,21 0-16,0-1 0,-21 1 15,0 0-15,0 0 0,21 0 0,0 0 16,-21-1-16,-1 22 0,1 0 16,0 0-16,0 0 0,0 22 15,21 20-15,-21-21 0,-1 21 16,22 22-16,0-22 0,-21 43 16,21 0-16,-21 20 0,21 1 0,-21 21 15,21 0-15,-21-21 0,0 21 16,-1 0-16,1 0 0,0-21 0,0 0 15,0 0-15,0-22 0,-22 1 16,22 0-16,0-1 0,0-20 0,0-1 16,-1-20-16,1 20 0,21-21 15,0-20-15,-21 20 0,21-21 0,0 0 16,-21 0-16,21-42 31,0 0-31,0-21 0,0-1 16,0 1-16,0-21 0,0-1 15</inkml:trace>
  <inkml:trace contextRef="#ctx0" brushRef="#br0" timeOffset="3556.28">5948 4593 0,'21'-63'15,"-42"126"-15,63-169 0,-21 43 0,0 21 0,1 20 16,-22-20-16,21 0 0,0 21 15,-21-1-15,21 1 0,-21 0 16,21 0-16,0 0 0,1 21 16,-1-21-16,0 21 0,21-22 0,1 22 15,-1 0-15,21-21 0,1 0 16,21 21-16,20 0 0,-20-21 0,21 21 16,0 0-16,0-21 0,-1 21 15,22 0-15,-21 0 0,0 0 0,0-21 16,0 21-16,0 0 0,-22 0 15,1 0-15,0 0 0,-22 0 16,-21 0-16,22 0 0,-22 0 0,-21 21 16,22 0-16,-22 0 0,0 0 15,0 0-15,-21 22 0,0-22 16,0 21-16,0 1 0,0-1 0,0 0 16,-21 22-16,0-22 0,0 0 15,21 22-15,-21-22 0,-1 22 0,1-1 16,21 1-16,-21 20 0,21-20 15,-21-1-15,21 1 0,0 21 0,0-22 16,0 1-16,0 20 0,0-20 16,0-1-16,0 22 0,0-22 0,21 1 15,0 21-15,-21-22 0,0-21 16,0 22-16,21-1 0,-21-20 0,0-1 16,0 0-16,0 1 0,-21-1 0,0-21 15,-21 22-15,21-22 0,-22 21 16,-20-21-16,20 0 0,-41 1 15,20-1-15,-42-21 0,22 21 16,-43 0-16,21-21 0,-21 0 0,-21 0 16,0 21-16,-1-21 0,1 0 0,0 0 15,0 0-15,0 0 0,21 0 16,-21 0-16,42 0 0,-21 0 0,21 0 16,21 0-16,22 0 0,-22 0 15,43 0-15,-1 0 0,1-21 0,21 21 16,0-21-16,21 0 15,0 0-15,21 21 16,21-22-16,1 1 0,-1 0 0,0-21 16,43 21-16,-22-22 0</inkml:trace>
  <inkml:trace contextRef="#ctx0" brushRef="#br0" timeOffset="3890.18">7641 4763 0,'-42'0'15,"84"0"-15,-105 0 0,41 0 0,1 0 0,0 0 16,0 0-16,0 21 0,0 0 15,-1 0-15,22 0 0,0 22 16,-21-1-16,21-21 0,-21 21 0,21-20 16,0 20-16,0-21 0,0 0 0,0 0 15,0 1-15,0-1 0,21 0 16,0 0-16,1-21 0,-1 0 0,21 0 16,-21 0-16,22 0 0,-1 0 0,0-21 15,-21 21-15,22-21 16,-1 0-16,-21-1 0,22 1 0,-1-21 15</inkml:trace>
  <inkml:trace contextRef="#ctx0" brushRef="#br0" timeOffset="4345.17">8086 4509 0,'0'0'0,"-22"-22"0,1 1 0,0 0 16,-21 21-16,21-21 0,-22 21 15,1 0-15,0 0 0,-1 0 0,-20 0 16,20 21-16,-20-21 0,21 42 15,-22-20-15,22-1 0,-1 21 16,-20 0-16,21 1 0,-1 20 16,1 1-16,21-22 0,-22 22 0,22-1 15,0 1-15,0-1 0,21-21 0,0 1 16,0 20-16,0-20 0,42-1 16,-21-21-16,1 21 0,20-20 0,-21-1 15,21 0-15,1 0 0,-1 0 16,0 0-16,1-21 0,-1 0 0,0 0 15,22 0-15,-22 0 0,1-21 16,20 0-16,-21 0 0,22 0 0,-22 0 16,1-22-16,20 1 0,-21-22 15,1 22-15,-1-21 0,0-22 16,-20 21-16,-1-20 0,0 20 0,0-20 16,-21 20-16,0-21 0,0 22 15,-21 21-15,0-22 0,-22 22 0,1-1 16,-21 22-16,20 0 0,-41 0 15,20 21-15,1 0 0,-22 0 0,0 21 16,22 0-16,-22 0 0,22 1 16,20-1-16,-20 21 0,20-21 0,1 22 15,21-22-15,0 21 0,21-21 16,0 22-16,0-22 0,0 0 0,21 0 16</inkml:trace>
  <inkml:trace contextRef="#ctx0" brushRef="#br0" timeOffset="4806.6">9715 4339 0,'0'0'0,"0"-21"0,-21 0 0,21 0 16,-21 0-16,21-1 0,-21 1 16,0 21-16,21 21 15,0 1-15,-21 20 16,-1 0-16,22 1 0,-21 20 0,21 22 15,-21-1-15,0 1 0,21 0 16,0 21-16,-21-1 0,0 1 0,-1-21 16,22 21-16,0-22 0,-21 22 15,0-21-15,21-22 0,-21 22 16,21-21-16,0 63 0,0-85 16,0 0-16,0 1 0,-21-22 0,21 0 15,0 0-15,0 0 0,0 0 16,0-42-1,0 0 1,0 0-16,0-21 0,0-1 0,0 1 16,0 0-16,21-22 0</inkml:trace>
  <inkml:trace contextRef="#ctx0" brushRef="#br0" timeOffset="5507.58">9906 4466 0,'0'0'0,"21"-63"0,0-1 15,0 1-15,1 20 0,-22 1 0,21 0 16,0-1-16,0 22 0,0-21 16,0 21-16,1 0 0,20-1 15,0 22-15,22-21 0,-1 21 0,1 0 16,20-21-16,1 21 0,21-21 0,21 21 16,127 0-1,-106-21-15,-21 21 0,42 0 0,-20 0 0,20 0 16,0 0-16,1 0 15,-22 0-15,21 0 0,-21 0 0,0 0 16,-21 0-16,0 0 0,0 0 16,-21 0-16,-21 0 0,0 21 0,-1-21 15,-20 21-15,-22-21 0,0 21 16,1-21-16,-22 21 0,0 1 0,0-1 16,-21 21-16,21-21 0,-21 22 15,0-1-15,0 0 0,0 22 0,0-22 16,-21 22-16,0-1 0,0-21 0,0 43 15,21-21-15,-43-1 0,22 22 16,0-1-16,0 1 0,-21 0 0,20-1 16,1-20-16,0 21 15,0-1-15,21 1 0,-21 0 0,21-22 16,0 22-16,0-22 0,0 1 0,0 20 16,0-41-16,21 20 0,-21 1 15,21-22-15,0 0 0,-21 1 0,0-1 16,0 0-16,21 1 0,-21-22 15,0 21-15,0-21 0,0 1 0,0-1 16,-21 0-16,0 0 0,-21-21 0,-1 21 16,-20-21-16,-1 0 15,1 0-15,-22 0 0,-21 0 0,1 0 0,-1-21 16,-21 0-16,-21 21 0,-1-21 16,-20 0-16,-21-22 0,-1 22 15,1 0-15,-22 0 0,0 0 0,-21-1 16,22 1-16,-22 0 0,21 21 0,1-21 15,20 21-15,22 0 0,-1 0 16,22 0-16,21-21 0,21 21 0,22 0 16,20 0-16,1 0 0,20 0 0,1 0 15,21 0-15,21-21 0,0-1 16,21 22-16,21-21 0,1 0 16,-1 0-16,22 0 0,-1 0 15,1-1-15,20-20 0,22 0 0,0-1 16,0 1-16</inkml:trace>
  <inkml:trace contextRef="#ctx0" brushRef="#br0" timeOffset="5828.54">12700 4657 0,'0'-21'0,"0"42"0,0-64 15,0 22-15,0 0 16,-21 0-16,0 21 0,-1 0 16,1 0-16,-21 0 15,21 0-15,-22 0 0,1 0 0,21 21 0,-21-21 16,-1 21-16,22 22 16,-21-22-16,21 0 0,-1 21 0,1 1 15,0-1-15,21-21 0,0 21 0,0 1 16,0-22-16,0 0 15,42 21-15,-20-20 0,-1-1 0,21-21 0,-21 21 16,22-21-16,-1 0 0,0 0 16,1 0-16,20 0 0,-21 0 0,1-21 15,20 0-15,-20-1 0,20 1 16</inkml:trace>
  <inkml:trace contextRef="#ctx0" brushRef="#br0" timeOffset="6324.07">13229 4318 0,'-21'-21'16,"42"42"-16,-84-84 0,20 41 0,1 1 0,-22 0 15,22 0-15,-21 21 0,20 0 16,-20 0-16,-1 0 0,22 0 0,-22 21 16,1 0-16,-1 0 0,1 22 15,-22-1-15,22-21 0,-1 22 16,1-1-16,-1 0 0,1 22 0,20-22 15,1 0-15,0 22 0,21-22 0,-1 22 16,22-22-16,0 22 0,0 20 16,22-41-16,-1-1 15,21 0-15,0 1 0,1-1 0,20 0 16,1-21-16,-1 22 0,1-22 0,-1 0 16,1 0-16,-1-21 0,1 21 15,-1-21-15,1 0 0,20 0 0,-20 0 16,-1 0-16,22-21 0,-21 0 15,20 0-15,1 0 0,-22-22 0,1 1 16,-1 0-16,1-1 0,-1-20 0,-20-1 16,-1 1-16,-21-1 15,0 1-15,1-22 0,-22 22 0,0-1 16,0-20-16,-22 20 0,1-21 16,-21 22-16,-22-1 0,1 1 0,-22 21 15,1-1-15,-1 1 0,-21 21 16,21 0-16,1-1 0,-22 22 0,21 0 15,1 22-15,-1-1 0,0 0 16,1 21-16,-1 1 0,21-1 0,-20 0 16,20 1-16,22-1 0,-22 0 0,22 22 15,-21-22-15,20 0 0</inkml:trace>
  <inkml:trace contextRef="#ctx0" brushRef="#br0" timeOffset="6927.79">6625 7070 0,'0'0'0,"0"-21"16,0-64-16,0 64 15,0 0-15,0-1 0,0 1 16,0 0 0,0 42-1,0 0-15,0 1 0,0 20 16,0 0-16,21 22 0,-21-1 0,0 1 15,0 20-15,21 1 0,-21 0 16,22-1-16,-22 1 0,21 0 0,-21-1 16,0 22-16,21-21 0,0 0 0,-21-1 15,21-20-15,0 20 0,1-41 16,-22 20-16,21-20 0,0 20 0,-21-42 16,21 22-16,-21-22 0,21 0 15,-21 0-15,0-42 31,0 0-31,0-22 0,0 22 16,0-21-16,0-22 0,0 22 16,0-21-16,0-22 0</inkml:trace>
  <inkml:trace contextRef="#ctx0" brushRef="#br0" timeOffset="7376.53">6921 6795 0,'0'0'0,"0"-22"0,0 1 0,-21 21 16,0 0-16,0 0 16,-21 0-16,20 21 0,-20 1 15,0-1-15,-1 21 0,1 0 0,-21 1 16,20-1-16,1 0 0,0 22 16,-22-22-16,43 1 0,-21-1 0,20-21 15,-20 21-15,21-20 0,21-1 16,0 0-16,21-21 31,21-21-31,-20 0 0,20-1 16,-21-20-16,21 21 0,22-21 0,-22-1 15,22 1-15,-22 0 0,22-1 16,-1 1-16,1 0 0,-1-22 16,1 22-16,-22-1 0,0 1 15,1 0-15,-1-1 0,0 22 0,-21 21 16,1 0-16,-1 0 0,0 0 0,-21 21 15,21 22-15,-21-1 16,21 0-16,-21 1 0,0-1 0,0 22 16,0-1-16,0 1 0,0-1 15,0 22-15,0-22 0,0 1 0,0-1 16,0-20-16,0 20 0,0-21 16,21 1-16,-21-1 0,22 0 0,-1-20 15,0-1-15,0 0 0,0 0 16,22 0-16</inkml:trace>
  <inkml:trace contextRef="#ctx0" brushRef="#br0" timeOffset="8121.32">8869 8107 0,'0'0'16,"-21"21"-16,-22 0 0,22-21 0,-21 21 0,21 1 16,-1-22-16,1 0 0,0 21 0,0-21 15,0 0-15,21-21 16,0-1-16,21-20 15,0 21-15,0 0 0,22-22 16,-1 1-16,0 0 0,1-1 16,20 1-16,1-21 0,-1-1 0,1 1 15,20-1-15,-20-21 0,20 1 16,1-1-16,0 0 0,21 22 16,-22-22-16,1 1 0,21 20 0,-22-21 15,1 22-15,-21-1 0,-1 1 16,1-1-16,-22 22 0,0 0 0,-21-1 15,1 1-15,-22 21 0,0 0 16,-43 21-16,22 0 16,-42 21-16,20-21 0,-20 42 15,-1-21-15,1 1 0,-1 20 0,1-21 16,20 21-16,-20-20 0,21-1 0,-1 21 16,1-21-16,21 0 0,0-21 15,-1 22-15,22-1 16,22-21-1,-1 0 1,0-21-16,21-1 0,1 22 0,-22-21 16,21 0-16,22 0 0,-22 0 15,0-22-15,22 22 0,-22 0 0,22-21 16,-22 21-16,0-1 0,1 22 16,-22-21-16,21 21 0,-21 0 0,0 0 15,1 21-15,-22 1 0,0-1 0,21 21 16,-21-21-16,0 22 0,0-1 15,0 0-15,0 1 0,0-1 0,0-21 16,0 21-16,0 1 0,0-1 16,0-21-16,0 22 0,0-22 15,0 0-15,0 21 0,21-21 0,-21 1 16,0-1-16,21 0 0,0 0 16,-21 0-16,21 0 0,1-21 0,-1 22 15,0-22-15,0 0 0,0 0 0</inkml:trace>
  <inkml:trace contextRef="#ctx0" brushRef="#br0" timeOffset="39635.82">15727 1164 0,'0'21'0,"0"1"0,0-1 16,0 0-16,0 0 0,0 21 16,0-20-16,0-1 0,0 0 0,0 0 15,0 0-15,0 0 0,0 1 16,21-1-16,-21 0 0,21 0 0</inkml:trace>
  <inkml:trace contextRef="#ctx0" brushRef="#br0" timeOffset="40476.33">15875 1947 0,'0'-21'15,"0"0"-15,0 0 16,0 0-16,0 0 0,0-1 0,0 1 16,0-21-16,0 21 0,0-22 15,0 22-15,-21 0 0,21 0 0,-21 0 16,-1 21-16,1 0 16,0 0-16,0 0 0,0 21 0,-22 0 15,22 0-15,-21 22 16,0-1-16,20-21 0,-20 21 0,0 22 15,-1-22-15,22 1 0,-21-1 16,0 0-16,20 1 0,1-1 0,0-21 16,0 21-16,0 1 0,21-22 0,0 0 15,0 0-15,0 0 0,21 1 16,0-22-16,0 0 0,0 0 0,22 0 16,-22 0-16,21 0 0,1-22 15,-22 1-15,21 0 0,0 0 0,1-21 16,-22 20-16,21-20 0,-21 0 15,22-1-15,-22-20 0,0 21 0,21-22 16,-20-21-16,-1 22 0,0-1 16,-21-20-16,21 20 0,-21-20 15,21 20-15,-21 1 0,0-1 16,0 1-16,0-1 0,0 1 0,0 20 16,0 1-16,0 0 0,-21 20 15,21 1-15,-21 0 0,0 42 16,21 22-16,-21-22 15,21 21-15,-22 22 0,22-1 0,0 1 16,0-1-16,0 1 0,0 20 16,0-20-16,0 20 0,0 1 0,0-21 15,0 20-15,0-20 0,22-1 16,-1-20-16,0-1 0,0 0 16,0 1-16,0-22 0,1 0 0,20 0 15,-21 0-15,21 0 0,1-21 16,-22 0-16,21 0 0,1 0 0,-22 0 15,21-21-15,-21 0 0,22 0 16,-22 0-16,21-22 0,-21 22 0,0-21 16,1 21-16,-1-22 0,-21 1 15,0 0-15,21-1 0,-21 22 0,0 0 16,0 0-16,0 42 16,0 0-1,0 22-15,-21-22 0,0 21 0,-1-21 16,22 22-16,0-22 15,-21 21-15,21-21 0,-21 0 0,21 1 16,0-1-16,0 0 0,0 0 16,0 0-16,21-42 31,0 21-31,-21-21 0,0 0 16,22-22-16,-1 22 0</inkml:trace>
  <inkml:trace contextRef="#ctx0" brushRef="#br0" timeOffset="40638.25">16679 1778 0,'0'21'0</inkml:trace>
  <inkml:trace contextRef="#ctx0" brushRef="#br0" timeOffset="41615.69">17103 2096 0,'0'0'0,"21"21"16,0-21-1,0 0-15,0-21 16,0 21-16,-21-22 0,22 1 0,-1 0 15,-21 0-15,0 0 0,21-22 0,-21 22 16,0-21-16,0 0 0,0-1 16,0 22-16,-21-21 0,0 21 0,-1-1 15,1 1-15,0 21 0,-21 0 16,21 0-16,-22 0 0,1 21 0,21 1 16,-22 20-16,22-21 0,-21 21 15,21 1-15,0-1 0,-1 0 16,-20-20-16,42 20 0,-21 0 15,0 1-15,21-22 0,0 21 0,0-21 16,0 0-16,0 1 0,0-1 0,21-21 16,0 0-16,0 21 0,0-21 15,22 0-15,-22 0 0,21 0 0,1-21 16,-1 0-16,-21-1 0,21 1 16,1 0-16,-1 0 0,0-21 0,-20 20 15,-1-20-15,0 0 0,0-1 16,0 22-16,-21-21 0,0 21 0,0 0 15,0-1-15,0 1 0,0 42 32,-21 22-32,0-22 15,21 0-15,-21 0 0,21 22 16,0-22-16,0 21 0,0-21 0,0 0 16,0 1-16,0-1 0,21 0 15,0 0-15,21 0 0,-20 0 0,20-21 16,-21 0-16,21 0 0,1 0 0,-1 0 15,0 0-15,1 0 0,-1-21 16,-21 0-16,22 21 0,-22-21 0,21 0 16,-21 0-16,0-1 0,1-20 15,-22 21-15,0 0 0,21-22 16,-21 22-16,0-21 0,21 21 16,-21 0-16,0-1 0,-21 22 31,0 43-31,21-22 0,-22 0 15,22 0-15,0 22 0,-21-22 0,21 0 16,0 21-16,-21-21 0,21 1 16,0-1-16,0 0 0,0 0 0,0 0 15,21-42 32,-21 0-47,21 0 16,-21 0-16,0-22 0,22 22 0,-1 0 15,-21-21-15,21 20 0,0 1 16,-21 0-16,21 0 0,0 21 16,1 0-16,-1 0 15,0 21-15,-21 0 16,21 0-16,-21 1 0,0-1 16,0 0-16,21 0 0,0 0 0,-21 0 15,22 1-15,-1-1 0,0 0 16,0-21-16,0 0 0,0 0 15,1 0-15,-1 0 0,0 0 16,0 0-16,0 0 16,22-21-16,-22 21 0,0-21 0,0-1 15,0 1-15,0-21 0,1 21 16,-1-22-16,0 22 0,0-21 0,0 21 16,0-22-16,1 22 0,-1 0 15,-21-21-15</inkml:trace>
  <inkml:trace contextRef="#ctx0" brushRef="#br0" timeOffset="42488.85">18754 1778 0,'0'21'16,"0"0"-16,0 22 0,0-22 0,0 0 16,0 0-16,0 22 0,0-22 15,0 0-15,0 0 0,0 0 0,0 0 16,0 1-16,0-1 0,21 0 16,0-21-1,0 0-15,0 0 0,0 0 0,1 0 16,-1 0-16,0 0 0,0-21 15,0 21-15,0-21 0,1-1 0,-1 1 16,0 0-16,0 0 0,-21 0 0,21 0 16,-21-1-16,21 1 0,-21 0 15,0 0-15,-21 42 32,21 0-32,-21 0 15,21 1-15,-21-1 16,21 0-16,0 0 0,0 0 0,-21-21 15,21 21-15,0 1 0,0-1 0,21 0 16,0-21 0,0 21-16,0-21 0,1 0 0,-1 0 15,0 0-15,0 0 16,0 0-16,0-21 0,-21 0 16,22 0-16,-22-1 0,0 1 0,0 0 15,0 0-15,-22 0 0,1 0 16,21-1-16,-42 1 0,21 0 0,0 21 15,-1-21-15,1 21 0,0-21 16,0 21-16,0 0 0,0 0 16,21-21-1,42 21 1,-21-22-16,0 22 0,22-21 16,-22 21-16,21-21 0,-21 21 15,22-21-15,-1 21 0,0 0 0,1 0 16,-22 0-16,21 0 0,0 21 15,-20 0-15,20 0 0,-21 1 0,0-1 16,-21 0-16,0 0 0,0 0 16,0 22-16,0-22 0,0 0 0,0 0 15,0 0-15,-21 0 0,21 1 16,0-1 0,-21-21-16,0 0 15,21-21 16,0-1-31,0 1 0,0 0 16,21 0-16,0-21 0,0 20 16,0-20-16,1 21 0,-1-21 0,0 20 15,21-20-15,-21 21 0,1 0 16,-1 21-16,21 0 0,-21 0 0,0 0 16,22 0-16,-22 21 15,0 0-15,0 0 0,0 0 0,-21 1 16,0 20-16,0-21 0,0 0 15,0 0-15,0 22 0,0-22 0,0 0 16,0 0-16,0 0 0,0 1 0,-21-1 16,0-21-16,21 21 0,0 0 15,21-21 17,0-21-17,22 21-15</inkml:trace>
  <inkml:trace contextRef="#ctx0" brushRef="#br0" timeOffset="43104.5">20743 1926 0,'0'0'0,"0"-21"0,43-21 16,-43 21-16,0-1 15,0-20-15,0 21 0,0 0 0,0 0 16,-22-1-16,1 22 0,0-21 0,0 21 15,0 0-15,0 0 0,-22 0 16,22 21-16,-21-21 0,-1 22 0,22 20 16,-21-21-16,0 21 0,-1-20 15,1 20-15,21 0 0,-22-21 16,22 22-16,0-22 0,0 21 0,21-21 16,0 1-16,0-1 0,0 0 15,0 0-15,0 0 0,21 0 16,0-21-16,22 0 0,-22 0 15,0 0-15,21 0 0,-21 0 0,22 0 16,-1-21-16,-21 0 0,22 0 16,-1 0-16,-21 0 0,21-22 0,1 22 15,-22-42-15,21 20 0,-21 1 0,22-22 16,-1 1-16,-21-22 0,22 22 16,-22-22-16,0 0 0,21 1 0,-21-1 15,1 0-15,-1 1 16,-21-1-16,21 0 0,-21 22 0,21-1 15,-21 22-15,0 0 0,0-1 16,0 22-16,0 0 0,0 0 0,0 42 16,-21 0-1,0 22-15,0-1 0,-1 21 0,-20 22 16,21 0-16,-21-1 0,20 22 16,1-21-16,-21 21 0,21-22 0,0 22 15,-22-21-15,22 0 0,21-22 16,-21 1-16,21-1 0,-21 1 0,21-22 15,0 0-15,0 1 0,0-1 16,0-21-16,21 0 0,0 0 16,0 1-16,22-22 0,-22 0 0,21 0 15,0 0-15,1 0 0,-22 0 16,42 0-16,-20-22 0,-1 1 0,0-21 16,1 21-16,-22-22 0,21 22 0</inkml:trace>
  <inkml:trace contextRef="#ctx0" brushRef="#br0" timeOffset="43620.55">17187 1312 0,'0'0'16,"-21"0"-16,0 22 0,0-1 0,0-21 16,21 21-16,0 0 0,21-21 31,0 0-16,0-21-15,0 0 0,0 0 16,-21-1-16,0 1 16,-21 21-1,0 0 1,0 21-16,0 1 0,0-1 16,-1 0-16,22 0 15,0 0-15,0 0 0,22-21 0</inkml:trace>
  <inkml:trace contextRef="#ctx0" brushRef="#br0" timeOffset="44224.25">22331 1545 0,'0'-21'15,"0"42"-15,-21 0 16,21 22-16,-22-1 0,1 22 0,0-1 16,0 1-16,0 20 0,0 1 15,-1 0-15,1 20 0,0-20 16,0 42-16,0-21 0,0 0 0,-1-22 16,-20 22-16,21 0 0,0-21 15,0 21-15,-22-22 0,22 1 0,0-22 16,0 22-16,0-21 0,-1-1 0,1 1 15,0-22-15,0 0 0,0 1 16,0-22-16,21 0 0,0 0 0,0 0 16,0-42-1,0 0 1,0-21-16,0-1 0,0 1 0,21-22 16,0 22-16</inkml:trace>
  <inkml:trace contextRef="#ctx0" brushRef="#br0" timeOffset="44552.53">21844 2117 0,'0'0'15,"-21"-43"-15,-43-105 16,43 106-16,0 0 0,21-1 0,0 1 16,0 21-16,21-22 0,0 1 0,0 21 15,22-21-15,-1 20 0,22 1 16,-22-21-16,21 42 0,1-21 15,-1 21-15,22 0 0,-21 0 16,-1 0-16,1 21 0,-1 21 0,-21-21 16,1 22-16,-22-1 0,0 0 15,-21 1-15,0-1 0,-21 22 0,-21-22 16,20 0-16,-20-21 0,0 22 16,-1-1-16,1-21 0,0 0 0,-1 1 15,1-1-15,21 0 0,0-21 16,0 0-16,21 21 0,-22-21 0,44-21 31,-1 21-15,0-21-16,0 0 0</inkml:trace>
  <inkml:trace contextRef="#ctx0" brushRef="#br0" timeOffset="44924.32">22669 1842 0,'0'0'0,"22"-43"15,-1 43-15,0-21 16,-21 0-16,21 21 0,0-21 16,0 0-16,1 21 0,-1 0 0,21 0 15,-21 0-15,0 0 0,22 0 0,-22 21 16,0 0-16,0 0 16,0 21-16,1-20 0,-22 20 0,0-21 15,0 21-15,0-20 0,0 20 16,0-21-16,0 0 0,0 0 0,-22 1 15,22-1-15,-21 0 0,0-21 0,21 21 16,-21-21 0,21-21-1,0 0-15,0 0 16,0-1-16,0 1 0,0-21 0,0 21 16,21 0-16,-21-22 0,21 22 15,-21 0-15,21 0 0,1-22 0,-22 22 16,21 21-16,0-21 15,0 0-15,0 21 0,0 0 16,1-21-16,-1 21 0,0 0 16</inkml:trace>
  <inkml:trace contextRef="#ctx0" brushRef="#br0" timeOffset="45344.08">23664 1736 0,'-21'-21'0,"0"21"0,0 0 16,0 0-1,-1 0-15,1 0 0,0 0 16,0 21-16,0 0 0,0 0 16,-1 0-16,1 22 0,0-22 0,21 0 15,-21 0-15,21 21 0,-21-20 16,21-1-16,0 0 0,0 0 0,0 0 15,0 0-15,21 1 0,0-22 0,0 0 16,22 21-16,-22-21 0,0 0 16,21 0-16,1 0 0,-1 0 0,-21-21 15,21-1-15,1 1 16,-1 21-16,-21-21 0,22-21 0,-22 21 0,0-1 16,0-20-16,-21 0 15,0 21-15,0-22 0,0 1 0,0 21 16,0 0-16,-21-1 0,0 1 15,0 0-15,-1 0 0,1 21 0,0 0 16,0 0-16,0 0 0,0 21 16,-1 0-16,22 0 0,0 1 15,0-1-15,22-21 16,-1 0-16,21 0 16</inkml:trace>
  <inkml:trace contextRef="#ctx0" brushRef="#br0" timeOffset="45839.79">24299 1461 0,'21'-64'16,"-42"128"-16,42-149 0,-21 106 47,0 0-47,0 0 0,-21 22 0,0-1 15,21-21-15,0 22 0,-21-1 16,21 0-16,-21 22 0,0-22 0,21 0 15,0 1-15,0-1 0,0-21 16,-22 22-16,22-22 0,0 0 16,0 0-16,0 0 0,-21 0 15,21-42 1,0 0 0,0 0-16,0-21 15,0 20-15,21 1 0,1-21 0,-1 0 16,0 20-16,0-20 0,21 21 15,-20-21-15,20 20 0,-21 1 0,21 0 16,-20 21-16,20 0 0,0 0 16,-21 0-16,22 0 0,-22 21 0,21 0 15,-21 22-15,1-22 0,-22 21 16,0-21-16,0 22 0,0-1 16,-22 0-16,-20-20 0,21 20 0,-21-21 15,-1 21-15,1-20 0,0-1 16,-1 0-16,1 0 0,0-21 0,20 21 15,-20-21-15,21 0 0,0 0 16,0 0-16,-1 0 0,22-21 16,0 0-1,22 0-15,-1 0 0,0-1 16,21-20-16,-21 0 0,22-1 0</inkml:trace>
  <inkml:trace contextRef="#ctx0" brushRef="#br0" timeOffset="46104.64">25273 1228 0,'0'21'31,"0"0"-31,-21 0 0,0 0 0,-1 1 16,22 20-16,-21 0 0,0 1 15,0-1-15,-21 21 0,20 1 0,1-1 16,0-20-16,0 20 0,0 1 15,-22-22-15,43 0 0,-21 1 0,0-1 16,0-21-16,21 22 0,-21-22 16,21 0-16,0 0 0,0 0 15,21-21 1,0 0-16,0 0 0,0 0 16,1-21-16,-1 0 0,0 0 0</inkml:trace>
  <inkml:trace contextRef="#ctx0" brushRef="#br0" timeOffset="47060.67">25252 1905 0,'21'0'16,"0"0"-1,0 0 1,0 0-16,1 0 16,-1 0-16,-21-21 0,21 21 15,21-21-15,-21 21 0,1-21 0,-1-1 16,0 1-16,0 0 0,0 0 15,-21 0-15,0 0 0,21-1 0,-21 1 16,0 0-16,0 0 0,-21 21 16,0 0-16,0 21 15,0 0-15,-22 0 0,22 22 16,0-1-16,0 0 0,0 1 16,0-22-16,-1 21 0,22 1 0,-21-22 15,21 0-15,0 21 0,0-21 16,0 1-16,21-22 15,1 0-15,-1 0 0,0 0 16,0 0-16,21 0 0,-20 0 0,-1 0 16,0-22-16,21 1 0,-21 21 15,22-21-15,-22-21 0,21 21 0,1-22 16,-22 22-16,21-21 0,0-1 16,-20 22-16,20-21 0,-21 21 0,0 0 15,0-1-15,1 22 0,-22 22 16,0-1-1,0 0-15,0 21 0,-22-21 16,1 22-16,0-22 0,21 0 16,-21 21-16,0-20 0,21-1 0,0 0 15,-21 0-15,21 0 0,-22-21 16,22 21-16,0-42 47,0 0-47,0 0 0,22 0 15,-1 0-15,0-22 0,0 22 0,0-21 16,22-1-16,-22 1 0,0 21 16,21-21-16,-21 20 0,22-20 0,-22 42 15,0-21-15,0 21 0,0 0 16,1 0-16,-22 21 16,0 0-16,0 0 0,0 1 0,0 20 15,0-21-15,0 21 0,0-20 16,-22 20-16,22-21 0,-21 0 0,0 22 15,0-22-15,21 0 0,-21 0 16,0 0-16,21 0 0,-22-21 16,1 22-16,0-22 15,21-22 1,0 1 0,21 0-16,0 0 0,22 0 0,-22 0 15,21-22-15,-21 1 0,22 0 16,-1-1-16,22 1 0,-22-22 15,0 22-15,1 0 0,20 21 0,-21-1 16,1 1-16,-22 21 0,0 0 16,21 0-16,-42 21 0,0 1 0,0 20 15,0 0-15,0 1 0,0-1 16,0 0-16,-21 22 0,0-22 0,0 0 16,0 1-16,0-1 0,-1-21 15,22 22-15,-21-22 0,21 0 0,-21 0 16,21 0-16,-21 0 0,21 1 15,-21-22 17,0 0-32,21-22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1T11:18:16.4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2371 868 0,'0'-21'47,"0"0"-47,0-1 16,0 1-16,0 0 15,0 0-15,0 0 0,0 0 0,0-1 16,0 1-16,0 0 0,0 0 16,0-21-16,0 20 0,0 1 15,0 0-15,0 0 0,0 0 0,0 0 16,0 42 31,0 0-32,0 21-15,0-21 0,0 1 0,0 20 16,0 0-16,0 1 0,0 20 16,0 1-16,0-22 0,0 43 15,0-22-15,0 1 0,0-1 0,0 1 16,0-22-16,0 21 0,0 1 16,0-22-16,0 22 0,0-22 0,0 0 15,0 1-15,0-1 0,0 0 16,0-20-16,0-1 0,0 0 15,0 0-15,21-21 16,-21-21 15,0 0-31,0 0 0,0-1 16,0 1-16,-21-21 0,-1 21 0,22-22 16,-21 22-16</inkml:trace>
  <inkml:trace contextRef="#ctx0" brushRef="#br0" timeOffset="791.7">1926 995 0,'0'0'0,"0"-21"15,-21 0-15,21-1 0,-21 22 16,21-21-16,-21 0 0,21 0 0,0-21 15,0 20-15,0 1 0,0 0 16,0 0-16,0-21 0,0 20 16,42-20-16,-21 21 0,0-21 0,22 20 15,-22-20-15,21 21 0,0 0 16,22-22-16,-22 22 0,22 0 16,-1 0-16,-20 0 0,20 21 0,-21 0 15,1 0-15,-1 0 16,0 0-16,1 21 0,-1 21 0,0-21 15,-20 22-15,-1-1 0,0 0 16,0 22-16,0-22 0,0 22 16,-21 20-16,0-20 0,0-1 0,0 1 15,22-1-15,-22 1 0,0-1 16,0-20-16,0-1 0,0 0 0,0 1 16,0-1-16,0-21 0,0 0 15,0 1-15,0-1 0,0 0 0,0 0 16,0 0-1,0-42 17,0 0-17,0-21-15,0 20 0,0-20 0,0 21 16,0-43-16,21 22 0,-21-21 16,21-1-16,0 1 0,0-1 0,0-21 15,1 22-15,20-1 0,-21 1 16,21-1-16,-20 22 0,20-21 15,-21 20-15,21 22 0,-20-21 0,20 21 16,-21-1-16,21 1 0,-20 0 16,20 21-16,-21 0 0,0 0 0,0 21 15,1 0-15,-1 22 16,0-1-16,0 0 0,-21 1 0,0 20 16,0-20-16,0 41 0,0-20 15,0 20-15,0-20 0,-21 21 16,0-22-16,0 1 0,21-1 0,0 1 15,-22-22-15,1 21 0,21-20 16,0-1-16,0 0 0,0 1 0,0-1 16,0-21-16,0 22 0,0-22 15,0 0-15,0 0 0,0 0 0,0 0 16,21-21 15,1-21-15,-22 0-16,0 0 0,21 0 15</inkml:trace>
  <inkml:trace contextRef="#ctx0" brushRef="#br0" timeOffset="1467.31">3746 1651 0,'0'0'0,"22"0"78,-1 0-78,0 0 0,0-21 15,0 0-15,22 0 0,-22 21 16,0-22-16,0 1 0,21 0 16,-20 0-16,-1 0 0,21-22 0,-21 22 15,0 0-15,1-21 0,-22 21 16,21-1-16,-21-20 0,0 21 0,0 0 16,0 0-16,0-1 0,0 1 15,-21 21 1,-1 0-16,1 0 0,0 0 15,0 0-15,0 21 0,0 1 0,-1-1 16,-20 21-16,21-21 0,0 22 16,0-22-16,21 21 0,0 0 15,-22 1-15,22-22 0,0 21 0,0 1 16,0-1-16,0 0 0,22-21 16,-22 1-16,21 20 0,0-21 0,0 0 15,0-21-15,0 21 0,1-21 16,-1 0-16,0 0 0,0 0 15,0 0-15,0 0 0,1 0 16,20 0-16,-21-21 0,21 0 0,-20 0 16,20 0-16,0-22 0,-21 1 15,22 0-15,-1-1 0</inkml:trace>
  <inkml:trace contextRef="#ctx0" brushRef="#br0" timeOffset="1815.62">4932 466 0,'0'-21'0,"-21"21"16,-1 0-16,1 0 0,0 21 16,0 0-1,21 21-15,-21-21 0,21 22 0,0-1 16,0 22-16,0-22 0,0 21 15,-21 1-15,21-1 0,0 1 0,0-22 16,-22 22-16,22-1 0,0-20 16,0 20-16,0-21 0,0 1 15,-21-1-15,21 0 0,0 1 0,0-22 16,-21 21-16,21-21 0,0 1 16,0-1-16,0 0 0,0 0 0,0-42 46,21-21-46,-21 20 16,21-20-16,1 0 0,-1-1 0</inkml:trace>
  <inkml:trace contextRef="#ctx0" brushRef="#br0" timeOffset="2400.3">5165 529 0,'0'0'0,"0"-21"0,21 0 0,-21 0 0,0 0 16,21 21-16,-21-22 16,0 44-1,0-1 1,0 21-16,0-21 0,0 22 16,0-1-16,0 0 0,0 22 0,-21-1 15,21 1-15,-21 20 0,21-20 16,0-1-16,-22 22 0,1-21 0,0-1 15,21 1-15,0-22 0,0 0 16,-21 1-16,21-1 0,-21 0 0,21 1 16,0-22-16,-21 0 15,21 0-15,0 0 0,-22-21 32,22-21-32,0 0 15,-21 0-15,21 0 0,0-22 16,0 22-16,0-21 0,0 21 0,0-22 15,21 1-15,1 0 0,-1 20 16,0-20-16,0 21 0,0-21 0,0 20 16,22 1-16,-22-21 0,0 42 15,21-21-15,-20 0 0,20 21 16,0 0-16,-21 0 0,22 0 0,-22 21 16,0 0-16,0 0 0,0 0 15,1 22-15,-22-22 0,0 21 16,0-21-16,0 22 0,0-1 0,0-21 15,0 21-15,0-20 0,0 20 16,-22-21-16,1 0 0,21 0 0,-21 1 16,21-1-16,0 0 0,0 0 15,-21-21 1,21-21 0,0 0-1,-21 0-15,21-1 0,0 1 0,0 0 16</inkml:trace>
  <inkml:trace contextRef="#ctx0" brushRef="#br0" timeOffset="2704.12">4657 1143 0,'-22'0'15,"44"0"1,-1-21-16,0 21 0,0 0 16,21 0-16,1-21 0,-1 21 15,0-21-15,1 21 0,-1-22 16,0 22-16,-20 0 0,20-21 16,0 21-16,-21 0 0,1 0 0,-1 0 15,0 0-15,-21 21 47,0 1-47,0-1 16</inkml:trace>
  <inkml:trace contextRef="#ctx0" brushRef="#br0" timeOffset="3291.69">6075 1291 0,'0'0'0,"0"-21"0,-21 21 0,-1 0 16,22-21-16,-21 21 15,0 0 1,0 0-16,0 0 16,0 21-16,-1 0 15,1 0-15,0 1 0,0-1 16,0 0-16,0 21 0,-1-21 0,1 22 16,21-22-16,0 21 0,-21-21 15,21 22-15,0-22 0,0 0 0,0 21 16,0-20-16,21-1 0,0 0 15,1 0-15,-1-21 0,0 0 16,0 0-16,21 0 0,-20 0 16,-1 0-16,0 0 0,21-21 0,-21 0 15,1 0-15,20-1 16,-21 1-16,0-21 0,0 21 0,1-22 16,-1 22-16,0-21 0,-21 0 15,0 20-15,0-20 0,0 0 0,0-1 16,0 22-16,0-21 0,0 21 15,-21 0-15,21-1 0,-21 1 0,-1 0 16,1 21-16,0 0 0,0 0 16,0 0-16,-22 0 0,22 0 0,0 0 15,0 21-15,0 0 0,21 1 16,-21-22-16,-1 21 0,22 0 0,0 0 16,0 0-16,0 0 0,0 1 15,0-1-15,0 0 0,0 0 16,22 0-16,20-21 15</inkml:trace>
  <inkml:trace contextRef="#ctx0" brushRef="#br0" timeOffset="4062.52">6900 1291 0,'0'0'0,"0"-21"16,0 0 0,-21 0-16,0 0 15,0 21-15,0 0 16,-1 0-16,1 0 0,0 0 0,-21 0 16,21 0-16,-1 21 0,-20 0 15,21 0-15,0 0 0,0 0 0,-1 1 16,-20-1-16,21 0 0,21 21 15,-21-21-15,0 22 0,21-22 0,-22 21 16,22-21-16,0 1 0,0 20 16,0-21-16,0 0 0,0 0 0,0 1 15,0-1-15,22 0 0,-1 0 16,0-21-16,0 0 0,0 21 16,0-21-16,1 0 0,-1 0 15,0 0-15,0 0 0,21-21 0,-20 0 16,20 0-16,-21 0 0,21-1 0,-20-20 15,20 21-15,-21-21 0,21-1 16,-20 1-16,20-22 0,-21 22 0,0-21 16,0-1-16,22-21 0,-22 1 15,0 20-15,0-20 0,0-1 16,1 21-16,-22 1 0,21-1 0,-21 1 16,0-1-16,21 22 0,-21 0 15,0-1-15,0 22 0,0-21 0,0 21 16,0-22-16,0 22 15,0 0-15,-21 21 32,0 42-32,-1-20 0,22 20 15,-21-21-15,0 21 0,21 1 16,-21 20-16,0-20 0,21 20 0,-21 1 16,21-1-16,0 1 0,-22-1 15,22 22-15,-21-22 0,21 1 0,0-22 16,0 22-16,0-22 15,0 21-15,0-20 0,0-1 0,0 0 16,0 1-16,0-22 0,21 21 0,1-21 16,-22 22-16,21-22 0,0 0 15,0-21-15,0 21 0,0 0 16,1-21-16,-1 0 0,0 0 0,0 0 16,0 0-16,0 0 0,22 0 15,-22-21-15,0 21 0,0-21 0,22 0 16,-22 0-16,0 0 0,0-22 15,21 22-15,-20 0 0,-1-21 0,0 20 16,21-20-16</inkml:trace>
  <inkml:trace contextRef="#ctx0" brushRef="#br0" timeOffset="5271.83">9356 762 0,'0'0'0,"21"-21"16,0 0-16,0 0 0,-21-1 16,21 1-16,0 0 0,-21-21 0,0 21 15,0-1-15,0-20 0,0 21 16,0 0-16,0 0 0,0-1 16,0 1-16,0 0 0,0 0 0,-21 21 15,0-21-15,0 21 16,0 0-16,0 0 0,-1 0 0,1 21 15,0-21-15,0 21 0,0 21 16,-22-20-16,22 20 0,0 0 0,0 1 16,-21-1-16,20 21 15,1 1-15,0-1 0,0 1 0,0-1 16,0 22-16,21-21 0,-22-1 16,22 1-16,-21-1 0,21 1 0,0-22 15,0 21-15,0-20 0,0-1 16,0 0-16,0 1 0,21-22 0,1 21 15,-22-21-15,21 1 0,0-1 16,0 0-16,21 0 0,-20-21 0,-1 0 16,0 0-16,21 0 0,-21 0 0,22 0 15,-22 0-15,0-21 0,21 21 16,-20-21-16,20 0 0,-21-1 0,21 1 16,1-21-16,-1 21 15,-21 0-15,22-1 0,-22 1 0,21 0 16,-21 0-16,0 0 0,1 21 15,-1-21-15,0-1 0,0 1 0,-21 0 16,0 0-16,21 0 16,-21 0-16,21 21 15,-21-22-15,0 1 16,22 0 62,-1 21-62,-21-21-1,21 0 1,-21 0 0,21-1-16,-21 1 0,0 0 15,0 0-15,0 0 0,0 0 16,0-1-16,0 1 0,0-21 0,0 0 15,0-1-15,0 1 0,0 0 16,0-1-16,0 1 0,-21 0 0,0-1 16,0 22-16,-1-21 0,1 21 15,0-1-15,-21-20 0,21 21 16,-22 21-16,1-21 0,0 21 16,-1 0-16,1 0 0,0 0 0,-1 0 15,1 21-15,0 0 0,20 0 16,-20 22-16,21-22 0,0 21 0,0 0 15,-1 22-15,1-22 0,21 22 16,0-22-16,0 22 0,0-22 0,0 0 16,0 22-16,0-22 0,0 0 15,21-20-15,1 20 0,-1-21 0,-21 0 16,42 22-16,-21-22 0,0-21 16,1 21-16,-1 0 0,21-21 0,-21 0 15,22 21-15,-22-21 16</inkml:trace>
  <inkml:trace contextRef="#ctx0" brushRef="#br0" timeOffset="5788.69">10075 1270 0,'0'0'0,"0"-21"0,21 0 16,1 0-16,-22-1 15,21 22-15,0-21 0,0 21 16,0-21-16,0 21 16,1 0-16,-1 0 0,0 0 0,0 0 15,0 0-15,0 21 0,1-21 16,-1 21-16,0 1 0,0-1 0,0 0 16,0 0-16,1 0 0,-22 0 15,0 1-15,0 20 0,0-21 0,0 0 16,0 0-16,0 1 0,0 20 0,0-21 15,0 0-15,0 0 16,0 1-16,0-1 0,0-42 47,0-1-31,0 1-16,21 0 0,-21 0 0,0-21 15,0 20-15,21-20 0,0 0 16,0-1-16,-21-20 0,21 21 0,1-1 15,-1 22-15,0-21 0,-21 21 16,21-1-16,0 1 0,-21 0 0,0 0 16,21 21-16,1 0 15,-1 0-15,0 21 32,-21 0-32,0 0 15,0 1 1,21-22-16,-21 21 15</inkml:trace>
  <inkml:trace contextRef="#ctx0" brushRef="#br0" timeOffset="6280.31">10922 1482 0,'0'0'0,"-21"0"16,21 21-16,21-42 31,0 21-31,0-21 16,0-1-16,1 1 0,-1 0 0,0 21 16,21-42-16,-21 21 0,1-1 15,-1 1-15,0 0 0,0-21 0,0 21 16,0-1-16,-21 1 0,22-21 15,-22 21-15,0 0 0,0-1 16,-22 22 0,1 0-16,0 0 15,0 22-15,0-22 0,0 21 16,-1 21-16,1-21 0,0 0 0,0 22 16,0-22-16,21 21 0,0-21 0,-21 22 15,21-22-15,0 0 0,0 21 16,0-20-16,0-1 0,0 0 0,0 0 15,0 0-15,21 0 0,0-21 16,0 22-16,0-1 0,0-21 16,1 0-16,-1 0 0,0 0 15,21 0 1,-21 0-16,1 0 0,-1 0 0,0-21 16,0 21-16,0-22 0,0 1 15,1 21-15,-1-21 0,-21 0 0,21 0 16,0 0-16</inkml:trace>
  <inkml:trace contextRef="#ctx0" brushRef="#br0" timeOffset="6738.68">11536 1185 0,'0'0'0,"0"-21"16,-21 21-16,21-21 15,0 0 1,21 21-1,0 0-15,0 0 0,0 0 16,0 0-16,1 0 0,-1 0 16,0 0-16,0 21 0,0 0 0,0 0 15,1-21-15,-1 22 0,0-1 16,0 21-16,0-21 0,0 0 0,-21 1 16,0-1-16,0 21 0,0-21 15,0 0-15,0 1 0,0-1 0,0 0 16,0 0-16,0 0 15,-21-21-15,21 21 0,-21-21 16,0 0-16,21-21 16,0 0-1,0 0-15,0 0 0,0 0 16,0-1-16,0 1 0,0-21 16,0 21-16,0 0 0,21-22 0,-21 22 15,21-21-15,0 21 0,-21-1 16,0 1-16,22 0 0,-1 21 0,-21-21 15,21 0-15,0 21 16,-21-21-16,21 21 16,0 0-16,1 0 15,-1 0-15,0 0 16,0 21-16</inkml:trace>
  <inkml:trace contextRef="#ctx0" brushRef="#br0" timeOffset="7228.89">12234 1164 0,'-21'-21'16,"21"0"0,0 0-1,21 0-15,0 21 16,1 0-16,-1-22 0,0 22 15,0 0-15,0 0 0,0 0 0,1 0 16,-1 0-16,0 22 16,0-1-16,0 0 0,0 0 15,-21 0-15,0 0 0,22 1 16,-22-1-16,21 21 0,-21-21 0,0 0 16,0 1-16,0-1 0,0 0 15,0 0-15,0 0 0,0 0 0,0 1 16,-21-1-16,-1 0 0,1-21 31,21-21 0,0 0-31,0-1 0,0 1 0,0 0 16,0 0-16,0 0 0,0-22 16,0 22-16,0 0 0,0-21 15,21 21-15,1-1 0,-22 1 0,21 0 16,-21 0-16,0 0 0,21 0 15,0-1-15,-21 1 16,21 21-16,-21-21 16,21 21-16,1-21 15,-1 21-15,0 0 16</inkml:trace>
  <inkml:trace contextRef="#ctx0" brushRef="#br0" timeOffset="7555.7">12954 1058 0,'0'-21'0,"0"0"31,0 42-15,0 0-1,0 1-15,-21-1 0,21 0 0,0 0 16,-21 0-16,21 22 16,0-22-16,0 0 0,0 21 0,0-21 15,-22 1-15,22-1 0,0 0 0,0 0 16,-21 0-16,21 0 16,0 1-16,0-44 46,21 1-46,-21 0 0,22 0 16</inkml:trace>
  <inkml:trace contextRef="#ctx0" brushRef="#br0" timeOffset="7919.49">12996 656 0,'0'0'0,"-21"0"0,0 0 15,-21 0-15,20 21 16,22 1-16,-21-1 0,21 0 16,0 0-16,0 0 15,0 0-15,21-21 16,1 0-16,-1 0 0,0 0 16,21 0-16,-21-21 0,1 0 0,-1 21 15,0-21-15,0 0 0,0 0 16,-21-1-16,21 1 0,-21-21 15,0 21-15,0 0 0,0-1 0,0-20 16,-21 21-16,0 21 0,0-21 16,0 21-16,0 0 0,-1 0 15,1 0-15,0 0 0,0 0 16,0 21-16,0 0 0,21 0 0,-22 0 16,1 1-16,21-1 0,0 0 15,0 0-15,0 0 0,0 0 0,0 1 16,0-1-16</inkml:trace>
  <inkml:trace contextRef="#ctx0" brushRef="#br0" timeOffset="9079.87">13737 1312 0,'0'0'0,"42"0"16,-20-21-16,-1 0 15,0 0-15,0 21 0,-21-21 16,21 0-16,-21-1 0,21 1 15,-21 0-15,0 0 0,0 0 0,0 0 16,-21-22-16,0 22 0,0 0 16,0 0-16,-22 21 0,22-21 0,0 21 15,-21 0-15,-1 0 0,22 0 16,-21 21-16,0 0 0,-1 0 0,1 0 16,0 22-16,-1-1 0,22 0 15,-21 1-15,-1-1 0,22 0 0,0 1 16,-21-1-16,42 0 0,0 1 0,0-1 15,0-21-15,0 0 16,0 22-16,21-22 0,0-21 0,0 21 16,0-21-16,22 0 0,-1 0 15,-21 0-15,22-21 0,-1 21 0,0-21 16,22-1-16,-22 1 0,0-21 16,1 21-16,20-22 0,-20 22 0,-1-21 15,0-22-15,1 22 0,-1-21 0,0-1 16,-21 1-16,22-1 0,-22 1 15,0-22-15,0 21 0,-21 1 0,0-1 16,0 1-16,0-1 0,0-20 16,0 20-16,0 1 0,0 20 0,-21-20 15,21 21-15,-21-1 16,0 1-16,21 0 0,0 20 0,0 1 16,-21 21-16,-1 0 15,22 21-15,-21 22 0,0-22 0,21 42 16,-21-20-16,0 20 0,0 1 15,21-1-15,0 22 0,-22-22 0,22 1 16,-21 21-16,21-22 0,0 22 16,0-22-16,0 1 0,0-1 0,0 1 15,0-1-15,0 1 0,0-22 16,0 22-16,0-22 0,0 0 0,0 1 16,0-1-16,0-21 0,0 21 15,0-20-15,21 20 0,1-42 16,-1 21-16,0 0 0,0-21 0,0 0 15,22 0-15,-22 0 0,21-21 16,-21 21-16,22-21 0,-1 0 0,0 0 16,-21-22-16,22 22 0,-1-21 0,0 21 15,-20-22-15,20 1 0,-21 21 16,0-22-16,0 1 0,1 21 0,-1 0 16,-21 0-16,0-1 0,0 1 15,0 0-15,-21 42 31,21 0-31,0 1 16,0-1-16,-22 0 0,22 21 16,-21-21-16,21 1 0,0-1 0,0 21 15,0-21-15,0 0 0,0 1 0,0-1 16,0 0-16,0 0 0,0 0 16,0 0-16,21-21 0,1 0 0,-22 22 15,21-22-15,0 0 0,0 0 16,0 0-16,0 0 0,1-22 0,-1 22 15,0-21-15,0 0 0,0 0 16,0 0-16,1 0 0,-1-1 0,0 1 16,0-21-16,0 21 0</inkml:trace>
  <inkml:trace contextRef="#ctx0" brushRef="#br0" timeOffset="9494.62">14944 677 0,'0'0'0,"-85"0"16,64 22-16,0-1 0,-1 0 0,1-21 15,0 42-15,0-21 0,21 1 16,-21-1-16,21 0 0,0 0 0,0 0 16,0 0-16,0 1 15,21-22 1,0 0-16,0 0 0,0 0 15,1 0-15,-1 0 0,0-22 0,0 1 16,0 21-16,-21-21 0,21-21 16,-21 21-16,22-1 0,-22-20 0,0 21 15,0 0-15,0 0 0,0-22 16,-22 22-16,1 21 0,0-21 0,0 21 16,0 0-16,0 0 0,-1 0 15,1 0-15,0 0 0,0 21 0,0 0 16,0 0-16,21 1 0,-22-1 15,22 0-15,-21 21 0,21-21 0,0 1 16,0 20-16,0-21 16,0 0-16,0 0 0,0 1 0,0-1 15,21 0-15,1 0 0,-1 0 16,0 0-16,0-21 0,0 22 0,22-1 16</inkml:trace>
  <inkml:trace contextRef="#ctx0" brushRef="#br0" timeOffset="10031.32">15388 1185 0,'0'22'16,"0"-1"0,-21-21-16,21 21 0,-21 0 0,21 0 15,0 0-15,-21 1 16,21-1-16,-22 0 0,22 0 0,-21 0 15,21 0-15,0 1 0,0-1 0,-21-21 16,21 21-16,0 0 0,-21-21 16,21 21-16,-21 0 15,0-21 1,21-21 0,0 0-16,0 0 15,0 0-15,0 0 16,0-1-16,0-20 0,0 21 0,0-21 15,21 20-15,0-20 0,0 0 16,0-1-16,22 22 0,-22-21 0,21 21 16,0-22-16,1 22 0,-1 0 15,0 0-15,1 21 0,-22 0 0,21 0 16,1 0-16,-1 0 0,-21 21 0,21 0 16,-20 0-16,-22 1 0,21 20 15,-21-21-15,0 0 0,0 22 0,0-22 16,0 21-16,0-21 0,0 0 15,0 1-15,0-1 0,0 21 16,-21-21-16,21 0 0,0 1 16,-22-1-16,1-21 15,21 21-15,-21-21 0,21-21 47,21 21-31,0-21-16,1 21 0</inkml:trace>
  <inkml:trace contextRef="#ctx0" brushRef="#br0" timeOffset="11051.36">16933 1122 0,'0'0'0,"0"-21"0,21-43 15,-21 43-15,0-21 16,0 21-16,0-1 0,0 1 16,0 0-16,-21 0 0,0 21 0,0 0 15,0 0-15,0 0 0,-22 0 16,22 0-16,-21 21 0,-1 0 0,1 22 16,21-22-16,-21 21 0,-1-21 15,22 22-15,-21-1 0,-1 0 16,22 1-16,0-1 0,0-21 0,0 21 15,21-20-15,0 20 0,0-21 16,0 0-16,0 0 0,0 1 0,0-1 16,21-21-16,0 21 0,0-21 15,0 0-15,1 0 0,20 0 0,-21 0 16,0 0-16,22 0 0,-22-21 0,21 0 16,-21-1-16,22 1 0,-22 0 15,21-21-15,-21-1 0,0 22 0,22-21 16,-22 0-16,0-1 0,0 22 15,0-21-15,1 21 0,-1-1 16,-21 1-16,0 0 0,0 42 47,0 0-47,-21 1 0,21-1 16,0 0-16,0 21 0,-22-21 15,22 22-15,-21-1 0,21 0 0,-21 1 16,21 20-16,0-20 0,0 20 15,0 1-15,0-1 0,0 1 0,0-1 16,0 22-16,0-22 0,0 1 0,0 20 16,-21 1-16,21-21 0,-21 20 15,21 1-15,-21 0 0,21 20 16,-22-20-16,22 0 0,0-1 0,-21 22 16,21-21-16,-21 0 0,21-1 15,0 1-15,0 0 0,0-1 0,0 1 16,-21-22-16,21 1 0,0-1 0,0 1 15,-21-22-15,21 22 0,0-22 16,-21-21-16,-1 22 0,1-22 0,0 0 16,21 0-16,-21 0 0,0-21 0,0 0 15,-1 0-15,1 0 0,0 0 16,0 0-16,0-21 0,-22 0 0,22 0 16,-21 0-16,21-22 0,-22 22 15,-20-21-15,21-1 0,-22-20 0,22-1 16,-22 1-16,1-1 0,-1-20 15,1-1-15,-1 0 0,1-20 0,20 20 16,22 0-16,0 1 0,0-22 16,0 21-16,21 0 0,0 1 0,0-1 15,0 0-15,0 22 0,0-22 0,21 22 16,0-1-16,0-20 0,0 20 16,22-21-16,-1 22 0,0-1 0,1 1 15,20 21-15,-20-1 0,20 1 16,1 0-16,-1 20 0,1 1 0,-1 0 15,1 21-15,-1 0 0,-21-21 16,22 21-16,-22 0 0,1 0 16,-22 0-16,21 0 0,-21 0 0,0 0 15,-42 0 48,0 0-63,0 21 0,0-21 15,0 0-15,-22 0 0,1 0 0</inkml:trace>
  <inkml:trace contextRef="#ctx0" brushRef="#br0" timeOffset="12039.41">3260 2413 0,'-64'-21'15,"43"0"-15,0 0 0,0-1 16,-1 1-16,-20 21 0,21-21 0,0 0 16,0 0-16,-1 21 0,1 0 15,0-21-15,0 21 0,0 0 16,42 0 15,0 0-31,0 0 0,22 0 16,-22 0-16,21 0 0,22 0 15,-1 0-15,1 21 0,20-21 16,1 0-16,0 0 0,20 21 0,1-21 16,0 0-16,21 0 0,21 0 15,0 0-15,1 0 0,-1 0 16,21 21-16,-21-21 0,22 0 0,-1 0 16,-21 0-16,21 0 0,1 0 0,-22 0 15,0 0-15,21 0 0,-20 21 16,-1-21-16,0 0 0,-21 0 0,0 0 15,-21 0-15,0 0 16,-22 0-16,1 0 0,-22 0 0,-20 0 0,20 0 16,-42 0-16,22 0 15,-22 0-15,0 0 0,0 0 16,0 0 0,1 0 30</inkml:trace>
  <inkml:trace contextRef="#ctx0" brushRef="#br0" timeOffset="12854.94">9102 2434 0,'0'0'0,"-43"0"0,22 0 16,0 0-16,0 0 0,0 0 15,-1 0-15,1 0 0,0-21 0,0 21 16,0 0-16,0 0 0,-1-21 16,1 21-16,0 0 15,21-21 1,21 21 15,0 0-31,1 0 16,-1-21-16,0 21 0,21 0 0,1 0 15,-1 0-15,0 0 0,22 0 16,-1 0-16,1 0 0,20 0 0,1 0 16,0 0-16,21 0 0,-1 0 15,1 0-15,21 0 0,0 0 0,0 0 16,21 0-16,-21 21 0,43-21 15,-22 0-15,21 0 0,-21 21 0,22-21 16,-1 21-16,0-21 0,22 0 16,-22 0-16,1 0 0,20 0 0,-21 0 15,22 21-15,-1-21 16,-20 0-16,20 0 0,-20 0 0,20 0 16,-21 0-16,1 0 0,-1 0 15,0 0-15,-20 0 0,-1 0 0,0 0 16,0 0-16,0 0 0,-21 0 15,0-21-15,-21 21 0,0 0 0,0 0 16,-22 0-16,-20 0 0,-1 0 16,1 0-16,-22 0 0,1 0 0,-1 0 15,-21 0-15,0 0 0,0 0 16,1 0 93,-22 21-109,0 0 16</inkml:trace>
  <inkml:trace contextRef="#ctx0" brushRef="#br0" timeOffset="33803.51">1079 3620 0,'0'0'0,"0"-22"15,0 1 1,0 0-16,0 0 16,0 42 30,0 0-46,0 0 16,0 1-16,0-1 0,0 21 16,0-21-16,0 22 0,-21-22 15,21 21-15,0 0 0,0 1 0,0-1 16,-21 22-16,21-22 0,-21 0 16,21 1-16,-21-1 0,21-21 15,0 21-15,0-20 0,0-1 16,-21 0-16,21 0 0,0 0 0,0 0 15,0-42 17,0 0-17,21 0-15,-21 0 0,21-22 16,0 1-16,0 21 0,-21-21 16,21-1-16,1 1 0,-1 0 0,21 20 15,-21-20-15,0 21 0,1 0 16,-1 0-16,0-1 0,0 1 0,0 21 15,-21-21 1,21 21-16,1 0 16,-1 21-16,-21 0 0,21-21 15,-21 22-15,0 20 0,21-21 16,-21 0-16,21 22 0,-21-1 0,21-21 16,-21 21-16,0 1 0,0-22 15,22 21-15,-22-21 0,21 1 16,-21-1-16,0 0 0,21 0 0,0 0 15,0-21-15,0 21 16,1-21-16,-1 0 0,0 0 16,0-21-16,0 21 15,0-21-15,1 0 0,-1 0 16,-21 0-16,21-22 0,0 22 16,0-21-16,0-1 0,-21 1 15,22 0-15,-22-1 0,21 1 0,-21 0 16,0-1-16,0 22 0,0-21 15,0 21-15,0-22 0,0 22 0,0 0 16,0 0-16,-21 0 16,-1 21-16,1 0 0,0 0 15,0 0-15,0 0 16,0 21-16,21 0 16,0 0-16,0 0 0,0 1 0,0-1 15,0 0 1,0 0-16,0 0 0,21 0 0,0 1 15,0-22-15,0 21 0,0-21 16,1 0-16,-1 0 0,21 0 0,-21 0 16,22 0-16,-22 0 0,21 0 15,0-21-15,1-1 0,-1 1 16,0 0-16,22 0 0,-22 0 0,1-22 16,-1 1-16,0 21 0,1-21 15,-22-1-15,21 1 0,0-22 0,-20 22 16,-1 0-16,0-22 0,0 22 15,-21 0-15,0 20 0,0-20 0,0 21 16,0 0-16,0 0 16,-21 42 15,0 0-31,0 0 0,-1 21 16,1 1-16,0-22 0,0 42 0,0-20 15,0-1-15,-1 22 0,1-22 16,0 0-16,0 22 0,21-22 0,0 0 15,-21 1-15,21-1 0,-21 0 16,21 1-16,0-1 0,0 0 16,-22 1-16,22-22 0,0 21 0,0-21 15,0 22-15,0-22 0,0 0 0,0 0 16,0 0-16,0 1 16,0-1-16,0 0 0,0 0 15,0-42 16,0 0-15,22 0-16,-22-1 0,21 1 0,-21-21 16,21 0-16,0 20 0,0-20 15,0 0-15,1-1 0,-1 22 16,0-21-16,0 21 0,0 0 0,0-1 16,22 1-16,-22 21 0,-21-21 15,21 21-15,0 0 0,22 0 16,-22 0-1,0 21-15,-21 0 0,0 1 16,0-1-16,21 21 16,-21-21-16,0 0 0,0 1 0,0-1 15,0 21-15,0-21 0,0 0 16,21 1-16,-21-1 0,0 0 0,0 0 16,21 0-16,1-21 15,-1 0-15,-21 21 0,21-21 0,0 0 16,0 0-16,0 0 0,1-21 15,-1 21-15,0-21 0,0 0 16,0 0-16,0 0 0,1-1 16,-1 1-16,0-21 0,0 21 15,0 0-15,-21-22 0,21 22 16,1 0-16,-22 0 0,21 0 0,-21-1 16,0 1-16,21 21 15,-21-21-15,0 42 31,0 0-31,0 1 16,0-1-16,0 0 16,0 21-16,-21-21 0,21 1 0,-21 20 15,21-21-15,0 0 0,0 22 16,0-22-16,0 0 0,0 0 16,0 0-16,0 0 0,0 1 0,0-1 15,0 0-15,21-21 16,-21 21-16,21-21 0,0 0 0,0 0 15,0 0-15,1-21 0,-1 0 16,21 21-16,-21-21 0,22-22 0,-22 22 16,21 0-16,-21-21 0,22 20 15,-22-20-15,0 0 0,21 21 0,-21-22 16,1 22-16,-22 0 16,21-21-16,-21 20 0,21 1 0,0 0 15,-21 0 1,0 42 15,0 0-15,0 0-16,0 1 0,0-1 15,0 0-15,0 0 0,0 0 16,0 0-16,-21 1 0,21 20 0,0-21 16,-21 21-16,0-20 0,-1 20 15,1 0-15,21 1 0,-21-22 0,0 21 16,0 0-16,0 1 0,21-1 15,-22 0-15,1 22 0,0-22 0,21 1 16,0 20-16,0-21 0,-21 22 16,21-1-16,0-20 0,0 20 15,0 1-15,0-22 0,0 0 0,0 1 16,21-1-16,-21 0 0,0 1 16,0-1-16,21-21 0,-21 0 0,0 1 15,21-1-15,-21 0 0,0 0 0,0 0 16,-21-21 15,0 0-31,0 0 16,0 0-16,0-21 0,21 0 15,-22 0-15,22 0 0,-21-1 0,21 1 16,0 0-16,0-21 16,0-1-16,0 1 0,0 0 0,0-1 15,0 1-15,21 0 0,1-22 16,-22 22-16,21-22 0,0 22 0,0 0 15,-21-22-15,21 22 0,0 0 0,22-1 16,-22 1-16,0 0 0,0 20 16,0-20-16,22 21 0,-22-21 0,0 20 15,0 1-15,0 0 0,1 0 16,-1 0-16,0 0 0,-21-1 0,21 22 16,-21-21-16,21 21 0,-21-21 15,0 0-15,-21 21 31,-21 0-31,21 0 16</inkml:trace>
  <inkml:trace contextRef="#ctx0" brushRef="#br0" timeOffset="34471.14">1397 4551 0,'0'0'0,"-21"0"16,-43 21-16,43-21 16,0 0-16,0 0 15,21 21-15,-21-21 0,-1 0 16,44 0 15,-1 0-15,0 0-16,0 0 0,21 0 15,1 0-15,-1 0 0,0 0 16,1 0-16,20 0 0,1 0 0,20 0 16,-20 0-16,21 0 15,-1 0-15,22 0 0,0 0 0,0 0 16,0 0-16,21 0 0,-22 0 15,1 0-15,-21 0 0,21 0 0,-22 0 16,1 0-16,-21 0 0,-1 0 0,1 0 16,-1 0-16,1 0 0,-22 0 15,0 0-15,1 0 0,-22 0 0,0 0 16,21 0-16,-21 0 16,1 0-16,-44 0 78,1 0-78,0 0 0,0 0 15,0 0-15,0 0 0</inkml:trace>
  <inkml:trace contextRef="#ctx0" brushRef="#br0" timeOffset="35119.11">1101 4763 0,'0'0'0,"21"21"32,0-21-32,0 0 15,0 0-15,0 0 0,22 0 16,-1 0-16,-21 0 0,43 0 0,-22 0 16,22 0-16,-1 0 0,22 0 15,-22 0-15,22-21 0,-22 21 0,22 0 16,0 0-16,-1 0 0,22 0 15,-21 0-15,21-22 0,0 22 16,-22 0-16,22 0 0,-21 0 16,21 0-16,-22 0 0,1-21 0,-22 21 15,22 0-15,-21 0 0,-1 0 16,1-21-16,-22 21 0,0 0 0,1 0 16,-1 0-16,0 0 0,-21-21 15,1 21-15,-1 0 0,0 0 0,-42 0 110</inkml:trace>
  <inkml:trace contextRef="#ctx0" brushRef="#br0" timeOffset="38030.99">7472 5376 0,'-21'0'94,"-1"0"-78,1 0-1,0 0 1,21-21-16,-21 21 0,0 0 16,0 0-1,-1 0-15,1 0 0,21-21 16,-21 21-16,0 0 16,0 0-16,0 0 15,-1 0-15,1 0 16,0 0 15,0 0-15,21-21 124,21 21-62,0 0-62,0 0 0,1 0-16,-1 0 0,0 0 15,0 0-15,0 0 16,0 0-16,1 0 0,-1 0 0,21 0 16,0 0-16,1 0 0,-1 0 15,0 0-15,22 0 0,-22 0 16,22 0-16,-22 0 0,22 0 0,-22 0 15,21 0-15,1 0 0,-1-21 16,1 21-16,-1 0 0,-20 0 0,20 0 16,1 0-16,-1 0 0,1 0 15,-22 0-15,0 0 0,22 0 0,-22 0 16,1 0-16,-22 0 0,21 0 16,-21 0-16,22 0 0,-22 0 0,0-21 15,0 21 1,0 0-16,-42 0 78,0 0-78,0 0 16,0 0-16,-1 0 15,1 0-15,0 0 0,0 0 16,0 0-16</inkml:trace>
  <inkml:trace contextRef="#ctx0" brushRef="#br0" timeOffset="38735.25">7408 5440 0,'0'0'0,"-21"0"15,0 0 1,0 0-16,0 0 0,-1 0 31,1 0-31,0 0 16,21 21 46,21-21-46,0 0-16,1 0 15,-1 0-15,0 0 16,0 0-16,0 0 0,0 0 0,1 0 16,20 0-16,-21 0 0,21 0 15,1 0-15,-1 0 0,0 0 0,1 0 16,20 0-16,-20 0 0,20 0 16,-21 0-16,22 0 0,-1 0 0,-20 0 15,20 0-15,-20-21 0,20 21 16,-21 0-16,22 0 0,-22 0 0,1 0 15,20 0-15,-21 0 0,1 0 0,-1 0 16,0 0-16,-20 0 0,20 0 16,-21 0-16,0-21 0,22 21 0,-22 0 15,0 0 1,-21-21 78,0-1-63,0 1-31</inkml:trace>
  <inkml:trace contextRef="#ctx0" brushRef="#br0" timeOffset="39435.36">8572 5080 0,'0'-21'0,"-21"21"0,0-21 31,21 42 32,21 0-47,0-21-16,1 21 0,-22 0 0,21-21 15,0 22-15,0-22 0,0 21 16,22 0-16,-22-21 0,0 21 0,0-21 15,21 21-15,-20-21 0,-1 21 16,0-21-16,21 0 0,-21 22 0,1-22 16,-1 0-16,0 0 0,0 21 0,0-21 15,0 0-15,1 0 0,-1 0 16,0 0-16,-21 21 0,21-21 16,0 0-16,-21 21 15,0 0 1,-21 0 15,0-21-31,0 22 0,0-22 0,-1 21 16,1-21-16,0 21 0,0 0 15,0 0-15,0-21 0,-22 21 0,22 1 16,0-1-16,-21 0 0,20 0 0,-20 0 16,21 0-16,-21 1 15,20-1-15,-20 0 0,21 0 0,-21 0 0,20 0 16,-20 1-16,21-1 15,0 0-15,0 0 0,-1-21 0,1 21 16,0 0-16,21 1 0,-21-1 16,0-21-16,21 21 15,0 0 1,0-42 31,0 0-32,0 0-15,0-1 16,0 1-16</inkml:trace>
  <inkml:trace contextRef="#ctx0" brushRef="#br0" timeOffset="40403.54">6286 4128 0,'0'0'0,"-21"-22"16,0 1-1,21 42 48,0 1-48,0-1-15,0 0 0,0 0 16,0 0-16,0 0 0,0 22 0,0-22 16,0 0-16,0 21 0,0-20 15,0 20-15,0-21 0,-21 0 0,21 22 16,0-22-16,0 0 0,0 0 16,0 0-16,0 0 0,0 1 15,0-1-15,21 0 0,0-21 0,-21 21 16,21-21-16,1 0 0,-1 0 15,0 0-15,0 0 0,0 0 16,0 0-16,1 0 0,-1-21 16,0 0-16,0 21 0,21-21 0,-20-1 15,-1 1-15,0 0 0,0-21 0,0 21 16,-21-1-16,0-20 0,21 21 16,-21-21-16,0-1 0,0 22 0,0-21 15,0 21-15,0-22 16,0 22-16,0 0 0,0 0 0,0 0 15,0-1 1,0 44 47,0-1-48,22-21 1</inkml:trace>
  <inkml:trace contextRef="#ctx0" brushRef="#br0" timeOffset="40787.35">6943 4149 0,'0'21'31,"0"0"-31,0 0 16,0 0-16,-22 1 15,22-1-15,0 0 0,0 21 16,0-21-16,0 1 0,0 20 0,0 0 16,0-21-16,0 22 0,0-1 15,0 0-15,0 1 0,0-1 0,0 0 16,0 22-16,-21-22 0,21 1 15,0-1-15,0-21 0,-21 21 0,21 1 16,0-22-16,-21 0 0,21 21 0,0-20 16,0-1-16,0 0 0,0 0 15,0 0-15,0-42 47,0 0-47,0 0 0,0-22 16,21 22-16,-21-21 15</inkml:trace>
  <inkml:trace contextRef="#ctx0" brushRef="#br0" timeOffset="41189.37">6879 4318 0,'0'0'0,"0"-21"16,0-21-16,0 20 15,0 1-15,0 0 16,0 0-16,0 0 0,21 21 16,0-21-16,1-1 0,20 22 15,-21-21-15,0 21 0,22 0 0,-22 0 16,21-21-16,-21 21 0,22 0 16,-22 0-16,21 21 0,-21 0 0,0-21 15,1 22-15,-22-1 0,0 0 16,0 0-16,0 0 0,0 0 0,0 1 15,0-1-15,0 0 0,-22 0 0,1 0 16,0 0-16,0-21 0,0 22 16,0-1-16,-1 0 0,1-21 0,0 21 15,0-21-15,0 21 0,0-21 16,-1 0-16,1 0 0,0 21 16,0-21-16,42 0 46,0 0-30,0-21-16,1 21 0</inkml:trace>
  <inkml:trace contextRef="#ctx0" brushRef="#br0" timeOffset="41874.5">7959 4276 0,'0'0'0,"0"-21"15,0-1-15,0 1 16,0 0-16,-22 21 16,1-21-16,0 21 15,0 0-15,0 0 0,0 0 16,-1 0-16,1 0 0,-21 0 0,21 21 15,0-21-15,-22 21 16,22 0-16,0 1 0,-21-1 0,20 0 16,1 21-16,0-21 0,0 1 15,21 20-15,0-21 0,0 0 0,0 0 16,0 1-16,0-1 0,0 0 16,0 0-16,21-21 0,-21 21 0,21-21 15,0 0-15,1 0 0,-1 0 0,0 0 16,21 0-16,-21 0 0,1 0 15,-1-21-15,21 21 0,-21-21 0,22 0 16,-22 0-16,0-1 0,21-20 16,-21 21-16,22-21 0,-22-1 15,0-20-15,0 20 0,0 1 0,1-21 16,-1 20-16,0 1 0,-21-22 16,0 22-16,0 0 0,0 21 0,0-22 15,0 22-15,0 0 0,0 0 16,0 0-16,0-1 15,-21 22 1,21 22-16,0-1 0,-21 0 16,21 21-16,-22-21 0,22 22 15,0-1-15,-21-21 0,21 22 0,0 20 16,0-21-16,0 1 0,0-1 0,-21 0 16,21 1-16,0-1 0,0-21 15,0 22-15,0-1 0,0-21 0,0 0 16,0 22-16,0-22 15,0 0-15,0 0 0,0 0 16,0 0-16,21-21 16,0 0-1,1 0-15,-1 0 16,-21-21-16,21 0 0,0 21 16,0-21-16</inkml:trace>
  <inkml:trace contextRef="#ctx0" brushRef="#br0" timeOffset="42442.31">8678 4149 0,'0'0'0,"0"-21"0,0-1 16,-21 22-16,0 0 15,0-21-15,0 21 16,-1 0-16,1 0 0,0 21 0,0-21 15,21 22-15,-21-1 0,0 0 16,-1 0-16,1 0 0,0 0 0,0 22 16,21-22-16,0 0 0,-21 21 15,21-20-15,0-1 0,0 0 16,0 0-16,0 0 0,0 0 0,0 1 16,0-1-16,21-21 15,0 0-15,0 0 16,0 0-16,1 0 0,-1 0 15,-21-21-15,21 21 0,0-22 0,0 1 16,-21 0-16,21 0 0,1 0 0,-1 0 16,-21-22-16,0 22 0,21-21 15,0-1-15,-21 22 0,21-21 0,-21 0 16,0 20-16,0 1 0,0 0 16,0 42 15,0 0-31,0 1 15,0-1-15,0 0 0,0 21 0,0-21 16,0 22-16,0-22 0,0 0 16,0 0-16,0 22 0,0-22 0,0 0 15,0 0-15,0 0 16,0 0-16,21-21 0,-21 22 16,22-22-16,-1 0 15,0 0-15,0 0 16,0-22-16,-21 1 0,21 21 15,1-21-15,-22 0 0,21 0 16,0 0-16,0-22 0</inkml:trace>
  <inkml:trace contextRef="#ctx0" brushRef="#br0" timeOffset="42811.09">9271 3577 0,'0'0'0,"0"-21"0,0 0 16,-21 21-16,0 0 16,21 21-1,-22-21-15,22 21 0,0 0 16,0 1-16,0 20 0,0-21 0,0 21 16,0-20-16,-21 20 0,21-21 15,0 21-15,0 1 0,-21-1 0,21 0 16,0 1-16,0-1 0,0 0 0,-21 1 15,21-1-15,-21 0 0,21-20 16,0 20-16,0-21 0,-21 0 0,21 22 16,0-22-16,-22 0 0,22 0 15,0 0-15,0 0 16,22-42 31,-1 21-32,-21-21-15,21 21 0,-21-21 0,21 0 16,0 0-16</inkml:trace>
  <inkml:trace contextRef="#ctx0" brushRef="#br0" timeOffset="43399.94">9334 4276 0,'22'0'16,"-1"0"0,0 0-1,0-21-15,0 21 16,0-22-16,1 1 0,-1 0 16,0 21-16,-21-21 0,21 0 15,0 21-15,-21-21 0,0-1 0,21 22 16,-21-21-16,22 0 0,-22 0 15,0 0-15,0 0 16,-22 21 0,1 0-1,0 0-15,0 21 16,0 0 0,0 0-16,-1 0 0,22 0 15,0 1-15,-21-1 0,21 0 16,-21-21-16,21 21 0,0 0 0,0 0 15,-21 1-15,21-1 0,0 0 16,0 0-16,-21 0 0,21 0 0,0 1 16,0-1-16,0 0 0,0 0 0,0 0 15,0 0-15,0 1 16,0-1-16,0 0 16,21 0-1,0-21-15,0 0 16,0 0-16,1 0 15,-1 0-15,0 0 0,0 0 16,0-21-16,0 21 0,1-21 0,-1 21 16,0-21-16,0 21 0,0-22 0,0 22 15,1-21-15,-1 21 0,0-21 16,0 21-16,0-21 0,-21 0 16,0 0-1,0-1-15,0 1 0</inkml:trace>
  <inkml:trace contextRef="#ctx0" brushRef="#br0" timeOffset="43899.66">9080 3725 0,'0'0'0,"-21"0"16,0 0-16,21 22 16,21-22-1,0 0-15,1 0 16,-1 0-16,0 0 0,21 0 0,-21 0 15,22 0-15,-1 0 0,-21 0 16,22 0-16,-1 0 0,0-22 0,1 22 16,20 0-16,-21 0 0,22 0 0,-1-21 15,1 21-15,-1 0 0,1 0 16,-22 0-16,22-21 0,-22 21 0,0 0 16,1 0-16,-22 0 0,21 0 15,-21 0-15,1 0 0,-1 0 16,0 0-1,-42 0 79,0 21-78</inkml:trace>
  <inkml:trace contextRef="#ctx0" brushRef="#br0" timeOffset="70883.21">6794 3768 0</inkml:trace>
  <inkml:trace contextRef="#ctx0" brushRef="#br0" timeOffset="82669.73">6921 7218 0,'-21'0'16,"21"-21"30,-21 21-30,21-21 15,-21 21-15,21-22 0,0 1-1,0 42 48,0 1-48,0-1-15,0 0 0,0 0 16,0 0-16,0 0 0,0 1 16,0-1-16,0 0 0,0 0 0,0 0 15,0 22-15,0-22 0,0 0 16,0 21-16,0-21 0,0 1 15,0 20-15,0-21 0,0 21 0,0-20 16,0 20-16,-21-21 0,21 21 16,-21 1-16,21-22 0,0 21 0,0 1 15,0-1-15,-22 0 0,1 1 16,21-1-16,-21 21 0,21-20 0,-21-1 16,21 0-16,0 1 0,0 20 0,-21-20 15,21-1-15,0 0 0,-21 1 16,21-1-16,0 21 0,0-20 0,0-1 15,0 22-15,0-22 16,0 21-16,0-20 0,0-1 0,0 22 16,0-22-16,0 0 0,0 22 0,0-22 15,0 0-15,0 1 0,0 20 16,0-20-16,0-1 0,0 0 0,0 1 16,21 20-16,-21-21 0,21 1 15,-21-1-15,0 0 0,0 1 0,21-1 16,-21 22-16,21-22 0,-21 0 0,21-21 15,-21 22-15,0-1 0,0 0 16,22 1-16,-22-1 0,21 0 0,-21 1 16,0-22-16,0 21 0,0-21 0,0 1 15,0-1-15,21-21 16,-21 21-16,0-42 16,0 0-16,21-1 0,-21 1 15,0-21-15,0 21 0,0-22 16,0-20-16,0 21 0,0-22 0,0 22 15,21-43-15</inkml:trace>
  <inkml:trace contextRef="#ctx0" brushRef="#br0" timeOffset="84579.33">6858 7705 0,'0'0'0,"0"-43"15,-21 22-15,21 0 16,0 0-16,0 0 16,0 0-16,0-1 0,0 1 15,0 0 1,0 0-16,0 0 15,0 0 1,21 21-16,0-22 16,0 22-16,-21-21 0,21 21 15,1 0-15,-1-21 0,0 0 16,0 21-16,0 0 0,0-21 16,22 21-16,-22-21 0,0 21 0,0 0 15,22-22-15,-22 22 0,21 0 16,0-21-16,1 21 0,-1-21 0,22 21 15,-22-21-15,21 21 0,1 0 16,21-21-16,-22 21 0,1 0 0,-1-21 16,1 21-16,20 0 0,-20 0 15,-1-22-15,-20 22 0,20-21 0,22 21 16,-22 0-16,1 0 0,20 0 16,1-21-16,0 21 0,-1 0 0,1 0 15,0 0-15,-1 0 16,1-21-16,-21 21 0,20 0 0,22 0 15,-21 0-15,21 0 0,-22 0 0,22 0 16,0 0-16,-21-21 0,20 21 16,-20 0-16,0 0 0,21 0 0,-22 0 15,22 0-15,0-21 0,0 21 16,0 0-16,-1 0 0,-20 0 0,21 0 16,-21-22-16,20 22 0,-20 0 15,0 0-15,-1 0 0,1 0 0,0-21 16,-1 21-16,1 0 0,-21 0 15,20 0-15,-20-21 0,-1 21 0,1 0 16,-1 0-16,1-21 0,-1 21 16,-20 0-16,-1 0 0,21 0 15,-20-21-15,-1 21 0,-21 0 0,22 0 16,-1 0-16,-21 0 0,21 0 16,-20 0-16,-1 0 0,0 0 0,0 0 15,0 0-15,0 0 16,1 0-16,-22 21 15,21-21-15,-21 21 0,21-21 0,-21 21 16,0 0-16,0 1 0,0-1 16,0 0-16,0 0 0,0 0 0,0 22 15,0-22-15,0 21 0,0 0 16,0-20-16,0 20 0,0 0 16,0-21-16,0 22 0,0-1 15,0 0-15,0 1 0,0-1 0,0-21 16,0 22-16,0-1 0,0 0 0,0 1 15,0-1-15,0 0 0,0 22 16,21-22-16,-21 0 0,21 22 0,-21-22 16,0 22-16,0-22 0,0 22 15,21-1-15,-21-21 0,0 22 0,22-22 16,-22 22-16,0-1 0,0 1 0,0-1 16,0 1-16,0 20 0,0-20 15,0-1-15,0 1 0,0-1 0,0-20 16,0 20-16,0 1 0,0-1 15,0 1-15,0-1 0,0 1 16,0-1-16,0 1 0,0-22 0,0 22 16,0-1-16,0-21 0,0 22 15,0-22-15,0 1 0,0-1 0,0 0 16,0 1-16,0-1 0,0 0 0,0 1 16,0-1-16,0 0 0,0-21 15,-22 22-15,1-22 0,21 0 0,-21 0 16,0 22-16,0-22 0,0 0 15,-1 0-15,1 0 16,0-21-16,0 0 0,21 21 16,-21-21-16,0 0 0,-1 0 0,1 22 15,0-22-15,0 0 16,0 0-16,0 0 0,-1 21 0,1-21 16,-21 0-16,21 0 0,0 0 0,-22 0 15,1 0-15,0 0 0,-1 0 16,1 0-16,0 0 0,-1 0 0,1 0 15,0 0-15,-22 0 0,22 0 0,-1 0 16,-20 0-16,21 0 0,-22 21 16,22-21-16,-22 0 0,22 0 0,0 0 15,-22 0-15,22 0 0,-22 0 16,22 0-16,-22 0 0,22 0 16,-21 0-16,20 0 0,-20 0 0,-1 0 15,22 0-15,-22 0 0,1 0 0,-1 0 16,1 0-16,21 0 0,-22 0 15,1 0-15,-1 0 0,22 0 0,-22-21 16,1 21-16,20 0 0,-20 0 0,-1 0 16,1 0-16,-1 0 0,1 0 15,-1 0-15,1 0 0,-22 0 0,22 0 16,-22 0-16,0 0 0,22 0 16,-1 0-16,-20 0 0,20 0 15,1 0-15,-22 0 0,22 0 0,-1 0 16,-21 0-16,22 0 0,-22 0 15,22 0-15,-22 0 0,22 0 0,-1 0 16,1 0-16,20 0 0,1 0 0,-22 0 16,22 0-16,0 0 0,-1 0 15,1-21-15,0 21 0,-1 0 0,1 0 16,0 0-16,-1 0 0,1-22 16,0 22-16,-22 0 0,22 0 0,0 0 15,-1 0-15,-20-21 0,20 21 0,1 0 16,0 0-16,-22 0 0,22 0 15,0 0-15,20-21 0,-20 21 0,21 0 16,0 0-16,0 0 0,-1 0 16,1 0-16,0 0 0,21-21 15,-21 21-15,0 0 0,0 0 16,-1 0 0,1 0-1,0 0-15,21-21 16,-21 21-1,21-21-15,-21 21 0,21-22 16,0 1-16,0 0 0,0-21 16,0 21-16,0-22 0</inkml:trace>
  <inkml:trace contextRef="#ctx0" brushRef="#br0" timeOffset="85895.47">6625 8467 0,'0'21'16,"-21"-21"0,0 0 15,21 21-31,-21-21 15,21 21 17,21-21-17,0 0-15,0 0 0,0 0 16,0 0-16,1 21 0,20-21 0,0 0 16,-21 0-16,22 0 0,-1 0 0,0 0 15,1 0-15,20 0 16,-20 0-16,20 0 0,-21 0 0,22 0 15,-1 0-15,1 0 0,-1-21 16,22 21-16,0 0 0,-1 0 0,1-21 16,0 21-16,-22 0 0,22 0 15,0 0-15,-1-21 0,-20 21 0,20 0 16,1 0-16,-21 0 0,20 0 0,1-21 16,-22 21-16,22 0 0,-21 0 15,20-21-15,-20 21 0,-1 0 0,22 0 16,-22-22-16,1 22 0,-1 0 15,1-21-15,-1 0 0,1 21 0,-1 0 16,22 0-16,-21-21 16,-1 21-16,1 0 0,-1 0 0,1-21 15,-1 21-15,1 0 0,-1 0 0,1 0 16,-22-21-16,21 21 0,-20 0 16,-1 0-16,22-22 0,-22 22 0,21 0 15,1 0-15,-22 0 0,22-21 16,-1 21-16,1 0 0,-22 0 0,22 0 15,-1-21-15,1 21 0,-22 0 0,21 0 16,1-21-16,-22 21 0,22 0 16,-22 0-16,0 0 0,1-21 0,-1 21 15,0 0-15,22 0 16,-22 0-16,1-21 0,-1 21 0,0 0 16,1 0-16,-1 0 0,0 0 0,-21-22 15,22 22-15,-1 0 0,22 0 16,-22 0-16,0-21 0,1 21 0,-1-21 15,0 21-15,1 0 0,-22 0 16,21 0-16,-21 0 0,0 0 0,22-21 16,-22 21-16,0 0 0,0 0 15,0 0-15,1 0 0,-1 0 16,0 0-16,0 0 0,0 0 16,0 0-16,1 0 15,-1 0-15,0 0 0,0 0 0,0-21 0,0 21 16,1 0-16,-1-21 15,0 21-15,21 0 0,-21 0 0,1-22 16,-1 22-16,21 0 0,-21 0 0,0-21 16,1 21-16,-1 0 15,-21-21 1,-21 0 0,-22 21-16,22-21 0,-21 21 0,-1-21 15,1 21-15,0-22 0,-1 1 0</inkml:trace>
  <inkml:trace contextRef="#ctx0" brushRef="#br0" timeOffset="86759.06">9038 7874 0,'0'0'0,"0"-21"16,21 21-16,0 0 15,-21-21-15,22 0 0,-1 21 16,-21-22-16,21 1 0,0 21 0,0-21 15,-21 0-15,21 0 0,-21 0 16,22-1-16,-22 1 0,0 0 16,0 0-16,0 0 0,0 0 0,0-1 15,-22 22-15,1 0 16,0 0-16,0 0 0,0 0 0,0 0 16,-22 0-16,22 0 0,0 0 15,-21 22-15,20-1 0,1-21 0,0 21 16,0 0-16,0 0 15,0-21-15,21 21 0,-22 1 0,22-1 16,0 0 0,22 0-16,-1-21 0,0 21 15,0-21-15,0 21 0,0-21 16,1 22-16,-1-22 0,21 21 0,-21 0 16,0-21-16,1 21 0,-1 0 0,0 0 15,0 1-15,0-1 0,0 0 16,1 0-16,-22 0 0,0 0 0,0 22 15,0-22-15,0 0 0,0 21 16,-22-20-16,1-1 0,0 0 0,0 21 16,0-21-16,-22 1 15,22-22-15,0 21 0,0 0 0,-21-21 16,20 0-16,-20 21 0,21-21 0,0 0 16,-22 0-16,22 0 0,0 0 15,-21 0-15,21-21 0,-1 0 0,-20 0 16,21-1-16,0 22 0,0-21 15,-1 0-15,1 0 0,0 0 0,21 0 16,0-1-16,0 1 0,0 0 16,0 0-16,0 0 15,21 0 1,0 21 0,1 0-16,-1 0 15,0-22-15</inkml:trace>
  <inkml:trace contextRef="#ctx0" brushRef="#br0" timeOffset="87126.85">9546 7451 0,'-21'0'16,"0"0"-16,0 0 31,21 21-31,0 0 0,0 0 0,0 0 16,0 22-16,0-22 0,0 21 16,0 1-16,0-22 0,0 21 0,0 0 15,0 1-15,0-1 0,-22 0 16,22 1-16,0-1 0,0 0 0,0-20 15,0 20-15,0-21 0,0 21 0,-21-20 16,21-1-16,0 0 16,0 0-16,0 0 15,0-42 17</inkml:trace>
  <inkml:trace contextRef="#ctx0" brushRef="#br0" timeOffset="87426.68">9271 7938 0,'0'0'0,"21"0"31,-21-22-31,21 22 15,0-21-15,1 21 0,-1 0 16,0-21-16,0 21 0,0 0 16,0-21-16,1 21 0,-1 0 15,0 0-15,-21-21 16</inkml:trace>
  <inkml:trace contextRef="#ctx0" brushRef="#br0" timeOffset="88075.4">10118 8022 0,'0'-21'16,"21"21"-16,-21-21 0,0 0 0,0 0 15,0-1-15,0 1 0,0 0 16,0 0-16,0 0 16,0 0-16,-21-1 0,-1 1 0,1 21 15,21-21-15,-21 0 0,0 21 16,0 0-16,0 0 0,-1 0 15,1 0-15,0 0 0,0 0 16,0 21-16,-22 0 0,22 0 0,0 1 16,0-1-16,0 21 0,0-21 0,-1 22 15,1-1-15,0-21 0,21 21 16,-21 1-16,21-22 0,0 21 16,0-21-16,0 1 0,0-1 0,0 0 15,0 0-15,21 0 0,0-21 16,0 0-1,1 0-15,-1 0 0,0 0 0,0 0 16,0-21-16,0 0 0,1 21 16,-1-21-16,0 0 0,0-1 0,0-20 15,0 21-15,1-21 0,-1 20 0,0-20 16,-21 0-16,0-1 0,0 22 16,21-21-16,-21 21 0,0 0 0,0-1 15,0 1-15,0 0 0,0 42 47,0 0-47,0 1 0,0-1 16,0 21-16,21-21 0,-21 22 15,0-22-15,0 21 0,0-21 16,21 0-16,-21 22 0,0-22 0,22 0 16,-22 0-16,0 0 0,0 1 0,21-1 15,0-21 1,0 0-16,0 0 15,0 0-15,1-21 16,-1-1-16,0 1 0,-21-21 16,21 21-16</inkml:trace>
  <inkml:trace contextRef="#ctx0" brushRef="#br0" timeOffset="88439.19">10562 7345 0,'0'0'0,"0"-21"0,-21 21 16,0 0-1,0 21 1,21 0 0,0 21-16,-22-20 0,22 20 0,0 0 15,0-21-15,0 22 0,0-1 16,0 0-16,0 1 0,0-1 15,0 0-15,0 1 0,0-1 0,0 0 16,0-20-16,0 20 0,0 0 16,0-21-16,0 1 0,0-1 0,0 0 15,0 0-15,0 0 0,0 0 0,0 1 16,0-1-16,0 0 16,0-42 15,0 0-16,22-1-15,-1 1 16,-21 0-16,0 0 0</inkml:trace>
  <inkml:trace contextRef="#ctx0" brushRef="#br0" timeOffset="88939.9">10753 7726 0,'0'0'15,"0"-21"-15,21 21 0,-21 21 47,0 0-31,0 0-16,0 0 16,0 22-16,0-22 0,0 0 0,0 0 15,0 22-15,0-22 0,0 0 16,0 21-16,0-21 0,0 1 0,0-1 15,0 0-15,0 0 0,0 0 16,21-21 0,0 0-1,0 0-15,0 0 16,1-21-16,-22 0 0,21 0 0,0 0 16,0-1-16,0 1 0,0 0 15,1 0-15,-22 0 0,0-22 16,21 22-16,0 0 0,-21 0 0,21 0 15,-21 0-15,0-1 0,0 1 0,0 0 16,0 0-16,0 0 16,0 42 31,0 0-32,0 0 1,0 0-16,21-21 31</inkml:trace>
  <inkml:trace contextRef="#ctx0" brushRef="#br0" timeOffset="89491.59">11472 7789 0,'21'-21'16,"-21"0"0,0 0-16,0 0 31,-21 21-15,0 0-16,0 0 15,21 21-15,-21 0 0,0-21 0,-1 21 16,1 0-16,0 1 0,0-22 0,0 21 15,0 0-15,21 0 0,0 0 16,-22-21-16,22 21 0,0 1 0,0-1 16,0 0-16,22-21 15,-1 21-15,0-21 16,0 0-16,0 0 0,0 0 16,1 0-16,-1 0 0,21 0 0,-21 0 15,0 0-15,1 21 0,-1-21 16,0 0-16,0 0 0,-21 21 15,21-21-15,-21 22 0,0-1 16,0 0-16,0 0 16,-21-21-16,0 21 15,0 0-15,0-21 0,-1 22 0,1-22 16,0 21-16,0-21 0,0 0 16,0 0-16,-1 21 0,1-21 0,0 0 15,0 0-15,0 0 0,0 0 16,-1 0-16,1 0 15,0 0-15,21-21 32,0 0-17,0-1 1,0 1-16,0 0 16</inkml:trace>
  <inkml:trace contextRef="#ctx0" brushRef="#br0" timeOffset="90018.28">10287 7557 0,'0'0'0,"-21"21"15,21 0-15,21-21 32,0 0-17,0 0-15,0 0 0,1 0 16,20 0-16,-21 0 0,0 0 0,22 0 16,-22-21-16,21 21 0,-21-21 15,22 21-15,-22 0 0,21-22 0,-21 22 16,22 0-16,-22 0 0,0-21 15,0 21-15,0 0 16,-21-21 15,-21 21-15,0 0 0,0 0-16,0 0 0,-1 0 0,1 0 15,0 0-15</inkml:trace>
  <inkml:trace contextRef="#ctx0" brushRef="#br0" timeOffset="90671.89">8678 7260 0,'0'0'0,"0"-21"15,-21 21-15,0 0 16,0 0-16,0 0 16,-1 0-16,22 21 15,-21 0-15,21 22 16,0-22-16,-21 0 0,21 21 0,0 1 16,0-1-16,0 0 0,0 1 15,0-1-15,0 0 0,0 1 16,21-1-16,-21 0 0,0 1 0,0-1 15,21 22-15,-21-22 0,22 21 0,-22-20 16,0-1-16,0 0 0,0 1 16,0-1-16,0-21 0,0 22 0,0-22 15,0 0-15,0 0 16,0 0-16,0 0 0,0 1 16,21-22-1,0 0 1,0-22-16,0 1 15,0 0-15,1-21 0</inkml:trace>
  <inkml:trace contextRef="#ctx0" brushRef="#br0" timeOffset="91327.2">11705 7070 0,'-21'0'31,"21"21"-15,0 0-1,0 0-15,0 22 0,0-22 16,0 21-16,0 0 0,0 1 0,0-1 15,0 0-15,0 22 0,0-22 16,0 22-16,0-22 0,0 22 0,0-22 16,0 21-16,21-20 0,-21-1 0,0 0 15,0 1-15,0-1 0,21-21 16,-21 22-16,0-22 0,0 0 0,0 0 16,0 0-16,0 0 0,0 1 15,0-1 1,0-42 15,0-1-15,0 1-16</inkml:trace>
  <inkml:trace contextRef="#ctx0" brushRef="#br0" timeOffset="92551.51">11938 6964 0,'0'21'16,"-21"-21"-16,0 0 16,21-21 46,0 0-46,0 0-1,0-1-15,21 1 0,0 0 16,-21 0-16,42 0 0,-21 0 16,1-1-16,-1 1 0,21-21 15,0 21-15,1-22 0,-1 1 0,0 21 16,1-21-16,-1-1 0,0 1 16,22 0-16,-1 20 0,1-20 0,-1 0 15,22 21-15,0-22 0,21 22 16,-22-21-16,22 21 0,0-1 15,0-20-15,0 21 0,-1 0 0,-20 0 16,42-1-16,-21 1 0,0 0 16,-22 21-16,22-21 0,0 21 0,-21 0 15,-1 0-15,1 0 0,0 0 16,-22 0-16,22 0 0,-22 0 16,22 0-16,-21 21 0,-1 0 0,1-21 15,-1 21-15,1 1 0,-1-1 16,1-21-16,-22 21 0,0 0 0,22-21 15,-43 21-15,21 0 0,1 1 0,-22-22 16,0 21-16,0-21 16,0 0-16,-21 21 0,21-21 15,-21 21 1,-21-21 15,0 0-15,0 0-16,0 0 15,0-21-15,-1 21 0,22-21 0</inkml:trace>
  <inkml:trace contextRef="#ctx0" brushRef="#br0" timeOffset="93120.18">15536 5906 0,'0'-22'15,"0"1"1,21 21 0,1 0 15,-1 0-31,0 0 0,0 0 15,-21 21-15,21 1 0,0-22 16,1 21-16,-1-21 0,-21 21 0,21-21 16,0 21-16,0-21 0,0 21 15,1 0-15,-1-21 0,0 0 0,0 22 16,0-22-16,0 0 0,-21 21 16,22-21-16,-1 0 0,0 0 0,-21 21 15,21-21-15,-21 21 16,0 0 15,-21-21-31,0 21 0,0-21 16,-1 22-16,1-22 0,-21 21 0,21 0 15,-22-21-15,1 21 0,0 0 16,-1 0-16,1 1 0,21-1 0,-21 0 16,-1 0-16,22 0 0,0 0 15,-21 1-15,20-1 0,1 0 0,21 0 16,-21-21-16,21 21 0,-21-21 15,21 21-15,-21-21 0,21 22 16,0-1 15,0-42 1</inkml:trace>
  <inkml:trace contextRef="#ctx0" brushRef="#br0" timeOffset="94342.99">16425 6308 0,'0'0'0,"0"21"62,0 0-62,0 0 16,0 0-16,0 1 0,0-1 0,0 21 15,0-21-15,0 22 0,0-22 16,0 0-16,-21 21 0,21-21 0,0 22 16,0-22-16,0 0 0,0 0 15,0 0-15,0 1 0,-21-22 0,21 21 16,0 0 0,0-42 15,0 0-16,0-1-15,0 1 0,0 0 0,0 0 16,0-21-16,0 20 0,0-20 16,0 21-16,21-21 0,-21-1 0,21 22 15,-21-21-15,21 21 0,-21-22 16,22 22-16,-1 0 0,0 0 0,0 0 16,0 21-16,0-22 0,1 1 15,-1 21-15,0 0 0,21 0 0,-21 0 16,1 0-16,-1 0 15,0 0-15,0 21 0,-21 1 0,21-1 0,-21 21 16,21-21-16,-21 0 16,0 22-16,0-1 0,0-21 0,0 22 15,0-22-15,0 21 0,0-21 0,0 0 16,0 1-16,0 20 0,0-21 16,0 0-16,0 0 0,-21-21 15,21-21 32,0 0-47,0 0 16,0 0-16,0-22 0,0 22 15,0-21-15,0 0 0,0-1 16,21 1-16,1 0 0,-1-1 0,-21 22 16,42-21-16,-21-1 0,0 22 15,1 0-15,20 0 0,-21 21 0,21-21 16,-20 21-16,20 0 0,-21 0 15,21 0-15,-20 21 0,20-21 0,-21 21 16,0 0-16,0 22 0,1-22 16,-22 21-16,0-21 0,0 22 0,0-1 15,0-21-15,0 21 0,0 1 16,0-22-16,0 21 0,0-21 0,-22 1 16,1 20-16,21-21 0,-21-21 15,21 21-15,-21 0 0,21 1 16,0-1-16,-21-21 15,21-21 17,0-1-17,21 1-15,0 0 0</inkml:trace>
  <inkml:trace contextRef="#ctx0" brushRef="#br0" timeOffset="94796">17611 6562 0,'0'0'0,"0"21"0,21-21 32,0 0-17,0 0-15,0-21 16,0 21-16,1-21 0,20-1 0,-21 1 15,0 0-15,0 0 0,1 0 16,-1 0-16,0-1 0,0 1 0,-21 0 16,21 0-16,-21 0 0,0 0 15,0-1-15,-21 22 16,0 0 0,0 0-16,0 0 0,-1 0 15,1 22-15,-21-1 0,21 0 0,0 0 16,-1 0-16,1 22 0,0-22 15,0 21-15,21-21 0,0 22 0,-21-22 16,21 0-16,0 21 0,0-21 16,0 1-16,0-1 0,0 0 0,0 0 15,0 0-15,21 0 16,0 1-16,0-22 16,0 0-16,1 0 15,-1 0-15,0 0 16,0 0-16,0-22 15,0 22-15,-21-21 0</inkml:trace>
  <inkml:trace contextRef="#ctx0" brushRef="#br0" timeOffset="95350.3">18500 6350 0,'0'0'16,"0"-21"-16,21 0 0,-21 0 0,0-1 31,-21 22-15,-1 0-16,1 0 15,0 0-15,0 22 0,0-22 0,0 21 16,-1 0-16,1 0 0,0-21 16,0 21-16,0 0 0,0 1 0,21-1 15,0 0-15,-22 0 0,22 0 0,-21 0 16,21 1-1,21-22 1,1 21-16,-1-21 0,0 0 16,0 0-16,0 0 0,0 0 0,1 0 15,-1 21-15,0-21 0,21 0 16,-21 21-16,1-21 0,-1 0 16,0 0-16,0 21 0,0-21 15,0 21-15,-21 1 16,0-1-1,-21 0-15,0 0 16,0-21-16,-21 21 0,20-21 16,1 21-16,0-21 0,-21 0 15,21 22-15,-22-22 0,22 0 0,0 0 16,0 0-16,0 21 0,-1-21 16,1 0-16,0 0 0,0 0 0,0 0 15,0 0 1,21-21 31,21 21-32,0-22-15</inkml:trace>
  <inkml:trace contextRef="#ctx0" brushRef="#br0" timeOffset="96019.92">19092 6435 0,'0'0'15,"21"0"-15,1-21 0,-1-1 0,0 1 16,-21 0-16,0 0 16,21 21-16,-21-21 15,-21 21 1,0 0 0,0 0-16,-22 21 0,22 0 0,0-21 15,-21 21-15,20 0 0,-20 1 16,21-1-16,-21 0 0,20 0 0,1 0 15,0 0-15,21 1 16,-21-1-16,21 0 0,0 0 16,21-21-1,0 0-15,0 21 0,1-21 16,-1 0-16,0 0 0,0 21 0,0-21 16,0 0-16,1 0 15,-1 22-15,0-22 0,0 0 0,0 21 16,0 0-16,1-21 15,-22 21-15,0 0 16,21-21-16,-21 21 16,0 1-16,-21-1 15,-1-21-15,1 0 0,21 21 16,-21-21-16,0 0 0,0 21 16,0-21-16,-1 0 0,1 0 0,0 0 15,0 0-15,0 0 16,0 0-16,-1 0 0,1 0 15,0 0-15,0 0 0,0 0 16,0 0-16,-1 0 16,1 0-16,21-21 62,21 0-62,1 0 0</inkml:trace>
  <inkml:trace contextRef="#ctx0" brushRef="#br0" timeOffset="97784.39">19833 6689 0,'0'0'0,"0"-21"16,0-1-16,21 22 0,-21-21 15,21 0-15,-21 0 0,0 0 16,0 0-16,0-1 0,0 1 0,0 0 16,0 0-16,0 0 0,0 0 15,0-1-15,-21 1 0,0 21 16,0-21-16,0 21 16,0 0-16,-1 0 0,-20 0 0,21 0 15,0 0-15,-22 21 0,1-21 16,21 21-16,-21 1 0,-1-1 0,22 0 15,-21 0-15,21 21 16,-22-20-16,22-1 0,0 21 0,0-21 16,0 22-16,21-22 0,0 0 0,0 0 15,0 0-15,0 0 0,0 1 16,0-1-16,0 0 0,0 0 16,21-21-16,0 21 15,0-21-15,0 0 0,22 0 0,-22 0 16,0 0-16,0 0 0,0 0 15,22-21-15,-22 0 0,0 21 0,21-21 16,-21 0-16,1-1 0,-1 1 16,21 0-16,-21 0 0,0 0 0,1-22 15,-1 22-15,-21-21 0,21 21 16,-21 0-16,21-1 0,-21 1 16,0 0-16,0 0 0,0 0 0,0 42 46,0 0-30,0 0-16,0 0 0,-21 1 0,21-1 16,0 21-16,0-21 0,0 0 15,0 1-15,0-1 0,0 0 0,0 0 16,0 0-16,0 0 0,0 1 0,21-1 16,0 0-16,0 0 15,1-21-15,-1 0 0,21 0 16,-21 0-16,0 0 0,22 0 15,-22 0-15,21 0 0,1 0 0,-22 0 16,21 0-16,0 0 0,1-21 16,-1 0-16,-21 21 0,22-21 0,-22-1 15,21 1-15,-21 0 0,0 0 0,1-21 16,-1 20-16,-21 1 0,0-21 16,0 0-16,0 20 0,0-20 0,0 21 15,0-21-15,0 20 0,-21 1 16,21 0-16,-22 0 0,1 21 0,0 0 15,0 0-15,0 0 0,0 0 16,-1 0-16,1 0 0,0 0 16,0 21-16,0 0 0,0 0 0,-1 1 15,1-1-15,0 0 0,0 0 16,0 21-16,0-20 0,21-1 0,0 0 16,0 0-16,0 0 0,0 0 15,0 1-15,0-1 0,0 0 16,21-21-16,0 21 15,0-21-15,0 0 0,0 0 0,1 0 16,-1 0-16,0 0 0,0 0 16,21-21-16,-20 21 0,-1-21 0,0 0 15,0 21-15,0-22 0,0 1 0,-21 0 16,22 0-16,-22 0 16,21 0-16,-21-1 0,0 1 15,0 0 1,0 42 31,0 0-47,0 1 15,0-1-15,0 0 16,0 0-16,0 0 0,0 0 16,0 22-16,0-22 15,0 0-15,0 0 0,0 0 0,0 22 0,0-22 16,0 21-16,0-21 0,0 22 15,0-22-15,0 21 0,0 1 16,0-1-16,-21 0 0,-1 1 0,22 20 16,0-21-16,-21 22 0,0-22 15,21 22-15,-21-1 0,21-20 0,0 20 16,0 1-16,0-22 0,0 21 0,0-20 16,0 20-16,0-20 0,0 20 15,0-21-15,0 1 0,0-1 0,0 0 16,0 1-16,0-22 0,0 21 15,0-21-15,-21 1 0,0-1 0,21 0 16,-22 0-16,1-21 0,21 21 16,-21-21-16,0 0 0,0 0 15,0 0-15,-1 0 0,22-21 16,-21 0-16,21 0 0,-21 0 16,21-22-16,0 22 0,0-21 0,0-1 15,0-20-15,0 21 0,0-22 16,0 22-16,0-22 0,0 1 0,21-1 15,0-20-15,-21 20 0,22 1 0,-1-1 16,0 1-16,-21-1 0,21 1 16,0-1-16,0 22 0,1-22 0,-22 43 15,21-21-15,-21-1 0,0 22 16,21 0-16,0 0 0,-21 0 16,21 0-16,-21-1 0,21 22 15,-21-21-15,22 21 16,-22-21-16,21 21 15,0 0 1,-21-21 0,0 0 31,0 0-32,21 21-15,-21-22 16,21 22-16</inkml:trace>
  <inkml:trace contextRef="#ctx0" brushRef="#br0" timeOffset="98347.07">20701 6752 0,'21'0'0,"0"0"16,0 0-16,1 0 15,-1 0-15,0-21 16,0 21-16,0-21 15,0 21-15,1-21 0,-1 21 0,0-21 16,0 21-16,0-22 0,0 1 16,1 0-16,-1 21 0,0-21 0,0 0 15,-21 0-15,0-1 16,21 1-16,-21 0 0,0 0 16,0 0-16,0 0 15,-21 21-15,0 0 16,0 0-16,0 0 15,-1 0-15,-20 21 0,21 0 0,0-21 16,0 21-16,-1 0 0,-20 0 16,21 1-16,0-1 0,0 0 15,21 21-15,-22-21 0,22 1 0,-21-1 16,21 21-16,0-21 0,0 0 16,0 1-16,0-1 0,0 0 0,0 0 15,0 0-15,21 0 0,1-21 16,-1 22-16,0-1 0,21-21 0,-21 21 15,22-21-15,-22 0 0,21 0 16,-21 21-16,1-21 0,20 0 0,-21 0 16,0 0-16,22 0 0,-22 0 0,0 0 15,0 0-15,0 0 0,-21-21 16,21 21-16,1 0 0,-22-21 16</inkml:trace>
  <inkml:trace contextRef="#ctx0" brushRef="#br0" timeOffset="100133.22">6816 13081 0,'0'0'0,"21"-21"15,-21 0 1,0 0 0,-21 21 15,-1 0-16,22 21 1,0 0-16,0 0 0,0 21 16,0-20-16,0-1 0,0 0 15,0 21-15,0 1 0,0-1 0,0 0 16,0 1-16,0-1 0,0 21 16,0 1-16,0-1 0,0 1 0,0-1 15,0 1-15,22-1 0,-1 1 0,0-1 16,-21 1-16,21-1 0,0 1 15,-21-1-15,0 1 0,21-1 0,1 22 16,-22-21-16,0-1 0,0 22 16,0-22-16,21 1 0,-21 20 15,0 1-15,0-21 0,0 20 0,0 1 16,0 0-16,0-1 0,0 1 16,0 0-16,0-1 0,0-20 0,0 20 15,0 1-15,0-21 0,0-1 0,-21 1 16,21-1-16,-22-21 0,22 22 15,0-22-15,0-21 0,0 22 0,0-22 16,0 0-16,-21-21 31,21-21-31,-21-21 0,21 20 0,0-20 16,0 0-16,-21-1 0,21 1 16,-21-21-16,21-1 0,0-21 15</inkml:trace>
  <inkml:trace contextRef="#ctx0" brushRef="#br0" timeOffset="101718.33">7048 13250 0,'0'-21'15,"0"0"-15,22 21 16,-1-21-16,0 21 15,-21-21-15,21 21 94,0 0-78,0 0-16,1 0 0,-1 21 0,0-21 15,0 0-15,0 0 0,22 21 0,-1-21 16,0 0-16,1 0 0,20 21 16,1-21-16,-1 0 0,22 0 0,-22 0 15,22 0-15,21 0 0,-22 0 16,1 0-16,21 0 0,0 0 16,21 0-16,0 0 0,21 0 0,-21 0 15,21 0-15,0 0 0,0-21 16,22 21-16,-1 0 0,0-21 0,-20 21 15,20 0-15,-21-21 0,21 21 16,-20-21-16,20 21 0,-21 0 0,-21 0 16,0-22-16,0 22 0,0 0 15,-21 0-15,0 0 0,-22 0 0,1-21 16,0 21-16,-22 0 0,-20 0 0,-1 0 16,0 0-16,1 0 0,-22 0 15,0 0-15,0 0 94,0 0-78,-21 21-1,21-21 1,-21 22-16,0-1 15,0 0-15,0 0 16,0 0-16,0 0 0,0 1 0,0-1 16,0 0-16,0 21 15,0-21-15,22 22 0,-22-1 0,0 0 16,0 1-16,21-1 0,-21 22 0,0-22 16,0 21-16,21-20 0,0 20 15,-21-20-15,21 20 0,0 1 0,-21-22 16,22 21-16,-1 1 0,-21-1 15,21 22-15,0-21 0,0-1 0,-21 1 16,0-1-16,21 1 0,1-1 0,-22 1 16,21 20-16,-21-20 0,0-1 15,21 1-15,-21-1 0,21 1 0,-21-1 16,0-20-16,0 20 0,0 1 16,0-1-16,21-21 0,-21 22 15,0-22-15,0 1 0,0 20 0,21-21 16,-21 1-16,0-1 0,0 0 0,0 1 15,0-1-15,0 0 0,0-20 16,0 20-16,0-21 0,0 0 0,0 22 16,0-22-16,0 0 0,0 0 15,0 0-15,0 0 16,0 1 0,-21-22-16,0 0 15,0 0-15,21 21 16,-21-21-1,0 0-15,-1 0 0,1 0 16,0 0-16,0 0 16,0 0-16,0 0 0,-1 0 0,-20 0 15,21 0-15,0 0 0,-22 0 0,1 0 16,0 0-16,21 0 0,-43 0 16,22 0-16,-1 0 0,-20 0 0,21 0 15,-22 0-15,22 0 0,-22 0 16,1 0-16,-1 0 0,1-21 0,-22 21 15,0 0-15,22 0 0,-43-22 0,21 22 16,1 0-16,-22 0 0,21-21 16,-21 21-16,1-21 0,20 21 15,-21 0-15,0 0 0,0-21 0,22 21 16,-22 0-16,0 0 0,21-21 16,-20 21-16,20 0 0,-21 0 0,21-21 15,-20 21-15,-1 0 0,0 0 0,21-22 16,-21 22-16,1 0 0,-1 0 15,0 0-15,21 0 0,-21 0 0,22 0 16,-1-21-16,0 21 0,22 0 0,-22 0 16,22 0-16,-1 0 0,1 0 15,-1 0-15,1 0 0,-1 0 0,22 0 16,0 0-16,-1 0 0,1 0 16,0 0-16,20 0 0,-20-21 15,21 21-15,0 0 0,0 0 0,-1 0 16,22-21-1,0 0 1,22 0 0,-1-1-16,0 1 15,0 0-15</inkml:trace>
  <inkml:trace contextRef="#ctx0" brushRef="#br0" timeOffset="102448.98">7006 14309 0,'0'0'0,"-21"0"0,0 0 16,63 0 46,-21 0-62,0 0 0,1 0 16,20 0-16,0 0 0,1 0 0,-1 0 15,0 0-15,1 0 0,20 0 0,1 0 16,-1 0-16,1 0 0,-1 0 16,22 0-16,-1 0 0,-20 0 0,42 0 15,-22 0-15,22 0 0,0 0 16,0 0-16,21 0 0,0 0 0,0 0 16,21 0-16,0 0 0,0 0 15,1 0-15,-1 0 0,21 0 16,-21 0-16,0 0 0,22 0 0,-22-21 15,0 21-15,0 0 0,-21 0 16,21-22-16,-21 22 0,0 0 0,-21 0 16,21-21-16,-42 21 0,21 0 0,-22 0 15,1-21-15,-21 21 0,-1 0 16,1 0-16,-22 0 0,0-21 0,-21 21 16,1 0-16,-1 0 0,-21-21 15,-21 21 1,-1 0-16,-20-21 15,21 21-15,0 0 0,-22 0 16,1-22-16,21 1 0,-21 21 16,-1-21-16</inkml:trace>
  <inkml:trace contextRef="#ctx0" brushRef="#br0" timeOffset="102987.47">8678 13314 0,'-21'-21'16,"0"21"-16,0 0 0,21-21 15,-21 21-15,-1-22 16,1 22-1,0 0 1,21 22-16,-21-1 16,21 21-16,0-21 0,0 0 15,0 22-15,0-1 0,0 22 16,0-22-16,0 21 0,0 1 0,0-22 16,0 22-16,21-1 0,-21-20 15,21 20-15,-21-21 0,0 1 0,0-1 16,21 0-16,-21 1 0,22-22 0,-22 21 15,21-21-15,-21 1 0,21-1 16,0-21-16,0 0 16,0 0-1,1 0-15,-1-21 0,0-1 0,0 22 16,0-21-16,22-21 0,-22 21 0</inkml:trace>
  <inkml:trace contextRef="#ctx0" brushRef="#br0" timeOffset="103343.32">10731 13060 0,'0'21'31,"0"0"-31,0 0 0,0 1 16,0-1-16,0 21 0,22-21 0,-22 22 15,21-1-15,-21 0 0,0 1 0,0-1 16,0 0-16,0 22 0,21-22 16,-21 0-16,0 22 0,0-22 0,0 1 15,0-1-15,0-21 0,0 21 16,0-20-16,0-1 0,0 0 15,0 0-15,0 0 0,-21 0 16,0-21-16,-1 0 16,1 0-16,0 0 0,0 0 15,0 0-15,0 0 0</inkml:trace>
  <inkml:trace contextRef="#ctx0" brushRef="#br0" timeOffset="103859.28">9800 13631 0,'0'0'0,"-21"-21"0,21 0 16,0 0-16,0 0 15,0 0-15,0-1 0,-21 22 0,21-21 16,-21 0-16,21 0 0,-22 21 15,1-21-15,0 21 0,0 0 16,0 0-16,0 0 0,-1 0 0,1 0 16,0 21-16,0 0 15,0 0-15,0 0 0,-1 1 0,22 20 16,-21-21-16,21 0 0,0 22 16,0-22-16,0 21 0,0-21 0,21 0 15,1 1-15,-1-1 0,0 0 0,0 0 16,0 0-16,22 0 0,-22-21 15,0 22-15,21-22 0,-21 21 0,1-21 16,-1 21-16,0-21 0,-21 21 16,0 0-1,-21-21-15,0 21 16,-22-21-16,22 0 0,-21 0 16,-1 22-16,1-22 0,0 0 15,-1 0-15,1 0 0,21 21 0,-21-21 16,20 0-16,-20 0 0,21 0 15,0 0-15,0 0 0,-1 0 16,22-21 0,0-1-16,22 22 15,-1-21-15,0 0 0,21 0 0,-21 0 16,1 0-16</inkml:trace>
  <inkml:trace contextRef="#ctx0" brushRef="#br0" timeOffset="104119.13">9969 13441 0,'0'0'0,"22"0"16,-44 21 15,22 0-31,-21 22 0,21-22 0,0 21 16,0-21-16,-21 22 0,21-1 0,0-21 15,-21 21-15,21 1 0,0-1 16,0-21-16,-21 22 0,21-22 0,-21 0 15,21 0-15,0 0 0,0 0 0,0 1 16,0-1-16,21-21 31,0 0-31,0-21 0,0 21 16,0-22-16,1 1 0,-1 21 16,0-21-16</inkml:trace>
  <inkml:trace contextRef="#ctx0" brushRef="#br0" timeOffset="104965.85">10202 13801 0,'0'0'0,"21"0"0,-21-21 0,0-1 0,-21 22 47,0 22-47,0-22 0,21 21 16,-21 0-16,0 0 0,-1 0 0,22 0 16,-21 1-16,21-1 0,-21 0 15,21 0-15,-21 0 0,21 0 16,0 1-16,21-22 47,0 0-47,0-22 0,-21 1 15,22 0-15,-1 21 16,-21-21-16,0 0 0,0 0 0,21 21 16,-21-22-16,21 22 0,0 0 31,0 0-16,-21 22-15,0-1 0,0 0 16,0 0-16,22-21 16,-22 21-16,0 0 0,21-21 0,-21 22 15,21-22 1,0 0-16,0 0 16,0-22-1,1 1-15,-22 0 16,21 0-16,0 0 0,-21 0 0,21-22 15,-21 22-15,0 0 0,21-21 0,-21-1 16,0 22-16,0-21 0,0-1 16,21 22-16,-21-21 0,0 21 0,0 0 15,0-1-15,0 44 32,0-1-32,0 0 15,0 0-15,0 21 0,0-20 16,0 20-16,0-21 0,0 21 0,0-20 15,0 20-15,0-21 0,0 0 0,0 0 16,0 1-16,0-1 0,0 0 16,22-21-16,-22 21 0,21-21 15,0 0 1,0 0-16,-21-21 16,0 0-16,21 0 0,0 21 0,-21-22 15,22 1-15,-22 0 0,0 0 16,21 0-16,0 0 0,-21-1 15,21 44 17,-21-1-32,21 0 0,-21 0 15,0 0-15,0 0 0,0 1 0,0-1 16,21 0-16,-21 0 16,0 0-16,22-21 15,-22-21 32,0 0-47,0 0 16,0 0-16,-22-1 15</inkml:trace>
  <inkml:trace contextRef="#ctx0" brushRef="#br0" timeOffset="105165.86">10456 13674 0,'0'-21'31,"21"21"-15,1-22-1,-22 1-15,21 21 0,0-21 0,0 21 16,0-21-16,0 21 16,1-21-16,-22 0 31,-22 21-16</inkml:trace>
  <inkml:trace contextRef="#ctx0" brushRef="#br0" timeOffset="105366.85">9842 13716 0,'0'0'0,"-21"0"0,-21 21 15,21-21 1,42 0 15,-21-21-31,21 21 0,0-21 16,22 21-16,-22-21 0,0 0 0,0-1 15,0 22-15,0-21 0,1 0 16,-1 0-16,0 0 0,0 0 0</inkml:trace>
  <inkml:trace contextRef="#ctx0" brushRef="#br0" timeOffset="106107.02">10626 13229 0,'0'-21'0,"-22"21"0,22-21 16,-21 21-16,21-21 0,0 0 15,-21-1-15,21 1 0,0 0 16,0-21-16,0 21 0,0-22 16,21 1-16,0 21 0,22-43 0,-22 22 15,42 0-15,1-22 0,-1 22 16,22-22-16,0 1 0,-1 20 16,22-20-16,0-1 0,21 1 0,0-1 15,0 1-15,21 21 0,22-22 0,-22 22 16,0-1-16,21 1 0,1 21 15,-1-21-15,-21 20 0,21 22 0,-20-21 16,-1 21-16,21 0 0,-21 0 16,0 0-16,-21 21 0,22-21 0,-22 22 15,0-1-15,0 21 0,-22-21 0,1 0 16,0 22-16,-21-22 16,-1 0-16,-20 21 0,-1-20 0,-20-1 0,-1 0 15,0 0-15,-20-21 0,-1 21 16,-21 0-16,0-42 31,0 0-15,-21 0-16,-1 21 0,1-21 15,21 0-15,-21-1 0,0 1 0,0-21 16,0 21-16,-22 0 0,22-1 16,0 1-16,0 0 0,0 0 0,-1 0 15,1 0-15,0 21 0,0 0 16,21-22-16,21 22 47,0 0-47,0 0 0,1 0 15,-1 0-15,0 0 0,21 22 0,-21-22 16,1 0-16,20 21 0,-21 0 16,0 0-16,0 0 0,1 0 0,-1 1 15,-21-1-15,0 21 0,0-21 0,0 22 16,0-22-16,0 21 0,-21-21 15,-22 22-15,22-22 0,-21 21 16,21-21-16,-22 0 0,1 22 0,0-22 16,-1 0-16,22 0 0,-21-21 0,21 21 15,-1-21-15,1 0 0</inkml:trace>
  <inkml:trace contextRef="#ctx0" brushRef="#br0" timeOffset="106927.65">16256 11642 0,'0'0'16,"-21"0"-16,0 0 0,-1 0 0,22-21 0,-21-1 16,0 22-1,0 0-15,21 22 16,0-1 0,0 0-16,0 0 0,0 21 0,0-20 15,0-1-15,0 21 0,0-21 0,0 22 16,0-22-16,0 21 0,-21-21 15,21 22-15,0-22 0,-21 0 0,21 0 16,0 0-16,0 0 16,-22-21-1,1 0 1,21-21-16,0 0 16,0 0-16,0 0 0,0 0 0,0-22 15,0 22-15,0-21 0,0 21 16,0-22-16,0 22 0,0-21 0,0-1 15,21 22-15,1-21 0,-1 21 0,0 0 16,21-1-16,-21 1 0,1 21 16,20 0-16,0 0 0,-21 0 0,1 0 15,20 0-15,-21 0 0,0 21 16,0 1-16,1-1 0,-1 0 16,-21 0-16,21 21 0,-21-20 0,0-1 15,0 0-15,0 0 0,0 21 0,0-20 16,0-1-16,-21 0 0,0-21 15,21 21-15,-22 0 0,1-21 16,21-21 0,0 0-1,0 0-15,0 0 0,0-1 16,21 1-16,1 0 0,-1-21 16,0 21-16,0-22 0,21-20 15,-20 20-15,-1 22 16,0 0-16,21 0 0,-21 0 0,1 21 15,-1 0-15,0 0 0,0 0 0,0 0 16,-21 21-16,21 0 0,1 0 16,-22 0-16,0 22 0,0-22 0,0 0 15,0 21-15,0-20 0,0-1 0,0 21 16,0-21-16,0 0 0,0 1 16,0-1-16,0 0 0,0 0 0,0 0 15,-22-21-15,22-21 31</inkml:trace>
  <inkml:trace contextRef="#ctx0" brushRef="#br0" timeOffset="107307.83">17060 11684 0,'21'0'31,"1"0"-15,-1-21-1,0 0-15,0 0 16,0-1-16,0 1 0,-21 0 16,22 21-16,-22-21 0,21 0 15,-21 0-15,0-1 0,0 1 16,0 0-16,0 42 31,-21 0-31,-1 1 0,22 20 0,-21-21 16,0 21-16,0-20 0,0 20 15,0 0-15,21-21 0,-22 22 16,1-22-16,21 0 0,-21 21 0,21-20 0,0-1 16,0 0-16,0 0 15,21-21-15,0 0 16,1 0-16,-1 0 0,0 0 15,0-21-15,0 0 0,22 0 0,-1-1 16,0 1-16</inkml:trace>
  <inkml:trace contextRef="#ctx0" brushRef="#br0" timeOffset="107675.85">17716 11536 0,'0'0'0,"43"-42"0,-43 20 0,21 1 16,-42 21-1,0 0 1,-1 0-16,1 0 0,0 21 15,-21 1-15,21-1 0,-1 0 0,1 0 16,0 0-16,0 0 0,0 1 16,21-1-16,-21 0 0,21 0 15,0 0-15,21-21 16,0 0-16,0 0 0,21 0 0,-20 0 16,-1 21-16,21-21 0,-21 0 15,0 0-15,22 0 0,-22 0 0,0 22 16,0-22-16,-21 21 0,21-21 0,-21 21 15,22-21-15,-22 21 16,0 0-16,-22 0 16,1-21-16,0 22 0,-21-22 15,21 21-15,-1-21 0,-20 0 16,21 21-16,0-21 0,0 0 0,-22 0 16,22 0-16,0 0 0,0 0 15,21-21 1,21 0-1,0 21-15,0-22 0</inkml:trace>
  <inkml:trace contextRef="#ctx0" brushRef="#br0" timeOffset="108095.61">18182 11557 0,'0'0'0,"42"0"0,-20-21 0,-1 0 16,0 0-16,0-1 0,-21 1 0,0 0 15,-21 21 17,-21 21-32,20 0 15,1-21-15,0 22 0,0-1 16,0-21-16,0 21 0,-1 0 0,1-21 16,21 21-16,0 0 0,0 1 15,21-1 1,22-21-16,-22 0 0,0 0 0,21 21 15,-20-21-15,20 0 0,-21 0 0,0 21 16,22-21-16,-22 0 16,0 0-16,0 0 0,-21 21 0,0 0 15,-21 1 17,0-22-32,0 0 0,-1 21 0,1-21 15,-21 0-15,21 21 0,0-21 16,-22 0-16,22 0 0,0 21 0,0-21 15,0 0-15,21-21 32,42 21-17,-21-21-15,0 0 0,22 21 0</inkml:trace>
  <inkml:trace contextRef="#ctx0" brushRef="#br0" timeOffset="108875.28">18627 11621 0,'0'0'16,"84"-43"-16,-63 22 15,1 21-15,-1-21 0,0 21 0,0-21 16,0 21-16,-21-21 16,-21 21-1,0 21 1,0-21-16,21 21 0,-21 0 16,-1-21-16,1 21 0,0 0 15,0 1-15,0-1 0,0-21 0,21 21 16,0 0-16,0 0 15,0 0-15,21-21 16,0 0 0,0 0-16,0 0 0,0 0 0,1-21 15,-1 21-15,0-21 0,0 0 0,0 21 16,0-21-16,1 0 0,-1-1 16,0 1-16,-21 0 0,21 21 15,-21-21-15,0 42 47,0 0-47,0 0 16,0 1-16,0-1 0,0 0 15,0 0-15,21-21 0,0 0 16,1 21-16,-1-21 0,0 0 16,21 0-16,-21 0 0,22 0 0,-22 0 15,21 0-15,1 0 0,-22 0 0,21-21 16,0 21-16,-20-21 0,20 21 15,-21-21-15,0 0 0,0 21 0,1-22 16,-22 1-16,0 0 0,0 0 16,0 0-16,0-22 0,0 22 0,0 0 15,0 0-15,0 0 0,-22 21 0,1 0 16,0 0 0,0 0-16,-21 0 0,20 0 0,1 21 15,0-21-15,0 21 0,0 0 0,0 0 16,-1 1-16,22-1 0,0 0 15,0 0-15,0 0 0,0 0 0,0 1 16,0-1-16,0 0 0,0 0 16,22 0-16,-22 22 0,21-22 0,-21 0 15,0 0-15,21 21 0,-21-20 0,21 20 16,-21 0-16,0 1 0,0-1 16,0 21-16,0-20 0,0 20 0,0-20 15,0 20-15,0-21 0,0 1 0,0-1 16,0 0-16,0 1 0,0-1 15,0-21-15,0 0 0,0 1 16,-21-1-16,21 0 0,0-42 31,0 0-15,0-1-16,0-20 0,0 21 0,0-21 16,21-1-16,0-20 0</inkml:trace>
  <inkml:trace contextRef="#ctx0" brushRef="#br0" timeOffset="109233.08">19748 11621 0,'0'21'0,"43"-21"31,-22 0-31,0 0 0,0 0 16,22-21-16,-22-1 0,21 1 15,-21 0-15,22 21 0,-22-21 0,21 0 16,-21 0-16,-21-1 0,21 1 0,-21 0 16,0 0-16,0 0 15,0 0-15,0-1 0,0 1 0,-21 21 16,-21 0 0,21 21-16,0 1 0,-1-1 15,1 0-15,0 21 0,-21-21 0,42 22 16,-21-22-16,21 0 0,0 21 15,0-20-15,0-1 0,0 0 0,0 0 16,0 0-16,21 0 0,0-21 16,0 22-16,0-22 15,0 0-15,1 0 0,-1 0 16,0 0-16</inkml:trace>
  <inkml:trace contextRef="#ctx0" brushRef="#br0" timeOffset="109432.02">20362 11705 0,'21'0'16,"-21"43"-16,0-22 15,0 0-15,0 0 0,-21 0 16,0 0-16,0 1 0,21-1 0,-21 21 16,0-21-16,-22 0 0,22 1 0,0 20 15,-21-21-15,20 0 0,-20 0 16,21 1-16,-21-1 0,-1 21 0,22-42 15,-21 21-15,-1 0 0,22-21 16,0 0-16</inkml:trace>
  <inkml:trace contextRef="#ctx0" brushRef="#br0" timeOffset="109907.74">20807 11430 0,'0'0'0,"0"-21"0,42-43 16,-21 43-16,0 21 15,1 0 1,-22 21-16,0 1 0,0-1 16,0 21-16,0 0 0,0 1 0,0-1 15,0 22-15,0-1 0,0-21 16,0 22-16,0 21 0,0-22 15,0 1-15,0-1 0,-22 1 0,22 20 16,-21-20-16,0-1 0,0-20 16,21 20-16,-21 1 0,0-22 0,-1 0 15,22 22-15,-21-22 0,21-21 0,-21 22 16,21-22-16,-21 0 0,21 0 0,0 0 16,0-42-1,0-21-15,21 21 16,0-22-16,0 1 0</inkml:trace>
  <inkml:trace contextRef="#ctx0" brushRef="#br0" timeOffset="110215.08">20786 11769 0,'0'0'0,"0"-43"0,-22 22 0,22-21 16,0 21-16,0-22 0,0 22 15,0 0-15,0 0 0,22-21 0,-1 20 16,21 1-16,-21 0 0,22 0 15,-1 0-15,0 0 0,1-1 0,-1 1 16,21 21-16,-20 0 0,-1 0 0,-21 21 16,22 22-16,-22-22 0,0 21 15,-21-21-15,0 22 0,0-1 0,0 0 16,-21 1-16,0-1 0,-1-21 16,1 22-16,-21-1 0,0-21 15,-1 0-15,1 22 0,0-22 0,-1 0 16,1 0-16,21-21 0,-22 0 15,22 21-15,21-42 16,0 0-16,0 0 0,0 0 16,21-1-16,1 1 0,-1-21 15,0 0-15</inkml:trace>
  <inkml:trace contextRef="#ctx0" brushRef="#br0" timeOffset="111023.62">21653 11091 0,'0'0'0,"0"-21"0,-21 21 16,21 21 0,-21 1-16,0-1 0,0 21 0,0-21 15,-1 22-15,1-1 0,21 0 16,-21 1-16,0-1 0,21 21 0,0-20 16,-21-1-16,0 0 0,21-20 15,0 20-15,0-21 0,0 21 0,-22-20 16,22-1-16,0 0 0,0 0 15,22-21 1,-1 0 0,0 0-16,0-21 0,0 21 0,22-21 15,-22 0-15,0-1 0,0 1 16,0 0-16,0 0 0,1 0 0,-1 0 16,-21-1-16,21 22 0,-21-21 15,21 21-15,-21 21 16,0 1-16,0-1 15,0 0-15,0 0 16,0 0-16,0 0 0,0 1 16,21-22-16,-21 21 15,21-21-15,1 0 16,-1 0-16,0 0 16,0 0-16,0 0 0,0 0 0,-21-21 15,22 21-15,-1-22 0,0 22 16,0-21-16,-21 0 0,21 0 0,0 0 15,1 0-15,-22-1 0,0 1 0,21 0 16,0 0-16,-21 0 16,0 42-1,0 0 1,0 0-16,0 0 16,0 1-16,-21-1 0,21 0 0,0 0 15,0 0-15,0 0 16,0 1-1,21-22-15,0 0 0,0 0 16,0 0-16,1 0 0,-1 0 16,0 0-16,0 0 0,0-22 0,0 22 15,1-21-15,-22 0 0,21 21 0,0-21 16,0 0-16,0 0 0,-21-1 16,0 1-16,0 0 0,0-21 0,0 21 15,0-1-15,0-20 0,0 21 0,-21 0 16,0 0-16,0-1 0,0 22 15,-1 0-15,1 0 0,0 0 0,0 0 16,0 0-16,0 0 0,-22 0 16,22 22-16,0-22 0,0 21 15,21 0-15,-21 0 0,-1-21 0,22 21 16,-21 0-16,21 1 16,21-22-1,22 0-15,-22 0 0,0 0 0,0-22 16</inkml:trace>
  <inkml:trace contextRef="#ctx0" brushRef="#br0" timeOffset="111307.46">22818 10922 0,'0'0'0,"0"-21"0,-22 21 31,1 21-31,21 0 0,-21 0 15,0 1-15,21-1 0,-21 21 0,0-21 16,-1 22-16,22-1 0,0 0 0,-21 1 16,0 20-16,21-21 0,-21-20 15,21 20-15,0 0 0,0-21 0,-21 22 16,21-22-16,-21 0 0,21 0 0,0 0 16,0 1-16,0-1 15,0 0-15,21-21 31,0-21-15,0 21-16</inkml:trace>
  <inkml:trace contextRef="#ctx0" brushRef="#br0" timeOffset="111687.26">22966 11367 0,'0'21'31,"-21"0"-31,21 0 0,-22 0 16,22 0-16,-21 1 0,21-1 0,-21 0 16,21 0-16,0 0 15,0 0-15,0 1 0,0-1 0,0 0 16,0 0-16,21-21 16,0 0-16,1 0 0,-1 0 15,0 0-15,0 0 0,0 0 16,0 0-16,1-21 0,-1 21 15,0-21-15,-21 0 0,21 21 0,-21-22 16,21 1-16,-21 0 0,0 0 0,0-21 16,0 20-16,0 1 15,0-21-15,0 21 0,0 0 0,0-1 0,-21 22 16,0 0-16,21-21 0,-21 21 0,0 0 16,-1 0-16,1 0 15,0 0-15,0 0 0,0 0 0,0 21 16,-1-21-16,1 0 0,0 0 15,0 0-15,0 0 16</inkml:trace>
  <inkml:trace contextRef="#ctx0" brushRef="#br0" timeOffset="111928.12">22754 11155 0,'0'0'0,"0"-21"32,21 21-32,0 0 0,22 0 15,-22-21-15,0 21 0,21 0 16,1 0-16,-22-22 0,21 22 0,1 0 16,-1 0-16,-21 0 0,21 0 0,-20 0 15,-1 0-15,0 0 0,0 0 16,0 0-16,0 0 0,1 22 15,-22-1 1</inkml:trace>
  <inkml:trace contextRef="#ctx0" brushRef="#br0" timeOffset="112175.98">23664 11599 0,'0'0'0,"-42"43"16,42-22 0,-21-21-16,0 21 0,-1 0 0,22 0 0,-21-21 15,0 22-15,21-1 0,-21 0 16,0-21-16,0 21 0,-1 0 16,1 0-16,0 1 0,0-22 0,0 21 15,0 0-15,-1-21 0,-20 21 0,21 0 16,0-21-16,-22 21 0,22-21 15,0 0-15,0 0 0,0 0 0</inkml:trace>
  <inkml:trace contextRef="#ctx0" brushRef="#br0" timeOffset="113519.04">24024 11388 0,'0'-21'31,"21"-1"-31,0 22 0,1-21 16,-1 0-16,0 0 0,21-21 16,-21 20-16,1 1 0,20-21 0,-21 21 15,0 0-15,0-1 16,1 1-16,-22 0 0,0 0 0,0 0 15,-22 21-15,1 0 0,0 0 16,-21 0-16,21 0 0,-1 0 16,-20 0-16,0 21 0,21 0 0,-1 0 15,-20 0-15,21 1 0,0-1 16,0 0-16,-1 0 0,22 21 0,0-20 16,0-1-16,0 0 0,0 0 0,0 21 15,22-20-15,-1-1 0,0 0 16,0 0-16,0 21 0,0-20 0,1-1 15,20 0-15,-21 0 0,0 0 16,0 0-16,-21 1 0,0-1 16,22 0-16,-22 0 0,0 0 0,0 0 15,-22 1-15,1-1 16,0-21-16,-21 21 0,21-21 0,-22 0 16,1 21-16,0-21 0,-1 0 0,22 0 15,-21 0-15,-1 0 0,22 0 16,-21-21-16,21 21 0,0-21 0,-1 0 15,22-1-15,0 1 0,-21 0 0,21 0 16,0-21-16,0 20 0,0-20 16,0 21-16,0 0 0,0 0 0,0-1 15,21 22-15,1 0 16,-1 0-16,0 0 0,0 22 16,0-1-16,0 0 0,1 21 15,-22-21-15,21 1 0,0-1 16,-21 21-16,21-21 0,0 0 0,-21 1 15,21-1-15,1 0 0,-1-21 0,0 21 16,0 0-16,0-21 0,0 0 16,1 0-16,-1 0 0,21 0 0,-21 0 15,22 0-15,-22-21 0,21 21 16,-21-21-16,22 0 0,-1 0 0,0-1 16,-21 1-16,22 0 0,-22-21 0,21 21 15,-21-22-15,1 22 0,-1-21 16,0-1-16,-21-20 0,0 21 15,0-1-15,0 1 0,0-22 0,0 43 16,0-21-16,0 21 0,0 0 16,0 42-1,0 21 1,0-21-16,-21 22 0,21-1 0,0 0 16,-21 1-16,21-1 0,0 0 0,-22 1 15,22-1-15,0 0 0,0 1 16,0-22-16,0 21 0,0-21 0,0 0 15,0 1-15,0-1 0,0 0 16,0 0-16,22-21 31,-1 0-31,0 0 16,-21-21-16,0 0 16,0 0-16,0-1 0,0 1 15,0 0-15</inkml:trace>
  <inkml:trace contextRef="#ctx0" brushRef="#br0" timeOffset="115239.31">24003 10964 0,'-21'0'16,"21"-21"-16,0 42 31,0 1-31,21-1 15,0 21-15,21 0 0,-20 1 16,-1 20-16,0-20 0,21 20 0,-21-21 16,1 22-16,20-22 0,-21 22 15,0-22-15,0 0 0,1 1 16,-1-22-16,-21 21 0,0-21 0,21 1 16,-21-1-16,21 0 0,-21 0 15,0 0-15,21-21 31,-21-21-31,0 0 16,21 0-16,-21 0 0,0-1 0,0-20 16,22 21-16,-1-21 0,0-1 0,-21 1 15,21-22-15,0 22 0,0-21 16,1-1-16,20 1 0,-21-1 16,0 1-16,22 20 0,-22-20 15,0 20-15,21 22 0,-21 0 0,1 0 16,-1 0-16,-21 0 0,21 21 15,-21 21 1,0 0-16,0 0 0,0 0 16,0 0-16,0 1 0,0-1 15,0 0-15,0 0 0,0 0 16,-21 0-16,21 1 0</inkml:trace>
  <inkml:trace contextRef="#ctx0" brushRef="#br0" timeOffset="115511.34">25104 11261 0,'0'0'0,"0"21"0,0 21 16,0-21-16,0 1 16,0 20-16,0-21 0,0 0 0,0 22 15,0-22-15,0 21 0,-22-21 0,22 22 16,-21-22-16,21 0 0,0 0 15,-21 0-15,21 0 0,-21 1 0,21-1 16,-21 0-16,21 0 0,-21-21 31,21-21-15,0 0 0,0 0-16,0-1 15,0 1-15</inkml:trace>
  <inkml:trace contextRef="#ctx0" brushRef="#br0" timeOffset="115687.24">25125 11197 0,'0'0'0,"0"-21"0,0 0 15,0 0-15,0 0 0,21-1 16,0 44 31,-21-1-47,0 0 15,0 0-15,21 0 0,0 0 16,1 22-16,-22-22 0</inkml:trace>
  <inkml:trace contextRef="#ctx0" brushRef="#br0" timeOffset="116283.89">25654 11515 0,'0'-43'15,"0"22"1,0 0-16,0 0 16,0 0-16,0 0 0,-21-1 15,0 22-15,-1 0 16,1 0-16,0 22 0,0-1 16,21 0-16,-42 0 0,20 0 0,1 0 15,0 1-15,0 20 0,0-21 16,0 21-16,-1-20 0,22-1 0,0 0 15,-21 0-15,21 0 0,0 0 16,0 1-16,0-1 16,21-21-16,1 0 0,-1 0 15,0 0-15,0 0 0,0-21 16,22 21-16,-22-22 0,0 1 16,0 0-16,0 21 0,0-42 0,1 21 15,-1-1-15,0 1 0,0-21 0,21 0 16,-20 20-16,-1-20 0,0-21 15,-21 20-15,21 1 0,0 0 0,-21-1 16,0 1-16,0 0 0,0-1 16,0 1-16,0 21 0,0 0 0,0-1 15,0 1-15,0 0 0,-21 21 16,0 0 0,21 21-16,-21 0 0,21 1 15,-21-1-15,21 21 0,0 0 0,0 1 16,0-1-16,0 0 0,0 1 15,0 20-15,0-20 0,0-1 0,0 0 16,0-21-16,0 22 0,0-1 16,0-21-16,0 0 0,0 1 0,0-1 15,0 0-15,0 0 0,21-21 0,-21 21 16,21-21-16,0 0 16,0 0-16,0 0 0,1 0 15,-1-21-15,0 0 16,0 21-16,0-21 0</inkml:trace>
  <inkml:trace contextRef="#ctx0" brushRef="#br0" timeOffset="117071.5">26098 11557 0,'0'0'0,"22"0"16,-1 0-1,0-21-15,0 21 0,0 0 16,-21-21-16,21 21 0,1-21 15,-1 21-15,0-22 0,0 22 0,0-21 16,0 0-16,1 0 16,-22 0-16,21 0 0,-21-1 15,0 1-15,0 0 16,0 0-16,-21 21 16,-1 0-1,1 21-15,0 0 0,0 0 0,0 1 16,21-1-16,-21 0 0,-1 0 15,1 21-15,21-20 0,0-1 0,0 0 16,-21 0-16,21 0 0,-21 0 0,21 1 16,0-1-16,0 0 15,0 0 1,21-21-16,0 0 0,0 0 0,1 0 16,-1 0-16,0 0 15,0 0-15,0 0 0,0 0 0,1 0 16,-1-21-16,0 0 15,0 21-15,0-21 0,0 21 0,1-22 16,20 1-16,-21 0 0,0 0 0,0 0 16,22 0-16,-22-1 0,0 1 15,0 0-15,0 0 0,1 21 0,-22 21 47,0 0-47,0 0 0,0 1 16,0-1-16,-22 0 0,1 0 15,0 0-15,21 0 0,0 1 16,0-1-16,-21-21 0,21 21 0,0 0 16,0 0-16,21-21 31,0 0-31,0 0 0,1 0 16,-1 0-16,0-21 0,-21 0 0,21 21 15,0-21-15,0 0 0,1 21 16,-1-22-16,-21 1 0,0 0 0,0 0 15,21 0-15,-21-22 0,0 22 16,0 0-16,0 0 0,0 0 16,0 0-16,0-1 0,-21 22 15,0 0-15,-1 0 16,1 0-16,0 22 16,0-1-16,0 0 15,21 0-15,-21-21 0,-1 21 16,22 0-16,0 1 15,0-1-15,0 0 0,0 0 32</inkml:trace>
  <inkml:trace contextRef="#ctx0" brushRef="#br0" timeOffset="117290.89">26649 11748 0,'-21'0'0,"21"21"16,-22-21-1,22-21 48,0-1-63,-21 22 15,21-21-15</inkml:trace>
  <inkml:trace contextRef="#ctx0" brushRef="#br0" timeOffset="-195361.72">9525 8636 0,'-21'0'0,"0"0"0,-1-21 15,1 21 1,0 0-16,0-21 16,0 21-16,0 0 31,-1 0 16,22 21-47,-21-21 15,0 0-15,0 0 0,0 21 16,0-21-16,-22 0 0,22 0 16,0 0-16,-21 0 0,20 21 0,-20-21 15,0 0-15,21 0 0,-22 0 16,22 0-16,-21 0 0,21 0 15,-1 0-15,1 0 0,0 0 16,0 0-16,0 0 16,42 0 15,0 0-31,21 0 16,1 0-16,-1 21 0,0-21 15,22 0-15,-1 0 0,1 22 0,-1-22 16,22 0-16,-21 0 0,41 0 0,-20 0 15,21 0-15,0 0 0,0-22 16,21 22-16,-22 0 0,-20-21 0,21 0 16,0 21-16,-22 0 0,1-21 15,0 21-15,-1 0 0,1 0 16,-21 0-16,-1-21 0,-21 21 0,1 0 16,-1 0-16,-21 0 0,0 0 0,1 0 15,-1 0-15,-42 0 63,-1 0-63,1 0 15,0 0-15,0 0 16,0 0-16,0 0 0,-1 21 16,1-21-16,-21 0 0,21 0 0,0 0 15,-1 0-15</inkml:trace>
  <inkml:trace contextRef="#ctx0" brushRef="#br0" timeOffset="-194816.52">9440 8869 0,'0'0'0,"-21"21"16,-42-21-1,41 21-15,1-21 0,0 0 0,0 0 16,0 0-16,42 0 47,0 0-47,0 0 0,22 0 15,-1 0-15,0 0 0,1 0 16,20 0-16,22 0 0,-1 0 16,1 0-16,21-21 0,-21 21 0,20 0 15,1-21-15,-21 21 0,21 0 16,-22-21-16,1 21 0,0-21 0,-22 21 16,1 0-16,-1 0 0,1 0 0,-22 0 15,22-22-15,-22 22 0,-21 0 16,21 0-16,-20 0 0,-1 0 0,0 0 15,0 0 1,-21 22 31,0-1-31,0 0 15,0 0-16</inkml:trace>
  <inkml:trace contextRef="#ctx0" brushRef="#br0" timeOffset="-193647.02">9588 14393 0,'0'0'0,"-21"0"15,21 22 1,-21-22-16,0 0 0,0 0 16,0 0-16,-1 0 15,1 0-15,0 21 0,-21-21 16,21 0-16,-1 0 0,-20 0 0,21 0 16,0 21-16,-22-21 0,22 0 15,-21 0-15,21 0 0,-22 0 0,22 0 16,0 0-16,0 0 0,-21 0 15,20 0-15,1 0 0,0 0 16,42 0 15,22 0-15,-1 0-16,0 0 0,22 0 16,-1 0-16,1 0 0,-1 0 15,1 0-15,-1 0 0,22-21 0,-22 21 16,22-21-16,0 21 0,-1 0 15,1-22-15,-21 22 0,20 0 0,-20 0 16,20-21-16,-41 21 0,20 0 16,-20 0-16,20 0 0,-21 0 0,-20-21 15,20 21-15,-21 0 0,0 0 0,0 0 16,1 0-16,-44 0 62,1 0-62,0 0 0,-21 0 16,42 21-16,-21-21 0,-1 21 16,1-21-16,0 22 0,0-22 0,0 21 15,0-21-15,-1 21 0,1-21 0</inkml:trace>
  <inkml:trace contextRef="#ctx0" brushRef="#br0" timeOffset="-192198.12">9229 14732 0,'0'0'0,"-43"0"0,1 0 16,21 0-16,-22 0 0,1 0 0,21 0 15,0 0-15,0 0 0,-1 0 0,1 0 16,0 0-16,42 0 47,0 0-47,1 0 0,-1 0 15,21 0-15,0 0 0,1 0 16,-1 0-16,0 0 0,22 0 16,-1 0-16,-20 0 0,20 0 0,22-21 15,-22 21-15,1 0 0,21 0 16,-22 0-16,1-21 0,20 21 0,-20 0 15,-22 0-15,22 0 0,-1 0 0,-21 0 16,1 0-16,-1 0 0,-21 0 16,22 0-16,-22 0 0,21 0 0,-21 0 15,0-21-15,1 21 0,-1 0 16,0 0-16,0 0 0,-21-22 16,21 22-16,0 0 0,-21-21 171,22 21 111,-1 0 218,-21 21-438,0 1-46,0-1-16,-21-21 0,21 21 15</inkml:trace>
  <inkml:trace contextRef="#ctx0" brushRef="#br0" timeOffset="-190429.76">16383 7535 0,'0'0'0,"-21"0"0,0 22 0,-1-22 15,1 0-15,0 21 0,0-21 16,0 21-16,0-21 0,-1 0 0,1 0 16,0 0-16,0 0 0,0 0 15,0 0 1,-1 0-16,22 21 0,22-21 62,-1 0-62,0 0 0,0 0 0,0 0 16,0-21-16,1 21 0,20 0 16,-21 0-16,0 0 0,22 0 0,-1-21 15,-21 21-15,21 0 0,1 0 0,-22 0 16,21 0-16,1 0 0,-1 0 15,0-21-15,1 21 0,-1 0 0,0 0 16,1 0-16,20 0 0,-21-22 16,22 22-16,-22 0 0,22 0 15,-1-21-15,1 21 0,-1 0 16,1-21-16,-1 21 0,22 0 0,-22 0 16,1-21-16,-1 0 0,22 21 0,-21 0 15,20-21-15,1 21 0,0-22 16,-1 22-16,1-21 0,0 21 0,-1-21 15,22 21-15,-21-21 0,-1 21 16,-20-21-16,21 21 0,-1-21 0,-20 21 16,20-22-16,-20 22 0,21 0 15,-22-21-15,22 21 0,-1-21 0,1 21 16,0 0-16,-1-21 0,-20 0 0,-1 21 16,22 0-16,-21-21 15,-22 21-15,21 0 0,1-22 0,-22 22 16,22 0-16,-22 0 0,22-21 15,-22 21-15,0 0 0,1 0 0,20-21 16,-21 21-16,1 0 0,-1 0 0,0 0 16,1 0-16,-1-21 0,22 21 15,-22 0-15,-21 0 0,21 0 0,1 0 16,-22 0-16,21 0 0,-21 0 16,1 0-16,20 0 0,-21-21 0,0 21 15,0 0-15,1 0 0,-1 0 0,0 0 16,0 0-16,0 0 15,0 0-15,1 0 0,-1-21 16,0 21-16,0 0 0,0 0 16,0 0-16,1 0 0,-1 0 0,0 0 15,0 0-15,0 0 0,-21-22 16,21 22 0,-21-21 109,22 21-94,-44 21 0,1-21-31,0 22 0,0-1 0</inkml:trace>
  <inkml:trace contextRef="#ctx0" brushRef="#br0" timeOffset="-188121.94">16722 12573 0,'-22'0'16,"1"0"15,42 21 32,1-21-63,-1 0 15,0 0-15,0 0 16,0 0-16,0 0 0,1 0 0,-1 0 16,0 0-16,21 0 0,-21 0 15,22 0-15,-22 0 0,21 0 16,1 0-16,-1 0 0,0 0 0,1 0 16,-1 0-16,0 0 0,1 0 15,-22 0-15,21 0 0,0 0 0,1 0 16,-1 0-16,0-21 0,1 21 0,-1 0 15,0 0-15,1 0 0,-1 0 16,0 0-16,-20 0 0,20 0 0,0 0 16,1 0-16,-1 0 0,0 0 0,22 0 15,-22 0-15,0 0 0,1 0 16,-1 0-16,0 0 0,22 0 0,-22-21 16,1 21-16,-1 0 0,0 0 0,22 0 15,-22 0-15,22 0 16,-22 0-16,0-21 0,22 21 0,-22 0 15,22 0-15,-1 0 0,-21-21 0,22 21 16,-1 0-16,1 0 0,-1 0 16,1 0-16,-1-22 0,1 22 0,-1-21 15,1 21-15,-1 0 0,1 0 0,-1 0 16,-20-21-16,20 21 0,64 0 16,-63 0-16,-1 0 0,1-21 15,-1 21-15,1 0 0,-1 0 0,1 0 16,-1 0-16,1-21 0,20 21 15,-20 0-15,-1 0 0,1 0 16,-1-21-16,1 21 0,-1 0 0,22 0 16,-21-22-16,-1 22 0,1 0 0,20 0 15,-20 0-15,-1-21 0,22 21 16,-22 0-16,22 0 0,-21 0 0,-1 0 16,1 0-16,-1 0 0,1 0 15,20-21-15,-20 21 0,-1 0 0,1 0 16,20 0-16,-20 0 0,21 0 0,-22 0 15,22 0-15,-22 0 0,1 0 16,20 0-16,-20-21 0,-1 21 0,1 0 16,-1 0-16,1 0 0,21 0 0,-22 0 15,1 0-15,-1-21 16,22 21-16,-22 0 0,1 0 0,-1 0 16,1 0-16,-1 0 0,1 0 0,-1-21 15,-20 21-15,20 0 0,-21 0 16,22 0-16,-22-22 0,1 22 0,20 0 15,-21 0-15,1-21 0,-1 21 16,0 0-16,1 0 0,-22 0 0,21-21 16,-21 21-16,1 0 0,-1 0 0,0 0 15,0 0-15,0 0 0,0 0 16,1 0-16,-1 0 16,0 0-16,0 0 0,-21-21 15,21 21 1,0 0-16,1 0 15,-1 0-15,0 0 0,0 0 16,0 0-16,0 0 0,1 0 16,-1 0-16,-21-21 0,21 21 15,0 0 17,-21-21 46,21 21-78,0 0 15,1 0 1,-1 0 0,0 0-16,0 0 15,0 0-15,0 0 16,1 0-16,-1-22 0,0 22 15,0 0-15,0 0 0,0 0 16,1 0-16,-1 0 16,0 0-16,0 0 15,0 0-15,0 0 16,1-21-16,-1 21 16,0 0-16,0 0 0,0 0 15,0 0-15,1 0 0,-1 0 16,0 0-16,0 0 15,0 0-15,0 0 0,1 0 16,-22-21-16,21 21 0,0 0 31,-21-21-31,21 21 0,-21-21 47,0 0 47,-21 21-94,0-22 0,21 1 16,0 0-16</inkml:trace>
  <inkml:trace contextRef="#ctx0" brushRef="#br0" timeOffset="-186454.09">21929 6456 0,'0'0'0,"0"-21"47,21 21-1,-21 21-30,0 0-16,0 0 16,0 0-16,0 1 0,0-1 15,0 0-15,0 0 0,0 0 0,21 0 16,-21 1-16,0-1 0,21 0 16,-21 0-16,0 0 0,0 0 0,0 1 15,0-1-15,0 0 16,0 0-16,0 0 0,21 0 0,-21 1 15,0-1-15,0 0 16,0 0-16,21 0 16,-21 0-16,0 1 15,22-1-15,-22 0 0,21-21 16,-21 21-16,21-21 16,0 0-16,0 0 15,0 0 1,1 0-16,-1 0 0,0 0 0,0 0 15,0-21-15,0 21 0,22-21 0,-22 0 16,21-1-16,1 1 0,-1 0 16,0 0-16,1 0 0,-1 0 0,0-1 15,22 1-15,-1-21 0,1 21 16,-1-22-16,1 22 0,20-21 16,-20 21-16,21-22 0,-1 22 0,1 0 15,0-21-15,-1 21 0,1-1 16,0-20-16,-1 21 0,-20 0 0,20 0 15,-20-1-15,-1 1 0,1 21 0,-1-21 16,-20 0-16,-1 0 0,0 21 16,1-21-16,-22-1 0,0 22 0,0-21 15,0 21-15,1-21 0,-1 21 16,0-21-16,0 21 0,-21-21 16,21 21-16,0 0 15,1 0 1,-1 0 62,0 0-62,-21 21-16,21 0 31,-42-21 78,0 0-109,0 0 0,-1 0 16,1 0-16,0 0 0,0 21 15</inkml:trace>
  <inkml:trace contextRef="#ctx0" brushRef="#br0" timeOffset="-180269.18">21018 12234 0,'0'22'188,"0"-1"-48,-21-21-140</inkml:trace>
  <inkml:trace contextRef="#ctx0" brushRef="#br0" timeOffset="-178213.83">21082 12256 0,'0'0'0,"0"-22"16,-21 22-16,21-21 16,-21 21 15,21 21 63,0 1-94,21-1 15,-21 0 1,0 0-16,21 0 16,-21 0-1,0 1-15,21-1 16,-21 0-16,21 0 0,-21 0 15,21 0 1,1-21-16,-22 22 0,21-22 16,-21 21-16,21-21 15,-21 21 1,21-21-16,0 0 16,0 21-1,1-21 1,-1 0-1,0 0 1,0 0 0,0 0-16,0 0 0,-21-21 15,22 21-15,-1 0 0,-21-21 16,21 21-16,0-21 16,0 21-16,-21-22 0,21 1 15,1 21-15,-22-21 0,21 0 16,0 21-16,0-21 15,0 0-15,0-1 16,1 22-16,-1-21 0,0 0 16,0 21-16,0-21 0,0 0 15,1 21-15,-1 0 0,0-21 16,0 21-16,0 0 0,0-22 16,1 22-16,-1 0 15,0 0-15,0 0 0,0 0 16,0 0-16,1 0 0,-1 0 15,0 0-15,0 0 16,0 0-16,0 0 0,1 0 16,-1 0-1,0 0-15,-21 22 16,21-22-16,-21 21 16,21-21-16,-21 21 15,21-21-15,1 21 16,-1-21-16,-21 21 15,21-21-15,-21 21 0,21-21 16,-21 22-16,0-1 16,21-21-1,-21 21-15,0 0 0,21 0 16,-21 0 0,0 1-1,0-1 1,0 0-1,22-21 32,-22-21 0,0 0-31,21-1-16,-21 1 15,21 21-15,-21-21 0,0 0 16,21 0-16,0 0 16,-21-1-16,21 22 15,-21-21-15,22 21 0,-1-21 16,0 21 0,0-21-16,0 21 15,0 0-15,1 0 0,-1 0 16,0 0-1,0 0-15,0 0 0,0 0 16,1 0-16,-1 0 16,0 0-16,0 0 15,0 0-15,0 0 16,1 0-16,-1 0 0,0 21 16,0-21-16,0 0 15,0 0 1,1 0-16,-1 0 15,0 0 1,0 0-16,0 0 0,-21-21 16,21 21-16,1-21 0,-1 0 15,0 21 1,-21-22-16,0 1 0,21 21 0,0-21 16,-21 0-16,21 0 0,-21 0 0,0-1 15,22 22-15,-1-21 0,-21 0 0,0 0 16,0 0-16,21 21 0,-21-21 15,0-1-15,21 22 0,-21-21 0,0 0 16,0 0 0,21 21-16,-21-21 15,0 0 17,-21 21-17,0 0 1,21-22-16</inkml:trace>
  <inkml:trace contextRef="#ctx0" brushRef="#br0" timeOffset="-176632.3">23897 11980 0,'0'0'0,"-21"0"31,21-21-31,-21 21 16,21 21 31,0 1-47,0-1 16,0 0-16,-21 0 0,21 0 15,0 0-15,0 1 0,0-1 16,0 21-16,0-21 0,0 0 0,0 1 15,0-1-15,0 0 16,0 0-16,21 0 0,-21 0 16,21 1-16,0-22 15,0 0-15,-21 21 0,21-21 0,1 0 16,-1 21-16,0-21 0,0 0 16,0 0-16,0 0 0,1 0 15,-1 0-15,0 0 0,0 0 0,0 0 16,0 0-16,1 0 0,-1 0 0,0 0 15,0 0 1,0 0-16,0 0 0,1 0 0,-1-21 16,0 21-16,0-21 0,0 21 15,0-22-15,1 1 0,-1 0 16,0 21-16,0-21 0,-21 0 16,21 21-16,0-21 0,1 21 0,-1-22 15,0 1-15,0 21 0,21-21 0,-20 21 16,-1-21-16,0 21 0,21 0 15,-21-21-15,1 0 0,-1 21 0,21 0 16,-21 0-16,0-22 0,1 22 0,-1 0 16,0 0-16,0 0 0,0 0 15,0 0-15,1 0 0,-1 0 16,0 0-16,0 0 0,0 0 16,0 22-16,-21-1 15,22-21-15,-22 21 0,21-21 16,-21 21-16,0 0 0,0 0 15,0 1-15,21-22 16,-21 21-16,0 0 0,0 0 16,0 0-16,0 0 15,21 1-15,-21-1 16,0 0-16,0 0 16,21-21-16,-21 21 15,0-42 79,0 0-94,0 0 0,0 0 16,0-1-1,0 1-15,21 0 0,1 0 16,-1 0-16,0 0 0,0 21 15,0-22-15,0 1 0,1 21 16,-1-21-16,0 21 0,0-21 16,0 0-16,22 21 0,-22 0 0,0 0 15,0-21-15,0-1 0,0 22 16,22 0-16,-22 0 0,0-21 0,0 21 16,0 0-16,1 0 0,-1 0 0,0 0 15,0 0-15,0 0 0,0 0 0,1 0 16,-1 0-16,0 0 0,0 0 15,0 0-15,0 0 0,1 0 16,-1 0-16,0 0 0,0 0 16,0 0-16,0 0 15,1 0-15,-1 0 16,0 0-16,0 0 16,0-21-16,0 0 15,1 21-15,-22-21 0,21 0 16,0 21-16,-21-22 0,21 1 0,0 21 15,-21-21-15,21 0 0,-21 0 16,0 0-16,22 21 0,-1-22 0,0 1 16,-21 0-16,21 21 15,0-21-15,-21 0 47,21 21-47,-42 0 63,0 0-63,0 0 15,0 0-15,0 0 0,-1 0 16,1 0-16,21 21 0</inkml:trace>
  <inkml:trace contextRef="#ctx0" brushRef="#br0" timeOffset="-169749.68">12425 3958 0,'0'-21'63,"0"0"-17</inkml:trace>
  <inkml:trace contextRef="#ctx0" brushRef="#br0" timeOffset="-168573.18">12679 3810 0,'0'0'16,"0"-21"-16,0 0 0,0 0 15,0-1-15,0 1 16,0 0-16,0 0 16,0 0-16,0 0 31,-21 21 16,-1 0 0,22-22 15,0 1-46,0 0-1,-21 21-15,21-21 0,0 0 16,-21 21 0,21-21-1,0 42 16,0 0-31,0 0 16,0 21-16,0-20 0,0-1 16,0 42-16,0-20 15,0-1-15,0 0 0,0 1 0,0-1 16,0 0-16,0-21 0,0 22 0,0-1 16,0 0-16,0-20 0,0 20 15,0-21-15,0 0 0,0 0 0,0 1 16,0-1-16,0 21 15,-21-42 1,21 21-16,0-42 78,0 0-62,0 0-1,0 0-15,-21-1 16,21 1-16,0-21 16,0 0-16,0 20 15,0 1-15,0 0 0,0-21 0,21 21 16,-21-1-16,0-20 16,21 21-16,0-21 0,0-1 0,1 22 15,-1-21-15,0 21 0,21-1 16,-21-20-16,1 21 0,20 0 0,0 0 15,-21-1-15,22 1 0,-22 0 16,21 21-16,-21 0 0,22 0 0,-22 0 16,0 0-16,0 0 0,22 0 15,-22 21-15,0 0 0,-21 1 0,21 20 16,-21-21-16,21 21 0,-21-20 16,0 20-16,0-21 0,0 21 0,0 1 15,0-22-15,0 21 0,0 1 0,0-22 16,-21 21-16,21-21 0,-21 22 15,21-22-15,0 0 0,0 0 16,0 0-16,-21 0 0,21 1 16,0-1-1,0-42 32,0-1-31,0 1-16,0 0 0,0 0 0,21 0 15</inkml:trace>
  <inkml:trace contextRef="#ctx0" brushRef="#br0" timeOffset="-167152.39">13420 3979 0,'21'0'0,"0"0"32,0 0-32,0 0 15,0-21-15,1 0 0,-1 21 16,0-21-16,0 0 0,0 21 0,0-21 16,1-1-16,-1 1 0,0 0 15,0 0-15,-21 0 0,21 0 0,0-1 16,-21 1-16,0 0 15,0 0-15,0 0 0,0 0 0,0-1 16,0 1 0,-21 21-1,0 0 1,0 0-16,0 0 0,0 21 16,-1 1-16,22-1 0,0 0 15,-21 0-15,0 21 0,21-20 16,-21-1-16,0 21 0,21-21 0,0 22 15,-21-1-15,21-21 0,-22 21 16,22 1-16,-21-22 0,21 21 0,0-21 16,-21 22-16,21-22 0,0 0 15,0 0-15,0 0 0,0 1 0,0-1 16,0 0-16,21-21 16,0 0-16,1 0 15,-1 0-15,0 0 0,0-21 16,0 0-16,22 21 0,-1-22 0,-21-20 15,21 21-15,1 0 0,-22-22 16,21 22-16,1-21 0,-1 21 0,-21-22 16,21 22-16,-20-21 0,-1 21 15,0 0-15,0-1 0,0 1 16,0 0-16,1 0 0,-22 0 16,21 21-16,-21 21 46,0 0-30,0 0-16,0 0 0,0 1 16,0-1-16,0 0 0,-21 0 15,21 21-15,-22-20 0,22-1 16,0 0-16,0 0 0,-21 0 0,21 0 16,0 1-16,0-1 0,0 0 15,-21 0-15,21 0 0,0 0 16,0 1-1,21-22 1,0 0 0,1 0-16,-22-22 0,21 1 0,0 21 15,0-21-15,0 0 0,0 0 0,1-22 16,-1 22-16,0 0 0,0-21 16,21 21-16,-20-1 0,-1 1 15,-21 0-15,21 0 0,0 0 0,0 21 16,-21-21-16,21 21 0,-21-22 15,22 22 1,-22 22 0,0-1-16,0 0 15,0 0-15,0 0 16,0 0-16,0 1 0,0-1 0,0 0 16,0 21-16,0-21 0,0 1 0,0-1 15,0 0-15,0 0 0,0 0 16,21 0-16,-21 1 15,21-22-15,0 0 0,0 0 16,0 0-16,1 0 16,-1 0-16,0 0 0,0 0 15,0 0-15,0 0 0,1-22 16,-1 1-16,0 0 0,0 0 0,0 0 16,0 0-16,1-1 0,-1-20 15,0 21-15,0-21 0,0 20 0,0-20 16,-21 21-16,0 0 0,0-22 15,0 22-15,0 0 0,0 0 0,0 0 16,0 0-16,-21 21 16,0 0-16,0 0 0,0 0 15,0 0-15,-1 0 0,1 0 0,0 0 16,0 0-16,0 21 16,0-21-16,21 21 0,0 0 15,21-21 1,0 0-1,0 0-15,0 0 0,0 0 0,1-21 16,20 0-16,-21 21 0,0-21 16,22 21-16,-22-22 0,0 22 0,21-21 15,-21 21-15,1-21 16,-1 21-16,0 0 31,-21 21 16,21-21-16</inkml:trace>
  <inkml:trace contextRef="#ctx0" brushRef="#br0" timeOffset="-166342.25">16446 3239 0,'-21'21'16,"21"0"-1,0 0-15,0 0 16,0 0-16,0 1 16,21-22-16,-21 21 0,22-21 0,-1 0 15,0 0-15,0 0 16,21 0-16,-20 0 0,-1 0 0,21-21 16,0-1-16,-20 1 15,20 0-15,0 0 0,1 0 0,-1-22 16,0 22-16,1 0 0,-1-21 15,0 21-15,-21-22 0,1 22 0,-1 0 16,0-21-16,-21 20 0,0 1 16,0-21-16,0 21 0,0 0 0,-21-1 15,21 1-15,-21 0 0,-1 21 16,1 0-16,0 0 0,0 0 16,0 21-16,0-21 15,21 43-15,-22-22 0,22 21 0,-21-21 16,21 22-16,-21 20 0,21-21 15,0 22-15,0-1 0,0 1 0,0-1 16,0 1-16,0-1 0,0 1 16,0-1-16,0 1 0,0-22 15,-21 22-15,21-22 0,0 22 0,-21-22 16,21 0-16,0 1 0,0-1 16,0 0-16,-21-21 0,21 22 0,-22-22 15,22 0-15,0 0 0,-21 0 16,0 1-16,0-22 15,0 0-15,0 0 16,21-22-16,-22 1 0,1 0 0,0 0 16,0 0-16,0 0 0,0-22 0,-1 22 15,-20 0-15,21-21 0,0 20 16,0 1-16,-22 0 0,22 0 16,0 0-16,21 0 0,-21 21 15,0 0-15</inkml:trace>
  <inkml:trace contextRef="#ctx0" brushRef="#br0" timeOffset="-160437.7">16404 6689 0,'21'-1164'0,"-42"2328"0,63-2625 16,-20 1228-16,-1 43 0,0 63 0,21 21 15,-21 43-15,22-1 0,-22 22 16,21 21-16,-21-1 0,22 1 0,-1 0 16,0 0-16,-20 0 0,20 0 15,0-1-15,1 1 0,-1 0 16,0 0-16,1 0 0,-1-22 15,0 22-15,-21-21 0,1 21 0,20-22 16,-21 22-16,0-21 0,-21 21 16,21 0-16,-21-22 0,22 22 0,-22 0 15,0 0-15,0 42 32,0 21-17,-22-21-15,1 22 0,21-22 16,-21 0-16,21 21 0,0-20 0,-21 20 15,21-21-15,-21 0 0,21 0 16,-21 1-16,21-1 0,0 0 16,0 0-16,0-42 31,0 0-15,0 0-16,0-1 0,0 1 15,21-21-15,-21 21 0,21 0 0,0-22 16,-21 22-16,21 0 0,0-21 15,-21 20-15,22 1 0,-1 0 0,0 0 16,0 0-16,0 0 0,0-1 16,1 22-16,-1 0 0,0 0 15,0 0-15,0 22 16,0-1-16,-21 0 0,0 0 16,22 0-16,-22 0 0,0 1 0,21-1 15,-21 0-15,0 0 0,0 21 16,0-20-16,0-1 0,0 0 0,0 0 15,0 0-15,0 0 16,0-42 15,0 0-31,21 0 16,-21 0-16,21 0 0,0-1 0,-21-20 16,0 21-16,21 0 0,1-22 15,-1 22-15,-21 0 0,21-21 0,-21 21 16,21-1-16,0 1 15,-21 0-15,21 0 0,1 21 16,-1 0-16,0 21 16,-21 0-16,0 0 15,21 1-15,-21-1 0,0 0 0,0 0 16,0 0-16,0 22 0,0-22 16,0 0-16,0 21 0,0-21 0,0 1 15,21-1-15,0 0 0,1 0 16,-22 0-16,21 0 0,0-21 0,21 0 15,-21 0-15,1 0 0,20 0 16,0 0-16,-21-21 0,22 21 16,-1-21-16,-21 0 0,22 0 0,-1 0 15,-21-1-15,21 1 0,-20-21 16,-1 21-16,0 0 0,0-22 0,0 22 16,0 0-16,-21-21 0,0 20 15,22 1-15,-22-21 0,21 21 0,-21 0 16,0-1-16,21 22 15,-21 22 1,0-1 0,0 0-16,0 0 0,-21 0 0,21 22 15,-21-22-15,-1 0 0,22 21 16,0 1-16,-21-1 0,0 0 16,21 1-16,0 20 0,-21 1 0,0-22 15,0 21-15,-1 1 0,22-1 16,0 1-16,-21-1 0,21 1 0,0-1 15,-21 1-15,21 21 0,0-22 0,-21 1 16,21 20-16,0-20 0,-21-1 16,0 1-16,21-1 0,0 1 0,-22-22 15,1 22-15,0-22 0,21 0 0,0-21 16,0 22-16,-21-22 0,21 0 16,0 0-16,0-42 15,0 0 1,0 0-16,0 0 15,21-22-15,0 22 0,-21-21 0,21-22 16,1 22-16,-1-22 0,-21 1 0,21-1 16,0-20-16,-21 20 0,0-20 15,21-1-15,0 0 0,-21 1 0,0-1 16,0 0-16,22 1 0,-22 20 16,21-21-16,-21 1 0,21 20 0,-21 1 15,0-1-15,21 22 0,0-22 0,-21 22 16,0 21-16,21-21 0,-21 20 15,22 1-15,-1 0 0,-21 0 16,21 21-16,0 0 0,0 0 16,0 0-16,1 0 0,-1 0 15,0 0-15,0 21 0,0 0 16,0 0-16,1 1 0,-1-1 0,0 0 16,-21 0-16,0 0 0,21 22 15,-21-22-15,0 0 0,0 0 0,0 0 16,0 0-16,-21 1 0,0-1 15,0-21-15,-1 0 16,1 0-16,0 0 0,0 0 0,0 0 16,0-21-16,-1 21 15,1-22-15,21 1 0,-21 21 16,21-21-16,-21 21 0,0-21 16,21 42 15,0 0-31,0 0 15,0 1-15,0-1 0,0 0 16,0 0-16,21 0 0,0 0 16,0 1-16,0-1 0,1-21 15,-1 0-15,21 0 0,-21 0 16,0 0-16,1 0 0,20 0 0,-21-21 16,21-1-16,-20 1 0,20 0 15,0 0-15,1-21 0,-1 20 16,-21-20-16,21 21 0,1-21 0,-1-1 15,-21 1-15,22-22 0,-1 22 16,-21-21-16,21 20 0,-20-20 0,20-1 16,-21 1-16,0-1 0,0 22 15,1-22-15,-22 1 0,0 21 0,0-1 16,0 1-16,0 0 0,0-1 16,0 22-16,-22-21 0,1 21 0,0-1 15,0 1-15,0 0 0,0 21 16,-1 0-16,1 0 0,0 0 15,0 0-15,0 21 0,0 22 16,-1-22-16,1 21 0,0 22 16,0-22-16,0 21 0,0 1 15,-1-1-15,22 1 0,-21-1 0,0 22 16,21-21-16,-21-1 0,21-21 16,0 22-16,0-22 0,0 22 0,0-22 15,0 0-15,0 1 0,0-1 16,0 0-16,0 1 0,21-1 0,0-21 15,0 22-15,1-22 0,-22 0 0,21 0 16,0 0-16,0 0 0,21-21 16,-20 0-16,-1 0 0,0 0 0,21 0 15,-21 0-15,1-21 0,20 21 16,-21-21-16,21 0 0,-20-21 16,20 20-16,-21-20 0,0 0 0,0 21 15,22-22-15,-22 1 0,-21 0 16,21 20-16,0-20 0,-21 21 0,0 0 15,0 0-15,0-1 0,0 1 16,-21 21 15,0 0-31,0 21 0,21 1 0,-21-1 16,-1 0-16,22 0 0,0 0 0,-21 0 16,21 1-16,0 20 15,-21-21-15,21 0 0,0 0 0,0 22 0,0-22 16,0 0-16,0 0 0,21 0 15,0 1-15,1-22 16,-1 0-16,21 0 0,-21 0 16,0 0-16,1 0 0,20 0 15,-21-22-15,0 22 0,22-21 0,-22 0 16,0-21-16,0 21 0,0-1 16,22 1-16,-43-21 0,21 21 0,0-22 15,0 22-15,-21 0 0,21 0 16,-21 0-16,0 0 0,0-1 0,0 1 15,0 42 17,0 1-32,-21-1 0,21 0 15,0 0-15,0 21 0,-21-20 16,21-1-16,-21 0 0,21 21 0,0-21 16,0 1-16,0-1 0,0 0 0,0 0 15,-21 0-15,21 0 16,0 1-16,0-44 31,0 1-15,21 0-16,-21 0 0,21-21 15,-21 20-15,21 1 0,0-21 16,-21 21-16,21-22 0,1 22 0,-22-21 16,21 21-16,0 0 0,-21-1 15,21 1-15,0 21 0,-21-21 0,21 21 16,1 0-16,-1 0 15,0 0-15,-21 21 16,21 0-16,-21 1 0,0-1 0,21 0 16,-21 0-16,0 0 0,0 0 15,0 1-15,0-1 0,21 21 0,-21-21 16,0 0-16,0 1 0,22-1 16,-22 0-16,0 0 0,0 0 15,21-21 16,0 0-31,-21-21 16,21 0-16,0 0 0,0 0 16,1 21-16,-1-43 0,0 22 0,0 0 15,0 0-15,0-22 0,1 22 0,20 0 16,-21-21-16,0 21 0,0-1 16,1 1-16,-1-21 0,0 21 0,0 21 15,-21-21-15,21-1 0,0 22 16,-21 22 15,0-1-31,0 0 16,0 21-16,0-21 0,0 1 0,-21-1 15,21 21-15,-21-21 0,21 0 16,0 22-16,-21-22 0,21 0 0,0 0 16,0 0-16,0 22 0,0-22 15,0 0-15,21-21 0,0 21 0,0 0 16,1-21-16,-1 0 0,0 0 0,21 0 15,-21 0-15,1 0 0,20 0 16,-21 0-16,21-21 0,-20 21 0,20-21 16,-21 0-16,21 0 0,-20 0 15,20-1-15,-21-20 0,0 21 16,22 0-16,-22-22 0,0 22 0,-21 0 16,21-21-16,-21 21 0,21-22 15,-21 22-15,0 0 0,0 0 0,0 0 16,0-1-16,-21 22 0,0 0 15,0 0-15,0 0 0,-1 0 0,1 0 16,0 0-16,0 22 0,0-22 16,0 21-16,-1 21 0,1-21 0,21 0 15,0 1-15,0 20 0,0-21 0,0 0 16,0 0-16,0 1 0,0-1 16,0 0-16,0 0 0,21 0 0,1 0 15,-1-21-15,0 22 0,0-22 16,0 0-16,0 0 0,22 0 15,-22 0-15,21 0 0,1 0 0,-22 0 16,0 0-16,21 0 0,-21-22 16,1 22-16,-1-21 0,0 0 0,0 0 15,0 0-15,0 0 0,1-22 16,-1 22-16,-21 0 0,0 0 0,0 0 16,0-1-16,0 1 0,21 0 15,-21 0-15,0 42 16,0 0-1,-21 0-15,21 1 16,-21-1-16,21 0 0,0 0 0,-22 0 16,1 0-16,21 1 15,-21-1-15,21 0 0,0 0 16,0 0-16,-21-21 0,21 21 16,0-42 15,21 0-31,0 21 15,-21-21-15,21 0 0,1 0 0,-1-1 16,-21 1-16,21 0 0,0 0 16,-21 0-16,21 21 0,-21-21 0,21-1 15,1 22 1,-1 0-16,-21 22 16,0-1-1,0 0-15,0 0 16,0 0-16,0 0 0,0 1 0,0-1 15,0 0-15,21 0 16,0-21-16,-21 21 0,21-21 16,0 21-16,1-21 0,-1 0 15,21 0-15,-21 0 0,22 0 0,-1 0 16,0 0-16,1 0 0,-1-21 0,0 0 16,1 21-16,-22-21 0,21 0 15,-21 0-15,22-1 0,-22-20 0,0 21 16,0-21-16,0-1 15,0 1-15,-21 0 0,0-22 0,0 22 16,0-22-16,0-20 0,0 20 16,0 1-16,0-1 0,0 1 0,0 20 15,0-20-15,0 20 0,0 1 0,0 0 16,0-1-16,0 22 0,-21 0 16,21 0-16,-21 21 0,0 0 15,0 21-15,21 21 16,-21-20-16,21 20 0,0 0 0,0 1 15,-22 20-15,22 1 0,0-22 16,0 43-16,0-22 0,-21 1 16,21-22-16,0 21 0,0 1 15,0-22-15,0 1 0,0-1 0,0 0 16,0 1-16,0-1 0,0-21 0,0 0 16,21 22-16,1-22 0,-1 0 15,0 0-15,0 0 0,0-21 16,22 0-16,-22 0 0,0 0 15,21 0-15,-21 0 0,22 0 0,-1 0 16,-21-21-16,22 0 0,-1 0 16,-21 21-16,21-21 0,-20-1 15,20-20-15,-21 21 0,0 0 0,0 0 0,1-22 16,-1 22-16,0 0 16,-21-21-16,0 20 0,0 1 0,0 0 15,0 0-15,0 0 0,-21 0 16,0-1-16,-1 22 0,1 0 15,0 22-15,0-1 0,0 0 16,0 0-16,-1 0 0,1 22 0,0-22 16,0 0-16,0 21 0,21-21 15,0 1-15,-21-1 0,21 0 0,0 0 16,0 0-16,0 0 0,0 1 16,0-1-1,21-21-15,0 0 16,0 0-16,0-21 15,0 21-15,1-22 0,-22 1 16,21 21-16,0-21 0,0-21 0,0 21 16,-21-1-16,21 1 0,1 0 15,-22 0-15,0 0 0,21 0 0,-21-1 16,21 22-16,-21-21 16,0 42-1,0 1-15,0-1 0,0 0 16,0 0-16,0 0 0,-21 0 15,21 1-15,0-1 0,0 0 16,0 0-16,0 0 16,0 0-16,0 1 0,0-1 15,21-21-15,-21 21 0,21-21 16,0 0-16,0 0 16,1 0-16,-1 0 0,0 0 0,0 0 15,0 0-15,0-21 0,1 0 16,-1 21-16,0-22 0,21 1 15,-21-21-15,1 21 0,-1 0 0,0-22 16,0 1-16,-21 0 0,21-1 16,0 1-16,-21-22 0,22 1 0,-22 21 15,0-22-15,0 1 0,0-1 16,21 22-16,-21-22 0,0 22 0,0 0 16,0-1-16,0 22 0,0 0 15,0 0-15,0 0 0,0 42 31,0 0-31,-21 21 0,-1-21 16,22 22-16,-21 20 0,0 1 0,0-22 16,21 22-16,-21-1 0,0 1 15,-1-1-15,22 1 0,-21-1 0,0-21 16,21 1-16,-21-1 0,21 0 16,0 1-16,0-22 0,0 21 0,0-21 15,0 1-15,0-1 16,0 0-16,21 0 0,0-21 0,-21 21 15,21-21-15,1 0 0,-1 0 0,0 0 16,0 0-16,21-21 0,-20 21 16,-1-21-16,21 0 0,-21 0 0,0-1 15,43-20-15,-43 21 0,21 0 16,-20 0-16,-1-1 0,-21-20 16,21 21-16,0 0 0,0 21 15,-21-21-15,0-1 0,0 44 31,0-1-31,0 0 16,0 0-16,0 0 16,0 0-16,-21 1 0,21-1 0,-21 0 15,21 0-15,0 0 0,0 0 16,0 1-16,0-1 16,21-21-1,0 0-15,0 0 16,1 0-16,-1 0 0,0 0 15,0-21-15,0-1 0,0 22 16,1-21-16,-1 0 0,0 0 0,0 0 16,0 0-16,0-1 0,1 1 15,-1 21-15,0-21 0,-21 0 0,21 21 16,-21 21 15,0 0-15,0 0-16,-21 1 0,0-1 0,21 0 15,0 0-15,0 0 16,0 0-16,-21-21 0,21 22 0,0-1 16,0 0-16,0 0 15,21-21-15,0 0 16,0 0-16,0 0 16,0 0-16,1 0 15,-1-21-15,-21 0 16,0 0-1,0-1-15,0 1 16,0 0-16,0 0 0,0 0 0,0 0 16,-21 21-16,21-22 0,-22 1 15,22 0-15,-21 21 0,21-21 16,-21 21-16,0 0 0,42 0 62,0-21-62,0 21 0,1 0 16,-1 0-16,0-21 0,0 21 0,21 0 16,-20-22-16,-1 22 15,0 0-15,0-21 0,0 21 0,0-21 16,1 21-16,-1 0 16,0 0-16,-21 21 15,0 0-15,21-21 16,-21 22-16,0-1 0,0 0 0,0 0 15,0 0-15,0 0 0,0 1 16,0-1-16,0 0 16,0 0-16,0 0 0,0 0 15,0 1-15,-21-1 16,21 0-16,0 0 16,-21-21-16,21 21 15,-21-21 1,21-21 15,0 0-15,0 0-16,0 0 0,0-1 15,0 1-15,21 0 0,0 0 16,0-21-16,0 20 0,0-20 0,1 21 16,20-21-16,-21 20 0,0 1 15,22-21-15,-22 21 0,21 0 0,0-1 16,-20 1-16,-1 21 0,21 0 15,-21-21-15,0 21 0,1 0 16,-22 21-16,0 0 0,0 1 16,0-1-16,0 0 0,0 0 15,0 0-15,0 0 0,-22 22 0,1-22 16,21 0-16,-21 0 0,21 0 16,-21 1-16,21-1 0,0 0 0,0 0 15,0 0-15,0 0 0,0 1 0,0-1 16,0 0-16,0 0 31,21-21-15,0 0-16,0-21 15,-21 0-15,22 0 16,-1 21-16,-21-22 0,21 22 16,-21-21-16,0 0 0,0 0 0,21 0 15,0 0-15,-21-1 16,0 1-16,0 0 0,0 0 0,0 0 15,0 0-15,0-1 16</inkml:trace>
  <inkml:trace contextRef="#ctx0" brushRef="#br0" timeOffset="-160125.87">25040 3006 0,'0'0'16,"0"-21"-16,-21 21 0,21-22 16,-21 22 30,0 0-14,-1 0-32,1 0 0,0 0 15,0 0 1,0 0-16,21 22 0,-21-22 0,-1 0 16</inkml:trace>
  <inkml:trace contextRef="#ctx0" brushRef="#br0" timeOffset="-159838.03">23855 3260 0,'0'0'0,"-21"0"16,-43 21 0,43-21-16,63 0 31,-21 0-31,1 0 0,20-21 0,-21 21 15,21 0-15,1 0 0,-1-21 16,0 21-16,1 0 0,-22 0 0,42-22 16,-20 22-1,-22-21-15,0 21 0,0 0 0,0 0 16,-21-21 0,0 0 15,-21 21-31,0 0 0</inkml:trace>
  <inkml:trace contextRef="#ctx0" brushRef="#br0" timeOffset="-159505.22">22754 3217 0,'0'0'0,"-42"22"16,-1-22-16,22 0 0,0 0 16,63 0-1,-20 0-15,20 0 16,0 0-16,22 0 0,-22 0 0,22 0 16,-22 0-16,21 0 0,-20-22 15,20 22-15,-20 0 0,-1 0 0,0 0 16,1-21-16,-22 21 0,21 0 15,-21 0-15,0 0 0,1 0 16,-44 0 15,1 0-31,0 0 16,0 21-16,-21-21 0,20 22 16</inkml:trace>
  <inkml:trace contextRef="#ctx0" brushRef="#br0" timeOffset="-158468.08">12382 4763 0,'22'0'94,"20"0"-79,-21 0-15,21 0 0,1 0 0,20 0 16,1 0-16,-1-22 0,22 22 15,0 0-15,-1 0 0,22-21 0,0 21 16,0-21-16,0 21 0,-1 0 16,1 0-16,0 0 0,21-21 0,-21 21 15,0 0-15,0 0 0,-1 0 0,1 0 16,-21 0-16,0 0 0,-1 0 16,1 0-16,0 0 0,-22-21 0,1 21 15,-1 0-15,1 0 0,-22 0 16,21 0-16,-41 0 0,20 0 0,0 0 15,-21 0-15,1 0 0,-1 0 0,0 0 16,0 0 15,0 0 16,0 0-31</inkml:trace>
  <inkml:trace contextRef="#ctx0" brushRef="#br0" timeOffset="-157633.83">16637 4699 0,'0'0'0,"-21"0"0,0 0 0,-1 0 16,1-21-16,0 21 0,0 0 0,0 0 15,0 0 1,-1 0-16,44 0 62,-1 0-62,0 0 0,0 0 16,0 0-16,22 0 0,-22 0 0,21 0 16,0 0-16,1 0 0,-1 0 15,0 0-15,1 0 0,20 0 0,-20 0 16,20 0-16,22 0 0,-22 0 0,22 0 16,21 0-16,-22-21 0,22 21 15,-21-21-15,21 21 0,0 0 0,21 0 16,-22-22-16,22 22 0,0 0 15,22 0-15,-22-21 0,0 21 16,21 0-16,-21 0 0,21 0 0,0 0 16,0 0-16,0 0 0,1 0 0,-1 0 15,0 0-15,21 0 0,-21 0 16,1 0-16,20 0 0,-21 0 16,0 0-16,0-21 0,1 21 0,-1 0 15,148 0-15,-148 0 16,-21 0-16,21 0 0,-21 0 0,22 0 15,-22 0-15,0 0 0,0 0 0,0-21 16,-22 21-16,1 0 0,0 0 16,0 0-16,-21-21 0,20 21 0,-20 0 15,0 0-15,-22-21 0,22 21 16,-22-22-16,1 22 0,-22 0 0,1 0 16,-1-21-16,0 21 0,-21 0 15,22 0-15,-22 0 16,0 0-16,0-21 0,-21 42 78,-21-21-78</inkml:trace>
  <inkml:trace contextRef="#ctx0" brushRef="#br0" timeOffset="-122303.31">12277 11642 0,'21'0'16,"0"0"15</inkml:trace>
  <inkml:trace contextRef="#ctx0" brushRef="#br0" timeOffset="-121645.52">12065 12277 0,'0'0'0,"0"-21"31,0-1-15,21 22 0,0 0-16,-21-21 15,21 21-15,1 0 31</inkml:trace>
  <inkml:trace contextRef="#ctx0" brushRef="#br0" timeOffset="-97398.2">23791 14034 0,'21'0'47,"1"0"-32,-1 0 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1T11:20:50.9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7197 2244 0,'0'0'0,"-22"0"0,22-21 16,-21 21-16,21-22 15,-21 1-15,21 0 0,0 0 16,0 0-16,0 0 16,0-1-16,0 1 15,0 0-15,0 0 16,0 0-16,0 0 0,0-1 16,0 1-16,0 0 0,0 0 15,-21 21-15,21-21 0,-21 0 0,21-1 16,0 1-16,0 0 0,0 0 15,-21 0-15,-1 0 16,1 42 31,21 21-47,-21-21 16,21 22-16,0-1 0,0 0 15,0 22-15,0-1 0,0 1 16,0 20-16,-21-20 0,21 21 15,-21 20-15,21-20 0,-21 0 0,21-1 16,0 1-16,0-21 0,0 20 16,0 1-16,0 0 0,-22-22 0,22 22 15,0-1-15,0 1 0,-21-21 0,21 20 16,0-20-16,0 20 0,0-20 16,0 21-16,0-22 0,0 22 15,0-22-15,0 1 0,0 20 16,0-20-16,0-1 0,0 1 0,0-1 15,0-20-15,0 20 0,0 1 16,0-22-16,0 22 0,0-1 0,0-21 16,0 22-16,0-22 0,0 1 0,0-1 15,0 0-15,0 1 0,0-1 16,0 0-16,0-21 0,0 1 0,0-1 16,0 0-16,0 0 0,0-42 31,0 0-31,0-22 15,0 1-15,0-21 16,0 20-16,0-20 0</inkml:trace>
  <inkml:trace contextRef="#ctx0" brushRef="#br0" timeOffset="1523.22">7133 2117 0,'0'0'0,"0"-21"0,0-1 16,0 1-16,0 0 0,0 0 16,0 0-16,0 0 15,0-1 1,0 1-1,0 0 1,0 0 15,21 21-15,0 0-16,1-21 0,-1 0 16,21 21-16,-21-22 0,22 22 0,20-21 15,-21 0-15,22 21 0,21-21 16,-1 0-16,1 0 0,21-1 0,-22 1 15,22 21-15,0-21 0,0 0 16,0 21-16,0-21 0,21 0 16,-22 21-16,1 0 0,21-22 15,-21 22-15,-21 0 0,21 0 16,-22 0-16,22-21 0,0 21 0,0 0 16,-22 0-16,22 0 0,0 0 15,-21 0-15,-1-21 0,1 21 0,-21 0 16,-1 0-16,1 0 0,-1 0 15,-21 0-15,22 0 0,-22 0 0,1 0 16,-22 0-16,21 0 0,-21 0 16,0 0-16,22 21 0,-22-21 0,-21 21 15,21 1-15,0-1 16,0 0-16,1 0 0,-22 0 0,0 22 16,21-22-16,-21 21 0,21 0 15,-21 1-15,0-22 0,0 21 0,21 1 16,-21-1-16,21 0 0,-21 1 15,0-1-15,0 0 0,0 1 0,0 20 16,0-21-16,0 22 0,0-22 0,0 22 16,0-1-16,0 1 0,0-22 15,0 22-15,0-1 0,0 1 0,0-22 16,0 21-16,0 1 0,0-1 16,0 1-16,0-1 0,0 1 0,0 21 15,0-22-15,0 1 0,0-1 16,0 1-16,0 20 0,21-20 15,-21-1-15,0 1 0,22 20 0,-22-20 16,0-1-16,0 22 0,0-21 16,0-1-16,0 1 0,0-1 0,0 1 15,0-1-15,0-21 0,0 22 0,0-1 16,0 1-16,0-1 0,0-20 16,0 20-16,0 1 0,-22-22 0,22 0 15,-21 22-15,21-22 0,-21 1 16,21-1-16,-21 0 0,21 1 0,0-22 15,-21 21-15,21 0 0,-21-20 0,21 20 16,0-21-16,-22 21 0,1-20 16,21-1-16,-21 0 0,21 0 15,0 0-15,-21 0 0,0 1 16,0-22 0,-1 21-16,1-21 0,21 21 15,-21-21-15,0 0 0,0 0 0,0 0 16,-1 21-16,1-21 0,0 0 15,-21 0-15,21 0 0,-1 0 0,-20 0 16,0 0-16,-1 0 0,1 0 0,0 0 16,-1 0-16,1 0 0,-21 0 15,20 0-15,-20 0 0,-1 0 0,1 0 16,-1 0-16,22 0 0,-22 0 0,1 0 16,-1 0-16,-20 0 15,20 0-15,1 0 0,-1 0 0,1 0 16,-22 0-16,0 0 0,22-21 0,-22 21 15,1 0-15,20 0 0,-21 0 16,22 0-16,-1-21 0,1 21 0,-1 0 16,1 0-16,-1 0 0,1 0 15,-1 0-15,1 0 0,-1-21 0,1 21 16,-1 0-16,1 0 0,-1 0 16,1 0-16,-22 0 0,43 0 0,-22 0 15,1 0-15,21 0 0,-22 0 0,22 0 16,-1 0-16,1 0 15,0 0-15,-1 0 0,-20 0 0,21 0 16,-1 21-16,1-21 0,0 0 16,-22 21-16,22-21 0,-1 0 0,-20 0 15,21 0-15,-1 0 0,22 0 16,-21 0-16,21 0 0,-22 0 0,22 0 16,0 0-16,0 0 15,0 0 1,21-21 15,0 0-15,21 21-16,0-22 0,-21 1 15</inkml:trace>
  <inkml:trace contextRef="#ctx0" brushRef="#br0" timeOffset="2856.75">6646 783 0,'0'0'0,"0"-21"15,0 0-15,0 0 16,-21 21 0,21 21-1,0 0 1,0 0-16,0 22 0,0 20 16,0-21-16,0 22 0,21-1 0,-21 1 15,0-1-15,0 1 0,0-1 16,0 1-16,0-1 0,0 1 0,0-22 15,0 22-15,0-22 0,0 0 16,0 1-16,0-22 0,0 21 0,0-21 16,0 1-16,0-1 15,0-42 32,0-1-47,0 1 0,0-21 16,0 21-16,-21-22 0,0 1 15,21 0-15</inkml:trace>
  <inkml:trace contextRef="#ctx0" brushRef="#br0" timeOffset="3227.54">6350 1037 0,'0'0'0,"0"-21"0,0 0 16,0 0-16,0 0 0,0-22 0,21 22 15,0 0-15,22-21 0,-22 20 16,21 1-16,0 0 0,1 0 16,-1 0-16,0 0 0,22-1 15,-22 22-15,22 0 0,-22 0 16,0 0-16,1 0 0,-1 22 0,0-1 16,-20 0-16,20 0 0,-42 21 15,0 1-15,0-1 0,0 0 0,0 1 16,0-1-16,-21 0 0,0 1 15,-1-1-15,-20-21 0,21 22 0,-21-22 16,-1 0-16,22 0 0,-21 0 16,21 0-16,-1 1 0,1-1 15,-21-21-15,21 21 0,0-21 16,-1 0 0,22-21-1,0 0-15,22-1 16,-1 1-16,0 0 0,0-21 15</inkml:trace>
  <inkml:trace contextRef="#ctx0" brushRef="#br0" timeOffset="3779.74">7239 529 0,'0'21'31,"0"1"-31,0-1 0,0 21 0,0-21 16,0 43-16,0-22 0,0 0 15,0 22-15,0-22 0,0 22 16,0-1-16,0-20 0,0 20 0,0-21 16,0 1-16,-21-1 0,21 0 15,0 1-15,0-22 0,0 21 0,0-21 16,0 1-16,0-1 0,-21-21 15,21 21-15,0 0 16,-22-21 0,22-21-1,0 0-15,-21 0 0,21-1 16,0 1-16,0 0 0,0 0 0,0-21 16,0 20-16,0 1 0,0-21 15,21 21-15,1 0 0,-1-22 16,0 22-16,0 0 0,0 0 0,0 0 15,1 21-15,-1-22 0,0 22 16,0 0-16,0 0 0,0 0 0,1 22 16,-1-22-16,0 21 0,0 0 15,-21 0-15,0 21 0,0-20 16,0-1-16,0 0 0,0 21 16,0-21-16,0 1 0,-21-1 0,21 0 15,0 0-15,0 0 0,-21-21 16,21 21-16,0 1 0,21-22 47,-21-22-47,21 22 0,0-21 15,0 0-15</inkml:trace>
  <inkml:trace contextRef="#ctx0" brushRef="#br0" timeOffset="5119.52">7959 953 0,'0'0'0,"-22"0"31,1 21-31,0 0 0,21 0 0,-21 0 16,0 0-16,0 1 0,21 20 15,0-21-15,-22 21 0,22-20 0,-21 20 16,21-21-16,0 0 0,0 22 15,0-22-15,0 0 0,0 0 0,21 0 16,1-21-16,-1 21 16,0 1-16,0-22 0,0 0 0,0 0 15,1 0-15,20 0 0,-21 0 16,21 0-16,-20-22 0,-1 22 0,0-21 16,21 0-16,-21 0 0,1 0 15,-1 0-15,-21-1 0,0 1 0,21-21 16,-21 21-16,0-22 0,0 1 15,0 21-15,0-21 0,-21-1 0,0 22 16,-1 0-16,1 0 0,0 0 16,0-1-16,0 22 0,0 0 15,-1 0-15,1 0 0,0 0 0,0 22 16,0-1-16,0 0 16,-1 0-16,22 0 0,0 0 0,0 1 15,0-1-15,0 0 16,0 0-16,22-21 15,-1 0-15,0 0 16,21 0-16,-21 0 0,22 0 0,-22 0 16,21-21-16,-21 0 0,22 0 15,-22-1-15,21 1 0,1 0 16,-22 0-16,21 0 0,-21 0 0,22-1 16,-22 22-16,0-21 0,0 0 15,0 21-15,0 0 0,1 0 0,-1 0 16,-21 21-1,0 0-15,0 1 0,0-1 16,0 0-16,0 21 0,0-21 16,0 1-16,0 20 0,0-21 0,0 0 15,0 0-15,0 1 0,0-1 16,0 0-16,0 0 0,0 0 16,0 0-16,-21-21 31,-1 0-16,22-21-15,0 0 16,0 0-16,0 0 0,0 0 0,0-1 16,0-20-16,0 21 15,0 0-15,0-22 0,0 22 0,22-21 16,-1 21-16,0 0 0,0-1 16,0-20-16,22 42 0,-22-21 0,0 0 15,21 21-15,-21 0 0,1 0 16,20 0-16,-21 0 0,0 0 15,0 0-15,1 0 0,-1 21 0,0 0 16,-21 0-16,0 0 16,21 1-16,-21-1 0,0 0 0,0 0 15,0 0-15,0 0 16,0 1-16,0 20 0,0-21 0,0 0 16,0 0-16,0 1 0,0-1 15,0 0-15,0 0 0,0 0 16,21-21-16,0 0 15,1 0-15,-1 21 0,0-21 16,0 0-16,0 0 0,0 0 16,1 0-16,-1-21 0,0 21 0,0-21 15,0 0-15,0 0 0,1 21 16,-1-21-16,0-1 0,0-20 0,21 21 16,-20 0-16,-1 0 0,0-22 15,0 22-15,-21 0 0,21-21 16,-21 20-16,0-20 0,21 21 15,-21 0-15,0 0 0,0-1 0,0 1 16,0 0-16,0 0 0,-21 21 16,0 0-16,0 0 15,0 21-15,0 0 0,-1 0 16,22 1-16,-21-1 0,0 21 16,21-21-16,0 22 0,-21-22 0,21 21 15,-21-21-15,21 0 0,0 22 16,0-22-16,0 0 0,0 0 0,0 0 15,0 1-15,21-1 0,0-21 16,0 21-16,0-21 0,1 0 16,-1 21-16,0-21 0,21 0 15,1 0-15,-1 0 0,0 0 0,1 0 16,-22 0-16,21 0 0,0 0 16,1-21-16,-1 21 0,-21-21 0,22 0 15,-22 21-15,0-22 0,0 1 16,-21 0-16,0 0 0,0 0 15,0 0-15,0-1 0,0 1 16</inkml:trace>
  <inkml:trace contextRef="#ctx0" brushRef="#br0" timeOffset="9263.71">8043 2138 0,'0'-21'16,"0"0"31,0-1-32,0 1 1,0 0-1,-21 21 1,0 0-16,21-21 16,-21 21-16,0 0 15,-1 0-15,1 0 0,0 0 16,0 0-16,0 0 16,0 0-16,-1 0 0,1 0 15,21 21-15,-21 0 0,0-21 16,0 21-16,0-21 0,-1 22 0,1-22 15,21 21-15,-21 0 0,0-21 16,0 21-16,21 0 0,-21-21 0,-1 21 16,22 1-16,0-1 0,0 0 15,0 0-15,0 0 0,-21 22 16,21-22-16,0 0 0,0 21 0,0-21 16,0 22-16,0-22 0,21 0 15,-21 21-15,0-20 0,0-1 16,22 21-16,-1-21 0,-21 0 0,21 1 15,-21-1-15,0 0 0,21 0 16,0 0-16,0-21 0,-21 21 0,22 1 16,-1-22-16,-21 21 0,21-21 15,0 21-15,0-21 0,0 0 0,1 21 16,-1-21-16,0 0 16,21 0-16,-21 0 0,1 0 0,-1 0 15,21 0-15,-21 0 0,0 0 16,22 0-16,-22-21 0,0 21 0,21-21 15,-20 21-15,-1-21 0,0-1 16,0 22-16,0-21 0,0 0 16,1 21-16,-22-21 0,0 0 0,21 0 15,0-1-15,-21 1 0,0-21 16,0 21-16,0 0 0,0-22 0,21 22 16,-21-21-16,0 21 0,0-22 15,0 22-15,0-21 0,0 21 0,0-1 16,0-20-16,-21 21 0,0 0 15,21 0-15,-21-1 0,-1 1 0,1 0 16,0 0-16,0 21 0,0-21 16,0 0-16,-1-1 0,1 1 15,0 21-15,0 0 0,0 0 16,0 0-16,-1 0 0,1 0 16,0 0-16,0 0 0,0 0 0,0 0 15,-1 0-15,1 0 0,0 21 16,0-21-16,0 0 0,21 22 15,-21-22-15,21 21 16</inkml:trace>
  <inkml:trace contextRef="#ctx0" brushRef="#br0" timeOffset="11191.4">7599 2265 0,'-21'0'16,"42"0"15,0 0-31,0-21 15,0 21-15,0-21 0,22-1 16,-22 22-16,21-21 0,1 0 16,-1 21-16,0-21 0,1 0 15,-1 21-15,0-21 0,-21-1 0,22 22 16,-22 0-16,0-21 0,0 21 16,0 0-16,1 0 0,-22 21 31,-22 1-16,1-22-15,0 21 0,0 0 0,-21-21 16,20 21-16,-20 0 0,0 0 16,21 1-16,-22-1 0,1 0 0,0-21 15,-1 21-15,1 0 0,0 0 16,20 1-16,-20-22 0,21 21 16,0 0-16,0-21 0,-1 21 15,1-21-15,21 21 16,21-42 31,1 0-47,-1 21 0,21-21 0,-21 21 15,22-21-15,-1-1 0,0 1 16,1 0-16,-1 21 0,0-21 0,1 0 16,-1 0-16,0 21 15,1-22-15,-1 1 0,-21 21 0,21-21 16,-20 21-16,-1 0 0,0 0 0,-21-21 15,21 21-15,-21 21 47,-21-21-47,0 21 0,0 0 16,-1-21-16,-20 22 0,21-1 16,-21 0-16,-1 0 0,1 0 0,21 0 15,-22-21-15,1 22 0,0-1 16,-1 0-16,22 0 0,-21 0 15,21 0-15,0-21 0,-1 22 0,1-22 16,0 0-16,21 21 0,-21-21 0,42 0 63,0 0-63,0 0 0,1-21 0,-1 21 15,0-22-15,0 1 0,21 21 16,-20-21-16,20 0 0,0 0 0,-21 21 15,22-21-15,-1-1 0,0 1 16,-20 21-16,20-21 0,0 0 0,-21 21 16,1-21-16,-1 21 0,0 0 15,0 0-15,0-21 0,0 21 16,-21 21 15,-21-21-31,0 21 16,0-21-16,0 21 0,0 0 15,-1 0-15,1 1 0,-21-1 0,21 0 16,-22 0-16,22 0 0,-21 0 16,21 1-16,-22 20 0,22-21 15,-21 0-15,21 0 0,0-21 0,-22 22 16,22-1-16,0 0 16,0 0-16,0-21 0,21 21 15,-22-21-15,1 21 16,42-21 31,1-21-47,-1 0 15,0 21-15,21-21 0,-21 0 16,1 21-16,-1-21 0,21-1 16,-21 22-16,22-21 0,-1 0 0,-21 0 15,21 21-15,-20-21 0,20 0 16,-21-1-16,0 1 0,22 21 0,-22-21 15,0 21-15,0-21 0,0 21 16,0 0-16,1-21 16,-22 42 15,0 0-15,-22-21-16,1 21 0,0 0 0,0 1 15,0-1-15,0 0 0,-22 0 0,22 0 16,-21 0-16,21 1 0,-22-1 15,22 0-15,-21 0 0,21 0 0,-22 0 16,22-21-16,0 22 0,0-1 16,0-21-16,21 21 0,-22-21 15,1 0-15,21 21 16,21-21 15,1 0-31,-1-21 16,0 21-16,0-21 15,21 21-15,-20-21 0,-1 21 0,21-22 16,-21 1-16,22 21 0,-22-21 0,21 0 16,-21 21-16,0-21 0,22 21 15,-22-21-15,0-1 0,0 22 16,0 0-16,1-21 0,-1 21 16,-21 21 30,-21 1-46,-1-1 0,1 0 16,0 0-16,-21 0 0,21 0 16,-1 1-16,1-1 0,-21 0 15,21 0-15,-22 0 0,22 0 0,0-21 16,-21 22-16,21-1 0,-1 0 0,1-21 16,0 21-16,0 0 15,0-21-15,0 0 0,21 21 0,42-21 47,-21 0-31,0-21-16,0 21 0,1-21 0,-1 21 15,0-21-15,21 21 0,-21-21 0,1 21 16,-1-21-16,0 21 0,0-22 16,21 22-16,-20 0 0,-1-21 15,-21 42 32,-21-21-31,21 22-16,-22-22 0,22 21 15</inkml:trace>
  <inkml:trace contextRef="#ctx0" brushRef="#br0" timeOffset="12127.9">12594 2604 0,'0'0'0,"-21"0"16,0 0-16,0 0 16,-1 21-16,1-21 31,42 0 0,1 0-15,-1 0-16,0 0 0,0 0 0,21 0 15,1 0-15,-1-21 0,0 21 16,1-22-16,20 22 0,1-21 0,-1 0 16,1 21-16,-1-21 0,22 21 15,-22-21-15,1 21 0,-1 0 0,1-21 16,-1 21-16,1 0 0,-22-22 15,1 22-15,20 0 0,-42 0 0,22 0 16,-1-21-16,-21 21 0,0 0 0,0 0 16,1 0-16,-1 0 15,-42 0 32,-1 0-47,1 0 16,0 0-16,0 0 0,0 0 0,0 0 15,-1 0-15,1 0 0,0 0 0,-21 0 16,21 0-16</inkml:trace>
  <inkml:trace contextRef="#ctx0" brushRef="#br0" timeOffset="12578.95">12467 2709 0,'21'0'16,"0"0"-16,1 0 0,-1 0 15,21 0-15,-21 0 0,22 0 16,-1 0-16,0 0 0,22-21 0,-22 0 15,22 21-15,-1 0 0,1-21 16,-1 21-16,1-21 0,20 21 0,-20-21 16,-1 21-16,1 0 0,-22-22 15,22 22-15,-1 0 0,-21-21 0,1 21 16,-1-21-16,0 21 0,1 0 0,-22 0 16,21 0-16,-21 0 0,1-21 15,-1 21-15,0 0 0,0 0 31,-21-21 48,0 0-64</inkml:trace>
  <inkml:trace contextRef="#ctx0" brushRef="#br0" timeOffset="13222.09">13716 2138 0,'0'0'0,"0"-21"16,0 42 47,0 0-48,0 0-15,21-21 16,0 21-16,0 1 15,1-22-15,-1 21 0,21 0 16,0-21-16,-20 21 0,-1-21 0,21 0 16,-21 21-16,22-21 0,-22 0 15,0 21-15,21-21 0,-21 0 0,1 0 16,-1 22-16,0-22 0,0 0 16,0 0-16,0 0 0,1 21 0,-1-21 15,0 0-15,0 0 16,-21 21 15,-21-21-15,0 21-16,0 0 0,-1-21 15,-20 21-15,21 1 0,-21-1 16,20 0-16,-20 0 0,21 0 0,-21 0 16,20 1-16,-20-1 0,0 21 0,21-21 15,-1 22-15,1-22 0,0 0 16,0 21-16,0-21 0,0 1 0,-1-1 15,22 0-15,-21 0 0,21 0 16,0 0-16,-21 1 16,21-1-1,0-42 32,0-1-47,0 1 0,0 0 16,0 0-16,0 0 0</inkml:trace>
  <inkml:trace contextRef="#ctx0" brushRef="#br0" timeOffset="13799.76">14478 995 0,'0'0'0,"0"-21"0,0-22 15,21 22-15,-21 0 16,0 0-16,0 0 0,0 0 0,0-1 16,0 1-16,0 0 15,-21 21-15,0 0 0,0 0 16,-1 0-16,1 0 15,0 0-15,-21 21 0,21 0 0,-1 22 16,-20-22-16,21 21 0,0-21 16,0 22-16,-22-1 0,22 22 0,0-22 15,0 0-15,21 1 0,-21-1 16,21 0-16,-22 1 0,22-1 16,0-21-16,0 21 0,0-20 0,0 20 15,0-21-15,22 21 0,-1-20 16,0-1-16,0 0 0,0-21 0,0 21 15,22 0-15,-22-21 0,21 0 16,-21 0-16,22 0 0,-1 0 0,0 0 16,1 0-16,-22-21 0,21 0 0,1 0 15,-22 0-15,21-1 0,0 1 16,-20 0-16,20 0 0</inkml:trace>
  <inkml:trace contextRef="#ctx0" brushRef="#br0" timeOffset="14979.06">14944 1164 0,'0'0'0,"0"-21"0,0 0 0,0 0 16,0 0-16,-22 21 16,1 0-16,0 0 0,0 0 15,0 0-15,0 21 0,-1 0 16,1 0-16,0 0 0,21 0 0,-21 1 16,0 20-16,21-21 0,0 21 15,-21-20-15,21 20 0,0-21 0,-22 0 16,22 22-16,0-22 0,0 0 0,0 0 15,0 0-15,0 0 0,22 1 16,-1-22-16,0 0 16,0 0-16,0 0 15,0 0-15,1 0 0,-1-22 0,0 1 16,0 0-16,0 0 0,0 0 16,1 0-16,-1-1 0,0 1 0,0 0 15,-21 0-15,0 0 0,0-22 0,0 22 16,0 0-16,0 0 0,0 0 15,0 42 17,0 0-32,0 0 15,0 0-15,0 1 16,21-1-16,-21 0 0,21 0 0,-21 0 16,0 0-16,22 1 0,-1-1 15,0-21-15,0 21 0,0-21 0,-21 21 16,21-21-16,22 0 0,-22 0 0,0 0 15,0 0-15,22 0 0,-22 0 16,0 0-16,21-21 0,-21 21 0,1-21 16,-1 0-16,0 21 0,0-22 15,0 1-15,-21 0 0,0-21 0,0 21 16,0-1-16,0 1 0,0 0 0,0 0 16,0 0-16,0 0 15,0 42 16,0 0-31,0 0 16,0 0-16,0 0 16,0 1-16,0-1 0,0 0 0,0 0 15,0 0-15,0 0 0,0 1 0,0-1 16,0 0-16,0 0 16,0 0-1,-21-21 1,0 0-1,0 0-15,21-21 16,0 0-16,-21 0 16,21 0-16,0-1 0,0 1 15,0 0-15,0 0 0,0 0 16,0 0-16,0-1 0,21 1 0,0 0 16,0 0-16,0 0 0,0 21 15,1-21-15,-1 21 0,21 0 0,-21 0 16,0 0-16,22 0 0,-22 0 0,0 0 15,21 21-15,-20 0 0,-1 0 16,0 0-16,0 0 0,-21 1 16,21-1-16,-21 0 0,0 0 15,0 0-15,0 0 0,0 1 16,0-1-16,0 0 16,-21 0-1,0-21 1,21-21-1,0 0-15,0 0 16,0-1-16,0-20 16,0 21-16,21 0 0,0 0 0,0-22 15,1 22-15,-22-21 0,21 21 16,0-1-16,21 1 0,-21 0 0,1 21 16,-1-21-16,0 21 0,21 0 15,-21 0-15,1 0 0,-1 21 0,0-21 16,-21 21-16,21 0 0,-21 22 15,21-22-15,-21 0 0,0 0 16,0 0-16,0 1 0,0-1 0,0 0 16,0 0-16,-21 0 0,21 0 15,0 1-15,-21-1 0,21 0 16,0-42 31,21 0-47,0-1 15</inkml:trace>
  <inkml:trace contextRef="#ctx0" brushRef="#br0" timeOffset="15371.85">16573 1270 0,'0'-21'16,"22"21"-16,-1-21 15,0 21-15,-21-21 0,21 21 16,0-22-16,0 1 0,1 0 16,-1 0-16,0 0 0,-21 0 15,0-1 1,0 1-16,21 21 0,-21-21 0,0 0 16,-21 21-1,0 0-15,0 0 16,-1 21-16,1 0 0,0 0 15,0 1-15,0-1 0,21 21 0,-21-21 16,21 22-16,-22-22 0,22 0 16,0 0-16,0 21 0,0-20 0,0-1 15,0 0-15,0 0 16,0 0-16,22-21 0,-1 21 16,0-21-16,0 0 0,0 0 15,0 0 1,1 0-16,-1 0 0,0-21 0,0 0 15,0 21-15,0-21 16,1 0-16</inkml:trace>
  <inkml:trace contextRef="#ctx0" brushRef="#br0" timeOffset="15807.6">17103 1037 0,'0'21'0,"0"-42"15,0 0-15,21 21 0,-21-21 16,21 21-16,0-21 16,0 21-16,0-21 0,1 21 15,-1 0-15,0 0 0,0 0 16,0 21-16,0-21 0,1 21 0,-1 21 16,-21-21-16,21 1 0,-21 20 15,0-21-15,21 21 0,-21-20 0,0 20 16,0-21-16,0 0 0,0 0 15,-21 1-15,0-1 0,0 0 0,21 0 16,0 0-16,-22 0 0,1-21 16,21 22-16,0-44 47,0 1-47,0 0 0,0 0 0,0 0 15,21 0-15,1-22 0,-1 22 16,-21-21-16,21 21 0,0-22 0,0 22 15,0-21-15,-21 21 0,22-22 16,-1 22-16,0 0 0,0 0 16,0 0-16,0 21 15,1 0-15,-1 0 16,0 0-16</inkml:trace>
  <inkml:trace contextRef="#ctx0" brushRef="#br0" timeOffset="16508.2">18203 1058 0,'0'0'0,"0"-21"15,0 0-15,0 0 0,0 0 0,0 0 16,0-1-16,0 1 0,-21 21 16,21-21-16,-21 21 0,0 0 0,0 0 15,-1 0-15,1 0 0,0 21 16,0 0-16,0 1 0,0-1 0,-1 0 15,1 0-15,0 21 0,0 1 16,0-22-16,0 21 0,-1-21 0,1 22 16,0-22-16,21 21 0,0-21 15,-21 1-15,21-1 0,0 0 0,0 0 16,0 0-16,0 0 16,21-21-1,0 0-15,0 0 0,1 0 16,-1 0-16,0 0 0,0-21 15,0 21-15,22-21 0,-22 0 0,0 0 16,0 0-16,0-1 0,0 1 16,1-21-16,-1 21 0,0-22 0,0 22 15,-21 0-15,21-21 0,-21 21 16,21-1-16,-21 1 0,0 0 16,0 42 15,0 0-31,0 1 0,0-1 0,0 0 15,0 0-15,0 0 0,0 22 16,0-22-16,0 0 0,0 21 0,0-21 16,0 1-16,0-1 0,0 0 15,0 0-15,0 0 0,22 0 16,-1-21 0,0 0-16,0 0 0,0 0 0,0 0 15,22 0-15,-22 0 0,0 0 0,0 0 16,0-21-16,1 21 0,-1-21 15,0 0-15,0 0 0,-21 0 0,21-1 16,-21 1-16,0 0 16</inkml:trace>
  <inkml:trace contextRef="#ctx0" brushRef="#br0" timeOffset="17737.54">15430 3006 0,'0'-21'16,"0"-1"0,0 1-16,0 0 0,0 0 15,0 0-15,0 0 0,0-1 16,0 1-16,-21 21 0,21-21 15,0 0-15,0 0 0,-21 21 16,21 21 15,0 0-31,0 21 16,0-20-16,0 20 0,0 0 0,0 22 16,21-22-16,-21 22 0,0-22 15,21 21-15,-21 1 0,0-22 0,22 22 16,-22-22-16,0 0 15,0 1-15,0-1 0,0 0 0,0 1 16,0-22-16,0 0 0,0 0 16,0 0-16,0 1 0,-22-1 0,22 0 15,-21-21-15,21-21 32,0 0-17,0-1-15,0 1 0,0-21 16,0 21-16,0-22 0,0 22 15,0-21-15,0 0 0,21-1 0,-21 1 16,43 0-16,-22 20 0,0-20 16,0 0-16,22 21 0,-1-1 0,0 1 15,1 21-15,-1 0 0,0 0 16,1 0-16,-1 21 0,0 1 0,1-1 16,-22 0-16,21 21 0,-21-21 15,0 22-15,-21-22 0,0 21 0,0 1 16,-21-22-16,0 21 0,0 0 15,-21-20-15,-1-1 0,22 21 0,-21-21 16,-1 0-16,1 1 0,0-1 16,21 0-16,-22-21 0,22 0 0,-21 21 15,21-21-15,-1 0 0,-20 0 16,21 0-16,0 0 0,0 0 16,21-21-16,-22 0 0,22 0 15,0-1 1,22 1-16,-1 0 0,0 21 15,0-21-15,0 21 0</inkml:trace>
  <inkml:trace contextRef="#ctx0" brushRef="#br0" timeOffset="18348.13">16912 3366 0,'0'0'0,"21"0"0,0-22 16,-21 1-16,0 0 16,0 0-16,0 0 0,0 0 15,-21-1-15,0 1 16,0 21-16,0-21 0,0 21 0,-1 0 16,-20 0-16,21 0 0,0 0 15,0 0-15,-1 0 0,1 0 0,0 21 16,-21 0-16,21 1 0,-1-1 15,1 21-15,0 0 0,0-20 0,0 20 16,0 0-16,21 1 0,-22-22 0,22 21 16,0 0-16,0-20 15,0 20-15,0-21 0,0 0 0,0 0 16,0 1-16,22-1 0,-1-21 16,0 21-16,0 0 0,0-21 15,0 0-15,1 0 0,-1 0 0,0-21 16,0 0-16,21 21 0,-20-21 15,-1-1-15,0 1 0,0 0 0,0-21 16,0 21-16,1-22 0,-1 1 16,0 0-16,0-1 0,0 1 0,-21 0 15,0-1-15,21 1 0,-21 21 16,22 0-16,-22-1 0,0 1 0,0 0 16,0 42-1,0 0 1,0 1-16,0 20 0,0-21 15,0 21-15,0 1 0,0-1 0,0-21 16,0 22-16,0-1 0,0-21 0,0 21 16,0-20-16,0 20 0,0-21 15,0 0-15,0 0 0,0 1 16,21-22-16,0 0 16,0 0-16,0 0 0,0 0 15,22 0-15,-22 0 0,0-22 16,0 1-16,22 0 0</inkml:trace>
  <inkml:trace contextRef="#ctx0" brushRef="#br0" timeOffset="19323.21">17695 3112 0,'0'0'0,"0"-22"0,-21 1 0,0 21 16,0 0-16,0 0 15,-1 0-15,22 21 0,-21 1 16,0-1-16,0 0 0,0 0 16,0 0-16,21 22 0,0-1 0,-22 0 15,22 1-15,-21-22 0,21 21 16,0 0-16,0 1 0,0-22 0,0 21 16,0-21-16,0 22 0,0-22 0,0 0 15,21 0-15,-21 0 0,22-21 16,-1 22-16,0-1 0,0-21 0,0 0 15,0 0-15,1 0 0,-1 0 16,0 0-16,21 0 0,-21 0 0,1 0 16,-1-21-16,21-1 0,-21 1 15,0 0-15,1 0 0,-1 0 16,0-22-16,0 1 0,0 0 0,0-1 16,1 1-16,-1-21 0,0-1 15,-21 22-15,0-22 0,0 1 0,21-1 16,-21 22-16,0-22 0,0 22 15,21 0-15,-21-1 0,0 1 0,0 21 16,0 0-16,0 0 0,21 21 16,1 0-1,-22 42-15,0-21 0,0 0 16,0 22-16,0-1 0,0 0 0,0 1 16,0-1-16,0 0 0,0 22 15,0-22-15,0 0 0,-22 22 0,1-22 16,21 1-16,-21-1 15,21-21-15,0 21 0,-21-20 0,0 20 16,21-21-16,-21 0 0,21 0 16,0-42 31,0 0-47,0 0 0,21 0 0,0 0 15,0-22-15,0 1 0,0 21 16,1-22-16,-1 22 0,0-21 0,0 21 15,0 0-15,0 21 16,1-22-16,20 22 0,-21 0 0,0 0 0,0 0 16,1 0-16,-1 22 15,0-1-15,-21 0 16,0 0-16,0 0 16,-21 0-16,0 1 0,-1-22 15,1 21-15,0 0 0,0-21 0,0 21 16,0-21-16,-1 0 0,22 21 15,-21-21-15,0 0 0,0 21 0,21 1 16,-21-22 0,21 21-16,0 0 0,0 0 15,0 0 1,0 0-16,0 1 0,21-22 16,0 0-16,0 21 0,0 0 15,1-21-15,-1 0 16,0 21-16,0-21 0,0 0 15,0 21-15,1-21 16,-1 0-16,0 0 16,0 0-1,0 0 1,0-21 0,-21 0-16,22 0 0,-1 21 15</inkml:trace>
  <inkml:trace contextRef="#ctx0" brushRef="#br0" timeOffset="20279.25">18796 3577 0,'0'21'0,"21"-21"31,0 0-31,0-21 16,1 21-16,-22-21 0,21 0 0,0 21 15,0-21-15,0 0 16,0-1-16,1 1 0,-22 0 0,21 0 16,0 0-16,-21 0 0,21-1 15,-21 1-15,0-21 0,0 21 0,0 0 16,0-1-16,0 1 16,-21 21-16,0 0 0,0 0 15,-1 0-15,1 21 0,0 1 16,-21-22-16,21 21 0,-1 21 0,1-21 15,0 0-15,21 1 0,0 20 16,-21-21-16,21 0 0,0 22 0,0-22 16,0 0-16,0 0 0,0 0 15,0 0-15,0 1 0,0-1 16,0 0-16,0 0 0,21-21 16,-21 21-16,21-21 0,0 21 15,1-21-15,-1 0 0,0 0 16,0 0-16,0 0 0,22 0 15,-22-21-15,21 0 0,-21 21 0,22-21 16,-22 0-16,0 21 0,21-21 0,-21-1 16,1-20-16,-1 21 0,0 0 15,0-22-15,0 22 0,-21 0 0,21-21 16,-21 21-16,22-1 0,-22 1 16,0 0-16,0 0 0,0 0 15,0 42 16,0 0-31,0 0 16,0 0-16,0 1 0,0-1 16,0 21-16,0-21 0,0 0 15,0 1-15,0-1 0,-22 0 0,22 0 16,-21 0-16,21 0 0,0 1 16,0-1-16,-21-21 15,21 21 1,0-42 15,0 0-31,0-1 16,0 1-16,0 0 15,0-21-15,0 21 0,21-22 0,0 22 16,1-21-16,-22 21 0,42-22 16,-21 22-16,0-21 0,22 21 0,-22-1 15,21 1-15,0 21 0,1 0 16,-1 0-16,0 0 0,1 0 0,-1 0 15,0 0-15,1 21 0,-22 1 16,0 20-16,0-21 0,-21 0 0,0 22 16,0-22-16,0 0 0,0 21 15,0-21-15,0 1 0,-21-1 0,0 0 16,0 0-16,0-21 0,21 21 0,-22 0 16,1-21-16,0 22 15,0-22-15,21 21 0,-21 0 16,21-42 31,21 21-32,-21-21-15</inkml:trace>
  <inkml:trace contextRef="#ctx0" brushRef="#br0" timeOffset="21107.79">20595 3302 0,'0'0'16,"0"-21"-16,0-21 0,0 20 15,0 1-15,0 0 16,-21 21-16,21-21 15,-21 21-15,0 0 0,-1 0 16,1 0-16,0 21 16,0-21-16,0 21 0,0 0 0,-22-21 15,22 22-15,0-1 0,0 0 16,0 0-16,-1 21 0,1-20 0,0-1 16,0 0-16,21 0 0,0 0 15,-21 22-15,21-22 0,-21 0 0,21 0 16,0 0-16,0 0 0,0 1 15,0-1-15,21 0 16,0-21-16,0 0 0,0 0 16,0 0-16,1 0 15,-1 0-15,0 0 0,21-21 16,-21 21-16,1-21 0,-1 21 0,0-22 16,0 1-16,0 0 0,0 0 15,1 0-15,-1-22 0,0 22 0,0-21 16,-21 0-16,21-22 0,0 22 15,1-22-15,-1 22 0,-21-22 0,21 1 16,0-1-16,-21 1 0,21-1 16,0 1-16,-21-1 0,0 22 0,22-21 15,-22-1-15,21 22 0,-21-1 16,0 1-16,0 0 0,21 21 0,-21-1 16,0 1-16,0 0 0,-21 63 46,0-20-46,-1 20 0,1 0 16,0 1-16,0-1 0,0 21 0,0 1 16,-1-1-16,1 1 0,0-1 15,21-20-15,0 20 0,-21 1 0,21-22 16,0 22-16,0-22 0,0 21 16,0-20-16,21-1 0,-21 0 0,21-20 15,0 20-15,1-21 0,-1 0 16,0 0-16,0 1 0,0-1 0,22 0 15,-22-21-15,0 0 0,21 21 16,-21-21-16,1 0 0,20 0 16,-21 0-16,21 0 0,-20 0 0,-1 0 15,0 0-15,21 0 0,-21-21 16,1 21-16,-1-21 0,0 21 0,0-21 16,0-1-16,0 22 0,1-21 15,-22 0-15,21 21 0,-21-21 16,0 0-16,21 21 0,-21-21 0</inkml:trace>
  <inkml:trace contextRef="#ctx0" brushRef="#br0" timeOffset="22283.34">6689 10456 0,'0'0'0,"0"-21"16,0 0-16,0 0 0,0-21 16,0 20-16,0 1 0,0 0 0,21 0 15,-21 0-15,0 0 0,0-1 16,0 1-16,0 0 0,0 0 0,0 0 16,0 42 30,0 0-30,0 0-16,0 22 16,0-22-16,-21 21 0,21 0 15,-22 1-15,22 20 0,0 1 0,0-1 16,0 1-16,0-1 0,0 1 16,0 20-16,0 1 0,0 0 0,0-1 15,0 1-15,0 0 0,0-1 0,0 1 16,0 0-16,0-1 0,0 1 15,0 0-15,0-22 0,0 22 0,0 0 16,0-1-16,0 1 0,0-22 16,0 22-16,0 0 0,0-22 0,0 22 15,0-22-15,0 22 0,0 0 0,0-22 16,0 1-16,0-1 16,0 1-16,0-1 0,0-20 0,0-1 15,0 0-15,0 1 0,0-22 0,0 21 16,0-21-16,0 0 0,0 1 15,0-44 1,0 1-16,0 0 16,0 0-16,-21 0 0,21-22 15,-21 1-15,21-21 0</inkml:trace>
  <inkml:trace contextRef="#ctx0" brushRef="#br0" timeOffset="23859.84">6773 10075 0,'21'0'63,"1"0"-47,-1 0-1,0 0-15,0 0 0,0 0 0,0 0 16,1-21-16,-1 21 0,21-21 15,-21 21-15,22 0 0,-1 0 0,21-21 16,-20 21-16,20 0 0,1-21 16,20 21-16,1-21 0,0 21 0,-1-22 15,22 1-15,0 21 0,-21-21 16,21 21-16,-1-21 0,1 0 0,21 21 16,-21-21-16,21 21 0,0-22 15,-21 22-15,21 0 0,-21-21 0,0 21 16,-1 0-16,22 0 0,-21 0 15,0 0-15,0 0 0,0 0 16,0-21-16,-22 21 0,22 0 0,-21-21 16,-22 21-16,22 0 0,-22 0 15,22-21-15,-21 21 0,-1 0 0,1 0 16,-22 0-16,21-21 0,-20 21 0,-1 0 16,-21 0-16,22 0 0,-22 0 15,0 0-15,0 0 0,0 21 0,-21 0 16,0 0-16,21-21 0,1 21 15,-22 0-15,0 22 0,0-22 0,21 0 16,0 0-16,-21 22 0,0-22 0,0 0 16,21 21-16,-21-21 15,0 22-15,0-22 0,0 21 0,0-21 16,0 22-16,0-1 0,0 0 0,0 1 16,0 20-16,0-20 0,-21-1 15,21 0-15,0 22 0,0-22 0,0 0 16,0 22-16,0-22 0,0 1 15,0 20-15,0-21 0,0 1 0,0 20 16,0-20-16,0 20 0,0-21 0,0 22 16,0-22-16,0 22 0,0-22 15,0 22-15,0-22 0,21 21 16,-21-20-16,21-1 0,-21 22 0,0-22 0,0 21 16,0 1-16,21-22 0,-21 22 15,22-1-15,-22-20 0,0 20 16,0 1-16,0-22 0,21 21 0,-21 1 15,0-22-15,21 22 0,-21-22 0,0 22 16,0-1-16,0 1 0,0-22 16,0 21-16,0 1 0,0-22 0,0 22 15,0-22-15,-21 22 0,21-22 0,-21 0 16,-1 1-16,22-1 0,-21-21 16,0 21-16,0-20 0,21 20 0,-21-21 15,0 0-15,21 0 0,-22 1 0,22-1 16,-21-21-16,21 21 15,-21-21-15,0 0 0,0 0 16,0 0-16,-1 0 0,1 0 16,0 0-16,0 0 15,0 0-15,0 0 0,-1 0 16,1 0-16,0 0 0,0 0 0,0 0 16,-22 0-16,22 0 0,0 0 15,-21 0-15,21 0 0,-22 0 0,1 0 16,21 0-16,-22 0 0,1 0 0,0 0 15,-1 0-15,1 0 0,-21 0 16,20 0-16,-20 0 0,20 0 16,-20 0-16,-1 0 0,1 0 0,-1 0 15,22 21-15,-21-21 0,-1 0 16,1 0-16,20 0 0,-20 0 0,-1 0 16,22 0-16,-22 0 0,1 0 0,-1 0 15,1 0-15,-1 0 0,-20 0 16,20 0-16,1 0 0,-22 0 0,22 0 15,-1 0-15,1 0 0,-1 0 0,1 0 16,-1 0-16,22-21 0,-22 0 16,1 21-16,20-21 0,-20 21 0,-1-22 15,1 22-15,-1 0 0,1 0 16,-1-21-16,1 21 0,-1 0 16,1 0-16,21 0 0,-22 0 0,1 0 15,20 0-15,-20 0 0,-1 0 0,22 0 16,0 21-16,-1-21 0,1 0 15,0 0-15,20 0 0,-20 22 0,21-22 16,0 0-16,0 0 0,-1 0 16,1 0-16,0 0 15,21-22 48,0 1-63,0 0 15,0 0-15,0 0 0</inkml:trace>
  <inkml:trace contextRef="#ctx0" brushRef="#br0" timeOffset="24555.44">7239 7959 0,'0'0'0,"0"-21"0,0-1 15,0 1-15,-21 0 0,21 0 16,-21 0-16,21 0 15,0-1-15,0 44 32,0-1-32,0 21 15,0 0-15,0 22 0,0-22 16,0 22-16,0 20 0,0-20 0,0-1 16,0 1-16,0 21 0,0-22 0,0 1 15,0-1-15,0 1 0,0-1 16,0 1-16,0-22 0,0 0 0,0 1 15,0-1-15,0-21 0,0 21 16,0-20-16,21-22 0,-21 21 0,21-21 31,-21-21-15,0-1-16,0 1 0,0 0 0,0 0 16</inkml:trace>
  <inkml:trace contextRef="#ctx0" brushRef="#br0" timeOffset="24939.22">6921 8213 0,'0'0'0,"-21"-21"0,21-1 0,-21-41 16,21 42-16,0 0 16,0-1-16,0-20 0,0 21 0,0 0 15,21-22-15,0 22 0,1 0 16,-1 0-16,21-21 0,0 20 0,1 1 15,-1 0-15,0 0 0,1 0 16,-1 21-16,22 0 0,-22 0 0,21 0 16,-20 0-16,-1 21 0,0 0 15,1 0-15,-1 22 0,-21-22 0,-21 21 16,0 0-16,0 1 0,0 20 0,0-20 16,-21-1-16,-21 21 0,21-20 15,-22-1-15,1 0 0,0 1 0,20-1 16,-20 0-16,0-20 15,21 20-15,-22-21 0,22 0 0,0 0 16,0 1-16,0-1 0,-1-21 0,1 21 16,42-42 15,1 0-31,-1 21 16,0-22-16,0-20 0</inkml:trace>
  <inkml:trace contextRef="#ctx0" brushRef="#br0" timeOffset="25475.23">8043 7705 0,'0'0'0,"0"-21"0,-21 21 31,21 21-31,-21 0 16,21 0-16,0 0 0,-21 22 0,21-1 15,0 0-15,0 1 0,0-1 16,0 21-16,0 1 0,0-22 0,0 22 16,0-1-16,0 1 0,0-22 15,0 22-15,0-22 0,0 0 0,0 1 16,0-1-16,0 0 0,0-21 16,0 1-16,0 20 0,0-21 15,0-42 16,0 0-15,0 0-16,0-1 0,0-20 0,0 21 16,0-21-16,21-1 0,0 22 15,0-21-15,-21-1 0,21 22 0,1-21 16,-1 21-16,0 0 0,0-1 16,0 22-16,22 0 0,-22 0 0,0 0 15,0 0-15,0 22 0,0-1 0,-21 0 16,22 0-16,-22 21 15,21-20-15,-21-1 0,0 21 0,0-21 16,0 0-16,0 1 0,0 20 0,0-21 16,0 0-16,0 0 0,0 1 15,0-1-15,21 0 0,-21 0 16,21-21-16,-21 21 16,21-21-16,0 0 15,1 0-15,-22-21 16,21 0-16,0 0 15</inkml:trace>
  <inkml:trace contextRef="#ctx0" brushRef="#br0" timeOffset="26754.34">8932 8192 0,'0'0'0,"0"-22"16,-21 22 15,0 22-31,21-1 0,-21 0 16,21 21-16,-21-21 0,21 22 0,-22-22 15,22 21-15,-21 1 0,21-1 16,0 0-16,0 1 0,0-22 16,0 21-16,0 0 0,0-20 0,0-1 15,0 21-15,0-21 0,21-21 16,1 21-16,-1 1 0,0-22 0,0 0 15,0 0-15,0 0 0,1 0 16,20 0-16,-21-22 0,0 1 0,22 0 16,-22 0-16,0 0 0,0 0 0,0-1 15,0 1-15,1-21 0,-22 21 16,21-22-16,-21 22 0,0-21 0,0 0 16,0 20-16,-21-20 0,-1 0 15,1 21-15,-21-22 0,21 22 16,0 21-16,-22-21 0,22 21 0,-21 0 15,-1 0-15,22 21 0,0-21 0,-21 21 16,21 0-16,-1 22 0,22-22 16,0 0-16,0 0 0,0 0 0,0 1 15,0-1-15,0 0 0,22 0 16,-1-21-16,0 21 0,21-21 16,-21 0-16,1 0 0,20 0 0,0 0 15,-21-21-15,22 21 0,-22-21 16,21 0-16,-21 0 0,22-1 0,-22 1 15,0 0-15,21 0 0,-20 0 16,-1 0-16,0-1 0,0 1 16,-21 0-16,21 0 0,0 21 15,-21 21 1,0 0-16,0 0 16,0 1-16,0-1 0,0 0 0,0 0 15,0 0-15,0 0 0,0 22 16,0-22-16,0 0 0,0 0 0,0 0 15,0 1-15,0-1 0,0 0 0,0 0 16,0 0-16,0 0 16,0-42 31,0 0-32,0 0-15,0 0 0,22 0 0,-22-1 16,21-20-16,0 21 0,-21-21 15,21 20-15,0-20 0,0 21 0,1 0 16,-1 0-16,0-22 0,0 43 16,0-21-16,22 0 0,-22 21 0,0 0 15,0 0-15,21 0 0,-20 0 0,-1 0 16,0 21-16,-21 0 16,21 0-16,-21 1 0,0-1 0,0 0 15,0 0-15,0 0 0,0 0 0,0 22 16,0-22-16,0 0 15,0 0-15,0 0 0,0 1 0,0-1 16,0 0-16,0 0 0,21 0 16,0-21-16,1 0 15,-1 0-15,0 0 0,0 0 0,0 0 16,0 0-16,22 0 0,-22 0 0,0 0 16,21 0-16,-20 0 0,20-21 15,-21 0-15,0 21 0,22-21 0,-22 0 16,0-1-16,0 1 0,0 0 0,0 0 15,22 0-15,-43 0 16,21-1-16,0-20 0,-21 21 0,0-21 0,0 20 16,0-20-16,0 21 0,0-21 15,0 20-15,0 1 0,0 0 16,0 0-16,0 0 0,-21 21 16,0 21-16,0 0 15,21 0-15,-22 0 0,22 1 16,0 20-16,-21-21 0,21 21 0,0 1 15,-21-22-15,21 21 0,0-21 0,0 1 16,0 20-16,0-21 0,0 0 16,0 0-16,21 1 0,0-22 15,1 21-15,-1-21 0,0 0 16,0 0-16,0 0 16,22 0-16,-22 0 0,0 0 0,0 0 15,21 0-15,-20-21 0,-1 21 0,0-22 16,0 22-16,0-21 0,0 0 15,1 21-15,-22-21 0,0 0 0,0 0 16,0-1-16</inkml:trace>
  <inkml:trace contextRef="#ctx0" brushRef="#br0" timeOffset="27843.16">7239 10435 0,'0'-21'0,"0"0"0,0 0 16,0 0-1,0-1 1,-21 22 0,0 0-16,-1 0 15,1 0-15,0 0 0,0 22 16,21-1-16,-21 0 0,0 0 15,21 0-15,-22 0 0,22 1 16,-21 20-16,21-21 0,-21 21 16,21 1-16,0-22 0,0 21 0,0 1 15,0-1-15,0 0 0,0-21 0,0 22 16,0-22-16,21 21 0,-21-21 16,21 22-16,1-22 0,-22 0 0,0 0 15,21 0-15,0 1 0,0-22 16,-21 21-16,21-21 0,0 21 0,1-21 15,-1 0-15,0-21 16,0 21-16,0-21 0,0-1 16,1 1-16,-1 0 0,0 0 0,0 0 15,0 0-15,0-1 0,1 1 16,-1 0-16,0-21 0,0 21 16,-21-1-16,0-20 0,21 21 0,-21-21 15,0 20-15,0-20 0,0 21 16,-21 0-16,21-22 0,-21 22 0,0 0 15,0 0-15,-1 0 0,1 0 16,-21-1-16,21 1 0,0 21 0,-1 0 16,1 0-16,0 0 0,0 0 0,0 0 15,0 0-15,-1 21 0,1-21 16,21 22-16,-21-22 0,0 21 0,21 0 16,-21 0-1</inkml:trace>
  <inkml:trace contextRef="#ctx0" brushRef="#br0" timeOffset="28995.31">7133 10562 0,'21'-21'31,"0"21"-15,-21-21-16,22 21 0,-1-21 15,0 21-15,0-21 0,0-1 16,0 22-16,-21-21 0,22 21 0,-1 0 16,0-21-16,0 21 0,0 0 0,-21 21 46,-21 0-46,0 1 16,0-1-16,0 0 0,-1 0 0,1 0 16,-21-21-16,21 21 0,0 1 15,-1-1-15,1 0 0,0-21 16,0 21-16,0-21 16,42 0 15,0-21-31,0 0 0,0 21 0,1-21 15,20-1-15,-21 1 0,0 21 16,22-21-16,-22 0 0,21 21 0,-21-21 16,0 0-16,1 21 0,-1 0 15,0 0-15,-21 21 16,-21 0 0,0 0-16,-1 0 0,1 0 0,0 1 15,-21-1-15,21 0 0,-1 0 16,1 0-16,0 0 0,0 1 15,0-1-15,0-21 0,-1 21 0,1-21 16,21 21-16,21-21 31,1-21-31,-1 0 16,0 21-16,0-21 0,0-1 16,0 22-16,1-21 0,20 0 0,-21 0 15,0 0-15,0 21 0,22-21 16,-22-1-16,0 22 0,-42 0 31,0 22-15,0-22-16,-1 21 0,-20 0 0,21 0 15,-21 0-15,20 0 0,-20 22 16,21-22-16,-21 0 0,20 0 0,1-21 16,0 21-16,0 1 0,21-1 0,21-21 46,0 0-46,0 0 0,1-21 16,-1 21-16,0-22 0,0 1 16,0 21-16,22-21 0,-22 0 0,0 0 15,0 21-15,21-21 0,-20-1 16,-1 22-16,-21-21 16,21 21-16,-42 0 15,21 21-15,-21 1 16,-22-22-16,22 21 0,0 0 0,0 0 15,0 0-15,-22 0 0,22 1 16,0-1-16,0-21 0,0 21 0,-1 0 16,22 0-16,0 0 15,22-21 1,-1 0 0,0 0-16,0-21 0,0 0 15,0 21-15,1-21 0,-1 0 0,0 0 16,21 21-16,-21-22 0,1 1 15,-1 21-15,0 0 0,-21-21 16,0 42 15,-21-21-31,0 21 0,-1 1 0,1-1 16,0 0-16,0 0 0,0 0 16,21 0-16,-21 1 15,21-1-15,21-21 47</inkml:trace>
  <inkml:trace contextRef="#ctx0" brushRef="#br0" timeOffset="30487.02">10774 9250 0,'0'0'0,"-21"0"0,-1 0 16,1 0-16,0 0 15,0 0-15,0 21 16,21 0 0,-21 0-16,21 1 0,-22-1 0,22 21 15,0-21-15,0 22 0,0-22 16,0 21-16,0-21 0,0 22 16,0-22-16,22 0 0,-1 0 0,0 0 15,0 0-15,21-21 0,-20 0 16,20 0-16,-21 0 0,0 0 0,22 0 15,-1 0-15,-21-21 0,0 0 16,22 0-16,-22 0 0,21 0 0,-21-1 16,0 1-16,1 0 0,-1 0 15,0 0-15,-21 0 0,21-1 0,-21 1 16,0 0-16,0 0 0,-21 0 0,0 0 16,0-1-16,-22 1 0,22 0 15,-21 21-15,-1-21 0,-20 0 0,21 21 16,-1 0-16,1 0 0,0 0 15,-1 0-15,1 21 0,0 0 16,20 0-16,1 0 0,-21 1 0,42-1 16,-21 0-16,21 0 0,0 0 15,0 22-15,0-22 0,0 0 0,0 0 16,0 0-16,21 0 0,0-21 16,0 22-16,0-22 0,22 0 0,-22 0 15,0 0-15,21 0 0,-20-22 0,20 22 16,0-21-16,-21 0 15,1 0-15,20 0 0,-21 21 0,0-21 0,22-1 16,-22 1-16,0 0 0,-21 0 16,0 0-16,0 0 15,-21 21-15,0 0 16,-1 0-16,1 0 0,0 0 16,-21 0-16,21 0 0,-22 21 0,22-21 15,0 21-15,-21 0 0,20 0 16,1-21-16,0 21 0,21 1 15,21-22 1,0 0 0,1 0-16,20 0 0,-21-22 15,0 22-15,0-21 0,1 21 0,-1-21 16,0 21-16,0-21 0,0 21 16,0 0-16,1 0 0,-22-21 0,-22 21 31,1 21-16,0-21-15,0 21 0,0 0 16,0 0-16,-1-21 0,1 22 0,0-1 16,0 0-16,21 0 0,0 0 15,21-21 1,0 0-16,0 0 0,1 0 16,-1 0-16,21 0 0,-21-21 15,0 0-15,1 21 0,20-21 16,-21 0-16,0 21 0,0-22 0,1 1 15,-1 0-15,0 21 0,-21-21 16,0 0-16,-21 21 31,0 0-31,-1 21 0,1 0 16,0-21-16,0 21 0,21 0 0,-21 1 16,0-1-16,21 0 0,-22 0 15,22 0-15,0 0 0,0 1 0,0-1 16,0 0-16,22-21 15,-1 0-15</inkml:trace>
  <inkml:trace contextRef="#ctx0" brushRef="#br0" timeOffset="32283.07">14563 8276 0,'0'0'0,"21"-63"15,0 42-15,-21-1 16,0 1-16,0 0 16,-21 21-1,0 0-15,-1 0 0,-20 0 16,21 0-16,0 0 0,-22 21 15,22 0-15,-21 1 0,21-1 0,-22 0 16,22 21-16,0-21 16,-21 22-16,21-1 0,-1 0 0,22 1 15,0-1-15,0 0 0,0 22 0,0-22 16,0 22-16,0-22 0,0 0 16,22 22-16,-1-22 0,0 1 0,0-1 15,21-21-15,-20 0 0,-1 0 16,0 1-16,21-1 0,-21-21 0,1 0 15,20 0-15,-21 0 0,21 0 16,-20 0-16,-1 0 0,21-21 0,0-1 16,-20 1-16,20 0 0,0-21 0,-21 21 15,22-22-15,-1 1 16,0 21-16,-20-22 0,-1 1 0,0 21 16,0-21-16,-21 20 0,0 1 15,0 0-15,0 0 0,0 0 0,-21 0 16,0-1-16,0 22 0,-1 0 0,1 0 15,-21 0-15,21 0 0,-22 22 16,22-22-16,0 21 0,-21 0 0,21 21 16,-1-21-16,1 22 0,0-1 15,0-21-15,21 22 0,-21-1 0,21-21 16,0 21-16,0-20 0,0-1 0,0 0 16,21 0-16,0 0 0,0-21 15,0 0-15,1 0 16,-1 0-16,0 0 0,0 0 15,0-21-15,0 0 0,1 0 16,-1 21-16,0-21 0,0-1 0,0 1 16,-21 0-16,0 0 0,0 0 15,0 0-15,0-1 0,0 1 0,0 0 16,0 0-16,0 0 0,0 0 16,-21 21-1,21 21 1,0 0-16,0 0 0,0 0 15,0 0-15,0 1 0,0-1 16,0 21-16,0-21 0,0 0 16,21 1-16,0-22 0,1 21 0,-1-21 15,0 0-15,0 0 0,21 0 0,-20 0 16,20 0-16,-21 0 0,0 0 16,22 0-16,-22-21 0,21-1 0,-21 22 15,0-21-15,22 0 0,-22 0 16,-21 0-16,21 0 0,-21-1 0,21 1 15,-21 0-15,0-21 0,0 21 16,0-1-16,0 1 0,0 0 0,0 0 16,0 0-16,0 42 31,0 0-31,0 0 16,0 0-16,0 1 0,0 20 15,0-21-15,0 21 0,0-20 0,0 20 16,0-21-16,0 0 0,0 22 0,0-22 15,0 0-15,0 0 0,0 0 16,0 0-16,0-42 47,0 0-47,0 0 0,0 0 16,0 0-16,0-1 15,0-20-15,0 0 0,0 21 0,0-22 16,21 1-16,-21 0 0,0 20 0,0 1 15,22-21-15,-1 21 0,0 0 16,0-1-16,0 22 0,0 0 16,1 0-16,-1 0 0,0 22 15,0-22-15,0 21 0,0 0 0,1 0 16,-1 0-16,-21 22 0,21-22 16,-21 0-16,21 21 0,-21-21 0,0 22 15,0-22-15,0 0 0,0 0 0,0 0 16,0 1-16,0-1 0,0 0 15,0 0-15,0-42 47,0 0-31,0 0-16,0-22 0,0 22 16,0-21-16,21 21 0,0-22 0,1 1 15,-22 21-15,21-22 0,0 22 16,0-21-16,21 21 0,-20 0 0,-1 21 15,21-22-15,-21 22 0,22 0 0,-1 0 16,-21 0-16,0 22 0,22-1 16,-22-21-16,0 42 0,0-21 0,0 0 15,-21 22-15,0-22 16,0 21-16,0 1 0,0-1 0,0-21 16,0 21-16,0-20 0,-21 20 0,21-21 15,0 0-15,0 0 0,-21 1 16,21-1-16,-21 0 15,21-42 17,0 0-32,0-1 15,21 1-15,-21 0 0</inkml:trace>
  <inkml:trace contextRef="#ctx0" brushRef="#br0" timeOffset="32518.93">16489 8784 0,'21'0'16,"0"0"0,0 0-16,0-21 15,1 21-15,-22-21 0,21 21 0,0-21 16,0 0-16,0-1 16,0 1-16,-21 0 0,22 0 15,-22 0-15,0 0 16,0-1-16,0 1 15,-22 21-15,1 0 16,0 0-16,0 0 16,0 0-16,0 0 0</inkml:trace>
  <inkml:trace contextRef="#ctx0" brushRef="#br0" timeOffset="32670.84">16531 8911 0,'0'21'15,"21"-21"-15,-21 22 0,21-1 16,1-21-16,-1 0 0,0 21 15,0-21-15,0 0 16,0 0-16,1 0 0,-1 0 16,0 0-1,0-21-15,-21 0 16</inkml:trace>
  <inkml:trace contextRef="#ctx0" brushRef="#br0" timeOffset="33086.97">16976 8594 0,'0'-21'0,"0"42"0,0-64 16,0 22-16,21 0 15,0 21-15,0-21 0,0 21 0,0 0 16,1 0-16,-1 0 0,21 0 16,0 0-16,-20 0 0,20 0 0,0 21 15,-21 0-15,22 0 0,-22 1 0,0-1 16,0 21-16,0-21 15,-21 0-15,0 22 0,0-22 0,0 21 16,0-21-16,0 22 0,0-22 0,-21 0 16,0 0-16,0 22 0,0-43 15,21 21-15,-21 0 0,-1-21 0,1 21 16,21-42 15,0 0-31,0 0 16,0-22-16,21 22 0,1-21 15,-1 21-15,0-22 0,-21 1 16,21 0-16,0 20 0,0-20 0,1 0 16,-1-1-16,0 22 0,0 0 15,0-21-15,0 42 0,1-21 0,-1-1 16,0 22-16,0 0 0,0 0 0,0 0 16,1 0-16,-1 0 15,0 0-15,-21 22 16</inkml:trace>
  <inkml:trace contextRef="#ctx0" brushRef="#br0" timeOffset="33710.61">18055 8700 0,'0'0'0,"21"0"0,0 0 16,1 0-16,-1 0 15,0-22-15,0 1 0,0 21 16,0-21-16,-21 0 0,22 21 0,-1-21 16,-21 0-16,0-1 0,0 1 15,21 0-15,-21 0 0,0-21 0,0 20 16,0 1-16,0 0 0,0 0 0,0 0 16,-21 21-16,0 0 15,-1 0-15,1 0 0,0 0 16,0 0-16,0 42 0,0-21 0,-1 0 15,1 22-15,-21-22 0,21 21 16,0 1-16,21-22 0,-22 21 0,1 0 16,21-20-16,-21 20 0,21-21 15,0 0-15,0 0 0,0 1 0,0-1 16,0 0-16,21 0 0,0-21 16,1 0-16,-1 0 15,0 0-15,0 0 0,0 0 16,0-21-16,1 0 15,-22 0-15,21-1 0,0 1 0,-21 0 16,21 0-16,0 0 0,0 0 16,-21-22-16,22 22 0,-22 0 15,21 0-15,-21 0 0,0-1 0,21 1 16,-21 0-16,21 21 16,-21 21-1,0 0-15,0 1 16,0 20-16,0-21 0,0 0 0,0 0 15,0 22-15,0-22 0,0 0 16,21 0-16,-21 0 0,21 1 0,1-1 16,-22 0-16,21-21 0,0 21 0,0-21 15,0 21-15,0-21 16,1 0-16,-1 0 16,0 0-16,0 0 0,0 0 15,-21-21-15</inkml:trace>
  <inkml:trace contextRef="#ctx0" brushRef="#br0" timeOffset="34606.54">12128 11324 0,'0'0'16,"0"21"-16,0 1 0,22-22 15,-1 0 1,21 0-16,0 0 0,1-22 16,20 1-16,1 21 0,-1-21 15,22 0-15,0 0 0,20 0 0,1-22 16,0 22-16,21 0 0,0 0 0,-21-22 15,21 22-15,0 0 0,-21 0 16,21 0-16,-21 0 0,21-1 0,-22 1 16,1 0-16,0 21 0,-21-21 0,-1 0 15,1 0-15,-21 21 0,-1-22 16,1 1-16,-22 21 0,0-21 0,1 21 16,-22-21-16,0 21 0,-21-21 15,0 0-15,-21-1 16,0 22-16,-1 0 15,-20 0-15,21 0 0,0-21 16,-22 21-16,1 0 0,21 0 0,0 0 16,-22 0-16,22 0 0,0 0 0,0 0 15,0 0-15,0 0 16,42 0 0,0 0-1,0 0-15,0 0 0,0 0 16,1 0-16,20-21 0,-21 21 15,0 0-15,0 0 0,1 0 16,-1 0-16,0 0 0,0 21 0,-21 0 0,0 1 16,0-1-16,0 21 0,0-21 15,0 22-15,-21-22 0,0 21 16,0 0-16,-1 1 0,-20-1 0,21-21 16,-21 22-16,20-1 0,1-21 0,0 21 15,0-20-15,0-1 0,21 0 16,0 0-16,0 0 0</inkml:trace>
  <inkml:trace contextRef="#ctx0" brushRef="#br0" timeOffset="36147.87">15727 10393 0,'0'0'0,"-21"-42"16,-1 20-1,22 1-15,0 0 0,0 0 0,0 0 16,0 0-16,0-1 0,0 1 15,0 0-15,0 0 0,0 0 16,0 42 31,0 0-31,0 0-1,0 0 1,-21-21 46,21-21 32,0 0-63,0 0 1,-21 21-32,0 0 62,21 21-46,0 0-16,0 0 0,0 22 0,0-1 15,0 0-15,0 1 0,0-1 0,0 22 16,0-22-16,0 21 0,0 1 16,0-22-16,0 22 0,0-22 0,0 0 15,0 1-15,0-1 0,0 0 16,0-20-16,0-1 0,0 0 0,0 0 15,0 0-15,0 0 16,0-42 62,0 0-15,0 0-48,0 0 1,0 0-16,0-1 16,0 1-16,0 0 15,0 0-15,0 0 16,0 0-16,0-1 0,0 1 15,0 0-15,0 0 0,0 0 16,0 0-16,0-1 0,0 1 16,0 0-16,0 0 0,21 0 15,0 0-15,0-1 0,1 22 16,-1-21-16,0 21 0,0-21 0,0 21 16,22 0-16,-1 0 0,-21 0 0,21 0 15,1 0-15,-22 0 0,21 21 16,-21 0-16,22 1 0,-22-1 0,0 0 15,0 0-15,-21 0 16,0 22-16,0-22 0,0 0 0,-21 0 16,0 0-16,0 22 0,0-22 0,-22 0 15,22 0-15,-21 0 0,21-21 16,-22 21-16,22 1 0,0-22 0,0 0 16,-22 21-16,22-21 15,0 0-15,0 0 0,21-21 47,21 21-47,0 0 0,0-22 0,1 1 16,-1 21-16,0-21 0,21 21 0</inkml:trace>
  <inkml:trace contextRef="#ctx0" brushRef="#br0" timeOffset="36660.12">16806 10562 0,'0'0'0,"21"0"0,1-21 0,-1 0 16,-21 0-16,0 0 0,0-1 15,0 1-15,-21 21 16,-1 0-16,1 0 16,0 0-16,-21 0 0,21 21 15,-1-21-15,-20 22 0,21 20 0,0-21 16,-22 21-16,22-20 0,0 20 15,0 0-15,0 1 0,0-22 16,-1 21-16,22 0 0,0-20 0,0-1 16,0 0-16,0 0 0,0 0 15,22 0-15,-1-21 0,0 0 16,0 0-16,0 0 0,22 0 0,-22 0 16,0 0-16,0-21 0,21 21 15,-20-21-15,-1 0 0,0 0 0,0 0 16,0-1-16,0 1 0,1 0 0,-1 0 15,0-21-15,0 20 0,-21 1 16,0-21-16,0 21 0,0 0 0,0-22 16,0 22-1,0 0-15,0 42 16,0 0 0,0 0-16,0 1 0,0-1 0,0 0 15,21 21-15,-21-21 0,0 1 0,21-1 16,-21 0-16,0 0 0,0 0 15,22 0-15,-22 1 0,21-22 0,-21 21 16,21 0-16,0-21 16,0 0-16,0 0 0,1 0 0,-1 0 15,0 0-15,0-21 0</inkml:trace>
  <inkml:trace contextRef="#ctx0" brushRef="#br0" timeOffset="37615.03">17801 10308 0,'0'0'0,"-21"-21"0,0 21 15,0 0-15,-1 0 0,1 0 16,0 0-16,0 0 0,0 21 16,0 0-16,-1 1 0,22 20 15,-21-21-15,0 43 16,21-22-16,-21 0 0,21 1 0,0-1 15,0-21-15,0 21 0,0-20 0,0 20 16,0-21-16,0 21 0,0-20 16,0-1-16,0 0 0,21 0 0,0 0 15,0-21-15,1 21 0,-1-21 0,-21 22 16,21-22-16,0 0 0,21 0 16,-20 0-16,-1 0 0,21 0 0,-21-22 15,0 1-15,22 0 0,-1 21 0,-21-21 16,22 0-16,-22-22 0,0 22 15,21 0-15,-21-21 0,1-1 16,-1 1-16,0 0 0,0-1 0,0-20 16,0 21-16,-21-22 0,0 22 15,22-22-15,-22 22 0,21 0 0,-21-1 16,0-20-16,0 20 0,0 22 16,0-21-16,0 21 0,0 0 0,0-1 15,21 22 1,-21 22-16,0-1 0,0 21 15,0-21-15,0 22 0,0-1 0,0 21 16,0-20-16,0 20 0,0-20 16,0-1-16,0 21 0,0-20 0,0-1 15,0 0-15,-21 1 0,0-22 16,21 21-16,0-21 0,-22 1 16,22-1-16,-21 0 0,0-21 15,21 21-15,0-42 31,0 0-31,21 0 16,0-1-16,1-20 0,-1 21 16,0-21-16,0 20 0,0-20 0,0 0 15,22 21-15,-22-22 0,21 22 0,-21 0 16,1 0-16,20 0 0,-21 21 16,0 0-16,0 0 0,1 0 0,-1 0 15,-21 21 1,0 0-16,0 0 15,-43 0-15,22 0 0,0 1 0,-21-1 16,-1-21-16,22 21 0,-21 0 16,0 0-16,-1 0 0,1-21 0,21 22 15,-22-22-15,22 0 0,0 0 0,0 0 16,21 21-16,21 0 31,0-21-31,22 21 0,-22 0 16,21-21-16,-21 21 0,22 1 15,-1-22-15,0 21 0,-21 0 16,22-21-16,-22 21 0,0 0 0,0-21 16,22 21-16,-22 1 0,0-1 15,0-21-15,0 0 16,-21 21-16,21-21 31,-42 0 0,0 0-31,0 0 0,0 0 0</inkml:trace>
  <inkml:trace contextRef="#ctx0" brushRef="#br0" timeOffset="38635.78">12425 12298 0,'0'0'0,"0"-21"0,-21 0 15,-1 21-15,22-22 0,0 1 16,0 0-16,43 21 31,-22 0-15,21 0-16,22 0 0,-1 21 16,1-21-16,20 21 0,1 1 0,0-1 15,21 0-15,-1 0 0,-20 0 0,21 0 16,0 1-16,0-1 0,-1 0 15,1-21-15,21 21 0,-21 0 0,0 0 16,0-21-16,-22 22 0,22-1 16,-21-21-16,-22 21 0,22-21 0,-21 21 15,-1-21-15,-21 0 0,22 0 0,-22 21 16,-21-21-16,22 0 0,-22 0 16,0 0-16,-42 0 31,-21-21-16,20 21-15,1-21 0,0 21 16,0-21-16,-21 21 0,20-21 0,1 21 16,0-22-16,-21 1 0,42 0 15,-21 21-15,21-21 0,-22 21 0,22-21 16,0 0 0,22 21-16,-1 0 15,0 0-15,0 0 0,0 0 0,0 0 16,1 0-16,-1 0 0,0 0 15,21 0-15,-21 0 0,1 0 16,-1 0-16,0 21 0,-21 0 16,0 0-16,0 0 0,0 0 15,0 1-15,0-1 0,0 0 0,-21 0 16,0 21-16,-1-20 0,1 20 16,0-21-16,-21 0 0,21 22 0,-1-22 15,-20 0-15,21 21 0,0-21 0,0 1 16,-1-1-16,1-21 0,0 21 15,0-21-15,0 0 16</inkml:trace>
  <inkml:trace contextRef="#ctx0" brushRef="#br0" timeOffset="42002.85">16192 12531 0,'0'0'0,"0"21"0,-21-21 0,21 21 16,0 0-1,21-21 1,1 0 0,-1 0-16,0 0 0,0-21 0,21 0 15,-20 21-15,-1-21 0,21 0 16,-21-22-16,22 22 0,-22 0 0,21-21 16,-21 20-16,0-20 0,1 21 15,-1-21-15,-21-1 0,21 1 0,-21 21 16,0-22-16,0 1 0,0 21 15,0-21-15,-21 20 0,0 1 0,21 0 16,-22 0-16,1 21 0,0 0 0,0 0 16,0 0-16,0 0 15,-1 42-15,22-21 16,-21 22-16,21-1 0,-21 0 16,21 22-16,0-22 0,0 22 0,0-1 15,0 1-15,0-1 0,-21 22 0,21-22 16,-21 22-16,21 0 0,-21-1 15,21 1-15,0 0 0,-22 21 0,22-22 16,-21 1-16,21 0 0,0-1 16,0 1-16,0 0 0,0-1 0,0-20 15,0-1-15,0 1 0,0-22 0,0 0 16,0 1-16,0-1 0,21-21 16,-21 0-16,22 1 0,-1-1 0,0 0 15,0-21-15,0 0 0,0 0 16,1 0-16,-1-21 0,0 0 0,0-1 15,0 1-15,22-21 0,-22 0 16,0-1-16,21 1 0,-21-22 0,1 1 16,-1 21-16,0-22 0,0 1 15,-21-22-15,21 21 0,-21 1 0,0-1 16,0 1-16,0-1 0,-21 1 0,-21 21 16,21-22-16,-22 1 0,22 20 15,-21-20-15,-1 20 0,1 1 0,0 0 16,-1 21-16,22-1 0,-21 1 15,0 0-15,-1 0 0,22 21 0,0 0 16,-21 0-16,20 0 0,1 0 16,42 0 15,22 0-31,-22 0 0,21 0 16,1-21-16,20 21 0,-21-21 0,22-1 15,-22 1-15,22-21 0,-1 21 0,1 0 16,-1-22-16,1 1 0,-1 21 15,-20-22-15,-1 22 0,0 0 0,1-21 16,-22 21-16,0 21 0,-21-22 16,0 1-16,-21 21 15,0 0-15,-1 0 16,1 21-16,0 1 0,0-1 16,21 0-16,-21 0 0,0 0 0,21 22 15,-22-22-15,22 0 0,0 21 16,0-21-16,0 22 0,0-22 0,0 0 15,22 0-15,-1 0 0,0 1 16,0-1-16,0 0 0,0-21 0,1 0 16,20 0-16,-21 0 0,0 0 0,22 0 15,-22 0-15,21 0 0,-21-21 16,22 0-16,-22 21 0,21-22 0,-21 1 16,22 0-16,-22 0 0,0 0 15,0 0-15,0-1 0,0-20 16,1 21-16,-1 0 0,-21 0 0,21-22 15,-21 22-15,0 0 0,0 0 16,0 42 15,0 0-31,0 0 0,0 0 16,0 22-16,0-22 0,0 0 0,0 0 16,0 22-16,0-22 0,0 0 15,0 0-15,21 0 0,-21 0 0,21-21 16,-21 22-16,21-22 0,1 0 15,-1 0-15,0 0 0,0 0 16,0 0-16,0 0 16,1 0-16,-1-22 0,0 1 0,0 0 15,0 21-15,0-21 0,1 0 16,-22 0-16,0-1 0,0 1 0,0 0 16,0-21-16,0 21 0,0-1 15,0 1-15,-22-21 0,1 21 0,0 0 16,0-1-16,0 1 0,0 21 15,-1 0-15,1 0 0,0 0 16,0 0-16,21 21 0,-21 1 16,21-1-16,0 0 15,0 0-15,0 0 0,0 0 16,21-21-16,0 0 0,0 0 0,0 0 16,1 0-1,-1 0-15,0 0 0,0 0 0,0-21 16,0 21-16,1-21 0,-1 0 15,0 21-15,0-21 0,0 0 0,0-1 16,1 1-16,20 21 0,-42-21 0,42 21 16,-21 0-16,1 0 15,-1 0-15,0 0 0,0 21 16,-21 0-16,0 1 16,0-1-16,0 0 0,0 21 0,0-21 15,0 1-15,0-1 0,0 0 0,0 21 16,-21-21-16,21 1 15,0-1-15,-21 0 0,0 0 16,42-42 31,0 0-47,-21 0 0,21 21 0,0-43 16,0 22-16,1 0 0,-1-21 15,0 20-15,0-20 0,0 0 0,0 21 16,1-22-16,20 22 0,-21-21 15,0 21-15,0-1 0,22 22 16,-22 0-16,0 0 0,0 0 0,0 0 0,1 22 16,-22-1-16,0 0 15,0 0-15,0 21 0,0-20 0,0-1 16,0 21-16,0-21 0,0 22 0,0-22 16,0 0-16,0 21 0,0-21 15,0 1-15,0-1 0,0 0 16,0 0-16,21-21 15,0 0-15,0 0 16,0 0-16,0 0 0,1-21 0,-1 21 16,0-21-16,0 0 0,21 21 15,-20-22-15,-1 1 0,0-21 16,0 21-16,0 0 0,0-22 0,1 1 16,-1 0-16,0-1 0,0 1 15,-21 0-15,0-22 0,0 22 0,0-22 16,21 22-16,-21 0 0,0-1 0,21 1 15,-21 0-15,0-1 0,0 22 16,0 0-16,0 0 0,22 0 0,-22-1 16,0 44-1,0-1-15,0 0 0,0 0 16,0 21-16,0 1 0,0-1 0,-22 0 16,22 22-16,0-22 0,0 22 15,0-22-15,0 22 0,0-22 16,0 21-16,0-20 0,0-1 0,0 0 15,0-20-15,0 20 0,0-21 16,0 0-16,0 0 0,0 1 0,0-1 16,22 0-16,-1 0 0,0-21 15,0 21-15,0-21 16,0 0-16,1 0 0,-1 0 0,0 0 16,0 0-16,21-21 0,-20 21 0,-1-21 15,0 21-15,0-21 0,0 0 16,0 21-16,1-22 0,-1 1 0,0 0 15,0 21-15,-21-21 0,0 0 16,0 0-16,0-1 0</inkml:trace>
  <inkml:trace contextRef="#ctx0" brushRef="#br0" timeOffset="42360.16">18986 12002 0,'-21'0'0,"42"0"31,1-22-31,-1 1 16,21 21-16,-21 0 0,22-21 0,-22 0 15,21 21-15,0-21 0,1 21 16,-1-21-16,0 21 0,1-22 0,-1 22 15,0-21-15,1 21 0,-1 0 16,-21-21-16,22 21 0,-22 0 0,0-21 16,21 21-16,-21-21 0,1 21 0,-1 0 15,21 0-15,-42-21 0,21 21 16,0 0-16,-21-22 47,0 1-32</inkml:trace>
  <inkml:trace contextRef="#ctx0" brushRef="#br0" timeOffset="182966.51">15409 1884 0,'0'0'0,"-21"0"16,0 0-16,0 0 15,0 0 1,21-21-16,-22 21 0,1 0 16,0 0-16,0 0 0,0 0 15,0 0 1,-1 0-1,1 0-15,0 0 16,42 0 31,22 0-31,-22 0-16,21 0 0,0 0 15,1 0-15,20 0 0,-20 0 0,20 0 16,1 0-16,-1 0 0,22-21 15,-22 21-15,43 0 0,0 0 0,0 0 16,0-22-16,21 22 0,0 0 16,-22 0-16,22 0 0,-21-21 0,21 21 15,-21 0-15,0 0 0,0 0 0,-22 0 16,22-21-16,-21 21 0,0 0 16,-22 0-16,22-21 0,-43 21 15,22 0-15,-22 0 0,0 0 0,1-21 16,-22 21-16,0 0 0,0 0 15,0 0-15,-21-21 32,-21 21-1,0 0-31,0 0 0,0 0 16,-22 0-16,22 0 0,-21 0 15,-1 0-15,1 0 0,-21 0 0,20 0 16,-20 0-16</inkml:trace>
  <inkml:trace contextRef="#ctx0" brushRef="#br0" timeOffset="183407.27">15875 1947 0,'0'0'0,"-64"22"0,1-1 0,-1-21 16,22 21-16,0-21 0,-1 21 15,1-21-15,21 0 0,0 0 0,0 21 16,42-21 15,0 0-31,0 0 0,21 0 16,1 0-16,-1 0 0,22 0 16,-1 0-16,1 0 0,-1 0 0,22 0 15,-1 0-15,22-21 0,0 21 16,0-21-16,21 21 0,0-21 0,-21 21 15,21 0-15,0 0 0,0-21 16,-21 21-16,21 0 0,-22 0 0,-20 0 16,0 0-16,-1 0 0,-20 0 15,-1 0-15,-20 0 0,-1 0 0,-21 0 16,22 0-16,-22 0 0,0 0 16,0 0 15,0 0 0,-21 21 0</inkml:trace>
  <inkml:trace contextRef="#ctx0" brushRef="#br0" timeOffset="184516.91">14965 9567 0,'-21'-21'0,"-1"21"0,1-21 16,0 21 0,0 0-16,0 0 0,0 0 15,-1-21-15,1 0 16,0 21-16,0 0 16,0 0-16,21-21 15,42 21 32,-21 0-47,22 0 0,-1 0 0,21 0 0,-20 0 16</inkml:trace>
  <inkml:trace contextRef="#ctx0" brushRef="#br0" timeOffset="184739.97">15642 9462 0,'42'0'16,"-84"0"-16,127 0 0,-43 0 0,43 0 0,-22 0 16,22 0-16,21 0 0,-22 0 0,22 0 15,-21-22-15,0 22 0,-1 0 16,1 0-16,-22 0 0,22 0 0,-21 0 15,-1-21-15,-21 21 0,22 0 0,-22 0 16,1 0-16,-1 0 0,0 0 16,1 0-16,-22 0 0,0 0 0,0 0 15,0 0-15,-42-21 47,0 21-47,0 0 16,0 0-16,-22 0 15,22 0-15,0 0 0,-21 0 0</inkml:trace>
  <inkml:trace contextRef="#ctx0" brushRef="#br0" timeOffset="184916.87">14690 9631 0,'0'0'15,"-43"0"-15,22 0 0,0 21 0,0-21 0</inkml:trace>
  <inkml:trace contextRef="#ctx0" brushRef="#br0" timeOffset="185210.95">14753 9652 0,'106'0'16,"-43"0"-16,1-21 0,21 21 0,-1 0 0,22 0 15,0-21-15,0 21 0,21-21 16,-21 21-16,21 0 0,0 0 16,-22-22-16,1 22 0,0 0 0,0 0 15,0-21-15,-22 21 0,1 0 16,-21 0-16,-1 0 0,1-21 0,-1 21 16,-21 0-16,22 0 0,-43 0 0,21 0 15,-20 0-15,20 0 0,-21 0 16,0 0-16,0 0 0,1 0 15,-22-21 64,0 0-64,0 0 1</inkml:trace>
  <inkml:trace contextRef="#ctx0" brushRef="#br0" timeOffset="187282.95">21653 3239 0,'0'-22'0,"0"1"16,0 0 15,0 42 79,0 0-95,0 1-15,22-1 0,-22 0 16,0 0-16,21 0 0,-21 22 0,0-22 16,0 21-16,0-21 0,21 0 15,-21 22-15,0-22 0,0 21 0,21-21 16,-21 1-16,0-1 0,0 21 15,0-21-15,0 0 0,0 1 16,0-1-16,0 0 16,0 0-16,21 0 0,0 0 15,-21 1-15,0-1 0,22-21 16,-1 0-16,-21 21 16,21-21-1,0 0 1,0 0-16,0 0 15,1 0-15,-1-21 0,21 0 16,0-1-16,1 1 0,-1 0 0,22 0 16,-22 0-16,21-22 0,22 22 0,-21-21 15,20 0-15,1-1 16,0 1-16,-1 0 0,1-1 0,0-20 16,-1 20-16,1 1 0,0 0 15,-22-1-15,1 1 0,20 0 0,-20-1 16,-22 22-16,22 0 0,-22 0 15,0 0-15,1 0 0,-1-1 0,-21 1 16,0 21-16,0-21 0,1 21 16,-1 0-16,0-21 0,0 0 15,0 21 95</inkml:trace>
  <inkml:trace contextRef="#ctx0" brushRef="#br0" timeOffset="188947.01">19621 10689 0,'0'-21'16,"0"0"30,22 21-14,-1 0-17,-21 21 17,21-21-32,-21 21 15,0 0 1,21-21-16,-21 22 0,0-1 15,0 0-15,0 0 16,0 0 0,0 0-16,0 1 15,0-1-15,0 0 16,0 0-16,0 0 16,0 0-16,0 1 0,0-1 15,0 0 1,0 0-1,21-21 1,0 21 0,1-21-16,-1 0 15,0 0-15,0 0 0,21 0 16,1-21-16,-1 0 0,0 21 0,22-21 16,-1 0-16,1-22 0,21 22 15,20 0-15,-20-21 0,21-1 16,0 22-16,-22-21 0,22-1 0,-21 1 15,0 0-15,-1-1 0,1 22 0,-22-21 16,1 21-16,-1-22 0,-20 22 16,20 0-16,-20 0 0,-1 0 0,-21 21 15,0-21-15,0 21 0,1 0 16,-1-22-16,0 22 0,-21 22 109,-21-1-93,0-21-16,-1 21 0,1-21 0,0 21 16,0 0-16,-21 0 0,20 1 15</inkml:trace>
  <inkml:trace contextRef="#ctx0" brushRef="#br0" timeOffset="189551.18">20193 11642 0,'0'21'62,"21"-21"-62,0 0 16,-21 21-16,0 0 15,0 0 1,0 1-16,0-1 0,0 0 16,0 0-16,0 0 0,0 0 15,0 1-15,0-1 16,0 0-16,0 0 0,0 0 15,0 0-15,0 1 0,0-1 16,0 0-16,0 0 16,21-21-1,1 0-15,-1 0 0,21 0 16,-21 0-16,22-21 0,-22 0 0,21 0 16,22-1-16,-22 1 0,21-21 15,1 21-15,-1-22 0,1 1 0,-1 0 16,1-1-16,-1 22 0,1-21 15,-1 0-15,1-1 0,-1 1 0,-20 21 16,20-22-16,-20 22 0,-1 0 0,-21 0 16,21 0-16,-20 0 0,20-1 15,-21 1-15,0 0 0,0 0 16,1 0-16,-22 0 0</inkml:trace>
  <inkml:trace contextRef="#ctx0" brushRef="#br0" timeOffset="190242.73">21738 11197 0,'21'0'31,"0"0"1,1 0-1,-1 0 0,0 0-15,-21 21 312,0 1-172,-21-22-140,0 0-1,21 21-15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110A-A833-45E5-9A54-773867BFF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10FD6-87F8-4F8D-A71D-DC5AD822C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5F2A3-060B-405E-8BC7-679728539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700B-6CE7-4823-93AB-9A1605A39673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77FB2-C3D0-4F89-9312-96F515A43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1B532-891E-4930-A4E9-3FC2DA05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80F6-6873-43AE-B072-96FD1C831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34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269D-F052-4992-AA3F-A9AAB940C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10451-1762-493A-943C-1CE656A45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CFA50-753E-4DA3-8215-B23D008A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700B-6CE7-4823-93AB-9A1605A39673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A7ED0-9F41-4918-8BDB-EE2A947B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03326-DF64-4F0C-9183-A02E5031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80F6-6873-43AE-B072-96FD1C831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37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32FA05-EF71-4400-B838-6EF92BACB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15CAB-84B7-42EC-B8B6-6996459BF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0C32F-55FD-4D33-B2B3-C18F8707A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700B-6CE7-4823-93AB-9A1605A39673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CBB5A-79C7-468B-8082-8A199314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78C4C-0739-4876-90EC-F74514EE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80F6-6873-43AE-B072-96FD1C831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2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9E0CD-D116-405D-8555-F1229263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FA774-0FC9-421A-A428-31AAFDB58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AD348-7983-414A-8779-87717F71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700B-6CE7-4823-93AB-9A1605A39673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1D9FD-84E6-477F-BF2A-59B36B6C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CF378-4247-4377-8FDE-E4D3E14B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80F6-6873-43AE-B072-96FD1C831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00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CBAFE-5ED2-4CEB-B2D1-2C12DCDBA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6083F-2A6A-4CD6-B0EF-BCE41B18E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474A4-60FC-4A0D-BD83-D4D5A4B6C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700B-6CE7-4823-93AB-9A1605A39673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154F7-EFC8-41AE-913A-24B308F37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E8D33-D2FF-4713-8635-BC132C4C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80F6-6873-43AE-B072-96FD1C831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75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0A169-3ED1-4143-99E3-C2C1294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33A2B-79C7-4308-B714-9517BBE06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E7B94-FBF6-46FD-A963-4FBF353A0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947FE-DFE7-4818-8920-AD479C75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700B-6CE7-4823-93AB-9A1605A39673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88B2F-A97A-45CB-AAD7-A73DC837F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A73A0-491F-4A9D-AD6E-D78C35BF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80F6-6873-43AE-B072-96FD1C831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0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F242-337B-460D-832E-81689A4DF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95AF4-3FB6-4424-BE71-F4D4249E5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A295B-34C4-4E29-BDCA-C9BC5CC7E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4A05E-1E69-4C8D-B6E0-9B4A92F91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C3AC6C-148E-4215-8FCB-132C1976A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0DA478-BD72-411B-9041-28FEC94EA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700B-6CE7-4823-93AB-9A1605A39673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6F66F3-C803-4CA6-8E39-12D0C06C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0BA1C3-88F8-415B-84FD-3A3845E7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80F6-6873-43AE-B072-96FD1C831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84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D483D-C20D-41B3-861F-559ED8634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FA2A6D-1683-4867-9FC7-784B02C0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700B-6CE7-4823-93AB-9A1605A39673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F019E-C0CA-4579-B360-814BBF24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FDE06-9B2B-4558-B7A3-280A395F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80F6-6873-43AE-B072-96FD1C831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69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04C85C-3F72-44B7-8EDF-4FC3DEA4A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700B-6CE7-4823-93AB-9A1605A39673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13DEB-B06D-4A8A-8270-34F7B6DF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D5252-2EB5-4A24-B3CD-5DE2CC88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80F6-6873-43AE-B072-96FD1C831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30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350F-BBE1-433E-98B1-8CE89310F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0CF22-C1D4-4C82-B773-7711BD98A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CD978-F18A-4792-B591-57386F7CB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7A015-22D3-46CF-B5C1-31BDE6B95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700B-6CE7-4823-93AB-9A1605A39673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2EEFC-EE01-494D-9588-0D7AA629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C1D8F-7DCA-4D5E-BB58-23BE4A07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80F6-6873-43AE-B072-96FD1C831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4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E8C4B-597D-4FBF-9BEE-F33A437C4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67160A-7B7E-4634-9402-60A0B3148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6AD9C-F073-410A-9E11-85B65E48E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2F7E2-EEB2-4DF5-A372-68B59961B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700B-6CE7-4823-93AB-9A1605A39673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55583-5976-43A6-BB8D-9C613924D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C23F5-F5DD-4E65-9BDF-A95079F6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80F6-6873-43AE-B072-96FD1C831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47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AA28C2-AC45-45AD-807E-53B1B60D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395B2-AD0B-4230-B090-E1BA8991C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91408-E116-486B-8E8B-BDFE975DD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5700B-6CE7-4823-93AB-9A1605A39673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70456-825A-44C8-B2CF-2049C2313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ABFC0-6955-42D3-94D6-40850B363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C80F6-6873-43AE-B072-96FD1C831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25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customXml" Target="../ink/ink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emf"/><Relationship Id="rId4" Type="http://schemas.openxmlformats.org/officeDocument/2006/relationships/customXml" Target="../ink/ink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emf"/><Relationship Id="rId4" Type="http://schemas.openxmlformats.org/officeDocument/2006/relationships/customXml" Target="../ink/ink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emf"/><Relationship Id="rId4" Type="http://schemas.openxmlformats.org/officeDocument/2006/relationships/customXml" Target="../ink/ink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6829-E8F3-46AA-BB33-3F5B205E6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88614-CB76-403A-AD2D-F166A5404E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F72A4E-0CD5-41CB-9F27-A8643AD05679}"/>
                  </a:ext>
                </a:extLst>
              </p14:cNvPr>
              <p14:cNvContentPartPr/>
              <p14:nvPr/>
            </p14:nvContentPartPr>
            <p14:xfrm>
              <a:off x="1020960" y="68760"/>
              <a:ext cx="6233760" cy="471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F72A4E-0CD5-41CB-9F27-A8643AD056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1600" y="59400"/>
                <a:ext cx="6252480" cy="473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1012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6829-E8F3-46AA-BB33-3F5B205E6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88614-CB76-403A-AD2D-F166A5404E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827151-5508-4E6A-A90C-D9EE6512D1C6}"/>
                  </a:ext>
                </a:extLst>
              </p14:cNvPr>
              <p14:cNvContentPartPr/>
              <p14:nvPr/>
            </p14:nvContentPartPr>
            <p14:xfrm>
              <a:off x="122040" y="23040"/>
              <a:ext cx="9517680" cy="3832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827151-5508-4E6A-A90C-D9EE6512D1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13680"/>
                <a:ext cx="9536400" cy="385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1935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86F016-8527-45D2-8A7B-0F66D135806A}"/>
                  </a:ext>
                </a:extLst>
              </p14:cNvPr>
              <p14:cNvContentPartPr/>
              <p14:nvPr/>
            </p14:nvContentPartPr>
            <p14:xfrm>
              <a:off x="426600" y="144720"/>
              <a:ext cx="9182520" cy="2293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86F016-8527-45D2-8A7B-0F66D13580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135360"/>
                <a:ext cx="9201240" cy="231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0567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2FEAEB-6C36-4321-BEE1-492C8C77003B}"/>
                  </a:ext>
                </a:extLst>
              </p14:cNvPr>
              <p14:cNvContentPartPr/>
              <p14:nvPr/>
            </p14:nvContentPartPr>
            <p14:xfrm>
              <a:off x="373320" y="251640"/>
              <a:ext cx="9495000" cy="3825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2FEAEB-6C36-4321-BEE1-492C8C7700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242280"/>
                <a:ext cx="9513720" cy="38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9C2DD53-514A-4164-AF60-A01F59B7E447}"/>
                  </a:ext>
                </a:extLst>
              </p14:cNvPr>
              <p14:cNvContentPartPr/>
              <p14:nvPr/>
            </p14:nvContentPartPr>
            <p14:xfrm>
              <a:off x="129600" y="921960"/>
              <a:ext cx="9075600" cy="3833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9C2DD53-514A-4164-AF60-A01F59B7E4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240" y="912600"/>
                <a:ext cx="9094320" cy="385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1766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8310E2D-2FCC-4FFE-ADAA-D92A4C04DF85}"/>
                  </a:ext>
                </a:extLst>
              </p14:cNvPr>
              <p14:cNvContentPartPr/>
              <p14:nvPr/>
            </p14:nvContentPartPr>
            <p14:xfrm>
              <a:off x="167760" y="83880"/>
              <a:ext cx="9891000" cy="6538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8310E2D-2FCC-4FFE-ADAA-D92A4C04DF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74520"/>
                <a:ext cx="9909720" cy="655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9137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1BD5691-CA6A-440C-B0B2-E4647019142F}"/>
                  </a:ext>
                </a:extLst>
              </p14:cNvPr>
              <p14:cNvContentPartPr/>
              <p14:nvPr/>
            </p14:nvContentPartPr>
            <p14:xfrm>
              <a:off x="190440" y="45720"/>
              <a:ext cx="9586440" cy="4641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1BD5691-CA6A-440C-B0B2-E464701914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36360"/>
                <a:ext cx="9605160" cy="465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1653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D86C241-2927-475A-9FBC-157854CB66E9}"/>
                  </a:ext>
                </a:extLst>
              </p14:cNvPr>
              <p14:cNvContentPartPr/>
              <p14:nvPr/>
            </p14:nvContentPartPr>
            <p14:xfrm>
              <a:off x="365760" y="129600"/>
              <a:ext cx="9319680" cy="3619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D86C241-2927-475A-9FBC-157854CB66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120240"/>
                <a:ext cx="9338400" cy="36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5506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16AD88D-D035-4CAC-9182-7345F8E05534}"/>
                  </a:ext>
                </a:extLst>
              </p14:cNvPr>
              <p14:cNvContentPartPr/>
              <p14:nvPr/>
            </p14:nvContentPartPr>
            <p14:xfrm>
              <a:off x="0" y="198000"/>
              <a:ext cx="9815040" cy="4534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16AD88D-D035-4CAC-9182-7345F8E055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88640"/>
                <a:ext cx="9833760" cy="455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180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B76A753-8F4C-4700-A1AC-C3895AFE1D34}"/>
                  </a:ext>
                </a:extLst>
              </p14:cNvPr>
              <p14:cNvContentPartPr/>
              <p14:nvPr/>
            </p14:nvContentPartPr>
            <p14:xfrm>
              <a:off x="0" y="723960"/>
              <a:ext cx="9914040" cy="4549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B76A753-8F4C-4700-A1AC-C3895AFE1D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714600"/>
                <a:ext cx="9932760" cy="456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890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26811B1-5059-405E-802B-A067DEDD37A5}"/>
                  </a:ext>
                </a:extLst>
              </p14:cNvPr>
              <p14:cNvContentPartPr/>
              <p14:nvPr/>
            </p14:nvContentPartPr>
            <p14:xfrm>
              <a:off x="281880" y="106560"/>
              <a:ext cx="9464400" cy="6157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26811B1-5059-405E-802B-A067DEDD37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97200"/>
                <a:ext cx="9483120" cy="617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0559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CD6068-96D2-48B8-9EFC-CB2964530CC5}"/>
                  </a:ext>
                </a:extLst>
              </p14:cNvPr>
              <p14:cNvContentPartPr/>
              <p14:nvPr/>
            </p14:nvContentPartPr>
            <p14:xfrm>
              <a:off x="601920" y="525960"/>
              <a:ext cx="8290800" cy="3345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CD6068-96D2-48B8-9EFC-CB2964530C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560" y="516600"/>
                <a:ext cx="8309520" cy="33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3E72A74-F351-42F0-AA65-6D97BF6B310C}"/>
                  </a:ext>
                </a:extLst>
              </p14:cNvPr>
              <p14:cNvContentPartPr/>
              <p14:nvPr/>
            </p14:nvContentPartPr>
            <p14:xfrm>
              <a:off x="1562040" y="1188720"/>
              <a:ext cx="5623920" cy="2293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3E72A74-F351-42F0-AA65-6D97BF6B31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52680" y="1179360"/>
                <a:ext cx="5642640" cy="231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994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6829-E8F3-46AA-BB33-3F5B205E6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88614-CB76-403A-AD2D-F166A5404E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1C2AC1-3A99-4B9A-B6EE-76E2BD28F696}"/>
                  </a:ext>
                </a:extLst>
              </p14:cNvPr>
              <p14:cNvContentPartPr/>
              <p14:nvPr/>
            </p14:nvContentPartPr>
            <p14:xfrm>
              <a:off x="914400" y="175320"/>
              <a:ext cx="5761080" cy="358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1C2AC1-3A99-4B9A-B6EE-76E2BD28F6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040" y="165960"/>
                <a:ext cx="5779800" cy="360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3546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75A9884-0C5C-4E3F-AC47-21E755A5E44D}"/>
                  </a:ext>
                </a:extLst>
              </p14:cNvPr>
              <p14:cNvContentPartPr/>
              <p14:nvPr/>
            </p14:nvContentPartPr>
            <p14:xfrm>
              <a:off x="350640" y="167760"/>
              <a:ext cx="9395640" cy="5379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75A9884-0C5C-4E3F-AC47-21E755A5E4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158400"/>
                <a:ext cx="9414360" cy="539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995F705-8A04-4C09-83B9-0F45990B4DB3}"/>
                  </a:ext>
                </a:extLst>
              </p14:cNvPr>
              <p14:cNvContentPartPr/>
              <p14:nvPr/>
            </p14:nvContentPartPr>
            <p14:xfrm>
              <a:off x="3741480" y="4625280"/>
              <a:ext cx="5753520" cy="1821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995F705-8A04-4C09-83B9-0F45990B4D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32120" y="4615920"/>
                <a:ext cx="5772240" cy="184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5853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5E9CBE-8757-49D7-BDB4-6A420062F3C4}"/>
                  </a:ext>
                </a:extLst>
              </p14:cNvPr>
              <p14:cNvContentPartPr/>
              <p14:nvPr/>
            </p14:nvContentPartPr>
            <p14:xfrm>
              <a:off x="297000" y="182880"/>
              <a:ext cx="9434160" cy="3078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5E9CBE-8757-49D7-BDB4-6A420062F3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173520"/>
                <a:ext cx="9452880" cy="309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9395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A7CA443-F257-4927-89F0-6E72B43DAAFF}"/>
                  </a:ext>
                </a:extLst>
              </p14:cNvPr>
              <p14:cNvContentPartPr/>
              <p14:nvPr/>
            </p14:nvContentPartPr>
            <p14:xfrm>
              <a:off x="845640" y="411480"/>
              <a:ext cx="2827440" cy="2583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A7CA443-F257-4927-89F0-6E72B43DAA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6280" y="402120"/>
                <a:ext cx="2846160" cy="260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0E36943-0029-4C12-9ADE-BE165D2D651A}"/>
                  </a:ext>
                </a:extLst>
              </p14:cNvPr>
              <p14:cNvContentPartPr/>
              <p14:nvPr/>
            </p14:nvContentPartPr>
            <p14:xfrm>
              <a:off x="274320" y="350640"/>
              <a:ext cx="9753840" cy="6309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0E36943-0029-4C12-9ADE-BE165D2D65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4960" y="341280"/>
                <a:ext cx="9772560" cy="632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3648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EF87F60-FB03-40B7-93CB-F15B6B21EFD5}"/>
                  </a:ext>
                </a:extLst>
              </p14:cNvPr>
              <p14:cNvContentPartPr/>
              <p14:nvPr/>
            </p14:nvContentPartPr>
            <p14:xfrm>
              <a:off x="228600" y="236160"/>
              <a:ext cx="9914040" cy="6401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EF87F60-FB03-40B7-93CB-F15B6B21EF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226800"/>
                <a:ext cx="9932760" cy="641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6624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3B98293-C6F4-42F9-AC3D-D4100DF535DE}"/>
                  </a:ext>
                </a:extLst>
              </p14:cNvPr>
              <p14:cNvContentPartPr/>
              <p14:nvPr/>
            </p14:nvContentPartPr>
            <p14:xfrm>
              <a:off x="769680" y="106560"/>
              <a:ext cx="10866240" cy="5753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3B98293-C6F4-42F9-AC3D-D4100DF535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320" y="97200"/>
                <a:ext cx="10884960" cy="577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1502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CE39DE-8FE1-450E-B4DD-8EB9C08D057B}"/>
                  </a:ext>
                </a:extLst>
              </p14:cNvPr>
              <p14:cNvContentPartPr/>
              <p14:nvPr/>
            </p14:nvContentPartPr>
            <p14:xfrm>
              <a:off x="434160" y="205920"/>
              <a:ext cx="11278080" cy="6027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CE39DE-8FE1-450E-B4DD-8EB9C08D05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196560"/>
                <a:ext cx="11296800" cy="604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3428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6829-E8F3-46AA-BB33-3F5B205E6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88614-CB76-403A-AD2D-F166A5404E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A2C188-680E-48E1-B3C8-ADE6D41C69E3}"/>
                  </a:ext>
                </a:extLst>
              </p14:cNvPr>
              <p14:cNvContentPartPr/>
              <p14:nvPr/>
            </p14:nvContentPartPr>
            <p14:xfrm>
              <a:off x="1005840" y="335160"/>
              <a:ext cx="8649000" cy="5753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A2C188-680E-48E1-B3C8-ADE6D41C69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6480" y="325800"/>
                <a:ext cx="8667720" cy="577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84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6829-E8F3-46AA-BB33-3F5B205E6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88614-CB76-403A-AD2D-F166A5404E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E13994-754D-40EC-8E32-118541C08438}"/>
                  </a:ext>
                </a:extLst>
              </p14:cNvPr>
              <p14:cNvContentPartPr/>
              <p14:nvPr/>
            </p14:nvContentPartPr>
            <p14:xfrm>
              <a:off x="594360" y="160200"/>
              <a:ext cx="9349920" cy="5006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E13994-754D-40EC-8E32-118541C084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000" y="150840"/>
                <a:ext cx="9368640" cy="502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218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6829-E8F3-46AA-BB33-3F5B205E6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88614-CB76-403A-AD2D-F166A5404E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83FE88-E229-4542-88C4-F592DC7EEC9B}"/>
                  </a:ext>
                </a:extLst>
              </p14:cNvPr>
              <p14:cNvContentPartPr/>
              <p14:nvPr/>
            </p14:nvContentPartPr>
            <p14:xfrm>
              <a:off x="579240" y="83880"/>
              <a:ext cx="9022320" cy="566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83FE88-E229-4542-88C4-F592DC7EEC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880" y="74520"/>
                <a:ext cx="9041040" cy="568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232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6829-E8F3-46AA-BB33-3F5B205E6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88614-CB76-403A-AD2D-F166A5404E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A3A5A7-B444-4F18-B526-10B54816F694}"/>
                  </a:ext>
                </a:extLst>
              </p14:cNvPr>
              <p14:cNvContentPartPr/>
              <p14:nvPr/>
            </p14:nvContentPartPr>
            <p14:xfrm>
              <a:off x="1127880" y="175320"/>
              <a:ext cx="8542080" cy="464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A3A5A7-B444-4F18-B526-10B54816F6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8520" y="165960"/>
                <a:ext cx="8560800" cy="465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872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6829-E8F3-46AA-BB33-3F5B205E6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88614-CB76-403A-AD2D-F166A5404E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4A480D-E8DE-42B3-A868-DCF7E1368557}"/>
                  </a:ext>
                </a:extLst>
              </p14:cNvPr>
              <p14:cNvContentPartPr/>
              <p14:nvPr/>
            </p14:nvContentPartPr>
            <p14:xfrm>
              <a:off x="1836360" y="221040"/>
              <a:ext cx="7787880" cy="3642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4A480D-E8DE-42B3-A868-DCF7E13685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7000" y="211680"/>
                <a:ext cx="7806600" cy="366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7277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6829-E8F3-46AA-BB33-3F5B205E6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88614-CB76-403A-AD2D-F166A5404E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D2F6CC-359B-4B73-8FAA-B9071E953793}"/>
                  </a:ext>
                </a:extLst>
              </p14:cNvPr>
              <p14:cNvContentPartPr/>
              <p14:nvPr/>
            </p14:nvContentPartPr>
            <p14:xfrm>
              <a:off x="350640" y="7560"/>
              <a:ext cx="9342360" cy="589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D2F6CC-359B-4B73-8FAA-B9071E9537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-1800"/>
                <a:ext cx="9361080" cy="590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4224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6829-E8F3-46AA-BB33-3F5B205E6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88614-CB76-403A-AD2D-F166A5404E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A98F59-0168-483F-B891-E6AD7BA4C1D9}"/>
                  </a:ext>
                </a:extLst>
              </p14:cNvPr>
              <p14:cNvContentPartPr/>
              <p14:nvPr/>
            </p14:nvContentPartPr>
            <p14:xfrm>
              <a:off x="2286000" y="190440"/>
              <a:ext cx="6324840" cy="492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A98F59-0168-483F-B891-E6AD7BA4C1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6640" y="181080"/>
                <a:ext cx="6343560" cy="494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1452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2021-02-01T10:43:07Z</dcterms:created>
  <dcterms:modified xsi:type="dcterms:W3CDTF">2021-02-01T12:27:03Z</dcterms:modified>
</cp:coreProperties>
</file>