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0:40:40.8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2328 4022 0,'21'0'31,"1"0"-31,-1-21 32,-21-1-32,21 22 0,0 0 15,0 0-15</inkml:trace>
  <inkml:trace contextRef="#ctx0" brushRef="#br0" timeOffset="4638.89">5630 1228 0,'0'0'0,"-21"0"0,42 0 47,0 0-47,1 0 0,-1 0 15,21 0-15,-21-21 0,0 21 16,1 0-16,-1 0 0,0 0 0,0 0 16,0 0-16,0 0 0,1 0 15,-1 0-15,-21-22 0,21 22 16,0 0-16,-21-21 78</inkml:trace>
  <inkml:trace contextRef="#ctx0" brushRef="#br0" timeOffset="7823.66">6625 17420 0,'0'21'16,"-21"-21"-1,0 0-15,0 0 16,-1 0-16,1 0 16,0 0-16,0 0 15,0 0-15,0-21 16,21 0 0,0 0-1,0 0-15,0 0 16,0-1-1,0 1 1,21 0-16,0 21 0,0 0 0,0 0 16,0 0-16,1 0 15,-1 0-15,0 0 0,0 0 0,0 0 16,0 0-16,1 0 16,-1 0-16,0 0 0,0 0 15,-21 21-15,21-21 16,-21 21-16,0 1 0,0-1 15,0 0-15,0 0 16,0 0-16,-21 0 0,21 1 16,-21 20-16,0-21 0,0 0 0,-1 22 15,1-22-15,0 21 0,0 0 16,0-20-16,0 20 0,-1-21 0,1 21 16,21-20-16,0 20 0,-21-21 15,21 0-15,0 0 0,0 22 16,0-22-16,0 0 0,0 0 15,0 0-15,21 1 16,0-22-16,1 21 0,-1-21 16,0 0-16,0 0 0,0 0 0,0 0 15,1 0-15,20 0 0,-21 0 16,0 0-16,0 0 0,1 0 0,-1-21 16,0 21-16,0-22 0,-21 1 15,21 21-15,-21-21 0,21 21 16,-21-21-16,0 0 15,-21 21 1,0 0-16,0 0 16,21 21-1,-21-21-15,0 21 0,21 0 0,-22 0 16,22 1-16,-21-1 16,21 0-16,-21 0 0,21 0 15,0 0-15,0 22 0,0-22 0,0 0 16,0 0-16,0 0 0,0 1 15,0 20-15,21-21 0,0 0 16,-21 0-16,22 1 0,-1 20 0,0-21 16,0 0-16,0 0 0,0 22 15,-21-22-15,22 0 0,-22 0 0,21 22 16,-21-22-16,0 0 0,0 0 16,0 21-16,0-20 0,0-1 15,-21 0-15,-1 21 0,1 1 16,0-1-16,0-42 0,0 0 0,0 0 15,-1 0-15,1 0 0,0 0 16,0 0-16,0 0 0,0 0 16,-1 0-16,1 0 15,0 0 48</inkml:trace>
  <inkml:trace contextRef="#ctx0" brushRef="#br0" timeOffset="10059.74">2392 3620 0,'0'-22'16,"0"1"-16,0 0 31,0 42 47,0 0-62,0 1-16,0-1 0,0 0 16,0 21-16,0-21 0,0 1 15,0 20-15,0-21 0,0 21 0,0 1 16,0-1-16,0 22 0,0-22 16,0 21-16,0-20 0,0-1 0,-21 22 15,21-22-15,-22 0 0,22 1 16,-21-1-16,21 0 0,-21 1 0,21-22 15,0 0-15,0 0 0,0 0 16,0 0-16,0 1 0,0-1 16,0-42 31,0-1-47,0 1 0,0 0 15,0 0-15,21 0 0,-21-22 16</inkml:trace>
  <inkml:trace contextRef="#ctx0" brushRef="#br0" timeOffset="10511">2159 3747 0,'-21'-22'15,"42"44"-15,-63-44 0,20 1 16,1 0-16,21 0 16,0 0-1,0 0-15,21-1 16,1 1-16,-1 21 0,0-21 16,0 0-16,0 21 0,22-21 0,-22 21 15,21 0-15,0-21 0,1 21 16,-22 0-16,21 0 0,1 21 15,-1-21-15,-21 21 0,21 0 0,-20 0 16,-1 22-16,-21-22 0,0 21 16,0-21-16,0 22 0,0-22 15,0 0-15,-21 21 0,-22-21 0,22 22 16,0-22-16,-21 0 0,20 0 16,1 0-16,0 1 0,-21-1 0,21 0 15,-1-21-15,22 21 16,-21-21-16,21-21 31,21 21-15,1-21-16,-22 0 0,21 21 15,0-22-15,0 1 0,21 0 16</inkml:trace>
  <inkml:trace contextRef="#ctx0" brushRef="#br0" timeOffset="11051.15">2921 3620 0,'0'0'16,"0"-22"-16,0 1 0,0 0 15,0 0-15,21 21 0,-21-21 16,0 42 15,0 0-15,0 0-16,0 0 0,0 1 15,0-1-15,0 21 0,0-21 0,0 0 16,0 22-16,0-22 0,0 21 16,0-21-16,0 22 0,0-22 15,0 0-15,21 0 0,-21 0 0,0 1 16,21-1-16,1-21 0,-1 0 16,0 0-16,0 0 0,0 0 15,0-21-15,-21-1 0,43 1 16,-22 0-16,0 0 0,0 0 15,0 0-15,1-22 0,-22 22 0,21-21 16,0 21-16,-21-1 0,21-20 16,-21 21-16,0 0 0,0 0 15,0-1-15,0 1 0,0 42 32,0 22-17,0-22-15,0 0 16,0 0-16,0 22 0,0-22 0,0 0 15,0 21-15,0-21 0,0 22 16,0-22-16,0 0 0,0 0 0,0 0 16,0 1-16,0-1 0,21-21 15,0 0-15,1 0 0,-1 0 16,0 0-16,0 0 16,0-21-16,0 21 0,1-22 0,-1-20 15,21 21-15,-21 0 0</inkml:trace>
  <inkml:trace contextRef="#ctx0" brushRef="#br0" timeOffset="11631.34">3810 3260 0,'0'0'16,"0"-21"-16,0-1 16,0 1-16,-21 21 0,0 21 31,21 1-16,0 20-15,0-21 0,0 21 16,0-20-16,0 20 0,0 0 0,0 1 16,0-1-16,0 0 0,0 1 15,0-1-15,0 0 0,0-21 0,0 22 16,0-22-16,0 21 0,0-21 16,0 1-16,0 20 0,0-21 0,-22-21 15,22 21-15,0 0 0,0-42 47,0 0-47,0 0 0,0 0 16,0 0-16,0-1 0,0 1 15,0 0-15,22 0 0,-1 0 0,-21 0 16,21-1-16,0 1 0,0 0 16,0 0-16,1 21 0,-1-21 0,0 21 15,0-21-15,0 21 0,0 0 16,1 0-16,-1 0 0,0 21 0,-21 0 15,21-21-15,0 21 0,-21 0 16,0 0-16,0 1 0,0-1 0,0 0 16,0 0-16,0 0 0,0 0 0,0 1 15,0-1-15,-21 0 16,0 0-16,0 0 0,0 0 0,-1 1 16,1-22-16,0 21 0,0 0 15,0-21-15,0 0 0,-1 0 0,1 0 16,0 0-1,21-21 1,0 0 0,0-1-16,21 22 0,-21-21 15,21 0-15,1 0 0</inkml:trace>
  <inkml:trace contextRef="#ctx0" brushRef="#br0" timeOffset="13035.65">4995 3112 0,'-63'21'15,"42"0"-15,-1 0 16,22 0 0,0 0-16,22-21 31,-1 0-31,0 0 0,0 0 16,0-21-16,0 21 0,-21-21 15,0 0-15,0 0 16,0 0-16,-21 21 15,0 0 1,0 0-16,0 0 0,0 0 16,-1 0-16,22 21 15,0 0-15,0 0 16,0 0 0</inkml:trace>
  <inkml:trace contextRef="#ctx0" brushRef="#br0" timeOffset="13710.77">6350 3323 0,'0'0'0,"0"-21"16,-21 0-16,21 0 16,0 0-1,21 21 17,-21 21-32,21 0 0,-21 0 0,0 0 15,21 0-15,0 1 0,1 20 16,-22-21-16,0 21 0,21 1 0,-21-22 15,21 21-15,-21-21 0,0 22 16,0-22-16,0 0 0,0 21 0,0-20 16,0-1-16,0 0 0,0 0 15,21-21 17,-21-21-17,21 21-15,-21-21 16,0 0-16,0-1 0,21 1 15,1 0-15,-1 0 0,0-21 0</inkml:trace>
  <inkml:trace contextRef="#ctx0" brushRef="#br0" timeOffset="13982.62">6921 3133 0,'0'0'0,"-21"0"31,0 0-31,0 21 0,0-21 16,21 21-16,-21 21 0,-1-20 16,1 20-16,0 0 0,0 1 0,0-22 15,0 21-15,-1 0 0,22 1 16,-21-22-16,21 21 0,-21-21 0,21 1 16,-21-1-16,21 0 0,0 0 0,0 0 15,0 0 1,21-21 15,0 0-31,-21-21 0,21 0 0,1 0 16,-1 21-16</inkml:trace>
  <inkml:trace contextRef="#ctx0" brushRef="#br0" timeOffset="17812.25">10731 3196 0,'0'0'0,"0"-21"0,0 0 16,0 42 15,0 0-31,0 0 0,0 1 15,0-1-15,0 0 0,0 0 16,0 21-16,-21-20 0,21-1 0,0 0 16,0 21-16,0-21 0,0 1 0,0-1 15,0 0-15,0 0 0,-21 0 16,21 0-16,0 1 16,0-44 15,0 1-31,0 0 15,0 0 1,0-21-16,0 20 0,0 1 0,0-21 16,0 21-16,0-22 0,0 22 15,0 0-15,0-21 0,21 21 0,0-1 16,-21 1-16,22 21 0,-1-21 0,0 21 16,0 0-16,0 0 15,0 0-15,1 0 0,-22 21 16,21 0-16,0 1 0,-21 20 15,21-21-15,-21 0 0,0 0 0,0 22 16,21-22-16,-21 0 0,0 0 0,0 0 16,0 1-16,0-1 0,0 0 15,0 0-15,0 0 16,-21-21 15,21-21-31,0 0 16,0 0-16,0 0 15,0-1-15,0-20 0,0 21 0,21-21 16,0 20-16,1-20 0,-1 0 16,0 21-16,-21-22 0,42 22 0,-21 0 15,1 0-15,-1 21 16,0-21-16,0 21 0,0 0 0,0 21 16,1 0-16,-22 0 0,0 0 15,21 0-15,-21 1 0,21 20 16,-21-21-16,0 21 0,0-20 15,0 20-15,0-21 0,0 0 0,0 0 16,0 1-16,-21-1 0,21 0 16,-21 0-16,21 0 0,0-42 62,0 0-62,21 0 16,-21 0-16</inkml:trace>
  <inkml:trace contextRef="#ctx0" brushRef="#br0" timeOffset="18254.98">11578 3196 0,'0'0'16,"-21"21"15,0 1-31,0-1 0,21 0 15,0 0-15,0 0 0,-22 0 0,1 1 16,21-1-16,-21 21 0,21-21 16,0 0-16,0 1 0,0-1 0,0 0 15,0 0-15,0 0 0,0 0 16,0 1-16,21-22 16,0 0-16,1 0 15,-1 0-15,0 0 16,0 0-16,0-22 0,0 1 0,1 21 15,-1-21-15,-21 0 0,21 0 0,-21-22 16,21 22-16,-21 0 0,0-21 16,0-1-16,0 22 0,0-21 0,0 0 15,-21 20-15,0-20 0,21 21 16,-21 0-16,-1 21 0,1-21 16,0 21-16,0 0 0,0 0 15,21 21-15,-21 0 16,-1 0-16,22 0 0,0 0 15,0 1-15,0-1 0,0 0 16,0 0-16,0 0 0,0 0 16,22-21-16,-1 0 0,0 0 15,0 0-15</inkml:trace>
  <inkml:trace contextRef="#ctx0" brushRef="#br0" timeOffset="18590.79">12171 3069 0,'0'0'0,"0"-21"0,0 0 15,-21 21 17,-1 0-17,22 21-15,0 0 0,-21 0 0,21 1 16,-21-1-16,0 21 0,21-21 15,0 22-15,-21-1 0,21-21 0,-21 21 16,21 1-16,0-22 0,0 21 0,0-21 16,0 1-16,0 20 15,0-21-15,0 0 0,0 0 0,0 1 16,0-1-16,21-21 0,0 0 16,0 0-16,0 0 15,0 0-15,1 0 0,-1 0 16,0-21-16,0 21 0,0-22 15,0 22-15,1-21 0,-1 0 0,-21 0 16</inkml:trace>
  <inkml:trace contextRef="#ctx0" brushRef="#br0" timeOffset="18907.12">12531 3006 0,'0'0'15,"21"0"-15,-21-21 0,21 21 16,0 0 0,0 0-16,0 21 15,1 0 1,-22 0-16,21 0 0,-21 0 0,0 1 16,21 20-16,-21-21 0,21 21 0,-21 1 15,0-22-15,0 21 0,0 1 16,0-22-16,-21 21 0,0-21 15,21 22-15,-21-22 0,-1 0 0,1 0 16,0 0-16,0 0 0,21 1 16,-21-22-16,21 21 0,-21-21 0</inkml:trace>
  <inkml:trace contextRef="#ctx0" brushRef="#br0" timeOffset="20502.75">13314 2985 0,'0'0'0,"0"-22"0,21 22 15,-21-21 1,0 0 0,0 0-1,-21 21 1,0 0 0,-1 0-1,1 0-15,21 21 0,-21 0 0,0-21 16,0 21-16,0 1 15,-1-1-15,22 0 16,0 0 0,0 0-1,22 0-15,-1-21 16,0 22-16,0-22 16,0 0-16,0 21 0,-21 0 0,22-21 15,-1 21-15,-21 0 16,0 0-16,21-21 0,-21 22 0,0-1 15,0 0-15,0 0 0,0 0 16,-21 0-16,21 1 0,-21-22 16,-1 21-16,1-21 0,0 21 0,0-21 15,0 21-15,0-21 0,-1 0 16,1 0-16,0 21 0,42-21 62,-21-21-62,21 21 16,1 0-16,-1 0 0,0 0 16,0 0-16,0 0 15,0 0-15,-21 21 16,0 0-16,0 1 0,0-1 16,0 0-16,0 0 15,0 21-15,-21-20 0,0-1 0,0 21 16,0-21-16,0 0 0,21 22 15,0-22-15,-22 0 0,22 0 16,0 0-16,0 22 0,0-22 0,0 0 16,0 0-16,0 0 15,0 1-15,22-1 0,-22 0 16,21-21-16,0 0 16,0 0-16,0 0 15,0 0-15,1 0 16,-1-21-16,0 0 15,0-1-15,0 1 16,-21 0 0,0 0-1</inkml:trace>
  <inkml:trace contextRef="#ctx0" brushRef="#br0" timeOffset="22412.28">2815 5017 0,'21'0'32,"-21"-22"-17,21 22 1,1-21-16,-22 0 16,21 0-16,0 0 15,-21 0-15,0-1 16,0 1-16,0 0 15,0 0 1,-21 21 15,0 0-31,-1 0 0,1 0 16,0 21-16,0 0 0,0 0 16,-22-21-16,22 22 0,0-1 15,-21 0-15,21 0 0,-1 0 0,1 0 16,0-21-16,0 22 0,0-1 0,21 0 15,-21 0-15,21 0 16,0 0-16,0 1 0,0-1 16,21 0-16,0 0 15,0 0-15,0-21 16,0 21-16,1-21 0,-1 22 0,0-22 16,0 21-16,0-21 0,0 21 0,1-21 15,-22 21-15,21-21 16,0 21-16,-21 0 0,0 1 15,0-1-15,0 0 16,0 0-16,-21 0 0,0 0 16,-22-21-16,22 22 0,-21-1 15,-1-21-15,22 21 0,-21-21 0,0 0 16,-1 0-16,22 0 0,-21 0 16,-1 0-16,22 0 0,0 0 0,-21 0 15,21-21-15,-1 0 16,1 21-16,0-22 0,0 1 15,0 21-15,21-21 0,-21 21 16,21-21 0,0 0 31,21 21-47,0-21 0</inkml:trace>
  <inkml:trace contextRef="#ctx0" brushRef="#br0" timeOffset="23283.48">3111 5207 0,'0'-21'16</inkml:trace>
  <inkml:trace contextRef="#ctx0" brushRef="#br0" timeOffset="25938.7">3471 4868 0,'0'0'0,"0"-21"0,0 0 15,-21 21 16,0 0-15,0 21-16,0 0 0,21 22 0,-22-22 16,1 21-16,0 1 0,0-1 15,21 0-15,-21 1 0,0-1 0,21 0 16,0 22-16,0-22 0,-22-21 16,22 22-16,0-1 0,0 0 15,0-21-15,0 1 0,22-1 16,-22 0-16,21 0 0,0 0 0,0 0 15,0-21-15,0 0 0,1 0 16,-1 0-16,21 0 0,-21 0 0,0-21 16,22 0-16,-22 0 0,21 0 15,-21 0-15,22-1 0,-1-20 0,-21 21 16,0-21-16,1-1 0,-1 1 16,0 0-16,-21-1 0,0 1 0,0 0 15,0-1-15,-21 1 0,0 0 16,-1 20-16,1-20 0,-21 21 0,21 0 15,0 21-15,-22 0 16,22 0-16,0 0 0,-21 0 0,20 0 16,1 0-16,0 21 0,0 0 15,0 0-15,0 0 0,21 1 0,0-1 16,0 0-16,0 0 0,0 21 16,0-20-16,0-1 0,21 0 0,0 0 15,0 0-15,21-21 0,-20 21 16,20-21-16</inkml:trace>
  <inkml:trace contextRef="#ctx0" brushRef="#br0" timeOffset="26239.53">4297 4953 0,'0'0'0,"-21"0"16,-1 0-1,22 21-15,-21 0 0,21 1 16,0 20-16,-21-21 0,21 21 16,-21 1-16,21-1 0,0 0 0,-21-20 15,21 41-15,0-21 0,0 1 0,0-1 16,0 0-16,-21 1 0,21-1 16,0 0-16,0-20 0,0 20 15,0-21-15,-22 0 0,22 0 16,0 1-16,0-1 0,22-21 31,-22-21-31,21-1 16,-21 1-16,21 0 0</inkml:trace>
  <inkml:trace contextRef="#ctx0" brushRef="#br0" timeOffset="26551.18">4233 5059 0,'0'0'0,"-21"-21"15,21 0-15,0-1 0,0 1 0,0-21 16,21 21 0,0 0-16,1 21 0,-1-22 0,0 1 15,21 21-15,1 0 0,-1 0 16,0 0-16,1 0 0,-1 21 0,0 1 16,1-1-16,-22 0 0,21 21 15,-21-21-15,-21 22 0,0-1 0,0-21 16,0 22-16,-21-22 0,0 21 15,-21-21-15,-1 0 0,1 22 0,0-22 16,-1 0-16,22-21 0,-21 21 16,21-21-16,-22 0 0,43 21 15,-21-21-15,21-21 32,0 0-32,21 21 0,0-21 15,22 0-15,-22 0 0</inkml:trace>
  <inkml:trace contextRef="#ctx0" brushRef="#br0" timeOffset="27523.63">5757 4805 0,'0'-42'15,"0"63"32,0 0-47,0 0 0,0 0 16,0 0-16,0 1 15,0-1-15,0 0 0,0 0 16,0 0-16,0 0 16,21-21 15,1 0-31</inkml:trace>
  <inkml:trace contextRef="#ctx0" brushRef="#br0" timeOffset="28023.47">6498 4805 0,'0'-21'16,"-21"21"-1,0 21 1,0 21-16,21-21 0,-22 22 16,22-22-16,0 21 0,0 1 15,-21-1-15,21 0 0,-21 1 0,0-1 16,21 0-16,-21 1 0,21-22 15,0 21-15,-21-21 0,21 22 0,-22-22 16,22 0-16,0 0 0,0 0 0,0 0 16,22-42 15,-1 21-31</inkml:trace>
  <inkml:trace contextRef="#ctx0" brushRef="#br0" timeOffset="28491.28">6392 5228 0,'0'0'0,"-21"0"0,42 0 31,0 0-31,1-21 16,-1 21-16,0 0 0,0 0 0,21-21 15,-20 21-15,-1 0 0,21 0 16,-21 0-16,0-21 0,1 21 0,-1 0 16,0 0-16,0-21 0</inkml:trace>
  <inkml:trace contextRef="#ctx0" brushRef="#br0" timeOffset="29399.28">7832 4678 0,'0'0'0,"0"21"31,0 0-31,-22 0 0,1 1 16,21-1-16,-21 21 0,21 0 16,0 1-16,-21-1 0,0 0 0,0 1 15,21-1-15,-22 0 0,1 1 0,0-1 16,21-21-16,-21 22 0,21-22 15,-21 0-15,21 21 0,0-21 0,-21-21 16,21 22-16,0-1 0,0 0 16,21-21-1,0 0 1,0-21-16,0 0 0</inkml:trace>
  <inkml:trace contextRef="#ctx0" brushRef="#br0" timeOffset="29787.06">7980 5080 0,'0'-21'16,"0"42"-16,0-21 31,-21 21-31,-1 0 16,22 1-16,-21-1 0,0 0 15,21 0-15,0 0 0,-21 0 0,0 1 16,21-1-16,0 0 0,0 0 0,0 0 15,0 0-15,0 1 0,0-1 16,21-21-16,0 21 0,0-21 16,0 0-16,1 0 0,20 0 15,-21 0-15,0 0 0,0-21 16,1 0-16,-1-1 0,0 1 16,-21 0-16,21 0 0,-21 0 15,0-22-15,0 22 0,0-21 16,0 0-16,0 20 0,0-20 0,-21 21 15,0 0-15,0 0 0,-1 21 16,1-22-16,0 22 0,0 0 16,0 0-16,0 22 0,-1-1 15,1 0 1</inkml:trace>
  <inkml:trace contextRef="#ctx0" brushRef="#br0" timeOffset="30229.1">8488 4763 0,'0'0'0,"0"-22"15,0 44 48,0-1-48,0-42 63,0-1-62,0 44 31,0-1-31,0 0-16,0 21 0,0-21 15,0 1-15,0-1 0,-21 0 0,21 0 16,0 0-16,0 0 15,21-21 1</inkml:trace>
  <inkml:trace contextRef="#ctx0" brushRef="#br0" timeOffset="30478.96">8721 4720 0,'0'21'47,"-22"1"-47,22-1 16,-21 0-16,21 0 0,0 0 15,0 0-15,0 1 16,-21-1-16,21 0 15</inkml:trace>
  <inkml:trace contextRef="#ctx0" brushRef="#br0" timeOffset="30912.22">8911 4509 0,'0'0'0,"0"-22"0,0 1 31,21 21-15,0 0-1,1 21-15,-1-21 0,0 22 0,0-1 16,-21 0-16,21 0 0,0 0 16,1 0-16,-1 22 0,-21-22 0,0 21 15,21 1-15,-21-22 0,0 21 0,0 0 16,0 1-16,0 20 0,-21-20 16,0-1-16,-1-21 0,1 21 0,0 1 15,0-1-15,-21-21 0,20 22 16,1-22-16,-21 21 0,21-21 15,0 0-15,-22 1 0,22-1 0,0 0 16,0 0-16,21 0 0,-21-21 16,21 21-16,-22-21 0,22 22 15,0-44 17</inkml:trace>
  <inkml:trace contextRef="#ctx0" brushRef="#br1" timeOffset="42519.83">7281 1757 0,'-21'0'0,"21"21"16,0-42-16</inkml:trace>
  <inkml:trace contextRef="#ctx0" brushRef="#br1" timeOffset="42670.74">7281 1778 0,'21'0'15,"1"0"1,-1 0-16,0 0 0,0 0 0,0-21 15,0 21-15,1 0 16,-1 0-16,0 0 0,0 0 16,-21 21 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1:44:14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6308 2646 0,'0'0'0,"21"0"16,-21-21-16,0 0 0,21-1 0,-21 1 15,0 0-15,0 0 16,0 0-16,21 0 0,-21-1 15,0 1-15,0 0 16,0 0 15,0 0-31,-21 21 125</inkml:trace>
  <inkml:trace contextRef="#ctx0" brushRef="#br0" timeOffset="376.13">6456 2201 0,'0'0'16,"0"-21"-16,-21 21 31,-1 0 0,1 0-31,0 21 0,21 1 0,-21-1 16,0 0-16,0 21 0,21 1 16,-22-1-16,1 0 0,0 22 0,21-22 15,-21 22-15,0-1 0,0-21 16,-1 22-16,1-22 0,0 22 0,21-22 16,-21 0-16,21 1 0,-21-1 15,0 0-15,21-20 0,0 20 0,0-21 16,0 21-16,0-20 0,-22-1 15,22 0-15,0 0 0,0-42 47,0 0-47,0 0 0,0-1 16,0 1-16</inkml:trace>
  <inkml:trace contextRef="#ctx0" brushRef="#br0" timeOffset="1071.73">5800 2879 0,'0'0'0,"-22"0"0,44 0 47,-1 0-47,0 0 0,21-21 0,1 21 15,20 0-15,-21-22 0,43 22 16,-21-21-16,20 0 0,1 21 15,0-21-15,-1 0 0,1 0 0,0-1 16,-1 1-16,-20 0 0,-1 0 16,-20 0-16,-1-22 0,-21 22 0,0 0 15,0-21-15,-21 21 0,0-22 16,0 22-16,0-21 0,0 21 0,0-1 16,0 1-16,0 0 15,-21 21-15,0 0 31,0 21-31,0 22 0,0-22 16,21 21-16,-22 0 0,1 1 0,0-1 16,0 0-16,-21 22 0,20-22 15,1 1-15,-21 20 0,21-21 0,0 1 16,-1-1-16,1 0 0,0 1 16,0-1-16,0-21 0,0 22 0,21-22 15,-22 0-15,1 0 0,21 0 16,0 0-16,0 1 0,-21-22 15,21-22 17,0 1-32,21 0 0,0 0 15,1 0-15,-1-22 0,0 22 0,21 0 16,1-21-16,-1 21 0,0-1 16,1 1-16,-1 0 0,0 0 0,1 0 15,-1 0-15,0 21 0,-21 0 16,22 0-16,-22 0 0,-21 21 15,0 0-15,0 0 0,0 0 16,0 22-16,0-22 0,0 0 0,0 0 16,-21 21-16,0-20 0,-1-1 15,22 21-15,-21-21 0,21 0 0,0 1 16,0-1-16,0 0 0,-21-21 16,21 21-16,0 0 15,0-42 16,0 0-31,21 0 0</inkml:trace>
  <inkml:trace contextRef="#ctx0" brushRef="#br0" timeOffset="1331.58">7535 2963 0,'-21'0'15,"0"0"1,0 22-16,21-1 0,0 0 16,-21 0-16,21 0 0,-22 0 15,22 1-15,-21-1 0,21 21 0,0-21 16,-21 0-16,21 1 0,-21-1 16,21 0-16,0 0 0,0 0 0,-21 0 15,21 1 1,0-44-1,0 1 1,0 0-16,21 0 0</inkml:trace>
  <inkml:trace contextRef="#ctx0" brushRef="#br0" timeOffset="1651.4">7535 2709 0,'0'0'0,"-21"0"0,21 22 15,-21-22-15,21 21 0,0 0 16,21-21 15,0 0-31,0 0 0,1 0 16,-1 0-16,0-21 0,-21 0 16,21-1-16,-21 1 0,0 0 15,0 0-15,0 0 0,-21 0 16,0 21-16,0-22 0,-1 1 0,1 21 15,0 0-15,-21 0 0,21 0 16,-1 0-16,1 21 0,21 1 0,-21-1 16,0 21-16,21-21 15,0 0-15,0 1 0,0-1 0,0 0 16,0 0-16,0 0 0,21 0 16,0-21-16,0 22 0,1-22 0</inkml:trace>
  <inkml:trace contextRef="#ctx0" brushRef="#br0" timeOffset="2103.16">8001 2985 0,'0'0'0,"0"-22"47,-21 22-32,0 0-15,-1 0 16,1 0-16,0 0 0,0 0 16,0 0-16,0 22 0,-1-22 15,1 21-15,0 0 0,0-21 16,0 21-16,21 0 0,0 0 16,0 1-1,0-1-15,21-21 0,21 21 0,-21 0 16,1-21-16,20 21 0,-21 0 0,21 1 15,-20-22-15,20 21 0,-21 0 16,21 0-16,-20-21 0,-1 21 0,-21 0 16,0 1-16,0-1 15,-21 0-15,-1-21 0,-20 21 16,21-21-16,-43 21 0,22-21 16,0 0-16,-22 21 0,22-21 0,0 0 15,-22 0-15,43 0 0,-21 0 0,-1 0 16,22 0-16,0 0 0,42-21 47,0 0-47,22 21 0,-22-21 0</inkml:trace>
  <inkml:trace contextRef="#ctx0" brushRef="#br0" timeOffset="2967.18">10520 2159 0,'0'0'0,"0"-21"0,0-64 16,0 64-1,0-21-15,21-1 0,-21 22 0,21 0 16,-21 0-16,0 0 0,0 63 31,0-21-31,0 22 16,0-1-16,0 0 0,-21 22 0,0-1 15,21 22-15,-21-22 0,21 22 16,-22-21-16,1 20 0,0 1 0,21-22 16,-21 1-16,0-1 0,0 1 15,-1-1-15,-20-20 0,21 20 0,0-20 16,-22-1-16,22 0 0,0-21 16,-21 22-16,21-22 0,-1 0 15,1 0-15,0 0 0,0-21 0,21-21 31,0 0-31,0 0 16,0-21-16,0 20 0,0-20 16,21 0-16,0 21 0,0-22 0,1 1 15,20 0-15,-21-1 0,21 1 16,1 0-16,-1 20 0,0-20 0,1 21 16,-22-21-16,21 20 0,1 22 15,-1-21-15,-21 21 0,21 0 0,-20 0 16,-1 0-16,0 0 0,0 21 15,-21 1-15,0-1 0,0 0 16,0 0-16,0 0 0,-21 0 0,0 1 16,-22-1-16,22 0 0,-21 0 15,0 0-15,-1-21 0,1 21 0,0-21 16,-1 0-16,1 0 0,0 0 16,20 0-16,-20 0 0,21 0 0,0 0 15,0 0 1,42 0 15,0 22-15,0-1-16,-21 0 0,21 0 0,0 0 0,1 0 15,-22 1-15,21-1 16,0 0-16,0 0 0,-21 0 0,21 0 16,0 1-16,1-22 0,-1 21 0,-21 0 15,21-21-15,0 0 0,0 21 16,0-21-16,1 0 0,-1 0 15,0 0-15,0 0 16,0-21-16,22 0 0,-22 0 0,21-1 16</inkml:trace>
  <inkml:trace contextRef="#ctx0" brushRef="#br0" timeOffset="3355.32">10901 3069 0,'-21'0'16,"-1"0"-16,1 0 0,21 21 15,21-21 17,1 0-32,20 0 0,-21 0 15,0-21-15,22 21 0,-22 0 16,0-21-16,21 21 0,-21-21 0,1 0 16,-22 0-16,0-1 15,0 1 1,-22 21-16,1 0 15,-21 0-15,21 0 0,0 0 16,-22 21-16,22-21 0,0 22 0,-21-1 16,20-21-16,1 21 0,21 0 15,-21 0-15,21 0 0,-21 22 0,21-22 16,0 0-16,0 0 0,0 0 16,0 1-16,0-1 0,0 0 15,0 0-15,21-21 0,0 21 16,0-21-16,1 0 0,-1 0 15,0 0-15,0 0 0,21 0 0,-20-21 16,20 21-16,-21-21 16,0 0-16,22 0 0,-22-1 0,21 1 0</inkml:trace>
  <inkml:trace contextRef="#ctx0" brushRef="#br0" timeOffset="3975.97">11472 2921 0,'0'0'0,"0"-21"15,-21 21 1,0 21 0,0-21-16,21 21 0,-21 0 0,-1 1 15,1-1-15,21 0 0,0 0 0,-21 0 16,0 22-16,21-22 16,0 0-16,0 0 0,0 0 0,0 0 15,0 1-15,0-1 0,21 0 16,0-21-16,0 0 0,1 0 15,-1 0-15,21 0 0,-21 0 0,0 0 16,1 0-16,-1-21 0,21 0 16,-21-1-16,0 1 0,1 0 0,-1-21 15,0 21-15,0-1 0,-21 1 16,21 0-16,-21 0 0,21 0 0,-21 0 16,0-1-16,0 1 0,0 0 15,-21 42 16,0 0-15,0 1-16,21-1 0,-21 0 16,21 21-16,-21-21 0,21 22 15,-22-22-15,22 21 0,0 22 0,-21-22 16,0 0-16,21 22 0,-21-22 0,21 22 16,-21-22-16,21 22 0,0-22 15,0 0-15,-21 22 0,21-22 0,-22 0 16,22 22-16,0-22 0,-21 1 0,0 20 15,0-21-15,21-20 0,-21 20 16,0-21-16,-1 21 0,1-20 0,0-1 16,0-21-16,0 21 0,-22-21 15,22 0-15,-21 0 0,0 0 16,20 0-16,-20 0 0,0 0 0,-1-21 16,1 0-16,0-1 0,-1 1 15,1 0-15,21 0 0,0 0 0,0 0 16,-1-1-16,22 1 0,0 0 0,0 0 15,0 0-15,0 0 0,22-22 16,-1 22-16,21 0 0,-21 0 0,22-22 16,-1 22-16,21 0 0</inkml:trace>
  <inkml:trace contextRef="#ctx0" brushRef="#br0" timeOffset="4614.8">12107 2942 0,'0'0'0,"0"-21"0,-21 21 32,0 0-17,21 21-15,-21 0 0,0 1 16,21-1-16,-22 0 0,1 0 0,21 0 15,0 0-15,-21 1 16,0-1-16,21 0 0,0 0 0,0 0 16,0 0-16,-21 1 0,21-1 15,21-42 17,-21-1-32,21 1 15,0 0-15,0 0 0,1 0 0,-1 0 16,0-1-16,0 1 0,0 0 15,0 0-15,1 21 0,-1 21 32,-21 0-17,0 0-15,0 1 0,0 20 0,0-21 16,0 0-16,0 0 0,0 1 16,0-1-16,0 0 0,0 0 0,21-21 15,-21 21-15,21-21 0,0 0 16,0 0-16,1 0 0,-1 0 15,0 0-15,0 0 0,0-21 0,0 0 16,1 0-16,-1-22 0,0 22 16,0-21-16,-21 21 0,21-22 0,-21 22 15,21-21-15,-21 21 0,0 0 16,0-1-16,0 1 0,0 0 16,-21 21-1,0 0-15,0 0 16,0 0-16,0 0 0,21 21 15,0 0 1,0 1-16,21-1 16,0-21-16,0 0 15,0 0-15,0 21 0</inkml:trace>
  <inkml:trace contextRef="#ctx0" brushRef="#br0" timeOffset="5064.1">12806 2985 0,'0'-43'16,"0"22"-16,0 0 16,0 42-1,0 0 1,-21 0-16,21 1 16,0-1-16,-22 0 0,1 0 0,21 0 15,-21 0-15,21 1 0,0-1 16,0 0-16,0 0 0,0 0 0,0 0 15,0 1-15,0-1 0,21 0 16,-21 0-16,21-21 16,1 0-16,-1 0 0,0 0 0,21 0 0,-21 0 15,1 0-15,-1 0 16,21-21-16,-21 0 0,0 0 0,1-1 16,20 1-16,-42-21 0,21 21 15,0-22-15,-21 22 0,0-21 0,0 21 16,0-22-16,0 22 0,0 0 0,-21 0 15,0 0-15,0 0 0,0 21 16,-1 0-16,1 0 0,0 0 0,0 0 16,0 0-16,0 0 0,-1 21 15,1 0-15,0-21 0,0 21 0,21 0 16,0 0-16,0 1 0,0-1 16,0 0-16,0 0 15,0 0-15,21 0 0,0-21 16,0 0-16,1 22 0,-1-22 15,0 0-15</inkml:trace>
  <inkml:trace contextRef="#ctx0" brushRef="#br0" timeOffset="5519.82">13293 3048 0,'0'0'0,"0"-21"0,0 0 15,0 0-15,21-1 31,0 22-31,-21-21 0,21 21 0,0 0 16,0 0-16,1 0 0,-1-21 0,0 21 16,0 0-16,0 0 0,0 0 15,1 21-15,-1 0 0,0 1 16,0-1-16,-21 0 0,0 21 16,21-21-16,-21 22 0,0-22 0,0 21 15,0-21-15,0 22 0,0-22 16,-21 0-16,0 0 0,21 0 0,-21 1 15,0-22-15,-1 21 0,1-21 16,0 0 0,21-21-16,0-1 15,0 1-15,0-21 16,0 21-16,21 0 0,0-22 0,-21 22 16,22-21-16,-1-1 0,0 22 0,0-21 15,21 21-15,-20 0 0,-1-22 16,0 22-16,0 0 0,-21 0 0,21 21 15,0-21-15,1 21 0,-1 0 16,-21-22-16,21 22 0,0 0 0,0 0 16,0 0-1,1 0-15,-22 22 16,0-1-16,0 0 16</inkml:trace>
  <inkml:trace contextRef="#ctx0" brushRef="#br0" timeOffset="6104.49">14711 3154 0,'0'0'0,"0"-21"16,0 0-16,0-1 0,0 1 0,0-21 15,0 21-15,-21 0 0,-1-1 16,22 1-16,-21 0 0,21 0 0,-21 21 15,0 0-15,0-21 0,0 21 16,-1 0-16,1 0 0,-21 21 16,21-21-16,-22 21 0,1 0 0,21 0 15,-21 1-15,-1 20 0,1-21 16,0 0-16,20 22 0,1-22 0,-21 21 16,42 0-16,-21-20 0,21 20 15,0-21-15,0 0 0,0 0 0,0 1 16,0-1-16,21 0 0,0 0 0,0-21 15,0 0-15,1 0 0,20 0 16,0 0-16,-21 0 0,22 0 0,-1-21 16,0 0-16,22 0 0,-22-22 15,1 1-15,-1 0 0,0-1 16,1-20-16,-1-1 0,0 1 16,1-1-16,-1 1 0,0-22 0,1 22 15,-1-22-15,-21 21 0,0 1 0,0-1 16,1 1-16,-22 21 0,0-1 15,0 22-15,0-21 0,0 21 16,-22 21-16,1 0 0,-21 0 16,21 21-16,0 0 0,-22 21 0,22 22 15,0-22-15,0 22 0,0 20 16,-1-20-16,22 20 0,0-20 0,0 21 16,0-1-16,22-20 0,-1 20 15,0-20-15,0-1 0,0 1 16,22-1-16,-1-20 0,0-1 0,1 0 15,-1-20-15,-21-1 0,21 0 16,1-21-16,-1 0 0,-21 0 0,22 0 16,-22-21-16,0 21 0,0-21 0</inkml:trace>
  <inkml:trace contextRef="#ctx0" brushRef="#br0" timeOffset="6679.48">6435 3789 0,'0'0'0,"-43"-21"0,-84-22 16,85 43-16,21-21 15,-22 0-15,1 21 0,21 0 0,0-21 16,0 21-16,-22 0 0,22 0 15,0 0-15,0 0 47,0 0-47,-1 0 0,1 21 16,0-21-16,0 21 0,0-21 16,0 0-16,-1 0 0,1 0 15,0 0-15,21-21 0,0 0 16</inkml:trace>
  <inkml:trace contextRef="#ctx0" brushRef="#br0" timeOffset="7110.4">6223 2138 0,'0'0'0,"-21"-42"0,0 20 0,-1-20 15,1 21-15,0 0 0,0 0 16,0 21-16,0-22 0,-1 22 15,22 22 1,0 20-16,0-21 0,22 43 0,20-22 16,0 21-16,22 22 0,-1 0 15,22-1-15,21 22 0,0-21 0,21 21 16,0-22-16,-22 1 16,22 0-16,0-1 0,0 1 0,-21 0 15,21-1-15,-42-20 0,0-1 0,-1 1 16,-20-22-16,-22 1 0,0-1 15,-20-21-15,20 0 0,-21 0 0,0 1 16,0-22 0,-21-22-16,0 1 0,22 0 0,-22-21 15</inkml:trace>
  <inkml:trace contextRef="#ctx0" brushRef="#br0" timeOffset="7360.12">8615 2328 0,'0'0'0,"42"-63"0,0-22 16,-42 43-16,0 21 0,0 0 0,-21-1 15,-21 22-15,0 0 0,-22 22 16,-21-1-16,-20 0 0,-22 21 0,0 1 16,-22 20-16,1 1 0,-21-1 0,-22 22 15,22-1-15,-21-20 0,-1 21 16,22-1-16,-1-20 0,43 20 0,-21 1 15,42 0-15,22-22 0,20 22 16,22-22-16,21-20 0,21-1 16,21 0-16,21-20 0,22-1 0,20-21 15</inkml:trace>
  <inkml:trace contextRef="#ctx0" brushRef="#br0" timeOffset="7725.91">12192 2223 0,'0'0'0,"-21"-22"0,-22-41 16,22 63-16,0-21 0,21 42 15,0 21 1,21 1-16,0 20 0,22 1 0,-1-1 16,0 22-16,22-1 0,-1 1 0,1 21 15,-1-21-15,1-1 0,-1 1 16,22 0-16,-21-1 0,-1-20 0,-21-1 16,22 1-16,-22-22 0,-21 0 15,22 1-15,-22-22 0,-21 0 0,0 0 16,0-42-1,0 0 1,0-21-16,0 20 0,0-20 0,0-21 16,0 20-16,21-20 0</inkml:trace>
  <inkml:trace contextRef="#ctx0" brushRef="#br0" timeOffset="7891.81">13589 2582 0,'63'-63'0,"-126"126"0,169-190 0,-64 85 15,-21 0-15,-21 21 0,-21 21 16,-21 42-16,-22-21 15,1 43-15,-22-22 0,-21 21 0,0 22 16,1-21-16,-22-1 0,-22 1 0,22 20 16,-21-20-16,0-1 15,0 1-15,21-1 0,-21 1 0,21-22 16,-21 0-16,21 1 0,0-1 0,0-21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2:07:55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6392 0,'0'0'0,"-21"-21"0,0 21 0,0 21 16,0-42-16,-1 0 0,22-21 15,22 21-15,-1-1 0,-21 1 0,21 0 16,-21 0-16,21 0 0,0 84 15,0-63-15,1-42 0,-1 0 16,0-1-16,0 1 0,-21 21 16,21 0-16,-21-22 0,21 43 0,-21-21 15,0 42 1,0 0-16,-21 22 0,0-1 16,0 0-16,-21 22 0,20-1 0,1 1 15,-21-1-15,21 1 0,0-1 16,-1 1-16,1-1 0,0 1 0,0-22 15,0 1-15,21-1 0,-21 0 16,21 1-16,0-22 0,0 0 0,0 0 16,-22 0-16,1-21 15,0 0 1,0-21-16,21 0 16,-21 0-16</inkml:trace>
  <inkml:trace contextRef="#ctx0" brushRef="#br0" timeOffset="760.24">3789 6625 0,'-21'0'16,"42"0"-1,0 0-15,21 0 0,1 0 16,-1-21-16,21 0 0,-20 21 0,41-21 16,1 0-16,-21-1 15,41 1-15,1 0 0,-21 0 0,0 0 16,-1-22-16,1 22 0,-22-21 15,1 0-15,-22 20 0,-21-20 0,22 0 16,-22-1-16,-21 1 0,0 21 16,0-21-16,0 20 0,0 1 0,0 0 15,-21 0-15,0 21 0,-22 0 16,22 21-16,0 0 0,0 0 0,0 22 16,-1-1-16,1 0 0,-21 1 15,21 20-15,0 1 0,-1-22 0,1 22 16,0-1-16,0 1 0,0-22 15,0 21-15,-1-20 0,1-1 16,0-21-16,21 22 0,0-22 0,-21 0 16,21 0-16,0 0 0,-21-21 15,21-21 1,0 0 0,21 0-16,0 0 0,0-1 0,22-20 15,-22 21-15,0-21 0,21-1 16,1 1-16,-22 21 0,21 0 0,-21-22 15,22 43-15,-22-21 0,0 21 16,0 0-16,0 0 0,-21 21 16,0 22-16,0-22 0,0 0 15,0 21-15,0-21 0,0 22 16,-21-1-16,21-21 0,0 0 0,-21 22 16,21-22-16,0 0 0,-21 0 15,21 0-15,0 1 0,0-1 16,21-21-16,0 0 15,0 0-15,0 0 0,1-21 0,-1-1 16,0 1-16,0 0 0,0 0 16,22 0-16,-22 0 0,0-22 0,0 22 15,-21 0-15,21-21 0,0 42 16,-21-22-16,0 1 0,0 42 31,0 1-31,0-1 16,0 0-16,0 0 0,-21 0 15,0 0-15,21 1 0,0-1 16,-21 0-16,21 0 0,-21-21 16,21 21-16,0-42 47,0 0-47,21 0 0</inkml:trace>
  <inkml:trace contextRef="#ctx0" brushRef="#br0" timeOffset="916.16">5355 6477 0,'0'0'0,"0"-21"0,-21 21 15,0 0-15,42 0 63,0 0-48</inkml:trace>
  <inkml:trace contextRef="#ctx0" brushRef="#br0" timeOffset="1282.95">5884 6519 0,'21'0'0,"-42"0"0,64 0 16,-65 0 15,1 22-31,-21-22 15,21 21-15,-22 0 0,22-21 0,-21 21 16,0 0-16,20 0 0,1-21 0,0 22 16,21-1-16,0 0 15,0 0-15,21-21 0,0 21 0,1-21 16,20 21-16,0-21 16,1 22-16,-22-22 0,21 0 0,0 21 15,-20-21-15,-1 21 0,0 0 16,-21 0-16,0 0 15,-21 1-15,0-22 0,-1 21 0,-20-21 16,21 21-16,-21-21 0,-1 0 16,1 0-16,0 21 0,-1-21 0,22 0 15,-21 0-15,21 0 0,-1 0 16,22-21 15,22 21-31,-22-21 16,21 21-16,0-21 0</inkml:trace>
  <inkml:trace contextRef="#ctx0" brushRef="#br0" timeOffset="2767.58">11324 7599 0,'0'0'16,"42"0"-16,-20-21 0,-1 21 0,0-21 0,21-1 15,-21 22-15,1-21 16,-1 0-16,0 0 0,-21 0 16,0 0-16,-21-1 15,0 22-15,-22 0 0,22 0 16,-21 0-16,-1 0 0,-20 22 0,21-22 16,-1 21-16,-20 0 0,20 0 15,1 0-15,0 22 0,-1-22 0,22 0 16,0 0-16,0 0 0,0 0 0,21 1 15,0-1-15,0 0 0,0 0 16,21 0-16,0 0 0,21 1 0,-20-1 16,20 0-16,0 0 0,1 0 15,-22 0-15,21 1 0,0-1 16,1 0-16,-22 0 0,0 0 0,-21 0 16,0 1-16,0-1 0,0 0 0,-21-21 15,0 21-15,0 0 0,-22 0 16,1-21-16,-22 22 0,22-22 0,-21 0 15,20 0-15,1 0 0,0 0 16,-1 0-16,22 0 0,0 0 0,0 0 16,0 0-16,-1 0 0,22-22 15,0 1-15,0 0 16,22 0-16,-1 0 0,21 0 0,-21-1 16,0-20-16,22 21 0,-1 0 15,0 0-15</inkml:trace>
  <inkml:trace contextRef="#ctx0" brushRef="#br0" timeOffset="3018.59">11917 7366 0,'0'21'16,"0"0"-16,-21 1 0,-1-1 15,1 0-15,0 21 0,0 1 16,21-1-16,-21 0 0,0 1 0,-1-1 15,1 0-15,0 1 0,0-1 16,0 0-16,21 1 0,0-1 16,-21-21-16,21 21 0,0-20 0,0-1 15,0 0-15,0 0 0,0 0 16,0 0-16,0-42 31,21 0-31</inkml:trace>
  <inkml:trace contextRef="#ctx0" brushRef="#br0" timeOffset="3200">11472 7938 0,'0'0'0,"0"-22"16,21 22-1,1-21-15,-1 21 0,0 0 0,0 0 16,0-21-16,0 21 0,22 0 15,-22 0-15,21 0 0,-21-21 0,22 21 16,-1 0-16,-21 0 0,22 0 16</inkml:trace>
  <inkml:trace contextRef="#ctx0" brushRef="#br0" timeOffset="3651.57">12001 10710 0,'0'-21'16,"0"0"-16,0 0 16,22 0-16,-22 0 0,21 21 15,0-22-15,0 1 0,0 21 0,0 0 16,1-21-16,-1 21 0,0 0 0,21 0 16,-21 0-16,1 0 0,-1 21 0,0 0 15,0-21-15,0 22 0,-21-1 0,0 0 16,21 0-16,-21 0 0,0 0 0,0 1 15,0-1-15,0 0 0,0-169 16,-21-233-16,0-21 0,0 42 0,21 63 16,-21 65-16,0 41 0,-1 43 0,1 42 15,21 21-15,-21 22 0,21 21 16,0-1-16,0 1 0,0 21 0,0 0 16,0-1-16,0-20 0,0 21 15,0 0-15,0 0 0,21-1 0,-21 1 16,21-21-16,1 21 0,-22 0 0,21-1 15,0 1-15,0 0 0,0 0 16,-21 0-16,21 0 0,1 21 0,-1-22 16,0 22-16,0 0 0,0 0 15,-21 22 17,0-1-17,-21 0-15,21 0 16</inkml:trace>
  <inkml:trace contextRef="#ctx0" brushRef="#br0" timeOffset="4290.72">12150 7832 0,'0'0'0,"-22"0"0,1-21 0,21-1 16,-21 22-1,21-21-15,0 0 16,21 21 0,0 0-16,1-21 0,-1 21 15,0 0-15,21 0 0,-21 0 0,1 0 16,-1 21-16,0-21 0,0 21 15,0 0-15,-21 1 0,21-1 0,-21 21 16,22-21-16,-22 0 0,0 22 16,0-22-16,0 0 0,0 0 0,0 22 15,-22-22-15,1 0 0,21 0 0,-21 0 16,0-21-16,21 21 16,-21-21-16,0 0 0,-1 0 15,1 0-15,0 0 0,21-21 16,-21 0-16,21 0 15,0-21-15,0 20 0,0 1 16,0 0-16,0-21 0,0 21 16,21-1-16,0 1 0,-21 0 0,21 0 15,1 0-15,-1 0 0,0 21 0,0-22 16,0 22-16,-21-21 16,21 21-16,1 0 0,-1 0 0,0 0 0,0 0 15,0 0-15,0 0 16,1 0-16,-1 0 0,0 0 0</inkml:trace>
  <inkml:trace contextRef="#ctx0" brushRef="#br0" timeOffset="4539.58">12785 7789 0,'0'0'16,"0"22"30,0-1-46,0 0 0,0 0 16,-22 0-16,22 0 0,0 1 16,0-1-16,-21 0 0,21 0 15,-21 0-15,21 0 0,0 1 16,-21-1-16,21-42 47,0-1-47,0 1 0</inkml:trace>
  <inkml:trace contextRef="#ctx0" brushRef="#br0" timeOffset="4702.47">12933 7662 0,'0'0'0,"-21"-21"0,-22 21 16,22 0-16,0 0 0,21-21 0,-21 21 15,0 0 1,21 21 15,21-21-31,-21 21 0,21-21 0,0 0 16,0 22-16</inkml:trace>
  <inkml:trace contextRef="#ctx0" brushRef="#br0" timeOffset="5475.04">13017 8128 0,'0'-21'47,"0"0"-47,22 0 16,-1-1-16,0 1 0,-21 0 15,21 0-15,0 0 0,0 0 0,1-1 0,-22 1 16,21 21-16,0-21 16,-21 0-16,21 21 0,-21 21 31,0 0-31,0 0 0,0 1 16,0-1-16,0 0 0,0 0 0,0 0 15,0 0-15,0 1 0,0-1 16,0 0-16,0 0 0,0 0 0,21-21 15,22 21-15,-22-21 16,0 0-16,21 0 0,1 0 0,-1 0 16,0-21-16,1 0 0,-1 0 0,0 21 15,1-21-15,-22 0 0,21-22 16,-21 22-16,-21 0 0,0 0 16,0-22-16,0 22 0,0 0 15,0 0-15,0 0 0,-21 0 0,0 21 16,0 0-16,0-22 0,-22 22 0,22 0 15,-21 0-15,-1 0 0,22 22 16,-21-1-16,21-21 0,-22 21 0,22 0 16,0 0-16,21 0 0,0 1 15,0-1-15,0 0 16,21-21-16,0 0 0,1 0 0,-1 0 16,21 0-16,-21 0 0,0 0 15,1 0-15,-1 0 0,0 0 0,0 21 16,0-21-16,-21 21 15,21 0-15,-21 1 0,0-1 16,0 21-16,0-21 0,0 22 0,0-1 16,0 0-16,-21 1 0,0 20 15,0-21-15,21 22 0,0-22 0,-21 22 16,21-1-16,-21 1 0,21-1 0,0 1 16,-22-1-16,22 1 0,0-1 15,0-20-15,0-1 0,-21 21 0,21-20 16,-21-22-16,0 21 0,21 1 0,-21-22 15,0 0-15,-1 0 16,22 0-16,-21 0 0,0-21 0,0 0 0,0 0 16,21-21-1,0 0-15,0-21 0,0 21 0</inkml:trace>
  <inkml:trace contextRef="#ctx0" brushRef="#br0" timeOffset="8178.89">15346 7726 0,'0'0'0,"21"-21"0,0 21 16,-21-21-16,0-1 16,21 22-16,-21-21 15,0 0 126,21 0-125,-21 0-1,22 0 1,-1-1-1,-21 1-15,0 0 16,0 0-16,0 0 16,21 0-16,-21-1 0,0 1 15,0 0 17,0 42 202,0 0-203,0 1-15,-21-1-16,0-21 15,21 21-15,0 0 16,0 0 15,21-21 47,-21-21-78,21 21 16,0-21 0,-21 0-1,-21 21 1,0 0-16,0 0 16,-1 0-16,1 0 0,-21 0 0,21 21 15,0-21-15,-22 21 0,22 0 16,0 0-16,-21 1 0,20-22 0,1 21 15,0 0-15,21 0 0,0 0 16,0 0-16,0 1 0,0-1 16,0 0-16,0 0 0,21 0 0,0-21 15,1 21-15,20 1 0,-21-1 16,0 0-16,22 0 0,-22 0 0,0 0 16,0 1-16,0-22 0,-21 21 15,0 0-15,0 0 0,-21-21 16,0 0-16,-21 0 15,20 21-15,-20-21 0,-21 0 0,20 0 16,1 0-16,0 0 0,20 0 0,-20 0 16,21-21-16,0 21 0,0 0 15,-1 0-15,44 0 32,-1 21-32,0-21 0,0 21 0,0-21 15,0 22-15,22-22 0,-22 21 16,21-21-16,1 0 0,-1 0 15,0 0-15,1 0 0,20 0 0,-21 0 16,1 0-16,20-21 0,-20 21 16,20-22-16,-21 1 0,1 0 0,-1 0 15,0-21-15,1 20 0,-22 1 16,0 0-16,0-21 0,0 21 0,1-22 16,-22 22-16,0 0 0,0 0 0,0 0 15,0-1-15,-22 22 31,1 0-31,21 22 0,0-1 16,-21 0-16,0 0 0,0 0 16,21 0-16,0 1 0,0 20 0,0-21 15,0 0-15,0 0 0,0 22 16,0-22-16,0 0 0,0 0 0,21 0 16,0-21-16,0 0 15,22 0-15,-22 0 0,21 0 0,-21 0 16,22-21-16,-1 21 0,-21-21 15,21 0-15,1-21 0,-22 20 0,0 1 16,21 0-16,-20-21 0,-1 21 0,-21-1 16,21 1-16,-21 0 15,21 0-15,-21 0 16,-21 42 0,0 0-16,0 0 0,21 0 15,-22 1-15,1 20 0,21-21 0,0 0 16,0 22-16,0-22 0,0 0 15,0 21-15,0-21 0,21 1 0,1-1 16,-1-21-16,0 21 0,21-21 16,-21 0-16,1 0 0,20 0 0,0 0 15,-21-21-15,22 0 0,-22-1 0,21 1 16,-21 0-16,1-21 16,20 21-16,-21-22 0,0 1 0,0-22 15,1 22-15,-1 0 0,0-22 0,0 22 16,0-22-16,-21 22 0,0-21 15,21 20-15,-21 22 0,0-21 0,22 21 16,-44 42 0,1 21-1,0-21-15,0 22 0,0-1 16,21 0-16,-21 22 0,-1-22 0,22 0 16,0 1-16,-21-1 0,21 0 15,0 1-15,-21-1 0,21 0 0,0-20 16,0 20-16,0-21 0,0 0 15,0 0-15,0-42 32,21 21-32,0-21 15,-21 0-15,22 0 0,-1 0 0,0-22 16,0 22-16,21 0 0,-20 0 16,-1 0-16,21-1 0,0 1 0,-20 21 15,20 0-15,0 0 0,-21 0 0,22 0 16,-22 0-16,0 0 0,0 21 15,-21 1-15,0-1 0,0 0 0,0 0 16,0 0-16,-21 0 0,-21 22 16,21-22-16,-22 0 0,1 0 15,0 0-15,-1 1 0,1-1 0,-22 0 16,22 0-16,0 0 0,21-21 16,-22 0-16,22 21 0,0-21 0,0 0 15,0 0-15,-1 0 0,-20 22 31,21-22-31</inkml:trace>
  <inkml:trace contextRef="#ctx0" brushRef="#br0" timeOffset="8548.68">15155 8403 0,'-63'0'0,"126"0"0,-147 0 0,41 0 16,22 0-16,0 0 0,42 21 31,21-21-31,1 0 0,20 0 0,1 0 16,-1 0-16,22 0 0,0 0 0,20 0 15,-20 0-15,21 0 0,0 0 16,0 0-16,-1 0 0,-20 0 0,21 0 15,-21 0-15,-22 0 16,1 0-16,-1 0 0,-21 0 0,1 0 16,-22 0-16,0 0 0,0 0 0,-42 0 47,0 0-47,0 0 15,-22 0-15,22 0 0,-21 0 16,-22 0-16,22 0 0,-21 0 0,-1 0 15,-21 0-15</inkml:trace>
  <inkml:trace contextRef="#ctx0" brushRef="#br0" timeOffset="8865.74">14965 8551 0,'-43'0'16,"86"0"-16,-128 0 0,43 22 0,21-22 15,-22 0-15,22 0 0,21 21 0,0 0 16,21-21-16,22 21 15,-1-21-15,0 0 0,22 0 16,-1 0-16,22 0 0,0 0 0,20 0 16,1 0-16,0 0 0,0 0 0,21 0 15,-21 0-15,0 0 0,-1-21 16,1 21-16,-21-21 0,-22 21 0,22 0 16,-43 0-16,22-21 0,-22 21 0,-21 0 15,1 0-15,-1 0 16,0 0-16,-42 0 47,0 21-32,-1-21-15,22 21 0,-21-21 0,0 21 16,0-21-16</inkml:trace>
  <inkml:trace contextRef="#ctx0" brushRef="#br0" timeOffset="10855">13187 12150 0,'0'0'0,"21"0"16,0 0 15,0 0-31,0-21 31,1 21-31,-1-22 16,0 22-16,0-21 0,-21 0 16,21 21-1,-21-21-15,0 0 0,0 0 16,0-1 0,-21 1-1,0 21-15,0 0 0,0 0 0,-1 0 16,1 0-16,0 0 0,-21 0 15,-1 21-15,22 1 0,-21-1 0,0 0 16,-1 0-16,22 0 0,0 22 16,-21-22-16,42 21 0,0-21 0,0 0 15,0 1-15,0 20 0,0-21 0,21 0 16,21 0-16,-21 1 0,22-1 16,-1 0-16,0 0 0,-21-21 0,22 21 15,-1 0-15,-21 1 0,0-1 0,1 0 16,-22 0-1,0 0-15,-22 0 0,1-21 16,0 0-16,-21 22 0,-1-22 16,1 0-16,0 0 0,-1 0 0,1 0 15,0 0-15,-1 0 0,1 0 0,0-22 16,21 22-16,-1-21 0,1 0 16,0 21-16,21-21 0,21 21 46,0 21-46,1-21 0,-1 21 0,0 0 16,0-21-16,0 22 0,22-1 16,-22-21-16,21 21 0,-21-21 15,22 0-15,-1 0 0,0 0 0,1 0 16,20 0-16,-21 0 0,1 0 16,-1 0-16,-21 0 0,22 0 0,-22-21 15,21 0-15,-21-1 0,0 1 16,1 0-16,-22 0 0,21 0 15,-21 0-15,0-22 0,21 22 0,-21 0 16,0 0-16,0 0 0,0-1 16,0 44 15,0-1-31,-21 0 0,21 0 16,-21 0-16,21 0 0,0 1 15,0-1-15,0 0 0,0 0 0,0 0 16,0 0-16,21-21 15,0 0-15,0 0 0,0 0 0,0 0 16,1 0-16,-1 0 0,21 0 16,-21 0-16,0-21 0,1 21 0,20-21 15,-21 0-15,0 0 0,-21 0 0,21-1 16,1 1-16,-22 0 0,0 0 16,21 0-16,-21 0 0,21-1 0,-21 44 46,-21-1-46,0 0 0,21 0 16,0 0-16,0 0 0,-22 1 16,22-1-16,0 0 0,0 0 0,0 0 15,0 0-15,22 1 0,-22-1 0,21-21 16,0 21-16,0-21 0,0 0 16,22 0-16,-22 0 0,0 0 0,21 0 15,-21 0-15,22-21 0,-22 0 16,0-1-16,0 1 0,0 0 0,22 0 15,-22-21-15,0-1 0,0 1 0,0 0 16,1-22-16,-1 22 0,0-22 16,0 22-16,-21-22 0,21 22 15,0 0-15,-21-1 0,0 1 0,0 21 16,0 42 0,-21 0-16,0 0 15,0 22-15,0-1 0,0 0 16,-1 22-16,22-22 0,0 1 0,0-1 15,0 0-15,0 1 0,0-1 0,0-21 16,0 21-16,0-20 0,0-1 16,0 0-16,0 0 0,0 0 15,0-42 17,0 0-32,0 0 15,0 0-15,0-1 0,0 1 0,22 0 16,-1-21-16,0 21 0,0-1 15,0 1-15,0 0 0,22 0 0,-22 21 16,0 0-16,0 0 0,0 0 16,1 0-16,-1 0 0,0 0 0,0 21 15,0 0-15,-21 0 0,21 1 0,-21-1 16,0 0-16,0 0 0,0 0 16,-21 22-16,0-22 0,0 0 0,0-21 15,-22 21-15,22 0 0,-21 0 0,0 1 16,20-22-16,-20 21 0,0 0 15,21-21-15,-22 0 0,22 21 16,0-21-16,0 0 0</inkml:trace>
  <inkml:trace contextRef="#ctx0" brushRef="#br0" timeOffset="11322.73">12594 12975 0,'0'0'0,"-21"0"0,0 0 15,0 0-15,-1 0 0,1 0 0,0 0 16,21-21-16,21 21 31,22 0-31,-22 0 16,21 0-16,22 21 0,-22-21 16,43 0-16,-22 0 0,22 0 0,21 0 15,-1 0-15,1 0 0,0 0 16,0 0-16,0 0 0,0 0 0,-1 0 15,-20 0-15,0 0 0,-1 0 0,-20 0 16,-1 0-16,1 0 0,-22 0 16,-21 0-16,1 0 0,-1 0 0,0 0 15,0 0 1,-21 21 0,-21-21 15,0 0-31,0 0 0,-22 0 15,22 0-15,0 0 0,-21 0 0,20 0 16,-20 0-16,0 0 0,-22 0 16</inkml:trace>
  <inkml:trace contextRef="#ctx0" brushRef="#br0" timeOffset="11663.4">12658 13123 0,'0'0'0,"-43"0"0,-20 0 0,20 22 15,1-22-15,0 0 0,-1 0 16,22 0-16,0 0 0,0 0 16,21 21-16,0 0 15,21-21-15,21 0 16,-20 0-16,20 0 0,0 0 0,22 0 16,-22 0-16,22 0 0,20 0 0,1 0 15,0 0-15,20 0 0,-20 0 16,21 0-16,-21 0 0,20 0 0,-20 0 15,0 0-15,-22 0 0,22 0 0,-22 0 16,-20 0-16,20-21 0,-20 21 16,-22 0-16,21 0 0,-21 0 0,0 0 15,1-21-15,-1 21 16,0 0-16,0-22 16,0 22-16,0-21 15,1 21-15,-1-21 0,0 0 16,0 0-16,0 21 0,0-21 0</inkml:trace>
  <inkml:trace contextRef="#ctx0" brushRef="#br0" timeOffset="12491.02">15049 8382 0,'0'0'0,"-21"21"0,0-21 16,21 21 0,21-21-1,0 22-15,22-22 16,-1 0-16,22 0 0,-1 0 15,22 0-15,-22 0 0,43 21 0,-21-21 16,21 0-16,-1 0 0,1 0 16,21 0-16,-21 21 0,0-21 0,-21 0 15,-1 0-15,-20 0 0,-1 0 0,-20 0 16,-1 0-16,-21 0 0,0 0 16,0 0-16,-21 21 62,-21 0-31,0-21-31,0 0 0,0 0 16,0 0-16,-1 21 0</inkml:trace>
  <inkml:trace contextRef="#ctx0" brushRef="#br0" timeOffset="12862.81">15473 8678 0,'0'0'0,"-21"0"0,-22 0 16,64 22 15,1-22-31,20 0 0,0 0 0,1 21 16,20-21-16,1 0 0,20 0 15,1 0-15,0 0 0,20 0 0,-20 0 16,21 0-16,-21 0 0,20 0 16,-20 0-16,-21 0 0,20 0 0,-20 0 15,-22 0-15,22 0 0,-22 0 16,-21 0-16,21 0 0,-20 0 0,-1 0 31,-21 21 16,-21-21-31,21 21-16,-22 0 15,1 0-15,21 1 16,-21-22-16,21 21 0</inkml:trace>
  <inkml:trace contextRef="#ctx0" brushRef="#br0" timeOffset="15622.75">14711 13081 0,'0'-21'16,"0"0"-16,0 0 31,-21 21-31,-1 0 62,22 21-30,0 0-17,0 0 17,0 0-1,0 0-31,0 1 15,0-1 1,0 0-16,0 0 16,0 0-16,0 0 15,0 1-15,0-1 16,0 0-16,0 0 16,0 0-16,0 0 0,22-21 15,-22 22-15,21-1 0,-21 0 0,0 0 16,21 0-16,0 0 15,-21 1-15,21-22 0,0 21 16,1 0-16,-22 0 0,21 0 0,0 0 16,0 1-16,0-1 0,0 0 15,1 0-15,-1 0 0,0 0 0,0 1 16,0-1-16,0 0 0,1 0 0,-1 0 16,0-21-16,21 21 0,-42 1 0,21-1 15,1 0-15,-1 0 0,21 0 16,-21 0-16,0 1 0,22-1 15,-22 0-15,0 21 0,21-21 0,-20 1 16,-1-1-16,0 0 0,21 0 16,-21 0-16,1 0 0,20 1 0,0-1 15,-21 0-15,22 0 0,-1 0 0,0 0 16,1 1-16,20-1 0,-20-21 0,20 21 16,-21 0-16,22 0 0,-1-21 15,1 21-15,-1 1 0,1-22 0,-1 21 16,-20-21-16,20 21 0,1-21 0,-1 0 15,-20 21-15,20-21 0,1 21 16,-1-21-16,-21 0 0,22 0 0,-1 0 16,1 0-16,-1 0 0,1 0 0,21 0 15,-22 0-15,1 0 0,20 0 0,-20-21 16,20 21-16,-20-21 16,-1 21-16,22-21 0,-21 21 0,-1-21 15,22-1-15,-22 1 0,22 21 0,-22-21 16,22 0-16,-21 0 0,20-22 15,-20 22-15,-1 0 0,1 0 0,20-21 16,-41 20-16,20 1 0,1-21 0,-1 21 16,1-22-16,-22 1 0,22 21 0,-1-21 15,-21-1-15,22 1 0,-22 0 16,22-22-16,-1 22 0,-20-1 0,20 1 16,-21-21-16,22 20 0,-22 1 0,1-22 15,20 22-15,-21-21 0,1 20 16,20 1-16,-20-22 0,-1 22 0,0 0 15,22-22-15,-22 22 0,22-22 16,-22 22-16,0-21 0,22 20 0,-22-20 16,0 20-16,1-20 0,-1-1 15,0 22-15,1-21 0,-1-1 0,-21 1 16,22-1-16,-22 1 0,0-22 0,21 21 16,-21 1-16,1-22 0,-1 22 15,0-1-15,0 1 0,0-1 0,0-20 16,1 20-16,-1 1 0,0-1 0,0-21 15,0 22-15,0-1 0,-21 1 16,22-22-16,-22 22 0,21-1 16,-21 1-16,0-22 0,0 22 0,0-22 15,0 21-15,0-20 0,0 20 0,0 1 16,21-22-16,-21 22 0,0-1 16,0 1-16,0-1 0,0 1 0,0-22 15,0 21-15,0 1 0,0-1 0,0 1 16,0-1-16,0 1 0,0 21 0,-21-22 15,0 1-15,-1-1 0,1 1 16,0-1-16,0 22 0,0-22 0,-22 1 16,22-1-16,-21 22 0,21-22 0,-22 22 15,22 0-15,-21-1 0,0 1 16,-1 0-16,1-1 0,0 1 16,-1 21-16,1-21 0,0-1 0,-1 22 15,1-21-15,0 21 0,-22-1 0,22-20 16,-1 21-16,1 0 0,-21-22 15,20 22-15,1 0 0,-22 0 0,22 0 16,-21 0-16,20-1 0,1 1 0,-22 0 16,22 21-16,0 0 0,-1-21 15,-20 21-15,21 0 0,-1 0 0,-20 0 16,20 0-16,1 0 0,-21 0 0,20 0 16,-20 0-16,20 0 0,-20 0 15,21 0-15,-22 0 0,22 0 0,-22 0 16,22 0-16,-22 0 0,22 21 15,-21-21-15,-1 0 0,22 0 16,-22 0-16,1 0 0,20 0 0,1 0 16,0 21-16,-1-21 0,1 0 0,0 0 15,-1 0-15,1 0 0,0 0 16,-1 0-16,22 21 0,-21-21 0,0 0 16,20 0-16,-20 0 0,21 0 0,0 0 15,-22 22-15,22-22 0,0 0 16,0 0-16,0 0 0,0 21 0,-1-21 15,1 0-15,0 21 16,0-21 0,0 0-16,21 21 15,0-42 48,21 21-63,0-21 15,0 21-15,-21-21 0,21 21 0,1-22 16,-1 22-16,0-21 0,0 0 0,0 0 16,0 21-16,1-21 15,-1 0-15,0-1 0,21 1 0,-21-21 16,1 21-16,20 0 0,-21-22 0,0 22 16,22-21-16,-22-1 0,21 22 15,-21-21-15,0 21 0,1-22 0,-1 22 16,0 0-16,0 21 0,-21-21 0,21 0 15,-21 42 17,-21 0-32,0 0 0,0 0 0,0-21 15,-1 22-15,1-1 0,0 0 16,0 0-16,-21 0 0,20-21 16,-20 21-16,21 1 0,-21-1 0,20 0 0,-20 0 15,0 0-15,-1 0 0,22 1 16,-21-1-16,0 0 0,20 0 15,-20 0-15,21 0 0,0-21 0,0 22 16,-1-1-16,1 0 0,0 0 16,21 0-16,21-21 47,0 0-47,1 0 0,-1 0 15,0 0-15,0 0 0,21 0 16,-20 0-16,20 0 0,-21 0 0,21 21 15,-20-21-15,20 22 0,0-22 16,-21 0-16,22 21 0,-1-21 16,-21 21-16,22-21 0,-1 21 0,-21-21 15,0 0-15,0 21 0,1-21 0,-1 0 16,0 21-16,-21 1 16,21-22-16,-21 21 0,21-21 15,-21 21-15,21-21 31,1 0-31,-1 0 16,0 0 0,0 0-16,0 0 47</inkml:trace>
  <inkml:trace contextRef="#ctx0" brushRef="#br0" timeOffset="16267.17">22437 10562 0,'0'0'0,"21"-21"0,-21 0 16,0 0-16,21 0 0,-21-1 15,0 1-15,21 21 0,-21-21 16,21 21-16,-21 21 16,0 0-16,0 1 15,-21 20-15,0-21 0,21 21 0,-21-20 16,0 20-16,-1 0 16,1 1-16,0-1 0,0 0 0,0 1 15,0-1-15,-1 0 0,1 1 0,0-22 16,0 21-16,21 0 0,-21 1 15,21-1-15,-21-21 0,21 0 0,-22 22 16,22-22-16,0 0 0,0 0 0,0 0 16,0-42 31,0 0-47,0-21 0,-21 21 15,21-1-15</inkml:trace>
  <inkml:trace contextRef="#ctx0" brushRef="#br0" timeOffset="17447.36">21886 10922 0,'21'21'16,"1"-21"-16,-1 0 16,0 0-16,0 21 0,21-21 0,-20 0 15,20 0-15,0 0 0,1 0 0,20 0 16,1 0-16,-1 0 0,1 0 15,20 0-15,-20 0 0,-1-21 16,22 0-16,-22 0 0,-20 0 0,-1 0 0,0-1 16,1 1-16,-1-21 15,-21 0-15,-21 20 0,0-20 0,0 21 16,0-21-16,0 20 0,0 1 0,0 0 16,0 0-16,-21 21 15,0 0-15,0 0 0,0 0 16,-1 21-16,1 0 0,0 0 15,21 1-15,-21 20 0,0-21 0,21 21 16,-21-20-16,21 20 0,0 0 0,-22 1 16,1-22-16,21 21 0,-21-21 15,21 22-15,-21-1 0,0-21 0,21 0 16,0 22-16,-21-22 0,21 0 16,-22 21-16,22-21 0,-21 1 15,21-1-15,0 0 0,-21-21 16,21 21-16,-21-21 15,21-21 1,0 0-16,21 0 16,0-1-16,0 1 15,1-21-15,20 21 0,-21 0 0,21-1 16,1-20-16,-22 21 0,21 0 0,-21 0 16,22 21-16,-22-22 0,0 22 15,0 0 1,-21 22-1,0-1-15,0 0 0,0 0 16,-21 0-16,21 0 0,-21 1 0,21-1 16,-21 0-16,21 0 0,0 0 0,0 0 15,0 1-15,0-1 0,0 0 16,0 0-16,21 0 0,0-21 0,0 21 16,0-21-16,1 0 0,-1 0 0,0 0 15,0 0-15,21 0 0,-20 0 16,-1 0-16,0 0 0,0-21 0,21 0 15,-20 21-15,-1-42 0,0 21 16,0-1-16,0-20 0,22 21 16,-22 0-16,0-22 0,-21 22 0,21 0 15,0 21-15,-21-21 0,21 0 0,-21 42 47,-21-21-47,0 21 16,0 0-16,21 0 0,-21-21 0,0 22 15,21-1-15,0 21 0,-22-21 0,1 0 16,21 1-16,0-1 0,0 0 16,0 0-16,0 0 0,0 0 15,0 1-15,21-22 0,1 0 16,-1 0-16,0 0 16,0 0-16,21 0 0,1 0 0,-1-22 15,0 22-15,1-21 0,-1 0 0,0 0 16,22 0-16,-1 0 0,-20-22 15,20 1-15,-20 21 0,20-22 0,-42 22 16,22-21-16,-22 21 0,0 0 0,-21-1 16,0 1-16,0 0 0,0 0 15,-21 21-15,0 0 0,-22 0 0,22 0 16,0 0-16,0 0 0,0 21 0,-1 0 16,1 0-16,21 1 15,0-1-15,0 21 0,0-21 0,0 0 16,0 22-16,0-22 0,0 0 15,0 21-15,0-20 0,0-1 16,0 0-16,0 0 0,0 0 0,-21-21 16,21 21-16,-21-21 0,0 0 15,0 22-15,-1-22 0,1 0 0,0 0 16,-21 0-16,21 0 0,-1 0 0,1 0 16,0 0-16,0 0 15,21-22 1,0 1-16,0 0 15,0 0-15,0 0 16,21 0-16,-21-1 16</inkml:trace>
  <inkml:trace contextRef="#ctx0" brushRef="#br0" timeOffset="17774.16">23982 10499 0,'-43'0'16,"22"0"-16,-21 0 0,21 0 0,-22 0 16,22 21-16,-21-21 0,21 21 15,0-21-15,21 21 0,21-21 32,0 0-32,0 0 0,0 0 15,22 0-15,-22 0 0,0 0 0,21-21 16,-21 21-16,1-21 0,-1 0 15,-21 0-15,0-1 16,0 1-16,-21 21 0,-1 0 16,1 0-16,0 0 0,0 0 15,0 0-15,0 0 0,-1 0 0,22 21 16,-21 1-16,0-1 16,21 0-16,0 0 0,0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1:48:32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7154 5207 0,'0'21'78,"0"0"-62</inkml:trace>
  <inkml:trace contextRef="#ctx0" brushRef="#br0" timeOffset="1884.73">11726 6519 0,'0'0'0,"-21"0"15,0 0 1,0 0 15,0 0-31,-1 0 31,1 0-15,42 0 78,1 0-94,-1 0 15,0 0-15,0 0 0,0 0 16,22 0-16,-1 0 0,-21 0 0,21 22 16,1-22-16,20 0 0,-20 0 15,-1 0-15,0 0 0,1 0 0,20 0 16,-21 0-16,1 0 0,-1 0 15,0 0-15,-20 0 0,20 0 0,-21 0 16,21 0-16,-20 0 0,-1 0 0,0 0 16,0 0-1,0 0 1,-42 0 93,0 0-93</inkml:trace>
  <inkml:trace contextRef="#ctx0" brushRef="#br0" timeOffset="2484.92">11642 6604 0,'-22'21'16,"1"-21"-16,21 21 78,21-21-62,1 0-16,-1 0 15,0 0-15,0 0 0,21 0 0,-20 22 16,20-22-16,0 0 0,1 0 16,20 0-16,-21 0 0,22 0 15,-22 0-15,22 21 0,-22-21 0,0 0 16,1 0-16,-1 0 0,0 21 15,-20-21-15,20 0 0,-21 0 0,0 0 16,0 0-16,1 0 0,-1 0 0,0 0 16,0 0-16,0 0 15,-21-21 48,-21 21-48,21-21-15,-21 21 0,0 0 16,21-22-16,0 1 16,-21 21-16,-1 0 0</inkml:trace>
  <inkml:trace contextRef="#ctx0" brushRef="#br0" timeOffset="3000.63">11790 6498 0,'0'0'0,"-21"0"0,-43 0 15,43 0 1,0 0-16,0 0 15,21 21-15,-22-21 16,22 22 0,22-22 15,-1 21-31,0-21 0,21 0 16,-21 0-16,22 0 15,-1 0-15,0 0 0,1 0 0,-1 0 16,22 0-16,-22 0 0,21 0 15,1 0-15,-22 0 0,1 0 0,-1 0 16,0 0-16,1 0 0,-1 0 16,-21 0-16,0 0 0,0 0 0,1 0 15,-1 0 1,-42 0 62,-1 0-62,1 0-16,0 0 0,0 0 15,0 0-15</inkml:trace>
  <inkml:trace contextRef="#ctx0" brushRef="#br0" timeOffset="4976.84">11726 6668 0,'0'0'0,"-21"0"0,-21 21 16,42 0-16,-21-21 0,-1 0 16,44 0 30,-1 0-46,0 0 0,0 0 0,21 0 16,-20 0-16,20 0 0,0 0 16,1 0-16,20 0 0,-21 0 0,22 0 15,-22 0-15,22 0 0,-22 0 16,22 0-16,-22 0 0,-21 0 16,21 0-16,-20 21 0,20-21 0,-21 0 15,0 0-15,0 0 16,1 0 15,-44 0 0,1 0-15,0 0-16,-21 0 0,21 0 16,-22 0-16,1 0 0,0 0 15,-1 0-15,1 0 0,-22 0 16,22 0-16,-21 0 0,20 0 0,1 0 15,0 0-15,-1 0 0,1 0 16,21 0-16,0 0 0,-22-21 0,22 21 16,0 0-16,0 0 15,42 0 32,0 0-31,0 0-16,22 0 0,-22 0 0,21 0 15,0 0-15,22 0 0,-22 0 16,22 0-16,-1 0 0,-20 0 16,20 0-16,-21 0 0,22 0 0,-22 0 15,1-21-15,-22 21 0,21 0 16,-21 0-16,0-21 0,-21-1 31,-21 22-31,0-21 16,-21 21-16,21 0 0,-22 0 0,1 0 15,0 0-15,-22 0 0,22 0 16,-22 0-16,1 0 0,20 0 0,-20 0 16,-1 0-16,22 0 0,0 0 15,-1 0-15,1 0 0,21 0 0,0 0 16,0 0-16,-1 0 16,44 0 15,-1 0-31,0 0 0,21 0 15,-21 0-15,22 0 0,20 0 0,-20 0 16,-1 0-16,21 0 0,1 0 16,-22 0-16,22 0 0,-22 0 0,22 0 15,-22 0-15,0 0 0,-21 0 16,22 0-16,-22 0 0,0 0 0,0 0 16,0 0-16,-42 0 31,-21 0-31,21 0 0,-22 0 0,1 0 15,0 0-15,-1 0 16,-20-21-16,21 21 0,-22 0 0,1 0 16,20 0-16,-20 0 0,20 0 15,1 0-15,0 0 0,-1 0 0,22 0 16,-21 0-16,21 0 0,0 0 16,21-21-1,21 21 1,0 0-1,21 0-15,-21 0 0,22 0 16,-1 0-16,0 0 0,1 0 16,20 0-16,-20 0 0,20 0 0,-21 0 15,22 0-15,-22 0 0,1 0 0,-1 0 16,0 0-16,1 0 0,-22 0 16,21 0-16,-21 0 0,0 0 15,-42 0 1,0-21-1,-21 21-15,-1 0 0,1-21 16,-21 21-16,20 0 0,-20-22 0,-1 1 16,22 21-16,-22 0 0,22 0 15,0 0-15,-1-21 0,1 21 16,21 0-16,-21 0 0,20 0 0,1 0 16,0 0-1,42 0 1,0 0-16,1 0 15,-1 21-15,21-21 0,-21 0 0,43 0 16,-22 0-16,22 21 0,-1-21 16,1 0-16,-22 0 0,21 0 0,1 0 15,-22 0-15,1 0 0,-1 0 16,0 0-16,1 0 0,-22 0 0,0 0 16,-42 0 15,-22 0-31,22 0 0,-21 0 15,0 0-15,-22 0 0,22 0 16,-22 0-16,1 0 0,-1 0 0,1 0 16,-1 0-16,1 0 0,-1 0 15,1 0-15,20 0 0,1 0 0,21 0 16,0 0-16,0 0 0,-1 0 16,22 22-16,22-22 15,-1 0-15,0 0 0,0 0 16,21 0-16,1 21 0,-1-21 15,0 0-15,22 0 0,-22 0 0,1 0 16,20 0-16,-21 0 16,22 0-16,-22 0 0,1 0 0,-1 0 15,-21 0-15,0 0 0,0 0 0,1 0 16,-44 0 0,1 0-16,-21 0 0,0 0 15,-1 0-15,1 0 0,-22 0 16,1 0-16,-1 0 0,22-21 0,-21 21 15,20 0-15,1 0 0,21 0 16,0 0-16,-1 0 0,1 0 16,42 0-1,1 0-15,-1 0 0,21 0 16,0 0-16,1 0 0,-1 0 16,0 0-16,1 0 0,-1 0 15,22 0-15,-43 0 0,21 0 0,0 0 16,-20 0-16,-1 0 0,-42 0 31,-1 0-31,-20 0 16,0 0-16,-1 0 0,1 0 0,0 0 15,21 0-15,-22 0 0,22 0 16,-21 0-16,21 0 0,-1 0 16,22 21 30,22-21-30,-1 0 0</inkml:trace>
  <inkml:trace contextRef="#ctx0" brushRef="#br0" timeOffset="8380.64">13335 8721 0,'0'0'0,"-21"0"16,0 0-16,-1-21 16,1 21-16,0 0 15,0 0-15,0 0 16,0 0-16,-1 0 16,1-22-16,0 22 0,0 0 15,0 0-15,0 0 0,-1 0 16,1 0-16,0 0 0,0 0 15,0 0-15,0 0 16,42 0 31,0 0-47,21 0 0,-21 0 0,22 0 16,-1 0-16,0 0 0,1 0 0,20 0 15,-20 0-15,20 0 0,1 0 16,-22 0-16,21 0 0,-20 0 0,-1 0 15,0 0-15,1 0 16,-1 0-16,-21 0 0,0 0 0,1 0 16,-1 0-16,-42 0 31,-1 0-15,1 0-16,-21 0 0,21 0 15,-22 0-15,1-21 0,0 21 0,-22 0 16,22 0-16,-22 0 0,1 0 0,-1 0 15,22 0-15,-21 0 0,20 0 16,1 0-16,0 0 0,20 0 0,1 0 16,0 0-16,0 0 0,42 0 31,0 0-31,0 0 0,22 0 16,-1 0-16,0 0 0,1 0 15,20 21-15,-20-21 0,20 0 0,1 0 16,-22 0-16,21 0 0,1 0 0,-22 0 15,22 0-15,-22 0 0,0 0 16,1 0-16,-1 0 0,-21 0 0,22 0 16,-22 0-16,-42 0 31,-22 0-31,22 0 16,-21 0-16,-1 0 0,1 0 15,0 0-15,-1 0 0,1 0 16,0 0-16,-1 0 0,1 0 0,0 0 15,-1 0-15,22 0 0,-21 22 16,0-22-16,20 0 0,1 21 0,0-21 16,0 0-16,21 21 0,42 0 31,-21-21-31,22 0 0,-22 0 0,21 0 16,1 0-16,20 0 0,-21 0 15,1 0-15,20 0 0,-20 0 0,-1 0 16,0 0-16,1 0 0,-1 0 15,0 0-15,-21 0 0,22 0 0,-22 0 16,-21-21-16,0 0 31,-21 21-31,0 0 0,-22 0 16,1 0-16,0 0 0,-1 0 16,1 0-16,-22-21 0,1 21 0,21 0 15,-22 0-15,1 0 0,-1 0 0,22 0 16,-22 0-16,22 0 0,21 0 15,0 0-15,-22 0 0,64 0 32,1 21-32,-1-21 0,0 0 15,21 0-15,1 0 0,-1 0 16,21 0-16,-20 0 0,20 0 16,-20 0-16,20 0 0,-21 0 0,1 0 15,-1 0-15,0 0 0,1 0 16,-1 0-16,-21 0 0,0 0 0,1 0 15,-44 0 1,-20 0 0,21 0-16,-21 0 0,-22 0 0,22 0 15,-1 0-15,-20 0 0,-1 0 16,22 0-16,-21 0 0,20 0 16,1 0-16,0 0 0,-1 0 0,22 0 15,-21 0-15,21 0 0,-1 0 16,22 21-16,22-21 31,-1 21-31,0-21 0,0 0 0,21 0 16,-20 0-16,20 0 0,0 0 15,1 0-15,-1 0 0,0 0 0,1 0 16,-1 0-16,0 0 0,1 0 0,-22 0 16,21 0-16,-21 0 0,-42 0 31,0-21-31,0 21 15,-22-21-15,-20 21 0,21 0 0,-22 0 16,22 0-16,-22-21 0,1 21 0,20 0 16,-20 0-16,21 0 15,-1 0-15,1 0 0,0 0 0,20 0 16,1 0-16,21 21 16,0 0-16,21-21 15,1 0-15,20 21 0,0-21 0,1 0 16,-1 0-16,21 21 0,1-21 15,-1 0-15,-20 0 0,20 0 0,-20 21 16,20-21-16,-21 0 0,-20 0 16,-1 0-16,0 0 0,0 0 0,-42 0 31,0 0-31,0 0 0,-22 0 0,1 0 16,0-21-16,-1 21 0,1 0 15,-22 0-15,22 0 0,0-21 16,-1 21-16,1 0 0,0 0 0,-1 0 15,22 0-15,0 0 0,0 0 16,0 0-16,42 0 16,21 0-1,-21 0-15,22 0 0,-1 21 0,0-21 16,1 0-16,-1 0 0,0 0 0,1 0 16,-1 0-16,0 0 15,-20 0-15,20 0 0,-21 0 0,-42 0 31,-21 0-15,-1 0-16,22 0 0,-42-21 0,20 21 16,-20 0-16,20 0 0,-20-21 15,21 21-15,-22 0 0,22 0 0,21 0 16,-22 0-16,22 0 16,42 0-1,0 0-15,1 0 16,20 0-16,0 0 0,1 0 15,20 0-15,-21 0 0,22 0 16,-22 0-16,22 0 0,-22 0 0,0 0 16,1 0-16,-1 0 0,-21 0 15,0 0-15,-42 0 16,-21 0 0,21 0-16,-43 0 0,22 0 0,-22 0 15,22 0-15,-21 0 0,-1 0 16,22 0-16,-22 0 0,22 0 0,21 0 15,-22 0-15,22 0 0,0 0 16,42 0 0,0 21-16,1-21 15,20 0-15,0 0 0,1 0 0,20 0 16,-21 0-16,22 0 0,-1 0 16,-20 0-16,20 0 0,-20 0 15,-1 0-15,0 0 0,1 0 0,-22 0 16,0 0-16,-42 0 15,-22-21 1,1 21-16,-21 0 0,-1 0 0,1-21 16,-22 21-16,0 0 0,1 0 15,20 0-15,-21 0 0,22 0 0,-1 0 16,22 0-16,0 0 0,-1 0 16,22 0-16,0 0 0,42 0 15,0 21-15,1-21 16,41 0-16,-21 0 15,22 21-15,-1-21 0,1 0 0,21 0 16,-22 0-16,22 0 0,-22 0 16,1 0-16,-1 0 0,-20 0 0,20 0 15,-42 0-15,0 0 0,1 0 0,-44-21 32,1 21-32,-21 0 0,-22 0 15,22 0-15,-21-21 0,-1 21 16,22 0-16,-22 0 0,1 0 0,20 0 15,1 0-15,0 0 0,21 0 0,-22 0 16,43 21 0,21-21-1,1 0-15,20 21 0,0-21 0,1 0 16,20 0-16,-21 0 0,22 0 16,-1 0-16,-20 0 0,20 0 0,1 0 15,-22 0-15,0 0 0,1 0 16,-1 0-16,-21 0 0,0 0 0,-42 0 31,-21 0-31,21 0 16,-22 0-16,1 0 0,21 0 15,-21 0-15,-1 0 0,22 0 16,-21 0-16,21 0 0,-1 0 0,22 21 16,0 0-1,0 1 32,0-44-31,0 1-1,22 0-15,-22 0 16</inkml:trace>
  <inkml:trace contextRef="#ctx0" brushRef="#br0" timeOffset="11800.94">11663 6604 0,'0'0'0,"-21"0"16,-1 0-16,1 0 15,0 0-15,0 0 16,0 0-16,21-21 16,-21 21-16,-1 0 31,22-21-31,22 21 62,-1 0-62,0 0 16,0 0-16,21 0 0,-20 0 16,-1 0-16,21 0 0,0 0 0,1 0 15,-1 0-15,0 0 0,22 0 0,-22 0 16,22 0-16,-22 0 0,22 0 15,-1 0-15,-21 0 0,1 0 0,-1 0 16,0 0-16,1 0 0,-22 0 16,0 0-16,0 0 0,0 0 15,1 0-15,-1 0 141,0 0-141,0 0 31,-21 21 63,0 0-94,0 0 16,0 0-16,0 1 15,0-1-15,0 0 16,0 0-16,0 0 15,0 0 1,0-42 31,0 0-47,0 0 16,0 0-16,21 0 15,-21-1-15,0 1 0,0 0 16,21 21-16,-21-21 0,0 42 47,0 0-47,0 0 15,0 1-15,0-1 0,0 0 16,0 0-16,0 0 0,-21-21 16,21 21-16,0-42 62,0 0-62,0 0 16,0 0-16,21 0 0,-21-1 15,0 1-15,0 42 63,0 1-63,0-1 0,0 0 15,-21 0-15,0 0 16,21 0-16,-21-21 16,21 22-16,-21-22 15,0 0 17,-1 0-32,1 0 15,0 0-15,0 0 16,0 0-16,0-22 0,-1 22 15,1 0-15,0-21 0,0 21 16,0 0-16,0 0 0,-22 0 0,22 0 16,-21 0-16,21 0 0,-22 0 15,22 0-15,-21 0 0,21 0 0,-22 0 16,1 0-16,21 0 0,-22 0 0,22 0 16,-21 0-16,21 0 0,0 0 15,-1 0-15,1 0 0,0 0 31,21-21 32,0 0-32,0 0 0,0 0-15,0-1-16,0 1 16,0 0-16,0 0 15,0 0 1,0 42 31,0 0-32,0 0-15,0 0 0,-21 1 16,21-1-16,0 0 0,0 0 0,0 0 16,-21 0-16,21 1 15,0-44 32,0 1-31,0 0-16,0 0 0,0 0 15,0 0-15,0-1 0,0 1 16,0 0-16,0 0 16,0 42-1,0 0 1,0 0-16,0 1 16,-21-1-16,21 0 0,0 0 15,-22 0-15,22 0 16,0-42 46,0 0-62,0 0 0,0 0 16,0 0-16,0-1 0,0 1 16,0 0-16,0 0 0,0 0 0,0 0 15,0 42 16,0 0-15,-21 0-16,21 0 0,-21 0 0,21 1 16,-21-1-16,21 0 0,0 0 15,-21-21-15,21 21 0,-21-21 16,21 21 0,0-42 15,21 0-16,-21 0-15,21 21 0,-21-21 16,0 0-16,0-1 0,0 1 0,21 21 16,-21-21-16,0 0 15,0 42 48,21-21-16,0 0-32,1 0-15,-1 0 16,0 0-16,0 0 0,0 0 0,0 0 16,22 0-16,-1 0 0,0 0 15,1 0-15,20 0 0,-20 0 0,20 0 16,1 0-16,-1 0 0,1 0 15,-1 0-15,1 0 0,-22 0 0,21 0 16,-41 0-16,20 0 0,-21 0 16,0 0-16,0 0 0,1 0 47,-22 21 62,21-21-93,0 0-1,0 0-15,-21 21 16</inkml:trace>
  <inkml:trace contextRef="#ctx0" brushRef="#br0" timeOffset="15480.8">13017 8763 0,'0'0'0,"0"-21"16,0 0-1,0 0-15,0-1 16,-21 22 15,21-21-15,0 42 31,0 1-47,0-1 15,0 0-15,-21 0 0,21 0 16,0 0-16,-21 1 0,21-1 16,0 0-16,-21-21 15,21 21-15,0-42 47,0 0-31,0 0-16,0-1 15,0 1-15,0 0 0,0 0 16,0 0-16,0 0 0,0-1 16,0 1-16,0 0 15,-21 21 1,-1 0 0,22 21-1,-21-21-15,21 21 0,-21 1 0,21-1 16,0 0-16,-21-21 0,21 21 15,-21 0-15,21 0 16,-21 1-16,21-44 47,0 1-31,0 0-16,0 0 15,0 0-15,0 0 16,0-1-16,0 1 0,0 0 15,0 42 32,0 0-31,0 1-16,0-1 16,0 0-16,0 0 15,0 0-15,0 0 16,0 1-16,0-1 31,0-42 0,0-1-31,0 1 0,21 0 16,-21 0 0,0 0-16,21 0 0,-21-1 15,21 1-15,-21 42 63,0 1-48,0-1 1,0 0 0,0-42 30,21 0-14,0 21-32,1 0 0,-22-22 15,21 22-15,0 0 0,0 0 16,0 0-16,0 0 0,1-21 16,-1 21-16,0 0 0,21 0 15,-21 0-15,22 0 0,-22 0 0,21 0 16,1 0-16,-22 0 0,21 0 0,0 0 15,-20 21-15,20-21 0,0 0 16,1 0-16,-1 0 0,-21 0 0,21 0 16,1 0-16,-22 0 0,0 0 15,21 0-15,-20 0 0,-1 0 0,-21 22 16,21-22-16,0 0 0,0 0 16,0 0-1,1 0 1,-1 0 15,0 0 0,0 0 32,-21 21-16,0 0-32,0 0-15,0 0 16,-21-21-16,21 21 16,0 1-16,0-1 15,0 0 1,-21-21 46,0 0-46,-1 0 0,1 0-16,0 0 15,0 0-15,0 0 0,21-21 0,-21 21 16,-1 0-16,1 0 0,0 0 15,0 0-15,0 0 0,-22 0 0,22 0 16,0 0-16,0 0 0,0 0 16,-22 0-16,22 0 0,-21 0 0,21 0 15,-22 0-15,1 0 0,21 0 16,-21 0-16,20 0 0,-20 0 16,0 0-16,21 0 0,-22 0 0,22 0 15,0 0-15,-21 0 0,20 0 16,1 0-16,0 0 0,0 0 0,0 0 15,0 0-15,-1 0 16,1 0 0,0 0-16,21-21 47,-21 21 31,42 0-31,0 0-47,0 0 15,1 0-15,-1 0 0,21 0 16,0 0-16,1 0 0,20 0 0,-20 0 15,20 0-15,1 0 0,-1 0 0,22 0 16,-22 0-16,1 0 16,-22 0-16,22 0 0,-22 0 0,0 0 15,1 0-15,-1 0 0,-21 0 16,0 0-16,0 0 0,-21-22 16,-21 22-1,0 0 1,0-21-16,0 21 0,0 0 15,-22 0-15,22 0 0,-21 0 16,-1 0-16,22 0 0,-21 0 0,-22 0 16,22 0-16,0 0 0,-22 0 0,22 0 15,-22 0-15,22 0 16,-21 0-16,20 0 0,1 0 0,0 0 16,20 0-16,1 0 0,0 0 15,0 0-15,21-21 31,21 21-15,21 0-16,-20 0 0,-1 0 0,0 0 16,21 0-16,-21 0 0,22 0 15,-1 0-15,0 0 0,1 0 0,-1 0 16,22 0-16,-22 0 0,0-21 16,1 21-16,-22 0 0,21 0 0,-21 0 15,0 0-15,1 0 16,-1 0-16,-64 0 31,22 0-15,0 0-16,-21 21 0,21-21 0,-22 0 15,22 0-15,-21 0 0,-1 0 16,1 0-16,0 0 0,-1 0 0,22 0 16,-21 0-16,21 0 0,-22 0 15,22 0-15,0 0 16,42 0-1,0 0-15,1 0 16,-1 0-16,21 0 0,0 0 16,-20 0-16,20 0 0,0 0 15,1 0-15,-1 0 0,0 0 0,1 0 16,-1 0-16,0 0 0,1 0 16,-22 0-16,0-21 0,0 21 0,0 0 15,-42 0 16,0 0-31,0 0 0,0 0 0,-22 0 16,22 0-16,0 0 0,-21 0 16,20 0-16,-20 0 0,21 0 0,-21 0 15,20 0-15,-20 0 0,21 0 16,-21 0-16,20 0 0,1 0 16,0 0-16,42 0 31,0 0-31,1 0 0,20 0 15,0 0-15,-21 0 0,22 0 16,-1 0-16,-21 0 0,22 0 0,-22 0 16,0 0-16,0 0 0,0 0 31,-42 0 16,0 0-32,0 0-15,0 0 16,-1 0-16,1 0 16,0 21-16</inkml:trace>
  <inkml:trace contextRef="#ctx0" brushRef="#br0" timeOffset="17225.58">11599 6604 0,'-21'0'16,"0"0"-1,0 0 32,21 21-31,-21-21-1,21 21-15,0 1 0,0-1 16,0 0-16,0 0 16,0 0-1,0 0-15,-22-21 0,22 22 16,0-1-16,0 0 31,22-21-15,-1 0-1,0 0-15,0 0 16,0 0-16,0 0 16,1 0-16,-1 0 15,0 0-15,0 0 0,0 0 0,0 0 16,1-21-16,-1 21 0,0 0 0,0 0 15,0 0-15,22 0 0,-22 0 16,21-21-16,-21 21 0,22 0 0,-1 0 16,0 0-16,1 0 0,-1-22 0,0 22 15,1 0-15,-1 0 0,-21 0 16,21 0-16,1 0 0,-22 0 0,21 0 16,-21 0-16,1 0 0,-1 0 15,0 0-15,0 0 0,0 0 16,0 0 15,-21-21 47,0 0-47,0 0-15,0 0-16,0 0 16,0-1-16,0 1 0,0 0 15,0 0 1,0 0 0,22 21 30,-1 0-14</inkml:trace>
  <inkml:trace contextRef="#ctx0" brushRef="#br0" timeOffset="28272.96">10266 9186 0,'21'22'16,"-42"-1"93,0-21-93,-1 0-16,1 0 15,0 0-15,0 21 16,0-21-16,0 0 0,-1 0 15,1 0-15,0 0 16,0 21-16,0-21 0,0 0 0,-1 0 16,1 0-16,0 0 0,0 0 0,-21 21 15,-1-21-15,22 0 16,0 0-16,0 21 0,0-21 16,-1 0-16,1 0 0,0 0 15,0 22-15,0-22 16,0 0-16,-1 0 0,22 21 15,-21-21-15,0 0 0,0 0 0,21 21 16,-21-21-16,0 0 16,-1 21-16,1-21 15,0 0-15,0 0 16,0 0-16,0 0 16,-1 0-16,1 0 15,0 0-15,0 0 16,0 0-16,0 0 0,-1 0 15,1 0-15,0 0 16,0 0-16,0 0 0,0 0 16,-1 0-16,1 0 0,0 0 15,0 0-15,0 0 0,0 0 16,-1 0-16,1 0 0,21-21 0,-21 21 16,0 0-16,0-21 0,0 21 0,-1 0 15,1 0-15,0 0 0,0 0 16,21-21-16,-21 21 0,0 0 0,-1 0 15,1-22-15,0 22 16,0-21-16,0 21 16,21-21-1,-21 21-15,-1 0 0,1-21 16,21 0-16,-21 21 0,0-21 16,21-1-1,-21 22-15,0 0 0,21-21 16,-22 0-16,22 0 15,-21 21-15,0-21 0,21 0 16,0-1 0,-21 22-16,21-21 0,-21 21 0,21-21 15,0 0-15,0 0 16,0 0-16,-21 21 0,21-22 0,0 1 16,0 0-16,-22 0 15,22 0-15,0 0 0,0-1 16,0 1-16,0 0 15,0 0-15,0 0 16,0 0-16,0-1 0,0 1 16,0 0-16,0 0 15,0 0 1,0 0-16,0-1 16,0 1-16,0 0 0,0 0 15,0 0-15,0 0 16,22-1-16,-22 1 0,21 21 15,-21-21-15,0 0 0,21 0 16,0 0-16,-21-1 0,21 1 16,-21 0-16,0-21 0,21 21 0,-21-1 0,22 1 15,-22 0-15,0-21 16,0 21-16,0-1 0,0 1 0,0-21 16,0 21-16,0 0 0,0-1 0,0-20 15,0 21-15,0 0 0,0 0 16,0-22-16,0 22 0,0 0 0,0 0 15,0 0-15,0-1 0,0-20 16,0 21-16,0 0 0,0 0 0,0-1 16,0-20-16,0 21 0,0 0 0,0 0 15,0-22-15,21 22 16,-21 0-16,21-21 0,0 20 0,-21 1 16,21 0-16,-21 0 0,21 0 15,1 0-15,-1-1 0,0 1 0,0 0 16,0 0-16,0 0 0,1 0 0,-1-1 15,-21 1-15,21 21 0,0-21 16,0 0-16,0 21 0,1-21 0,-1 21 16,0-21-16,0-1 0,0 22 15,0-21-15,1 21 0,-1-21 0,0 21 16,0 0-16,-21-21 0,21 21 0,0-21 16,1 21-16,-1-21 0,0 21 15,0-22-15,0 22 0,0-21 16,1 21-16,-1-21 0,0 21 0,21-21 15,-21 21-15,1-21 0,-1 0 16,0 21-16,0-22 0,0 22 0,0-21 16,1 21-16,-1-21 0,0 21 15,0-21-15,21 0 0,-20 21 0,-1-21 16,0 21-16,21-22 0,-21 22 0,1-21 16,-1 21-16,0-21 0,21 21 15,-21-21-15,1 21 0,-1-21 0,0 21 16,0-21-16,0 21 0,0 0 15,1-22-15,-1 1 0,0 21 16,-21-21-16,21 21 16,0 0-1,-21-21-15,21 21 0,1 0 32,-22-21-17,21 21-15,-42 0 78,-1 0-62,1 0-16,0 0 16,0 0-16,0 0 0,0 0 15,-1 0-15,1 0 0,0 0 0,0 0 16,0 0-16,0 0 0,-22 0 15,22 0-15,0 0 0,0 0 0,0 0 16,-1 0-16,1-21 16,0 21-16,0 0 15,0 0-15,0 0 0,-1 0 32,1 0-17,42 0 63,1 0-62,-1 0-16,21 0 16,-21 0-16,0 0 0,22 0 0,-22 0 15,21 0-15,1 0 0,-22 0 16,21 0-16,-21 0 0,22 0 0,-22 0 15,0 0-15,0 0 0,0 0 0,0 0 32,1 0-32,-1 0 31,0 0-31,0 0 31,-21 21 16,0 0-31,0 0-1,-21-21-15,21 21 16,0 0-16,-21-21 0,0 22 16,21-1-16,-22 0 0,1-21 15,0 21-15,21 0 0,-21 0 0,0 1 16,0-1-16,21 0 0,-22 0 0,1 0 15,0-21-15,0 21 0,21 1 16,-21-1-16,0 0 0,21 0 0,-22-21 16,22 21-16,-21 0 0,0 1 15,21-1-15,-21-21 16,21 21-16,-21 0 0,21 0 31,-21-21-31,21 21 16,0-42 46,21 21-46,0-21-16,0 0 0,0 0 16,0 0-16,1-1 0,-22 1 15,21 0-15,0 0 0,0 0 0,0-22 16,0 22-16,-21 0 0,22 0 15,-1 0-15,-21 0 0,21-1 0,-21 1 16,0 0-16,21 0 0,-21 0 0,21 0 16,0-1-1,-21 1-15,0 0 0,22 0 16,-22 0-16,0 0 16,0-1-1,-22 22 63,1 0-78,0 0 0,0 0 0,0 0 0,0 0 16,-1 0-16,-20 0 16,21 0-16,-21 0 0,20 0 0,1 0 15,-21 0-15,21 0 0,0 0 0,-1 0 16,1 0-16,0 0 0,0 0 15,0 0-15,0 0 0,-1 0 0,1 0 16,0 0 0,0 0-16,0 0 15,0 0-15,42 0 125,0 0-109,0 0-16,0 0 0,0 0 0,22 0 16,-22 0-16,0 0 0,21 0 15,-20 0-15,20 0 0,-21 0 0,21 0 16,-20 0-16,20 0 0,0 0 15,-21 0-15,1 0 0,-1 0 0,0 0 16,0 0-16,0 0 0,0 0 16,1 0-1,-22 22 79,0-1-78,-22 0-16,1 0 15,21 0-15,-21 0 0,0 1 16,21-1-16,-21 0 16,0 0-16,-1 0 0,22 0 15,-21 1-15,0-1 0,0 0 0,0 21 16,0-21-16,21 1 0,-22-1 15,1 0-15,0 0 0,21 0 16,-21 0-16,21 1 0,-21-1 16,0 0-16,21 0 0,0 0 15,0 0 1,0 1 0,-22-22-16,22 21 15,0-42 329,-21 21-344,21-22 0</inkml:trace>
  <inkml:trace contextRef="#ctx0" brushRef="#br0" timeOffset="46600.84">8128 2498 0,'0'0'0,"-21"-21"0,0 21 16,21-22-16,-22 22 0,1 0 0,0 0 16,0 0-16,0 0 15,0 0-15,-1 0 0,1 0 16,0 0-16,42 0 31,22 0-31,-1 0 0,0 22 16,22-22-16,-1 0 15,1 0-15,-1 0 0,1 0 0,20 0 16,1 0-16,0 0 0,-22 0 16,22 21-16,-22-21 0,1 0 0,-1 0 15,-20 0-15,-1 0 0,-21 0 16,22 0-16,-22 0 0,-42 0 31,-1 21-15,-20-21-16,21 0 0,0 0 0,-22 0 15,22 21-15,0-21 0,0 0 16,0 0-16,0 0 0,-1 0 0,1 0 16</inkml:trace>
  <inkml:trace contextRef="#ctx0" brushRef="#br0" timeOffset="46905.66">8678 2540 0,'-21'-21'16,"21"0"-16,-21 21 0,21-21 15,-21 21 1,0 0-16,-1 0 16,22 21-16,0 0 15,-21 0-15,21 0 0,-21 22 16,21-1-16,0 0 0,0 1 16,0-1-16,-21 0 0,21 1 15,-21-1-15,21 0 0,-21 22 0,21-22 16,0 0-16,0 1 0,-22-1 15,22 0-15,-21-20 0,21 20 0,0-21 16,0 0-16,0 0 0,0 1 16,0-1-16,0-42 31,0-1-15,0 1-16,21 0 0</inkml:trace>
  <inkml:trace contextRef="#ctx0" brushRef="#br0" timeOffset="47468.34">8911 2519 0,'0'0'0,"0"-21"0,0 0 0,0-1 16,0 1-16,-21 21 31,21 21-31,-21 22 15,21-22-15,0 21 0,-21 1 16,21-1-16,-22 0 0,22 1 0,0 20 16,0-21-16,-21 1 0,21-1 15,-21 22-15,21-22 0,-21 0 16,21 1-16,0-22 0,0 21 0,-21 0 16,21-20-16,0-1 0,0 0 15,0 0-15,0 0 0,0-42 31,0 0-15,0 0-16,21-22 0,0 22 16,-21-21-16,21 21 0,0-22 0,1 1 15,-1 0-15,21 21 0,-21-22 16,22 22-16,-22-21 0,21 21 16,-21-1-16,22 1 0,-22 21 0,21 0 15,-21 0-15,0 0 0,1 0 16,-1 0-16,-21 21 0,0 1 0,21-1 15,-21 0-15,21 21 0,-21-21 16,0 1-16,0 20 0,0-21 0,0 0 16,0 22-16,0-22 0,0 0 15,-21 0-15,21 0 0,-21 0 0,21 1 16,0-1-16,0 0 16,0-42 30,0 0-46,0-1 0,0 1 16,0 0-16,0 0 0,0 0 0</inkml:trace>
  <inkml:trace contextRef="#ctx0" brushRef="#br0" timeOffset="47722.19">9461 2836 0,'0'22'31,"0"-1"-31,0 0 16,0 0-16,0 0 16,0 0-16,0 1 0,0-1 15,0 0-15,0 0 0,0 0 0,0 0 16,0 1-16,0-1 0,0 0 16,-21-21-16,21 21 15,0-42 16,0 0-15,0 0-16,0-1 0,0 1 16</inkml:trace>
  <inkml:trace contextRef="#ctx0" brushRef="#br0" timeOffset="47977.05">9483 2582 0,'-22'0'15,"1"0"17,21-21-32,0 0 15,0 0 1,0 0-16,0 0 16,0 42 30,0 0-30,0 0-16,0 0 16</inkml:trace>
  <inkml:trace contextRef="#ctx0" brushRef="#br0" timeOffset="48512.29">9842 2900 0,'22'0'15,"-1"0"-15,-21-21 16,21 0-16,0-1 0,0 1 16,-21 0-16,0 0 15,0 0-15,0 0 0,-21 21 31,0 0-31,0 0 0,0 21 0,-1-21 16,-20 21-16,21 0 16,0-21-16,0 21 0,-1 0 0,1 1 0,0-1 15,21 0-15,0 0 16,0 0-16,0 0 0,0 1 16,21-1-16,0-21 15,1 21-15,-1-21 0,0 21 0,21-21 16,-21 0-16,1 21 0,20-21 15,-21 0-15,0 21 0,22-21 0,-22 22 16,0-22-16,0 21 0,-21 0 16,0 0-1,-21-21-15,0 0 16,0 21-16,-22-21 0,22 0 16,-21 0-16,21 21 0,-22-21 0,22 0 15,-21 0-15,21 0 16,-22 0-16,22 0 0,0 0 0,0 0 15,0 0-15,-1 0 0,1 0 16,0 0-16</inkml:trace>
  <inkml:trace contextRef="#ctx0" brushRef="#br0" timeOffset="49496.91">11917 2371 0,'0'0'0,"0"-43"0,21 22 16,-21 0-16,21 0 0,-21-21 0,0 20 15,21 1-15,-21 0 0,21 21 16,-21-21-16,0 0 0,0 0 16,-21 21 15,21 21-16,0 21-15,0-21 0,0 22 0,0-1 16,-21 0-16,21 22 0,0-1 16,0 1-16,-21-1 0,21 1 0,-21-22 15,21 22-15,0-1 0,-21-21 16,-1 1-16,1-1 0,21 0 0,0 1 16,0-1-16,-21-21 0,21 0 15,0 1-15,-21-1 0,21 0 0,0 0 16,0-42 15,0 0-31,0 0 16,0-1-16,0 1 0,0 0 0,0-21 15,0 21-15,0-22 0,0 1 16,21 0-16,-21 20 0,21-20 0,0 0 16,1 21-16,-1-22 0,0 22 15,21 0-15,-21 0 0,22 0 0,-22 21 16,21 0-16,1 0 0,-22 0 15,21 0-15,-21 0 0,0 0 0,1 21 16,-1 0-16,-21 21 16,0-21-16,0 1 0,0-1 0,0 21 0,0-21 15,-21 0-15,-1 1 0,1-1 16,-21 0-16,21 0 0,0-21 16,-22 21-16,22-21 0,-21 0 15,21 0-15,-1 0 0,1 0 0,0 0 16,0 0-16,0 0 0,0 0 15,21-21-15,0 0 0,21 21 47,0 0-47,0 21 0,-21 0 0,21-21 16,0 21-16,1 1 0,-1-1 16,0 0-16,0 0 0,0 0 0,0-21 15,1 21-15,-1 1 0,0-22 16,21 21-16,-21-21 0,1 0 15,-1 21-15,0-21 16,0 0-16,0 0 0,0 0 0,1 0 16,-1-21-16,0 0 15,0-1-15</inkml:trace>
  <inkml:trace contextRef="#ctx0" brushRef="#br0" timeOffset="49873.85">12552 2985 0,'21'0'47,"0"0"-31,0 0-16,0 0 15,1 0-15,-1-22 0,0 22 16,21-21-16,-21 21 0,1-21 0,-1 21 16,0-21-16,0 0 0,0 0 15,-21-1-15,0 1 16,-21 21-1,0 0-15,0 0 0,0 0 0,-1 0 16,1 0-16,0 0 0,0 21 16,0 1-16,0-1 0,-1-21 0,1 21 15,21 21-15,-21-21 0,21 1 16,0-1-16,0 0 0,0 0 0,0 0 16,0 0-16,0 1 15,21-1-15,0-21 16,1 0-16,-1 21 0,0-21 15,0 0-15,0 0 0,22 0 16,-22 0-16,0 0 0,0-21 0,21 21 16,-20-21-16,-1-1 0,21 1 15,-21 0-15,0 0 0</inkml:trace>
  <inkml:trace contextRef="#ctx0" brushRef="#br0" timeOffset="50453.49">13166 2858 0,'0'0'15,"21"-22"-15,-21 1 0,21 21 16,-42 21 31,21 1-47,-21-1 0,-1 0 0,22 0 15,0 0-15,0 0 0,0 1 16,-21-1-16,21 0 0,0 0 0,0 0 16,0 0-16,21-21 0,-21 22 15,22-22-15,-1 0 0,0 0 0,21 0 16,-21 0-16,1 0 0,20 0 15,-21 0-15,21-22 0,-20 22 0,-1-21 16,0 0-16,0 0 0,0 0 16,0 0-16,1-22 0,-22 22 15,21 0-15,-21 0 0,0 0 0,0-1 16,0 1-16,0 0 0,0 42 47,0 0-47,0 1 0,-21-1 15,21 0-15,0 21 0,-22-21 16,22 22-16,0-22 0,0 21 0,0 1 16,0-1-16,-21 0 0,21 1 15,0 20-15,-21-21 0,21 1 16,0 20-16,0-20 0,0-1 0,0 0 0,0 1 16,-21-1-16,21-21 15,-21 21-15,21-20 0,0-1 0,0 0 16,-21-21-16,-1 21 0,1-21 15,0 21-15,0-21 0,0 0 16,0 0-16,-22 0 0,22 0 0,0-21 16,0 21-16,-22-21 0,22 21 15,0 0-15,-21-21 0,21 0 0,-22 21 16,22 0-16,0 0 0,0 0 16,21-22-16,-21 22 0,21-21 15,21 21-15,21-21 0,-21 0 16,22 21-16,-22-42 15,21 20-15,0 1 0,1-21 0</inkml:trace>
  <inkml:trace contextRef="#ctx0" brushRef="#br0" timeOffset="51044.66">13695 2900 0,'0'-21'15,"0"42"-15,0-63 0,21 20 16,-21 44 15,0-1-15,0 0-16,0 0 0,0 0 0,0 0 15,0 1-15,0-1 0,0 0 16,0 0-16,0 0 0,0 0 0,0 1 16,0-1-1,0-42 1,21-1-1,-21 1-15,21 0 16,-21 0-16,21 0 0,1-22 0,-22 22 16,21 0-1,-21 0-15,21 21 0,0 0 16,0 21 0,-21 0-16,0 0 15,0 1-15,0-1 0,0 0 16,0 0-16,0 0 0,21 0 0,1 1 15,-1-1-15,0-21 0,0 0 16,0 0-16,22 0 16,-22 0-16,21 0 0,-21 0 0,22 0 15,-22-21-15,21-1 0,-21 22 16,22-21-16,-22 0 0,21-21 0,-21 21 16,-21-22-16,0 22 0,21-21 15,-21 21-15,0-1 0,0-20 0,0 21 16,0 0-16,-21 0 15,21-1-15,-21 22 0,0 0 16,0 0-16,0 0 0,-1 0 16,1 0-16,0 22 0,0-22 15,21 21-15,0 0 0,0 0 16,0 0-16,21-21 16,0 0-16,0 0 0,1 0 15,-1 0-15</inkml:trace>
  <inkml:trace contextRef="#ctx0" brushRef="#br0" timeOffset="51460.42">14626 2731 0,'0'0'0,"21"0"15,-21-22-15,0 1 16,-21 21 15,0 21-31,21 1 16,-21-1-16,0 0 0,21 0 15,-22 0-15,22 22 0,-21-22 0,21 0 16,0 21-16,0-21 16,0 1-16,0-1 0,0 0 0,0 0 15,21 0-15,1 0 0,-1-21 16,0 0-16,0 0 0,0 0 16,0 0-16,1 0 0,-1 0 0,0 0 15,0-21-15,0 0 16,-21 0-16,21 0 0,-21 0 0,0-1 15,0-20-15,0 21 0,0-21 16,0-1-16,0 22 0,0-21 0,0 21 16,0-1-16,0 1 0,-21 21 15,0 0-15,0-21 0,0 21 0,0 0 16,-1 0-16,1 21 16,0-21-16,21 21 0,-21 1 15,21-1 1,0 0-16,0 0 15,21-21-15,0 0 16</inkml:trace>
  <inkml:trace contextRef="#ctx0" brushRef="#br0" timeOffset="51925.25">14922 2815 0,'0'0'0,"0"-21"16,0 0-16,0 0 15,0 0-15,0-1 16,22 22 0,-1 0-16,21-21 0,-21 21 0,22 0 15,-22 0-15,21 0 0,0 0 16,1 21-16,-1 1 0,0-22 0,-20 21 16,20 0-16,-21 0 0,0 0 15,-21 0-15,0 1 0,0-1 0,0 0 16,0 21-16,0-21 0,-21 1 15,0-1-15,0-21 0,21 21 0,-21 0 16,-1-21-16,22 21 0,-21-21 16,21-21 15,0 0-31,0 0 16,0 0-16,21-1 0,-21-20 0,22 21 15,-22-21-15,21 20 0,0-20 16,0 0-16,0-1 0,-21 22 0,21-21 15,22 21-15,-22-22 0,0 22 16,0 21-16,0-21 0,1 0 0,-1 21 16,0 0-1,0 0-15,-21 21 16,0 0-16,0 0 16,0 1-16,0-1 15,21-21-15,0 21 16</inkml:trace>
  <inkml:trace contextRef="#ctx0" brushRef="#br0" timeOffset="52596.86">16065 2773 0,'22'-21'16,"-1"0"-16,0-1 15,-21 1-15,0 0 0,0 0 0,21 21 16,-21-21-16,0 0 0,0-1 15,0 1-15,0 0 0,-21 21 16,0 0 0,0 0-16,-1 21 0,1-21 15,0 21-15,0 1 0,0-1 16,0 21-16,-1-21 0,1 22 0,0-22 16,0 21-16,21-21 0,0 0 15,0 22-15,0-22 0,0 0 0,0 0 16,0 22-16,0-22 0,0 0 15,21 0-15,0-21 0,0 0 16,1 0-16,-1 0 0,0 0 0,0 0 16,0 0-16,0 0 15,1-21-15,-1 0 0,0 0 0,0-1 16,0 1-16,0-21 16,1 0-16,-1-1 0,0-20 0,0-1 15,0 1-15,0-1 0,1-20 16,-1 20-16,0 1 0,0-1 0,-21 1 15,21-1-15,-21 22 0,21-22 16,-21 22-16,0 0 0,0-1 0,0 22 16,0-21-16,0 21 0,0-1 15,0 1-15,0 42 32,-21-21-32,21 22 0,-21 20 0,0-21 15,0 21-15,0 1 0,-1-1 0,22 22 16,0-22-16,0 21 0,-21 1 15,21-1-15,0 1 0,0-1 16,0 1-16,0-1 0,0 1 0,0-22 16,21 22-16,1-22 0,-1-21 15,0 22-15,0-22 0,0 0 0,0 0 16,1 0-16,20-21 0,-21 0 16,0 0-16,0 0 0,22 0 0,-22 0 15,0 0-15,21 0 0,-20-21 16,-1 0-16,0 21 0,-21-21 0,21 0 15,0-1-15,0 1 16,-21 0-16</inkml:trace>
  <inkml:trace contextRef="#ctx0" brushRef="#br0" timeOffset="54927.92">11705 6668 0,'-21'0'78,"0"0"-78,0-22 16,21 1-1,0 0 1,-22 21 15,22 21-31,0 0 16,-21-21-16,21 22 0,0-1 0,0 0 15,0 0-15,-21 0 0,21 0 16,-21 1-16,21-1 0,0 0 16,0 0-16,0 0 31,0-42 16,0 0-47,0 0 15,0 0-15,0-1 0,-21 1 16,21 0-16,0 0 0,0 0 0,-21 0 16,21-1-16,0 1 15,0 0-15,21 21 78,0 0-62,0 0-16,0 0 0,0 0 16,1 0-16,-1-21 0,0 21 15,21 0-15,-21 0 0,22 0 0,-1-21 16,0 21-16,1 0 0,20 0 15,-20 0-15,20 0 0,-21-21 0,22 21 16,-22 0-16,1 0 16,-1 0-16,0 0 0,1 0 0,-1 0 0,0 0 15,1 0-15,-22 0 0,21 0 16,-21 0-16,0 0 0,22 0 16,-22-22-16,0 22 0,0-21 0,0 21 15,1 0-15,-1-21 16,0 21-1,-21 21 32,0 0-47,0 1 0,-21-22 16,21 21-16,0 0 0,0 0 16,0 0-16,0 0 0,-21-21 15,21 22-15,0-1 16,-22 0-16,22 0 0,-21 0 15,21 0-15,0 1 16,-21-1-16,21 0 31,0 0 16,-21-21 16,0 0-48,0 0-15,-1 0 0,1 0 0,0 0 16,-21 0-16,21 0 0,-22 0 16,-20 0-16,20-21 0,1 21 0,0 0 15,-1 0-15,1 0 0,0 0 16,21 0-16,-1 0 0,1 0 0,0 0 15,42-21 1,0 21 0,22 0-16,-22 0 0,21 0 15,1-21-15,-1 21 0,0 0 16,1-22-16,-1 22 0,0-21 0,1 21 16,-22-21-16,21 21 0,0-21 15,-20 0-15,20 0 0,-21 21 0,0-22 16,-21 1-16,0 0 15,0 0-15,-21 0 32,0 21-32,0 0 15,21 21 1,0 0 0,0 0-16,0 0 0,0 1 15,0-1-15</inkml:trace>
  <inkml:trace contextRef="#ctx0" brushRef="#br0" timeOffset="56170.03">13081 8848 0,'0'21'16,"-21"-21"-1,0 0-15,-1 0 16,1 0-1,0 0-15,0 0 16,21-21 31,21 21-16,0 0-31,0 0 0,1 0 0,20 0 16,0 0-16,1 0 0,20 0 15,-21 0-15,22 0 0,-1 0 16,1 0-16,-1-21 0,1 21 0,-22 0 16,22 0-16,-22 0 0,22 0 15,-43 0-15,21 0 0,-21 0 0,0 0 16,1 0-16,-22-22 47,-22 22 47,1 0-79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2:01:55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1270 0,'0'-21'0,"0"0"0,0 0 16,0-1-16,21-20 0,-21 21 16,22 0-16,-22-22 0,0 1 0,21 21 15,0-21-15,-21 20 0,21-20 16,-21 21-16,0 0 0,0 0 16,0-1-16,21 22 0,-21 22 31,0-1-16,0 21-15,-21 0 0,21 1 0,-21-1 16,0 0-16,0 22 0,-1-1 16,1-20-16,-21 20 0,21 1 15,-22-1-15,22-20 0,-21 20 16,21 1-16,0-1 0,-1-21 16,1 1-16,0-1 0,0 0 0,21-20 15,-21 20-15,21-21 0,0 0 16,0 0-16,-21-21 15,-1 0 1,22-21-16,-21 0 16,21 0-16,0 0 0,-21-22 0,21 22 15</inkml:trace>
  <inkml:trace contextRef="#ctx0" brushRef="#br0" timeOffset="719.58">2921 1630 0,'0'0'0,"-21"0"16,21 21-16,21-21 16,0 0-1,0 0-15,22 0 0,-22-21 16,21 0-16,22 21 0,-22-21 16,21-1-16,1 1 0,-1 21 0,22-21 15,-21 0-15,20 0 16,1 0-16,-22-1 0,22 1 0,-21 0 15,-1 0-15,1 0 0,-22 0 16,0-1-16,1 1 0,-22-21 16,0 21-16,0 0 0,-21-1 0,0-20 15,0 21-15,0-21 0,0 20 16,0 1-16,0-21 0,0 21 16,0 0-16,0-1 0,-21 22 15,21 22 1,-21-1-16,0 0 15,-1 0-15,22 21 0,-21 1 0,0-1 16,21 0-16,-21 1 16,0 20-16,0-20 0,-1-1 0,1 21 15,0 1-15,21-22 0,-21 22 16,0-22-16,0 0 0,-1 1 0,22-1 16,0 0-16,-21-20 0,21-1 15,-21 0-15,21 0 0,0-42 47,0 0-47,21-22 0,0 22 0,1-21 16,-1 0-16,0-1 15,21 1-15,-21 0 0,22 20 0,-1-20 0,0 0 16,-20 21-16,20-1 16,0 1-16,1 0 0,-1 0 0,0 21 15,1 0-15,-22 0 0,21 0 16,-21 0-16,-21 21 0,0 0 15,0 0-15,0 1 0,0 20 0,0 0 16,0-21-16,-21 22 0,0-1 16,0 0-16,0-20 0,-1 20 0,22-21 15,-21 0-15,21 22 0,-21-22 16,21 0-16,0 0 16,-21-21-16,21-21 31,21 0-16,-21 0-15,21-1 16,22 1-16</inkml:trace>
  <inkml:trace contextRef="#ctx0" brushRef="#br0" timeOffset="1000.42">4911 1461 0,'0'0'0,"0"21"47,-22 0-47,22 21 16,-21-21-16,0 1 15,21 20-15,0-21 0,-21 21 0,0-20 16,0-1-16,21 21 0,0-21 16,-22 0-16,22 1 0,-21-1 0,21 0 15,-21 0-15,21 0 16,0-42 15,0 0-31,0 0 16,0-22-16,21 22 0,-21 0 15</inkml:trace>
  <inkml:trace contextRef="#ctx0" brushRef="#br0" timeOffset="1329.23">4995 1270 0,'0'0'0,"0"21"16,0 0-1,21-21 1,1 0 0,-1 0-16,0-21 0,0 0 15,0 21-15,-21-21 0,21 0 0,-21 0 16,0-1-16,0 1 15,0 0-15,-21 21 16,0 0-16,0 0 0,0 0 16,0 0-16,-1 0 0,1 0 15,0 21-15,21 0 0,0 1 16,-21-1-16,21 0 0,0 0 16,0 0-16,0 0 15,21-21 1,0 22-16,22-22 15</inkml:trace>
  <inkml:trace contextRef="#ctx0" brushRef="#br0" timeOffset="1815.95">5524 1566 0,'64'0'16,"-43"0"-16,0 0 15,22-21-15,-22 0 0,0 21 0,0-21 16,0 0-16,0 21 0,-21-21 16,0-1-16,0 1 0,-21 21 31,-21 0-31,21 0 0,-22 0 0,22 0 16,-21 0-16,0 0 0,20 0 15,1 21-15,-21-21 0,21 22 0,21-1 16,0 0-16,0 0 15,0 0-15,0 0 0,21 1 0,0-1 16,21 0-16,-20 0 0,-1 0 16,0 0-16,21 1 0,-21-22 15,1 21-15,-1 0 0,0 0 0,0 0 16,0 0-16,-21 1 0,0-1 16,0 0-16,0 0 0,-21-21 15,-21 21-15,21-21 0,-22 0 16,1 0-16,0 0 0,20 0 15,-20 0-15,0 0 0,-1 0 0,22 0 16,0 0-16,0 0 0,0 0 16,0 0-16,-1 0 0,22-21 31,0 0 0,0 0-31,0 0 16,0-1-16</inkml:trace>
  <inkml:trace contextRef="#ctx0" brushRef="#br0" timeOffset="4335.76">7260 910 0,'0'0'0,"0"-21"31,0 0 0,0 0-15,0 0 0,-21 21 31,21 21-47,-21 0 0,21 0 15,0 21-15,0-20 0,0 20 16,0 0-16,0 22 0,-21-22 0,21 22 15,-22-1-15,22 1 0,-21-1 16,21 1-16,0 20 0,-21-20 0,21-1 16,0 1-16,0-22 15,0 22-15,0-22 0,0-21 0,0 21 16,0-20-16,0 20 0,0-21 16,0 0-16,0-42 31,-21 0-16,21 0-15,0-22 0,0 22 16,0-21-16,0 0 0,0-1 0,0-20 16,21 20-16,0-20 0,0 21 15,1-1-15,-1 1 0,21 0 0,-21-1 16,0 22-16,22 0 16,-22 21-16,21-21 0,1 21 0,-22 0 15,21 0-15,-21 0 0,0 21 16,1 0-16,-1 0 0,-21 0 0,0 1 15,0-1-15,-21 21 0,-1-21 16,-20 0-16,0 22 0,-1-22 16,1 21-16,0-21 0,-1 1 0,1-1 15,0 0-15,-1-21 0,22 0 16,-21 0-16,21 0 0,0 0 0,-1 0 16,1 0-16,21-21 15,0 0 1,21 21-16,1 0 15,-1 0-15,0 21 0,21 0 0,-21 0 16,1 0-16,-1 0 0,0 1 16,0-1-16,0 0 0,0 0 0,22 0 15,-22 0-15,0 1 0,0-1 16,0-21-16,1 21 0,-1-21 16,0 21-16,0-21 0,0 0 15,0 0-15,1 0 0,-1 0 16,0-21-16,0 0 15,-21 0-15,21-1 0</inkml:trace>
  <inkml:trace contextRef="#ctx0" brushRef="#br0" timeOffset="4680.56">7853 1820 0,'21'0'15,"0"0"1,0 0-16,0 0 0,1 0 15,-1 0-15,0 0 0,21-21 16,-21 0-16,22 0 0,-22 21 16,21-21-16,-21 0 0,22-1 0,-22 1 15,0 0-15,-21 0 0,0 0 16,0 0-16,-42 21 31,21 0-31,-1 21 0,1 0 16,-21 0-16,21 0 0,0 22 15,-1-22-15,1 21 0,0-21 0,0 0 16,21 22-16,0-22 0,0 0 16,0 0-16,0 0 0,0 1 15,21-22-15,0 0 0,0 0 16,1 0-16,-1 0 0,21 0 0,-21 0 16,0 0-16,22 0 0,-22 0 15,21-22-15,1 1 0</inkml:trace>
  <inkml:trace contextRef="#ctx0" brushRef="#br0" timeOffset="5245.02">8721 1651 0,'0'-21'0,"0"42"0,0-63 0,0 21 0,0-1 15,0 1 1,-22 21-16,1 0 16,0 21-16,21 1 0,-21-1 15,21 0-15,0 21 0,0-21 0,0 1 16,0-1-16,0 21 0,0-21 15,0 0-15,0 1 0,0-1 0,21-21 16,0 21-16,0 0 0,1-21 16,20 0-16,-21 0 0,21 0 15,1 0-15,-1-21 0,0 0 0,1 21 16,-22-21-16,21-1 0,-21-20 16,1 21-16,-1 0 0,0-22 15,0 22-15,-21 0 0,21-21 0,-21 21 16,0-1-16,0 1 15,0 42 17,0 1-32,-21-1 0,21 21 0,-21 0 15,21-20-15,-21 41 0,21-21 16,0 1-16,-21-1 0,-1 22 16,22-22-16,0 21 0,-21 1 0,0-1 15,0 1-15,21-1 0,-21 22 16,0 0-16,-1-22 0,1 22 0,-21 0 15,21-22-15,0 22 0,-22-22 16,22 1-16,-21 20 0,21-41 0,-1 20 16,-20-20-16,21-1 0,0-21 15,-22 0-15,22 0 0,0-21 0,-21 0 16,21 0-16,-1 0 0,-20-21 0,21-21 16,0 21-16,-22-22 0,22 1 15,0 0-15,0-1 0,0 1 0,0 0 16,21-1-16,0 1 15,0 0-15,0-1 0,0 1 0,21 0 0,0-1 16,0 1-16,21 0 16,-20-1-16,41-20 0,-21 21 0</inkml:trace>
  <inkml:trace contextRef="#ctx0" brushRef="#br0" timeOffset="5788.71">9483 1566 0,'0'0'16,"0"-21"-16,0 0 0,-22 21 0,1 0 16,21 21-1,-21 0-15,0 1 0,21 20 16,0 0-16,-21 1 0,21-22 16,-21 21-16,21 0 0,-22 1 0,22-22 15,0 0-15,0 21 0,0-20 16,0-1-16,22-21 15,-1 0 1,0-21-16,-21-1 0,21 1 0,0 0 16,0 0-16,1-21 0,-1 20 15,0-20-15,0 21 0,-21-21 0,21 20 16,-21 1-16,21 21 16,-21 21-1,0 1-15,0-1 16,0 21-16,0-21 0,0 0 0,0 22 15,0-22-15,0 0 0,0 0 16,0 0-16,22 1 0,-1-22 0,0 21 16,0-21-16,0 0 0,0 0 15,22 0-15,-22 0 0,0 0 0,21-21 16,-20-1-16,20 1 0,-21 0 16,0 0-16,0-21 0,1-1 0,-1 22 15,-21-21-15,21-1 0,-21 1 16,0 21-16,0 0 0,0 0 15,-42-1-15,20 1 0,1 21 0,0 0 16,0 0-16,0 0 0,0 0 16,-1 0-16,1 0 0,21 21 15,0 1-15,0-1 16,0 0-16,21 0 16,22-21-16</inkml:trace>
  <inkml:trace contextRef="#ctx0" brushRef="#br0" timeOffset="6163.79">10393 1566 0,'0'0'0,"0"-21"0,0 0 15,-21 21 1,-1 0-16,1 0 16,0 21-16,0 0 0,0 1 0,0 20 15,-1-21-15,1 21 0,0-20 16,0 20-16,21-21 0,0 21 0,0-20 15,0 20-15,0-21 0,0 0 16,21 0-16,0 1 0,0-22 0,1 21 16,-1-21-16,21 0 0,-21 0 15,0 0-15,1 0 0,-1 0 0,0-21 16,0-1-16,0 1 16,-21 0-16,21 0 0,-21 0 0,0-22 15,0 1-15,0 21 0,0-21 16,0-1-16,0 22 0,-21 0 0,0 0 15,0 0-15,0 21 0,0 0 16,-1 0-16,1 0 0,0 0 16,21 21-16,-21 0 15,21 0-15,0 0 0,0 0 16,0 1-16,0-1 0,21-21 16,0 21-16,0-21 0</inkml:trace>
  <inkml:trace contextRef="#ctx0" brushRef="#br0" timeOffset="6524.27">10731 1715 0,'0'0'16,"0"-64"-1,0 43-15,0 0 0,0 0 16,0-1-16,22 22 16,-1 0-16,0 0 0,21 0 15,-21 0-15,1 0 0,-1 22 16,0-1-16,0 0 0,0 0 0,0 21 15,-21-20-15,0 20 16,0-21-16,0 21 0,0-20 0,0-1 16,0 0-16,0 0 0,0 0 15,-21 0-15,0-21 16,21-21 0,0 0-16,0 0 0,0 0 15,0 0-15,0-22 0,0 22 16,0-21-16,0-1 0,21 1 0,0 21 15,1-21-15,-1 20 0,0-20 16,-21 21-16,21 21 0,0-21 0,0 0 16,1 21-16,-1 0 0,0 0 0,0 0 15,0 0-15,0 0 0,1 0 16,-1 21-16,0 0 0</inkml:trace>
  <inkml:trace contextRef="#ctx0" brushRef="#br0" timeOffset="7040.16">11790 1757 0,'0'0'0,"21"-21"0,-21 0 0,21-1 15,0-20-15,-21 21 0,0 0 16,21 0-16,-21-1 0,22 1 0,-22 0 16,0 0-16,0 0 0,0 0 15,-22 21-15,1 0 16,0 0-16,0 0 15,0 21-15,-22 0 0,22 0 0,-21 0 16,21 22-16,0-1 0,-1 0 16,1-21-16,0 22 0,0-1 0,21 0 15,0-20-15,0 20 0,0-21 16,0 0-16,0 0 0,21 1 0,0-22 16,0 0-16,1 0 15,-1 0-15,21 0 0,-21 0 0,0 0 16,1-22-16,20-20 0,-21 21 0,0-21 15,0-1-15,1 1 0,-1-22 16,0 1-16,21-1 0,-21 1 16,1-1-16,-1 1 0,0-1 15,0 1-15,-21 21 0,0-22 0,0 43 16,0-21-16,0 20 0,0 44 31,-21 20-31,0 0 0,0 1 16,21-1-16,-22 21 0,1-20 0,0 20 15,0 1-15,21-1 0,0 1 16,0-1-16,-21 1 0,21-1 0,-21-20 16,21-1-16,0 0 0,0 1 15,0-1-15,0-21 0,0 0 0,21-21 32,21 0-32,-21 0 0,43-21 0</inkml:trace>
  <inkml:trace contextRef="#ctx0" brushRef="#br0" timeOffset="7572.14">17907 1355 0,'0'-21'15,"0"42"-15,0-64 0,0 22 0,21-21 16,0 21-16,0-22 0,1 22 0,-1-21 16,0 21-16,-21-22 0,21 22 15,0 0-15,-21 0 0,0 42 16,0 0-1,0 0-15,-21 22 0,0-1 16,0 22-16,21-22 0,-21 21 0,-1 1 16,1-1-16,0 1 0,0-1 15,21 1-15,-21-1 0,21-20 0,-21 20 16,21-42-16,-22 22 16,22-22-16,0 21 0,0-21 0,0 1 15,-21-22 1,0 0-16,0-22 0</inkml:trace>
  <inkml:trace contextRef="#ctx0" brushRef="#br0" timeOffset="8309.02">17505 1693 0,'0'0'0,"0"-21"0,0 0 16,0 0 0,42 21-16,-21 0 0,22 0 15,-1-21-15,21 21 0,-20-21 16,41-1-16,1 1 0,0 21 0,-1-21 15,1-21-15,0 21 16,-22-1-16,22 1 0,-22 0 0,-20-21 16,20 21-16,-42-22 0,22 1 15,-22 0-15,0-1 0,-21 1 0,0 0 16,0 20-16,0 1 0,0 0 16,0 0-16,-21 21 15,0 0-15,21 21 0,-21 0 0,-1 22 16,1-22-16,0 42 0,0-20 15,0-1-15,0 21 0,-22-20 0,22 20 16,0 1-16,21-22 16,-21 0-16,0 22 0,-1-22 0,1 1 15,21-22-15,0 21 0,-21-21 16,21 0-16,0 1 0,0-1 16,21-42-1,-21-1 1,21 1-16,1 0 0,20-21 15,-21 21-15,21-22 0,-20 1 0,20 21 16,0-22-16,-21 22 0,22 0 16,-22 0-16,21 21 0,-21 0 0,1 0 15,-1 0-15,0 0 0,0 0 16,-21 21-16,0 0 0,0 0 16,0 1-16,0 20 0,0-21 15,0 0-15,0 22 0,0-22 0,0 0 16,0 0-16,-21 0 0,21 0 15,0 1-15,21-22 32,0 0-32,0-22 0,1 1 0,-1 0 15,0 0-15,21-21 0,-21 20 16,1-20-16,20 0 0,-21 21 0,0-22 16,0 22-16,1 0 0,-1 0 15,-21 0-15,0 42 31,0 0-31,-21 0 0,-1 21 16,22-20-16,-21-1 0,0 21 16,0-21-16,21 0 0,0 1 0,0-1 15,-21 0-15,21 0 16,0 0-16,0-42 31,0 0-31,0 0 0</inkml:trace>
  <inkml:trace contextRef="#ctx0" brushRef="#br0" timeOffset="8467.98">19198 1334 0,'0'0'0,"0"-22"0,-21 1 16,0 21 0,21 21 15,0 1-16,21-22-15,0 21 16</inkml:trace>
  <inkml:trace contextRef="#ctx0" brushRef="#br0" timeOffset="8836.92">19685 1418 0,'0'0'0,"21"0"0,-21-21 16,-21 21-1,0 0-15,-22 0 16,1 0-16,0 0 0,-1 21 16,1 0-16,0-21 0,-1 22 0,1-1 15,21-21-15,0 21 0,21 0 16,0 0-16,42 0 16,-21 1-16,43-22 0,-22 21 15,22-21-15,-1 21 0,1 0 16,-1 0-16,-21-21 0,22 21 15,-22 1-15,1-1 0,-22-21 0,0 21 16,-21 0-16,-21 0 16,0 0-16,-22-21 0,1 22 0,-22-22 15,22 21-15,-43-21 0,22 21 16,-1-21-16,22 0 0,-21 0 0,20 21 16,1-21-16,0 0 0,20 0 15,1 0-15,42-21 16,22 21-16,-1-21 15,0 0-15,22 21 0</inkml:trace>
  <inkml:trace contextRef="#ctx0" brushRef="#br0" timeOffset="10792.31">20955 1164 0,'0'0'16,"0"-21"-16,0 0 0,0-21 0,0 20 0,0 1 15,-21 21-15,21-21 0,-21 21 16,-1 0-16,-20 0 0,21 21 0,-21 0 16,20 1-16,-20 20 0,21-21 15,-21 21-15,-1 1 0,1 20 16,0-20-16,20-1 0,1 21 16,-21-20-16,21 20 0,21-20 0,0 20 15,0-21-15,0 1 0,0-1 16,21-21-16,0 22 0,21-22 0,1 0 15,-1 0-15,0-21 0,22 0 16,-1 0-16,1 0 0,-1 0 0,1 0 16,-22 0-16,22 0 0,-22-21 15,0 0-15,1 0 0,-22-22 0,21 22 16,-21-21-16,1-1 0,-1 1 16,-21 21-16,21-21 0,-21 20 15,0-20-15,0 21 0,0 0 0,-21 21 16,0 0-16,-1 0 15,1 0-15,-21 0 0,21 21 16,0 0-16,-1 0 0,-20 0 0,21 1 16,0 20-16,0-21 0,21 21 15,0-20-15,0 20 0,0-21 16,0 0-16,0 0 0,0 1 16,21-22-16,0 0 0,0 0 15,0 0-15,0 0 0,1 0 0,20-22 16,-21 1-16,0 0 0,0 0 15,22 0-15,-22 0 0,21-22 0,-21 1 16,22 21-16,-1-22 0,-21 1 16,22 0-16,-22 21 0,0-1 0,0 1 15,0 21 1,-42 0 0,0 21-16,0 1 0,0-1 15,-1 21-15,1 0 0,21-20 0,0 20 16,0 0-16,0 1 0,0-1 15,0-21-15,0 21 0,0-20 0,43-1 16,-22 0-16,0 0 0,0 0 16,21-21-16,-20 0 0,-1 0 0,21 0 15,-21 0-15,0 0 0,1-21 16,20 0-16,-21-21 0,0 20 16,22-20-16,-22-21 0,0-1 0,0 1 15,21-1-15,-20 1 0,-1-22 16,0 0-16,0 22 0,0-22 15,-21 22-15,0-1 0,0 1 0,0 20 16,0 1-16,0 21 0,0-22 16,-21 43-1,21 22-15,-21 20 0,0 0 16,0 1-16,-1 20 0,22-21 0,0 22 16,-21-1-16,21 1 0,0-1 15,-21 22-15,21-21 0,0-22 0,0 21 16,0 1-16,0-22 15,21 1-15,0-1 0,1-21 0,-1 0 0,0 0 16,0 1-16,0-1 16,0-21-16,1 0 0,-1 0 0,0-21 15,0-1-15,21 1 0,-20 0 16,-1 0-16,0-21 0,21-1 0,-21 1 16,22 0-16,-22-22 0,21 1 15,1-1-15,-22 1 0,21-1 0,-21 1 16,0-1-16,1 1 0,-1 20 15,-21 1-15,21 0 0,-21 20 16,0-20-16,-21 42 16,0 0-1,-1 21-15,-20 22 0,21-1 0,0 0 16,0 1-16,-22 20 0,22-21 16,0 22-16,0-1 0,0 1 0,21-1 15,0-20-15,0 20 0,0 1 16,0-22-16,0 22 0,0-22 0,21-21 15,-21 21-15,21-20 0,0-1 16,0 0-16,0 0 0,1-21 0,-1 0 16,21 0-16,43-21 15,-43 21-15,-21-21 16,22 0-16,-22-1 0,21-20 16,-21 21-16,22-21 0,-22 20 0,0-20 15,21 0-15,-21 21 0,1-1 16,-1 1-16,-21 0 0,0 0 0,0 42 31,0 0-31,0 0 16,0 1-16,0 20 0,-21-21 15,21 0-15,0 0 0,0 1 0,0-1 16,0 0-16,0 0 0,0 0 16,21-21-1,0 0-15,0 0 0,0 0 16,0-21-16,1 21 0,-1-21 15,0 0-15,0 0 0,0-1 16,0 1-16,1-21 0,-1 21 0,0 0 16,0-1-16,0 22 0,0-21 15,1 0-15,-22 42 32,0 0-32,0 1 0,0-1 0,0 0 15,0 0-15,0 0 0,0 0 16,0 1-16,0-1 0,0 0 0,21 0 15,0 0-15,0-21 16,0 21-16,22-21 0,-22 0 0,21 0 16,0 0-16,1 0 15,-1 0-15,0 0 0,1-21 0,-1 0 16,-21 0-16,22 0 0,-1 0 16,-21-22-16,21 1 0,-20 0 0,-1-1 15,0 1-15,0 0 0,0-1 16,-21 22-16,0-21 0,0-1 0,0 22 15,0 0-15,-21 0 16,0 21-16,0 0 0,-22 0 0,22 0 16,-21 21-16,21-21 0,-22 21 15,22-21-15,0 21 0,0 1 16,0-1-16,0 0 16,21 0-16,0 0 0,0 0 15,0 1-15,21-1 16,-21 0-16,0 0 0,0 21 15,0-20-15,0 20 0,0-21 16,0 21-16,0 1 0,-21 20 0,-1-20 16,22 20-16,-21-21 0,21 22 15,0-22-15,-21 22 0,21-1 0,0-20 16,0 20-16,0-21 0,0 22 16,0-22-16,0 1 0,0-1 0,0 0 15,0-21-15,0 1 0,-21 20 16,21-21-16,-21 0 0,0-21 15,21-21 32,0 0-47,0 0 0,0 0 16,21-1-16,-21-20 0,0 0 0,21-1 16,0 1-16,-21 0 0</inkml:trace>
  <inkml:trace contextRef="#ctx0" brushRef="#br0" timeOffset="10992.2">23918 868 0,'0'0'0,"-21"-21"0,-64-43 16,85 43-1,-21 21-15,0 0 16,0 0-1,0 21-15,0 0 16,21 1-16,-22 20 0,-20-21 16,21 21-16,-21 1 0</inkml:trace>
  <inkml:trace contextRef="#ctx0" brushRef="#br0" timeOffset="11493.01">19240 2434 0,'0'0'0,"-84"0"0,-1 0 15,22 0-15,-22 0 16,21 0-16,22 0 0,-21-21 0,20 21 15,1-21-15,0 21 0,20 0 16,1 0-16,0 0 0,0 0 0,0-21 16,42 21-1,0 0 1,21 0-16,1 0 0,-1 0 0,22 0 16,-1 0-16,22 0 0,-1 0 15,43 0-15,0-21 0,22 21 0,-1 0 16,21 0-16,22 0 0,-1 21 15,22 0-15,-1 0 0,1-21 0,-21 21 16,20 0-16,-20 1 0,-1-1 16,-20-21-16,-22 0 0,-21 0 0,0 0 15,-21 0-15,-1 0 16,-20 0-16,0 0 0,-22 0 0,1 0 16,-22 0-16,0-21 0,-20 21 15,20 0-15,-21-22 0,0 22 16,-21-21-1,-21 21 1,0 0-16,0 0 16,-22 0-16,1 0 0</inkml:trace>
  <inkml:trace contextRef="#ctx0" brushRef="#br0" timeOffset="12393.16">3916 2540 0,'0'0'0,"-43"21"0,22-21 0,0 21 16,0-21-16,0 22 0,0-22 15,-1 0-15,1 0 0,21 21 0,21-21 32,1 0-17,20 0-15,-21 0 0,43 0 16,-22 0-16,43-21 0,-22 21 0,43-22 16,0 1-16,21 0 0,21 21 15,21-21-15,1 0 0,-1 21 0,43-21 16,-22 21-16,43-22 0,-21 22 15,42-21-15,-22 21 0,22-21 16,22 21-16,-22 0 0,21-21 16,-21 21-16,21 0 0,-42 0 0,21 0 15,-43-21-15,-20 21 0,-1 0 16,-20 0-16,-1 0 0,-21-21 0,-21 21 16,-21 0-16,0 0 0,-21-22 15,-1 22-15,-20 0 0,-22 0 0,0-21 16,1 21-16,-22 0 0,0 0 15,0-21-15,0 21 0,1 0 0,-22-21 16,-22 21 15,-20 0-31,0 0 0,-1 21 16,-20-21-16</inkml:trace>
  <inkml:trace contextRef="#ctx0" brushRef="#br0" timeOffset="15023.33">529 4720 0,'-21'0'15,"21"21"1,-21-21-1,0 0 1,-1 0-16,1 0 16,0 0-16,-21 0 0,21 0 15,-1 0-15,1 0 0,-21 0 16,21 0-16,-22 0 0,1 0 16,0 0-16,-1 0 0,1-21 0,21 21 15,21-21-15,0 0 16,63 21 93,22 0-109,0 0 16,21 0-16,-22 0 0,22 0 15,0 0-15,-21 0 0,-1 0 16,1-21-16,0 21 0,-22 0 0,1 0 16,-22-21-16,0 21 0,-21 0 15,1 0-15,-1 0 0,-21-22 16,0 1 0,-21 21-16,-1 0 15,1-21-15,0 21 0,-21 0 16,21-21-16,-1 21 0,-20 0 0,21 0 15,0-21-15,-22 21 0,22 0 16,-21 0-16,21 0 0,0 0 0,-1 0 16,1 0-16,42 0 31,1 0-31,-1 0 0,21 0 0,0 0 16,-20 0-16,20 0 0,0 0 15,1 0-15,-1 0 0,0 0 16,-21 0-16,22 0 0,-22 0 15,0 0-15,0 21 0,-21 0 16,0 0-16,0 0 16,-21 1-16,0-1 0,0 0 0,-22 0 15,1 21-15,0-20 0,21-1 16,-22 21-16,1-21 0,0 22 16,-1-22-16,1 0 0,21 21 0,0-21 15,-22-21-15,43 22 0,-21-1 16,0-21-16,0 21 15,0-21 142,-1 0-142,22 21-15,-21-21 32,0 0 202,21 21-218,-21-21 46,0 0-46,0 21-1,-1-21-15,22 22 16,-21-22-16,0 0 0,21 21 16,-21-21-1,21 21-15,-21-21 16,21-21 31,0 0-32,0-1-15,0 1 16</inkml:trace>
  <inkml:trace contextRef="#ctx0" brushRef="#br0" timeOffset="17888.27">2328 4614 0,'0'0'0,"-21"0"15,21 22 1,0-1 15,21-21 0,0 0-31,1 0 16,-1 0-16,0 0 16,0 0-16,0-21 0,0 21 0,1-22 15,-1 1-15,0 0 0,21 21 16,-21-21-16,1 0 0,-1 0 16,-21-1-16,21 1 0,-21 0 15,0 0 1,-21 0-1,0 21 1,-1 0-16,1 0 16,21 21-16,-21-21 0,21 21 15,-21-21-15,0 21 0,21 0 16,0 1-16,-21-1 16,21 0-16,0 0 15,0 0-15,0 0 31,-22-21 501,1 0-517</inkml:trace>
  <inkml:trace contextRef="#ctx0" brushRef="#br0" timeOffset="18377.99">2349 4614 0,'0'0'0,"-21"0"0,0 0 15,21-21 17,0 0-17,0 0 1,0 0-16,21 21 16,0-21-16,1 21 0,-1 0 15,0 0 1,0 0-16,0 21 0,0-21 0,22 21 15,-22 21-15,0-21 0,21 22 16,-20-1-16,-1 22 0,0-22 0,0 21 16,0-20-16,-21 20 0,0-20 15,0 20-15,0-21 0,0 1 0,0-1 16,0-21-16,0 0 0,0 22 16,0-22-16,0 0 15,-21-21-15,21-21 31,0 0-31,0 0 0,0-1 0,0-20 16,21 0-16,-21-1 0,21-20 16,1 21-16,-22-22 0,21 1 0,0-1 15,0 1-15,-21-1 0,21 1 16,0 20-16,1-20 0,-22 20 16,21 22-16,0-21 0,-21 21 0,0 0 15,21 21 1,-21 21-1,0 0 1,0 0-16,0 0 0,0 22 0,0-22 16,0 0-16,0 21 0,21-21 15</inkml:trace>
  <inkml:trace contextRef="#ctx0" brushRef="#br0" timeOffset="19808.61">3260 5144 0,'21'0'0,"0"0"16,0-22-16,0 1 0,-21 0 15,21 0-15,1 0 0,-22 0 16,0-1-16,0-20 0,0 21 16,0 0-16,0-22 0,0 22 15,0 0-15,0-21 0,0 21 0,0-1 16,-22 1-16,1 0 0,0 21 15,0 0-15,0 0 0,0 0 16,-1 0-16,1 0 0,0 21 0,0 0 16,0 22-16,0-1 0,-1 0 15,1 1-15,21 20 0,0-20 0,-21 20 16,21-21-16,-21 1 0,21-1 16,0-21-16,0 22 0,0-22 0,0 0 15,0 0-15,21-21 16,0 0-16,0 0 0,1 0 15,-1 0-15,0 0 0,0-21 16,0 0-16,22 0 0,-22-1 0,21 1 16,-21-21-16,0 0 0,22 20 15,-22-20-15,0 0 0,-21-1 16,0-20-16,21 21 0,-21-1 0,0 22 16,0-21-16,0 21 0,0-1 15,0 1-15,0 0 0,0 42 16,0 0-1,0 1-15,0 20 0,-21 0 0,21 1 16,0-1-16,0 0 0,0 1 16,0-1-16,0 0 0,0-21 15,0 22-15,0-22 0,0 21 16,21-21-16,0-21 0,1 22 0,-1-1 16,0-21-16,21 0 0,-21 0 15,22 0-15,-1 0 0,0-21 0,22-1 16,-22 1-16,1 0 0,-1 0 15,-21 0-15,21-22 0,-20 22 0,-1-21 16,0 0-16,-21-1 0,0 1 16,0 0-16,0 20 0,0-20 15,-21 21-15,0 0 0,-1 0 0,1 21 16,0 0-16,0 0 16,0 0-16,0 0 0,-1 21 0,22 0 15,0 21-15,0-21 0,0 22 16,0-22-16,0 21 0,22-21 0,-1 22 15,0-1-15,0-21 0,0 0 16,0 22-16,-21-22 0,22 0 0,-1 0 16,0 22-16,0-43 0,0 21 15,-21 0-15,21 0 0,1-21 0,-1 0 16,0 21-16,0-21 0,21 0 16,-20 0-16,20 0 0,0 0 0,-21-21 15,22 0-15,-1 21 0,0-21 16,1 0-16,-1-1 0,0-20 15,-20 21-15,-1-21 0,0-1 16,0 1-16,-21 0 0,21-1 0,-21 1 16,0 0-16,0 20 0,-21-20 15,0 21-15,21-21 0,-21 42 0,0-22 16,-22 22-16,22 0 0,0 0 16,-21 22-16,20-1 0,-20 0 0,21 0 15,-21 21-15,20 1 0,-20 20 16,21-20-16,0-1 0,0 0 0,21 1 15,-22-22-15,22 21 0,0-21 16,0 22-16,0-22 0,22-21 0,-1 21 16,0-21-16,0 0 15,21 0-15,-20 0 0,-1 0 0,21 0 16,-21 0-16,22-21 0,-22 0 16,21-1-16,-21 1 0,0 0 0,1 0 15,-1-21-15,0 20 0,0-20 16,-21 0-16,21-1 0,-21 22 0,0-21 15,0 21-15,0 0 0,0 42 32,0 0-32,0 0 15,-21 21-15,21-20 0,0 20 0,0 0 16,0-21-16,0 22 0,0-22 16,0 0-16,0 0 0,21 0 15,-21 1-15,21-22 0,1 21 0,20-21 16,-21 0-16,0 0 0,22 0 15,-22 0-15,21 0 0,-21-21 0,22 21 16,-22-22-16,0 1 0,0 0 16,0 0-16,0 0 0,1-22 0,-1 22 15,-21-21-15,0 0 0,0 20 16,0 1-16,0-21 0,0 21 16,0 42-1,0 0-15,0 0 0,0 0 16,0 1-16,0 20 15,0-21-15,0 0 0,0 0 0,0 1 16,-21-1-16,21 0 0,0 0 16,0 0-16,0 0 0,0-42 47,21 0-47,-21 0 15,0 0-15,21 0 0,-21-1 0</inkml:trace>
  <inkml:trace contextRef="#ctx0" brushRef="#br0" timeOffset="19956.53">5270 4763 0,'0'-22'0,"0"44"0,0-65 0,0 22 15,-21 21-15,0 0 16,0 0 15,21 21-31,21-21 31,0 0-31</inkml:trace>
  <inkml:trace contextRef="#ctx0" brushRef="#br0" timeOffset="20485.22">5969 4382 0,'0'0'0,"-21"-43"16,0 43-16,-1 0 15,1 0-15,0 0 0,0 0 0,0 0 16,0 21-16,21 1 0,-22-1 16,1 21-16,21 0 0,-21 1 0,0-1 15,21 0-15,0 22 0,-21-1 16,0-20-16,21 20 0,0 1 0,-22-22 16,1 0-16,0 22 0,21-22 15,0-21-15,0 22 0,-21-22 0,21 0 16,0 0-16,0 0 0,-21-21 15,21-21 1,0 0 0,21 0-16,0 0 0,-21 0 15,21-22-15,22 22 0,-22-21 0,0-1 16,21 1-16,1 0 0,-22 21 16,21-22-16,0 22 0,-20 0 0,20 0 15,-21 21-15,21 0 0,-20 0 16,-1 21-16,0 0 0,0 0 0,-21 0 15,0 1-15,0 20 0,0-21 16,0 21-16,0-20 0,0 20 0,-21-21 16,0 21-16,-22-20 0,22-1 15,-21 21-15,0-21 0,-1 0 16,1 1-16,0-22 0,-1 21 16,1 0-16,0-21 0,20 0 0,1 0 15,0 0-15,21-21 31,21 0-31,0-1 0,1 1 16,-1 0-16,21 0 0,-21 0 16</inkml:trace>
  <inkml:trace contextRef="#ctx0" brushRef="#br0" timeOffset="20752.07">6583 4382 0,'0'0'0,"0"-22"15,0-41 1,-21 84 0,21 0-16,0 0 0,0 22 15,-22-1-15,22 0 0,-21 1 16,21-1-16,0 22 0,0-22 0,-21 21 16,0 1-16,21-22 0,-21 22 15,21-22-15,0 0 0,-21 1 0,21-1 16,-22 0-16,22-20 0,0-1 15,0 0-15,0 0 0,0 0 0,22-21 32,20 0-32,-21-21 0,0 0 15,0 0-15</inkml:trace>
  <inkml:trace contextRef="#ctx0" brushRef="#br0" timeOffset="21108.87">6837 4911 0,'-21'0'15,"42"0"17,0 0-32,0 0 0,0 0 15,0 0-15,22 0 0,-22-21 16,0-1-16,21 22 0,-20-21 16,-1 0-16,0 21 0,0-21 0,0 0 15,-21 0-15,21 21 0,-21-22 16,0 1-16,0 0 0,-21 0 15,0 21-15,-21 0 0,21 0 16,-1 0-16,1 21 0,-21 0 16,21 22-16,0-22 0,-1 0 0,1 21 15,0 1-15,0-1 0,21-21 16,-21 21-16,21 1 0,0-22 16,0 21-16,0-21 0,0 1 15,0-1-15,21 0 0,0-21 0,0 21 16,0-21-16,1 0 0,-1 0 0,0 0 15,0 0-15,0 0 0,0-21 16,1 0-16,-1 21 0,0-43 0,0 22 16</inkml:trace>
  <inkml:trace contextRef="#ctx0" brushRef="#br0" timeOffset="23735.42">8445 4466 0,'0'0'0,"0"-21"0,0 0 15,0 0-15,0 0 0,0-1 0,0 1 16,0 0-16,0 0 0,0 0 15,0 0-15,-21-1 0,0 22 0,0 0 16,0 0-16,0 22 16,-1-1-16,1 0 0,0 21 0,-21 1 15,21-1-15,-22 0 0,22 22 16,-21-22-16,21 22 0,-22-22 16,1 21-16,21 1 0,0-1 15,-1-20-15,22 20 0,0-20 0,0-1 16,0 0-16,22-21 0,-1 22 15,0-22-15,21 0 0,1-21 0,-1 21 16,0-21-16,1 0 0,-1 0 16,0 0-16,22-21 0,-22 21 0,0-21 15,1 0-15,-1 0 0,0-1 0,-20 1 16,-1-21-16,0 21 0,0-22 16,-21 1-16,0 21 0,0-21 0,0 20 15,0-20-15,0 21 0,0 0 16,-21 21-16,0 0 0,0 0 15,-22 0-15,22 0 16,0 21-16,0 0 0,0 21 0,-22-20 16,22 20-16,21-21 0,-21 21 15,21-20-15,0 20 0,0-21 0,0 0 16,0 0-16,0 1 0,21-1 0,-21 0 16,21-21-16,0 0 0,1 0 15,20 0-15,-21 0 0,0 0 0,0-21 16,22 21-16,-22-21 0,0-1 15,21 1-15,-20 0 0,-1 0 0,0-21 16,0 20-16,0-20 0,0 21 16,-21-21-16,0 20 0,22 1 15,-22 0-15,21 0 0,-21 42 32,0 0-32,0 0 0,-21 22 15,-1-22-15,22 21 0,0-21 16,0 22-16,0-22 0,0 21 0,0-21 15,0 1-15,0-1 0,0 0 16,22 0-16,-1 0 0,0-21 0,0 0 16,0 21-16,22-21 0,-22 0 15,21 0-15,-21 0 0,22 0 0,-1-21 16,0 0-16,-21 0 0,22 0 16,-22 0-16,21-22 0,-21 1 15,22 0-15,-22-22 0,0 22 0,0-22 16,0 1-16,1 20 0,-1-20 15,-21-1-15,0 22 0,21 0 0,-21-22 16,21 22-16,-21 21 0,0-22 16,0 22-16,0 0 0,-21 21 15,0 0-15,0 21 16,-1 0-16,22 1 0,-21 20 16,21 0-16,-21 1 15,0-1-15,21 0 0,0 1 0,0 20 0,0-21 16,0 22-16,0-22 0,0 22 15,0-22-15,0 0 0,0 1 16,0-22-16,21 21 0,0-21 0,0 1 16,-21-1-16,22 0 0,-1-21 15,0 0-15,21 0 0,-21 0 0,1 0 16,20 0-16,-21 0 0,21-21 16,-20 0-16,20-1 0,0-20 0,-21 21 15,22-21-15,-1-1 0,0-20 16,-20-1-16,20 22 0,0-22 0,-21 1 15,22-1-15,-22 22 0,0-21 0,0 20 16,-21 1-16,0 0 0,21-1 16,-21 1-16,0 21 0,0 0 0,-21 21 31,0 21-31,21 0 16,-21 0-16,0 0 0,0 22 15,-1-1-15,1 0 0,21 1 0,-21 20 16,0-21-16,21 22 0,-21-22 15,21 1-15,0 20 0,0-21 0,0 1 16,0-1-16,0 0 0,0-20 0,0 20 16,21-21-16,0 0 0,0 0 15,22-21-15,-22 0 0,0 0 0,21 0 16,-21 0-16,22 0 0,-22 0 16,21-21-16,-21 0 0,22 0 15,-22 0-15,0 0 0,21-22 16,-20 22-16,-1-21 0,-21-1 0,21 22 15,-21-21-15,21 21 0,-21 0 0,0-1 16,0 1-16,0 0 0,-21 42 31,21 0-15,0 1-16,0 20 0,-21-21 0,21 0 16,0 22-16,0-22 0,0 21 15,0-21-15,0 0 0,0 1 0,0-1 16,0 0-16,21 0 0,0 0 15,0-21-15,0 0 0,1 21 16,-1-21-16,0 0 0,0 0 0,0 0 16,0 0-16,1-21 0,20 0 15,-21 0-15,0 0 0,0-22 16,1 22-16,-1-21 0,0 21 16,-21-22-16,0 22 0,21-21 0,-21 21 15,21 0-15,-21-1 0,-21 22 31,21 22-15,-21 20-16,0-21 0,21 0 16,-21 0-16,21 22 0,-22-22 0,22 0 15,0 0-15,-21 0 0,21 1 16,0-1-16,0 0 0,0 0 16,21-21 15,-21-21-31,22 0 15,-22 0-15,21-1 0,0 1 16,0 0-16,0-21 0,0 21 16,1-22-16,-1 1 0,0 21 0,0 0 15,0-1-15,0 1 0,1 0 0,-22 0 16,21 21-16,0 0 16,-21 21-1,0 0-15,0 0 0,0 1 16,0-1-16,-21 21 0,0-21 0,21 22 15,-22-22-15,22 0 0,0 21 16,0-21-16,0 1 0,0 20 0,0-21 16,0 0-16,22 0 15,-1 1-15,0-22 0,0 0 0,0 0 16,22 0-16,-22 0 0,21 0 16,-21 0-16,22 0 0,-22-22 0,0 22 15,21-21-15,-21 0 0,1 0 0,-1-21 16,0 20-16,0-20 15,-21 21-15,21-21 0,-21-1 0,21 22 16,-21-21-16,0 21 0,0-1 16,0 1-16,0 0 0,-21 21 31,0 0-31,0 0 0,0 0 0,0 21 16,-1 0-16,1 1 0,0-1 0,0 0 15,21 0-15,-21 0 0,0 0 16,21 1-16,0-1 0,0 0 15,21-21 1,0 0-16,0 0 0,0 0 16,0 0-1,1 0-15,-1-21 0,-21 0 16,21-1-16,0 22 0,-21-21 0,0 0 16,21 0-1,-21 42 16,0 0-31,-21 0 16,21 1-16,-21-1 0,0 0 16,21 0-16,-21 21 0,-1-20 0,22 20 15,-21 0-15,21 1 0,0-1 16,0 0-16,0 1 0,0-1 0,0 21 16,0-20-16,0 20 0,0-20 15,0 20-15,0-21 0,0 22 16,0-1-16,0-20 0,0-1 0,0 0 15,0 1-15,-21-1 0,0-21 16,21 22-16,-21-22 0,0 0 0,-1-21 16,1 21-16,0-21 0,0 0 0,0 0 15,0 0-15,-1 0 0,1 0 16,0 0-16,0 0 0,0 0 0,0 0 16,-1 0-1,22-21-15,0 0 16,0 0-16,0-1 0,0 1 15,22 0-15,-22 0 0,0 0 16,21 0-16,-21-22 0,21 22 16,-21-21-16</inkml:trace>
  <inkml:trace contextRef="#ctx0" brushRef="#br0" timeOffset="24284.6">10816 4106 0,'0'22'31,"0"-1"-15,0 0-1,21-21 16,0 0-31,1 0 16,-1 0-16,0-21 0,-21 0 16,21-1-16,0 1 15,-21 0-15,-21 21 32,0 21-17,0-21-15,21 21 16,-21 1-1,-1-22 1,22 21-16,0 0 16,0 0-1,0 0 1,22-21 0</inkml:trace>
  <inkml:trace contextRef="#ctx0" brushRef="#br0" timeOffset="25632.04">783 6816 0,'0'0'0,"-21"21"0,-21-21 15,-1 21-15,1-21 0,0 21 16,-1-21-16,1 0 0,0 21 15,-1-21-15,1 0 0,21 0 16,0 22-16,-1-22 0,44 0 31,20 0-31,0 21 0,22-21 16,-1 0-16,22 0 0,-22 0 16,22 0-16,0 0 0,21 0 15,-22 0-15,22 0 0,-21 0 0,21-21 16,-22 21-16,-20 0 0,20 0 15,-41-22-15,-1 22 0,0 0 0,-20 0 16,-1 0-16,-42-21 16,-1 21-16,1 0 15,-21-21-15,0 21 0,-1 0 16,1-21-16,0 0 0,-1 21 16,1 0-16,0 0 0,-1-21 0,22-1 15,-21 22-15,21 0 0,-1 0 16,22-21-16,0 0 15,43 21-15,-22 0 16,21 0-16,1 0 0,-1 0 16,0 0-16,1 0 0,-1 0 15,0 21-15,-21 0 0,1 1 16,-22-1-16,0 21 0,0-21 16,-22 22-16,-20-1 0,0-21 0,-1 21 15,-20 1-15,21-22 0,-22 21 16,22 1-16,-1-22 0,1 21 15,21-21-15,-21 0 0,42 1 16,21-22 0,0 0-16,21-22 0,22 1 15,-1 0-15,1-21 0</inkml:trace>
  <inkml:trace contextRef="#ctx0" brushRef="#br0" timeOffset="26368.13">2984 6689 0,'0'0'0,"0"-21"0,0-1 16,-21 22-16,0 0 15,0 0 1,21 22-16,0-1 15,-21 21-15,21-21 0,-21 22 16,-1-22-16,22 21 0,-21 0 16,21-20-16,-21 20 0,21-21 0,-21 21 15,0-20-15,21 20 0,0-21 16,0 0-16,-21 0 0,21 1 16,-22-22-16,22-22 31,0 1-31,0 0 0,0-21 15,22 21-15,-1-22 0,0 22 16,0-21-16,0-1 0,0 1 0,1 0 16,-1-1-16,0 22 0,0-21 15,21 21-15,-20 0 0,-1-1 0,0 1 16,21 21-16,-21 0 0,1 0 16,-1 21-16,0 1 0,0-1 15,0 0-15,-21 0 0,0 21 16,0-20-16,0 20 0,0 0 0,0-21 15,0 22-15,0-22 0,0 21 16,0-21-16,0 1 0,0-1 16,0 0-16,0-42 31,0 0-31,0-1 16,0 1-16,21 0 0,-21-21 15,22-1-15,-1 22 0,0-21 0,0 0 16,21-1-16,-20 1 0,20 0 15,0 20-15,1-20 0,-1 42 16,0-21-16,22 21 0,-22 0 16,0 21-16,1 0 0,-1 0 0,0 1 15,-20 20-15,-1-21 0,0 21 16,-21 1-16,0-22 0,0 21 0,0 1 16,0-22-16,0 21 0,-21-21 15,21 0-15,-21 1 0,21-1 0,0 0 16,21-21 15,-21-21-31,21 0 0,-21-1 16,21 1-16</inkml:trace>
  <inkml:trace contextRef="#ctx0" brushRef="#br0" timeOffset="26748.03">4085 6858 0,'21'0'16,"-21"21"-1,21-21-15,1 0 0,-1 0 16,0 0-16,0 0 0,21 0 16,-20 0-16,20-21 0,0 0 0,22 21 15,-22-21-15,-21 0 0,22 21 16,-1-22-16,-21 1 0,-21 0 0,0 0 16,0 0-1,0 0-15,-21-1 0,0 22 0,-22 0 16,1-21-16,0 21 0,-1 0 15,1 0-15,21 21 0,-21 1 0,-1-1 16,22 0-16,-21 21 0,21-21 16,-1 22-16,22-1 0,0 0 0,0-20 15,0 20-15,0 0 0,0-21 16,0 22-16,0-22 0,22 0 0,-1 0 16,0 0-16,0 1 0,0-1 15,22-21-15,-22 0 0,0 0 0,21 0 16,-21 0-16,22 0 15,-1-21-15,-21-1 0,22 1 0,-1 0 16,0-21-16,1 21 0,-1-22 0,21 1 16,-20 0-16,-1-1 0,0 1 15</inkml:trace>
  <inkml:trace contextRef="#ctx0" brushRef="#br0" timeOffset="26979.91">5143 6329 0,'0'0'15,"0"-21"-15,0 0 0,0-1 0,0 44 31,-21-1-31,0 0 0,21 21 16,-21 1-16,0 20 0,0-21 0,21 22 16,-22-22-16,1 22 0,21-1 15,0-20-15,-21-1 0,0 21 0,21-20 16,0-1-16,-21-21 0,21 22 16,0-22-16,0 21 0,0-21 15,0 0-15,21-21 0,0 0 16,0 0-16,0 0 0,1 0 15,-1-21-15,21 0 0,-21-21 0,22 21 16,-22-22-16,21 1 0</inkml:trace>
  <inkml:trace contextRef="#ctx0" brushRef="#br0" timeOffset="28525.88">5524 6392 0,'0'0'0,"0"-42"16,0 0-16,0 21 0,0-1 0,0 1 15,0 0-15,0 42 16,-21 0-16,0 22 15,0-1-15,21 0 0,-21 22 16,21-22-16,-21 22 0,-1-1 0,22 1 16,-21-1-16,21-20 0,-21 20 15,21-21-15,-21 1 0,21-1 0,0 0 16,0-20-16,0 20 0,0-21 16,0 0-16,21-21 15,0 0 1,0-21-16,1 21 0,-1-21 15,0 0-15,0 0 0,0-22 0,0 22 16,1 0-16,-1 0 0,-21 0 16,21-1-16,-21 1 0,21 21 0,0 0 15,-21 21 1,0 1-16,0-1 16,0 0-16,0 0 0,0 0 15,0 0-15,0 1 0,21 20 0,-21-21 16,22 0-16,-1-21 0,-21 21 0,21 1 15,0-22-15,0 0 0,0 0 16,1 0-16,20 0 0,-21 0 0,0 0 16,22-22-16,-22 22 15,0-21-15,21 0 0,-21 0 0,1 0 16,-1-22-16,0 22 0,0 0 0,-21-21 16,0 21-16,21-22 0,-21 22 15,21 0-15,-21 0 0,0 42 31,0 0-31,0 0 16,-21 0-16,21 1 0,0-1 16,-21 0-16,21 0 0,0 0 0,0 0 15,0 1-15,0-1 0,0 0 0,0 0 16,21-21-16,0 21 0,1-21 16,-1 0-16,0 0 15,21 0-15,-21 0 0,1 0 16,20-21-16,-21 0 0,21 21 0,-20-21 15,20 0-15,-21-22 0,0 22 0,0 0 16,1-21-16,-22 20 0,21-20 16,-21 0-16,0-1 0,0 1 0,-21 21 15,-1-21-15,1 20 0,0 1 16,0 0-16,-21 21 0,20 0 0,-20 0 16,21 0-16,-21 21 0,20 0 15,-20 1-15,21 20 0,-21-21 0,20 21 16,1 1-16,0-22 0,0 21 15,21 1-15,0-1 0,0-21 16,0 21-16,0-20 0,0 20 0,21-21 16,0 0-16,22 0 0,-22 1 15,21-1-15,0-21 0,1 0 0,20 0 16,-20 0-16,20 0 0,1 0 16,-1 0-16,1-21 0,-1-1 0,1 1 15,-1 0-15,-21 0 0,1 0 0,-1 0 16,0-1-16,-20 1 0,-1-21 15,0 21-15,0-22 0,-21 22 0,0-21 16,0 21-16,0-22 0,0 22 16,0 0-16,-21 0 0,21 0 15,-21 21-15,0 0 0,-1 0 0,1 0 16,-21 0-16,21 21 0,0 0 16,-1 0-16,1 0 0,0 22 0,0-22 15,0 21-15,21-21 0,0 1 16,0 20-16,0-21 0,0 0 0,0 22 15,0-22-15,0 0 16,21 0-16,0-21 0,0 0 0,0 0 16,1 0-16,-1 0 0,0 0 0,0 0 15,0 0-15,0-21 0,1 21 16,-1-21-16,0 0 0,0-1 0,0-20 16,0 21-16,1-21 15,-1-1-15,0 1 0,-21 0 0,21-22 16,0 1-16,0-1 0,-21 1 0,22-1 15,-22 1-15,21 20 0,-21-20 16,0 20-16,0 22 0,0-21 0,0 21 16,21 21-16,-42 21 15,21 21 1,0-21-16,-21 22 0,-1 20 16,1-20-16,21 20 0,-21-21 0,21 22 15,0-1-15,0-20 0,-21 20 16,21-20-16,0-1 0,0 0 0,0 1 15,0-22-15,0 21 0,21-21 16,0 0-16,0 1 0,1-22 16,-1 0-16,0 21 0,0-21 0,0 0 15,0 0-15,22 0 0,-1-21 16,0-1-16,-20 1 0,20 0 0,0 0 16,22 0-16,-22-22 0,0 1 0,1 21 15,-1-21-15,-21-1 0,22 22 16,-22-21-16,-21 21 0,0-1 0,0 1 15,-21 21 1,21 21 0,0 1-16,0-1 0,0 0 15,0 21-15,0-21 0,0 1 0,0-1 16,0 0-16,0 21 0,0-21 16,0 1-16,0-1 0,0 0 15,0 0-15,0 0 0,0 0 16,-22-21-16,1 22 15,0-22-15,0 0 0,0 0 16,0 0-16,-1 0 16,22-22-16,-21 22 15,21-21-15,-21 0 0,0 0 0,0 0 16,0 0-16,-22-1 0</inkml:trace>
  <inkml:trace contextRef="#ctx0" brushRef="#br0" timeOffset="28812.71">4805 6519 0,'0'0'0,"-43"22"0,-20-22 15,84 0 1,21 0-16,1-22 0,20 22 15,1 0-15,-1-21 0,1 21 16,20 0-16,1-21 0,0 21 0,-1-21 16,-20 21-16,-1 0 0,1 0 15,-1 0-15,-20-21 0,-22 21 0,0 0 16,0 0-16,0 0 0</inkml:trace>
  <inkml:trace contextRef="#ctx0" brushRef="#br0" timeOffset="29695.55">9588 6392 0,'0'0'0,"22"-21"0,-1 21 0,-21-21 0,0 0 16,0 0-16,0 0 0,0-1 15,0 1-15,0 0 16,-21 0-16,-1 21 0,1 0 0,0 0 16,-21 0-16,21 0 0,-1 0 15,-20 0-15,21 21 0,-21 0 0,20 0 16,-20 1-16,21-1 0,0 21 16,0 0-16,-1-20 0,1 20 0,0-21 15,21 21-15,0-20 0,0-1 0,0 0 16,0 0-16,21-21 0,0 21 15,1-21-15,20 0 0,-21 0 0,0 0 16,22 0-16,-22 0 16,0 0-16,0 0 0,21 0 0,-20-21 15,-1 21-15,-21-21 16,-21 21 0,-1 0-1,1 0-15,0 21 0,0 0 16,0-21-16,-22 21 0,22 1 0,0-22 15,0 21-15,-21 0 0,20 0 0,1-21 16,0 21-16,21 0 0,0 1 16,21-22-1,0 0-15,22 0 16,-22 0-16,21 0 0,-21 0 16,22 0-16,-22-22 0,0 22 0,0 0 15,0 0-15,22 0 0,-22 0 16,-21 22-16,21-22 0,-21 21 15,0 0-15,0 0 0,0 0 16,0 0-16,0 22 0,-21-22 0,0 0 16,21 21-16,-21-20 0,-1 20 0,1-21 15,21 21-15,0-20 0,0-1 16,0 0-16,0 0 0,0-42 31,0 0-31,0 0 16,0-22-16</inkml:trace>
  <inkml:trace contextRef="#ctx0" brushRef="#br0" timeOffset="33424.61">7133 7916 0,'0'0'0,"0"-42"0,0 0 16,-21-22-16,21 22 15,-21 21-15,0-22 0,-1 22 0,1 0 16,0 0-16,0 21 0,-21 0 16,20 0-16,-20 0 0,0 0 0,-1 0 15,-20 21-15,21 21 0,-1-20 16,1 20-16,0 21 0,-1-20 0,1 41 16,21-20-16,0-1 0,-1 22 0,1-21 15,21 20-15,0-20 0,0-1 16,0 1-16,0-22 0,21 0 0,1 1 15,20-1-15,-21 0 16,21-20-16,22-1 0,-22-21 0,1 0 16,20 0-16,1 0 0,-1-21 15,1-1-15,-1 1 0,1 0 0,-22-21 16,21 21-16,1-22 0,-22 1 0,1 0 16,-1-1-16,0 1 0,-21 0 15,1-1-15,-22 1 0,0 21 0,0 0 16,0-1-16,0 1 0,-22 21 15,1 0-15,0 21 0,0 1 16,21-1-16,-21 0 0,0 21 16,-1 1-16,22-22 0,0 21 15,0-21-15,0 22 0,0-22 0,0 21 16,0-21-16,0 0 0,22 1 16,-22-1-16,21-21 0,21 21 0,-21-21 15,0 0-15,22 0 0,-22 0 0,21 0 16,-21 0-16,1-21 0,20 21 15,-21-21-15,0-1 0,0 1 0,1 0 16,-22 0-16,0 0 0,0 0 16,0-22-16,0 22 0,-22 0 0,1-21 15,0 20-15,-21 1 0,21 0 16,-1 0-16,-20 0 0,21 21 16,0 0-16,0 0 0,-1 0 0,44 0 31,-1-21-16,0 21-15,21 0 0,1 0 0,-1-22 16,-21 22-16,21 0 0,1 0 16,-1 0-16,0 0 0,1 0 0,-22 22 15,21-1-15,-21-21 0,1 21 16,-1 0-16,0 21 0,0-20 0,-21-1 16,0 0-16,0 0 0,0 0 15,0 22-15,0-22 0,0 0 0,0 0 16,0 0-16,0 0 0,-21 1 15,0-22-15,21 21 0,-21-21 16,-1 0 0,22-21-1,0-1 1,0 1-16,22 0 0,-1-21 0,0 21 16,0-22-16,0 1 0,0 21 15,1-22-15,-1 22 0,0-21 0,0 21 16,21 0-16,-20-1 0,-1 22 0,0 0 15,0 0-15,0 0 0,0 0 16,-21 22-16,22-1 0,-22 21 16,0-21-16,0 0 0,0 22 15,0-22-15,0 21 0,0-21 0,0 22 0,0-22 16,0 0-16,0 21 0,0-20 16,0-1-16,0 0 0,0 0 15,21-21 1,0 0-16,0 0 0,0 0 0,22-21 15,-22 21-15,21-21 0,-21 0 16,22-1-16,-22 1 0,21 0 0,-21-21 16,22 21-16,-22-22 0,0 22 15,0-21-15,-21-1 0,0 22 0,0-21 16,0 21-16,0 0 0,0-1 0,-21 22 16,0 0-1,0 0-15,-1 22 0,1-1 16,21 0-16,0 0 0,-21 21 15,21-20-15,0-1 0,0 0 0,0 21 16,0-21-16,0 1 0,21-1 0,0 0 16,-21 0-16,22 0 0,-1 0 15,-21 1-15,0-1 16,-21-21 15,-1-21-31,1-1 16,0 1-16,0 21 15,0-21-15,0 0 16,-1 21 0,22 21-1,0 0 1,22 0-16,-1 1 0,0-22 0,0 21 16,0-21-16,0 21 0,1-21 15,-1 0-15,21 0 0,-21 0 0,22 0 16,-1 0-16,0 0 0,1 0 0,-1 0 15,21-21-15,-20 0 0,-22-1 16,21 1-16,1 0 0,-22 0 0,21-21 16,-21 20-16,0-20 0,1 0 15,-1-22-15,0 1 0,0 20 16,-21-41-16,21 20 0,-21 1 0,21-1 16,-21 1-16,0-1 0,0 22 15,0-22-15,0 43 0,0-21 0,0 21 16,0 0-16,0-1 0,0 44 15,0-1 1,0 0-16,0 21 0,-21-21 0,21 22 16,0-1-16,-21 22 0,0-22 15,21 21-15,-21-20 0,21 20 0,0 1 16,-21-1-16,21-20 0,0-1 16,0 21-16,0-20 0,0-1 15,0-21-15,0 22 0,0-22 0,0 0 16,21 0-16,0 0 0,0-21 15,0 0-15,0 0 0,22 0 0,-22 0 16,21 0-16,-21 0 0,22-21 0,-1 0 16,0 0-16,1 0 0,-22-1 15,0 1-15,0-21 0,0 21 0,1-22 16,-22 22-16,0-21 0,0 21 0,0-22 16,0 22-16,0 0 15,-22 0-15,1 21 0,0 0 0,0 0 16,0 0-16,21 21 0,0 0 15,0 0-15,0 1 0,0-1 16,0 0-16,0 0 0,0 0 0,0 0 16,21 22-16,0-22 0,0 0 15,-21 0-15,21-21 0,1 21 0,-1 1 16,-21-1-16,21-21 0,0 21 0,0-21 16,0 0-16,1 0 15,-1 0-15,0 0 0,0 0 16,21 0-16,-20-21 0,-1 21 15,0-21-15,21-1 0,-21 1 0,1 21 16,-1-21-16,0-21 0,0 21 0,0-1 16,0-20-16,-21 21 0,0-21 15,22 20-15,-22 1 0,0 0 16,0 0-16,0 0 0,0 42 31,0 0-31,-22 0 0,22 0 16,-21 22-16,21-22 0,0 0 0,-21 21 15,21-20-15,0 20 0,0-21 16,0 0-16,0 0 0,0 1 0,0-1 16,21 0-16,0-21 0,1 0 15,-1 0-15,0 0 16,0 0-16,21 0 0,-20 0 0,-1 0 0,0 0 16,21-21-16,-21 0 0,1-1 15,-1 1-15,0 0 0,0 0 16,0-21-16,0-1 0,1 22 0,-1-21 15,-21-1-15,0 1 0,0 21 16,0 0-16,0 0 0,0-1 0,0 1 16,0 42-1,0 1-15,-21-1 16,21 0-16,0 0 0,0 21 0,0-20 16,0 20-16,0-21 0,0 0 0,0 22 15,0-22-15,0 0 16,0 0-16,0 0 0,21 0 0,0-21 15,0 0-15,-21 22 0,21-22 16,0 0-16,1 0 16,-1 0-16,0 0 0,0 0 0,0 0 15,0-22-15,22 22 0,-22-21 0,21 21 16,-21-21-16,22 0 0,-22 21 16,21-21-16,-21 0 0,22-1 0,-22 22 15,0-21-15,21 0 0,-20 0 16,-1 0-16,-21 0 0,21-22 0,-21 22 15,21 0-15,-21-21 0,21 20 0,-21 1 16,0 0-16,0 0 0,0 0 0,0 0 16,-21 42 15,0 0-31,0 0 0,0 0 16,21 22-16,-22-22 0,1 21 15,0-21-15,0 22 0,21-22 0,0 21 16,0-21-16,0 0 0,0 22 15,0-22-15,0 0 0,0 0 16,21 0-16,21-21 0,-20 0 0,20 22 16,0-22-16,-21 0 0,22 0 15,-1 0-15,-21 0 0,22 0 0,-22-22 16,0 1-16,21 0 0,-21 0 16,1 0-16,20 0 0,-21-22 15,0 1-15,0 0 0,1-1 0,-1-20 16,-21 20-16,21-20 0,0-1 0,0 1 15,0-22-15,1 22 0,-1-1 16,0 1-16,-21 20 0,21 1 0,0 0 16,-21-1-16,0 22 0,0 0 15,0 42 1,0 0-16,0 1 0,-21 20 16,21 0-16,-21-21 0,0 43 15,21-22-15,-21 1 0,-1 20 0,22-21 16,-21 22-16,0-1 0,21-20 15,0 20-15,-21 1 0,21-22 16,-21 0-16,21 1 0,0-1 0,0 0 16,0-20-16,0-1 0,0 0 0,21 0 15,-21 0-15,21-21 0,0 0 16,0 0-16,22 0 0,-22 0 0,0 0 16,21-21-16,-20 0 0,20 0 15,-21 0-15,21-1 0,-20 1 0,20-21 16,-21 21-16,0-22 0,0 22 15,1-21-15,-1 21 0,0 0 0,-21-1 16,21 1-16,-42 42 31,0 1-15,0 20-16,21-21 0,0 0 0,0 0 16,0 22-16,0-22 0,0 0 0,0 0 15,0 22-15,0-22 0,0 0 16,0 0-16,21 0 0,0-21 15,21 0-15,-21 21 0,1-21 16,-1 0-16,21 0 0,-21 0 0,0 0 16,1-21-16,-1 21 0,0-21 0,0 0 15,0 0-15,0 0 0,1-22 16,-22 1-16,0 0 0,0-1 0,0 1 16,0 0-16,0-1 0,0 1 15,0 0-15,0 20 0,-22 1 16,1 0-16,0 0 0,0 21 0,0 0 15,0 0-15,-1 0 0,1 21 0,0 0 16,-21 22-16,21-22 0,-1 21 16,1-21-16,0 22 0,0-1 0,21-21 15,-21 21-15,21 1 0,0-22 16,0 0-16,0 0 0,0 0 0,21 1 16,0-1-16,0-21 0,0 0 15,1 0-15,-1 0 0,0 0 16,0 0-16,0-21 0,0 21 0,22-22 15,-22 1-15,0 0 0,0 0 16,0 0-16,1 0 0,-1-1 16,0-20-16,0 21 0,0 0 0,0 0 15,-21-1-15,0 1 16,0 42 0,0 1-16,0-1 15,0 0-15,0 0 0,0 0 16,0 0-16,-21 1 0,21-1 15,0 0-15,0 0 0,0 0 0,0 0 16,21-42 31,-21 0-31,0 0-16,0 0 0,0 0 0,0-1 15,0 1-15</inkml:trace>
  <inkml:trace contextRef="#ctx0" brushRef="#br0" timeOffset="33700.44">12128 7768 0,'0'0'16,"-42"0"-16,21 0 0,-21 0 0,20 0 16,22-21-1,22 21 1,20-21-16,-21 21 15,21 0-15,1 0 0,-1 0 0,0-21 16,1 21-16,-1 0 0,0 0 0,-20 0 16,20 0-16,-21 0 0,21 0 15,-42-21-15,22 21 0,-44 0 32,1 0-17,0 0-15,0 0 0,-21 0 0,-1 0 16,1 0-16,0 0 0</inkml:trace>
  <inkml:trace contextRef="#ctx0" brushRef="#br0" timeOffset="33948.32">10054 7811 0,'-42'21'0,"84"-42"0,-127 42 0,64-21 15,0 0-15,0 0 0,42 0 16,0-21 0,0 21-16,1-22 0,20 22 0,0-21 15,1 21-15,-1 0 0,0-21 16,1 0-16,-1 21 0,-21 0 16,21-21-16,-20 21 0,-1 0 0,21-21 15,-21-1-15,0 1 0,1 0 16,-22 0-16</inkml:trace>
  <inkml:trace contextRef="#ctx0" brushRef="#br0" timeOffset="36727.73">17716 4530 0,'0'0'15,"0"-43"-15,0 22 0,0-21 0,0 0 0,0 20 16,0-20-16,-21 0 0,0-1 16,0 1-16,0 0 0,-22-1 0,22 1 15,-21 21-15,0 0 0,-1 0 16,1 21-16,-22 0 0,1 0 0,21 21 15,-22 0-15,1 0 0,20 21 16,-20 1-16,20 20 0,1 1 0,0-1 16,-1 1-16,22-1 15,0 1-15,0-1 0,0-20 0,21 20 16,0 1-16,0-22 0,0 0 16,21 1-16,0-22 0,-21 0 0,42 0 15,-20 0-15,20-21 0,-21 0 16,21 0-16,1-21 0,20 0 0,-20 0 15,-1-22-15,0 22 0,1-21 16,-1 0-16,0-1 0,1 1 0,-22 0 16,0-22-16,0 22 0,0-1 15,0 1-15,-21 0 0,0-1 0,0 22 16,0 0-16,0 0 0,0 42 31,0 0-31,0 0 0,0 22 0,0-22 16,0 21-16,0 1 0,22-1 15,-22 0-15,21 1 0,-21-22 0,21 21 16,-21 0-16,21-20 0,0-1 16,0 0-16,1 0 0,20-21 0,-21 0 15,21 0-15,-20 0 0,-1 0 16,21 0-16,-21-21 0,22 0 0,-22 0 16,0-1-16,0 1 0,0-21 15,0 21-15,1-22 0,20 1 0,-21 0 16,0-1-16,0 1 0,1 0 15,-1-1-15,0 22 0,0-21 16,0 21-16,0 21 0,-21 21 16,0 0-1,0 0-15,0 0 0,0 1 16,0-1-16,0 0 0,0 0 0,0 0 16,22 0-16,-1 1 15,0-22 1,0 0-16,0 0 15,-21-22-15,0 1 0,0 0 16,0 0-16,0 0 0,0 0 16,0-1-16,0-20 0,0 21 15,0-21-15,0 20 0,0 1 16,0 0-16,-21 0 0,0 21 0,0 0 16,0 0-16,-1 21 15,1 0-15,-21 22 0,21-22 0,0 21 16,21 0-16,-22 1 0,1-1 15,21 0-15,-21 1 0,21-1 0,0 0 16,0 1-16,0-1 0,0 0 16,21-20-16,0 20 0,1-21 0,-1 0 15,21 0-15,-21-21 0,22 0 0,-1 0 16,0 0-16,-21 0 0,22 0 16,-1-21-16,0 0 0,1 0 0,-22-21 15,21 20-15,1-20 16,-22 0-16,21-1 0,-21-20 0,22 21 15,-22-1-15,0 1 0,0 0 16,0-1-16,0 22 0,1 0 0,-1 0 16,0 21-1,0 0-15,-21 21 0,0 0 16,0 0-16,0 0 0,0 1 16,0-1-16,0 0 0,0 0 0,0 0 15,21 0-15,0 1 16,1-22 15,-22-22-31,0 1 16,0 0-16,0 0 15,0 0-15,0-22 0,0 22 0,0 0 16,0 0-16,0 0 0,0 0 16,0-1-16,-22 22 15,1 0-15,0 0 16,0 22-16,0-1 0,0 0 0,-1 21 15,22-21-15,-21 22 0,0-1 16,0-21-16,0 22 0,21-1 0,0 0 16,0 1-16,0-22 15,0 21-15,0-21 0,21 22 0,0-22 16,0 0-16,0 0 0,1 0 0,20 0 16,-21-21-16,21 0 0,-20 0 15,20 0-15,0 0 0,1-21 0,-1 21 16,0-21-16,1 0 0,-1 0 15,-21-22-15,21 22 0,-20-21 0,-1 21 16,0-22-16,0 1 0,0 21 16,-21-21-16,21 20 0,-21 1 0,0 0 15,0 0-15,0 0 0,-21 21 16,0 21 0,0 0-16,0 21 15,0-20-15,-1-1 0,22 0 16,-21 21-16,21-21 0,0 1 0,0-1 15,0 0-15,0 21 0,0-21 16,0 1-16,21-22 0,1 21 0,-1 0 16,0-21-16,0 0 0,21 0 15,-20 0-15,20 0 0,-21 0 0,21 0 16,1-21-16,-1 0 0,-21-1 16,22 1-16,-1 0 0,-21-21 0,21 21 15,-20-1-15,-1-20 0,0 21 16,-21 0-16,21 0 0,-21-1 0,0 1 15,-21 21 1,0 0-16,0 21 16,-1 1-16,22-1 0,-21 0 15,21 0-15,0 0 0,0 0 16,0 1-16,0-1 0,0 0 0,21 0 16,1 0-16,-1 0 0,-21 1 15,0-1-15,21 0 0,-21 0 16,0-42 15,-21 0-15,0 0-16,-1 21 15,1 0-15,0 0 16,0 0 0,21 21-1,0 0-15,0 0 16,21-21-16,0 0 0,0 0 15,1 0-15,-1 0 0,0 0 16,0 0-16,0 0 0,22 0 0,-22 0 16,0-21-16,21 0 0,1 0 15,-22-1-15,21 1 0,-21 0 16,0 0-16,1 0 0,-1 0 0,0-1 16,0-20-16,0 21 0,-21 0 15,0 0-15,0-1 0,0 44 31,0-1-15,0 0-16,0 0 16,0 0-16,0 0 0,0 1 0,0-1 15,0 0-15,0 0 0,0 0 16,0 0-16,-21 1 0,21-1 0,-21-21 16,0 21-16,0 0 0,-1-21 0,1 21 15,0-21-15,0 0 16,0 0-16,0 0 15,21-21-15,0 0 16,-22 0-16,22 0 0,0-22 0</inkml:trace>
  <inkml:trace contextRef="#ctx0" brushRef="#br0" timeOffset="38741.16">21759 4043 0,'0'0'0,"21"-42"0,1 20 0,-1-20 15,0 21-15,-21 0 0,0-22 0,21 22 16,-21-21-16,0 21 0,0 0 15,0-1-15,0 1 0,-21 21 16,0 0 0,0 21-16,-22 1 0,22-1 0,-21 21 15,-1 0-15,22 22 0,-21-1 16,0 1-16,-1-1 0,22 22 0,-21-21 16,21-1-16,-1 1 0,1-1 15,21-21-15,0 22 0,0-22 0,0 1 16,21-22-16,1 21 15,-1-21-15,21 0 0,0 1 0,1-22 16,20 0-16,-20 0 0,20 0 16,1-22-16,-1 1 0,1 0 0,-1 0 15,-21 0-15,22 0 0,-22-22 0,22 22 16,-22-21-16,0-22 0,1 22 16,-22-22-16,0 1 0,0-1 0,0 1 15,-21-1-15,0-20 0,0 20 16,0 22-16,-21-22 0,-21 22 0,21 0 15,-22-1-15,22 22 0,-21 0 16,-22 21-16,22 0 0,0 0 16,-22 42-16,1-20 0,20 20 15,-20 0-15,21 22 0,-22-1 0,43 1 0,-21-1 16,20 1-16,1-1 16,21 1-16,0-22 0,0 0 0,21 1 15,1-1-15,20 0 0,-21-20 16,43-1-16,-22 0 0,21 0 0,-20-21 15,20 0-15,1 0 0,-1 0 16,1 0-16,20-21 0,-20 0 0,-1 21 16,1-21-16,-22-1 0,1 1 0,20-21 15,-21 21-15,-20 0 0,20-22 16,-21 22-16,0 0 0,0 0 16,-21 0-16,0 42 15,-21 0 1,0 0-16,0 0 15,0 22-15,21-22 0,-21 0 0,-1 0 16,1 21-16,0-20 0,21-1 16,0 0-16,-21 0 0,21 0 15,21-21 17,-21-21-17,21 0-15,0 0 0,1 0 16,-1-1-16,0-20 0,0 0 15,0 21-15,0-22 0,1 22 16,-1 0-16,0 0 0,0 0 0,-21-1 16,21 22-16,-21 22 15,0-1 1,0 0-16,0 0 0,0 21 0,0-20 16,0-1-16,0 0 0,0 0 15,0 0-15,0 0 0,0 1 0,21-1 16,-21 0-16,22-21 15,-1 21-15,21-21 0,-21 0 0,0 0 0,22 0 16,-22 0-16,0 0 0,0 0 16,22 0-16,-22 0 0,0-21 15,0 0-15,0 0 0,0-1 0,1 1 16,-1-21-16,0 0 0,-21-1 16,21-20-16,0 20 0,-21-20 0,0-1 15,21 1-15,1-1 0,-1 1 16,-21 21-16,21-22 0,-21 22 0,0-1 15,0 1-15,0 21 0,0 0 16,-21 21 0,0 21-16,-1 21 0,1-21 15,0 22-15,0-1 0,21 22 0,0-22 16,-21 21-16,21 1 0,0-22 16,0 22-16,0-22 0,0 0 15,0 1-15,0-1 0,0 0 16,21 1-16,-21-22 0,21 0 0,0 0 15,0 0-15,1 1 0,-1-22 16,0 0-16,21 0 0,-21 0 0,1 0 16,20 0-16,-21 0 0,21-22 0,-20 22 15,20-21-15,-21 0 0,0 0 16,22-21-16,-22 20 0,0-20 0,0 21 16,0-21-16,0 20 0,1 1 15,-22 0-15,21 0 0,-21 0 16,0 42-1,-21 0-15,-1-21 16,22 42-16,-21-20 0,21-1 0,0 0 16,-21 21-16,21-21 0,0 1 15,0-1-15,0 0 0,21 0 0,0 0 16,1 0-16,-1-21 0,0 22 16,21-22-16,-21 0 0,22 0 0,-1 0 15,-21 0-15,22 0 0,-22 0 16,21-22-16,-21 1 0,0 0 0,1 0 15,-1-21-15,0 20 0,0-20 16,0 21-16,-21-21 0,0 20 0,0-20 16,0 21-16,0 0 0,0 0 15,0-1-15,0 1 0,0 42 32,0 1-32,0-1 15,0 21-15,-21-21 0,21 0 0,-21 22 16,21-1-16,-21 0 0,21-20 15,-21 20-15,21 0 0,0 1 0,0-1 16,0 0-16,0 22 0,0-22 0,21 22 16,0-22-16,-21 21 0,21-20 15,-21 20-15,0 1 0,0-22 0,0 22 16,0-22-16,0 21 0,0-20 16,0-1-16,0 22 0,0-22 15,0 0-15,0 1 0,0-1 0,0-21 16,-21 0-16,21 0 0,0 1 15,-21-1-15,0-21 0,-1 0 16,1-21-16,21-1 0,-21 1 16,21-21-16,-21 21 0,21-22 15,-21 1-15,0 0 0,21-22 0,0 1 16,0-1-16,0-20 0,0-1 16,21 21-16,0-20 0,0-1 0,0 22 15,22-1-15,-22 1 0,21 20 16,0-20-16,-20 20 0,20 22 15,0 0-15,1-21 0,-22 21 0,21 21 16,-21-22-16,0 22 0,1 0 16,-1 0-16,0 0 0</inkml:trace>
  <inkml:trace contextRef="#ctx0" brushRef="#br0" timeOffset="43316.76">18754 6117 0,'0'0'0,"21"-21"0,0-21 0,-21 21 0,0-1 15,0-20-15,0 21 0,0-21 16,0 20-16,0-20 0,-21 21 0,0 0 16,-1 0-16,1-1 0,0 1 15,21 0-15,-21 21 0,0 0 0,0 0 16,-1 0-16,1 21 0,0 0 16,-21 1-16,21 20 0,-22 21 0,22-20 15,-21 20-15,21-20 0,-1 20 16,1 1-16,0 20 0,0-20 0,0-1 15,21 1-15,0-22 16,0 22-16,0-22 0,21 0 0,0 1 16,0-22-16,0 0 0,22 0 0,-22 0 15,21-21-15,-21 0 0,22 0 16,-1 0-16,0 0 0,1-21 16,-1 0-16,0 0 0,1 0 0,-1-22 15,-21 22-15,22-21 0,-1-1 0,-21 1 16,0 0-16,0 21 0,1-22 15,-22 1-15,0 21 0,21-22 0,-21 22 16,0 0-16,0 42 16,0 0-1,-21 1-15,21-1 0,0 21 16,0 0-16,0 1 0,-22-22 0,22 21 16,0 1-16,0-22 0,0 0 15,0 0-15,0 0 0,22 0 16,-22 1-16,21-22 0,0 0 0,0 0 15,0 0-15,0 0 0,1 0 16,20 0-16,-21-22 0,0 1 0,0 0 16,1 0-16,-1 0 0,-21 0 15,0-1-15,0-20 0,0 21 0,0-21 16,-21 20-16,-1 1 0,1 0 16,0-21-16,0 21 0,0-1 0,0 22 15,-1-21-15,1 21 0,21-21 16,-21 21-1,21-21-15,21 21 16,0-21-16,1 21 16,-1 0-16,21 0 0,-21 0 0,22 0 15,-22 0-15,21 0 0,0 0 16,-20 0-16,20 21 0,-21 0 0,21-21 16,-20 21-16,-1 22 0,0-22 15,0 21-15,-21-21 0,0 22 0,0-22 16,0 21-16,0 0 0,0-20 0,0-1 15,0 21-15,0-21 0,0 0 16,0 1-16,-21-22 0,21 21 16,-21-21-1,21-21 1,0-1 0,0 1-16,0 0 0,21 0 0,0-21 15,-21-1-15,21 1 0,0 21 0,1-22 16,-1 1-16,21 0 0,-21 21 15,0-22-15,22 22 0,-22 0 0,0 21 16,0 0-16,22 0 0,-22 0 16,0 0-16,0 0 0,0 0 0,-21 21 15,0 21-15,0-20 0,0-1 16,0 21-16,0 0 0,0 1 0,0-22 16,0 21-16,0-21 0,0 22 15,0-22-15,0 0 0,0 0 16,0 0-16,0 1 0,21-22 15,1 0-15,-1 0 16,21 0-16,-21-22 0,0 1 16,22 0-16,-22 0 0,21 0 15,1 0-15,-22-22 0,21 1 0,-21 21 16,22-22-16,-22 1 0,0 21 16,-21-21-16,0 20 0,0 1 0,0 0 15,-21 21 1,0 0-16,-1 0 15,1 21-15,0 0 0,0 1 0,21-1 16,0 0-16,-21 0 16,21 21-16,0-20 0,0 20 0,0-21 15,0 0-15,0 22 0,21-22 0,0 0 16,-21 0-16,21 0 0,-21 0 16,21-21-16,-21 22 0,-21-44 46,0 1-46,0 21 0,0-21 16,21 0-16,-21 21 0,21-21 16,-22 21-16,1 0 0,21 21 31,0 0-15,21 0-16,1 0 15,-1-21-15,0 22 0,0-22 0,0 0 16,0 21-16,22-21 0,-22 0 0,21 0 15,1 0-15,-22 0 0,21 0 16,0 0-16,1-21 0,-1 21 0,-21-22 16,22 1-16,-22 0 0,0 0 15,0-21-15,21-1 0,-42 1 0,22 0 16,-1-1-16,0 1 16,-21-22-16,21 1 0,-21 21 0,21-22 15,-21 1-15,21-1 0,-21 1 0,0-1 16,22 1-16,-22 20 0,21 1 15,-21 0-15,0 20 0,0 1 16,0 42 0,0 22-16,0-22 15,0 21-15,0 22 0,0-22 0,-21 0 16,-1 22-16,22-22 0,-21 22 0,0-22 16,21 22-16,-21-22 0,21 21 15,-21-20-15,21-1 0,0 0 16,0 1-16,0-1 0,0-21 0,0 22 15,0-22-15,21 0 0,0 0 16,0-21-16,0 0 0,22 0 16,-22 0-16,0 0 0,0-21 15,0 0-15,22 21 0,-22-43 0,0 22 16,21 0-16,-20 0 0,-22-21 16,21 20-16,-21-20 0,0 21 0,0-21 15,0 20-15,0 1 0,0 0 16,0 0-16,-21 21 0,-1 0 15,1 0-15,0 0 0,21 21 16,0 0 0,0 0-16,0 1 0,0-1 15,0 0-15,0 21 16,21-21-16,-21 1 0,21-1 0,-21 0 16,0 0-16,0 0 0,22 0 15,-22 1-15,0-1 0,21 0 0,-21 0 16,21-21-16,-21 21 0,21-21 0,0 0 15,0 0-15,1 0 0,-1 0 16,0 0-16,0 0 0,21 0 0,-20 0 16,-1 0-16,21 0 0,-21 0 15,0-21-15,1 0 0,-1 0 16,0-22-16,0 22 0,-21-21 0,21 0 16,0 20-16,-21-20 0,22 0 0,-22-1 15,0 22-15,0 0 0,21 0 16,-21 0-16,-21 42 31,-1 0-15,22 0-16,-21 22 0,0-22 0,21 0 15,0 21-15,0-21 0,0 22 0,0-22 16,0 0-16,0 21 0,0-20 16,0-1-16,0 0 0,0 0 15,21-21-15,0 0 0,1 0 16,20 0-16,-21 0 0,0 0 15,0 0-15,22 0 0,-22-21 0,0 21 0,0-21 16,0 0-16,1-22 16,-1 22-16,0-21 0,0 21 0,0-22 15,-21 1-15,0 21 0,21-22 16,-21 22-16,22 0 0,-22 0 0,0 0 16,0 42-1,-22 0 1,22 0-16,-21 0 15,21 22-15,-21-22 0,21 0 0,0 21 16,0-20-16,0-1 0,0 0 16,0 0-16,0 0 0,21 0 15,0 1-15,1-1 0,-1-21 0,0 0 16,21 0-16,-21 0 0,1 0 16,20 0-16,-21 0 0,0 0 0,0 0 15,1-21-15,-1-1 0,0 1 0,0 0 16,0-21-16,0 21 0,1-22 15,-1 22-15,0-21 0,-21 21 0,21-22 16,0 22-16,-21 0 0,0 0 16,0 0-16,21 21 0,-21 21 47,0 0-47,0 0 15,0 0-15,0 0 16,0 1-1,22-22 1,-1 0-16,0-22 16,-21 1-16,0 0 15,0 0-15,0 0 16,0 0-16,0-1 16,-21 22-1,0 0-15,-1 0 16,1 22-16,21-1 15,-21-21-15,0 21 0,0 21 16,0-21-16,21 1 0,-22 20 0,22-21 16,-21 0-16,21 22 0,0-22 15,0 21-15,0-21 0,0 0 0,0 1 16,0-1-16,0 0 0,21 0 16,1 0-16,20 0 0,-21-21 0,0 0 15,22 0-15,-1 0 0,-21 0 0,21 0 16,-20 0-16,20 0 0,-21-21 15,0 21-15,22-21 0,-22 0 16,0 0-16,21-22 0,-21 22 0,1-21 16,-1 0-16,0-1 0,0 1 15,0-22-15,0 22 0,1-21 16,-1 20-16,0-20 0,-21 20 0,0 1 16,21-21-16,-21 20 0,21 22 15,-21-21-15,0 21 0,0-1 0,0 1 16,0 0-16,-21 42 15,0 0 1,0 1-16,21-1 0,-21 21 16,-1 0-16,1 1 0,0-1 0,0 0 15,21 1-15,0 20 0,-21-20 0,21-1 16,0 0-16,0 1 0,0 20 16,0-21-16,0-20 0,21 20 15,-21 0-15,21-21 0,0 1 16,0-1-16,1 0 0,-1 0 15,0-21-15,21 0 0,-21 0 0,1 0 0,-1 0 16,21 0-16,-21-21 0,0 0 16,1 0-16,20-1 0,-21 1 0,0 0 15,0 0-15,1-21 0,-1 20 16,0 1-16,0 0 0,0 0 0,-21 0 16,21 21-16,-21-21 15,0 42 1,-21 0-16,0 0 15,21 0-15,0 0 16,-21 1-16,0-1 0,21 0 0,-21 0 16,21 0-16,0 0 0,0 1 15,0-1-15,0 0 0,0 0 0,0 0 16,21-21-16,0 21 16,0-21-16,0 0 0,0 0 15,1 0-15,-1 0 0,0 0 0,0-21 16,0 21-16,0-21 0,1 0 15,-1 0-15,0 0 0,0-22 16,0 22-16,-21-21 0,21 21 0,-21-22 16,22 1-16,-22 21 0,0-22 0,0 22 15,0-21-15,0 21 0,0 0 16,-22 21-16,1 0 0,0 0 16,0 0-16,0 0 0,0 0 15,-1 21-15,1 0 0,0 0 16,0 0-16,0 22 0,0-22 0,21 21 15,0-21-15,0 22 0,-22-22 0,22 0 16,0 21-16,0-21 0,0 1 16,22-22-16,-1 21 0,-21 0 0,21-21 15,0 0-15,0 0 0,0 0 16,1 0-16,-1 0 0,0 0 0,0 0 16,0-21-16,0 0 0,22-1 15,-22 1-15,0 0 0,0 0 16,22-21-16,-22 20 0,0 1 0,0-21 15,0 21-15,0 0 0,1-1 16,-1 1-16,-21 0 0,21 21 0,-21 21 31,-21-21-31,0 21 0,21 1 16,-22 20-16,1-21 0,21 0 16,0 22-16,-21-22 0,21 0 0,-21 0 15,21 0-15,0 0 0,0 1 0,0-1 16,0 0-1,21 0-15,0-21 0,0 0 16,1 0-16,-1 0 0,0 0 16,0 0-16,0 0 0,0 0 0,-21-21 15,22 21-15,-1-21 0,-21 0 16,21-1-16,-21 1 16,21 0-16,-21 0 0,0 0 0,0 0 0,0-1 15,0 1-15,0 0 0,0 0 16,0 0-16</inkml:trace>
  <inkml:trace contextRef="#ctx0" brushRef="#br0" timeOffset="43611.59">23177 5990 0,'0'-21'32,"22"21"-32,20 0 0,-21 0 0,21 0 15,1 0-15,-1-21 0,0 21 16,22 0-16,-22 0 0,22 0 16,-22 0-16,0 0 0,1 0 0,-1 0 15,-21 0-15,0 0 0,1 0 16,-22-21-1,-22 21-15,-20 0 16,21 0-16,-21 0 0,20 0 0,-20 0 16,0 0-16</inkml:trace>
  <inkml:trace contextRef="#ctx0" brushRef="#br0" timeOffset="43936.41">21378 5927 0,'0'0'0,"-21"0"0,63 0 47,-20-21-47,20 21 0,0 0 15,1-22-15,20 22 0,-21 0 16,22-21-16,-1 21 0,-20 0 0,20 0 16,-20-21-16,-1 21 0,0 0 15,-21 0-15,22-21 0,-22 21 16,0 0-16,0 0 0,0 0 16</inkml:trace>
  <inkml:trace contextRef="#ctx0" brushRef="#br0" timeOffset="44859.51">18478 8213 0,'0'-21'0,"0"-1"16,0 1-16,0 0 15,0 0 1,0 0-16,0 0 15,-21-1 1,0 22 15,0 0 172,21 22-187</inkml:trace>
  <inkml:trace contextRef="#ctx0" brushRef="#br0" timeOffset="45816.37">18415 8213 0,'0'-21'16,"0"-1"15,0 44 31,-21-1-62,21 0 0,-21 21 16,21 1-16,0-1 0,0 0 16,-22 1-16,22 20 0,-21 1 0,0-22 15,21 21-15,0 1 0,-21-1 16,21-20-16,-21 20 0,21-20 0,-21-1 16,21-21-16,0 0 0,0 22 15,0-22-15,0 0 0,0-42 31,21 0-31,0-1 16,0 1-16,-21-21 0,21 0 0,0-1 16,-21 1-16,22 0 0,-1-1 15,0 1-15,0 0 0,0-1 0,-21 1 16,21 21-16,1 0 16,-1-1-16,0 22 15,0 0-15,-21 22 16,0-1-16,0 21 0,0-21 0,0 22 15,0-1-15,21 0 0,-21 1 0,21-22 16,-21 21-16,22 0 0,-1-20 16,0-1-16,0 0 0,-21 0 0,42-21 15,-20 0-15,-1 0 0,0 0 16,0 0-16,21 0 0,-20 0 0,-1-21 16,0 0-16,0 0 0,0-1 0,0 1 15,1-21-15,-22 0 0,21-1 16,-21 1-16,0 0 0,0-22 0,0 22 15,0-22-15,0 22 16,-21 0-16,21-22 0,-22 22 0,1 21 16,21-22-16,0 22 0,-21 21 15,0 0-15,0 0 16,21 21-16,0 0 0,0 1 0,0-1 16,0 0-16,0 0 0,0 21 15,0-20-15,21-1 0,0 0 0,-21 0 16,42 0-16</inkml:trace>
  <inkml:trace contextRef="#ctx0" brushRef="#br0" timeOffset="46420.04">19558 8382 0,'0'0'0,"0"-21"0,0 0 16,0 0-16,-21 21 31,0 0-31,-1 21 15,22 21-15,0-21 0,0 22 0,-21-22 16,0 21-16,0 0 0,21 1 0,-21-1 16,0 0-16,21 1 0,-22-1 15,1-21-15,0 22 0,0-1 0,0 0 16,0-21-16,21 1 0,0-1 16,-22 0-16,22 0 0,-21-21 15,21-21 1,0 0-1,21 0-15,1-22 0,-1 22 0,0-21 16,-21-1-16,42 1 0,-21-21 16,1 20-16,-1 1 0,21 0 0,-21-1 15,22 22-15,-22-21 0,21 21 0,-21-1 16,0 22-16,22 0 0,-22 0 16,0 0-16,0 0 0,0 0 0,1 0 15,-22 22-15,0-1 0,0 0 16,0 0-16,-43 0 0,22 0 15,-21 1-15,21-1 0,-22 0 16,1 0-16,0-21 0,-1 21 16,1 0-16,21-21 0,-22 0 0,22 22 15,0-22-15,0 0 0,21 21 32,0 0-32,21 0 0,0-21 15,0 21-15,22 0 0,-22 1 16,21-1-16,-21 0 0,22 0 0,-22 0 15,21-21-15,-21 21 0,1 1 16,20-22-16,-21 21 0,0-21 16,0 0-16,1 0 0,-1 0 0,0 0 15,0 0 1,0 0-16,0 0 0,1-21 0,-1-1 16,-21 1-16,21 0 0,0 0 0,0 0 15</inkml:trace>
  <inkml:trace contextRef="#ctx0" brushRef="#br0" timeOffset="46647.9">20193 8382 0,'0'-21'0,"21"21"32,0 0-32,0 0 0,1 0 15,20-21-15,0 21 0,1 0 16,-1 0-16,0 0 0,1 0 15,-1-21-15,0 21 0,1 0 0,-22 0 16,0 0-16,0 0 0,-42 0 31,0 0-31,0 0 0,-22 21 0,22-21 16,0 0-16</inkml:trace>
  <inkml:trace contextRef="#ctx0" brushRef="#br0" timeOffset="46883.77">20468 8340 0,'0'-21'0,"-21"21"32,21 21-32,0 0 0,0 0 15,0 0-15,-21 0 0,21 22 0,0-22 16,0 21-16,0 1 0,-21-22 16,21 21-16,0 0 0,0 1 0,0-22 15,0 21-15,0-21 0,0 22 16,0-22-16,0 0 0,-22 0 0,22 0 15,0 1-15,0-1 0,22-21 32,-1 0-32,21-21 15,-21-1-15,22 1 0,-1-21 0</inkml:trace>
  <inkml:trace contextRef="#ctx0" brushRef="#br0" timeOffset="50272.51">22352 7874 0,'0'0'0,"-21"-21"0,0 0 16,-1 0-16,1-1 0,0 1 16,-21 21-16,21 0 0,-1 0 0,-20 0 15,21 0-15,-21 21 0,-1 1 16,1 20-16,21 0 0,-22 1 0,1 20 15,0 1-15,-1-1 0,22 1 16,0-1-16,-21 1 0,42-22 0,0 21 16,0-20-16,0-1 0,0 0 0,0 1 15,0-1-15,21-21 0,21 22 16,-21-22-16,1 0 0,20-21 0,0 21 16,-21-21-16,22 0 0,-1 0 15,0 0-15,1-21 0,-22 0 0,21 21 16,1-21-16,-1-1 0,-21 1 15,21-21-15,-20 21 0,-1 0 16,0-22-16,0 22 0,0 0 0,-21 0 16,0 0-16,0-1 0,0 1 15,0 42 1,0 1-16,0-1 0,-21 0 16,0 0-16,0 21 0,0-20 15,21-1-15,0 21 0,-22-21 0,22 0 16,0 1-16,0-1 0,0 0 15,0 0-15,22-21 0,-1 0 16,0 21-16,0-21 0,0 0 0,22 0 16,-22 0-16,0 0 0,21-21 15,-21 0-15,1 21 0,-1-21 0,0 0 16,0-1-16,-21 1 0,0 0 0,0 0 16,0-21-16,0 20 0,0 1 15,0 0-15,-21-21 0,0 21 0,0 21 16,-1-22-16,1 1 0,0 21 15,0 0-15,0 0 0,42 0 32,0 0-17,0 0-15,22 0 0,-22 0 0,0 0 16,21 0-16,-21 0 0,1 0 16,20 0-16,-21 0 0,0 0 15,0 0-15,1 0 0,-1 0 16,0 0-16,-21 21 15,0 1-15,0-1 0,0 0 16,0 0-16,0 0 16,0 0-16,0 1 0,0-1 15,0 0-15,0 0 0,0 0 0,0 0 16,-21 1-16,0-1 16,21-42 30,0-1-46,0 1 16,0 0-16,0 0 0,21 0 16,0 0-16,0-1 0,0 1 0,0-21 15,1 21-15,-1-22 0,0 22 0,0 0 16,0 0-16,0 0 0,1 0 16,-1 21-16,0 0 0,0 0 0,0 0 15,-21 21-15,21-21 16,-21 21-16,0 21 0,0-21 0,0 1 15,0-1-15,0 21 0,0-21 16,0 0-16,0 1 0,0 20 16,0-21-16,0 0 0,22 0 15,-1-21-15,-21 22 0,21-22 16,0 0-16,0 0 0,0 0 0,1 0 16,-1 0-16,0 0 0,0-22 15,0 22-15,0-21 0,-21 0 16,22 0-16,-1 0 0,0 0 0,-21-1 15,0 1-15,21 0 0,-21-21 0,0 21 16,0-1-16,0 1 0,0 0 16,0 0-16,-21 21 15,0 0-15,21 21 16,-21 0-16,21 0 0,-22 1 0,22-1 16,0 0-16,0 0 15,0 21-15,0-20 0,0-1 0,0 0 16,0 0-16,22 0 0,-1-21 0,-21 21 15,21 1-15,-21-1 16,0-42 15,-21-1-31,0 1 16,-1 21-16,22-21 16,22 21 46,-1 21-62,0-21 0,0 0 0,0 0 16,0 0-16,1 0 0,20 0 0,-21 0 15,0 0-15,22 0 0,-22 0 16,21 0-16,-21 0 0,0-21 0,22 21 16,-22-21-16,0 0 0,-21 0 0,21-1 15,0-20-15,1 21 0,-1-21 16,0-1-16,-21-20 0,21 20 0,0-20 15,0-1-15,1 1 0,-22-22 16,21 22-16,0-1 0,0 22 16,0-22-16,0 22 0,-21 0 0,22 21 15,-22-1-15,21 1 0,-21 0 16,0 42 0,-21 0-16,-1 22 0,1-22 15,21 21-15,-21 22 0,0-22 0,0 22 16,0-1-16,21-21 0,-22 22 15,1-1-15,0 1 0,21-1 0,-21-20 16,21-1-16,0 0 0,0 1 0,0-1 16,0-21-16,0 22 0,0-22 15,0 0-15,0 0 0,21-21 0,0 0 16,0 21-16,22-21 0,-22 0 16,0 0-16,21 0 0,-20-21 15,-1 21-15,0-21 0,0 0 0,0 0 16,0-1-16,-21 1 0,0 0 15,0-21-15,0 21 0,0-1 0,0 1 16,0 0-16,0 0 0,0 0 0,-21 21 16,0 0-16,0 0 15,21 21-15,-21 0 0,21 0 16,0 0-16,0 1 16,0 20-16,0-21 0,0 0 0,0 0 15,0 1-15,21-1 0,-21 0 16,21-21-16,-21 21 15,21-21-15,0 21 16,1-21-16,-1 0 0,0 0 16,0 0-16,0 0 15,0 0-15,1-21 0,-1 21 0,-21-21 16,21 21-16,0-21 0,-21 0 16,21-1-16,0 1 0,-21 0 0,22 0 15,-1 0-15,-21-22 0,0 22 0,0 0 16,21 21-16,-21-21 0,0 42 31,-21 0-31,21 0 16,-21 1-16,-1-1 15,22 0-15,-21 0 0,21 0 0,0 0 16,0 1-16,0-1 0,0 0 16,0 0-16,21-21 15,1 0-15,-1 0 0,0 0 0,0 0 16,0 0-16,0 0 0,1 0 15,-1 0-15,0 0 0,-21-21 0,21 21 16,0-21-16,0 0 0,-21-1 0,0 1 16,22 0-16,-1 0 0,-21-21 15,0 20-15,0 1 0,0 0 0,21 21 16,-21-21-16,0 42 31,0 0-31,-21 0 16,21 1-16,-21-1 0,21 21 15,0-21-15,-22 0 0,22 1 0,0-1 16,0 0-16,0 0 0,0 0 16,22-21-1,-1 0-15,0 0 0,0 0 0,0 0 16,0 0-16,1 0 0,-1 0 0,0 0 16,0 0-16,0 0 15,0 0-15,-21-21 0,22 21 0,-1 0 16,0-21-16,-21 0 0,21 21 15,0-21-15,0-1 0,1 1 16,-1 0-16,-21 0 0,0 0 16,0 0-16,21-1 0,-21 1 15,0 0-15,-21 21 32,0 21-17,-1-21-15,1 21 0,21 1 0,-21-1 16,21 0-16,0 0 0,-21 0 15,21 0-15,0 1 0,0-1 16,0 0-16,0 0 0,0 0 16,0 0-16,21-21 15,-21 22-15,21-22 0,0 0 16,1 0-16,-1 0 0,0 0 16,0 0-16,0 0 0,0-22 15,1 1-15,-1 21 0,0-21 0,0 0 16,0-21-16,0 20 0,1 1 15,-1-21-15,0 0 0,21-1 0,-21-20 16,1-1-16,-1 1 0,21-1 16,-21 1-16,0 20 0,1-20 0,-22 21 15,21-1-15,-21 22 0,0 0 0,0 0 16,0 0-16,-21 42 31,-1 0-31,1 21 16,21 1-16,-21-1 0,0 0 0,0 1 15,21 20-15,0-21 0,-21 22 0,-1-22 16,22 22-16,0-22 0,0 0 16,0 1-16,0-1 0,0 0 0,0-20 15,0 20-15,0-21 0,0 0 16,22 0-16,-1-21 0,0 0 0,0 0 16,0 0-16,0 0 0,1 0 15,20 0-15,-21-21 0,0 0 16,0 0-16,1 0 0,-1 0 0,0-1 15,0 1-15,0 0 0,0 0 0,1 0 16,-1 21-16,-21-21 16,0 42 15,-21 0-31,21 0 16,-22 0-16,22 0 0,0 1 0,-21-1 15,21 0-15,0 0 16,0 0-16,0 0 0,21-21 15,1 0-15,-1 0 16,0 0-16,0 0 0,0 0 16,0 0-16,1 0 0,-1 0 0,0-21 15,0 0-15,0 21 0,0-21 16,-21-21-16,0 20 0,22 1 0,-22-21 16,21 0-16,-21 20 0,0 1 0,0-21 15,0 21-15,-21 21 16,-1 0-16,1 0 0,-21 0 0,21 0 15,0 0-15,-22 21 0,22 0 16,0 21-16,-21-20 0,20-1 0,22 0 16,-21 21-16,21-21 0,0 1 15,0-1-15,0 0 0,0 0 16,0 0-16,21-21 16,1 0-16,-1 0 0,0 0 15,0 0-15,0 0 0,0 0 0,22 0 16,-22 0-16,0-21 0,0 0 0,22 0 15,-22 21-15,0-21 0,21-1 16,-21 1-16,1 21 0,-1-21 0,0 0 16,-21 42 15,0 0-31,0 0 0,-21-21 16,21 22-16,0-1 0,0 0 15,0 0-15,0 0 16,0 0-1,0-42 32,21 21-47,-21-21 0,21 21 16,-21-21-16,0 0 0</inkml:trace>
  <inkml:trace contextRef="#ctx0" brushRef="#br0" timeOffset="50528.37">25844 8128 0,'0'0'0,"-42"0"0,21 0 0,42 0 32,0 0-32,0 0 0,22 0 15,-22 0-15,21 0 0,22 0 0,-22 0 16,0 0-16,1 0 0,-1 0 15,0 0-15,-20-21 0,-1 21 0,0 0 16,-21-21-16,0 0 16,-42-1-16,20 22 15,1 0-15,-21 0 0,0-21 0,-1 21 16,-20 0-16,20 0 0</inkml:trace>
  <inkml:trace contextRef="#ctx0" brushRef="#br0" timeOffset="50780.22">23897 8149 0,'0'21'16,"21"-21"-16,22 0 0,-22 0 15,21 0-15,22 0 0,-22 0 16,0 0-16,22 0 0,-22 0 0,0 0 15,1 0-15,-1 0 16,-21 0-16,22 0 0,-43-21 0,21 21 16,-21-21-16,0 0 0,-21 0 15,-1 21 1,-20 0-16,21-21 0,-21 21 0,-22 0 16</inkml:trace>
  <inkml:trace contextRef="#ctx0" brushRef="#br0" timeOffset="51483.82">16425 8869 0,'-42'0'0,"84"0"0,-84 21 16,42 0 0,21-21-16,0 0 0,22 0 15,-1 0-15,0 0 0,1 0 16,20 0-16,-21 0 0,22 0 0,-22 21 15,22-21-15,-1 0 0,1 0 0,-22 0 16,22 0-16,-1 0 0,1 0 16,-22 0-16,0 0 0,1-21 15,-22 21-15,0 0 0,0 0 0,0 0 16,-21-21-16,0 0 16,-21 0-16,0 21 15,0-21-15,0 21 0,-1-22 16,1 1-16,0 21 0,0 0 0,21-21 15,21 21 17,0 0-32,22 0 0,-22 0 0,21 0 15,0 0-15,1 0 0,-1 0 16,-21 21-16,0 0 0,1 1 0,-1-1 16,-21 0-16,0 0 0,0 0 15,-21 0-15,-1 22 0,1-22 0,-21 0 16,0 0-16,-1 0 0,1 1 0,0-1 15,-1 0-15,-20-21 0,20 0 16,1 0-16,0 0 0,21 0 0,-22-21 16</inkml:trace>
  <inkml:trace contextRef="#ctx0" brushRef="#br0" timeOffset="52288.15">15155 5842 0,'-42'0'0,"84"0"0,-126 0 0,41-21 15,22 21-15,0 0 0,-21 0 16,84 0 15,-21 0-31,21 0 0,22 0 0,-1 0 16,1 0-16,-1 0 0,1 0 15,21 0-15,-22 0 0,22-21 0,-22 21 16,-20-21-16,20 21 0,-21 0 16,1-22-16,-22 22 0,0 0 0,-21-21 15,0 0 1,-21 21-1,0 0-15,0-21 0,-1 0 16,1 21-16,0 0 0,0-21 16,21-1-1,21 22 1,0 0-16,0 0 0,1 0 16,-1 0-16,0 0 0,0 0 15,0 0-15,-21 22 0,0-1 0,21-21 16,-21 21-16,0 0 0,0 0 15,0 0-15,-21 1 0,0-22 16,0 21-16,0 0 0,0 0 16,-1 0-16,-20-21 0,21 21 0,0 1 15,0-22-15,-1 0 0,1 21 16,0-21-16,0 0 0,0 0 0,0 0 16,21-21-16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0:41:40.3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1630 656 0,'0'0'0,"21"0"0,0 0 0,-21-21 15,21 21 1,-21-21-16,0 0 0,0 0 15,-21 21 17,0 0-32,0 21 15,0 0-15,-22 0 0,22 0 16,0 0-16,-21 22 0,20-1 16,1 0-16,-21 1 0,21 20 0,0-20 15,21-1-15,0 21 0,0-20 16,0-1-16,0 0 0,0 1 15,0-22-15,21 21 0,21-21 16,-21 1-16,22-1 0,-22 0 16,21-21-16,0 0 0,1 0 15,-1 0-15,0 0 0,-20 0 0,20-21 16,0 21-16,-21-21 0,22-22 16,-22 22-16,0-21 0,21-1 15,-20 1-15,-1 0 0,0-22 0,0 22 16,0-22-16,0 1 0,1-1 15,-22 1-15,21 21 0,-21-1 16,21-20-16,-21 42 0,21-22 0,-21 22 16,0-21-16,0 21 0,0-1 15,0 44 17,-21-1-32,0 21 0,0-21 15,21 22-15,-22-1 0,22 21 0,0-20 16,-21 20-16,0 1 0,21-1 15,-21 1-15,21-1 0,0 1 16,0-22-16,0 0 0,0 1 0,0-1 16,21-21-16,0 0 0,22 1 15,-22-22-15,0 0 0,21 0 16,-21 0-16,22 0 0,-22 0 0,21-22 16,-21 1-16,22 0 0,-1 0 15,-21 0-15,0-22 0,22 1 16,-22 0-16,0-1 0,0 1 15,22 0-15,-22-1 0,21 1 16,-21 21-16,0 0 0,1 0 0,-1-1 16,0 1-16,0 21 0,0 0 15,0 0-15,1 21 0,-22 1 16,21-22-16,-21 21 0,21 0 0,-21 0 16,0 0-16,21 0 15,0 1-15,-21-1 0,21 0 0,-21 0 16,22-21-16,-1 0 31,-21-21-31,0 0 0,0 0 16,0-1-16,0 1 15,0 0-15,0 0 0,0 0 0,0 0 16,0-1-16,-21 22 0,-1-21 16,1 0-16,0 21 15,0 0-15,0 0 0,0 0 0,-1 21 16,1 0-16,-21 22 0,21-22 15,-22 21-15,1 1 0,21-1 16,-21 0-16,20 1 0,1-1 0,0 0 16,0 1-16,21-22 0,0 21 15,0-21-15,0 22 0,0-22 16,21 0-16,0 0 16,0-21-16,22 0 0,-22 0 0,21 0 15,-21 0-15,22-21 0,-22 0 16,21 0-16,-21-1 0,22 1 15,-22-21-15,0 21 0,0-22 0,0 1 16,-21 0-16,22-1 0,-1 22 16,-21-21-16,0 0 0,0-1 15,0 22-15,21 0 0,-21 0 0,0 0 16,0 42 15,0 0-31,-21 0 0,21 21 16,-21 1-16,21-1 0,0 0 15,-22 1-15,22-22 0,0 21 0,0 1 16,0-1-16,0-21 0,0 0 16,0 0-16,22 1 0,-1-1 0,0 0 15,0-21-15,21 0 0,-20 0 16,20 0-16,-21 0 0,21-21 16,1 0-16,-1-1 0,-21 1 0,22 0 15,-1-21-15,0-1 16,1 1-16,-22 21 0,21-43 0,0 22 15,-20 21-15,-1-21 0,0-1 16,0 22-16,-21 0 0,-21 21 31,0 21-31,0 0 16,-1 0-16,1 1 0,21 20 0,-21-21 16,21 0-16,0 22 0,0-22 15,21 0-15,0 21 0,1-21 0,-1 1 16,0-1-16,0 0 0,0 0 15,0 0-15,1 0 0,-22 1 0,0-1 16,0 0 0,-22-21 15,1 0-31,0-21 0,0 21 16,0-21-16,0 21 0,-1-22 15,22 1-15,-21 21 16,0 0-16,21 21 31,0 1-31,0-1 16,0 0-16,21-21 15,0 21-15,1-21 0,-1 0 0,0 0 16,21 0-16,-21 0 0,1 0 16,20 0-16,-21 0 0,21 0 15,1-21-15,-22 21 0,21-21 16,1 0-16,-22-1 0,21-20 0,-21 21 15,22-21-15,-22 20 0,0-20 16,0 0-16,0-1 0,0 1 16,1 0-16,-22 21 0,0-22 0,0 22 15,0 0-15,0 42 32,-22 0-32,1 0 0,21 1 15,0-1-15,0 21 0,0-21 16,0 0-16,0 22 0,0-22 0,0 0 15,21 0-15,1 0 16,-22 1-16,21-1 0,0 0 0,21 0 16,-21 0-16,22 0 0,-22 1 15,0-1-15,-21 0 0,0 0 16,-21-21-16,0 21 16,0 0-16,-22-21 0,22 0 0,-21 22 15,21-22-15,-22 0 0,22 0 16,-21 0-16,21 0 0,-1 0 0,1 0 15,21-22 1,21 1-16,22 0 16,-1-21-16</inkml:trace>
  <inkml:trace contextRef="#ctx0" brushRef="#br0" timeOffset="584.66">5990 572 0,'0'0'0,"-21"-22"16,-21-41-16,20 63 15,1-21-15,21 0 0,-21 21 0,21 21 31,-21 0-31,21 0 0,0 21 16,-21 1-16,21-1 0,-21 22 16,21-22-16,-22 21 0,1-20 0,0 20 15,0 1-15,0-22 0,0 0 16,-1 1-16,1-1 0,0-21 0,0 22 16,21-22-16,-21 0 0,21-42 46,0 0-46,21-1 0,0-20 0,-21 0 16,21-1-16,0 1 0,1-21 16,-1-1-16,0 1 0,0-1 0,0 1 15,0-1-15,1 1 0,20 20 16,-21 1-16,0 0 0,0 20 16,1 1-16,-1 0 0,0 21 0,0 0 15,0 0-15,0 21 0,-21 22 16,22-22-16,-22 21 0,21 22 0,-21-22 15,0 21-15,0 1 0,0-22 16,0 22-16,0-1 0,0-20 0,0-1 16,0 0-16,0 1 0,21-1 15,-21-21-15,0 0 0,0 0 16,0 1-16,21-22 16,-21-22-1,0 1 1,0 0-16,-21 0 0</inkml:trace>
  <inkml:trace contextRef="#ctx0" brushRef="#br0" timeOffset="744.56">5715 931 0,'0'0'0,"-21"0"16,0 0 0,42 0-1,0-21-15,21 21 16,1 0-16,-1-21 0,0 21 0,1-21 15,-1 0-15,0 21 0,1-21 16,-1-1-16,21 1 0,-20 0 0,-1 0 16</inkml:trace>
  <inkml:trace contextRef="#ctx0" brushRef="#br0" timeOffset="1400.42">7197 423 0,'0'0'16,"0"-21"-16,0 0 0,0 0 15,0 0-15,0 0 0,0-1 16,0 1 0,-22 21-16,1 0 0,0 0 15,0 0-15,0 21 0,0 1 0,-1-1 16,1 0-16,-21 21 0,21-21 15,0 22-15,-22-22 0,22 0 0,0 21 16,0-20-16,0-1 0,21 0 16,0 0-16,0 0 15,21 0 1,0-21-16,0 0 0,21 0 0,-20 0 16,-1 0-16,21 22 0,-21-22 15,22 0-15,-22 21 0,0-21 0,0 21 16,0 0-16,-21 0 0,21 0 15,-21 1-15,0-1 0,0 21 0,-21-21 16,-21 22-16,21-22 0,-22 0 16,22 0-16,-21 21 0,0-20 0,20-22 15,-20 21-15,21 0 0,0-21 16,0 0-16,42-21 31,0 21-15,21-21-16,-21 21 0,1 0 15,-1 0-15,0 0 0,0 0 0,0 0 16,0 0-16,1 21 0,-22 0 16,0 21-16,0-21 0,0 1 15,0 20-15,-22 0 0,1-21 16,-21 22-16,21-1 0,-22 0 0,22 1 16,0-22-16,0 21 0,0 1 0,21-22 15,0 0-15,0 0 0,0 0 16,0 0-16,21-21 15,0 22-15,0-22 0,22 0 16,-22 0-16,21 0 0,-21 0 0,-21-22 31</inkml:trace>
  <inkml:trace contextRef="#ctx0" brushRef="#br0" timeOffset="2992.66">8022 17611 0,'0'0'0,"-21"0"16,0 0-1,0 0-15,-1 0 16,22-21-16,-21 21 0,21-22 16,0 1-1,0 0-15,0 0 0,21 21 16,1-21-16,-1 21 0,21 0 16,-21-21-16,0 21 0,22 0 0,-22 0 15,0 0-15,0 0 0,-21 21 16,0 21-1,0-21-15,0 0 0,-21 22 0,0-1 16,-21 0-16,20 1 0,-20-1 16,0 22-16,-1-22 0,22 0 15,0 1-15,0-22 0,0 21 0,21 0 16,0-20-16,0-1 0,0 0 16,21 0-16,0 0 0,21-21 15,1 0-15,-22 0 0,21 0 16,1 0-16,-1-21 0,-21 0 15,21 21-15,-20-21 0,20 0 0,-42-1 16,0 1-16,0 0 0,-21 21 31,0 0-31,-1 0 0,1 0 0,0 0 16,0 21-16,0 0 0,0 1 16,-1-1-16,22 21 0,0-21 15,0 22-15,0-1 0,0 0 16,0 1-16,22 20 0,-1-21 15,0 1-15,0-1 0,-21 0 0,21 1 16,0-1-16,1 0 0,-22 1 16,21-22-16,-21 21 0,0-21 15,0 1-15,-21-1 0,-22 0 0,22 0 16,-21-21-16,-1 21 0,1-21 16,-21 0-16,20 0 0,-20 21 15,20-21-15,-20 0 0,21 0 0,-1 0 16,22 0-16,-21-21 0,21 0 15,-1 21-15,1-21 0,0-21 0,21 20 16,0-20-16,-21 0 16</inkml:trace>
  <inkml:trace contextRef="#ctx0" brushRef="#br0" timeOffset="3516.6">3408 1947 0,'0'0'0,"-64"-42"0,43 21 0,-21-21 15,42 20-15</inkml:trace>
  <inkml:trace contextRef="#ctx0" brushRef="#br0" timeOffset="5789.17">2371 2773 0,'0'-21'0,"0"0"15,0-1 17,0 44-1,0-1-31,0 0 0,0 0 0,0 21 16,0-20-16,0 20 15,0 0-15,-22 1 0,22-22 0,0 21 16,0 0-16,0 1 0,0-22 15,0 21-15,0-21 0,0 1 0,0-1 16,0 0 0,22-21-16,-22-21 15,0 0-15,21-1 0,-21 1 16,0 0-16,0-21 0,0 21 0</inkml:trace>
  <inkml:trace contextRef="#ctx0" brushRef="#br0" timeOffset="6180.94">2413 2392 0,'0'0'0,"-64"21"16,64 0-16,-21 0 15,0-21-15,21 22 0,-21-1 16,21 0-16,0 0 0,0 0 15,21-21-15,0 0 16,0 0-16,1 0 0,-1 0 16,0 0-16,21-21 0,-21 0 0,1 21 15,20-21-15,-21 0 16,0-1-16,-21 1 0,0 0 0,0 0 16,0 0-16,-21 0 15,0 21-15,-21 0 0,20 0 0,-20 0 16,0 0-16,21 21 0,-22 0 15,22-21-15,-21 21 0,21 21 16,-1-20-16,22-1 0,0 0 0,0 0 16,0 21-16,0-20 0,0-1 15,0 0-15,22 0 0,-22 0 0,21-21 16,21 21-16,-21 1 0,0-22 16,22 0-16,-22 21 0,21-21 15</inkml:trace>
  <inkml:trace contextRef="#ctx0" brushRef="#br0" timeOffset="6644.72">2942 2752 0,'0'21'16,"0"0"-16,0 0 15,0 0-15,0 1 0,0-1 16,0 0-16,0 0 0,0 21 0,0-20 15,0-1-15,0 0 16,0 21-16,0-21 0,0 1 0,0-1 16,0 0-16,0 0 0,0 0 15,0-42 17,0 0-32,-21 0 0,21 0 15,0-1-15,0-20 0,0 0 16,0 21-16,0-22 0,0 1 0,21 0 15,0-1-15,0 1 0,1 0 16,20 20-16,-21 1 0,21 0 0,1 0 16,-1 21-16,-21 0 0,22 0 15,-1 21-15,-21 0 0,21 0 16,-20 1-16,-1 20 0,-21-21 16,0 21-16,0 1 0,0-22 0,0 21 15,0-21-15,-21 22 0,-1-22 16,1 0-16,0 21 0,21-20 0,0-1 15,0-42 17,0-1-17,21 1-15,0 0 0</inkml:trace>
  <inkml:trace contextRef="#ctx0" brushRef="#br0" timeOffset="6928.6">3958 2244 0,'-42'0'15,"21"0"-15,21 21 16,-22 0-16,22 21 0,-21 1 16,21-1-16,0 0 0,0 1 15,0 20-15,-21-20 0,21 20 16,-21-21-16,21 22 0,0-22 0,0 1 15,0-1-15,0 0 0,0-21 16,0 1-16,0 20 0,0-21 16,0 0-16,21-21 15,0 0-15,0 0 0,1 0 16,-22-21-16,21 0 16,0 0-16,-21 0 0,0-1 0</inkml:trace>
  <inkml:trace contextRef="#ctx0" brushRef="#br0" timeOffset="7144.47">3598 2731 0,'0'0'0,"-21"0"0,42 0 32,0 0-32,22 0 15,-22 0-15,21 0 0,-21 0 0,22-22 16,-22 22-16,21 0 0,-21 0 15,1-21-15,-1 21 0,0 0 0,0 0 16,-21-21 0,21 0-16,-21 0 15</inkml:trace>
  <inkml:trace contextRef="#ctx0" brushRef="#br0" timeOffset="7804.61">5376 2773 0,'0'-21'31,"0"0"-31,0-1 0,0 1 0,0 0 16,0 0-16,0 0 0,21-22 16,-21 22-16,0-21 0,0 0 0,0 20 15,0-20-15,0 0 0,0 21 16,0-1-16,0-20 0,0 21 0,-21 0 16,0 21-16,0 0 15,0 0-15,0 0 0,-1 0 0,1 21 16,0 0-16,-21 21 0,21 1 15,-1-1-15,1 0 0,0 22 0,-21-22 16,21 22-16,21-22 0,0 22 0,-22-22 16,22-21-16,0 21 15,0 1-15,0-22 0,22 0 0,-1 0 16,0-21-16,21 0 0,-21 0 16,1 0-16,20 0 0,-21 0 0,21 0 15,1-21-15,-22 0 0,21-21 16,-21 20-16,22-20 0,-22 21 0,21-21 15,-21-1-15,1 1 0,-22-22 16,0 22-16,21 0 0,-21-1 0,0 1 16,0 21-16,0-21 0,0 20 0,0 44 31,0-1-31,0 21 16,0-21-16,0 22 15,0-1-15,0 0 0,0 22 0,0-22 16,0-21-16,0 22 0,0-1 15,21-21-15,-21 21 0,21-20 0,0-1 16,0 0-16,1-21 0,-22 21 16,21-21-16,21 0 0,-21 0 0,0 0 15,1 0-15,-1 0 0,21-21 0,-21 21 16,0-21-16,1 0 0,20-1 16,-21 1-16,21 0 0,-20 0 0</inkml:trace>
  <inkml:trace contextRef="#ctx0" brushRef="#br0" timeOffset="8032.48">6519 2455 0,'21'0'47,"1"0"-47,-1 0 0,0 0 15,0 0-15,0 0 0,0 0 0,1 0 16,-1 0-16,0 0 16,0 0-16,-21 22 31</inkml:trace>
  <inkml:trace contextRef="#ctx0" brushRef="#br0" timeOffset="8197.39">6519 2646 0,'0'0'0,"-21"21"0,0-21 16,21 21-16,21-21 31,0 0-31,0 0 16,1 0-16,-1 0 0,0 0 16,0 0-16,21-21 0,-20 21 15,-1-21-15,21 0 0,-21 21 0,22-21 16</inkml:trace>
  <inkml:trace contextRef="#ctx0" brushRef="#br0" timeOffset="8508.81">7556 2117 0,'0'0'0,"-21"0"0,0 0 15,0 0-15,21 21 16,-21-21-16,21 21 0,0 0 0,0 22 16,0-22-16,0 21 0,0-21 15,0 22-15,0-1 0,0 0 0,-21 1 16,21-1-16,0 0 0,-22 1 16,22-1-16,0 0 0,0 1 0,0-22 15,0 0-15,0 0 0,0 0 16,0 0-16,0 1 0,-21-22 0,21-22 31,21 22-15,1-42-16,-1 21 0,0 0 0</inkml:trace>
  <inkml:trace contextRef="#ctx0" brushRef="#br0" timeOffset="8944.56">7916 2223 0,'0'-22'16,"0"44"0,0-1-16,-21 0 15,0 0-15,21 0 0,0 0 0,-21 22 16,0-1-16,-1 0 0,22-20 16,-21 20-16,21 0 0,0 1 0,0-1 15,0-21-15,0 21 16,0-20-16,0-1 0,0 0 0,0 0 15,21 0-15,1-21 0,-1 0 0,0 21 16,0-21-16,0 0 0,0 0 16,22 0-16,-22-21 0,0 0 0,21 21 15,-20-21-15,-1-21 0,0 20 16,0 1-16,0-21 0,0 0 0,1-1 16,-22 1-16,0 0 0,0-22 0,0 22 15,0-1-15,0 1 16,0 0-16,-22-1 0,1 22 0,0 0 15,0 0-15,0 0 0,0 21 16,-1 0-16,-20 0 0,21 0 0,21 21 16,-21 0-16,0-21 0,-1 21 15,22 0-15,-21 1 0,21-1 0,0 0 16,0 0-16,0 0 16,21-21-1,1 0-15,-1 0 0,0 0 0</inkml:trace>
  <inkml:trace contextRef="#ctx0" brushRef="#br0" timeOffset="9189.42">8721 2244 0,'21'0'78,"0"0"-62,-21 21 0,0 0-16,0 0 15,0 0-15</inkml:trace>
  <inkml:trace contextRef="#ctx0" brushRef="#br0" timeOffset="9437.28">8869 2752 0,'0'0'0,"0"21"0,-21-21 0,21 21 15,0 0 1,0 0-16,-22 1 15,22-1-15,0 0 16,-21 0-16,0 0 16,0 0-16,21 1 0,-21-22 0,0 21 15,-1 0-15,1 0 0,0 0 16,-21-21-16,21 21 0,-1 1 0,-20-1 16,21-21-16,0 21 0,-22-21 0,22 0 15,0 0-15</inkml:trace>
  <inkml:trace contextRef="#ctx0" brushRef="#br0" timeOffset="11801.13">783 4487 0,'0'0'0,"0"22"15,-21-22-15,0 0 16,0 0 0,21-22 15,0 1-31,21 0 15,0 0-15,-21 0 0,21 0 0,21-22 16,-20 1-16,-1 0 0,0-1 16,21-20-16,-21 20 0,22 1 15,-22-21-15,0 20 0,21 1 0,-20 21 16,-22-22-16,0 22 0,0 0 16,-22 21-1,1 21 1,0 0-16,0 1 0,0-1 15,0 0-15,-1 0 0,22 0 0,0 0 16,0 22-16,0-22 0,0 0 16,0 21-16,22-20 0,-1-1 15,0 21-15,0-21 0,0 0 0,0 1 16,1 20-16,-1-21 0,0 0 16,-21 0-16,0 1 0,21-1 15,-21 0-15,0 0 0,0 0 16,-21 0-16,0-21 15,0 0-15,-1 0 0,1 0 16,-21 0-16,21 0 0,0 0 16,-1 0-16,1 0 0,0-21 15,0 21-15,0-21 0,0 21 0,21-21 16,0 42 31,0 0-47,0 0 0,21-21 15,0 22-15,-21-1 0,21 0 0,0 0 16,0 0-16,1 0 16,-1-21-16,0 0 0,0 0 15,0 0-15,0 0 16,1 0-16,-1-21 0,21 21 16,-21-21-16,22 0 0,-22-21 0,21 20 15,-21-20-15,22 0 0,-1-1 16,-21 1-16,21-21 0,-20 20 0,20-20 15,-21 20-15,-21-20 0,0 21 16,0-1-16,0 1 0,0 21 16,0 0-16,0-1 0,0 1 0,0 42 31,-21 1-31,21 20 0,-21-21 16,21 21-16,0 22 15,0-22-15,0 22 0,0-22 16,0 22-16,-21-22 0,21 0 0,0 1 15,0-1-15,0 0 0,0-21 16,0 1-16,0-1 0,0 0 0,0 0 16,21-21-16,0 0 15,0 0-15,0 0 0,-21-21 16,21 0-16,1 21 0,-1-21 0,-21-22 16,0 22-16,0 0 0</inkml:trace>
  <inkml:trace contextRef="#ctx0" brushRef="#br0" timeOffset="11992.02">1376 4212 0,'0'0'0,"21"0"16,0 0-16,0 0 16,22 0-16,-22-21 0,21 0 15,0 21-15,-20-21 0,20 21 0,0-21 16,1 21-16,-22 0 0,0-22 15,21 22-15,-21 0 0,1 0 0,-22-21 16,21 21-16</inkml:trace>
  <inkml:trace contextRef="#ctx0" brushRef="#br0" timeOffset="13448.48">2117 4403 0,'0'0'0,"21"-21"15,0-1-15,-21 1 16,21 0-16,-21 0 0,0 0 16,0 0-16,0-22 0,0 22 0,0 0 15,0 0-15,0 0 16,0-1-16,0 1 0,-21 0 0,0 21 15,0 0-15,-1 0 0,1 0 16,0 21-16,0 0 0,0 1 0,0 20 16,-1-21-16,-20 21 0,21 1 15,0-1-15,21-21 0,-21 22 0,21-1 16,0-21-16,0 0 0,0 0 16,0 1-16,0-1 0,0 0 15,21-21-15,0 0 0,0 0 16,0 0-16,0 0 0,1-21 15,-1 0-15,0-1 0,0 1 16,0 0-16,0 0 0,1-21 16,-1 20-16,0-20 0,0 0 0,-21 21 15,0-22-15,0 1 0,21 21 16,-21 0-16,0-22 0,0 22 16,0 42-1,0 22 1,0-22-16,0 0 0,-21 21 15,21 1-15,0-22 0,0 21 16,0 0-16,0-20 0,0 20 0,0-21 16,0 0-16,0 22 0,0-22 15,0 0-15,21-21 16,0 0-16,22 0 0,-22 0 16,0 0-16,0-21 0,22 0 0,-22-1 15,21 1-15,-21 0 0,22 0 16,-22-21-16,21-1 0,-21 1 0,0 0 15,1-22-15,20 22 0,-42-22 16,21 1-16,0 20 0,-21 1 0,21 0 16,-21-1-16,0 1 0,0 0 15,0 21-15,0-1 0,-21 65 32,0-22-17,21 0-15,-21 21 0,21 1 16,-21-1-16,0 22 0,21-22 0,0 21 15,-22 1-15,22-22 0,-21 22 16,21-22-16,0 0 0,0 1 16,0-1-16,0-21 0,21 22 0,1-22 15,-1 0-15,0-21 0,21 21 16,-21-21-16,22 0 0,-22 0 0,0 0 16,0 0-16,22-21 0,-22 0 15,0 0-15,0-1 0,0 1 0,0 0 16,1-21-16,-1 21 0,0-22 15,-21 22-15,21-21 0,-21 21 16,0-22-16,0 22 0,0 0 0,0 0 16,0 42-1,0 0 1,0 0-16,0 0 0,0 22 16,0-22-16,0 0 0,0 21 0,0-20 15,0-1-15,0 21 0,0-21 16,0 0-16,21 1 0,0-22 0,1 21 15,-1-21-15,0 0 0,0 0 16,0 0-16,0 0 0,1 0 16,-1 0-16,0 0 0,0-21 0,0-1 15,0 1-15,1 0 0,-1 0 0,0 0 16,0 0-16,0-22 16,-21 1-16,21 21 0,1-22 0,-1 1 15,-21 21-15,21 0 0,0-22 16,-21 22-16,21 0 0,0 21 15,1 0-15,-22 21 16,0 0-16,21-21 16,-21 22-16,0-1 15,21-21 1,0 0 0,-21-21-1,0-1 1,0 1-16,0 0 15,0 0-15,0 0 16,-21 21 0,0 0-16,0 0 0,21 21 15,-22-21-15,1 21 16,21 0-16,-21 0 0,21 22 0,0-22 16,-21 0-16,21 21 0,-21-20 15,21 20-15,-21 0 0,21-21 16,0 1-16,0 20 0,0-21 15,0 0-15,0 0 0,21 1 16,0-22-16,0 0 0,0 0 16,22 0-16,-22 0 0,0 0 0,21 0 15,-21-22-15,1 22 0,-1-21 16,21 0-16,-21 0 0,0 0 0,1 0 16,-22-1-16,21-20 0,0 0 0,0 21 15,0-22-15,-21 1 0,0 0 16</inkml:trace>
  <inkml:trace contextRef="#ctx0" brushRef="#br0" timeOffset="13776.3">3577 3620 0,'-21'21'16,"42"-42"-16,-63 42 0,21 0 0,-1-21 0,22 21 15,-21-21-15,21 21 0,-21 0 16,42-21 0,0 0-1,1 0-15,-1 0 16,-21-21 0,0 0-1,-21 21 1,-1-21-16,1 21 31,21 21-15,-21 0-1,0-21-15,21 21 0,-21-21 16</inkml:trace>
  <inkml:trace contextRef="#ctx0" brushRef="#br0" timeOffset="14008.41">2625 4001 0,'0'0'0,"0"21"0,-22-21 16,44 0 0,-1 0-1,0 0-15,21 0 0,-21 0 16,22 0-16,-1-21 0,0-1 0,1 22 15,-1-21-15,-21 21 0,22-21 16,-1 21-16,-21-21 0,0 21 0,0 0 16,1-21-16,-1 21 15</inkml:trace>
  <inkml:trace contextRef="#ctx0" brushRef="#br0" timeOffset="14985.35">5080 4424 0,'0'0'16,"21"0"-16,0 0 16,-21-21-16,21 0 15,-21-1-15,0 1 0,0 0 16,0 0-16,0 0 0,0 0 16,0-1-16,0 1 0,-21 0 15,0 0-15,0 0 0,0 0 0,0 21 16,-1-22-16,1 22 0,0 0 15,0 0-15,0 0 0,0 22 0,-1-1 16,-20 0-16,21 0 0,0 0 16,0 0-16,-1 22 0,1-22 0,0 21 15,0-21-15,21 22 0,0-22 16,-21 0-16,21 21 0,0-20 16,0-1-16,21 0 15,0-21-15,0 0 0,0 0 0,22 0 16,-22 0-16,0 0 0,0-21 15,22 0-15,-22-1 0,21 1 16,-21-21-16,0 21 0,22 0 0,-22-22 16,0 1-16,0 0 0,0-1 15,1 1-15,-1 0 0,-21-1 0,0 1 16,0 0-16,0-1 0,0 1 16,0 21-16,0 0 0,0-1 0,0 1 15,0 0-15,0 42 31,0 0-31,0 22 0,0-22 16,0 21-16,0 1 0,0-1 0,0 0 16,0 1-16,0 20 0,0-21 0,0 1 15,0-1-15,0 0 0,0 1 16,0-22-16,0 0 0,0 21 0,21-20 16,0-22-16,-21 21 0,21 0 15,0-21-15,1 0 0,-1 0 0,0 0 16,0 0-16,0 0 0,0-21 15,1 0-15,-22-1 0,21 1 0,0 0 16,0 0-16</inkml:trace>
  <inkml:trace contextRef="#ctx0" brushRef="#br0" timeOffset="15377.13">5567 4170 0,'0'0'16,"0"-21"-16,0 0 0,0-1 16,-21 22-1,-1 22-15,1-1 16,21 0-16,-21 0 0,21 0 0,-21 0 15,21 22-15,0-22 0,0 0 16,0 21-16,0-20 0,0-1 0,0 0 16,0 0-16,0 0 0,0 0 15,21 1-15,0-1 0,0-21 16,1 0-16,-1 0 0,0 0 16,0 0-16,0 0 0,0 0 15,1-21-15,-1-1 0,0 1 0,0 0 16,0 0-16,0 0 0,1 0 15,-1-1-15,-21-20 0,0 21 0,0 0 16,0-22-16,0 22 0,0 0 16,-21 0-16,-1 0 0,1 0 0,-21-1 15,21 22-15,0 0 0,-1 0 16,1 0-16,0 22 0,-21-1 0,21 0 16,-1-21-16,1 42 0,21-21 15,0 1-15,-21-1 0,21 0 0,0 0 16,0 0-16,0 0 0,21 1 15,0-22-15,1 0 16,-1 0-16,0 0 0,0 0 0,21 0 16,-20 0-16</inkml:trace>
  <inkml:trace contextRef="#ctx0" brushRef="#br0" timeOffset="15800.8">6011 4170 0,'0'0'0,"0"-21"0,21 0 0,-21-1 16,0 1-1,0 42 1,0 1-16,0-1 16,0 0-16,0 0 0,0 0 0,0 22 15,0-22-15,0 21 16,0-21-16,0 22 0,0-22 0,0 0 16,0 0-16,0 0 0,22 0 0,-1-21 15,-21 22-15,21-22 0,0 0 16,0 0-16,0 0 0,1 0 15,-22-22-15,21 22 0,0-21 16,0 0-16,0 0 0,-21 0 0,21 0 16,1-22-16,-22 22 0,0 0 15,0-21-15,0 20 0,0 1 0,0 0 16,0 0-16,0 0 0,0 0 0,0 42 31,0 0-31,-22 0 16,22 21-16,0-20 0,0-1 15,0 21-15,0-21 0,0 0 0,0 22 16,0-22-16,0 0 0,0 0 16,0 0-16,0 1 0,22-22 15,-1 0-15,0 0 0,0 0 0,0 0 16,0 0-16,1-22 0,-1 1 16,0 0-16,0 0 0</inkml:trace>
  <inkml:trace contextRef="#ctx0" brushRef="#br0" timeOffset="16289.52">6773 3747 0,'0'0'0,"-21"0"15,0 0 1,21 21-16,0 0 16,-21 0-16,21 0 0,-21 0 0,21 22 15,0-1-15,-22 0 0,22 1 16,0-1-16,0 0 0,0 1 0,0-1 15,-21 0-15,21 1 0,-21-22 16,21 21-16,0-21 0,0 1 16,0-1-16,0 0 0,-21-21 15,21 21-15,0-42 32,0 0-32,0 0 15,0-1-15,0-20 0,21 21 0,-21 0 16,21 0-16,0-22 0,1 22 15,-1 0-15,21 0 0,-21 0 0,0-1 16,22 22-16,-22 0 0,0 0 0,0 0 16,0 0-16,1 0 0,-1 22 15,-21-1-15,0 0 0,21 0 0,-21 0 16,0 0-16,0 1 0,0-1 16,0 0-16,0 0 0,-21 0 0,0 0 15,-1 1-15,1-1 0,0 0 16,-21 0-16,21 0 0,-22 0 15,22-21-15,0 22 0,-21-22 0,20 0 16,1 0-16,0 0 0,21-22 31,21 1-31,0 0 16,1 0-16,20 0 0</inkml:trace>
  <inkml:trace contextRef="#ctx0" brushRef="#br0" timeOffset="16585.34">7408 3704 0,'0'0'0,"-21"0"16,0-21-16,0 21 16,0 0-16,21 21 15,0 0-15,0 1 0,0-1 0,-22 0 16,22 21-16,0 1 0,-21-1 15,21 21-15,-21-20 0,21 20 0,0-20 16,-21 20-16,0-21 0,21 1 0,-21-1 16,21 0-16,0-20 15,0 20-15,0-21 0,-22 0 0,22 0 16,0 1 0,22-44-1,-1 1-15,0 0 0,0 0 16,0 0-16,0 0 0</inkml:trace>
  <inkml:trace contextRef="#ctx0" brushRef="#br0" timeOffset="16953.7">7451 4191 0,'0'21'15,"0"0"1,21-21 15,0-21-31,0 21 0,0-21 0,0 21 16,1-21-16,-1 0 0,-21 0 15,21-1-15,0 22 0,-21-21 0,21 0 16,-21 0-16,0 0 0,-21 21 31,0 0-31,0 0 0,0 21 0,-1 0 16,1 0-16,0 0 15,0 1-15,0-1 0,0 21 0,21-21 16,0 22-16,-22-22 0,22 21 16,0-21-16,0 0 0,0 1 0,0 20 15,0-21-15,22 0 0,-1 0 16,0-21-16,0 0 0,0 0 16,0 0-16,1 0 0,-1 0 0,21 0 15,0 0-15,1-21 0,-1 0 0,0 0 16</inkml:trace>
  <inkml:trace contextRef="#ctx0" brushRef="#br0" timeOffset="17544.39">8848 3598 0,'0'0'0,"0"-21"0,-22 0 0,1 21 16,21-21-16,-21 21 16,0 0-16,0 0 15,0 21-15,21 0 0,0 0 16,-22 22-16,22-22 0,-21 21 0,21 1 16,-21-1-16,21 0 0,0 1 15,0-1-15,-21 0 0,0 22 16,21-22-16,-21 0 0,21 1 0,0-1 15,0-21-15,-22 22 0,22-22 16,0 0-16,-21 0 0,21 0 0,0 0 16,0-42 15,0 0-31,0 0 16,0 0-16,21 0 0,1-1 0,-22-20 15,21 21-15,0-21 0,0 20 0,0-20 16,0 21-16,1 0 15,-1 0-15,0-1 0,21 1 0,-21 0 16,22 0-16,-22 21 0,21 0 0,-21 0 16,22 0-16,-22 0 0,0 0 15,0 21-15,0-21 0,1 21 0,-22 0 16,0 1-16,0-1 0,0 21 16,0-21-16,0 0 0,-22 1 0,1-1 15,0 0-15,0 0 0,0 0 16,-22 0-16,22 1 0,-21-1 0,0 0 15,-1 0-15,22 0 0,-21-21 0,21 21 16,-1-21-16,1 0 0,0 0 16,0 0-16,21-21 31,21 0-31,0-21 16,0 21-16</inkml:trace>
  <inkml:trace contextRef="#ctx0" brushRef="#br0" timeOffset="17928.16">9652 3916 0,'0'21'31,"21"-21"0,0 0-15,0 0-16,1 0 0,-1 0 16,0 0-16,0 0 0,0 0 0,0 0 15,1 0 1,-22 21 0,0 0-16</inkml:trace>
  <inkml:trace contextRef="#ctx0" brushRef="#br0" timeOffset="18069.09">9694 4106 0,'-21'22'16,"21"-1"0,21-21 15,0 0-31,1 0 16,-1 0-16,0 0 0,21 0 15,-21-21-15,1 21 0,20-22 0</inkml:trace>
  <inkml:trace contextRef="#ctx0" brushRef="#br0" timeOffset="18640.99">10499 3831 0,'0'0'0,"0"-21"16,0 0-16,0 0 15,0 0-15,0-1 0,21 1 16,-21 0-16,21 0 0,0 0 16,0 21-16,-21-21 0,21 21 0,1 0 15,-1 0-15,0 0 0,0 0 0,0 0 16,-21 21-16,21 0 16,-21 0-16,0 0 0,0 22 0,0-22 15,0 21-15,0-21 0,0 22 16,-21-1-16,0 0 0,21 1 0,-21-22 15,0 21-15,0 0 0,-1-20 16,1-1-16,0 0 0,0 0 16,0 0-16,0 0 0,-1 1 0,1-22 15,0 0-15,0 0 16,0 0-16,21-22 16,0 1-16,0 0 0,0 0 15,0 0-15,0 0 16,0-1-16,0 1 0,0 0 0,0 0 15,21 21-15,0-21 16,0 21 0,0 0-16,-21 21 0,22-21 0,-1 21 15,-21 0-15,21-21 16,0 21-16,-21 1 0,21-1 0,0-21 16,-21 21-16,22 0 0,-1-21 15,0 0-15,0 0 16,0 0-16,0 0 0,1 0 15,-1 0-15,0-21 0,0 21 16,0-21-16,22 0 0,-22-1 0,0 1 16,21-21-16,1 21 0,-22 0 15,0-22-15</inkml:trace>
  <inkml:trace contextRef="#ctx0" brushRef="#br0" timeOffset="19020.66">11155 3831 0,'-21'21'0,"42"-42"0,-21 0 0,0-21 0,0 21 16,0-1-16,0 1 15,0 0-15,0 0 16,0 42-1,-21 0-15,-1 0 16,22 1-16,-21-1 0,21 0 0,0 21 16,-21-21-16,21 22 0,-21-22 15,21 21-15,-21-21 0,21 22 0,0-22 16,0 0-16,0 0 0,0 0 0,0 1 16,0-1-16,21 0 0,21-21 15,-21 0-15,1 0 0,-1 0 16,0 0-16,0 0 0,0-21 15,0 0-15,1-1 0,-1 1 16,0 0-16,0-21 0,0 21 0,0-22 16,-21 22-16,0-21 0,0-1 15,0 22-15,0-21 0,0 0 0,0 20 16,-21 1-16,0-21 0,0 21 16,0 0-16,0 21 0,-1 0 15,1 0-15,0 21 16,0 0-16,0 0 0,0 0 0,21 0 15,0 1-15,-22-1 0,22 0 0,0 0 16,0 0-16,0 0 0,0 1 16,22-22-16,-1 0 15,21 0-15,-21 0 0</inkml:trace>
  <inkml:trace contextRef="#ctx0" brushRef="#br0" timeOffset="19252.53">11853 3747 0,'0'0'0,"-21"0"0,0 0 16,0 0-16,0 0 31,21 21 0,-22 0-15,22 0-16,0 0 16,0 0-16</inkml:trace>
  <inkml:trace contextRef="#ctx0" brushRef="#br0" timeOffset="19500.39">11769 4318 0,'0'0'0,"0"21"0,-22-21 0,22 21 15,-21-21-15,21 22 0,-21-22 0,21 21 16,-21-21-16,21 21 0,0 0 0,-21-21 16,0 21-16,-1 0 15,22 1-15,-21-22 0,0 21 0,0 0 16,0-21-16,21 21 0,-21 0 0,-1-21 15,-20 21-15,21-21 0,0 22 16,0-22-16,-22 0 0,22 21 0,-21-21 16,21 0-16</inkml:trace>
  <inkml:trace contextRef="#ctx0" brushRef="#br0" timeOffset="20704.68">1545 6350 0,'0'0'0,"0"-21"15,0 0 1,0 0-16,0-1 16,0 1-1,-21 21-15,0 0 32,21 21-17,0 1-15,0 20 0,0 0 0,0 1 16,0-1-16,0 21 0,0-20 15,-21 20-15,21 1 0,-22-1 16,1-20-16,21 20 0,-21-21 0,0 22 16,0-43-16,21 21 0,-21 1 15,21-22-15,0 0 0,0 0 0,0 0 16,0-42 0,21 0-1,-21 0-15,21 0 16,0 0-16,-21-22 0</inkml:trace>
  <inkml:trace contextRef="#ctx0" brushRef="#br0" timeOffset="21040.81">1270 6287 0,'0'0'0,"0"-22"0,0 1 0,-21 0 15,21 0-15,0 0 16,0 0-16,21-1 0,0 1 15,21 0-15,-20 0 0,20 0 16,0 21-16,22-21 0,-22 21 16,0 0-16,22 0 0,-22 0 0,1 21 15,-1-21-15,0 42 0,-21-21 16,1 0-16,-22 22 0,0-22 16,0 21-16,0 1 0,-22-1 0,1-21 15,-21 21-15,21 1 0,-22-22 16,22 0-16,-21 21 0,21-20 0,-22-22 15,22 21-15,0 0 0,0-21 16,42 0 15,0-21-15,0 0-16,1 21 0,-1-22 16</inkml:trace>
  <inkml:trace contextRef="#ctx0" brushRef="#br0" timeOffset="21485.56">2032 6223 0,'0'0'0,"21"-21"16,-21 42 15,0 0-31,0 0 0,0 1 0,0-1 16,0 21-16,0-21 0,0 22 15,0-22-15,0 21 0,0-21 16,0 22-16,0-22 0,0 0 15,0 0-15,0 0 0,21-21 16,0 0 0,1 0-16,-1 0 15,0-21-15,0 0 0,0 0 0,0-22 16,1 22-16,-1 0 0,0-21 16,-21-1-16,21 22 0,0-21 0,-21 21 15,0-22-15,0 22 0,0 0 16,21 0-16,-21 42 31,0 0-31,0 0 16,0 22-16,0-22 0,0 21 15,-21 1-15,21-1 0,0-21 0,0 21 16,0-20-16,0 20 0,0-21 16,0 0-16,0 0 0,21 1 15,1-22 1,-1 0-16,21 0 0,-21-22 15,0 1-15,1 0 0,-1 0 0,0 0 16,0 0-16</inkml:trace>
  <inkml:trace contextRef="#ctx0" brushRef="#br0" timeOffset="21976.52">2773 6033 0,'0'0'15,"0"-22"-15,-21 1 0,-1 21 16,1 0-16,0 21 0,21 1 15,0-1-15,0 0 0,-21 0 16,21 0-16,0 22 0,0-22 0,0 21 16,0-21-16,0 22 0,0-1 15,0 0-15,0 1 0,0-22 0,0 21 16,0 0-16,0-20 16,0 20-16,0-21 0,0 0 0,0 0 15,0 1-15,0-44 31,0 1-15,0 0-16,0 0 0,0 0 0,21 0 16,-21-22-16,21 22 0,0 0 15,1-21-15,-1 20 0,0 1 0,21 0 16,-21 0-16,1 21 0,20 0 16,-21 0-16,0 0 0,0 0 15,1 0-15,-1 21 0,0 0 0,-21 0 16,0 1-16,0 20 0,0-21 15,0 0-15,0 22 0,0-22 16,0 21-16,-21-21 0,21 0 0,-21 1 16,-1-1-16,-20 0 0,21 0 15,0 0-15,0-21 0,-1 0 0,1 21 16,0-21-16,0 0 0,0 0 16,0 0-16,21-21 0,0 0 15,0 0-15,0 0 16,0 0-16,0-1 0,21 1 15,0-21-15,0 21 0</inkml:trace>
  <inkml:trace contextRef="#ctx0" brushRef="#br0" timeOffset="22824.02">3302 6011 0,'0'0'0,"-21"0"0,0 0 15,-1 22 1,22-1-16,-21-21 0,21 21 0,0 0 16,0 0-16,0 0 0,0 22 15,0-22-15,0 21 0,0 1 0,0-1 16,0-21-16,0 21 0,0 1 16,0-1-16,0 0 0,0 1 15,0-22-15,0 0 0,0 21 16,0-20-16,21-22 0,1 21 0,-1 0 15,0-21-15,0 0 16,0 0-16,-21-21 0,21 0 16,-21-1-16,22 22 0,-22-21 15,0 0-15,21-21 0,-21 21 0,21-1 16,-21-20-16,0 21 0,0 0 16,0 0-16,21 21 15,-21 21 1,0 0-16,0 0 0,0 21 15,0-20-15,0-1 0,21 21 16,-21-21-16,0 0 0,0 1 16,0-1-16,21 0 0,-21 0 0,22-21 15,-1 0-15,0 0 16,0 0-16,0 0 0,0-21 16,1 21-16,-1-21 15,-21 0-15,21-1 0,0 1 0,0-21 16,0 21-16,1 0 0,-22-22 15,21 22-15,0-21 0,0 21 0,0-1 16,-21 1-16,0 0 0,21 21 16,1 0-16,-1 0 31,0 0-15,-21-21 46,0 0-62,0 0 31,-21 21-31,0 0 16,21 21-16,0 0 16,-22 0-16,1 0 0,21 0 15,-21 1-15,21-1 0,0 21 16,-21-21-16,21 22 0,0-22 0,0 0 15,0 21-15,0-21 0,0 1 0,0-1 16,0 0-16,21 0 16,0-21-16,0 0 0,1 0 15,-1 0-15,0 0 16,0 0-16,0 0 0,-21-21 0,21 0 16,1 0-16,-1-1 0,-21 1 15,21 0-15,0 0 0,-21 0 0,21-22 16</inkml:trace>
  <inkml:trace contextRef="#ctx0" brushRef="#br0" timeOffset="23136.37">3810 5969 0,'0'0'16,"-21"21"-16,0-21 0,-1 21 0,1-21 15,21 22-15,0-1 0,21-21 32,1 0-17,-22-21 1,0-1-16,0 1 16,-22 21-1,1 0-15,0 0 16,21 21-1,0 1-15,0-1 16,0 0 0</inkml:trace>
  <inkml:trace contextRef="#ctx0" brushRef="#br0" timeOffset="23689.06">5080 6096 0,'0'0'0,"0"-21"15,0 0-15,0-22 16,21 43 0,-21 22-1,21-1-15,-21 0 16,0 21-16,0-21 0,21 22 0,-21-22 15,0 0-15,0 21 0,0-20 16,0 20-16,22-21 0,-22 21 0,0-20 16,0-1-16,0 0 0,0 0 15,21-21 1,0 0 0,-21-21-16,21 0 15,0 0-15,0-22 0</inkml:trace>
  <inkml:trace contextRef="#ctx0" brushRef="#br0" timeOffset="23924.75">5546 5948 0,'0'0'0,"-22"0"31,1 0-31,21 21 16,-21 0-16,0 0 0,21 1 0,-21-1 15,0 21-15,-1-21 0,1 22 16,0-1-16,0 0 0,0-21 15,0 22-15,-1-1 0,22-21 16,0 22-16,0-22 0,-21 0 0,21 0 16,0 0-16,21-21 15,1 0-15,-1-21 16,0 0-16,0 0 0,0 0 16,22-1-16</inkml:trace>
  <inkml:trace contextRef="#ctx0" brushRef="#br0" timeOffset="24325.19">5842 6033 0,'-21'0'31,"0"21"-31,-1 0 16,1 0-16,0 21 15,0-20-15,21-1 0,-21 0 0,0 21 16,21-21-16,0 1 0,0-1 15,0 21-15,0-21 0,0 0 0,0 1 16,21-22-16,0 0 16,0 0-16,0 0 0,0 0 0,1 0 15,-1 0-15,21 0 0,-21 0 0,0-22 16,22 1-16,-22 0 0,0 0 16,0 0-16,0 0 0,1-1 0,-22 1 15,0 0-15,0 0 16,0 0-16,0 0 0,-22-1 0,1 1 15,0 0-15,0 0 0,0 21 0,0 0 16,-1 0-16,1 0 0,0 0 16,0 0-16,0 0 0,0 21 0,-1 0 15,1-21-15,21 21 0,-21 1 16,21-1-16,0 0 0,0 0 16,21 0-16,0-21 15,1 0-15,20 0 0,0 0 0,-21 0 16</inkml:trace>
  <inkml:trace contextRef="#ctx0" brushRef="#br0" timeOffset="24576.34">6456 6075 0,'0'-21'16,"-21"21"-16,-1 0 15,22 21-15,0 0 16,0 0-16,0 0 0,0 1 0,-21-1 15,21 0-15,-21 0 0,21 0 16,0 22-16,-21-22 0,21 0 0,0 21 16,0-21-16,0 1 0,0-1 15,-21-21-15,21 21 0,0-42 47,0 0-47,0-1 0,0 1 0,0 0 16,0 0-16</inkml:trace>
  <inkml:trace contextRef="#ctx0" brushRef="#br0" timeOffset="24749.24">6371 5884 0,'0'0'0,"0"-21"0,-21 21 16,0 0 15,42 0 16,0 0-47,-21 21 0,21-21 16,0 0-16</inkml:trace>
  <inkml:trace contextRef="#ctx0" brushRef="#br0" timeOffset="25352.9">7175 6011 0,'0'0'0,"-21"-21"0,0 21 15,0-21-15,0 21 0,0 0 16,-1 0-16,1 0 0,0 0 0,0 0 15,0 0-15,0 21 0,-1-21 16,-20 21-16,21 1 0,0-1 16,0 21-16,-1-21 0,22 22 0,-21-22 15,21 0-15,0 21 0,0-21 16,0 22-16,0-22 0,0 0 0,0 0 16,0 0-16,21 1 0,1-22 15,-1 0-15,0 0 0,0 0 0,0 0 16,22 0-16,-22-22 0,0 22 0,21-21 15,-21 0-15,1 0 0,-1 0 16,0 0-16,0-22 0,0 22 0,0-21 16,1-1-16,-1 1 0,-21 0 15,21-1-15,0 1 0,-21-21 0,21 20 16,-21-20-16,0-1 0,21 22 16,1 0-16,-22-1 0,0 1 15,0 0-15,0 20 0,0 1 0,-22 42 31,1 1-31,21 20 16,-21 0-16,21 1 0,-21 20 16,21-21-16,-21 22 0,21-1 0,0-20 15,0 20-15,0-20 0,0 20 0,0-21 16,0 1-16,0-22 0,0 21 16,0-21-16,0 22 0,21-22 0,0-21 15,-21 21-15,21 0 0,0-21 16,1 0-16,-1 0 0,0 0 15,0-21-15,0 0 0,0 0 16</inkml:trace>
  <inkml:trace contextRef="#ctx0" brushRef="#br0" timeOffset="27504.76">8953 6075 0,'0'21'31,"22"-21"0,-1-21-15,-21 0-1,0 0-15,21-1 0,-21 1 16,0 0-16,0 0 0,0-21 16,0 20-16,0 1 0,-21 0 0,0 0 15,-1 0-15,1 21 0,-21 0 16,21 0-16,0 0 15,-22 0-15,22 21 0,-21 0 0,21 0 16,-22 0-16,22 1 0,0 20 16,0-21-16,0 21 0,-1-20 0,22 20 15,0-21-15,0 21 0,0-20 0,0-1 16,0 0-16,0 0 0,22 0 16,-1-21-16,0 0 0,0 0 15,0 0-15,22 0 0,-22 0 16,0-21-16,21 0 0,-21 0 15,22 21-15,-22-21 0,21-22 0,-21 22 16,1 0-16,-1 0 0,0-22 16,0 22-16,-21 0 0,0-21 0,0 21 15,0-22-15,0 22 0,0 0 0,0 42 32,0 0-17,0 22-15,0-22 0,0 21 16,0 0-16,0-20 0,0 20 0,0 0 15,0-21-15,0 22 0,21-22 16,-21 0-16,21 0 0,1 0 0,20 1 16,-21-1-16,0-21 0,22 0 15,-22 0-15,21 0 0,-21 0 16,22-21-16,-22 21 0,21-22 0,0 1 16,-20 0-16,20 0 0,-21 0 0,0 0 15,0-1-15,1 1 0,-1-21 16,-21 21-16,0 0 0,0-22 0,0 22 15,0-21-15,0 21 0,-21-1 16,21 1-16,-22 0 0,1 21 0,0 0 16,0 0-16,0 0 0,0 0 0,-22 0 15,22 21-15,0 0 0,0 1 16,0 20-16,-1-21 0,1 21 0,0-20 16,0 20-16,21-21 0,0 21 15,0-20-15,0-1 0,0 0 16,0 0-16,0 0 0,0 0 0,21-21 15,0 0-15,0 0 16,1 0-16,-1 0 0,0 0 0,0 0 16,0 0-16,0-21 0,1 0 0,-1 0 15,0 0-15,0 0 0,0-1 16,0-20-16,1 0 0,-1 21 16,0-22-16,0 1 0,-21-22 0,21 22 15,-21 0-15,21-22 0,-21 22 16,0 0-16,0-1 0,22 22 0,-22-21 15,0 21-15,0-1 16,0 44 0,0 20-16,0-21 15,0 0-15,-22 22 0,22-1 0,0 0 16,0 1-16,0 20 0,0-21 0,0 1 16,0-1-16,0 0 0,0-20 15,0 20-15,0-21 0,22 21 0,-1-20 16,0-1-16,-21 0 0,21 0 0,0-21 15,0 21-15,22-21 0,-22 0 16,21 0-16,1 0 0,-1 0 0,0 0 16,1 0-16,20-21 0,-21 0 15,1 21-15,-1-21 0,0 0 16,1-1-16,-22 1 0,21 0 0,-21 0 16,1-21-16,-22 20 0,0 1 15,0 0-15,0 0 0,0-21 0,0 20 16,0 1-16,-22 21 0,1 0 15,0 0-15,0 0 0,0 0 16,0 21-16,-22 1 0,22-1 0,0 0 16,0 21-16,-22-21 0,22 1 15,0 20-15,0-21 0,21 0 0,0 22 16,0-22-16,0 0 0,0 0 0,0 0 16,21-21-1,0 0-15,0 0 0,1 0 16,20 0-16,-21 0 0,0 0 0,0 0 15,1-21-15,-1 21 0,0-21 16,0 0-16,0 0 0,0-1 0,1-20 16,-1 21-16,0-21 0,0-1 15,0 1-15,0-22 0,1 22 0,-1 0 16,0-22-16,-21 22 0,0-22 0,21 22 16,-21 0-16,21-1 0,-21 22 15,0 0-15,0 0 0,0 0 0,0 0 16,0 42 15,-21 0-31,0 0 0,21 21 0,-21 1 16,0-1-16,21 0 0,0 1 15,-22 20-15,22-20 0,-21 20 0,0-21 16,21 22-16,0-22 0,0 1 16,0-1-16,0-21 0,0 21 0,0-20 15,0-1-15,0 0 0,0 0 0,21 0 16,0 0-16,22-21 15,-22 0-15,0 0 0,0 0 0,0 0 16,1 0-16,20-21 0,-21 21 0,21-21 16,1 0-16</inkml:trace>
  <inkml:trace contextRef="#ctx0" brushRef="#br0" timeOffset="27817.58">11726 5482 0,'0'0'0,"-21"0"0,0 0 16,0 0-16,0 0 16,-1 21-16,1 1 0,0-1 15,0 0-15,0 0 0,21 21 16,-21 1-16,21-1 0,-22-21 15,1 22-15,21-1 0,0 0 0,0 1 16,-21-1-16,21-21 0,0 21 16,0-20-16,0-1 0,0 21 0,0-21 15,0 0-15,0 1 0,0-1 16,21-21-16,0 21 16,1-21-16,-1 0 0,0 0 0,0 0 15,0 0-15,22 0 0</inkml:trace>
  <inkml:trace contextRef="#ctx0" brushRef="#br0" timeOffset="28136.41">12255 5461 0,'0'0'0,"22"0"0,-22-21 16,21 21-16,0 0 0,0 0 15,0 0-15,0 0 0,1 21 16,-1 0-16,0 0 0,0 1 16,0-1-16,0 0 0,-21 21 0,0 1 15,0-22-15,0 21 0,0 0 16,0 1-16,0-1 0,0 0 16,0-20-16,-21 20 0,0 0 0,0-21 15,-21 22-15,20-22 0,1 0 16,0 21-16,0-20 0,0-1 0,0 0 15,-1 0-15,1 0 0,0 0 0,0-21 16,0 22-16,21-1 0,-21-21 16,-1 21-1</inkml:trace>
  <inkml:trace contextRef="#ctx0" brushRef="#br0" timeOffset="29260.57">4657 7027 0,'-22'0'16,"22"-21"-1,0 0 1,0 0-16,0 0 15,0 0 17,0 42-17,0 0 1,0 0-16,-21 0 0,0 0 16,-21 1-16,21-1 0,-1 0 15,1 0-15,0 0 0,-21 0 16,21 1-16,-1-22 0,1 21 0,42-21 31,1-21-15,-1 21-16,0-22 0,21 1 15,-21 21-15,1 0 0,20-21 0,-21 21 16,0 0-16,0 0 0,1 0 16,-1 0-16,0 21 0,-21 0 15,0 1-15,0 20 0,0-21 16,0 0-16,-21 22 0,0-22 0,-22 21 15,22-21-15,-21 22 0,21-22 16,-22 0-16,22 21 0,0-21 0,0 1 16,0-1-16,-1-21 0,22 21 0,22-21 62,-1 0-62,0 0 16,0 21-1,-21 0 1,0 0-16,0 1 0,0-1 16,0 0-16,0 0 0,0 0 0,0 0 15,0 1-15,0-1 0,0 0 16,0 0-16,21 0 16,0-21-1,1 0 1,-1 0-16,0 0 0,0-21 15,0 21 1,-21-21-16,21 0 16,1 21-16,-22-21 0,21 21 15</inkml:trace>
  <inkml:trace contextRef="#ctx0" brushRef="#br0" timeOffset="30004.67">4530 8488 0,'0'0'0,"21"0"0,21-42 16,-21 20-16,0 1 15,1 0-15,-1 21 0,0-21 16,0 0-16,-21 0 0,0-1 16,0 1-16,-21 21 15,0 0-15,0 0 16,-22 0-16,1 0 0,0 21 0,20-21 15,-20 22-15,0-1 0,-1 0 16,22 0-16,0 0 0,0 0 0,0-21 16,21 22-16,0-1 0,0 0 15,21 0-15,0 0 0,0-21 16,0 21-16,22-21 0,-1 22 16,-21-22-16,22 21 0,-1-21 0,-21 21 15,21 0-15,-20-21 0,20 21 0,-21 0 16,0-21-16,-21 22 0,0-1 15,0 0-15,-21 0 0,0 0 16,-21-21-16,-1 21 16,1 1-16,0-1 0,-22-21 0,22 21 15,-22-21-15,22 0 0,0 0 16,20 0-16,-20 0 0,21 0 0,0 0 16,0 0-16,21-21 0,-22 21 0,22-21 15,0-1-15,0 1 16,0 0-16,0 0 0,22 21 15,-1 0-15,0-21 0,0 21 16,0 0-16,22-21 0,-22 21 0,0-22 16,21 22-16,1-21 0</inkml:trace>
  <inkml:trace contextRef="#ctx0" brushRef="#br0" timeOffset="30472.83">5122 8403 0,'0'0'0,"-21"0"15,0 0 17,0 0-32,0 0 0,21 21 0,-22 1 15,1-1-15,21 0 0,-21 21 0,21-21 16,-21 1-16,0 20 15,21-21-15,0 21 0,0-20 0,0 20 16,0-21-16,0 0 0,0 0 0,21 1 16,0-1-16,0-21 0,0 0 15,1 0-15,-1 0 0,0 0 0,21 0 16,-21 0-16,1-21 0,20-1 16,-21 1-16,0 0 0,22 0 0,-22 0 15,0 0-15,21-1 0,-42-20 0,21 21 16,-21-21-16,0 20 15,0-20-15,0 21 0,-21-21 0,0 20 16,0-20-16,0 21 0,0 0 16,-1 0-16,-20 21 0,21 0 0,0 0 15,-22 0-15,22 0 0,0 0 0,0 21 16,0 0-16,0 0 0,-1 0 16,22 0-16,0 1 0,0-1 0,0 0 15,0 0-15,0 0 0,0 0 16,22-21-16,-1 22 0,21-22 0,-21 0 15,22 0-15,-22 0 0</inkml:trace>
  <inkml:trace contextRef="#ctx0" brushRef="#br0" timeOffset="30756.55">5821 8319 0,'0'0'0,"0"-22"0,0 1 0,0 0 16,0 42 15,0 22-31,0-22 0,0 0 16,0 21-16,0 1 0,0-22 15,0 21-15,0 0 0,0 1 0,0-1 16,0 0-16,0 1 0,-21-22 16,21 21-16,0 1 0,0-22 0,0 0 15,0 21-15,0-21 16,0 1-16,21-22 31,-21-22-31,21 1 0,-21 0 16,0 0-16,0 0 0</inkml:trace>
  <inkml:trace contextRef="#ctx0" brushRef="#br0" timeOffset="31036.39">5821 8234 0,'0'0'0,"0"-21"0,0 0 15,0-1-15,0 1 0,0 0 16,21 21-16,21 0 0,-21-21 16,22 0-16,-22 21 0,21 0 15,22 0-15,-22 0 0,0 0 0,-20 0 16,20 21-16,0 0 0,-21 0 0,1 0 16,-1 22-16,-21-22 0,0 21 15,0-21-15,0 1 0,0 20 0,0-21 16,-21 0-16,-1 22 0,1-22 15,0-21-15,-21 21 0,21 0 0,-1 0 16,-20-21-16,21 0 0,0 21 0,0-21 16,-22 0-16,22 0 15,0 0-15,0 0 16,21-21-16</inkml:trace>
  <inkml:trace contextRef="#ctx0" brushRef="#br0" timeOffset="31732.4">7260 7684 0,'0'0'0,"0"-22"16,21 22-16,0-42 16,-21 21-16,0 0 0,0 0 15,0-1-15,-21 44 47,0 20-47,0-21 0,21 21 16,-21 1-16,0-1 0,-1 22 15,1-1-15,0 1 0,0 20 0,0-20 16,0 20-16,-1-20 0,1-1 16,0 1-16,21-1 0,0 1 0,0-1 15,0-20-15,0-1 0,0 0 0,0 1 16,0-1-16,21-21 16,0 0-16,1 1 0,20-1 0,-21 0 0,0-21 15,22 0-15,-22 0 0,21 0 16,-21-21-16,22 0 0,-22-1 15,21 1-15,-21-21 0,22 21 0,-22-22 16,21 22-16</inkml:trace>
  <inkml:trace contextRef="#ctx0" brushRef="#br0" timeOffset="31992.25">7599 7811 0,'-21'0'0,"-1"0"0,22 21 15,0 0-15,0 0 16,0 0-16,0 0 0,0 1 16,0-1-16,0 0 0,0 0 15,0 0-15,0 0 16,22-42 15</inkml:trace>
  <inkml:trace contextRef="#ctx0" brushRef="#br0" timeOffset="32168.15">7768 7811 0,'0'0'0,"0"-22"15,0 44 32,0-1-47,0 0 16,0 0-16,0 0 15,0 0-15,0 1 0,0-1 16,0 0-16,0 0 0,0 0 0,0 0 16</inkml:trace>
  <inkml:trace contextRef="#ctx0" brushRef="#br0" timeOffset="32760.52">8276 8467 0,'0'0'0,"0"-21"0,21-1 0,0 1 15,-21 0-15,0 0 0,0 0 0,0 0 16,0-22-16,0 22 16,0 0-16,0 0 0,0 0 0,0-1 15,0 1-15,-21 0 0,0 21 0,0 0 16,0 0-16,0 0 0,-1 0 16,-20 0-16,21 21 0,0 0 0,0 22 15,-22-22-15,22 0 0,0 21 16,0 1-16,0-1 0,-1-21 0,1 22 15,21-1-15,0-21 0,0 21 0,0-20 16,0 20-16,0-21 0,0 0 16,0 0-16,0 1 0,21-22 0,1 0 15,-1 0-15,21 0 0,-21 0 0,0 0 16,22-22-16,-22 22 16,0-21-16,21 0 0,-20 0 0,-1 0 15,0-22-15,0 22 0,-21 0 0,21-21 16,0-1-16,-21 22 0,0-21 15,0 0-15,0 20 0,0-20 0,0 21 16,22 0-16,-22 0 0,0-1 16,0 1-16,0 42 15,0 1-15,0-1 0,0 0 16,0 21-16,0-21 0,0 22 16,0-22-16,0 21 0,0-21 15,21 1-15,-21 20 0,0-21 0,0 0 16,21 0-16,-21 1 0,21-22 15,0 21-15,0-21 0,1 0 16,-1 0-16,0 0 0,0 0 16,0 0-16,22 0 0,-22 0 0,21 0 15</inkml:trace>
  <inkml:trace contextRef="#ctx0" brushRef="#br0" timeOffset="33268.69">9144 8297 0,'0'-21'0,"0"42"0,0-63 15,0 21-15,0 0 0,-21 0 0,0-1 16,-1 22-16,1-21 16,0 21-16,0 0 0,0 0 15,0 0-15,-1 21 0,1 1 0,-21-1 16,21 0-16,0 0 0,-1 0 0,1 0 16,21 22-16,-21-22 0,21 21 15,-21-21-15,21 22 0,0-22 0,0 0 16,0 0-16,0 22 0,21-22 15,0 0-15,0-21 0,1 0 16,-1 0-16,0 0 0,0 0 0,0 0 16,0 0-16,1 0 0,-1 0 15,0-21-15,0 0 0,0-1 16,0-20-16,1 21 0,-1-21 0,0-1 16,-21 1-16,21 0 0,-21-22 15,21 22-15,-21-22 0,21 1 0,-21-1 16,0 22-16,0-22 0,0 22 0,22 0 15,-22 21-15,0-22 0,21 22 16,-21 0-16,0 0 0,0 42 16,0 0-1,0 21-15,-21-20 0,21 20 16,-22 0-16,22 22 0,0-22 0,0 22 16,0-22-16,0 21 15,0-20-15,0-1 0,0 0 0,0 1 16,0-1-16,0 0 0,0-20 0,0-1 15,22 0-15,-22 0 0,21 0 16,0-21-16,0 0 0,0 0 16,0 0-16,1 0 0,-1 0 0,21 0 15,0-21-15</inkml:trace>
  <inkml:trace contextRef="#ctx0" brushRef="#br0" timeOffset="34001.28">9991 8255 0,'0'0'0,"0"-21"0,0 0 0,0 0 16,-22-1-16,1 1 0,21 0 0,-21 0 15,0 0-15,0 0 0,0-1 16,-22 1-16,22 21 0,0 0 16,0 0-16,0 0 0,-1 21 15,1 1-15,-21-1 0,21 21 0,0-21 16,-1 22-16,22-1 0,-21-21 0,0 21 15,21 1-15,-21-22 0,21 21 16,0-21-16,0 1 0,0 20 0,0-21 16,21 0-16,0 0 0,0-21 15,1 0-15,-1 0 0,0 0 16,0 0-16,0 0 0,0 0 16,1 0-16,20 0 0,-21-21 0,0 0 15,0 0-15,1 0 0,-1 0 16,0-1-16,0-20 0,0 0 0,0-1 15,1 1-15,-22 0 0,0-1 16,21-20-16,-21 21 0,0-1 0,0-20 16,0 20-16,0 1 0,0 0 0,0 21 15,0-22-15,0 22 0,0 0 16,-21 21-16,21-21 0,-22 21 16,22 21-16,-21-21 15,21 21-15,-21 21 0,21-20 16,0 20-16,0 0 0,0 1 15,0 20-15,0-21 0,0 22 0,0-22 16,0 1-16,0-1 0,0 0 16,0 1-16,0-1 0,21 0 0,0-21 15,-21 1-15,22-1 0,-1-21 16,0 21-16,0-21 0,0 0 0,0 0 16,1 0-16,-1 0 0,0-21 0,0 21 15,0-21-15,0-1 0,1 1 16,-1 0-16,0 0 0,0-21 15,0 20-15,-21-20 0,21 21 0,-21 0 16,22-22-16,-22 22 0,0 0 16,21 21-16,-21 21 15,0 0 1,0 1-16,0-1 0,0 0 16,0 0-16,0 0 0,0 0 0,0 1 15,0-1-15,0 0 0,0 0 0,0 0 16,21-21-1,0 0-15,0 0 16,0 0-16,-21-21 0,22 21 16,-1-21-16</inkml:trace>
  <inkml:trace contextRef="#ctx0" brushRef="#br0" timeOffset="34234.15">10562 7853 0,'-21'0'0,"42"0"0,-63 0 16,21 0-16,-1 0 0,1 0 31,21 21 32</inkml:trace>
  <inkml:trace contextRef="#ctx0" brushRef="#br0" timeOffset="34976.75">10816 8065 0,'0'0'0,"21"-22"16,-21 1-16,0 0 15,0 42 32,0 0-47,0 1 0,0-1 0,0 0 16,0 0-16,-21 0 0,21 22 0,0-22 15,0 0-15,0 0 0,0 21 16,0-20-16,0-1 0,0 0 0,0 0 16,-21-21-1,21-21 16,0 0-31,0 0 16,0-1-16,0-20 0,0 21 16,0 0-16,21-22 0,0 22 0,-21-21 15,43 0-15,-22 20 0,0-20 0,0 21 16,0 0-16,22-22 0,-22 22 16,21 21-16,-21-21 0,22 21 0,-22-21 15,21 21-15,-21 0 0,22 0 16,-22 21-16,0 0 0,0 0 0,0 1 15,0-1-15,1 0 0,-1 21 16,-21-21-16,0 22 0,0-22 0,0 21 16,0-21-16,0 22 0,0-22 15,0 0-15,-21 0 0,-1 0 0,22 1 16,-21-22-16,21 21 0,-21-21 0,0 0 16,21-21 15,21-1-31,0 22 15,0-21-15,1 0 0</inkml:trace>
  <inkml:trace contextRef="#ctx0" brushRef="#br0" timeOffset="35681.47">11874 7980 0,'0'0'0,"0"-21"0,0 0 0,0-1 0,0 1 16,0 0-16,0 0 15,-21 21-15,0 0 0,0-21 0,0 21 16,0 0-16,-1 0 0,1 0 0,0 21 16,0-21-16,0 21 0,0 0 15,-1 0-15,1 22 0,0-22 0,0 21 16,21-21-16,-21 1 0,21 20 16,0-21-16,0 0 0,0 22 15,0-22-15,21-21 0,0 21 0,0 0 16,0-21-16,1 0 0,-1 0 15,0 0-15,0 0 0,0 0 0,0 0 16,1 0-16,-1 0 0,-21-21 0,21 0 16,0 0-16,-21-1 0,21 1 15,-21 0-15,0-21 0,21 21 0,-21-22 16,0 22-16,22 0 0,-22 0 0,0 0 16,0-1-16,0 1 0,0 42 46,0 1-30,0-1-16,0 0 0,0 0 16,0 21-16,0 1 0,0-22 0,0 21 15,0 1-15,0 20 0,0-21 16,0 1-16,0-1 0,0 0 0,0 22 16,0-22-16,0 1 0,0-1 0,0 21 15,0-20-15,0-1 0,21 0 16,-21 22-16,21-22 0,-21 1 0,21-22 15,-21 21-15,0 0 0,0 1 0,0-22 16,0 21-16,0-21 0,0 1 16,-21-1-16,0 0 0,21 0 0,-21 0 15,-1 0-15,1-21 0,0 22 16,0-22-16,0 0 16,0-22-1,-1 1-15,1 0 0,21 0 16,0 0-16,-21-22 0,0 22 0,0-21 15,21 0-15,0-1 0,0 1 16,0-22-16,0 22 0,0 0 0,0-22 16,0 22-16,0 0 0,21-22 0,0 22 15,0 21-15,0-22 0,22 1 16,-22 21-16,0-22 0,21 22 0,-20-21 16,20 21-16,-21-22 0,21 22 15</inkml:trace>
  <inkml:trace contextRef="#ctx0" brushRef="#br0" timeOffset="36220.16">12298 7366 0,'0'21'47,"-21"-21"-47,21 21 0,-22-21 15,22 22-15,-21-22 32,21 21-32,0-42 31,0-1-16,21 1-15,-21 0 16,22 21-16,-1 0 31,-21 21-15,0 0-16,0 1 0,-21-1 16,21 0-1,-22 0-15,22 0 0,-21 0 16</inkml:trace>
  <inkml:trace contextRef="#ctx0" brushRef="#br0" timeOffset="36484.01">12552 7366 0,'0'0'0,"0"21"62,0 0-62,0 1 0,0-1 0,-21 0 16,21 0-16,-22 0 0,22 0 16,0 1-16,-21-22 0,21 21 15,0 0-15</inkml:trace>
  <inkml:trace contextRef="#ctx0" brushRef="#br0" timeOffset="36864.8">12658 7176 0,'0'0'0,"0"-22"15,21 22 17,0 0-32,0 0 15,0 0-15,-21 22 0,21-1 16,22 0-16,-22 21 0,0 1 0,-21-22 16,21 21-16,0 22 0,-21-22 0,22 0 15,-22 1-15,0-1 16,0 21-16,0-20 0,0-1 0,-22 0 15,1 22-15,0-22 0,0 1 16,0 20-16,0-21 0,-1 1 0,1-1 16,0 0-16,0-20 0,0 20 0,0-21 15,-1 0-15,1 0 0,0 1 16,0-22-16,0 21 0,0-21 0,-1 0 16,1 0-16,0 0 15,21-21 16,0-1-31,21 22 0,0-21 0,1 0 16,-1 21-16</inkml:trace>
  <inkml:trace contextRef="#ctx0" brushRef="#br0" timeOffset="37168.62">13441 7916 0,'0'0'0,"0"-21"16,-21 21 15,-1 0-31,22 21 62,0 1-46,0-1-16,0 0 16</inkml:trace>
  <inkml:trace contextRef="#ctx0" brushRef="#br0" timeOffset="37381.51">13398 8382 0,'0'0'0,"0"21"0,-42 0 16,21-21-16,21 22 16,-21-22-16,0 21 15,-1-21-15,1 21 0,0-21 16,0 21-16,0-21 0,0 0 0,-1 21 15,1-21-15,-21 0 0,21 0 16,0 21-16,-1-21 0,1 0 16,0 0-16</inkml:trace>
  <inkml:trace contextRef="#ctx0" brushRef="#br0" timeOffset="38556.19">4530 9483 0,'-43'0'0,"22"0"16,0 0-16,0 0 0,21-21 16,-21 21-16,21-22 15,0 1 1,21 21-16,0 0 15,0 0-15,0-21 0,0 21 16,1 0-16,-1 0 0,0 0 0,0 0 16,0 0-16,-21 21 31,-21 0-31,-21 1 16,21-1-16,-22 0 0,22 0 15,-21 0-15,21 22 0,-22-22 0,22 21 16,0-21-16,0 0 0,0 22 15,21-22-15,0 0 0,0 0 0,0 0 16,0 1-16,21-22 16,0 0-16,0 0 15,0 0-15,0 0 0,1 0 16,-1 0-16,0-22 0,0 1 16,-42 21 15,0 0-31,0 0 0,-1 0 15,1 0-15,0 21 16,21 1-16,0-1 0,0 0 0,0 0 16,0 0-16,0 0 0,0 1 15,0-1-15,0 21 0,21-21 0,-21 0 16,21 1-16,-21-1 0,0 0 0,0 0 16,0 0-16,0 22 0,0-22 15,0 0-15,-21-21 0,0 21 0,0 0 16,0 0-16,0 1 0,-1-22 15,1 21-15,0-21 0,0 0 0,0 0 16,0 0 0,-1 0-1,1 0 17</inkml:trace>
  <inkml:trace contextRef="#ctx0" brushRef="#br0" timeOffset="39534.5">762 11515 0,'0'-21'16,"0"-1"-16,0 1 16,0 0-16,0 0 15,0 0 1,-21 21-1,21 21-15,0 0 16,0 0-16,-21 22 0,21-1 16,-22 0-16,22 1 0,-21 20 15,21-21-15,-21 22 0,0-1 0,0 1 16,0-1-16,-1 1 0,1-1 16,0-20-16,0 20 0,0-20 15,0-1-15,21 0 0,0 1 0,-22-1 16,22-21-16,0 0 0,0 0 15,22-42 17,-22 0-32,0 0 15,63-64 1,-63 64-16,21-21 0</inkml:trace>
  <inkml:trace contextRef="#ctx0" brushRef="#br0" timeOffset="39853.31">571 11557 0,'0'0'0,"0"-21"0,0 0 0,0 0 15,0-1-15,22 22 0,-1-21 16,0 0-16,0 0 0,21 0 16,1 21-16,-22-21 0,21 21 0,1 0 15,-1 0-15,-21 0 16,21 0-16,-20 21 0,-1 0 0,-21 0 15,0 0-15,0 0 0,0 22 16,0-22-16,-21 0 0,21 21 0,-43-20 16,22-1-16,0 21 0,-21-21 15,20 0-15,-20 1 0,21-22 0,0 21 16,0-21-16,-1 0 0,44-21 47,-1-1-47,0 1 15,21 0-15,-21 0 0,1 0 16</inkml:trace>
  <inkml:trace contextRef="#ctx0" brushRef="#br0" timeOffset="40736.19">1228 11409 0,'21'-21'0,"-42"42"0,63-42 0,-63 21 31,0 21-15,-1 0-16,22 0 0,-21 22 0,0-22 15,0 0-15,21 21 0,0-21 16,-21 1-16,21 20 0,0-21 16,0 0-16,0 0 0,0 1 15,0-1-15,0 0 0,21-21 16,0 0-16,0 0 0,0 0 16,1 0-16,-1 0 0,0 0 15,0-21-15,21 21 0,-20-21 0,20-1 16,-21 1-16,0 0 0,0-21 15,1 21-15,-1-1 0,-21-20 0,0 21 16,0-21-16,0 20 0,0 1 16,0 0-16,0 42 15,0 0 1,0 1-16,0 20 0,0-21 16,0 0-16,0 22 15,0-22-15,0 21 0,0-21 0,0 0 16,0 1-16,0-1 0,0 0 15,21 0-15,0 0 0,0-21 16,0 0-16,1 0 0,-1 0 0,21 0 16,-21 0-16,0 0 0,22-21 15,-22 21-15,21-21 0,-21 0 0,22-22 16,-22 22-16,0-21 0,21 21 16,-42-22-16,22 1 0,-1-21 0,-21 20 15,21-20-15,-21 20 0,0 1 16,0 0-16,0-1 0,0 1 0,0 21 15,0 42 17,-21 21-32,21-20 0,0 20 15,0 0-15,-21 1 0,21-1 0,0 0 16,0 1-16,0-1 0,0 0 16,-22-21-16,22 22 0,-21-1 0,21-21 15,0 0-15,0 22 0,0-22 16,-21 0-16,21-42 31,21 0-15,-21 0-16,21-1 15,1 1-15,-1 0 0,0 0 0,0 0 16,0 0-16,22-1 0,-22 1 16,0 21-16,0 0 0,0 0 0,0 0 15,1 0-15,-1 0 0,0 0 16,0 21-16,0 1 0,-21-1 0,0 0 15,0 0-15,0 0 0,0 0 16,0 1-16,-21-1 0,0 0 16,0 0-16,0-21 0,-1 21 15,1-21-15,-21 0 0,21 21 0,0-21 16,-1 0-16,1 0 0,0 0 16,0 0-16,0 0 0,0 0 15,42-21 16,0 0-15,0 21-16,0-21 0</inkml:trace>
  <inkml:trace contextRef="#ctx0" brushRef="#br0" timeOffset="41576.41">2773 11197 0,'0'0'0,"0"-21"0,-21-21 15,21 21 1,-22 21-16,1 21 16,0 21-16,21-21 15,0 22-15,0-1 0,-21 0 16,21 1-16,-21-1 0,21 0 0,-21 1 16,21-1-16,0 0 0,0 1 15,0-1-15,0 0 0,0-21 0,0 22 16,0-22-16,21 0 0,0-21 15,-21 21-15,21-21 0,0 0 0,0 0 16,1 0-16,-1 0 0,0 0 16,-21-21-16,21 0 0,0 0 0,0 0 15,1-1-15,-22 1 16,21 0-16,-21-21 0,21 21 0,-21-1 16,21-20-16,-21 21 0,0 0 15,0 42 1,0 0-16,0 0 15,0 0-15,0 1 0,0-1 16,0 0-16,0 0 0,21 0 0,-21 0 16,21 1-16,-21-1 0,22-21 15,-1 0-15,-21 21 0,21-21 16,0 0-16,0 0 0,0 0 0,1 0 16,-1-21-16,-21 0 15,21-1-15,0 22 0,-21-21 0,21 0 16,0 0-16,-21-21 0,22 20 15,-1 1-15,0-21 0,0 21 0,-21 0 16,21-1-16,0 1 0,-21 0 16,22 21-16,-1 0 15,-21 21 17,21-21-17,0 0 1,-21-21-1,0 0 1,0 0 0,-21 21-16,0-21 15,0 21-15,-1 0 16,1 0-16,0 0 0,21 21 16,0 0-16,-21 0 0,0 0 15,21 0-15,-21 1 0,21 20 0,0-21 16,0 0-16,0 22 0,0-22 15,0 0-15,0 0 0,0 0 0,0 0 16,0 1-16,21-1 0,0-21 0,0 21 16,0-21-1,0 0-15,1 0 0,-1 0 0,0 0 16,21-21-16,-21 21 16,1-21-16,20-1 0,-21 1 0,0 0 15,0 0-15,1 0 0,-1 0 0,-21-1 16</inkml:trace>
  <inkml:trace contextRef="#ctx0" brushRef="#br0" timeOffset="41788.29">3175 11134 0,'-21'0'0,"42"0"0,-63-21 0,-1 21 0,22 0 16,0 0-1,0 0 1</inkml:trace>
  <inkml:trace contextRef="#ctx0" brushRef="#br0" timeOffset="42861.18">4276 11515 0,'0'0'0,"0"21"0,-22-21 16,22 21-16,-21-21 0,21 21 15,-21-21-15,0 0 16,21-21 15,0 0-15,21 0-16,0 0 0,0-1 0,22 1 15,-22-21-15,0 0 0,21-1 16,1 1-16,-1 0 0,-21-1 0,22 1 16,-1 0-16,-21-1 0,0 22 15,0 0-15,-21 0 0,0 0 0,-21 21 16,0 21 0,0 0-16,-21 0 0,20 0 15,1 22-15,0-22 0,0 0 0,21 21 16,0-21-16,0 22 0,0-22 15,0 21-15,21-21 0,0 1 16,0-1-16,1 0 0,20 0 0,-21 0 16,0 0-16,0 1 0,1-22 15,-22 21-15,0 0 0,0 0 16,-22-21 0,1 0-16,0 0 0,0 0 15,0 0-15,-22 0 0,22 0 16,0 0-16,0-21 0,0 0 0,0 21 15,-1-21-15,1 21 0,21 21 47,0 0-47,21-21 0,1 21 16,-1 0-16,0 0 0,0-21 0,-21 22 16,21-1-16,0-21 0,22 0 0,-22 0 15,0 0-15,0 0 0,22 0 16,-22 0-16,21 0 0,-21-21 0,22 21 15,-22-22-15,21 1 0,-21 0 16,22 0-16,-22-21 0,0 20 0,21-20 16,-21 0-16,1-1 0,-22 1 0,21 0 15,0-22-15,-21 22 16,0 0-16,21-22 0,-21 22 0,21-1 0,-21 1 16,0 21-16,0-21 15,0 20-15,0 1 0,-21 21 16,0 0-1,21 21-15,0 22 0,-21-22 16,21 21-16,-21 1 0,21-1 0,0 0 16,0 22-16,0-22 0,0 22 15,0-22-15,0 21 0,0-20 0,0-1 16,0-21-16,21 22 0,0-22 16,-21 0-16,21 0 0,0 0 0,0-21 15,1 0-15,-1 0 0,0 0 16,0 0-16,0-21 15,0 0-15,1 0 0,-1 0 0,-21-1 16,0 1-16,0-21 0</inkml:trace>
  <inkml:trace contextRef="#ctx0" brushRef="#br0" timeOffset="43049.08">5038 11134 0,'0'0'0,"-22"0"0,1 0 16,21 21-16,21-21 31,1 0-31,-1 0 16,0 0-16,21-21 0,-21 21 15,22-21-15,-22 21 0,21 0 16,-21-22-16,1 1 0,20 21 0,-21 0 16,21 0-16,-20 0 0</inkml:trace>
  <inkml:trace contextRef="#ctx0" brushRef="#br0" timeOffset="44484.36">5821 11536 0,'0'0'0,"21"0"31,0-21-31,-21 0 0,0-1 16,21 1-16,-21 0 15,0 0-15,21-21 0,-21 20 0,0 1 16,0-21-16,0 0 0,0 20 0,0-20 16,0 21-16,-21 0 0,0 0 15,0-1-15,0 22 0,0 0 0,-22 0 16,22 0-16,0 22 16,0-1-16,0 0 0,-1 0 0,-20 21 15,21 1-15,0-22 0,0 21 0,-1 1 16,1-1-16,21-21 0,0 21 15,0-20-15,0-1 0,0 0 16,0 0-16,21 0 0,1-21 0,-1 0 16,0 0-16,0 0 0,0 0 15,0 0-15,1 0 0,20-21 0,-21 21 16,0-21-16,0 0 0,1 0 16,-1-1-16,0-20 0,0 21 0,-21-21 15,21 20-15,-21-20 0,0 21 0,0-21 16,0 20-16,0 1 0,0 0 15,0 0-15,0 0 0,0 42 32,0 0-32,-21 0 0,21 0 15,0 22-15,-21-22 0,21 21 16,0-21-16,0 22 0,0-22 16,0 21-16,0-21 0,21 22 0,-21-22 15,21 0-15,0 0 0,1 0 0,-1 1 16,0-22-16,0 0 15,0 0-15,0 0 0,22 0 0,-22 0 16,0-22-16,0 1 0,0 0 16,22 0-16,-22 0 0,0-22 0,0 22 15,0-21-15,1 0 0,-1-1 16,0-20-16,0 20 0,-21-20 16,0 21-16,21-22 0,-21 22 0,21-1 0,-21-20 15,0 21-15,0 20 0,0-20 16,0 21-16,0 0 0,0 0 15,0 42 1,0 0-16,0 0 0,0 0 16,-21 22-16,21-22 0,-21 21 0,21 0 15,0 1-15,0-1 0,0 0 0,0 1 16,0-1-16,0 0 0,0 1 16,0-1-16,0 0 0,21-20 0,-21-1 15,0 21-15,21-21 0,1 0 0,-1 1 16,0-22-1,0 0-15,0 0 0,0 0 0,1 0 16,-1 0-16,0 0 0,0-22 16,0 1-16,0 0 0,-21 0 15,22 0-15,-22 0 0,21-22 0,-21 22 16,0 0-16,0 0 0,0 0 16,0-1-16,0 44 31,0-1-31,0 0 0,0 0 15,0 0-15,0 0 0,0 1 0,0 20 16,0-21-16,0 0 0,21 0 16,0-21-16,-21 22 0,21-22 15,22 0-15,-22 0 0,0 0 16,21 0-16,-21 0 0,22 0 0,-22 0 16,0-22-16,21 22 0,-20-21 15,-1 0-15,0 0 0,0 0 0,0-22 16,0 22-16,1 0 0,-1-21 15,-21-1-15,21 22 0,0-21 0,-21 21 16,21 0-16,-21-1 0,0 1 0,21 21 16,-21-21-16,22 21 15,-22 21 1,0 0-16,0 1 16,21-22-16,-21 21 15,21-21 16,-21-21-15,0-1-16,0 1 16,0 0-1,0 0-15,0 0 16,-21 21 0,0 21-1,-1 0-15,22 21 16,0-20-16,-21-1 15,0 21-15,0 0 0,21-20 0,0 20 0,-21 0 16,21-21-16,0 22 0,0-22 16,0 0-16,0 0 0,0 0 15,0 1-15,21-22 0,0 0 16,0 0-16,0 0 0,1 0 16,-1 0-16,0 0 0,0-22 15,0 22-15,-21-21 0,21 0 0,1 0 16,-1 0-16,-21-22 0,21 22 0,0 0 15,0-21-15,0-1 0,-21 22 16,0-21-16</inkml:trace>
  <inkml:trace contextRef="#ctx0" brushRef="#br0" timeOffset="44684.24">7324 10816 0,'0'0'0,"-22"0"0,1 0 15,0 0 64,0 0-64</inkml:trace>
  <inkml:trace contextRef="#ctx0" brushRef="#br0" timeOffset="44873.03">6371 11070 0,'0'0'0,"-21"21"0,-21 1 16,20-1-16,44-21 31,-1 0-31,21 0 15,-21 0-15,22-21 0,-1 21 16,0-22-16,-21 22 0,22 0 16,-1-21-16</inkml:trace>
  <inkml:trace contextRef="#ctx0" brushRef="#br0" timeOffset="45368.2">8255 10837 0,'0'-21'16,"0"42"-16,0-63 0,0 21 15,0 42 1,0 21-16,0-20 16,0 20-16,0 0 0,0 1 15,0-1-15,21 0 0,-21 22 0,0-22 16,0 0-16,0 1 0,0-1 16,0 0-16,0-20 0,0-1 0,0 0 15,0 0-15,0 0 0,0 0 0,21-21 31,0 0-31,-21-21 0,22 0 16,-1 0-16,21 0 0,-21-22 0,22 22 16</inkml:trace>
  <inkml:trace contextRef="#ctx0" brushRef="#br0" timeOffset="45584.96">8826 10837 0,'0'0'0,"0"-42"0,0 21 0,0 0 15,0 0-15,-21 21 16,0 0-16,0 0 0,0 21 0,-22 0 15,22 0-15,0 0 0,-21 22 16,21-22-16,-22 21 0,22 0 0,-21 1 16,21-1-16,-1 0 0,-20 1 15,42-22-15,-21 21 0,0 1 16,21-22-16,0 0 0,0 0 0,0 0 16,21-21-1,0 0-15,0 0 0,0 0 0,1-21 16,20 0-16,0 0 0,1 0 0</inkml:trace>
  <inkml:trace contextRef="#ctx0" brushRef="#br0" timeOffset="45961.9">9059 10943 0,'0'0'0,"0"-21"16,-21 21 0,0 0-16,0 21 0,0 0 15,-1 1 1,1-1-16,0 0 0,0 0 0,0 21 15,0-20-15,21 20 0,0-21 0,-22 21 16,22-20-16,0 20 0,0-21 16,0 0-16,0 0 0,0 1 0,22-22 15,-1 0-15,0 0 0,21 0 16,-21 0-16,22 0 0,-22 0 0,21-22 16,-21 1-16,22 0 0,-22 0 0,0 0 15,21 0-15,-20-1 0,-22-20 16,0 21-16,0 0 0,0-22 0,0 22 15,0 0-15,0 0 0,-22 0 16,22 0-16,-21-1 0,0 22 16,0 0-16,0 0 0,0 0 0,-1 0 15,1 0-15,0 0 0,0 0 16,0 22-16,0-1 0,-1-21 0,22 21 16,-21 0-16,21 0 0,21-21 15,22 0-15,-22 0 16,21 0-16,1 0 0,-1 0 15</inkml:trace>
  <inkml:trace contextRef="#ctx0" brushRef="#br0" timeOffset="46188.19">9588 10964 0,'0'22'16,"-21"-22"-1,21 21-15,-21 0 0,21 0 0,0 0 16,0 0-16,0 1 0,0-1 0,-21 21 15,21-21-15,-21 0 0,21 22 16,0-22-16,0 0 0,-21 0 0,21 0 16,-22 1-16,22-1 0,0 0 0,0-42 47,22-22-47,-1 22 0,0 0 15,-21-21-15</inkml:trace>
  <inkml:trace contextRef="#ctx0" brushRef="#br0" timeOffset="46353.09">9588 10753 0,'0'0'0,"-21"-64"15,0 43-15,0 21 0,0 0 16,21 21 15,0 0-31,0 1 16,21-1-16,0-21 15,-21 21-15,21-21 0,0 21 16</inkml:trace>
  <inkml:trace contextRef="#ctx0" brushRef="#br0" timeOffset="46914.8">10308 11155 0,'0'0'0,"0"-21"0,-21 0 16,21-1-16,0 1 0,0 0 0,0 0 16,0 0-16,0 0 0,-21-1 0,0 1 15,21 0-15,-22 21 16,1-21-16,0 0 0,0 21 16,0 0-16,0 0 0,-22 21 0,22 0 15,0-21-15,0 21 0,-22 22 16,22-22-16,0 21 0,0-21 0,0 22 15,21-1-15,0-21 0,0 21 16,0 1-16,0-22 0,0 0 0,0 21 16,21-20-16,0-22 0,0 21 0,0-21 15,1 0-15,-1 0 16,0 0-16,0 0 0,21-21 0,-20 21 16,-1-22-16,21 1 0,-21 0 0,22-21 0,-22 21 15,21-22-15,-21 1 16,0 0-16,1-1 0,-1 1 0,0 0 15,-21-22-15,0 22 0,0-22 0,21 22 16,-21-22-16,0 1 0,0 21 16,0-1-16,0 1 0,0 0 0,0 20 15,0 1-15,-21 21 0,21 21 16,-21 22-16,21-22 16,0 21-16,0 1 0,0 20 0,0-21 15,0 22-15,0-22 0,0 22 16,0-22-16,0 22 0,0-22 0,0 0 15,0 22-15,0-22 16,0 0-16,0-20 0,0 20 0,0-21 16,21 0-16,-21 0 0,21-21 31,0-21-31</inkml:trace>
  <inkml:trace contextRef="#ctx0" brushRef="#br0" timeOffset="48368.57">11324 11430 0,'0'0'0,"-21"0"0,0 21 16,0-21-16,21 21 0,-22-21 0,22-21 31,0 0-15,22 0-16,-1 0 0,0 0 15,0-1-15,21-20 0,-20 21 0,-1-21 16,21-1-16,-21 1 0,22 0 16,-22-1-16,0 1 0,0 0 0,0-1 15,0 1-15,-21 21 16,0-22-16,0 22 0,0 0 0,0 0 15,-21 21-15,0 0 0,-21 0 16,21 21-16,-1 0 0,1 0 16,0 1-16,0 20 0,21-21 0,-21 21 15,21-20-15,0 20 0,0 0 0,21-21 16,0 22-16,0-22 0,0 0 16,1 21-16,-1-20 0,0-1 0,0 0 15,0 0-15,0 0 0,-21 0 16,0 1-16,-21-22 31,0 0-31,0 0 16,0 0-16,0 0 0,-1-22 15,1 1-15,0 21 16,21 21 15,21 1-31,0-22 0,1 21 0,-1-21 16,21 0-16,-21 21 0,0-21 15,22 0-15,-22 0 0,21 0 0,1 0 16,-22 0-16,21 0 0,0 0 16,1-21-16,-22 21 0,21-21 0,1-1 15,-22 1-15,0 0 0,21 0 16,-21-21-16,-21 20 0,22-20 16,-1 0-16,-21 21 0,0-22 0,0 22 15,0-21-15,0 21 0,0-1 0,0 1 16,-21 21-16,-1 0 15,1 0-15,21 21 16,-21 1-16,21 20 0,0-21 0,0 0 16,0 22-16,0-22 0,0 21 15,21-21-15,0 0 0,-21 1 0,22-1 16,-1 0-16,0 0 0,0-21 0,21 0 16,-20 21-16,-1-21 0,0 0 15,0 0-15,0 0 0,0 0 16,1-21-16,-1 0 0,0 21 0,0-21 15,0 0-15,0-1 0,1 1 16,-22-21-16,21 21 0,0-22 0,-21 22 16,21 0-16,-21-21 0,0 21 0,0-1 15,0 1-15,0 42 32,0 1-32,0-1 15,0 0-15,0 0 0,0 0 16,0 22-16,0-22 0,0 0 0,0 0 15,0 0-15,0 0 0,21 1 16,-21-1-16,21-21 0,1 0 16,-1 21-16,0-21 0,0 0 15,0 0-15,0-21 0,1 0 16,-1-1-16,-21 1 0,0 0 16,21 0-16,0 0 0,-21-22 0,0 22 15,0-21-15,21 0 0,-21-1 16,21 1-16,-21 0 0,0-1 0,22 1 15,-22 0-15,21-1 0,-21 22 0,0 0 16,0 0-16,0 42 16,0 0-1,0 0-15,-21 0 0,-1 22 0,1-1 16,21-21-16,-21 22 16,21-1-16,-21 0 0,21-21 0,0 22 15,0-1-15,0 0 0,-21-20 0,21 20 16,0-21-16,0 0 0,0 0 15,0 1-15,0-1 16,0-42 0,0-1-1,0 1-15,21 0 0,0 0 0,-21 0 16,21 0-16,0-1 0,1-20 16,20 21-16,-21 0 0,21 0 15,-20-1-15,20 1 0,0 0 0,-21 21 16,22 0-16,-22 0 0,0 0 15,0 0-15,0 0 0,-21 21 0,0 0 16,0 1-16,0-1 0,0 21 16,-21-21-16,0 0 0,0 1 15,-21-1-15,20 0 0,-20 21 0,21-21 16,-21-21-16,20 22 0,1-1 0,0 0 16,0-21-16,0 0 0,21 21 15,-21-21-15,42-21 47,0 0-47,0 0 0,0 21 0,0-22 16</inkml:trace>
  <inkml:trace contextRef="#ctx0" brushRef="#br0" timeOffset="48629.42">13737 10795 0,'0'0'0,"-21"0"0,0 0 16,0 0-16,-1 0 0,1 0 16,0 21-16,0 0 0,0-21 0,0 22 15,-1-1-15,1 21 0,21-21 16,-21 0-16,0 1 0,0 20 16,21-21-16,0 0 0,0 22 0,-21-22 15,21 0-15,0 0 0,0 0 16,0 0-16,0 1 0,21-1 15,0-21-15,0 0 0,0 0 16,0 0-16,1 0 0,-1 0 16,0-21-16,21-1 0</inkml:trace>
  <inkml:trace contextRef="#ctx0" brushRef="#br0" timeOffset="48920.44">14182 10562 0,'0'21'16,"0"1"-16,0-1 0,0 0 0,0 0 16,0 21-16,0-20 0,0 20 0,0-21 15,0 21-15,0 1 0,0-22 16,0 21-16,0 1 0,-22-1 15,22-21-15,-21 21 0,0 1 0,0-1 16,0-21-16,0 0 0,-22 22 16,22-22-16,0 21 0,-21-21 0,20 1 15,1-1-15,-21 0 0,21 0 16,-22 0-16,22-21 0,-21 21 0,0 1 16,20-1-16</inkml:trace>
  <inkml:trace contextRef="#ctx0" brushRef="#br0" timeOffset="49872.34">4381 12637 0,'0'0'0,"22"-22"16,-22 1-16,21 21 0,-21-21 0,21 21 16,-21-21-16,0 0 15,0 0 1,0-1-16,-21 22 0,0 0 15,-1 0-15,1 0 0,0 0 16,-21 0-16,21 0 0,-1 0 0,-20 0 16,21 22-16,0-22 0,-22 21 15,22 0-15,0-21 0,21 21 0,0 0 16,0 0 0,21-21-16,0 0 15,1 0-15,20 0 0,-21 0 16,21 0-16,1 22 0,-1-22 0,-21 21 15,22 0-15,-22 21 0,0-21 16,0 22-16,-21-22 0,0 21 0,0-21 16,0 22-16,-21-1 0,0-21 0,0 0 15,-1 22-15,-20-22 0,21 0 16,-21-21-16,20 21 0,1-21 16,0 0-16,0 0 15,21-21-15,0 0 0,0 0 16,0 0-1,21-1-15,0 1 0,-21 0 0,21 21 16,1 0-16,-1 0 0,-21 21 16,0 0-16,0 1 15,0-1-15,0 21 0,0-21 16,0 22-16,-21-22 0,-1 21 0,1 0 16,0-20-16,21 20 0,-21-21 15,21 0-15,-21 22 0,21-22 0,0 0 16,0 0-16,0 0 0,0 0 0,0 1 15,0-1 1,0 0-16,0 0 16</inkml:trace>
  <inkml:trace contextRef="#ctx0" brushRef="#br0" timeOffset="50383.4">4212 14182 0,'21'0'31,"0"0"-31,-21-21 16,22-1-16,-22 1 15,0 0-15,0 0 16,-22 21-16,1-21 15,0 21-15,0 0 0,0 0 16,0 0-16,-1 0 0,1 21 0,0-21 16,0 21-16,21 0 0,0 0 15,0 1-15,0-1 0,0 0 16,0 0-16,21 0 16,0 0-16,0 1 0,1-1 0,-1 0 15,0 0-15,21 0 0,-21-21 0,1 21 16,-1 1-16,0-1 0,0 0 15,-21 0-15,0 0 0,0 0 16,0 1-16,0-1 0,-21 0 0,0-21 16,0 21-16,-22 0 0,22-21 0,-21 21 15,-1-21-15,1 22 0,0-22 16,-22 0-16,22 0 0,0 0 0,20 0 16,-20-22-16,21 1 0,0 0 15,0 0-15,-1-21 0,22 20 0,0 1 16,0-21-16,0 21 0,0 0 15,0-22-15,22 22 0,-1 0 0,0 0 16,0 21-16,21-21 0,-20-1 16,20 22-16,-21-21 0</inkml:trace>
  <inkml:trace contextRef="#ctx0" brushRef="#br0" timeOffset="50756.6">4614 14097 0,'0'0'0,"-21"0"15,0 21-15,0-21 16,0 21-16,21 1 0,-22-1 16,22 0-16,-21 21 0,21-21 15,-21 22-15,21-22 0,0 21 16,0-21-16,0 22 0,0-22 0,0 21 0,0-21 16,0 1-16,21-1 15,0 21-15,1-42 0,-1 21 0,0 0 16,21-21-16,-21 0 0,1 0 0,20 0 15,-21-21-15,21 0 0,-20 0 16,20 0-16,0 0 0,-21-22 0,1 22 16,-1-21-16,0-1 0,-21 1 15,21 21-15,-21-21 0,0 20 0,0-20 16,-21 21-16,0 0 0,0 0 16,-22 21-16,22 0 0,0 0 0,-21 0 15,20 0-15,1 0 0,0 0 16,0 0-16,0 21 0,0-21 15,-1 21-15,22 0 0,0 0 0,0 0 16,22-21 0,-1 0-16,0 0 0,21 0 0</inkml:trace>
  <inkml:trace contextRef="#ctx0" brushRef="#br0" timeOffset="51012.46">5355 14055 0,'0'0'0,"0"21"31,0 0-15,0 0-16,0 22 0,0-22 15,0 0-15,0 21 0,0-21 0,0 22 16,0-1-16,0-21 0,0 22 16,0-1-16,0-21 0,0 0 0,0 22 15,0-22-15,0 0 0,0 0 16,0 0-16,21-21 15,0-21 1,-21 0-16,22 0 16,-22 0-16,0-1 0,0 1 15,0-21-15</inkml:trace>
  <inkml:trace contextRef="#ctx0" brushRef="#br0" timeOffset="51249.32">5419 14118 0,'0'-63'15,"0"42"-15,0-22 16,0 22-16,0 0 0,21 0 0,0 0 15,0 21-15,21-22 0,-20 22 16,20-21-16,-21 21 0,21 0 0,-20 0 16,-1 0-16,0 0 0,0 21 0,0 1 15,-21-1-15,0 0 16,0 0-16,0 0 0,-21 0 16,0 1-16,0 20 0,0-42 15,-22 21-15,22 0 0,-21 0 0,21 1 16,-22-1-16,22-21 0,0 21 0,21-42 31,21 0-15,0-1-16</inkml:trace>
  <inkml:trace contextRef="#ctx0" brushRef="#br0" timeOffset="51572.14">6731 13293 0,'0'0'16,"0"-21"-16,-21 21 0,0-22 0,-1 22 15,1 0-15,0 0 0,0 0 16,0 22-16,0-1 0,-1 0 16,1 21-16,0 1 0,0-1 0,21 0 15,-21 22-15,0-1 0,-1 1 0,22-1 16,-21 1-16,21-1 0,-21 1 15,21-22-15,0 22 0,0-1 0,0 1 16,0-22-16,0 21 0,0-20 16,21-1-16,0 0 0,1 1 15,20-22-15,-21 21 0,0-21 0,0-21 16,22 22-16,-22-22 0,0 0 16,0 0-16,0 0 0,1-22 0,-1 22 15,0-42-15,21 21 0,-21 0 0,1-22 16</inkml:trace>
  <inkml:trace contextRef="#ctx0" brushRef="#br0" timeOffset="52440.44">7239 13335 0,'0'-21'0,"0"0"15,0 0 1,0 42 31,-21 0-32,21 0-15,-21 0 0,21 0 16,-22 1-16,22-1 16,0 0-16,0 0 15,22-21 17,-1-21-17,0 21-15,-21-21 0</inkml:trace>
  <inkml:trace contextRef="#ctx0" brushRef="#br0" timeOffset="52604.35">7345 13293 0,'0'0'0,"21"-21"16,-21 42 31,0 0-47,-21 0 15,21 0-15,0 0 16,-21 1-16,21-1 0,0 0 15,0 0-15</inkml:trace>
  <inkml:trace contextRef="#ctx0" brushRef="#br0" timeOffset="53944.58">7895 13483 0,'0'0'16,"42"-21"-16,-20 21 0,-1-21 0,0 0 0,0 21 15,0-21-15,-21-1 0,21 1 16,-21 0-16,-21 21 16,0-21-16,0 21 0,0 0 15,-22 0-15,22 0 0,-21 21 0,21-21 16,-22 21-16,22 0 0,-21 1 16,21-1-16,-22 21 0,22-21 0,21 0 15,0 1-15,-21 20 0,21-21 0,0 0 16,0 0-16,21 1 15,-21-1-15,21 0 0,1 0 0,20 0 16,-21 0-16,0 1 0,22-1 16,-22 0-16,0 0 0,0 0 0,-21 0 15,0 1-15,0-1 0,0 0 0,0 0 16,-21 0-16,0 0 16,0-21-16,-22 0 0,22 0 0,-21 0 15,-1 0-15,22 0 0,-21 0 16,21 0-16,-22 0 0,22 0 0,-21-21 15,21 0-15,0 0 0,-1 21 0,1-21 16,21 0-16,0 42 47,21 0-47,1 0 16,-1 0-16,0 0 0,0-21 0,0 22 15,22-1-15,-22-21 0,21 0 16,0 0-16,1 0 0,-1 0 0,0 0 15,1 0-15,-1-21 0,0 21 16,1-22-16,-1 1 0,0 0 0,-20 0 16,-1 0-16,0 0 0,0-1 0,0 1 15,-21 0-15,0 0 0,0-21 16,0 20-16,0 1 0,0 0 16,0 0-16,0 0 0,0 0 15,0 42 1,0 0-1,0 0-15,0 21 16,0-20-16,0-1 0,0 0 0,0 0 16,0 0-16,0 0 0,0 1 15,21-22-15,1 21 0,-1-21 16,0 0-16,0 0 0,0 0 0,0 0 16,1-21-16,-1-1 0,0 1 15,0 0-15,0 0 0,0 0 16,1 0-16,-22-1 0,0-20 15,0 21-15,0 0 0,0 0 16,0-1-16,0 1 0,0 0 16,0 0-16,-22 42 15,22 0-15,-21 0 16,21 1-16,0 20 0,0-21 16,0 21-16,0-20 0,0 20 0,0-21 15,0 0-15,0 22 0,0-22 16,21 0-16,1 0 0,-1-21 15,0 0-15,0 0 0,0 0 0,0 0 16,1 0-16,20-21 0,-21 0 16,0 0-16,22-1 0,-22 1 0,21-21 15,-21 21-15,0-22 16,1 1-16,-22-21 0,0 20 0,21 1 16,-21-22-16,0 22 0,0-21 0,0 20 15,0 1-15,0 0 0,0-1 16,0 1-16,0 21 0,-21 21 15,21 42 1,0-21-16,0 22 16,0-22-16,-22 21 0,22 0 15,0 1-15,0-1 0,0 0 0,0 1 16,0-1-16,0 0 0,0 1 0,0-22 16,0 21-16,0-21 15,0 1-15,0-1 0,0 0 0,0 0 16,0-42 15,0 0-31,0 0 16,0-1-16,22 1 0,-1-21 15,0 21-15,0 0 0,0-22 0,22 22 16,-22 21-16,21-21 0,-21 21 16,0 0-16,1 0 0,-1 0 0,0 0 15,0 21-15,-21 0 0,0 0 16,0 1-16,0-1 0,0 21 15,0-21-15,0 0 0,0 1 0,-21-1 16,0 0-16,0 0 16,-22-21-16,22 21 0,0 0 0,0-21 15,0 0-15,-1 22 0,22-44 32,22 1-17,-1 0-15,0 0 0,0 21 0</inkml:trace>
  <inkml:trace contextRef="#ctx0" brushRef="#br0" timeOffset="54465.28">9588 13526 0,'22'-43'16,"-22"22"0,21 0-16,-21 0 15,0 0-15,-21 21 31,-1 0-31,1 21 0,21 0 16,-21-21-16,0 21 0,0 0 0,0 0 16,21 1-16,0-1 0,0 0 15,0 0-15,0 0 0,0 0 0,21 1 16,0-1-16,0 0 16,0 0-16,-21 0 15,21 0-15,1 1 16,-22-1-16,0 0 0,0 0 15,0 0-15,-22 0 0,1-21 16,0 22-16,0-22 16,0 0-16,0 21 0,-22-21 0,22 0 15,0 0-15,-21 0 0,20 0 0,1 0 16,0 0-16,21-21 16,0-1-1,0 1-15,0 0 0,21 0 16,0 0-16,1-22 0,20 22 0,-21 0 15</inkml:trace>
  <inkml:trace contextRef="#ctx0" brushRef="#br0" timeOffset="54721.13">9758 13229 0,'0'0'0,"0"-21"0,0-21 0,0 21 16,0-1-16,0 1 0,0 0 15,0 42 1,0 0-16,0 1 15,0 20-15,0-21 0,0 21 0,-21 1 16,21-1-16,-22 0 0,22 22 16,0-22-16,-21 1 0,21-1 0,0 0 15,0 1-15,0-1 0,0 0 0,0-21 16,0 1-16,0 20 16,0-21-16,0 0 0,21-21 15,1 0-15,-1 0 0,0 0 16,0-21-1,-21 0-15,21 0 0</inkml:trace>
  <inkml:trace contextRef="#ctx0" brushRef="#br0" timeOffset="54888.04">9567 13589 0,'0'0'16,"-21"0"-16,0 0 0,21-21 15,0 0 1,21 21-16,0 0 0,0-21 15,1-1-15,-1 22 16,0 0-16,21 0 0,-21-21 0,1 21 16,20 0-16,-21 0 0,21-21 15,-20 21-15</inkml:trace>
  <inkml:trace contextRef="#ctx0" brushRef="#br0" timeOffset="55292.5">9927 13547 0,'-21'0'16,"21"-21"0,0-1-16,21 1 15,0 21-15,0 0 16,1-21-16,-1 21 16,0 0-16,0 0 0,0 0 15,0 21-15,1 0 16,-1 1-16,-21-1 0,21 0 0,0 21 15,-21-21-15,21 1 0,-21-1 0,0 0 16,0 21-16,0-21 0,0 1 16,0-1-16,0 0 0,0-42 47,0 0-47,0-1 15,0 1-15,0 0 0,21-21 16,-21 21-16,22-22 0,-1 22 0,-21-21 15,21-1-15,0 22 0,-21 0 0,21-21 16,-21 21-16,21-1 0,-21 1 16,22 21-16,-1 0 15,0 0 1,0 21-16,0 1 16</inkml:trace>
  <inkml:trace contextRef="#ctx0" brushRef="#br0" timeOffset="55765.24">10753 13526 0,'0'-22'15,"0"1"-15,0 0 16,0 0-16,0 0 16,0 0-16,0-1 0,0 1 0,0 0 15,-22 21-15,1 0 0,0 0 16,0 0-16,0 0 15,21 21-15,-21 0 0,-1 1 0,22-1 16,-21 0-16,21 21 0,-21-21 16,0 22-16,21-22 0,0 21 15,0-21-15,0 22 0,0-22 0,0 0 0,0 0 16,0 0-16,0 1 16,21-22-16,0 0 15,0 0-15,1-22 0,-1 22 16,-21-21-16,21 0 0,0 0 15,-21 0-15,21 0 0,-21-1 0,21-20 16,-21 21-16,0 0 0,0-22 16,22 22-16,-22 0 0,0 0 0,0 0 15,0 42 17,0 0-32,0 0 15,0 0-15,0 1 0,0-1 0,0 0 16,0 21-16,0-21 0,0 1 15,0-1-15,0 0 0,0 0 16,21-21-16,0 0 16,0 0-16,21 0 15,-20 0-15</inkml:trace>
  <inkml:trace contextRef="#ctx0" brushRef="#br0" timeOffset="57008.15">11261 13441 0,'0'0'0,"0"-21"0,0 0 15,0-1-15,-22 22 16,1 0-16,0 0 16,0 0-1,0 0-15,21 22 0,0-1 16,-21 0-16,21 0 0,-22 0 0,22 0 16,-21 1-16,21 20 0,0-21 15,0 0-15,0 22 0,0-22 0,0 0 16,0 21-16,0-21 0,0 1 0,0-1 15,21 0-15,22-21 0,-22 21 16,0-21-16,21 0 0,-20 0 0,20 0 16,-21 0-16,0 0 0,22 0 15,-22-21-15,0 0 0,0 0 0,0-1 16,0 1-16,1-21 0,-1 21 16,0-22-16,0-20 0,-21 21 15,0-1-15,0-20 0,21 20 0,-21-20 16,0 21-16,21-22 0,-21 1 15,0 20-15,0 1 0,0 0 0,0-1 16,0 22-16,0 0 0,0 0 0,0 0 16,-21 21-16,0 0 15,21 21-15,-21 0 0,21 0 0,0 0 16,-21 0-16,21 22 16,0-1-16,0 0 0,0 1 0,0-1 15,0 0-15,0 1 0,0-1 0,0 22 16,0-22-16,0 0 0,0 1 15,0-1-15,0 0 0,0 1 0,0-22 16,0 0-16,0 21 0,0-21 16,0 1-16,21-22 15,0 0-15,0 0 0,0 0 16,1-22-16,-1 1 16,0 0-16,0-21 0,0 21 15,0-1-15,-21 1 0,22 0 16,-1 0-16,-21 0 15,21 21 1,0 0 0,-21 21-16,21 0 15,-21 0-15,0 0 0,0 1 16,21-1-16,1-21 16,-22 21-16,21-21 0,0 0 15,0 0-15,0 0 16,0 0-16,1 0 0,-1-21 0,21 0 15,-21-1-15,0 22 0,1-21 0,-1 0 16,0 0-16,0 0 0,0 0 16,0-1-16,1 1 0,-22 0 15,21 21 1,-21 21 0,0 0-16,0 1 15,0-1-15,0 0 16,0 0-16,21-21 15,-21 21-15,21-21 0,0 21 16,0-21-16,1 0 0,20 0 16,-21 0-16,21 0 0,-20 0 0,-1 0 15,0 0-15,0-21 0,0 0 16,0 0-16,1 0 0,-1 0 0,-21-1 16,0 1-16,21-21 0,-21 21 15,0 0-15,0-22 0,0 22 16,0 0-16,0 0 0,-21 0 0,0-1 15,-1 22 1,1 0-16,0 0 0,0 22 16,0-1-16,0 0 0,21 0 15,0 0-15,-22 0 0,22 1 16,-21-1-16,21 0 0,0 0 0,0 21 16,0-20-16,0-1 0,0 0 15,-21 0-15,21 0 0,0 0 0,0 1 16,0 20-16,0-21 0,0 21 0,0 1 15,0-22-15,0 21 16,21 1-16,-21-22 0,0 21 0,0 0 16,0-20-16,0 20 0,0 0 15,0-21-15,0 22 0,0-22 0,0 21 16,0-21-16,0 1 0,-21-1 0,0 21 16,0-21-16,21 0 15,-21 1-15,-1-22 0,22-22 47,22 1-47,-22 0 0,21 0 16,0 0-16,-21-22 0,21 22 15</inkml:trace>
  <inkml:trace contextRef="#ctx0" brushRef="#br0" timeOffset="57248.02">12700 13081 0,'0'0'16,"-21"-21"-16,0 0 0,-1 0 0,1 21 0,0-22 15,0 22-15,0 0 16,0 0-16,-1 0 16,22-21 15,0 0 0</inkml:trace>
  <inkml:trace contextRef="#ctx0" brushRef="#br0" timeOffset="57445.9">11663 13102 0,'0'0'0,"-43"21"0,22-21 15,0 22-15,0-1 0,0-21 0,21 21 16,21-21 0,0 0-1,0 0-15,0 0 0,1 0 16,20 0-16,-21 0 0,21-21 0,1 0 16,-1 21-16,0-22 0,1 1 0,-1 21 15,0-21-15,22 0 0</inkml:trace>
  <inkml:trace contextRef="#ctx0" brushRef="#br0" timeOffset="57772.13">13081 12975 0,'0'0'15,"0"-21"-15,0 0 0,21 21 16,-21-21-16,21 21 0,-21-21 16,0 42 15,-21 0-31,21 0 16,-21 0-1,21 0-15,-21 1 0,21-1 16,-21 0-1,42-21 17,0-21-17,0 0-15,0 21 0</inkml:trace>
  <inkml:trace contextRef="#ctx0" brushRef="#br0" timeOffset="57965.02">13250 12933 0,'21'0'0,"-21"21"47,0 0-47,0 0 0,-21 1 16,21-1-16,0 0 15,0 0-15,0 0 0,-21 0 16,21 1 0,21-44 30</inkml:trace>
  <inkml:trace contextRef="#ctx0" brushRef="#br0" timeOffset="58348.8">13377 12573 0,'0'0'0,"0"-21"0,0 0 31,21 21-15,1 0 0,-1 21-16,0-21 0,0 21 15,21 0-15,-20 0 0,-1 1 0,0 20 16,0-21-16,0 21 0,-21 1 16,0-1-16,0 0 0,0 22 15,0-22-15,-21 22 0,-21-22 16,21 0-16,-22 22 0,1-22 0,0 1 15,-1-1-15,1 0 0,0 1 0,-1-1 16,1 0-16,0 1 0,-1-22 16,22 21-16,0-21 0,0 0 0,0 1 15,21-1-15,21-42 47,0 21-47,-21-22 16,21 22-16,0-21 0,0 0 0,-21 0 15,22 21-15,-1-21 0</inkml:trace>
  <inkml:trace contextRef="#ctx0" brushRef="#br0" timeOffset="58620.68">13991 13335 0,'-21'-21'15,"0"21"17,21 21-1,-21 0-16,21 0-15,0 1 16,-22-22-16,22 21 0,0 0 16</inkml:trace>
  <inkml:trace contextRef="#ctx0" brushRef="#br0" timeOffset="58860.55">13906 13653 0,'0'21'16,"0"0"0,-21 0-1,0-21-15,0 21 0,0 0 16,0 1-16,-1-1 16,1 0-16,0-21 0,0 21 15,0-21-15,21 21 0,-21-21 16,-1 0-16,1 0 15,0 0 1</inkml:trace>
  <inkml:trace contextRef="#ctx0" brushRef="#br0" timeOffset="60032.94">2159 14838 0,'0'0'0,"-21"0"15,0 0-15,21-21 16,0 0-16,0-1 0,0 1 0,0 0 16,0 0-16,0 0 15,0 0-15,21-1 0,0 1 0,0 0 16,0 21-16,0-21 0,1 21 15,-1 0-15,0 0 0,0 0 0,0 0 16,-21 21 0,0 0-16,0 0 0,-21 1 0,0-1 15,0 0-15,-22 21 0,22-21 16,-21 22-16,0-22 0,20 21 0,-20-21 16,21 22-16,0-22 15,0 21-15,21-21 0,0 1 0,0-1 16,0 0-16,0 0 15,21-21-15,0 0 0,0 0 16,0 0-16,22 0 0,-22 0 0,0 0 16,0 0-16,21 0 0,-20 0 15,-1-21-15,-21 0 0,21 21 16,-42 21 0,0 0-1,-1 0-15,22 0 0,-21 1 16,21-1-16,-21 21 0,21-21 0,0 0 15,0 22-15,0-22 16,0 0-16,0 21 0,0-20 0,21-1 16,-21 21-16,21-21 0,-21 0 15,0 1-15,22-1 0,-22 0 0,0 0 16,0 0-16,0 0 16,-22-21-16,1 22 0,0-22 0,0 0 15,0 0-15,0 0 16,-1 0-16,1 0 0,0 0 0,0 0 15,0 0 1,0 0-16,-1-22 31</inkml:trace>
  <inkml:trace contextRef="#ctx0" brushRef="#br0" timeOffset="60788.56">4403 15769 0,'0'0'0,"0"-21"0,0 0 16,0 42 15,0 0-15,0 22-16,0-22 0,0 21 15,0 0-15,0 22 0,0-22 16,0 22-16,0-22 0,-22 22 16,22-22-16,-21 0 0,21 22 0,0-22 15,0 0-15,-21-20 0,21 20 16,0-21-16,-21 0 0,21 0 0,0 1 15,0-1-15,0 0 16,-21-21 0,21-21-1,0 0-15,0-1 0,-21 1 0,21 0 16,0 0-16,0-21 0</inkml:trace>
  <inkml:trace contextRef="#ctx0" brushRef="#br0" timeOffset="61128.37">4233 15917 0,'-21'-42'0,"21"21"15,0 0-15,0 0 16,0-1-16,0 1 16,0 0-16,21 0 15,0 21-15,1 0 0,-1 0 16,21 0-16,-21 0 0,22 0 0,-22 0 15,21 21-15,0-21 0,-20 21 16,-1 0-16,0 22 0,0-22 0,-21 0 16,0 21-16,0-20 0,0 20 15,0-21-15,-21 0 0,0 0 0,-22 22 16,22-22-16,-21 0 16,21-21-16,-22 21 0,22 0 0,0-21 15,0 0-15,0 22 0,42-22 47,0-22-47,0 1 16,0 21-16,1 0 0</inkml:trace>
  <inkml:trace contextRef="#ctx0" brushRef="#br0" timeOffset="61613.29">4995 16087 0,'0'0'0,"21"-21"32,-21-1-32,22 22 0,-22-21 0,0 0 15,21 21-15,-21-21 0,21 0 16,-21 0-16,21-1 0,-21 1 16,-21 21-1,0 0-15,0 0 0,-22 21 16,1 1-16,21-1 15,-22 0-15,1 0 0,0 21 0,21-20 16,-22-1-16,22 0 0,0 21 16,21-21-16,0 1 0,0-1 0,0 0 15,0 0-15,21-21 0,0 21 16,0 0-16,22-21 0,-22 22 0,21-22 16,-21 21-16,22-21 0,-1 21 15,-21-21-15,22 21 0,-22 0 0,0-21 16,0 21-16,0 1 0,-21-1 15,0 0-15,-21 0 16,0 0-16,-21-21 0,20 21 16,-20-21-16,0 0 0,-22 22 0,22-22 15,0 0-15,-1 0 0,1 0 16,0 0-16,20 0 0,1 0 16,0 0-16,0 0 0,42 0 31,0 0-31,0-22 0,1 22 15,-1-21-15,21 21 0,-21-21 16,22 0-16,-1 21 0</inkml:trace>
  <inkml:trace contextRef="#ctx0" brushRef="#br0" timeOffset="61913.12">5376 16087 0,'0'0'0,"0"-43"0,0-20 15,0 42 1,0 0-16,0-1 0,21 44 31,-21-1-31,0 21 16,22-21-16,-1 22 0,-21-1 16,0 0-16,21-21 0,-21 22 0,21-1 15,-21 0-15,0-20 0,0 20 0,0-21 16,0 0-16,21 0 0,-21 1 15,0-1-15,0 0 0,21-21 16,-21 21-16,22-21 31,-1 0-31,-21-21 0,21 0 16,0 0-16,0-1 0,0 1 0</inkml:trace>
  <inkml:trace contextRef="#ctx0" brushRef="#br0" timeOffset="62168.68">6096 15833 0,'0'0'0,"0"-21"16,-21 21-1,0 0-15,-1 0 16,1 21-16,-21 0 0,21 0 0,0 0 16,-22 22-16,22-1 0,-21-21 0,-1 21 15,22 1-15,-21-1 0,0 0 16,20 1-16,1-1 0,-21-21 0,21 22 15,0-22-15,21 0 0,0 0 16,0 0-16,0 0 0,0 1 0,21-22 31,0 0-31,21 0 0,-21-22 16,1 1-16,20 0 0,-21 0 16</inkml:trace>
  <inkml:trace contextRef="#ctx0" brushRef="#br0" timeOffset="62932.24">6286 15917 0,'0'0'0,"0"-21"16,0 42 0,0 1-1,0-1-15,0 0 0,0 0 0,0 21 16,-21-20-16,21-1 0,0 21 15,0-21-15,-21 22 0,21-22 0,-21 0 16,21 21-16,0-21 0,0 1 16,0-1-16,0 0 0,0 0 15,0 0-15,0 0 16,0-42 15,0 0-31,0 0 16,0 0-16,0-22 0,0 22 0,0-21 15,0 21-15,0-22 0,21 1 16,0 0-16,0-1 0,-21 1 0,22 0 16,-1-1-16,-21 22 0,21 0 15,0 0-15,-21 0 0,21 0 16,0 21-16,1 0 0,-1 0 16,0 0-16,0 21 15,0 0-15,0 0 0,-21 0 0,0 0 16,22 22-16,-22-22 0,0 0 15,21 21-15,-21-20 0,0 20 0,0-21 16,0 0-16,0 22 0,0-22 0,0 0 16,0 0-16,0 0 0,0 0 15,0 1-15,0-1 0,0-42 47,0-1-31,0 1-16,0 0 0,0 0 0,21 0 15,0-22-15,0 1 0,0 0 0,1-1 16,-1 1-16,21 21 0,-21-21 16,22-1-16,-22 22 0,21 0 0,-21 0 15,0 0-15,1 21 0,-1 0 16,0 0-16,0 0 0,-21 21 0,0 0 16,0 0-16,0 21 0,0-20 15,0 20-15,0 0 0,0-21 0,0 22 16,0-1-16,0-21 0,0 22 15,-21-22-15,21 21 0,0-21 16,0 0-16,0 1 0,0-1 0,0 0 16,-21-21-16,21 21 0,0-42 47,21 0-32</inkml:trace>
  <inkml:trace contextRef="#ctx0" brushRef="#br0" timeOffset="63666.08">8086 15706 0,'0'0'16,"0"-21"-16,-22 21 15,1 0 1,0 0-16,0 0 0,0 0 0,0 0 15,-1 21-15,1 0 0,0-21 0,0 21 16,0 0-16,0-21 0,21 21 16,-22 1-16,1-1 0,0 0 15,21 0-15,21-21 32,0 0-32,1 0 15,-1 0-15,0 0 0,0 21 16,0-21-16,0 0 15,-21 21-15,0 1 16,0-1-16,0 0 16,0 0-16,-21 0 15,21 0-15,-21-21 0,0 22 0,0-1 16,0-21-16,-1 21 0,1 0 16,0-21-16,0 21 0,42-21 62,0 0-62,0 0 16,-21 21 15,0 1-31,0-1 16,0 0-16,0 0 0,-21 0 15,21 0-15,-21-21 0,0 22 16,21-1-16,0 0 0,-21 0 0,21 0 15,-21 0-15,21 1 16,21-22 0,0 0-16,0 0 15,0-22-15,0 1 16,1 0-16,-1 0 0,0 21 16</inkml:trace>
  <inkml:trace contextRef="#ctx0" brushRef="#br0" timeOffset="64400.66">8572 17018 0,'0'0'0,"22"0"0,-1 0 16,0 0-16,0 0 0,0 0 15,0 0-15,-21 21 32,0 0-32,-21-21 0,0 22 15,0-1-15,-21 0 0,20 0 16,-20-21-16,21 21 0,0 0 16,-22 1-16,22-22 0,21 21 0,-21 0 15,42 0 1,0-21-1,1 0-15,-1 0 0,0 0 16,0 0-16,0 0 0,22 0 0,-22 0 16,-21 21-16,21-21 0,0 21 15,0-21-15,-21 22 0,0-1 16,0 0-16,0 0 0,0 0 16,0 0-16,0 1 0,0-1 0,0 0 15,0 0-15,-21 0 0,0 0 16,21 1-16,-21 20 0,0-42 0,21 21 15,0 0-15,0 0 0,-22-21 16,1 0-16,0 0 16,21-21-1,-21 0-15,0 0 0,0 0 16</inkml:trace>
  <inkml:trace contextRef="#ctx0" brushRef="#br0" timeOffset="64972.34">6498 16828 0,'0'0'16,"-21"0"-16,0 0 0,0 0 16,-1 0-16,1 0 0,0 21 15,0-21-15,0 0 0,0 0 16,42 0 15,21 0-31,-21 0 0,22 0 16,-1 0-16,0 0 0,22 0 15,-1 0-15,1 0 0,20-21 16,-20 21-16,21 0 0,-22 0 0,1 0 16,-1 0-16,1 0 0,-22 0 15,-21 0-15,21 0 0,-20 0 16,-22 21-16,-22-21 16,-20 21-1,21-21-15,0 0 0,0 0 16,-22 0-16,22 0 0,-21 0 15,21 0-15,-22 0 0</inkml:trace>
  <inkml:trace contextRef="#ctx0" brushRef="#br0" timeOffset="65237.19">6371 17082 0,'0'0'15,"0"21"-15,0 0 16,42-21-1,-20 0-15,20 0 16,0 0-16,1 0 0,-1 0 0,21 0 16,1-21-16,-1 21 0,1 0 15,-22 0-15,22-21 0,-1 21 0,-20 0 16,-1 0-16,0 0 0,-21-22 16,1 22-16,-1 0 0,-42 0 31,-1 0-16,1 0-15,-21 0 0,21 0 0,-22 0 16,22 0-16</inkml:trace>
  <inkml:trace contextRef="#ctx0" brushRef="#br0" timeOffset="65460.71">6371 17272 0,'0'0'0,"-21"0"16,21 21-16,-21-21 0,42 0 31,0 0-15,0 0-16,0 0 0,22 0 15,-1 0-15,0 0 0,1 0 0,-1 0 16,0 0-16,1 0 0,-1 0 16,0 0-16,-20 0 0,20-21 0,-21 21 15,0 0-15,0 0 0,1 0 16</inkml:trace>
  <inkml:trace contextRef="#ctx0" brushRef="#br0" timeOffset="65697.58">6413 17568 0,'0'0'0,"-42"43"15,42-22-15,-21-21 16,21 21-16,21-21 15,0 0 1,0 0-16,1 0 0,20 0 16,0-21-16,-21 21 0,22-21 0,-1 21 15,0-21-15,1 21 0,-1-22 16,0 1-16,1 21 0,-1-21 16,0 0-16,1 21 0,-1-21 15,-21 0-15,22 21 0,-22-22 0,21 1 16</inkml:trace>
  <inkml:trace contextRef="#ctx0" brushRef="#br1" timeOffset="97961.04">16489 1376 0,'0'0'0,"0"-21"16,0 0-16,0-1 0,0 1 15,0 0-15,0 0 16,0 0-16,0 0 15,0 42 32,0 0-47,0 0 16,0 0-16,0 0 0,0 22 16,0-22-16,0 0 0,0 21 0,0 1 15,21-1-15,-21 0 16,0 1-16,0-1 0,0 0 0,21 1 15,-21 20-15,0-20 0,21-1 16,-21 0-16,0 1 0,0-1 0,0 0 16,0 1-16,21-1 0,-21 0 15,0-21-15,22 22 0,-22-1 0,0 0 16,0 1-16,0-1 0,0 0 16,21 1-16,-21-1 0,21-21 0,-21 22 15,0-1-15,0 0 0,0 1 16,0-1-16,0 0 0,0 1 0,0-1 15,0 0-15,0-21 0,0 22 16,0-1-16,0 0 0,0 1 16,0-1-16,0-21 0,0 22 0,0-1 15,0 0-15,0 1 0,0-1 16,0 0-16,0 1 0,0-1 0,0 0 16,21 1-16,-21-22 0,0 21 15,0 0-15,0 1 0,0-1 0,0-21 16,0 22-16,0-1 0,0 0 0,0 1 15,0-1-15,0 0 0,21 1 16,-21-1-16,0 0 0,0 1 0,0 20 16,21-21-16,-21 1 15,0-1-15,0 0 0,0 1 0,0-1 16,0 0-16,0 1 0,0-1 16,0 0-16,22 1 0,-22-1 0,0 0 15,0 1-15,0-1 0,0 0 0,0 1 16,0 20-16,0-20 0,0-1 15,0 0-15,0 1 0,0-1 0,0 0 16,0 1-16,0-1 0,0 0 16,0 1-16,0-1 0,0 21 0,0-20 15,0-1-15,0 0 0,0 22 0,0-22 16,0 1-16,0-1 0,0 0 16,0 22-16,0-22 0,0 0 0,0 1 15,21-1-15,-21 22 0,0-22 16,0 21-16,0-20 0,0 20 15,0-20-15,0 20 0,0 1 0,0-22 16,21 21-16,-21-20 0,0-1 16,0 22-16,0-22 0,0 21 0,0-20 15,21 20-15,-21-20 0,0 20 0,0 1 16,0-22-16,0 21 0,0 1 16,0-22-16,0 22 0,0-22 0,0 22 15,0-1-15,0-21 0,21 22 16,-21-22-16,0 22 0,0-1 0,0 1 15,0-1-15,0-20 0,0 20 16,0 1-16,21-1 0,-21 1 0,0-22 16,0 21-16,0 1 0,0-1 15,0 1-15,0-1 0,0 1 0,0-1 16,0 1-16,0-1 0,0 1 16,0-1-16,0-20 0,0 20 0,0 1 15,0-1-15,0 1 0,0-1 16,0 1-16,0 20 0,22-20 0,-22-1 15,0 1-15,0-1 0,0 22 0,0-21 16,0-1-16,0 1 0,0 20 16,0-20-16,0 20 0,0-20 15,0-1-15,0 22 0,0-21 0,0-1 16,0 1-16,0 20 0,21-20 16,-21-1-16,0 1 0,0 20 0,21-20 15,-21 21-15,0-22 0,0 1 0,0 20 16,0-20-16,0-1 0,0 22 15,0-22-15,0 22 0,0-21 0,0 20 16,0-20-16,0 20 0,0-20 16,0 21-16,0-22 0,0 1 0,0 20 15,0-20-15,0 20 0,0-20 0,0 21 16,0-22-16,0 1 0,0 20 16,0-20-16,0-1 0,0 22 0,0-22 15,0 1-15,0 21 0,0-22 16,0 22-16,0-22 0,0 1 15,0 20-15,0-20 0,0-1 0,0 1 16,0-1-16,0 1 0,0-1 16,0 22-16,0-21 0,0-1 0,0 1 15,0-1-15,0 1 0,0-1 0,0 1 16,0-1-16,0 1 0,0-1 16,0 1-16,0-1 0,0 1 0,0-1 15,0 1-15,0-1 0,0-21 0,0 22 16,0-1-16,0-20 0,0 20 15,0-20-15,0-1 0,0 21 16,0-20-16,0-1 0,0 0 16,0 1-16,0-1 0,0-21 0,0 22 15,0-22-15,0 0 0,0 0 0,0 0 16,0 0-16,0-42 31,0 0-31,0-21 0,0 21 0,0-22 16,0-20-16,0-1 0</inkml:trace>
  <inkml:trace contextRef="#ctx0" brushRef="#br1" timeOffset="111180.3">16806 16193 0,'0'-22'16,"0"1"0,21 21-16,-21-21 0,0 42 62,0 0-62,0 1 16,0-1-16,0 0 15,0 0-15,0 0 0,0 0 16,0 1-16,0-1 0,22 0 16,-22 0-16,21 0 0,-21 0 15,21-21 1,0 0-16,-21 22 0,21-22 0,0 21 15,22-21-15,-22 0 0,21 0 16,1 0-16,20 0 0,-21 0 0,22 0 16,-1 0-16,1 0 0,-1 0 0,1-21 15,-1-1-15,1 22 0,21-21 16,-22 21-16,22 0 0,-22-21 0,22 21 16,-22-21-16,22 21 0,0-21 15,-1 21-15,1-21 0,0 21 0,-1 0 16,1-22-16,0 22 0,-1-21 15,22 21-15,-21-21 0,21 0 0,0 21 16,-1-21-16,22 0 16,0 21-16,0-22 0,0 1 0,22 0 15,-1 0-15,0 0 0,21 0 16,-21-1-16,1 1 0,20 21 0,-21-21 16,21 0-16,-20 0 0,20 0 15,-21-1-15,0 1 0,22 0 0,-22 21 16,0-21-16,0 0 0,21 21 0,-42-21 15,22-1-15,-1 22 0,0-21 16,0 0-16,0 0 0,0 21 0,-21-21 16,22 0-16,-1-1 0,0 22 15,0-21-15,0 0 0,0 0 0,1 21 16,-22-21-16,21 0 16,-21 21-16,0-22 0,21 1 0,-21 21 15,0-21-15,0 0 0,0 21 16,0-21-16,0 21 0,21-21 0,-21 21 15,0 0-15,21-22 0,-21 22 16,0 0-16,0 0 0,0-21 0,0 0 16,21 21-16,-21 0 0,0-21 15,-21 21-15,21 0 0,0-21 0,-21 21 16,0-21-16,21 21 0,-21 0 0,0-22 16,-1 22-16,22 0 0,-21-21 15,0 21-15,0 0 0,0-21 16,-22 21-16,22-21 0,0 21 15,0 0-15,0-21 0,0 21 0,-22 0 16,22 0-16,-21-21 0,-1 21 16,1 0-16,0 0 0,-1 0 15,-20 0-15,-1 0 0,1 0 0,-1 0 16,1 0-16,-1 0 0,1 0 16,-22 0-16,22 0 0,-1 0 0,-20 0 15,20 0-15,-21 0 0,22 0 16,-22 0-16,22 0 0,-22 0 0,0 0 15,22 0-15,-22 21 0,1-21 16,-1 0-16,0 0 16,1 0-16,-1 0 0,0 21 0,-21-21 15,22 0-15,-1 0 0,0 0 16,-20 0-16,20 0 0,0 21 0,-21-21 16,22 0-16,-22 0 0,21 0 15,-21 0-15,22 0 0,-22 0 16,0 0-16,0 0 0,0 0 0,1 0 15,-22 21-15,21-21 16,0 0-16,0 0 31,0 0-31,0 0 0,1 21 16,-1-21-16,0 0 16,0 0-16,0 0 0,0 0 0,1 0 15,-1 0-15,0 0 16,0 0-16,0 0 0,0 0 0,1 0 15,-1 0-15,0 0 16,0 0-16,-42 0 47,0-21-31,0 0-16,-22 21 0,22-21 15</inkml:trace>
  <inkml:trace contextRef="#ctx0" brushRef="#br1" timeOffset="114012.53">24469 1291 0,'-22'-21'15,"22"0"1,0 0-16,-21 21 16,21-21-16,0-1 15,-21 22-15,21-21 0,-21 21 0,21-21 16,-21 0-16,0 0 15,-1 21-15,1 0 47,0 0-31,21 21 0,0 0-16,0 0 15,0 0-15,0 1 0,0-1 16,0 0-16,0 0 15,0 0-15,0 0 0,0 22 16,0-22-16,0 0 0,0 0 16,0 0-16,0 1 0,0-1 0,0 0 15,0 21-15,0-21 0,0 1 16,0-1-16,0 21 0,0-21 0,0 0 16,0 1-16,0 20 0,21-21 15,-21 0-15,0 22 0,0-22 0,0 21 16,21-21-16,-21 0 0,0 22 15,0-22-15,0 21 0,0-21 0,0 1 16,0 20-16,0-21 16,0 0-16,0 22 0,0-22 0,0 21 0,0-21 15,0 0-15,0 22 0,0-22 16,0 0-16,0 21 0,0-20 16,0-1-16,0 21 0,0-21 15,0 0-15,0 1 0,0-1 0,0 0 16,0 0-16,0 0 0,0 0 15,0 1-15,0-1 0,0 0 0,0 0 16,0 0-16,0 0 0,0 1 16,0-1-16,0 21 0,0-21 0,0 0 15,0 1-15,0-1 0,0 21 0,0-21 16,0 0-16,0 1 0,0 20 16,0-21-16,0 21 0,0-20 0,0 20 15,0-21-15,0 21 0,0-20 16,0 20-16,0-21 0,0 21 15,22-20-15,-22-1 0,0 21 16,0-21-16,0 22 0,21-22 0,-21 21 16,0-21-16,21 22 0,-21-22 0,0 21 15,0-21-15,0 22 0,0-22 16,0 21-16,0-21 0,0 22 0,0-1 16,0-21-16,0 21 0,0 1 15,0-22-15,0 21 0,0 1 0,0-22 16,0 21-16,0 0 0,0-20 15,0 20-15,0-21 0,0 21 0,0 1 16,0-22-16,21 21 0,-21-21 0,0 22 16,0-1-16,0 0 15,0-20-15,21 20 0,-21 0 0,0 1 16,0-1-16,0-21 0,0 21 16,0 1-16,0-1 0,0 0 0,0-20 15,0 20-15,0 0 0,21 1 0,-21-22 16,0 21-16,22 0 0,-22-20 15,0 20-15,0-21 0,0 21 0,0 1 16,21-1-16,-21 0 0,0-20 16,21 20-16,-21 0 0,0 1 15,0-1-15,0 0 0,0 1 0,21-1 16,-21 0-16,0 1 0,21 20 16,-21-21-16,0 1 0,0-1 0,21 0 15,-21 22-15,22-22 0,-22 1 16,0 20-16,0-21 0,21 1 0,-21 20 15,21-20-15,-21-1 0,0 0 0,0 1 16,21 20-16,0-21 0,-21 1 16,21-1-16,-21 0 0,0 22 0,0-22 15,22 22-15,-22-22 0,21 22 0,-21-22 16,21 21-16,-21 1 0,0-22 16,0 22-16,21-22 0,-21 22 15,21-22-15,-21 21 0,0-20 0,0 20 16,0-20-16,21 20 0,-21-21 15,0 22-15,22-22 0,-22 22 0,21-22 16,-21 22-16,0-22 0,0 0 16,21 22-16,-21-22 0,21 0 0,-21 22 15,0-22-15,0 1 0,21 20 0,-21 1 16,21-22-16,-21 21 0,0-20 16,0 20-16,22-20 0,-22 20 0,0-21 15,21 22-15,-21-22 0,0 22 0,0-22 16,0 0-16,0 22 0,21-1 15,-21-20-15,21 20 0,-21-20 16,0 20-16,0-21 0,0 22 0,21-22 16,-21 22-16,21-22 0,-21 0 15,0 1-15,0 20 0,0-20 0,0 20 16,0-21-16,22 1 0,-22 20 0,0-20 16,21 20-16,-21-21 0,0 22 15,0-22-15,0 22 0,0-22 0,0 0 16,0 1-16,21 20 0,-21-20 0,0 20 15,0-21-15,0 22 0,21-22 16,-21 22-16,0-22 0,0 22 0,0-22 16,0 21-16,0-20 0,0 20 0,0 1 15,0-22-15,0 22 16,0-22-16,0 21 0,0 1 0,0-1 16,0 1-16,0-1 0,0 1 0,0-22 15,0 22-15,0-1 0,0 1 16,0-22-16,21 22 0,-21-1 0,0 1 15,0-1-15,21-21 0,-21 22 0,0-1 16,0 1-16,22-1 0,-22-20 16,0 20-16,0-20 0,0 20 0,21-21 15,-21 22-15,0-22 0,21 22 16,-21-22-16,0 22 0,0-22 0,0 21 16,0-20-16,0 20 0,21-20 0,-21-1 15,0 21-15,21-20 16,-21 20-16,0-20 0,0-1 0,0 0 15,0 22-15,0-22 0,21 0 0,-21 1 16,0 20-16,0-20 0,22-1 16,-22 0-16,0 1 0,0 20 0,0-21 15,0 1-15,0-1 0,0-21 0,0 22 16,0-1-16,0 0 0,0 1 16,0-22-16,0 21 0,0 0 0,0 1 15,0-1-15,0-21 0,0 22 16,0-1-16,0 0 0,0 1 0,0-22 15,0 21-15,0 0 0,0 1 0,0-22 16,0 21-16,0-21 16,0 1-16,0 20 0,0-21 0,0 0 15,0 0-15,0 1 0,0-1 0,21 0 16,-21 0-16,0-42 62,0 0-46,0 0 0,0-1-16</inkml:trace>
  <inkml:trace contextRef="#ctx0" brushRef="#br2" timeOffset="156796.32">22712 212 0,'21'0'16,"0"0"-16,21 0 0,-20-21 16,-1 21-16,21 0 0,0 0 15,-20 0-15,-1 0 0,21 21 16,-21 0-16,0 0 0,-21 0 0,0 0 16</inkml:trace>
  <inkml:trace contextRef="#ctx0" brushRef="#br1" timeOffset="189000.16">16595 1334 0,'0'0'0,"21"0"15,-21-22-15,21 22 16,0-21-1,0 21-15,0 0 63,1 0-32,-1 0-15,0 0-1,0 0-15,0 0 16,0 0-16,1 0 16,-1 0-16,0 0 0,0 21 0,0-21 15,22 0-15,-1 0 0,0 0 16,1 0-16,-1 22 0,0-22 0,1 0 16,20 0-16,1 0 0,-22 0 15,21 0-15,1 0 0,-1 21 16,1-21-16,-1 0 0,-20 0 0,20 0 15,1 0-15,20 21 0,1-21 16,-21 0-16,41 0 0,-20 0 16,0 0-16,21 0 0,-22 0 15,1 21-15,0-21 0,20 0 0,-20 0 16,0 0-16,21 21 0,-1-21 16,-20 0-16,21 0 0,0 21 0,0-21 15,-1 0-15,1 0 0,21 22 16,-21-22-16,21 0 0,21 0 0,-21 21 15,0-21-15,-21 0 0,21 0 16,0 21-16,-21-21 0,21 0 16,0 0-16,-21 21 0,0-21 0,-1 0 15,1 0-15,0 0 0,-21 0 16,-1 0-16,22 0 0,-21 0 16,21 0-16,-22 0 0,22 0 15,0 0-15,0 0 0,-21 0 0,-1 0 16,1 0-16,0 0 0,-1 0 15,1-21-15,21 21 0,-22 0 0,1 0 16,0-21-16,21 21 0,-22 0 16,1 0-16,-22-21 0,22 21 0,-21 0 15,-1-22-15,1 22 16,-1-21-16,1 21 0,-1 0 0,1 0 0,-1-21 16,1 21-16,-1 0 0,1 0 15,-1-21-15,22 21 0,-22 0 16,1 0-16,-1-21 0,1 21 15,20 0-15,-20 0 0,-1-21 0,22 21 16,0 0-16,-1-22 0,1 22 16,0-21-16,-22 21 0,22 0 15,0 0-15,-22-21 0,1 21 0,-1 0 16,1 0-16,-1 0 0,1 0 16,-1-21-16,22 21 0,-22 0 0,22 0 15,21 0-15,-22-21 0,22 21 16,0 0-16,-21 0 0,21 0 0,-1-21 15,1 21-15,0 0 0,0 0 16,21 0-16,-21 0 16,0 0-16,-1 0 0,1 0 0,-21 0 15,21 0-15,-22 0 0,22 0 16,0 0-16,-21 0 0,21 0 0,-1 0 16,1 0-16,-21 0 0,21 0 15,-22 0-15,22 0 0,-21 0 16,21 0-16,0 0 0,-1 0 0,1 0 15,0 21-15,-21-21 0,-1 0 16,1 0-16,0 21 0,-1-21 0,1 21 16,-21-21-16,20 0 0,-20 0 15,20 0-15,-20 21 0,-1-21 16,1 0-16,-1 0 0,-20 0 16,-1 0-16,0 0 0,1 0 15,-22 0-15,21 0 0,-21 0 0,1 0 16,-1-21-16,0 21 0,0 0 15,21 0-15,-20 0 0,-1-21 16,21 21-16,-21-21 0,22 21 0,-22 0 16,21 0-16,0 0 15,-20 0-15,20 0 0,0 0 0,1 0 16,-1 0-16,0 0 0,1 0 16,20 0-16,-21 0 0,22 0 0,-1 0 15,1 0-15,-1 0 16,1 0-16,-22 0 0,22 0 0,-22 0 15,0 0-15,-20 0 0,20 0 16,-21 0-16,0 0 0,0-21 16,1 21-16,-1 0 0,0 0 31,0 0-15,0 0-16,0 0 31,1 0-16,-22 21 1,0 0 0,0 0-16,0 0 0,0 0 15,0 1-15,0-1 0,0 0 16,0 0-16,0 21 16,0-20-16,0-1 0,0 0 15,0 0-15,0 21 0,-22 1 16,22-22-16,-21 21 0,21 1 0,-21-1 15,21 0-15,0 22 0,0-22 16,0 0-16,-21 1 0,21-1 16,0 0-16,0 22 0,-21-22 0,21 1 15,-21-1-15,21 21 16,-22-20-16,22 20 0,0-20 0,0 20 16,0 1-16,-21-22 0,21 21 15,0-20-15,-21 20 0,21-20 16,0-1-16,0 21 0,0-20 15,0-1-15,0 0 0,0 22 0,0-22 16,-21 22-16,21-22 0,0 0 16,-21 22-16,21-22 0,0 1 15,0 20-15,0-21 0,0 1 16,-21-1-16,21 0 0,0 1 16,0-1-16,0 22 0,0-22 15,-22 0-15,22 1 0,0-1 0,0 21 16,0-20-16,0-1 0,0 0 15,0 1-15,0-1 0,0 0 16,0 1-16,0-1 0,0 0 16,0 1-16,0-1 0,0 0 0,0 1 15,0-1-15,0 0 0,0 22 16,0-22-16,22 22 0,-22-22 16,0 0-16,0 22 0,0-22 0,0 1 15,0-1-15,0 0 0,21 1 16,-21-1-16,0 0 0,0 1 15,0-22-15,0 21 0,0 0 16,0 1-16,21 20 0,-21-20 0,0-1 16,0 0-16,0 22 15,0-22-15,0 0 0,0 1 0,0-1 16,0 0-16,0 1 0,0-1 16,0 0-16,0 1 0,0-1 15,0 0-15,0 22 0,0-22 0,0 1 16,21 20-16,-21-21 0,0 1 15,21 20-15,-21-20 0,0-1 16,0 0-16,0 22 0,21-22 0,-21 0 16,0 1-16,22-1 0,-22 22 15,0-22-15,0 21 0,0 1 16,0-1-16,0 1 0,0-22 16,0 22-16,0-1 0,21 1 15,-21-1-15,21-20 0,-21 20 0,0 1 16,0-1-16,0 1 0,21-1 15,-21 1-15,0-1 0,21 1 16,-21-1-16,0-21 0,0 22 0,0-1 16,0-20-16,0 20 0,0 1 15,0-1-15,0 1 0,0-1 16,-21 1-16,21 20 0,-21-20 0,21-1 16,-21 1-16,21-1 15,0 1-15,0-1 0,-21 1 0,21 21 0,0-22 16,0 22-16,-22-22 15,22 22-15,0-22 0,-21 1 0,21-1 16,0 1-16,0 21 0,0-22 16,-21 1-16,21 20 0,-21-20 15,21 20-15,-21-20 0,21 21 16,0-22-16,0 1 0,-21-1 0,21 1 16,0-1-16,-22 22 0,22-22 15,-21 1-15,21 20 0,0-20 16,-21 21-16,21-22 0,-21 1 0,0-1 15,21 1-15,0-1 16,-21-21-16,21 22 0,-22-1 0,22 1 0,0-1 16,-21 1-16,0-1 15,21 1-15,-21-1 0,21-20 16,-21 20-16,0-20 0,-1-1 0,22 0 16,-21 22-16,0-22 0,0 0 15,0 22-15,0-22 0,-1 1 16,1 20-16,0-21 0,21 22 0,-21-22 15,21 1-15,-21-1 0,21 21 16,-21-20-16,21-1 0,0 0 0,0 1 16,0-1-16,0 0 15,0 1-15,0-1 0,0 0 0,0 1 16,0 20-16,0-20 0,0-1 16,0 0-16,0 22 0,0-22 15,21 0-15,-21 1 0,21-1 0,-21-21 16,0 22-16,21-1 0,0-21 15,0 21-15,-21-20 0,0 20 16,22-21-16,-22 21 0,21 1 0,-21-22 16,0 21-16,0-21 0,21 22 15,-21-22-15,0 21 0,21-21 16,-21 1-16,0 20 0,0-21 16,0 0-16,21 22 0,-21-22 15,0 0-15,21 0 0,-21 0 0,0 22 16,0-22-16,22 0 0,-22 0 15,0 0-15,21 0 0,-21 1 16,0-1-16,0 0 0,0 0 0,0 0 16,0 0-16,21 1 0,-21-1 15,0 0-15,21 0 0,-21 0 16,0 0-16,0 22 0,0-22 0,21 0 16,-21 0-16,21 22 0,1-22 15,-22 0-15,0 0 0,0 0 16,21 0-16,-21 1 0,0-1 0,21 0 15,-21 0-15,0 0 16,0 0 0,0 1-1,-21-22 63,0 0-62,-1-22-16,1 22 0,0-21 0,0 0 16</inkml:trace>
  <inkml:trace contextRef="#ctx0" brushRef="#br2" timeOffset="199404.19">19939 16658 0,'21'0'16,"-21"-21"-16,21 21 16,-21-21-16,21 21 15,-21-21-15,22 0 0,-1 21 16,-21-22-16,0 1 16,0 0-1,-21 21 1,-1 0-16,1 0 15,0 0-15,-21 0 0,21 0 0,-1 21 16,-20-21-16,21 21 0,-21 1 16,20-1-16,1 0 0,0 0 15,0 0-15,0 0 0,21 1 16,0-1-16,0 0 0,0 0 0,0 0 16,0 0-16,21 1 0,0-1 15,0-21-15,0 21 0,1 0 0,-1 0 16,21 0-16,-21-21 0,0 22 15,1-1-15,-1 0 0,0-21 16,0 21-16,-21 0 0,0 0 16,0 1-16,0-1 15,-21 0-15,0-21 0,0 21 0,-22-21 16,1 21-16,0 0 0,-1-21 16,-20 0-16,20 0 0,1 0 0,0 0 15,-1 0-15,1 0 0,0 0 16,21 0-16,-1 0 0,1 0 0,0 0 15,21-21-15,-21 21 0,21-21 16,0 0 0,21 0-16,0 21 15,0-21-15,1-1 0,20 22 0,-21-21 16,21 0-16</inkml:trace>
  <inkml:trace contextRef="#ctx0" brushRef="#br2" timeOffset="199708.02">20172 16933 0,'0'22'0,"0"-1"16,0 0-16,0 0 0,0 0 16,-21 22-16,21-22 0,0 0 0,0 0 15,0 0-15,0 0 0,0 1 16,0-1-16,21-42 31,-21-1-15,21 1-16,-21 0 0</inkml:trace>
  <inkml:trace contextRef="#ctx0" brushRef="#br2" timeOffset="199880.61">19981 16997 0,'0'0'16,"0"-21"-1,21 21 16,1 0-31,-22-21 0,21 21 16,-21-22-16,21 22 16,0-21-16,0 21 0,-21-21 0</inkml:trace>
  <inkml:trace contextRef="#ctx0" brushRef="#br2" timeOffset="200380.33">20087 16785 0,'-21'0'15,"0"0"-15,0 0 16,42 0 31,0-21-47,0 0 15,0 21-15,22 0 0,-22-21 0,21 21 16,-21 0-16,22-21 0,-22 21 16,0 0-16,0 0 0,0-22 0,0 22 15,1-21-15,-1 21 16,-21-21 0,21 21-16,-21-21 78,-21 21-78,0 0 0</inkml:trace>
  <inkml:trace contextRef="#ctx0" brushRef="#br2" timeOffset="200744.17">20383 16447 0,'-21'-22'15,"0"1"-15,0 0 16,0 21-16,0 0 16,-1 0-1,1 0-15,0 21 16,21 0-16,0 1 0,0-1 15,0 0-15,0 21 0,0 1 0,0-1 16,0 0-16,0 1 0,0-1 16,0 21-16,0-20 0,0-1 0,0 0 15,0 1-15,0-22 0,0 21 16,0-21-16,0 1 0,0-1 0,0 0 16,0 0-1,21-21-15,0 0 16,1 0-16,-1 0 15,-21-21-15,21 0 0,0 0 16,0-1-16,0 1 16</inkml:trace>
  <inkml:trace contextRef="#ctx0" brushRef="#br2" timeOffset="201287.85">20976 16722 0,'0'0'0,"0"-21"0,0-1 15,0 1-15,0 0 16,0 0-16,-21 21 16,0 0-16,0 0 15,-1 0-15,1 0 0,0 21 16,0 0-16,0 0 0,0 1 15,-1-1-15,1 21 0,0-21 0,0 22 16,0-1-16,21 0 0,-21-21 16,-1 22-16,22-22 0,-21 21 0,21-21 15,0 1-15,0-1 16,0 0-16,21-21 0,1 0 16,-1 0-16,0 0 0,0 0 15,0 0-15,0 0 0,22-21 0,-22 0 16,0-1-16,21 1 0,-20 0 15,-1 0-15,-21-21 0,21 20 0,-21-20 16,21 21-16,-21-21 0,0 20 16,0 1-16,0 0 0,0 0 0,0 0 15,0 42 17,0 0-32,0 0 15,0 0-15,0 22 0,0-22 0,0 0 16,0 21-16,0-20 0,0-1 15,0 21-15,0-21 0,0 0 0,0 1 16,0-1-16,21-21 16,0 0-16,1 0 15,-1 0-15,0 0 16,0-21-16,0-1 0</inkml:trace>
  <inkml:trace contextRef="#ctx0" brushRef="#br2" timeOffset="201559.7">21399 16658 0,'0'-21'0,"0"42"0,0-63 0,0 21 15,0 0-15,-21 21 16,0 21 0,21 0-1,0 0-15,-21 0 0,21 22 16,0-22-16,0 21 0,0 0 0,-21 1 15,21-22-15,0 21 0,0 1 16,0-22-16,0 21 0,0-21 0,0 0 16,0 1-16,0-1 0,21-21 15,-21 21-15,21-21 0,0 0 16,0 0-16,1 0 0,20 0 16,-21-21-16,0 0 0,0-1 15,22 1-15</inkml:trace>
  <inkml:trace contextRef="#ctx0" brushRef="#br2" timeOffset="202284.2">21929 16531 0,'0'-21'0,"0"42"0,0-84 0,0 42 15,0-1-15,0 1 0,0 0 16,0 0-16,-22 21 31,1 21-31,21 0 16,-21 0-16,21 22 0,-21-22 15,21 21-15,0 1 0,0-1 0,-21 0 16,21 1-16,0-1 0,-21 0 16,21 1-16,0-1 0,0-21 0,0 21 15,0-20-15,0 20 0,0-21 16,0 0-16,0 0 0,-22-21 16,22 22-16,0-44 31,0 1-31,0 0 0,0 0 15,0 0-15,22 0 0,-1-1 16,-21-20-16,21 0 0,0 21 0,0-22 16,0 22-16,1-21 0,-1 21 15,0-1-15,-21 1 0,21 0 0,0 21 16,0 0-16,1 0 16,-22 21-16,0 0 15,0 1-15,0-1 16,0 0-16,0 0 0,-22 0 0,1-21 15,0 21-15,21 1 0,-21-22 16,0 21-16,0-21 0,-1 0 0,1 0 16,0 0-1,0 0-15,21-21 16,-21 21 0,21-22-16,0 44 46,0-1-46,21 0 0,-21 0 0,0 0 16,0 22-16,21-22 0,0 0 16,-21 0-16,21 0 0,-21 0 0,22 1 15,-1-1-15,0 0 0,0 0 16,0-21-16,0 0 0,1 0 16,-1 0-1,0 0-15,0-21 0,0 0 16,-21 0-16,21-1 15,-21 1-15,0 0 0,0 0 16,0 0-16,0 0 16,0-1-1,0 1-15,0 0 16</inkml:trace>
  <inkml:trace contextRef="#ctx0" brushRef="#br2" timeOffset="204213.3">27284 16637 0,'21'0'31,"-21"-21"-15,21 0-16,0 21 0,0-21 0,1-1 16,-1 1-16,0 0 0,0 0 15,0 0-15,0-22 0,1 22 0,-1-21 16,0 0-16,0-1 0,-21 1 15,0 0-15,21-1 0,-21 1 16,0-22-16,0 22 0,0 0 0,0 21 16,0-22-16,0 22 0,0 0 15,-21 0-15,21 0 0,-21 21 0,0 0 32,21 21-32,-21 0 0,21 21 15,0-21-15,0 22 0,0-1 0,0 22 16,0-22-16,0 21 0,0-20 15,0-1-15,0 22 0,-22-22 0,22 0 16,0-21-16,0 22 0,0-1 16,0-21-16,0 0 0,0 1 15,0-1-15,0 0 0,22-42 47,-22 0-47,21-1 0,-21 1 16,21 0-16,-21 0 0,0 0 15,21 0-15,0-1 0,-21 1 16,21 21-16,1-21 0,-22 0 0,21 21 16,0-21-16,0 21 15,-21 21-15,21-21 16,-21 21-16,21 0 0,-21 0 16,22 1-16,-22-1 0,0 0 0,0 0 15,21 0-15,0 0 0,-21 1 16,21-1-16,0 0 0,-21 0 0,21-21 15,1 21-15,-1-21 0,21 0 16,-21 0-16,0 0 0,22 0 0,-1 0 16,-21 0-16,22 0 0,-1-21 15,0 21-15,1-21 0,-1 0 16,-21 0-16,21-1 0,-20 1 0,-1 0 16,0 0-16,0 0 0,-21 0 15,21-22-15,-21 22 0,0 0 16,0 0-16,0 0 0,0-1 0,0 1 15,0 0-15,-21 21 16,0 0-16,0 0 0,0 0 16,-1 21-16,1 0 15,21 1-15,-21-1 0,0 0 16,21 0-16,0 0 0,0 0 0,0 1 16,0-1-16,0 0 0,0 0 15,0 0-15,0 0 0,0 1 0,21-1 16,0-21-16,0 21 0,1-21 15,-1 0-15,21 0 0,-21 0 0,22 0 16,-22 0-16,21 0 0,0 0 16,1 0-16,-1 0 0,-21-21 0,22 0 15,-1 21-15,-21-22 0,0 1 16,0 0-16,1 0 0,-1 0 0,-21-22 16,0 22-16,21-21 15,-21 21-15,0 0 0,0-22 0,0 22 16,0 0-16,0 0 15,-21 21-15,0 0 16,-1 21-16,1-21 16,21 21-16,-21 0 0,0 0 0,0 22 15,21-22-15,0 0 0,0 21 16,0-20-16,0-1 0,0 21 0,0-21 16,0 0-16,0 1 0,21-1 15,0 0-15,0 0 0,0 0 0,22 0 16,-22-21-16,0 0 0,21 0 15,-20 0-15,20 0 0,-21 0 16,0 0-16,0-21 0,22 21 0,-22-21 16,0 0-16,0 0 0,-21 0 15,21-22-15,1 22 0,-1 0 0,-21-21 16,0 20-16,0-20 0,21 21 16,-21 0-16,0-22 0,21 22 0,-21 0 15,0 0-15,0 0 16,21 21-1,-21 21 1,0 0-16,0 0 0,0 0 16,0 1-16,0-1 15,0 21-15,0-21 0,0 22 0,0-1 16,0 0-16,0 22 0,0-22 16,-21 22-16,21-1 0,0 1 0,0-1 15,-21 1-15,21 20 0,-21-20 16,21-1-16,-21 1 0,21-1 0,0 22 15,0-22-15,0 1 0,0-1 16,-22-20-16,22-1 0,0 22 0,-21-43 16,21 21-16,0-21 0,0 22 15,0-22-15,0 0 0,0-42 32,0 0-32,0-1 15,0 1-15,0 0 16,0 0-16,0-21 0,0-1 0,0 22 15</inkml:trace>
  <inkml:trace contextRef="#ctx0" brushRef="#br2" timeOffset="204604.44">29400 16489 0,'0'0'0,"0"-42"0,0 20 0,-21 1 16,21 0-16,-21 0 0,21-21 15,-21 20-15,21 1 0,0 0 0,0 0 16,0 0-16,0 0 16,21-1-16,0 22 0,0-21 15,1 21-15,-1 0 0,0 0 0,0 0 16,0 0-16,0 0 0,1 0 16,-1 0-16,21 21 0,-21 1 15,0-1-15,1 0 0,-1 0 0,0 0 16,-21 22-16,0-22 0,0 0 15,0 0-15,0 21 0,0-20 0,-21-1 16,0 0-16,-1 0 0,1 0 16,0 0-16,-21 1 0,21-22 0,-1 21 15,1-21-15,21 21 0,-21-21 16,0 0-16,21 21 16,0 0-16,-21-21 31,0 0-16,-1 0 1</inkml:trace>
  <inkml:trace contextRef="#ctx0" brushRef="#br2" timeOffset="-213784.42">26141 9948 0,'0'-21'0,"0"0"0,0 0 15,0 0 1,0 0 0,0-1-1,-21 22 48,21 22-63,0-1 15,0 0-15,0 0 16,0 0-16,0 0 0,0 1 16,0-1-16,0 0 0,0 0 15,0 0-15,0 0 0,0 1 16,0-1-16,0 0 0,0 0 15,0 0-15,0 0 0,0 22 16,21-22-16,-21 0 0,0 21 0,0-20 16,0 20-16,0-21 0,0 21 15,0-20-15,0 20 0,0 0 0,0-21 16,0 22-16,0-22 0,0 21 16,0-21-16,0 1 0,0 20 0,0-21 15,0 0-15,0 0 0,0 1 16,0-1-16,0 0 0,0 0 0,0 21 15,0-20-15,0-1 0,0 0 0,0 0 16,0 21-16,0-20 0,0-1 16,-21 21-16,21-21 0,0 0 15,0 22-15,0-22 0,0 0 0,0 21 16,-22-20-16,22-1 0,0 21 0,0-21 16,0 0-16,0 1 0,0-1 15,0 0-15,0 21 0,0-21 16,0 1-16,0-1 0,0 0 0,0 21 15,-21-21-15,21 1 0,0 20 16,-21-21-16,21 0 0,0 22 0,0-1 16,0-21-16,-21 21 0,21-20 0,0 20 15,0-21-15,0 21 0,-21-20 16,21-1-16,0 21 0,0-21 0,0 0 16,0 22-16,0-22 0,0 0 15,-21 21-15,21-20 0,0-1 16,-22 21-16,22-21 0,0 0 0,0 1 15,0-1-15,0 21 0,0-21 16,-21 0-16,21 1 0,0-1 0,0 21 16,0-21-16,0 0 0,-21 22 0,21-22 15,0 0-15,0 0 0,0 0 16,0 22-16,0-22 0,0 0 0,0 0 16,0 0-16,0 1 0,-21-1 15,21 0-15,0 0 0,0 0 0,0 0 16,0 1-16,-21-1 0,21 0 15,0 0-15,0 0 16,0 0 0,0 1-16,0-1 15,0 0 1,0 0-16,-21-21 0,21 21 0,0 0 16,0 1-16,0-1 0,-22 0 0,22 0 15,0 0-15,0 0 16,0 1-16,0-1 0,0 0 0,0 0 15,0 0-15,0 0 0,0 1 16,0-1-16,0 0 0,0 0 16,0 0-16,0 0 0,0 1 15,0 20-15,0-21 0,0 0 0,0 0 0,0 1 16,0-1-16,22 0 16,-22 0-16,0 0 0,0 0 0,0 1 15,0-1-15,0 0 0,0 0 16,0 0-16,0 0 15,0 1-15,0-1 16,0 0-16,0 0 0,0 0 0,0 0 16,0 1-16,0-1 15,0 0-15,21-21 0,-21 21 16,0-42 15,0 0-31,0 0 16,0-1-16,0 1 0,0-21 15</inkml:trace>
  <inkml:trace contextRef="#ctx0" brushRef="#br2" timeOffset="-210440.79">26310 9864 0,'-21'0'15,"0"-21"1,0 21-1,-1 0 17,1 0-17,42 0 32,1 0-47,-1 0 16,0 0-16,0 0 0,0-22 15,22 22-15,-22 0 0,21 0 0,0 0 16,1 0-16,-1-21 0,22 21 16,-22 0-16,21 0 0,1-21 15,-1 21-15,1 0 0,-1 0 16,1-21-16,21 0 0,-22 21 0,1 0 16,-1 0-16,1-21 0,-1 21 15,22 0-15,-22 0 0,22-22 16,0 22-16,-22 0 0,22 0 0,-22-21 15,1 21-15,20-21 0,-20 21 16,-22 0-16,22-21 0,-1 21 0,1 0 16,-1-21-16,1 21 0,-1-21 15,1 21-15,20 0 0,1 0 0,-21-22 16,20 22-16,1-21 0,-22 21 16,22 0-16,-21 0 0,-1 0 15,-21-21-15,22 21 0,-1 0 16,-20 0-16,20 0 0,1 0 0,-22-21 15,22 21-15,-22 0 0,21 0 16,1 0-16,-22 0 0,22-21 16,-1 21-16,-20 0 0,20 0 0,-21 0 15,22 0-15,-22 0 0,1-21 16,-1 21-16,0 0 0,1 0 0,-1 0 16,-21 0-16,21 0 0,1 0 15,-22 0-15,21 0 0,1 0 0,-22 0 16,21 0-16,-21 0 0,0 0 15,22 0-15,-22 0 0,21 0 0,-21 0 16,22 0-16,-22 0 16,21 0-16,-21 0 0,22 0 0,-22 0 15,0 0-15,21 0 0,-20 0 16,-22-22-16,21 22 0,0 0 0,0 0 62,-21 22-30,0-1-17,0 0-15,-21 0 16,0-21-16,21 21 16,0 0-16,-21 1 0,21-1 0,0 0 15,-22 0-15,22 21 0,0-20 16,0-1-16,0 21 0,0-21 15,0 22-15,0-1 0,-21-21 0,21 21 16,0 1-16,0-22 0,0 21 16,0 1-16,0-22 0,0 21 0,0 0 15,0-20-15,-21 20 0,21 0 16,0 1-16,0-22 0,0 21 0,0 0 16,0 1-16,0-1 0,0 0 15,0 1-15,0-22 0,0 21 0,0 1 16,0-1-16,0 0 15,0 1-15,0-1 0,0 0 0,21-21 16,-21 22-16,0-1 0,21 0 16,-21 1-16,0 20 0,0-42 0,22 22 15,-22-1-15,21 0 0,-21 1 16,0-1-16,0 0 0,21-20 0,-21 20 16,0 0-16,0-21 0,21 22 15,-21-1-15,0-21 0,0 22 0,0-22 16,0 21-16,0-21 0,0 22 15,0-22-15,0 21 0,0-21 0,0 22 16,0-22-16,0 21 16,0-21-16,21 22 0,-21-22 0,0 21 15,0 0-15,21-20 0,-21 20 16,0-21-16,0 21 0,0 1 0,0-22 16,0 21-16,0 1 0,0-22 15,0 21-15,0 0 0,0-20 0,0 20 16,0 0-16,0-21 0,22 22 15,-22-22-15,21 0 0,-21 0 0,0 22 16,0-22-16,0 0 0,0 0 16,0 21-16,0-20 0,0-1 0,0 21 15,0-21-15,0 22 0,-21-1 16,21-21-16,-22 21 0,1 1 16,0-22-16,21 21 0,-21 1 0,21-22 15,0 21-15,0 0 0,0-20 16,0-1-16,0 21 0,0-21 0,0 0 15,0 1-15,0-1 0,0 21 16,0-21-16,0 0 0,0 1 0,0-1 16,0 0-16,0 0 0,0 0 15,0 0-15,0 1 0,0-1 0,0 0 16,0 0-16,0 0 0,0 0 0,-21 1 16,21-1-1,-21-21-15,21 21 16,0 0-1,-22 0 1,22 0 0,0 1-1,0-1 17,0 0-32,0 0 15,0 0-15,22-21 16,-22 21-16,0 1 0,21-22 15,-21 21-15,21-21 16,-21 21-16,-21 0 63,0-21-48,-1 0 1,1 0-16,0 0 15,21 21-15,-21-21 16,0 0-16,0 0 0,-1 0 16,1 0-16,0 0 0,0 0 15,0 0-15,0 0 0,-1 21 16,1-21-16,-21 0 0,21 0 16,0 0-16,-22 0 0,22 0 0,0 22 15,-21-22-15,20 0 0,1 0 16,-21 0-16,21 21 0,0-21 0,-1 0 15,-20 0-15,21 0 0,-21 0 16,20 0-16,-20 0 0,0 0 0,-1 0 16,1 0-16,0 0 0,-1 21 0,1-21 15,0 0-15,-1 0 0,1 0 16,0 21-16,21-21 0,-22 0 0,22 0 16,-21 0-16,21 0 0,-1 0 0,1 0 15,-21 21-15,21-21 0,0 0 16,-22 0-16,22 0 0,-21 0 15,-1 0-15,1 0 0,0 0 0,-1 0 16,-20 21-16,21-21 0,-1 0 16,22 0-16,-21 0 0,21 0 0,-22 0 15,22 0-15,0 0 0,0 0 0,-22 0 16,22 0-16,-21 0 0,21 0 16,-22 0-16,1 0 0,-21 0 0,20 0 15,1 0-15,0 0 0,-22 0 0,22 0 16,-1 0-16,1 0 0,0 0 15,21 0-15,-22 0 0,22 0 0,-21 0 16,21 0-16,-1 0 0,-20 0 0,21 0 16,-21 22-16,20-22 0,-20 0 15,0 0-15,21 0 0,-22 0 16,-20 0-16,20 21 0,1-21 0,0 0 16,-1 0-16,1 0 0,0 0 0,21 21 15,-22-21-15,22 0 0,-21 0 16,21 0-16,-22 0 0,22 0 0,0 0 15,0 0-15,-22 21 0,22-21 0,0 0 16,0 0-16,0 0 0,-43 0 16,43 0-16,0 21 0,0-21 15,0 0-15,-1 0 0,1 0 0,0 0 16,0 0-16,0 0 0,0 0 16,-1 0-16,1 0 15,0 0-15,0 0 16,0 0-16,0 0 15,-1 0-15,1 0 0,0 0 16,0 0-16,0 0 0,0 0 16,-1 0-16,1 0 0,0 0 0,0 0 15,0 0-15,0 0 0,-1 0 0,-20 0 16,21 0-16,0 0 0,-22 0 16,22 0-16,0 0 0,-21 0 0,21 0 15,-1 21-15,-20-21 0,21 0 0,0 0 16,-22 0-16,22 0 15,0 0-15,0 0 0,-21 0 0,20 0 16,1 0-16,0 0 0,0 0 0,0 0 16,0 0-16,-1 0 0,1 0 15,0 22-15,0-22 16,0 21-16,0-21 16,21 21-16,-22-21 0,1 0 15,21 21 1,-21-21-16,0 0 0,0 0 15,0 0 1,-1 0-16,1 0 47,21-21-16,0 0-15,0 0 15,-21 21-15,21-22-16,0 1 15,0 0-15,0 0 16,21 0-16,-21 0 0,0-1 0,0 1 16,0 0-16,0 0 0,0-21 0,0 20 15</inkml:trace>
  <inkml:trace contextRef="#ctx0" brushRef="#br2" timeOffset="-209240.11">26691 8784 0,'0'0'0,"0"-21"47,0 0-32,21 21-15,0-21 0,1 0 0,-1 21 16,0-22-16,-21 1 16,-21 21-1,0 0-15,-22 0 16,22 0-16,-21 0 0,-1 0 0,1 0 15,0 21-15,-1 1 0,22-1 16,-21 0-16,21 0 0,-22 0 0,22 0 16,21 1-16,0-1 0,-21 0 15,21 21-15,0-21 0,0 1 16,0-1-16,21 21 0,0-21 16,1 0-16,-1 1 0,0-1 0,21 0 15,-21 0-15,22 0 0,-1 0 16,0 1-16,-20-1 0,-1 0 0,0 0 15,0 0-15,-21 0 0,0 1 16,-21-1-16,0-21 0,0 21 16,-22 0-16,1-21 0,-22 21 0,22-21 15,0 0-15,-1 0 0,1 0 16,0 0-16,-1 0 0,1 0 0,21 0 16,0 0-16,0 0 0,-1-21 15,1 21-15,21-21 0,0 0 16,0 0-16,0-1 15,21 22-15,1-21 0,-1 21 16,0-21-16,0 21 0,0-21 0,0 0 16,1 21-16,20-21 0</inkml:trace>
  <inkml:trace contextRef="#ctx0" brushRef="#br2" timeOffset="-208933.25">27009 8721 0,'0'0'0,"-22"0"32,1 21-32,21 0 0,-21 21 15,0 1-15,0-1 0,21 0 16,-21 1-16,-1-1 0,22 0 0,-21 1 15,21-1-15,-21 0 0,21 1 16,-21-1-16,21-21 0,0 0 0,0 22 16,0-22-16,0 0 15,0 0-15,21-21 0,0 0 0,0 0 16,1 0-16,-1 0 16,0 0-16,-21-21 15,21 0-15,-21 0 0</inkml:trace>
  <inkml:trace contextRef="#ctx0" brushRef="#br2" timeOffset="-208728.63">26628 9123 0,'0'0'0,"-22"0"0,1 0 16,42 0-1,1 0 1,-1 0-16,0-21 0,0 21 15,21-21-15,1 21 0,-1 0 0,-21 0 16,22 0-16,-22-22 0,21 22 16,-21 0-16,0 0 0,22 0 0,-22-21 15,0 21-15</inkml:trace>
  <inkml:trace contextRef="#ctx0" brushRef="#br2" timeOffset="-207252.68">27453 9229 0,'0'-21'16,"21"21"0,-21-22-16,0 1 0,21 0 15,-21 0-15,0 0 0,0 0 16,0-1-16,0 1 15,0 0-15,-21 0 0,0 21 0,0 0 16,21-21-16,-21 21 0,0 0 16,-1 0-16,1 0 0,21 21 0,-21 0 15,0 0-15,0 0 0,0 1 16,-1-1-16,1 21 0,21-21 16,-21 0-16,0 22 0,21-22 0,-21 0 15,21 0-15,0 0 0,0 1 16,0-1-16,0 0 0,21-21 15,0 0-15,0 0 0,0 0 16,1 0-16,-1 0 0,0 0 0,0 0 16,0-21-16,0 0 0,1-1 15,-1 1-15,0 0 0,-21 0 16,0 0-16,21 0 0,-21-22 0,21 22 16,-21 0-16,0 0 15,0 0-15,0-1 0,0 1 0,0 0 16,0 42 15,0 0-31,0 1 0,0-1 16,0 0-16,0 21 0,0-21 15,0 1-15,0-1 0,0 0 0,0 0 16,21 0-16,-21 0 16,22-21-16,-1 0 0,0 0 0,0 0 15,0 0-15,0 0 0,22 0 16,-22 0-16,0 0 0,0-21 0,22 0 15,-22 0-15,0 0 0,-21 0 16,21-1-16,-21 1 0,21-21 16,-21 0-16,0-1 0,0 1 0,0 0 15,21-1-15,-21-20 0,0 20 16,0 1-16,0 0 0,0-1 0,0 22 16,0 0-16,0 0 0,0 0 15,0 0-15,-21 21 16,21 21-1,-21 21-15,21-21 16,0 22-16,0-1 0,0 0 16,0 22-16,0-22 0,0 22 0,0-22 15,0 0-15,0 1 16,0-1-16,0 0 0,21 1 0,0-22 16,1 0-16,-22 0 0,21 0 15,0 0-15,0-21 0,0 0 0,0 0 16,22 0-16,-22 0 0,0 0 0,0 0 15,0 0-15,1-21 0,-1 21 16,-21-21-16,21 0 0,0 0 16,-21-22-16,0 22 0,0 0 15,0 0-15,21 0 0,-21 0 0,0-1 16,0 1-16,0 42 47,0 1-47,0-1 0,0 0 15,0 0-15,0 0 0,21 0 0,-21 1 16,22-1-16,-22 0 0,21 0 16,0 0-16,0-21 15,0 21-15,0-21 0,1 0 16,-1 0-16,0 0 16,0 0-16,-21-21 0,21 0 0,-21 0 15,21 0-15,1 0 16,-1-1-16,0 1 0,-21-21 15,21 21-15,0-22 0,0 22 0,1 0 16,-1-21-16,0 21 0,-21-1 0,21 1 16,0 0-16,0 21 15,-21-21-15,0 42 32,0 0-17,0-42 48,0 0-48,-21 21 1,0 0 0,21-21-16,-21 21 0,0 21 15,0-21 1,21 21-16,-22 0 0,22 0 0,-21 1 15,0 20-15,21-21 0,-21 0 16,21 22-16,0-22 0,0 21 0,0-21 16,0 0-16,0 1 0,0-1 0,0 0 15,0 0-15,21-21 16,0 0-16,0 21 0,1-21 16,-1 0-16,0 0 0,0 0 15,0 0-15,0 0 0,1-21 16,-1 0-16,0 21 0,-21-21 0,21 21 15,-21-21-15,21-1 0,-21 1 16,0 0-16,0 0 0,0 0 0,0 0 16</inkml:trace>
  <inkml:trace contextRef="#ctx0" brushRef="#br2" timeOffset="-206880.84">28617 8446 0,'0'0'0,"-21"0"0,0 0 16,0 0-16,0 21 0,21 0 31,21-21-16,0 0 1,0-21-16,0 0 16,-21-1-1,0 1 1,-21 21 0,0 0-16,0 0 15,0 21 1,21 1-16,0-1 15,-22 0-15,22 0 16</inkml:trace>
  <inkml:trace contextRef="#ctx0" brushRef="#br2" timeOffset="-206619.1">27919 8869 0,'-21'0'15,"42"0"1,0 0-16,21-21 16,-21 21-16,22-21 0,-22 21 15,21 0-15,1-22 0,-22 22 0,21 0 16,-21 0-16,0 0 0,1-21 15,-1 21-15,0 0 16,0 0 0</inkml:trace>
  <inkml:trace contextRef="#ctx0" brushRef="#br2" timeOffset="-206180.35">29570 8509 0,'0'0'16,"0"-21"-16,-21 0 0,-1 0 15,22-1-15,0 1 16,-21 21-16,21 21 16,0 1-16,0-1 0,0 0 15,0 21-15,0 1 0,0-1 0,-21 0 16,21 1-16,0 20 15,-21-21-15,21 22 0,-21-22 0,21 22 16,0-22-16,0 0 0,0-20 16,0 20-16,0-21 0,0 0 0,0 0 15,0 1-15,0-1 0,0-42 47,0-1-47,0 1 0</inkml:trace>
  <inkml:trace contextRef="#ctx0" brushRef="#br2" timeOffset="-205840.54">29464 8530 0,'0'0'0,"-21"-21"0,21-21 15,0 21-15,0-1 0,0 1 16,21 0-16,0 21 0,0-21 15,0 21-15,1 0 0,-1-21 0,21 21 16,-21 0-16,22 0 0,-22 0 16,21 0-16,-21 0 0,0 21 0,1 0 15,-1 0-15,-21 0 0,0 1 16,0-1-16,0 0 0,0 21 0,-21-21 16,-1 22-16,-20-22 0,21 21 15,-21 1-15,-1-22 0,22 21 16,-21-21-16,21 0 0,-22 22 0,22-43 15,21 21-15,-21 0 0,42-21 47,0 0-47,-21-21 16,21 21-16</inkml:trace>
  <inkml:trace contextRef="#ctx0" brushRef="#br2" timeOffset="-205403.8">30057 8678 0,'0'0'0,"-22"0"0,1 0 16,0 0-16,0 0 0,21 22 15,-21-22-15,0 21 0,21 21 16,0-21-16,-22 22 0,1-22 0,21 21 15,-21-21-15,21 22 16,0-1-16,0-21 0,0 0 0,0 22 0,0-22 16,21 0-16,0 0 15,1-21-15,-22 21 0,21-21 0,0 0 16,0 0-16,0 0 0,0 0 16,1 0-16,-1 0 0,0 0 15,0 0-15,-21-21 0,21 21 0,-21-21 16,21 0-16,-21 0 0,0-22 15,0 22-15,0 0 0,0-21 0,0 20 16,0-20-16,0 21 0,-21-21 16,0 20-16,0 1 0,0 0 0,0 21 15,-1-21-15,1 21 0,0 0 16,0 0-16,0 0 16,42 0 15,0 0-31,0 0 0,22 0 0,-22 0 15,0 0-15</inkml:trace>
  <inkml:trace contextRef="#ctx0" brushRef="#br2" timeOffset="-204961.05">30713 8678 0,'-21'0'15,"-1"-21"-15,1 21 16,0 0-16,0 0 0,0 21 16,0 1-16,-1-1 0,1 0 15,21 0-15,-21 0 0,0 0 0,21 1 16,-21 20-16,21-21 0,0 0 0,0 0 16,0 1-16,0-1 0,0 0 15,0 0-15,21 0 0,0-21 0,-21 21 16,21-21-16,0 0 0,1 0 15,-1 0-15,0 0 0,0 0 16,0 0-16,0-21 16,1 21-16,-22-21 0,0 0 0,21 0 15,-21 0-15,0-22 0,0 22 0,0 0 16,0-21-16,0 20 0,0 1 16,-21 0-16,-1 0 0,1 0 0,0 0 15,0 21-15,0 0 16,0 0-16,-1 0 15,1 21 1,21 0-16,0 0 0,0 0 16,0 0-16,0 1 15,21-22 1,1 0-16</inkml:trace>
  <inkml:trace contextRef="#ctx0" brushRef="#br2" timeOffset="-204504.31">31094 8340 0,'0'0'15,"21"-21"-15,-21-1 16,0 1-16,0 0 15,0 42 17,0 0-17,0 1-15,0-1 0,0 0 0,-21 21 16,0-21-16,21 22 0,-22-1 16,1 0-16,21 22 0,-21-22 0,0 22 15,21-22-15,0 22 0,-21-22 0,21 21 16,0-20-16,0-1 0,0 0 15,0-20-15,0 20 0,0-21 0,0 0 16,0 0-16,0 1 16,21-1-16,0-21 0,0 0 0,0 0 15,1 0-15,-1 0 0,0 0 16,0 0-16,0 0 0,0 0 16,1-21-16,-22-1 0,21 1 15,0 0-15,0 0 16,-21 0-16,0 0 15,0-1-15,0 1 16</inkml:trace>
  <inkml:trace contextRef="#ctx0" brushRef="#br2" timeOffset="-201719.89">26839 10753 0,'21'0'0,"1"0"16,-22-21 15,0-1 1,0 1-32,0 0 15,-22 21-15,1-21 16,0 21-1,0 0-15,0 0 16,0 0-16,-1 21 16,1-21-16,0 21 0,0 0 0,21 1 15,-21-22-15,21 21 0,-21 0 16,-1 0-16,22 21 0,0-20 0,0-1 16,0 0-16,0 0 0,0 0 15,0 0-15,0 1 0,0-1 0,0 0 16,0 0-16,0 0 0,0 0 15,22-21-15,-1 0 16,0 0-16,0 0 16,0 0-16,0 0 15,1 0-15,-1-21 0,0 21 16,-21-21-16,21 0 16,-21 0-16,21 0 0,-21-1 15,0 1-15,0 0 0,21 0 0,-21-21 16,22 20-16,-22-20 0,21 21 15,-21-21-15,0-1 0,0 1 0,21 0 16,-21 20-16,21-20 0,-21 0 16,0 21-16,0-22 0,0 22 0,0 0 15,0 0-15,0 0 0,0-1 16,0 1-16,0 42 31,0 1-15,0-1-16,0 0 0,-21 0 15,21 21-15,-21-20 0,21 20 16,-21 0-16,21 1 0,0-1 0,0 0 16,-22 1-16,22-1 0,0 0 15,0-21-15,0 22 0,0-22 0,0 21 16,0-21-16,0 1 0,0-1 0,22 0 16,-1 0-16,0-21 15,0 21-15,0-21 0,0 0 16,1 0-16,-1 0 15,0 0-15,0-21 0,0 21 16,0-21-16,1 0 0,-1 21 16,0-21-16,-21-1 0,21 1 15,0 0-15,-21 0 0,0 0 0,21 0 16,-21-1-16,0 1 16,22 0-16,-22 0 0,0 0 15,0 42 16,0 0-31,-22 0 0,22 0 16,-21 1-16,21-1 0,0 0 16,0 0-16,0 0 0,0 0 0,0 1 15,0-1-15,0 0 16,0 0-16,0 0 0,0 0 16,0 1-16,21-22 0,1 0 0,-1 0 15,0 0-15,0 0 16,0 0-16,0-22 0,1 1 15,-1 0-15,-21 0 0,0 0 16,21 0-16,-21-1 0,0 1 0,0 0 16,0 0-16,0 0 0,0-22 15,-21 22-15,21 0 0,-21 0 0,-1 0 16,1 0-16,0-1 0,0 22 16,0 0-16,0 0 0,-1 0 15,1 0-15,0 0 16,21 22-16,0-1 15,0 0-15,0 0 0,0 0 16,0 0-16,21 1 16,-21-1-16,21-21 0,1 0 0,-1 0 15,0 0-15,0 0 0,0 0 16</inkml:trace>
  <inkml:trace contextRef="#ctx0" brushRef="#br2" timeOffset="-200708.67">27665 10753 0,'0'0'0,"21"-21"16,-21-1-1,0 44 17,0-1-32,0 0 15,-21 0-15,21 0 0,0 0 0,-21 1 16,21-1-16,0 0 0,0 0 15,0 0-15,0 0 16,21-21 0,0 0-16,0 0 15,0 0-15,0 0 16,1-21-16,-22 0 0,21 21 16,-21-21-16,0 0 0,21 0 0,0-1 15,-21 1-15,0 0 0,0 0 16,21 0-16,-21 0 0,0-1 0,21 22 15,-21-21-15,0 42 47,0 1-47,0-1 0,0 0 0,0 0 16,0 0-16,0 0 0,0 1 16,0-1-16,0 0 0,0 0 15,0 0-15,22-21 0,-22 21 16,21-21-16,0 0 0,0 0 15,0 0-15,0 0 0,1 0 0,-1 0 16,21 0-16,-21 0 0,0 0 16,1-21-16,-1 0 0,-21 0 0,21 0 15,-21 0-15,21-1 0,-21 1 16,0-21-16,0 0 0,0 20 0,0-20 16,0 0-16,0-1 0,0 1 15,0 21-15,0-21 0,0 20 0,0 1 16,0 0-16,0 42 31,0 0-15,0 22-16,0-22 0,0 21 15,0-21-15,0 22 0,0-22 0,0 21 16,0-21-16,0 22 0,0-22 16,0 0-16,-21 0 0,21 0 0,0 1 15,0-1-15,0 0 0,-21-21 16,21 21-16,0-42 47,0 0-47,0 0 15,21-1-15,0 1 0,0 0 16,-21 0-16,21 21 16,1 0-16,-1 0 0,-21-21 15,21 21-15,0 0 0,0 0 16,0 0-16,1 0 15,-1 21-15,0-21 0,-21 21 0,21 0 16,-21 0-16,21 1 16,-21-1-16,0 0 0,0 0 15,-21 0-15,0 0 16,0-21-16,0 22 0,-1-22 16,1 21-16,0-21 0,0 0 0,21 21 15,-21-21-15,0 0 0,-1 21 16,1-21-16,0 0 0,21 21 15,-21-21 1,21-21 15,21 21-31,0-21 0,0 0 16,1 0-16,-1-1 0</inkml:trace>
  <inkml:trace contextRef="#ctx0" brushRef="#br2" timeOffset="-200403.41">28787 10287 0,'0'-21'16,"0"42"15,0 0-31,0 0 0,-22 22 16,22-1-16,0 0 0,-21 1 0,21-1 15,0 0-15,0 1 0,-21-1 16,21 0-16,-21 1 0,21-1 0,-21 0 16,21-20-16,0-1 0,0 21 15,0-21-15,0 0 0,0 1 16,0-1-16,0-42 47,21 21-47,0-22 15,0 22-15</inkml:trace>
  <inkml:trace contextRef="#ctx0" brushRef="#br2" timeOffset="-200020.62">28871 10816 0,'-21'0'0,"42"0"47,0 0-47,1 0 0,-1-21 16,0 0-16,0 21 15,0-21-15,0 21 0,-21-21 0,0-1 16,22 22-16,-22-21 0,0 0 16,0 0-16,0 0 0,0 0 15,-22 21 1,1 0-16,0 0 15,0 0-15,21 21 0,-21 0 16,0 0-16,-1 21 0,22-20 0,0 20 16,-21-21-16,21 0 15,-21 22-15,21-22 0,0 0 0,0 0 16,0 0-16,0 0 16,21-21-16,-21 22 0,21-22 15,1 0-15,-1 0 0,0 0 16,0 0-16,0-22 15,0 22-15,1-21 0,-1 0 0</inkml:trace>
  <inkml:trace contextRef="#ctx0" brushRef="#br2" timeOffset="-199460.18">29676 10308 0,'0'0'0,"0"-21"16,0 42 15,0 0-15,0 1-16,0 20 0,0-21 16,0 21-16,0 1 0,0-1 15,0-21-15,-22 22 0,22-1 16,0 0-16,-21-21 0,21 22 0,0-22 15,-21 0-15,21 0 0,0 0 16,0 1-16,0-1 16,0-42 15,0-1-31,21 1 16,-21 0-16,21 0 15,1 0-15,-1 0 0,0-1 0,0 1 16,21 0-16,-20 0 0,20 21 15,-21-21-15,21 0 0,1 21 16,-22 0-16,21 0 0,1 0 16,-22 0-16,0 21 0,21 0 0,-21-21 0,-21 21 15,0 0-15,0 0 16,0 1-16,0-1 0,0 0 0,0 0 16,-21 0-16,0 0 0,0-21 15,0 22-15,0-1 0,-1-21 0,1 21 16,0-21-16,0 0 0,0 0 15,21 21-15,-21-21 0,21-21 47,21 0-47,0 0 0,0 21 16,0-22-16</inkml:trace>
  <inkml:trace contextRef="#ctx0" brushRef="#br2" timeOffset="-199200.33">30501 10583 0,'0'-21'47,"21"21"-16,0 0-31,1 0 16,-1 0-16,0 0 16</inkml:trace>
  <inkml:trace contextRef="#ctx0" brushRef="#br2" timeOffset="-199036.43">30480 10689 0,'0'0'0,"0"21"16,21-21 31,0 0-47,0 0 15,1 0-15,-22-21 0,21 21 0,-21-21 16,21 21-16,0-21 0</inkml:trace>
  <inkml:trace contextRef="#ctx0" brushRef="#br2" timeOffset="-198547.91">31030 10414 0,'0'0'0,"0"-21"15,0 0 1,0 0 0,21 21-16,1-22 15,-1 22-15,0 0 16,0 0-16,0 0 16,0 0-1,1 22-15,-22-1 0,0 0 0,0 0 16,0 0-16,0 0 0,0 1 15,0-1-15,-22 0 0,1 21 0,0-21 16,-21 1-16,21-1 0,-1 0 16,-20 0-16,21 21 0,-21-42 0,20 22 15,1-1-15,-21 0 0,21 0 16,0-21-16,21 21 16,21-21 15,0 0-16,0 0-15,0 0 16,0 0-16,1 0 0,20 0 16,-21 0-16,0 0 0,0 0 0,1 0 15,-1-21-15,0 21 0,0 0 16,0-21-16,0 21 16,-21-21-1,22 21-15,-1 0 0,0-21 16</inkml:trace>
  <inkml:trace contextRef="#ctx0" brushRef="#br2" timeOffset="-198080.92">31602 10499 0,'0'0'0,"0"-21"16,21 21-16,-21-22 0,0 44 47,-21-22-47,0 21 0,21 0 15,-22 0-15,1 0 0,21 22 16,0-22-16,-21 0 0,21 0 0,-21 0 16,21 22-16,0-22 15,0 0-15,0 0 0,0 0 16,21-21-16,0 21 0,0-21 15,1 0-15,-1 0 0,0 0 0,0 0 16,0 0-16,0 0 0,1 0 16,-1 0-16,0-21 0,0 21 0,0-21 15,0 0-15,1 0 0,-22 0 16,21-1-16,-21-20 0,21 21 0,-21-21 16,0 20-16,0-20 0,0 0 15,0 21-15,0-1 0,0-20 0,0 21 16,-21 21-16,0-21 0,-1 0 15,1 21-15,0 0 16,0 0-16,0 0 0,0 0 0,-1 0 16,1 21-16,0-21 0,0 21 15,21 0-15,0 0 16</inkml:trace>
  <inkml:trace contextRef="#ctx0" brushRef="#br2" timeOffset="-197772.21">32343 10499 0,'0'-21'16,"0"-1"-16,0 1 16,0 42 46,0 1-62,0-1 31,0 0-31</inkml:trace>
  <inkml:trace contextRef="#ctx0" brushRef="#br2" timeOffset="-197549.32">32343 10732 0,'0'0'0,"0"21"15,0 0-15,0 0 16,0 0 0,0 0-16,0 1 0,-22-1 15,22 0 1,-21-21-16,21 21 0,-21-21 16,21 21-16,-21-21 0,0 21 15</inkml:trace>
  <inkml:trace contextRef="#ctx0" brushRef="#br2" timeOffset="-185604.98">27114 0 0</inkml:trace>
  <inkml:trace contextRef="#ctx0" brushRef="#br2" timeOffset="-185452.06">27305 11726 0,'0'-21'15,"21"0"-15,0 0 16,0 0-16,-21 0 0,22-22 0,-1 22 16,-21 0-16,0 0 0,21 21 15,-21-21-15,0-1 0,0 1 16</inkml:trace>
  <inkml:trace contextRef="#ctx0" brushRef="#br2" timeOffset="-184981.32">27326 11494 0,'0'21'16,"-21"0"-16,21 0 15,0 0-15,0 0 0,0 1 16,0-1-16,0 0 0,0 0 16,0 0-16,0 0 0,21 1 15,-21-1-15,0 0 0,21 0 0,-21 0 16,21 0-16,1-21 0,-22 22 0,0-1 16,0 0-16,21 0 0,-21 0 15,0 0-15,0 1 0,0-1 16,0 0-16,0 0 0,-21-21 15,21 21-15,-22-21 0,1 0 16,0 0-16,0 21 0,-21-21 0,20 0 16,1 0-16,0 0 0,0 0 0,0 0 15,0 0-15,-1-21 0,1 0 16,0 21-16,0-21 0,0 0 0,21 0 16,0-1-16,0 1 15,-21 21-15,21-21 0,0 42 31,0 0-15,0 1-16,0-1 16,21 0-16,-21 0 0,21-21 15,0 21-15,0 0 0,0-21 16,1 0-16,20 0 16,-21 0-16,0 0 0,22 0 0,-22 0 15,21 0-15,-21 0 0,22-21 0,-22 0 16,21 21-16,-21-21 0,0 0 15,1 0-15,-1-1 0,0 1 0,-21 0 16,21 0-16,-21 0 0,0 0 16,0-1-16,0 1 0,0 0 0,0 0 15</inkml:trace>
  <inkml:trace contextRef="#ctx0" brushRef="#br2" timeOffset="-184688.11">27538 11959 0,'0'0'0,"0"21"0,21 1 16,0-1-16,0 0 0,0 0 15,1-21-15,-1 0 0,0 0 0,0 0 16,0 0-16,0 0 0,1 0 0,-1-21 16,0 21-16,0-21 0,0 0 15,-21-1-15,21 1 0,-21 0 16,22 0-16,-1 0 0,-21 0 0,0-1 15,0 1-15,0 0 16,0 0-16,21 21 0,-42 0 31,0 21-15,21 0-16,-22 22 0,-20-22 16</inkml:trace>
  <inkml:trace contextRef="#ctx0" brushRef="#br2" timeOffset="-184647.13">27940 12107 0</inkml:trace>
  <inkml:trace contextRef="#ctx0" brushRef="#br2" timeOffset="-184520.21">28088 12129 0,'42'0'32,"-232"-22"-32,423 1 0,-212 21 15,-127 43-15,233-107 0,-106 43 0,-21-21 0,0-1 16,21 22-16,-21 0 0,0-21 16,22 20-16,-22-20 0,0 0 0,0 21 15,0-1-15,21-20 0,-21 21 0,0-21 16,0-1-16,0 22 0,0 0 0,0 0 15,0 0-15</inkml:trace>
  <inkml:trace contextRef="#ctx0" brushRef="#br2" timeOffset="-184329.32">28257 11599 0,'0'43'15,"0"-1"-15,0-21 0,0 0 0,0 1 16,0 20-16,0-21 0,-21 0 0,21 0 16,0 22-16,0-22 0,-21 21 15,21-21-15,0 1 0,0-1 0,0 0 16,0 0-16,0 0 0,-21-21 15,21-21 17,0 0-32,0-21 15,85 20-15,-64 1 16,-21-21-16,0 21 0,-21 0 16</inkml:trace>
  <inkml:trace contextRef="#ctx0" brushRef="#br2" timeOffset="-184280.83">28511 11790 0</inkml:trace>
  <inkml:trace contextRef="#ctx0" brushRef="#br2" timeOffset="-184203.88">28511 12065 0,'-21'0'16,"-21"0"-16</inkml:trace>
  <inkml:trace contextRef="#ctx0" brushRef="#br2" timeOffset="-184144.91">28279 12129 0,'0'0'0,"-22"0"0,1 0 15</inkml:trace>
  <inkml:trace contextRef="#ctx0" brushRef="#br2" timeOffset="-184100.94">28215 12129 0,'0'0'15,"-21"-22"-15</inkml:trace>
  <inkml:trace contextRef="#ctx0" brushRef="#br2" timeOffset="-184061.96">28194 11959 0,'106'21'0</inkml:trace>
  <inkml:trace contextRef="#ctx0" brushRef="#br2" timeOffset="-183677.05">28427 11853 0,'0'-21'16,"0"0"-16,-43 21 0,22 0 0,21-21 16,21 0-1</inkml:trace>
  <inkml:trace contextRef="#ctx0" brushRef="#br2" timeOffset="-183636.07">28469 11769 0,'42'-43'16,"-84"86"-16</inkml:trace>
  <inkml:trace contextRef="#ctx0" brushRef="#br2" timeOffset="-183372.22">28744 11790 0,'21'0'16,"-275"190"187,276-190-187,-1 0-16</inkml:trace>
  <inkml:trace contextRef="#ctx0" brushRef="#br2" timeOffset="-182271.99">29337 11642 0,'0'-21'0,"0"42"0,0-64 16,0 22-16,0 0 31,-21 42-15,0 0-1,-1 1-15,1-1 16,21 0-16,-21 0 0,0 0 0,21 22 15,-21-22-15,21 21 0,-21-21 16,-1 0-16,22 22 0,0-22 0,0 21 16,0-21-16,0 22 0,0-22 15,0 0-15,0 0 0,0 0 0,0 1 16,22-1-16,-1-21 0,-21 21 16,21-21-16,0 0 0,0 0 0,0 0 15,1 0-15,-1 0 0,0 0 16,0 0-16,21 0 0,-20-21 15,-1 0-15,0 21 0,0-22 0</inkml:trace>
  <inkml:trace contextRef="#ctx0" brushRef="#br2" timeOffset="-181956.17">29760 11578 0,'0'-21'16,"21"21"0,1 0-1,-1 0-15,0 21 16,0 0-16,0 1 16,0-1-16,-21 0 0,0 0 15,22 0-15,-22 22 0,0-22 16,0 0-16,0 21 0,0 1 0,0-22 15,0 21-15,-22-21 0,1 22 0,0-22 16,21 21-16,-21-21 0,0 0 16,0 1-16,-1-1 0,1 0 0,0 0 15,0 0-15,0 0 16,0-21-16,-1 22 0,1-22 0,-21 21 16</inkml:trace>
  <inkml:trace contextRef="#ctx0" brushRef="#br2" timeOffset="-181255.06">26924 12933 0,'0'0'0,"0"-21"16,0 0-16,21-1 15,-21 44 16,0-1-31,0 21 0,0-21 16,0 22-16,0-1 0,0 0 0,0 1 16,0-1-16,0 0 0,0 1 0,-21-1 15,21-21-15,-21 21 0,21-20 16,0 20-16,0-21 0,-21 0 0,21 0 16,-22 1-16,22-44 46,0 1-46,0 0 16,0 0-16,0 0 0,0 0 0</inkml:trace>
  <inkml:trace contextRef="#ctx0" brushRef="#br2" timeOffset="-180953.24">26903 13039 0,'0'-21'0,"0"42"0,-21-64 16,21 22-16,0 0 15,0 0-15,21 21 0,0-21 16,0 0-16,0-1 0,22 22 16,-22-21-16,21 21 0,0 0 15,-20 0-15,20 0 0,0 0 0,-21 0 16,22 21-16,-22 1 0,0-1 16,-21 0-16,0 0 0,0 0 0,0 0 15,0 1-15,-42 20 0,21-21 16,-22 0-16,22 0 0,-21 1 0,-1-22 15,22 21-15,-21 0 0,21-21 16,0 0-16,-1 21 0,44-21 31,-1-21-15,0 21-16,0-21 0,0 21 16,22-21-16</inkml:trace>
  <inkml:trace contextRef="#ctx0" brushRef="#br2" timeOffset="-180520.49">27771 12975 0,'0'0'0,"0"-21"16,0 0-16,-22 21 16,1 0-16,0 0 0,0 0 15,0 0-15,0 21 16,-1-21-16,1 21 0,0 0 15,0 1-15,0-1 0,21 0 16,0 0-16,0 0 0,0 0 0,0 1 16,0-1-16,21 0 0,0-21 15,0 21-15,0 0 0,1-21 16,20 21-16,-21 1 0,0-22 0,0 21 16,1-21-16,-1 21 0,-21 0 15,0 0-15,0 0 16,0 1-16,-21-22 15,-22 0-15,22 21 0,0-21 0,-21 0 16,-1 21-16,22-21 0,-21 0 16,21 0-16,-22 0 0,22 0 15,0 0-15,0 0 0,0 0 0,-1 0 16,1 0-16,21-21 16,0 0-1,21 21 1,1-22-16,-1 22 15,0-21-15,21 21 0,-21-21 0</inkml:trace>
  <inkml:trace contextRef="#ctx0" brushRef="#br2" timeOffset="-180236.65">28067 13060 0,'0'-21'16,"21"42"15,-21 0-15,21 0-16,-21 0 0,0 1 15,21-1-15,-21 0 0,0 21 0,0-21 16,0 1-16,22-1 0,-22 0 0,0 0 16,0 0-16,21 0 0,-21 1 15,21-1-15,-21 0 0,21-21 16,0 21-1,0-21 1,-21-21-16,0 0 16,22 21-16,-22-21 0,21-1 15</inkml:trace>
  <inkml:trace contextRef="#ctx0" brushRef="#br2" timeOffset="-179988.79">28511 12954 0,'0'0'0,"0"-21"15,0 42 1,-21 0-16,21 0 16,-21 22-16,0-22 0,0 0 15,0 0-15,21 22 16,-22-22-16,1 21 0,0-21 0,0 0 16,0 22-16,21-22 0,0 0 0,-21 0 15,21 0-15,-22 1 0,22-1 16,0 0-1,22-21 1,-1-21 0,0 21-16,0-21 0,0-1 0</inkml:trace>
  <inkml:trace contextRef="#ctx0" brushRef="#br2" timeOffset="-179264.5">28744 13081 0,'0'0'0,"0"-21"16,0 42 0,0 0-1,0 0-15,0 1 0,0-1 16,0 0-16,0 0 0,0 0 0,-21 0 16,21 1-16,-21 20 0,21-21 0,0 0 15,0 0-15,0 1 0,-21-22 16,21 21-16,0 0 15,0-42 17,0 0-32,0-1 15,0 1-15,0 0 16,0-21-16,21 21 0,-21-22 0,0 22 16,0-21-16,21 21 0,0-22 15,-21 22-15,21 0 0,1 0 0,-22 0 16,21-1-16,-21 1 0,21 21 15,0 0-15,0 21 16,0 1-16,1-1 0,-22 21 16,0-21-16,0 0 15,0 1-15,21 20 0,-21-21 0,0 0 16,0 0-16,0 1 0,0-1 16,0 0-16,0 0 0,0 0 0,0 0 15,0 1-15,0-44 31,0 1-15,0 0-16,0 0 16,0 0-16,21 0 0,-21-22 0,21 22 15,0-21-15,0 21 0,1-22 16,-1 22-16,21-21 0,-21 21 0,0-1 16,1 1-16,-1 21 0,0 0 15,0 0-15,0 0 0,0 0 16,-21 21-16,0 1 0,0-1 0,0 21 15,0-21-15,0 0 0,0 22 16,0-22-16,0 21 0,0-21 0,0 1 16,0-1-16,-21 21 0,0-21 0,21 0 15,0 1-15,-21-1 0,0-21 16,21 21-16,-21 0 0,-1 0 0,22 0 16,0-42 30,22 0-46,-1 21 0,0-21 0,0 0 16,0 0-16</inkml:trace>
  <inkml:trace contextRef="#ctx0" brushRef="#br2" timeOffset="-178940.68">29697 13018 0,'0'0'0,"21"-22"0,-21 1 0,0 0 0,0 0 15,0 0-15,0 0 0,0-1 16,-21 44 15,0-1-31,21 0 0,-22 0 16,1 21-16,0-20 0,21 20 16,-21-21-16,0 21 0,0 1 0,-1-22 15,22 21-15,0-21 0,-21 22 0,0-22 16,21 0-16,0 0 0,0 0 15,0 22-15,0-22 0,0 0 16,0 0-16,0 0 0,21 1 16,0-22-1,1 0-15,-1 0 0,0 0 0,0 0 16,0 0-16,0 0 0,1-22 16,-1 1-16,0 21 0,21-21 0,-21 0 15</inkml:trace>
  <inkml:trace contextRef="#ctx0" brushRef="#br2" timeOffset="-178564.65">30247 12891 0,'0'0'0,"0"-43"15,0 22-15,0 0 16,21 21 15,0 21-31,1 0 0,-1 0 16,-21 1-16,21-1 0,0 0 15,0 21-15,-21-21 0,0 22 0,0-22 16,21 21-16,-21-21 0,0 22 0,22-22 16,-22 21-16,0 1 0,0-22 15,0 0-15,-22 21 0,1-21 0,0 1 16,0-1-16,0 0 0,0 0 15,-22 0-15,22 0 0,-21 1 0,21-1 16,-1 0-16,-20-21 0,21 21 16,0-21-16,0 21 0,-1-21 15,22-21 32</inkml:trace>
  <inkml:trace contextRef="#ctx0" brushRef="#br2" timeOffset="-171296.28">27982 2032 0,'21'-21'0,"-42"42"0,64-63 15,-22-1-15,0 22 0,0 0 16,0-21-16,0 21 0,1-1 0,-22 1 15,0 0-15,0 0 0,0 0 16,0 0-16,-22 21 0,1 0 16,0-22-16,-21 22 0,21 0 0,-22 0 15,1 0-15,0 0 0,-1 22 16,-20-1-16,20-21 0,1 21 16,0 0-16,-22 0 0,22 0 0,-22 22 15,1-22-15,-1 21 0,1-21 16,-1 22-16,-20-1 0,20 0 15,-20 1-15,-1-1 0,21 0 16,1 1-16,-1 20 0,1-20 0,-1-1 16,22 21-16,0-20 0,-1 20 15,1-20-15,0 20 0,21-21 0,-22 1 16,22-1-16,0 0 0,0 1 16,-22 20-16,22-20 0,0-1 0,0 0 15,0 1-15,0 20 0,-64 85 16,64-84-1,0-22-15,-22 22 0,22-22 0,0 21 16,0-20-16,0-1 0,21 0 0,-22 1 16,22-1-16,-21 22 15,0-22-15,21 0 0,0 22 0,-21-22 16,21 0-16,0 22 0,0-22 16,0 22-16,0-22 0,0 0 0,0 22 15,0-22-15,0 1 0,0-1 16,21 0-16,-21 1 0,21 20 0,0-21 15,-21 1-15,22 20 0,-1-20 16,0-1-16,0 0 0,0 1 0,0 20 16,1-42-16,-1 22 0,0-1 0,21-21 15,-21 21-15,22-20 0,-22 20 16,21-21-16,1 0 0,-1 0 16,0 1-16,22-1 0,-22 0 15,22 0-15,-22-21 0,21 21 0,1 0 16,-1 1-16,1-1 0,-1-21 0,-20 21 15,20 0-15,1 0 0,-22-21 16,22 0-16,-22 21 0,21-21 0,-20 0 16,20 0-16,-20 0 0,20 0 15,1 0-15,-22 0 0,21 0 0,1 0 16,-1 0-16,1 0 0,-1 0 0,1 0 16,-1 0-16,1 0 15,-22 0-15,1 0 0,20 0 0,-21 0 16,1 0-16,-1 0 0,0 0 15,1 0-15,-1 0 0,0 0 0,1-21 16,-1 0-16,22 21 0,-22 0 0,21-21 16,1 21-16,-22 0 0,22-21 15,-1 0-15,1 21 0,-22-22 0,22 22 16,-22-21-16,21 0 0,-20 21 16,-1-21-16,0 0 0,22 0 0,-22 21 15,1-22-15,-1 1 0,0 0 16,1-21-16,20 21 0,-21-1 0,1-20 15,-1 21-15,0-21 0,1 20 16,20-20-16,-20 0 0,-1-1 0,0 1 16,22 0-16,-22-1 0,0 1 15,1 0-15,-1-1 0,0 1 16,-20 0-16,20-1 0,-21 1 0,21-21 16,-20 20-16,20 1 0,-21-22 15,21 22-15,-20-21 0,-1 20 0,21 1 16,-21 0-16,22-1 0,-22-20 15,0 42-15,21-22 0,-21 1 0,1 0 16,-1-1-16,0 1 16,0 0-16,21-1 0,-20 1 0,-22 0 15,21-1-15,0 1 0,0-22 16,0 22-16,-21-21 0,0 20 16,21 1-16,-21 0 0,0-1 0,0 22 15,0-21-15,0 21 0,0-22 16,-21 22-16,0 0 0,0-21 0,0 20 15,0 1-15,-1-21 0,-20 21 16,21-22-16,0 22 0,-22-21 0,22 0 16,-21 20-16,21-20 0,-22 0 15,22-1-15,-21 22 0,21-21 16,0 21-16,-22-22 0,22 22 0,0 0 16,0 0-16,0 0 0,-1 0 15,1-1-15,0 1 0,0 0 16,0 0-16,-22 0 0,22 0 15,0-1-15,-21 1 0,21 0 0,-1 0 16,-20 0-16,21 21 0,-21-21 16,-1-1-16,1 1 0,0 21 0,-1-21 15,22 21-15,-21 0 0,-1-21 16,22 0-16,0 21 0,-21 0 0,21-21 16,-1 21-16,-20 0 0,21-22 15,-21 22-15,20 0 0,1-21 16,0 0-16,-21 21 0,21 0 0,-22-21 15,22 21-15,-21 0 0,-1 0 16,22 0-16,-21-21 0,0 21 16,20 0-16,1 0 0,0 0 15,0 0-15,0 0 0,0 0 0,-1 0 16,1 0-16,0 0 0,0-21 16,0 21-16,0 0 0,-1 0 15,1 0-15,-21 0 0,21-22 0,-22 22 16,1-21-16,0 21 0,21 0 15,-22-21-15,1 21 0,21-21 0,0 21 16,-22-21-16,22 21 0,0 0 16,0-21-16,0 21 0,-1 0 15,1-22-15,0 22 0,0 0 16,0 0-16,0-21 0,-1 21 16,-20 0-16,0 0 0,-1 0 0,-20 0 15,21 0-15,-22 0 0,22 0 16,-22 0-16,22 0 0,-22 0 15,1 0-15,21 0 0,-22 21 0,22-21 16,-1 0-16,1 22 0,0-22 16,21 21-16,-1-21 0,-20 21 15,21-21-15,-21 21 0,20-21 0,1 21 16,-21 0-16,21-21 0,0 22 16,-1-1-16,1-21 0,21 21 0,-21 0 15,21 0-15</inkml:trace>
  <inkml:trace contextRef="#ctx0" brushRef="#br2" timeOffset="-169841.05">27093 2900 0,'0'0'0,"0"-21"16,0 42 31,0 0-47,0 0 16,0 0-16,0 22 0,0-22 0,-21 21 15,21-21-15,-21 22 0,0-22 16,21 21-16,0 1 0,-21-22 0,21 0 15,-22 0-15,22 0 0,0 0 16,0-42 15,0-21-31,0 21 16,0 0-16</inkml:trace>
  <inkml:trace contextRef="#ctx0" brushRef="#br2" timeOffset="-169544.22">27136 2709 0,'0'0'0,"-22"0"0,22-21 16,-21 21 0,21-21-1,-21 21 16,21-21-31,-21 0 32,0 21-32,0 0 15,-1 0 1,22 21 0,0 0-16,22 0 15,-1 0-15,0-21 16,0 22-16</inkml:trace>
  <inkml:trace contextRef="#ctx0" brushRef="#br2" timeOffset="-168848.26">27432 2879 0,'0'21'0,"0"0"15,0 0-15,0 0 16,0 1-16,0-1 15,0 0-15,0 0 0,0 0 16,0 0-16,0 1 0,0-1 16,0 0-16,0 0 0,0 0 15,0 0 1,0-42 15,0 0-31,0 0 16,0 0-16,0 0 15,0-1-15,0-20 0,0 21 0,21 0 16,0 0-16,0-1 0,1 1 16,-1 0-16,0 0 0,0 0 0,0 21 15,0 0-15,1 0 0,-1 0 16,0 0-16,-21 21 0,0 0 16,0 0-16,0 0 0,0 1 15,0-1-15,0 0 0,0 0 0,0 0 16,0 0-16,0 1 15,0-1-15,0 0 0,21-21 0,0 21 16,0-21-16,1 0 0,-1 0 16,0 0-16,0-21 15,0 0-15,0 21 0,1-21 16,-1-1-16,0 1 0,-21 0 0,21 0 16,0 0-16,0-22 0,-21 22 15,22-21-15,-1 0 0,-21-1 0,0 1 16,21 21-16,0-22 0,-21 1 15,0 21-15,0 0 0,0 0 0,0 42 32,0 0-32,0 0 0,0 0 15,0 22-15,0-1 0,-21 0 16,0 1-16,21-22 0,-21 21 16,21 0-16,-22-20 0,22 20 15,-21-21-15,21 21 0,0-20 0,0-1 16,0 0-16,0 0 0,0 0 15,21-21 1,1 0 0,-22-21-16,21 0 0,0 0 15,-21 0-15,0-1 0</inkml:trace>
  <inkml:trace contextRef="#ctx0" brushRef="#br2" timeOffset="-168672.05">27961 2900 0,'0'0'0,"21"0"47,0-21-47,1 21 16,-1 0-16,0 0 0,0 0 16,21 0-16,-20 0 0,20 0 0,-21 0 15,0-21-15,22 21 0,-22 0 16</inkml:trace>
  <inkml:trace contextRef="#ctx0" brushRef="#br2" timeOffset="-168084.34">28829 2963 0,'21'0'16,"0"0"-1,-21-21-15,0 0 16,0 0 0,0 0-16,0 0 0,0-1 15,0 1-15,-21 21 16,0 0-16,0 0 16,0 0-16,-1 0 0,1 0 15,0 0-15,0 21 0,0 1 0,0-1 16,-22 0-16,22 0 0,0 0 15,0 0-15,0 22 0,-1-22 0,22 0 16,0 21-16,-21-20 0,21-1 16,0 0-16,0 0 0,0 0 0,21 0 15,1-21 1,-1 0-16,0-21 0,0 21 16,0-21-16,0 0 0,1 21 15,-1-21-15,0 0 0,0-1 0,-21 1 16,21-21-16,-21 21 0,21 0 15,-21-1-15,0 1 0,22 21 16,-22-21-16,0 42 31,0 0-15,0 1-16,0-1 0,0 0 0,0 0 16,0 0-16,0 0 0,0 1 15,0-1-15,0 0 0,0 0 0,21 0 16,-21 0-16,21 1 0,0-1 15,0-21-15,0 21 0,1-21 16,-1 0 0,0 0-16,0 0 15,-21-21-15,21 0 0,0 21 16,-21-22-16,22 1 0,-1 0 0</inkml:trace>
  <inkml:trace contextRef="#ctx0" brushRef="#br2" timeOffset="-167812.38">29506 2921 0,'0'0'15,"-21"0"-15,42 0 47,0 0-31,1 0-16,-1 0 15,0 0-15,0 0 0,0 0 16</inkml:trace>
  <inkml:trace contextRef="#ctx0" brushRef="#br2" timeOffset="-167628.41">29464 3069 0,'0'0'0,"0"21"16,0 1 0,21-22-1,0 0-15,0 0 0,1 0 16,-1 0-16,0 0 15,0 0-15,0-22 0,0 22 16,1 0-16,-1-21 16</inkml:trace>
  <inkml:trace contextRef="#ctx0" brushRef="#br2" timeOffset="-167308.45">30099 2900 0,'0'0'15,"0"-21"-15,0 42 47,0 0-47,0 0 16,-21 0-16,21 1 0,-21 20 15,-1-21-15,22 0 0,0 0 0,-21 1 16,0-1-16,0 21 0,21-21 16,0 0-16,-21 1 0,21-1 15,0 0-15,21-42 47</inkml:trace>
  <inkml:trace contextRef="#ctx0" brushRef="#br2" timeOffset="-166852.5">30374 3027 0,'-21'0'46,"21"21"-46,-21-21 0,21 21 16,0 0-16,-21-21 0,-1 22 16,22-1-16,-21 0 0,21 0 15,0 0-15,0 0 0,0 1 16,0-1-16,0 0 0,0 0 0,0 0 16,0 0-16,21-21 15,1 0-15,-1 0 0,0 0 16,0 0-16,0 0 0,0 0 0,1 0 15,-1-21-15,0 21 0,-21-21 16,21 0-16,0 0 0,-21 0 0,0-1 16,21-20-16,-21 21 0,22 0 15,-22-22-15,0 22 0,0 0 16,0 0-16,0-21 0,0 20 16,0 1-16,0 0 0,-22 21 15,1 0-15,0 0 16,0 0-16,0 0 0,0 0 15,-1 21-15,1-21 16,0 21-16,0-21 0,0 22 0,0-22 16,-1 21-16,1 0 15,0-21-15</inkml:trace>
  <inkml:trace contextRef="#ctx0" brushRef="#br2" timeOffset="-166080.34">25950 4191 0,'21'-21'0,"1"21"0,-1-21 0,0 0 15,0-1-15,0 1 16,0 21-16,1-21 0,-22 0 16,21 0-16,0 0 15,-21 42 1,0 0-16,0 0 16,0 0-16,0 22 0,0-1 15,0-21-15,0 21 0,-21 1 0,21-1 16,-21 0-16,21-20 0,0 20 15,-22-21-15,22 0 0,0 0 0,0 1 16,0-1-16,0 0 0,22-21 47,-1 0-47,0-21 0,-21 0 16</inkml:trace>
  <inkml:trace contextRef="#ctx0" brushRef="#br2" timeOffset="-165848.47">26501 4043 0,'0'0'0,"-22"0"15,1 21 1,0 0-16,0 0 16,0 1-16,0 20 0,-1-21 0,1 21 15,0-20-15,0 20 0,0 0 16,0-21-16,-1 1 0,1 20 0,21-21 15,0 0-15,0 0 16,0 1-16,21-22 16,1 0-16,-1 0 0,-21-22 15,21 1-15,0 21 0</inkml:trace>
  <inkml:trace contextRef="#ctx0" brushRef="#br2" timeOffset="-165468.7">26670 4191 0,'0'21'31,"-21"-21"-31,0 21 16,-1 1-16,1-1 0,21 0 0,-21 0 16,21 0-16,-21 0 0,21 1 15,0 20-15,0-21 0,0 0 16,0 0-16,0 1 0,0-1 15,21-21 1,0 0-16,0 0 0,1 0 16,-1 0-16,0-21 0,0 21 15,0-22-15,0 1 0,1 21 0,-22-21 16,0 0-16,21 0 0,-21 0 16,0-1-16,0 1 0,0 0 0,0 0 15,0 0-15,-21 0 0,21-1 16,-22 22-16,1 0 0,0 0 0,0 0 15,0 0-15,0 0 16,21 22-16,-22-22 0,22 21 16,-21 0-16,21 0 0,0 0 15,0 0 1</inkml:trace>
  <inkml:trace contextRef="#ctx0" brushRef="#br2" timeOffset="-165228.58">27093 4276 0,'0'21'31,"0"0"-31,-21-21 0,21 21 16,0 0-16,0 1 0,-21-1 0,21 0 15,-21 0-15,21 0 16,-21-21-16,21 21 0,0 1 0,0-1 15,0-42 32,0-1-47</inkml:trace>
  <inkml:trace contextRef="#ctx0" brushRef="#br2" timeOffset="-165048.62">27072 4022 0,'0'-21'16,"0"42"-16,-21-42 31,21 42 1,0 0-32,21-21 0,-21 21 15,21 0-15,0 0 16</inkml:trace>
  <inkml:trace contextRef="#ctx0" brushRef="#br2" timeOffset="-164476.45">27538 4403 0,'0'-21'0,"0"-1"0,0 1 15,0 0-15,0 0 16,-21 21 0,-1 0-16,1 0 15,0 0-15,0 21 16,0 0-16,0 0 0,-1 1 16,22-1-16,-21 0 0,21 0 0,-21 0 15,21 0-15,-21 1 0,21-1 16,0 0-16,0 0 15,21-21 1,0 0-16,0 0 16,1 0-16,-1 0 15,0-21-15,0 21 0,0-21 0,-21 0 16,21-1-16,1 1 0,-1 0 16,0 0-16,-21-21 0,21-1 0,0 1 15,-21 0-15,0-1 0,21 1 16,1 0-16,-22-1 0,0 1 0,0 0 15,0-1-15,21 22 0,-21 0 16,0 0-16,0 0 0,0-1 16,0 44-1,0-1-15,0 0 0,-21 21 16,21 1-16,0-1 0,0 0 0,-22 22 16,22-22-16,0 0 0,-21 1 15,21-1-15,0 0 0,0-20 0,0 20 16,0-21-16,0 0 0,0 0 15,0 1-15,0-1 0,21 0 0,1-21 16,-1 0 0,0 0-16,0 0 0,0 0 15,22 0-15,-22-21 0</inkml:trace>
  <inkml:trace contextRef="#ctx0" brushRef="#br2" timeOffset="-162988.85">28829 4276 0,'0'0'0,"0"-21"0,0-1 0,0 1 0,0 0 16,0 0-16,0 0 15,0 0-15,0-1 0,-21 1 0,0 21 16,-1-21-16,1 21 16,0 0-16,0 0 0,0 21 0,0 0 15,-1-21-15,1 43 0,21-22 16,-21 0-16,0 21 0,0-20 0,21 20 16,0-21-16,-21 0 0,21 22 15,0-22-15,0 0 0,0 0 0,0 0 16,0 0-16,21-21 15,0 0-15,0 0 16,0 0-16,0 0 0,1 0 0,-1 0 16,0-21-16,0 0 0,0 0 15,0 0-15,1 0 16,-22-22-16,0 22 0,21 0 0,-21 0 16,21 0-16,-21-1 0,0 1 15,0 0-15,0 42 31,0 0-31,0 1 0,0-1 0,-21 0 16,21 0-16,0 0 0,0 0 16,0 1-16,0-1 0,0 0 0,0 0 15,0 0-15,21-21 0,0 21 16,0-21-16,0 0 0,1 0 16,-1 0-16,0 0 0,21 0 0,-21 0 15,22 0-15,-22 0 0,21 0 16,-21-21-16,22 21 0,-22-21 0,0 0 15,0 0-15,0 0 0,1-1 16,-1 1-16,-21 0 0,21 0 0,-21 0 16,0 0-16,0-1 0,0 1 15,-21 21-15,0 0 16,-1 0-16,1 0 0,0 0 16,0 21-16,0-21 0,0 22 0,-1-1 15,1 0-15,0 0 0,0 0 16,21 0-16,0 1 0,-21-1 15,21 0-15,0 0 0,0 0 16,0 0 0,21-21-16,0 0 0,0 0 0,0 0 15,1 0-15,-1 0 0,0 0 16,0 0-16,0-21 0,0 0 0,1 0 16,-1 0-16,-21 0 0,21-1 15,0-20-15,0 21 0,0-21 0,1-1 16,-1 1-16,-21 0 0,0-1 15,21 1-15,-21 0 0,0 20 0,0-20 16,0 21-16,0 0 16,0 42-1,-21 0 1,21 0-16,0 0 0,-21 22 0,-1-22 16,22 21-16,-21 1 0,21-1 15,0-21-15,0 21 0,0 1 0,0-22 16,0 21-16,0-21 0,0 1 15,0-1-15,0 0 0,0 0 0,21 0 16,1 0-16,-1-21 0,0 0 16,0 0-16,0 22 0,0-22 0,1 0 15,-1 0-15,0 0 16,0-22-16,0 22 0,0-21 0,1 0 16,-1 0-16,0 0 0,-21 0 15,0-1-15,0 1 0,0 0 16,0 0-16,0 0 0,0 0 0,0-1 15,0 1-15,-21 21 16,0 0-16,-1 0 16,1 21-16,0 1 15,0-22-15,21 21 0,0 21 0,-21-21 16,21 0-16,-21 1 0,21-1 16,0 0-16,0 0 0,0 0 15,21-21 1,0 0-1,0 0-15,0 0 16,0 0-16,1 0 0,-22-21 0,21 0 16,0 0-16,0 0 0,0-1 15,-21-20-15,21 21 0,1-21 0,-1-1 16,0 1-16,-21 0 0,21-1 16,0 1-16,-21 0 0,0-1 15,21 22-15,-21 0 0,0 0 0,22 0 16,-44 42-1,22 0-15,-21 0 16,0 0-16,0 0 0,21 22 0,-21-1 16,0 0-16,21 1 15,0-1-15,-22 0 0,22-20 0,-21 20 16,21 0-16,0-21 0,-21 22 16,21-22-16,0 0 0,0 0 0,0 0 15,0 1-15,21-1 0,0-21 16,-21 21-16,22-21 15,-1 0 1,0 0-16,0-21 0,0 0 16,0 21-16,1-22 0</inkml:trace>
  <inkml:trace contextRef="#ctx0" brushRef="#br2" timeOffset="-162704.93">30395 4043 0,'-21'0'0,"0"0"0,0 0 16,0 0-16,-1 21 16,1 0-16,21 0 0,-21 1 0,0 20 15,0-21-15,21 0 0,0 22 16,0-22-16,-21 0 0,21 0 15,0 21-15,0-20 0,0-1 16,0 0-16,0 0 0,0 0 16,21 0-1,0-21-15,0 0 0,0 0 16,0 0-16</inkml:trace>
  <inkml:trace contextRef="#ctx0" brushRef="#br2" timeOffset="-162381.15">30713 3916 0,'21'0'16,"0"0"-1,0 21 1,-21 0-16,0 0 0,21 1 16,-21-1-16,0 0 0,0 21 15,0-21-15,0 22 0,0-22 0,0 21 16,0-21-16,-21 22 16,21-22-16,-21 21 0,0-21 0,21 1 15,-21-1-15,0 0 0,-1 0 16,1-21-16,21 21 0,-21 0 0,0-21 15,0 0-15,0 0 16,-1 0-16</inkml:trace>
  <inkml:trace contextRef="#ctx0" brushRef="#br2" timeOffset="-158816.9">17568 9589 0,'0'0'0,"0"-22"0,0-20 15,0 21-15,0 0 16,0 42 15,-21 0-15,21 0-16,0 0 0,-21 22 0,21-22 16,0 21-16,0 1 0,0-1 15,-21 0-15,21 1 0,0-1 0,0 0 16,0 1-16,0-22 0,0 21 15,0-21-15,0 0 0,0 22 0,0-22 16,0 0-16,0 0 0,0 0 31,0-42 1,0 0-32,0 0 0,0 0 0</inkml:trace>
  <inkml:trace contextRef="#ctx0" brushRef="#br2" timeOffset="-158481.1">17378 9589 0,'0'0'0,"0"-43"16,0 22-1,0 0-15,21 21 0,0-21 0,0 21 16,0-21-16,22 21 0,-22-22 0,0 22 15,21 0-15,-20 0 0,-1 0 16,21 0-16,-21 0 0,0 0 16,1 22-16,20-22 0,-21 21 15,-21 0-15,0 21 0,21-21 0,-21 1 16,0 20-16,0-21 0,0 0 0,-21 22 16,0-22-16,0 0 0,0 0 15,-1 0-15,-20 0 0,21 1 0,0-22 16,0 21-16,-1-21 0,22 21 15,-21-21-15,42-21 47</inkml:trace>
  <inkml:trace contextRef="#ctx0" brushRef="#br2" timeOffset="-157980.39">18246 9694 0,'0'0'16,"21"-21"0,-21 0-16,0 0 0,0 0 0,0 0 15,0-1-15,-21 22 16,-1 0-1,1 0-15,-21 0 0,21 0 16,0 22-16,-1-1 0,-20 0 16,21 0-16,0 0 0,0 0 0,-1 1 15,22 20-15,0-21 0,0 0 16,0 0-16,0 1 0,0-1 16,22 0-16,-1-21 15,0 0-15,-21 21 0,21-21 0,0 21 16,0-21-16,1 21 0,-1-21 0,0 22 15,0-22-15,0 21 0,0-21 16,-21 21-16,0 0 0,0 0 16,0 0-1,-21 1-15,0-22 16,0 21-16,0-21 0,-22 21 0,22-21 16,-21 0-16,21 21 0,-22-21 15,22 0-15,0 0 0,-21 0 0,21 0 16,-1 0-16,44 0 47,-1 0-47,0 0 0,0 0 15,0-21-15</inkml:trace>
  <inkml:trace contextRef="#ctx0" brushRef="#br2" timeOffset="-157668.56">18605 9716 0,'-21'-22'16,"0"22"-16,21 22 31,0-1-31,0 0 0,0 0 16,0 0-16,21 22 0,0-22 0,1 21 15,-22-21-15,21 0 0,-21 22 16,0-22-16,21 0 0,-21 0 0,0 0 16,21 1-16,-21-1 0,0 0 15,0 0-15,0-42 47,21 0-47,-21 0 16,21-1-16</inkml:trace>
  <inkml:trace contextRef="#ctx0" brushRef="#br2" timeOffset="-157404.71">18944 9546 0,'0'21'15,"-21"1"1,21 20-16,-21-21 0,0 21 15,21-20-15,-22 20 0,1 0 16,0 1-16,21-22 0,-21 21 0,0 0 16,0-20-16,21-1 0,0 0 15,0 0-15,-22 0 0,22 0 16,0 1-16,0-1 16,0-42 15,0-1-31,22 1 15,-1 21-15</inkml:trace>
  <inkml:trace contextRef="#ctx0" brushRef="#br2" timeOffset="-156649.15">19240 9652 0,'0'21'15,"0"0"1,0 1-16,0-1 16,0 0-16,0 0 0,0 21 0,0-20 15,-21-1-15,21 21 0,0-21 0,-21 0 16,21 1-16,0-1 0,0 0 16,0 0-16,0 0 0,0 0 0,0 1 15,0-1 1,-21-42 31,21-1-47,0 1 15,-21 0-15,21 0 0,0-21 16,0 20-16,0-20 0,0 21 0,0-21 16,0-1-16,0 22 0,21-21 0,0 21 15,0-1-15,0 1 0,-21 0 16,22 0-16,-1 21 0,0 0 0,0 0 15,0 0-15,0 0 16,-21 21-16,22 0 0,-22 0 0,21 1 16,-21-1-16,0 0 0,21 21 15,-21-21-15,21 1 0,-21 20 16,0-21-16,0 0 0,0 0 0,0 1 16,0-1-16,0 0 15,0 0-15,0 0 16,0-42 15,0 0-31,0 0 16,0 0-16,0-1 15,0-20-15,21 21 0,0 0 0,1-22 16,-22 1-16,21 0 0,0 21 16,0-22-16,0 1 0,0 21 0,1 0 15,-1-1-15,0 1 0,0 0 16,0 21-16,0 0 0,1 0 15,-22 21-15,21 0 0,0 1 0,-21 20 16,21-21-16,-21 21 0,0-20 16,21 20-16,0-21 0,-21 21 0,0-20 15,0 20-15,0-21 0,0 0 16,0 0-16,0 1 0,0-1 0,-21 0 16,0 0-16,0 0 0,0-21 31,21-21-16</inkml:trace>
  <inkml:trace contextRef="#ctx0" brushRef="#br2" timeOffset="-155821.47">20680 9462 0,'0'0'0,"0"-22"0,0 1 16,0 0-1,0 0 1,0 0-16,0 0 15,-21 21-15,-1 0 16,1 0-16,0 0 0,0 0 16,0 0-16,0 0 0,-1 21 15,1-21-15,0 21 0,0-21 0,0 21 16,0 0-16,-1 0 0,1-21 16,21 22-16,0-1 0,0 0 15,0 0 1,0 0-1,21-21-15,1 0 0,-1 0 16,0 21-16,21-21 0,-21 22 16,1-22-16,-1 21 0,0-21 0,0 21 15,-21 0-15,21-21 0,-21 21 16,0 0-16,0 1 0,0-1 16,0 0-16,-21 0 15,0 0-15,0 0 0,0-21 0,-22 22 16,22-22-16,0 21 0,0-21 15,0 0-15,-1 21 0,1-21 0,0 0 16,42 0 31,0 0-47,1 0 16,-1 0-16,0 0 15,0 0-15,0 0 0,0 21 16,-21 0-1,0 0-15,0 1 16,0-1-16,0 0 0,0 0 16,-21 0-16,0 0 0,0 1 0,21-1 15,-21 0-15,0 0 0,-1 0 0,22 0 16,-21 1 0,21-1-16,-21 0 0,21 0 15,0 0 1,21-21-1,0 0-15,1 0 0,-1 0 16,0 0-16,0 0 16,0 0-1</inkml:trace>
  <inkml:trace contextRef="#ctx0" brushRef="#br2" timeOffset="-154532.6">21061 14965 0,'0'-21'0,"0"0"31,0-1-31,0 1 16,0 0-16,0 0 15,21 0-15,-21 0 0,21-1 16,0 22-16,-21-21 15,21 21-15,1 0 0,-22-21 0,21 21 16,0 0 0,-21 21-1,0 0-15,0 1 16,0-1-16,0 0 16,-21 0-16,0 0 0,21 0 0,0 22 15,-22-22-15,1 0 0,21 21 16,0-20-16,0-1 0,0 0 0,0 0 15,0 0-15,0 0 0,0 1 0,0-1 16,0 0-16,21-21 0,-21 21 16,22-21-16,-1 0 0,0 0 15,0 0-15,0 0 16,0-21-16,-21 0 16,0 0-16,0 42 46,0 0-30,0 0-16,0 0 0,0 22 16,0-22-16,0 0 0,0 0 0,0 0 15,0 0-15,0 1 0,0-1 16,0 21-16,0-21 0,0 0 0,0 1 16,0-1-16,0 0 15,0 0-15,0 0 0,0 0 16,-21 1-16,0-22 15,0 21-15,0-21 0,0 0 0,-1 0 16,1 0-16,0 0 0,0 0 16,0 0-16,0 0 0,-1 0 15,1 0 1,0 0 0,0 0-1,21-21-15,0-1 16,-21 1-16,21 0 15</inkml:trace>
  <inkml:trace contextRef="#ctx0" brushRef="#br2" timeOffset="-150724.47">17907 11070 0,'0'0'16,"21"-21"-16,0 0 0,-21 0 0,21 0 15,-21-1-15,0 1 0,0 0 16,-21 42 31,21 22-47,-21-22 0,21 0 15,-21 21-15,0 1 0,21-1 0,0 0 16,-21 1-16,21-1 0,-22 0 16,22 22-16,0-22 0,-21 0 0,0 1 15,21-22-15,-21 21 0,21-21 16,0 1-16,0-1 0,0 0 0,0-42 47,0 0-47,0-1 0,0 1 15,0 0-15,21-21 0,0-1 0,0 1 16,-21 0-16,22-1 0,-1-20 0,0-1 16,-21 1-16,21 21 15,0-22-15,-21 22 0,21-1 0,-21 1 16,22 0-16,-22 21 0,0-1 15,0 1-15,21 21 32,-21 43-32,0-22 0,21 0 0,-21 21 15,0 1-15,0-1 0,0 0 16,21 1-16,-21 20 0,0-21 0,0 1 16,0 20-16,0-20 0,0-1 15,0 0-15,0 1 0,0-22 16,0 0-16,0 21 0,0-21 0,0 1 15,-21-22 17,0 0-17,0-22-15,-1 1 0</inkml:trace>
  <inkml:trace contextRef="#ctx0" brushRef="#br2" timeOffset="-150520.59">17801 11409 0,'0'0'0,"21"0"0,0 0 0,1 0 15,-1 0 1,0 0-16,0 0 0,21 0 16,-20-21-16,-1 21 0,21 0 15,-21-21-15,22 21 0,-22 0 0,21 0 16,-21-22-16,22 22 0,-22-21 15,0 21-15,21-21 0,-21 21 0</inkml:trace>
  <inkml:trace contextRef="#ctx0" brushRef="#br2" timeOffset="-149915.95">19643 11282 0,'0'0'0,"0"-21"0,0 0 15,0-1-15,0 1 0,0 0 0,0 0 0,0 0 16,0 0-16,-22-1 0,22 1 15,0 0-15,-21 0 0,0 0 16,0 21-16,0-21 0,21-1 16,-21 22-16,-1 0 0,1 0 0,0 0 15,0 22-15,0-1 16,0 0-16,-1 0 0,1 0 0,21 22 16,-21-1-16,0 0 0,0 1 0,21-1 15,0 0-15,0 1 0,0-1 16,0-21-16,0 21 0,0-20 0,0-1 15,0 0-15,21-21 16,0 21-16,0-21 0,0 0 0,1 0 16,20 0-16,-21-21 15,0 0-15,22 0 0,-22-1 0,0 1 16,0 0-16,0 0 0,0-21 0,1 20 16,-1-20-16,-21 0 0,0 21 15,0-22-15,0 22 0,21 0 0,-21 0 16,0 0-16,0 42 31,0 0-31,0 0 16,0 0-16,0 22 0,0-22 0,0 21 15,0-21-15,0 22 0,21-1 16,-21-21-16,0 0 0,21 0 16,0 1-16,-21-1 0,22 0 0,-1-21 15,0 0-15,0 0 0,0 0 16,22 0-16,-22 0 0</inkml:trace>
  <inkml:trace contextRef="#ctx0" brushRef="#br2" timeOffset="-149763.02">20489 11197 0,'-21'0'0,"-21"0"16</inkml:trace>
  <inkml:trace contextRef="#ctx0" brushRef="#br2" timeOffset="-149640.09">20553 11282 0,'-21'0'0,"-1"21"16</inkml:trace>
  <inkml:trace contextRef="#ctx0" brushRef="#br2" timeOffset="-149501.18">20383 11409 0,'-21'0'16,"21"21"-16,43-84 0,-65 105 0,1 0 16,42-42-1,1 0 1,-1 0-16,0 0 0,0 0 15,0 0-15,0 0 0,1-21 16,-1 21-16,0-21 0,0 0 0,0 21 16</inkml:trace>
  <inkml:trace contextRef="#ctx0" brushRef="#br2" timeOffset="-148852.41">21230 11070 0,'0'0'0,"-21"-21"0,21 0 15,-21 0-15,21 0 0,0-1 16,-21 22-16,21-21 0,0 0 0,0 42 47,0 0-31,0 1-16,0-1 0,0 21 0,0-21 15,0 22-15,0-22 0,0 21 16,0 0-16,0-20 0,0-1 0,0 21 15,0-21-15,-22 0 0,22 1 0,-21-1 16,21 0 0,0-42 15,0 0-31,0-1 0,0 1 16,0 0-16,0-21 0,0 21 15,21-22-15,1 1 0,-22 21 0,21-22 16,0 22-16,0-21 0,0 21 0,22 0 15,-22-1-15,0 22 0,21 0 16,-21-21-16,22 21 0,-22 0 0,0 0 16,0 21-16,22 1 0,-22-22 15,0 21-15,0 21 0,-21-21 0,21 0 16,-21 22-16,0-22 0,0 0 16,0 21-16,0-20 0,0-1 15,0 0-15,0 0 0,0 0 0,0 0 16,-21 1-16,21-1 15,0-42 17,0-1-32,21 1 15,0 0-15,1 0 0</inkml:trace>
  <inkml:trace contextRef="#ctx0" brushRef="#br2" timeOffset="-148484.33">21759 11113 0,'0'21'15,"0"0"1,21-21-16,1 0 16,-1 0-16,0 0 15,0 0-15,0 0 0,0 0 0,1 0 16,-1-21-16,0 21 0,0-21 16,0 21-16,0-22 0,1 1 0,-1 21 15,-21-21-15,0 0 0,21 0 0,-21 0 16,0-1-16,0 1 15,0 0-15,-21 21 16,0 0 0,-1 0-16,1 21 0,0 0 15,0 1-15,21-1 0,-21 0 0,21 0 16,0 21-16,-21-20 0,21 20 16,-22-21-16,22 21 0,0-20 0,0-1 15,0 0-15,0 0 0,0 0 16,0 0-16,22 1 15,-1-22-15,0 0 0,0 0 16,0-22-16,0 22 16,1-21-16,-1 0 0,0 0 0,0 0 15</inkml:trace>
  <inkml:trace contextRef="#ctx0" brushRef="#br2" timeOffset="-147872.65">22394 10922 0,'0'21'32,"0"0"-32,0 1 15,0-1-15,-21 0 0,0 21 0,21-21 16,-21 1-16,21 20 0,-21-21 16,21 0-16,0 0 0,0 1 0,0-1 15,0 0-15,0 0 16,21-21-1,0-21 1,0 21-16,-21-21 16,21 0-16,0-1 0,1 1 0,-22 0 15,21-21-15,0 21 0,0 21 16,-21-22-16,0 1 0,21 0 0,-21 42 47,0 0-47,0 1 0,0-1 15,0 0-15,0 0 0,0 0 0,0 0 16,0 1-16,0-1 0,0 0 16,0 0-16,21-21 0,-21 21 15,22-21-15,-1 0 0,0 0 16,0 0-16,0 0 0,0 0 0,1 0 16,-1 0-16,0 0 0,21-21 0,-21 0 15,1 0-15,-1 0 0,0-1 16,0-20-16,-21 21 0,0 0 0,0-22 15,0 22-15,0-21 0,0 21 16,0-22-16,0 22 0,-21 0 0,0 21 16,0-21-16,21 0 0,-22 21 15,44 0 32,-22 21-31,21-21-16,0 0 0,0 0 15,0 0-15,0 0 16,1 0-16,-1 0 0,0-21 16,0 21-16</inkml:trace>
  <inkml:trace contextRef="#ctx0" brushRef="#br2" timeOffset="-147284.79">23537 10647 0,'0'-21'0,"0"42"0,0-63 16,0 20-16,-21 22 0,21-21 15,-21 21-15,0 0 16,21 21 0,0 1-16,-21-1 0,21 21 15,-22-21-15,22 22 0,0-1 0,-21-21 16,0 21-16,21 1 0,-21-1 15,0-21-15,0 22 0,-1-1 16,1-21-16,21 21 0,-21-20 0,0 20 16,0-21-16,21 0 0,-21 0 15,21 1-15,0-1 0,0-42 32,0-1-17,0 1-15,0 0 0,21 0 16,0-21-16,-21 20 0,21-20 0,0 0 15,0-1-15,1 1 0,-22 0 0,21-22 16,0 22-16,0 0 0,0-1 16,-21 1-16,21 0 0,-21 20 0,22 1 15,-22 0-15,0 0 16,21 21-16,-21 21 16,0 0-16,21 22 0,-21-22 15,0 21-15,0 0 0,0-20 16,0 20-16,0 0 0,0 1 0,0-1 15,0 0-15,0-21 0,0 22 16,0-1-16,0-21 0,0 22 0,0-22 16,0 21-16,0-21 0,0 0 0,0 1 15,0-1-15,0 0 0,0 0 16,0-42 15,0 0-15,-21 0-16,21-1 0,-21 1 15</inkml:trace>
  <inkml:trace contextRef="#ctx0" brushRef="#br2" timeOffset="-147103.89">23262 11028 0,'0'0'0,"-21"0"0,0 0 16,42 0 0,0 0-1,0 0-15,0 0 0,1 0 16,-1 0-16,0 0 0,21 0 0,-21 0 15,1 0-15,20 0 0,-21-21 16,0 21-16,22 0 0,-22 0 16,0-21-16,21 21 0,-21-22 0,1 22 15,-1-21-15,21 21 0</inkml:trace>
  <inkml:trace contextRef="#ctx0" brushRef="#br2" timeOffset="-146783.78">24215 10626 0,'0'0'0,"0"-43"15,-22 43-15,1 0 32,0 22-32,21-1 0,-21 0 0,21 0 15,-21 21-15,0-20 0,-1 20 16,22-21-16,0 21 0,-21-20 0,0 20 15,21 0-15,0-21 0,0 22 16,0-22-16,0 0 0,0 21 0,0-20 16,0-1-16,0 0 0,0 0 0,0 0 15,0 0-15,0 1 0,21-1 16,0-21-16,1 0 16,-1 0-16,0 0 15,0 0-15,0 0 0,-21-21 0,21-1 16,22 1-16,-22 0 0,0 0 15</inkml:trace>
  <inkml:trace contextRef="#ctx0" brushRef="#br2" timeOffset="-146464.97">24553 10605 0,'0'0'15,"0"-22"-15,0 1 0,0 0 16,21 21-16,1 0 15,-1 0 1,0 21-16,-21 0 0,21 1 16,0-1-16,-21 0 0,0 0 0,21 0 15,-21 0-15,22 22 0,-22-22 16,0 21-16,0-21 0,0 22 0,0-22 16,0 21-16,-22-21 0,1 22 15,0-22-15,0 0 0,0 21 0,0-20 16,-1-1-16,1 0 0,0 0 0,0 0 15,0 0-15,21 1 0,-21-1 16,21 0-16,-22-21 0,22-21 47,0 0-47,0-1 0</inkml:trace>
  <inkml:trace contextRef="#ctx0" brushRef="#br2" timeOffset="-143979.02">23749 10329 0,'0'22'0,"0"-1"32,21-42 30,0 21-46,-21-22-16,21 1 0,1 0 15,-1 0-15,-21 0 16,21 21-16,0-21 0,-21-1 0,21 1 16,0 0-16,1 0 0,-1 0 15,-21 0-15,21-1 0,0 1 16,0 0-16,0 0 0,-21 0 0,22 0 15,-1-1-15,0 1 0,0 0 16,0-21-16,0 21 0,1-1 16,-1-20-16,0 21 0,0 0 0,0-22 15,-21 22-15,21 0 0,1-21 0,-1 21 16,-21-1-16,21 1 0,0 0 16,-21 0-16,0 0 0,21 0 0,-21-1 15,21 1-15,1 0 0,-22 0 0,21 0 16,0 0-16,0-1 15,0 1-15,0 0 0,-21 0 0,22 0 16,-1 0-16,0-1 0,-21 1 0,21 0 16,0 0-16,0 0 0,1 0 15,-1-1-15,-21 1 16,21 0-16,0 0 0,-21 0 0,0 0 16,21-1-16,0 1 0,1 0 15,-1 0-15,0 0 0,0-22 0,0 22 16,0 0-16,1 0 0,20-21 0,-21 20 15,0 1-15,0 0 0,22 0 16,-22 0-16,0 0 0,0-1 0,0 1 16,1 0-16,-22 0 0,21-21 15,0 20-15,0 1 0,0 0 0,0 0 16,1-21-16,-1 20 0,0 1 0,0-21 16,21 21-16,-20-22 0,-1 22 15,21-21-15,-21 21 0,0 0 16,1-1-16,-1 1 0,0 0 15,-21 0-15,0 0 0,21 0 0,0-1 16,0 1-16,1 0 0,-1 0 16,0 0-16,21-22 0,1 22 15,-1 0-15,0 0 0,-21-21 0,22 20 16,-22 1-16,21 0 0,-21 0 0,-21 0 16,22 0-16,-1-1 15,-21 1-15,21 0 0,0 0 0,0 0 16,0 0-16,1-1 15,-1-20-15,0 21 0,0 0 0,0 0 16,0-22-16,-21 22 0,22-21 0,20 21 16,-21-1-16,0-20 0,0 21 15,1 0-15,-22 0 0,0-1 0,21 1 16,-21 0-16,0 0 16,0 0-16,21 0 0,-21-1 15,0 1-15,0 0 16,21 21-16,-21-21 0,21 0 15,0 0-15,-21-1 16,22 22-16,-1-21 0,-21 0 16,0 0-16,21 0 0,0 0 15,-21-1-15,21 1 16,-21 0-16,21 0 0,-21 0 16,22 0-16,-1 21 15,0-22-15,-21 1 0,21 21 0,0-21 16,-21 0-16,21 0 0,1 0 15,-1 21-15,0-22 0,0 1 0,0 0 16,-21 0-16,21 0 0,1 21 16,-1-21-16,0-1 0,0 22 0,-21-21 15,21 21-15,0 0 0,-21-21 16,22 21-16,-22-21 0,21 21 16,-21-21-16,21 21 0,0-21 15,-21-1 1,21 22-16,0-21 0,1 21 15,-22-21-15,0 0 16,21 21-16,-21-21 16,21 21-16,-21-21 15,0-1 1,21 1 0,-21 0-16,21 0 31,0 21-16,-21-21-15,0 0 32,0-1-17,0 1 17,-21 21 30,0 0-62,0 0 0,0 0 16,0 0-16,-1 0 0,1 0 15,0 0-15,-21 0 0,21 0 16,-22 21-16,1-21 0,0 22 16,20-22-16,-20 0 0,0 21 0,21-21 15,-22 0-15,22 21 0,0-21 16,0 0-16,0 0 0,21 21 0,-22-21 15,22 21 17,22-21-1,-1 0-15,0 0-16,0 0 0,0 0 0,0 0 15,1 0-15,-1-21 0,21 21 16,-21 0-16,0-21 0,22 21 15,-22-21-15,21 0 0,-21 21 0,1-22 16,20 22-16,-21-21 0,0 21 16,0-21-16,22 21 0,-22-21 0,0 21 15,0-21-15,0 21 0,1-21 16,-1 21-16,-21 21 47,0 0-47,0 0 15,0 21-15,0-20 0,0-1 16,0 21-16,0 0 0,0 1 0,21-1 16,-21 0-16,21 1 0,-21-1 15,0 0-15,0 1 0,0-1 16,21 0-16,-21-20 0,0 20 0,0 0 16,21-21-16,-21 1 0,0-1 15,0 0-15,0 0 0,0 0 0,0 0 16,0-42 31,0 0-47,-21 0 15,0 0-15</inkml:trace>
  <inkml:trace contextRef="#ctx0" brushRef="#br2" timeOffset="-140949.56">26310 5271 0,'21'0'15,"0"0"-15,-21-22 0,22 22 32,-22-21 46,-22 21-78,1 0 15,0 0-15,0 0 16,0 0-16,0 0 0,-1 0 0,1 0 16,0 0-16,-21 0 0,21 21 15,-1-21-15,1 0 0,-21 0 16,21 22-16,-22-22 0,22 0 0,-21 0 15,0 21-15,20-21 0,-20 0 16,21 21-16,-21-21 0,20 21 0,1-21 16,-21 21-16,21-21 0,0 21 15,-22-21-15,22 22 0,0-1 16,0-21-16,0 21 0,-1 0 0,-20-21 16,21 21-16,0 0 0,0 1 15,-1-1-15,1 0 0,0 0 0,0 0 16,0 0-16,0 1 0,-1-1 15,1 0-15,0 0 0,0 0 16,0 0-16,0 1 0,-1-1 0,1 0 16,0 0-16,0 0 0,0 0 15,0 1-15,-1-1 0,-20 0 16,21 0-16,0 0 0,-22 0 0,22 1 16,0-1-16,-21 0 0,21 0 15,-1 0-15,1 0 0,0 1 0,-21-1 16,21 0-16,-1 0 0,1-21 15,0 21-15,-21 0 0,21 1 0,21-1 16,-22 0-16,1 0 0,0 0 16,-21 0-16,21 1 0,-1-1 0,1 0 15,0 0-15,0 0 0,0 0 16,0 1-16,-1-1 0,1 0 0,0 21 16,0-42-16,-21 21 0,20 1 15,1-1-15,0 0 0,0 0 16,0 0-16,-22 0 0,22 1 15,0-1-15,0 0 0,0-21 0,0 21 16,-1 0-16,1 0 0,0 1 16,0-1-16,-21 0 0,20-21 0,1 21 15,0 0-15,0 0 0,0 1 0,0-1 16,-1-21-16,-20 21 0,21 0 16,0 21-16,0-20 0,-1-1 0,1 0 15,-21 21-15,21-21 0,0 1 16,-1 20-16,1-21 0,0 0 0,0 0 15,0 22-15,0-22 0,-1 0 16,22 0-16,-21 0 0,0 1 16,0-1-16,0 0 0,0-21 15,-1 21-15,1 0 0,21 0 0,-21 1 16,0-22-16,0 21 0,0 0 16,-1 0-16,1 0 0,0-21 0,0 21 15,-21 1-15,20-1 0,1 0 0,0 0 16,-21 0-16,42 0 0,-21 1 15,-1-1-15,1 0 0,21 0 0,-21 0 16,0 0-16,0 1 0,21-1 16,-21 0-16,-1 0 0,1 0 0,0 0 15,0 1-15,0-1 0,0 0 16,-1 0-16,1 0 0,0 0 16,0 1-16,21-1 0,-21-21 0,21 21 15,-21 0-15,-1-21 0,22 21 16,0 0-16,-21 1 0,0-22 15,21 21-15,-21 0 0,21 0 16,-21 0-16,0 0 0,-1 1 0,1-1 16,0 0-16,0 0 0,0 0 15,0 0-15,-1 22 0,1-22 0,0 0 16,0 0-16,0 22 0,0-22 0,-1 0 16,1 21-16,0-21 0,0 1 15,0-1-15,0 0 0,-1 0 16,22 0-16,-21 0 0,0 1 15,21-1-15,-21 0 0,0 0 0,0 0 16,-1 22-16,1-22 0,0 0 0,0 21 16,0-21-16,0 1 0,-1-1 15,1-21-15,21 21 0,0 0 0,-21 0 16,0-21-16,21 21 0,0 1 0,-21-1 16,0 0-16,-1 0 0,1 0 15,0 0-15,0 1 0,0-1 0,21 0 16,-21 0-16,-1-21 0,1 21 15,21 0-15,-21 1 0,0-1 0,21 0 16,-21-21-16,21 21 0,-21 0 0,21 0 16,-22-21-1,1 22-15,0-22 0,21 21 0,-21-21 16,21 21-16,-21 0 0,0-21 0,-1 21 16,1 0-16,0-21 0,0 22 15,0-1-15,0 0 0,-22 0 0,22 0 16,-21 0-16,21 1 0,-1-1 0,-20 0 15,21 0-15,0 0 16,0-21-16,-1 21 0,1 1 16,0-1-16,0-21 15,21 21-15,-21-21 0,21 21 16,-21-21-16,21 21 0,-22-21 0,22 21 16,0 1-16,-21-22 15,0 0-15,21 21 0,-21-21 16,21 21-16,-21-21 0,0 21 15,-1-21-15,22 21 0,-21 0 16,0-21-16,0 22 16,0-1-16,0-21 0,-1 21 15,1 0-15,0 0 16,0-21-16,0 0 0,21 21 16,-21-21-16,-1 22 15,1-22 1,0 21-1,0-21-15,21 21 16,-21-21-16,0 21 16,-1-21-16,22 21 0,-21-21 0,0 0 15,21 21-15,-21-21 0,0 0 16,21 22-16,-21-22 0,-1 0 16,22 21-16,-21-21 0,0 21 15,0-21-15,21 21 0,-21-21 16,21 21-16,-21-21 15,-1 0-15,22 21 16,-21-21 15,0 22-15,0-22 31,21-22-47,0 1 15,0 0 1,0 0-16,0 0 16,-21 21-16,21-21 0,0-1 0,0 1 15,0 0-15,0 0 16,0 0-16,0 0 0,0-1 16,0 1-16,0 0 0,0 0 0,0 0 15,0 0-15,0-1 16,0 1 31,0 42 0,0 1-47,0-1 15,0 0-15,0 0 16,0 0-16,0 0 15,0 1-15,0-1 16,0 0-16,0 0 0,-21-21 16,21 21-16,-22-21 15,22 21-15,-21-21 32,0 22-32,21-1 31,21-21 0,0 0-31,1 0 16,-1 0-16,21 0 15,-21 0-15,0 0 0,1 0 0,-1 0 16,0 0-16,0 0 0,0 0 0,0 0 16,1 0-16,-1 21 0,0-21 15,0 0-15</inkml:trace>
  <inkml:trace contextRef="#ctx0" brushRef="#br2" timeOffset="-136932.36">17568 12446 0,'0'0'0,"21"0"15,1 0 1,-22-21-16,21 21 0,-21-21 16,21 0-16,0 21 15,-21-22-15,21 1 0,0 21 0,-21-21 16,22 0-16,-1 0 0,-21 0 15,0-1-15,0 1 16,0 0-16,0 0 16,-21 21-1,-1 0-15,1 21 0,0 0 0,-21-21 16,21 21-16,-22 1 0,1-1 16,21 0-16,-22 0 0,22 0 0,0 0 15,0 1-15,21-1 0,0 0 16,0 0-16,21 0 15,0-21-15,0 21 16,22-21-16,-22 22 0,0-22 16,21 21-16,1-21 0,-22 21 0,0-21 15,21 21-15,-20-21 0,-1 21 16,-21 0-16,0 1 0,0-1 16,0 0-16,-21 0 0,-1 0 0,1 0 15,0 1-15,-21-1 0,-1-21 16,22 21-16,-21-21 0,0 0 0,20 0 15,-20 0-15,21 0 0,-21 0 16,20 0-16,1-21 0,21 0 0,-21-1 16,0 1-16,21 0 15,-21 21-15,21-21 0,0 0 16,21 0 15,0 21-31,0 0 0</inkml:trace>
  <inkml:trace contextRef="#ctx0" brushRef="#br2" timeOffset="-136480.62">18224 12298 0,'0'0'15,"-21"0"-15,0 0 0,0 21 0,0-21 16,21 21-16,-21 0 0,-1 1 16,1-1-16,0 0 0,0 0 0,0 0 15,0 22-15,21-22 0,0 21 0,-22-21 16,22 22-16,0-22 0,0 0 16,0 0-16,0 0 0,0 0 0,0 1 15,22-22-15,-1 0 0,0 0 16,0 0-16,0 0 0,0 0 15,1-22-15,-1 22 0,21-21 16,-21 0-16,0 0 0,1 0 0,-1 0 16,0-1-16,0 1 0,-21 0 0,0-21 15,0 21-15,0-1 0,0 1 16,-21 0-16,0 0 0,0 0 0,-1 0 16,1-1-16,0 1 0,0 21 15,0 0-15,0 0 0,-1 0 16,1 0-16,21 21 0,-21-21 15,0 22-15,21-1 0,-21-21 0,21 21 16,0 0-16,0 0 0,21-21 31,0 0-31</inkml:trace>
  <inkml:trace contextRef="#ctx0" brushRef="#br2" timeOffset="-136175.79">18796 12171 0,'0'0'0,"0"21"31,0 0-31,0 0 0,0 1 16,0-1-16,0 21 0,0-21 15,0 22-15,0-22 0,0 21 0,0-21 16,0 22-16,0-1 0,0-21 0,-21 21 15,21-20-15,0 20 16,0-21-16,0 0 0,0 0 0,0 1 16,-21-1-16,21 0 0,-22 0 15,22-42 1,-21 0 0,21 0-16,0-1 15,0 1-15,0-21 0,0 21 0</inkml:trace>
  <inkml:trace contextRef="#ctx0" brushRef="#br2" timeOffset="-135867.99">18690 12340 0,'0'0'0,"-21"-21"16,21 0 0,0 0-16,21 21 15,0-21-15,0 21 16,1-22-16,-1 22 0,0 0 0,0 0 15,0 0-15,0 0 0,1 0 16,-1 0-16,0 0 0,0 0 0,-21 22 16,0-1-16,0 0 0,0 0 15,0 0-15,0 0 16,0 1-16,-21-1 0,0 0 0,21 0 0,-43 0 16,22 0-16,0 1 0,0-1 15,0-21-15,21 21 0,-21 0 16,-1-21-16,44 0 31,-1-21-15,0 0-16,0 0 0</inkml:trace>
  <inkml:trace contextRef="#ctx0" brushRef="#br2" timeOffset="-135511.2">19939 11875 0,'0'-22'0,"0"44"0,0-65 0,0 22 16,0 0-16,-21 21 16,0 0-1,-1 0-15,1 0 0,0 21 16,0 0-16,0 22 0,0-22 15,-1 21-15,1 0 0,0 1 16,0 20-16,0-20 0,-22 20 0,22 1 16,0-1-16,0-21 0,0 22 15,0-22-15,-1 22 0,22-22 0,0 0 16,0 1-16,0-1 0,0 0 16,22 1-16,-1-22 0,0 21 0,0-21 15,0 1-15,22-22 0,-22 21 0,21-21 16,0 0-16,-20 0 0,20 0 15,0-21-15,1-1 0,-22 1 0,21 0 16,0-21-16</inkml:trace>
  <inkml:trace contextRef="#ctx0" brushRef="#br2" timeOffset="-134468.56">20341 12383 0,'0'0'0,"21"0"15,0 0 17,1 0-17,-22-22-15,0 1 16,0 0 0,0 0-16,0 0 0,0 0 15,0-1-15,0 1 16,-22 0-16,1 21 15,0-21-15,0 21 0,0 0 0,0 0 16,-1 0-16,1 0 0,0 21 16,0 0-16,0-21 0,-22 21 0,22 1 15,0 20-15,0-21 0,0 0 16,0 22-16,21-22 0,-22 21 0,22 0 16,-21-20-16,21 20 0,0-21 15,0 21-15,0-20 0,0-1 16,0 0-16,0 0 0,0 0 0,21-21 15,1 21-15,-1-21 16,0 0-16,0 0 0,0-21 16,0 0-16,1 21 0,-1-21 15,0 0-15,21 0 0,-21-1 0,1 1 16,-1 0-16,-21 0 0,21 0 0,0-22 16,-21 22-16,21 0 0,-21-21 15,0 21-15,0-1 0,0 1 0,21 0 16,-21 0-16,0 0 0,0 0 15,0 42 17,0 0-17,0 0-15,0 0 0,0 0 16,0 1-16,0 20 0,0-21 16,22 0-16,-22 22 0,0-22 0,0 0 15,21 0-15,0 0 0,-21 0 16,21-21-16,0 22 0,0-22 15,1 0-15,-1 0 0,0 0 0,0 0 16,0 0-16,0 0 0,1 0 16,-1 0-16,0-22 15,0 22-15,-21-21 0,21 0 0,0 21 16</inkml:trace>
  <inkml:trace contextRef="#ctx0" brushRef="#br2" timeOffset="-132744.7">20997 12361 0,'0'22'79,"-21"-1"-64,21 0 1,-21-21-16,21 21 15,0 0-15,0 0 16,21-21 47,-21-21-48,0 0-15,0 0 16,0 0-1,-21 21 17,21 21-17,0 0-15,0 0 16,0 0-16,0 1 16,21-22 30,0 0-30,-21-22-16,21 22 0,-21-21 16,0 0-1,0 0 1,0 0 343,0 0-343,-21 21 46,0 0-62,21 21 16,0 0 0,-21 0-16,21 0 15,21-21 32,-21-21-31,0 0-1,0 0-15,0 0 32,-21 21-1,0 0-15,21 21-16,0 0 15,0 0 1</inkml:trace>
  <inkml:trace contextRef="#ctx0" brushRef="#br2" timeOffset="-131408.96">21696 12256 0,'0'0'0,"42"21"16,-21-21-16,0 0 15,1 0-15,-1 0 16,0-21 0,-21-1-16,21 1 15,-21 0-15,0 0 16,0 0-16,0 0 0,0-1 16,0 1-16,-21 0 0,0 0 15,0 0-15,-1 21 16,1 0-16,0 0 0,0 0 0,0 21 15,0-21-15,-1 21 16,22 0-16,-21 0 0,0 22 0,0-22 16,21 0-16,-21 21 0,21-20 15,-21 20-15,21-21 0,0 21 0,0-20 16,0-1-16,0 0 0,0 0 0,0 0 16,0 0-16,0 1 0,21-22 15,0 0-15,-21 21 0,21-21 0,0 0 16,0 0-16,1 0 15,-1 0-15,0-21 0,0-1 16,0 1-16,0 0 0,-21-21 16,0 21-16,0-1 0,22-20 15,-22 21-15,0-21 0,21 20 0,-21-20 16,0 21-16,0 0 0,0 0 16,0-1-16,0 1 0,0 42 15,0 1 1,0-1-16,0 0 0,0 0 15,0 0-15,0 0 0,0 1 0,0 20 16,0-21-16,0 0 0,0 0 16,21 1-16,-21-1 0,21 0 0,-21 0 15,21-21-15,0 21 16,1-21 0,-1 0-16,0 0 15,0 0 1,-21-21-16,21 21 0,-21-21 0,0 0 15</inkml:trace>
  <inkml:trace contextRef="#ctx0" brushRef="#br2" timeOffset="-130772.18">22098 11684 0,'-21'-42'15,"0"21"-15,21-1 16,-22 22-1,22 22 1,0-1 0,22 0-16,-1 0 0,-21 0 15,21 0-15,0 1 0,0 20 16,-21-21-16,21 21 0,1 1 16,-1-1-16,0-21 0,0 22 0,0-1 15,-21 0-15,21 1 0,-21-1 0,22 0 16,-22 1-16,0-22 0,0 21 15,0 0-15,0-20 0,-22-1 0,1 21 16,0-21-16,0 0 0,0 1 16,0-1-16,21 0 0,-22-21 0,1 21 15,0 0-15,0-21 0,21-21 47,0 0-31,0 0-16,21 0 15,-21-1-15,21 1 0,-21 0 0</inkml:trace>
  <inkml:trace contextRef="#ctx0" brushRef="#br2" timeOffset="-130536.9">22796 11959 0,'0'-21'16,"-21"21"-16,21-21 16,0 0-1,21 21-15,1 0 32,-22 21-32,0 0 15,0 0-15,0 0 16,0 1-16</inkml:trace>
  <inkml:trace contextRef="#ctx0" brushRef="#br2" timeOffset="-130312.03">22775 12256 0,'0'21'0,"0"-42"0,21 42 16,-21 0-16,22-21 15,-22 21-15,0 0 16,0 0-16,21 1 0,-21-1 15,0 0-15,0 0 16,0 0-16,-21-21 0,-1 21 0,1 1 16,0-1-16,0 0 0,0-21 15,-22 21-15,22 0 0,0-21 0,0 21 16,0-21-16,0 0 0,-1 0 16,1 0-1</inkml:trace>
  <inkml:trace contextRef="#ctx0" brushRef="#br2" timeOffset="-129052.75">19008 13462 0,'21'0'16,"0"0"-16,0 0 62,-21-21-62,21 0 16,-21 0-16,0-1 16,0 1-16,0 0 15,0 0-15,0 0 16,-21 0-16,0 21 0,21-22 0,-21 1 0,0 21 16,-1-21-16,1 21 0,0-21 15,0 21-15,0 0 0,0 0 16,-1 0-16,1 0 0,0 21 0,0 0 15,0 0-15,0-21 0,21 22 16,-22-1-16,1 21 0,0-21 0,21 0 16,0 22-16,-21-22 0,21 0 15,0 21-15,0-20 0,0-1 0,0 21 16,0-21-16,0 0 0,0 1 16,21-22-16,-21 21 0,21-21 0,0 0 15,1 0-15,-1 0 16,0 0-16,0-21 15,0-1-15,0 1 0,-21 0 16,22 0-16,-1 0 0,0-22 16,0 22-16,-21 0 0,0-21 0,21 21 15,-21-1-15,21 1 0,-21 0 16,0 0-16,0 0 0,0 42 31,0 0-31,0 0 16,0 22-16,0-22 0,0 0 15,0 21-15,0-21 16,0 1-16,0 20 0,22-21 0,-22 0 16,0 0-16,0 1 0,21-1 15,0-21-15,-21 21 16,21-21-16,0 0 16,0-21-16,1 21 15,-1-21-15,0-1 0,0 1 0</inkml:trace>
  <inkml:trace contextRef="#ctx0" brushRef="#br2" timeOffset="-128792.9">19579 13462 0,'0'0'0,"21"0"0,0 0 16,1 0-1,-1 0-15,0-21 16,-21 0-1,0 0 1,0-1-16,-21 22 16,0 0-1,-1 0-15,1 22 16,21-1-16,0 0 16,21-21-1,1 0-15,-1 0 16,0 0-16,21 0 0</inkml:trace>
  <inkml:trace contextRef="#ctx0" brushRef="#br2" timeOffset="-127300.2">20574 13399 0,'0'-22'15,"0"1"-15,-21 21 16,0-21-16,21 0 0,-22 0 0,1 21 16,0-21-16,0 21 0,0 0 15,0 0-15,-1 0 0,1 0 16,0 21-16,0 0 0,0 0 0,0 0 16,-1 0-16,1 1 0,0 20 15,0-21-15,0 21 0,21 1 0,0-22 16,0 21-16,-21-21 0,21 22 15,0-22-15,0 0 0,0 0 0,21-21 16,0 0-16,0 0 16,0 0-16,0 0 0,1 0 0,-1 0 15,0-21-15,21 0 0,-21 0 0,1 0 16,-22-1-16,21 1 16,0-21-16,0 21 0,-21-22 0,21 22 15,-21 0-15,0-21 0,0 21 16,0-1-16,0 1 0,21 21 0,-21-21 15,0 42 1,0 0 0,0 1-16,-21-1 0,21 0 15,0 0-15,0 21 0,0-20 16,0-1-16,0 0 0,0 0 0,21 0 16,1 0-16,-1 1 0,0-1 0,0 0 15,21-21-15,-20 0 0,20 21 16,-21-21-16,21 0 0,1 0 15,-1 0-15,0 0 0,-20-21 16,20 0-16,0 0 0,-21 21 0,22-22 16,-22 1-16,0-21 0,0 21 0,-21 0 15,0-1-15,0 1 0,0-21 16,0 21-16,0 0 0,0-1 0,0 1 16,0 0-16,-21 21 0,0 0 15,0 0-15,0 0 0,-1 0 16,1 0-16,0 0 0,0 21 15,0 0-15,21 1 0,-21-1 0,21 0 16,-22 21-16,22-21 0,-21 1 16,21-1-16,0 0 0,0 0 15,0 0-15,0 0 0,0 1 0,21-1 16,1-21-16,-1 0 0,0 0 16,0 0-16,0 0 0,0 0 15,1 0-15,-1-21 0,-21-1 0,21 1 16,0 0-16,0 0 0,-21 0 15,0 0-15,0-22 0,21 22 0,-21-21 16,22-1-16,-22 22 0,0-21 16,21 0-16,-21-1 0,0 22 0,0-21 15,0 21-15,0-1 0,0 1 16,0 0-16,-21 42 31,-1 0-31,22 1 0,-21-1 16,21 0-16,0 21 0,0-21 0,0 22 15,0-22-15,0 21 0,0-21 16,0 1-16,0 20 0,0-21 0,21 21 16,1-20-16,-1-1 0,0 0 0,0 0 15,0-21-15,22 21 0,-22-21 16,21 0-16,0 0 0,1 0 0,-1 0 16,0 0-16,1-21 0,20 0 15,-20 21-15,-1-21 0,-21 0 16,21-1-16,-20 1 0,-1 0 0,0 0 15,0-21-15,-21 20 0,0 1 16,0 0-16,0 0 0,0 0 0,0 0 16,-21 21-16,0 0 0,0 0 15,-1 0-15,1 0 0,0 0 0,0 0 16,0 21-16,0-21 0,-1 21 0,1 0 16,0 0-16,0 22 0,0-22 15,21 0-15,-21 0 0,21 0 0,0 0 16,0 1-16,0-1 0,0 0 15,0 0-15,21-21 0,0 21 0,0-21 16,0 0-16,0 0 0,1 0 16,-1 0-16,0 0 0,0 0 15,0-21-15,0 0 0,-21 0 0,22 21 16,-1-21-16,0-1 0,0-20 16,0 21-16,-21 0 0,21-22 0,-21 1 15,22 0-15,-22-1 0,0 1 16,0 0-16,21-1 0,-21-20 0,0 21 15,0-1-15,0 22 0,0-21 0,0 21 16,0-1-16,-21 44 16,21-1-1,-22 0-15,1 0 0,21 21 16,-21-20-16,21 20 0,0 0 16,0 1-16,0-1 0,0-21 0,0 21 15,0 1-15,0-22 0,0 21 16,0-21-16,21 1 0,0-1 0,-21 0 15,22 0-15,-1 0 0,0-21 16,0 0-16,0 0 0,0 0 16,1 0-16,-1 0 0,0 0 15,0 0-15,21 0 0,-20-21 0,-1 0 16,0 21-16,0-21 0,0 0 0,0 21 16,-21-22-16,22 1 0,-1 0 15,0 0-15,0 21 0,0-21 0</inkml:trace>
  <inkml:trace contextRef="#ctx0" brushRef="#br2" timeOffset="-127062.33">22881 12954 0,'0'21'63,"0"0"-48,0 1 1,0-1-16,0 0 16,0 0-1</inkml:trace>
  <inkml:trace contextRef="#ctx0" brushRef="#br2" timeOffset="-126824.47">22945 13335 0,'0'42'16,"0"-20"0,0-1-1,0 0-15,0 0 16,0 0-16,0 0 0,-22 1 15,1-1-15,0 0 0,0 0 16,0-21-16,0 21 0,-1 0 16,22 1-16,-21-22 0,0 21 0,0-21 15,0 21-15,0-21 0,-1 0 16</inkml:trace>
  <inkml:trace contextRef="#ctx0" brushRef="#br2" timeOffset="-125449.25">18330 14584 0,'0'0'0,"0"-21"0,43-22 16,-43 22-16,0-21 16,0 21-16,21 0 0,-21-1 0,0-20 15,0 21-15,0 0 0,0 0 16,-21 21 15,21 21-31,-22 0 16,22 0-16,-21 0 0,0 22 15,21-1-15,0-21 0,-21 21 0,21 1 16,-21-1-16,0 0 0,21 1 0,-22-1 16,1-21-16,21 22 0,-21-22 15,21 21-15,-21-21 0,0 0 16,21 1-16,0-1 0,-21 0 15,21-42 17,0 0-17,0-1-15,0 1 0,21 0 0,0-21 16,-21 21-16,21-22 0,0 1 16,0-22-16,1 22 0,-1-21 0,0 20 15,-21-20-15,21-1 0,0 22 16,0 0-16,-21-1 0,0 22 0,0-21 15,0 21-15,22-1 0,-22 44 32,21-1-17,0 0-15,-21 21 0,21 1 16,-21-1-16,0 0 0,21 22 0,-21-22 16,0 22-16,0-22 0,0 0 15,0 1-15,0-1 0,0-21 0,0 21 16,0-20-16,0 20 0,0-21 15,0 0-15,0 0 0,0 1 16,0-44 31,0 1-31,0 0-16</inkml:trace>
  <inkml:trace contextRef="#ctx0" brushRef="#br2" timeOffset="-125200.4">18182 14732 0,'0'0'0,"21"0"32,0 0-32,1 0 0,-1 0 15,21 0-15,-21 0 0,22 0 0,-22 0 16,21 0-16,0 0 15,-20 0-15,-1 0 0,21 0 0,-21-21 16,0 21-16,1 0 16,-22-21 15,21 21-15</inkml:trace>
  <inkml:trace contextRef="#ctx0" brushRef="#br2" timeOffset="-124808.77">19198 14690 0,'0'0'0,"0"21"16,-21 0-16,42-21 62,0 0-62,0 0 0,-21-21 16,0 0-16,22 0 16,-22-1-1,-22 22 1,1 0-16,0 0 15,0 0-15,0 22 0,0-22 16,21 21-16,-22 0 0,22 0 16,0 0-1,22-21 17,-1 0-32,0-21 15,0 0-15,0 21 0</inkml:trace>
  <inkml:trace contextRef="#ctx0" brushRef="#br2" timeOffset="-123264.27">19897 14182 0,'0'0'0,"-22"-21"15,1 21-15,21 21 16,0 0-16,-21 0 0,21 0 16,-21 0-16,21 22 0,-21-1 15,21 0-15,0 1 0,0-1 0,-21-21 16,21 22-16,0-1 0,-22 0 16,22-21-16,0 22 0,0-22 0,0 0 15,0 21-15,0-20 0,0-1 16,0 0-16,0 0 15,0-42 32,0 0-47,0 0 16,0-1-16,0 1 16,0 0 15,0 0 0,0 0-31,22 0 16,-1-1-1,-21 1-15,21 21 16,0-21 0,-21 0 15,21 21-16,-21-21 1,21 21 0,1 0-16,-1 0 15,0 0-15,0 0 16,0 0-16,0 0 0,1 21 16,-1 0-16,0 0 15,-21 0 1,0 1-16,21-1 0,-21 0 15,0 0-15,0 0 16,0 0 0,0 1-16,-21-22 0,21 21 15,-21-21-15,21 21 0,-21-21 16,-1 21-16,1-21 16,21 21-16,-21-21 0,0 0 15,0 0 1,0 0-16,-1 0 15,1 0 704,0 0-703,21-21-1,0 0 1</inkml:trace>
  <inkml:trace contextRef="#ctx0" brushRef="#br2" timeOffset="-121557.02">19727 14478 0,'0'0'0,"21"0"79,1-21-79,-1 0 15,0 0-15,0-1 16,0 1-16,0 0 0,-21 0 15,22 0-15,-1 0 0,-21-1 0,0 1 16,0 0-16,0 0 16,-21 21-1,-1 0 1,1 0-16,0 21 0,0-21 0,0 21 16,-22 0-16,43 1 0,-21-1 15,0 0-15,21 0 0,-21 0 0,21 0 16,0 1-16,0-1 0,0 21 15,0-21-15,21 0 0,0 1 16,0-1-16,1 0 0,-1 0 16,-21 0-16,21 0 0,0 1 15,0-22-15,0 21 0,-21 0 0,0 0 16,22-21-16,-22 21 0,21-21 16,-21 21-16,0 1 15,-21-22 1,-1 0-16,1 0 0,0 0 15,0 0-15,0 0 0,0 0 0,-1 0 16,1 0-16,0 0 0,0 0 16,0 0-16,21 21 47,0 0-32,21 0-15,0-21 16,0 0-16,0 0 0,22 0 0,-22 0 15,0 0-15,21 0 0,-20 0 16,-1 0-16,0 0 0,0-21 0,0 0 16,0 21-16,1-21 0,-1-1 15,0 1-15,-21 0 0,21 0 16,-21-21-16,0 20 0,0 1 16,0-21-16,0 21 0,0 0 15,0-1-15,0 1 0,0 0 0,0 0 16,0 42 15,0 0-31,0 0 16,0 1-16,0-1 0,0 0 0,0 0 15,0 0-15,0 0 0,0 1 16,0-1-16,0 0 0,0 0 0,21 0 16,0-21-16,1 0 15,-1 0-15,0 0 16,0 0-16,0 0 15,0-21-15,1 0 16,-1 0-16,0 21 0,-21-21 0,0-1 16,21-20-16,-21 21 0,21 0 15,-21 0-15,0-22 0,0 22 0,0 0 16,0 0-16,0 42 31,0 0-15,0 0-16,0 0 0,0 1 0,0-1 15,0 0-15,0 0 0,0 0 0,0 0 16,0 1-16,0-1 0,21 0 16,1 0-16,-1-21 0,0 0 15,0 21-15,21-21 0,-20 0 16,20 0-16,-21 0 0,21 0 0,1 0 16,-22-21-16,0 0 0,0 21 0,0-21 15,1 0-15,-1-1 0,-21-20 16,0 21-16,21-21 0,-21-1 0,0 1 15,0 0-15,0-1 0,0 1 16,0 0-16,0-1 0,0 1 0,0 21 16,0 0-16,0-1 0,-21 1 15,0 42 17,21 1-32,0-1 0,0 21 15,0-21-15,0 22 0,0-1 0,0-21 16,0 21-16,0 1 0,0-22 15,0 21-15,0-21 0,0 22 0,0-22 16,0 0-16,0 0 0,0 0 16,0 1-16,0-1 0,0 0 15,0-42 32,0 0-47,0-1 0,0 1 16,21 0-16,-21 0 0,21 0 15,0 0-15,-21-1 0,21 22 0,0-21 16,1 0-16,-1 21 0,0 0 16,0-21-16,0 21 0,0 0 15,1 0-15,-22 21 0,21 0 16,-21 0-16,0 1 0,21-22 16,-21 21-16,0 0 0,0 0 15,0 0-15,0 0 0,0 1 0,-21-1 16,0 0-16,-1-21 15,1 21-15,0-21 0,0 0 0,0 21 16,0 0-16,-1-21 16,1 0-1,21-21 17,0 0-32,0 0 15,21 0-15,1 0 0</inkml:trace>
  <inkml:trace contextRef="#ctx0" brushRef="#br2" timeOffset="-121263.18">21738 14224 0,'0'-21'16,"0"0"-1,0 42 48,0 0-48,0 0-15,0 0 16</inkml:trace>
  <inkml:trace contextRef="#ctx0" brushRef="#br2" timeOffset="-121045.31">21844 14457 0,'21'21'0,"0"-21"15,-21 21 1,21-21 0,-21 21-16,0 1 0,0-1 15,0 0-15,0 0 16,0 0-16,0 0 16,-21 1-16,0-1 0,-21-21 15,21 21-15,-1 0 0,-20-21 0,21 21 16,-21 0-16</inkml:trace>
  <inkml:trace contextRef="#ctx0" brushRef="#br2" timeOffset="-120314.73">18330 15558 0,'0'-22'31,"0"1"-31,21 0 16,-21 0-16,0 0 15,22 21-15,-22-21 16,0-1-16,-22 1 16,1 21-1,0 0-15,0 0 0,-21 0 16,20 0-16,1 21 0,0-21 0,0 22 16,0-1-16,0 0 0,-1-21 15,22 21-15,0 0 0,0 0 16,0 1-16,0-1 15,22 0-15,-1 0 0,0-21 16,21 21-16,-21-21 0,1 21 16,20 1-16,-21-22 0,0 21 15,0 0-15,1 0 0,-22 0 0,0 0 16,0 1-16,-22-1 16,1 0-16,0 0 0,0-21 15,-21 21-15,20-21 0,-20 0 16,21 0-16,0 0 0,-22 0 0,22 0 15,0 0-15,0 0 0,0-21 0,0 0 16,-1 21-16,1-21 0,21 0 16,-21 21-16,21-22 0,0 1 15,0 0 1,21 0 0,0 21-16,1 0 0,20-21 15</inkml:trace>
  <inkml:trace contextRef="#ctx0" brushRef="#br2" timeOffset="-119936.95">18690 15494 0,'-21'0'16,"0"0"-1,0 21-15,21 0 0,-22 1 16,1-1-16,21 0 0,0 0 15,-21 21-15,21-20 16,0-1-16,0 0 0,0 0 0,21 0 16,0 0-16,1-21 0,-1 0 15,0 0-15,0 0 0,0 0 16,0 0-16,1 0 0,-1 0 0,-21-21 16,21 0-16,0 0 0,0 21 15,0-21-15,-21 0 0,0-1 0,0 1 16,0 0-16,0 0 0,-21 0 0,0 0 15,0-1-15,0 1 0,0 21 16,-1 0-16,1-21 0,0 21 0,0 0 16,0 0-1,21 21-15,0 0 16,21-21 0,0 22-16,0-22 15,0 0-15</inkml:trace>
  <inkml:trace contextRef="#ctx0" brushRef="#br2" timeOffset="-119688.58">19135 15367 0,'0'-21'16,"0"42"0,0 0-1,-22 0-15,22 1 0,0-1 16,0 0-16,-21 0 0,21 21 15,0-20-15,0-1 0,0 0 0,0 0 16,0 0-16,0 0 0,0 1 16,0-1-16,0 0 15,0-42 17,0 0-32,21-1 0,-21 1 15</inkml:trace>
  <inkml:trace contextRef="#ctx0" brushRef="#br2" timeOffset="-119432.61">19135 15431 0,'0'-22'16,"0"1"-16,0 148 0,0-275 0,0 212 0,0-149 16,0 64-16,0 0 0,0-1 0,21 1 15,0 21-15,21-21 16,-21 21-16,1 0 0,-1 0 16,0 0-16,0 0 0,-21 21 15,21 0-15,-21 1 0,0-1 16,0 0-16,0 0 0,0 0 0,-21 0 15,21 1-15,-21-1 0,0-21 16,0 21-16,-1 0 0,1-21 0,0 21 16,0-21-16,0 21 0,0-21 15,21-21 17,21 0-32,0 0 15,0 0-15,0 21 0</inkml:trace>
  <inkml:trace contextRef="#ctx0" brushRef="#br2" timeOffset="-119124.78">19875 14944 0,'0'0'16,"0"-21"-16,0-1 15,-21 44 16,0-1-31,0 0 16,21 0-16,-21 21 0,0 1 0,-1-1 16,1 0-16,0 22 0,21-22 15,-21 1-15,21 20 0,-21-21 0,21 1 16,0-1-16,0-21 0,0 22 16,0-22-16,0 0 0,0 0 0,0 0 15,0 0-15,21-21 0,0 0 16,0 0-16,0 0 15,1 0-15,-1-21 0,0 0 16,0 21-16,0-42 0,0 21 16</inkml:trace>
  <inkml:trace contextRef="#ctx0" brushRef="#br2" timeOffset="-118676.45">20151 15092 0,'0'0'16,"0"-21"-16,0 0 0,0 42 15,0 0 1,-22 0-16,22 0 0,-21 0 16,21 1-16,0 20 0,0-21 0,-21 21 15,21-20-15,0-1 0,-21 21 16,21-21-16,-21 0 0,21 1 16,0-1-16,0 0 0,0 0 15,0-42 16,0 0-15,0 0-16,0-22 0,0 22 0,21 0 16,-21-21-16,0-1 0,0 1 15,21 21-15,-21-22 0,21 1 0,-21 21 16,21 0-16,-21 0 0,22 21 16,-1 21-1,-21 0-15,0 0 0,0 0 16,21 0-16,-21 1 0,21 20 15,-21-21-15,0 0 0,0 0 0,0 1 16,0-1-16,0 0 0,0 0 16,0 0-16,0 0 0,0 1 15,0-1-15,0 0 16,-21-21 0,0 0-1,0 0-15,-1 0 0</inkml:trace>
  <inkml:trace contextRef="#ctx0" brushRef="#br2" timeOffset="-118505.54">19960 15409 0,'21'0'16,"0"0"0,1 0-16,-1 0 15,0 0-15,0 0 0,0 0 16,0 0-16,1-21 0,-1 0 15,0 21-15,-21-21 16,21 21-16,0-21 0</inkml:trace>
  <inkml:trace contextRef="#ctx0" brushRef="#br2" timeOffset="-118320.98">20383 15240 0,'0'0'0,"22"0"94,-1-21-78,0 21-16</inkml:trace>
  <inkml:trace contextRef="#ctx0" brushRef="#br2" timeOffset="-117872.24">20743 15028 0,'0'-21'0,"-21"21"31,0 0-31,21 21 0,0 1 16,-21-1-16,0 0 0,21 0 15,0 0-15,0 22 0,0-22 16,0 0-16,0 0 0,0 0 0,0 0 15,0 1-15,0-1 0,0 0 16,0 0-16,0 0 16,0 0-16,-22-42 47,22 0-32,0 0-15,0 0 0,0 0 16,22-1-16,-1 1 15,0 0-15,0 21 0,0 0 16,0 0-16,1 0 0,-1 0 16,0 0-1,-21 21-15,0 0 16,0 1-16,0-1 16,-21 0-16,0 0 15,-1 0-15,1 0 31,21-42-15,0 0-16</inkml:trace>
  <inkml:trace contextRef="#ctx0" brushRef="#br2" timeOffset="-117544.43">20913 14923 0,'-22'-22'16,"22"44"15,0-1-31,0 0 16,0 0-16,22 0 0,-1 0 16,-21 1-16,0-1 0,0 0 0,21 0 15,-21 21-15,0-20 0,0-1 16,0 21-16,0-21 0,0 0 0,-21 22 15,0-22-15,-1 0 0,1 0 0,0 22 16,21-22-16,-21-21 0,0 21 16,0 0-16,-1 0 0,22 0 15,-21-21 1,21-21 15,0 0-31,0 0 16</inkml:trace>
  <inkml:trace contextRef="#ctx0" brushRef="#br2" timeOffset="-117216.1">21696 15050 0,'0'21'78,"0"0"-63,0 0 1,-21-21-16</inkml:trace>
  <inkml:trace contextRef="#ctx0" brushRef="#br2" timeOffset="-117029.24">21675 15282 0,'0'22'16,"0"-1"0,0 0-1,0 0-15,-22 0 16,1-21-16,21 21 16,-21 1-16,0-22 0,21 21 0,-21-21 15,0 21-15,-1 0 0,1 0 16,0-21-16,0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0:56:53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4720 3175 0,'0'0'0,"-21"0"0,0 0 16,0 0-16,-1 21 16,1-21-16,0 0 0,0 21 15,0-21-15,0 0 0,-1 0 16,1 0-16,0 0 0,0 22 15,0-22 1,42 0 31,0 0-47,21 0 16,1 0-16,-1 0 0,0 0 15,1 0-15,20 0 0,-20 0 0,20 0 16,-21 0-16,1 0 15,-1 0-15,0 0 0,1 0 0,-22 0 16,21 0-16,-21 0 0,1 0 16,-1 0-16,-21-22 62,-21 22-46,-1 0-1,1 0-15,0 0 16,21 22 0</inkml:trace>
  <inkml:trace contextRef="#ctx0" brushRef="#br0" timeOffset="603.17">4635 3493 0,'-21'0'0,"0"0"0,0 21 16,0-21-1,0 0-15,-1 0 16,1 0 0,21 21-1,21-21 32,1 0-47,-1 0 16,0 0-16,21 0 0,1 0 15,-1 0-15,0 0 0,1 0 0,-1 0 16,0 0-16,1 0 0,-1-21 16,0 21-16,1 0 0,-1 0 0,-21-21 15,21 21-15,-20 0 0,-1 0 16,0 0-16,-21-22 15,21 22-15</inkml:trace>
  <inkml:trace contextRef="#ctx0" brushRef="#br0" timeOffset="1271.31">4551 4699 0,'0'0'0,"-21"0"0,-1 0 0,22 21 16,-21-21-1,0 0-15,42 0 47,22 0-31,-22 0-16,21 0 0,0 0 0,1 0 15,-1 0-15,0 0 0,22 0 16,-22 0-16,1 0 0,20 0 0,-21 0 16,-20 0-16,20-21 0,-21 21 15,0 0-15,0 0 0,1 0 0,-44 0 78,1 0-78,0 0 16,0 0-16,0 0 16,0 0-16,21 21 0,-22-21 0,1 0 15</inkml:trace>
  <inkml:trace contextRef="#ctx0" brushRef="#br0" timeOffset="1713.2">4487 4974 0,'0'0'0,"-21"0"0,0 0 0,0 0 16,0 21-16,-1-21 15,1 22-15,21-1 31,0 0 1,21-21-17,1 0-15,-1 0 0,0 0 16,21 0-16,-21 0 0,22 0 0,-1 0 16,0 0-16,-20-21 0,20 21 15,21 0-15,-20-21 0,-22-1 0,21 22 16,1 0-16,-22 0 0,21 0 15,-21-21-15,0 21 0,1 0 16,-22-21 47,21 21-48,0-21-15,0 21 0,-21-21 16,21 0-16,22-1 0</inkml:trace>
  <inkml:trace contextRef="#ctx0" brushRef="#br0" timeOffset="2255.73">6011 4572 0,'0'0'0,"-21"0"16,0 0-1,42 0 17,0 0-32,0 0 15,1 0-15,20 0 0,-21 0 16,21 0-16,1 0 0,-1 0 0,-21 0 15,22 0-15,-1 0 0,0 0 16,1 0-16,-1 0 0,-21 0 0,21 0 16,-20 0-16,-1 0 0,0 0 15,0 0 1,-42 0 46,0 0-46,0 21 0</inkml:trace>
  <inkml:trace contextRef="#ctx0" brushRef="#br0" timeOffset="2699.68">6032 4911 0,'-42'21'0,"42"0"16,-21-21-16,21 21 15,0 0 16,21-21-15,0 0-16,0 0 16,1 0-16,-1 0 0,0 0 15,21 0-15,-21 0 0,22 0 0,-22-21 16,21 21-16,1 0 0,-1-21 16,0 21-16,1 0 0,-1 0 0,0-21 15,1 21-15,-22-21 0,21 21 16,-21 0-16,0 0 0,1 0 15,-44 0 48,22 21-32,0 0-31</inkml:trace>
  <inkml:trace contextRef="#ctx0" brushRef="#br0" timeOffset="3395.82">4000 6773 0,'0'0'0,"-21"22"0,21-1 16,0 0-1,21-21 1,1 0-1,-1 0-15,0-21 0,-21 0 16,21 21-16,0-22 0,0 1 0,22 0 16,-22-21-16,0 21 0,0-1 15,0 1-15,1-21 0,-1 21 0,-21-22 16,0 22-16,0-21 0,0 21 16,0 0-16,0-1 0,-43 1 15,22 0-15,0 21 0,0 0 16,0 0-16,0 0 0,-1 0 0,1 0 15,0 21-15,0 0 0,0 22 16,0-22-16,-1 21 0,22 1 0,0-22 16,0 21-16,0 0 0,0 1 15,0-1-15,0-21 0,0 22 0,0-22 16,0 0-16,22 21 0,-22-21 16,21-21-16,0 22 0,0-1 0,0-21 15,0 0-15,22 21 16,-22-21-16,21 0 0,1 0 0,-22 0 0,21 0 15,0 0-15,1 0 16,-1-21-16,0 0 0,1 21 0,-1-22 16,0 1-16,1 0 0,20-21 0,-20 21 15</inkml:trace>
  <inkml:trace contextRef="#ctx0" brushRef="#br0" timeOffset="5487.3">5080 6541 0,'0'0'15,"0"-43"-15,0 22 0,0 0 0,0 0 0,0 0 16,0-1-16,-21 1 0,0 21 15,-1-21-15,1 21 0,-21 0 0,21 0 16,0 0-16,-22 0 0,22 21 16,0 0-16,0 1 0,-22-1 15,22 0-15,0 21 0,0-21 16,21 22-16,-21-1 0,21-21 0,-21 22 16,21-1-16,0-21 0,-22 21 15,22-20-15,0-1 0,0 0 0,0 0 16,0 0-16,22-21 0,-1 0 0,0 21 15,0-21-15,0 0 0,0 0 16,22 0-16,-22-21 0,0 21 0,0-21 16,22 0-16,-22 0 0,0 0 15,0-1-15,-21 1 0,21 0 0,0 0 16,-21 0-16,0 0 16,0-1-16,22 1 0,-22 0 0,0 0 15,21 0-15,-21 0 0,0-1 16,0 44 15,21-1-31,-21 0 16,0 21-16,0 1 0,0-1 0,0 0 15,0 1-15,0 20 0,0-21 16,0 43-16,0-21 0,0 20 0,0 1 16,0 0-16,0-1 0,0 1 15,0 0-15,0-1 0,0 22 0,0-21 16,0-1-16,0 1 0,0-21 15,0-1-15,0 1 0,0-1 16,0-21-16,0 1 0,0-1 0,21-21 16,-21 0-16,0 1 0,0-1 0,21-21 15,0-21 1,-21-22-16,22 22 0,-1-21 16,0-22-16,-21 22 0,21-22 0,0 1 15,0-22-15,1 1 0,-1 20 16,0-21-16,0-20 0,0 20 0,-21-21 15,0 0-15,21 0 0,-21 22 16,22-22-16,-22 21 0,0 1 0,0-1 16,0 0-16,0 1 0,0 20 15,0 1-15,0-1 0,0 22 16,0-1-16,0 22 0,0 0 0,0 0 16,0 0-16,0 0 0,0 42 31,0 0-16,0 21-15,0-21 0,0 1 0,0 20 16,0 0-16,0-21 0,0 22 16,21-1-16,-21 0 0,0-20 0,0 20 15,0-21-15,21 0 0,-21 0 0,21 1 16,-21-1-16,21-21 16,0 0-16,1 0 0,-1 0 15,0 0-15,0-21 0,0-1 16,0 22-16,1-42 0,-1 21 0,0 0 15,0-22-15,0 22 0,0-21 16,1 0-16,-1 20 0,-21-20 0,0 21 16,21 0-16,-21-22 0,21 22 0,-21 0 15,0 0-15,0 0 16,0 0-16,0 42 31,0 0-31,0 0 16,0 0-16,0 22 0,0-22 0,0 21 15,0-21-15,0 22 0,0-22 16,21 21-16,0-21 0,1 22 0,-1-22 16,0 0-16,0 0 0,0-21 15,22 21-15,-22-21 0,21 0 0,-21 0 16,22 0-16,-1 0 0,-21 0 16,21-21-16,1 0 0,-1 21 0,-21-21 15,22-22-15,-22 22 0,0 0 16,0-21-16,0 21 0,-21-22 0,0 22 15,0-21-15,0-1 0,0 22 0,0 0 16,0-21-16,-21 42 16,0-21-16,0-1 0,0 22 0,-1 0 15,1 0-15,0 0 16,0 0-16,0 22 0,0-1 16,-1 21-16,22-21 0,-21 22 15,0-22-15,21 21 0,-21 0 0,21 1 16,0-22-16,0 21 0,0-21 0,0 1 15,0 20-15,0-21 0,0 0 16,0 0-16,21-21 0,0 0 16,0 0-16,1 0 15,-1-21-15,0 0 0,0 0 0,0 21 16,-21-42-16,21 20 0,1 1 16,-1-21-16,-21 21 0,21-22 15,-21 1-15,0 21 0,0-21 0,21 20 16,-21 1-16,0 0 0,0 0 15,21 0-15,-21 42 32,0 0-32,0 0 15,0 0-15,0 1 0,0 20 16,0-21-16,0 21 0,0-20 0,0 20 16,0-21-16,0 21 0,0-20 0,21 20 15,1-21-15,-1 0 0,0-21 16,0 21-16,0 1 0,0-22 15,1 0-15,-1 0 0,0 0 16,0 0-16,21 0 0,-20-22 0,-1 1 16,0 0-16,0 0 0,0 0 0,-21-22 15,21 22-15,1-21 0,-22 0 16,0-1-16,21-20 0,0 20 0,0-20 16,-21 21-16,0-22 0,0 22 15,21-1-15,-21-20 0,0 42 0,0-22 16,0 1-16,0 21 0,0 0 0,0 0 15,0 42 17,0 0-32,-21 0 15,21 0-15,0 22 0,0-22 0,0 21 16,-21 0-16,21 1 0,0-1 16,0 0-16,-21 22 0,21-22 0,0 22 15,0-22-15,0 0 0,0 22 0,0-22 16,0 1-16,21-1 0,0-21 15,-21 0-15,21 22 0,0-22 0,1-21 16,20 21-16,-21-21 0,0 0 16,22 0-16,-22 0 0,21 0 0,-21-21 15,22 0-15,-1-1 0,-21 1 0,21 0 16,1-21-16,-22-1 16,0 1-16,21 0 0,-20-1 0,-1 1 15,0 0-15,0-1 0,0 22 16,-21-21-16,0 21 0,0 0 15,-21 21 1,0 0-16,0 21 16,21 0-16,-21 0 0,21 0 0,0 0 15,0 1-15,0-1 0,0 0 16,0 0-16,0 0 0,21 0 0,0 1 16,0-1-16,0 0 0,0 0 15,1-21-15,20 21 0,-21 0 16,0 1-16,0-22 0,1 21 0,-22 0 15,0 0-15,0 0 16,0 0-16,-22 1 16,1-22-16,0 0 0,0 0 15,0 21-15,0-21 0,-1 0 16,1 0 15,0 0 0,0-21-31</inkml:trace>
  <inkml:trace contextRef="#ctx0" brushRef="#br0" timeOffset="-18993.21">10795 1757 0,'0'0'0,"0"-21"16,0 0-16,-21-1 16,21 1-16,0 0 15,0 0-15,0 0 0,0 0 16,0-1-16,0 1 15,0 0 1,0 0-16,0 42 31,0 0-15,-21 0-16,21 1 0,0 20 16,0 0-16,0 22 0,0-22 0,-22 22 15,22-1-15,-21 1 0,0 20 16,21-20-16,-21 20 0,21 1 0,-21 21 15,0-21-15,-1 20 0,1-20 16,0 0-16,0-1 0,0 22 16,0-21-16,-1 0 0,1-1 0,-21 1 15,21 0-15,0-22 0,-1 22 16,22-22-16,-21-20 0,21 20 0,-21-42 16,21 22-16,0-22 0,0 0 0,0 0 15,0-63 16,21 21-31,0-1 0,-21-41 0,22 21 16,-1-22-16,0 1 0,21-22 16</inkml:trace>
  <inkml:trace contextRef="#ctx0" brushRef="#br0" timeOffset="-18169.97">10985 1778 0,'0'0'0,"-21"-63"16,21 41-16,-21 1 15,0 21-15,21-21 16,21 21 15,0 0-31,22 0 16,-1 0-16,0 0 0,22 0 15,-1 0-15,22 0 0,-22 0 0,22 0 16,21 0-16,0-21 0,0 21 16,21 0-16,0 0 0,0 0 0,0 0 15,0 0-15,0 0 0,0 21 16,-22-21-16,22 21 0,0-21 0,-21 0 16,0 21-16,0-21 0,-21 0 15,-1 0-15,-20 22 0,-1-22 0,1 0 16,-22 0-16,0 0 0,1 0 15,-22 0-15,0 0 0,0 0 0,0 0 16,-21 21-16,22-21 16,-22 21-16,0 0 0,0 0 15,0 0-15,0 1 16,0-1-16,0 21 0,-22-21 0,1 22 16,0-22-16,0 21 0,21 0 0,-21 1 15,0 20-15,21-20 0,-22 20 16,1 1-16,21-1 0,0 170 15,0-170-15,0 22 16,0 0-16,0-1 0,0 1 16,0 0-16,0-1 0,0 1 0,0 0 15,0-1-15,21-20 0,-21 21 0,22-22 16,-22 1-16,0-1 0,0 1 16,21-1-16,-21 1 0,0-22 15,0 21-15,0-20 0,0-1 0,0 0 16,0-20-16,0-1 0,-21 0 0,-1 0 15,22 0-15,-21 0 0,0-21 16,0 22-16,0-22 0,0 0 16,-1 21-16,1-21 0,-21 0 0,21 0 15,0 0-15,-22 0 0,1 0 16,0 0-16,-22 0 0,1 0 0,-22 0 16,0 0-16,-21-21 0,1 21 0,-1 0 15,0 0-15,-21-22 0,0 22 16,0 0-16,0 0 0,0 0 15,21-21-15,0 21 0,22 0 0,-1 0 16,0 0-16,1-21 0,-1 21 16,21 0-16,-20-21 0,-1 21 0,22-21 15,-1 0-15,-21-1 0,43 1 0,-21 0 16,20 0-16,1 0 0,21 0 0,0-22 16,21 22-16,0-21 0,0-1 15,0-20-15,21 21 0,0-22 0</inkml:trace>
  <inkml:trace contextRef="#ctx0" brushRef="#br0" timeOffset="-17609.35">11388 762 0,'0'0'0,"0"-21"0,0 0 15,21 0-15,-21-1 16,0 1-16,21 0 0,-21 0 0,0 0 15,0 0-15,0 42 32,0 0-32,0 0 15,0 21-15,0 1 0,0-1 0,-21 22 16,0-1-16,-1-21 0,22 22 16,-21-1-16,0-20 0,0-1 0,0 0 15,0 1-15,-1-1 0,1-21 16,21 0-16,0 1 0,0-1 0,0 0 15,21-21 1,1-21 0,-1 0-16,0-1 0</inkml:trace>
  <inkml:trace contextRef="#ctx0" brushRef="#br0" timeOffset="-17313.52">11874 889 0,'0'0'0,"43"-42"0,-22 21 0,0-22 0,0 22 15,-21 0-15,0 0 0,0 0 16,0-1-16,0 1 0,0 0 16,-21 21-16,0 0 0,0 0 15,0 0-15,-1 21 0,1 0 0,0 1 16,-21-1-16,21 21 0,-1 0 16,1 1-16,0-1 0,0 22 15,21-22-15,0 0 0,-21 1 0,21-1 16,0 0-16,0-21 0,0 22 15,0-22-15,0 0 0,0 0 0,0 0 16,21 1-16,0-22 0,0 0 16,0 0-16,1 0 0,20 0 0,0 0 15,-21 0-15,22 0 0,-1 0 16,22-22-16,-22 1 0,0 0 0,22 0 16,-22 0-16,0 0 0</inkml:trace>
  <inkml:trace contextRef="#ctx0" brushRef="#br0" timeOffset="-17053.66">12594 953 0,'0'0'0,"21"-22"0,0-20 0,1 0 16,-22 21-16,0-22 0,0 22 0,21 0 16,-21 0-16,0 0 0,0-1 15,0 44 17,0-1-32,0 0 0,0 0 0,0 21 15,-21 1-15,-1-1 0,22 0 16,-21 1-16,0-1 0,21 0 0,-21 1 15,0-1-15,21-21 0,-21 22 16,-1-22-16,22 0 0,-21 0 0,21 0 16,0 0-16,-21-21 0,21 22 15,21-22 1,0-22 0,1 22-16,-1-21 0,21 0 15,0 0-15</inkml:trace>
  <inkml:trace contextRef="#ctx0" brushRef="#br0" timeOffset="-16781.82">13250 762 0,'0'-21'16,"0"42"-16,0-63 0,0 21 16,-21 42-1,0 0 1,21 21-16,-21-21 0,0 1 15,-1 20-15,22 0 0,-21 1 0,0-1 16,0-21-16,21 21 0,-21 1 0,21-22 16,-21 21-16,21-21 0,0 22 15,-22-22-15,22 0 0,0 0 0,0 0 16,0 1-16,22-22 31,-1 0-15,0-22-16</inkml:trace>
  <inkml:trace contextRef="#ctx0" brushRef="#br0" timeOffset="-16548.96">12890 1312 0,'-21'22'15,"42"-44"-15,-42 65 16,21-22-1,21-21 1,1 0-16,-1 0 0,0 0 16,0 0-16,21 0 0,-20 0 0,-1 0 15,0 0-15,0 0 0,0 0 16,0-21-16,1 21 0,-1 0 16,0-21-16,0-1 0,0 1 15,-21 0-15</inkml:trace>
  <inkml:trace contextRef="#ctx0" brushRef="#br0" timeOffset="-16149.76">12933 720 0,'21'0'32,"0"0"-32,0 0 15,0-21-15,1 21 16,-1 0-16,0 0 0,0 0 16,0 0-16,0 0 31</inkml:trace>
  <inkml:trace contextRef="#ctx0" brushRef="#br0" timeOffset="-15345.66">13060 826 0,'0'0'0,"0"-22"16,0 1-1,0 0 1,21 0-1,0 21-15,0-21 16,0 21-16,1 0 0,-1-21 16,0 21-16,21 0 0,-21 0 0,1-22 15,-1 22-15,0 0 0,0 0 16,0 0-16,0 0 0,1 0 0,-1 0 16,-21 22-16,21-22 15,-21 21 1,-21-21 31,21-21-32,-21 21-15,-1-22 0,1 22 16,0 0-16,0 0 16,0-21-16,0 21 0,-1 0 15,1 0-15,0 0 16,0 21-16,0 1 0,0-1 0,21 0 15,-43 21-15,43-21 0,-42 22 16,21-1-16,0 0 0,-1 1 0,1 20 16,0-20-16,21-1 0,0 0 15,0 1-15,0-22 0,0 21 16,0-21-16,0 22 0,0-22 0,21 0 16,0 0-16,1-21 0,-1 21 15,0-21-15,21 0 0,-21 0 0,22 0 16,-22 0-16,0 0 0,21 0 15,-20 0-15,-1 0 0,21 0 0,-21 0 16,0-21-16,1 21 0,-1 0 0,-21-21 16,21 0-16,0 21 15,-21-21-15</inkml:trace>
  <inkml:trace contextRef="#ctx0" brushRef="#br0" timeOffset="-13990.11">11134 2096 0,'-22'0'0,"1"0"15,42 0 32,1 0-31,-1 0-16,21 0 0,0 0 0,1 0 15,-1 0-15,0 0 16,1 0-16,-1 0 0,0 0 0,22 0 16,-22 0-16,-21 0 0,22 0 15,-22 0-15,0 0 0,0 0 0,0 0 16,-21 21-1,-21-21 1,0 0-16,0 0 16,0 0-16,0 0 0,-1 0 15,1 0-15,0 0 0,0 0 16,0 0-16,0 0 0,-1 0 16,1 0-16,0 0 15,21 21 16,0 0-31,0 0 16,0 0-16,0 1 0,0-1 16,0 0-16,0 0 0,0 21 0,0-20 15,0 20-15,0-21 0,0 21 16,0 1-16,0-22 0,0 21 0,0 1 16,0-1-16,0-21 0,0 21 15,0-20-15,0 20 0,0-21 0,0 0 16,0 0-16,0 1 0,0-1 15,-21 0-15,0 0 0,0-21 16,-1 0-16,-20 21 0,21-21 0,0 0 16,0 0-16,-22 0 0,22 0 15,-21 0-15,21 0 0,-1-21 0,1 0 16,-21 21-16,21-21 0,0 0 0,-1 21 16,22-22-16,-21 1 15,21 0-15,21 21 31,1 0-31,-1 0 16,0 0-16,0 0 0,0 0 0,22 0 16</inkml:trace>
  <inkml:trace contextRef="#ctx0" brushRef="#br0" timeOffset="-13474.4">11769 2688 0,'0'0'0,"0"-21"0,0 0 16,0 0 0,0 0-16,0-1 0,-22 22 15,1 0 1,0 0-16,0 0 0,0 0 16,0 22-16,-1-22 0,22 21 0,-21 0 15,0 0-15,0 0 16,21 22-16,-21-22 0,21 0 0,-21 21 15,-1-21-15,22 1 0,0-1 16,0 0-16,0 0 0,0 0 0,0 0 16,22-21 15,-1 0-31,0-21 16,0 21-16,-21-21 0,21 0 15,0 0-15,-21 0 0,22-1 0,-22 1 16,21 0-16,0 0 0,-21 0 0,0 0 15,21-1-15,0 1 0,-21 0 16,21 21 0,-21 21-1,22-21-15,-22 21 0,0 1 0,0-1 16,0 0-16,0 0 0,0 0 0,0 0 16,0 1-16,21-1 0,-21 0 15,21 0-15,-21 0 0,21-21 0,0 21 16,0-21-16,1 22 15,-1-22-15,0 0 0,0 0 16,0 0-16,0 0 0,1 0 16,-1-22-16,0 1 15</inkml:trace>
  <inkml:trace contextRef="#ctx0" brushRef="#br0" timeOffset="-13209.56">12171 2667 0,'0'0'0,"0"-21"0,0 0 15,0 0 1,0 42 15,0 0-31,0 0 16,0 0-16,21 0 0,-21 1 16,0-1-16,0 0 0,0 0 0,0 0 15,21 0-15,-21 1 0,0-1 0,0 0 16,0 0-1,21-21 17,-21-21-17,21 21-15,1-21 16,-22 0-16</inkml:trace>
  <inkml:trace contextRef="#ctx0" brushRef="#br0" timeOffset="-12938.2">12573 2561 0,'0'0'0,"0"-21"16,0 0-1,-21 21 1,0 0-16,-1 0 16,1 0-16,21 21 0,-21 0 15,0 0-15,0 1 0,0-1 16,21 0-16,-22 0 0,1 21 0,21-20 15,-21-1-15,21 0 0,-21 0 0,21 0 16,-21 0-16,21 1 16,0-1-16,21-21 31,0 0-31,21 0 16,-20 0-16,-1-21 0,21 21 0</inkml:trace>
  <inkml:trace contextRef="#ctx0" brushRef="#br0" timeOffset="-12449.36">12912 2667 0,'0'0'0,"21"-21"0,-21 0 15,0 0-15,0-1 16,0 1-16,0 0 16,-21 21-16,-1 0 0,1 0 15,0 0 1,0 0-16,21 21 0,-21-21 0,0 21 15,-1 1-15,22-1 0,-21 0 16,0 21-16,0-21 0,21 1 0,0-1 16,-21 0-16,21 0 0,-21-21 15,21 21-15,0 0 0,0 1 16,21-22 0,0 0-1,0-22-15,0 1 0,0 0 16,1 21-16,-22-21 0,21 0 15,0 0-15,0-1 0,0-20 0,0 21 16,1 0-16,-22 0 0,21-1 16,0 1-16,-21 42 47,0 1-47,0-1 0,0 21 15,0-21-15,0 0 0,0 1 16,0-1-16,0 0 0,0 0 0,0 0 15,0 0-15,0 1 0,0-1 16,0 0-16,21-21 16,-21 21-16,21-21 0,0 0 0,1 0 15,-1 0-15,0 0 0,21 0 16,-21 0-16,1-21 0,20 21 16</inkml:trace>
  <inkml:trace contextRef="#ctx0" brushRef="#br0" timeOffset="-11689.66">10626 3662 0,'0'21'16,"0"0"-16,-22-21 0,22 21 0,-21 1 15,21-1-15,0 0 0,-21 0 16,0 0-16,21 0 0,0 1 16,0-1-16,0 0 0,0 0 15,0 0-15,0 0 0,0 1 0,0-1 16,21 0-16,0 0 15,0 0-15,1 0 0,-1-21 16,0 22-16,21-1 0,-21 0 0,22-21 16,-1 21-16,0 0 0,1-21 0,20 21 15,-20-21-15,-1 0 0,21 0 16,-20 0-16,20 0 0,-20 0 0,20 0 16,-21 0-16,22-21 0</inkml:trace>
  <inkml:trace contextRef="#ctx0" brushRef="#br0" timeOffset="-9501.01">17272 1334 0,'0'0'0,"0"-22"0,0 1 16,0 0-1,0 0 1,0 0 0,0 42-1,0 0-15,0 21 16,0-20-16,0 20 0,0 0 15,0 1-15,0-1 0,0 0 16,0 22-16,-21-22 0,0 22 16,21-22-16,-22 0 0,22 1 0,-21-1 15,21-21-15,-21 21 0,0-20 16,21-1-16,0 0 0,0 0 0,0 0 16,-21-21-1,21-21 1,21 21-1,0-21-15,-21 0 0,21 0 16,0-1-16,1-20 0</inkml:trace>
  <inkml:trace contextRef="#ctx0" brushRef="#br0" timeOffset="-9022.28">17928 1418 0,'21'-21'16,"-42"21"0,0 21-1,0-21-15,21 21 0,-21 1 0,-1-1 16,1 21-16,0-21 0,0 22 16,0-22-16,0 21 0,-1 0 0,1 1 15,0-22-15,21 21 16,0-21-16,0 22 0,0-22 0,0 0 15,0 0-15,0 0 0,0 1 16,21-22-16,0 0 0,1 0 16,-1 0-16,21 0 0,-21 0 15,22-22-15,-1 22 0,0-21 0,1 0 16,-1 0-16,0 0 0,1-22 16,-22 22-16,21-21 0,-21 21 0,0-22 15,1 22-15,-22-21 0,0 0 16,0 20-16,0-20 0,-22 21 0,1-21 15,-21 20-15,21 1 0,0 0 16,-22 0-16,22 0 0,-21 21 16,21 0-16,-1 0 0,-20 0 15,21 0-15,0 0 0,0 0 0,-1 0 16,22 21-16,0 0 16,0 0-16,0 0 0,0 1 15,0-1-15,22-21 16,-1 0-16,0 0 0,21 21 0,-21-21 15</inkml:trace>
  <inkml:trace contextRef="#ctx0" brushRef="#br0" timeOffset="-8597.67">18669 1418 0,'-21'0'16,"0"0"-1,21 21-15,-22 1 0,1-1 16,21 0-16,-21 0 0,0 0 0,0 22 16,21-22-16,-21 21 0,21-21 15,-22 22-15,22-22 0,0 21 0,0-21 16,0 0-16,0 22 0,0-22 16,0 0-16,22-21 0,-1 21 0,0 0 15,21-21-15,-21 0 0,22 0 16,-22 0-16,21 0 0,1 0 15,-22-21-15,21 0 0,0 0 16,-20 21-16,20-21 0,-21-22 0,0 22 16,0 0-16,1-21 0,-1 21 15,-21-22-15,0 1 0,0 21 0,0-22 16,0 1-16,0 21 0,0 0 16,-21 0-16,-1-1 0,-20 1 0,21 0 15,0 21-15,-22 0 0,22 0 16,-21 0-16,21 0 0,-22 0 0,1 0 15,21 21-15,-21 0 0,20-21 16,1 22-16,0-22 0,21 21 0,0 0 16,0 0-16,42-21 15,-20 0-15</inkml:trace>
  <inkml:trace contextRef="#ctx0" brushRef="#br0" timeOffset="-8181.91">19854 1270 0,'0'0'0,"-21"0"0,21-21 15,-21 0 1,21 42 15,0 0-31,0 0 0,0 0 0,0 1 16,0 20-16,0 0 0,0-21 16,0 22-16,0-1 0,0 0 15,0 1-15,0-1 0,-21 0 0,21 1 16,-21-1-16,21 0 0,-22-20 0,1-1 15,21 21-15,-21-21 16,21 0-16,0 1 0,-21-22 16,21-22 15,0 1-15,0 0-16,0 0 0,0 0 15</inkml:trace>
  <inkml:trace contextRef="#ctx0" brushRef="#br0" timeOffset="-7874.09">19537 1588 0,'-21'0'16,"-1"0"-16,44 0 31,-1 0-31,21 0 15,-21 0-15,22 21 0,-1-21 0,21 0 16,-20 0-16,-1 0 0,22 0 16,-22 0-16,21 0 0,-20 0 15,-1 0-15,0 0 0,-20 0 16,20 0-16,-21 0 0,0 0 16,0 0-16,-21 21 15,0 0 32</inkml:trace>
  <inkml:trace contextRef="#ctx0" brushRef="#br0" timeOffset="1698.66">9885 8424 0,'0'0'0,"-21"22"16,21-1-16,0 0 0,0 0 0,-22 0 15,1 0-15,21 1 0,-21-22 16,21 21-16,-21-21 0,21 21 16,0 0-16,-21 0 0,0-21 15,21 21-15,0-42 63,0 0-63,0 0 15,0 0-15,0 0 0,0-1 16,0 1-16,0-21 0,0 21 0,21-22 16,0 22-16,0-21 0,-21 0 0,21-1 15,0-20-15,1 20 0,-1-20 16,0 21-16,0-22 0,21 22 0,-20-22 15,-1 22-15,21-22 0,-21 22 0,22-21 16,-1-1-16,0 22 0,1-22 16,-1 1-16,21-1 0,-20 1 0,20-1 15,1 1-15,-1 20 0,1 1 16,20 0-16,-20-1 0,-1 1 16,1 21-16,-22 0 0,22 0 0,-22-1 15,0 1-15,-20 0 0,-1 21 16,0 0-16,0 0 0,0-21 15,0 21 1,-42 21 31,-21 0-47,21 0 0,0-21 0,-1 22 16,-20-1-16,0 0 0,21 0 0,-22 0 15</inkml:trace>
  <inkml:trace contextRef="#ctx0" brushRef="#br0" timeOffset="2246.34">9652 8573 0,'0'-22'32,"0"1"-32,0 0 15,21 0-15,0 21 0,-21-21 16,21 0-16,1-1 0,-1 1 0,-21-21 15,21 21-15,0 0 0,21-22 16,-20 1-16,-1 0 0,21-1 0,-21-20 16,22 20-16,-1-20 0,0-1 0,1 22 15,-1-21-15,0-1 0,1-21 16,-1 22-16,21-1 0,-20-20 16,20 20-16,1-20 0,20 20 0,-20 1 15,-1-1-15,22 1 0,0 20 16,-22-20-16,1 20 0,-1 1 0,1 21 15,-22-21-15,0 20 0,1 1 16,-22 21-16,0-21 0,0 21 0,0 0 16,-42 0 77,0 0-93,0-21 16,0 21-16</inkml:trace>
  <inkml:trace contextRef="#ctx0" brushRef="#br0" timeOffset="2742.76">10626 6689 0,'-43'0'16,"22"0"-1,42 0 17,0 0-32,22 0 0,-22 0 15,42 0-15,-20 0 0,20 0 16,1 0-16,-1 0 0,1 0 0,-1 0 15,22-21-15,-22 21 0,1-22 16,-1 22-16,-20-21 0,20 21 0,-20 0 16,-1-21-16,0 21 0,1 0 0,-22 0 15,0 0-15,0 0 0,-21 21 32,0 0-17,0 1-15,-21-1 0,0 0 0,0 0 16,21 21-16,-22 1 0,1-1 0,0-21 15,-21 22-15,21 20 0,-1-21 16,-20 1-16,21-1 0,-21 0 0,20 22 16,-20-22-16,21 1 0,0-1 15,0-21-15,-1 21 0,-20-20 0,42-1 16,-21 21-16,0-21 0,0 0 0,-1 1 16,22-1-1,0-42 1,0-1-1,0 1-15,22 0 0,-1 0 16,0-21-16</inkml:trace>
  <inkml:trace contextRef="#ctx0" brushRef="#br0" timeOffset="3174.56">12912 6456 0,'0'0'16,"21"-21"-16,-21 0 0,0-1 15,0 1-15,0 42 31,0 1-31,0 20 16,0-21-16,-21 21 0,-1 22 0,22-22 16,-21 22-16,0-22 0,0 22 15,21-22-15,-21 21 0,0 1 0,-1-1 16,1 1-16,0-1 0,0-20 16,21 20-16,-21-20 0,21-1 15,-21-21-15,21 21 0,0-20 0,0-1 16,-22 0-16,22 0 0,-21 0 0,21 0 15,0 1 1,0-44 0,0 1-1,0 0-15,0-21 16,0 21-16,0-1 0,0-20 0</inkml:trace>
  <inkml:trace contextRef="#ctx0" brushRef="#br0" timeOffset="3538.47">12594 6646 0,'0'0'0,"-21"-63"16,21 42-16,0 0 16,0-1-16,21-20 0,0 21 0,-21 0 15,43 0-15,-22 21 0,0-22 16,0 1-16,21 21 0,1 0 0,-22 0 15,21 0-15,1 0 0,-1 0 0,0 0 16,-21 21-16,22 1 16,-22-1-16,21 0 0,-21 0 0,-21 0 15,0 22-15,0-22 0,0 21 16,0-21-16,-21 0 0,0 22 0,0-22 16,-21 0-16,-1 0 0,22 0 0,-21 1 15,-1-1-15,22 0 0,0-21 16,0 21-16,0-21 0,0 0 0,-1 0 15,44 0 17,-1-21-32,21 21 15,-21-21-15,0 0 0,1 21 16</inkml:trace>
  <inkml:trace contextRef="#ctx0" brushRef="#br0" timeOffset="4254.07">13420 6541 0,'0'0'0,"21"-22"0,-21 1 16,0 0-16,0 42 47,0 0-47,0 1 0,-21 20 16,21-21-16,0 0 0,-22 0 15,22 1-15,0-1 0,0 0 0,0 0 16,0 0-16,0 0 0,0 1 15,22-22 1,-1 0-16,0 0 16,0 0-16,0 0 0,0 0 15,1-22-15,-1 1 0,0 21 0,0-21 16,0 0-16,0 0 0,-21 0 0,0-1 16,0 1-16,22 0 0,-22 0 15,21 0-15,-21 0 0,0-1 0,0 1 16,0 42 15,0 1-15,0-1-16,0 21 0,0-21 15,0 22-15,0-1 0,0 0 0,0 1 16,0-1-16,0 0 0,0 22 16,0-22-16,0 22 0,0-22 0,0 21 15,-21 1-15,-1-1 0,22 1 16,-21-22-16,21 22 0,0-1 0,-21-20 15,0-1-15,0 21 0,21-20 0,0-1 16,-21 0-16,-1 1 0,1-22 16,21 21-16,-21 1 0,21-22 0,-21 21 15,0-21-15,0 0 0,21 1 0,-22-1 16,1 0-16,0 0 0,0 0 16,0-21-16,0 0 0,-1 0 15,1 0-15,0 0 0,21-21 16,0 0-16,-21-21 0,21 20 15,0-20-15,0 0 0,0-1 16,0 1-16,0-21 0,0-1 0,0 1 16,21-1-16,0 1 0,0-1 15,1 1-15,-1 20 0,0-20 0,0 20 16,21-20-16,1 21 0,-22-1 0,21 22 16,1-21-16,-1 21 0,-21-22 15,21 22-15,1 0 0,-1-21 16,-21 20-16,22 1 0,-22 0 0,0 0 15,0 0-15,0 0 0,-21-1 16,21 1-16,1 0 0</inkml:trace>
  <inkml:trace contextRef="#ctx0" brushRef="#br0" timeOffset="4582.4">14245 6181 0,'21'-21'15,"-21"42"17,0 0-32,0 0 15,-21 0-15,0 22 0,21-1 16,-21 0-16,0 1 0,-1-1 0,22 0 15,-21 1-15,21 20 0,-21-21 0,0-20 16,21 20-16,0 0 0,0-21 16,0 22-16,0-22 0,0 0 0,0 0 15,0 0-15,21-21 32,0-21-17,0 0-15,1 0 0,-1 0 16</inkml:trace>
  <inkml:trace contextRef="#ctx0" brushRef="#br0" timeOffset="6022.35">14626 6138 0,'0'22'31,"0"-1"-31,0 0 15,-21-21-15,0 42 0,21-21 0,-21 1 16,21 20-16,0 0 0,-22 1 16,22-1-16,-21 0 0,21 22 0,-21-22 15,21 0-15,0-20 0,0 20 0,-21 0 16,21-21-16,-21 1 0,21-1 16,0 0-16,0 0 0,0 0 0,0 0 15,0-42 16,0 0-31,0 0 16,0 0-16,0 0 0,0-1 16,0 1-16,21-21 0,0 21 15,-21 0-15,21-22 0,0 22 0,-21 0 16,22 0-16,-1 0 0,0-1 16,0 22-16,0 0 15,0 0 1,-21 22-16,0-1 0,22 21 15,-22-21-15,0 0 0,0 1 16,0-1-16,0 0 0,0 0 0,0 0 16,0 0-16,0 1 0,0-1 15,0 0-15,0 0 0,21-21 16,0 0-16,0 0 0,0 0 16,0 0-16,1 0 0,-1 0 15,0 0-15,0-21 16,0 21-16,0-21 0,1 0 0,-1-1 15,0 1-15,0 0 0,0 0 16,-21 0-16,21-22 0,1 22 0,-22 0 16,0 0-16,0 0 0,21 21 0,-21-21 15,0-1-15,0 44 32,0-1-32,0 0 0,0 0 15,-21 0-15,21 0 0,0 1 16,-22-1-16,22 0 0,-21 21 0,21-21 15,0 1-15,-21-1 0,21 0 16,0 0-16,0 0 0,0 0 16,21-21-16,0 0 15,1 0-15,-1 0 16,0 0-16,0 0 0,0-21 16,-21 0-16,21 0 15,-21 0-15,22 0 0,-22-1 0,0 1 16,0 0-16,0 0 0,0 0 0,0 0 15,0-1-15,-22 1 0,1 0 16,0 21-16,21-21 0,-21 21 16,42 0 31,0-21-32,0 21-15,1 0 0,-1 0 16,0-21-16,0 21 0,0 0 15,0 0-15,22 0 0,-22 0 0,0 0 16,0 0-16,0 0 0,1 0 16,-22 21-16,21 0 15,-21 0-15,0 0 16,0 0-16,0 1 0,0-1 16,0 0-16,0 0 15,0 0-15,0 0 0,0 1 16,0-1-16,-21-21 0,21 21 15,0 0-15,-22-21 0,22 21 0,0 0 16,-21-21 31,21-21-31,0 0-1,0 0-15,0 0 0,21 0 16,-21-1-1,22 1-15,-1 0 0,-21 0 0,21 0 16,0 0-16,0-1 0,0 1 16,1 0-16,-1 21 0,21-21 0,-21 0 15,0 21-15,1 0 0,-1-21 0,0 21 16,0 0-16,0 0 16,0 0-16,1 0 0,-22 21 15,0 0-15,0 0 16,0 0-16,0 0 0,0 1 15,0 20-15,0-21 0,0 0 0,0 0 16,-22 1-16,22-1 0,0 0 16,0 0-16,-21 0 15,21 0-15,0 1 16,21-22 0,1 0-16,-1 0 15,0 0-15,0 0 16,0 0-16,-21-22 0,21 22 0,1-21 15,-22 0-15,21 21 0,-21-21 0,21 0 16,-21 0-16,0-1 0,21-20 16,-21 21-16,0 0 0,0 0 0,0-22 15</inkml:trace>
  <inkml:trace contextRef="#ctx0" brushRef="#br0" timeOffset="6499.08">13674 6371 0,'0'0'0,"21"0"31,0 0-31,0 0 0,0 0 15,0 0-15,1 0 0,20 0 16,-21 0-16,21 0 0,1 0 16,-1 0-16,0-21 0,1 21 0,20 0 15,-20 0-15,-1 0 0,0 0 16,1 0-16,-22 0 0,0 0 0,0 0 16,0-21-16,0 21 46,-21-21-46,22 21 16,-1-21-16,0 21 0</inkml:trace>
  <inkml:trace contextRef="#ctx0" brushRef="#br0" timeOffset="7422.56">16785 2434 0,'0'0'0,"-42"0"0,-22 0 16,43 21-16,0-21 0,0 0 15,0 0 1,42 0 15,0 0-31,0 0 16,43 0-16,-22 0 0,21 0 15,22 0-15,21 0 0,0 0 0,0 0 16,21 0-16,0 0 0,0 0 16,0 0-16,0 22 0,21-22 0,-21 0 15,0 0-15,0 0 0,0 0 16,0 0-16,-21 0 0,-22 0 0,1 0 16,-22 0-16,1 0 0,-22 0 15,1 0-15,-1 0 0,-21 0 0,0 0 16,0 0-16,-42 0 31,0 0-31,0 0 16,0 0-16,0 0 0,-1 0 0,1 0 15,-21 0-15,21 0 0,-22 0 16,22 0-16,-21 0 0,0 0 0</inkml:trace>
  <inkml:trace contextRef="#ctx0" brushRef="#br0" timeOffset="7953.96">16658 2625 0,'0'21'16,"0"0"-16,21-21 15,0 0-15,1 21 16,-1-21-16,21 0 0,-21 0 16,43 0-16,-22 21 0,22-21 0,-1 0 15,22 0-15,-1 22 0,22-22 0,0 0 16,0 0-16,21 21 0,0-21 16,21 0-16,-21 21 0,21-21 0,-21 0 15,21 0-15,-21 0 0,-21 0 16,0 21-16,0-21 0,0 0 15,-22 0-15,1 0 0,-21 21 16,-1-21-16,1 0 0,-22 0 0,0 0 16,-21 0-16,1 21 0,-1-21 15</inkml:trace>
  <inkml:trace contextRef="#ctx0" brushRef="#br0" timeOffset="11461.64">15790 6308 0,'0'21'79,"0"0"-79,21-21 15,-21 21-15,0 0 16,0 1-16,0-1 0,0 0 15,0 0-15,0 0 0,0 0 16,0 1-16,0-1 16,0 0-16,0 0 15,0 0 1,0 0-16,0 1 16,0-44 62,22 22-63,-22-21-15,0 0 16,0 0 0,0 0-16,21 21 0,-21-21 15,0-1-15,0 1 0,0 0 16,0 0-16,0 0 0,0 0 15,0-1-15,0 1 0,21-21 16,-21 21-16,0 0 0,0-22 0,21 22 16,-21-21-16,0 21 0,0-1 15,0-20-15,0 21 0,0-21 0,21 20 16,-21-20-16,21 0 0,-21 21 16,22-22-16,-22 1 0,0 0 0,21-1 15,0 22-15,-21-21 0,21-22 0,0 22 16,0 0-16,-21-1 0,22 1 15,-1-22-15,0 22 0,0 0 0,-21-1 16,21 1-16,0-21 0,1 20 16,-1 1-16,0 0 0,-21-1 0,21 1 15,0 21-15,0-22 0,-21 1 16,22 0-16,-1-1 0,-21 22 16,21-21-16,0 0 0,0 20 0,0-20 15,-21 0-15,43-1 0,-22 1 16,0 0-16,0-1 0,0 1 0,22 0 15,-22-1-15,0 1 0,0 0 0,0-1 16,22 22-16,-22-21 0,0 0 16,0 20-16,0-20 0,1 21 0,-1 0 15,0-22-15,0 22 0,0 0 16,22 0-16,-22 0 0,0-22 0,21 22 16,1-21-16,-1 21 0,0 0 15,1-1-15,-1-20 0,0 21 16,22 0-16,-22 0 0,22-1 0,-22 1 15,0 0-15,1 0 0,-1 0 16,0 0-16,1-1 0,-1 1 0,-21 0 16,21 21-16,-20-21 0,-1 0 15,0 21-15,0 0 0,-21-21 0,21 21 16,0-22 0,1 22-16,-22-21 109,0 0-93,0 0-1</inkml:trace>
  <inkml:trace contextRef="#ctx0" brushRef="#br0" timeOffset="12074.29">17843 3027 0,'0'0'0,"-21"0"0,0 0 0,0 0 16,0 0-16,0 0 0,-1 0 15,1 0-15,0 0 16,0 0-16,0 0 16,21 21 15,21-21-16,0 0-15,0 21 0,0-21 16,22 0-16,-1 0 0,0 0 16,-20 0-16,20 21 0,0-21 0,1 0 15,-1 0-15,0 0 0,1 0 16,-22 0-16,21 0 0,-21 0 0,0 0 16,1 0-16,-1 0 15,-21 22 32,0-1-47,-21 0 0,-1 0 16,22 0-16,-21 0 15,0 22-15,21-22 0,0 21 0,-21-21 16,0 22-16,0-1 0,21-21 16,-22 22-16,22-22 0,-21 0 0,21 21 15,0-21-15,-21 1 0,21 20 16,-21-21-16,21 0 0,0 0 0,-21-21 15,21 22-15,0-1 0,0 0 0,0 0 16,0 0 0,-21-21 15,-1 0-15,22-21-16,-21 21 15</inkml:trace>
  <inkml:trace contextRef="#ctx0" brushRef="#br0" timeOffset="15770.4">15811 3831 0,'0'0'0,"-21"0"15,21-21-15,-21 21 0,21-21 31,0 42 16,21-21-31,0 21-16,1 0 0,-1 22 16,21-22-16,0 21 0,22 1 15,-22-1-15,22 21 0,20-20 0,-20 20 16,21 1-16,-22-1 0,22 1 15,-22-1-15,22 1 0,-22-1 0,1 1 16,-1 20-16,1-20 0,-1-22 0,1 22 16,-22-1-16,22-20 0,-22 20 15,0-21-15,1-20 0,-1 20 0,0-21 16,-20 21-16,-1-20 0,0-22 16,0 21-16,0-21 0,-42-21 46,0-1-46,0 1 16,21 0-16,-21 0 0,-1 0 16,1-22-16,0 22 0,0 0 0,21-21 15</inkml:trace>
  <inkml:trace contextRef="#ctx0" brushRef="#br0" timeOffset="16182.3">17378 4085 0,'0'-21'0,"0"0"16,21 21-16,-21-21 0,21 0 15,-21-1-15,0 1 16,-21 0-1,0 21-15,0 0 16,-22 0-16,1 0 0,0 0 16,-22 0-16,22 21 0,-22 0 0,1 1 15,-22 20-15,22 0 0,-22 1 16,-21-1-16,21 21 0,1-20 0,-22 20 16,21-20-16,-21 20 0,22-21 15,-1 22-15,22-22 0,-22 1 16,21-1-16,1-21 0,-1 21 0,1 1 15,21-22-15,-1 0 0,1 0 16,21-21-16,-22 21 0,22 1 16,21-44 15,21 22-31,1 0 16</inkml:trace>
  <inkml:trace contextRef="#ctx0" brushRef="#br0" timeOffset="23633.86">21780 3027 0,'0'0'0,"0"-21"0,0 0 16,0-1-16,0 1 0,22 0 16,-22 0-16,0 0 0,0 0 0,0 42 47,0 0-47,0 21 0,0 1 15,0-22-15,-22 42 0,1-20 16,21 20-16,-21 1 0,0-1 0,0 1 15,-22-1-15,22 1 0,0-1 16,0-21-16,0 22 0,-22-22 0,22 1 16,0-1-16,0 0 0,0 1 15,0-22-15,-1 21 0,22-21 0,-21 0 16,0 1-16,21-1 0,-21 0 16,0-21-16,0 0 15,-1-21-15,22 0 16,-21-1-16,21 1 0,-21 0 0,21-21 15,0-1-15,0 22 0,0-21 16,0 0-16,0-1 0,0 1 16,0 0-16,0-1 0,0 1 0,0 21 15,21-22-15,0 22 0,-21 0 16,22 0-16,-1 21 16,0 0-1,-21 21-15,0 0 0,0 22 0,21-22 16,-21 21-16,21-21 0,-21 22 15,21-1-15,-21-21 0,0 0 0,22 22 16,-1-22-16,0 0 0,0 0 16,0 0-16,-21 0 0,43 1 15,-22-1-15,0-21 0,0 0 0,21 0 16,-20 0-16,20 0 0,-21 0 16,21 0-16,-20 0 0,20-21 0,-21 21 15,21-22-15,-20 1 0,-1 0 16,21-21-16,-21 21 0,0-22 0,1 22 15,-1-21-15,-21 21 0,21-1 16,-21-20-16,21 42 0,-21-21 0,0 0 16,0 42 15,0 0-31,0 21 0,-21-20 16,21-1-16,-21 0 0,21 21 15,-21-21-15,21 22 0,0-22 0,0 0 16,0 0-16,0 22 0,0-22 15,0 0-15,0 0 0,21 0 0,0-21 16,0 21-16,0-21 16,0 0-16,1 0 0,20 0 0,-21 0 15,0 0-15,0-21 0,1 0 16,20 0-16,-21 0 0,0 0 0,0-1 16,-21 1-16,0 0 0,22-21 15,-22 21-15,0-22 0,0 1 0,0 21 16,0-22-16,0 1 0,-22 21 15,22 0-15,-21 0 0,0-1 16,0 1-16,0 21 0,0 0 0,-1 0 16,1 0-16,0 0 0,0 21 15,0 1-15,0-1 0,-1 0 0,1 0 16,0 21-16,0-20 0,21 20 16,0-21-16,-21 0 0,21 22 0,0-22 15,0 0-15,0 0 0,0 0 16,0 0-16,21 1 0,0-22 15,-21 21-15,21-21 0,0 0 0,22 0 16,-22 0-16,21 0 0,-21 0 16,22 0-16,-1-21 0,0 21 0,1-22 15,-1 1-15,22 0 0,-22 0 16,0 0-16,22 0 0,-22-1 0,-21 1 16,22 0-16,-22 0 0,-21 0 15,0 0-15,21-1 0,-42 22 31,0 0-31,-1 0 0,1 22 0,0-22 16,0 21-16,21 0 0,0 0 16,-21-21-16,21 21 0,0 0 0,0 1 15,0-1-15,0 0 0,0 0 16,0 0-16,21 0 0,-21 1 0,0-1 16,21 0-16,0 0 0,-21 0 15,0 0-15,0 1 0,0-1 16,-21-21-1,0 0 1,0 0-16,0 0 0,21-21 16,-22-1-16,1 1 15,0 0-15,21 0 0,-21 0 16,21 0-16,-21 21 0,21 21 47,0 0-47,0 0 15,0 0-15,0 0 16,0 1-16,21-22 0,-21 21 16,21-21-16,0 21 0,0-21 0,22 0 15,-22 0-15,0 0 0,0 0 16,22 0-16,-1 0 0,0 0 16,-21 0-16,22 0 0,-1 0 0,0-21 15,1 0-15,-1-1 0,-21 1 16,22 0-16,-1 0 0,-21-21 0,21 20 15,-20 1-15,-1 0 16,0 0-16,-21 0 0,0 0 16,0-1-16,-21 22 15,0 0-15,-1 0 16,1 0-16,0 0 0,0 0 0,21 22 16,-21-1-16,21 0 15,-21 0-15,21 0 0,0 0 16,0 1-16,0-1 0,21 0 15,-21 0-15,21 0 0,-21 0 0,0 1 16,21-1-16,-21 0 16,0 0-16,0 0 0,0 0 15,-21-21 1,0 0-16,0 22 0,-1-22 16,1 0-1,0 0-15,0 0 0,21-22 31,-21 22-15,21-21-16,0 0 0,0 0 16</inkml:trace>
  <inkml:trace contextRef="#ctx0" brushRef="#br0" timeOffset="24946.27">21442 5313 0,'0'0'0,"0"-21"0,0 0 15,0-1 1,0 1 15</inkml:trace>
  <inkml:trace contextRef="#ctx0" brushRef="#br0" timeOffset="26305.85">19918 3704 0,'0'0'0,"-21"0"0,-1 0 16,1 0-16,0 0 0,0 0 15,0 0-15,0 0 16,-1 0-16,1 0 16,42 0 15,1 0-31,-1 0 0,21 0 15,-21 0-15,43 0 0,-22 0 0,22 0 16,-1 0-16,22 0 0,-1 0 16,1 0-16,0 0 0,-1 0 0,-20 0 15,-1 0-15,1 0 16,-1 0-16,-20 0 0,-22 0 0,0 0 16,-42 0-1,0 0-15,0-21 16,-22 21-16,1 0 0,0 0 15,-1-21-15,1 21 0,0 0 0,20 0 16,-20-21-16,21 21 0,0-21 16,21-1-1,42 22-15,-21 0 16,22 0-16,-1 0 0,0 0 0,22 0 16,-22 0-16,22 0 0,-22 22 15,0-1-15,1 0 0,-22-21 16,0 21-16,0 0 0,-21 0 15,0 1-15,-21 20 0,0-21 0,-22 0 16,1 0-16,0 1 0,-1-1 16,-20 0-16,-1 0 0,22 0 0,0 0 15,-1 1-15,1-1 0,21-21 16,0 21-16,63-21 16</inkml:trace>
  <inkml:trace contextRef="#ctx0" brushRef="#br0" timeOffset="28838.12">24299 3831 0,'0'0'0,"0"-21"0,-21-21 15,21 21-15,-21-1 16,0 22 0,0 22-1,21-1-15,0 21 16,0-21-16,0 22 15,0-22-15,0 21 0,-22 0 0,22 1 0,0-1 16,0-21-16,-21 22 16,21-22-16,0 0 0,-21 21 0,21-21 15,0 1-15,0-1 0,-21-21 32,21-21-32,0-1 15,0 1-15,0 0 0,0 0 16,0-21-16,0 20 0,0-20 0,0 0 15,0 21-15,0-22 0,0 1 16,0 21-16,21-22 0,0 22 0,-21 0 16,21 0-16,-21 0 0,22 21 15,-1 0-15,0 0 0,0 21 16,0 0-16,-21 0 16,21 22-16,1-22 0,-22 21 0,0-21 15,21 22-15,-21-1 0,21 0 16,-21-21-16,0 22 0,0-22 0,0 21 15,0-21-15,21 1 0,0-1 16,0-21-16,1 0 16,-1 0-16,0 0 15,0-21-15,0-1 0,0 1 16,1 0-16,-22 0 0,21 0 0,0-22 16,0 1-16,21 21 0,-20-21 15,-1-1-15,0 22 0,0-21 0,-21 21 16,21-1-16,0 22 15,-21 22 1,0 20 0,0-21-16,0 0 0,0 22 15,0-1-15,-21-21 0,21 21 0,0 1 16,0-22-16,0 21 0,0-21 16,0 1-16,0-1 0,0 0 0,0 0 15,0 0-15,21-21 16,1 0-16,-1 0 0,0 0 0,21 0 15,-21 0-15,1 0 0,-1-21 16,0 0-16,0 0 0,0 0 16,0-1-16,1 1 0,-1 0 0,0-21 15,0 21-15,0-1 0,-21-20 16,21 21-16,1 0 0,-22 0 16,0 42-1,0 0-15,0 0 16,-22 0-16,1 0 0,0 1 15,21-1-15,0 0 0,-21 0 0,21 0 16,0 0-16,0 1 0,0-1 16,0 0-16,21-21 31,0 0-31,0-21 16,-21 0-1,0-1-15,22 1 16,-22 0-16,0 0 0,0-21 0,0 20 15,0 1-15,0 0 0,0 0 16,0 0-16,0 0 0,0-1 0,0 1 16,0 0-16,0 0 15,21 21 17,0 0-32,0 0 0,0 0 15,0 0-15,1 0 0,-1 21 16,0 0-16,-21 0 0,21 1 15,0-1-15,-21 0 0,21 0 16,-21 0-16,0 0 0,0 1 16,0-1-16,0 0 0,0 0 0,0 0 15,0 0-15,0 1 0,0-1 16,0 0 0,0-42 15,0 0-31,0-1 15,0 1-15,0 0 16,0-21-16,0 21 0,0-1 0,0-20 16,0 21-16,22 0 0,-1 0 15,-21-1-15,21 1 0,0 0 0,-21 0 16,21 21-16,0 0 0,1 0 16,-1 0-1,-21 21-15,0 0 0,0 0 16,0 1-16,0-1 0,0 0 15,0 0-15,0 0 0,0 0 0,0 1 16,0-1-16,0 0 0,0 0 16,0 0-16,21 0 0,0-21 15,0 0-15,0 22 0,1-22 16,-1 0-16,0 0 0,21 0 0,-21 0 16,22 0-16,-1-22 0,-21 1 15,22 21-15,-22-21 0,21 0 16,-21 0-16,0 0 0,1-22 0,-22 22 15,0 0-15,0 0 0,0-22 16,0 22-16,0 0 0,0 0 16,-22 21-1,1 0-15,0 21 0,0 0 16,0 0-16,21 1 0,-21-1 0,21 0 16,-22 21-16,22-21 0,0 1 15,0-1-15,0 0 0,0 21 0,0-21 16,0 1-1,0-1-15,22-21 0,-1 21 16,0-21-16,0 0 0,0 0 16,0 0-16,1 0 0,-1-21 0,0 21 15,0-21-15,0-1 0,0 22 16,-21-21-16,22 0 0,-1-21 0,0 21 16,0-1-16,-21 1 0,0 0 0,21 0 15,-21 0-15,21 21 16,-21 21-1,0 0 1,0 0-16,-21 0 16,21 1-16,0-1 0,-21 0 15,21 0-15,0 0 0,0 0 16,0 1-16,21-1 16,0-21-16,1 0 0,-1 0 0,0 0 15,21 0-15,-21 0 16,1 0-16,-1-21 0,0-1 15,-21 1-15,21 0 0,-21 0 0,21 0 16,-21 0-16,0-22 0,0 22 16,0 0-16,0 0 0,0 0 15,0 42 17,0 0-32,0 0 15,0 0-15,0 22 0,-21-22 0,21 21 16,-21 0-16,0-20 0,21 20 15,0 0-15,-21 1 0,21-1 0,-22 0 16,1 1-16,21-1 0,-21 0 0,21 22 16,-21-22-16,0 22 0,0-22 15,21 21-15,0-20 0,-22 20 0,1-20 16,21 20-16,0-21 0,0 1 16,0-1-16,-21 0 0,21-20 0,-21-1 15,0 0-15,0 0 0,21 0 16,-22-21-16,1 0 0,0 0 15,0 0-15,0-21 0,21 0 16,-21 0-16,21 0 0,0-22 16,0 22-16,0-21 0,0-1 0,0-20 15,21 21-15,0-22 0,21 22 0,-21-22 16,22 22-16,-1-22 0,0 22 16,-20 0-16,20-1 0,0 22 0,1 0 15,-22-21-15,0 21 0,21-1 16</inkml:trace>
  <inkml:trace contextRef="#ctx0" brushRef="#br0" timeOffset="29670.32">20637 5292 0,'0'0'0,"-42"0"0,21 0 16,0 0-16,0 0 15,-1 0-15,1 0 0,0 0 16,42 0 15,0 0-31,22 21 0,-1-21 16,22 0-16,-1 0 0,1 0 0,20 0 15,1 0-15,0 0 0,-1 0 16,1 0-16,0 0 0,-1 0 16,1 0-16,-43 0 0,22 0 0,-22 0 15,0 0-15,-20 0 0,-1 0 16,-21-21-16,-43 0 16,22 21-16,0-22 0,-21 22 15,21-21-15,-22 21 0,1-21 0,21 21 16,-22-21-16,22 21 0,0 0 0,0-21 15,21 0 1,21 21 0,0 0-16,0 0 0,22 0 15,-22 0-15,0 21 0,21 0 16,-20 0-16,-1 0 0,0 0 16,-21 1-16,0-1 0,0 21 0,0-21 15,0 22-15,-21-22 0,0 21 0,-22-21 16,22 22-16,-21-1 0,21-21 15,-22 0-15,22 22 0,0-22 0,-21 0 16,20 0-16,1 0 0,21 0 16,21-21-1,1-21-15,20 21 16,0-21-16</inkml:trace>
  <inkml:trace contextRef="#ctx0" brushRef="#br0" timeOffset="30738.72">22775 5249 0,'0'-21'0,"0"42"0,-21-63 0,21 21 0,0 0 16,0 0-16,0-1 0,0 1 15,0-21-15,0 21 0,0 0 0,0-22 16,0 22-16,-21 0 0,0 0 16,0 0-16,-1 21 0,1 0 15,0 0-15,0 0 0,-21 0 16,20 21-16,1 21 0,-21 0 0,0 1 15,20-1-15,1 0 0,-21 22 16,21-1-16,0-20 0,-1 20 0,1 1 16,21-22-16,0 22 0,0-1 0,0-21 15,0 1-15,0-1 0,0 0 16,0 1-16,21-22 0,1 0 0,-1 0 16,21 0-16,-21 1 15,22-22-15,-22 0 0,21 0 0,-21 0 16,22-22-16,-1 1 0,-21 0 0,21 0 15,-20-21-15,-1 20 0,0-20 16,0 0-16,0-1 0,0 1 0,1 0 16,-1-1-16,0 22 0,-21-21 15,0 21-15,21 0 0,-21-1 0,21 22 16,-21 22 15,0-1-31,0 0 0,0 21 0,-21-21 0,21 22 16,-21-22-16,21 21 0,-21-21 15,21 22-15,0-22 0,0 21 16,0-21-16,0 1 0,0-1 16,0 0-16,0 0 0,21-21 0,0 0 15,0 21-15,0-21 0,1 0 0,-1 0 16,0 0-16,0-21 0,0 0 16,0 0-16,1 0 0,-1-1 0,0 1 15,0-21-15,0 21 0,-21-22 16,0 1-16,0 21 0,21-21 0,-21 20 15,0 1-15,22 0 16,-22 0-16,0 42 31,0 0-31,0 0 16,0 1-16,-22 20 0,22-21 0,0 0 16,0 22-16,0-22 0,0 0 15,0 0-15,0 21 0,0-20 0,0-1 16,22 0-16,-22 0 15,21-21-15,0 0 0,21 0 0,-21 0 16,1 0-16,20 0 0,0 0 0,-21 0 16,22-21-16,-1 21 0,-21-21 15,22 0-15,-22-22 0,0 22 16,0 0-16,0-21 0,-21 20 16,0 1-16,0 0 0,0 0 0,0 0 15,0 0-15,-21 21 0,0 0 16,0 0-16,21 21 15,0 0-15,0 0 0,0 21 16,0-20-16,0-1 0,0 0 16,0 0-16,0 0 0,0 22 0,0-22 15,0 0-15,0 0 16,0 0-16,-21 0 0,-1-21 16,1 0-16,0 0 0,0 0 0,0 0 31,21-21-31,0 0 0,0 0 15,0 0-15,0 0 0,21-1 0,0-20 16</inkml:trace>
  <inkml:trace contextRef="#ctx0" brushRef="#br0" timeOffset="31002.57">24236 5122 0,'0'0'0,"21"-21"0,-21 0 0,0 0 0,0 42 31,-21 0-15,0 22-16,21-22 0,-22 21 16,-20-21-16,21 22 0,0-1 15,0 0-15,21 1 0,-22-22 0,1 21 16,0 0-16,0 1 0,21-22 16,0 21-16,-21-21 0,21 22 0,-21-22 15,21 0-15,0 0 0,0 0 0,0 1 16,21-22-1,0 0-15,0-22 16,0 22-16,0-21 0</inkml:trace>
  <inkml:trace contextRef="#ctx0" brushRef="#br0" timeOffset="31345.71">24299 5503 0,'0'0'0,"0"-21"0,21 21 0,-42 21 46,0 1-46,21-1 0,-21 0 16,0 0-16,21 0 0,0 0 0,0 1 16,0 20-16,0-21 0,0 0 15,0 0-15,0 1 0,21-22 16,0 0-16,0 0 16,0 0-16,22 0 0,-22 0 15,0 0-15,0-22 0,0 1 16,1 0-16,-1 0 0,0 0 0,-21-22 15,0 22-15,0-21 0,0 21 16,0 0-16,0-22 0,0 22 0,0 0 16,-21 0-16,0 0 0,-1 21 15,1 0-15,0 0 0,0 0 16,0 21-16,0-21 16,21 21-16,-22 0 0,22 0 0,0 0 15,0 1-15,0-1 0,0 0 16,22-21-16,-1 21 0</inkml:trace>
  <inkml:trace contextRef="#ctx0" brushRef="#br0" timeOffset="32434.62">24828 5482 0,'0'0'0,"22"-21"0,-22 0 0,0 0 15,0 0-15,-22 42 31,1 0-31,21 0 0,0 0 16,-21 0-16,0 1 0,0-1 0,21 21 16,0-21-16,-21 0 0,21 1 15,-22-1-15,22 21 0,-21-21 0,21 0 16,0 1-16,0-1 16,0-42 15,0-1-16,0 1-15,0 0 0,0 0 0,0 0 16,0-22-16,21 22 0,1-21 16,-1 21-16,0 0 0,0-22 0,0 22 15,0 0-15,1 0 0,-1 21 0,0 0 16,-21-21-16,21 21 0,0 0 16,-21 21-16,21 0 15,-21 21-15,22-21 0,-22 1 16,0 20-16,0-21 0,0 21 0,0-20 15,0 20-15,0-21 0,0 0 16,0 0-16,0 1 0,0-1 16,0 0-16,21-21 31,0-21-31,-21 0 0,21 21 16,0-22-16,0 1 0,1 0 15,-1 0-15,0-21 0,0 20 0,0-20 16,0 21-16,1 0 0,-1 0 0,0-22 15,0 43-15,0-21 0,-21 0 16,21 21-16,-21 21 31,0 0-31,0 0 0,0 1 16,0 20-16,0-21 0,0 0 0,0 22 16,0-22-16,0 0 0,0 0 15,0 0-15,0 0 0,0 1 0,0-1 16,0 0-16,22 0 0,-1-21 15,0 0-15,0 21 0,0-21 0,0 0 16,1 0-16,20 0 0,-21 0 16,0-21-16,0 21 0,22-21 0,-22 0 15,0 0-15,0-1 0,0 1 16,1-21-16,-1 21 0,0-22 16,-21 22-16,0-21 0,0 21 0,0 0 15,0-1-15,-21 22 16,0 0-16,-1 0 15,22 22-15,-21-1 0,0 0 0,0 0 16,0 21-16,0-20 0,21 20 16,0-21-16,0 21 0,0-20 0,0-1 15,0 21-15,0-21 0,0 0 16,21 1-16,0-22 0,0 0 16,0 0-16,22 0 0,-22 0 15,0 0-15,0 0 16,0-22-16,0 1 0,22 0 0,-22 0 15,0 0-15,21-22 0,-20 22 16,-1-21-16,0 21 0,0-22 0,0 22 16,0 0-16,1 0 0,-22 0 0,21 21 15,-21 21 1,0 0-16,-21 0 16,-1 0-16,22 1 0,-21 20 15,21-21-15,0 0 0,0 0 0,0 22 16,0-22-16,0 0 0,0 0 15,0 0-15,21 1 0,1-1 16,-1-21-16,0 0 0,0 0 16,0 0-16,0 0 15,1 0-15,-22-21 0,21-1 16,-21 1-16,0 0 0,0 0 16,0-21-16,0 20 0</inkml:trace>
  <inkml:trace contextRef="#ctx0" brushRef="#br0" timeOffset="32754.44">23876 5144 0,'0'0'0,"-21"0"0,21-22 16,21 22-16,21 0 15,-21 0-15,22 0 0,20 0 0,1 0 16,-22 0-16,22 0 0,-1 0 16,1 0-16,20 0 0,-20 0 0,-1 0 15,-20 0-15,20 0 0,-21 0 16,-20 0-16,-1 0 0,0 0 15,-42 0 1,0-21-16,-22 21 0,1 0 16</inkml:trace>
  <inkml:trace contextRef="#ctx0" brushRef="#br0" timeOffset="34729.64">13822 2752 0,'0'0'0,"-21"0"0,-1 0 0,-20 0 16,21 0-16,0 0 0,0 0 0,-1 0 16,1 0-1,21-21 1,21-1 0,1 22-16,-1-21 0,21 21 15,0-21-15,1 21 0,-1-21 0,22 21 16,-22 0-16,43 0 0,-22 0 15,1-21-15,20 21 0,-20 0 0,-1 0 16,1 0-16,-1 0 0,-20 21 16,-1-21-16,0 21 0,-21 0 0,1-21 15,-1 21-15,-21 1 16,0-1-16,-21-21 31,-1 0-31,1 0 0,0 0 16,0 0-16,-21 0 0,20 0 15,-20 0-15,0 0 0</inkml:trace>
  <inkml:trace contextRef="#ctx0" brushRef="#br0" timeOffset="35030.46">13674 2858 0,'0'0'0,"-22"21"0,-20-21 16,63 0-1,0-21-15,22 21 16,-1 0-16,0-22 0,22 22 0,-22 0 16,43 0-16,-22-21 0,1 21 15,21 0-15,-22 0 0,22-21 0,-22 21 16,1 0-16,-22 0 0,0-21 16,1 21-16,-1 0 0,-21 0 0,0-21 15,1 21-15,-1-21 0,-21-1 16,0 1-1,0 0 1,-21 21-16,-1-21 0,22 0 0,-21 0 16,0-1-16,21 1 15,-21 0-15,21 0 0</inkml:trace>
  <inkml:trace contextRef="#ctx0" brushRef="#br0" timeOffset="35350.28">14584 2371 0,'-43'0'15,"43"21"-15,0 0 16,0 0-16,0 0 16,0 1-16,22-1 15,-1 0-15,0 0 0,0-21 16,0 21-16,0 0 0,22 1 0,-22-22 16,0 21-16,0 0 0,0-21 15,1 21-15,-1-21 0,0 0 0,-21 21 16,0 0-16,0 1 15,0-1 1,0 0-16,-21-21 0,0 21 0,-22-21 16,22 21-16,-21 0 0,-1 1 15,1-22-15,-21 21 0,20 0 0,-20 0 16,20 0-16,1-21 0,0 21 16,-1 1-16,1-22 0,21 21 0,0 0 15,0-21-15,-1 0 0,1 0 0,0 0 16,0 0-16</inkml:trace>
  <inkml:trace contextRef="#ctx0" brushRef="#br0" timeOffset="35737.97">13822 2477 0,'-21'0'0,"21"21"16,0 0-16,0 0 0,-22 0 15,22 0-15,-21 1 0,0-1 16,21 0-16,-21 0 0,0 0 0,-22-21 16,22 21-16,-21 1 0,21-1 15,-22-21-15,1 21 0,0-21 16,21 0-16,-1 21 0,22 0 15,22 0 1,-1-21-16,0 22 16,21-22-16,-21 21 0,22-21 15,-1 21-15,0-21 0,-20 21 0,20 0 16,0-21-16,-21 21 0,22-21 0,-22 22 16,21-1-16,-21-21 0,22 0 15,-22 21-15,0-21 0,0 0 16,0 0-16,1 0 0,-1 0 0,0 0 15,0 0-15,0 0 0,22 0 16</inkml:trace>
  <inkml:trace contextRef="#ctx0" brushRef="#br0" timeOffset="36063.1">15155 2709 0,'0'0'0,"0"-21"0,0 0 0,0 0 0,0 0 0,0 42 31,0 0-15,0 0-16,0 22 0,0-22 0,0 21 16,0 0-16,0 1 0,0-1 15,-21-21-15,21 22 0,-21-1 0,21 0 16,0-21-16,0 22 0,-21-1 15,21-21-15,-21 22 0,21-22 0,0 21 16,0-21-16,0 0 0,-22-21 16,22 22-16,0-1 0,-21-21 0,21-21 31,0-1-15,21 1-16,-21 0 0</inkml:trace>
  <inkml:trace contextRef="#ctx0" brushRef="#br0" timeOffset="36350.94">15071 2858 0,'0'0'0,"0"-22"0,0 1 16,0 0-16,0 0 0,0 0 0,0 0 15,0-1-15,21 22 16,0 0-16,0 0 16,0 0-16,22 0 0,-22 0 15,0 0-15,0 0 0,0 22 16,-21-1-16,21 0 0,-21 0 0,0 0 15,0 0-15,0 1 16,0-1-16,-21 0 0,0-21 0,0 21 16,0-21-16,0 0 0,-1 21 0,1-21 15,42 0 32,1 0-47,-1 0 0,0-21 0,0 0 16,21 0-16,-20 0 0,20-1 15</inkml:trace>
  <inkml:trace contextRef="#ctx0" brushRef="#br0" timeOffset="36854.15">15557 2646 0,'0'0'0,"22"0"0,-22 21 31,0 0-31,0 0 16,0 22-16,0-22 0,0 0 0,0 0 15,0 0-15,0 1 0,-22-1 16,22 0-16,0 0 0,0 0 15,22-21 1,-1 21-16,0-21 0,0 0 0,0 0 16,0 0-16,1-21 15,-22 0-15,21 0 0,0 21 16,0-21-16,-21 0 0,21-1 0,0-20 0,-21 21 16,22 0-16,-22 0 15,0-1-15,21 1 0,-21 0 0,21 0 16,-21 42 15,0 0-31,0 0 0,0 1 16,0 20-16,0-21 0,-21 21 0,21-20 15,-21 20-15,21 0 0,0-21 16,0 22-16,0-1 0,-22-21 0,22 22 16,0-1-16,0 0 0,0-21 15,0 22-15,-21-1 0,21-21 0,0 0 16,0 1-16,0-1 0,0 0 15,0 0-15,-21-21 32,21-21-17,0 0-15,0 0 0,0-1 0,0 1 16,0 0-16,0 0 0,0 0 16,0 0-16,0-1 0,0 1 0,0 0 15,0 0-15,0 0 0,21 0 16,-21-1-16,21 1 0,1 0 0,-1 0 15,-21-21-15</inkml:trace>
  <inkml:trace contextRef="#ctx0" brushRef="#br0" timeOffset="37138.4">16150 2455 0,'0'0'0,"0"-21"0,0 0 0,-21 21 16,0 0-1,0 21-15,21 0 16,-22 1-16,22 20 0,0-21 16,0 21-16,0 1 0,-21-1 0,21 0 15,0 1-15,0-22 0,-21 21 16,21-21-16,0 22 0,0-22 16,0 0-16,0 0 0,0 0 15,0 1-15,0-1 0,0 0 16,0-42 15,0 0-31,21 21 16,0-22-16</inkml:trace>
  <inkml:trace contextRef="#ctx0" brushRef="#br0" timeOffset="38229.77">16192 2667 0,'0'0'0,"0"-42"15,0 21-15,22-43 16,-22 43-16,21 0 0,-21 42 31,0 0-31,0 0 0,0 0 16,0 22-16,0-22 0,0 21 15,-21 1-15,21-22 0,0 21 0,0-21 16,-22 0-16,22 22 0,0-22 0,0 0 16,0 0-16,0 0 15,0 1-15,22-22 47,-1-22-47,-21 1 16,21 21-16,-21-21 0,0 0 0,21 21 15,0-21-15,0 21 0,-21-21 16,0 42 15,0 0-15,0 0-16,0 0 0,0 0 15,22 1-15,-22-1 16,21-21-16,-21 21 0,21-21 16,0 0-1,0 0-15,0 0 0,1 0 16,-1 0-16,-21-21 0,21 21 16,0-21-16,0-1 0,0 1 15,1 0-15,-1 0 16,-21 42 31,0 0-47,0 0 15,0 1 1,21-22 0,0 0-1,-21-22 32,0 1-47,0 0 0,0 0 16,0 0-1,-21 21-15,21-21 32,21 21-17,-21-22-15,21 22 16,0 0-16,1 0 15,-22 22 1,21-22-16,-21 21 16,0 0-16,0 0 0,0 0 15,0 0-15,0 1 16,0-1-16,0 0 0,0 0 16,0 0-1,0-42 32,0 0-47,0 0 16,0 0-16,21-1 0,0 1 15,0 0-15,0 0 0,1 0 16,-1 0-16,-21-1 0,21 1 16,0 0-16,0 21 0,0 0 0,1 0 31,-22 21-31,0 0 0,0 1 0,0-1 15,0 0-15,0 0 0,0 0 16,-22 0-16,1 1 0,21-1 0,0 0 16,0 0-16,-21 0 0,0 0 15,21 1-15,-21-44 63,21 1-48,-21 0-15</inkml:trace>
  <inkml:trace contextRef="#ctx0" brushRef="#br0" timeOffset="38444.65">16658 2667 0,'0'0'0,"-42"0"16,42-21 0,-21 21 15,-1 0-15</inkml:trace>
  <inkml:trace contextRef="#ctx0" brushRef="#br0" timeOffset="38649.56">15706 2709 0,'0'0'0,"-22"22"15,44-22 1,-1 0-16,0 0 15,0 0-15,21 0 0,-20 0 16,20 0-16,-21 0 0,21 0 0,-20 0 16,-1 0-16,0 0 0,-21-22 15</inkml:trace>
  <inkml:trace contextRef="#ctx0" brushRef="#br0" timeOffset="44643.03">9250 2582 0,'0'0'0,"0"-21"0,21 42 31,-21 22-15,21-22-16,0 21 0,0 1 16,1-1-16,20 21 0,-21-20 15,21-1-15,-20 0 0,-1 1 0,21-1 16,-21 0-16,0 1 0,1-1 15,-22 0-15,0 1 0,0-22 0,0 0 16,0 0-16,-22-21 16</inkml:trace>
  <inkml:trace contextRef="#ctx0" brushRef="#br0" timeOffset="44818.48">9800 2752 0,'0'-21'0,"0"42"0,-21-21 16,-21 21-16,-1 0 16,1 0-16,0 22 0,-22-22 0,1 21 15,-1 0-15,1 1 0,-22-1 16,21 0-16,1 22 0,-22-22 0,22 1 16,-1 20-16,1-21 0,-22 22 15</inkml:trace>
  <inkml:trace contextRef="#ctx0" brushRef="#br0" timeOffset="47894.1">6456 11938 0,'0'-21'16,"0"0"-16,0 0 15,0-1 1,0 1-16,0 0 16,0 0-1,0 0-15,0 0 16,-21-1-16,21 1 0,-22 0 15,22 0-15,0 0 32,0 42 15,0 0-47,0 0 0,0 0 15,0 1-15,0 20 0,0 0 0,0 1 16,0 20-16,0 1 15,0-1-15,0 1 0,0-1 0,0 1 16,0-1-16,0 1 0,0-1 0,0 22 16,0-22-16,0 1 0,0-1 15,0 1-15,0-1 0,0 1 0,0-22 16,0 22-16,0-22 0,0 0 16,0 1-16,0-22 0,0 21 0,0-21 15,0 0-15,0 1 0,0-44 31,0 1-15,0-21-16,0 21 0,0-22 16,0 1-16,0 0 0,0-1 15</inkml:trace>
  <inkml:trace contextRef="#ctx0" brushRef="#br0" timeOffset="48934.29">6562 11684 0,'21'0'31,"0"0"-15,0 0-16,-21-21 0,21 21 16,22 0-16,-22 0 0,21 0 0,-21 0 15,22 0-15,-1 0 0,21 0 16,-20 0-16,20 0 0,-20 0 0,20 0 15,1 0-15,-1 0 0,1 0 16,20 0-16,-20 0 0,20 0 16,1 0-16,21 0 0,-21 0 0,20-21 15,-20 21-15,0 0 0,-1 0 16,1 0-16,0 0 0,-22 0 0,22 0 16,-22 0-16,1 0 0,-22 0 0,22 0 15,-22 0-15,0 0 0,1 0 16,-1 0-16,-21-21 0,0 21 0,1 0 15,-1 0-15,0 0 16,-21 21 31,0 0-31,0 0-16,0 0 0,0 0 15,0 1-15,0-1 0,0 21 0,0-21 16,0 22-16,0-22 0,0 21 0,0 0 15,0 1-15,0-1 0,0 0 16,0 1-16,21-1 0,-21 22 0,0-22 16,21 0-16,-21 1 0,0-1 15,0 0-15,0 1 0,21-1 16,-21 0-16,0 1 0,0-1 0,0 0 16,0 1-16,22-22 0,-22 21 15,0 0-15,0-20 0,0 20 0,0-21 16,0 0-16,0 22 0,0-22 0,-22 0 15,22 0-15,0 0 16,-21-21-16,0 21 0,0-21 47,0 0-31,0 0-1,-1 0-15,1 0 16,0 22-16,0-22 15,0 0-15,0 0 0,-1 0 16,1 21-16,-21-21 0,0 0 0,-1 0 16,-20 21-16,20-21 0,-20 0 0,-22 0 15,22 21-15,-22-21 0,-21 0 16,0 21-16,1-21 0,-22 21 0,0-21 16,21 22-16,-21-22 0,21 0 15,-21 21-15,21-21 0,21 0 0,1 21 16,-1-21-16,0 0 0,22 0 0,-1 0 15,22 0-15,-21 0 0,-86 0 16,128 0 0,0 0-16,21-21 15,0 0 1,21-1-16,0 1 0,1 0 16,-1-21-16,21 21 0</inkml:trace>
  <inkml:trace contextRef="#ctx0" brushRef="#br0" timeOffset="49550.55">7514 10859 0,'0'0'0,"21"0"0,43-64 16,-43 43-1,0 0-15,0 0 0,-21-1 16,21 1-16,1 0 0,-22 0 0,21 21 16,0-21-16,-21 0 0,21-1 15,-21 1-15,0 0 16,0 42-1,-21 0-15,0 1 0,0-1 16,-22 21-16,1 0 0,0 1 16,-1-1-16,-20 22 0,20-22 15,-20 21-15,-1 1 0,1-1 0,-1 1 16,1-22-16,-22 22 0,22-1 16,20-20-16,-20-1 0,-1 0 0,22 1 15,0-1-15,-1-21 0,22 0 0,0 0 16,0-21-16,0 22 0,21-44 47,21 1-47,0 0 15,0 0-15,0 0 0,1 0 0,-1-1 16,0 1-16,21 0 16</inkml:trace>
  <inkml:trace contextRef="#ctx0" brushRef="#br0" timeOffset="49954.33">7959 10689 0,'21'-21'16,"-21"0"-16,0 0 15,21 21-15,-21-21 0,21 21 16,0 0 0,0 0-16,1 21 15,-1 0-15,0 0 0,0 21 16,0-20-16,0 20 0,22 0 0,-22 1 16,21-1-16,-21 21 0,22 1 0,-1-1 15,0 1-15,22-1 0,-22 1 16,22-1-16,-22 1 0,0-1 0,22-20 15,-22-1-15,1 0 0,-22 1 16,21-1-16,-21-21 0,0 0 0,1 1 16,-22-1-16,0 0 0,21-21 15,-21 21-15,-21-42 32,-1 21-17,1-21-15,0 21 0</inkml:trace>
  <inkml:trace contextRef="#ctx0" brushRef="#br0" timeOffset="50970.55">7429 12700 0,'0'0'0,"22"0"0,-22-21 0,0-21 16,0 20 0,0 1-16,0 42 47,0 1-47,0-1 0,0 0 15,0 21-15,0-21 0,0 1 16,0 20-16,0-21 0,0 0 0,0 22 15,0-22-15,0 0 0,0 0 16,0 0-16,0 0 0,0 1 16,0-1-16,0 0 0,0 0 15,0 0-15,0-42 32,0 0-17,21 0-15,-21 0 16,21-22-16,0 22 0,0 0 0</inkml:trace>
  <inkml:trace contextRef="#ctx0" brushRef="#br0" timeOffset="51333.34">7514 12573 0,'0'0'0,"0"-21"63,21 21-63,0 0 15,22 0-15,-22 0 0,21 0 0,-21 0 16,22-21-16,-1 21 0,-21 0 16,22 0-16,-1-21 0,-21 21 0,21 0 15,-20 0-15,-1 0 0,0 0 0,0 0 16,0 0-16,-21 21 16,0 0-1,0 0-15,0 0 0,0 0 16,0 1-16,0-1 0,0 21 15,0-21-15,0 22 0,0-1 0,0 0 16,0-21-16,0 22 0,0-1 16,0 0-16,21-20 0,-21 20 0,22-21 15,-22 21-15,0-20 0,0-1 0,0 21 16,0-21-16,0 0 0,0 1 16,0-1-16,-22-21 15,1 0-15,0 0 0</inkml:trace>
  <inkml:trace contextRef="#ctx0" brushRef="#br0" timeOffset="52075.23">7578 13039 0,'0'21'46,"-22"0"-30,22 0-16,0 0 16,0 1-16,0-1 0,0 0 15,-21 0-15,21 0 0,-21 0 0,21 1 0,-21-1 16,21 0-16,0 0 16</inkml:trace>
  <inkml:trace contextRef="#ctx0" brushRef="#br0" timeOffset="56270.36">17187 10308 0,'0'-21'0,"0"0"16,0 0-16,0 0 15,0-1-15,0 1 16,-21 21 0,0 0-1,0 0-15,0 21 16,21 1-16,0-1 16,0 21-16,0 0 0,0 1 0,0-1 15,0 22-15,0-1 0,0 1 16,0-1-16,0 1 0,0-1 0,0 1 15,0-1-15,0 22 0,-22-1 16,22-20-16,-21 21 0,0-1 0,0 1 16,21 0-16,-21-22 0,0 22 0,-1-1 15,1 1-15,0-21 0,21 20 16,-21-20-16,0 20 0,21-41 16,-21 20-16,21 1 0,-22-22 0,22-21 15,0 22-15,0-22 0,0 0 0,0 0 16,0-42 15,0 0-31,22-22 0,-1 22 16,-21-21-16,0 0 0,21-1 0,0 1 15</inkml:trace>
  <inkml:trace contextRef="#ctx0" brushRef="#br0" timeOffset="57259.34">17166 10351 0,'0'0'0,"0"-22"0,-21 1 47,42 21 31,21 0-78,-20 0 0,20 0 0,21 0 16,-20 0-16,20 0 0,22 0 15,-22 0-15,22 21 0,-21-21 0,20 0 16,22 0-16,-21 0 0,21 0 16,-1 0-16,1 0 0,21 0 0,-21 0 15,0 0-15,-21 0 0,20 0 16,-20 0-16,0 0 0,-22 0 15,22 0-15,-22-21 0,1 21 16,-1 0-16,1 0 0,-22 0 0,1 0 16,-1-21-16,0 21 0,-21 0 0,1 0 15,20 0-15,-21 0 16,0 0-16,-21 21 47,0 0-47,0 1 0,0 20 15,0 0-15,0-21 0,0 22 0,0-1 16,0 0-16,0 22 0,-21-22 16,21 1-16,-21-1 0,21 21 15,0-20-15,-21-1 0,0 22 0,21-22 16,-22 21-16,22 1 0,-21-22 16,21 22-16,-21-1 0,0 1 0,21-22 15,-21 22-15,0-22 0,-1 21 0,1-20 16,0 20-16,0-20 0,21-1 15,-21 21-15,0-20 0,-1-1 0,1 0 16,21 1-16,0-1 0,0 0 16,0 1-16,0-22 0,0 21 0,0-21 15,0 1-15,0-1 0,0 0 16,0 0 0,21-21-16,-21 21 15,-21-21 16,0 0-31,0 0 0,0 0 16,0 0-16,-1 0 0,1 0 0,-21 0 16,0 0-16,-22 0 0,1 0 15,-1 0-15,-42 0 0,22 0 0,-22 0 16,0 0-16,21 0 0,-21 0 16,22 0-16,20 0 0,1 0 0,-1 0 15,22 0-15,-22 0 0,22 0 0,21 0 16,-21 0-16,20 0 0,-20 0 15,21 0-15,-21-21 0,20 0 16,1 0-16,0 0 0,21-22 0,-21 22 16,21-21-16</inkml:trace>
  <inkml:trace contextRef="#ctx0" brushRef="#br0" timeOffset="57705.9">17378 10562 0,'21'0'16,"0"0"-16,0 21 15,0-21 1,1 22-16,-22-1 0,21 0 0,0 0 15,0 0-15,0 0 0,0-21 16,1 22-16,-22-1 0,21 0 0,0 0 16,-21 0-16,0 0 0,0 1 0,0-1 15,0 0-15,0 0 16</inkml:trace>
  <inkml:trace contextRef="#ctx0" brushRef="#br0" timeOffset="57969.75">17759 10880 0,'21'0'15,"0"0"-15,0 0 0,0 0 16,22 0 0,-22 0-16,0 0 0,21 0 0,-20 0 15,20 0-15,0 0 0,1-21 0,-1 21 16,0 0-16,1 0 0,-1 0 16,0 0-16,1 0 0,-1 0 0,0 0 15,-21 0-15,1 0 0,-1-22 16,0 22-16</inkml:trace>
  <inkml:trace contextRef="#ctx0" brushRef="#br0" timeOffset="58362.3">18457 10837 0,'0'-21'16,"21"21"-16,1-21 0,-1 21 0,0-21 15,21 21-15,-21-21 0,22 0 16,-1 21-16,0-22 0,1 1 15,-1-21-15,0 21 0,1 0 0,-1-1 16,0 1-16,1 0 0,-1 0 16,-21 0-16,22 0 0,-65 42 31,1 0-31,0 0 16,-21 0-16,21 0 0,-22 1 0,1-1 15,0 21-15,-1-21 0,1 0 16,-22 1-16,22 20 0,0-21 15,-1 0-15,1 0 0,0 1 0</inkml:trace>
  <inkml:trace contextRef="#ctx0" brushRef="#br0" timeOffset="59346.26">18881 10859 0,'0'0'0,"0"-22"0,0 1 16,0 0-16,0 0 15,-22 21 1,22 21 0,-21 0-16,21 0 0,-21 1 0,21 20 15,0-21-15,0 21 0,0 22 16,-21-22-16,21 22 0,0-1 0,0 22 15,0-22-15,0 1 0,0-1 16,-21 1-16,21 21 0,0-22 0,0 1 16,-21-1-16,-1 1 0,1-1 0,0 1 15,21-22-15,-21 21 0,0-20 16,0-1-16,-1 0 0,22 1 0,0-22 16,-21 0-16,21 0 0,0 0 0,-21-21 15,21-21 1</inkml:trace>
  <inkml:trace contextRef="#ctx0" brushRef="#br0" timeOffset="59602.22">17843 11303 0,'0'0'0,"-21"-21"0,-21 0 15,42 42 1,0 21-16,0 1 16,0-1-16,0 0 0,0 22 0,21-1 15,0-20-15,-21 20 0,0 1 16,21-1-16,-21 1 0,0-1 0,0 1 15,0-22-15</inkml:trace>
  <inkml:trace contextRef="#ctx0" brushRef="#br0" timeOffset="62591.29">6181 10456 0,'0'0'0,"-43"-21"16,22 0-16,0 0 15,0 21-15,0-21 0,-1 21 0,1-21 16,0-1-16,0 22 0,-21 0 16,20-21-16,1 21 0,0 0 0,-21-21 15,21 21-15,-1 0 0,1 0 16,-21-21-16,21 21 0,0 0 0,-1 0 15,1 0-15,0 0 16,0 0-16,21 21 31,0 0-31,0 0 16,0 1-16,21-1 16,-21 0-16,21-21 0,0 21 0,-21 0 15,22 0-15,-1 1 0,-21-1 16,21 0-16,0 21 0,0-21 0,0 1 15,1-1-15,20 0 0,-21 0 16,21 21-16,-20-20 0,20 20 0,-21-21 16,21 21-16,-20 1 0,20-22 0,0 21 15,1 1-15,-22-1 0,21 0 16,0 22-16,22-22 0,-22 0 0,1 1 16,20 20-16,1-20 0,-22-1 15,21 0-15,1 1 0,-1 20 0,1-21 16,-1 1-16,22-1 0,-21 22 15,-1-22-15,1 21 0,20-20 16,-20 20-16,-1-20 0,22 20 0,-22 1 16,1-22-16,21 21 0,-22 1 0,1-22 15,-1 22-15,1-1 0,-1-20 16,1 20-16,-1 1 0,1-1 0,-1 1 16,1-1-16,-1 1 0,1-1 0,-1 1 15,22-1-15,-22 1 0,22-1 16,0 1-16,-22 20 0,22-20 0,-1-1 15,-20 22-15,21-22 0,-22 22 0,22-21 16,-22 20-16,1-20 0,20-1 16,-20 22-16,-1-22 0,1 1 15,21 21-15,-22-22 0,1 1 0,-1 20 16,1-20-16,-1-1 0,1 1 16,-22-1-16,21 1 0,-20-22 0,-1 22 15,0-22-15,1 21 0,-1-20 0,-21-1 16,22 0-16,-22-20 0,0 20 15,0-21-15,-21 0 0,21 0 0,-21 1 16,-21-44 15,0 1-31,0 0 0,0 21 16,-1-21-16,1-21 0,0 20 16,0 1-16,-21-21 0,20 0 15,1-1-15,-21 1 0,21 0 0,-22-1 16,22-20-16,-21-1 0</inkml:trace>
  <inkml:trace contextRef="#ctx0" brushRef="#br0" timeOffset="63782.28">9525 10245 0,'0'0'0,"0"-43"15,21 22 1,-21 0 0,21 21-16,-21-21 0,0 0 15,0 0 17,0 42-1,0 0-16,0 0-15,-21 0 0,21 0 0,-21 1 16,0 20-16,0 0 0,-1 1 0,-20-1 16,21 0-16,0 1 0,-22 20 15,1-21-15,0 22 0,-1-1 0,1 1 16,-21-22-16,-1 43 0,1-22 0,-1 1 16,-21 21-16,22-1 0,-22 1 15,1 0-15,-22 20 0,21-20 0,-42 21 16,21 0-16,-21-22 0,0 22 0,0 21 15,0-21-15,0 0 0,-21 0 16,0 0-16,21 21 0,-21-22 0,0 1 16,-1 21-16,22-21 0,-21 0 15,21 0-15,-21 0 0,21-1 16,0 1-16,0-21 0,21 0 0,0-1 16,1 1-16,20-22 0,0 1 15,22-1-15,-22-20 0,43 20 0,-1-20 16,1-22-16,0 21 0,21-21 0,-1 0 15,1 1-15,21-1 0,0-42 47,0-1-47,0 1 16,0 0-16,21 0 16,-21 0-16,22 0 0,-1-1 15,-21 1-15,0 0 0,0 0 16,21 21-16,-21-21 15,21 21-15,-21 21 110</inkml:trace>
  <inkml:trace contextRef="#ctx0" brushRef="#br0" timeOffset="66465.75">10922 11811 0,'0'0'0,"0"-21"0,0 0 0,-21 0 16,21-1-16,0 1 0,0 0 16,-21 21-16,-1-21 15,1 21-15,0 21 16,0 0-16,21 0 16,0 22-16,0-22 0,0 42 0,0-20 15,0 20-15,0 22 0,0-22 16,0 1-16,0 21 0,0-22 0,0 1 15,0-1-15,0 1 0,0-22 0,0 21 16,0-20-16,0-1 16,0 0-16,0 1 0,0-22 0,0 21 15,0-21-15,0 1 0,0-1 16,21-21-16,0 0 16,-21-21-16,0-1 0,0 1 15,21 0-15,-21 0 0,22 0 16,-22-22-16,0 1 0</inkml:trace>
  <inkml:trace contextRef="#ctx0" brushRef="#br0" timeOffset="67098.14">10837 11853 0,'0'0'0,"0"-21"0,0 0 15,0 0-15,0 0 16,21 21-1,1 0-15,-1 0 0,0 0 0,21-21 16,1 21-16,-1 0 0,21 0 16,1 0-16,-1 0 0,1-22 0,21 22 15,-22 0-15,22 0 0,-1-21 16,22 21-16,-21 0 0,0 0 0,-1-21 16,1 21-16,0 0 0,-22 0 0,1-21 15,-22 21-15,0 0 16,1 0-16,-1 0 0,-21 0 0,0 0 15,0 0-15,1 0 16,-1 0-16,-21 21 16,0 0-16,0 0 15,0 1-15,0-1 0,0 0 16,0 0-16,21 0 0,-21 22 0,0-22 16,0 21-16,21-21 0,-21 22 0,0-22 15,0 21-15,0 0 0,0 1 16,0-22-16,0 21 0,0 1 0,0-22 15,0 21-15,0-21 0,0 22 16,0-22-16,0 21 0,0-21 0,21 0 16,-21 1-16,0-1 0,21 0 15,-21 0-15,0 0 0,0 0 16,0 1-16,0-1 0,0 0 16,-21-21-1,0 0-15,0 21 0,0-21 16,-22 0-16,1 0 0,0 21 0,-1-21 15,-20 0-15,-1 0 0,1 21 16,-22-21-16,22 0 0,-1 0 0,-20 0 16,20 22-16,1-22 0,-1 0 0,1 0 15,20 0-15,1 0 0,0 0 16,-1 0-16,22 0 0,0 0 0,0 0 16,21-22-16,0 1 15,0 0-15,0 0 0,0 0 16,21 0-16,0-1 0,21-20 0,-20 21 15</inkml:trace>
  <inkml:trace contextRef="#ctx0" brushRef="#br0" timeOffset="67614.36">11769 10901 0,'0'0'0,"21"0"0,-42 0 47,-22 21-47,22 0 0,0 0 16,-21 22-16,-1-1 0,1-21 15,0 43-15,-1-22 0,1 0 0,-106 85 16,105-84-16,22-1 15,-21 0-15,21-20 0,-22-1 16,22 0-16,21 0 0,-21 0 0,0 0 16,42-42 15,0 0-15,0 21-16,1-21 0,-1 0 15,0 0-15,21-1 0,-21 1 0,22-21 16,-22 21-16,21 0 0,-21-22 15,22 22-15,-22-21 0,21 21 0,-21-22 16</inkml:trace>
  <inkml:trace contextRef="#ctx0" brushRef="#br0" timeOffset="67918.23">11747 10837 0,'0'0'0,"22"0"16,-1 0-1,0 0 1,-21 22-16,21-1 0,-21 0 16,21 0-16,0 0 0,1 0 0,-1 22 15,0-1-15,0 0 0,0 1 16,22-1-16,-1 0 0,0 1 0,1-1 16,-22 0-16,21 1 0,0-1 0,1-21 15,-22 22-15,21-22 0,-21 0 16,1 21-16,-1-21 0,0 1 15,0-22-15,0 21 0,-21 0 0,21-21 0,-21 21 16,-21-21 15,0 0-31,0 0 16</inkml:trace>
  <inkml:trace contextRef="#ctx0" brushRef="#br0" timeOffset="68271.03">11747 11578 0,'0'0'0,"-21"0"0</inkml:trace>
  <inkml:trace contextRef="#ctx0" brushRef="#br0" timeOffset="70174.17">6519 11980 0,'0'22'31,"21"-22"0,1 21-31,-1-21 16,0 0-1,-21 21-15,21-21 0,0 0 0,0 0 16,1 0-16,20 0 0,-21 0 0,0 0 16,0 0-16,22 0 0,-22 0 15,0 0-15,0 0 0,0 0 16</inkml:trace>
  <inkml:trace contextRef="#ctx0" brushRef="#br0" timeOffset="70473.68">6689 12192 0,'0'21'16,"21"-21"-1,0 0-15,0 0 0,0 0 16,22 0-16,-22 0 0,0 0 16,0-21-16,0 21 0,22 0 0,-22 0 15,0 0-15,0-21 0,0 21 16</inkml:trace>
  <inkml:trace contextRef="#ctx0" brushRef="#br0" timeOffset="70709.56">6858 12256 0,'21'0'16,"0"0"-16,0 0 15,1 0-15,-1 0 0,0 0 16,21 0-16,-21 0 0,1 0 16,-1 0-16,0 0 0,0-22 0,21 22 15,-20 0-15,-1-21 0,0 21 0,21-21 16</inkml:trace>
  <inkml:trace contextRef="#ctx0" brushRef="#br0" timeOffset="71039.37">7895 12107 0,'0'0'0,"-21"0"0,0 0 16,0 0-1,-1 0-15,1 0 16,0 0-16,42 0 31,0 0-15,1 0-16,-1 0 15,0 0-15,0 0 0,0 0 0,0 0 16,1 0-16,-1 0 0,0 0 16,0-21-16,0 0 15,0 21-15,1 0 16</inkml:trace>
  <inkml:trace contextRef="#ctx0" brushRef="#br0" timeOffset="71523.09">8170 12044 0,'21'0'47,"1"0"-31,-1 0-16,0 0 15,0 0-15,0 0 16,0 0-16,1 0 0,-1 0 0,0 0 16,21-21-16,-21 21 0,22 0 15,-22 0-15,21 0 0,-21-21 0,1 21 16,20 0-16,-21 0 0,0 0 16,22-22-16,-22 22 0,0 0 0,21 0 15,-21 0-15,1 0 0,-1 0 16,0 0-16,-21-21 31,21 21 32,0 0-32,-42 0 16,0 0-47,0 0 0</inkml:trace>
  <inkml:trace contextRef="#ctx0" brushRef="#br0" timeOffset="71789.82">8170 12234 0,'21'0'0,"1"0"16,-1 0-16,0 0 0,0 0 0,0 0 15,22 0-15,-22 0 0,21 0 16,-21 0-16,22 0 0,-22 0 0,21-21 16,-21 21-16,22 0 0,-22 0 15,0-21-15,0 21 0,0 0 0,0 0 16</inkml:trace>
  <inkml:trace contextRef="#ctx0" brushRef="#br0" timeOffset="72881.31">6435 10964 0,'0'22'47,"0"-1"-31,21-21-16,-21 21 0,0 0 0,21 0 16,-21 0-16,0 22 0,0-22 15,0 0-15,0 21 0,0-20 0,0-1 16,0 21-16,0-21 0,0 0 0,0 1 15,0-1-15,0 0 16</inkml:trace>
  <inkml:trace contextRef="#ctx0" brushRef="#br0" timeOffset="73338.54">6477 10859 0,'21'-22'0,"0"22"0,0 0 15,1 0-15,-1 0 0,0 0 16,0-21-16,0 21 0,0 0 0,1 0 16,-1 0-16,0 0 0,0 0 0,0-21 15,-21 42 16,0 0-31,0 1 16,0-1-16,0 0 16,0 0-16,0 0 0,0 0 0,0 1 15,0-1-15,0 0 0,0 0 0,0 0 16,0 0-16,21 1 16,-21-1-16,22 0 0,-22 0 15,0 0-15,0 0 16</inkml:trace>
  <inkml:trace contextRef="#ctx0" brushRef="#br0" timeOffset="75946.31">10710 11261 0,'0'21'47,"0"0"-32,0 0-15,0 0 0,0 1 0,0-1 16,0 0-16,0 21 0,0-21 0,0 1 15,0-1-15,0 0 0,-21 0 16,21 0-16,-21 0 0,21 1 0,0-1 16,-21 0-16,21-42 47,0 0-32</inkml:trace>
  <inkml:trace contextRef="#ctx0" brushRef="#br0" timeOffset="76322.09">10668 11261 0,'0'-21'31,"21"21"-31,0-22 15,0 22-15,22-21 0,-22 21 16,0 0-16,0-21 0,0 21 16,22 0-16,-22-21 0,0 21 0,0 0 15,0 0-15,-21 21 32,0 0-32,0 0 0,0 1 15,0-1-15,-21 0 0,21 21 16,-21-21-16,21 1 0,0-1 15,0 21-15,0-21 0,0 0 0,-21 1 16,21-1-16,0 0 0,0 0 16,-21-21-16,21 21 0,0 0 0,0 1 15,-21-22-15,-1 21 16,22-42 15</inkml:trace>
  <inkml:trace contextRef="#ctx0" brushRef="#br0" timeOffset="98025.83">10181 8276 0,'0'-21'46,"0"0"-46,0 0 16,0 0-16,0-1 0,21-20 16,0 21-16,1-21 0,-22-1 0,21 1 15,0 21-15,0-22 0,-21 1 0,21 0 16,0-1-16,1 1 0,-1 0 16,-21-1-16,21 1 0,0 0 0,0-1 15,0-20-15,1 21 0,-1-1 0,0-20 16,0 20-16,0 1 0,22-21 15,-1 20-15,0 1 0,1 0 16,-1 20-16,0-20 0,1 21 16,-1 0-16,0 0 0,1-1 0,-1 22 15,-21 0-15,21-21 0,-20 21 0,-1 0 16,0 0-16,0 0 0,0 0 16,-42 0 77,0 0-93</inkml:trace>
  <inkml:trace contextRef="#ctx0" brushRef="#br0" timeOffset="98598.44">10583 6816 0,'0'0'0,"-21"0"16,21-21 15,21 21-15,0 0-16,-21-22 0,22 22 16,-1 0-16,0 0 0,0-21 0,21 21 15,-20 0-15,20 0 0,0-21 16,1 21-16,-1 0 0,0 0 0,1-21 15,-1 21-15,0 0 0,1-21 0,-1 0 16,0 21-16,-21 0 16,1-22-16,20 22 0,-21 0 0,-21-21 15,21 21-15,0 0 0,-21-21 16,0 42 31,0 0-32,0 1-15,0-1 0,0 0 16,0 21-16,0-21 0,0 1 0,-21 20 16,0-21-16,21 21 0,-21 1 15,0-22-15,0 21 0,21-21 0,-22 22 16,1-22-16,21 0 0,-21 21 16,21-20-16,-21-1 0,21 0 0,-21 0 15,0 0-15,21 0 0,-22 1 16,1-1-16,0-21 0,21 21 0,-21-21 15</inkml:trace>
  <inkml:trace contextRef="#ctx0" brushRef="#br0" timeOffset="112382.51">11303 3281 0,'-21'0'0,"21"21"16,-21-21-1,-1 0-15,65 0 79,-22 0-79,21 0 0,1 0 15,-1 0-15,21 0 0,-20 0 16,41 0-16,-20 0 0,21 0 15,-1 0-15,1 0 0,21 0 16,-22 0-16,1 0 0,0 0 0,-1 0 16,1 0-16,-21 0 0,-1 0 0,1 0 15,-22 0-15,21 0 0,-20 0 16,-1 0-16,-21 0 0,0 0 0,1 0 16,-1 0-16,0 0 15,-21-21 1,-21 0 15,0 21-31,-22 0 0,22 0 0,-21 0 16</inkml:trace>
  <inkml:trace contextRef="#ctx0" brushRef="#br0" timeOffset="112809.75">11239 3408 0,'0'0'0,"-21"0"0,0 0 0,0 21 16,0-21-16,0 0 15,21 21 17,21-21-17,0 0-15,0 0 0,21 21 0,22-21 16,-22 0-16,43 0 0,-22 0 16,22 0-16,21 0 0,0-21 0,0 21 15,-1-21-15,1 21 0,21 0 16,-21 0-16,-21-21 0,21 21 0,-1 0 15,-20 0-15,0 0 0,-22 0 16,1-21-16,-1 21 0,-20 0 16,-1 0-16,-21 0 0,0 0 0,0 0 15,1 0-15,-1 0 0,-21-21 16</inkml:trace>
  <inkml:trace contextRef="#ctx0" brushRef="#br0" timeOffset="116829.34">10985 5588 0,'0'0'0,"0"-21"0,0 0 16,0 0-16,0-1 0,0 1 16,0 0-16,0 0 0,0 0 0,0-22 15,0 22-15,22 0 0,-1-21 16,0-1-16,21 1 0,1 0 0,20-1 16,-21 1-16,22-21 0,21 20 15,-22-20-15,22 20 0,-22 1 0,22 0 16,-22-1-16,22 22 0,-21 0 15,-1-21-15,1 42 0,-22-21 16,0-1-16,1 22 0,-1 0 0,-21 0 16,0 0-16,0 0 0,1 0 15,-44 0 17,1 0-32,0 0 15,-21 22-15,21-1 0</inkml:trace>
  <inkml:trace contextRef="#ctx0" brushRef="#br0" timeOffset="117205.93">11261 5567 0,'0'0'15,"-22"0"1,22-21 0,0 0-16,22-1 15,-1 1-15,0 0 16,0 0-16,21-21 0,-20 20 0,-1-20 16,21 21-16,0-21 0,1-1 0,20 1 15,-20-22-15,20 22 0,-21 0 16,22-1-16,-1-20 0,-20 21 0,20 20 15,-20-20-15,-1 21 0,-21 0 0,21 0 16,-20-1-16,-1 1 0,0 21 16</inkml:trace>
  <inkml:trace contextRef="#ctx0" brushRef="#br0" timeOffset="117594.57">11853 4572 0,'0'0'0,"-21"0"0,0-21 16,21 0-1,21 21 17,0 0-32,22 0 0,-1 0 0,0 0 15,1 0-15,20 0 0,1 0 16,-22 0-16,21 0 0,-20 0 0,-1 0 16,0 0-16,1-21 0,-1 21 0,-21 0 15,22 0-15,-22 0 0,0 0 16,-21 21-1,0 0-15,-21 0 16,0 0-16,-1 22 0,1-22 0,-21 21 16,21-21-16,0 22 0,-22-1 0,22 0 15,0-21-15,-21 22 16,20-1-16,1 0 0,0-20 0,0 20 16,21-21-16,0 0 0,-21 0 0,21 22 15,-21-43-15,21 21 0,0 0 16,0 0-16</inkml:trace>
  <inkml:trace contextRef="#ctx0" brushRef="#br0" timeOffset="122978.33">21844 4424 0,'0'0'0,"-42"0"16,-1 0-16,-20-21 0,20 21 0,1 0 16,0 0-16,-1-21 0,22 21 15,-21 0-15,21-22 0,0 22 0,-1 0 16,1 0-16,42 0 16,22-21-1,-1 21-15,43 0 0,-22 0 0,43 0 16,0 0-16,0 0 0,21 0 15,0 0-15,0 0 0,21 0 0,-21 0 16,0 0-16,0 0 0,-21 21 16,0-21-16,-22 0 0,-20 22 15,-1-22-15,-20 0 0,-1 0 16,0 0-16,-21 0 0,-42 0 31,0 0-31,0 0 16,-21 0-16,-22 0 0,22 0 0,-22 21 15</inkml:trace>
  <inkml:trace contextRef="#ctx0" brushRef="#br0" timeOffset="123238.19">21399 4593 0,'0'0'0,"-42"21"0,21-21 0,-21 0 16,20 0-16,1 0 0,42 0 15,22 0 1,20 0-16,1 0 0,20 0 0,22 0 16,0 0-16,0 0 0,0 0 15,21 0-15,0 0 0,0 0 0,0 0 16,0-21-16,0 21 0,0 0 0,-21 0 16,-22-21-16,-20 21 0,-1 0 15,-20 0-15,-1 0 0,-21 0 0,-42 0 31,0 0-31,0 21 16</inkml:trace>
  <inkml:trace contextRef="#ctx0" brushRef="#br0" timeOffset="123817.86">22056 6456 0,'0'0'0,"-43"0"16,1 0-16,21 0 0,-22 0 0,22 0 0,-21 21 16,21-21-16,0 0 0,-1 0 15,1 0-15,21 21 16,0 0-1,43-21-15,-22 0 0,21 0 16,0 0-16,22 0 0,21 0 16,-22 0-16,43 0 0,-21 0 0,20 0 15,1 0-15,0-21 0,0 21 0,0 0 16,0 0-16,-22-21 0,-20 21 16,-1 0-16,1 0 0,-1 0 0,-20 0 15,-22-21-15,21 21 0,-21 0 16,0 0-16,1 0 0,-1 0 0,-21-21 31,-21 21-15,-1 0-16,1-21 15,-21 21-15,0 0 0,20 0 0,-20 0 16,0 0-16,-22 0 0,22 0 16,0 0-16,-22 0 0,22 0 0,-1 0 15</inkml:trace>
  <inkml:trace contextRef="#ctx0" brushRef="#br0" timeOffset="124125.68">21780 6689 0,'-21'21'0,"42"-42"0,-63 42 0,0-21 16,21 0-16,21 21 0,-22-21 15,44 0 1,-1 0-16,0 0 0,21 0 15,1 0-15,20 0 0,1 0 0,-1 0 16,22 0-16,21 0 0,-1 0 16,1 0-16,0 0 0,21 0 0,0-21 15,-21 21-15,0 0 0,0-21 0,-1 21 16,-20-21-16,-21 21 0,20-22 16,-41 22-16,20 0 0,-42 0 15,22-21-15,-22 21 0,0 0 0,-42 0 16,0 0-1,-22 0-15,22-21 0,-21 21 16,-1 0-16,1 0 0,-21 0 0</inkml:trace>
  <inkml:trace contextRef="#ctx0" brushRef="#br0" timeOffset="127209.91">19875 8276 0,'0'0'0,"0"-42"0,0 21 0,0 0 15,0-1-15,0 1 0,0 0 0,0 0 16,0 42 0,0 0-1,0 22-15,0-1 16,0-21-16,22 43 0,-1-22 0,-21 21 15,21 1-15,-21-1 0,0 1 0,0-1 16,0 22-16,0-21 0,0-1 16,0 1-16,0-1 0,0 1 0,0-22 15,0 0-15,0 1 0,0-22 16,0 0-16,0 0 0,0 0 0,0-42 47</inkml:trace>
  <inkml:trace contextRef="#ctx0" brushRef="#br0" timeOffset="127554.71">19706 8361 0,'0'0'0,"0"-21"0,0-43 16,0 43-16,0 0 0,21 0 15,0 0-15,1-1 0,20 1 0,0 0 16,1 21-16,20 0 16,-21-21-16,22 21 0,-1 0 0,1 0 0,-1 21 15,-20 0-15,-1 0 16,0 1-16,1 20 0,-43-21 0,0 21 16,0 1-16,0-1 0,-21 0 15,-22-20-15,1 20 0,0 0 0,-1-21 16,1 22-16,0-22 0,-1 0 0,1 0 15,0 0-15,20 1 0,1-1 16,0 0-16,21 0 16,21-21-1,0 0-15,1 0 0,-1 0 16,0-21-16,0 0 0,0 21 16</inkml:trace>
  <inkml:trace contextRef="#ctx0" brushRef="#br0" timeOffset="128138.38">20637 8509 0,'22'-21'16,"-1"21"-16,-21 21 31,0 0-31,0 0 0,0 1 0,0-1 16,0 0-16,0 21 0,0-21 15,0 22-15,0-1 0,0-21 0,0 22 16,0-22-16,0 0 0,0 0 15,0 0-15,0 0 0,21 1 16,0-22-16,0 0 0,0 0 0,22 0 16,-22 0-16,21 0 0,-21-22 15,22 1-15,-22 0 0,21 0 0,-21-21 16,1 20-16,20-20 0,-42 21 0,21-21 16,0 20-16,-21 1 0,21 0 15,-21 0-15,0 0 0,0 0 0,0 42 31,0 0-15,-21 21-16,21-21 0,-21 22 16,21-1-16,-21 22 0,21-22 15,0 21-15,0 1 0,0-1 0,0 1 16,0-1-16,0 1 0,0-1 0,0 1 16,-21-1-16,21 1 0,0-1 15,-21 1-15,21-1 0,0-20 0,-22 20 16,1 1-16,21-22 0,-21 0 15,0 1-15,0-22 0,21 0 0,-21 21 16,-1-42-16,1 22 0,0-1 0,0-21 16,0 0-16,0 0 0,-1-21 15,22-1-15,-21 1 0,21-21 16,0 0-16,0-1 0,0-20 16,0-1-16,0 1 0,21-1 0,1-20 15,-1 20-15,21-21 0,-21 22 16,0-1-16,22 1 0,-22-1 0,21 22 15,-21-21-15,22 20 0,-1 1 16,-21 0-16,22 20 0,-22-20 0,21 21 16,-21 0-16,22 0 0</inkml:trace>
  <inkml:trace contextRef="#ctx0" brushRef="#br0" timeOffset="128422.21">21738 8382 0,'0'0'0,"0"-21"0,0 0 16,0 0-16,0-1 0,0 1 16,-21 21-16,0 0 15,0 0-15,21 21 16,0 1-16,-22 20 0,1 0 16,0-21-16,21 22 0,-21-1 0,21 22 15,-21-22-15,21 0 0,-21 22 0,-1-22 16,22 0-16,0 22 0,0-22 15,-21 1-15,21-22 0,0 21 0,-21-21 16,21 0-16,0 1 16,0-1-16,21-21 31,0-21-31,1-22 0</inkml:trace>
  <inkml:trace contextRef="#ctx0" brushRef="#br0" timeOffset="129609.26">22013 8297 0,'0'0'16,"0"-42"-16,0 21 0,0-21 0,0 20 16,0 1-16,-21 21 15,0 21-15,21 22 16,-21-1-16,21 0 0,0 1 16,0-1-16,0 22 0,-21-22 15,21 21-15,-22 1 0,22-1 16,-21 1-16,21-1 0,-21-20 0,0-1 15,21 22-15,0-43 0,0 21 0,0-21 16,0 0-16,0 1 0,0-1 16,0-42-1,0-1 1,0 1-16,21-21 0,0 21 0,0-22 16,1 1-16,-22 0 0,21-1 15,0 22-15,0-21 0,0 21 0,-21 0 16,21 21-16,1 0 15,-22 42 1,0-21-16,0 0 16,0 22-16,0-22 0,0 0 0,0 21 15,0-21-15,0 22 0,0-22 16,0 0-16,0 0 0,0 0 0,0 1 16,0-1-16,21-21 0,0 0 15,0 0-15,0 0 0,0 0 0,1 0 16,-1 0-16,0-21 0,21 21 0,-21-22 15,22 1-15,-22 0 0,21 0 16,-21-21-16,22 20 0,-22 1 0,0-21 16,0 21-16,0 0 0,-21-1 15,0 1-15,0 42 32,0 1-32,-21-1 15,21 21-15,-21-21 0,0 0 0,21 1 16,0 20-16,0-21 0,-21 0 15,21 0-15,0 1 0,0-1 0,0 0 16,0 0-16,0 0 0,21-21 16,-21 21-16,21-21 0,0 0 15,0 0-15,1 0 0,-1 0 0,21-21 16,-21 0-16,0 0 0,1 0 16,-22 0-16,0-1 0,21 1 15,-21-21-15,0 21 0,0-22 0,0 22 16,0-21-16,0 21 0,-21 0 15,-1-1-15,1 22 0,0-21 0,0 21 16,0 0-16,0 0 0,-1 0 16,1 0-16,42 0 31,1 0-31,20 0 16,-21 0-16,21 0 0,-20 0 0,20 0 15,0 0-15,1 0 16,-22 0-16,21-21 0,-21 21 0,22-21 15,-22 21-15,0 0 0,0 0 16,0 0-16,-21 21 16,0 0-16,0 0 15,0 1-15,0-1 0,0 21 0,0-21 16,0 0-16,-21 1 0,0-1 0,21 21 16,0-21-16,0 0 0,-21 1 15,21-1-15,-21-21 0,21 21 0,0 0 16,0-42 15,0 0-15,0 0-16,0-1 15,0-20-15,21 21 0,-21-21 0,21-1 16,0 1-16,0 0 0,0-1 0,22 22 16,-22-21-16,0 21 0,21-1 15,1 1-15,-22 21 0,21 0 16,-21 0-16,1 0 0,-1 0 15,0 21-15,0 1 0,0-1 0,-21 21 16,21-21-16,-21 22 0,0-22 0,0 21 16,0 0-16,0-20 0,0 20 15,0-21-15,-21 0 0,0 22 0,0-22 16,21 0-16,-21 0 0,0 0 16,-1-21-1,22 21-15,0-42 31,0 0-31</inkml:trace>
  <inkml:trace contextRef="#ctx0" brushRef="#br0" timeOffset="129906.08">21569 8573 0,'-43'0'0,"65"-22"15,-1 22 1,21 0-16,0 0 0,1 0 0,-1 0 16,22 0-16,-1 0 0,1 0 15,-1 0-15,1-21 0,-1 21 0,-21 0 16,22 0-16,-22 0 0,1 0 15,-22 0-15,21 0 0,-21 0 0,0 0 16,1 0-16,-1 0 16,0 0-16,0 0 15,0 0-15,22 0 0</inkml:trace>
  <inkml:trace contextRef="#ctx0" brushRef="#br0" timeOffset="130181.93">23812 8975 0,'0'0'0,"-21"0"16,21-21-1,0-1 17,21 22-17,1 0 1,-1 0-16,0 0 16</inkml:trace>
  <inkml:trace contextRef="#ctx0" brushRef="#br0" timeOffset="130393.83">24278 9017 0,'-21'0'0,"0"0"16,42 0 62,0 0-78,0 0 15</inkml:trace>
  <inkml:trace contextRef="#ctx0" brushRef="#br0" timeOffset="130585.71">24659 9017 0,'0'-21'31,"21"21"16,0 0-31,1 0-16</inkml:trace>
  <inkml:trace contextRef="#ctx0" brushRef="#br0" timeOffset="130990">26014 9038 0,'0'0'0,"-64"-84"16,43 41-16,0 1 0,0 21 0,21-22 16,-21 1-16,21 21 0,0-21 15,0 20-15,0-20 0,0 0 0,0 21 16,21-1-16,21-20 0,-21 21 16,0 0-16,22 0 0,-1 21 0,0-22 15,1 22-15,20 0 0,-20 0 0,-1 0 16,-21 22-16,21-22 0,-20 21 15,-1 0-15,0 21 0,-21-21 0,0 22 16,0-1-16,-21 0 0,0 1 16,-1-1-16,-20 22 0,0-22 15,-1 0-15,1 1 0,-21-1 16,20 0-16,22 1 0,-21-1 0,-1 0 16,22-21-16,0 1 0,0-1 0,0 0 15,0 0-15,21 0 0,-22 0 16,22 1-16,0-1 0,-21-21 15,21 21-15,-21-21 0,21 21 0</inkml:trace>
  <inkml:trace contextRef="#ctx0" brushRef="#br0" timeOffset="131253.84">25590 9716 0,'0'0'0,"0"21"0,0 0 16,0 0-16,22-21 15,20 0-15,-21 0 0,0 0 0,0 0 16,1 0-16,-1-21 0,0 21 16,-21-21-16,0 0 0,0-1 0,21 1 15,-21 0-15,0 0 0,0 0 16,0 0-16,-21 21 0,0-22 0,0 22 16,-1 0-16,1 0 0,0 0 0,0 0 15,0 0-15,0 0 0,-1 22 16,22-1-16,-21-21 0,0 21 15,0 0-15,0 0 0,0 0 16,-1-21-16,1 22 0,0-22 16</inkml:trace>
  <inkml:trace contextRef="#ctx0" brushRef="#br0" timeOffset="131653.82">20701 10097 0,'0'0'0,"-42"0"0,20 0 0,1 0 0,64 0 16,-1 0-16,21 0 15,1-22-15,21 22 0,20 0 16,1 0-16,21-21 0,21 21 0,1-21 16,-1 21-16,0 0 0,21 0 15,-21-21-15,1 21 0,-1 0 0,-21 0 16,0 0-16,-21-21 0,-22 21 16,1 0-16,-22 0 0,-20 0 15,-1-21-15,-21 21 0,0 0 0,-21-22 31,-21 22-31,-21 0 0,21 0 16,-22 0-16,22 0 0,-21 0 0,-22 0 16,22 0-16,-21 0 0,-1 22 15,-21-22-15,1 21 0</inkml:trace>
  <inkml:trace contextRef="#ctx0" brushRef="#br0" timeOffset="131885.69">20510 10329 0,'0'0'0,"-42"22"0,-21-22 0,41 0 0,1 21 16,64-21-16,-1 0 15,21 0-15,22 0 0,21 0 16,21 0-16,21 0 0,0 0 0,22 0 16,20-21-16,1 21 0,-22 0 0,21-22 15,-41 22-15,20-21 0,-42 21 16,-21 0-16,-22 0 0,-20-21 0,-22 21 15,1 0-15,-86 0 16,1 0 0,0 0-16,-1 0 0</inkml:trace>
  <inkml:trace contextRef="#ctx0" brushRef="#br0" timeOffset="134389.77">18415 13589 0,'0'0'0,"21"-21"0,0 0 16,0 21-16,1-21 0,-22-1 15,21 1-15,-21 0 16,-21 21-16,-1 0 15,1 0-15,-21 0 0,0 0 16,-1 0-16,1 21 0,0 0 0,-1-21 16,22 22-16,-21-1 0,-1 21 15,22-21-15,0 0 0,0 1 0,21 20 16,0-21-16,0 21 0,0-20 0,21-1 16,0 21-16,22-21 0,-22 0 15,21 1-15,0-1 0,1 0 0,-1 0 16,-21 0-16,22-21 15,-1 21-15,0 1 0,-21-1 0,1 0 16,-22 0-16,0 0 0,0 0 16,0 1-16,-22-22 0,1 21 0,-21 0 15,21 0-15,-22 0 0,-20 0 0,21 1 16,-1-1-16,1-21 0,0 0 16,-1 21-16,1-21 0,21 0 0,-22 0 15,22 0-15,0 0 0,0-21 16,21 0-16,0-1 0,0 1 0,0 0 15,0 0-15,0 0 0,0 0 16,21-1-16,0 1 0,0 0 16,1 0-16,-1-21 0,21 20 0</inkml:trace>
  <inkml:trace contextRef="#ctx0" brushRef="#br0" timeOffset="134649.58">18648 13526 0,'0'0'16,"21"-22"-16,0-20 0,0 42 0,-21-21 0,0 0 15,21 21-15,1 0 16,-22 21-16,21 0 16,-21 0-16,0 0 0,0 22 15,0-1-15,21 0 0,-21 22 0,0-22 16,0 1-16,0 20 0,0-21 16,0 1-16,0 20 0,0-20 15,0-1-15,0 0 0,0-21 0,0 22 16,0-22-16,0 21 0,0-21 15,0 1-15,0-1 0,21-21 16,-21-21 0,0-1-16,0 1 15,0 0-15</inkml:trace>
  <inkml:trace contextRef="#ctx0" brushRef="#br0" timeOffset="134849.68">18648 13970 0,'0'0'15,"-21"0"-15,21-21 16,21 21 0,0-21-16,21 0 15,-21 21-15,1 0 0,20-22 16,-21 22-16,21 0 0,-20 0 0,-1-21 16,21 21-16,-21 0 0,0 0 15,1 0-15,-1-21 0,0 21 0,21 0 16,-21 0-16,1 0 0,-1 0 15</inkml:trace>
  <inkml:trace contextRef="#ctx0" brushRef="#br0" timeOffset="135431.34">19431 14055 0,'0'0'0,"21"0"15,0 0-15,-21-21 0,0-1 16,21 22-16,-21-21 0,0 0 0,0 0 16,0 0-16,0 0 0,0-1 15,-21 1-15,0 0 0,0 0 0,0 21 16,0-21-16,-1 21 0,1 0 16,-21 0-16,21 0 0,0 0 15,-1 0-15,1 0 0,0 21 0,0 0 16,21 0-16,-21 22 0,0-22 15,-1 0-15,1 21 0,21-21 0,0 22 16,0-22-16,0 0 0,0 21 0,0-20 16,0-1-16,0 0 0,0 0 15,0 0-15,21-21 16,1 21-16,-1-21 0,0 0 16,0 0-16,0 0 0,0-21 15,1 21-15,-1-21 0,0 21 0,-21-21 16,21 0-16,0 0 15,-21-1-15,21 1 0,-21 0 0,0 0 16,22-21-16,-22 20 0,21 1 0,-21 0 16,21 0-16,-21 0 0,0 0 15,21 21-15,0 21 32,-21 0-32,0 0 15,0 0-15,21 0 0,-21 1 16,0-1-16,0 0 0,0 0 0,22 0 15,-1 0-15,-21 1 0,21-1 16,0-21 0,-21 21-16,21-21 15,0 0 1,-21-21-16,0 0 16</inkml:trace>
  <inkml:trace contextRef="#ctx0" brushRef="#br0" timeOffset="135870.09">19685 13907 0,'0'0'16,"0"-22"-16,0 1 16,0 0-16,21 21 0,-21-21 15,21 21-15,0-21 0,1 21 16,-1 0-16,0 0 15,0 0-15,0 21 0,0 0 16,1-21-16,-22 21 0,21 22 16,0-22-16,0 0 0,-21 0 0,21 0 15,0 22-15,1-22 0,-1 0 16,0 0-16,0 21 0,0-20 0,-21-1 16,0 0-16,0 0 0,0 0 15,0 0 1,-21-21-16,21-21 31,0 0-31,0 0 0,0 0 16,0 0-16,0-1 0,0 1 0,0-21 15,0 21-15,0-22 0,0 22 16,0-21-16,21 21 0,-21-22 0,21 22 16,-21 0-16,0 0 0,0 0 0,22 0 15,-1-1 1,-21 1-1,21 21-15,0 0 16,-21-21-16</inkml:trace>
  <inkml:trace contextRef="#ctx0" brushRef="#br0" timeOffset="136201.82">20510 13377 0,'0'0'16,"0"-21"-16,0-21 0,0 21 31,0 42-15,0 0-1,0 0-15,0 0 0,0 22 0,0-1 16,0 0-16,-21 1 0,21-1 16,-21 22-16,21-22 0,0 21 15,0-20-15,-21-1 0,21 22 0,-21-22 16,21 0-16,0 1 0,0-22 0,0 21 15,0-21-15,0 22 0,0-22 16,0 0-16,21 0 0,0 0 16,0-21-16,0 0 15,1 0-15,-1 0 0,0 0 0,0-21 16,-21 0-16,21 21 0,0-21 0,1 0 16,-1-1-16,-21-20 0,0 21 15,21 0-15,-21 0 0</inkml:trace>
  <inkml:trace contextRef="#ctx0" brushRef="#br0" timeOffset="137180.27">20553 13801 0,'0'0'0,"-21"0"16,-22-21-16,22 21 15,42 0 17,0 0-32,1 0 0,-1-22 15,0 22-15,0 0 0,0 0 0,22-21 16,-22 21-16,0 0 0,21-21 15,-21 21-15,22-21 0,-22 21 0,21-21 16,-21 21-16,1-21 16,-1 21-16,21-22 0,-21 22 0,0 0 15,1-21-15,-1 21 0,0 0 0,0 0 16,-21 21 0,0 1-1,0-1-15,0 0 0,0 0 16,0 0-16,0 22 0,0-22 0,0 0 15,0 21-15,0-21 0,-21 1 16,21-1-16,0 21 0,0-21 0,0 0 16,0 1-16,0-1 0,0 0 15,21-21-15,0 0 16,0 0-16,1 0 0,-1 0 16,0 0-16,0 0 0,0 0 0,0-21 15,1 0-15,-1 21 0,0-22 16,0 1-16,0 0 0,0-21 0,1 21 15,-22-1-15,21-20 0,0 21 16,-21 0-16,0-22 0,21 22 0,-21 0 16,21 21-16,-21-21 0,0 0 0,0 42 31,0 0-31,0 0 16,0 0-16,0 1 15,-21-1-15,21 0 0,0 0 0,0 0 16,0 0-16,0 1 0,0-1 15,0 0-15,0 0 0,0 0 16,0 0-16,21 1 16,0-22-16,1 0 15,-1 0-15,0 0 0,0 0 0,0 0 16,0 0-16,1 0 0,-1 0 0,0-22 16,0 1-16,0 0 0,0 0 15,22 0-15,-43 0 0,21-1 0,0-20 16,0 21-16,0-21 0,1 20 15,-22 1-15,0-21 0,21 21 0,-21 0 16,0 42 31,-21 0-47,-1 0 16,1 0-16,0 0 0,21 1 0,-21 20 15,0-21-15,0 21 0,21-20 16,-22 20-16,1 0 0,21 1 0,0-1 15,-21 0-15,21 22 0,0-1 0,0-20 16,0 20-16,0 1 0,0 20 16,0-20-16,0-1 0,0 1 0,0-1 15,0 22-15,0-22 0,0 1 16,0 21-16,0-22 0,21 1 0,-21 20 16,21-20-16,1-22 0,-22 22 15,0-1-15,21-21 0,-21 1 16,0-22-16,0 21 0,0-21 0,0 1 15,0-1-15,-21-21 16,21-21 0,0-1-16,0 1 15,21 0-15,0-21 0,-21 21 0,21-22 16,-21 1-16,21-22 0,0 22 16</inkml:trace>
  <inkml:trace contextRef="#ctx0" brushRef="#br0" timeOffset="137525.57">21907 14012 0,'0'0'0,"-21"-21"16,0 0-16,-21 0 0,21 0 0,-1 0 16,22-1-16,0 1 0,43 0 31,-22 21-31,0 0 0,21 0 0,1 0 0,-1 0 15,0 0-15,1 0 0,-1 0 16,-21 21-16,22-21 0,-1 21 16,-21 1-16,0-1 0,0 21 0,-21-21 15,0 0-15,0 22 0,0-22 16,-42 21-16,21-21 0,0 1 0,-22 20 16,1-21-16,0 0 0,-1 0 15,1 1-15,-21-1 0,20 0 0,1 0 16,0 0-16,-1-21 0,1 21 15,21-21-15,0 22 0,-1-22 0,1 0 16,21 21-16,-21-21 0,0 0 0,0 0 16,0 21-16,-1-21 15,1 21-15</inkml:trace>
  <inkml:trace contextRef="#ctx0" brushRef="#br0" timeOffset="138006.3">19008 14563 0,'0'0'16,"-64"-21"-16,-21 21 0,22 0 0,-1 0 0,1 0 15,-1 0-15,22 0 0,-21 0 16,20 0-16,1 0 0,0 0 15,20 0-15,1 0 0,0 0 0,63 0 32,1 21-32,-1-21 0,22 0 0,20 0 15,22 21-15,0-21 0,0 0 16,42 21-16,0-21 0,0 21 0,22-21 16,-1 21-16,-21-21 0,21 22 0,1-22 15,-22 0-15,0 21 0,0-21 16,0 0-16,-21 21 0,-21-21 0,0 0 15,0 0-15,-21 0 0,-1 0 16,-20 0-16,-1 0 0,-20 0 0,-1 0 16,0 0-16,-21 0 0,1 0 15,-1 0-15,0 0 16,-21-21 15,-21 21-15,0 0-1,-1 0-15,1 0 0,0 21 16,-21-21-16,21 21 0,-22-21 0,22 21 16</inkml:trace>
  <inkml:trace contextRef="#ctx0" brushRef="#br0" timeOffset="138505.98">18986 15685 0,'0'0'0,"0"-43"16,-21 22-16,21-21 0,0 21 0,-21-1 0,21 1 15,0 0-15,0 0 0,0 0 0,0 0 16,0 42 0,0 0-16,0 0 15,0 0-15,0 22 0,0-1 16,0 0-16,0 22 0,0-1 0,0-20 15,0 41-15,0-20 0,21-1 0,-21 1 16,21-1-16,-21 1 0,0-1 16,0 1-16,0-22 0,0 22 0,0-22 15,0 0-15,0 1 0,0-1 16,-21-21-16,21 21 0,-21-20 16,0-1-16,0 0 0,21 0 15,-21-21-15,21-21 16,0 0-16,0 0 15,0-22-15,-22 1 0,22 21 0,0-43 16,0 22-16,0-22 0,0 1 16</inkml:trace>
  <inkml:trace contextRef="#ctx0" brushRef="#br0" timeOffset="139174.59">18965 15325 0,'0'0'0,"0"-21"0,0-22 16,-42-41-1,21 84-15,0-22 16,42 1 0,0 21-1,21 0-15,1 0 0,-1 0 0,21-21 16,1 0-16,21 21 0,20 0 0,-20-21 16,21 21-16,0-21 0,21 21 15,-21 0-15,-1 0 0,22-22 0,-21 22 16,21 0-16,-21 0 15,0 0-15,-21 0 0,-1 0 0,-20 0 16,-1 0-16,-20 0 0,-1 0 0,0 0 16,-21 0-16,1 0 0,-1 0 15,0 22 1,-21-1-16,0 0 0,0 0 16,0 0-16,0 0 0,0 22 15,0-22-15,0 21 0,0 1 0,0-1 16,0 0-16,0 1 0,0-1 15,0 0-15,0 1 0,0-1 0,0 0 16,0 22-16,0-22 0,0 22 16,0-22-16,0 21 0,0 1 15,0-22-15,21 22 0,-21-22 0,21 22 16,-21-22-16,0 21 0,21-20 0,1-1 16,-22 0-16,21 1 0,-21-1 15,0-21-15,0 22 0,0-22 0,0 0 16,0 0-16,0 0 0,0 0 0,0 1 15,-21-22-15,-1 21 0,1-21 16,0 0-16,0 0 0,-21 0 0,-1 0 16,1 0-16,0 0 0,-22 0 15,-21 0-15,22 0 0,-22 0 0,-21-21 16,22 21-16,-1-22 0,-21 22 16,22 0-16,-22-21 0,21 0 15,-21 21-15,22 0 0,-1 0 0,21 0 16,-20-21-16,41 21 0,-20 0 0,21 0 15,-1 0-15,1 0 0,21-21 16,0 21-16,-1 0 0,1 0 0,0-21 16,21-1-16,0 1 0,0 0 15,0 0-15,0 0 0,21 0 16,0-22-16,22 22 0,-22-21 0</inkml:trace>
  <inkml:trace contextRef="#ctx0" brushRef="#br0" timeOffset="139482.94">19664 15600 0,'0'0'0,"-21"0"0,-1 0 0,22-21 16,43 21-1,-22 0-15,0 0 0,21-21 16,22 21-16,-22 0 0,22 0 0,-22-22 15,22 22-15,-1 0 0,1 0 16,-1-21-16,1 21 0,-1 0 0,1 0 16,-1 0-16,-21 0 0,1 0 15,-1 0-15,-21 0 0,0 0 16,-42 21 15,0-21-31,0 22 0,-21-22 0,20 21 16,-20 0-16,0-21 0,-1 21 0,-20 0 15,-1 0-15</inkml:trace>
  <inkml:trace contextRef="#ctx0" brushRef="#br0" timeOffset="139698.81">19600 16002 0,'0'21'16,"0"-42"-16,0 63 0,21-42 0,1 22 0,20-1 0,-21-21 15,21 0-15,1 0 0,20 0 16,-20 0-16,20 0 0,1 0 15,-22 0-15,21 0 0,1 0 0,-1 0 16,1 0-16,-22 0 0,22 0 16,-22-21-16,0 21 0,-20-22 0,20 22 15,-21 0-15,21 0 0,-20 0 0,-1 0 16</inkml:trace>
  <inkml:trace contextRef="#ctx0" brushRef="#br0" timeOffset="139937.67">19664 16468 0,'-21'21'0,"42"-42"0,-85 63 16,43-42-16,21 21 0,21-21 15,0 0 1,22 0-16,-1 0 0,0 0 0,1 0 15,-1 0-15,22-21 0,-22 21 0,21-21 16,-20 21-16,20-21 16,-20 21-16,20-21 0,-21 21 0,-20 0 15,20 0-15,-21-22 0,0 22 0,-21-21 16,21 21-16,-21-21 16,0 0-16</inkml:trace>
  <inkml:trace contextRef="#ctx0" brushRef="#br0" timeOffset="144065.95">7302 1080 0,'0'0'0,"-21"-22"16,0 22-16,0 0 15,0 0-15,21-21 0,-21 21 0,-1-21 16,-20 21-16,21 0 0,0 0 16,0 0-16,-1 0 0,-20 0 0,21 0 15,0 0-15,0 0 0,-1 0 16,-20 21-16,21 0 0,0-21 16,-22 22-16,22-22 0,0 21 0,-21 0 15,21 0-15,-22-21 0,22 21 16,-21 0-16,21 1 0,-22-1 0,22 0 15,0 0-15,-21 0 0,20-21 16,1 21-16,0 1 0,0-1 0,0 0 16,0 0-1,21 0-15,0 0 16,0 1 0,0-1-16,0 0 15,0 0-15,0 0 0,0 0 16,0 1-16,0-1 15,0 0-15,0 0 0,0 0 0,0 0 16,21 1-16,-21-1 0,0 0 16,0 0-16,21 0 0,-21 0 0,0 1 15,0-1-15,21-21 0,-21 21 16,21 0-16,-21 0 0,21 0 16,1-21-16,-1 22 15,0-1-15,0 0 0,0 0 16,0-21-16,-21 21 15,22-21-15,-1 0 0,0 0 0,0 21 16,0-21-16,0 0 16,1 0-16,-1 22 0,0-22 0,0 0 15,0 0-15,0 0 16,1 0-16,-1 0 0,0 0 0,0 0 16,0 0-16,0 0 0,22 0 15,-22-22-15,0 22 0,0 0 0,0 0 16,22-21-16,-22 21 15,0 0-15,0-21 0,0 0 16,1 0 0,-1 21-16,0-21 15,0-1-15,0 22 16,-21-21-16,21 21 0,1-21 16,-1 21-16,-21-21 0,21 21 0,0-21 15,0 21-15,-21-21 0,21 21 16,-21-22-16,22 22 0,-22-21 15,21 21-15,-21-21 16,21 0-16,0 0 0,-21 0 0,0-1 16,0 1-16,21 0 0,-21 0 15,21 0-15,-21 0 0,0-1 16,0 1-16,0 0 0,0 0 16,0-21-16,0 20 0,0 1 0,0 0 15,0 0-15,0-21 0,0 20 16,-21 1-16,21-21 0,-21 21 0,21-22 15,-21 22-15,21-21 0,0 21 16,-21-22-16,0 22 0,-1 0 16,1-21-16,0 21 0,0-1 0,0 22 15,0 0-15,-22 0 0,22 0 16,-21 0-16,21 0 0,-22 0 16,1 22-16,21 20 0,0-21 15</inkml:trace>
  <inkml:trace contextRef="#ctx0" brushRef="#br0" timeOffset="144534.68">6689 2180 0,'-22'21'0,"44"-42"0,-44 85 0,22-43 0,-21 21 15,21-21-15,0 22 0,0-1 16,0-21-16,0 22 0,-21-1 0,21-21 16,0 21-16,0-20 0,0-1 15,0 21-15,0-21 0,0 0 16,-21-21-16,21-21 31,0 0-15,0 0-16,0-21 15,0 20-15,0 1 0,0-21 0</inkml:trace>
  <inkml:trace contextRef="#ctx0" brushRef="#br0" timeOffset="144970.43">6625 2074 0,'21'0'16,"0"0"-1,1 0-15,-1-21 0,21 21 16,-21 0-16,22-21 0,-1 21 15,0-21-15,22 0 0,-22 21 16,0-21-16,1 21 0,-22 0 0,21-22 16,-21 22-16,1 0 0,-1 0 15,-21 22 1,0-1-16,0 0 16,0 0-16,0 0 0,0 0 15,0 1-15,0-1 0,0 21 0,0-21 16,0 0-16,0 22 0,-21-22 0,21 21 15,0-21-15,0 22 0,0-22 16,0 21-16,0-21 0,0 22 0,0-22 16,0 0-16,0 21 15,-22-20-15,1-1 0,0 0 0,0 0 16,-21 0-16,20-21 16,1 0-16,0 0 0,0 0 0,-21 0 15,20 0-15,1-21 0,0 21 16,21-21-16,0 0 0,0-22 0</inkml:trace>
  <inkml:trace contextRef="#ctx0" brushRef="#br0" timeOffset="147502.95">8551 1672 0,'0'-21'32,"21"21"-17,1 0-15,-1 0 16,21 0-16,0 0 0,22 0 0,-1 0 16,1 0-16,21 0 0,20 0 15,-20 21-15,21-21 0,0 21 0,21-21 16,-21 22-16,-1-22 0,1 0 15,0 21-15,0-21 0,-21 0 0,-1 0 16,1 0-16,-22 0 16,-20 0-16,20 0 0,-20 0 0,-1 0 0,-21 0 15,0 0-15,0 0 16,1 0-16,-1 0 0,-21-21 31,-21 21-31,-1 0 0,1 0 0,-21 0 16,0 0-16,-1 0 0,1 0 15,0-22-15,-22 22 0,1 0 0,20 0 16,-20 0-16,-1 0 0</inkml:trace>
  <inkml:trace contextRef="#ctx0" brushRef="#br0" timeOffset="147737.81">8805 1715 0,'0'0'0,"-42"0"0,21 0 0,0 0 0,42 0 31,0 0-31,0 0 0,21 0 16,22 0-16,-22 0 0,22 0 15,20 0-15,-20 0 0,21 0 0,-22 0 16,22 0-16,-22 0 0,1 0 16,-1 0-16,-20 0 0,-1 0 0,0 0 15,-21 0-15,1 0 16,-22-22-16,-22 1 0,1 21 15,0-21-15,0 21 16</inkml:trace>
  <inkml:trace contextRef="#ctx0" brushRef="#br0" timeOffset="148097.61">9292 1312 0,'0'-21'0,"-21"21"31,0 21-15,0-21-16,-1 22 16,-20-1-16,0 0 0,-1 0 0,1 0 15,0 0-15,-22 1 0,22-1 16,0 0-16,-1 0 0,1-21 0,0 21 16,20 0-16,1-21 0,0 0 15,0 22-15,21-1 16,21-21-1,0 21-15,0-21 0,22 21 0,-22-21 16,21 21-16,22 0 0,-22-21 16,22 22-16,-22-22 0,21 21 0,1-21 15,-22 0-15,1 21 0,20-21 16,-42 0-16,22 0 0,-22 0 16,0 0-16,0 0 0,0 0 15,-21-21 1,-21 0-16,0 21 0,-21-22 0</inkml:trace>
  <inkml:trace contextRef="#ctx0" brushRef="#br0" timeOffset="149686.58">7154 1164 0,'21'-21'16,"-21"0"-16,0 0 16,0 0-1,0-1-15,-21 22 0,21-21 0,-21 0 16,0 21-16,0-21 0,-22 21 16,22-21-16,-21 21 0,21 0 15,-22 0-15,1-21 0,0 21 0,-1 0 16,22 0-16,-21 0 0,0 21 15,-1-21-15,1 21 0,0 0 0,20 0 16,-20 22-16,0-22 0,21 0 16,-22 21-16,22 1 0,0-1 0,-21 0 15,20-21-15,1 22 0,0 20 16,21-20-16,0-1 0,0 0 16,0 22-16,0-22 0,0 22 15,0-22-15,0 0 0,0 1 0,0-1 16,21 0-16,0 1 0,1-1 15,-1-21-15,0 21 0,0-20 0,0 20 16,22-21-16,-22 0 0,21 0 16,0 1-16,-20-22 0,20 21 0,0 0 15,1-21-15,-1 0 0,0 0 16,22 0-16,-22 0 0,0 0 0,1 0 16,-1 0-16,0 0 0,1-21 15,-1 0-15,0 21 0,-20-22 0,-1 1 16,21 0-16,-21 0 0,0 0 15,1 0-15,-1-22 0,0 22 16,0-21-16,0-1 0,0 1 16,1-21-16,-22-1 0,0 22 0,21-22 15,-21 1-15,0 20 0,0-20 16,0-1-16,0 22 0,0-21 0,0 20 16,0 1-16,0 0 0,-21-22 15,21 22-15,-22-1 0,1 1 16,0 21-16,0-21 0,0-1 0,-22 22 15,22 0-15,-21 0 0,0 0 16,-1-1-16,1 1 0,0 21 0,-22 0 16,1 0-16,20 0 15,-20 0-15,-1 21 0,1 1 0,20-1 16,-20 21-16,21 0 0,-1 1 16,1-1-16,21 0 0,-22 1 0,22 20 15,0-20-15,0 20 0,0-21 16,0 22-16,-1-1 0,22-20 15,-21 20-15,21 1 0,0-1 0,0-20 16,0 20-16,0-21 0,21 22 16,1-22-16,-1 1 0,0-1 0,21-21 15,-21 21-15,1-20 0,20 20 16,-21-21-16,21 0 0,1 0 0,-22-21 16,21 22-16,1-1 0,-1-21 15,0 0-15,1 0 0,-1 0 16,0 0-16,22 0 0,-22 0 0,22 0 15,-22-21-15,21 21 0,-20-22 16,-1 1-16,-21 0 0,22 21 0,-22-21 16,0-21-16,0 20 0,0 1 15,0-21-15,1 0 0,-1 20 0,0-41 16,-21 21-16,0-22 0,21 22 16,-21-22-16,21 1 0,-21-1 0,0 1 15,0-1-15,0 1 0,0 20 16,0-20-16,0-1 0,-21 22 15,0-21-15,0 20 0,0 1 16,-1 0-16,1-1 0,-21 1 16,21 21-16,-22 0 0,22-1 0,-21 1 15,0 21-15,-1 0 0,1 0 16,-22 0-16,22 0 0,-21 21 0,-1 1 16,1-1-16,-1 21 0,1 0 15,20 1-15,-20-1 0,20 0 16,1 1-16,0 20 0,21 1 0,-1-22 15,1 22-15,0-1 0,0 1 16,21-1-16,0 1 0,-21-1 16,21 1-16,0-22 0,0 21 15,0 1-15,0-22 0,0 1 0,21-1 16,0 0-16,0 1 0,0-22 16,1 21-16,-1-21 0,0 0 0,21 1 15,-21-1-15,22-21 0,-1 0 0,0 0 16,1 0-16,-1 0 0,22 0 15,-22 0-15,0-21 0,22 21 0,-22-22 16,22 1-16,-22-21 0,21 21 16,-20 0-16,-1-22 0,-21 1 0,22 0 15,-22-1-15,-21 1 0,0 0 16,0-22-16,0 22 0,0-22 16,0 1-16,0 20 0,-21-20 15,-1-1-15,1 22 0,0-21 0,0 20 16,0-20-16,0 20 0,-1 1 15,1 21-15,0 0 0,-21 0 16,21 21-16,-1 0 0,-20 0 0,0 21 16,-1 0-16,1 0 0,0 0 15,-1 22-15,1-22 0,21 21 0,-21-21 16,20 22-16,-20-22 0,21-21 16,21 21-16,-21 0 0</inkml:trace>
  <inkml:trace contextRef="#ctx0" brushRef="#br0" timeOffset="150473.54">4614 1545 0,'0'0'0,"-21"0"0,0-21 0,0 0 0,0 0 16,-1 21-16,22-21 15,-21-1-15,0 22 0,0 0 0,0 0 16,0 0-16,-1 0 0,1 0 15,0 0-15,0 22 0,0-22 16,0 21-16,-1 0 0,1 0 0,0 0 16,0 22-16,0-1 0,0 0 15,-1 22-15,1-22 0,0 22 0,0-22 16,0 21-16,21 1 0,0-22 16,0 22-16,0-22 0,0 0 0,21 1 15,-21-22-15,21 21 16,0-21-16,22 1 0,-22-1 0,21 0 15,-21 0-15,22-21 0,-1 0 16,0 0-16,1 0 0,20 0 0,1-21 16,-1 0-16,1 0 0,20-22 15,-20 22-15,-1 0 0,1-21 0,-1-1 16,1 22-16,-22-21 0,0-1 16,-20 1-16,-1 0 0,-21-1 15,0 1-15,0-21 0,0 20 0,-21-20 16,-22 20-16,22 1 0,-21-21 15,-1 41-15,22-20 0,-21 0 0,0 21 16,-1-1-16,1 1 16,0 21-16,-1 0 0,1 0 0,0 0 15,-1 0-15,1 21 0,0-21 16,-1 43-16,1-22 0,0 0 0,-1 21 16,1-20-16,0 20 0,20-21 15,1 21-15,-21-20 0,21 20 0,0-21 16,-1 0-16,1-21 0,0 21 15</inkml:trace>
  <inkml:trace contextRef="#ctx0" brushRef="#br0" timeOffset="151181.49">2836 1905 0,'0'0'0,"-21"0"0,0 0 15,0 0-15,0 21 0,-22 0 0,22-21 16,0 22-16,0-1 0,-22 21 16,22-21-16,0 22 0,0-1 15,21 0-15,0 22 0,0-22 0,0 22 16,0-1-16,0 1 0,0-1 16,21 1-16,0-1 0,0-21 0,1 1 15,20-1-15,-21 0 0,21-20 16,1-1-16,-1 0 0,-21 0 0,22-21 15,-1 0-15,0 0 0,1 0 16,-1-21-16,0 21 0,-21-21 0,43-22 16,-22 22-16,1 0 15,-22-21-15,21-1 0,-21 1 0,0 0 16,1-1-16,-22 1 0,0 0 16,0-1-16,0 1 0,0 0 15,0-22-15,-22 22 0,1 0 0,-21-22 16,21 22-16,-22-1 0,22 1 15,-21 0-15,21-1 0,-22 22 0,1 0 16,21 0-16,-21 21 0,-1 0 16,22 0-16,-21 21 0,-1 21 0,22-20 15,-21 20-15,21 0 16,0 1-16,-1 20 0,1 1 0,21-22 16,0 21-16,0 1 0,0-1 15,21 1-15,1-1 0,-22-20 16,42-1-16,-21 0 0,0-20 0,0 20 15,1-42-15,-1 21 0,0-21 16,0 0-16,0 0 0,0 0 0,1-21 16,-22 0-16,0 0 15,-22 21 17</inkml:trace>
  <inkml:trace contextRef="#ctx0" brushRef="#br0" timeOffset="151922.06">2582 3704 0,'0'0'16,"-21"21"-16,21 1 0,-21-1 15,0 0-15,21 0 0,0 21 16,0-20-16,0 20 0,0 0 16,0-21-16,0 22 0,0-1 0,21 0 15,0 1-15,-21-22 0,21 21 16,0-21-16,1 22 0,20-22 0,-21 0 15,0 0-15,0-21 0,22 21 16,-22-21-16,0 0 0,21 0 0,1 0 16,-22 0-16,21-21 0,1 0 15,-1-21-15,0 21 0,-21-1 0,22-20 16,-22 0-16,0 21 0,0-22 16,-21 1-16,0 21 0,0-22 15,0 1-15,0 0 0,0-1 16,-21 1-16,0 0 0,-21-1 0,20 1 15,-20 0-15,0-1 0,-1 1 16,1 0-16,0 21 0,-1-1 0,22 1 16,-21 21-16,21 0 0,0 0 15,-1 21-15,1 1 0,0-1 0,0 21 16,21-21-16,-21 22 0,21-1 16,0 0-16,0 1 0,0-1 0,21 0 15,0 1-15,0-22 0,0 21 16,1 0-16,20-20 0,-21-1 15,21 21-15,1-21 0,-22-21 16,21 21-16,-21-21 0,22 22 0,-1-22 16,-21 0-16,0 0 0,22-22 15,-22 1-15,0 0 0,-21 0 0,0 0 16,21 0-16,-21-22 0,0 22 16,0-21-16,0 21 0,-21-22 15,0 1-15,0 21 0,0-22 0,-1 1 16,1 21-16,-21 0 0,21 0 0,0-1 15,-1 22-15,1 0 0,0 0 16,0 0-16,21 22 0,-21-22 16,0 21-16,21 0 0,-22 0 15,22 0-15,0 0 0,0 1 16,0-1-16</inkml:trace>
  <inkml:trace contextRef="#ctx0" brushRef="#br0" timeOffset="152409.33">2307 3683 0,'21'0'15,"0"0"-15,1 0 0,-1 0 16,0 0-16,21 0 0,-21 0 15,22 0-15,-22 0 0,0 0 16,0 0-16,22 0 0,-22 0 16,-21-21-1</inkml:trace>
  <inkml:trace contextRef="#ctx0" brushRef="#br0" timeOffset="152602.2">2349 3662 0,'22'0'0,"-1"0"0,0 0 16,21 0-16,-21 0 0,1 0 16,20 0-16,-21 0 0,0-21 15,22 21-15,-22 0 0,0-21 16,0 21-16,-21-22 0,21 1 15</inkml:trace>
  <inkml:trace contextRef="#ctx0" brushRef="#br0" timeOffset="152858.05">2625 2963 0,'0'0'0,"21"0"31,0 0-31,0 0 0,0 0 16,0 0-16,1 0 0,20-21 15,-21 21-15,0 0 0,0 0 0,1-21 16,-1 21-16,0-21 0,0 21 15,0 0-15,0 0 0</inkml:trace>
  <inkml:trace contextRef="#ctx0" brushRef="#br0" timeOffset="177414.42">11112 1291 0,'-21'0'0,"21"-21"0,-21 21 0,0-21 16,0 21-1,21-21 1,-21 21-16,21 21 94,21 0-94,0 0 0,0 0 0,0 1 15,-21 20-15,21-21 0,1 21 16,-1 1-16,0-1 0,0 0 0,0 1 15,0 20-15,22-20 0,-22 20 16,0 1-16,21-1 0,-20 1 0,20-1 16,0 1-16,-21-1 0,22 22 15,-1-22-15,0 22 0,1 0 0,-1-1 16,0 1-16,1 0 0,20-1 0,-20 1 16,-1 21-16,21-22 0,-20 22 15,-1-21-15,22 21 0,-22 0 16,0-22-16,22 22 0,-22-21 15,22 21-15,-1-1 0,-21 1 0,22-21 16,-1 21-16,1-22 0,-1 1 16,1 0-16,-1-1 0,1 1 0,-1-21 15,1 20-15,-1-20 0,-20-1 0,-1 1 16,0-22-16,1 22 0,-1-43 16,-21 21-16,0-21 0,1 0 0,-22 1 15,0-44 16,-22 1-31,1 0 16,0 0-16,-21-21 0,21 20 16,-22-20-16,22-21 0,-21 20 15,-1-20-15,22-1 0,-21 1 16,21-1-16</inkml:trace>
  <inkml:trace contextRef="#ctx0" brushRef="#br0" timeOffset="178098.07">13970 1397 0,'21'0'16,"-42"21"31,0 0-47,0-21 0,-22 22 16,1 20-16,0-21 0,-1 21 0,1 1 15,-22 20-15,1-20 0,-22 20 16,1 1-16,-1 20 0,-21-20 0,0-1 15,0 22-15,-21 0 16,22-22-16,-22 43 0,21-21 0,-21-1 16,0 1-16,0 0 0,0 20 15,21-20-15,-21 0 0,21 21 0,-21-22 16,0 22-16,0 0 0,0-21 0,0 20 16,0-20-16,0 21 0,0-21 15,0 20-15,0 1 0,0-21 0,0 0 16,0-1-16,0-20 0,21 20 15,22-20-15,-1-1 0,0 1 0,22-1 16,-22 22-16,43-43 0,21-20 16,-1 20-16,1-21 0,0 0 15,21 0-15,-21-21 0,21 22 16,21-22 15,0-22-15,0 1-16,1 21 0,-1-21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1:09:03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3006 0,'-21'0'0,"0"0"0,-1 0 15,1 0 1,0 0 0,42-21 46</inkml:trace>
  <inkml:trace contextRef="#ctx0" brushRef="#br0" timeOffset="7688.04">2328 402 0,'21'0'16,"1"0"-16,-22-21 0,21 21 16,0 0-1,-21-21-15,21 21 0,-21-21 16,0 0-16,21 21 15,-21-22-15,21 22 0,-21-21 16,0 0-16,22 0 0,-22 0 16,21 21-16,-21-21 0,0-1 15,0 1-15,0 0 0,0 0 16,-21 0-16,-1 0 0,1-1 0,0 1 16,-21 0-16,21 21 0,-22 0 15,22 0-15,-21 0 0,21 0 0,-22 0 16,1 0-16,0 0 0,20 0 15,-20 0-15,0 0 16,-1 0-16,1 42 0,0 1 0,21-22 16,-22 42-16,22-20 0,-21 20 15,21-20-15,-1 20 0,1 1 16,0-1-16,0 1 0,0-1 0,21 1 16,-21-1-16,21 1 0,0-1 15,0-21-15,0 22 0,0-22 16,0 1-16,0-1 0,21-21 0,0 21 15,0-20-15,0-1 0,0 0 16,1 0-16,-1 0 0,0-21 0,0 0 16,21 0-16,-20 0 15,-1 0-15,0 0 0,21 0 0,-21-21 16,22 21-16,-22-21 0,21 0 16,1-22-16,-1 22 0,0 0 15,1-21-15,-1-1 0</inkml:trace>
  <inkml:trace contextRef="#ctx0" brushRef="#br0" timeOffset="8129.46">2603 720 0,'0'0'16,"0"-21"-16,0-1 0,0 1 15,0 0-15,-21 21 16,0 0-16,0 0 16,0 21-16,0 0 15,-1 1-15,1-1 0,0 21 16,0-21-16,0 22 0,0-1 15,-1 0-15,22 1 0,-21-1 0,21-21 16,0 21-16,0 1 0,0-22 16,0 21-16,0-21 0,21 1 0,1-1 15,-1-21-15,0 21 0,0-21 16,0 0-16,22 0 0,-22 0 16,21 0-16,0 0 0,-20-21 0,20 0 15,0-1-15,1 1 0,-22 0 16,21-21-16,-21 21 0,0-22 0,1 1 15,-22 0-15,0-1 0,0 1 16,0 0-16,0-1 0,-22 1 16,1 21-16,0 0 0,0-1 15,-21 1-15,20 21 0,-20 0 16,21 0-16,-21 0 0,-1 0 0,22 21 16,-21 1-16,21-1 0,-22 0 15,22 21-15,0-21 0,0 1 16,21 20-16,0-21 0,0 21 0,0-20 15,0 20-15,21-21 16,21 0-16,-21-21 0,22 0 0,-1 0 16,0 0-16</inkml:trace>
  <inkml:trace contextRef="#ctx0" brushRef="#br0" timeOffset="8633.24">3302 762 0,'0'0'0,"0"-21"15,0 0-15,-21 21 32,0 0-32,21 21 0,0 0 15,-22 0-15,22 0 0,-21 1 16,21 20-16,-21 0 0,21-21 16,0 22-16,0-1 0,0-21 0,-21 22 15,21-22-15,-21 21 0,21-21 16,0 0-16,0 1 0,0-1 15,0 0-15,0 0 0,-21 0 16,21-42 15,0 0-31,0 0 16,0-22-16,0 22 0,0-21 16,21 0-16,0-1 0,0 1 15,0 0-15,0-1 0,22 1 0,-22 0 16,21-1-16,-21 22 15,22 0-15,-22 21 0,21 0 0,-21 0 16,1 0-16,-1 0 0,0 21 16,0 0-16,-21 0 0,0 22 0,0-1 15,0-21-15,0 22 0,0-1 16,-21 0-16,0 1 0,0-1 0,-1-21 16,22 21-16,-21-20 0,0-1 15,21 21-15,-21-21 0,21 0 16,0 1-16,21-22 15,0 0 1,0 0-16,1 0 0,20-22 16,-21 1-16,0 0 0,22 0 15</inkml:trace>
  <inkml:trace contextRef="#ctx0" brushRef="#br0" timeOffset="9044.54">4064 931 0,'0'0'0,"21"-21"0,-21 0 0,21 0 0,-21 0 15,0 0-15,0-1 0,0 1 16,-21 21 0,0 0-16,0 0 0,0 21 15,-22-21-15,22 22 0,0-1 16,0 0-16,-22 0 0,22 21 16,0-20-16,21-1 0,0 0 15,-21 21-15,21-21 0,0 1 0,0-1 16,21 0-16,0 0 0,0-21 15,1 21-15,20 0 0,-21-21 0,0 22 16,22-1-16,-22-21 0,0 21 16,0-21-16,0 21 0,0 0 0,1-21 15,-22 21-15,21-21 0,-21 22 16,0-1-16,-43-21 16,22 0-16,0 21 0,0-21 15,-21 21-15,20-21 0,-20 0 0,21 0 16,-21 0-16,20 0 15,1 0-15,0 0 0,0 0 0,0 0 16,0 0-16,21-21 31,0 0-31,42 0 16,-21 21-16,0-22 0,22 1 0,-22 0 16</inkml:trace>
  <inkml:trace contextRef="#ctx0" brushRef="#br0" timeOffset="9408.34">4932 423 0,'0'0'0,"-21"0"15,-1 0 1,1 22-16,21-1 0,-21 0 16,0 21-16,0-21 0,0 22 15,-1 20-15,22-20 0,-21-1 0,0 21 16,0-20-16,21 20 0,-21-20 16,21 20-16,-21-21 0,-1 1 0,22-1 15,-21-21-15,21 22 16,0-22-16,0 0 0,0 0 0,0 0 15,0 0-15,21-21 32,1 0-32,-1-21 15,-21 0-15,0 0 0,21 0 0,-21 0 16,0-1-16</inkml:trace>
  <inkml:trace contextRef="#ctx0" brushRef="#br0" timeOffset="9624.16">4530 889 0,'0'0'0,"-22"0"16,1 0 0,42 0-1,1 0-15,-1 0 16,0-21-16,0 21 0,21 0 16,1 0-16,-22 0 0,21 0 0,1-21 15,-22 21-15,21 0 0,-21 0 16,0 0-16,1 0 0,-1 0 15,0-21-15,0 21 0,-21-22 16</inkml:trace>
  <inkml:trace contextRef="#ctx0" brushRef="#br0" timeOffset="10123.87">5059 1080 0,'0'-22'0,"0"-41"16,0 42-1,21 0-15,0-1 0,0 1 0,-21 0 16,21 0-16,1 0 0,-1 0 15,0 21-15,0 0 0,0 0 0,22 0 16,-22 0-16,0 0 0,0 21 16,0 0-16,0 0 0,1 0 15,-1 22-15,0-22 0,0 21 0,-21 0 16,0-20-16,0 20 0,0-21 16,0 21-16,0-20 0,0-1 0,-21 21 15,0-21-15,21 0 16,-21-21-16,-1 0 15,22-21 1,0 0-16,0 0 16,0 0-16,0 0 0,0-1 15,0-20-15,22 0 0,-22 21 0,21-22 16,0 1-16,0 21 0,-21-22 16,21 22-16,0-21 0,1 21 0,-1 21 15,-21-21-15,21-1 0,0 22 16,0 0-16,0 0 0,1 22 15,-22-1-15,0 0 16,21 0-16,0 0 16</inkml:trace>
  <inkml:trace contextRef="#ctx0" brushRef="#br0" timeOffset="10620.54">5990 910 0,'0'0'0,"0"-63"16,0 42-16,0-1 0,0 1 16,0 42 15,0 22-31,0-22 16,0 0-16,-21 21 0,21-20 15,-21 20-15,21 0 0,0-21 16,0 22-16,0-1 0,0-21 0,0 0 15,0 22-15,0-22 0,0 0 16,21 0-16,0 0 0,0-21 16,0 22-16,1-22 0,-1 0 15,0 0-15,0 0 0,21-22 0,-20 1 16,-1 0-16,0 0 0,0 0 16,0 0-16,0-22 0,1 22 0,-22-21 15,21 21-15,-21-22 0,21 1 16,-21 21-16,0 0 0,0-1 15,0 1-15,0 0 0,0 42 32,0 22-17,0-22-15,0 0 0,-21 0 16,21 21-16,0-20 0,-21 20 0,21-21 16,0 0-16,0 22 0,0-22 15,0 0-15,0 0 0,0 0 16,21-21-16,0 0 0,0 0 15,0 0-15,22 0 0,-22 0 0,0 0 16,0 0-16,21-21 0,-20 0 16</inkml:trace>
  <inkml:trace contextRef="#ctx0" brushRef="#br0" timeOffset="10881.39">6837 953 0,'0'0'0,"0"-22"15,0 1-15,0 0 0,0 0 16,0 0-16,-21 42 31,-1 0-31,1 0 0,0 0 16,0 22-16,21-22 0,-21 0 0,0 21 15,-1-20-15,22 20 0,0-21 16,0 21-16,-21-20 0,21-1 0,0 0 16,0 0-16,0 0 0,0 0 15,21 1-15,1-22 16,-1 0-16,0 0 15,21 0-15,-21 0 0,1 0 0,-1 0 16,21-22-16,-21 1 0,22 0 16,-22 0-16,21 0 0,-21 0 0</inkml:trace>
  <inkml:trace contextRef="#ctx0" brushRef="#br0" timeOffset="11172.73">7302 572 0,'0'0'0,"0"-22"0,0-20 15,0 21-15,0 0 0,0 42 47,0 0-47,0 0 0,0 22 16,0-1-16,0 0 0,-21 1 0,0-1 16,0 21-16,21 1 0,-21-22 15,21 22-15,-21-22 0,-1 0 0,22 1 16,0-1-16,-21 0 0,21-20 15,-21 20-15,21-21 0,0 0 0,0 0 16,-21-21-16,21 22 0,21-22 31,0-22-15,0 1-16,1 0 0,-1 0 16,0 0-16,0-22 0</inkml:trace>
  <inkml:trace contextRef="#ctx0" brushRef="#br0" timeOffset="11528.53">7472 847 0,'0'0'0,"0"21"16,-21 0-1,-1 0-15,22 0 0,-21 22 16,0-22-16,21 21 0,0-21 0,-21 22 16,21-22-16,-21 21 0,21-21 15,0 1-15,0 20 0,0-21 16,0 0-16,0 0 15,21-21-15,0 0 0,0 0 0,0 0 16,1 0-16,20 0 0,-21 0 16,21 0-16,-20-21 0,20 0 0,-21 0 15,0-21-15,22 20 0,-43-20 16,21 0-16,-21 21 0,0-22 0,0 1 16,0 21-16,0-22 0,0 22 15,-21 0-15,-1 0 0,1 21 0,0 0 16,0 0-16,0 0 0,-22 0 15,22 21-15,0 0 0,0 0 0,0 1 16,21-1 0,-21 0-16,21 0 0,0 0 0,0 0 15,0 1-15</inkml:trace>
  <inkml:trace contextRef="#ctx0" brushRef="#br0" timeOffset="11972.29">7959 1016 0,'0'0'0,"-22"0"16,1-42-16,0 21 16,21-1-16,0 1 0,0 0 0,21 0 15,0 0-15,1 21 16,-1 0-16,0 0 0,0 0 0,0 0 15,22 0-15,-22 21 0,0 0 16,21 0-16,-21 0 0,1 22 0,-1-22 16,0 21-16,0-21 0,0 22 15,-21-22-15,21 21 0,-21-21 16,0 1-16,0 20 0,0-21 0,0 0 16,-21 0-16,21 1 15,-21-22-15,0 0 16,21-22-1,0 1-15,0 0 16,0 0-16,21 0 0,-21-22 0,21 22 16,0-21-16,1 0 0,-1-1 15,0 1-15,0 0 0,0-1 16,0 1-16,22 0 0,-22 20 0,0 1 16,-21 0-16,21 0 0,0 21 0,-21 21 46</inkml:trace>
  <inkml:trace contextRef="#ctx0" brushRef="#br0" timeOffset="12265.08">7218 466 0,'0'0'0,"21"-43"15,0 43 1,21-21-16,1 21 0,-1 0 0,0-21 16,22 21-16,-1 0 0,1 0 15,21-21-15,-22 21 0,1 0 0,-1 0 16,1 0-16,-22 0 0,21 0 15,-20 0-15,-22 0 0,21 0 0,-21 0 16,1 0-16,-22 21 16,0 0-16,-43 0 15,22 1-15</inkml:trace>
  <inkml:trace contextRef="#ctx0" brushRef="#br0" timeOffset="13276.36">1778 1672 0,'0'0'0,"0"21"0,-21-21 0,0 0 16,-1 0-16,22 22 0,-21-22 16,0 0-16,0 0 15,21 21 1,21-21 31,0 0-32,0 0-15,1 0 0,20 0 16,0 0-16,1 0 0,-1 0 0,0 0 16,22 0-16,-22 0 0,43 0 15,-22 0-15,22 0 0,21 0 0,0 0 16,-1 0-16,1 0 0,0 0 15,21 0-15,0 0 0,0 0 16,21 0-16,0 0 0,1 0 16,-1 0-16,21 21 0,-21-21 0,22 21 15,20 0-15,-21-21 0,1 21 16,-1-21-16,22 22 0,-22-1 0,0-21 16,1 21-16,-1 0 0,0-21 15,1 21-15,-1-21 0,0 21 0,-21-21 16,1 0-16,-1 22 0,0-22 15,0 0-15,-21 21 0,0-21 0,-21 0 16,21 0-16,-21 0 0,-22 0 16,1 0-16,0 0 0,-22 0 15,1 0-15,-1 0 0,-20 0 0,-1 0 0,0 0 16,-21 0-16,22 0 16,-22 0-16,0 0 0,0-21 0,0 21 15,1 0 1,-22-22 15,-22 22-15,1 0-16</inkml:trace>
  <inkml:trace contextRef="#ctx0" brushRef="#br0" timeOffset="13412.28">8572 1947 0,'0'0'0,"-21"0"0,21 22 0,-21-22 16,0 0-16,0 0 16,0 0-16,-1 0 31</inkml:trace>
  <inkml:trace contextRef="#ctx0" brushRef="#br0" timeOffset="46088.45">4593 2667 0,'0'0'0,"21"0"0,0-21 0,-21 0 0,22 21 16,-1-21-16,0-1 16,0 1-16,-21 0 0,21 0 15,-21 0-15,21 0 0,1-1 16,-22 1 0,0 0-16,21 21 15,-21-21 1,0 42 15,-21 0-31,-1 22 0,1-22 0,-21 21 16,0 0-16,-1 1 0,-20-1 15,20 0-15,-20 22 0,-1-22 0,1 1 16,-1 20-16,1-21 0,-1 1 16,1 20-16,-1 1 0,1-22 0,-1 22 15,-20-1-15,20-21 16,1 22-16,-1-22 0,1 22 0,-1-22 0,1 0 15,20 1-15,-20-1 16,21-21-16,-1 22 0,1-22 0,21 21 16,-22-21-16,22 0 0,0 1 15,-21-1-15,21 0 0,21 0 0,-22-21 16,1 21-16,21-42 31,0 0-15,0 0-16,21-22 0,1 22 15</inkml:trace>
  <inkml:trace contextRef="#ctx0" brushRef="#br0" timeOffset="46504.9">3302 3366 0,'0'0'0,"0"-22"0,0 1 15,0 0-15,0 0 0,0 0 16,0 42 15,0 0-31,0 0 16,0 0-16,0 22 0,0-22 0,0 21 15,0 1-15,0-22 0,-21 21 16,0 0-16,-1 1 0,1-1 0,0-21 16,0 22-16,0-22 0,0 21 15,-1-21-15,1 0 0,0 1 0,0-1 16,0-21-16,21 21 15,-21-21-15,42 0 47,0-21-47,0 21 16,0 0-16,0-21 0,22 21 16,-22 0-16,21-22 0,-21 22 0,22 0 15,-1 0-15,-21 0 0,22 0 16,-22 0-16,0 0 0,0 0 0,0 0 15,0 0-15,1 0 0,-1 0 16,0 0-16,0 0 0,0 0 16,0 0-16,1-21 0,-1 21 0</inkml:trace>
  <inkml:trace contextRef="#ctx0" brushRef="#br0" timeOffset="47044.13">5927 2328 0,'0'0'0,"21"-21"0,0 0 16,-21 0-16,21 21 0,-21-21 0,0 0 15,21 21-15,-21 21 32,0 0-17,0 21-15,0-21 0,0 22 0,0 20 16,0-20-16,0 20 15,0 1-15,-21-1 0,0 1 0,21 20 16,-21-20-16,0-1 0,21 1 16,-22 20-16,1-20 0,0-1 0,0 1 15,21 21-15,-21-43 0,0 21 16,-1 1-16,1-22 0,21 1 0,-21-1 16,0 0-16,0 1 0,21-22 15,0 21-15,-21-21 0,21 0 0,0 1 16,-22-1-16,22 0 0,0 0 15,0-42 32,0 0-47,0 0 0,0-1 16,0-20-16,22 21 0,-22 0 16</inkml:trace>
  <inkml:trace contextRef="#ctx0" brushRef="#br0" timeOffset="47388.5">5588 3556 0,'0'21'31,"-21"0"-31,21 1 16,0-1-16,0 0 0,0 0 0,0 0 16,0 0-16,0 1 0,0-1 0,0 21 15,0-21-15,0 0 0,0 1 16,0-1-16,0 0 0,0 0 15,0 0-15,0 0 16,21-21-16,0 0 16,0 0-16,-21-21 15,21 21-15,1-21 0,-1 0 0,0 21 16,0-21-16,0 0 0,0-1 16,1 1-16,-1 0 0,0 0 15,0 0-15,0 21 0,-21-21 0,21-1 16,1 1-16,-22 0 15,0 0 1,21 21 0,-21-21-16,21 21 0,0-21 0,-21-1 15,21 22-15</inkml:trace>
  <inkml:trace contextRef="#ctx0" brushRef="#br0" timeOffset="48012.15">7345 2434 0,'0'-21'16,"0"0"-16,0 0 31,21 21-15,0 21-1,0 0-15,0 0 0,1 0 0,20 1 16,0 20-16,1 0 16,-1 1-16,0-1 0,22 0 0,-1 1 0,1-1 15,20 21-15,-20-20 0,21-1 16,-1 22-16,1-22 0,0 0 15,-22 22-15,22-22 0,-22 0 16,1 1-16,-1 20 0,1-20 0,-22-22 16,0 21-16,22 0 0,-43-20 0,21 20 15,1-21-15,-22 0 0,21 0 16,-21-21-16,1 22 0,-1-1 0,0-21 16,0 21-16,0-21 15,0 0 1,1 0-1,-22-21 1,21 21-16,-21-21 0,0-1 0,21 1 16,-21 0-16,0 0 15,0 0-15</inkml:trace>
  <inkml:trace contextRef="#ctx0" brushRef="#br0" timeOffset="48468.64">9165 3175 0,'0'0'0,"-42"0"16,21 0-1,21 21 1,0 0-16,0 1 16,0-1-16,21 0 0,0 0 15,0 0-15,0 0 0,0 1 16,1-1-16,-1 0 0,21 0 0,-21 0 15,0-21-15,1 21 0,-1 1 16,0-22-16,0 21 0,0-21 0,0 21 16,1-21-16,-1 21 15,0 0-15,-21 0 16,-21 1 15,0-22-31,-22 21 0,22-21 16,-21 21-16,21-21 0,-1 21 15,-20-21-15,0 21 0,21-21 0,-1 21 16,-20 1-16,21-22 0,0 21 0,0-21 16,-1 21-16,1-21 0,0 0 15,21 21-15,-21-21 0,0 21 16,0-21 15,-1 0 0,1 0-31</inkml:trace>
  <inkml:trace contextRef="#ctx0" brushRef="#br0" timeOffset="54008.88">995 4974 0</inkml:trace>
  <inkml:trace contextRef="#ctx0" brushRef="#br0" timeOffset="55400.29">952 4890 0,'0'-22'16,"0"1"15,0 0-15,0 0 0,0 0-1,0 0 1,22 21 15,-22-22-15,21 22 124</inkml:trace>
  <inkml:trace contextRef="#ctx0" brushRef="#br0" timeOffset="56296.77">995 4826 0,'0'-21'16,"0"0"62,0 42 94,0 0-172,-21 0 16,21 0-1,0 1-15,0-1 0,0 0 16,0 0-16,0 0 0,0 0 15,0 1-15,0 20 0,0 0 16,0 1-16,0-1 0,0 0 0,0 1 16,0 20-16,0-21 15,0 22-15,-22-1 0,22 1 0,0-22 16,-21 22-16,0-1 0,0 1 16,21-22-16,-21 0 0,21 1 0,-21-1 15,21 0-15,0 1 0,-22-22 16,22 0-16,-21 21 0,21-20 15,-21-1-15,21 0 0,0-42 47,0 0-47,0-1 0,0 1 16,0-21-16,0 21 0,0-22 16,21 1-16</inkml:trace>
  <inkml:trace contextRef="#ctx0" brushRef="#br0" timeOffset="56620.58">804 5186 0,'0'0'0,"-21"-85"15,21 43-15,0 21 16,0 0-16,0-22 0,21 22 16,22-21-16,-22 21 0,21-1 15,0 1-15,1 0 0,-1 21 16,0 0-16,1 0 0,-1 0 0,0 0 15,1 21-15,-22 22 0,0-22 16,-21 21-16,0 0 0,0 1 16,0-1-16,-21 0 0,-21 1 15,20-1-15,-20-21 0,0 22 0,-1-22 16,22 0-16,-21 0 0,21 0 16,0 0-16,-1 1 0,1-22 15,0 0-15,42 0 31,0 0-31,1 0 0,20-22 0,-21 1 16,21 21-16,-20-21 0,20 0 16</inkml:trace>
  <inkml:trace contextRef="#ctx0" brushRef="#br0" timeOffset="59168.63">1672 5059 0,'0'0'0,"0"-21"16,21-22-1,-21 22-15,0 0 0,0 0 0,0 0 16,-21 0-16,0 21 16,0-22-16,0 22 15,-1 22-15,1-1 0,0 0 16,0 21-16,0-21 0,0 22 16,21-1-16,-22-21 0,1 22 0,0-1 15,21-21-15,-21 21 16,21-20-16,0-1 0,0 0 0,0 0 15,0 0-15,0 0 16,21-21-16,0 0 16,0 0-16,1-21 0,-1 0 15,0 0-15,-21 0 0,21 0 16,0-1-16,0-20 0,1 21 0,-22-21 16,21-1-16,0 22 0,-21-21 15,0 21-15,0-1 0,21 1 16,-21 0-16,0 42 31,0 22-31,0-22 0,0 0 16,0 21-16,0-21 0,0 22 15,0-22-15,0 21 0,0-21 0,0 1 16,0 20-16,0-21 0,0 0 16,0 0-16,21 1 15,0-22-15,1 0 0,-1 0 0,0 0 16,0 0-16,0 0 0,0 0 15,1 0-15,-1-22 0,0 22 0,21-21 16,-21-21-16,1 21 16,-1 0-16,0-22 0,0 22 0,-21-21 15,0 21-15,0-22 0,0 22 0,0 0 16,0 0-16,0 0 16,-21 21-1,0 21-15,0 0 16,21 0-16,0 0 0,0 0 15,0 1-15,0-1 0,0 0 16,0 0-16,0 0 0,0 0 0,21 1 16,0-1-16,0 0 15,0 0-15,0-21 16,-21 21-16,22-21 0,-1 0 0,0 0 16,0 0-16,0 0 0,0 0 15,1 0-15,-1 0 0,0 0 16,0 0-16,0 0 0,0-21 15,1 0-15,20 21 0,-21-21 0,0 0 16,-21-1-16,21 1 0,-21 0 16,22 0-16,-22 0 0,0 0 0,0-1 15,0 1-15,0 0 0,-22 21 16,1 0-16,0 0 0,0 0 0,0 0 16,0 0-16,-1 0 0,1 21 15,0 0-15,-21 1 0,21-1 0,-1 0 16,22 0-16,-21 0 15,21 0-15,-21 1 0,21 20 0,0-21 16,0 0-16,0 0 16,0 1-16,21-22 15,0 0-15,1 0 0,-1 0 0,0 0 16,0 0-16,0 0 0,0-22 16,1 22-16,-1-21 0,21 0 0,-42 0 15,21 0-15,0 0 0,1-1 16,-22 1-16,0 0 0,0 0 0,21 21 15,-21-21-15,0 42 32,0 0-32,0 0 15,0 0-15,0 1 0,0-1 16,0 0-16,0 0 0,0 0 16,0 0-16,0 1 15,21-22 1,0 0-16,0 0 15,0 0-15,1-22 16,-1 1-16,0 0 0,-21 0 16,21 0-16,0 0 0,0-1 15,-21 1-15,22 0 0,-22 0 16,21 21-16,-21 21 31,0 0-31,0 0 0,0 1 16,0-1-16,0 0 0,0 0 15,0 0-15,0 0 16,0 1-16,0-1 0,21-21 47,0 0-47,0-21 16,0-1-16,-21 1 0,22 21 0,-1-21 15,-21 0-15,21 0 0,0 21 16,-21-21-16,0-1 0,21 22 15,0 0-15,-21 22 47,0-1-47,0 0 16,22-21-16,-22 21 16,21-21-16,0 0 31,0 0-31,0 0 15,-21-21-15,0 0 16,21 0-16,-21-1 0,0 1 16,0 0-1,0 0-15,0 42 32,-21 0-17,21 0-15,-21 1 0,21-1 16,0 0-16,0 0 0,0 0 15,0 0-15,0 1 0,0-1 16,0 0 0,21-21-16,0 0 0,1 0 15,-1 0-15,0 0 0,0 0 16,0-21-16,0 0 0,1 21 16,-1-22-16,0 1 0,0 0 15,0-21-15,0 21 0,1-22 16,-1 22-16,-21-21 0,0-1 0,21-20 15,-21 21-15,0-1 0,0 1 16,0-22-16,0 22 0,0 0 0,0-1 16,0 1-16,0 0 0,0-1 15,0 22-15,-21-21 0,21 21 0,0 0 16,-21-1-16,-1 22 16,1 0-16,0 0 15,21 22-15,0-1 0,0 21 16,0-21-16,0 22 0,0-1 0,0 0 15,0 1-15,0 20 16,0-21-16,0 1 0,0 20 0,0-20 16,0-1-16,0 0 0,0 1 15,0-1-15,0-21 0,0 21 0,21-20 16,-21-1-16,21 21 0,1-21 16,-1 0-16,0 1 0,0-22 15,0 0-15,0 0 16,1 0-16,-1 0 0,0 0 0,0-22 15,0 22-15,-21-21 0,21 0 16,1 21-16,-1-21 0,0 0 0,0 0 16,-21-1-16,0 1 0,0 0 15,0 0-15,21 21 0,-21-21 0,-21 42 47,21 0-47,-21-21 0,21 21 0,0 0 16,-21 1-16,21-1 15,0 0-15,0 0 0,0 0 16,21 0 0,0-21-1,0 0-15,0 0 16,1 0-16,-1-21 0,0 21 0,-21-21 16,21 0-16,0 21 0,0-21 15,-21 0-15,22-1 0,-22 1 16,21 0-16,-21 0 0,0 0 15,21 21-15,-21 21 32,0 0-32,0 0 15,0 0-15,0 1 0,0-1 16,0 0-16,0 0 16,0 0-16,21-21 31,0 0-16,0-21-15,1 21 0,-22-21 16,21 0-16,0 0 16,-21-1-16,0 1 0,21 0 0,-21 0 15,21 0-15,-21 42 32,0 0-17,0 0-15,0 0 0,0 1 16,0-1-16,-21 0 15,21 0-15,0 0 16,0 0 0,0-42 15,0 0-31,0 0 16</inkml:trace>
  <inkml:trace contextRef="#ctx0" brushRef="#br0" timeOffset="59332.53">4149 4995 0,'-22'0'16,"22"-21"-16,-21 21 15,0 0-15,21-21 47,-21 21-47,0-21 16,0 21-16</inkml:trace>
  <inkml:trace contextRef="#ctx0" brushRef="#br0" timeOffset="59516.94">3450 5017 0,'0'0'0,"-21"0"0,42 0 31,0 0-31,0 0 16,22 0-16,-22 0 0,21 0 16,1-22-16,-22 22 0,21-21 0,0 21 15,1 0-15,-1 0 0</inkml:trace>
  <inkml:trace contextRef="#ctx0" brushRef="#br0" timeOffset="60128.59">4276 5334 0,'-22'0'0,"44"0"0,-65 0 15,43-21 1,21 21-1,1 0-15,-1 0 16,0 0-16,0 0 0,0 0 0,0 0 16,1 21-16,-1 0 0,0 0 15,-21 1-15,0 20 0,0-21 16,0 0-16,0 22 0,0-22 0,-21 21 16,21-21-16,-21 22 15,-22-22-15,22 21 0,0-21 0,0 0 16,-22 1-16,22-1 0,-21 0 15,21 0-15,0 0 0,-1-21 0,22-21 47,22 0-47,20 21 0,-21-21 16,0 21-16,22 0 0,-1 0 16,-21 0-16,21 0 0,-20 0 0,20 0 15,-21 0-15,21 21 16,-20-21-16,-1 21 0,0 0 0,0 0 15,-21 1-15,0-1 0,0 0 0,0 21 16,0-21-16,0 1 0,-21-1 16,-21 21-16,20-21 0,1 0 0,-21 1 15,0-1-15,20 0 0,-20 0 16,0 0-16,-1 0 0,-20 22 16,21-43-16,20 21 0,1-21 0,-21 0 15,21 0-15,0 0 0,-1 0 16,22-21-16,-21 0 0,21-1 15,0 1-15,0 0 16,21 0-16,1-21 0,-1 20 16,0-20-16,0 0 0,21-1 0</inkml:trace>
  <inkml:trace contextRef="#ctx0" brushRef="#br0" timeOffset="60456.04">4741 5461 0,'21'-42'16,"1"42"-16,-22-21 15,21-1-15,0 1 16,0 0-16,-21 0 0,0 0 16,0 0-1,-21 21 1,0 0-16,0 0 15,-1 0-15,1 21 0,-21-21 0,21 21 16,0 0-16,21 0 0,-22-21 0,22 21 16,-21 1-16,21-1 15,0 0-15,0 0 0,21-21 32,1 0-32,20 0 0,-21 0 0,0 0 15,22 0-15,-22 0 0,0 0 16,21 0-16,-21 0 0</inkml:trace>
  <inkml:trace contextRef="#ctx0" brushRef="#br0" timeOffset="60911.58">5080 5292 0,'0'0'0,"-21"0"32,0 21-17,21 0 1,0 0-16,-22 0 0,22 1 15,0-1 1,0 0-16,22-21 31,-1 0-15,0 0-16,-21-21 0,0 0 0,21-1 16,0 1-16,0 0 0,-21 0 15,22-21-15,-22-1 0,0 1 0,21-22 16,0 22-16,0-21 0,-21-1 15,0 1-15,0-22 0,21 21 0,-21 22 16,21-21-16,-21-1 0,0 22 16,0-1-16,0 22 0,0 0 0,0 0 15,0 42 1,-21 0-16,0 22 0,21-1 16,-21 0-16,21 1 0,0 20 15,-21 1-15,21 20 0,-21-20 16,21-1-16,0 1 0,0-22 0,0 22 15,0-22-15,0 0 0,0 1 16,0-22-16,0 21 0,0-21 0,0 0 16,0 1-16,21-22 0,0 0 15,0 0-15,0 0 0,0 0 16,1 0-16,-1-22 0,0 1 0</inkml:trace>
  <inkml:trace contextRef="#ctx0" brushRef="#br0" timeOffset="61436.05">6054 4974 0,'0'0'0,"0"-21"0,0 0 16,0 0-16,0 0 0,0-1 15,0 1-15,0 0 0,0 0 16,0 42 15,0 0-31,0 22 0,0-22 0,0 21 16,0 0-16,0-20 0,0 20 15,0 0-15,0 1 0,0-22 0,0 21 16,0-21-16,0 22 0,0-22 16,0 0-16,0 0 0,0 0 15,0 0-15,0-42 32,0 0-32,0 0 15,0 0-15</inkml:trace>
  <inkml:trace contextRef="#ctx0" brushRef="#br0" timeOffset="61811.84">6054 4932 0,'0'0'0,"0"-42"0,0-43 16,0 64-16,21 0 15,-21-1-15,21 22 0,0 0 16,0 22-16,-21-1 16,21 21-16,1-21 0,-22 22 15,21-22-15,0 21 0,-21 0 0,21 1 16,-21-1-16,21 0 0,-21 1 0,0-1 15,21 0-15,-21-20 0,22 20 16,-22-21-16,0 0 0,0 0 0,0 1 16,0-1-16,21-21 15,0 0 1,-21-21 0,0-1-16,0-20 0,21 21 15,-21-21-15,21-1 0,-21 1 0,21 0 16,-21-22-16,0 22 0,22-22 15,-1 1-15,-21 20 0,21-20 0,-21 21 16,0 20-16,21-20 0,-21 21 16,0 0-16,0 42 31,0 0-31,0 0 0,0 0 16,0 22-16,0-22 0,0 21 15,0 1-15</inkml:trace>
  <inkml:trace contextRef="#ctx0" brushRef="#br0" timeOffset="62448.09">6562 5207 0,'21'0'15,"-21"21"1,0 0 0,-21-21-16,-1 22 0,22-1 15,0 0-15,-21-21 0,21 21 16,0 0-16,0 0 15,0 1 1,0-1-16,21-21 16,1 0-16,-1 0 15,0 0-15,0 0 0,0-21 16,-21-1-16,21 22 16,-21-21-16,0 0 0,0 0 0,0 0 15,0 0-15,0-1 0,0 1 0,0 0 16,0 0-16,0 0 15,0 0-15,22 21 32,-22 21-32,21-21 0,0 21 0,-21 0 15,0 0-15,21 0 16,-21 1-16,21-1 0,-21 0 16,0 0-16,0 0 0,0 0 15,0 1 1,0-44 15,0 1-15,0 0-16,0 0 0,21 0 0,-21 0 15,22-1-15,-22 1 0,21 0 16,0 0-16,-21 0 0,0 0 0,21-1 16,0 22-16,0 0 15,1 0-15,-1 22 16,-21-1-16,0 0 15,0 0-15,21 0 0,-21 0 16,0 1-16,0-1 0,0 0 0,0 0 16,0 0-16,0 0 15,0 1-15,-21-22 16,21-22 15,21 1-15</inkml:trace>
  <inkml:trace contextRef="#ctx0" brushRef="#br0" timeOffset="62619.99">7154 5186 0,'0'0'0,"21"-21"47,1 21-47,-1 0 15,0 0-15,0-21 16,0 21-16,0-22 0</inkml:trace>
  <inkml:trace contextRef="#ctx0" brushRef="#br0" timeOffset="62948.8">7535 4847 0,'-42'0'0,"21"0"16,0 21-16,-1 1 16,22-1-16,-21 0 0,21 21 0,0 1 15,-21-22-15,21 21 0,-21 0 16,21 1-16,0 20 0,0-20 0,0-1 16,0 21-16,0-20 0,-21 20 15,21 1-15,-21-22 0,-1 22 16,22-1-16,-21 1 0,21-22 0,-21 21 15,0-20-15,0-1 0,21 0 0,-21 1 16,21-1-16,0-21 0,-22 22 16,22-22-16,-21 0 0,21 0 0,0-42 31,0 0-15,21-22-16,1 22 0,-1-21 0,0 0 15,-21-1-15,21-20 0,0-1 16</inkml:trace>
  <inkml:trace contextRef="#ctx0" brushRef="#br0" timeOffset="63220.36">7451 5165 0,'0'0'0,"0"-21"0,0-22 0,0 22 16,21 0-16,-21 0 0,0 0 16,21 21-16,0-22 0,0 1 0,0 21 15,1 0-15,-1 0 0,0 0 16,0 0-16,0 0 0,0 21 0,1-21 15,-22 22-15,0-1 0,0 0 0,0 0 16,0 0-16,-22 0 16,1 1-16,0-22 0,0 21 0,0 0 15,0-21-15,-1 21 16,1-21-16,0 0 0,0 0 0,21 21 16,-21-21-16,42 0 31,0 0-31,0 0 0,0 0 15,1 0-15,-1-21 0</inkml:trace>
  <inkml:trace contextRef="#ctx0" brushRef="#br0" timeOffset="65361.78">7959 5017 0,'-22'0'16,"1"0"-16,0 0 0,0 0 0,0 0 15,0 21-15,-1 0 0,1 0 16,0-21-16,21 21 0,-21 0 0,21 1 16,-21-1-16,21 0 0,-21 0 0,21 0 15,0 0-15,0 1 16,0-1-16,0 0 16,21-21-1,0 0-15,0 0 16,-21-21-16,21 21 0,0-21 15,-21-1-15,22 1 0,-1 21 16,-21-21-16,21 0 0,0 0 0,-21 0 0,21-1 16,-21 1-1,21 21-15,-21 21 32,0 1-17,0-1-15,0 0 16,0 0-16,0 0 15,22-21 17,-1 0-32,0 0 15,0 0-15,0-21 16,0 0 0,-21 0-16,22 0 0,-1 21 15,-21-22-15,0 44 31,0-1-15,0 0 0,0 0-16,0 0 0,0 0 15,0 1-15,0-1 16,21-21-16,0 0 0,0 0 16,0 0-16,1 0 0,-1 0 15,0 0 1,0 0-16,0 0 0,0-21 15,1-1-15,-22 1 0,0 0 16,0 0-16,0 0 16,0 0-16,0-1 15,-22 22 1,1 0-16,0 0 16,0 22-16,21-1 15,-21-21-15,21 21 0,0 0 16,0 0-16,0 0 0,0 1 15,0-1-15,0 0 16,0 0 0,21-21-1,0 0-15,0 0 16,0-21-16,1 0 0,-1 21 16,-21-21-16,21-1 0,0 1 15,-21 0-15,21 21 16,-21-21-16,21 21 0,-21 21 47,0 0-47,0 0 15,0 1-15,0-1 16,0 0 0,22-21-16,-1 0 15,0 0-15,0 0 16,0 0-1,0-21-15,1 0 16,-1-1-16,-21 1 0,21 0 16,0 0-16,-21 0 31,0 42-15,0 0-1,0 0-15,0 0 16,0 1-1,0-1 1,21-21 15,-21-21-15,21-1-16,-21 1 0,22 21 16,-22-21-16,0 0 0,21 21 15,-21-21-15,0 42 47,0 0-31,0 0-16,0 0 15,0 1 17,21-22-32,0 0 15,0 0-15,0 0 16,1-22-16,-22 1 0,21 21 15,0-21-15,-21 0 0,0 0 16,21 0-16,0-22 0,-21 22 0,0 0 16,0-21-16,0 20 0,21-20 15,-21 0-15,0 21 0,0-22 16,22 22-16,-22 0 0,0 0 0,0 0 16,0-1-16,0 1 0,0 42 31,-22 1-31,1-1 15,0 21-15,21-21 0,0 22 0,-21-22 16,21 21-16,-21-21 0,21 22 0,-21-1 16,21-21-16,0 0 0,0 22 15,0-22-15,0 0 0,0 0 0,0 0 16,0 0-16,0 1 16,21-22-1,0 0-15,0 0 0,0 0 31,0 0-31,1 0 0,-1-22 16,0 1-16,0 0 0,0 21 16,-21-21-16,21 0 0,1 0 15,-22-1-15,21 22 16,-21 22 15,0-1-15,0 0-1,0 0-15,0 0 16,0 0-16,21-21 16,0 0-1,0 0 1,0 0-16,1 0 16,-1-21-16,0 0 15,0 0-15,-21 0 0,21 0 16,0 21-16,-21-22 0,0 1 15,22 21 1,-22 21 15,0 1-15,0-1-16,0 0 16,21-21-16,0 21 15,0-21 1,0 0-16,0 0 15,1 0-15,-1 0 16,0 0-16,0 0 16,0 0-16,0 0 0,-21-21 0,22 21 15,-1 0-15,0-21 16,0 21-16,0 0 16,-21-21-16,0-1 31,-21 22-16,21-21-15,-21 21 0,0-21 16,0 21-16,-1 0 0</inkml:trace>
  <inkml:trace contextRef="#ctx0" brushRef="#br0" timeOffset="65653.03">8996 4826 0,'21'-21'15,"0"21"-15,0 0 0,22 0 16,-22 0-16,0 0 0,0 0 16,21 0-16,-20-21 0,-1 21 0,0 0 15,0 0-15,0 0 0,0 0 16,-21-21-16,22 21 0,-1 0 15,-21-22-15,0 1 32,0 0-17,21 21 1</inkml:trace>
  <inkml:trace contextRef="#ctx0" brushRef="#br0" timeOffset="69325.21">10753 3344 0,'0'-21'31,"0"0"-31,-22 0 15,1 21-15,21-21 16,-21 0-16,0 21 0,0-22 0,21 1 16,-21 21-16,-1 0 0,1 0 15,0 0-15,0 0 0,0 21 16,-22 1-16,22-1 0,0 0 16,0 21-16,-21-21 0,20 22 0,1-22 15,-21 21-15,21-21 0,0 22 16,21-22-16,0 21 0,-22-21 15,22 1-15,0-1 0,0 0 0,0 0 16,0 0-16,22 0 0,-1-21 16,21 22-16,-21-22 0,0 0 15,22 0-15,-22 0 0,0-22 0,21 22 16,-20-21-16,20 0 0,-21 0 16,21-21-16,-20-1 0,20 1 0,-21 0 15,0-1-15,0-20 0,22-1 16,-22 22-16,0-22 0,0 1 0,0-1 15,-21 22-15,22-21 0,-22 20 16,21-20-16,-21 20 0,0 1 16,0 21-16,0-21 0,0 20 15,0 1-15,0 0 0,-21 21 16,-1 0-16,1 21 0,0 22 16,0-22-16,21 21 0,-21 0 15,21 1-15,-21-1 0,21 0 0,0 22 16,0-22-16,-22 1 0,22-1 15,0 21-15,0-20 0,0-1 0,0 0 16,0-20-16,22 20 0,-1-21 16,-21 0-16,21 0 0,0 1 0,0-1 15,0 0-15,1-21 0,20 0 0,-21 0 16,0 0-16,0 0 16,22 0-16,-22-21 0,0 0 0,21-1 15,-20 1-15,-1 0 0,0 0 16,0 0-16,0-22 0,0 22 0,1 0 15,-22-21-15,0 21 0,0-1 16,0 44 0,-22-1-1,1-21-15,21 42 0,-21-21 16,21 0-16,0 1 0,0-1 0,0 21 16,0-21-16,0 0 0,0 1 15,0-1-15,0 0 0,21 0 16,0-21-16,1 0 0,-1 21 15,0-21-15,0 0 0,21 0 16,-20 0-16,-1 0 0,21-21 0,-21 21 16,22-21-16,-22 0 0,21 0 15,-21-22-15,22 22 0,-22-21 0,21-1 16,-21 1-16,0 0 0,1-1 16,-1-20-16,0 21 0,0-1 0,-21 1 15,0 0-15,21-1 0,-21 22 0,0 0 16,0-21-16,21 42 0,-21-22 15,0 44 1,0-1 0,0 0-16,-21 21 0,21-21 0,-21 22 15,21-1-15,0 0 0,-21 22 16,21-22-16,-21 22 0,0-22 0,21 22 16,-22-1-16,1-21 0,21 22 0,-21-1 15,0-20-15,21-1 0,0 22 16,-21-22-16,21 21 0,-21-20 0,21-1 15,-22 0-15,22 1 0,0-1 16,0 0-16,0-20 0,0 20 0,0-21 16,0 0-16,0 0 0,22-21 15,-1 0-15,0 0 0,0 0 16,0 0-16,22 0 0,-22-21 16,0 0-16,21 0 0,-21 0 0,22-22 15,-22 22-15,21-21 0,-21 0 16,1-1-16,-1 1 0,0 0 0,0-1 15,-21 1-15,21 0 0,-21-1 16,0 1-16,0 21 0,0 0 0,-42-1 16,21 1-16,0 0 0,-22 0 15,22 21-15,-21 0 0,21 0 0,-22 0 16,22 0-16,0 0 0,21 21 31,21-21-15,0 21-16,0-21 0,1 0 15,20 0-15,0 0 0,-21 0 0,22 0 16,-22 0-16,21 0 0,1 0 0,-22 0 16,21 0-16,-21-21 0,22 0 15,-22 21-15,0-21 0,0 0 0,0-1 16,0 1-16,1 0 0,-22-21 16,21 21-16,-21-1 0,0 1 0,0 0 15,0 0-15,0 0 0,-43 21 16,22 0-1,0 0-15,0 0 0,0 21 16,0 0-16,-1 0 0,1 0 16,21 1-16,-21-1 0,0 0 0,21 21 15,-21-21-15,21 1 0,0-1 16,0 0-16,0 0 0,0 0 16,0 0-1,21-21-15,0 0 0,0 0 0,0 0 16,1 0-16,-1-21 0,0 21 15,0-21-15,0 0 0,0 0 16,1 21-16,-22-21 0,21-1 0,0 1 16,-21 0-16,0 0 0,21 0 15,-21 0-15,21-1 0,-21 44 47,0-1-47,0 0 0,0 0 16,0 0-16,0 0 0,0 1 15,0-1-15,0 0 0,0 0 0,21 0 16,-21 0-16,22-21 16,-1 0-16,0 22 0,0-22 15,0 0-15,0 0 0,1 0 0,-1-22 16,0 22-16,-21-21 0,21 0 16,0 21-16,0-21 0,1 0 0,-22 0 15,21-1-15,-21-20 16,21 21-16,-21 0 0,0 0 0,0-1 15,0 1-15,0 0 0,0 42 32,0 0-17,0 1-15,0-1 0,0 0 16,0 0-16,0 0 0,0 0 0,0 1 16,0-1-16,0 0 0,0 0 15,21-21-15,0 21 16,0-21-16,1 0 0,-1 0 15,0 0-15,0 0 16,0-21-16,0 21 0,1-21 0,-1 0 16,0 0-16,-21-1 0,21 1 15,0 0-15,-21 0 0,0 0 0,0 0 16,21-1-16,-21-20 0,0 21 0,22 21 16,-22-21-16,0 0 0,0 42 31,-22 0-31,22 0 15,-21 0-15,21 0 0,0 1 0,0-1 16,0 21-16,0-21 0,0 0 16,0 1-16,0-1 0,0 0 0,21 0 15,1-21-15,-1 21 0,0 0 16,0-21-16,0 0 0,0 22 16,1-22-16,-1 0 0,21 0 0,-21 0 15,0 0-15,1 0 0,-1-22 16,0 1-16,0 0 0,0 0 0,0 0 15,1 0-15,-1-22 0,0 22 0,-21-21 16,21-1-16,0 1 0,-21 0 16,0-1-16,0 1 0,21 0 0,-21-1 15,22 1-15,-22 0 0,0 21 16,0-22-16,0 1 0,0 21 0,0 0 16,0-1-16,0 1 0,0 42 31,0 1-31,0-1 15,-22 0-15,22 21 0,0 1 16,0-22-16,0 21 0,0 0 0,-21 22 16,21-22-16,0 1 0,0-1 15,-21 0-15,21 1 0,0-1 0,0 0 16,0 1-16,0-22 0,0 21 16,0-21-16,0 0 0,0 1 0,0-1 15,0 0-15,0 0 0,21-21 16,0 0-16,1 0 0,-1 0 15,0 0-15,0 0 0,0 0 16,0 0-16,1-21 0,-1 0 16,0 0-16,21-1 0,-21 1 0,1-21 15,20 21-15,-21-22 0,0 1 0,0 0 16,1-1-16,-1-20 0,-21 21 16,0-1-16,21-20 0,-21 20 0,0 1 15,21 0-15,-21 21 0,0-22 16,0 22-16,0 0 0,0 0 0,0 42 31,0 0-15,0 0-16,-21 0 0,21 1 0,-21 20 15,21 0-15,-21-21 0,21 22 16,0-1-16,0 0 0,0 22 16,0-22-16,0 1 0,0-1 0,0-21 15,0 21-15,0 1 0,0-22 16,0 0-16,0 21 0,0-20 15,0-1-15,0 0 0,21-21 16,0 0-16,0 0 16,0 0-16,0 0 0,1 0 0,-1 0 15,0 0-15,0-21 0,0 21 16,0-21-16,1 21 0,20-22 0,-21 1 16,-21 0-16,21 0 0,0 0 15,1-22-15,-22 22 0,0-21 0,0 21 16</inkml:trace>
  <inkml:trace contextRef="#ctx0" brushRef="#br0" timeOffset="69561.07">13970 3133 0,'0'0'0,"-21"0"0,0 0 16,21-21-16,21 21 15,21 0-15,-21 0 16,22-22-16,-1 22 0,0 0 15,1 0-15,-1-21 0,0 21 16,-21 0-16,22 0 0,-1-21 0,0 21 16,-20 0-16,20 0 0,-21 0 15,0 0-15,0 0 0,-42 0 32,-21 0-32,21 0 15,-43 21-15</inkml:trace>
  <inkml:trace contextRef="#ctx0" brushRef="#br0" timeOffset="70608.44">1990 6011 0,'0'0'0,"-22"0"16,1 0-16,0 0 15,0 0 1,0 0-16,0 0 0,-1 0 0,1 0 16,0 0-1,0 0-15,0 0 0,0 0 16,-1 0-16,1 0 0,0 0 15,0 0 1,63 0 15,1 0-31,-1 0 0,21 0 0,22 0 16,21 0-16,21-21 0,0 21 16,21-21-16,21 21 0,1 0 0,-1 0 15,22-21-15,-22 21 0,21 0 16,1 0-16,-22 0 0,1 0 0,-1 0 15,-21 0-15,0 0 0,0 0 16,-42 0-16,0 0 0,0 0 16,-21 0-16,-22 0 0,-21 0 0,22 0 15,-43 0-15,21 0 0,-20 0 16,-1 0-16,0 0 16,-42 0 46,0 0-62</inkml:trace>
  <inkml:trace contextRef="#ctx0" brushRef="#br0" timeOffset="-183942.02">6752 10541 0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1:13:25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2244 0,'21'0'16,"0"-21"-16</inkml:trace>
  <inkml:trace contextRef="#ctx0" brushRef="#br0" timeOffset="1472.65">3471 423 0,'0'-21'15,"0"0"-15,0 0 16,-21 0-1,21 0 1,0-1-16,0 1 16,-21 21-1,0 0 17,21 21-17,0 1-15,-21-1 0,21 0 16,0 0-16,-22 0 0,22 0 15,0 1-15,0-1 0,0 0 16,0 0-16,0 0 0,0 0 16,0 1-16,22-1 15,-1-21-15,0 21 0,0-21 0,0 0 16,0 0-16,22 0 0,-1 0 16,0 0-16,1 0 0,20 0 0,-20-21 15,-1 0-15,0-1 0,1 1 16,-1 0-16,0 0 0,-21 0 15,1-22-15,-1 22 0,0 0 0,-21-21 16,0 21-16,0-1 0,0-20 16,0 21-16,0 0 15,0 0-15,0 42 32,0 0-17,0 0-15,-21 0 0,21 22 16,-21-22-16,-1 21 0,22-21 0,-21 22 15,21-1-15,-21 0 0,0 22 16,21-22-16,-21 22 0,0-22 0,-1 21 16,22 1-16,-21-1 0,0 1 15,21-1-15,-21-20 0,21 20 0,0-20 16,0-1-16,0 0 0,0-21 16,0 22-16,0-22 0,0 0 15,0 0-15,0 0 0,0 1 16,0-1-16,-21-21 0,0 0 0,-1 0 15,-20 0-15,21 0 0,0 0 16,-22 0-16,1 0 0,21 0 16,-21-21-16,-1 21 0,1-22 0,21 1 15,-22 21-15,22-21 0,-21 0 16,21 21-16,0-21 0,-1 21 0,1-21 16,0 21-16,21-22 15,0 1 1,21 21-1,0-21-15,22 21 16,-22-21-16,21 21 0,1-21 0,-1 0 16,0 21-16,-21-22 0,22 1 15</inkml:trace>
  <inkml:trace contextRef="#ctx0" brushRef="#br0" timeOffset="2059.82">4381 487 0,'0'0'0,"0"-64"16,0 43-16,0 0 0,0 0 15,0 0-15,0 0 0,0-1 0,0 44 47,0-1-47,0 21 0,0 0 16,0-20-16,0 20 0,0 21 0,0-20 15,0 20-15,0-20 0,-21 20 16,21 1-16,0-1 0,0 1 0,-21-22 16,0 21-16,0-20 0,21-1 15,0 0-15,-21 1 0,-1-1 0,22-21 16,-21 0-16,21 1 0,0-1 16,0 0-16,0-42 31,0 0-16,0-1-15,0 1 0,0 0 16,0-21-16,0 21 0,21-22 16,1 1-16,20 0 0,-21-1 0,0 1 15,22 0-15,-22-1 0,21 22 16,0-21-16,1 21 0,-22-1 0,21 22 16,1 0-16,-22 0 0,0 0 15,21 0-15,-21 0 0,1 22 16,-22 20-16,0-21 0,0 21 0,0 1 15,0-1-15,0 0 0,0-20 16,-22 20-16,1 0 0,21 1 0,-21-1 16,0-21-16,21 0 15,-21 22-15,21-22 0,0 0 0,-21 0 16,21 0-16,21-21 47,-21-21-47,21 0 15,0 0-15,0 21 0</inkml:trace>
  <inkml:trace contextRef="#ctx0" brushRef="#br0" timeOffset="2336.34">5249 868 0,'0'21'31,"-21"0"-31,21 0 16,0 1-16,0 20 0,-21-21 16,21 21-16,-21 1 0,21-22 0,-21 21 15,21-21-15,-22 22 0,22-22 16,0 0-16,0 0 0,0 0 0,-21 1 16,21-1-16,0 0 15,21-42 16,-21 0-15,22-1-16,-1 1 16,-21-21-16</inkml:trace>
  <inkml:trace contextRef="#ctx0" brushRef="#br0" timeOffset="2668.15">5313 699 0,'0'-22'0,"0"44"0,-21-44 15,-1 22-15,22 22 47,22-22-31,-1 0-16,0 0 16,0 0-16,0-22 0,-21 1 15,21 0-15,-21 0 16,0 0-16,0 0 15,-21 21-15,0 0 16,0 0-16,0 0 0,0 0 16,-1 0-16,22 21 0,-21 0 15,0-21-15,21 21 0,-21-21 0,21 21 16,0 0 0,0 1-16,0-1 0,21-21 15,0 21 1,0-21-16</inkml:trace>
  <inkml:trace contextRef="#ctx0" brushRef="#br0" timeOffset="3164.15">5800 1080 0,'0'0'0,"21"0"0,0 0 15,0 0-15,0-22 0,0 1 16,1 0-16,-1 0 0,0 21 16,-21-21-16,0 0 0,0-1 15,-21 22 1,-22 0-16,22 0 16,0 0-16,0 0 0,-21 0 15,20 22-15,1-1 0,-21 0 0,42 0 16,-21 0-16,21 0 0,0 22 15,0-22-15,0 0 0,0 0 0,0 0 16,0 1-16,21-1 16,0 0-16,0 0 0,0-21 0,1 21 15,-1 0-15,0 1 0,0-1 16,0-21-16,0 21 0,1 0 0,-22 0 16,0 0-1,0 1-15,-22-22 16,1 21-16,0-21 0,0 0 15,-21 21-15,-1-21 0,22 0 0,-21 0 16,21 0-16,-22 0 0,22 0 16,0 0-16,0 0 0,0 0 15,-1 0-15,1 0 16,0 0-16,0 0 16,21-21-1,0 0 1</inkml:trace>
  <inkml:trace contextRef="#ctx0" brushRef="#br0" timeOffset="5732.82">8043 1291 0,'21'-254'15,"-42"508"-15,42-571 0,-21 253 16,0 22-16,0 0 0,0-1 0,-21 1 16,0 0-16,0 20 0,21-20 15,-21 21-15,0 0 0,-1 21 0,1-21 16,0 21-16,0 0 0,0 0 15,-22 0-15,22 21 0,0 0 0,-21 21 16,-1 1-16,1-1 0,0 21 16,-1 1-16,22-1 0,-21 22 15,0-21-15,20 20 0,-20-20 0,21 20 16,21-20-16,0-1 0,0 1 16,0-1-16,0-20 0,21-1 15,0 22-15,22-43 0,-1 21 0,0-21 16,22 0-16,-1 1 0,1-22 15,-1 0-15,1 0 0,-1 0 0,1 0 16,-1-22-16,1 1 0,-1 0 16,1-21-16,-22 21 0,0-22 0,1 1 15,-22 0-15,0-1 0,0 1 16,-21 0-16,0-1 0,0 1 0,0 21 16,0-22-16,-21 22 0,0 0 15,0 0-15,0 0 0,-1 0 16,1 21-16,0 0 0,-21 0 0,21 0 15,-1 21-15,-20 0 0,21 0 16,-21 0-16,20 0 0,1 22 16,0-22-16,0 21 0,0-21 0,21 22 15,0-1-15,0-21 0,0 0 16,0 22-16,0-22 0,21 0 0,0 0 16,0-21-16,0 21 0,22-21 15,-22 0-15,0 0 0,21 0 0,-20-21 16,-1 21-16,21-21 0,-21 0 15,0 0-15,22-22 0,-22 22 0,0-21 16,-21 21-16,21-22 0,0 1 16,1 21-16,-22-21 0,0 20 15,0-20-15,0 21 0,0 0 16,21 21-16,-21-21 0,0 42 31,-21 0-31,21 0 0,-22 21 0,22-20 16,0-1-16,-21 21 0,0 0 15,21-20-15,0 20 0,0-21 0,0 21 16,0-20-16,0 20 16,0-21-16,0 0 0,21 0 0,0 1 0,1-22 15,20 0-15,-21 0 16,21 0-16,-20 0 0,20 0 0,0-22 0,1 1 16,-1-21-16,0 21 15,1-22-15,20 22 0,-21-42 0,1 20 16,-1 1-16,-21-21 0,22-1 15,-1 1-15,-21-1 0,0 1 0,0-1 16,1 1-16,-22-1 0,0 22 16,0-1-16,0 1 0,0 0 0,0 21 15,0-1-15,0 1 0,-22 21 16,1 0-16,0 21 16,0 1-16,0-1 0,0 21 15,21 0-15,-22 22 0,1-1 16,0 1-16,21-22 0,0 22 15,-21-1-15,0 1 0,21-22 0,0 22 16,0-22-16,0 0 0,0 1 16,0-1-16,0 0 0,0-21 0,0 22 15,21-22-15,0 0 0,0-21 16,0 0-16,22 0 0,-22 0 0,0 0 16,21 0-16,-20 0 0,-1-42 15,21 21-15,-21-1 0,22-20 0,-22 0 16,0-1-16,21-20 0,-21-1 15,1 1-15,20-1 0,-21 1 0,0-1 16,22-20-16,-22 41 0,0-20 16,-21 21-16,0-1 0,21 22 15,-21 0-15,0 0 0,0 0 0,0-1 16,-21 22 0,0 22-16,0-1 0,21 21 15,-22 0-15,1 1 0,0 20 0,0 1 16,0-1-16,0-20 0,-1 20 15,22 1-15,0-1 0,0 1 0,0-22 16,0 0-16,0 1 0,0-1 16,0 0-16,0 1 0,0-1 0,0-21 15,22 0-15,-22 0 0,21 1 16,0-22-16,21 0 0,-21 0 16,1 0-16,-1 0 0,21-22 0,-21 1 15,22 0-15,-22 0 0,21 0 16,-21 0-16,22-22 0,-22 22 0,0 0 15,0-21-15,-21 20 0,0-20 16,21 21-16,-21 0 0,0 0 0,0-1 16,-21 22-1,0 0 1,21 22-16,0-1 0,0 0 16,-21 0-16,21 0 0,0 0 0,0 1 15,0-1-15,0 0 0,0 0 16,0 0-16,0 0 0,0 1 15,21-1-15,0 0 0,0-21 0,0 21 16,1-21-16,-1 0 0,0 0 16,0 0-16,0 0 0,0 0 0,1-21 15,20 0-15,-21 0 0,0-1 16,0 1-16,1 0 0,-1 0 0,0-21 16,0 20-16,-21 1 0,21 0 15,-21 0-15,21 0 0,-21 0 0,0-1 16,0 44 15,-21-1-31,21 0 16,-21 21-16,0-21 0,21 1 15,0-1-15,-21 0 0,21 0 0,-21 0 16,21 0-16,0 1 0,0-1 16,0 0-16,0 0 0,-22-21 0,44-21 46,-1 0-46,0-22 16,0 22-16,0 0 0,0 0 0,1 0 16,-1 0-16,-21-22 0,21 22 15,0 21-15,0-21 0,-21 0 0,21 21 16,1 0 0,-22 21-1,0 0-15,0 0 16,0 0-16,0 1 0,0-1 0,0 21 15,0-21-15,0 0 0,0 1 0,21-1 16,0 0-16,0-21 0,0 21 16,0 0-16,1-21 0,20 0 0,0 0 15,1 0-15,-1 0 0,0 0 16,1 0-16,20-21 0,-21 21 0,1-21 16,-1 0-16,0 0 0,1-22 15,-1 22-15,-21 0 0,0-21 0,1 20 16,-1-20-16,-21 21 0,21-21 15,-21 20-15,0 1 0,0 0 16,0 0-16,-21 0 0,0 21 16,-1 0-16,1 0 0,0 0 0,-21 0 15,21 21-15,-22 0 0,22 0 0,0 0 16,-21 1-16,20-1 0,1 0 16,0 0-16,0 0 0,21 0 15,0 1-15,0-1 16,21-21-1,0 0-15,0 0 0,1 0 16,-1 0-16,0 0 0,0 0 16,0 0-16,0 0 15,-21 21 1,0 0 0,0 0-16,0 0 0,-21 1 15,0-1-15,0 21 0,21 0 0,-21 1 16,0-1-16,21 22 0,0-22 15,-22 21-15,1 1 0,21-1 0,-21 1 16,21-1-16,0 22 0,0-21 0,0 20 16,-21 1-16,21-22 15,0 22-15,-21 0 0,21-22 0,-21 1 0,21-1 16,0 1-16,-22-22 0,1 22 16,0-22-16,0 0 0,21-21 15,-21 22-15,0-22 0,-1-21 0,1 21 16,0-21-16,0 0 0,0 0 15,21-21-15,0 0 16,0 0-16,0-1 0,0-20 0,0 0 16,0-1-16,0 1 0,0 0 15,0-22-15,0 1 0</inkml:trace>
  <inkml:trace contextRef="#ctx0" brushRef="#br0" timeOffset="5939.7">10308 1016 0,'0'0'16,"0"-21"-16,-21 21 16,21 21 15,0 0-16</inkml:trace>
  <inkml:trace contextRef="#ctx0" brushRef="#br0" timeOffset="7027.85">12954 1291 0,'0'0'0,"0"-21"15,21 0-15,0 0 16,0 0-16,1-1 0,-1 1 0,21 0 16,-21-21-16,22 21 0,-1-22 15,-21 1-15,21 0 0,-20-1 0,20 1 16,-21 0-16,0-1 15,-21 22-15,0-21 0,0 21 0,0-1 16,-21 1-16,-21 21 0,21 0 16,-43 0-16,22 0 0,-22 0 0,1 0 15,-1 21-15,1 1 0,-1-1 16,1 0-16,20 0 0,1 21 0,21-20 16,0 20-16,0-21 0,21 21 15,0-20-15,0 20 0,21-21 0,0 21 16,0 1-16,21-22 0,1 21 15,-1 1-15,22-1 0,-22-21 0,0 21 16,1 1-16,-1-22 0,-21 21 16,0 1-16,0-1 0,-21-21 15,0 21-15,0 1 0,0-22 16,-42 21-16,21-21 0,-21 22 0,-1-22 16,-20 0-16,-1 0 0,22-21 0,0 0 15,-22 0-15,22 0 0,-1 0 16,1 0-16,21-21 0,-21 0 0,20 0 15,1 0-15,21-22 0,0 22 16,-21-21-16,21-1 0,0 1 0,0 0 16,0-1-16,0 1 0,0 0 15,0-1-15,0 22 0,0-21 0,0 21 16,21 21-16,-21 21 16,0 0-1,21 0-15,-21 22 0,22-22 16,-22 21-16,0 0 0,0 1 0,0-1 15,21 0-15,0 1 0,-21-22 16,21 21-16,0 1 0,0-22 0,-21 0 16,43 0-16,-22 0 0,0 0 15,21-21-15,1 0 0,-1 0 0,0 0 16,1 0-16,20-21 0,-20 0 0,20-21 16,-21 21-16,22-22 0,-22 1 15,22 0-15,-22-1 0,-21-20 0,22 20 16,-1-20-16,-21-1 15,0 1-15,0-22 0,1 22 0,-1-1 16,0 1-16,-21 20 0,0 1 16,0 0-16,0-1 0,21 22 0,-21 42 31,0 22-31,-21-22 0,0 42 16,21-20-16,-21 20 0,-1 1 15,22-22-15,-21 22 0,21-1 0,-21 1 16,21-22-16,0 21 0,-21-20 15,21-1-15,0 0 0,0 1 0,-21-1 16,21-21-16,0 22 16,0-22-16,0 0 0,0 0 15,21-21-15,0 0 0,0-21 32,-21 0-32,21 0 0,-21-22 0,0 22 15,0-21-15</inkml:trace>
  <inkml:trace contextRef="#ctx0" brushRef="#br0" timeOffset="7208.21">13398 1355 0,'0'0'0,"0"-21"32,22 21-32,-1-22 0,0 22 15,0 0-15,0-21 0,22 21 16,-22 0-16,0 0 0,21-21 0,-21 21 15,1-21-15,-1 21 0,21 0 16,-21 0-16,0-21 0,22 21 0,-22 0 16</inkml:trace>
  <inkml:trace contextRef="#ctx0" brushRef="#br0" timeOffset="9787.87">14033 1630 0,'22'0'32,"-22"-21"-32,21 21 0,0-21 15,0-1-15,0 1 0,0 0 0,1 0 16,-1 0-16,0-22 0,-21 22 0,21-21 16,-21 21-16,0-22 0,0 22 15,0-21-15,0 21 0,-21 21 0,0-21 16,0 21-16,-1 0 0,1 0 15,-21 0-15,21 21 0,-22 0 0,22 0 16,-21 21-16,0-20 0,20 20 16,-20 0-16,21-21 0,0 22 0,0-1 15,-1 0-15,22 1 16,0-22-16,0 21 0,0-21 0,0 1 16,0-1-16,22 0 0,-1-21 15,0 0-15,0 0 0,0 0 0,0 0 16,22 0-16,-22 0 0,21-21 0,-21 0 15,1-1-15,20-20 0,-21 21 16,0-21-16,0-1 0,1 22 0,-1-21 16,0-1-16,-21 1 0,0 0 15,21 21-15,-21-22 0,21 22 0,-21 0 16,0 0-16,0 42 31,0 0-31,-21 0 0,0 22 16,21-22-16,0 21 0,0 0 0,-21-20 15,21 20-15,0 0 0,0-21 0,0 22 16,0-22-16,0 0 0,21 21 16,0-20-16,0-1 0,0-21 15,22 0-15,-22 0 0,0 0 16,21 0-16,-20-21 0,20-1 0,-21 1 16,0-21-16,22 21 0,-22-22 15,0 1-15,21 0 0,-21-1 16,1-20-16,20-1 0,-21 1 15,0-1-15,0-20 0,1 20 0,-22 1 16,0-1-16,0 1 0,0-1 16,0 22-16,0 21 0,0-22 0,0 22 15,-22 21 1,1 21-16,0 1 0,21 20 16,-21 0-16,0 22 0,0-1 15,21 1-15,-22-1 0,22 1 0,-21-1 16,21 1-16,0-1 0,0 1 15,0-1-15,0-20 0,0 20 0,0-21 16,0 22-16,0-22 16,21-21-16,1 22 0,-1-22 0,0 21 15,0-42-15,0 21 0,22-21 0,-22 0 16,21 0-16,0 0 0,1-21 16,-1 21-16,0-21 0,1 0 0,20-21 15,-20 20-15,-1-20 0,-21 0 16,21-1-16,1 1 0,-22 0 0,0-1 15,0 1-15,0 21 0,-21-21 16,0 20-16,0 1 0,0 0 16,-21 21-16,0 0 15,0 21-15,0-21 0,0 21 0,-1 1 16,1-1-16,0 21 0,21-21 16,0 0-16,-21 1 0,21 20 15,0-21-15,0 0 0,0 0 0,0 22 16,21-22-16,0 0 0,0 0 15,1-21-15,20 21 0,-21-21 0,0 0 16,22 0-16,-1 0 0,0 0 16,1 0-16,-22 0 0,21-21 0,0 0 15,-20 0-15,20 0 0,-21 0 16,0-22-16,22 22 0,-22-21 16,0 21-16,0-22 0,0 22 0,0-21 15,-21 21-15,0-1 0,0 1 16,0 42 15,0 1-31,0-1 0,-21 0 0,0 21 16,0-21-16,21 1 0,0 20 15,-21-21-15,0 21 0,21-20 0,0-1 16,0 21-16,0-21 0,-22 0 16,22 1-16,0-1 15,0-42 16,0-1-31,22 1 0,-1 0 16,0 0-16,-21-21 0,21 20 16,0 1-16,0-21 0,1 21 0,-1-22 15,-21 22-15,21 0 0,0 0 16,0 21-16,-21-21 0,21 21 0,1 0 31,-22 21-31,0 0 0,0 0 16,0 0-16,0 1 0,0-1 15,0 0-15,0 0 0,21 21 0,-21-20 16,21-1-16,-21 0 0,0 0 16,21 0-16,-21 0 15,21-21-15,0 0 0,1 0 16,-1-21 0,0 0-16,0 21 0,0-21 0,-21 0 15,43-22-15,-22 22 0,0 0 16,0-21-16,0 21 0,22-22 0,-22 22 15,0-21-15,21 21 0,-21-1 16,1 1-16,-22 0 0,21 21 16,-21 21-1,0 0-15,0 1 0,0 20 16,0-21-16,0 0 0,0 22 16,0-22-16,0 21 0,0-21 0,0 22 15,21-22-15,0 0 0,-21 0 0,21 21 16,0-42-16,1 22 15,-1-1-15,0 0 0,0-21 0,21 0 16,-20 0-16,20 0 0,0 0 16,-21 0-16,22-21 0,-1 0 0,-21 21 15,22-43-15,-22 22 0,21 0 16,-21-21-16,22 20 0,-22-20 0,0 0 16,0 21-16,-21-22 0,0 22 15,21-21-15,-21 21 0,0-1 0,0 1 16,-21 21-1,0 0-15,0 0 0,0 0 16,-1 21-16,1 1 0,0-1 0,0 21 16,0-21-16,21 22 15,0-22-15,0 21 0,0-21 0,0 22 16,0-22-16,0 0 0,0 21 16,0-21-16,21 1 0,0-1 0,0-21 15,22 21-15,-22-21 0,21 0 16,-21 0-16,22 0 0,-1 0 0,0 0 15,1-21-15,-1 0 0,-21-1 16,21 1-16,1 0 0,-1 0 0,-21-21 16,22-1-16,-22 22 0,21-21 0,-21-1 15,-21 22-15,21 0 0,1 0 16,-22 0-16,21 21 0,-42 21 31,-1 21-15,1-21-16,0 1 0,21-1 15,0 21-15,-21-21 0,0 0 0,21 22 16,0-22-16,0 0 0,0 0 16,0 0-16,0 1 0,0-1 0,0 0 15,0 0-15,0-42 32,21 0-32,0 0 15,0-1-15,-21 1 16,21 0-16,1-21 0,-1 21 0,0-1 15,0-20-15,0 21 0,0 0 16,1 0-16,-22-1 0,21 1 0,0 21 16,-21 21-1,0 1 1,0-1-16,0 0 0,0 0 16,21 0-16,-21 0 0,21 1 0,0-1 15,1 21-15,-22-21 0,21 0 16,0-21-16,21 22 0,-21-1 0,1-21 15,20 0-15,-21 0 0,21 0 0,-20 0 16,-1 0-16,21 0 0,-21 0 16,0-21-16,1-1 0,-1 1 15,0-21-15,0 21 0,0-22 16,0 1-16,1 0 0,-1-1 0,21-20 16,-21-1-16,0 1 0,1-1 15,-1 1-15,21-1 0,-42 22 0,21-21 16,0 20-16,-21 22 0,0 0 15,0 0-15,0 0 0,-21 21 16,0 0 0,21 21-16,-21 21 0,0-21 0,0 22 15,-1-1-15,1 21 0,0-20 0,21-1 16,0 22-16,0-22 0,0 21 0,0-20 16,0-1-16,0 22 15,0-22-15,0 0 0,0 1 0,0-1 16,0-21-16,21 21 0,-21-20 15,21-1-15,1 0 0,-22 0 0,0 0 16,21-21-16,0 0 0,0 21 0,0-21 16,0 0-16,1 0 15,-1 0-15,0-21 0,-21 0 16,21 21-16,0-21 0,0 0 16,1 0-16,-1-22 0,0 22 15,0 0-15,0 0 16,-21 0-16</inkml:trace>
  <inkml:trace contextRef="#ctx0" brushRef="#br0" timeOffset="10096.23">18542 1312 0,'0'0'16,"-42"-21"-16,20 21 0,1 0 0,21-21 0,0 0 15,21 21 1,22 0-16,-22 0 0,21-21 16,1 21-16,-1 0 0,21 0 0,-20-21 15,-1 21-15,22 0 0,-22 0 16,0-22-16,1 1 0,-1 21 0,0 0 16,1-21-16,-1 21 0,-21-21 15,21 21-15,-20 0 0,-1-21 0,0 0 16,0 21-16,-21-22 15,-21 22-15,0-21 16,0 21-16,-22 0 0,1 0 16,-22 0-16,1-21 0,-1 21 15</inkml:trace>
  <inkml:trace contextRef="#ctx0" brushRef="#br0" timeOffset="10460.01">14690 953 0,'0'0'0,"-22"0"15,22-22-15,0 1 16,22 21-16,-1-21 0,21 21 15,22-21-15,-22 21 0,21 0 16,1-21-16,21 21 0,-22 0 0,22-21 16,-1 21-16,-20-22 0,-1 22 15,1 0-15,-1-21 0,1 21 0,-22 0 16,1 0-16,-22 0 0,21-21 16,-21 21-16,0 0 0,-42 0 46,0 0-30,0 0-16,-21 0 0,-1 0 0,1 0 16</inkml:trace>
  <inkml:trace contextRef="#ctx0" brushRef="#br0" timeOffset="11279.61">3344 1842 0,'0'0'0,"-42"0"0,-22-22 15,22 22-15,0-21 16,21 21-16,-22 0 0,22 0 0,-21 0 16,21 0-16,-22 0 0,22 0 15,0 0-15,-21 0 0,20 0 16,1 0-16,21 21 15,0 1-15,0-1 16,21-21-16,22 21 0,-1 0 0,22-21 16,20 21-16,22-21 15,0 21-15,21-21 0,21 0 0,0 22 0,22-22 16,20 0-16,1 0 16,-1 21-16,1-21 0,-1 0 0,-21 0 15,1 0-15,-1 21 0,-21-21 16,-21 0-16,0 0 0,-21 0 0,-21 0 15,-22 0-15,1 21 0,-22-21 16,-21 0-16,22 0 0,-22 0 0,0 0 63,0 0-63,0 0 15,22-21-15</inkml:trace>
  <inkml:trace contextRef="#ctx0" brushRef="#br0" timeOffset="11787.43">7726 2138 0,'0'0'0,"-21"0"0,-1 0 0,1 0 16,0 0-16,0 0 0,0 0 15,0 0-15,-1 0 0,1 0 16,0 0-16,63 0 31,-20 0-31,41 0 16,1 0-16,-1 0 0,22 0 15,21 0-15,-1 0 0,1 0 0,21 0 16,0 0-16,0 0 16,21 0-16,1 0 0,-22 0 0,21 0 0,-21 21 15,0-21-15,0 0 16,0 21-16,0-21 0,-21 0 0,21 0 16,-43 0-16,22 21 0,-42-21 15,20 0-15,-20 0 0,-1 0 0,-20 0 16,-1 0-16,0 0 0,-21 0 0,22 0 15,-22 0-15,0 0 0,0 0 16,0 0-16,1 0 0,-1 0 16,0 0-16,0 0 15,0 0-15,0 0 16,1 0-16,-1 0 16,0 0-1,0 0-15,0 0 16,0 0-16</inkml:trace>
  <inkml:trace contextRef="#ctx0" brushRef="#br0" timeOffset="12775.76">13801 2265 0,'0'0'16,"-22"-21"-16,-83 0 15,62-1-15,1 22 0,0 0 0,-22 0 16,22-21-16,-1 21 0,1 0 0,-21 0 16,20 0-16,-20-21 0,20 21 15,-20 0-15,21 0 0,-1 0 0,-20 0 16,20 0-16,1 0 0,0 0 15,-1 0-15,22 0 0,-21 0 16,21 0-16,0 0 0,-1 0 0,1 0 16,0 0-16,42 0 47,0 0-47,22 0 0,-22 0 0,42 0 15,1 0-15,-1 0 0,22 0 16,21 0-16,0 0 0,21 0 0,0 0 15,0 0-15,42 0 0,-21 0 0,22 21 16,-1-21-16,0 0 0,22 0 16,-22 21-16,22-21 0,-1 22 15,1-22-15,-22 21 0,21-21 16,-20 21-16,-1-21 0,0 0 0,1 0 16,-22 21-16,0-21 0,-21 0 15,0 0-15,0 0 0,0 0 0,-21 0 16,0 0-16,0 0 0,-1 0 15,-20 0-15,-21-21 0,20 21 0,-20 0 16,-1 0-16,-20 0 0,-1 0 0,0 0 16,1 0-16,-22 0 15,0 0-15,0 0 0,0-21 0,-42 21 78,21 21-78,-21-21 16,21 21-16,-21-21 16,21 21-1,-21-21 17,-1 0-17,1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1:20:06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8170 3874 0,'0'21'15,"0"0"95,-21-21-95,21 21-15</inkml:trace>
  <inkml:trace contextRef="#ctx0" brushRef="#br0" timeOffset="795.6">4572 4699 0,'-21'-21'0,"42"42"0,-42-63 16,21 21-16,0-1 0,0 1 15,-21 0-15,21 0 0,-22 0 16,22 0-16,-21-1 0,21 1 15,0 0-15,0-21 0,-21 21 0,21-1 16,-21 1-16,21 0 0,0 0 16,-21 0-16,21 42 31,0 0-31,0 0 16,0 0-16,0 22 0,0-1 15,21 0-15,-21 22 0,0-22 16,0 22-16,0 20 0,21-20 0,-21-1 15,0 22-15,0-21 0,0-1 16,0 1-16,0-1 0,0 1 0,0-22 16,0 0-16,0-21 0,0 22 15,0-22-15,0 0 0,0 0 0,0 0 16,0-42 15,0 0-31,0 0 0,0 0 0,0 0 16,0-1-16,0 1 0,0-21 15</inkml:trace>
  <inkml:trace contextRef="#ctx0" brushRef="#br0" timeOffset="1404.25">4847 4445 0,'0'0'0,"21"-21"0,0-43 16,-21 43-1,0 42 17,0 1-32,0-1 15,0 0-15,0 21 0,0 1 0,0-1 16,0 0-16,0 22 0,0-1 15,0 1-15,0-1 0,0 1 0,0-22 16,0 22-16,0-22 0,0 0 16,0 1-16,0-1 0,0-21 0,0 21 15,0-20-15,0-1 16,-21-42 15,21-1-15,0-20-16,0 21 0,0 0 15,0-22-15,0 1 0,0 0 0,0-1 16,0 1-16,21 0 0,1-1 16,-1 1-16,0 21 0,0-21 0,0 20 15,0 1-15,1 21 0,-1 0 16,21 0-16,-21 0 0,0 0 0,-21 21 16,22 1-16,-1-1 0,-21 21 15,21 0-15,-21 1 0,0-1 16,0 0-16,0 1 0,0-1 15,0 0-15,0 1 0,0-22 0,0 21 0,0-21 16,0 1-16,0-1 16,0 0-16,0 0 0,0-42 47,0 0-47,0 0 0,0-1 0,21 1 15,0-21-15,0 21 0,1-22 16</inkml:trace>
  <inkml:trace contextRef="#ctx0" brushRef="#br0" timeOffset="1652.11">5482 4699 0,'0'0'0,"21"-21"0,0 21 16,1 21 15,-22 21-31,0-20 0,0 20 16,0 0-16,0 1 0,0-1 0,0 0 15,0 1-15,0-1 0,0-21 16,0 21-16,0-20 0,0 20 0,0-21 16,0 0-16,-22 0 0,22 1 15,0-1-15,0-42 32,0-1-32,0-20 15,0 0-15,0-1 0,0 1 16</inkml:trace>
  <inkml:trace contextRef="#ctx0" brushRef="#br0" timeOffset="1879.98">5567 4487 0,'0'0'0,"-21"0"0,-1 0 16,1 0 15,21-21-31,-21 0 31,0 21 1,0 21-17,21 0 1,0 1-16,-21-22 0,-1 0 16,22 21-16</inkml:trace>
  <inkml:trace contextRef="#ctx0" brushRef="#br0" timeOffset="2111.9">4254 5038 0,'0'0'0,"-21"0"0,0 21 0,21 0 0,21-21 31,43-21-16,-22 0-15,0 21 0,1-21 16,-1-1-16,0 22 0,1-21 0,-1 0 16,0 21-16,1-21 0,-22 0 15,21 21-15,1-21 0,-1-1 0,0 22 16,1-21-16</inkml:trace>
  <inkml:trace contextRef="#ctx0" brushRef="#br0" timeOffset="2657.05">6286 4763 0,'0'0'0,"0"-22"16,0 1-16,0 0 0,0 0 0,0 0 15,0 0 1,-21 21 0,0 0-16,0 0 0,0 0 0,0 21 15,-1-21-15,1 21 0,-21 0 16,21-21-16,0 21 0,-1 0 0,1 22 16,21-22-16,0 0 0,-21 0 15,21 0-15,0 1 0,0-1 0,0 0 16,0 0-16,21-21 0,0 21 15,1 0-15,-1-21 0,0 22 0,0-22 16,21 0-16,-20 21 0,20-21 16,-21 21-16,21-21 0,-20 21 0,-1-21 15,0 21-15,0 0 0,0 1 16,-21-1-16,0 0 16,-21 0-16,0 0 0,-21 0 15,20 1-15,-20-1 0,21-21 16,-21 21-16,-1-21 0,22 21 0,-21-21 15,-1 0-15,22 0 0,-21 0 16,21 0-16,-22 0 0,22 0 0,0 0 16,0 0-16,0 0 0,0 0 15,21-21 1,0 0 0,21 21-16,0-21 0,21-1 15,-21 22-15,22-21 0,-22 0 0,21 0 16</inkml:trace>
  <inkml:trace contextRef="#ctx0" brushRef="#br0" timeOffset="2988.6">7641 4318 0,'0'-42'15,"-21"42"1,0 0-16,0 0 0,-1 0 16,1 21-16,0 0 0,0 0 0,0 0 15,0 1-15,21 20 0,-22 0 16,1 1-16,21-1 0,0 0 0,0 22 16,-21-22-16,21 22 0,0-22 15,0 21-15,0-20 0,0 20 0,0-20 16,0-22-16,0 21 0,21-21 0,0 22 15,1-43-15,-1 21 0,0 0 16,0-21-16,0 0 0,0 0 0,1 0 16,20-21-16,-21 21 0,0-21 15,22-1-15,-22-20 0,21 21 16,-21-21-16,22-1 0</inkml:trace>
  <inkml:trace contextRef="#ctx0" brushRef="#br0" timeOffset="3325.4">8382 4106 0,'21'0'0,"-42"0"0,63-21 0,-21 21 0,1 0 0,-1 0 16,0 0-16,0 21 0,0 1 15,22-1-15,-1 0 0,0 0 16,1 0-16,-1 22 0,0-22 15,1 21-15,-22 0 0,0 1 0,0-1 16,0-21-16,-21 22 0,0-1 16,0 0-16,0 1 0,-21-1 0,0 21 15,-21-20-15,-1-1 0,22 0 0,-21 1 16,-1-1-16,22-21 0,-21 22 16,21-22-16,-22 0 0,22 0 0,0 0 15,0 0-15,21 1 0,-21-22 16,21-22-1,0 1 1,21 0-16,0 0 0,21 0 16</inkml:trace>
  <inkml:trace contextRef="#ctx0" brushRef="#br0" timeOffset="3944.06">10075 4741 0,'-21'0'0,"42"0"0,-63 0 16,21 0-16,-22 0 0,22 0 16,0 0-16,0 0 0,0 0 0,42 0 31,21 0-16,1 0-15,-1 0 0,21 0 16,1 0-16,21 0 0,-1 0 0,1 0 16,21 0-16,-22-21 0,22 21 0,0 0 15,0 0-15,-21-21 0,20 21 16,-20 0-16,-21 0 0,-1-21 0,1 21 16,-22-21-16,0 21 0,1 0 0,-22-21 15,0 21-15,0 0 16,-21-22-16,0 1 15,0 0-15,-21 0 16,0 21-16,-22-21 0,22 21 0,0 0 16,-21-21-16,21 21 0,-1-22 0,1 22 15,0 0-15,0 0 0,0 0 16,0 0-16,21-21 16,21 21-1,0 0-15,0 0 0,21 0 16,-20 0-16,-1 0 0,21 0 15,-21 0-15,0 0 0,1 0 16,-1 21-16,-21 1 0,21-1 0,-21 0 16,0 0-16,0 0 0,0 0 15,-21 1-15,0 20 0,-1-21 16,1 21-16,0-20 0,-21 20 0,-1-21 16,22 0-16,-21 22 0,0-22 15,20 0-15,-20 0 0,21 0 0,0 0 16,0 1-16,-1-22 0,1 0 15,21-22 1,21 1-16</inkml:trace>
  <inkml:trace contextRef="#ctx0" brushRef="#br0" timeOffset="4496.18">12869 4403 0,'0'0'16,"0"-21"-16,0-1 0,0-20 0,0 21 16,0-21-16,0 20 0,0-20 0,21 0 15,-21 21-15,22-22 0,-22 1 16,0 0-16,0 20 0,21 1 0,-21 0 15,0 0-15,0 0 0,0 0 16,0 42 0,-21 21-1,21-21-15,0 22 0,0 20 16,-22-21-16,22 22 0,-21-1 0,21 1 16,0-1-16,0 1 0,0-1 15,0 1-15,-21-1 0,21 1 0,0-22 16,-21 22-16,21-22 0,0 0 0,0 1 15,0-22-15,0 21 0,0-21 16,0 1-16,0-44 31,0 1-31,0-21 16,21 0-16,0-1 0,-21 1 0,0 0 16</inkml:trace>
  <inkml:trace contextRef="#ctx0" brushRef="#br0" timeOffset="4956.77">13801 3620 0,'0'0'0,"21"-22"0,21 1 16,-42 0-1,-21 21 1,0 0-16,0 0 15,-1 0-15,-20 0 0,0 0 0,21 21 16,-22 0-16,1 1 0,21-1 0,-22-21 16,22 21-16,21 21 0,0-21 15,0 1-15,0-1 0,0 0 0,0 0 16,0 0-16,21-21 0,1 21 16,20 1-16,-21-22 0,0 21 0,22-21 15,-22 0-15,21 21 0,0-21 16,-20 0-16,-1 21 0,0-21 0,0 21 15,0-21-15,-21 21 0,0 1 16,0-1-16,-21-21 16,0 21-16,0 0 0,-22 0 0,1-21 15,0 21-15,-1-21 0,1 22 16,0-1-16,-1-21 0,1 0 0,21 0 16,0 21-16,-22-21 0,22 0 15,21-21 16,21 0-31,1-1 16,-1 1-16,21 0 0,0 0 0,-20 0 16</inkml:trace>
  <inkml:trace contextRef="#ctx0" brushRef="#br0" timeOffset="5241.12">14287 3535 0,'0'0'0,"22"-21"0,-22 0 15,0-1-15,0 1 0,-22 21 32,1 0-32,0 0 0,0 21 15,21 1-15,-21-1 0,0 21 0,-1-21 16,22 22-16,-21-1 0,0 0 16,21 1-16,-21-1 0,21 0 0,-21 1 15,21-1-15,0 0 16,0 1-16,0-22 0,0 21 0,0-21 15,0 0-15,21 1 0,-21-1 16,21-21-16,0 0 0,0 0 0,1 0 16,20 0-16,-21 0 0,0 0 0,22 0 15,-22-21-15,0-1 0,0 1 16,0 0-16,0 0 0</inkml:trace>
  <inkml:trace contextRef="#ctx0" brushRef="#br0" timeOffset="5471.52">14097 3768 0,'0'0'0,"-21"0"15,42 0 17,0 0-32,0 0 0,22 0 15,-22 0-15,21 0 0,0 0 0,-20 0 16,20 0-16,-21 0 0,21 0 0,-20 0 15,-1 0-15,0 0 0,0 0 16</inkml:trace>
  <inkml:trace contextRef="#ctx0" brushRef="#br0" timeOffset="6508.01">15938 4318 0,'0'-42'16,"22"21"0,-22-1-16,21 1 0,0 0 0,-21-21 15,21 21-15,0-1 0,0-20 16,1 0-16,-22 21 0,21-22 0,-21 22 15,21-21-15,-21 21 0,0-1 0,0-20 16,0 21-16,-21 0 16,0 21-16,-22-21 0,22 21 0,-21 0 15,-1 0-15,1 0 0,-21 21 16,20-21-16,-20 42 0,20-21 0,-20 0 16,21 22-16,-1-22 0,22 21 15,0 1-15,0-22 0,21 21 0,0 0 16,0-20-16,21 20 0,0-21 0,21 21 15,1-20-15,-22 20 0,21-21 16,1 0-16,-1 22 0,21-22 0,-20 0 16,-1 0-16,0 21 0,1-20 15,-1-1-15,-21 0 0,22 0 0,-22 0 16,-21 0-16,0 1 0,0-1 16,-21 0-16,-1 0 0,-20 0 15,0 0-15,-1-21 0,-20 22 0,21-1 16,-22-21-16,1 0 0,-1 0 15,1 0-15,20 0 0,-20-21 0,-1 21 16,22-22-16,0 1 0,-1 0 16,22 0-16,-21-21 0,21 20 0,-1 1 15,1-21-15,21 21 0,0 0 0,0-1 16,21 22 0,1 22-1,-1-1-15,21 0 0,-21 21 16,22-21-16,-1 22 0,-21-22 15,21 21-15,1-21 0,-1 22 0,0-22 16,-20 21-16,20-21 0,0 1 16,1-22-16,-1 0 0,0 0 0,1 0 15,20 0-15,-21 0 0,1-22 16,20 1-16,1 0 0,-22 0 0,22-21 16,-22-1-16,0 22 0,1-21 0,-1-1 15,-21 1-15,0-21 0,0 20 16,1-20-16,-22-1 0,21 1 0,-21-1 15,0 1-15,0-1 16,0 1-16,0 20 0,0 1 0,0 21 16,0-21-16,0 20 0,0 44 31,0 20-31,0-21 0,0 43 0,0-22 16,-21 21-16,21-20 0,-22 20 15,22 1-15,0-22 0,-21 22 0,21-22 16,0 0-16,0 1 0,0-1 15,0-21-15,0 21 0,0-20 0,0-1 16,0 0-16,0 0 0,0-42 47,0-21-47,0 20 16,0 1-16,0-21 0,0 21 0</inkml:trace>
  <inkml:trace contextRef="#ctx0" brushRef="#br0" timeOffset="6706.9">16171 4297 0,'0'0'0,"-21"0"0,0 0 0,0 21 16,42-21-1,0 0 1,0 0-16,22 0 0,-22 0 0,21 0 16,0-21-16,1 21 0,-1-21 15,0 21-15,1 0 0,-22-21 16,21 21-16,-21-22 0,22 1 15,-22 21-15,0-21 0,21 21 0,-20-21 16,-1 0-16,0 21 0,0 0 0,0-21 16</inkml:trace>
  <inkml:trace contextRef="#ctx0" brushRef="#br0" timeOffset="9284.52">17103 4614 0,'0'0'0,"21"0"0,0 22 16,0-22-16,0 0 16,-21-22-16,21 1 15,-21 0-15,22 0 0,-22 0 16,0 0-16,0-1 0,0-20 16,0 21-16,0-21 0,0 20 0,-22 1 15,1-21-15,0 21 0,0 0 0,0-1 16,-22 22-16,22 0 0,0 0 15,0 0-15,-21 22 0,20-1 0,1 0 16,0 0-16,-21 21 0,21 1 16,-1-22-16,22 21 0,-21 1 0,0-1 15,21 0-15,-21 1 16,21-1-16,0 0 0,0 1 0,0-22 16,0 21-16,21-21 0,0-21 0,0 21 15,1-21-15,20 0 0,-21 0 16,0 0-16,0 0 0,22-21 0,-22 0 15,21 0-15,-21 0 0,1 0 16,-1-22-16,0 22 0,0-21 0,0-1 16,0 22-16,-21-21 0,0 0 0,0-1 15,0 1-15,0 21 0,0-22 16,0 22-16,0 0 0,0 0 0,0 0 16,0 42-1,0 0-15,-21 0 16,21 0-16,-21 22 0,21-22 0,-21 21 15,21 1-15,0-1 0,0-21 16,0 21-16,0 1 0,0-1 0,0 0 16,0 1-16,0-22 0,21 21 15,0-21-15,0 1 0,1-1 0,-1 0 16,0-21-16,21 0 0,-21 0 0,22 0 16,-22-21-16,21 0 0,1-1 15,-22 1-15,21-21 0,0 0 0,1-1 16,-1 1-16,0 0 0,-20-22 15,20 1-15,-21-1 0,0 1 16,0-22-16,1 21 0,-1-20 0,0 20 16,-21-20-16,21 20 0,-21 22 15,0-22-15,0 22 0,0 21 0,0-22 16,0 22-16,-21 21 16,0 21-1,0 1-15,-1 20 0,22-21 16,-21 43-16,0-22 0,0 21 0,21 1 15,-21-1-15,0 1 0,-1-1 16,22 1-16,0 21 0,0-43 16,0 21-16,0 1 0,0-22 0,0 22 0,0-22 15,0 0-15,22 1 0,-1-22 16,21 0-16,-21 0 0,0 0 16,22-21-16,-22 0 0,21 0 15,-21 0-15,22-21 0,-1 21 0,-21-21 16,22 0-16,-22-21 0,21 20 0,-21-20 15,0 21-15,1-21 0,-1-1 16,0 22-16,-21-21 0,0-1 0,0 22 16,0 0-16,0 0 0,0 0 15,0 0-15,-21 21 0,0 0 16,-1 0-16,1 21 0,0 0 16,0 0-16,21 0 0,0 0 15,0 22-15,0-22 0,0 21 0,0-21 16,0 22-16,0-22 0,0 0 15,0 21-15,21-20 0,0-1 16,0 0-16,1-21 0,-1 21 0,0-21 16,21 0-16,-21 0 0,22 0 15,-22 0-15,21-21 0,-21 21 0,1-21 16,20 0-16,-21-1 0,0-20 16,0 21-16,1 0 0,-1-22 0,0 22 15,0-21-15,0 21 0,-21 0 0,21-22 16,-21 22-16,0 0 15,0 42 1,0 0 0,0 0-16,0 1 0,0-1 15,0 0-15,0 0 0,0 0 0,0 22 16,-21-22-16,21 0 0,0 0 16,0 21-16,0-20 0,0-1 0,0 0 15,0 0-15,0 0 0,0-42 47,0 0-47,0 0 0,21 0 16,-21-22-16,22 22 0,-1-21 0,-21 21 15,21-22-15,0 1 0,-21 21 0,21 0 16,0-22-16,1 22 16,-22 0-16,0 0 0,21 21 0,0 0 15,0 0 1,-21 21-16,21-21 0,-21 21 15,0 0-15,0 0 0,21 1 0,-21 20 16,22-21-16,-22 0 0,0 0 16,0 22-16,0-22 0,21 0 0,-21 0 15,21 0-15,0 1 0,-21-1 16,0 0-16,21 0 0,0-21 16,-21-21-1,22 0-15,-1 21 16,-21-21-16,21-22 0,0 22 0,0 0 15,-21-21-15,21-1 0,1 1 16,-1 21-16,0-22 0,0 1 0,0 0 16,0 21-16,1-22 0,-1 22 0,-21 0 15,0 0-15,21 21 0,0 0 16,-21 21-16,0 0 16,0 21-16,0-20 15,0-1-15,0 21 0,0-21 0,0 22 16,0-22-16,0 21 0,0-21 0,0 22 15,0-22-15,0 0 0,0 0 16,21 0-16,0 0 0,22 1 16,-22-1-16,21-21 0,-21 0 0,22 0 15,-1 0-15,-21 0 0,22 0 16,-1-21-16,0 21 0,-21-22 0,22 1 16,-22-21-16,21 21 0,-21 0 15,1-22-15,-1 1 0,0 21 0,0-22 16,-21 1-16,0 0 0,21 21 0,-21-22 15,0 22-15,0 0 0,0 0 16,-21 21 0,0 21-1,0 0-15,21 0 0,0 22 0,-21-22 0,21 21 16,-22 0-16,22-20 0,0 20 16,0-21-16,0 21 0,0-20 15,0-1-15,0 21 0,0-21 0,22 0 16,-1 1-16,0-1 15,0-21-15,21 0 0,-20 0 0,20 0 16,0 0-16,-21 0 0,22-21 0,-1 21 16,-21-22-16,22 1 0,-22 0 15,21 0-15,-21 0 0,22 0 0,-22-1 16,0-20-16,-21 21 0,21 0 0,-21 0 16,0-1-16,0 1 0,0 0 15,0 0-15,-21 42 31,0 0-31,0 0 0,21 1 16,-22-1-16,1 0 0,21 0 0,-21 0 16,0 0-16,21 1 0,0-1 15,-21 0-15,21 0 0,0 0 16,21-21 15,-21-21-31,21 21 0,0-21 16,0 0-16,1 21 0,-1-21 0,-21-1 15,21-20-15,0 21 0,0 0 16,0 0-16,1-1 0,-1 1 16,-21 0-16,21 21 15,-21 21 1,21 0-16,-21 1 0,0-1 16,0 0-16,0 0 0,0 0 15,0 0-15,0 1 0,0-1 16,0 0-16,0 0 0,0 0 15,21-21-15,0 0 0,1 0 16,-1 0-16,0 0 0,0 0 0,0 0 16,0 0-16,1-21 0,20 21 0,-21-21 15,0 0-15,0 0 0,22-1 16,-22-20-16,0 21 0,0-21 16,0-1-16,1-20 0,-1 20 15,0-20-15,0-1 0,-21 1 0,21-1 16,0-20-16,1 41 0,-1-20 0,-21 21 15,0-1-15,0 22 0,0 0 16,0 0-16,-21 42 16,-1 0-16,22 21 15,-21 1-15,0-1 0,0 22 0,21-1 16,0 1-16,0-22 0,0 21 16,0 1-16,0-1 0,0-20 0,0-1 15,0 0-15,0 1 0,0-1 16,0-21-16,0 22 0,0-22 15,0 0-15,0 0 0,0 0 0,0 0 16,21-21 0,0 0-16,0 0 15,1-21-15,-1 21 0,0-21 0,0 0 16,21 0-16,-20 0 0,-1-1 0,21 1 16,-21 0-16,0-21 0,1 21 15,-1-1-15,-21-20 0,21 21 16,-21-21-16,0 20 0</inkml:trace>
  <inkml:trace contextRef="#ctx0" brushRef="#br0" timeOffset="9505.39">21294 4170 0,'0'0'15,"-22"0"-15,1 0 0,0 0 0,0 0 16,21 21 0,0 0-1,21-21-15,0 0 16,0 0-16,1 0 0,-1 0 15,21 0-15,-21-21 0,22 21 0,-22-21 16,21 21-16,-21-21 0,0 21 16,1-21-16,-1 21 0,0-22 0,-21 1 15,0 0 1,-21 0-16,0 21 16,-1 0-16,-20 0 0</inkml:trace>
  <inkml:trace contextRef="#ctx0" brushRef="#br0" timeOffset="9788.23">18330 4128 0,'0'0'0,"-84"21"0,-1-21 0,21 0 0,1 0 15,21 21-15,-1-21 16,1 0-16,21 0 0,42 0 31,0 0-31,0 0 0,0 0 16,22 0-16,-22 0 0,0 0 0,21 0 15,-20 0-15,-1 0 0,0 0 16,0 0-16,0 0 0,-42 0 47,-21 0-47,21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1:40:05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6159 3387 0,'0'21'31,"0"0"-15,0 0-16,0 0 0,0 1 15,0-1-15,0 0 0,0 21 16,0-21-16,0 1 0,0 20 16,0-21-16,0 0 0,0 0 0,0 1 15,0-1-15,0 0 16,0 0-16,22-21 62</inkml:trace>
  <inkml:trace contextRef="#ctx0" brushRef="#br0" timeOffset="748.42">2540 7789 0,'0'0'0,"0"-21"0,21-21 15,-21 21-15,0 0 0,0-1 16,0 1 0,-21 21-1,0 0-15,21 21 16,-21 1-16,-1-1 0,1 21 15,0 0-15,0 1 0,0-1 0,-22 22 16,22-1-16,-21 1 0,0-1 16,20 22-16,-20-22 0,21 1 0,-21-1 15,20 1-15,-20-22 0,21 22 16,0-22-16,0 21 0,-1-20 0,1-1 16,0-21-16,21 22 0,-21-22 15,21 0-15,-21 0 0,0-21 31,21-21-31,0 0 0</inkml:trace>
  <inkml:trace contextRef="#ctx0" brushRef="#br0" timeOffset="1461.59">1736 8446 0,'0'-22'31,"0"1"-31,21 21 16,0 0-16,0 0 16,21 0-16,-20 0 0,20 0 0,0-21 15,22 21-15,-22 0 0,22 0 16,20-21-16,-20 21 0,20-21 0,1 21 16,0-21-16,-1 21 0,1-22 15,-21 22-15,-1-21 0,-21 0 0,1 21 16,-1-21-16,-21 0 0,0 0 15,-21-22-15,0 22 0,0 0 0,0-21 16,0 20-16,0 1 0,0-21 16,0 21-16,0 0 0,0-1 15,-21 22-15,0 0 16,0 22 0,0-1-1,0 21-15,21-21 0,-22 22 0,1-1 16,0 0-16,21 1 0,-21 20 15,0-21-15,0 1 0,-1-1 0,-20 0 16,21 1-16,0-1 0,0 0 16,-1-20-16,1 20 0,0-21 0,0 0 15,0 0-15,0 1 0,21-1 16,0 0-16,-22-21 0,1 0 16,21-21-1,0 0-15,21-1 16,1 1-16,-1 0 15,0 0-15,0 0 0,21-22 0,1 22 16,-22 0-16,21 0 0,1 0 16,-1 0-16,0-1 0,1 1 0,-1 21 15,-21 0-15,21 0 0,-20 0 16,-1 0-16,0 0 0,0 0 0,-21 21 16,0 1-16,0-1 0,0 0 15,0 0-15,-21 0 0,0 22 0,0-22 16,21 0-16,-22 0 0,1 21 15,0-20-15,21-1 0,-21 0 16,21 0-16,-21 0 16,42-21 31,0-21-47,0 21 0,0-21 0,1 0 15,-1 0-15</inkml:trace>
  <inkml:trace contextRef="#ctx0" brushRef="#br0" timeOffset="1703.92">3450 8467 0,'-21'21'32,"21"0"-32,-21 0 15,0 0-15,21 1 0,-22-1 16,1 0-16,21 0 0,-21 0 0,0 0 15,21 1-15,0-1 0,-21 0 16,21 0-16,-21 0 0,-1 0 16,22-42 15,22 0-15,-1 0-16,0 0 0,0-22 15</inkml:trace>
  <inkml:trace contextRef="#ctx0" brushRef="#br0" timeOffset="1995.75">3535 8192 0,'0'0'0,"-21"0"0,-1 0 16,22 21 0,22-21 15,-1 0-31,0 0 15,0 0-15,0-21 16,-21-1-16,0 1 16,0 0-1,-21 21-15,0 0 0,0 0 16,0 0-16,-1 0 16,1 0-16,21 21 15,0 0-15,0 1 16,0-1-1</inkml:trace>
  <inkml:trace contextRef="#ctx0" brushRef="#br0" timeOffset="2484.52">3873 8424 0,'43'0'15,"-22"-21"1,0 0-16,-21 0 16,0 0-16,-21 21 15,0 0 1,0 0-16,-1 0 0,1 0 0,-21 0 16,21 21-16,0-21 0,-1 21 15,-20 0-15,21 0 0,0 1 16,0-22-16,21 21 0,0 0 15,0 0-15,0 0 0,0 0 0,0 1 16,0-1-16,0 0 16,21 0-16,0-21 0,0 21 0,0 0 15,0-21-15,22 22 0,-22-1 0,0 0 16,0-21-16,0 21 0,1 0 16,-22 0-16,0 1 15,-43-1 1,22-21-16,-21 0 0,-1 21 15,1-21-15,0 0 0,-1 0 0,1 0 16,0 0-16,-1 0 0,1 0 16,21 0-16,-21 0 0,20-21 0,1 21 15,0 0-15,21-21 16,21 21 0,0 0-1,22 0-15,-22-22 0,21 22 0,-21 0 16,22 0-16,-1-21 0</inkml:trace>
  <inkml:trace contextRef="#ctx0" brushRef="#br0" timeOffset="3063.46">4784 8700 0,'0'0'0,"-22"0"16,22-22-16,-21 22 0,42 0 31,1 0-31,-1 0 0,21 0 16,0 0-16,22 0 0,-22 0 0,22 0 16,-22 0-16,22 0 0,-1 0 0,1 0 15,-1 0-15,1 0 16,-1 0-16,-21 22 0,1-22 0,-1 0 15,0 0-15,-20 0 0,-1 0 0,-42 0 47,-1 0-47,1 0 0,0 0 16,0 0-16,0 0 0,0 0 0,-22 0 16,1 0-16,21 0 0,-22 0 0,1 0 15,0 0-15,-1 0 0,-20 0 16,21 0-16,-1 0 0,-20 0 15,20 0-15,1 0 0,-21 0 0,20 0 0,22 0 16,-21 0-16,21 0 16,-1 0-16,22 21 15,22-21 1,-1 0-16,21 0 0,-21 0 0,22 0 16,-1 0-16,0 21 0,1-21 0,-1 0 15,0 0-15,1 0 0,-1 0 16,0 0-16,1 0 0,-1 0 0,0 0 15,-21 0-15,1 0 0,-1 0 16,0 0-16,0 0 0,0 0 0,0 0 16,1-21-16,-1 21 15,-21-21-15,0-1 16,0 1-16</inkml:trace>
  <inkml:trace contextRef="#ctx0" brushRef="#br0" timeOffset="3435.75">5567 8467 0,'0'0'0,"0"-21"16,-21 21 0,-1 0-16,22 21 15,0 0 1,0 0-16,22 0 16,-1-21-16,21 0 0,-21 0 15,22 21-15,-1-21 0,0 0 16,1 0-16,-1 0 0,0 0 15,-21 0-15,22 0 0,-22 0 0,0 0 16,0 0-16,-42 0 31,-21 22-31,21-22 0,-22 21 16,1 0-16,0 0 0,-1 0 0,1 0 16,0 1-16,-1-1 0,-20 21 0,20-21 15,1 22-15,0-22 0,21 21 16,-22-21-16,22 22 0,-21-22 15,21 0-15,-1 0 0,22 0 0,-21 0 16,21 1 0,0-44-1,21 1 1,1 0-16,-1 0 0,21 0 0</inkml:trace>
  <inkml:trace contextRef="#ctx0" brushRef="#br0" timeOffset="4913.33">7387 8022 0,'0'0'0,"0"-21"0,0-21 0,-21 21 0,0-1 15,21 1-15,-21 0 0,21 0 16,0 0-16,-22 21 16,1 21-16,21 0 0,-21 21 15,0 1-15,0-1 0,21 22 16,-21-1-16,-1 1 0,1-1 0,0 1 16,0 20-16,0-20 0,0-22 15,-1 22-15,1-1 0,0-21 16,0 22-16,0-22 0,21-21 0,-21 22 15,-1-22-15,1 0 0,0 0 16,0-21 0,21-21-16,0 0 15,0 0-15,0 0 0,0-22 16,0 22-16,21-21 0,0-1 0,0 1 16,1 0-16,20 21 0,-21-22 15,21 1-15,1 0 0,-1 20 0,0 1 16,-20 0-16,20 0 0,0 0 15,1 0-15,-22 21 0,21 0 16,-21 0-16,0 0 0,1 21 0,-1 0 16,0-21-16,-21 21 0,0 0 15,0 0-15,0 1 0,-21-1 0,0 0 16,-1 0-16,1 0 0,-21-21 0,21 21 16,-22-21-16,1 22 0,0-22 15,-1 0-15,22 0 0,-21 0 0,21 0 16,-22 0-16,22 0 0,0 0 0,0 0 15,0 0-15,0 0 0,-1 0 32,22 21-17,-21 0-15,21 0 16,0 0-16,0 0 16,0 1-16,0-1 0,0 0 15,21 0-15,1 0 0,-1 0 0,0 1 16,0-1-16,21 0 0,-20 0 0,20 0 15,0 0-15,1-21 0,-1 0 16,0 22-16,22-22 0,-22 0 0,0 0 16,1 0-16,-1 0 0,0-22 15,1 1-15,-22 21 0,21-21 0,-21-21 16,22 21-16,-22-1 0,0-20 0,0 21 16,-21 0-16,0-22 0,21 22 15,-21 0-15,0 0 0,0 0 0,0 0 16,-21 21-16,0 0 15,0 0-15,0 0 16,0 21-16,-1-21 0,-20 21 0,21 0 16,0 0-16,21 0 0,-21 22 15,21-22-15,-22 0 0,22 21 0,0-20 16,0-1-16,0 0 0,0 0 0,22 0 16,-22 0-16,21 1 0,0-22 15,21 21-15,-21-21 0,1 0 0,20 0 16,0 0-16,-21 0 0,22 0 15,-22 0-15,21-21 0,-21 21 16,22-22-16,-1 1 0,-21 0 0,0 0 0,22-21 16,-22 20-16,0 1 0,0 0 15,0 0-15,-21 0 0,0 0 16,0 42 15,0 0-31,-21-21 16,21 21-16,-21 0 0,21 0 0,-21 1 15,21-1-15,0 0 0,0 0 16,0 0-16,0 0 0,21 1 0,0-1 16,0-21-16,1 21 0,-1-21 0,0 0 15,0 0-15,0 0 0,0 0 16,22 0-16,-22 0 0,0 0 0,0-21 16,0 0-16,-21-1 15,22 1-15,-1 0 0,0 0 0,-21 0 16,0 0-16,21-1 0,-21 1 0,21 0 15,-21 0-15,21 21 16,-21-21-16,0 42 31,-21-21-31,0 21 0,0 0 16,21 0-16,-21 22 0,0-22 0,-1 0 16,1 21-16,0-20 0,0 20 15,0 0-15,0 22 0,-1-22 0,22 22 16,-21-22-16,0 21 0,0 1 15,21-1-15,-21 1 0,0 21 16,-22-22-16,22 22 0,0-22 0,-21 1 16,20-1-16,1-20 0,-21-1 0,21 0 15,0-21-15,-22 1 0,22-1 16,-21-21-16,21 0 0,-1 0 0,-20 0 16,0 0-16,-1 0 0,1-21 0,21-1 15,-21 1-15,-1 0 0,22 0 16,0 0-16,0 0 0,21-1 15,0 1-15,0 0 0,0 0 0,0 0 16,0 0-16,0-22 0,42 22 0,-21-21 16,22-1-16,-1 1 0,21 0 15,1-1-15</inkml:trace>
  <inkml:trace contextRef="#ctx0" brushRef="#br0" timeOffset="5504.02">8869 8678 0,'0'0'0,"0"-42"16,-21 42 15,-1 21-31,1 0 16,0 22-16,0-22 0,0 0 15,0 21-15,-1-20 0,22-1 0,-21 0 16,21 0-16,-21 0 0,21 0 15,-21 1-15,21-1 0,21-21 32,0-21-32,0 21 15,-21-22-15,22 1 0,-1 0 0,0 0 16,0-21-16,0 20 0,22 1 16,-22 0-16,0 0 0,-21 0 0,21 21 15,0 0-15,-21-21 0,21 21 16,-21 21-1,0 0-15,0 0 0,0 21 16,0-20-16,0-1 0,-21 21 16,21-21-16,0 0 0,0 1 0,0-1 15,0 0-15,0 0 0,0 0 0,0 0 16,21-21-16,1 0 0,-1 0 16,0 0-16,0 0 0,0 0 0,0 0 15,1-21-15,-1 0 16,0-21-16,0 21 0,0-22 15,0 22-15,1-21 0,-1-1 0,-21 1 16,0 21-16,21 0 0,-21 0 0,0-1 16,0 1-16,0 0 15,-21 21 17,21 21-32,0 0 15,0 1 1,0-1-16,0 0 15,21 0-15,0-21 16</inkml:trace>
  <inkml:trace contextRef="#ctx0" brushRef="#br0" timeOffset="5915.79">9588 8742 0,'0'0'0,"0"-21"0,0 0 15,0-1 1,-21 22-1,0 0 1,0 0-16,21 22 0,-21-1 16,0 0-16,-1 0 0,22 0 0,0 0 15,-21 22-15,21-22 0,-21 0 16,21 0-16,0 0 0,0 1 0,0-1 16,0 0-16,0 0 0,21-21 15,0 21-15,1-21 0,-1 0 16,0 0-16,0 0 0,21 0 0,-20 0 15,-1 0-15,0-21 0,0 0 16,0 0-16,22 0 0,-22-22 0,-21 22 16,21-21-16,0 21 0,0-22 0,-21 1 15,0 21-15,0-22 0,0 22 16,0 0-16,0 0 0,0 0 0,-21 21 16,0 0-16,0 0 0,0 0 0,-22 0 15,22 0-15,0 21 0,0-21 16,0 21-16,-1 0 0,1-21 0,21 21 15,0 1-15,0-1 16,0 0-16,21-21 0,1 21 16,-1-21-16,21 21 0,-21-21 0,22 0 15,-22 21-15</inkml:trace>
  <inkml:trace contextRef="#ctx0" brushRef="#br0" timeOffset="6335.56">10033 8721 0,'0'0'0,"0"-21"0,0-1 16,0 1-16,0 0 16,0 0-16,21 0 31,0 21-31,0 0 0,1 0 16,-1 0-16,0 0 0,0 21 15,0 0-15,0 0 0,1 0 0,-1 1 16,-21-1-16,0 0 0,0 0 15,0 21-15,0-20 0,0-1 0,0 21 16,0-21-16,-21 0 0,-1 1 0,1-1 16,0 0-16,0 0 0,0-21 15,0 0-15,21 21 0,0-42 32,0 0-32,0 0 15,21 0-15,-21-1 0,21-20 16,0 21-16,0-21 0,0 20 0,22-20 15,-22 0-15,0 21 0,0-22 16,0 22-16,1 0 0,-1 0 0,0 0 16,0-1-16,0 22 0,0 0 15,1-21-15,-1 21 0,0 0 16,0 0-16,-21 21 16,0 1-1</inkml:trace>
  <inkml:trace contextRef="#ctx0" brushRef="#br0" timeOffset="7023.68">11028 8805 0,'0'0'0,"21"-21"0,0 21 15,0-21-15,22 21 0,-22-21 16,0 0-16,0 0 0,0-22 15,0 22-15,-21 0 16,0 0-16,0 0 0,-21 21 16,0 0-16,0 0 15,0 0-15,0 0 0,-22 0 0,1 0 16,21 21-16,-22 0 0,1 0 16,0 0-16,-1 0 0,22 1 15,-21-1-15,21 21 0,-22-21 0,22 22 16,21-22-16,0 0 0,-21 21 0,21-21 15,0 1-15,0-1 0,0 0 16,0 0-16,21-21 0,0 21 0,1-21 16,-1 0-16,0 0 0,21 0 0,-21 0 15,1 0-15,20-21 0,0 0 16,-21 0-16,22-22 0,-1 22 0,0-21 16,1 0-16,-1-1 0,0-20 15,1 20-15,-1-20 0,0 21 0,1-22 16,-22 22-16,21-22 0,1 1 15,-22 20-15,0 1 0,21 0 16,-21-1-16,1 1 0,-1 21 0,-21-21 16,0 20-16,21 1 0,-21 0 15,-21 42 1,0 0-16,-1 1 16,1-1-16,-21 21 0,21 0 15,-22 1-15,22-1 0,-21 0 0,0 1 16,-1-1-16,22 0 15,-21 1-15,-1 20 0,22-20 0,-21-1 16,21 0-16,0 1 0,-1-1 0,22 0 16,0 1-16,0-22 0,0 21 15,0 0-15,22-20 0,-1-1 0,21 0 16,-21 0-16,0 0 0,22-21 0,-1 0 16,0 0-16,1 0 0,-22 0 15,21 0-15,1 0 0,-22 0 0,21-21 16,-21 21-16,0-21 0,1 21 0,-1-21 15,-21 0-15,21 21 0,-21-22 16,0 1-16,0 0 0,-21 21 16</inkml:trace>
  <inkml:trace contextRef="#ctx0" brushRef="#br0" timeOffset="7592.37">2836 10605 0,'21'-22'0,"-42"44"0,42-86 0,-21 43 15,0 0-15,0 0 0,0-1 16,0 1-16,0 0 0,0 42 16,0 0-1,-21 1-15,0 20 0,0 0 0,0 1 16,0 20-16,-1 1 0,1-22 15,-21 21-15,21 1 0,-22-1 0,1 1 16,0-1-16,-1 1 16,22-1-16,-21 1 0,21-22 0,0 1 0,-1-1 15,1 0-15,0-21 0,0 22 16,21-22-16,-21 0 0,0-21 16,-1 0-1,1 0-15,0 0 0,21-21 0</inkml:trace>
  <inkml:trace contextRef="#ctx0" brushRef="#br0" timeOffset="8215.84">1905 11218 0,'0'-21'16,"21"0"-16,0 21 16,0 0-16,1-21 0,20 21 0,0-21 15,22 21-15,20-21 0,-20 21 16,42-22-16,-22 22 0,1-21 15,0 0-15,-1 0 0,1 0 0,-21 21 16,-1-21-16,-21-22 0,1 22 16,-1 0-16,-21-21 0,22 20 0,-43-20 15,0 21-15,0-21 0,0 20 16,0 1-16,0-21 0,0 21 0,0 0 16,-22-1-16,1 22 15,0 22-15,21 20 16,-21-21-16,21 21 15,-21-20-15,0 20 0,21 21 16,-22-20-16,1-1 0,21 0 16,-21 22-16,0-22 0,0 22 0,0-22 15,-1 0-15,1 1 0,0-1 0,21 0 16,-21-20-16,21 20 0,-21-21 16,21 0-16,0 0 0,0-42 31,0 0-16,0-21-15,21 21 0,0-22 16,0 22-16,22-21 0,-22-1 0,21 1 16,-21 21-16,22-21 0,-1 20 15,-21 1-15,21 0 0,-20 0 0,20 21 16,-21 0-16,0 0 16,0 0-16,1 0 0,-22 21 0,0 0 15,0 0-15,0 1 0,0 20 16,0-21-16,0 21 0,0 1 0,-22-22 15,22 21-15,-21-21 0,21 22 16,-21-22-16,21 0 0,0 0 0,0 0 16,0 1-16,0-1 0,0-42 31,21 21-15,0-22-16,1 1 0,-1 0 15,0 0-15,0-21 0</inkml:trace>
  <inkml:trace contextRef="#ctx0" brushRef="#br0" timeOffset="8432.45">3725 11028 0,'0'0'0,"0"21"31,0 0-31,0 0 16,-21 1-16,0 20 0,21-21 0,0 21 15,-21-20-15,0 20 0,-1-21 16,22 21-16,-21-20 0,21-1 15,0 0-15,-21 0 0,21 0 0,0 0 16,-21-21-16,21 22 0,0-44 31,0 1-31,0 0 16,21 0-16,0 0 0</inkml:trace>
  <inkml:trace contextRef="#ctx0" brushRef="#br0" timeOffset="8684.29">3831 10837 0,'0'0'16,"-21"0"0,21-21-16,-21 21 0,42 0 47,0 0-47,-21-21 15,0 0-15,0 0 16,0 0-1,-21 21-15,0 0 16,0 0-16,21 21 16,0 0-16,0 0 15,0 0-15,0 0 0,21 1 0,0-1 16,0 0-16,-21 0 0</inkml:trace>
  <inkml:trace contextRef="#ctx0" brushRef="#br0" timeOffset="9120.06">4381 11176 0,'0'0'15,"0"-21"-15,0 0 0,22 0 0,-22-1 16,0 1-16,0 0 16,0 0-1,-22 21 1,1 0-16,0 0 15,0 0-15,0 21 0,0-21 0,-1 21 16,1 0-16,0-21 0,21 22 16,0-1-16,0 0 0,0 0 0,0 0 15,0 0-15,0 1 0,21-1 0,0 0 16,1-21-16,-1 21 0,0 0 16,0 0-16,0 1 0,0-1 0,1 0 15,-1 0-15,0-21 0,-21 21 16,0 0-16,0 1 0,0-1 0,0 0 15,-21 0-15,-22-21 16,22 21-16,-21-21 0,21 21 0,-22-21 16,22 0-16,-21 0 0,21 0 0,0 22 15,-1-22-15,1 0 0,0 0 16,0 0-16,0 0 0,21-22 16,0 1-1,0 0 1,21 21-16,0-21 0,0 21 0,0-21 15,22 0-15</inkml:trace>
  <inkml:trace contextRef="#ctx0" brushRef="#br0" timeOffset="9460.86">5228 11028 0,'0'0'0,"0"-21"0,0 0 15,0-1-15,21 1 0,-21 0 0,0 0 16,0 0-16,0 0 16,0 42 15,-21 0-31,0 0 0,0 0 0,0 0 16,-1 22-16,1-22 0,0 21 15,0 1-15,0-1 0,0 0 16,-1 1-16,1-1 0,0 0 0,21 1 0,0-1 15,0-21-15,0 21 16,0-20-16,0-1 0,0 0 0,0 0 16,0 0-16,21 0 0,0-21 0,1 22 15,-1-22-15,0 0 16,0 0-16,0 0 0,0 0 0,1 0 16,-1-22-16,0 1 0,0 21 15,0-21-15</inkml:trace>
  <inkml:trace contextRef="#ctx0" brushRef="#br0" timeOffset="9811.66">5927 10922 0,'0'0'0,"0"-21"0,0 0 15,21 21 1,0 0-16,0 0 15,21 0-15,-20 21 0,-1 0 0,0 0 16,0 0-16,0 22 0,22-22 16,-22 21-16,0 1 0,0-22 0,-21 21 15,0 0-15,0 1 0,0-1 16,0 0-16,0 1 0,-21-22 0,0 21 16,-22-21-16,22 22 0,-21-22 0,0 0 15,20 0-15,-20 0 16,21 1-16,-21-22 0,20 21 0,1-21 15,0 21-15,0-21 0,0 0 16,21 21-16,-21-21 16,21-21-1,0 0 1</inkml:trace>
  <inkml:trace contextRef="#ctx0" brushRef="#br0" timeOffset="10720.12">2180 11748 0,'0'0'0,"-21"0"0,-21 0 16,20 0-1,1 0-15,0 0 0,21 21 0,-21-21 16,0 0 0,42 21 15,0-21-16,0 0-15,0 0 16,1 0-16,-1 0 0,21 21 0,-21-21 16,22 0-16,-1 0 0,-21 0 15,21 0-15,1 21 0,-1-21 0,0 0 16,1 0-16,-1 0 0,0 0 16,1 0-16,20 21 0,-20-21 0,20 0 15,1 0-15,-1 0 0,1 0 16,20 22-16,1-22 0,21 0 0,0 0 15,-1 21-15,1-21 0,21 0 0,-21 21 16,21-21-16,0 0 0,-21 21 16,21 0-16,0-21 0,0 0 0,0 21 15,-21-21-15,21 0 0,-21 0 16,-1 22-16,-20-22 0,21 0 0,0 0 16,-22 0-16,1 0 0,0 0 15,-22 21-15,1-21 0,-1 0 16,-20 0-16,-1 0 0,0 0 0,-21 0 15,1 0-15,-1 0 16,-42 0 31,-1 0-47,1 0 0,0 0 0,-21 0 16,21 0-16,-22 0 0,1 0 0,0 0 15,-22 0-15,1 0 0</inkml:trace>
  <inkml:trace contextRef="#ctx0" brushRef="#br0" timeOffset="11203.84">2646 12002 0,'0'0'0,"-64"0"15,43-22 1,42 22 0,0 0-16,1 0 15,-1 0-15,21 0 0,0 0 16,22 0-16,-22 0 0,22 0 0,20 0 15,1 0-15,21 22 0,0-22 16,21 0-16,0 21 0,21-21 0,0 21 16,-21-21-16,42 21 0,-20 0 0,-1-21 15,0 21-15,-21 1 16,0-22-16,-21 0 0,0 21 0,-1-21 0,-20 0 16,-21 0-16,20 0 15,-20 0-15,-1 0 0,-20 0 0,20 0 16,-21 0-16,1 0 0,-1 0 0,-21 0 15,22 0-15,-22 0 0,21 0 16,-21 0-16,0 0 0,1 0 16,-1 0-16,-21-21 47,0-1-47,0 1 0</inkml:trace>
  <inkml:trace contextRef="#ctx0" brushRef="#br0" timeOffset="11809.28">7599 11367 0,'-21'0'0,"42"0"0,-64 0 15,1 0-15,21 0 0,0-22 0,0 22 16,-1 0-16,44 0 31,-1 0-31,0 0 0,21 0 0,22 0 16,-22 0-16,22 0 0,20 0 15,-20 0-15,20 0 0,1 0 0,0 0 16,-1 0-16,-20 0 0,21 0 0,-1 0 16,-20 22-16,-1-22 0,1 0 15,-22 0-15,0 0 0,-20 21 0,-1-21 16,0 0-16,-42 0 31,0 0-31,-1 0 0,1 0 0,-21 0 16,21 0-16,-22 0 0,1 0 15,0 0-15,-22 0 0,22 0 0,-22 0 16,1 0-16,-1 0 0</inkml:trace>
  <inkml:trace contextRef="#ctx0" brushRef="#br0" timeOffset="12363.51">7599 11388 0,'0'0'0,"-43"0"0,1 0 15,21 0-15,0 21 16,21 0 0,21-21-16,0 0 0,0 0 15,22 0-15,-1 21 0,21-21 16,1 0-16,-1 0 0,1 0 0,21 0 16,-22 0-16,1 0 0,20 0 15,-20 0-15,-1 0 0,1 0 0,-1 0 16,-20 0-16,20 0 0,-21 0 0,1-21 15,-22 0-15,21 21 0,-21 0 16,1-21-16,-1 0 0,0 21 0,-21-22 16,0 1-16,21 0 0,-21 0 15,21 0-15,-21 0 0,0-1 16,0 1-16,0 0 0,0 0 16,-21 21-16,0 0 15,0-21-15,0 21 0,-1 0 0,1 0 16,0 0-16,42 0 31,22 21-15,-22-21-16,0 0 15,0 0-15,21 21 0,-20-21 0,20 0 16,-21 0-16,0 21 0,0-21 0,1 0 16,-1 21-16,-21 1 0,21-22 15,-21 21-15,0 0 0,0 0 16,-21-21-16,-22 21 0,22 0 15,-21 1-15,0-1 0,-1 21 16,1-21-16,-22 0 0,22 22 0,0-22 16,-22 0-16,22 0 0,0 0 15,-1 22-15,22-43 0,-21 21 0,21 0 16,-1 0-16,1-21 0,0 21 0,0-21 16,42 0 15,0 0-31,0 0 0,1-21 0,20 0 15</inkml:trace>
  <inkml:trace contextRef="#ctx0" brushRef="#br0" timeOffset="13316.43">10350 11070 0,'0'-21'15,"0"0"1,0 0-16,0 0 31,22 21 0,-22-22-31,21 22 0,0 0 0,0 0 16,-21-21-16,21 21 0,0 0 0,22-21 16,-22 21-16,0-21 0,21 21 15,-20-21-15,-1 21 0,0-21 0,0-1 16,-21 1-16,21 21 16,-21-21-16,0 0 15,0 0 1,-21 21-1,0 0 1,0 0 0,0 0 31,21 21-32,-22-21 48,1 0-32,21 21-15,-21-21-16,21 21 15,0 0-15,0 1 0,0 20 16,-21-21-16,21 21 0,-21 1 0,21-1 15,-21 0-15,21 22 0,-22-22 0,1 22 16,21-22-16,-21 0 0,0 1 16,21-1-16,0 0 0,-21 1 0,0-1 15,21-21-15,-22 0 0,22 1 16,-21-1-16,0-21 0,0 21 0,0-21 16,0 0-16,-1 0 0,1 0 0,0 0 15,-21 0-15,21 0 16,-1-21-16,-20 0 0,21 21 0,0-22 15,0 1-15,-1 21 0,1-21 0,0 0 16,21 0-16,0 0 16,0-1-16,0 1 0,21 0 15,0 21-15,1-21 0,20 0 16,0 0-16,1-1 0,-1 1 16</inkml:trace>
  <inkml:trace contextRef="#ctx0" brushRef="#br0" timeOffset="13976.57">11028 10986 0,'0'0'0,"0"-22"0,0 1 0,0 0 15,-21 0 1,-1 21-16,1 0 0,0 0 16,0 21-16,0-21 0,21 21 0,0 0 15,-21 22-15,21-22 0,-22 21 16,22 1-16,-21-1 0,21 0 0,0 22 15,0-22-15,-21 0 0,0-20 0,0 20 16,21 0-16,-21-21 0,21 1 16,-22-1-16,22 0 0,0 0 0,-21-21 15,21-21 17,0 0-17,21 0-15,1-1 0,-1-20 16,0 21-16,0-21 0,0 20 0,0-20 15,22 21-15,-22 0 0,0-22 0,0 22 16,0 0-16,1 21 0,-1-21 16,0 21-16,0 0 15,-21 21-15,0 0 0,0 0 16,0 1-16,0-1 0,0 21 0,0-21 16,0 0-16,0 22 0,0-22 0,0 0 15,0 0-15,21 0 16,-21 1-16,21-22 0,1 21 0,-1 0 15,0-21-15,0 0 0,0 0 16,0 0-16,1 0 0,-1 0 16,0-21-16,0 0 0,0 21 0,-21-22 15,21 1-15,1 0 0,-1 0 0,-21 0 16,21 0-16,-21-22 0,21 22 16,-21 0-16,21 0 0,-21 0 15,0-1-15,0 44 31,-21-1-31,0 0 0,0 0 16,21 0-16,-21 0 0,21 1 0,-22-1 16,1 0-16,21 0 0,0 0 15,0 0-15,0 1 0,0-1 16,21-42 15,1-1-15,-1 1-16</inkml:trace>
  <inkml:trace contextRef="#ctx0" brushRef="#br0" timeOffset="14125.48">11515 11155 0,'0'0'0,"0"-21"0,0 0 0,0-1 16,0 1 0,0 42 30,21 1-46</inkml:trace>
  <inkml:trace contextRef="#ctx0" brushRef="#br0" timeOffset="14512.26">12086 11240 0,'0'0'0,"21"0"0,0 0 0,1 0 16,-22-22-16,0 1 15,0 0-15,-22 21 16,1 0-16,-21 0 16,21 0-16,0 0 0,-22 0 0,22 0 15,-21 21-15,21 0 0,-1-21 0,1 22 16,0-1-16,0-21 0,0 21 16,21 0-16,0 0 0,0 0 0,0 1 15,0-1-15,21 0 16,0-21-16,0 21 0,0 0 15,1 0-15,-1-21 0,0 22 0,0-1 16,0-21-16,0 21 0,1-21 0,-1 21 16,-21 0-1,-21-21-15,-1 0 16,1 0-16,0 0 0,-21 0 0,21 0 16,-22 0-16,22 0 0,0 0 15,0 0-15,-22 0 0,22 0 0,0 0 16,0 0-1,21-21-15,0 0 16</inkml:trace>
  <inkml:trace contextRef="#ctx0" brushRef="#br0" timeOffset="16960.71">13758 11007 0,'0'0'0,"21"-21"16,22-43-1,-43 43-15,21 0 0,-21 0 0,0-22 16,0 22-16,0 0 0,0 0 0,-21 0 16,0 21-16,-1-22 0,1 22 15,0 0-15,0 0 0,-21 0 0,20 0 16,-20 22-16,0-1 0,21 0 0,-22 21 15,1-21-15,21 22 0,-22-1 16,22 22-16,-21-22 0,21 21 16,0-20-16,-1 20 0,22-20 0,0 20 15,0-21-15,0 1 0,22-1 16,-1-21-16,0 22 0,21-22 0,1 0 16,-1 0-16,21-21 0,-20 0 0,20 0 15,1 0-15,-22 0 0,22 0 16,-1-21-16,1 21 0,-22-21 0,0 0 15,1-1-15,-1-20 0,-21 21 16,0-21-16,0 20 0,-21-20 0,0 21 16,0-21-16,0 20 0,0 1 0,0 0 15,-21 0-15,0 0 0,0 0 16,0 21-16,-22 0 0,22 0 0,0 0 16,-21 0-16,21 21 0,-1 0 15,-20 0-15,21 21 0,0-20 16,0-1-16,21 0 0,0 21 0,0-21 15,0 1-15,0-1 0,0 0 0,0 0 16,21 0-16,0-21 16,0 0-16,0 0 0,22 0 0,-22 0 15,0 0-15,21 0 0,-21-21 0,1 0 16,20 21-16,-21-21 0,0 0 16,-21-22-16,21 22 0,1 0 15,-22 0-15,0 0 0,0-1 0,0 1 16,0 0-16,0 42 31,-22 0-31,22 1 0,-21-1 16,21 0-16,-21 0 0,21 0 15,0 0-15,0 1 0,0-1 0,0 0 16,0 0-16,21 0 0,0-21 16,1 21-16,20-21 0,-21 0 15,0 0-15,0 0 0,1 0 0,20 0 16,-21-21-16,0 0 0,22 0 15,-22-21-15,0 20 0,0-20 16,0 0-16,0-1 0,1 1 0,-1 0 16,0-1-16,0-20 0,0 21 15,-21-1-15,0 1 0,21 0 0,-21-1 16,22 1-16,-22 21 0,0 0 0,0-1 16,0 1-16,0 42 15,-22 1 1,22-1-16,-21 0 0,0 21 15,21 1-15,-21-1 0,21 0 0,-21 22 16,21-22-16,0 0 0,-21 22 0,21-22 16,0 1-16,0-1 0,0 0 15,0 1-15,0-22 0,0 21 16,0-21-16,21 0 0,0-21 0,0 22 16,0-22-16,0 0 15,1 0-15,-1 0 0,0-22 0,0 1 16,21 0-16,-20-21 0,-1 21 15,21-22-15,-21-20 0,22 20 0,-22 1 16,21-21-16,0-1 0,-20 22 0,20-22 16,0 22-16,-21 0 0,1-22 15,-1 43-15,0-21 0,-21 20 0,0 1 16,0 0-16,0 0 0,-21 21 16,0 21-16,-1 0 15,1 0-15,0 22 0,0-1 16,-21 0-16,20 1 0,1-1 15,0 0-15,0 22 0,0-22 0,0 1 16,21 20-16,0-21 0,0 1 0,0-1 16,0 0-16,0-20 0,0 20 15,0-21-15,0 0 0,21 0 0,0 1 16,0-22-16,0 0 0,22 0 16,-22 0-16,0 0 0,21 0 0,-21-22 15,1 22-15,20-21 0,-21 0 0,0-21 16,22 21-16,-22-1 0,0 1 15,0-21-15,0 21 0,0 0 16,1-1-16,-22 1 0,0 0 16,0 42-1,-22-21 1,22 21-16,0 1 0,-21-1 0,21 0 16,-21 0-16,21 21 0,0-20 15,0-1-15,0 0 0,0 0 0,0 0 16,0 0-16,0 1 0,21-22 0,0 21 15,1-21-15,-1 21 0,0-21 16,0 0-16,21 0 0,-20 0 0,-1 0 16,0 0-16,0 0 0,0-21 15,0 0-15,1 21 0,-1-22 16,0-20-16,-21 21 0,21-21 0,0 20 16,-21-20-16,0 21 0,21 0 15,-21-22-15,22 43 0,-22-21 0,0 0 16,0 42-1,0 0 1,-22 1-16,1-1 0,21 0 0,0 0 16,-21 0-16,0 0 0,21 1 0,-21-1 15,21 0-15,0 0 0,0 0 16,0 0-16,0-42 47,21 0-47,0 0 15,-21 0-15,21 0 0,0-1 0,1 1 16,-1 0-16,-21 0 0,21 0 16,0 0-16,0-1 0,0 22 0,1 0 15,-22 22 17,0-1-32,0 0 0,0 0 0,0 0 15,0 0-15,0 1 0,0-1 16,0 0-16,0 0 0,21 0 0,0-21 15,0 21-15,0 1 0,0-22 0,1 21 16,20-21-16,0 0 16,1 0-16,-1 0 0,0 0 0,1 0 15,-1 0-15,21 0 0,-20 0 0,-1 0 16,0-21-16,1 21 0,-22-22 16,21 1-16,1 0 0,-22 0 0,0-21 15,0 20-15,0 1 0,0 0 0,-21 0 16,0 0-16,0 0 0,0-1 15,0 1-15,-21 21 16,0 0-16,0 0 0,0 0 16,0 0-16,-1 0 0,1 21 0,0-21 15,0 22-15,0-1 0,0 0 0,-1 0 16,22 0-16,0 0 0,-21 1 16,21-1-16,0 0 15,21-21 1,1 0-16,-1 0 0,0 0 15,0 0-15,0 0 0,0-21 16,1 0-16,-1-1 0,-21 1 16,21 0-16,0 0 15,-21 0 1,0 42 15,-21 0-15,21 0-16,-21 0 0,0 1 15,-1 20-15,1-21 0,0 21 0,0 1 16,0-22-16,21 21 0,-21 22 0,21-22 16,-22 0-16,1 22 0,0-22 15,21 22-15,-21-1 0,0 1 0,0-1 16,-22 1-16,22-1 0,0 1 16,-21-1-16,-1 1 0,22-1 0,-21 1 15,-1-22-15,22 22 0,-21-22 0,0-21 16,-1 21-16,1-20 0,21-1 0,-22 0 15,22 0-15,0-21 0,0 0 16,0 0-16,0 0 0,21-21 16,-22 0-16,22 0 15,0-1-15,0 1 0,0 0 16,0 0-16,0 0 0,0 0 16,0-1-16,0 1 0,22-21 0,-22 21 15,21-22-15</inkml:trace>
  <inkml:trace contextRef="#ctx0" brushRef="#br0" timeOffset="17224.62">15875 10816 0,'0'0'15,"0"-21"1,-21 21-16,0 0 16,-1 0-16,1 0 15,0 0-15,0 0 16,21 21-16,-21 0 16,21 1-16,-21-22 15,21 21 1</inkml:trace>
  <inkml:trace contextRef="#ctx0" brushRef="#br0" timeOffset="18616.36">2074 8996 0,'0'0'0,"-21"0"15,0 0-15,0 0 0,0 0 16,-1 0-16,1 0 15,0 0 1,0 0-16,0 0 16,0 0-16,-1 0 15,1 0-15,0 0 16,42 0 31,0 0-47,1 0 15,20 0-15,-21 0 0,21 0 16,22 0-16,-22 0 0,22 0 0,20 0 16,1 0-16,0 0 0,21 0 15,-1 0-15,-20 0 0,21 0 16,-21 0-16,-1 0 0,22 0 0,-42 0 16,20 0-16,1 0 0,-22 0 15,1 0-15,-22 0 0,1 0 0,-1 0 16,0 0-16,-21 0 0,1 0 15,-22 21 48,0 0-47,-22-21-1,1 0-15,0 0 0,0 0 16,0 0-16,0 0 0,-1 0 0,1 21 15,-21-21-15</inkml:trace>
  <inkml:trace contextRef="#ctx0" brushRef="#br0" timeOffset="19219.53">1820 9144 0,'0'0'16,"-42"0"-1,21 0-15,0 0 0,-1 0 16,22 21 46,22-21-46,-1 0-16,0 0 16,21 0-16,1 0 0,-1 21 0,21-21 15,-20 0-15,20 0 0,22 0 16,0 0-16,-1 0 0,1 0 0,21 0 15,-22 22-15,22-22 0,-21 0 16,21 0-16,-22 0 0,-20 0 0,21 0 16,-1 0-16,-20 21 0,20-21 15,-20 0-15,-1 0 0,-20 0 16,-1 0-16,0 0 0,-20 0 0,20 0 16,-21 0-1,0 0 1,-42 0 46,0 0-46,0 0-16,0 0 0,-1 0 16,1 0-16,0 0 0,0 0 0,0 0 15,0-21-15,-22 21 16</inkml:trace>
  <inkml:trace contextRef="#ctx0" brushRef="#br0" timeOffset="19784.2">2095 9017 0,'0'0'0,"-21"0"15,0 0 1,0 0 15,42 0 16,21 0-31,1 0-16,20 21 0,1-21 15,20 21-15,1-21 0,21 0 0,0 22 16,0-22-16,-1 21 0,-20-21 15,21 0-15,-21 0 0,-1 21 0,1-21 16,-22 21-16,1-21 0,-22 0 16,1 0-16,-22 0 0,0 0 0,0 0 15,0 21-15,-42-21 32,0 0-32,0 0 15,0 0 1,-1 0-16,1 0 15,0 0-15,0 0 16,0 0-16,-22 0 0,22 0 0,-21 0 16,21 0-16,-22 0 0,1 0 15</inkml:trace>
  <inkml:trace contextRef="#ctx0" brushRef="#br0" timeOffset="20172.57">2053 9144 0,'0'0'0,"-42"0"0,21 0 16,-1 0-16,1 0 0,0 0 16,0 0-16,0 0 15,42 0 17,0 21-32,21-21 15,1 0-15,-1 0 0,22 21 0,-1-21 16,1 0-16,20 0 0,1 0 15,21 0-15,-22 0 0,22 0 0,-21 0 16,21 22-16,-22-22 0,-20 0 16,21 0-16,-22 0 0,1 0 0,-22 0 15,0 0-15,1 0 0,-1 0 16,-21 0-16,0 0 16,-42 0 15,0 0-16,0 0-15,0 0 16,-1 0-16,1 0 0,0 0 0,-21 0 16,-64 0-1,64 0-15,-1 0 0,-20-22 0</inkml:trace>
  <inkml:trace contextRef="#ctx0" brushRef="#br0" timeOffset="20520.07">2032 9144 0,'0'0'0,"-21"0"0,0 0 16,-1 0-16,44 0 31,-1 0-31,0 0 0,21 0 16,1 0-16,20 0 0,1 0 0,20 0 16,1 0-16,21 0 0,-22 0 15,22 0-15,-21 0 0,21 0 0,-22 0 16,-20 0-16,21 0 0,-22 0 15,-21 0-15,22 0 0,-22 0 16,-21 0-16,22 0 0,-22 0 16,0 0-16,0 0 0,0 0 47,1 0-32,-1 0 1,-21 21-1,0 0 17</inkml:trace>
  <inkml:trace contextRef="#ctx0" brushRef="#br0" timeOffset="31336.18">13102 8297 0,'0'0'0,"0"-21"16,0 0-16,0 0 0,0 0 15,0 0-15,0-1 0,0 1 16,0 0-16,0 0 0,21 0 0,-21 0 16,21-1-16,-21 44 46,0-1-46,0 0 0,0 0 16,0 21-16,0-20 0,0-1 0,0 21 16,0-21-16,0 22 0,0-22 15,-21 21-15,21-21 0,0 22 0,0-22 16,0 0-16,0 0 0,-21 0 0,21 0 16,0 1-1,0-44 16,0 1-15,0 0-16,0 0 0,21-21 0,0 20 16,1-20-16,-1 0 0,-21-1 0,21-20 15,0 21-15,0-22 0,0 22 16,1-1-16,-22 1 0,0 0 0,0 21 16,0-22-16,21 22 0,-21 0 15,0 42 32,0 0-47,0 0 0,-21 22 16,21-22-16,0 21 0,-22-21 0,1 22 15,21-22-15,0 21 0,-21 1 16,21-1-16,-21 0 0,21-21 0,-21 22 16,21-22-16,0 21 0,0-21 0,0 22 15,0-22-15,0 0 0,0 0 16,0 22-16,0-22 0,0 0 15,0 0-15,0 0 0,0 0 16,0 1-16,0-1 16,21-21 31,0 0-47,0 0 15,0 0 1,1 0-16,-1 0 15,0 0 1,0-21-16,0 21 0,0 0 16,1 0-16,-1-22 0,0 22 15,0-21-15,21 21 0,1-21 16,-1 21-16,0-21 0,1 0 0,20 0 16,1-1-16,20 1 0,1 0 15,21 0-15,0 0 0,21 0 0,0-1 16,0-20-16,0 42 0,21-21 0,0 0 15,0 0-15,0 21 0,1-22 16,-22 22-16,21 0 0,-42 0 0,-1-21 16,1 21-16,-21-21 0,0 21 15,-22-21-15,1 21 0,-1-21 0,-21 21 16,-20-21-16,20 21 0,-21-22 0,0 22 16,0 0-16,-21-21 0,22 21 15,-1 0 1,-21-21-16,-21 21 62,-1 21-62,1-21 16,0 21-16,0-21 0,0 22 16,-22-22-16,22 21 0,-21-21 0,0 21 15,-22 0-15</inkml:trace>
  <inkml:trace contextRef="#ctx0" brushRef="#br0" timeOffset="37875.8">13208 7853 0,'0'-21'0,"21"0"15,0 21 1,-21-22-16,21 1 15,1 21-15,-1-21 0,0 21 16,-21-21-16,21 21 16,0 0-16,-21 21 15,0 0 1,0 0-16,0 22 0,-21-1 0,-21 22 16,21-22-16,-1 21 0,1-20 0,-21 20 15,21-20-15,-22 20 0,22-21 16,-21 1-16,21-1 0,0-21 0,21 0 15,0 1-15,0-1 0</inkml:trace>
  <inkml:trace contextRef="#ctx0" brushRef="#br0" timeOffset="39568.33">17272 11303 0,'0'0'0,"0"21"0,0 0 16,0-42 31,21 0-47,0 21 15,-21-21-15,21 0 16,1 21-16,-22-21 16,0 42-1,0 0 1,0 21-16,0-21 0,-22 22 15,1-1-15,0-21 0,0 22 16,21-1-16,-42 0 0,42-21 0,-22 22 16,1-1-16,0-21 0,0 22 0,0-1 15,0-21-15,21 21 0,0-20 16,-22 20-16,22-21 0,-21 21 0,21-20 16,0-1-16,0 0 0,0 0 15,0 0-15,43-21 31,-22 0-31,0-21 0,21 21 16,1-21-16,-1 0 0,0 0 0,22-22 16,-1 22-16,1-21 0,20-1 15,1 1-15,0 0 0,-1-1 0,22-20 16,21 21-16,-21-22 0,21 1 16,0 20-16,0-20 0,0 20 0,-21 1 15,21 0-15,-42 21 0,20-1 0,-20 1 16,0 0-16,-22 0 0,1 0 15,-22 21-15,0-21 0,1 21 0,-22 0 16,0 0-16,0-22 16,0 22-16,1 0 0,-44 0 156,1 0-156,0 0 0,0 0 16,0 0-16</inkml:trace>
  <inkml:trace contextRef="#ctx0" brushRef="#br0" timeOffset="40611.83">15303 7578 0,'0'-21'16</inkml:trace>
  <inkml:trace contextRef="#ctx0" brushRef="#br0" timeOffset="40773.79">15430 7662 0,'-21'0'31,"0"0"-31,21 22 47,21-1-31</inkml:trace>
  <inkml:trace contextRef="#ctx0" brushRef="#br0" timeOffset="43128">1587 9165 0,'0'0'0,"-21"0"16,0 0-16,0 0 16,0 0-16,0 0 0,-1 0 15,1 0-15,0 0 16,0 0-16,0 0 0,0 0 15,-1 0 1,44 0 15,20 0-31,-21 0 0,43 0 0,-1 0 16,22 0-16,-1 0 0,1 0 16,21 0-16,21 0 0,-21 0 0,21 0 15,21 0-15,-21 0 0,0 0 16,0 0-16,-21 0 0,0 0 0,-1 21 15,1-21-15,-21 0 0,0 0 16,-22 22-16,1-22 0,-22 0 0,0 0 16,-21 0-16,22 0 0,-22 0 15,-21 21 1,-21-21 15,0 0-31,-1 0 16,1 0-16,0 0 15,0 0-15,-21 0 0,20 0 0,1 0 16</inkml:trace>
  <inkml:trace contextRef="#ctx0" brushRef="#br0" timeOffset="43515.78">1587 9186 0,'-42'22'0,"84"-44"0,-126 44 15,63-1-15,-22-21 0,43 21 0,0 0 16,21-21 0,22 21-16,-1-21 0,22 0 0,-1 0 15,22 21-15,21-21 0,-22 22 16,43-22-16,0 0 0,0 0 0,21 0 15,1 0-15,-22 0 0,0 21 16,-22-21-16,1 0 0,0 0 16,-21 0-16,-1 0 0,-20 0 0,-1 0 0,-20 0 15,-1 0-15,-21 0 16,0 0-16,1 0 0,-1 0 0,0 0 31,0 0-31,0 0 16,0 21-16,1-21 0,-1 0 15,0 0-15,0 0 0,0 0 16,0 21-16,1-21 0,-1 0 0</inkml:trace>
  <inkml:trace contextRef="#ctx0" brushRef="#br0" timeOffset="44299.54">2413 11748 0,'0'0'0,"-21"0"0,0 21 0,-1-21 16,1 0-16,0 21 0,0-21 16,0 0-16,21 21 15,0 0-15,21 0 16,21-21-16,1 22 16,20-22-16,1 21 0,41 0 0,1-21 15,0 21-15,21 0 0,21 0 0,0 1 16,1-22-16,20 21 0,-21 0 15,21 0-15,1 0 0,-22 0 0,0 1 16,0-1-16,-21 0 0,0 0 16,-21-21-16,-21 21 0,-1-21 0,-20 0 15,-1 0-15,-20 0 0,-1 0 0,-21 21 16,0-21-16,1 0 16,-1 0-16,0 0 0,-42 0 31,0 0-16,-1 0-15,-20 0 0,0 0 0,-1 0 16,1 0-16,0 0 0,-1 0 16,1 22-16,0-22 0,-22 0 0,22 0 15,21 0-15,-22 21 0,1-21 0,0 0 16</inkml:trace>
  <inkml:trace contextRef="#ctx0" brushRef="#br0" timeOffset="44768.78">2879 12298 0,'0'0'0,"-43"0"0,-105 0 16,85 0-16,20 0 16,22 0-16,-21 0 0,-1 0 15,22 0-15,0 0 0,21 21 16,21-21-1,22 21-15,20-21 0,1 21 0,20-21 16,22 22-16,0-22 0,21 21 16,0-21-16,21 0 0,21 0 0,-20 21 15,20-21-15,-21 0 0,21 0 0,-20 0 16,-1 21-16,0-21 16,0 0-16,-21 0 0,-21 0 0,0 0 15,-22 0-15,-20 0 0,-1 0 0,-20 0 16,-1 0-16,-21 0 0,0 0 15,1 0-15,-22-21 32,21 21-1,0 0-15,0 0-1,0 0 1</inkml:trace>
  <inkml:trace contextRef="#ctx0" brushRef="#br0" timeOffset="46624.41">3175 13293 0,'-21'0'0,"21"-21"0,-21 21 16,21-22-16,0 1 15,0 0-15,-22 21 16,22-21-16,0 42 62,0 0-62,0 0 0,0 1 16,0-1-16,0 0 16,0 0-16,0 0 0,22 0 15,-22 1-15,0 20 0,0-21 16,0 0-16,0 0 0,21 1 0,-21 20 16,0-21-16,21 0 0,-21 0 15,0 22-15,21-22 0,0 0 0,-21 0 16,21 0-16,1-21 0,-1 22 15,0-22-15,21 0 0,-21 0 0,22 0 16,20 0-16,-20-22 0,41 1 0,1-21 16,0 0-16,20-1 0,22-20 15,0-1-15,43 1 0,-22-22 0,21 0 16,1 1-16,-22 20 0,0-20 16,0 20-16,-21 1 0,-21-1 15,0 22-15,-22-1 0,-20 1 0,-1 21 16,-20 0-16,-1 0 0,-21-1 0,22 1 15,-22 21-15,0-21 0</inkml:trace>
  <inkml:trace contextRef="#ctx0" brushRef="#br0" timeOffset="49404.77">2328 9271 0,'0'21'16,"-21"-21"15,0 0-16,0 0 1,0 0 0,-1 0-16,22 21 0,-21-21 15,0 0-15,0 0 0,0 0 0,0 0 16,-1 0-16,-20 0 0,21 22 16,-21-22-16,20 0 0,-20 0 0,0 0 15,21 0-15,-22 0 0,1 0 16,0 0-16,20 0 0,-20 0 15,21 0-15,-21 0 0,-1 0 0,22 0 16,-21 0-16,21-22 0,-1 22 16,-20-21-16,21 21 0,-21-21 0,20 0 15,1 21-15,0-21 0,-21 21 16,21-21-16,-1-1 0,1 1 0,0 0 16,0 0-16,21 0 15,0 0-15,0-1 0,-21 1 0,21-21 16,0 21-16,-21 0 0,21-22 15,0 22-15,0-21 0,0-1 16,0 1-16,0 0 0,0-1 16,0 22-16,0-21 0,0 0 0,0-1 15,0 1-15,0 0 0,0-22 16,0 22-16,0-1 0,0 1 0,0-21 16,0 20-16,0 1 0,0 0 15,0-22-15,0 22 0,21 21 16,0-22-16,-21 1 0,21 0 0,0-1 15,0 22-15,1-21 0,-1-1 16,0 22-16,0-21 0,0 0 0,22 20 16,-22-20-16,21 21 0,-21-21 15,22 20-15,-22 1 0,21-21 16,0 21-16,-20-22 0,20 22 16,0 0-16,-21 0 0,22-21 0,-1 20 15,-21 1-15,22 0 0,-1 0 16,-21 0-16,21 0 0,1-1 0,-22 1 15,21 0-15,-21 21 0,22-21 16,-22 0-16,21 0 0,-21 21 0,22-22 16,-22 22-16,21-21 0,1 21 15,-1 0-15,0 0 0,1-21 0,20 21 16,1-21-16,-22 21 0,21 0 16,1 0-16,-1 0 0,1 0 15,-1 0-15,1 0 0,-22 0 16,22 0-16,-1 0 0,-20 0 0,20 21 15,1-21-15,-1 21 0,-21-21 16,22 21-16,-1 1 0,-20-22 0,20 21 16,1 0-16,-1 0 0,-20 0 15,20 0-15,-21-21 0,22 22 0,-22-1 16,1 21-16,-1-21 0,0 0 0,-21 1 16,22 20-16,-22-21 0,21 21 15,-21-20-15,1 20 0,-1-21 0,21 21 16,-21 1-16,0-1 0,-21-21 15,22 22-15,-1-1 0,-21-21 0,21 21 16,-21 1-16,0-22 0,0 21 16,0-21-16,0 22 0,0-1 15,0-21-15,0 22 0,0-22 0,0 21 16,0 0-16,0-20 0,-21 20 16,21 0-16,0-21 0,-21 22 0,21-22 15,-22 21-15,1-21 0,21 22 0,0-22 16,-21 0-16,21 21 0,-21-20 15,21-1-15,0 0 0,-21 0 0,0 0 16,-1 0-16,22 1 0,-21-1 0,0 0 16,0 0-16,21 0 15,-21 0-15,0 1 0,-1-1 0,1-21 0,0 21 16,0 0-16,0 0 0,0 0 16,-22 1-16,22-1 0,-21-21 15,21 21-15,-22 0 0,22 0 0,-21 0 16,-1 1-16,22-1 0,-21 0 15,0 0-15,20-21 0,-20 21 0,0 0 16,21 1-16,-22-1 0,22-21 0,-21 21 16,21 0-16,-22 0 0,1 0 15,21-21-15,-22 22 0,22-1 0,-21 0 16,0-21-16,-1 21 0,1 0 0,-22-21 16,22 21-16,0-21 15,-22 0-15,22 0 0,-22 22 0,22-22 16,0 0-16,-1 0 0,1 0 0,21 21 15,-21-21-15,20 0 0,1 0 16,0 0-16,0 0 0,0 21 0,0-21 16,-1 0-16,1 0 0,0 0 15,0 21-15,0-21 47,0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1:42:42.4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3810 2963 0,'-21'22'15,"0"20"-15,-1 0 0,1 1 16,-21-1-16,21 21 0,0 1 0,-1-1 16,1 1-16,21-1 15,0 1-15,0-1 0,0-20 0,0 20 16,21-20-16,1-1 0,-1 0 15,21 1-15,0-1 0,1-21 0,-1 0 16,0 22-16,22-43 0,-1 21 16,1-21-16,-1 0 0,22 0 0,0 0 15,-1-21-15,1 21 0,0-22 16,-1-20-16,-20 21 0,-1 0 0,1-22 16,-1 1-16,-20 0 0,-1-1 15,0 1-15,1-21 0,-1-1 0,-21 22 16,0-43-16,1 22 0,-1-1 15,-21 1-15,0 20 0,0-20 16,0 20-16,0 1 0,0 0 0,-21-22 16,-1 43-16,1-21 0,-21-1 15,21 1-15,-22 21 0,1-21 0,0 20 16,-22 1-16,22 0 0,-22 0 16,1 0-16,21 21 0,-22 0 15,1 0-15,-1 0 0,1 21 0,-1 0 16,22 0-16,-22 0 0,22 1 15,-22 20-15,22 0 0,0-21 0,-1 22 16,22-1-16,0-21 0,-21 22 16,21-22-16,21 21 0,-43-42 0,22 21 15,21 0-15,0 22 0,0-22 16,0 0-16</inkml:trace>
  <inkml:trace contextRef="#ctx0" brushRef="#br0" timeOffset="144.61">4170 3196 0,'-43'-21'16,"22"21"-16</inkml:trace>
  <inkml:trace contextRef="#ctx0" brushRef="#br0" timeOffset="360.79">4085 3260 0,'0'21'16,"21"-21"-16,0 0 16,1 0-16,-1 21 0,0-21 15,0 0-15</inkml:trace>
  <inkml:trace contextRef="#ctx0" brushRef="#br0" timeOffset="643.62">4551 3281 0,'0'21'16,"0"0"0,0 0-16,21-21 31,0 0-31,0 0 0,0 0 16,22 0-16,-22 0 0,0 0 0,21-21 15,-20 21-15,-1-21 0,0 21 16,-21-21-16,0 0 0,0 0 15,0-1-15,0 1 16,-21 21 0,0 0-16,-1 0 15,22 21-15,0 1 16,0-1-16,-21-21 16,21 21-16,-21 0 0,21 0 0</inkml:trace>
  <inkml:trace contextRef="#ctx0" brushRef="#br0" timeOffset="1008.64">4000 3620 0,'0'0'0,"-42"21"15,42 0 1,0 0-16,0 0 16,21 0-16,0-21 15,1 0-15,-1 0 0,21 0 16,0 0-16,-20 0 0,41 0 0,-21 0 16,1 0-16,-1 0 0,0-21 15,1 21-15,-22-21 0,21 21 0,-21-21 16,-21 0-16,0 0 15,0-1-15,-21 22 32,0 0-32,0 0 15,21 22-15,0-1 16,0 0 0</inkml:trace>
  <inkml:trace contextRef="#ctx0" brushRef="#br0" timeOffset="1376.42">4106 4043 0,'0'0'0,"-21"0"15,0 0 1,21 21-1,0 0-15,-21-21 0,21 21 0,-21 22 16,21-22-16,-22 21 0,1 1 16,0-1-16,0 0 0,0 22 0,0-1 15,-1 1-15,1-1 0,-21 1 16,21-1-16,0 1 0,-22 20 0,22-20 16,-21-22-16,21 22 0,-1-1 15,1-20-15,0-22 0,0 21 0,21-21 16,-21 0-16,21-42 31,0 0-15,0 0-16,21-21 0,0 20 15,0-20-15,0 0 0,1-1 0,-1 1 16,21 0-16</inkml:trace>
  <inkml:trace contextRef="#ctx0" brushRef="#br0" timeOffset="1744.72">3810 7345 0,'-42'42'16,"20"-42"-16,1 21 16,0 1-16,0-1 0,-21 0 0,20-148 15,1-254-15,0-42 0,0 63 0,0 42 16,0 64-16,-1 64 0,1 42 16,21 42-16,0 21 0,0 22 0,0 20 15,0 1-15,0 0 0,0 20 16,21-20-16,1 21 0,-1 0 0,0 0 15,0-1-15,0 1 0,22 0 16,-22 0-16,0 0 0,21 0 0,-21-1 16,22 22-16,-22 0 0,0-21 15,0 21-15,0 0 0,-21 21 16,22-21-16,-22 22 0,0-1 16,0 0-16,0 0 0,0 21 15,0-20-15,0 20 0,0-21 16,0 0-16,0 22 0,0-22 0,0 0 15,0 21-15,0-21 0,0 1 16,0-1-16,21-21 16,0 0-16,0 0 0,0-21 15,22-22-15,-22 22 0,21 0 16</inkml:trace>
  <inkml:trace contextRef="#ctx0" brushRef="#br0" timeOffset="2735.29">4678 4466 0,'0'0'0,"-21"0"0,-1 0 0,1 0 16,0 0-16,0 0 0,0 0 0,0 21 15,-1-21-15,1 0 16,42 0 15,22 0-31,-22 22 0,21-22 16,1 0-16,-1 0 0,21 0 0,22 0 15,0 0-15,-1 0 0,1 0 0,21 0 16,0 0-16,0 0 0,-1 0 16,1 0-16,191 0 15,-234 0-15,1 0 0,-1 0 16,-21 0-16,1 0 0,-22 0 0,0 0 15,0 0-15,0 0 0,-42 0 32,0 0-32,0 0 15,0 0-15,0-22 0,-22 22 16,22 0-16,0 0 0,0-21 0,0 0 16,-22 21-16,22 0 0,0 0 0,0-21 15,0 21-15,-1 0 0,1 0 16,21-21-1,21 21 1,1 0-16,-1 0 16,0 0-16,21 0 15,-21 0-15,1 0 0,-1 21 16,0 0-16,-21 0 0,0 0 16,0 1-16,0 20 15,0-21-15,-21 0 0,21 0 0,-21 1 16,-1-1-16,-20 0 0,21 0 0,0 0 15,0 0-15,-22 1 0,22-1 16,0 0-16,0-21 0,0 0 0,21-21 31</inkml:trace>
  <inkml:trace contextRef="#ctx0" brushRef="#br0" timeOffset="3483.7">7302 3662 0,'0'0'16,"22"-21"-16,-22 0 0,21-1 0,-21 1 0,0 0 15,0 0-15,0 0 0,0 0 16,0-1-16,0 1 0,0 0 0,0 0 15,0 0-15,0 0 0,0-1 16,0 1-16,0 0 0,-21 21 16,21-21-16,-22 21 0,1 0 15,0 0-15,21 21 0,-42 0 16,21 0-16,-1 22 0,1-22 16,-21 42-16,21-20 0,0-1 0,-22 22 0,22-1 15,0 1-15,-21-1 0,20 1 16,1-1-16,0 1 0,0-1 15,0 1-15,21-1 0,0-21 0,0 22 16,0-22-16,21-21 0,0 22 16,21-22-16,-20 0 0,20 0 0,0-21 15,1 0-15,-1 0 0,0 0 16,22 0-16,-22-21 0,22 0 0,-1 0 16,1-22-16,-1 22 0,1-21 0,-22 0 15,21-22-15,-20 22 0,-1-22 16,-21 22-16,22-22 0,-22 1 15,-21 21-15,0-22 0,0 22 0,0-22 16,0 22-16,-21-22 0,-1 22 16,1 0-16,-21-1 0,21 1 15,-22 21-15,1-21 0,0 20 0,-1 1 16,1 0-16,0 21 0,-1 0 0,1 0 16,0 0-16,-1 21 0,1 0 15,0 1-15,-1 20 0,1-21 0,0 21 16,21 1-16,-22-22 0,22 21 15,0 1-15,0-22 0,21 21 0,-21 0 16,21-20-16,0-1 16,0 21-16,0-21 0,0 0 0,0 1 15,21-22-15,0 21 0</inkml:trace>
  <inkml:trace contextRef="#ctx0" brushRef="#br0" timeOffset="3820.51">7239 3874 0,'-21'0'15,"0"0"-15,-1 0 0,1 21 0,0-21 16,0 21-16,0 0 0,0-21 16,21 21-16,0 0 0,0 1 15,21-22 1,0 0-16,0 0 0,0 0 15,0 0-15,1 0 16,-1 0-16,-21-22 0,0 1 16,0 0-1,-43 21-15,43-21 0,-21 21 16,0 0-16,0 0 16,0 0-16,21 21 15,0 0-15,21-21 16,0 21-1,0-21-15,0 0 0,1 0 16</inkml:trace>
  <inkml:trace contextRef="#ctx0" brushRef="#br0" timeOffset="4340.22">7260 4255 0,'-21'0'0,"0"0"16,42 0 31,0 0-47,0 0 0,0 0 0,1 0 15,-1 0-15,0 0 0,0-22 16,0 22-16,0 0 15</inkml:trace>
  <inkml:trace contextRef="#ctx0" brushRef="#br0" timeOffset="4594.64">7260 4445 0,'0'42'32,"-21"-42"-32,21 22 0,-21-22 0,21 21 15,0 0-15,-21 0 0,-1 21 16,22-20-16,0 20 0,-21 0 16,0 1-16,0-1 0,0 21 0,0-20 15,21 20-15,-22-20 0,1 20 16,21-21-16,0 1 0,0-1 0,0-21 15,0 22-15,0-22 0,0 0 0,0 0 16</inkml:trace>
  <inkml:trace contextRef="#ctx0" brushRef="#br0" timeOffset="5000.54">7048 5249 0,'0'-21'0,"0"0"16,0-21-16,0 21 0,0-22 16,0 1-16,0 0 0,22-1 15,-22-20-15,0 20 0,21 1 16,-21 0-16,0 21 0,0-1 0,0 1 15,0 0-15,-21 21 16,-1 0-16,1 0 0,0 0 16,0 21-16,0 0 0,0-21 0,-1 22 15,1-1-15,0 0 0,0 0 16,0-21-16,21 21 0,0 0 16,21-21 15,0 0-31,0-21 15,0 21-15,1-21 0,-1 0 16,21 0-16,-21 0 0,22-1 0,-22 1 16,21 0-16,0 0 0,-20 0 15,-1 21-15,21-21 0,-21 21 0,0 0 16,1 0-16,-1 0 16,-21 21-16,21 0 0,-21 0 15,0 0-15,0 22 0,0-22 0,0 0 16,0 21-16,0-21 0,0 1 15,0-1-15,0 0 0,0 0 0,21-21 16,-21 21-16,21-21 0,0 0 16,1-21-1,-22 0-15,0 0 0,21 0 16,0-22-16,0 22 0</inkml:trace>
  <inkml:trace contextRef="#ctx0" brushRef="#br0" timeOffset="5148.46">7705 3852 0,'0'22'0</inkml:trace>
  <inkml:trace contextRef="#ctx0" brushRef="#br0" timeOffset="5363.9">7768 3831 0,'-21'0'16,"0"0"-16,0 0 16,-1 0-16,1 0 15,0 0-15,21 21 0,0 1 16,-21-22-16,21 21 0,-21 0 15,21 0-15,0 0 0,0 0 16,0 1-16,21-22 16,-21 21-16,21-21 0,0 0 0,22 0 15,-22 0-15,21 0 0</inkml:trace>
  <inkml:trace contextRef="#ctx0" brushRef="#br0" timeOffset="5779.66">8276 3979 0,'0'0'0,"-63"0"0,-64 22 15,105-1-15,1-21 0,21 21 16,0 0-16,21 0 16,22-21-16,20 21 0,1-21 0,-22 0 15</inkml:trace>
  <inkml:trace contextRef="#ctx0" brushRef="#br0" timeOffset="6060.02">9038 4128 0,'0'0'0,"42"0"0,1 0 15,20 0-15,1 0 0,-1 0 16,1 0-16,-1 0 0,1 0 0,-22 0 16,-21 0-16,22 0 0,-43-22 31,-43 1-31,22 21 0,0-21 16,-21 21-16,20-21 0,-20 0 15,0 21-15,21-21 0,-1 21 0,-20-22 16,21 1-16,0 21 0,21-21 15,-21 21-15,42 0 32,0 0-32,0 0 15,21 0-15,-20 0 0,-1 0 0,0 21 16,0 0-16,0 1 0,0-22 16,-21 21-16,0 21 0,0-21 0,0 0 15,0 1-15,-21 20 0,0-21 0,0 0 16,-21 22-16,-1-22 0,1 0 15</inkml:trace>
  <inkml:trace contextRef="#ctx0" brushRef="#br0" timeOffset="6147.96">9356 4212 0,'42'-21'16,"0"-21"-1</inkml:trace>
  <inkml:trace contextRef="#ctx0" brushRef="#br0" timeOffset="6459.78">10922 3429 0,'0'0'0,"0"-21"15,0 0 1,-21 21 0,0 0-16,-1 21 15,22 0-15,-21 0 0,0 0 0,-21 22 16,21-22-16,-1 21 0,1 1 16,0-22-16,-21 21 0,21 0 0,-1 1 15,1-1-15,21 0 0,0 1 0,0-1 16,0 0-16,0-20 0,0 20 15,0 0-15,21 1 0,1-22 0,20 0 16,0-21-16,-21 0 0</inkml:trace>
  <inkml:trace contextRef="#ctx0" brushRef="#br0" timeOffset="6480.77">11218 4297 0,'0'0'0</inkml:trace>
  <inkml:trace contextRef="#ctx0" brushRef="#br0" timeOffset="6675.66">11578 4128 0,'21'-22'0,"0"1"16,-21 0-16,43 0 0,-22-21 0,0-1 15,0 22-15,0-42 0,1 20 16,-1 1-16,-21 0 0,0-22 0,0 22 15,0-22-15,0 1 0,0 20 0,-21 1 16,-1-21-16,-20 20 0,21 1 16,-21 21-16,-1-22 0,1 22 0,-22 0 15,22 0-15,-21 21 0,-1 0 16,1 0-16,20 0 0,1 21 16,0 0-16,-22 0 0,22 1 0,-22 20 15,1 0-15,20 1 0,1-1 16,0 0-16,-1 22 0</inkml:trace>
  <inkml:trace contextRef="#ctx0" brushRef="#br0" timeOffset="6747.62">10562 3874 0,'0'21'16,"21"-21"-1,0 0-15,1 0 0,-1 0 0,0 0 16,0 0-16</inkml:trace>
  <inkml:trace contextRef="#ctx0" brushRef="#br0" timeOffset="7092.42">10858 3747 0,'0'21'16,"0"0"-1,22-21-15,-1 0 16,0 0-16,0 0 0,0 0 0,0 0 15,1 0-15,-1 0 0,0 0 16,0 0-16,-21-21 16,0 0-16,0-1 15,0 1-15,-21 0 16,0 21-16,0 0 0,-1 0 16,1 0-16,0 0 15,0 21-15,21 0 16,0 1-1,21-22-15,0 0 16,0 0-16,1 0 0,-1 0 0,0 0 16,0 0-16</inkml:trace>
  <inkml:trace contextRef="#ctx0" brushRef="#br0" timeOffset="7195.56">11345 3683 0,'-21'0'31,"0"0"-31</inkml:trace>
  <inkml:trace contextRef="#ctx0" brushRef="#br0" timeOffset="7388.44">11261 3768 0,'0'0'0,"21"0"15,0 0-15,0 0 16,0 0-16,0 0 0,1 0 16,-1 0-16,-21-21 0,21 21 15,-21-22-15,0 1 0,0 0 16,0 0-1,0 0-15,-21 21 16,0 0-16,-1 0 0,1 0 16,21 21-1,-21-21-15,21 21 0,-21 0 0,21 0 16,-21-21-16,21 22 0,-21-1 16</inkml:trace>
  <inkml:trace contextRef="#ctx0" brushRef="#br0" timeOffset="7496.39">10816 3937 0,'0'0'0</inkml:trace>
  <inkml:trace contextRef="#ctx0" brushRef="#br0" timeOffset="7544.36">10837 4043 0,'43'0'16,"-22"0"-16</inkml:trace>
  <inkml:trace contextRef="#ctx0" brushRef="#br0" timeOffset="7711.28">11176 4085 0,'-21'21'0</inkml:trace>
  <inkml:trace contextRef="#ctx0" brushRef="#br0" timeOffset="8016.08">11007 4170 0,'0'0'0,"-22"0"0,1 0 15,0 0 1,21 21-1,0 21 1,0-20-16,0-1 0,0 21 16,0-21-16,0 22 0,-21 20 15,21-21-15,-21 1 0,0-1 0,-1 22 16,1-1-16,0 1 0,-21-1 0,21 1 16,-22-1-16,22 1 0,-21-1 0,21-21 15,-1 22-15,1-22 0,0-21 16,0 22-16,21-22 0,-21 0 0,21 0 15,0-42 17,21 21-32,0-21 0,-21 0 15,21 0-15,0-1 0,-21 1 0,22 0 16,-1 0-16,0 0 0,-21-22 16,21 22-16,0 0 0</inkml:trace>
  <inkml:trace contextRef="#ctx0" brushRef="#br0" timeOffset="8376.87">10816 4699 0,'0'-21'0,"-63"0"16,20 21-16,22 0 15,-21 21-15,21 0 0,-22-21 0,1 21 16,21 0-16,-22 1 0,22-22 0,-21 21 16,21 0-16,0-21 0,-1 0 15,1 21-15,42-21 31,1 0-31,-1-21 0,21 0 16,-21 0-16,22 21 0,-1-22 0,-21 1 16,21 0-16,1 0 0,-1 0 0,0 0 15,1 21-15,-1-22 0,-21 1 16,22 21-16,-1 0 0,-21 0 0,0 0 16,0 0-16,1 0 0,-1 21 0,-21 1 15,21-1-15,-21 0 0,0 21 16,0-21-16,0 1 0,0 20 0,0-21 15,0 21-15,0-20 0,0 20 16,0-21-16,0 0 0,0 0 16,0 1-16,0-1 0,21-21 0,0 0 15,0 0-15,1 0 0,-1 0 16,0-21-16,0-1 0</inkml:trace>
  <inkml:trace contextRef="#ctx0" brushRef="#br0" timeOffset="9143.98">13991 3429 0,'0'0'0,"21"-21"0,0 0 0,1 0 0,-1-1 16,-21 1-16,0 0 0,0-21 15,0 21-15,0-1 0,0 1 0,0 0 16,0 0-16,-21 21 16,-1 0-16,1 0 15,0 42-15,0-21 0,-21 22 0,20-1 16,1 0-16,-21 1 0,0 20 15,20 1-15,-20-1 0,21 1 16,-21-22-16,20 22 0,1-1 16,0 1-16,21-22 0,-21 0 0,21 1 15,0-1-15,0 0 0,21 1 0,21-22 16,-20 0-16,20 0 0,0 0 16,1-21-16,20 0 0,1 0 0,-1 0 15,1 0-15,20-21 0,-20 0 16,20 0-16,-20 0 0,-1-22 0,1 1 15,-1 0-15,-20-1 0,-1-20 0,0 20 16,-20-20-16,-1 21 16,-21-22-16,0 1 0,0-1 0,0 1 15,0-1-15,-21 1 0,-22 20 16,22 1-16,-21-22 0,21 43 0,-22-21 16,-20 21-16,20 0 0,-20-1 0,21 22 15,-22 0-15,1 0 0,-1 0 16,1 22-16,-1-1 0,22 0 0,-22 21 15,22 1-15,0-1 0,-1 0 16,22 1-16,0-1 0,0 0 0,0 22 16,21-22-16,0 0 0,0-20 15,0 20-15,0 0 0,0-21 0,0 1 16,0-1-16,21 0 0,0 0 16,0-21-16</inkml:trace>
  <inkml:trace contextRef="#ctx0" brushRef="#br0" timeOffset="9371.85">13928 3725 0,'42'0'0,"0"0"15,-21 0-15,1 0 16,-1 0-16,0 0 0,0 0 0,0 0 16,-21-21-16,0 0 15,0 0-15,-21 0 16</inkml:trace>
  <inkml:trace contextRef="#ctx0" brushRef="#br0" timeOffset="10016.33">14076 6773 0,'42'0'16,"-21"0"-16,22 0 0,-22 0 0,0 0 15,0 0-15,0-21 0,0 21 0,1 0 16,-1 0-16,0 0 0,-21-21 31,-21 21 0,21 21-15,-21-21-16,21 21 16,-22 1-16</inkml:trace>
  <inkml:trace contextRef="#ctx0" brushRef="#br0" timeOffset="11668.17">14372 3556 0,'21'0'16,"0"0"0,-21 21 30,0 0-46,-21 1 16,0-22 0,21 21-16,0 0 15,21-21 17,0 0-17,-21-21 1,0 0-16,0-1 15,0 1 1,-21 0 0,0 21-16,21 21 31,-21-21-31,21 21 16,0 1-1,0-1-15,0 0 16</inkml:trace>
  <inkml:trace contextRef="#ctx0" brushRef="#br0" timeOffset="12027.84">13864 3789 0,'0'0'0,"-21"21"16,21 0-1,21-21-15,0 0 0,0 0 16,1 0-16,-1 0 0,0 0 16,21 0-16,-21 0 0,22 0 0,-22 0 15,0 0-15,21-21 0,-20 21 0,-1 0 16,-21-21-16,21 21 15,-21-21-15,0 42 79,0 0-64,0 0-15</inkml:trace>
  <inkml:trace contextRef="#ctx0" brushRef="#br0" timeOffset="12379.69">14182 4085 0,'-22'0'0,"1"0"31,0 21-31,21 1 15,-21-1-15,21 0 16,0 0-16,0 21 0,0-20 0,-21 20 16,21 0-16,0 1 0,-21-1 15,21 21-15,0-20 0,0 20 0,0 1 16,-22-22-16,22 43 0,-21-22 0,0 1 16,21-1-16,-21 1 0,0-1 0,0 1 15,-1-22-15,1 22 16,21-22-16,-21 0 0,0 1 0,0-22 0,21 21 15,0-21-15,-21-21 0,21 21 16,0-42 0,0 0-1,0-21-15,21 21 0,0-1 16,-21-20-16,21 0 0,0-1 0</inkml:trace>
  <inkml:trace contextRef="#ctx0" brushRef="#br0" timeOffset="12751.99">14097 4657 0,'0'0'0,"0"-21"0,-21 21 16,0 0 0,-1 0-16,1 0 0,0 21 15,0 0-15,-21-21 0,-1 21 0,22 0 16,-21 22-16,21-22 0,-22 0 16,22 0-16,-21 0 0,21 0 0,-1 1 15,1-1-15,0-21 0,21 21 0,0-42 31,0 0-31,21 21 16,0-43-16,1 22 0,-1 0 16,21-21-16,-21 20 0,22 1 0,-22 0 15,21-21-15,-21 42 0,22-21 0,-22-1 16,21 22-16,-21 0 0,0 0 16,22 0-16,-22 22 0,0-1 15,0 0-15,0 21 0,1-21 0,-22 1 16,21 20-16,0-21 0,0 0 0,0 22 15,-21-22-15,21 0 0,-21 0 16,22-21-16,-22 21 0,21-21 16,-21-21 15,0 0-31,0 0 0</inkml:trace>
  <inkml:trace contextRef="#ctx0" brushRef="#br0" timeOffset="13151.79">12552 3852 0,'-43'0'0,"86"0"0,-107 22 15,43-1-15,0 0 0,0 0 16,21 0-16,0 0 16,21 1-16,0-22 15,21 0-15,1 0 0,-1 21 0,22-21 16,-1 0-16,1 0 0,20 0 0,1 0 16,0 0-16,20 0 0,-20 0 15,0 0-15,-1 0 0,1-21 0,0 21 16,-22 0-16,1 0 0,-1 0 15,-20 0-15,-22 0 0,21 0 0,-21 0 16,-21 21 31,21-21-47,-21 21 16,0 0-16,22-21 15,-22 21-15</inkml:trace>
  <inkml:trace contextRef="#ctx0" brushRef="#br0" timeOffset="14124.93">14351 11303 0,'0'0'0,"21"-21"0,-21 0 0,0 0 0,0-1 15,0 1-15,0 0 16,0 0-16,-21 0 0,0 21 0,0 0 16,-22-21-16,22 21 0,-21 0 0,-1 0 15,1 0-15,0 21 0,-22 0 16,22 21-16,-22-21 0,22 43 0,-21-22 16,-1 22-16,22-22 0,-1 22 0,1-1 15,0 1-15,21-1 0,-1 22 16,1-22-16,21 1 0,0 20 15,21-20-15,1-1 0,-1 1 0,21-1 16,0 1-16,1-22 0,20 1 16,1-1-16,-1 0 0,22-21 0,-22 1 15,22-1-15,21 0 0,-21-21 0,-1 0 16,22 0-16,-21 0 0,21 0 16,-1-21-16,-20 0 0,21-1 0,0 1 15,0-21-15,-22 0 0,1-1 16,0-20-16,-1-1 0,-20 1 0,-22-22 15,0 0-15,1 1 0,-22-1 0,0 0 16,0 1-16,-21-1 0,0 0 16,0 1-16,0 20 0,0-20 0,-21 20 15,0 1-15,0-1 0,-22 1 16,1 20-16,-21-20 0,-1 20 16,-21 22-16,1-21 0,-1 21 0,0-22 15,-20 22-15,20 21 0,-21 0 16,21 0-16,-20 0 0,20 0 0,0 21 15,1 1-15,20-1 0,1 0 0,20 0 16,1 0-16,21 22 0,0-22 16,-1 21-16,22-21 0,0 0 0,0 22 15,0-22-15,22 21 0,20-21 0,-21 1 16</inkml:trace>
  <inkml:trace contextRef="#ctx0" brushRef="#br0" timeOffset="14448.27">14732 11536 0,'0'0'0,"-42"42"16,20-42-16,1 21 0,0-21 15,0 0-15,21 22 16,21-22-1,0 0 1,0-22-16,1 1 0,-1 21 16,-21-21-16,0 0 15,0 0-15,0 0 0,0-1 16,-21 22 0,-1 0-16,1 0 15,0 0 1,21 22-16,0-1 15,21-21-15,0 0 16</inkml:trace>
  <inkml:trace contextRef="#ctx0" brushRef="#br0" timeOffset="14767.48">15176 11515 0,'0'21'15,"0"0"-15,-21-21 0,21 21 16,-21-21-16,21 21 0,-21-21 16,21 22-16,0-1 15,21-21 17,0 0-32,-21-21 0,21 21 15,-21-22-15,22 22 0,-22-21 16,0 0-16,0 0 0,0 0 15,-22 21-15,1 0 16,0 0-16,0 0 16,0 0-1,21 21-15,-21 0 16,21 0-16,0 0 0,0 1 16,-22-22-16,22 21 0</inkml:trace>
  <inkml:trace contextRef="#ctx0" brushRef="#br0" timeOffset="15040.84">14626 11917 0,'0'0'0,"-21"0"0,0 21 16,42-21 15,0 0-31,0 0 0,22 0 15,-22 0-15,21 0 0,0 0 16,1-21-16,-22 21 0,21-21 0,-21 21 16,22 0-16,-22-21 0,-21-1 15,21 22-15,-42 0 47,0 22-47</inkml:trace>
  <inkml:trace contextRef="#ctx0" brushRef="#br0" timeOffset="15308.05">14838 12298 0,'0'0'0,"-21"42"0,21-21 15,0 22-15,0-1 0,-22 0 16,22 1-16,-21-1 0,21 0 0,0 22 15,-21-1-15,0 1 0,21-1 0,-21 1 16,0-1-16,-1 1 0,1-1 16,0 1-16,0-1 0,-21 1 0,20-1 15,-20 1-15,21-22 0,0 22 0,-22-22 16,22 0-16,-21 1 0,21-1 16,0-21-16,-1 0 0,1 1 0,21-1 15,0-42 1,0-1-16,21 1 15</inkml:trace>
  <inkml:trace contextRef="#ctx0" brushRef="#br0" timeOffset="15659.85">14605 13208 0,'0'0'0,"0"-21"0,0 0 0,-21 21 16,0 0-1,-1 0-15,1 21 0,0 0 0,-21-21 16,21 21-16,-22-21 0,22 0 15,0 21-15,0-21 0,-22 0 0,22 0 16,42 0 15,1-21-31,-1 21 16,0-21-16,0 0 0,21 0 0,-20 0 16,20-1-16,-21 22 0,21-21 15,-20 21-15,-1-21 0,0 21 0,0 0 16,0 0-16,0 21 0,1 0 0,-22 1 15,0 20-15,0-21 0,0 21 16,0 1-16,0-1 0,0-21 0,0 22 16,-22-1-16,1 0 0,21-21 0,-21 22 15,21-1-15,-21-21 0,21 0 16,0 1-16,21-44 31,0 1-31,-21 0 0</inkml:trace>
  <inkml:trace contextRef="#ctx0" brushRef="#br1" timeOffset="23607.41">14309 3387 0,'0'-21'94,"21"21"-94,-21-22 15,21 1-15,0 0 0,0 21 16,-21-21-16,21 0 0,1 21 16,-22-21-16,0-1 0,21 1 0,-21 0 15,21 0-15,0-21 0,-21 20 16,0 1-16,21-21 0,0 21 0,1-22 16,-22 22-16,21-21 0,0 0 15,0-1-15,-21 1 0,21 0 0,0 20 16,1-41-16,-22 21 0,21-1 15,-21 1-15,21 0 0,-21-1 0,0 1 16,0 0-16,21 20 0,-21-20 16,0 0-16,21 21 0,-21-22 15,0 1-15,21 21 0,-21-22 16,0 22-16,0-21 0,0 0 0,0 20 16,0-20-16,0 21 0,0-21 15,0-1-15,0 22 0,0 0 0,0-21 16,0 20-16,-21-20 0,21 21 15,0 0-15,-21 0 0,21-1 0,-21 1 16,0 0-16,21 0 0,0 0 16,-21 0-16,-1-1 15,22 1-15,-21 0 16,0 0-16,0 21 16,21-21-16,-21 21 15,0-21-15,-1 21 0,1-22 0,0 1 16,0 21-16,0-21 0,-22 21 15,22-21-15,0 0 0,0 21 0,-21-21 16,20-1-16,1 22 0,0-21 16,-21 21-16,21-21 0,-1 21 0,-20-21 15,21 21-15,0 0 0,-22-21 16,22 21-16,0 0 0,0-21 0,0 21 16,0 0-16,-1 0 15,1-22-15,0 22 0,0 0 0,0 0 16,0 0-16,-1 0 0,1 0 0,0 0 15,0 0-15,0 0 16,0-21-16,-1 21 0,1 0 0,0 0 16,-21 0-16,21 0 0,-1 0 15,1 0-15,0 0 0,-21 0 0,21 0 16,-1 0-16,1 0 0,0 21 16,0-21-16,0 0 0,-22 0 0,22 0 15,0 0-15,0 22 0,0-1 16,-22-21-16,22 0 0,-21 21 0,21-21 15,-22 0-15,22 21 0,-21-21 16,21 0-16,0 21 0,-1 0 16,1-21-16,0 0 0,0 22 0,0-22 15,0 21-15,-1-21 0,1 21 16,-21 0-16,21-21 0,0 21 16,-1-21-16,-20 21 0,21 1 0,0-22 15,-22 21-15,22 0 0,-21 0 16,0-21-16,20 21 0,-20 0 0,21 1 15,-21-1-15,20 0 0,-20 0 16,21 0-16,0 0 0,-22 1 16,22-1-16,0 21 0,0-21 0,-21 0 15,20 1-15,1-1 0,0 0 16,-21 21-16,21-21 0,-1 1 16,1-1-16,0 0 0,0 0 0,0 0 15,0 0-15,-1 1 0,1-22 16,0 21-16,0 0 0,0 0 0,0-21 15,-1 21-15,1 0 0,0 1 16,0-22-16,0 21 0,0 0 0,-1 0 16,1-21-16,0 21 0,0 0 15,0 1-15,0-22 0,-1 21 0,1 0 16,0 0-16,-21 0 16,21-21-16,-1 21 0,22 1 0,-21-1 0,0 0 15,0 0-15,0 0 0,0 0 16,21 1-16,-22-1 0,1 0 0,0-21 15,21 21-15,-21 0 16,21 0-16,-21 1 0,0-1 0,21 0 16,0 0-16,-22 0 0,1 0 15,21 1-15,-21-1 0,0 0 0,0 0 16,0 0-16,21 0 0,-22 1 16,1-22-16,21 21 0,0 0 15,-21 0-15,0 0 16,0-21 31,0 0-47,21-21 15,0 0 1,0 0-16,0 0 16,0-1-16,0 1 0,0-21 0,0 21 15,0-22-15,0 22 0,0-21 16,0 0-16,0-1 0,0 1 0,21 21 15,0-22-15,-21 1 0,0 21 16,0-21-16,21 20 0,-21 1 0,21 0 16,-21 0-16,21 0 0,-21 0 15,0-1-15,0 1 0,0 0 16,22 21 0,-22 21 30,0 0-30,0 1-16,-22-22 0,22 21 0,-21 0 16,21 0-16,0 0 0,0 22 0,0-22 15,-21 0-15,21 21 0,0-21 16,0 22-16,0-22 0,-21 21 0,21 1 16,0-22-16,0 21 15,0-21-15,0 22 0,0-22 0,0 21 0,-21-21 16,21 0-16,0 1 15,0-1-15,-21 0 0,21 0 0,0 0 16,0 0-16,0 1 0,0-1 16,0 0-1,0 0 17,0-42-1,21 21-16,0 0-15,-21-21 0,42 21 16,-21-21-16,1 21 0,20-22 16,0 22-16,1-21 0,20 0 0,-21 21 15,22-21-15,-1 21 0,-20-21 16,20 21-16,-20 0 0,-1 0 0,0-21 16,1 21-16,-1 0 0,-21 0 15,0 0-15,0 0 0,1 0 31</inkml:trace>
  <inkml:trace contextRef="#ctx0" brushRef="#br1" timeOffset="26348.31">10774 2921 0,'0'0'0,"-21"0"31,-1 0-15,1 0-1,0 0 17,0 0-17,21-21 17,0 0-17,0 0 1,0-1-1,0 1-15,0 0 0,21 0 16,-21 0-16,21 0 16,-21-1-16,0 1 0,0 0 15,21 0-15,1-21 0,-22 20 0,0-20 16,21 0-16,0-1 0,-21 22 16,21-21-16,-21 0 0,0-1 0,0 22 15,0-21-15,0-1 0,0 22 16,21-21-16,-21 0 0,0 20 0,0-20 15,0 0-15,0-1 0,21 22 16,-21-21-16,0 0 0,0 20 0,0-20 16,0 21-16,0-21 0,0 20 15,22-20-15,-22 21 0,0 0 0,0-22 16,0 22-16,0 0 0,0 0 16,0 0-16,-22 0 0,1-1 15,21 1-15,0 0 16,-21 0-16,0 0 0,0 0 15,21-1-15,-21 1 0,-1 0 16,22 0-16,-21 0 0,0 0 16,0-1-16,21 1 15,-21 0-15,0 21 0,-1-21 16,22 0-16,-21 0 0,0 21 0,21-22 16,-21 1-16,0 21 0,0-21 15,-1 0-15,1 0 0,0 21 16,0-21-16,0 21 0,0-22 15,-1 22-15,1-21 16,0 21-16,0-21 0,0 21 0,0-21 16,-22 21-16,22-21 0,-21 0 15,-1 21-15,22-22 0,-21 1 0,0 21 16,-1-21-16,1 21 0,0-21 16,-1 21-16,1 0 0,0-21 15,20 21-15,-20 0 0,21 0 0,0 0 16,0-21-16,-1 21 0,1 0 15,0 0-15,0 0 0,0 0 16,0 0-16,-1 0 0,1 0 16,0 21-16,0-21 0,0 0 15,0 21-15,-1-21 16,1 0-16,0 21 0,0-21 0,0 0 16,0 21-16,-1-21 0,-20 0 15,21 21-15,0-21 0,-22 22 16,1-22-16,0 0 0,21 21 0,-22-21 15,1 0-15,0 21 0,-1 0 16,1-21-16,21 21 0,-22-21 16,22 21-16,-21-21 0,21 22 0,0-22 15,-22 21-15,22-21 0,-21 21 16,21-21-16,-22 21 0,22-21 16,0 21-16,-21-21 0,20 21 15,1 1-15,0-22 0,-21 21 16,21 0-16,-1-21 0,1 21 0,-21 0 15,21 0-15,-22 1 0,1-1 16,21 0-16,-21 0 0,20 0 0,-20 0 16,21 1-16,-21-1 0,20 0 15,1 0-15,-21 0 0,21 0 0,0-21 16,-1 22-16,-20-1 0,21 0 16,0 0-16,-22 0 0,22 0 15,0 1-15,0-1 0,-21 21 16,20-21-16,1 0 0,-21 1 0,21-1 15,0 21-15,-1-21 0,1 0 16,0 1-16,0 20 0,0-21 16,0 0-16,-1 0 0,1 1 0,0-1 15,0 0-15,0 0 0,0 0 16,21 0-16,-22 1 0,1-1 0,0 0 16,0 0-16,0 0 0,0 0 15,-1 1-15,1-1 0,0 0 0,0 0 16,21 0-16,-21 0 0,0 1 15,-1-1-15,1 0 0,0 0 16,21 0-16,-21 0 0,0 1 16,21-1-16,-21 0 0,21 0 0,-22-21 15,22 21-15,-21 0 0,21 1 16,-21-1-16,0 0 0,21 0 16,-21 0-16,0-21 0,21 21 0,0 1 15,-22-1-15,1-21 0,21 21 16,-21 0-16,21 0 0,0 0 15,0 1 1,-21-22-16,21 21 16,-21 0-1,21 0-15,0 0 32,0-42 93,0 0-110,0 0-15,0 0 16,0-1-16,0 1 0,0 0 0,0 0 15,0-21-15,0 20 0,0 1 16,0 0-16,0-21 0,0 21 0,0-1 16,0-20-16,0 21 0,0-21 15,0 20-15,0 1 0,0-21 16,21 21-16,-21 0 0,0-1 0,0 1 16,21 0-16,-21 0 0,0 0 15,0 42 16,0 0-15,0 0-16,0 0 16,0 1-16,0-1 0,0 0 0,0 0 15,0 21-15,0-20 0,0 20 16,-21-21-16,21 21 0,0-20 0,0 20 16,0-21-16,0 21 0,0-20 15,0 20-15,0-21 0,0 0 0,0 22 16,0-22-16,0 0 0,21 0 15,-21 0-15,0 0 0,0 1 0,0-1 16,21 0-16,-21 0 16,0 0-1,21-21 1,1 0 15,-1 0-15,0-21-16,0 21 0,0-21 15,0 21-15,1-21 0,-1 0 0,21 21 16,0-22-16,1 1 0,-1 0 16,0 21-16,1-21 0,-1 0 0,0 21 15,1 0-15,-22 0 0,21-21 16,-21 21-16,1 0 0,-1 0 16,0 0-1,-42 0 32,0 0-31,-1 0-16,1 0 0</inkml:trace>
  <inkml:trace contextRef="#ctx0" brushRef="#br1" timeOffset="28127.47">6435 2963 0,'0'-21'32,"21"21"-17,-21-21-15,0 0 16,21 0-16,-21 0 0,21-1 15,-21 1-15,0 0 0,0 0 16,21 0-16,0 0 0,-21-1 0,22-20 16,-22 0-16,21 21 0,0-22 15,-21 1-15,21 0 0,0 20 0,-21-20 16,21 0-16,1-1 0,-1 22 16,0-21-16,0 0 0,0 20 15,0-20-15,1 0 0,-1-1 16,0 22-16,-21-21 0,21 0 0,0-1 15,-21 1-15,0-22 0,21 22 16,-21 0-16,22-1 0,-22 1 0,0 0 16,0-1-16,0 22 0,0-21 15,0 21-15,0-22 0,0 22 16,0 0-16,0-21 0,0 21 0,0-1 16,-22 1-16,22 0 0,-21 0 15,0 0-15,21-22 0,-21 43 0,21-21 16,-21 0-16,0 0 0,21 0 15,-22 0-15,1-1 0,0 22 16,0-21-16,0 0 0,0 0 16,-1 21-16,1-21 0,0 0 15,0 21-15,0-22 0,0 22 0,-22-21 16,22 0-16,-21 21 0,21-21 16,-1 21-16,-20-21 0,21 21 15,0-21-15,-22 21 0,22 0 16,0-22-16,-21 22 0,21 0 0,-1 0 15,1-21-15,0 21 0,0-21 16,0 21-16,0 0 0,-1 0 0,1 0 16,0-21-16,0 21 0,0 0 15,-22 0-15,22 0 0,0 0 16,0 0-16,0 0 0,0 0 16,-22 0-16,22 0 0,0 0 15,0 0-15,-22 0 0,22 0 0,0 0 16,-21 21-16,21-21 0,-22 0 15,22 0-15,-21 21 0,-1 0 16,22-21-16,-21 22 0,21-22 0,0 21 16,-22-21-16,22 21 0,-21 0 15,21 0-15,-1 0 0,-20 1 16,21-1-16,0 0 0,-22 0 0,22 0 16,-21 22-16,21-22 15,-22 21-15,22-21 0,0 22 0,-21-22 0,21 21 16,-22 0-16,1-20 15,21 20-15,-22 0 0,22 1 16,-21-1-16,21 0 0,-22 1 0,22 20 16,-21-21-16,21 1 0,-22-1 15,22 0-15,0 22 0,-21-22 0,21 1 16,-1-22-16,1 21 0,0 0 16,0-20-16,0 20 0,0-21 15,-1 21-15,22-20 0,0-1 0,-21 21 16,0-21-16,21 0 0,0 1 15,0-1-15,0 0 0,-21 0 0,21 0 16,-21 0-16,21 1 16,0-1-16,-21-21 15,21 21-15,0 0 16,-22-21 0,22-21 15,0 0-16,0 0-15,0-1 16,-21 1-16,21 0 0,0 0 16,0 0-16,0 0 0,0-1 15,0-20-15,0 21 0,0 0 16,0 0-16,0-1 0,0-20 0,0 21 16,0 0-16,0 0 15,0-1-15,0 1 0,0 0 0,0 0 16,0 0-16,0 0 15,0-1 1,0 44 31,0-1-47,0 0 0,-21 0 16,21 0-16,0 0 0,0 1 0,-21-1 15,21 0-15,0 0 16,0 21-16,0-20 0,0-1 0,0 0 15,0 0-15,-21 21 0,21-20 16,0-1-16,0 21 0,0-21 0,0 0 16,0 1-16,0-1 0,0 0 15,0 0-15,0 0 16,0 0-16,0 1 16,21-22 15,0-22-16,0 1-15,0 21 0,1-21 0,-1 21 16,0 0-16,0-21 16,0 21-16,-21-21 0,21 21 0,1 0 15,-1-21-15,0 21 0,0-22 16,0 22-16,0 0 16,-21-21-16,22 21 0,-1 0 15,0 0 16,0 0-15,0 0 15,0 0-15</inkml:trace>
  <inkml:trace contextRef="#ctx0" brushRef="#br1" timeOffset="29719.88">656 4572 0,'0'0'0,"-21"0"15,0 0-15,0 0 0,-1 0 16,1 0-16,0 0 0,0 0 16,0 0-16,0 0 0,-1 0 15,1 0-15,0 0 0,42 0 47,0 0-31,22 0-16,-22 0 0,42 0 15,-20 21-15,-1-21 0,22 0 16,-1 0-16,-21 21 0,22-21 0,-22 0 16,22 0-16,-1 22 0,-20-22 15,-1 21-15,21-21 0,-20 0 0,-1 0 16,-21 21-16,22-21 0,-22 0 16,0 0-16,0 0 15,-21-21 32,0 0-47,0-1 16,0 1-16,0 0 0</inkml:trace>
  <inkml:trace contextRef="#ctx0" brushRef="#br1" timeOffset="30331.53">1799 3789 0,'0'-21'16,"-21"21"-1,0-21 1,0 21-1,-1 0-15,1-22 0,0 22 16,0-21 0,0 0-16,0 0 0,-1 21 15,1-21-15,21 0 0,0-1 0,-21 1 16,21 0-16,-21-21 16,21 21-16,0-22 0,0 22 0,0-21 15,0 21-15,0-22 0,0 1 16,21 21-16,21-22 0,-20 22 15,-1 0-15,21 0 0,0 0 0,1 0 16,-1-1-16,0 22 0,1 0 16,-1-21-16,0 21 0,22 0 15,-22 0-15,-21 21 0,22 1 0,-22-1 16,0 0-16,-21 0 16,0 21-16,0-20 0,0 20 0,-21 0 15,-21 1-15,-1-1 0,22 0 16,-42 1-16,20-1 0,1 0 15,0 1-15,-1-1 0,-20-21 0,20 21 16,22 1-16,-21-22 0,0 21 16,20-21-16,-20 22 0,21-22 0,0 21 15,-22-21-15,22 1 0,0-1 16,0 0-16,21 0 0,-21 0 16,21 0-16,-21-21 0,21 22 15,-22-22-15,44 0 47</inkml:trace>
  <inkml:trace contextRef="#ctx0" brushRef="#br1" timeOffset="31616.27">1185 4551 0,'-21'42'15,"0"-21"-15,21 1 0,0-1 16,0 0 0,21-21-1,0 0-15,0 0 16,1 0-16,-1 0 0,0 0 0,0 0 15,0 0-15,0-21 0,-21 0 16,22-1-16,-22 1 16,0 0-16,0 0 15,-22 21-15,1 0 16,0 0-16,0 0 0,-21 0 16,20 0-16,1 0 0,0 21 15,0-21-15,0 21 0,0 0 16,21 1-16,0-1 0,0 0 15,0 0-15,0 0 0,0 0 16,21-21 0,0 22-16,21-22 0,-21 0 0,1 0 15,-1 0-15,21 0 0,-21 0 16,0-22-16,1 22 0,-1-21 16,0 0-16,0 0 0,-21 0 0,0 0 15,0-1-15,0 1 16,0 0-16,0 0 0,0 0 15,-21 0-15,0 21 0,0 0 16,-1 0-16,1 0 0,0 0 16,-21 0-16,21 21 0,-1 0 0,-20 0 15,21 0-15,0 0 0,0 1 16,21-1-16,-22 0 0,22 21 16,0-21-16,0 22 0,0-22 0,0 0 15,0 21-15,0-20 0,22-1 16,-1 0-16,0 0 0,0-21 0,0 0 15,22 21-15,-22-21 0,21 0 16,-21 0-16,22-21 0,-22 21 16,0-21-16,21 0 0,-21 0 15,1-1-15,-22-20 0,0 21 16,21-21-16,-21 20 0,0-20 0,0 0 16,0 21-16,-21-22 0,-1 22 15,1 0-15,0 0 0,0 0 16,0-1-16,-22 22 0,22 0 0,0 0 15,-21 0-15,-1 0 0,22 22 16,-21-1-16,21 0 0,-22 0 0,22 0 16,0 0-16,-21 22 0,21-22 15,21 21-15,0-21 0,-22 22 16,22-1-16,0-21 0,0 22 16,22-22-16,-22 0 0,21 0 15,21 0-15,-21 0 0,0-21 0,22 0 16,-22 0-16,21 0 0,1 0 15,-22 0-15,21-21 0,-21 0 16,0 0-16,1 0 0,-1 0 0,0-22 16,-21 22-16,0-21 0,0 21 15,0-22-15,0 1 0,0 21 16,-21 0-16,0-22 0,-1 22 0,1 21 16,0-21-16,0 21 15,0 0-15,0 0 0,-1 0 0,-20 0 0,21 0 16,0 21-16,0 0 15,-22 0-15,22 1 0,0-1 16,0 0-16,21 21 0,0 1 0,0-22 16,0 21-16,0-21 0,0 22 15,0-22-15,21 0 0,-21 0 0,21 0 16,21 0-16,-20-21 0,-1 0 16,0 0-16,21 0 0,-21 0 15,22 0-15,-22-21 0,21 0 0,-21 0 16,1-21-16,-1 20 0,0-20 15,-21 21-15,21-21 0,-21-1 0,0 1 16,0 0-16,-21 20 0,0-20 16,0 21-16,-1 0 15,1 0-15,-21 21 0,21 0 0,0 0 16,-1 0-16,1 0 0,0 0 16,0 21-16,21 0 0,-21 0 0,21 0 15,0 22-15,0-22 0,0 0 16,0 21-16,0-21 0,21 22 15,0-22-15,0 0 0,0 0 0,1 0 16,-1 1-16,0-22 0,0 0 16,0 21-16,0-21 0,1 0 15,-1 0-15,0 0 0,0-21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2T12:07:15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4530 7641 0,'0'0'0,"0"-21"15,0 0-15,-22 0 0,1 21 16,0-21-16,21-1 0,-21 22 0,0 0 15,0-21-15,-1 21 0,1 0 16,0 0-16,0 0 0,0 21 16,0 1-16,-1-1 0,22 0 15,0 0-15,-21 0 0,21 0 0,0 1 16,0-1-16,0 0 16,0 0-16,21 0 0,1-21 0,-1 0 15,21 0-15,-21 0 0,43 0 16,-22 0-16,0 0 0,22 0 0,-1-21 15,-20 21-15,20-21 0,-20 0 16,-1 0-16,0-1 0,1 1 0,-22 0 16,0 0-16,0 0 0,0 0 15,-21-1-15,0 1 0,0 0 16,-21 21 15,21 21-31,-21-21 0,0 43 0,0-22 16,-1 0-16,1 21 0,0 1 15,0-1-15,0 0 0,0 1 0,-1 20 16,1 1-16,0-22 0,0 21 16,0 1-16,0-22 0,-1 22 0,22-22 15,0 0-15,0 1 0,0-1 0,0 0 16,-21 1-16,21-22 0,0 21 16,-21-21-16,21 1 0,-21-1 15,21 0-15,-21-21 0,-22 21 16,22-21-16,0 0 0,-21 0 0,-1 0 15,1 0-15,0 0 0,21-21 0,-22 21 16,1-21-16,21 21 0,-22-21 16,1-1-16,21 22 0,0-21 0,0 0 15,-1 21-15,1-21 0,0 0 16,21 0-16,0-1 16,21 1-1,0 21-15,22-21 0,-22 0 16,21 0-16,1 0 0,-1 21 0</inkml:trace>
  <inkml:trace contextRef="#ctx0" brushRef="#br0" timeOffset="735.58">5165 7768 0,'0'0'0,"21"-21"0,-21-21 15,21 42-15,-21-21 0,0-1 16,0 44-1,0-1 1,0 0-16,-21 0 0,21 21 16,-21-20-16,-1 41 0,1-21 15,0 1-15,0 20 0,0 1 0,21-22 16,-21 22-16,-1-1 0,1-21 16,0 1-16,0-1 0,0 0 0,0 1 15,-1-22-15,22 21 0,-21-21 0,21 1 16,-21-22-16,21 21 0,0-42 31,0-1-15,0 1-16,21 0 0,0-21 0,1 21 15,-1-22-15,0 22 0,0-21 16,0-1-16,0 22 0,22-21 16,-22 21-16,0 0 0,21-1 0,-20 1 15,-1 0-15,0 21 0,0 0 16,0 0-16,-21 21 15,0 0-15,0 22 0,0-22 16,0 21-16,0-21 0,0 22 0,0-22 16,-21 21-16,21-21 0,0 22 15,0-22-15,0 0 0,0 0 0,0 0 16,0 1-16,0-1 0,21-21 16,0 0-16,22 0 15,-22 0-15,0 0 0,21 0 0,1 0 16,-22-21-16,21-1 0,1 1 15,-22 0-15,21 0 0,0-21 0,-20 20 16,-1-20-16,0 21 0,0 0 0,0-22 16,-21 22-16,0 0 0,0 0 15,0 0-15,0 0 0,0 42 32,-21 0-32,0 0 15,0 0-15,21 22 0,-21-22 0,-1 21 16,22-21-16,-21 22 0,21-22 15,0 0-15,0 21 0,-21-21 16,21 1-16,0-1 0,0 0 16,0 0-16,0 0 0,0 0 15,21-42 17,-21 0-32,0 0 0,21-21 15,-21 20-15,22-20 0,-1 21 0</inkml:trace>
  <inkml:trace contextRef="#ctx0" brushRef="#br0" timeOffset="918.48">5905 8043 0,'0'-21'0,"0"-21"16,0 21-16,-21 0 0,0 21 16,21-22-16,-21 22 15,21 22 16,0-1-31,0 0 16,21-21-16,-21 21 16,21 0-16,0-21 0</inkml:trace>
  <inkml:trace contextRef="#ctx0" brushRef="#br0" timeOffset="1306.94">6223 8234 0,'0'0'0,"21"0"15,0 0 1,0-21-16,-21 0 16,0-1-16,-21 22 31,-21 0-31,21 0 16,0 0-16,-1 0 0,1 22 15,-21-1-15,21 0 0,0 0 0,21 0 16,0 0-16,0 1 15,0-1-15,0 0 0,21 0 0,0-21 16,0 21-16,0 0 0,0-21 16,22 22-16,-22-1 0,0-21 15,0 21-15,-21 0 0,21-21 0,-21 21 16,0 0-16,0 1 0,-21-1 16,-21-21-16,21 21 15,-22-21-15,1 21 0,0-21 0,-1 0 16,1 0-16,0 21 0,-1-21 15,1 0-15,21 0 0,-21 0 0,20 0 16,22-21 0,0 0-16,22 0 15,-1 0-15</inkml:trace>
  <inkml:trace contextRef="#ctx0" brushRef="#br0" timeOffset="3411.23">7959 8043 0,'21'-21'16,"-42"42"-16,63-63 0,0 0 0,-21 21 0,1-1 16,-1-20-16,0 0 0,0 21 15,0-22-15,0 22 0,1-21 0,-22 21 16,21-22-16,-21 22 0,0 0 15,0 0-15,0 0 0,-21 21 16,-1 0 0,1 21-16,0 0 0,-21 21 15,-1-21-15,1 22 0,0 20 0,-1-20 16,1 20-16,0 22 0,-22-22 16,22 22-16,21-22 0,-22 22 0,22-21 15,21-1-15,0 1 0,0-22 0,0 0 16,21 1-16,1-1 0,20 0 15,0-21-15,1 1 0,-1-1 0,21-21 16,1 0-16,-1 0 0,1 0 16,-1 0-16,1-21 0,-1-1 15,1 1-15,-1 0 0,1-21 16,-22 21-16,1-22 0,-1 22 0,-21-21 16,0-1-16,-21 22 0,0-21 0,0 0 15,0 20-15,0-20 0,-21 21 16,0 21-16,-21-21 0,20 21 0,-20 0 15,0 0-15,21 21 0,-22 0 16,1 0-16,21 22 0,-22-1 0,22-21 16,-21 21-16,21 1 0,0-22 15,21 21-15,0-21 0,0 22 0,0-22 16,0 0-16,21 0 0,0-21 16,0 21-16,0-21 0,22 0 15,-22 0-15,21-21 0,0 0 16,1 21-16,-1-21 0,0-21 0,1 20 15,-1 1-15,-21-21 0,22 21 16,-22-22-16,0 22 0,-21-21 0,0 21 16,21 0-16,-21-1 0,0 1 15,-21 42 1,0 1-16,21-1 16,-21 21-16,-1-21 0,1 22 0,0-22 15,0 21-15,21-21 0,-21 22 0,21-22 16,0 0-16,0 0 0,0 21 15,21-20-15,0-1 16,0 0-16,22-21 0,-22 0 0,21 0 16,-21 0-16,22 0 0,-1-21 15,0 0-15,1-1 0,-1-20 0,0 21 16,-21-21-16,22-1 0,-22-20 16,21 20-16,-21-20 0,1-1 0,20-20 15,-21 20-15,0-20 0,0 20 16,1 1-16,-1-1 0,0 22 0,-21-1 15,0 1-15,21 21 0,-21 0 16,0 0-16,0 42 16,-21 21-16,0 0 15,0 1-15,-1 20 0,-20 1 16,21-1-16,0 1 0,0 20 0,-1-20 0,1-1 16,0 1-16,21-1 0,0-20 15,0 20-15,0-20 0,0-22 16,0 21-16,21 0 0,0-20 0,1-1 15,-1 0-15,21-21 0,-21 0 16,0 0-16,22 0 0,-1-21 0,-21 0 16,22-1-16,-1 1 0,0 0 15,1-21-15,-1-1 0,0-20 0,1-1 16,-1 1-16,0-1 0,-21 1 0,22-22 16,-22 22-16,0-1 15,0 1-15,-21-1 0,0 22 0,0 0 16,0 20-16,0 1 0,0 0 15,-21 42 1,0 0-16,0 1 0,0 20 0,-22 0 16,22 1-16,0 20 0,0 1 15,0-1-15,-1 1 0,1-1 0,21 1 16,0-22-16,0 21 0,0-20 16,0 20-16,0-20 0,0-1 0,43-21 15,-22 21-15,0-20 0,0-1 0,21 0 16,-20 0-16,20-21 0,0 0 15,-21 0-15,22 0 0,-1 0 16,0-21-16,-20 0 0,20 0 16,-21-1-16,21 1 0,-20-21 0,20 0 15,-21 20-15,0-20 0,-21 0 0,21 21 16,-21-1-16,22 1 0,-22 0 16,0 0-16,0 42 15,-22 0-15,1 0 16,0 1-16,21 20 0,-21-21 15,0 0-15,0 22 0,-1-22 0,22 0 16,0 21-16,0-21 0,0 1 16,0-1-16,0 0 0,0 0 0,0 0 15,22-21-15,-1 0 0,0 0 0,0 0 16,0 0-16,0 0 0,1 0 16,-1-21-16,0 21 0,0-21 15,21 0-15,-20 0 0,-1-1 0,0-20 16,-21 21-16,21 0 0,0 0 15,0-1-15,-21 1 0,0 0 0,22 21 16,-22-21-16,21 21 0,0 0 31,-21 21-31,0 0 16,0 0-16,0 1 16,0-1-16,0 0 0,0 0 0,0 0 15,0 0-15,0 1 0,0-1 16,21 0-16,0 0 0,0-21 15,1 21-15,20-21 0,0 0 0,1 0 16,-1 0-16,0 0 0,1 0 0,20 0 16,-21 0-16,1 0 0,-1-21 15,0 0-15,-20 0 0,-1 0 0,21-1 16,-42 1-16,21-21 0,0 21 16,-21-22-16,22 22 0,-22-21 0,0 0 15,0-1-15,0 22 0,0 0 0,0 0 16,0 0-16,-22-1 0,1 22 15,0 0-15,-21 0 0,21 22 0,-22-1 16,22 0-16,-21 0 0,-1 21 16,22-20-16,-21-1 0,21 21 15,0-21-15,-22 22 0,43-22 0,0 21 16,0-21-16,0 22 0,0-22 0,0 21 16,0-21-16,21 0 0,1 22 15,-22-22-15,42 0 0,-21 21 0,0-20 16,-21 20-16,21-21 0,-21 21 15,0-20-15,0 20 0,0 0 0,-21 1 16,0-1-16,0 0 0,-21 1 16,-1 20-16,22-21 0,-21 1 0,-1-1 15,1 0-15,0 1 0,-1-1 0,22 0 16,-21-20-16,21-1 0,0 0 16,-1 0-16,1 0 0,21-42 31,21 0-16,1 0-15,-1 0 0,0-22 16,0 22-16,0-21 0,-21-1 0,21-20 16</inkml:trace>
  <inkml:trace contextRef="#ctx0" brushRef="#br0" timeOffset="3583.13">10731 8149 0,'0'0'0,"-21"-21"0,0-21 15,0 21-15,0-1 0,0 22 16,-1-21-16</inkml:trace>
  <inkml:trace contextRef="#ctx0" brushRef="#br0" timeOffset="4506.59">13166 8276 0,'0'0'0,"-22"0"0,-83 0 16,62 0-16,22 0 0,0 0 0,0 0 16,21-21-1,0 0-15,21 0 16,21 0-16,1-1 0,-1 1 16,0 0-16,1-21 0,20 21 0,-21-22 15,22 1-15,-43 0 0,21-1 0,-20 22 16,-1-21-16,-21 21 0,0-22 15,-21 22-15,-1 0 0,-20 21 0,0-21 16,-1 21-16,-20 0 0,-1 0 16,1 0-16,-1 21 0,1-21 0,-1 21 15,22 0-15,0 22 0,21-22 16,-22 21-16,43 0 0,0 1 0,0-1 16,0 0-16,0 22 0,21-22 15,1 1-15,-1 20 0,0-21 0,21 1 16,-21 20-16,1-20 0,-1-1 15,0-21-15,-21 21 0,0-20 16,0-1-16,0 0 0,0 0 0,-21 0 16,0-21-16,-22 0 0,22 0 0,-21 0 15,-1 0-15,1-21 0,21 0 16,-21 21-16,-1-42 0,22 20 0,-21 1 16,21-21-16,-1 21 0,1-22 15,21 22-15,0-21 0,0 21 0,-21 0 16,21-1-16,0 44 31,0-1-31,21 0 0,0 0 0,-21 21 16,22-20-16,-1 20 0,-21-21 15,21 0-15,0 0 0,0 22 0,22-22 16,-22 0-16,21-21 0,0 21 0,1-21 16,-1 0-16,0 0 0,22 0 15,-22 0-15,22 0 0,-22 0 0,0-21 16,22 0-16,-22 0 0,1-22 0,-22 22 15,21-21-15,0 0 16,1-22-16,-1 1 0,-21-1 0,22 1 16,-1-22-16,-21 21 0,21 1 0,1-1 15,-22 22-15,0 0 0,0 21 16,0-22-16,1 22 0,-44 42 31,1 22-31,0-22 0,-21 21 16,21 0-16,-1 22 0,-20-22 15,21 22-15,0-1 0,0 1 0,-1-22 16,1 22-16,0-22 0,21 21 16,0-20-16,0-1 0,0-21 0,0 22 15,0-22-15,0 0 0,0 0 0,21 0 16,0 0-16,1-21 0,-1 0 16,0 0-16,0 0 0,0 0 0,0 0 15,1-21-15,-1 0 0,0 0 16,-21 0-16,0 0 0,0-1 15,0-20-15</inkml:trace>
  <inkml:trace contextRef="#ctx0" brushRef="#br0" timeOffset="4671.57">13547 8255 0,'-43'-21'0,"86"42"0,-107-42 0,22 21 0,21 0 16,-1 0-16,44 0 31,20 0-31,-21 0 16,21 0-16,1 0 0,-1 0 15,0 0-15,1 0 0,-1 0 0,22 0 16,-22 0-16,0 0 16,1-21-16,20 21 0,-21 0 0</inkml:trace>
  <inkml:trace contextRef="#ctx0" brushRef="#br0" timeOffset="7087.35">14266 8446 0,'0'0'0,"0"21"0,0 0 15,21-21 1,1 0-16,-1 0 0,0 0 16,21 0-16,-21 0 0,1-21 15,-1 21-15,0-21 0,0-1 0,-21 1 16,0 0-16,21-21 0,-21 21 16,0-1-16,0-20 0,0 21 15,0 0-15,-21 0 0,21-1 0,-21 1 16,0 21-16,0 0 0,-22 0 15,22 0-15,-21 21 0,-1 1 0,22-1 16,-21 21-16,0 0 0,-1-20 0,1 20 16,21 0-16,0-21 0,-1 22 15,1-22-15,21 21 0,0-21 0,0 1 16,0-1-16,0 0 0,21 0 0,1-21 16,20 0-16,-21 0 0,21 0 15,-20 0-15,20 0 0,0 0 16,1 0-16,-22-21 0,21 0 0,-21 0 15,22-1-15,-22-20 0,0 21 16,0-21-16,0-1 0,0 1 0,1 0 16,-22-1-16,21 22 0,-21-21 15,21 21-15,-21 42 16,0 0 0,-21 0-16,0 0 0,21 22 15,-22-1-15,22-21 0,-21 21 0,21-20 16,0 20-16,0-21 0,0 21 15,0-20-15,0-1 0,0 0 0,0 0 16,21 0-16,1-21 16,-1 0-16,21 0 0,-21 0 15,0 0-15,1 0 0,20-21 0,-21 0 16,21 0-16,-20 0 0,20-22 0,-21 1 16,21 0-16,-20-1 0,20-20 15,0-22-15,-21 22 0,22-22 0,-1 21 16,-21-20-16,22 20 0,-22-20 15,0 41-15,0-20 0,-21 20 0,0 1 16,0 21-16,0-21 0,-21 42 31,0 21-31,-22 0 0,22 21 0,0-21 0,-21 22 16,21-1-16,-1 22 16,1-22-16,0 21 0,0 1 0,21-1 15,0 1-15,0-1 0,0-20 16,0 20-16,0-20 0,0 20 0,0-21 15,0 1-15,21-22 0,0 21 0,0-21 16,1 1-16,20-1 0,-21 0 16,21-21-16,-20 0 0,20 0 0,0 0 15,22 0-15,-22 0 0,-21 0 0,22-21 16,-1 0-16,-21-1 0,21 1 16,-20 0-16,-1-21 0,0 21 0,0-22 15,-21 22-15,0-21 0,0 21 16,0-1-16,0 1 0,0 0 15,-21 21-15,0 0 16,0 21-16,-1 0 16,1 1-16,21-1 0,-21 0 0,21 0 15,-21 21-15,21-20 0,0-1 0,0 0 16,0 0-16,21 0 16,0 0-16,0-21 0,22 22 15,-22-22-15,21 0 0,-21 0 16,22 0-16,-1 0 0,0-22 0,1 22 15,-1-21-15,-21 0 0,22 0 16,-22-21-16,0 20 0,21-20 0,-21 21 16,-21 0-16,22 0 0,-22-1 15,0 1-15,-22 42 32,1 1-32,0-1 0,0 21 0,0-21 15,0 0-15,-1 1 0,22-1 16,-21 21-16,21-21 0,0 0 0,0 1 15,0-1-15,0 0 0,0 0 32,21-21-17,-21-21-15,22 0 0,-1 0 16,0-1-16,-21 1 0,42-21 0,-21 21 16,1-22-16,-1 1 0,0 21 15,0-21-15,0 20 0,0 1 16,1 0-16,-1 0 0,-21 0 0,21 21 15,-21 21 1,0 0-16,0 0 0,0 22 16,0-22-16,0 0 0,0 21 0,-21-21 15,21 1-15,-21-1 0,21 0 0,0 0 16,0 0-16,0 0 0,0 1 16,0-1-16,21-21 31,-21-21-31,21-1 15,0 1-15,0 0 0,0 0 16,1-21-16,-1 20 0,21-20 16,-21 0-16,0-1 0,22 22 0,-22 0 15,0-21-15,21 21 0,-20-1 16,-22 44 0,0-1-16,0 0 15,0 0-15,0 0 0,0 0 16,0 1-16,0 20 0,0-21 0,0 0 15,0 0-15,0 1 0,0-1 0,21 0 16,0 0-16,0-21 0,-21 21 16,42-21-16,-20 0 0,-1 0 15,0 0-15,0 0 0,0 0 0,0 0 16,1 0-16,-1 0 0,0-21 16,0 0-16,0 0 0,-21 0 0,21-1 15,1-20-15,-22 0 0,21 21 0,-21-22 16,21 1-16,-21 21 0,0 0 15,0-1-15,0 1 0,0 0 16,-21 21 0,21 21-16,-21 0 0,-1 1 0,1-1 15,21 0-15,0 0 0,-21 0 16,21 0-16,0 1 0,0 20 16,0-21-16,0 0 0,0 0 15,21 1-15,0-22 0,1 0 0,-1 21 16,0-21-16,0 0 0,0 0 15,0 0-15,1 0 0,-1 0 0,0-21 16,-21-1-16,21 1 0,0 0 0,0 0 16,1 0-16,-1 0 0,0-1 15,0-20-15,0 21 0,-21 0 0,0 0 16,21 21-16,-21-22 16,0 44-1,0-1-15,0 0 0,-21 0 0,0 21 16,21-20-16,-21-1 15,0 21-15,21-21 0,-21 0 0,21 1 16,0-1-16,0 0 0,0 0 16,-22-21-16,22-21 31,22 0-31,-1 21 16,-21-21-16,21-1 0,0 1 15,0-21-15,-21 21 0,21 0 0,1-1 16,-1-20-16,0 21 0,0 0 15,0 21-15,0-21 0,1 21 16,-22 21-16,0 0 16,0 0-1,0 21-15,-22-20 0,22-1 0,0 0 16,0 0-16,0 0 0,0 0 0,0 1 16,22-1-16,-1 0 0,0-21 15,0 21-15,0-21 0,0 0 16,1 0-16,-1-21 15,-21 0-15,21 21 0,0-21 16,-21-1-16,21-20 0,0 21 0,-21-21 16,22-1-16,-1 1 15,0-22-15,0 22 0,0-21 0,22-1 16,-22 22-16,0-22 0,21 1 0,-21 20 16,1 1-16,-1 0 0,0 21 15,-21-1-15,21 1 0,-21 0 0,-21 42 31,0 0-31,0 1 16,-1-1-16,-20 21 0,21 0 0,0 1 16,0-1-16,-1 0 0,1 22 15,21-1-15,0 1 0,0-22 0,0 22 16,0-22-16,0 22 0,0-22 16,0-21-16,0 21 0,0 1 0,21-22 15,-21 0-15,22 0 0,-22 0 16,21-21-1,0 0-15,0 0 16,0 0-16,0-21 0,1 0 16,-22 0-16,21-21 0,-21 20 15,0 1-15,21-21 0,-21 0 0,0-1 16,0 1-16,0 0 0,0-1 16,0 1-16</inkml:trace>
  <inkml:trace contextRef="#ctx0" brushRef="#br0" timeOffset="7300.23">17949 7874 0,'0'0'0,"-42"0"15,21 0 1,42 0 0,0 0-1,0 0-15,0 0 0,1 0 16,-1 0-16,21 0 0,-21 0 16,0 0-16,22 0 0,-1 0 0,-21 0 15,22 0-15,-22 0 0,21 0 0,-21-21 16,0 21-16,1 0 0,-1 0 15,-21-21 1,-43 0 0,22 21-16,-21 0 15</inkml:trace>
  <inkml:trace contextRef="#ctx0" brushRef="#br0" timeOffset="7595.12">15282 7451 0,'0'0'0,"-42"0"0,-43 0 15,106 21 1,1-21-1,20 0-15,0 0 0,1 0 0,-1 0 16,0 0-16,22 0 0,-22 0 16,0 0-16,1 0 0,-1 0 0,0 0 15,-20 0-15,-1 0 0,0 0 16,0 0-16,0 0 0,0 0 0,1 0 16,-1-21-16,0 21 0</inkml:trace>
  <inkml:trace contextRef="#ctx0" brushRef="#br0" timeOffset="8299.65">19579 8192 0,'0'0'0,"-21"-22"0,-64 1 16,43 0-16,21 21 0,-22 0 16,22-21-16,0 21 15,21-21-15,21 0 16,0 21-16,1 0 0,20 0 15,21 0-15,-20 0 16,20 0-16,1 0 0,20 0 0,-20 0 16,-1 0-16,22 0 0,0 0 15,-22 0-15,22 0 0,0 21 0,-22-21 16,1 0-16,-1 0 0,-21 21 0,1-21 16,-1 0-16,-21 0 0,0 0 15,1 0-15,-44 0 31,1 0-31,0 0 0,-21 0 16,21 0-16,-22 0 0,1 0 16,0 0-16,-1 0 0,1 0 15</inkml:trace>
  <inkml:trace contextRef="#ctx0" brushRef="#br0" timeOffset="8583.48">19431 8192 0,'0'0'15,"-42"0"-15,-1 0 0,22 0 0,0 0 16,0 0-16,0 0 0,42 0 31,0 0-31,21 0 0,1 0 16,-1 0-16,21 0 0,1 0 0,21 21 16,-22-21-16,22 0 0,-22 0 15,22 21-15,-22-21 0,22 0 16,-21 0-16,-1 0 0,-21 21 0,22-21 15,-43 0-15,21 0 0,-20 0 16,-1 0-16,-21-21 16,0 0-1,0 0 1,0-1-16,0 1 0</inkml:trace>
  <inkml:trace contextRef="#ctx0" brushRef="#br0" timeOffset="8900.31">20320 7916 0,'0'-21'0,"0"42"0,-21-42 0,0 21 16,42 0 15,0 0-31,0 0 0,0 0 16,22 0-16,-1 21 0,0-21 15,22 0-15,-22 22 0,0-1 0,1-21 16,-1 21-16,0-21 0,1 21 15,-22 0-15,-21 0 0,0 22 16,0-22-16,-21 0 0,-22 21 16,22-20-16,-42-1 0,20 21 0,-20 0 15,-1-20-15,1 20 0,-1-21 16,1 21-16,21-20 0,-22 20 0,22-21 16,-1 0-16,1 0 0,0 1 15,21-1-15,-22-21 0,22 21 0,0-21 16,0 0-1,21-21 1</inkml:trace>
  <inkml:trace contextRef="#ctx0" brushRef="#br0" timeOffset="12556.7">22521 7705 0,'43'0'0,"-86"0"0,128-21 0,-64-1 16,21 1-16,-20 21 0,-1-21 16,0 0-16,-21 0 0,0 0 15,0-1-15,0-20 0,0 21 16,0 0-16,0-22 0,0 22 0,0 0 16,-21 0-16,0 0 0,-1 0 15,1 21-15,-21 0 0,0 0 0,-1 0 16,1 21-16,0 0 0,-1 21 15,-20 1-15,20-1 0,1 21 0,-21 1 16,20-1-16,1 1 0,21-1 0,-22 1 16,1-1-16,21 22 15,0-21-15,0-1 0,21 1 0,-22-22 16,22 21-16,0-20 0,0-1 0,22 0 16,-1-20-16,21-1 0,-21 0 15,22 0-15,-1 0 0,0-21 0,22 0 16,-22 0-16,22 0 0,-1 0 15,1-21-15,-22 21 0,21-21 0,-20 0 16,20 0-16,-20-22 0,-22 22 16,21-21-16,-21 21 0,0-22 0,1 22 15,-22 0-15,21 0 0,-21 0 16,0-1-16,-21 22 16,-1 0-16,1 0 0,0 22 0,0-1 15,-21 0-15,20 0 0,1 21 16,0-20-16,21-1 0,0 0 15,-21 0-15,21 21 0,0-20 0,0-1 16,21 0-16,0-21 16,0 0-16,1 21 0,-1-21 0,0 0 15,21 0-15,-21 0 0,22 0 16,-22 0-16,0 0 0,21-21 0,-42 0 16,22 0-16,-22-1 0,0 1 0,0 0 15,0-21-15,0 21 0,-22-22 16,1 22-16,0 0 0,0 0 0,0 0 15,0-1-15,-1 1 16,1 21-16,0 0 0,0-21 0,42 0 31,21 21-15,-20 0-16,20 0 0,0-21 0,-21 21 16,22 0-16,-1 0 0,-21 0 15,22 0-15,-22 0 0,0 21 0,0-21 16,0 21-16,0 0 0,-21 0 15,0 1-15,0 20 0,0-21 0,0 21 16,0-20-16,0-1 0,0 21 16,0-21-16,0 0 0,-21 1 15,21-1-15,-21 0 0,21 0 0,-21-21 16,21 21-16,0-42 47,0 0-47,0 0 15,21 0-15,0-1 0,0 1 0,1-21 16,-1 21-16,0-22 0,0 22 16,0-21-16,22 0 0,-22 20 0,0 1 15,21-21-15,1 21 0,-22 21 16,21-21-16,-21 21 0,0 0 0,1 0 16,-1 0-16,0 21 0,-21 0 0,21 0 15,-21 21-15,0-20 16,0 20-16,0-21 0,-21 21 0,0-20 15,21-1-15,0 21 0,-21-21 16,21 0-16,-22 1 0,22-1 0,0 0 16,0 0-16,22-21 15,-1 0-15,0 0 0,0 0 16,0 0-16,22 0 0,-22 0 0,21 0 16,-21-21-16,22 0 0,-22 0 0,21-1 15,-21 1-15,0 0 0,22 0 16,-43-21-16,21 20 0,-21 1 0,0 0 15,0 0-15,0 0 0,-21 21 16,0 0-16,-1 0 16,1 0-16,0 21 0,0 0 15,21 0-15,-21 0 16,21 1-16,0 20 0,0-21 0,0 0 16,0 0-16,0 1 0,21-22 15,0 21-15,-21 0 0,0 0 0,21-21 16,-21 21-16,-21-21 31,0 0-31,0 0 16,0 0-16,-1-21 0,1 21 15,0 0-15,21-21 16,-21 21-16,42 0 31,0 0-15,0 0-16,1 0 0,-1 0 0,0 0 15,0 0-15,0 0 0,0 0 16,1 0-16,-1-21 0,0 21 0,0-21 16,21-1-16,-20 22 0,-1-21 0,21 0 15,-21-21-15,0 21 0,22-22 16,-22-20-16,0 20 0,21-20 0,-20-1 16,-1 22-16,21-21 15,-21-1-15,0 1 0,22-1 0,-22 1 0,0-1 16,0 1-16,0-1 0,1 1 15,-22 20-15,0 1 0,0 21 16,0 0-16,0-1 0,0 1 0,0 42 31,0 1-31,-22-1 0,1 21 0,0 0 16,0 1-16,21-1 0,-42 0 16,20 22-16,1-22 0,0 22 0,0-1 15,0 1-15,0-1 0,-1 1 16,1-22-16,0 22 0,21-1 0,0-21 15,-21 22-15,21-22 0,0 1 16,0-22-16,0 21 0,0-21 16,0 0-16,21 1 0,0-1 0,0-21 0,1 0 15,-1 0-15,0 0 16,21 0-16,-21 0 0,1 0 0,-1 0 16,0-21-16,0-1 0,0 1 0,0 0 15,1 0-15,-22 0 0,0 0 16,0-22-16,0 22 0,0 0 15,0 0-15,-22 21 0,1 0 16,0 0-16,0 0 16,0 0-16,0 21 0,-1 0 0,22 0 0,0 0 15,0 1 1,0-1-16,0 0 0,0 0 0,22 0 16,-1 0-16,0-21 0,0 22 15,0-22-15,0 0 0,1 0 16,-1 21-16,0-21 0,0 0 0,0 0 15,0 0-15,1 0 16,-1-21-16,0 21 0,-21-22 16,21 22-16,0-21 0,0 0 0,1 0 15,-1 0-15,0 0 0,-21-1 16,21 1-16,0 0 0,-21 0 16,-21 21 15,0 0-31,0 21 0,21 0 15,-21-21-15,-1 21 0,22 1 16,-21-1-16,21 0 0,0 0 16,0 0-16,0 0 0,0 1 15,0-1-15,21-21 16,1 0-16,-1 0 0,0 0 16,0 0-16,0 0 0,0 0 15,1 0-15,-1 0 0,0-21 16,0-1-16,-21 1 0,21 0 0,0 0 15,-21 0-15,0 0 0,22-1 16,-22 1-16,21 21 16,-21-21-16,-21 42 31,21 0-31,-22-21 0,22 22 16,0-1-16,0 0 0,0 0 15,0 0-15,0 0 0,0 1 16,0-1-16,0 0 0,22 0 15,-1-21-15,0 0 0,0 0 16,0 0-16,0 0 0,1 0 16,-1 0-16,0-21 0,-21 0 15,21 21-15,0-21 16,-21-1-16,21 1 0,1 0 0,-1-21 16,0 21-16,-21-1 0,21 1 0,0 21 15,-21-21-15,21 21 16,-21-21-16,22 21 0,-22 21 31,0 0-31,-22 0 16,22 1-16,-21-22 0,21-22 62,0 1-62,21 21 0,-21-21 16,22 21-16,-22-21 0,0 0 15,0 0 1,-22 21 15,1 21-31,21 0 0,-21-21 16,0 21-16,0 0 0,21 0 0,-21 1 16,21-1-16,-22 21 0,22-21 15,0 0-15,0 1 0,0-1 16,0 0-16,0 0 0,0 0 0,43 0 15,-22-21-15,0 22 16,0-22-16,22 0 0,-22 0 16,0 0-16,0 0 0,0 0 0,0-22 15,1 1-15,-1 0 0,0 0 16,0-21-16,0 20 0,0-20 0,22 0 16,-22-22-16,0 22 0,0-22 15,22 1-15,-22-1 0,0 1 16,0 21-16,0-22 0,0 22 0,-21-1 15,22 22-15,-22 0 0,0 0 0,0 0 16,0 0-16,-22 21 0,1 0 16,0 0-16,0 21 0,0 0 15,0 0-15,-1 21 0,1-20 16,0 20-16,0 0 0,0 22 16,21-22-16,-21 0 0,21 22 0,-22-1 15,22-20-15,0-1 0,0 22 0,0-22 16,0 0-16,0-21 0,0 22 15,0-22-15,0 0 0,0 0 0,0 0 16,22 1-16,-1-1 0,0-21 0,0 0 16,0 0-16,0 0 15,1 0-15,-1-21 0,0-1 0,0 1 16,0 0-16,0 0 0,1 0 16,-1 0-16,0-1 0,0 1 15,0 0-15,-21 0 0,21 0 0,-21 42 47,0 0-47,-21 0 0,21 0 16,-21 1-16,21-1 15,0 0-15,0 0 0,0 0 0,0 0 16,0 1-16,0-1 16,21 0-16,0-21 0,1 0 15,-1 0-15,0 0 0,0 0 16,0 0-16,0 0 0,1 0 15,-1-21-15,0 0 0,0-1 16,-21 1-16,21-21 0,0 21 16,1-22-16,-22 1 0,0 21 15,0-21-15,0 20 0,0 1 0,0 0 16,0 0-16,-22 21 16,1 0-16,0 0 0,0 0 0,0 0 15,-22 21-15,22 0 0,-21 0 0,21 1 16,0 20-16,-1-21 15,1 0-15,21 0 0,-21 1 0,21-1 16,0 0-16,0 0 0,0 0 16,21-21-16,0 0 0,1 0 15,-1 0-15,0 0 0,0 0 0,0 0 16,0 0-16,1-21 16,-1 0-16,0 0 0,21 21 0,-21-21 15,1-1-15,-1 1 0,0 0 0,0 0 16,0 0-1,-21 42 1,0 0 0,0 0-16,-21 0 0,21 1 15,-21-1-15,21 0 0,0 0 0,0 0 16,0 0-16,0 1 16,0-1-1,21-21 1,0 0-1,0 0-15,-21-21 0,22 21 16,-22-22-16,21 1 0,0 0 16,-21 0-16,21 0 0,0 0 15,-21-1-15</inkml:trace>
  <inkml:trace contextRef="#ctx0" brushRef="#br0" timeOffset="12819.54">26162 8043 0,'0'0'0,"-42"0"16,-43-21-16,106 0 31,0 21-31,22 0 16,-22-21-16,21 21 0,0 0 15,1 0-15,-1 0 0,0 0 0,1-21 16,-1 21-16,0 0 0,-20 0 15,20 0-15,-21-21 0,0 21 0,-21-22 16,0 1-16,0 0 16,-21 0-1,0 21-15,0-21 0,-22 0 16,22 21-16</inkml:trace>
  <inkml:trace contextRef="#ctx0" brushRef="#br0" timeOffset="13082.39">24320 7557 0,'0'0'0,"-63"0"0,21 0 15,-1 0-15,22 0 0,42 0 16,0 0-16,22 0 16,20 0-16,-20 0 0,41 0 15,-20 0-15,20 0 0,1 0 16,0 0-16,-1 0 0,1 0 15,0 0-15,-22 0 0,-20 0 0,20 0 16,-42 0-16,22 0 0,-22 0 16,0 0-16,-21 21 0,-21-21 15,-22 21 1,22-21-16,-21 21 0</inkml:trace>
  <inkml:trace contextRef="#ctx0" brushRef="#br0" timeOffset="13798.98">20955 9694 0,'-21'-21'15,"21"0"-15,0 0 0,0 0 16,0 0-16,0-1 0,21 1 16,0 0-16,0 0 0,0 0 0,-21-22 15,22 22-15,-1 0 0,0 0 16,-21 0-16,0 42 31,0 21-15,-21-21-16,21 22 0,-21-1 15,-1 0-15,22 1 0,-21-1 0,0 22 16,21-22-16,-21 0 0,21 1 16,0-1-16,0 0 0,0-21 0,0 22 15,0-22-15,0 0 0,0 0 0,0 0 16,0 1-16,0-1 0,0 0 16,-21-21-16,0 0 0,-22 0 15,22 0-15,-21 0 0,-1 0 16,1 0-16,0 0 0,-1 0 0,1-21 15,21 21-15,-21 0 0,20-21 0,1 21 16,21-22-16,0 1 16,21 21-1,22 0-15,-1 0 0,-21 0 0,22 0 16,-1 0-16,21 0 0,-20 0 16,-1 0-16,0 0 0,-20 0 0,20 0 15,-21 0-15,21 0 0,-20 0 16,-1 0-16,0 0 0,0 0 0,0 0 15,0 0-15,1 0 0,20 0 16,-21 0-16,0 0 0,22-21 16,-1 0-16,0 21 0,1-21 15</inkml:trace>
  <inkml:trace contextRef="#ctx0" brushRef="#br0" timeOffset="14222.74">22267 9673 0,'0'0'0,"21"-42"16,-21 21-16,0 0 0,-21 21 16,0 0-1,0 0-15,0 21 0,0 0 0,-22 0 16,22 0-16,-21 0 0,21 22 0,-22-22 16,22 21-16,0 1 15,0-22-15,0 21 0,21 0 0,0-20 16,0 20-16,0-21 0,21 0 15,0 0-15,0 1 0,0-1 0,22 0 16,-22-21-16,21 0 0,0 0 0,1 0 16,-1 0-16,0 0 0,1 0 15,-1-21-15,-21 0 0,22-1 0,-22 1 16,0 0-16,0 0 0,0-21 0,0-1 16,-21 1-16,0 0 0,0-22 15,0 22-15,0-1 0,0 1 0,-21 0 16,0-1-16,0 22 0,-21 0 15,20 21-15,1-21 0,-21 21 16,21 0-16,-22 0 0,22 0 0,-21 21 16,21 0-16,0 0 0,-1 1 15,1-1-15,21 0 0,0 0 0,0 0 16,0 0-16,21 1 0,1-1 16,20 0-16,0-21 0,1 0 0,-1 21 15</inkml:trace>
  <inkml:trace contextRef="#ctx0" brushRef="#br0" timeOffset="15107.3">23029 9546 0,'0'0'0,"21"-42"0,1 0 0,-1-1 15,-21 22-15,21-21 0,0 21 16,-21-1-16,0 1 0,0 42 31,0 1-31,-21-1 16,0 21-16,21 0 0,-21-20 15,-1 20-15,1 21 0,0-20 0,0-1 16,21 0-16,0 22 0,-21-22 16,0 1-16,21-1 0,0 0 0,0 1 15,0-22-15,0 21 0,0-21 0,0 0 16,-22 1-16,22-1 0,0 0 16,0-42 15,0 0-16,0-1-15,22 1 0,-1 0 0,-21 0 16,21 0-16,0 0 0,0-1 16,0 22-16,1-21 0,-1 0 0,0 21 15,0 0-15,0 0 0,0 0 0,1 0 16,20 0-16,-21 0 0,0 0 16,-21 21-16,21 0 0,1 1 15,-22-1-15,0 0 0,0 0 16,0 0-16,-22-21 0,1 21 0,0 1 15,-21-22-15,21 21 0,-22 0 0,1-21 16,21 21-16,-22-21 16,1 0-16,0 21 0,21-21 0,-1 0 15,1 0-15,0 0 0,21 21 16,21-21 0,0 0-16,22 0 0,-22 0 0,21 0 15,1 0-15,-1 0 0,0 0 16,1 0-16,20 0 0,1-21 0,-22 21 15,21-21-15,-20 0 0,-1 21 0,0-21 16,-20 0-16,20-1 0,-21 1 16,0-21-16,0 21 0,-21 0 0,0-1 15,0 1-15,0 0 0,0 0 0,0 0 16,0 0 0,-21 21-1,21 21-15,-21-21 0,21 21 0,-21 0 16,21 21-16,0-20 0,0 20 15,0-21-15,0 21 0,0 1 0,0-1 16,0-21-16,0 43 0,0-22 16,0 0-16,0 22 0,0-1 0,21-20 15,-21 20-15,0 1 0,0-22 0,0 22 16,-21-1-16,0-21 0,0 22 16,-1-22-16,1 22 0,0-22 15,-21 0-15,21-20 0,-1 20 0,1-21 16,-21 0-16,21 0 0,0-21 0,-1 0 15,1 0 1,0-21-16,21 0 0,0 0 16,0 0-16,0 0 0,0-1 15,0 1-15,0 0 0,0 0 0,0 0 16,0 0-16,0-22 0,21 22 0,0 0 16,-21-21-16,22 20 0,-1-20 15,0 21-15,0-21 0</inkml:trace>
  <inkml:trace contextRef="#ctx0" brushRef="#br0" timeOffset="15321.18">23961 9673 0,'0'-21'0,"0"42"0,0-63 16,0 21-16,-22 21 15,22-21-15,-21-1 16,21 44 31,0-1-32,21-21-15,1 21 0,-1 0 16,0-21-16</inkml:trace>
  <inkml:trace contextRef="#ctx0" brushRef="#br0" timeOffset="16275.34">24172 9906 0,'0'0'15,"0"21"-15,0 0 0,21-21 0,-21 22 16,22-1-16,-1-21 0,0 0 16,0 0-16,0 0 15,0 0-15,1 0 0,-1 0 0,0 0 16,-21-21-16,21 21 0,0-22 0,-21 1 16,21 0-16,-21 0 0,0 0 15,0 0-15,0-1 0,-21 22 16,0 0-1,0 0-15,0 22 0,0-1 16,-1 0-16,1 0 0,0 21 0,0-20 16,0 20-16,0-21 0,21 21 15,0-20-15,0-1 0,0 21 0,0-21 16,0 0-16,21 1 0,0-22 0,-21 21 16,21-21-16,21 0 0,-20 0 15,-1 0-15,0 0 0,21-21 0,-21-1 16,1 1-16,20 21 0,-21-21 0,0 0 15,22-21-15,-22 20 0,0 1 16,21-21-16,-21 21 0,1 0 16,-1-1-16,0 1 0,0 21 0,0 0 15,0 0 1,-21 21 0,0 1-16,0-1 15,0 0 1,22-21-1,-1 0 1,-21-21-16,21 0 16,0-1-1,-21 1-15,0 0 0,0 0 16,0 0-16,-21 21 31,0 0-31,0 21 0,-1-21 16,-20 21-16,21 0 0,0 0 15,0 1-15,-1-1 0,1 21 0,0-21 16,21 0-16,0 1 0,0-1 0,0 0 16,0 0-16,0 0 0,0 0 15,21 1-15,0-1 0,1-21 0,-1 21 16,0-21-16,0 0 0,21 0 0,-20 0 16,20 0-16,-21 0 0,0 0 15,0-21-15,1 21 0,-1-21 16,0-1-16,0-20 0,21 21 0,-20-21 15,-1-1-15,0 1 0,0 0 16,0-22-16,0 1 0,22-1 0,-22 1 16,0-1-16,21 1 0,-20 20 15,-1 1-15,0 0 0,0-1 0,0 22 16,-21 0-16,0 0 0,0 0 0,0 42 31,0 0-31,-21 0 0,0 0 16,0 22-16,0-1 0,21 0 15,-22 1-15,1 20 0,21-21 16,0 22-16,0-22 0,0 22 0,-21-22 16,21 22-16,0-22 0,0 0 15,0 1-15,0-22 0,0 21 0,0-21 16,0 0-16,0 1 0,0-1 0,0 0 16,21-21-1,0 0-15,1-21 16,-22 0-16,21-1 0,-21 1 15,21 0-15,-21 0 0,0 0 16,0-22-16</inkml:trace>
  <inkml:trace contextRef="#ctx0" brushRef="#br0" timeOffset="16439.25">25231 9864 0,'0'0'16,"0"-21"-16,-22 21 0,44 0 15,-1 0-15,0 0 16,0 21-16,21-21 0,-20 0 15,20 0-15,0 0 0,1 0 0,-1 0 16,0 0-16,1 0 0,-1 0 16,-21 0-16,-21-21 0,0-1 15,0 1-15,0 0 0,0-21 0</inkml:trace>
  <inkml:trace contextRef="#ctx0" brushRef="#br0" timeOffset="17043.74">21145 5228 0,'0'0'0,"-21"-21"0,0 0 0,0 0 0,0 0 16,0 21-16,-1-22 15,22 44-15,0 20 16,0-21-16,22 21 16,-1 1-16,0 20 0,0-20 0,0 20 15,0 1-15,1-1 0,-1 1 0,-21-1 16,21 1-16,0-22 0,-21 21 16,21-20-16,-21-1 0,0-21 15,0 22-15,0-22 0,0 0 16,0 0-16,0 0 0,0 0 0,0-42 31,0 0-31,0 0 16,0 0-16,0 0 0</inkml:trace>
  <inkml:trace contextRef="#ctx0" brushRef="#br0" timeOffset="17328.3">21738 5376 0,'0'0'0,"85"-148"16,-85 106-16,0 21 0,0 0 0,0-1 15,-21 22 1,-22 0-16,1 22 0,0-1 0,-1 21 16,-20 0-16,20 1 0,-20-1 15,-1 0-15,1 22 0,-1-1 0,1 1 16,21-1-16,-22 1 0,22-22 0,-22 22 16,22-22-16,21 0 0,-22 1 15,22-1-15,0-21 0,0 0 0,0 22 16,21-22-16,0 0 15,0 0-15,21-21 16,0-21 0,0 21-16,22-21 0,-22 0 15,21-22-15,0 22 0,1-21 16,20 0-16,-20-1 0</inkml:trace>
  <inkml:trace contextRef="#ctx0" brushRef="#br0" timeOffset="18226.33">22034 5186 0,'0'0'0,"43"-42"0,-1 20 16,0-20-16,1 21 0,-22 0 16,21 0-16,-21 21 0,1 0 0,-22 21 31,-22 0-31,1 0 0,-21 21 0,21 1 16,0-1-16,-22 0 0,22 1 15,-21 20-15,21 1 0,-22-22 16,22 22-16,-21-1 0,21 1 0,-1-22 15,1 21-15,0-20 0,0 20 16,0-20-16,21-1 0,0-21 0,0 21 16,0-20-16,0-1 0,21 0 15,0-21-15,21 0 0,-20 21 0,20-21 16,0 0-16,-21 0 0,22-21 0,-1 0 16,0 21-16,1-21 0,-1-1 15,0 1-15,1-21 0,-1 21 0,-21 0 16,22-22-16,-22 22 0,0 0 15,0 0-15,-21 0 16,0 42 0,0 0-1,0 0-15,-21 0 0,0 0 16,21 1-16,0-1 0,0 0 16,0 0-16,0 0 0,0 0 15,0 1-15,21-22 16,21 21-16,-21-21 0,22 0 0,-1 0 15,0 0-15,1 0 0,-1 0 0,0-21 16,1-1-16,-22 1 16,21 0-16,1 0 0,-22 0 0,21 0 15,-21-1-15,0-20 0,1 21 16,-1 0-16,0 0 0,-21-1 0,0 1 16,21 21-16,-21-21 0,0 42 46,-21 0-46,21 1 16,0 20-16,-21-21 0,0 0 0,21 22 16,-22-1-16,1-21 0,21 21 15,0 1-15,-21-1 0,0 0 0,21 1 16,0-1-16,0 22 0,0-22 0,0 21 16,0-20-16,0 20 0,0-20 15,0 20-15,0-21 0,0 22 16,0-22-16,0 1 0,0-1 0,0-21 15,0 21-15,0-20 0,0-1 16,-21 0-16,0 0 0,21 0 0,-22-21 16,1 0-16,0 0 0,0 0 15,0 0-15,0-21 0,21 0 16,-22 21-16,22-42 0,0 20 0,0 1 16,0-21-16,0 0 0,22-1 15,-1 1-15,21-22 0,-21 1 0,22-1 16,-1 1-16,21-22 0,-20 22 15,-1-1-15,22 22 0,-22-22 0,0 22 16,1 0-16,-1-1 0,0 1 16,1 21-16,-22 0 0,21 0 15,-21-1-15,22 22 0,-22 0 0,0 0 16,0 0-16,-21 22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7215-C493-44DF-90B3-9CD39AB81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F394C-000E-4DE2-BB65-90AC44438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020BA-82A6-444B-9EBB-8DEAC4FF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364-6A8B-402E-876A-986DE507236A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1DBB-0CF8-46FB-9C0E-BBA01B1F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B24B8-7DC1-420D-A3CD-2D0777E9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1168-A8F3-426F-B135-05E7BFCA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44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A15D-17B9-4AEE-A8F1-81FA8CA7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6A6AE-B384-49B0-B19D-0D9AC4287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FF11-5EC8-4F23-BBC7-65B17A2F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364-6A8B-402E-876A-986DE507236A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AAFF-C7D4-4232-9E92-0D480D1E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0BC71-6423-4EE8-8E87-A1BF82E4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1168-A8F3-426F-B135-05E7BFCA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6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94122-3212-4E72-8054-F67D7E863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B800B-D57B-4365-90F2-598178A5F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54A3-5804-474B-A378-48035537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364-6A8B-402E-876A-986DE507236A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9BE3-FB4F-4726-9506-0766EC0E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8D0D-3005-44AF-8425-B6520725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1168-A8F3-426F-B135-05E7BFCA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2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7274-98CF-4E13-90AA-01A09206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594E-5A15-4A9F-BB53-5CBB84B9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662E-37C8-43C6-867E-CB76ED6D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364-6A8B-402E-876A-986DE507236A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AC71-CAFD-4500-A26B-C93A3496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C38B1-3270-45B9-9C4F-0EB4400C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1168-A8F3-426F-B135-05E7BFCA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34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95F4-FCC5-4028-972D-6DA58BC9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E94C0-E303-43D1-B08F-1A08A20F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FA86-8BE3-4C44-BA8A-ACEF651B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364-6A8B-402E-876A-986DE507236A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38423-E7C6-4FBE-A52E-BD6E50C5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230E-1646-437E-A2E9-603AC19C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1168-A8F3-426F-B135-05E7BFCA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3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ACC6-F158-49A0-A775-519FBC49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E8BC-AE54-44A6-B44C-7B329324E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94E1E-6CAA-44ED-81FE-731B0FB10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21B62-9E72-4CA1-8B7E-A8C23C85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364-6A8B-402E-876A-986DE507236A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E2CF8-F747-4081-8869-63FB926F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12E8B-A0C7-4365-B800-6C898528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1168-A8F3-426F-B135-05E7BFCA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52AA-ACB1-4D19-AE10-E142A673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76AC1-8F72-4B24-930E-7755FCBD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99B80-D58B-4391-8949-6219A956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66386-2D59-4E59-A1AE-C7E1996AB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D187F-F6B8-4339-A162-CC2B1D1F1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1D21F-A12E-443C-A202-75AA8027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364-6A8B-402E-876A-986DE507236A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34ED3-863D-4747-86F1-5531BB45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1EDE2-6EDA-455B-B127-99973281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1168-A8F3-426F-B135-05E7BFCA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1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EFC6-57F5-4144-AC6F-1AD0D12C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C71D5-4095-460C-BE95-6851B21F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364-6A8B-402E-876A-986DE507236A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DB5B3-A3D4-4E1A-8784-67AF6684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3BEDC-88C1-417C-A350-7FAF6D42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1168-A8F3-426F-B135-05E7BFCA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95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89F1E-DC5C-4309-81D5-185CB496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364-6A8B-402E-876A-986DE507236A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3E187-AD71-4C1B-B852-73F5BCB7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0E5B3-54AA-4338-9618-1BCA2A4F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1168-A8F3-426F-B135-05E7BFCA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02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B97C-121A-4DE3-81A7-0811C9BB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944E-BAC7-4FA1-8C34-353D22B49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578C9-E9E1-4B53-82B7-1E7BAB6A7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A2B00-DDE7-4F89-A31A-7C5B53E9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364-6A8B-402E-876A-986DE507236A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07828-690E-4633-AB43-8D350428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6556C-9551-4CA5-A20C-DB633D1E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1168-A8F3-426F-B135-05E7BFCA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9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7164-A18F-47DD-BD4D-A84C9705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74D70-FDFE-42EE-87F1-C33DC379B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247CD-A47E-416E-8CF0-EA0DA23D9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156AE-D493-459B-9006-2246B349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364-6A8B-402E-876A-986DE507236A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8D26D-26BF-4089-9FDD-5AC37C72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789E-38E6-417A-AD7A-197D7218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1168-A8F3-426F-B135-05E7BFCA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17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44DF2-7E41-46FD-A33A-A83C1BF1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AE4E-FDCE-4AAE-A9FA-2B669FEB9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A80BE-455B-43F5-AAA5-0A6561163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3364-6A8B-402E-876A-986DE507236A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D8C5-13EA-45BC-A8EB-221DCEB43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3C7E-32AA-469C-BB3C-946269AF5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1168-A8F3-426F-B135-05E7BFCA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8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DCAF-C8D6-492A-A752-B761880F7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0054-A52D-44A9-93FF-DC670D91E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43F271-CF2F-4D2F-A96A-EDF13D5D7B27}"/>
                  </a:ext>
                </a:extLst>
              </p14:cNvPr>
              <p14:cNvContentPartPr/>
              <p14:nvPr/>
            </p14:nvContentPartPr>
            <p14:xfrm>
              <a:off x="746640" y="419040"/>
              <a:ext cx="4069440" cy="643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43F271-CF2F-4D2F-A96A-EDF13D5D7B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409680"/>
                <a:ext cx="4088160" cy="64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07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DCAF-C8D6-492A-A752-B761880F7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0054-A52D-44A9-93FF-DC670D91E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86438F-E880-44BF-B52D-A277EDA5274B}"/>
                  </a:ext>
                </a:extLst>
              </p14:cNvPr>
              <p14:cNvContentPartPr/>
              <p14:nvPr/>
            </p14:nvContentPartPr>
            <p14:xfrm>
              <a:off x="159840" y="0"/>
              <a:ext cx="11735280" cy="682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86438F-E880-44BF-B52D-A277EDA527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-9360"/>
                <a:ext cx="11754000" cy="68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80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DCAF-C8D6-492A-A752-B761880F7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0054-A52D-44A9-93FF-DC670D91E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FF5CF9-EF7E-436C-9E6F-DD5932FCFCA4}"/>
                  </a:ext>
                </a:extLst>
              </p14:cNvPr>
              <p14:cNvContentPartPr/>
              <p14:nvPr/>
            </p14:nvContentPartPr>
            <p14:xfrm>
              <a:off x="830520" y="205920"/>
              <a:ext cx="8740440" cy="582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FF5CF9-EF7E-436C-9E6F-DD5932FCF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196560"/>
                <a:ext cx="8759160" cy="58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46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DCAF-C8D6-492A-A752-B761880F7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0054-A52D-44A9-93FF-DC670D91E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33B342-E443-42E2-907F-E2AA5242CB60}"/>
                  </a:ext>
                </a:extLst>
              </p14:cNvPr>
              <p14:cNvContentPartPr/>
              <p14:nvPr/>
            </p14:nvContentPartPr>
            <p14:xfrm>
              <a:off x="281880" y="0"/>
              <a:ext cx="4953240" cy="379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33B342-E443-42E2-907F-E2AA5242CB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-9360"/>
                <a:ext cx="4971960" cy="38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696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DCAF-C8D6-492A-A752-B761880F7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0054-A52D-44A9-93FF-DC670D91E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F7E497-D24D-478E-9825-4BFA9FC4DF08}"/>
                  </a:ext>
                </a:extLst>
              </p14:cNvPr>
              <p14:cNvContentPartPr/>
              <p14:nvPr/>
            </p14:nvContentPartPr>
            <p14:xfrm>
              <a:off x="868680" y="68760"/>
              <a:ext cx="6088680" cy="112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F7E497-D24D-478E-9825-4BFA9FC4DF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59400"/>
                <a:ext cx="6107400" cy="11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E78A29-9A08-42FA-8F7A-F5BC76A64D56}"/>
                  </a:ext>
                </a:extLst>
              </p14:cNvPr>
              <p14:cNvContentPartPr/>
              <p14:nvPr/>
            </p14:nvContentPartPr>
            <p14:xfrm>
              <a:off x="1516320" y="1242000"/>
              <a:ext cx="6256440" cy="73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E78A29-9A08-42FA-8F7A-F5BC76A64D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6960" y="1232640"/>
                <a:ext cx="627516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3EDBFE-9921-4881-9C9B-90F1F67AC334}"/>
                  </a:ext>
                </a:extLst>
              </p14:cNvPr>
              <p14:cNvContentPartPr/>
              <p14:nvPr/>
            </p14:nvContentPartPr>
            <p14:xfrm>
              <a:off x="396360" y="1219320"/>
              <a:ext cx="6675480" cy="3741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3EDBFE-9921-4881-9C9B-90F1F67AC3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000" y="1209960"/>
                <a:ext cx="669420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18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DCAF-C8D6-492A-A752-B761880F7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0054-A52D-44A9-93FF-DC670D91E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AEFFC1-2768-47D7-A6A1-80B43DF526FD}"/>
                  </a:ext>
                </a:extLst>
              </p14:cNvPr>
              <p14:cNvContentPartPr/>
              <p14:nvPr/>
            </p14:nvContentPartPr>
            <p14:xfrm>
              <a:off x="144720" y="251640"/>
              <a:ext cx="5540040" cy="47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AEFFC1-2768-47D7-A6A1-80B43DF526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242280"/>
                <a:ext cx="5558760" cy="47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F66D2F-FEE2-4350-8C9C-DC2EA1C4E0A7}"/>
                  </a:ext>
                </a:extLst>
              </p14:cNvPr>
              <p14:cNvContentPartPr/>
              <p14:nvPr/>
            </p14:nvContentPartPr>
            <p14:xfrm>
              <a:off x="1424880" y="1806120"/>
              <a:ext cx="8146080" cy="223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F66D2F-FEE2-4350-8C9C-DC2EA1C4E0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5520" y="1796760"/>
                <a:ext cx="8164800" cy="22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64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DCAF-C8D6-492A-A752-B761880F7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0054-A52D-44A9-93FF-DC670D91E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9063A0-892E-4E35-B303-1D889BE8D356}"/>
                  </a:ext>
                </a:extLst>
              </p14:cNvPr>
              <p14:cNvContentPartPr/>
              <p14:nvPr/>
            </p14:nvContentPartPr>
            <p14:xfrm>
              <a:off x="2064960" y="670680"/>
              <a:ext cx="3475080" cy="87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9063A0-892E-4E35-B303-1D889BE8D3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5600" y="661320"/>
                <a:ext cx="3493800" cy="8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7BCC83-AC28-4F87-9555-FF298538CBA5}"/>
                  </a:ext>
                </a:extLst>
              </p14:cNvPr>
              <p14:cNvContentPartPr/>
              <p14:nvPr/>
            </p14:nvContentPartPr>
            <p14:xfrm>
              <a:off x="1356480" y="2141280"/>
              <a:ext cx="7376400" cy="312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7BCC83-AC28-4F87-9555-FF298538CB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7120" y="2131920"/>
                <a:ext cx="7395120" cy="31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91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DCAF-C8D6-492A-A752-B761880F7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0054-A52D-44A9-93FF-DC670D91E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9E87B-261F-4DAB-AEF2-5F8003AC9AC5}"/>
              </a:ext>
            </a:extLst>
          </p:cNvPr>
          <p:cNvSpPr txBox="1"/>
          <p:nvPr/>
        </p:nvSpPr>
        <p:spPr>
          <a:xfrm>
            <a:off x="3048886" y="1997839"/>
            <a:ext cx="6097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IN" sz="1800" dirty="0">
                <a:solidFill>
                  <a:srgbClr val="0000C0"/>
                </a:solidFill>
                <a:latin typeface="Consolas" panose="020B0609020204030204" pitchFamily="49" charset="0"/>
              </a:rPr>
              <a:t>sub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Test5(){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sub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"Selenium"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Test5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Test5();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261A20-0C2F-4214-A4A9-267E03847283}"/>
                  </a:ext>
                </a:extLst>
              </p14:cNvPr>
              <p14:cNvContentPartPr/>
              <p14:nvPr/>
            </p14:nvContentPartPr>
            <p14:xfrm>
              <a:off x="2575440" y="647640"/>
              <a:ext cx="3482640" cy="273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261A20-0C2F-4214-A4A9-267E03847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6080" y="638280"/>
                <a:ext cx="3501360" cy="27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58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DCAF-C8D6-492A-A752-B761880F7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0054-A52D-44A9-93FF-DC670D91E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07FC5F-E6D3-4B2E-8302-3AD1EAA32B3A}"/>
                  </a:ext>
                </a:extLst>
              </p14:cNvPr>
              <p14:cNvContentPartPr/>
              <p14:nvPr/>
            </p14:nvContentPartPr>
            <p14:xfrm>
              <a:off x="0" y="274320"/>
              <a:ext cx="9517680" cy="301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07FC5F-E6D3-4B2E-8302-3AD1EAA32B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64960"/>
                <a:ext cx="9536400" cy="30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15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2021-01-22T10:37:08Z</dcterms:created>
  <dcterms:modified xsi:type="dcterms:W3CDTF">2021-01-22T12:13:06Z</dcterms:modified>
</cp:coreProperties>
</file>