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0:40:36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4530 0,'0'0'0,"0"-254"15,0 21-15,0 42 0,0 22 0,0 42 16,0 42-16,0 1 0,0 20 16,0 22-16,0 21 0,0 0 15,0-1-15,0 1 0,0 0 0,0 0 16,0 0-1,0 0-15,0-1 0,0 1 16,21 0-16</inkml:trace>
  <inkml:trace contextRef="#ctx0" brushRef="#br0" timeOffset="2562.79">2625 1185 0,'0'0'0,"21"0"0,0-21 0,-21 0 0,21 21 16,-21-21-16,0 0 0,0 0 15,21-1-15,-21 1 0,21 0 16,-21 0-16,0 0 0,0-22 0,0 22 16,0 0-16,0 0 0,0 0 15,0 0-15,0-1 16,0 44 15,0-1-31,0 0 16,0 21-16,0 1 0,0-1 0,0 0 15,0 22-15,-21-22 0,21 22 16,-21-22-16,21 21 0,-21-20 16,21 20-16,0-20 0,0 20 0,0-21 15,0 22-15,0-22 0,0 1 16,0-1-16,0-21 0,0 0 15,0 0-15,0 1 0,21-22 16,0 0-16,0-22 16,1 1-16,-1-21 0,0 0 15,21-1-15,-21 1 0,1 0 16,20-22-16,-21 22 0,0-22 16,0 22-16,-21 0 0,22-1 0,-22 1 15,21 21-15,-21 0 0,21-1 16,-21 1-16,0 42 15,0 1 1,0 20-16,0-21 0,0 21 16,0 1-16,0-22 0,0 21 15,0 22-15,0-22 0,21 0 0,-21 1 16,0-1-16,21 0 0,-21 1 16,21-1-16,-21-21 0,22 22 15,-1-22-15,21 0 0,-21-21 16,22 0-16,-22 0 0,21 0 15,0 0-15,1-21 0,20 0 0,-20-1 16,-1 1-16,0-21 0,1 0 16,-1-22-16,0 22 0,-21-1 0,1-20 15,-1 21-15,0-22 0,-21 22 16,0-22-16,0 22 0,0 0 16,0 20-16,0-20 0,-21 21 0,0 0 15,21 0-15,-22 21 0,1 0 16,0 0-16,0 0 15,0 0-15,21 21 0,0 0 16,0 0-16,0 0 0,0 0 16,0 1-16,21-1 0,0 0 0,0 0 15,0 0-15,22 0 0,-22-21 16,21 0-16,1 0 0,-22 0 16,21 0-16,0 0 0,1 0 0,-1-21 15,22 0-15,-22 0 0,21 0 16,1-22-16,-1 1 0,1-21 15,-1 20-15,-20-20 0,20 20 0,-42-20 16,22-1-16,-22 22 0,-21 0 16,0-1-16,0 1 0,0 21 15,0-21-15,-21 42 0,0-22 16,-1 1-16,1 21 0,0 0 16,-21 0-16,21 21 0,-1 1 0,1-1 15,0 21-15,0 0 0,0 22 16,0-1-16,-1 1 0,22-1 0,-21 1 15,21-1-15,0 22 0,0-21 16,-21-1-16,21-21 0,0 22 16,-21-1-16,21-20 0,0 20 0,0-20 15,0-1-15,0 0 0,0 1 16,0-1-16,0-21 0,-21 0 16,21 0-16,0-42 31,0-21-31,0 21 15,0-22-15,0 1 0,0 21 16,0-21-16,21-1 0,0 22 16,-21 0-16,21 0 0,0 0 0,1-1 15,-22 1-15,21 21 0,0 0 16,0 0-16,0 21 16,0 1-16,-21 20 15,0-21-15,22 0 0,-1 22 16,0-22-16,-21 21 15,21-21-15,0 22 0,0-22 16,1 0-16,-1 0 0,0 21 0,21-42 16,-21 22-16,22-1 0,-1-21 15,-21 0-15,22 0 0,-1 0 0,0 0 16,1-21-16,-1 21 0,0-22 16,1-20-16,-1 21 0,0-21 0,1-1 15,-1 1-15,-21 0 0,21-1 16,-20 1-16,-1 21 0,0-22 0,-21 1 15,0 21-15,0 0 0,0 0 16,0-1-16,0 1 0,-21 21 16,0 0-16,-1 0 15,1 0-15,0 0 0,0 0 16,0 21-16,21 1 0,-21 20 0,21-21 16,0 0-16,0 22 0,0-1 15,0-21-15,0 21 0,0 1 0,0-22 16,21 21-16,0-21 0,0 22 15,0-22-15,0 0 0,1 0 16,-1 0-16,21-21 0,-21 0 0,22 0 16,-1 0-16,0 0 0,1 0 15,-1 0-15,-21-21 0,21 0 0,-20 0 16,20-21-16,-21 20 16,0-20-16,0 0 0,1-1 0,-22 1 15,21 0-15,-21 21 0,0-22 16,0 22-16,0 0 0,0 0 0,0 42 31,-21 0-15,21 0-16,0 0 0,-22 22 15,22-22-15,0 21 0,0 1 16,0-1-16,0-21 0,0 21 0,0-20 16,0 20-16,0-21 0,0 0 15,0 0-15,0 1 0,0-1 0,0 0 16,0-42 15,0 0-31,0-1 16,0-20-16,0 0 0,0-1 0,0 1 15,22 0-15,-1-1 0,0 1 16,0 0-16,0-1 0,22 22 0,-22-21 16,21 21-16,-21 0 0,0 21 15,22 0-15,-22 0 0,21 0 16,-21 0-16,22 21 0,-22 0 0,0 21 15,0-21-15,0 1 0,-21 20 16,0 0-16,0-21 0,0 22 0,0-1 16,0-21-16,0 22 15,0-22-15,-21 0 0,0 0 0,21 0 16,-21-21-16,0 0 16</inkml:trace>
  <inkml:trace contextRef="#ctx0" brushRef="#br0" timeOffset="3059.51">8382 995 0,'0'0'0,"0"-64"15,0-20-15,0 41 16,0 1-16,0 0 0,0-1 0,0 22 16,0 0-16,0 0 0,0 0 15,0 42 1,0 0-16,0 21 0,0 1 0,0 20 16,0 1-16,0 20 0,-21-20 15,21 21-15,-21-1 0,-1 1 0,1-22 16,21 22-16,0-21 0,-21 20 15,21-41-15,-21 20 0,21 1 0,0-22 16,0 0-16,0-21 16,0 22-16,0-22 0,0 0 0,21-21 15,0-21 1,0 0-16,1 0 0,-1-22 16,0 1-16</inkml:trace>
  <inkml:trace contextRef="#ctx0" brushRef="#br0" timeOffset="3398.54">8826 1249 0,'0'0'16,"22"-21"-16,-22 42 16,0 21-1,0-21-15,0 1 0,-22 20 0,1 0 16,0 1-16,0-1 0,0 21 16,21-20-16,0-1 0,-21 0 15,21 1-15,0-1 0,0-21 16,0 0-16,21 22 0,0-43 0,21 21 15,-21-21-15,22 0 0,-1 0 16,0 0-16,1-21 0,-1 0 0,0-22 16,1 22-16,-1-21 0,-21-1 15,0 1-15,1 0 0,-22-1 0,0 1 16,0-21-16,-22 20 0,1 22 16,0-21-16,0 21 0,0-1 15,-22 1-15,1 0 0,21 21 0,-21 0 16,-1 0-16,22 0 0,-21 0 15,21 0-15,-1 21 0,1-21 16,0 21-16,21 1 16</inkml:trace>
  <inkml:trace contextRef="#ctx0" brushRef="#br0" timeOffset="3583.43">8297 1312 0,'0'0'0,"-21"0"0,0 0 0,0 0 16,42-21-1,0 21 1,21-21-16,1 21 0,20 0 0,1-21 16,-1 21-16,22-21 0,0 21 15,-1 0-15,1-21 0,0 21 0,-1 0 16</inkml:trace>
  <inkml:trace contextRef="#ctx0" brushRef="#br0" timeOffset="4633.09">10816 1101 0,'0'0'0,"-21"0"0,0 0 0,-22 0 15,22 21-15,0 0 0,21 0 16,-21 0-16,21 22 0,-21-22 16,0 21-16,21 1 0,0-1 0,0 0 15,-22 1-15,22 20 0,0-21 16,0 1-16,0 20 0,0-20 0,0-1 16,22-21-16,-1 21 0,0-20 15,0-1-15,21 0 0,-20-21 0,20 0 16,0 0-16,-21 0 0,22 0 15,-1-21-15,-21 0 0,22-1 16,-1 1-16,-21-21 0,21 0 16,-20-22-16,20 22 0,0-22 0,-21 1 15,1 20-15,20-20 0,-21 21 16,0-22-16,0 22 0,1 21 0,-22-22 16,0 22-16,21 21 0,-21-21 15,0 42-15,0 0 16,-21 0-16,-1 22 0,22-22 15,-21 21-15,0 22 0,0-22 0,21 0 16,-21 22-16,21-1 0,-21-20 16,21 20-16,0-20 0,0-1 15,0 0-15,0 1 0,0-1 16,0-21-16,21 0 0,0 0 0,0-21 16,21 0-16,-20 0 0,20 0 15,0 0-15,-21-21 0,43 0 0,-22 0 16,1-21-16,20-1 0,1 1 15,-22 0-15,21-22 0,1 22 0,-22-22 16,1 22-16,-1 0 0,-21-1 16,0 1-16,-21 21 0,0 0 15,0-1-15,-21 22 0,0 0 16,-21 0-16,20 22 0,1-22 16,0 21-16,0 21 0,0-21 15,21 0-15,0 22 0,0-1 0,0-21 16,21 22-16,0-1 0,0 0 15,0-21-15,1 22 0,-1-22 16,0 21-16,-21-21 0,0 1 0,0-1 16,0 0-16,-21-21 15,0 0-15,-1 0 16,1 0-16,0 0 0,-21 0 0,21 0 16,-1-21-16,1 0 0,0 21 15,0-22-15,0 22 0,42 22 47,0-1-47,0-21 0,22 21 16,-22-21-16,0 21 0,21-21 0,-21 0 15,22 21-15,-1-21 0,0 0 16,1 0-16,-1 0 0,22 0 0,-22 0 16,0-21-16,22 21 0,-22-21 15,0 0-15,1-22 0,-1 22 0,0-21 16,1 0-16,-1-1 15,0 1-15,1 0 0,-1-1 0,-21-20 0,22 20 16,-22 1-16,0 21 16,-21-21-16,0 20 0,0 1 0,-21 21 15,0 0-15,-22 21 16,22 1-16,-21 20 0,21 0 0,-22 1 16,22-1-16,-21 0 0,21 1 15,-1 20-15,22-21 0,0 1 0,0-22 16,0 21-16,22-21 0,-1 1 15,0-1-15,21 0 0,1-21 0,20 0 16,-21 0-16,22 0 0,21 0 16</inkml:trace>
  <inkml:trace contextRef="#ctx0" brushRef="#br0" timeOffset="5638.92">15071 2074 0,'0'0'0,"0"-21"16,0 0-1,0 0-15,0-21 0,21 20 16,0-20-16,21 0 0,-21-1 15,22-20-15,-1-1 0,0 22 16,1-21-16,20-1 0,-20 1 16,-1-1-16,0 1 0,1-1 15,-1 22-15,-21-1 0,-21 1 0,0 0 16,0 21-16,0-1 0,0 1 16,-42 21-16,21 0 0,-22 0 0,1 21 15,-22 1-15,22-1 0,-21 21 16,20-21-16,1 22 0,0 20 15,20-21-15,1 1 0,21 20 0,0-20 16,21 20-16,1 1 0,-1-1 16,21-21-16,0 22 0,1-22 0,-1 1 15,0-1-15,-20 0 0,20-21 16,-21 1-16,0-1 0,0 0 0,1-21 16,-44 0-1,1 0-15,0-21 16,-21 0-16,-1-1 0,1 1 15,0 0-15,-22 0 0,22-21 0,0 20 16,-1 1-16,1 0 0,21 0 16,0 0-16,-1 21 0,1 0 15,21 21-15,0 0 0,0 21 16,21-20-16,1 20 0,-1-21 16,0 21-16,21 1 0,-21-22 0,22 21 15,-1-21-15,0 1 0,22-1 16,-22-21-16,22 21 0,-1-21 15,-20 0-15,20 0 0,1 0 0,-1-21 16,1 0-16,-1-1 0,1 1 16,-1-21-16,1 0 0,-1-1 15,1-20-15,-22-1 0,21 1 0,-20-22 16,-1 22-16,0-22 0,-20 21 16,20-20-16,-21-1 0,0 22 0,0-22 15,-21 43-15,0-22 0,0 22 16,-21-22-1,0 64-15,0 21 0,0 1 0,0 20 16,-22 21-16,22 1 16,0-1-16,-21 1 0,20-1 0,1 22 15,0-21-15,0 20 0,21-20 16,0-1-16,0 1 0,0-1 0,0-20 16,0-1-16,0 0 0,0 1 15,21-22-15,0 0 0,0 0 16,22 0-16,-22-21 0,21 0 0,-21 0 15,22 0-15,-1-21 0,-21 0 16,22 0-16,-22-22 0,0 22 0,0-21 16,-21 0-16,0-22 0</inkml:trace>
  <inkml:trace contextRef="#ctx0" brushRef="#br0" timeOffset="5807.82">16171 1545 0,'0'0'0,"-42"0"0,-22 21 0,22-21 16,0 22-16,-1-22 0,22 0 15,0 0-15,21 21 0,21-21 16,0 0-16,22 0 16,20 0-16,-20 0 0,20 0 15,22 0-15,-22 0 0,22 0 0,-22 0 16,22-21-16,-21 21 0,-1 0 16,1 0-16</inkml:trace>
  <inkml:trace contextRef="#ctx0" brushRef="#br0" timeOffset="7207.39">17293 1884 0,'0'0'0,"21"21"16,0-21-16,1 0 16,-1-21-16,0 21 0,-21-21 15,21 0-15,0-1 0,0 1 0,1-21 16,-22 21-16,0-22 0,21 1 15,-21 21-15,0-21 0,0-1 0,0 22 16,-21 0-16,21 0 0,-22 0 16,1 21-16,-21 0 0,21 0 15,-22 0-15,22 21 0,-21 21 16,0-21-16,-1 22 0,1-1 16,0 21-16,20-20 0,-20-1 0,21 22 15,0-22-15,0 0 0,21 1 16,0-22-16,0 21 0,0-21 0,21 0 15,0-21-15,0 22 0,21-22 16,-20 0-16,20 0 0,-21 0 0,21-22 16,-20 22-16,20-21 0,-21 0 15,21 0-15,-20-21 0,-1 20 0,0-20 16,-21 0-16,21-1 0,-21 1 16,21 0-16,-21 21 0,0-1 15,0 1-15,0 0 0,0 0 16,0 42-16,0 0 15,0 0-15,0 1 0,-21 20 16,0-21-16,21 21 0,0 1 16,-21-22-16,21 21 0,0 1 0,0-22 15,0 0-15,0 0 0,0 0 16,0 0-16,21 1 0,0-22 0,21 0 16,-20 0-16,-1 0 0,21 0 15,0 0-15,1 0 0,-22-22 0,21 1 16,1 0-16,-22-21 15,21-1-15,0-20 0,-20-1 0,20 1 16,0-22-16,1 22 0,-1-22 16,-21 0-16,21 1 0,-20-1 0,20 0 15,-21 22-15,0-1 0,-21 1 16,0 21-16,0-1 0,0 1 16,0 21-16,-21 42 15,0 21-15,0 1 16,0 20-16,-1 1 0,1-1 15,0 1-15,0 20 0,21-20 0,0 20 16,-21-20-16,21 21 0,0-22 16,0 22-16,0-22 0,0-20 15,0 20-15,0-21 0,0 1 16,21-22-16,0 21 0,0-21 0,0 1 16,1-1-16,-1-21 0,0 0 15,0 0-15,21 0 0,-20 0 0,-1-21 16,21-1-16,-21 1 0,22 0 15,-1-21-15,-21 21 0,0-22 0,22 1 16,-22-22-16,0 43 0,0-21 16,-21 0-16,0 20 0,21 1 15,-21 42 1,0 1-16,-21-1 16,21 21-16,-21 0 0,21-20 15,0 20-15,0 0 0,0-21 16,0 22-16,0-22 0,0 0 0,21 0 15,0 0-15,0 1 0,1-1 16,-1-21-16,21 0 0,-21 0 0,0 0 16,1 0-16,20 0 0,-21 0 15,0-21-15,0-1 0,22 1 0,-22 0 16,0 0-16,0-21 0,0-1 16,22 1-16,-22 0 0,0-1 0,0 1 15,22 0-15,-22 20 0,0-20 16,0 21-16,0 21 0,0-21 15,1 21-15,-22 21 32,0 0-32,0 0 15,21-21 32,-21-21-47,0 0 0,0 0 16,0 0-16,0-1 15,0 1 1,-21 21 0,-1 0-16,1 0 0,0 21 15,0 1-15,0-1 16,0 21-16,-1-21 0,1 22 16,0-1-16,0 0 0,0 1 0,0-1 15,21 0-15,0-21 0,0 22 16,0-22-16,0 21 0,0-21 0,0 1 15,21-1-15,0-21 16,0 0-16,21 0 0,-20 0 0,20 0 16,-21 0-16,21 0 0,1 0 15,-22-21-15,21-1 0,-21 1 0,22 0 16,-22 0-16,0 0 0,21 0 16,-20-22-16,-1 22 0,-21-21 15,21-1-15,-21 22 0,21-21 16</inkml:trace>
  <inkml:trace contextRef="#ctx0" brushRef="#br0" timeOffset="7407.28">19473 1207 0,'0'0'0,"-21"0"0,-64 0 15,64 0-15,0 0 0,0 0 16,42 0 31</inkml:trace>
  <inkml:trace contextRef="#ctx0" brushRef="#br0" timeOffset="7591.17">18076 1397 0,'0'0'0,"-42"21"0,-22-21 15,43 0-15,21 21 0,43-21 32,-1 0-32,0 0 0,1 0 0,20 0 15,1-21-15,-1 0 0,1 21 16,-1-21-16,-21 0 0</inkml:trace>
  <inkml:trace contextRef="#ctx0" brushRef="#br0" timeOffset="8166.87">20595 1207 0,'0'0'0,"42"-43"0,22-84 16,-43 85-1,21 0-15,-20-1 0,20 1 0,-21 21 16,0 0-16,0-1 0,22 22 16,-22 0-16,0 0 0,0 43 15,0-1-15,1 0 0,-1 22 0,0-1 16,-21 22-16,21-21 0,-21-1 16,0 22-16,0-22 0,0 22 0,0 42 15,0-64-15,0-20 16,0-1-16,0 0 0,0 1 0,0-22 15,0 0-15,0 0 0,-21-21 16,21-42 15,0 21-31,0-22 0,0 1 16,0-21-16,21-1 0,0 1 0,0-1 16,1-21-16,-1 1 0,0-22 15,21 21-15,1 1 0,-22-1 0,21 0 16,0 22-16,-20 20 0,20 1 15,-21 21-15,0 0 0,0 0 16,1 63-16,-22-21 16,0 21-16,0 1 0,0 20 15,0 1-15,0-1 0,0 1 0,0-1 16</inkml:trace>
  <inkml:trace contextRef="#ctx0" brushRef="#br0" timeOffset="9515.12">21759 1842 0,'0'0'0,"21"0"0,1 0 16,20-22-16,-21 22 0,21-21 15,-20-21-15,20 21 0,-21-22 0,0 1 16,0-21-16,1 20 0,-1 1 16,-21-22-16,21 22 0,-21 0 0,0 21 15,0-22-15,0 22 0,-21 0 16,-22 21-16,22 0 0,0 0 15,-21 21-15,-1 0 0,1 0 16,-21 22-16,20-1 0,-20 0 0,20 1 16,1 20-16,0-20 0,21 20 15,-22-21-15,22 1 0,21-1 16,0 0-16,0 1 0,0-22 0,0 21 16,21-21-16,22-21 0,-22 22 15,21-22-15,-21 0 0,22 0 0,-1 0 16,0-22-16,1 1 0,-1 21 15,-21-42-15,21 21 0,-20-22 0,20 1 16,-21 0-16,0-1 0,0-20 16,1 21-16,-1-22 0,0 22 15,-21-1-15,0 1 0,0 21 16,0 0-16,21 0 0,-21-1 16,0 44-16,-21 20 15,0-21-15,21 21 16,-21 1-16,-1-1 0,22 0 0,0 1 15,-21-1-15,21 0 0,0 1 16,0-22-16,0 21 0,0-21 16,0 1-16,21-1 0,-21 0 0,22-21 15,-1 0-15,21 0 0,-21 0 16,0 0-16,22 0 0,-1 0 0,0-21 16,22-22-16,-22 22 15,22-21-15,-1 0 0,-20-1 0,20 1 16,-21 0-16,22-1 0,-43-20 15,21 42-15,-42-22 0,0 1 0,0 21 16,0 0-16,-42 21 16,21 0-16,-21 0 0,20 0 15,-20 0-15,0 0 0,21 21 0,-1 0 16,1 0-16,21 0 0,0 0 16,0 22-16,0-22 0,0 0 0,21 21 15,1-20-15,-1 20 0,0-21 16,0 21-16,-21-20 0,21 20 15,0-21-15,1 0 0,-22 0 16,0 1-16,21-1 0,0 0 0,0 0 16,0-21-16,0 21 15,1-21-15,20 0 16,-21 0-16,21 0 0,-20 0 0,20 0 16,0 0-16,-21-21 0,22 0 15,-22 0-15,21 0 0,-21-1 0,22-20 16,-22 21-16,21-21 0,-21-1 15,1 1-15,-1 0 0,0-1 0,-21 22 16,0-21-16,0 21 16,0-1-16,0 1 0,0 0 0,-21 21 15,0 0-15,-22 0 0,22 0 16,0 21-16,-21 0 0,-1 1 16,1-1-16,21 21 0,-22 0 0,1 1 15,0-1-15,21 0 0,-1 1 16,1-22-16,21 21 0,0 1 0,0-22 15,0 0-15,0 0 0,21 0 16,1 0-16,20-21 0,-21 0 0,0 0 16,0 0-16,22 0 0,-22 0 15,0-21-15,21 0 0,-20 0 16,-1 0-16,0 0 0,21-22 0,-21 1 16,1 0-16,-1-1 0,0 1 15,0 0-15,0 20 0,0-20 16,-21 21-16,0 42 31,0 21-31,0-20 0,-21-1 16,21 21-16,-21 0 0,21-20 0,0 20 15,0 0-15,0-21 0,0 1 16,0-1-16,0 21 0,21-21 16,-21 0-16,21-21 0,1 0 15,20 0-15,-21 0 0,0 0 16,0 0-16,22 0 0,-22-21 0,0 0 15,0-21-15,0 21 0,22-22 16,-22 22-16,0-21 0,0-1 16,0 22-16,-21 0 0,0 0 15,22 0-15,-22 42 16,0 0-16,-22 0 16,1 0-16,21 1 0,-21-1 0,21 0 15,-21 0-15,21 0 0,-21 0 16,21 1-16,0-1 0,0-42 47,21 21-47</inkml:trace>
  <inkml:trace contextRef="#ctx0" brushRef="#br0" timeOffset="9679.04">23961 1291 0,'0'0'0,"0"-21"15,-22 0-15,1 21 16,0 0-16,0 0 16,42 0 15,0 0-31,0 0 16</inkml:trace>
  <inkml:trace contextRef="#ctx0" brushRef="#br0" timeOffset="10206.74">24532 889 0,'-21'-21'0,"42"42"0,-63-63 0,21 42 16,21-21-16,-22 21 16,1 0-16,0 21 15,21 0-15,-21 0 0,21 21 16,-21 1-16,21-1 0,0 22 15,-21-22-15,-1 21 0,1-20 0,21 20 16,-21-20-16,0 20 0,21 1 16,-21-22-16,21 21 0,-21-20 0,21-1 15,-22 0-15,22 1 0,0-1 16,0-21-16,0 0 0,0 1 0,-21-1 16,21-42 15,0-1-31,0 1 0,0 0 15,0 0-15,0-21 0,21-1 16,1 22-16,-22-21 0,21 21 16,21-22-16,-21 22 0,0 0 15,22 0-15,-1 0 0,-21-1 0,22 22 16,-1 0-16,0 0 0,22 0 16,-22 0-16,0 0 0,-20 22 0,20-1 15,-21 0-15,-21 0 0,0 21 16,0-20-16,0 20 0,-42-21 0,21 21 15,-22-20-15,1 20 0,0-21 16,-22 0-16,22 0 0,-22 1 0,22-1 16,0 0-16,-1-21 0,1 21 15,21-21-15,0 0 0,-1 0 16,22-21 0,22 0-1,-1 0-15,0-22 0,21 22 0,1-21 16</inkml:trace>
  <inkml:trace contextRef="#ctx0" brushRef="#br0" timeOffset="10491.58">25273 1016 0,'0'0'16,"0"-63"-1,0 41-15,0 1 0,0 42 16,0 1-1,-21-1-15,0 21 0,-1 0 16,22 22-16,-21-22 0,0 22 0,0-1 16,21-20-16,-21 20 0,21-21 15,-21 22-15,21-22 0,-22 1 16,22-1-16,0 0 0,0 1 0,0-22 16,0 0-16,0 0 0,0 0 15,0 0-15,22-21 31,-1 0-31,-21-21 0,21 0 0,0 0 16</inkml:trace>
  <inkml:trace contextRef="#ctx0" brushRef="#br0" timeOffset="11139.72">25358 1588 0,'21'0'31,"0"-22"-31,0 22 0,0 0 16,0 0-16,1-21 0,-1 21 16,0-21-16,0 21 0,0-21 0,0 21 15,1-21-15,-1 0 0,0 21 16,-21-22-16,0 1 0,0 0 31,-21 21-31,0 0 0,-1 0 0,1 0 16,-21 21-16,21 0 15,0 1-15,-1-1 0,1 0 0,21 0 16,-21 21-16,0 1 0,0-22 16,21 21-16,0-21 0,0 22 15,0-22-15,0 0 0,0 0 0,0 0 16,0 1-16,21-1 16,0-21-16,0 0 0,0 0 0,22 0 15,-1 0-15,0 0 0,1-21 16,-1 21-16,22-22 0,-22 1 15,21-21-15,-20 0 0,-1 20 16,0-20-16,1 0 0,-1-1 0,0 22 16,-20-21-16,-1 21 0,-21 0 15,0-1-15,0 1 0,-21 21 16,-1 0 0,1 0-16,0 0 0,0 21 15,0 1-15,21-1 0,0 0 0,0 21 16,0-21-16,0 1 0,0 20 15,0-21-15,0 21 0,0-20 0,0-1 16,0 21-16,0-21 0,0 0 16,0 1-16,0-1 0,0 0 15,0 0-15,-21 0 16,-1-21-16,1 0 0,0 21 0,0-21 16,-21 0-16,20 0 0,1 0 15,0 0-15,0 0 0,0 0 0,0 0 16,-1 0-16,1 0 0,0 0 15,0 0-15,21-21 16,0 0-16,0 0 16</inkml:trace>
  <inkml:trace contextRef="#ctx0" brushRef="#br0" timeOffset="50880.07">4360 4255 0,'-21'0'0,"0"0"15,21 21-15,-21-21 0,21 21 16,0 0-16,0 0 16,0 0-1,21-21 1,0 0-16,0 0 15,22 0-15,-22 0 0,0-21 16,21 0-16,1 0 0,-1 0 16,0 0-16,1-1 0,-1 1 0,-21 0 15,21-21-15,-20 21 0,20-1 16,-42-20-16,21 21 0,-21 0 0,0-22 16,0 22-16,0 0 0,0 0 15,0 0-15,0 0 0,-21-1 16,0 22-16,0-21 0,-1 21 0,1 0 15,0 0-15,-21 0 0,21 0 16,-22 21-16,1 1 0,0-1 0,-1 0 16,22 21-16,-21 1 15,-1-1-15,22 0 0,-21 22 0,21-22 16,0 22-16,21-22 0,0 0 16,0 1-16,0-1 0,0-21 15,0 21-15,0-20 0,21-1 0,0 0 16,0 0-16,21 0 0,-20-21 15,20 0-15,-21 21 0,21-21 0,1 0 16,-22 0-16,21 0 0,1 0 16,-1-21-16,-21 21 0,21-21 0,-20 21 15,-1-21-15,-21 0 16,0 0 0,-43 21-16,22 0 15,-21 0-15,0 21 0,20-21 16,-41 21-16,21 0 0,-1 0 15,1 0-15,21 1 0,-22 20 0,1-21 16,21 21-16,0-20 0,0 20 16,-1 0-16,22-21 0,0 22 0,0-1 15,0-21-15,0 22 0,0-22 16,22 0-16,-1 0 0,0 0 16,0 0-16,21 1 0,-20-22 0,20 0 15,-21 0-15,21 0 0,1 0 16,-22 0-16,21 0 0,-21 0 0,1 0 15,20 0-15,-21-22 0,0 1 16,0 0-16,22-21 0,-22 21 16</inkml:trace>
  <inkml:trace contextRef="#ctx0" brushRef="#br0" timeOffset="51338.81">5122 4509 0,'0'0'0,"0"21"47,21 0-47,1-21 0,-22 21 16,21 0-16,0 0 0,0 1 16,-21-1-16,21 0 0,0 0 15,-21 21-15,0-20 0,0 20 0,22-21 16,-22 21-16,0-20 0,0 20 15,0-21-15,0 0 0,0 0 16,0 1-16,0-1 16,0-42-1,0-1-15,0 1 16,0 0-16,21-21 16,-21-1-16,0 1 0,0 0 0,21-1 15,0 1-15,-21 0 0,21-1 16,0 22-16,1-21 0,-1 0 0,0 20 15,0 1-15,0 0 0,-21 0 16,21 0-16,1 0 0,-1 21 16,-21 21 15,0 0-15,0 0-16,0 0 0,-21 0 15,21 1-15,-22-1 0,22 0 16,0 0-16</inkml:trace>
  <inkml:trace contextRef="#ctx0" brushRef="#br0" timeOffset="51730.58">5609 4805 0,'42'0'16,"-20"0"-16,-1 0 15,0-21-15,0 21 16,-21-21-16,21-1 0,0 1 0,1 21 15,-1-21-15,-21 0 0,0 0 16,21 0-16,-21-1 0,21 1 0,-21 0 16,0 0-16,0 0 15,0 0-15,0-1 0,-21 22 32,0 0-32,0 22 0,-1-1 15,1 0-15,0 0 0,-21 0 0,21 22 16,-1-1-16,1 0 0,0 1 15,21-22-15,0 21 0,0 0 16,0 1-16,0-1 0,0-21 0,0 0 16,0 22-16,0-22 0,21 0 0,0 0 15,1 0-15,20-21 0,-21 22 16,0-22-16,22 0 0,-22 0 0,21 0 16,0 0-16,-20 0 15,20 0-15,-21-22 0,21 1 0,-20 21 16,-1-42-16,0 21 0,0 0 15,21-1-15,-20-20 0</inkml:trace>
  <inkml:trace contextRef="#ctx0" brushRef="#br0" timeOffset="52154.99">6265 4572 0,'0'0'0,"0"-21"15,21 21 32,22 21-47,-22-21 0,0 21 16,0 0-16,22 1 0,-22-22 0,0 21 15,0 0-15,21 0 0,-20 21 16,-1-20-16,-21-1 0,0 0 0,0 21 16,0-21-16,0 1 0,0-1 15,0 0-15,0 0 0,0 0 0,0 0 16,0 1-16,-21-22 15,-1 0 1,22-22-16,0 1 0,0 0 16,0 0-16,0 0 0,0-22 15,0 1-15,0 0 0,22 21 16,-1-22-16,-21 1 0,21 21 16,0 0-16,0-22 0,-21 22 0,21 0 15,1 0-15,-1 0 0,0-1 16,0 22-16,0 0 0,-21-21 0,21 21 15,1 0-15,-1 0 16,0 0-16,0 21 16,-21 1-16,21-22 15,-21 21-15</inkml:trace>
  <inkml:trace contextRef="#ctx0" brushRef="#br0" timeOffset="52898.56">7091 4572 0,'-21'0'31,"21"21"-15,0 0 0,0 1-16,-22-1 0,22 0 15,0 0-15,0 0 0,0 0 0,0 1 16,0 20-16,0-21 15,0 0-15,0 0 0,22 1 0,-22-1 16,21 0-16,0 0 0,0 0 16,0-21-16,22 0 0,-22 0 0,0 0 15,0 0-15,21 0 0,-20 0 0,-1 0 16,0-21-16,0 0 0,0 0 16,0 0-16,1-22 0,-1 22 0,0 0 15,0-21-15,0 20 0,-21-20 16,0 21-16,21 0 0,-21 0 0,22-1 15,-22 1-15,0 0 0,0 0 16,0 0-16,0 42 47,0 0-47,0 0 16,0 0-16,0 1 0,0-1 15,0 21-15,0 0 0,0 1 0,0-1 16,0 0-16,-22 22 0,22-22 15,-21 22-15,21-1 0,0 1 0,0-1 16,0 1-16,-21-1 0,21 1 16,-21 20-16,21-20 0,-21-1 0,21 22 15,0-21-15,0-1 0,-21 1 16,21-1-16,0 1 0,-22-1 0,22 1 16,0-1-16,0 1 0,0-22 15,-21 21-15,21 1 0,-21-22 16,21 1-16,0 20 0,-21-21 0,0 1 15,0-22-15,21 21 0,-22-21 0,1 22 16,0-22-16,0 0 0,0 0 16,0-21-16,-22 21 0,1-21 0,21 0 15,-22 0-15,1 0 0,0 0 16,-1 0-16,1-21 0,21 21 0,-21-21 16,-1 0-16,22 0 0,-21 0 0,21 21 15,-1-22-15,-20 1 0,42 0 16,-21 0-16,0 0 15,21 0-15,0-1 0,0 1 16,0 0-16,0 0 16,0 0-16,21 0 0,0-22 15,0 22-15</inkml:trace>
  <inkml:trace contextRef="#ctx0" brushRef="#br0" timeOffset="53551.41">9461 4403 0,'0'21'47,"0"0"-47,0 21 16,0-20-16,-21-1 0,21 21 0,0-21 15,0 22-15,0-1 0,-21 0 16,21 1-16,0-1 0,0-21 0,0 21 15,0-20-15,0 20 0,0-21 16,0 0-16,0 0 0,0 1 16,0-44 15,0 1-31,0 0 0,0 0 0,0 0 16</inkml:trace>
  <inkml:trace contextRef="#ctx0" brushRef="#br0" timeOffset="53966.81">9546 4022 0,'0'0'0,"-21"0"0,0 0 15,0 21 1,21 0-16,0 0 0,0 0 15,0 1-15,0-1 0,0 0 16,0 0-16,0 0 0,21-21 16,0 0-16,0 0 15,0 0-15,0 0 0,1 0 0,-1 0 16,0-21-16,0 0 0,0 21 16,-21-21-16,0 0 0,0-1 0,0 1 15,0 0 1,-21 0-16,0 0 0,0 0 0,0 21 0,-1 0 15,1-22-15,0 22 16,0 0-16,0 0 0,21 22 16,-21-1-16,21 0 15,0 0-15,0 0 0,0 22 0,0-22 16,21 0-16,0 0 0,-21 21 16,21-20-16,0-1 0,0 0 0,1 0 15,-22 0-15,21 0 0,0 1 16,0-1-16,0 0 0</inkml:trace>
  <inkml:trace contextRef="#ctx0" brushRef="#br0" timeOffset="54527.94">10160 4551 0,'0'21'16,"0"0"-1,0 0 1,0 1-16,0-1 16,0 0-16,0 0 0,0 0 0,0 0 15,0 1-15,0-1 0,0 0 16,0 0-16,0 21 0,0-20 0,0-1 16,21 0-16,-21 0 0,0 0 15,0 0-15,0 1 0,0-1 16,0 0-16,-21 0 15,0-21 1,0 0-16,-1 0 0,22-21 16,-21 0-16,0 0 0,21-1 15,0 1-15,0-21 0,0 21 0,0-22 16,0 1-16,0 21 0,0-21 0,21 20 16,0-20-16,1 21 0,-1-21 15,0 20-15,21 1 0,-21 0 0,22 0 16,-1 21-16,-21-21 15,22 21-15,-1 0 0,0 0 0,-21 0 16,22 0-16,-22 21 0,21 0 16,-21 0-16,1 0 0,-1 1 0,0 20 15,-21-21-15,0 21 0,0-20 16,0 20-16,0-21 0,0 21 0,0-20 16,0-1-16,0 0 0,0 0 15,0 0-15,0 0 0,-21-21 0,21 22 16,-21-22-16,21-22 31,0 1-15,0-21-16,0 21 15,0 0-15,0-22 0</inkml:trace>
  <inkml:trace contextRef="#ctx0" brushRef="#br0" timeOffset="55495.11">11261 4551 0,'0'0'0,"21"-21"16,-21 0-16,0-1 16,0 1-16,0 0 15,-21 0-15,-1 0 16,1 21-16,0 0 15,0 0-15,0 0 16,-22 21-16,22-21 0,0 21 0,0 0 16,0 0-16,0-21 0,-1 22 0,1-1 15,0 0-15,0 0 16,21 0-16,0 0 0,21 1 16,0-22-1,0 0-15,1 0 0,-1 21 0,0-21 16,0 0-16,0 0 15,22 21-15,-22-21 0,0 0 0,0 21 16,0-21-16,0 21 0,1 0 0,-1-21 16,0 22-16,0-1 15,-21 0-15,0 0 0,0 0 16,0 0-16,0 1 0,-21-22 16,0 21-16,0 0 0,-1-21 0,1 21 15,0-21-15,0 0 0,0 0 16,-22 0-16,22 0 0,0 0 0,0 0 15,0 0-15,0-21 0,21 0 16,-22 0-16,1-1 0,21-20 16,-21 21-16,21 0 0,-21 0 15,21-1-15,-21 22 16,0 0-16,21 22 31,0-1-31,0 0 0,0 0 16,0 0-16,0 22 0,0-22 0,21 0 15,0 0-15,0 0 0,0 0 16,0-21-16,1 22 0,-1-22 0,21 0 16,-21 0-16,0 0 0,22 0 15,-22 0-15,21 0 0,1 0 0,-22-22 16,21 1-16,0 0 0,-20 0 16,20 0-16,-21-22 0,21 1 15,-20 0-15,-1-1 0,0 1 0,0 0 16,0-1-16,0-20 0,1-1 15,-22 22-15,0-21 0,0-1 0,0 1 16,0 20-16,0-20 0,0 20 16,0 1-16,0 0 0,0 21 0,0-1 15,0 1-15,0 0 0,0 0 16,0 42 0,0 21-1,0-20-15,0 20 0,0 0 0,0 22 16,0-22-16,0 22 0,0-22 15,0 21-15,0 1 0,0-22 16,0 22-16,0-22 0,0 22 0,0-22 16,0 0-16,0 1 0,0-1 15,0-21-15,0 21 0,0-20 0,0-1 16,0 0-16,0 0 0,0 0 16,21-21-1,0-21 1,0 0-16,-21 0 15,21 0-15,0-22 0,-21 22 16,22 0-16</inkml:trace>
  <inkml:trace contextRef="#ctx0" brushRef="#br0" timeOffset="55734.97">11557 4487 0,'-21'0'16,"42"0"0,0 0-16,0 0 0,0 0 15,1 0-15,20 0 0,-21-21 16,0 21-16,22 0 0,-22-21 16,0 21-16,0 0 0,0 0 0,0-21 15,1 21-15,-1 0 16</inkml:trace>
  <inkml:trace contextRef="#ctx0" brushRef="#br0" timeOffset="56391.45">12255 4953 0,'0'0'0,"22"-21"15,-22 0-15,0 0 0,21-1 16,0 1-16,-21 0 0,21-21 16,-21 21-16,21-22 0,-21 22 15,0-21-15,0-1 0,0 22 0,0 0 16,0-21-16,0 21 0,0-1 0,-21 1 15,0 21-15,0 0 16,-22 0-16,22 0 0,0 0 16,0 21-16,-21-21 0,20 22 0,-20-1 15,21 0-15,-21 21 0,-1 22 16,1 20-16,21-41 16,21-1-16,0-21 0,0 22 15,0-1-15,0 0 0,0 1 0,0-22 16,0 0-16,0 0 0,0 0 15,21 0-15,0-21 0,0 0 0,0 0 16,1 0-16,20 0 0,-21 0 16,0 0-16,22-21 0,-22 0 0,0 0 15,21 0-15,-21-22 0,1 22 16,-1-21-16,0 0 0,0 20 16,0-20-16,-21 0 0,0-1 0,21 22 15,-21-21-15,0 21 0,0 0 16,0-1-16,0 1 15,-21 21 1,21 21-16,-21 1 0,21-1 16,0 0-16,0 0 0,0 0 0,-21 22 15,21-22-15,0 21 0,0-21 16,0 22-16,0-22 0,0 21 0,0-21 16,0 22-16,21-22 0,0 0 15,0 0-15,1-21 0,-1 21 0,0-21 16,0 0-16,0 0 0,0 0 15,22 0-15,-22 0 0,0-21 16,0 0-16,0 0 0,1 0 0,-1-1 16,21-20-16,-21 21 0</inkml:trace>
  <inkml:trace contextRef="#ctx0" brushRef="#br0" timeOffset="56887.36">12848 4593 0,'0'0'15,"0"-21"-15,0 0 0,-21 42 31,21 0-31,-21 0 16,21 1-16,0-1 16,0 0-16,0 0 0,-21 21 0,21-20 0,0 20 15,-22 0-15,22-21 16,-21 22-16,21-22 0,0 21 0,0-21 16,0 1-16,0-1 0,0 0 0,-21 0 15,21 0-15,0 0 16,0-42 15,0 0-31,0 0 0,0-21 16,0 20-16,0-20 0,0 21 15,0-21-15,21-1 0,0 1 0,-21 0 16,22 20-16,-1-20 16,0 21-16,0-21 0,-21 20 0,21 1 15,0 0-15,1 0 0,-1 21 0,0 0 16,21 0-16,-21 0 0,1 0 15,-1 0-15,0 0 0,-21 21 0,21 0 16,0 0-16,0 22 0,-21-22 16,0 21-16,0 1 0,0-1 0,0 0 15,0 1-15,0-22 0,0 21 16,-21 0-16,21-20 0,-21 20 0,21-21 16,-21 0-16,21 0 0,0 1 15,21-44 32,-21 1-47,21 0 0,0 0 0,1 0 16,-1 0-16,0-1 0</inkml:trace>
  <inkml:trace contextRef="#ctx0" brushRef="#br0" timeOffset="57242.85">13758 4657 0,'0'0'0,"0"-21"0,0-1 16,0 1-16,0 0 15,-21 21 1,0 0-16,0 0 16,0 0-16,-1 0 15,1 21-15,0 0 0,21 1 16,-21-1-16,0 0 0,21 21 0,-21-21 15,21 22-15,0-22 0,-22 21 0,22 1 16,0-22-16,0 21 0,0-21 16,0 22-16,0-22 0,0 0 0,0 0 15,0 0-15,0 0 0,22 1 16,-1-22 0,0 0-16,0 0 0,0-22 15,0 22-15,1-21 0,20 0 16,-21 0-16,0 0 0,22 0 0,-22-1 15,0 1-15,21-21 0,-21 21 16,22 0-16</inkml:trace>
  <inkml:trace contextRef="#ctx0" brushRef="#br0" timeOffset="57671.54">14118 4699 0,'0'0'0,"0"21"0,0 0 15,0 1-15,21-22 32,0 0-32,1 0 15,20 0-15,-21-22 0,0 22 0,0-21 16,1 21-16,-1-21 0,0 0 16,0 21-16,-21-21 0,21 0 0,-21-1 15,21 1-15,-21 0 0,0 0 16,0 0-16,0 0 0,-21-1 15,0 22 1,0 0-16,0 0 16,0 0-16,-1 22 0,1-1 0,0 0 15,0 0-15,0 0 0,-22 0 16,22 22-16,0-22 0,0 21 0,0 1 16,0-1-16,21-21 0,0 21 0,-22-20 15,22-1-15,0 21 0,0-21 16,0 0-16,22 1 0,-1-1 15,0-21-15,21 0 0,-21 0 16,22 0-16,-22 0 0,21 0 16,1 0-16,-1-21 0,-21-1 0,21 22 0,-20-21 15,20 0-15,-21 0 0,21 0 16,-20 21-16,-1-21 0</inkml:trace>
  <inkml:trace contextRef="#ctx0" brushRef="#br0" timeOffset="61144.08">15642 4932 0,'0'-21'0,"0"0"62,0-1-46,0 1-16,21 0 15,-21 0-15,0 0 16,0 0-16,0-1 16,0 1-1,0 42 32,0 22-31,0-22-16,0 21 0,0 1 0,0-1 15,0 0-15,0 1 0,0-22 16,0 21-16,-21 0 0,21 1 0,0-22 16,-21 0-16,21 0 0,0 0 15,0 1-15,0-1 0,0 0 16,0-42 15,0 0-31,0-1 16,0 1-16,0 0 0,0 0 15,0-21-15,0 20 0,21-20 0,-21 0 16,21-1-16,0 22 0,-21-21 16,22 21-16,-1-22 0,0 22 0,-21 0 15,21 0-15,0 0 0,0 21 16,1 0-1,-1 0-15,-21 21 0,21 0 16,-21 21-16,0-20 0,21 20 0,-21-21 16,21 21-16,0 1 0,-21-22 15,0 21-15,22-21 0,-1 22 16,-21-22-16,21 0 0,0 0 16,0 0-16,0 1 0,1-22 0,-1 0 15,21 21-15,-21-21 0,22 0 16,-22 0-16,21 0 0,0 0 0,1 0 15,-1-21-15,0 21 0,-20-22 0,20 1 16,0 0-16,-21 0 0,22 0 16,-22-22-16,0 22 0,21-21 0,-42 21 15,22-22-15,-1 1 0,0 0 16,-21-1-16,21 22 0,-21-21 0,0 0 16,0 20-16,0 1 0,0 0 15,0 0-15,-21 21 16,0 0-1,0 0-15,-1 21 0,1 0 16,21 0-16,0 1 0,-21 20 16,0-21-16,21 21 0,0 1 0,0-1 15,0 0-15,0-20 0,0 20 16,0 0-16,0-21 0,0 1 0,0 20 16,21-21-16,0 0 0,0 0 15,1-21-15,-1 22 0,21-22 0,0 21 16,-20-21-16,20 0 0,0 0 15,1 0-15,20 0 0,-21-21 16,1-1-16,-1 1 0,0 21 0,1-21 16,-1 0-16,0-21 0,-20 20 15,20 1-15,-21-21 0,0 21 0,-21-22 16,0 1-16,21 21 0,-21-21 16,0 20-16,0-20 0,0 21 0,0 0 15,-21 0-15,0-1 16,0 22-16,0 0 0,0 0 0,-1 0 15,1 22-15,0-22 0,0 21 16,0 21-16,0-21 0,-1 22 16,22-22-16,0 21 0,0 0 0,0-20 15,0 20-15,0 0 0,0-21 16,0 22-16,0-22 0,22 0 0,-1 0 16,0 0-16,21 1 0,-21-1 15,22 0-15,-22 0 0,21-21 0,1 21 16,-1-21-16,0 0 0,1 0 15,-1 0-15,0 0 0,1 0 0,-1 0 16,0-21-16,22 0 0,-22 21 16,0-21-16,1 0 0,-1-1 0</inkml:trace>
  <inkml:trace contextRef="#ctx0" brushRef="#br0" timeOffset="61666.78">18436 4974 0,'0'0'0,"0"-21"0,0 0 16,0 0-16,0 0 0,0-1 0,0 1 15,-21 0-15,0 21 16,0 0-16,-22 0 0,22 0 0,0 0 16,0 0-16,-22 21 0,22 0 15,0 1-15,0-1 0,-21 0 0,20 0 16,1 21-16,0-20 0,0 20 16,21-21-16,0 21 0,-21-20 0,21-1 15,0 21-15,0-21 0,0 0 16,0 1-16,21-1 15,0-21-15,0 0 0,0 0 0,1 0 16,20 0-16,-21 0 0,0 0 16,22 0-16,-22-21 0,21 21 0,-21-22 15,0 1-15,1-21 0,20 21 16,-21-22-16,0 1 0,0 0 0,1-22 16,-1 22-16,0-22 0,0 1 15,0 21-15,0-22 0,-21 1 0,0 20 16,22 1-16,-22-22 0,0 22 15,0 21-15,0-21 0,0 20 0,0 1 16,0 0-16,0 0 16,-22 42-16,1 0 15,21 0-15,-21 22 0,21-22 16,0 42-16,0-20 0,-21 20 0,21-20 16,0 20-16,0 1 0,0-1 15,0 1-15,0-1 0,0-21 0,0 1 16,0-1-16,21 0 0,-21 1 0,21-22 15,0 0-15,1 0 0,-22 0 16,21-21-16,0 0 0,0 0 0,0 0 16,0 0-16,22 0 0,-22 0 15,0 0-15,21-21 0,1 0 0,-22 0 16,21-21-16</inkml:trace>
  <inkml:trace contextRef="#ctx0" brushRef="#br0" timeOffset="62176.52">19918 5271 0,'0'0'0,"0"21"0,0 0 15,21-21-15,0 0 16,-21-21-1,0 0-15,21-1 0,0 1 16,1 0-16,-1 0 0,-21-21 0,21 20 16,0-20-16,0 0 0,0-1 15,1-20-15,-1 21 0,0-22 0,0 22 16,0-22-16,0 22 0,1 0 16,-22-22-16,0 22 0,21 21 0,-21-22 15,0 22-15,0-21 0,0 21 0,0-1 16,-21 22-1,21 22-15,-22-22 0,1 42 16,0-21-16,21 21 0,-21-20 16,0 20-16,0 0 0,-1 22 15,1-22-15,21 22 0,-21-22 16,0 21-16,21 1 0,0-1 0,-21-20 16,21-1-16,0 0 0,0 1 15,0-1-15,0-21 0,0 0 0,0 1 16,0-1-16,21-21 0,0 0 15,0 0-15,0 0 0,1 0 0,-1 0 16,21 0-16,-21-21 0,0-1 0,22 1 16,-22 0-16,21 0 0,1-21 15,-22 20-15,21-20 0,-21 0 0,-21 21 16,43-22-16</inkml:trace>
  <inkml:trace contextRef="#ctx0" brushRef="#br0" timeOffset="62527.31">20532 5038 0,'0'21'0,"0"0"0,-22-21 0,22 42 16,-21-20-16,21-1 0,0 0 15,0 0-15,0 21 0,0-20 0,0-1 16,0 0-16,21-21 16,1 0-16,-1 0 0,0 0 15,0 0-15,0 0 0,0 0 16,22 0-16,-22-21 0,0 0 0,0-1 15,22 1-15,-22-21 0,0 0 16,0 20-16,0-20 0,0-21 16,1 20-16,-22 1 0,0 21 0,0-22 15,0 1-15,0 21 0,0 0 16,-22 21-16,1 0 0,0 0 0,-21 0 16,21 0-16,-1 0 0,-20 0 15,21 0-15,0 21 0,0 0 0,-22-21 16,22 21-16,0 0 0,0-21 0,0 22 15,-1-22-15,22 21 16,-21-21-16,0 0 0,0 0 16,0 0-16</inkml:trace>
  <inkml:trace contextRef="#ctx0" brushRef="#br0" timeOffset="62767.17">19854 4741 0,'0'0'0,"-21"0"16,0 0-16,42 0 15,0 0-15,0-21 0,1 21 16,-1 0-16,21 0 0,0 0 0,-20 0 16,20 0-16,0 0 0,1 0 0,-1 0 15,-21 0-15,21-21 16,1 21-16,-22 0 0,0 0 0,0 0 15,0 0-15,1 0 16,-22-21 0</inkml:trace>
  <inkml:trace contextRef="#ctx0" brushRef="#br0" timeOffset="62994.56">21780 4784 0,'0'0'15,"0"-21"-15,22-1 0,-22 1 0,21 21 0,0-21 16,0 0-16,0 0 0,0 0 15,1-1-15,-1 1 0,0 0 0,-21-21 16</inkml:trace>
  <inkml:trace contextRef="#ctx0" brushRef="#br0" timeOffset="63027.54">22077 4403 0,'0'0'0</inkml:trace>
  <inkml:trace contextRef="#ctx0" brushRef="#br0" timeOffset="63470.29">21929 4678 0,'0'21'0,"0"0"0,-22 0 16,1 43-16,21-22 15,0 1-15,0-1 0,0 0 0,0-21 16,0 22-16,0-22 0,0 0 0,0 0 16,21 0-16,1 1 15,-1-22-15,21 0 0,-21 0 0,0 0 0,22 0 16,-22 0-16,21 0 0,-21 0 16,22-22-16,-1 1 0,-21 0 15,22-21-15,-1-1 0,-21 22 16,21-21-16,-20-22 0,20 22 0,-21 0 15,21-1-15,-20 1 0,-1 0 16,0 21-16,0-22 0,-21 22 0,0 0 16,0 0-16,0 0 0,-21 42 31,21 0-31,-21 0 0,0 0 16,-1 0-16,1 22 0,0-22 15,21 21-15,0 1 0,-21-1 0,21 0 16,0-21-16,0 22 0,0-22 15,0 21-15,0-21 0,21 1 16,0-1-16,-21 0 0,43-21 16,-22 0-16,0 0 0,21 0 0,-21 0 15,22 0-15,-1 0 0,0 0 0,1-21 16,-1 0-16,22-1 0,-22-20 16,0 0-16,1-1 0,20 22 0,-21-21 15,1 0-15,-1-1 0,-21 1 16,22 21-16,-22-22 0</inkml:trace>
  <inkml:trace contextRef="#ctx0" brushRef="#br0" timeOffset="63878.4">23135 4636 0,'0'21'0,"0"0"0,0 0 16,21 0-16,0 22 0,-21-22 16,22 0-16,-1 21 0,0-21 15,0 1-15,0-1 0,-21 0 0,21 0 16,-21 0-16,0 0 0,22-21 15,-22 22-15,21-22 16,-42 0-16,21-22 0,-22 22 16,1-21-16,0 0 15,0 0 1,21 0-16,-21 21 0,0 0 16,-1 0-1,22 21-15,22-21 16,-1 0-1,0 21-15,0 0 0,21 0 16,-20-21-16,20 0 0,-21 22 0,0-22 16,0 0-16,1 0 0,20 0 0,-21 0 15,21 0-15,1 0 0,-22 0 0,0 0 16,21 0-16,-20 0 0,20 0 0,-21 0 16,43-43-16,-22 22 0,-21 21 0,21-21 15,1 0-15,41-22 0,-41 22 0,-1-21 16,0 21-16,-20-22 0,20 22 0,0 0 15,-21-21-15,22 21 0,-43-22 16,0 22-16,21-21 0,-21 21 0</inkml:trace>
  <inkml:trace contextRef="#ctx0" brushRef="#br0" timeOffset="63931.37">24215 4466 0,'-64'43'16,"43"-43"-16</inkml:trace>
  <inkml:trace contextRef="#ctx0" brushRef="#br0" timeOffset="64087.28">24553 5038 0,'21'-21'16,"1"21"-16,-1-22 16,0 1-16,21 0 0,-21 0 0,1 0 15,-1 0-15,0-1 0,-21-20 16</inkml:trace>
  <inkml:trace contextRef="#ctx0" brushRef="#br0" timeOffset="65634.69">24215 4995 0,'-22'0'0,"1"22"16,0-22-16,21-22 47,21 1-47,0 21 16,-21-21-16,22 0 0,20 21 0,-21-21 15,0 0-15,0-22 0,1 22 16,20 0-16,-21-21 0,0 20 15,0 1-15,1-21 0,20 21 16,-21-22-16,0 22 0,-21-21 0,0 21 16,21 0-16,-21-1 0,0 1 15,0 0-15,-21 0 16,0 21-16,0 0 0,0 0 16,0 0-16,-1 21 0,-20 0 0,21 0 15,0 1-15,0-1 0,-22 0 0,22 0 16,0 21-16,0 1 0,0-22 15,-1 21-15,1 1 0,0-1 0,0 0 16,21 1-16,-21-22 0,21 21 16,0 0-16,0-20 0,0-1 15,0 21-15,21-21 0,0-21 16,0 21-16,0 1 0,1-22 0,-1 0 16,0 0-16,21 0 0,-21 0 15,22 0-15,-1 0 0,0-22 0,1 1 16,-1 21-16,0-21 0,22 0 15,-22 0-15,1 0 0,-1-22 0,-21 22 16,21 0-16,-20 0 0,-1 0 0,0-1 16</inkml:trace>
  <inkml:trace contextRef="#ctx0" brushRef="#br0" timeOffset="66286.92">23093 4805 0,'21'0'46,"0"0"-46,0-21 0,0 21 0,1-21 16,-1-1-16,0 22 0,0-21 16,0 0-16,-21 0 0,21 0 0,1 0 15,-22-1-15,0 1 16,0 0-16,0 0 0,0 0 16,-22 21-16,1 0 15,0 0-15,0 0 0,0 0 16,0 0-16,-1 21 0,1 0 0,0 0 15,0 0-15,0 1 0,0-1 16,-1 21-16,22-21 0,-21 0 0,0 1 16,21-1-16,-21 0 0,21 0 15,0 0-15,0 0 0,-21 1 0,21-1 16</inkml:trace>
  <inkml:trace contextRef="#ctx0" brushRef="#br0" timeOffset="67509.85">9483 6414 0,'0'0'0,"-22"-22"0,22 1 16,0 0-1,0 42 17,-21 0-17,21 22-15,0-22 0,0 21 16,-21 1-16,21-1 0,0 0 0,-21 22 15,21-22-15,-21 22 16,0-22-16,21 21 0,-22 1 0,1-22 16,21 22-16,0-22 0,0 0 0,-21 1 15,21-1-15,-21 0 0,21 1 16,0-22-16,-21 0 0,21 0 0,0 0 16,0 1-16,0-1 0,0-42 31,-21 21-31,21-22 15,0 1-15,0 0 0,-22-21 16,22 21-16,0-1 16,0 1-16</inkml:trace>
  <inkml:trace contextRef="#ctx0" brushRef="#br0" timeOffset="68255.42">8763 7027 0,'-21'0'0,"42"0"0,-21 0 31,21 0-15,0 0-16,0 0 16,22 0-16,-1 0 0,0 0 0,1 0 15,20-21-15,1 21 0,-22-21 0,22 0 16,-1 21-16,1-21 0,-1 0 15,1-1-15,-1 1 0,-21 0 0,22 0 16,-22 0-16,1 0 0,-1-1 16,-21-20-16,21 21 0,-20-21 0,-22 20 15,0-20-15,0 21 0,0-21 16,0 20-16,0 1 0,0 0 0,0 0 16,0 0-16,0 0 0,-22 21 15,1 0 1,0 21-16,21 0 15,0 0-15,0 0 0,-21 22 16,21-22-16,-21 21 0,21 0 0,-21 1 16,21-1-16,0 0 0,0 1 15,-22-1-15,1 0 0,21 1 0,-21-1 16,0 0-16,21-20 0,0 20 0,0-21 16,-21 21-16,21-20 0,-21-1 15,21 0-15,-22 0 0,22 0 0,0 0 16,0-42 15,0 0-31,0 0 0,0 0 0,0 0 16,22-1-16,-1-20 15,0 21-15,0-21 0,0 20 0,0-20 16,1 21-16,-1-21 0,0 20 16,21-20-16,1 21 0,-22 0 0,21 0 15,-21-1-15,22 22 0,-22 0 0,0 0 16,0 0-16,0 0 0,0 0 15,1 22-15,-22-1 0,21 0 0,-21 0 16,0 21-16,0-20 0,0 20 16,0-21-16,0 21 0,0-20 15,-21 20-15,-1-21 0,1 0 0,21 22 0,0-22 16,-21 0-16,0-21 0,21 21 16,-21 0-16,21 0 15,0-42 16,0 0-31,0 0 16,0 0-16,0 0 0,0-1 16</inkml:trace>
  <inkml:trace contextRef="#ctx0" brushRef="#br0" timeOffset="69114.92">10753 6922 0,'0'0'0,"21"0"0,-21-43 16,0 22-16,0 0 0,0 0 16,0 0-16,0-1 0,0 1 15,-21 0-15,-1 21 16,1 0-16,0 0 15,0 0-15,0 0 0,0 21 0,-1 0 16,1 1-16,-21-1 0,21 21 0,0-21 16,-1 22-16,-20-1 15,21-21-15,0 21 0,0 1 0,21-1 16,0 0-16,-22-20 0,22 20 0,0-21 16,0 0-16,0 0 0,0 1 15,22-1-15,-22 0 0,21-21 0,0 0 16,0 0-16,0 0 0,0 0 15,1-21-15,-1 0 0,0-1 0,0 1 16,0 0-16,0 0 0,1-21 0,-1 20 16,0 1-16,0-21 0,0 0 15,0 20-15,1-20 0,-22 21 0,0 0 16,21 0-16,-21-1 0,21 1 16,-21 0-16,0 42 31,0 0-16,0 22-15,-21-22 0,21 0 16,0 21-16,0-20 0,-21-1 0,21 21 16,0-21-16,0 22 0,0-22 15,0 0-15,21 0 0,0 0 0,0 0 16,0 1-16,22-22 0,-22 0 16,21 0-16,-21 0 0,22 0 0,-1 0 15,0 0-15,1-22 0,-1 1 0,-21 0 16,21-21-16,1 21 15,-22-22-15,21 1 0,-21 0 0,1-1 0,-1 1 16,0 0-16,0-22 0,-21 22 16,0-22-16,21 22 0,-21 0 15,21-1-15,-21 1 0,0 21 0,22 0 16,-22-1-16,0 1 0,0 42 31,0 1-31,0 20 0,0 0 16,0 1-16,0-1 0,0 0 0,0 1 15,0-1-15,-22 0 0,22 22 0,0-22 16,0 0-16,-21 1 0,21-1 16,0 0-16,0 1 0,0-22 15,0 21-15,0-21 0,0 1 16,21-1-16,-21 0 0,0 0 0,22-21 16,-1 0-16,0 0 0,0 0 0,0 0 15,0 0-15,-21-21 0,22 21 16,-1-21-16,0 0 0,0-1 0,0-20 15,0 21-15,1-21 0,-1 20 0,-21-20 16</inkml:trace>
  <inkml:trace contextRef="#ctx0" brushRef="#br0" timeOffset="69327.8">11515 6879 0,'0'0'0,"21"0"31,0 0-31,0 0 16,0 0-16,22 0 0,-22 0 15,21-21-15,-21 21 0,22 0 0,-22 0 16,0-21-16,21 21 16,1 0-16,-22-21 0,0 21 15,0 0-15,-21-21 0</inkml:trace>
  <inkml:trace contextRef="#ctx0" brushRef="#br0" timeOffset="70085.14">13208 6583 0,'0'0'0,"0"-85"15,0 64-15,0 0 16,0-21-16,0 20 0,21-20 0,-21 21 15,21-21-15,0 20 0,1 1 16,20 0-16,-21 0 0,0 0 0,22 21 16,-22 0-16,21 0 0,0 0 15,-20 0-15,20 21 0,-21 21 0,21 1 16,-20-1-16,-1 0 0,21 22 16,-21-1-16,-21 1 0,0-1 0,0-20 15,0 20-15,0 1 0,0-22 16,0 0-16,0 1 0,0-1 0,0 0 15,-21-21-15,21 1 0,-21-1 16,21 0-16,-21-21 16,21-21-16,0 0 15,0-1-15,0 1 0,0-21 16,0 21-16,0-43 0,0 22 0,21-22 16,0 1-16,0-1 0,0-20 0,1 20 15,-1 1-15,21-1 0,-21 1 16,22-1-16,-22 22 0,21 0 0,-21 20 15,0 1-15,-21 0 0,0 0 16,22 0-16,-1 21 16,-21 21-1,21 0-15,-21 0 16,0 0-16,0 1 0,0-1 16,0 0-16,0 0 0,21 0 15,-21 0-15,0 64 16</inkml:trace>
  <inkml:trace contextRef="#ctx0" brushRef="#br0" timeOffset="71627.64">14520 6773 0,'0'0'0,"21"0"0,1 0 15,-1 0-15,-21-21 0,21 0 0,0 21 16,-21-21-16,0 0 0,21 0 15,0-22-15,-21 22 0,0-21 0,0 21 16,0-22-16,0 1 0,0 21 0,0-22 16,0 22-16,-21-21 0,0 21 15,0 21-15,0-21 0,0 21 0,-1 0 16,1 0-16,-21 0 0,21 21 16,-22 0-16,1 21 0,21-21 0,-21 22 15,20-1-15,-20 0 16,21 22-16,0-22 0,0 1 0,-1 20 0,22-21 15,0 1-15,0-1 0,0-21 0,0 22 16,0-22-16,22 0 16,-1 0-16,0 0 0,21-21 0,-21 0 15,1 0-15,20 0 0,-21 0 16,21 0-16,-20 0 0,20-21 0,-21 0 16,21 0-16,-20 0 0,-1-1 0,0 1 15,0-21-15,0 0 0,0 20 16,1-20-16,-22 0 0,0-22 0,0 22 15,0 0-15,0-1 0,0 22 16,0-21-16,0 21 0,0-1 16,0 44 15,0-1-31,0 0 0,0 21 0,0 1 16,0-22-16,-22 21 0,22 0 15,0 1-15,0-22 0,0 21 0,0-21 16,0 22-16,0-22 0,0 0 15,0 21-15,22-42 0,-22 22 0,21-1 16,0-21-16,0 0 0,0 0 0,0 0 16,1 0-16,-1 0 0,21 0 15,0 0-15,-20-21 0,20-1 0,0 1 16,1 0-16,-1-21 16,0 21-16,1-22 0,-1 22 0,0-21 15,-21-1-15,22 1 0,-43 0 0,0 21 16,0-22-16,0 22 0,0 0 15,0 0-15,0 0 0,-43-1 0,22 22 16,0 0-16,-21 0 0,21 0 16,-1 0-16,1 22 0,0-1 0,0 0 15,21 0-15,0 0 16,0 22-16,0-22 0,0 0 0,21 0 16,0 0-16,0 0 0,1 1 0,-1 20 15,0-21-15,0 0 0,0 0 16,-21 1-16,0-1 0,21 0 15,-21 0-15,22 0 0,-22 0 16,0 1-16,21-1 0,0 0 16,0-21-16,0 21 0,0-21 15,1 0-15,-1 0 0,21 0 16,-21 0-16,0 0 0,22 0 0,-1 0 16,0 0-16,-20 0 0,20 0 0,0 0 15,1-21-15,-1 0 0,0 21 16,1-21-16,-22-1 0,21 1 0,-21 0 15,0-21-15,22 21 0,-22-22 16,0 22-16,-21-21 0,0-1 0,21 1 16,-21 0-16,0 21 0,0-22 15,0 22-15,0 0 0,-21 21 16,0-21-16,0 21 0,0 0 0,-1 0 16,1 21-16,-21-21 0,21 21 15,-22 0-15,22 0 0,0 22 0,-21-22 16,21 21-16,-1-21 0,1 22 0,0-1 15,21-21-15,0 22 0,0-22 16,-21 21-16,21-21 0,0 0 0,0 1 16,0-1-16,0 0 0,21 0 15,-21 0-15,21-21 0,0 0 0,1 0 16,-1 0-16,0 0 16,0 0-16,0 0 0,22-21 15,-22 21-15,0-21 0,0 0 0,0 0 16,0-1-16,1 1 0,-1-21 0,0 21 15,0-22-15,0 1 0,0 21 16,1-21-16,-1-1 0,-21 22 0,0 0 16,21 0-16,-21 0 0,21 21 15,-21 21 1,0 0-16,-21 21 16,21-21-16,-21 1 0,21 20 15,-21-21-15,21 21 0,0-20 0,0-1 16,0 21-16,0-21 0,0 0 15,0 1-15,0-1 0,0 0 16,42 0-16,-21-21 0,0 21 0,0-21 16,1 0-16,20 0 0,-21 0 15,21 0-15,-20 0 0,20 0 0,-21-21 16,21 0-16,-20 21 0,20-21 0,-21-22 16,0 22-16,0 0 0,1-21 15,-1 21-15,0-22 0,0 22 0,-21 0 16,0 0-16,0 0 0,0 42 31,0 0-15,0 0-16,0 0 15,0 0-15,0 1 0,0-1 0,0 0 16,0 0-16,0 0 0,0 0 0,0 1 16,0-1-1,21-21-15,0 0 16,1 0-1,-1-21-15,-21-1 0,0 1 16,21 0-16,-21 0 0,21 0 0</inkml:trace>
  <inkml:trace contextRef="#ctx0" brushRef="#br0" timeOffset="71943.46">16954 6329 0,'0'0'0,"-21"0"0,0 0 0,0 0 16,0 0-16,21 21 0,-21 0 15,21 0-15,0 1 0,0-1 16,0 0-16,0 0 0,21-21 16,0 0-16,0 0 15,0 0-15,0 0 0,1 0 0,-1-21 16,0 0-16,-21 0 0,21-1 16,-21 1-16,21 0 0,-21 0 0,0 0 15,0 0-15,0-1 0,0 1 0,-21 0 16,0 0-16,21 0 0,-21 0 15,0 21-15,-1 0 0,1 0 16,0 0-16,0 0 16,21 21-16,-21-21 0,21 21 0,-21 0 15,21 0-15,0 0 0,0 1 0,0-1 16,0 0-16,0 0 0,0 0 16,21 0-16,0-21 0,0 0 0,0 0 15</inkml:trace>
  <inkml:trace contextRef="#ctx0" brushRef="#br0" timeOffset="72528.12">17462 6096 0,'0'0'0,"0"-42"16,-21 42 0,0 0-1,0 0-15,21 21 16,0 0-16,0 0 0,-21 0 0,21 22 15,0-1-15,-21 0 0,21 1 0,0 20 16,-22-20-16,22 20 0,-21 1 16,0-22-16,21 21 0,0-20 0,0-1 15,-21 22-15,21-22 0,-21-21 16,21 21-16,0 1 0,-21-22 16,21 0-16,0 0 0,0 0 0,0 1 15,0-44 16,0 1-31,21 0 16,-21 0-16,21 0 0,0-22 16,0 22-16,22-21 0,-22 21 0,0-22 15,21 22-15,-21-21 0,22 21 16,-22-22-16,21 22 0,1 0 0,-22 0 16,21 0-16,0 21 0,-20 0 0,-1 0 15,21 0-15,-21 0 0,0 21 16,1 0-16,-1 0 0,-21 0 15,0 1-15,0 20 0,0-21 0,0 0 16,0 22-16,0-22 0,-21 0 16,-1 21-16,1-21 0,-21 1 0,0-1 15,20 0-15,-20 0 0,0 0 16,-1 0-16,1 1 0,21-22 0,-21 21 16,20-21-16,1 0 0,-21 21 0,21-21 15,0 0-15,-1 0 16,22-21 15,22 21-31,-1-21 16,0-1-16,0 1 0,0 0 0,0 0 15,22 0-15</inkml:trace>
  <inkml:trace contextRef="#ctx0" brushRef="#br0" timeOffset="72842.94">18373 6096 0,'0'0'0,"0"-21"0,0 0 16,0 0-1,-22 21-15,1 21 16,21 0-16,0 0 16,0 0-16,0 22 0,0-1 15,-21-21-15,21 43 0,0-22 0,0 21 16,-21-20-16,21 20 0,0 1 15,0-22-15,0 22 0,-21-22 0,21 0 16,0 1-16,-21-1 0,21-21 16,0 21-16,0-20 0,0-1 0,0 0 15,0 0-15,0 0 0,0 0 16,0-42 15,21 0-31,0 21 0,0-21 0,0 0 16,22 0-16</inkml:trace>
  <inkml:trace contextRef="#ctx0" brushRef="#br0" timeOffset="73263.58">18669 6646 0,'0'22'16,"0"-1"-16,21-21 15,0 0 1,0 0-16,1 0 0,-1 0 15,0 0-15,21 0 0,-21 0 0,1 0 16,20-21-16,-21 21 0,0-22 0,0 1 16,1 0-16,-1 0 15,0 0-15,-21 0 0,21-1 0,-21 1 16,0-21-16,0 21 0,0 0 16,0-1-16,0 1 0,-21 21 0,0 0 15,0-21-15,-1 21 0,1 0 0,-21 0 16,21 21-16,0 0 0,-1 1 15,-20-1-15,21 21 0,0-21 0,0 22 16,-1-1-16,22 0 0,-21-21 16,21 22-16,-21-1 0,21 0 0,0-20 15,0 20-15,0-21 0,0 0 0,0 0 16,21 1-16,0-1 0,22 0 16,-22 0-16,21-21 0,1 0 15,-22 0-15,21 0 0,0 0 0,1 0 16,-22 0-16,21 0 0,-21 0 15,22 0-15,-22-21 0,0 0 0,0 21 16,0-21-16,1-1 0,-1 1 16,0 0-16</inkml:trace>
  <inkml:trace contextRef="#ctx0" brushRef="#br0" timeOffset="101689.99">6202 9631 0,'0'21'16,"0"0"0,21-21 31,0 0-47,-21-21 15,0 0-15,21 0 0,-21 0 16,0-1-1,0 1-15,0 0 0,0 0 16,-21 21 0,0 21-1,21 0-15,-21-21 16,21 21-16,0 1 0,0-1 16,0 0-16,0 0 0,0 0 15,21-21 1,0 0-1,-21-21 32,-21 21-31,0 0 0,0 0-16,-1 0 0,1-21 0</inkml:trace>
  <inkml:trace contextRef="#ctx0" brushRef="#br0" timeOffset="102391.39">5461 9483 0,'0'0'0,"-21"0"15,0 0-15,21-21 16,0-1 15,0 1-15,0 0-16,0 0 16,0 0-16,0 0 15,0-1-15,21 1 0,0 21 16,-21-21-16,21 0 15,0 21-15,0 0 0,1-21 0,-1 21 0,0 0 16,21 0-16,-21 0 0,1 0 16,20 21-16,-21 0 0,0 0 15,22 0-15,-22 1 0,0 20 0,0 0 16,-21 1-16,0-1 0,0 21 16,0-20-16,0 20 0,-21 1 0,0-22 15,0 22-15,-1-22 0,1 21 16,0-20-16,-21-1 0,21-21 0,-1 22 15,-20-1-15,21-21 0,-21 0 16,20 0-16,-20 1 0,21-1 0,-21 0 16,20-21-16,-20 0 0,21 0 15,0 0-15,0 0 0,-1 0 0,1-21 16,0 0-16,0-1 0,0 1 16,21 0-16,0-21 0,-21-1 15,21 22-15,0-21 0,0 0 0,0-1 16,0 22-16,21-21 0,0 21 15,0-1-15,0 1 0,0 0 0,1 0 16,20 21-16,-21 0 0,21 0 16,1 21-16,-22 0 0,21 0 0,-21 1 15,22-1-15,-22 21 0,21-21 16,-21 22-16,22-22 0,-22 0 0,0 0 16,0 21-16,0-20 0,1-1 15,-22 0-15,21-21 0,0 21 0,0 0 16,0-21-16,0 0 15,1 0-15,-1 0 16,0-21-16,0 0 16,-21 0-16,21 0 0</inkml:trace>
  <inkml:trace contextRef="#ctx0" brushRef="#br0" timeOffset="103820.56">8297 10054 0,'-21'0'16,"0"0"15,0 0-31,21-21 32,0 0-32,0 0 15,21 0-15,0-1 0,0-20 0,0 21 16,1-21-16,20-22 0,0 22 15,22-22-15,-22 1 0,22-1 0,-1 1 16,1-1-16,-1 1 0,1-1 16,-22 1-16,21-1 0,-20 1 0,-22 20 15,0-20-15,-21 42 0,0-22 16,0 22-16,0 0 0,-21 0 0,0 21 16,0 0-16,-1 0 15,-20 21-15,0 0 0,21 22 0,-22-1 0,22-21 16,0 43-16,0-22 15,0 0-15,21 1 0,0 20 0,0-21 16,21 1-16,-21-1 0,21 22 16,21-22-16,-21 0 0,1 1 0,-1 20 15,21-42-15,-21 22 0,0-1 16,1-21-16,-22 21 0,0-20 0,0-1 16,0 0-16,0 0 0,0 0 0,-22-21 15,1 0-15,0 21 0,0-21 16,-21 0-16,20 0 0,1 0 0,-21-21 15,21 0-15,0 0 16,-22 0-16,22-22 0,0 22 0,0-21 16,0 21-16,-1-22 0,1 22 15,0 0-15,21 0 0,-21 21 0,21 21 32,0 0-32,0 0 0,0 22 15,0-22-15,21 21 0,0-21 16,0 22-16,1-22 0,-1 0 0,0 21 15,0-20-15,0-1 0,22 0 16,-22 0-16,21 0 0,-21 0 0,22-21 16,-1 0-16,-21 0 15,21 0-15,1 0 0,-1 0 0,-21-21 16,22 0-16,-1 0 0,0 0 0,-21 0 16,22-22-16,-22 1 0,0 0 15,0-1-15,0-20 0,1-1 0,-1 22 16,-21-22-16,21 1 0,-21-1 15,0 1-15,0-1 0,21 1 0,-21 21 16,0-22-16,21 22 0,-21-1 16,0 1-16,0 21 0,0 0 0,0 0 15,0 42 1,0 21-16,0-21 0,0 22 16,0-1-16,0 0 15,0 22-15,0-22 0,0 22 0,0-1 16,0-21-16,0 22 0,0-1 15,-21-20-15,21 20 0,0-20 0,0-1 16,0 0-16,0 1 0,0-1 0,0-21 16,0 0-16,0 0 0,0 1 15,0-1-15,0-42 32,21 21-32,-21-22 0,0 1 0,21-21 15</inkml:trace>
  <inkml:trace contextRef="#ctx0" brushRef="#br0" timeOffset="104019.45">9292 9567 0,'21'0'31,"0"0"-15,1 0-16,20 0 0,-21 0 15,21-21-15,-20 21 0,20 0 0,0-21 16,1 21-16,-1-21 0,0 21 16,-21-21-16,22 21 0,-22 0 0</inkml:trace>
  <inkml:trace contextRef="#ctx0" brushRef="#br0" timeOffset="105599.34">10054 9821 0,'0'0'0,"21"22"0,-21-1 16,21 0-16,-21 0 0,22 0 15,-1-21 1,0 0-16,0 0 16,-21-21-16,21 0 15,0 0-15,-21 0 0,22-1 0,-1 1 16,-21 0-16,0-21 0,0-1 15,0 22-15,0-21 0,0 0 0,0 20 16,0 1-16,0 0 0,-21 0 0,-1 0 16,1 21-16,0 0 0,0 0 15,0 0-15,0 21 0,-22 0 0,22-21 16,-21 42-16,21-20 0,-1-1 16,1 21-16,-21 0 0,21 1 0,21-22 15,-21 21-15,21 1 0,-22-1 16,22-21-16,0 21 0,0 1 0,0-22 15,0 0-15,22 0 16,-1 0-16,0 1 0,21-22 16,-21 0-16,1 0 0,-1 0 0,0 0 15,21 0-15,-21 0 0,1-22 16,20 1-16,-21 0 0,0-21 0,22 21 16,-22-1-16,0-20 0,-21 0 15,21-1-15,-21 1 0,21 0 0,-21 21 16,0-22-16,0 22 0,0 0 15,0 0-15,0 0 0,0-1 0,0 44 32,0-1-32,0 0 15,0 0-15,0 0 0,0 22 16,0-22-16,0 21 0,0-21 16,0 22-16,0-1 0,0-21 0,0 0 15,0 22-15,0-22 0,0 0 16,0 0-16,21-21 0,1 21 0,-1-21 15,0 0-15,0 0 0,0 0 0,0 0 16,22 0-16,-22 0 0,21-21 16,1 0-16,-22 0 0,21-22 0,0 22 15,1-21-15,-1 0 0,0-22 16,-20 22-16,20-22 0,-21 1 0,0-1 16,0 1-16,1-1 0,-1 1 15,0-1-15,-21 22 0,0-22 16,0 22-16,21-21 0,-21 20 0,0 22 15,0-21-15,0 21 0,0-1 16,0 1-16,0 42 16,0 1-1,0-1-15,-21 21 0,21-21 0,-21 22 16,0 20-16,21-21 0,-22 1 16,1 20-16,21-20 0,0 20 0,0 1 15,-21-22-15,21 21 0,0 1 16,0-22-16,0 1 0,0 20 0,0-21 15,0-20-15,0 20 0,21-21 16,-21 21-16,21-20 0,1-22 16,20 21-16,-21-21 0,0 0 0,0 0 15,22 0-15,-22 0 0,21 0 16,-21-21-16,1-1 0,20 1 0,-21 0 16,21 0-16,-20-21 0,-1-1 15,0 22-15,0-21 0,-21-1 0,21 22 16,-21-21-16,21 21 0,-21 0 0,0-1 15,0 1-15,0 42 32,-21 1-17,21-1-15,-21 21 0,21-21 0,0 0 16,0 22-16,0-22 0,0 21 16,0-21-16,0 22 0,0-22 15,21 0-15,0 0 0,-21 0 0,43 1 16,-22-1-16,0-21 0,0 0 15,22 21-15,-22-21 0,0 0 0,21 0 16,-21 0-16,22 0 0,-22 0 0,0-21 16,21 0-16,-20-1 0,-1 1 15,0 0-15,0-21 0,0-1 0,0 22 16,1-42-16,-1 20 0,0 1 16,0 0-16,0-1 0,0 1 15,-21 21-15,22 0 0,-1 0 0,-21-1 16,21 22-16,0 0 15,0 0 1,-21 22-16,0-1 0,0 0 16,21-21-16,-21 21 0,22 0 15,-22 0-15,21-21 16,0 0 0,-21-21-1,0 0 1,0 0-16,0 0 15,0 0-15,0-1 16,0 1 0,-21 21-16,0 0 15,-1 0-15,1 0 0,0 0 16,0 21-16,0 1 0,0-1 16,-1 0-16,1 0 0,0 21 15,0-20-15,0 20 0,0 0 0,21-21 16,-22 22-16,22-1 0,-21 0 15,21-20-15,0 20 0,0-21 0,0 0 16,43 0-16,-22 1 0,0-1 0,21-21 16,-21 0-16,22 0 0,-1 0 15,0 0-15,-20 0 0,20 0 16,0-21-16,-21 21 0,22-22 16,-22 1-16,0 0 0,21 0 0,-42 0 15,22 0-15,-1-22 0,0 22 0,0-21 16,-21 21-16,0-22 0,0 22 15</inkml:trace>
  <inkml:trace contextRef="#ctx0" brushRef="#br0" timeOffset="105831.21">11938 8848 0,'0'0'0,"-21"0"0,0 0 16,-1 0 31,1 0-47,0 0 15</inkml:trace>
  <inkml:trace contextRef="#ctx0" brushRef="#br0" timeOffset="106023.18">10689 9335 0,'0'0'0,"-42"21"0,21 0 0,-1 0 0,1-21 15,42 0 1,1 0-16,-1 0 0,21 0 15,0 0-15,1 0 0,-1 0 0,22 0 16,-22 0-16,21-21 16,-20 0-16,-1 21 0,0-21 0,1 21 0,-22-22 15</inkml:trace>
  <inkml:trace contextRef="#ctx0" brushRef="#br0" timeOffset="107091.58">13970 9440 0,'0'0'15,"0"-21"-15,0 0 16,-21 21 0,0 0-1,-1 0-15,22 21 16,0 0-16,0 1 0,0-1 16,0 21-16,-21-21 0,21 22 0,0-1 15,0 0-15,0-21 0,0 22 16,0-1-16,0-21 0,-21 22 0,21-22 15,0 0-15,0 0 0,0 0 16,0 0-16,0 1 0,0-44 31,0 1-15,0 0-16,0 0 0,0 0 16,0-22-16,0 22 0,0-21 15,0 0-15,21-22 0,0 22 0,1-1 16,-1 22-16,0-21 0,21 0 15,-21 20-15,22-20 0,-1 21 0,-21 21 16,22-21-16,-22 21 0,21 0 16,-21 0-16,22 21 0,-22-21 0,0 21 15,0 21-15,0-20 0,0 20 16,1-21-16,-1 21 0,-21 1 0,0-1 16,0 0-16,0-20 0,0 20 15,0-21-15,0 0 0,0 0 0,0 1 16,0-1-16,-21 0 0,-1-21 15,1 0 1,21-21-16,0 0 16,0-1-16,0-20 0,0 21 15,0-21-15,0-1 0,0 1 0,21 0 16,1-22-16,-1 22 0,0 21 16,21-22-16,-21 1 0,22 21 0,-22-22 15,21 43-15,1-21 0,-1 21 16,0 0-16,1 0 0,-22 0 0,21 21 15,-21 1-15,0 20 0,-21-21 0,0 21 16,0-20-16,0 20 0,0 0 16,0 1-16,0-1 0,0-21 15,0 21-15,-21-20 0,21 20 16,-21-21-16,21 0 0,-21 0 0,21 1 16,-21-22-16,21 21 0,0-42 31,0-1-31</inkml:trace>
  <inkml:trace contextRef="#ctx0" brushRef="#br0" timeOffset="107479.12">15155 9567 0,'0'0'0,"0"22"15,21-22 1,1 0-16,20 0 15,-21 0-15,0 0 0,22-22 16,-1 1-16,0 0 0,1 21 16,-1-21-16,0 0 0,1 0 0,-22-1 15,21 1-15,-21 0 0,0 0 16,1 0-16,-1 0 0,-21-1 16,0 1-16,-21 0 15,-1 21-15,1 0 0,0 0 0,-21 0 16,21 0-16,-22 0 0,1 21 15,21 0-15,-22 1 0,22-1 16,-21 0-16,21 21 0,0 1 0,-1-1 16,1 0-16,21 1 0,0-1 15,0 0-15,0 1 0,0-1 0,0-21 16,21 21-16,1-20 0,-1-1 16,0 0-16,0 0 0,0-21 0,22 0 15,-22 0-15,21 0 0,-21 0 16,22-21-16,-1 21 0,0-21 0,1-22 15,-1 22-15</inkml:trace>
  <inkml:trace contextRef="#ctx0" brushRef="#br0" timeOffset="107771.95">16489 8721 0,'0'0'16,"0"-21"-16,0-1 0,-21 22 15,-1 0-15,1 0 0,0 22 0,0-1 16,0 21-16,21 0 0,-21 1 0,-1 20 16,1 1-16,0-1 0,0 1 15,21-1-15,-21 1 0,0-1 0,21-20 16,0 20-16,-22 1 0,22-22 16,-21 21-16,21-20 0,-21-1 0,21 0 15,0 1-15,0-22 16,0 21-16,0-21 0,0 1 0,0-1 15,21-42 17,0-1-32,1-20 0,-1 0 0,21-1 15</inkml:trace>
  <inkml:trace contextRef="#ctx0" brushRef="#br0" timeOffset="108287.66">16764 8700 0,'0'21'16,"0"0"-16,0 0 15,0 21-15,-21 1 0,21 20 0,0 1 16,-21-22-16,21 22 0,-22-1 16,1 1-16,21-1 0,0 1 0,-21-1 15,0 1-15,21-22 0,0 21 16,0-20-16,0-1 0,-21 0 0,21 1 15,0-22-15,-21 21 0,21-21 16,0 1-16,-22-1 0,22 0 16,0-42 15,0 0-31,0-1 0,0-20 16,0 21-16,22-21 0,-1-1 15,0 22-15,0-21 0,-21-1 0,21 1 16,0 0-16,22-1 0,-22 1 15,0 21-15,0 0 0,0 0 0,22-1 16,-22 1-16,0 21 0,0 0 16,22 0-16,-22 0 0,0 0 0,-21 21 15,21 1-15,-21-1 0,21 0 0,-21 0 16,0 21-16,0-20 16,0 20-16,0-21 0,0 21 0,0 1 15,-21-1-15,21-21 0,-21 22 16,21-22-16,0 21 0,-21-21 0,21 0 15,0 1-15,0-1 0,0 0 16,21-21 0,-21-21-16,21 0 15,0-1-15,0 1 0,22 0 16</inkml:trace>
  <inkml:trace contextRef="#ctx0" brushRef="#br0" timeOffset="108703.42">17547 9377 0,'-21'0'15,"0"21"1,0 0-16,-1 0 0,1 1 0,0 20 16,0-21-16,0 0 0,0 22 15,21-22-15,-22 21 0,22-21 0,-21 22 16,21-22-16,0 0 0,0 0 0,0 0 15,0 0-15,21 1 16,1-22-16,-1 0 0,0 0 0,0 0 16,21 0-16,-20 0 15,20 0-15,-21-22 0,21 1 0,1 21 16,-22-21-16,21 0 0,-21-21 0,1 20 16,-1-20-16,0 21 0,0-21 15,-21-1-15,0 1 0,0 21 0,0-22 16,0 22-16,0-21 0,0 21 15,-21 0-15,0 21 0,0 0 0,-1 0 16,1 0-16,0 0 0,0 0 16,0 0-16,0 21 0,-1 0 0,1 0 15,0 0-15,0-21 0,21 21 16,-21 1-16,21-1 0,0 0 0,0 0 16,0 0-16,21-21 0,0 21 15,0-21-15,22 22 0</inkml:trace>
  <inkml:trace contextRef="#ctx0" brushRef="#br0" timeOffset="109271.1">18330 9504 0,'0'0'0,"21"0"0,-21-21 0,0 0 0,0-1 16,0 1-16,0 0 0,0 0 0,0 0 15,-21 0-15,-21 21 16,21 0-16,0 0 0,-1 0 15,1 0-15,-21 21 16,21 0-16,0 0 0,-1 0 0,-20 0 16,21 22-16,0-22 0,0 21 0,21-21 15,0 22-15,-22-1 0,22-21 16,0 22-16,0-22 0,0 21 0,0-21 16,0 0-16,22 1 0,-1-1 15,0-21-15,0 21 0,0-21 0,0 0 16,22 0-16,-22 0 0,0 0 15,0-21-15,22 21 0,-22-21 16,0-1-16,0-20 0,21 21 0,-20-21 16,-1-1-16,0-20 0,0 20 0,0-20 15,0-1-15,-21 1 0,22-22 16,-22 22-16,0-22 0,21 22 16,-21-22-16,0 21 0,0 22 0,0-21 15,0 20-15,0 22 0,0 0 16,0 0-16,-21 21 0,-1 0 15,1 21-15,21 0 0,0 0 16,-21 22-16,21 20 0,-21-21 0,21 22 16,-21-1-16,21 1 0,0-22 15,-21 22-15,21-1 0,0 1 0,0-1 16,0-20-16,0 20 0,0 1 16,0-22-16,0 0 0,0 1 0,0-1 15,0-21-15,0 0 0,0 0 16,0 1-16,0-1 0,21-21 31,0-21-31,21-1 16,-21 1-16,1 0 0,20 0 0,-21 0 15</inkml:trace>
  <inkml:trace contextRef="#ctx0" brushRef="#br0" timeOffset="109646.88">18986 9483 0,'22'-21'0,"-44"42"0,65-64 0,-22 22 0,0 0 15,-21 0-15,0 0 0,0 0 16,-21 21 0,0 0-1,0 0-15,-1 21 0,1-21 16,0 21-16,0 0 0,0 0 0,-22-21 16,22 21-16,21 1 0,-21-1 15,21 0-15,0 0 0,0 0 16,0 0-16,0 1 15,21-22-15,0 21 0,1-21 16,-1 21-16,0-21 0,0 0 16,0 21-16,0-21 0,-21 21 0,22-21 15,-1 21-15,-21 1 0,0-1 16,0 0 0,-21 0-1,-1-21-15,1 0 16,0 0-16,0 21 0,0-21 0,0 0 15,-1 0-15,1 0 0,0 0 0,-21 0 16,21 0-16,-1 0 16,-20-21-16,21 21 0,0-21 0,0 21 15</inkml:trace>
  <inkml:trace contextRef="#ctx0" brushRef="#br0" timeOffset="110027.17">15430 9081 0,'22'0'15,"-1"0"1,0 0-16,0 0 0,0 0 0,22 0 16,-22 0-16,21 0 0,0 0 15,22 0-15,-22 0 0,22 0 0,-1 0 16,1-22-16,-22 22 0,22 0 15,-22 0-15,0 0 0,1 0 0,-22 0 16,0 0-16,0 0 0,0 0 16</inkml:trace>
  <inkml:trace contextRef="#ctx0" brushRef="#br0" timeOffset="110875.05">8932 10626 0,'0'0'0,"-42"0"0,0 0 0,20 0 16,-20 0-16,0 0 0,-1-21 15,22 21-15,-21-22 0,0 22 0,20-21 16,-20 21-16,0 0 0,21 0 16,-22 0-16,22 0 0,0 0 0,0 0 15,-22 0-15,22 0 0,0 0 16,0 0-16,42 21 31,0-21-31,22 22 16,-1-22-16,21 0 0,1 21 0,21-21 15,20 0-15,1 0 0,0 0 16,21 0-16,0 0 0,0 0 0,21 0 16,22 0-16,-22 0 0,21 0 15,-21 0-15,22-21 0,-22 21 16,21 0-16,0 0 0,-20-22 15,-22 22-15,0 0 0,0 0 0,-22-21 16,-20 21-16,0 0 0,-22 0 16,1 0-16,-22 0 0,0 0 0,1 0 15,-22-21-15,0 21 0,0 0 0,0 0 16,-21-21 15,22 21-31,-1-21 16,0 21-1,0-21 1,0 21-16</inkml:trace>
  <inkml:trace contextRef="#ctx0" brushRef="#br0" timeOffset="111906.66">15071 10139 0,'-64'0'0,"128"0"0,-191 0 0,63 21 16,22-21-16,-22 21 0,1-21 15,20 21-15,-20-21 0,21 22 16,-1-22-16,1 21 0,0 0 0,-1-21 16,22 21-16,-21-21 0,21 21 15,-22-21-15,22 0 0,0 21 0,0-21 16,0 22-16,-1-22 0,1 0 16,0 0-16,0 0 0,0 0 0,0 0 15,-1 0-15,1 0 16,0 0-1,42 0 48,0 0-47,1 0-16,20 0 0,0 0 15,22 0-15,-1 0 0,1 0 0,-1 0 16,1 0-16,-1 0 0,22 0 15,0 0-15,20 0 0,1 0 0,0 0 16,21 0-16,-21-22 0,21 22 16,-21 0-16,21-21 0,0 21 0,21 0 15,-21-21-15,21 21 0,0 0 16,0 0-16,1 0 0,-1-21 16,0 21-16,21 0 0,-21 0 0,-21 0 15,22 0-15,-22-21 0,0 21 16,-22 0-16,22 0 0,0 0 0,-21 0 15,0-21-15,0 21 0,0 0 16,-22 0-16,1 0 0,0 0 0,-22-22 16,1 22-16,-22 0 0,0 0 15,1 0-15,-1 0 0,-21 0 0,0 0 16,-21-21 0,-21 21 46,0 0-46,0 0-16,0 0 0,0 0 0,-1 0 15,-20 0-15,21 0 0,0 0 0</inkml:trace>
  <inkml:trace contextRef="#ctx0" brushRef="#br0" timeOffset="113982.66">3789 12044 0,'0'21'0,"-21"-21"15,-1 0-15,1 0 16,0 0-16,0 0 16,0 0-16,0 0 0,-1 0 15,-20 0-15,21 0 0,-21 0 0,20 0 16,-20 0-16,21 0 0,0 0 16,-22 0-16,22 0 0,0 0 15,0 0-15,0 0 0,0 0 16,21 21 15,21-21-31,21 0 0,0 0 16,1 21-16,-1-21 0,22 0 15,-22 0-15,21 0 0,22 0 0,-21 0 16,-1 0-16,22 0 0,-22 0 16,22 0-16,-22 0 0,22 0 0,-21 0 15,20 0-15,-20-21 0,-1 21 16,1 0-16,-1 0 0,1 0 15,-22-21-15,0 21 0,-20 0 0,20 0 16,-21 0-16,0 0 0,-21-21 31,-21 21 1,0 0-17,0 0-15,0 0 0,-1 0 16,1 0-16,0 0 0,0 0 15,-21 0-15,20 0 0</inkml:trace>
  <inkml:trace contextRef="#ctx0" brushRef="#br0" timeOffset="114367.43">3746 12192 0,'0'0'0,"-42"0"0,0 0 0,-1 0 15,1 21-15,0-21 0,-1 0 0,22 0 16,-21 0-16,21 0 0,0 0 16,-1 0-16,1 0 0,21 21 15,21-21 1,1 0-16,20 22 0,0-22 16,1 0-16,20 0 15,-21 0-15,22 0 0,21 0 0,-22 0 16,1 0-16,20 0 0,-20 0 15,20 0-15,-20 0 0,21 0 0,-1 0 16,-20 0-16,-1-22 0,1 22 16,-1 0-16,-20 0 0,-1 0 0,0-21 15,1 21-15,-22 0 0,0 0 16,0 0-16,-21-21 0,21 21 16,-21-21-1,0 0-15,0 0 16,0-1-16,0 1 15,0 0-15,-21 21 16,21-21-16</inkml:trace>
  <inkml:trace contextRef="#ctx0" brushRef="#br0" timeOffset="114851.86">4551 11663 0,'0'0'0,"-21"0"15,-1 0-15,1-21 0,0 21 0,0 0 16,0 0 0,21 21 15,0 0-31,21 0 0,0 0 16,0 1-16,0-1 0,22 0 15,-22 0-15,21 0 0,-21 0 0,22 1 16,-1-1-16,0 0 0,1 0 15,-1 0-15,-21-21 0,22 21 0,-1 1 16,-21-22-16,0 21 0,0-21 16,1 21-16,-1-21 0,0 21 0,-21 0 15,21-21 1,-21 21-16,0 1 16,-21-22-16,0 21 0,0 0 0,-22 0 15,22 0-15,-21 0 16,-1 1-16,1-1 0,0 21 0,-22-21 15,22 0-15,0 22 0,-22-1 16,22-21-16,-1 22 0,-20-22 0,21 21 16,20 0-16,-20-20 0,0 20 15,21-21-15,-1 0 0,1 0 0,21 1 16,0-1-16,0 0 0,0 0 16,21-21 15,1 0-31,-1-21 0,0 0 0,21 21 15</inkml:trace>
  <inkml:trace contextRef="#ctx0" brushRef="#br0" timeOffset="117123.35">7175 11388 0,'0'-21'0,"0"42"31,0 0-31,0 21 0,0-21 0,0 22 16,-21-1-16,21 0 0,-21 1 16,0 20-16,21-20 0,-21 20 0,0-21 15,-1 22-15,1-22 0,0 1 16,0 20-16,0-21 0,0-20 0,21 20 16,0-21-16,-22 0 0,22 0 15,0 1-15,0-44 31,0 1-31,0 0 16,0 0-16,0 0 0,22-22 0,-22 1 16,21 0-16,-21-1 0,21-20 15,-21 21-15,0-22 0,21 22 0,0-22 16,0 1-16,-21-1 0,22 1 16,-22 20-16,21-20 0,0 21 0,-21-1 15,21 22-15,0 0 0,-21 0 16,21 0-16,1 42 15,-1 0-15,-21 21 0,0 1 0,21-1 16,-21 0-16,21 22 16,0-22-16,-21 22 0,0-1 0,0-21 0,21 22 15,-21-1-15,0-20 16,22 20-16,-22-20 0,0-1 0,0 0 16,0 1-16,0-22 0,0 0 0,0 0 15,0 0-15,0 0 0,0 1 16,0-44 15,0 1-31</inkml:trace>
  <inkml:trace contextRef="#ctx0" brushRef="#br0" timeOffset="117295.81">6900 11980 0,'0'0'0,"0"22"16,21-22-1,1 0 1,-1 0-16,21 0 0,0 0 0,1-22 16,-1 22-16,0-21 0,22 21 15,-22-21-15,1 0 0,-1 21 0,0-21 16,1 0-16,-22 21 0</inkml:trace>
  <inkml:trace contextRef="#ctx0" brushRef="#br0" timeOffset="118322.49">9123 11769 0,'0'0'0,"0"-21"0,0-1 16,-21 1-16,-1 21 15,22 21 1,0 1 0,0 20-16,0-21 0,0 21 0,0-20 15,0 20-15,0 0 0,0-21 16,0 22-16,0-1 0,0 0 0,0-20 16,0 20-16,0-21 0,0 21 15,0-20-15,-21-1 0,0 0 0,21 0 16,-21-21-16,21 21 15,-21-21-15,0 0 0,21-21 32,0 0-32,0 0 0,0-22 0,0 22 15,0-21-15,0 21 0,0-22 16,21 1-16,0 0 0,0-1 0,0 1 16,22 0-16,-1-1 0,-21 22 15,21-21-15,1 21 0,-1 0 0,0 21 16,-20 0-16,20 0 0,0 0 0,-21 0 15,22 21-15,-22 0 16,0 0-16,0 21 0,0-20 0,1 62 16,-22-41-16,0-1 15,0-21-15,0 21 0,0 1 0,-22-1 16,1-21-16,0 0 0,21 22 16,-21-22-16,0 0 0,21 0 15,0-42 1,0 0-16,0 0 15,0 0-15,0-22 0,0 22 0,0-21 16,0-1-16,21 1 0,0-21 16,21 20-16,-20 1 0,20-22 15,0 22-15,1 0 0,-1-1 0,21 22 16,-20 0-16,20 0 0,-20 0 16,-1 21-16,0 0 0,1 0 15,-22 21-15,21 0 0,-42 0 0,0 22 16,21-22-16,-21 21 0,0 0 0,0-20 15,0 20-15,-21 0 0,0 1 16,21-1-16,-21-21 0,0 21 0,-1-20 16,1-1-16,21 0 0,0 0 15,-21-21-15,21-21 32,21 0-32,0 0 0,-21-1 15,22-20-15</inkml:trace>
  <inkml:trace contextRef="#ctx0" brushRef="#br0" timeOffset="118691.3">10308 11917 0,'21'42'15,"-21"-21"-15,21 1 0,1-22 16,-1 21-16,0-21 16,0 0-16,21 0 0,-20 0 15,-1-21-15,21 21 0,0-22 16,1 1-16,-1 0 0,0 0 0,1 0 15,-1 0-15,-21-1 16,22 1-16,-1 0 0,-21 0 0,-21 0 16,0 0-16,0-1 0,0 1 0,0 0 15,-21 0-15,0 21 0,0 0 16,-1 0-16,-20 0 0,21 0 0,-21 0 16,-1 0-16,1 21 0,21 21 15,-22-20-15,22 20 0,0-21 0,0 21 16,0 1-16,0-1 0,21 22 15,0-22-15,0-21 0,0 21 0,0 1 16,0-22-16,21 21 0,0-21 0,21 1 16,-21-1-16,1-21 15,-1 0-15,21 0 0,0 0 0,-20 0 16,20-21-16,0-1 0,1 1 16,20 0-16,-21-21 0,22 21 0</inkml:trace>
  <inkml:trace contextRef="#ctx0" brushRef="#br0" timeOffset="118976.14">11536 11430 0,'0'0'0,"0"-85"15,0 64 1,-21 21-16,21 21 16,-22-21-16,22 22 0,0 20 0,-21-21 15,0 21-15,21 1 0,-21-1 0,21 0 16,0 1-16,0 20 0,-21-20 15,21-1-15,-21 21 0,21-20 0,-22-1 16,22 0-16,-21 1 16,21-22-16,0 21 0,0-21 0,0 22 15,0-22-15,0 0 0,0 0 16,21-42 0,-21 0-16,22 0 15,-1 0-15,0-1 0,0-20 16,0 0-16,0-1 0,1 1 15,-1 0-15</inkml:trace>
  <inkml:trace contextRef="#ctx0" brushRef="#br0" timeOffset="119438.99">11726 11388 0,'21'-21'0,"-42"42"0,64-85 0,-43 43 16,21 21-16,-21 21 16,0 0-16,0 1 15,0 20-15,0 0 0,-21 1 16,21-1-16,0 0 0,-22 1 0,1-1 15,0 0-15,21 1 0,0-1 16,0 0-16,-21 1 0,21-1 0,-21 0 16,21 1-16,0-22 0,0 0 15,0 21-15,0-21 0,-21-21 0,21 22 16,0-1-16,0-42 31,0-1-31,0 1 16,0 0-16,21 0 0,0-21 15,0 20-15,-21-20 0,21 0 0,0 21 16,1-22-16,-1 1 0,0 0 0,0 20 16,0 1-16,22-21 0,-22 42 15,0-21-15,0 21 0,0 0 0,22 0 16,-22 0-16,0 21 16,-21 0-16,0 0 0,0 0 0,0 22 15,0-22-15,0 0 0,0 21 0,0-20 16,0 20-16,0-21 0,0 21 15,0-20-15,-21-1 0,21 0 0,0 0 16,0 0-16,0 0 0,0 1 16,0-1-1,21-21 1,0-21-16,0-1 16,0 22-16,1-21 0,-1 0 0</inkml:trace>
  <inkml:trace contextRef="#ctx0" brushRef="#br0" timeOffset="119846.78">12573 11748 0,'-21'21'32,"0"-21"-32,-1 21 0,22 0 0,-21 0 15,0 0-15,0 1 0,0-1 16,21 0-16,0 0 0,-21 0 0,21 0 15,-22 22-15,22-22 0,0 0 0,0 0 16,0 0-16,0 1 16,22-22-16,-1 0 0,-21 21 0,21-21 15,0 0-15,0 0 0,0 0 16,22 0-16,-22-21 0,0 21 16,21-22-16,-20 1 0,-1 0 0,0 0 15,0 0-15,0 0 0,0-22 16,-21 22-16,22 0 0,-22-21 0,0 20 15,0-20-15,0 21 0,0 0 16,0 0-16,-22-1 0,1 22 0,0 0 16,0 0-16,0 0 0,0 0 15,-1 0-15,1 0 16,0 22-16,0-1 0,21 0 0,0 0 16,0 0-16,0 0 15,0 1-15,21-22 16,0 21-16,0-21 0,22 0 15</inkml:trace>
  <inkml:trace contextRef="#ctx0" brushRef="#br0" timeOffset="120483.41">13356 11811 0,'0'0'0,"0"-21"0,0 0 16,0 0-1,-21 21-15,0-22 16,0 22-16,-1 0 16,1 0-1,0 22-15,0-1 0,0 0 16,0 0-16,-1 0 0,1 0 16,0 1-16,0-1 0,0 21 0,0-21 15,21 0-15,-22 22 0,22-22 16,-21 0-16,21 0 0,0 0 0,0 1 15,0-1-15,0 0 0,0 0 16,21-21 0,1 0-16,-1 0 0,0 0 15,0-21-15,21 0 0,-20 0 16,-1-1-16,21 1 0,-21 0 0,0 0 16,1-21-16,20 20 0,-21-20 15,0 0-15,0-1 0,1 1 16,-1 0-16,0-1 0,-21 1 0,21 0 15,0-1-15,-21 1 0,0 0 0,21-1 16,-21 1-16,22 21 0,-22-21 16,0 20-16,0 1 0,0 42 31,0 22-15,-22-22-16,1 21 0,0 1 15,21-1-15,0 0 0,-21 1 0,0-1 16,21 0-16,0 1 0,-21-1 0,-1 0 15,22 1-15,-21-1 16,21 0-16,0 1 0,0-22 0,0 21 16,0-21-16,0 0 0,0 1 0,0-1 15,0 0-15,0 0 0,0 0 16,21-21-16,1 0 16,-1 0-16,0 0 0,0 0 15,0-21-15,0 21 0,22-21 0,-22 0 16,0 0-16,-21-1 0,21 1 0,0 0 15,1 0-15</inkml:trace>
  <inkml:trace contextRef="#ctx0" brushRef="#br0" timeOffset="120843.2">11472 11578 0,'0'0'0,"-42"0"0,0 0 16,20 0-16,1 0 0,0 0 0,42 0 31,22-21-31,-22 21 15,21 0-15,-21-21 0,43 21 0,-22 0 16,0 0-16,22-21 0,-1 21 16,1 0-16,-1 0 0,1 0 0,-22 0 15,22 0-15,-22 0 0,0 0 0,-20 0 16,20 0-16,-21 0 0,0 0 16,0 0-16,1 0 0,-1 0 15,0 0-15,-21-21 16,21 21-16</inkml:trace>
  <inkml:trace contextRef="#ctx0" brushRef="#br0" timeOffset="121538.71">16108 11748 0,'0'0'16,"21"-85"-16,-21 43 15,21 20-15,-21-20 0,0 0 0,21-1 16,-21 1-16,0 0 0,0 21 16,0-22-16,0 22 0,0-21 0,0 21 15,0-1-15,0 44 31,0 20-31,0 0 0,0 22 16,-21-1-16,21 1 0,0 20 0,0 1 16,-21 0-16,21 21 0,0-1 15,0 1-15,-21 0 0,21 0 0,0 0 16,0-22-16,-21 22 0,21 0 0,-22-21 16,1-1-16,21 1 0,-21-21 15,0-1-15,0 1 0,21-1 0,-21-21 16,21 1-16,-22-1 0,22-21 15,0 0-15,0 1 0,0-1 0,0-42 32,0-1-32,0-20 15,0 21-15,0-21 0,0-1 0,22-20 16,-1-1-16</inkml:trace>
  <inkml:trace contextRef="#ctx0" brushRef="#br0" timeOffset="121875.51">15811 11853 0,'0'-42'0,"0"84"0,0-105 16,-21 21-16,21 20 0,0-20 15,0 21-15,21 0 0,1 0 0,-1-22 16,21 22-16,0 0 0,22 0 16,-1 0-16,1-1 0,-1 1 15,1 0-15,-1 21 0,1 0 0,-22 0 16,22 21-16,-43 0 0,21 22 15,-21-22-15,-21 21 0,0 1 0,0-22 16,0 21-16,0 0 0,-42 1 16,21-22-16,0 21 0,-22 1 0,22-22 15,-21 0-15,0 21 0,20-21 16,1 1-16,-21-22 0,21 21 0,0-21 16,-1 0-1,22-21 1,22-1-16,-1 1 15,0 0-15,-21 0 16,21 21-16,21-21 0,-20 0 0</inkml:trace>
  <inkml:trace contextRef="#ctx0" brushRef="#br0" timeOffset="122278.81">16700 11599 0,'0'0'0,"0"-21"0,22 0 15,-1 0-15,-21 0 16,21 21-16,0-21 0,-21-1 16,21 22-16,0 0 0,1 0 15,-1 0-15,0 0 0,21 0 0,-21 22 16,1-22-16,-1 21 0,0 21 16,0-21-16,-21 0 0,0 1 0,0 20 15,21-21-15,-21 0 0,0 22 0,0-22 16,0 0-16,0 0 0,0 0 15,0 0-15,-21 1 0,21-1 0,-21-21 16,21 21-16,-21-21 16,0 0-16,-1-21 15,22 0 1,0-1-16,0 1 0,0 0 16,0 0-16,22 0 0,-22-22 0,21 1 15,0 21-15,0-21 0,0 20 16,22-20-16,-22 21 0,0 0 0,21 0 15,-21-1-15,1 1 0,20 21 16,-21 0-16,0 0 0,0-21 0,1 21 16,-1 0-16,0 0 0,0 0 15,0 0-15</inkml:trace>
  <inkml:trace contextRef="#ctx0" brushRef="#br0" timeOffset="122651.14">17526 11726 0,'0'0'0,"-21"22"16,42-22-1,0 0 1,0 0-16,0-22 16,22 1-16,-22 21 0,0-21 0,0 0 15,0 0-15,1 21 0,-22-21 0,21-1 16,-21 1-16,0 0 0,21 0 15,-21 0-15,0 0 0,-21 21 32,0 0-32,-1 0 0,1 0 0,0 0 15,0 0-15,0 21 0,0 0 16,-1 0-16,1 0 0,0 0 0,0 22 16,21-22-16,-21 0 0,21 21 0,0-20 15,0-1-15,0 0 0,0 0 16,21 21-16,0-42 0,-21 22 0,21-1 15,0-21-15,22 0 0,-22 0 16,0 0-16,21 0 0,-20 0 0,20 0 16,-21 0-16,21-21 0,1 21 15,20-22-15</inkml:trace>
  <inkml:trace contextRef="#ctx0" brushRef="#br0" timeOffset="124122.99">18500 11070 0,'0'0'0,"-22"-21"0,-20-64 16,21 85-16,0-21 15,0 21-15,21-21 0,-22 21 16,1 0-16,0 21 0,0 0 16,0 22-16,0-1 0,-1 0 15,1 22-15,21-1 0,-21 22 0,0 0 16,0-1-16,0 1 0,-1 0 15,1-1-15,0 22 0,0-21 0,0 21 16,0-22-16,-1 1 0,1 21 16,0-21-16,21-1 0,-21 1 15,0 0-15,21 20 0,-21-20 0,21-21 16,0 20-16,-22-20 0,22 20 0,-21-20 16,21-22-16,0 22 0,0-22 15,0 0-15,0 1 0,0-1 0,0-21 16,0 0-16,0 1 0,0-1 15,21-21-15,1 0 0,20 0 0,-21-21 16,0-1-16,22 1 0,-22 0 0,21-21 16,-21 21-16,22-22 15,-22 1-15,21 0 0,-21-1 0,22 1 16,-22-22-16,0 22 0,-21-21 0,0-1 16,21 1-16,-21-1 0,0 1 15,0-1-15,0 22 0,-21-22 0,0 1 16,0-1-16,-1 22 0,1-22 15,-21 22-15,21 0 0,0-1 0,-22 1 16,22 21-16,0 0 0,21 0 0,0-1 16,0 1-16,0 0 15,21 21 1,0-21-16,0 0 16,1 21-16,-1-21 0,21-1 0,0 1 0,1 0 15,-1 0-15,0 0 16,1 0-16,-1-1 0,0-20 0,-20 21 15,20 0-15,-21 0 0,0-1 0,0 1 16,-21 0-16,0 0 0,0 0 16,0 0-16,0-1 0,0 1 0,0 0 15,0 0-15,0 0 16,0 42 15,0 0-31,0 0 0,0 22 16,0-22-16,0 0 0,0 21 15,0-21-15,0 1 0,0 20 0,0-21 16,0 0-16,0 0 0,0 1 16,22-1-16,-1 0 0,0 0 15,0-21-15,0 0 16,0 0-16,1-21 16,-1 21-16,-21-21 0,0 0 15,21-1-15,0 1 0,0 0 0,-21 0 16,21-21-16,1 20 0,-22 1 15,21 0-15,0 0 0,0 0 16,0 0-16,0-1 0,22 1 0,-22 21 16,0 0-16,0 0 0,0 0 0,1 0 15,-1 0-15,-21 21 16,21 1-16,-21-1 0,0 0 16,0 0-16,0 0 0,0 0 0,0 1 15,-21-1-15,21 0 0,-21 0 16,-1 0-16,1 0 0,21 1 0,-21-22 15,0 21-15,21 0 0,0 0 16,0-42 15,0 0-31,21 21 16,-21-21-16,21-1 0,0 1 0,1 0 0,-1 0 16,0-21-16,0 20 0,0 1 15,0-21-15,1 21 0,-1 0 16,0-1-16,-21 1 0,21 0 15,0 21-15,-21-21 0,21 21 0,-42 0 47,0 21-47,21 0 0,0 0 0,-21 1 16,21-1-16,-21 0 0,21 0 16,0 0-16,0 0 0,0 1 0,0-1 15,0 0-15,0 0 0,0 0 0,0 0 16,21-21-16,0 22 0,0-22 15,0 0-15,1 0 0,-1 0 16,0 0-16,0 0 16,21 0-16,-20-22 0,-1 22 0,21-21 15,-21 0-15,22 0 0,-22 0 0,21 0 16,-21-1-16,22 1 0,-22 0 16,0-21-16,0 21 0,-21-1 0,0 1 15,0 0-15,0 0 16,-21 21-1,0 21-15,0 0 16,-1 0-16,1 1 16,21-1-16,0 0 0,0 0 0,0 0 15,0 0-15,0 1 0,0-1 16,0 0-16,0 0 0,0 0 16,0 0-16,0 1 15,21-22-15,1 0 0,-1 0 0,0 0 16,21 0-16,-21 0 0,22 0 0,-22 0 15,21 0-15,-21 0 0,22-22 16,-1 22-16,-21-21 0</inkml:trace>
  <inkml:trace contextRef="#ctx0" brushRef="#br0" timeOffset="124695.44">20574 11599 0,'0'-21'0,"0"0"0,0 0 16,0 0-16,-21 21 0,0-21 0,-1 21 15,1 0-15,0 0 16,0 0-16,0 0 0,0 0 0,-1 0 16,1 0-16,0 21 0,0 0 15,0 0-15,0 0 0,21 0 0,-22 1 16,22-1-16,-21 21 0,21-21 0,-21 0 16,21 1-16,0-1 0,0 0 15,0 0-15,0 0 0,0 0 16,0 1-16,21-22 15,0 0-15,1 0 0,-1 0 16,0 0-16,0 0 0,0 0 16,0 0-16,1-22 0,-1 22 15,0-21-15,0 0 0,0 0 0,0 21 16,1-21-16,-1 0 0,0-22 16,0 22-16,0 0 0,0-21 0,1-1 15,-1 22-15,0-21 0,0-1 0,0-20 16,0 21-16,1-1 0,-22-20 15,0 20-15,21 1 0,-21 0 0,21 21 16,-21-1-16,0 1 0,0 0 16,0 0-16,0 42 15,-21 0 1,0 0-16,-1 1 0,1 20 16,0 0-16,0 22 0,0-22 0,21 0 15,-21 22-15,-1-22 0,22 1 16,-21 20-16,21-21 0,0-20 0,0 20 15,0 0-15,0-21 0,0 1 0,0-1 16,21 0-16,1 0 0,-1 0 16,0-21-16,0 0 0,0 0 0,0 0 15,1 0-15,20 0 0,-21 0 16,0 0-16,0-21 0,1 0 0,-1 21 16,0-21-16,0 0 0,-21-1 15,0 1-15</inkml:trace>
  <inkml:trace contextRef="#ctx0" brushRef="#br0" timeOffset="124923.31">19410 11197 0,'0'0'0,"-21"0"0,-1 0 0,1 0 16,0 0-16,42-21 31,0 21-31,1-21 16,-1 21-16,0 0 0,0-21 0</inkml:trace>
  <inkml:trace contextRef="#ctx0" brushRef="#br0" timeOffset="125838.59">22352 11240 0,'0'0'0,"0"-22"0,0-20 15,0 21-15,0 0 16,0 42-1,0 0-15,-21 0 16,0 22-16,21-1 16,-22 0-16,22 1 0,0-1 0,-21 21 15,0-20-15,21-1 0,-21 0 16,21 1-16,0-1 0,0 0 0,0-20 16,0-1-16,0 0 0,0 0 15,0 0-15,21-21 16,0 0-16,0-21 0,1 0 15,-1 21-15,0-21 16,21-22-16,-21 22 0,1 0 0,20-21 16,-21-1-16,0 22 0,0-21 0,1 0 15,-1 20-15,0 1 0,0 0 16,0 21-16,0 0 0,1 21 16,-1 0-1,-21 1-15,0-1 0,0 21 16,0-21-16,21 0 0,0 1 15,0-1-15,-21 0 0,21 0 0,1 0 16,-1 0-16,0 1 0,0-22 16,0 21-16,0-21 0,22 0 0,-22 0 15,21 0-15,-21 0 0,22 0 0,-22 0 16,0 0-16,0-21 0,22-1 16,-22 1-16,0 0 0,0 0 15,0 0-15,-21 0 0,21-22 16,-21 1-16,22 0 0,-22-1 0,0 22 15,0-21-15,0 21 0,0-22 0,0 22 16,0 0-16,21 21 0,-21-21 16,0 42 15,0 0-31,0 0 0,0 0 16,21-21-1,0 22-15,0-22 0,0 0 16,1 0-16</inkml:trace>
  <inkml:trace contextRef="#ctx0" brushRef="#br0" timeOffset="126063.46">23749 11218 0,'0'0'0,"0"22"31,0-1-31,0 0 16,0 21-16,0-21 0,0 1 15,-21-1-15,21 21 0,-21-21 0,21 0 16,0 1-16,0-1 0,-22 0 16,22 0-16,-21 0 0,21 0 15,-21 1-15,21-1 16,0-42 0</inkml:trace>
  <inkml:trace contextRef="#ctx0" brushRef="#br0" timeOffset="126437.59">23834 10922 0,'0'0'16,"-22"-21"-16,1 21 0,0 0 0,0 0 31,0 0-31,21 21 0,0 0 16,0 0-16,0 1 15,21-22-15,0 0 0,0 21 16,0-21-16,22 0 0,-22 0 0,0 0 16,21 0-16,-20 0 0,-1 0 15,21-21-15,-42-1 0,21 22 0,0-21 16,1 0-16,-22 0 16,0 0-16,0 0 0,0-1 0,-22 1 15,1 0-15,0 21 0,0-21 0,0 21 16,0 0-16,-1 0 0,1 0 15,0 0-15,0 0 0,0 0 16,0 21-16,-1 0 0,22 0 16,-21 1-16,21-1 0,0 0 0,0 0 15,0 0-15,0 0 0,0 1 0,21-1 16,1 0-16,-1-21 0,21 0 16,-21 21-16,22-21 0</inkml:trace>
  <inkml:trace contextRef="#ctx0" brushRef="#br0" timeOffset="126698.5">24871 10647 0,'0'0'0,"-21"0"0,-1 0 0,1 0 16,0 0-16,0 0 0,0 21 15,-22 0-15,22 22 0,0-22 0,0 21 16,0 0-16,0 1 0,-1-1 0,1 22 15,21-22-15,0 0 0,-21 22 16,21-22-16,-21 22 0,21-22 0,0 0 16,-21 1-16,21-1 0,0 0 15,0-21-15,0 22 0,0-22 0,0 0 16,0 0-16,21-21 16,0 0-1,0 0-15,0-21 0</inkml:trace>
  <inkml:trace contextRef="#ctx0" brushRef="#br0" timeOffset="127186.16">25146 10689 0,'0'0'0,"0"-21"0,0 0 0,0 42 31,0 0-15,0 0-16,0 1 0,0-1 0,0 21 15,0 0-15,-21 1 16,21-1-16,-21 0 0,21 1 0,-22-1 16,22 0-16,0 22 0,-21-22 0,0 1 15,0-1-15,21-21 0,-21 21 16,0-20-16,-1 20 0,22-21 0,-21 0 16,0-21-16,21 21 0,-21-21 15,21-21 1,0 0-16,0 0 15,21 0-15,0-22 0,0 22 16,1-21-16,20 0 0,0-1 0,-21 1 16,22 0-16,-1 20 0,0-20 15,1 21-15,-1 0 0,-21 0 16,22 21-16,-22 0 0,0 0 0,21 0 16,-21 0-16,-21 21 15,22 0-15,-22 0 0,0 0 0,0 22 16,0-22-16,0 0 0,0 21 15,-22-21-15,22 1 0,-21-1 0,0 21 16,21-21-16,0 0 0,-21-21 0,21 22 16,-21-1-16,21 0 15,-21-21 1,-1-21 0</inkml:trace>
  <inkml:trace contextRef="#ctx0" brushRef="#br0" timeOffset="127423.02">24532 10986 0,'0'0'0,"-21"0"0,0 0 0,42 0 16,0 0-1,21 0-15,1 0 0,-1 0 0,22 0 16,-22 0-16,21 0 0,-20 0 0,20 0 15,-20 0-15,-22 0 0,21-22 16,-21 22-16,0 0 0,1 0 16,-1 0-16,0 0 0,-42 0 31,0 0-31,-1 0 0</inkml:trace>
  <inkml:trace contextRef="#ctx0" brushRef="#br0" timeOffset="128758.84">7683 13716 0,'-21'21'0,"21"0"16,-21 1-16,0-1 15,21 0-15,0 0 16,-21-21-16,21 21 16,21-42 15,0 0-31,-21 0 0,42 0 15,-20-22-15,20 22 0,-21-42 0,21 20 16,22 1-16,-22-22 0,1 1 16,20-1-16,-21 1 0,1-1 0,-1 1 15,0 21-15,-20-22 0,-1 22 16,-21-1-16,0 22 0,0 0 0,0 0 16,-21 21-16,-1 0 0,1 0 15,-21 21-15,21 0 0,-22 22 16,1-22-16,21 21 0,-21 0 15,20 1-15,-20-1 0,21-21 0,0 22 16,21-1-16,0 0 0,0-21 16,0 1-16,0 20 0,0-21 0,21 0 15,0 0-15,0 1 0,0-22 16,22 21-16,-22-21 0,0 21 0,21 0 16,-20-21-16,-1 21 0,-21 0 15,0 1-15,0-1 16,-21-21-1,-1 21-15,1-21 0,-21 0 0,21 0 16,0 0-16,-22 0 0,22 0 16,0 0-16,0 0 0,0 0 15,-1 0-15,22 21 16,0 0 0,22 0-16,-1-21 0,-21 22 15,21-1-15,0-21 0,0 0 16,22 21-16,-22-21 0,0 0 0,0 0 15,0 0-15,22 0 0,-22-21 16,21 0-16,-21 21 0,22-22 16,-22 1-16,21 0 0,-21-21 0,0 21 0,22-1 15,-22-20-15,0 0 16,0-1-16,0 1 0,1 0 0,-1-22 16,0 22-16,0-22 0,0 22 15,0-21-15,-21 20 0,0-20 0,22 20 16,-22 1-16,21 21 0,-21-21 15,0 20-15,0 1 0,0 42 32,0 1-32,0-1 0,0 21 0,0 0 15,-21 1-15,21-1 0,-22 0 16,22 1-16,-21-1 0,21 0 0,0 1 16,0-1-16,0-21 0,0 22 15,0-1-15,0-21 0,0 21 16,0-20-16,0-1 0,0 0 15,0 0-15,21-21 16,1-21 0</inkml:trace>
  <inkml:trace contextRef="#ctx0" brushRef="#br0" timeOffset="128942.74">8382 13356 0,'21'0'32,"21"-21"-32,-20 21 0,-1 0 15,21-21-15,0 0 0,1 21 0,20-21 16,-20 21-16,-1-22 0,0 22 16,1-21-16,-1 0 0,0 21 0,1 0 15</inkml:trace>
  <inkml:trace contextRef="#ctx0" brushRef="#br0" timeOffset="129600.85">9419 13610 0,'0'0'0,"21"0"0,0 0 16,1-21-1,-1 0-15,-21 0 0,21 0 16,-21-1-16,21 1 0,-21 0 16,0-21-16,0 21 0,0-1 0,0-20 15,0 21-15,0 0 0,0 0 0,-21-1 16,21 1-16,-21 0 0,0 21 16,-1 0-16,1 0 15,0 0-15,-21 21 0,21 0 16,-22 1-16,22 20 0,-21-21 0,21 21 15,-22 1-15,22-1 0,0 0 16,0 1-16,0-1 0,-1 0 0,22 1 16,-21-1-16,21-21 0,0 0 15,0 22-15,21-22 0,1-21 16,-1 21-16,0-21 0,21 0 16,-21 0-16,1-21 0,20 0 0,-21 0 15,21-1-15,-20-20 0,20 21 0,-21 0 16,0-22-16,0 1 0,-21 0 15,22 21-15,-22-22 0,21 1 0,-21 21 16,0 0-16,21-22 16,-21 22-16,0 0 0,0 0 15,-21 21 17,21 21-32,0 0 15,0 21-15,0-20 0,0-1 0,0 21 16,0 0-16,0-20 0,0 20 15,0 0-15,21-21 0,0 22 0,-21-22 16,21 0-16,0 0 0,1 0 0,-22 1 16,21-22-16,21 0 15,-21 0-15,22 0 0,-22 0 0,21 0 16,0-22-16,1 1 0,-1 0 16,-21 0-16,22-21 0,-1-1 0,-21 1 15,21 0-15,-20-1 0,-1 1 16,0-22-16,0 22 0,0-21 0,-21 20 15</inkml:trace>
  <inkml:trace contextRef="#ctx0" brushRef="#br0" timeOffset="130410.37">10223 13166 0,'0'-43'0,"0"-41"16,0 211-16,0-297 0,0 149 0,0 0 16,0 0-16,-21 0 0,0 21 15,0 0-15,21 21 0,0 0 16,-21 0-16,0 22 0,-1-22 16,22 21-16,0 22 0,0-22 15,-21 0-15,21 22 0,-21-22 0,21 22 16,0-22-16,0 0 0,0 22 15,0-22-15,0 0 0,0-20 0,21 20 16,0-21-16,1 0 0,20 0 16,-21-21-16,0 0 0,22 0 0,-22 0 15,21 0-15,-21 0 0,0-21 16,22 0-16,-22 0 0,0 0 0,0-22 16,0 22-16,1-21 0,-1 0 0,-21 20 15,21-20-15,-21 21 0,0 0 16,0-22-16,0 22 0,0 0 15,0 42 17,0 0-17,0 1-15,0 20 0,0-21 0,0 0 16,0 22-16,0-22 0,0 0 0,0 21 16,0-21-16,0 1 0,21-1 15,0 0-15,0 0 0,1-21 0,-1 0 16,0 0-16,21 0 0,-21 0 15,22 0-15,-22 0 0,21 0 0,-21-21 16,22 0-16,-22 0 0,0-1 16,21-20-16,-20 21 0,-1 0 15,0-22-15,0 22 0,0-21 0,-21 21 16,21 0-16,1-1 0,-22 1 16,0 0-16,21 21 0,0 0 15,0 0 32,0 0-31,-21-21-1,0 0-15,0 0 16,0-1 15,-21 22-15,0 0-1,0 22 1,21-1-16,-21 0 0,-1 0 16,22 0-16,-21 22 0,21-22 15,-21 0-15,21 21 0,0-21 0,0 1 16,0 20-16,0-21 0,0 0 16,0 0-16,0 1 0,21-1 0,22 0 15,-22-21-15,0 0 16,21 0-16,-21 0 0,1 0 0,20 0 15,-21-21-15,0 21 0,0-21 16,1-1-16,-1 1 0,0 0 16,0-21-16,-21 21 0,0-1 0,0-20 15,21 0-15,-21 21 0,0-22 16</inkml:trace>
  <inkml:trace contextRef="#ctx0" brushRef="#br0" timeOffset="130619.25">11282 12785 0,'-21'0'16,"-1"21"-16,22 0 16,0 0 15,-21-21 0</inkml:trace>
  <inkml:trace contextRef="#ctx0" brushRef="#br0" timeOffset="130819.14">9864 13187 0,'-22'21'0,"44"-42"0,-86 42 16,43 0-16,42-21 16,0 0-1,22 0-15,-1 0 0,21 0 0,-20-21 16,20 21-16,1 0 0,-1-21 16,22 0-16,-22 21 0,1-21 0,21-1 15</inkml:trace>
  <inkml:trace contextRef="#ctx0" brushRef="#br0" timeOffset="131782.54">13885 12996 0,'0'0'0,"0"-42"0,0-43 16,0 64-16,0 0 0,0 0 16,0 0-16,0 0 0,-21 21 15,0 0 1,0 21-16,21 0 0,0 0 0,-21 21 16,21 1-16,-22 20 0,22-20 15,0 20-15,0-21 0,-21 22 0,21-1 16,-21-20-16,21 20 0,-21-20 15,21 20-15,0-21 0,-21 1 0,21-1 16,-21 0-16,21 1 16,-22-22-16,22 0 0,0 0 0,0 0 15,-21-21 1,21-21-16,0 0 16,0 0-16,0 0 0,0-22 15,0 1-15,0 0 0,0-1 0,0 22 16,21-42-16,1 20 0,-1 1 15,0 21-15,21-21 0,1-1 0,-22 22 16,42-21-16,-20 21 0,-1 21 16,0-22-16,22 22 0,-22 0 15,0 0-15,1 22 0,-22-22 16,0 21-16,0 0 0,-21 0 0,0 0 16,0 0-16,0 1 0,-21-1 15,0 0-15,0 0 0,0 0 0,-22-21 16,22 21-16,-21 1 0,21-22 15,-22 0-15,1 0 0,21 0 0,-22 0 16,22 0-16,0 0 0,0 0 16,0 0-16,0 0 0,21 21 15,0 0 1,0 0-16,0 0 0,21 0 16,0 1-16,0-22 15,0 21-15,22 0 0,-22 0 0,21 0 16,-21-21-16,22 21 0,-1-21 15,-21 22-15,21-22 0,-20 0 0,-1 0 16,21 0-16,-21 0 0,0 0 16,22 0-16,-22 0 0,0 0 0,0 0 15,0 0-15,1-22 0,-1 22 0</inkml:trace>
  <inkml:trace contextRef="#ctx0" brushRef="#br0" timeOffset="132167.32">14690 13504 0,'0'0'0,"0"22"16,0-1-16,0 0 15,0 0-15,21-21 16,0 0-16,0 0 0,0 0 16,0 0-16,1-21 0,20 0 15,0 21-15,1-21 0,-22-1 0,21 1 16,0 0-16,-20 0 0,-1 0 15,0 0-15,0-1 0,-21 1 0,0 0 16,0 0-16,0 0 16,-21 21-16,0-21 0,-22 21 0,22 0 15,-21 0-15,21 0 16,-22 21-16,1 0 0,21 0 0,-21 0 16,20 0-16,1 1 0,0-1 0,0 21 15,0 0-15,21-20 0,0 20 16,0-21-16,0 21 0,0-20 0,0 20 15,0-21-15,21 0 0,0-21 16,0 21-16,0 1 0,22-22 0,-22 0 16,21 0-16,-21 0 0,22 0 15,-1 0-15,0-22 0,1 1 0,-1 0 16,0 0-16</inkml:trace>
  <inkml:trace contextRef="#ctx0" brushRef="#br0" timeOffset="132827.96">15515 13377 0,'0'0'0,"0"-21"0,0 42 47,0 1-47,-21-1 0,21 0 16,0 0-16,0 0 0,0 0 0,0 22 16,0-22-16,0 0 0,0 0 15,0 0-15,0 1 0,0-1 0,21 0 16,0-21-16,0 0 0,1 21 0,-1-21 15,0 0-15,0 0 16,0 0-16,0-21 0,1 21 0,-1-21 16,21 0-16,-21-1 0,0-20 15,1 21-15,-1 0 0,-21 0 0,21-22 16,0 22-16,-21 0 0,0 0 16,21 0-16,-21-1 0,21 1 0,-21 0 15,0 42 16,0 0-31,0 1 16,0-1-16,0 21 0,-21 0 16,21-20-16,0 41 0,0-21 15,-21 22-15,21-22 0,0 22 16,0-1-16,0 1 0,0-22 0,0 22 16,0-1-16,-21 22 0,21-22 0,0 1 15,0 20-15,-21-20 0,21 21 16,0-22-16,0 22 0,-21-22 0,-1 1 15,1-1-15,0 1 0,0-1 16,0 1-16,0-1 0,-1-20 0,-20 20 16,21-21-16,0 1 0,-22-1 0,22-21 15,0 0-15,-21 1 0,21-1 16,-1-21-16,1 0 0,-21 0 16,21 0-16,0 0 0,-22-21 0,1-1 15,21 1-15,-22 0 0,1 0 16,0-21-16,-22 20 0,22-20 0,0 21 15,-1-21-15,1 20 0,0-20 16,20 21-16,-20 0 0,21 0 0,0-1 16,0 1-16,21 0 0,0 0 15,-22 0-15,22 0 0,0-1 0,0-20 16,0 21-16,0 0 0,22-22 0,-1 22 16,0-21-16,0 0 0,21 20 15,1-20-15,20 0 0</inkml:trace>
  <inkml:trace contextRef="#ctx0" brushRef="#br0" timeOffset="133467.59">16192 13547 0,'0'0'0,"0"-21"0,0-1 0,0 1 16,-21 0-16,0 21 15,0 0-15,0 0 16,21 21-16,0 0 0,-21 22 16,-1-22-16,22 21 0,-21-21 15,21 22-15,0-1 0,-21 0 0,21-20 16,0 20-16,0-21 0,0 0 16,0 0-16,0 1 0,0-1 0,21-21 31,0-21-31,1 21 15,-22-22-15,21 1 0,0 0 16,0-21-16,0 21 0,-21-22 0,21 22 16,1-21-16,-1 21 0,-21-1 15,21 1-15,-21 0 0,21 0 0,0 21 32,-21 21-17,0 0-15,21 0 0,-21 1 0,0 20 16,0-21-16,0 0 0,0 22 15,0-22-15,0 0 0,22 21 0,-1-21 16,0 1-16,-21-1 0,21-21 16,0 21-16,22 0 0,-22-21 0,0 0 15,21 0-15,-21 0 0,22 0 16,-22 0-16,21-21 0,-21 0 0,1 0 16,-1-1-16,0-20 0,-21 21 0,21-21 15,-21 20-15,21-20 0,-21 0 16,0-1-16,0 1 0,0 0 15,0-1-15,0 22 0,0 0 16,0 0-16,0 0 0,-21 21 0,0 0 16,0 0-1,0 21-15,21 0 16,0 0-16,0 0 0,0 1 16,0-1-16,21 0 15,-21 0-15,21-21 0,0 0 0,0 0 16,0 0-16</inkml:trace>
  <inkml:trace contextRef="#ctx0" brushRef="#br0" timeOffset="133907.34">17251 13420 0,'0'-21'0,"-21"-1"15,21 1-15,-22 21 0,1 0 16,0 0-16,0 0 0,0 21 15,0 1-15,-1-22 0,22 42 16,-21-21-16,0 0 0,0 22 0,21-22 16,0 21-16,-21 0 0,21-20 15,-21 20-15,21-21 0,0 21 0,0-20 16,0-1-16,0 21 0,0-21 0,21 0 16,0 1-1,0-22-15,0 0 0,0 0 0,1 0 16,20 0-16,-21 0 0,0-22 15,0 1-15,1 21 0,-1-21 0,0 0 16,0-21-16,0 20 0,-21-20 0,0 0 16,21-1-16,-21 1 0,0 0 15,0-1-15,0 22 0,0-21 0,0 21 16,-21 0-16,0-1 0,0 1 16,0 21-16,-22 0 0,22 0 15,0 0-15,-21 0 0,21 0 0,-1 21 16,-20-21-16,21 22 0,21-1 0,-21 0 15,21 0-15,0 21 16,0-20-16,0-1 0,0 0 0,21 0 16,-21 0-16,42-21 0,-21 21 0,1-21 15,20 0-15,0 0 0</inkml:trace>
  <inkml:trace contextRef="#ctx0" brushRef="#br0" timeOffset="134339.15">17695 13504 0,'0'0'0,"0"-21"0,0-21 16,0 21-16,-21 21 0,21-21 15,0-1 1,21 22 15,0 22-31,1-1 0,-1 21 16,0-21-16,0 0 15,-21 22-15,0-22 0,21 21 0,-21 1 16,21-22-16,-21 21 0,0 0 16,0-20-16,0 20 0,0-21 0,0 0 15,0 0-15,0 1 0,0-1 0,-21 0 16,0-21-16,21-21 47,0 0-47,0-1 0,21 1 0,0 0 15,1-21-15,-1 21 0,0-22 0,0 1 16,0 0-16,0 20 0,1-20 16,-1 0-16,0 21 0,0-1 0,0-20 15,22 21-15,-22 21 0,0-21 16,0 0-16,0 21 0,0 0 0,1-22 16,-1 22-16,0 0 15,0 0-15,0 0 0,0 0 16</inkml:trace>
  <inkml:trace contextRef="#ctx0" brushRef="#br0" timeOffset="135055.09">19008 13547 0,'0'0'0,"0"-21"0,21-1 0,-21 1 15,0 0-15,0 0 0,0 0 16,0-22-16,0 22 0,0 0 0,0 0 16,0 0-16,0 0 15,-21 21-15,-1-22 0,1 22 0,0 0 0,0 0 16,0 0-16,0 0 16,-1 0-16,1 0 0,-21 22 0,21-1 15,-22 0-15,22 0 0,0 0 0,-21 22 16,21-22-16,-1 21 0,1 0 15,0-20-15,0 20 0,21 0 0,0-21 16,0 22-16,0-22 0,0 21 16,0-21-16,0 1 0,0-1 0,0 0 15,21-21-15,0 21 0,0-21 16,22 0-16,-22 0 0,0 0 16,0 0-16,0-21 0,22 21 0,-22-21 15,0 0-15,21-1 0,-20-20 0,-1 21 16,0-21-16,0-1 0,21 1 15,-20 0-15,-1-1 0,0-20 16,21-1-16,-21 22 0,1-22 0,-1 1 16,0-1-16,0 1 0,0-1 15,0 1-15,1-1 0,-1 22 0,0 0 16,-21-1-16,0 1 0,0 21 16,0 0-16,-21 21 15,0 21 1,-1 0-16,22 21 0,-21-20 15,0 20-15,0 0 0,0 22 0,0-22 16,21 22-16,-22-1 16,22-21-16,-21 22 0,21-22 0,0 22 15,0-22-15,0 22 0,0-22 16,0 0-16,0 22 0,21-22 0,1-21 16,-1 22-16,0-22 0,0 0 0,21 0 15,-20 0-15,20 0 0,-21-21 16,21 0-16,-20 0 0,20 0 0,0 0 15,-21-21-15,22 0 0,-1 21 16,0-21-16,-20 0 0,20 0 0,-21 21 16,0-22-16,0 1 0,1 0 15,-1 21-15,-21-21 0,21 0 16,-21 0-16,0-1 0,0 1 16</inkml:trace>
  <inkml:trace contextRef="#ctx0" brushRef="#br0" timeOffset="32341.18">15896 15981 0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1:13:01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3365 1820 0,'0'-21'15,"0"0"1,0 0-16,22 21 0,-22-21 16,21 21-16,-21-21 0,0-1 15,0 1-15,0 0 16,0 0-1,0 0-15,0 0 16,0-1-16,0 1 31,-21 21-31,-1 0 16,1 0 31,21 21-32,21-21 517,1 0-501,-1 0-31,0 0 16</inkml:trace>
  <inkml:trace contextRef="#ctx0" brushRef="#br0" timeOffset="2305.55">3471 1736 0,'-21'-21'62,"21"-1"-46,0 1-16,0 0 16,0 0-1,-21 21-15,21-21 0,-21 21 16,0-21-16,-1 21 15,1 0 1,0 0-16,0 0 0,0 0 16,0 0-16,-1 0 0,1 0 15,0 0-15,0 21 0,0 0 16,0 0-16,-1 0 0,1 0 16,21 1-16,-21 20 0,0 0 0,0-21 15,0 22-15,-1-1 0,1 0 16,0 1-16,0-1 15,0 0-15,21 1 0,-21-1 0,21-21 16,0 22-16,0-1 0,0-21 16,0 21-16,0 1 0,0-22 0,21 21 15,0-21-15,21 22 0,-21-22 16,1 0-16,20 0 0,0 0 16,-21 1-16,22-22 0,-1 0 0,22 0 15,-22 0-15,0 0 0,1 0 16,-1-22-16,0 22 0,1-21 15,-1 0-15,0-21 0,1 21 0,-22-22 16,21 22-16,-21-21 0,22-1 16,-22 1-16,0 0 0,0-1 15,0-20-15,0-1 0,1 22 16,-1-21-16,0-1 0,-21 1 0,21-1 16,-21 1-16,21 20 0,-21 1 15,0-22-15,0 43 0,21-21 16,-21 0-16,0 20 0,0 1 0,0 0 15,0 0-15,-21 42 32,0 0-32,0 22 15,21-22-15,-21 21 16,0 0-16,-1 1 0,1-1 0,21 22 16,-21-1-16,0 1 0,21-22 15,0 21-15,-21 1 0,21-22 16,-21 1-16,21 20 0,0-21 0,0 1 15,0-1-15,0 0 0,21 1 16,0-22-16,0 21 0,0-21 0,0 1 16,22-1-16,-22 0 0,0-21 15,21 0-15,-20 0 0,-1 0 16,21 0-16,-21 0 0,0-21 0,22 0 16,-22-1-16,21 1 15,-21-21-15,1 21 0,20-22 0,-21 22 0,0-21 16,22 0-16,-22-1 15,0 1-15,0 0 0,21-1 0,-20 22 16,-1-21-16,0 21 0,21-22 16,-21 22-16,1 21 0,-22-21 15,21 21-15,0 0 0,0 0 0,0 21 16,0-21-16,1 21 16,-22 0-16,0 1 0,21-1 0,-21 21 15,21-21-15,-21 0 0,0 1 16,21-1-16,0 0 0,-21 0 15,21 0-15,-21 0 0,22 1 16,-1-22 0,0 0-1,-21-22 1,0 1-16,0 0 0,0 0 16,0 0-16,0 0 0,0-1 15,0 1-15,0-21 0,-21 21 0,0 0 16,-1-1-16,22 1 0,-21 21 15,0-21-15,0 0 0,0 21 0,0 0 16,-1 0-16,1 0 0,0 0 16,0 21-16,-21 0 15,20 0-15,-20 1 0,0-1 0,21 21 16,-22-21-16,22 22 0,-21-22 16,21 21-16,-1 0 0,1-20 0,0 20 15,21 0-15,0-21 0,0 22 16,0-1-16,0-21 0,21 0 15,0 1-15,1-1 0,-1 0 0,21-21 16,-21 0-16,22 0 0,-22 0 16,21 0-16,0 0 0,-20 0 0,-1-21 15,21 0-15,-21-1 0,0 1 16,1-21-16,-1 21 0,0-22 0,0 22 16,0-21-16,0 0 0,1 20 15,-22-20-15,0 0 0,21 21 16,-21-22-16,0 22 0,21 0 15,-21 0-15,0 0 0,0-1 16,0 44 0,-21-22-1,21 21-15,-21 0 0,21 21 0,-22-21 16,22 22-16,0-22 0,0 21 16,0 1-16,-21-22 0,21 21 0,0-21 15,0 0-15,0 22 0,0-22 16,21 0-16,1 0 0,-22 0 15,42-21-15,-21 0 0,0 0 0,22 0 16,-1 0-16,0 0 0,-21-21 16,22 0-16,-1 0 0,0 0 15,1 0-15,-1-22 0,0 22 16,-20-21-16,-1 21 0,21-22 0,-21 1 16,0 21-16,1-22 0,-22 22 15,0-21-15,21 21 0,-21 0 16,0-1-16,-21 22 15,-1 0 1,22 22-16,-21-1 0,0 0 0,21 0 16,0 0-16,0 0 0,0 22 15,0-22-15,0 0 0,0 0 16,0 0-16,0 1 0,21-1 16,0 0-16,1 0 0,-1 0 0,0 0 15,0 1-15,0-22 0,-21 21 16,21-21-16,1 0 0,-22 21 15,-22-21 17,1-21-32,0 21 15,0 0-15,0-21 0,0 21 16,-1 0-16,1 0 0,0 0 0,0 0 16,0 0-16,0 0 0,-1 0 15,22 21 1,0 0-16,0 0 15,22 0-15,-1-21 16,-21 21-16,42-21 0,-21 0 0,0 22 16,22-22-16,-22 0 0,21 0 15,-21 0-15,22 0 0,-1 0 0,0-22 16,1 22-16,-1-21 0,0 0 16,1 0-16,-22 0 0,21 0 0,1-1 15,-22 1-15,0 0 0,21 0 16,-21-21-16,1 20 0,-22 1 0,21-21 15,0 21-15,-21 0 0,0-1 16,0 1-16,0 0 0,-21 21 31,0 0-31,-1 21 16,1 0-16,21 1 0,0-1 16,0 0-16,0 0 0,0 0 0,0 0 15,0 1-15,0 20 0,0-21 16,0 0-16,21 0 0,1 1 0,-22-1 15,0 0-15,21 0 0,-21 0 16,0 0-16,0 1 0,0-1 16,0 0-16,0 0 15,-21-21-15,-1 0 0,1 21 16,0-21-16,0 0 0,0 0 16,0 21-16,-1-21 0,1 0 15,0 0-15,0 0 16,21-21-1,0 0-15,0 0 16,0 0-16</inkml:trace>
  <inkml:trace contextRef="#ctx0" brushRef="#br0" timeOffset="5016.84">8086 1461 0,'0'0'0,"21"0"0,-21-22 16,0 1-16,21 0 0,-21 0 15,0 0 1,0 0-16,0-1 16,0 44-1,0-1 1,0 0-16,0 21 0,-21 1 0,21-1 16,0 21-16,0 1 0,-21 21 15,-1-22-15,1 22 0,0-22 0,0 1 16,-21-1-16,-1 1 0,22-22 15,-21 22-15,-1-22 0,22 0 16,-21 1-16,21-22 0,0 21 0,-1-21 16,22 0-16,-21-21 15,0 0 1,21-42 0,0 21-16,0 0 0,0-22 0,0 22 15,0-21-15,0 0 0,0 20 16,0-20-16,0 21 0,0-21 0,0 20 15,0 1-15,0 0 0,0 42 32,21-21-32,0 21 0,-21 1 15,22 20-15,-1-21 0,0 0 16,0 22-16,0-22 0,0 21 0,1-21 16,20 0-16,-21 1 0,0-1 15,22 0-15,-1 0 0,0 0 16,-21-21-16,22 0 0,-1 0 15,0 0-15,1 0 0,-1 0 0,0-21 16,1 0-16,-1 0 0,0 0 16,1-1-16,-22 1 0,21-21 0,-21 21 15,1-22-15,-1 1 0,0-21 16,-21 20-16,0-20 0,0-1 16,0-20-16,0 20 0,0 1 0,-21-1 15,0 1-15,-1 20 0,1 1 16,-21 0-16,21-1 0,-22 1 0,22 21 15,-21-22-15,0 22 0,-1 21 16,1 0-16,0 0 16,-1 0-16,1 0 0,-22 21 0,22 1 15,0-1-15,-1 21 0,1 0 16,0 22-16,21-1 0,-22 1 0,22-1 16,21 1-16,0-1 0,0 1 15,0-1-15,0 1 0,0-22 16,42 1-16,-20-1 0,20 0 0,-21 1 15,21-1-15,1-21 0,20 0 16,-20 0-16,-1 1 0,21-1 0,1-21 16,-22 0-16,22 0 15,-1 0-15,1 0 0,-1 0 0,22-21 16,-22-1-16,1 1 0,-1 0 16,-20 0-16,20 0 0,-20-22 0,-1 22 15,-21-21-15,21 0 0,-20 20 16,-22-20-16,0 0 0,0-1 0,0 22 15,0-21-15,0 21 0,0 0 16,-22 21 0,1 0-16,0 21 0,-21-21 15,21 42-15,-1-21 0,1 22 16,0-22-16,0 21 0,21 0 0,0-20 16,-21 20-16,21 0 15,0-21-15,0 1 0,21 20 0,-21-21 16,21 0-16,21 0 0,-20 1 15,20-22-15,-21 0 0,21 0 0,1 0 16,-1 0-16,-21 0 0,22 0 16,-1 0-16,0-22 0,-21 22 0,22-21 15,-22 0-15,0 0 0,0-21 16,0 20-16,1 1 0,-1-21 0,-21 21 16,0 0-16,0-1 0,0 1 15,0 0-15,0 0 16,0 42-1,-21 0 1,21 0-16,0 22 16,-22-22-16,22 0 0,0 0 0,-21 0 15,21 1-15,0-1 0,0 0 16,0 0-16,-21 0 0,21 0 16,0 1-16,0-44 46,0 1-46,0 0 0,0 0 16,21 0-16,-21 0 0,0-22 0,0 22 16,21-21-16,1 21 0,-22-22 15,21 22-15,0-21 0,0 21 16,0-1-16,0 1 0,1 0 16,-1 21-16,0 0 0,0 0 0,0 0 15,-21 21-15,21 0 0,1-21 16,-22 43-16,21-22 0,-21 0 0,0 21 15,0-20-15,0 20 0,0-21 16,0 21-16,21-20 0,-21-1 0,21 0 16,-21 0-16,0 0 0,21-21 15,0 0-15,1 21 0,-1-21 16,0 0-16,0 0 0,21-21 16,-20 21-16,-1-21 0,0 0 0,0 0 15,0 0-15,0-1 16,1-20-16,20 21 0,-21-21 0,-21 20 15,21-20-15,0 21 0,1-21 16,-1 20-16,-21 1 0,21 0 16,0 21-1,-21 21-15,0 0 16,0 1-16,0-1 0,0 0 16,0 21-16,0-21 0,0 22 0,0-22 15,0 0-15,0 21 0,0-20 16,0-1-16,0 21 0,21-21 0,0 0 15,-21 1-15,22-1 0,-1-21 16,0 21-16,0-21 0,0 0 16,0 0-16,1 0 0,-1 0 15,0-21-15,21 0 0,-21-1 0,1 1 16,-1 0-16,0 0 0,21 0 16,-21 0-16,1-22 0,-22 22 0,21-21 15,0 21-15,-21-22 0,21 22 16,-21 0-16,0 0 0,0 0 0,-21 42 31,21 0-15,-21 0-16,0 21 15,21-20-15,0-1 0,0 0 0,-22 21 16,22-21-16,0 1 16,0-1-16,0 0 0,0 0 0,0 0 15,22 0-15,-1 1 0,0-1 16,0-21-16,0 0 0,22 0 0,-1 0 15,-21 0-15,21 0 0,1 0 16,-1-21-16,0-1 0,1 1 0,-22 0 16,21 0-16,-21 0 0,1 0 15,-1-22-15,0 22 0,-21-21 0,0-1 16,0 22-16,0-21 0,0 0 16,0 20-16,-21 1 0,0 0 0,-1 0 15,1 0-15,-21 21 0,21 0 16,-22 0-16,1 0 0,21 21 15,-21-21-15,-1 21 0,22 0 16,0 22-16,-21-22 0,42 0 0,-22 0 16,1 21-16,21-20 0,0-1 15,0 0-15,0 0 0,0 0 16,0 0-16,21-21 0,1 0 16,-1 0-16,21 0 0,-21 0 0,22 0 15,-1 0-15,21-21 0</inkml:trace>
  <inkml:trace contextRef="#ctx0" brushRef="#br0" timeOffset="5364.75">12594 1439 0,'0'0'16,"0"-21"-16,0 0 0,0 0 0,0 0 0,-21 21 15,0-21-15,0 21 0,-1 0 16,1 0-16,0 0 0,0 21 16,0 0-16,0 0 15,-1 0-15,1 22 0,0-1 0,0 21 16,-21-20-16,20 20 0,1-20 16,0 20-16,0 1 0,0-22 0,21 21 15,-21-20-15,21-1 0,0 0 16,0 1-16,0-1 0,21-21 0,0 22 15,0-22-15,0 0 0,0 0 16,1 0-16,-1-21 0,0 21 0,0-21 16,21 0-16,-20 0 0,-1 0 15,0 0-15,0 0 0,0-21 0,0 0 16,1 0-16,-1 0 0,21 0 16</inkml:trace>
  <inkml:trace contextRef="#ctx0" brushRef="#br0" timeOffset="5676.1">13102 1397 0,'0'0'0,"-21"-21"0,21 0 0,0 0 16,0-1-16,0 1 0,21 21 16,0 0-16,0 0 15,1 21-15,20 1 0,0-1 0,1 0 16,-22 21-16,21-21 0,-21 22 15,0 20-15,1-20 0,-1 20 0,-21-21 16,0 22-16,0-1 0,0 1 16,0-22-16,-43 1 0,22-1 15,0 0-15,-21 1 0,-1-1 16,1-21-16,21 21 0,-21-20 0,-1-1 16,22 0-16,0-21 0,0 21 15,0-21-15,42-21 31,0 0-31,0 0 0,21-1 16</inkml:trace>
  <inkml:trace contextRef="#ctx0" brushRef="#br0" timeOffset="6476.64">14817 1312 0,'0'0'0,"0"-21"0,0 0 15,-22 0-15,22 0 16,0 0-16,-21-1 16,21 1-16,-21 21 15,0 0-15,0 0 16,0 0-16,-1 0 0,-20 0 0,21 0 15,0 21-15,-22 1 0,1-1 16,21 0-16,-21 0 0,20 0 16,-20 0-16,21 1 0,0-1 0,0 0 15,21 0-15,0 0 16,0 0-16,0 1 16,21-22-16,0 0 15,0 0-15,21 21 0,1-21 0,-22 0 16,21 0-16,-21 0 0,22 21 15,-22-21-15,21 0 0,-21 21 0,1 0 16,-1-21-16,0 21 16,-21 1-16,0-1 0,21 21 0,-21-21 15,0 22-15,0-1 0,0-21 16,0 21-16,0 1 0,-21-22 0,0 21 16,0-21-16,-1 22 0,1-22 15,0 0-15,0 0 0,-21 0 0,20 1 16,1-1-16,-21 0 0,21-21 15,0 0-15,-1 21 0,1-21 16,0 0-16,21-21 31,0 0-15,21 21-16,0 0 0,1 0 16,-1 0-16,0 0 0,0 0 0,21 0 15,-20 0-15,-1 0 0,0 21 16,0 0-16,-21 0 15,0 0-15,0 1 0,0 20 16,-21 0-16,0-21 0,0 22 0,-1-1 16,-20 0-16,21 1 0,-21-1 15,20 0-15,-20 1 0,21-1 0,0 0 16,0 1-16,-1-22 0,22 21 16,0-21-16,0 22 0,0-22 0,0 0 15,0 0-15,0 0 0,22 1 0,-1-22 16,0 0-16,0 21 15,0-21-15,0 0 0,1 0 0,-1 0 16,0 0-16,0 0 0,-21-21 16,21 21-16,-21-22 0,21 22 15,-21-21-15,0 0 0,0 0 16,22 21-16</inkml:trace>
  <inkml:trace contextRef="#ctx0" brushRef="#br0" timeOffset="8072.78">14859 16806 0,'0'-21'15,"-21"21"-15,21-21 16,0 0-16,0 0 15,0 0-15,0-1 0,0 1 0,0 0 16,0 0-16,21-21 16,-21 20-16,42 1 0,-21 21 0,1-21 15,-1 0-15,21 0 0,-21 21 16,22 0-16,-22 0 0,21 0 0,-21 0 16,0 0-16,1 0 0,-1 21 15,-21 0-15,0 21 0,0-20 16,0 20-16,-21 0 0,-22 1 15,1-1-15,0 21 0,-1-20 0,-20 20 16,20 1-16,1-22 0,0 22 16,-1-22-16,22 0 0,0 22 0,0-22 15,21-21-15,0 22 16,0-1-16,0-21 0,21 21 0,21-20 16,-20-1-16,20 0 0,21 0 15,-20-21-15,20 0 0,-20 0 0,20 0 16,1 0-16,-22 0 0,0 0 15,1 0-15,-1-21 0,-21 21 16,0-21-16,-21 0 0,0-1 16,0 1-16,-21 21 15,0 0-15,0 0 0,0 0 16,-1 0-16,1 0 0,0 0 16,0 0-16,0 21 0,21 1 0,-21-1 15,21 21-15,0-21 0,0 22 16,0 20-16,0-21 0,21 22 15,0-22-15,0 22 0,21-1 16,-20 1-16,-1-1 0,21 1 0,-21 20 16,22-20-16,-22 21 0,0-22 15,0 1-15,0-1 0,-21 1 0,0-1 16,0 1-16,0-22 0,-21 0 16,0 1-16,-21-1 0,20-21 0,-20 0 15,0 0-15,21 1 0,-22-22 16,1 0-16,0 0 0,-1 0 0,1 0 15,0-22-15,-1-20 0,22 21 16,-21-21-16,-1-1 0,22 1 0,-21-22 16,21 22-16</inkml:trace>
  <inkml:trace contextRef="#ctx0" brushRef="#br0" timeOffset="14921.43">7133 4318 0,'0'-21'16,"0"0"-16,0 0 15,0-1-15,0 1 16,21 0-16,-21 0 16,0 0-16,0 0 0,0-1 15,0 44 16,0-1-31,0 0 0,0 21 16,0 1-16,0-1 0,0 0 0,0 1 16,0-1-16,0 0 0,0-21 15,0 22-15,0-1 0,0-21 0,0 22 16,0-22-16,0 0 0,0 0 16,0 0-16,0 0 15,0-42 16,0 0-31,0 0 0,0 0 0</inkml:trace>
  <inkml:trace contextRef="#ctx0" brushRef="#br0" timeOffset="15284.5">7239 3937 0,'0'0'15,"-21"-21"-15,21 0 0,-21 0 0,-1 21 16,1 0-16,0 0 0,0 0 15,0 21-15,0 0 16,-1 0-16,22 0 0,0 0 0,0 1 16,0-1-16,0 0 0,0 0 15,0 0-15,0 0 0,22-21 16,-1 0-16,0 0 0,0 0 16,0 0-16,0-21 0,22 0 0,-22 0 15,0 0-15,0 0 0,0-1 16,1 1-16,-22 0 0,0 0 0,0-21 15,0 20-15,0 1 0,0 0 16,-22 0-16,1 0 0,0 21 0,0 0 16,0 0-16,-22 0 0,22 0 15,0 0-15,0 21 0,0-21 16,21 21-16,0 21 0,0-20 16,0-1-16,0 21 0,0-21 0,0 22 15,0-22-15,21 21 0,0-21 16,0 0-16,0 1 0,22-1 0,-22 0 15</inkml:trace>
  <inkml:trace contextRef="#ctx0" brushRef="#br0" timeOffset="15888.55">7768 4149 0,'0'21'0,"0"0"16,-21 0-16,21 0 15,0 1-15,0-1 0,0 0 0,-21 0 16,21 0-16,0 22 0,0-22 16,-21 0-16,21 0 0,0 0 0,0 0 15,0 1-15,0-1 0,0 0 16,0 0-16,-22-21 0,22 21 0,0 0 16,-21-21-16,0 0 15,21-21 1,0 0-1,0 0-15,0 0 0,0 0 16,0-1-16,0-20 0,0 21 16,21-21-16,0 20 0,1-20 0,-1 21 15,0 0-15,0-22 0,21 22 16,-20 21-16,20-21 0,-21 21 0,0 0 16,22 0-16,-22 0 0,0 21 15,0 0-15,0 1 0,-21-1 0,0 0 16,21 21-16,-21-21 0,0 22 15,0-22-15,0 21 0,0-21 0,0 22 16,0-22-16,0 0 0,0 21 16,0-20-16,0-1 0,22 0 0,-1 0 15,0-21-15,0 0 16,0 0-16,0 0 0,1 0 16,20 0-16,-21 0 0,21-21 0,-20 21 15,-1-21-15,0 0 0,21-1 16,-21 1-16,1-21 0,-1 21 0,0-22 15,0 1-15,0 0 0,-21-1 0,21-20 16,1-1-16,-1 1 0,-21 21 16,21-22-16,-21 22 0,21-1 0,-21 1 15,0 0-15,0-1 0,0 22 16,21 0-16,-21 0 0,-21 21 31</inkml:trace>
  <inkml:trace contextRef="#ctx0" brushRef="#br0" timeOffset="16222.44">8509 4212 0,'21'0'16,"0"0"-16,0-21 0,1 21 15,-1 0-15,21-42 0</inkml:trace>
  <inkml:trace contextRef="#ctx0" brushRef="#br0" timeOffset="16348.37">9927 4191 0</inkml:trace>
  <inkml:trace contextRef="#ctx0" brushRef="#br0" timeOffset="19755.99">8530 4170 0,'-21'0'0,"0"0"16,0 0-16,-1 0 15,1 0 1,0 0-1,42 21 32,0-21-31,1 0-16,20 0 0,0 0 0,1 0 16,-1 0-16,21-21 0,-20 0 0,20 21 15,1 0-15,-22-21 0,0 21 16,1 0-16,-1 0 0,-21-22 0,0 22 15,1 0-15,-1 0 0,-42 0 47,-1 0-47,1 0 0,0 0 16,0 0-16,0 0 16,0 0-16,-1 0 0,1-21 15</inkml:trace>
  <inkml:trace contextRef="#ctx0" brushRef="#br0" timeOffset="20180.75">8551 3852 0,'0'0'0,"0"-21"16,0 0-16,0 0 15,0 0-15,0 42 63,0 0-63,0 0 0,0 0 0,0 22 16,0-22-16,0 21 0,0 1 15,0-1-15,-21 0 0,21 1 0,-21-1 16,21 0-16,0 1 0,-21-1 0,21 0 15,-21 1-15,21-1 0,0 0 16,0-21-16,0 1 0,0 20 16,0-21-16,0 0 0,21 0 15,0 1-15,0-22 0,0 0 16,0 21-16,1-21 0,-1 0 16,0 0-16,21 0 0,-21 0 0,1 0 15,20 0-15,-21 0 0,0-21 0,22 21 16,-22-22-16,21 22 0,-21-21 15,0 0-15,22 0 0,-22 0 0,0 0 16,0-1-16</inkml:trace>
  <inkml:trace contextRef="#ctx0" brushRef="#br0" timeOffset="20892.81">10647 4022 0,'21'-21'15,"-21"-1"-15,21 1 0,-21 0 16,0 0-16,0 0 16,0 0-16,0-1 0,0 1 0,-21 0 15,0 0-15,0 21 16,-1-21-16,1 21 0,0 0 16,0 0-16,0 0 0,0 0 15,-1 21-15,1 0 0,0 0 0,-21 0 16,21 22-16,-22-1 0,22 0 0,0 1 15,-21-1-15,20 0 0,1 22 16,-21-22-16,21 1 0,21-1 16,0 0-16,0 1 0,0-22 15,0 21-15,0-21 0,0 0 0,0 1 16,21-22-16,0 21 0,0-21 0,0 21 16,1-21-16,-1 0 0,0 0 15,0 0-15,21-21 0,-20 0 0,-1-1 16,0 22-16,0-42 0,0 21 15,22 0-15,-22-22 0,0 22 0,0-21 16,0 0-16,0-1 0,-21 1 16,22 0-16,-22-1 0,21 1 0,-21 21 15,0-22-15,0 22 0,0 0 16,0 42 0,0 0-1,0 22-15,0-22 0,0 21 16,0 1-16,0-1 0,0-21 0,0 21 15,0 1-15,0-22 0,0 21 16,0-21-16,0 22 0,0-22 0,0 0 16,21 0-16,0 0 0,0-21 15,0 0-15,1 0 0,-1 0 16,0 0-16,0 0 0,0 0 0,0 0 16,1 0-16,20-21 0,-21 0 15,0 0-15,22 0 0,-22 0 0</inkml:trace>
  <inkml:trace contextRef="#ctx0" brushRef="#br0" timeOffset="21156.37">11684 3958 0,'0'21'0,"0"1"31,21-22 0,0 0-31,0 0 16,1 0-16,-1 0 0,0 0 0,0 0 16,0-22-16,0 22 0,1 0 15,-22-21-15</inkml:trace>
  <inkml:trace contextRef="#ctx0" brushRef="#br0" timeOffset="21348.26">11663 4191 0,'0'0'0,"-21"21"0,-1 0 0,22 1 15,0-1-15,22-21 31,-1 0-15,0 0-16,0 0 16,0 0-16,0-21 0,1-1 0,-1 22 15,0-21-15,0 21 0,0-21 0,0 21 16</inkml:trace>
  <inkml:trace contextRef="#ctx0" brushRef="#br0" timeOffset="21728.09">12806 3789 0,'0'0'0,"0"-21"0,0 0 0,-21 21 15,21-22 1,0 44 15,0-1-31,0 0 16,0 0-16,0 21 0,0-20 0,0 20 16,0-21-16,-22 21 0,22 1 15,0-1-15,0-21 0,-21 22 0,21-22 16,-21 21-16,21-21 0,-21 0 15,21 1-15,0-1 0,0 0 0,0 0 16,0-42 15,21 0-15,0 0-16,0-1 0</inkml:trace>
  <inkml:trace contextRef="#ctx0" brushRef="#br0" timeOffset="22216.81">13293 3768 0,'0'-21'0,"0"42"0,0-21 47,0 21-47,0 0 0,0 0 15,-22 0-15,1 1 16,21-1-16,-21 21 0,0 0 0,0-20 15,0 20-15,21 0 0,-22-21 16,1 22-16,21-1 0,-21-21 0,21 22 16,0-22-16,0 0 0,0 0 0,0 0 15,21 0-15,0-21 16,1 0-16,20 0 0,-21 0 0,0 0 16,22 0-16,-22 0 0,21-21 0,-21 0 15,22 21-15,-22-21 0,21 0 16,-21 0-16,0-22 0,22 22 0,-22-21 15,0-1-15,0 1 16,0 0-16,1-1 0,-22 1 0,0 0 16,0-1-16,0 1 0,0 0 0,0 21 15,0-22-15,0 22 0,-22 0 16,1 21-16,0 0 0,0 0 0,0 0 16,0 0-16,-1 0 0,1 0 15,0 0-15,0 21 0,0 0 0,0 0 16,-1-21-16,22 22 0,0-1 15,-21 0-15,21 0 0,0 0 16,21-21 0,1 0-16,-1 0 15,0 0-15</inkml:trace>
  <inkml:trace contextRef="#ctx0" brushRef="#br0" timeOffset="22501.82">14605 3874 0,'-21'0'0,"0"-22"15,21 1 1,-22 21-1,22 21 48,-21-21-63,21 22 16,-21-1-16,0 0 0,0 0 0</inkml:trace>
  <inkml:trace contextRef="#ctx0" brushRef="#br0" timeOffset="22768.6">14436 4360 0,'0'0'0,"0"22"15,21-1-15,-21 0 16,0 0-1,0 0 1,0 0-16,0 1 16,-21-1-16,21 0 0,-22-21 15,1 21-15,0 0 0,0 0 16,-21-21-16,20 22 0,-20-1 16,21 0-16,-21-21 0,20 21 0,-20-21 15,21 21-15,0-21 0,-22 0 16</inkml:trace>
  <inkml:trace contextRef="#ctx0" brushRef="#br0" timeOffset="26384.63">6583 6816 0,'0'0'0,"21"0"0,-21-21 16,0-1-16,0 1 15,0 0 1,0 42 15,0 0-31,0 22 0,0-22 16,0 21-16,0 1 0,0-1 16,0 0-16,0 22 0,0-1 0,-21 1 15,0-1-15,21 1 0,-22-1 0,1 1 16,0-22-16,0 22 0,0-1 15,0-21-15,21 1 0,-22 20 0,22-42 16,-21 22-16,21-22 0,-21 0 16,21 0-16,0 0 0,0 1 0,0-44 31,0 1-31,0 0 0,0 0 16,21 0-16,-21-22 0,21 22 0,-21-21 15,0 21-15</inkml:trace>
  <inkml:trace contextRef="#ctx0" brushRef="#br0" timeOffset="26748.42">6392 7112 0,'0'0'16,"-63"-63"-16,63 41 16,-21 22-16,21-21 0,0 0 15,0 0-15,0 0 16,21 0-16,0 21 15,0-22-15,21 1 0,1 21 0,-1 0 16,0-21-16,22 21 0,-22 0 16,22 0-16,-22 0 0,22 0 15,-22 0-15,0 21 0,-21 0 0,1 1 16,-1-1-16,-21 0 0,0 21 16,-21-21-16,-1 22 0,-20-1 0,0 0 15,-1-20-15,-20 20 0,-1 0 16,1 1-16,21-1 0,-22-21 0,22 21 15,21-20-15,-22-1 0,22 0 0,0-21 16,21 21-16,21-21 31,0 0-31,0 0 0,22 0 0,-1-21 16,-21 21-16,22-21 0,-1 0 16,0-1-16,1 1 0,-1 0 0</inkml:trace>
  <inkml:trace contextRef="#ctx0" brushRef="#br0" timeOffset="27241.13">7641 7049 0,'21'-22'16,"0"1"-1,-21 0-15,0 0 16,0 0-16,-21 21 15,0 0 1,0 0-16,0 0 0,-22 21 0,22 0 16,0 0-16,0-21 0,0 21 15,0 22-15,-1-22 0,1 0 0,0 0 16,0 22-16,21-22 0,-21 0 16,21 0-16,0 0 0,0 0 0,0 1 15,0-1-15,21-21 0,0 21 0,0-21 16,0 0-16,22 21 0,-22-21 15,0 21-15,21-21 0,-20 21 16,20 1-16,0-22 0,-21 21 0,22-21 16,-22 21-16,0-21 0,0 21 15,0-21-15,-21 21 0,0 0 0,0 1 16,-21-22-16,-21 21 16,21 0-16,-22-21 0,1 21 0,0 0 15,-1-21-15,1 21 0,0-21 0,-1 0 16,22 22-16,-21-22 0,21 0 15,0 0-15,-1 0 0,1 0 0,0 0 16,21-22 0,21 22-1,0-21-15,1 21 0,-1-21 16,21 0-16,-21 0 0,22 0 16,-22-1-16</inkml:trace>
  <inkml:trace contextRef="#ctx0" brushRef="#br0" timeOffset="27519.98">8128 6964 0,'0'0'0,"21"0"16,-21-21-16,21 21 16,0 21-16,1 0 15,-22 0 1,0 0-16,0 22 0,0-22 0,21 21 15,-21 1-15,0-1 0,21 0 0,-21 1 16,0-1-16,21 0 0,-21 1 16,21-22-16,0 21 0,-21-21 0,0 0 15,22 1-15,-1-1 0,-21 0 16,0 0-16,21-21 0,0 0 0,0 0 16,0 0-16,1 0 15,-1-21-15,-21 0 16,21 0-16</inkml:trace>
  <inkml:trace contextRef="#ctx0" brushRef="#br0" timeOffset="27780.82">8805 6922 0,'0'0'0,"0"-22"0,0 1 16,0 0-16,-21 21 0,0 0 15,0 0-15,0 21 0,-1 0 16,1 22-16,21-22 0,-21 21 15,0-21-15,0 22 0,0 20 0,-22-20 16,22-1-16,0 0 0,0 1 16,0-1-16,-1 0 0,1 1 0,0-1 15,0-21-15,21 0 0,-21 0 0,21 1 16,0-1-16,21-21 31,0-21-31,0 21 0,0-22 16,1-20-16,20 21 0,-21 0 0</inkml:trace>
  <inkml:trace contextRef="#ctx0" brushRef="#br0" timeOffset="28504.92">9165 6943 0,'0'0'0,"0"21"31,0 0-31,0 0 0,0 0 15,-21 1-15,21 20 0,0-21 16,-21 21-16,21 1 0,0-22 0,0 21 16,0 1-16,0-1 0,0-21 0,0 21 15,0 1-15,0-22 0,0 0 16,0 21-16,0-20 0,0-1 0,21 0 16,0 0-16,-21 0 15,0-42 16,0 0-31,0 0 16,0 0-16,0-1 0,0 1 16,0-21-16,0 21 0,0-22 0,0 1 15,0 21-15,21-21 0,-21-1 16,21 1-16,1 21 0,-1-22 0,-21 22 16,21-21-16,0 21 0,0 0 0,0 21 15,1-22-15,-1 22 0,21 0 16,-21 0-16,0 0 0,1 22 0,-1-1 15,0 0-15,0 0 0,0 0 16,-21 22-16,21-22 0,-21 21 0,22 0 16,-22-20-16,0 20 0,0 0 0,0-21 15,0 22-15,0-22 16,-22 0-16,22 0 0,-21 0 0,21 1 16,0-1-16,0-42 31,0-1-31,0 1 15,21 0-15,1-21 0,-1 21 16,0-22-16,0 1 0,0 0 0,0-1 16,22 1-16,-22 0 0,21-1 0,-21 1 15,22 0-15,-1 20 0,0-20 16,-20 42-16,20-21 0,0 21 0,-21 0 16,22 0-16,-22 21 0,0-21 0,0 21 15,0 22-15,1-22 16,-22 21-16,0 0 0,0 1 0,0-1 15,0 0-15,0 22 0,0-22 0,0 1 16,0-1-16,0 0 0,0-21 16,0 22-16,0-22 0,0 0 0,0 0 15,0 0-15,0 1 0,0-1 0,21-21 32,0 0-32,-21-21 0,21-1 15</inkml:trace>
  <inkml:trace contextRef="#ctx0" brushRef="#br0" timeOffset="29711.95">12065 6625 0,'0'0'0,"21"-21"0,0 0 0,22 0 0,-22 0 15,-21-1-15,0 1 0,0 0 16,0 0 0,-21 21-16,-1 0 0,-20 0 15,21 0-15,-21 0 0,-1 0 16,1 21-16,0 0 0,-1 0 16,1 1-16,0-1 0,-1 0 0,22 0 15,-21 0-15,21 22 0,-1-22 16,1 0-16,0 0 0,21 0 0,0 0 15,0 1-15,0-1 16,21-21 0,0 21-16,1-21 0,-1 0 0,0 0 15,0 0-15,21 0 0,-20 0 16,-1 21-16,21-21 0,-21 0 0,22 21 16,-22-21-16,0 21 0,0-21 15,-21 22-15,0-1 0,0 0 16,0 0-16,-21 0 0,0 0 15,0 1-15,-22 20 0,1-21 16,21 0-16,-22 0 0,1 1 0,21-1 16,-21-21-16,20 21 0,1 0 15,0-21-15,0 0 0,21 21 0,21-42 47,0 21-47,0 0 0,1-21 0,-1 21 16,21 0-16,-21 0 0,22-21 15,-1 21-15,-21 0 0,21 0 0,-20 21 16,-1-21-16,0 21 16,-21 21-16,0-20 0,0-1 0,0 21 15,0 0-15,0 1 0,-21-1 0,0 0 16,-1 1-16,1-1 0,0 0 16,0 1-16,0-1 0,21-21 0,0 22 15,-21-1-15,21-21 0,0 0 16,0 22-16,0-22 0,0 0 15,21 0-15,0-21 0,0 0 0,0 0 16,0 0-16,1 0 0,-1 0 16,0 0-16,0 0 0,0 0 0</inkml:trace>
  <inkml:trace contextRef="#ctx0" brushRef="#br0" timeOffset="30628.37">12255 13039 0,'0'0'0,"-21"0"0,21-21 16,0-1-16,0 1 16,0 0-16,0 0 15,0 0-15,0 0 0,21-1 16,1 1-16,-1 0 0,0 0 15,21 21-15,-21-21 0,22 0 0,-1 21 16,-21 0-16,0 0 0,1 0 16,-1 0-16,0 0 0,-21 21 15,0 21-15,-21-21 16,0 0-16,-22 22 0,22-22 0,-21 21 16,-1-21-16,1 22 0,0-22 15,-1 21-15,1-21 0,0 22 16,21-22-16,-1 21 0,1-21 0,21 1 0,0 20 15,0-21-15,0 0 16,0 0-16,21 1 0,22-1 0,-22 0 16,0 0-16,21-21 0,-20 21 15,-1 0-15,21-21 0,-21 0 0,22 22 16,-22-22-16,21 0 0,-21 21 16,0 0-16,1-21 0,-22 21 0,0 0 15,0 0-15,-22 1 16,1-1-16,-21 0 0,0 0 15,-1 0-15,1 22 0,0-22 16,-1 0-16,1 21 0,21-21 16,-22 1-16,1-1 0,21 0 0,0 21 15,0-42-15,21 21 0,0 1 0,-22-1 16,1-21-16,21 21 16,-21-21-16,0 0 0</inkml:trace>
  <inkml:trace contextRef="#ctx0" brushRef="#br0" timeOffset="33008.42">9610 8848 0,'-22'21'16,"1"0"-16,21 0 16,-21 22-16,0-22 0,0 21 0,0 22 15,21-22-15,-22 0 0,1 22 16,0-1-16,-21-20 0,21 20 16,-1 1-16,-20-22 0,21 21 0,-21-20 15,20 20-15,1-20 0,-21-22 16,21 21-16,-22 0 0,22-20 0,0-1 15,0-21-15,21 21 0,-21-21 0,0 0 16,21-21 0,0 0-16,0-1 0,0-20 0,0 21 15,0-21-15,0-1 0,0 1 16,0 0-16,0-1 0,21 1 0,0-22 16,-21 22-16,0 0 0,0-1 0,21 22 15,-21 0-15,21 0 16,-21 0-16,21 21 0,1 0 15,-22 21-15,21 0 0,0 21 16,0-20-16,0 20 0,0-21 0,1 21 16,-1 1-16,0-1 0,21-21 0,-21 22 15,1-1-15,-1-21 0,0 0 16,0 22-16,21-22 0,-20-21 0,-1 21 16,21-21-16,-21 0 0,22 0 15,-1 0-15,0-21 0,1 21 0,-1-21 16,0-1-16,22-20 0,-22 21 0,0 0 15,-20-22-15,20 1 16,-21 0-16,0-1 0,0 1 0,1 0 16,-22-1-16,21-20 0,-21-1 0,0 22 15,0-21-15,0-1 0,-21 1 16,-1-1-16,1 22 0,0-22 0,0 22 16,-21 0-16,20 20 0,-20 1 15,21 0-15,-21 0 0,-1 21 0,1 0 16,21 0-16,-22 0 0,1 21 15,21 0-15,-21 22 0,20-1 0,1 0 16,21 1-16,0 20 0,0 1 16,0-1-16,0 1 0,0-22 0,0 21 15,0-20-15,21 20 0,1-20 0,-1-1 16,0 0-16,21 1 16,-21-22-16,22 0 0,-1 21 0,0-21 15,1-21-15,-1 0 0,0 22 16,1-22-16,20 0 0,-20 0 0,-1-22 15,0 1-15,1 0 0,-1 0 0,0 0 16,1 0-16,-1-1 0,-21-20 16,0 21-16,0-21 0,1 20 0,-1-20 15,-21 21-15,21 0 0,-21 0 16,0-1-16,0 1 0,0 0 0,-21 21 16,0 0-16,-1 0 15,22 21-15,-21 0 16,0 1-16,21-1 0,-21 21 0,21-21 15,0 0-15,0 22 0,0-22 0,0 21 16,0-21-16,0 1 0,0-1 16,21 0-16,-21 0 0,21 0 0,0-21 15,1 21-15,-1-21 0,0 0 16,21 0-16,-21 0 0,22 0 0,-1-21 16,0 21-16,1-21 0,-22 0 15,21 21-15,1-21 0,-22 0 16,21-22-16,-21 22 0,0 0 0,1-43 15,-22 43-15,0 0 0,21 0 16,-21 0-16,0 42 31,0 0-15,-21 0-16,21 22 0,-22-22 16,22 0-16,0 0 0,0 0 0,0 0 15,0 22-15,0-22 0,-21 0 16,21 0-16,0 0 0,0 1 15,0-44 17,0 1-32,21 0 15,-21 0-15,22 0 0,-22 0 16,0-1-16,21-20 0,0 21 16,-21 0-16,21-22 0,0 22 0,-21 0 15,21 0-15,1 0 0,-1 0 16,0 21-16,0 0 0,0 0 15,-21 21 1,21 0-16,-21 0 0,0 0 0,0 0 16,0 1-16,0 20 0,0-21 0,22 0 15,-22 0-15,21 1 0,-21-1 16,21 0-16,-21 0 0,21-21 0,0 21 16,0-21-16,1 0 15,-1 0-15,0 0 0,0 0 16,0 0-16,0-21 0,1 0 0,-1 21 15,0-21-15,0 0 0,0-22 0,0 22 16,-21 0-16,22-21 0,-1 20 16,-21 1-16,0-21 0,21 21 0,-21 0 15,21-1-15,-21 1 0,21 21 16,-21-21-16,0 42 16,0 0-1,0 1-15,0-1 16,0 0-16,0 21 0,0-21 0,0 1 0,0-1 15,0 0-15,0 21 0,0-21 0,0 1 16,0-1-16,21 0 16,1 0-16,-22 0 0,21-21 0,21 0 15,-21 21-15,22-21 0,-22 0 0,21 0 16,0 0-16,1 0 0,-22-21 16,21 0-16,-21 0 0,22 21 0,-22-21 15,0 0-15,0-22 0,0 22 0,1 0 16,-1 0-16,-21 0 0,0-1 15,21 1-15,-21 0 0,0 0 0,0 0 16,0 42 15,0 0-31,-21-21 0,21 21 16,0 0-16,-21 1 16,21-1-16,0 0 0,-22 0 0,22 21 15,0-20-15,0-1 0,0 0 0,0 0 16,0 0-16,22 0 15,-1-21-15,0 0 0,0 22 0,0-22 16,0 0-16,22 0 0,-22 0 0,21-22 16,-21 1-16,22 21 0,-22-21 15,0 0-15,21 0 0,-20-22 0,-1 22 16,0 0-16,0-21 0,-21 21 16,0-22-16,0 1 0,0 0 15,0 20-15,-21-20 0,0 21 0,0 0 16,-1 0-16,-20-1 0,21 1 15,0 21-15,0 0 0,-22 0 0,22 0 16,0 0-16,0 21 0,0 1 0,-1-22 16,1 21-16,21 0 0,-21 0 15,21 0-15,0 0 0,0 1 16,0-1-16,0 0 0,21 0 16,0-21-16,1 0 15,-1 0-15</inkml:trace>
  <inkml:trace contextRef="#ctx0" brushRef="#br0" timeOffset="33621.89">14160 8975 0,'0'-21'0,"0"42"0,0-64 15,-21 22-15,0 0 0,0 0 16,0 21-16,-22-21 0,22 0 16,-21 21-16,0 0 0,-1 0 0,1 0 15,21 0-15,-22 21 0,1 0 16,21 0-16,0 21 0,0-20 0,-1 20 16,1 0-16,0 1 0,21-22 0,0 21 15,0 0-15,0 1 0,0-1 16,0-21-16,0 22 0,0-22 0,0 0 15,21 21-15,0-21 0,1-21 0,-1 22 16,0-1-16,0-21 0,0 0 16,0 0-16,1 0 0,-1 0 0,0 0 15,21-21-15,-21-1 0,1 22 0,-1-42 16,21 21-16,-21 0 0,0-22 16,22 1-16,-22 0 0,21-1 0,-21-20 15,22-1-15,-22 1 16,0-1-16,21 1 0,-20-1 0,-1 1 15,0-1-15,-21 1 0,0 21 0,0-1 16,21 1-16,-21 0 0,0 20 16,0-20-16,0 21 0,-21 21 15,0 0-15,21 21 16,-21 0-16,-1 22 0,1-22 0,21 21 16,0 22-16,-21-22 0,21 21 0,-21 1 15,21 21-15,0-22 0,0 1 16,0-1-16,0 1 0,0-22 0,0 21 15,0-20-15,21-1 0,-21 0 0,21-20 16,0 20-16,1-21 16,-22 0-16,21-21 0,0 21 0,0-21 15,0 0-15,0 0 0,1 0 0,-1 0 16,0-21-16,0 21 0,0-21 16,22 0-16,-1 0 0</inkml:trace>
  <inkml:trace contextRef="#ctx0" brushRef="#br0" timeOffset="33892.91">15536 8869 0,'-21'0'0,"42"0"0,-42 21 0,21 0 16,0 0-16,0 1 15,21-22 1,0 0-16,1 0 16,-1 0-16,0 0 0,0 0 15,0 0-15,0 0 0,1 0 16,-1 0-16,0-22 16</inkml:trace>
  <inkml:trace contextRef="#ctx0" brushRef="#br0" timeOffset="34076.83">15452 9123 0,'0'0'0,"0"21"0,-22 0 16,22 0-16,0 1 16,22-22-1,-1 0 1,0 0-16,0 0 15,0 0-15,0 0 0,-21-22 0,22 22 16,-22-21-16,21 21 16,-21-21-16</inkml:trace>
  <inkml:trace contextRef="#ctx0" brushRef="#br0" timeOffset="35572.16">16933 8848 0,'0'-21'0,"0"-1"16,-21 1-16,21 0 16,0 0-16,0 0 0,0 0 15,0-1-15,0 1 16,21 21-16,0 0 15,1 0-15,-1 0 0,0 0 16,0 21-16,0 1 0,22-1 16,-22 21-16,0 0 0,-21 1 0,21-1 15,0 0-15,-21 1 16,0-1-16,0 0 0,0-20 0,0 20 16,0-21-16,0 0 0,0 0 0,0 1 15,0-1-15,0 0 0,-21 0 16,0-21-16,0 0 31,21-21-31,0 0 0,0 0 16,0-1-16,0 1 0,0 0 15,21-21-15,-21-1 0,21 1 0,0 0 16,0-1-16,1 1 0,-1 0 0,21-1 16,-21 1-16,22 0 0,-1-1 15,-21 22-15,21 0 0,1 0 16,-22 21-16,0 0 0,21 0 15,-20 21-15,-1 0 0,-21 0 0,21 22 16,-21-1-16,21 0 0,-21 1 0,0-1 16,0 0-16,0 1 0,0-1 15,0-21-15,0 22 0,0-22 0,-21 21 16,0-21-16,21 0 0,-21 1 16,-1-1-16,22 0 15,0-42 16,22 0-15,-1-1-16,0 22 0,0-21 0,0 0 16,0 0-16</inkml:trace>
  <inkml:trace contextRef="#ctx0" brushRef="#br0" timeOffset="35940.47">18182 8932 0,'42'0'16,"-20"0"-16,-1 0 16,0 0-16,0-21 0,0 21 0,0-21 15,22 0-15,-22 0 0,0 21 16,0-21-16,22-1 0,-22 1 0,0 0 16,0 0-16,-21 0 0,0 0 15,0-1-15,0 1 0,0 0 16,0 0-16,-21 21 0,0 0 0,0 0 15,-1 0-15,1 0 0,-21 0 16,21 21-16,0 0 0,-22 0 0,22 22 16,0-22-16,0 21 0,0 1 0,-1-1 15,22 0-15,0 1 0,-21-22 16,21 21-16,0 0 0,0-20 0,0 20 16,0-21-16,0 0 0,21 0 15,-21 1-15,22-22 0,-1 21 16,0-21-16,21 0 0,-21 0 0,22 0 15,-22 0-15,21 0 0,1-21 16,-22 21-16,21-22 0,0 1 0,1-21 16</inkml:trace>
  <inkml:trace contextRef="#ctx0" brushRef="#br0" timeOffset="36468.56">19029 8700 0,'21'0'16,"-21"21"-1,0 21-15,0-21 0,0 0 16,0 22-16,0-22 0,-21 21 16,0-21-16,21 22 0,-22-22 0,22 21 15,-21-21-15,0 1 0,21-1 0,0 0 16,0 0-16,0 0 0,0 0 16,21-21-1,0 0-15,1 0 16,-1-21-16,0 21 0,0-21 0,21 0 15,-20 0-15,-1-22 0,21 22 0,-21-21 16,0 21-16,1 0 0,-1-1 16,-21 1-16,0 0 0,21 0 0,-21 42 31,0 0-31,0 0 16,0 1-16,0-1 0,0 0 0,0 0 15,0 21-15,0-20 0,0-1 16,0 0-16,0 0 0,0 0 0,0 0 15,21 1-15,0-1 0,0-21 16,1 0-16,-1 0 0,0 0 16,0 0-16,21 0 0,-20 0 0,-1 0 15,21-21-15,-21 21 0,22-22 0,-22 1 16,0 0-16,0 0 0,0-21 16,-21 20-16,0-20 0,0 0 0,0 21 15,0-22-15,0 22 0,0-21 16,0 21-16,0-1 0,0 1 15,-21 0-15,0 21 16,0 0 0,21-21-16,0 0 15,0 0-15,0-1 0</inkml:trace>
  <inkml:trace contextRef="#ctx0" brushRef="#br0" timeOffset="38700.79">21124 8382 0,'0'0'0,"0"-21"0,0 0 16,0 0-16,21-1 0,-21 1 0,0 0 15,0 0-15,0-21 0,0 20 0,22 1 16,-22 0-16,0 0 0,0 0 15,0 42 1,0 21-16,0 1 16,0-1-16,-22 0 0,22 22 0,-21-1 15,21 22-15,-21-22 0,0 22 16,0-21-16,0 20 0,-1-20 0,-20 20 16,21-20-16,0-1 0,-22-20 15,22 20-15,-21-20 0,21-1 16,0 0-16,-1-21 0,22 1 0,0-1 15,-21-21-15,21-21 16,0-1 0,0 1-16,0 0 0,0-21 0,21-1 15,-21 1-15,22 0 0,-22-1 16,21 1-16,0 0 0,-21 21 0,21-22 16,0 1-16,-21 21 0,21 0 0,-21-1 15,22 22-15,-1 0 16,0 0-16,0 22 15,-21-1-15,0 0 0,21 0 16,-21 0-16,21 22 0,-21-22 0,0 0 16,22 21-16,-1-21 0,-21 1 0,21-1 15,0 0-15,0 0 0,0 0 16,1 0-16,-1-21 0,0 0 0,21 22 16,1-22-16,-1 0 0,0 0 0,1 0 15,-1 0-15,0-22 0,1 22 16,-1-21-16,0 0 0,1-21 0,-1 21 15,-21-22-15,21 1 0,-20 0 16,-1-22-16,0 1 0,0 20 0,-21-20 16,0-1-16,0 1 0,0-1 0,0 1 15,0-1-15,0-20 16,0 20-16,-21 1 0,0-1 0,0 22 16,-1-22-16,-20 22 0,21 21 15,-21-22-15,-1 22 0,1 21 0,0 0 16,-1 0-16,1 0 0,0 0 15,-1 43-15,1-22 0,0 21 0,-1 22 16,1-1-16,0 1 0,20-1 0,1 1 16,0 20-16,0-20 0,21 20 15,-21-20-15,21 21 0,0-22 0,0 1 16,0-1-16,21 1 0,0-1 16,0-21-16,0 1 0,22-1 0,-22-21 15,21 22-15,1-22 0,-1 0 16,0-21-16,1 0 0,20 0 15,-21 0-15,22 0 0,-22 0 0,22-21 16,-1 0-16,1-1 0,-22-20 0,22 21 16,-1-21-16,-21-1 0,1 1 15,-1 0-15,-21-1 0,0-20 0,1 20 16,-1 1-16,-21 0 0,0 21 16,0-22-16,0 22 0,0 0 0,0 0 15,-21 21-15,-1 0 16,1 0-16,21 21 0,-21 0 0,0 0 15,0 0-15,21 1 0,-21 20 16,21-21-16,-22 21 0,22 1 16,0-22-16,0 21 0,0 1 0,0-1 15,0-21-15,0 0 0,22 22 0,-1-22 16,0 0-16,0 0 0,0-21 16,22 21-16,-22-21 0,21 0 0,0 0 15,1 0-15,-1 0 0,-21 0 0,22-21 16,-1 0-16,0 0 0,-21 0 15,1-1-15,-1-20 0,21 21 0,-42-21 16,21-1-16,0 22 0,-21-21 16,0 21-16,0-22 0,0 22 0,0 0 15,0 42 17,0 0-32,0 0 0,0 22 15,0-22-15,0 0 0,0 21 0,0-20 16,-21 20-16,21-21 0,-21 0 15,21 22-15,0-22 0,0 0 0,-21 0 16,21 0-16,-21-21 0,21 21 16,-21-21-16,21 22 0,0-44 31,0 1-15,0 0-16,21 0 0,0 0 0,-21 0 15,21-1-15,0-20 0,0 0 16,1 21-16,20-22 0,-21 1 15,0 21-15,0-22 0,22 22 0,-22 0 16,0 0-16,0 21 0,0 0 0,1 0 16,-1 0-16,-21 21 15,0 0-15,0 0 0,0 1 0,0-1 16,0 21-16,0-21 0,0 22 16,0-1-16,21-21 0,-21 21 0,0-20 15,21-1-15,-21 0 0,0 0 0,0 0 16,21 0-16,-21 1 15,21-22-15,-21 21 0,22-21 16,-1 0-16,0 0 16,-21-21-16,21 21 0,0-22 15,-21 1-15,21 0 0,1 0 0,-1-21 16,0 20-16,0-20 0,21 0 16,-20 21-16,-1-22 0,0 1 0,0 21 15,0-22-15,0 22 0,1 0 0,-1 0 16,0 0-16,0 21 15,-21 21 1,0 0-16,0 0 0,0 0 0,0 1 16,0 20-16,-21-21 0,21 21 15,-21-20-15,21 20 0,0-21 16,0 21-16,0-20 0,0-1 0,0 0 16,0 21-16,0-21 15,21 1-15,-21-1 0,42-21 0,-21 0 16,1 0-16,20 0 0,-21 0 0,21 0 15,-20 0-15,-1 0 0,21-21 16,-21-1-16,0 1 0,22 0 0,-22 0 16,0 0-16,0 0 0,0-22 0,1 22 15,-1 0-15,-21-21 0,0 20 16,21 1-16,-21 0 0,0 0 16,0 42 15,-21 0-31,21 0 0,0 1 15,0 20-15,0-21 0,-21 0 16,21 0-16,0 1 0,0-1 0,0 21 16,0-21-16,0 0 0,0 1 15,21-22-15,-21 21 0,42-21 16,-21 0-16,0 0 0,22 0 0,-22 0 16,21 0-16,-21 0 0,22 0 0,-22-21 15,0 21-15,0-22 0,0 1 16,1 0-16,20-21 0,-42 21 15,21-22-15,0 22 0,-21-21 0,21-1 0,-21 1 16,0 0-16,0-1 16,0 1-16,0 21 0,-21-21 0,0 20 15,0 1-15,0 0 0,0 21 0,-22 0 16,22 0-16,0 0 0,0 0 16,-22 21-16,22 0 0,0 1 0,-21 20 15,21-21-15,-1 0 0,1 22 0,0-22 16,21 21-16,0-21 0,0 22 15,0-22-15,0 0 0,0 0 0,0 0 16,21-21-16,0 21 16,1-21-16,-1 0 0</inkml:trace>
  <inkml:trace contextRef="#ctx0" brushRef="#br0" timeOffset="39017.61">25167 8615 0,'0'0'0,"0"-42"15,-21 20 1,0 22 0,21 22-16,-21-1 0,-1 0 0,22 0 15,-21 0-15,0 22 0,21-1 16,-21 0-16,0 1 0,0-1 15,21 0-15,-22 22 0,22-43 0,-21 21 16,21 1-16,0-1 0,-21-21 16,21 21-16,0-20 0,0-1 0,0 0 15,0 0-15,0 0 0,0 0 0,0 1 16,21-22-16,0 0 16,1 0-16,-1 0 0,0 0 15,0 0-15,0 0 0,22 0 0</inkml:trace>
  <inkml:trace contextRef="#ctx0" brushRef="#br0" timeOffset="39376.42">25781 8721 0,'0'0'0,"0"-21"0,0-1 15,21 22 16,0 0-15,0 22-16,-21-1 0,22 0 16,-1 21-16,-21-21 0,0 22 0,0-22 15,0 21-15,0 1 0,0-1 16,0-21-16,0 21 0,0 1 0,-21-22 16,-1 21-16,1-21 0,0 22 15,-21-22-15,21 0 0,-1 0 16,1 0-16,0-21 0,0 22 0,0-1 15,0-21-15,-1 0 0,22 21 0,22-42 63,-1 0-63,0 21 0,0-22 16,0 1-16,0 0 0,1 0 15</inkml:trace>
  <inkml:trace contextRef="#ctx0" brushRef="#br0" timeOffset="39618.26">26564 9017 0,'-21'0'0,"0"0"0,0 0 15,-1 0 1,1 0-1,21 21 1,0 0 0,0 1-1,0-1 1,0 0 0</inkml:trace>
  <inkml:trace contextRef="#ctx0" brushRef="#br0" timeOffset="39861.12">26331 9631 0,'0'0'0,"0"21"0,-21-21 0,21 21 0,-21-21 15,21 21-15,-21 1 0,0-22 0,21 21 16,-22-21-16,1 21 0,0-21 15,0 21-15,0 0 0,-22-21 0,22 21 16,0-21-16,-21 22 0,21-22 0,-22 21 16,1-21-16,21 21 0,-22-21 15,1 21-15,0 0 0,21-21 0,-22 0 16,1 21-16,0-21 0,-1 22 0</inkml:trace>
  <inkml:trace contextRef="#ctx0" brushRef="#br0" timeOffset="41116.85">11472 10859 0,'21'0'0,"1"0"0,-1 0 0,0 0 16,0-22-16,0 22 0,0-21 15,1 0-15,20 21 0,-21-21 16,0 0-16,0 21 0,-21-21 16,22-1-16,-1 1 0,-21 0 0,0 0 15,0 0-15,0 0 0,-21-1 16,-1 22-16,-20-21 0,21 21 15,-21 0-15,-22 0 0,22 0 0,-1 0 16,1 21-16,-21-21 0,20 22 16,1-1-16,0 21 0,-1-21 0,22 0 15,-21 22-15,21-22 0,21 21 16,0-21-16,0 1 0,0-1 0,0 0 16,0 0-16,21 0 0,21 0 15,-21-21-15,0 22 0,22-22 16,-22 21-16,0-21 0,21 21 0,-20 0 15,-1-21-15,0 21 0,0 0 16,0 1-16,0-1 0,-21 0 16,0 0-16,0 0 0,0 0 15,-21 1-15,0-1 0,-21 0 0,21-21 16,-22 21-16,22 0 0,-21-21 0,-1 0 16,1 0-16,0 21 0,-1-21 15,1 0-15,-21 0 0,20 0 0,1 0 16,0 0-16,-1-21 15,1 21-15,21-21 0,0 21 0,-1 0 16,1-21-16,0 21 0,0-21 16,21 0-16,0-1 15,21 1-15,0 0 16,0 0-16,22 0 0,-1 21 16,0-21-16</inkml:trace>
  <inkml:trace contextRef="#ctx0" brushRef="#br0" timeOffset="41560.58">11917 10774 0,'0'0'15,"0"-21"-15,0 0 0,0-1 16,-21 22 0,-1 0-16,1 0 15,0 22-15,-21-22 0,21 21 0,-1 0 16,1 0-16,0 21 0,0-20 15,21 20-15,-21-21 0,0 21 0,21 1 16,0-1-16,0 0 0,0-20 0,0 20 16,0 0-16,0-21 0,0 1 15,21 20-15,0-42 0,0 21 0,0 0 16,22-21-16,-1 0 0,0 0 16,1 0-16,-1-21 0,0 0 15,22 21-15,-22-42 0,0 20 0,1 1 16,-1-21-16,-21 21 0,0-22 15,1 1-15,-22 21 0,0-21 0,0-1 16,-22 1-16,1 0 0,0 20 16,-21-20-16,-1 0 0,1 21 0,0-1 15,-1 22-15,1 0 0,0 0 16,-1 0-16,1 0 0,0 0 0,21 0 16,-1 22-16,1-1 0,0 21 15,21-21-15,0 0 0,0 22 0,0-22 16,21 0-16,0 0 0,1 0 15,20 1-15,0-1 0,1 0 0,-1-21 16,0 0-16,22 0 0</inkml:trace>
  <inkml:trace contextRef="#ctx0" brushRef="#br0" timeOffset="41836.42">12785 10626 0,'0'0'0,"0"-21"0,-22-1 15,22 1-15,-21 21 0,0 0 16,0 0-16,21 21 0,0 22 16,0-22-16,0 21 0,-21-21 15,21 22-15,0-1 0,-21 0 16,21 1-16,0-1 0,0 0 0,0 1 16,-22-1-16,22 0 0,0 1 15,-21-1-15,21 0 0,0 1 0,0-22 16,0 0-16,0 0 0,0 0 15,0 1-15,21-22 16,1 0 0,-22-22-16,21 1 0,0 0 15,0-21-15</inkml:trace>
  <inkml:trace contextRef="#ctx0" brushRef="#br0" timeOffset="42128.77">12763 10732 0,'0'-43'0,"0"86"0,-21-107 0,0 43 15,21 0-15,0 0 0,0-1 16,0 1-16,0 0 0,21 0 0,0 21 16,1-21-16,-1 21 0,21 0 15,-21 0-15,22 0 0,-22 0 0,21 0 16,0 0-16,-20 21 0,20 0 16,-21 0-16,0 22 0,-21-22 0,0 0 15,0 21-15,0 1 0,0-22 0,-21 21 16,0-21-16,-21 0 15,-1 1-15,22 20 0,-21-21 0,-1 0 16,1 0-16,21-21 0,-21 22 16,20-1-16,1-21 0,0 0 0,21 21 15,21-21 1,0 0-16,1 0 16,-1-21-16,21 21 0,-21-21 0,22-1 15</inkml:trace>
  <inkml:trace contextRef="#ctx0" brushRef="#br0" timeOffset="42488.57">14478 10224 0,'0'0'0,"0"-22"0,0 1 0,0 0 0,0 0 15,0 0-15,0 0 16,-21 21-1,0 0 1,-1 0-16,1 42 0,0-21 0,0 21 16,-21 1-16,20-1 0,-20 22 0,21-1 15,-21 1-15,-1 20 0,22-20 16,-21 20-16,-1-20 0,1 21 0,21-22 16,-21 22-16,20-22 0,1 22 15,0-22-15,21 22 0,-21-21 16,21-1-16,0 1 0,0-22 0,21 0 15,0 22-15,22-43 0,-22 21 16,21-21-16,0 1 0,1-1 0,20 0 16,-20-21-16,20 0 0,-21 0 15,1 0-15,-1 0 0,0 0 0,1-21 16,-1 0-16,-21 21 0,0-43 0,1 22 16</inkml:trace>
  <inkml:trace contextRef="#ctx0" brushRef="#br0" timeOffset="43568.16">15113 10986 0,'21'0'0,"0"0"15,0 0-15,1 0 16,-1 0-16,-21-22 0,21 22 15,-21-21-15,21 21 16,0-21-16,-21 0 0,21 0 16,-21 0-16,0-1 15,0 1-15,0 0 0,-21 0 0,0 0 16,0 21-16,0-21 0,0 21 16,-1 0-16,1 0 0,0 0 0,0 0 15,0 0-15,0 21 0,-22 0 16,22 0-16,-21 0 0,21 22 0,-1-22 15,1 21-15,0 0 0,0-20 16,0 20-16,21 0 0,-21 1 0,21-1 16,0-21-16,0 21 0,0-20 15,0-1-15,21 0 0,0 0 16,0 0-16,0-21 0,0 0 0,1 0 16,-1 0-16,21 0 0,-21 0 15,22-21-15,-1 21 0,0-42 0,1 21 16,-1-1-16,0-20 0,1 0 15,-22 21-15,21-22 0,-21 1 0,0-22 16,22 22-16,-43-21 0,21 20 16,0-20-16,0-1 0,0 1 0,-21-1 15,0 1-15,22 20 0,-22-20 16,21 21-16,-21 20 0,0 1 0,0 0 16,0 0-16,0 42 15,0 0 1,0 22-16,0-1 0,-21 21 0,-1-20 15,1 20-15,0 1 0,0-1 16,0 1-16,0-1 0,-1-20 0,22 20 16,0-21-16,0 1 0,0-1 15,0 0-15,0 1 0,0-1 0,0-21 16,0 22-16,0-22 0,22 0 0,-1 0 16,0-21-16,0 21 0,0-21 15,0 0-15,1 0 0,-1 0 0,21 0 16,-21 0-16,0 0 0,1-21 15,-1 0-15,0 21 0,0-21 16,0-22-16,22 22 0,-22 0 0,0 0 16,21 0-16</inkml:trace>
  <inkml:trace contextRef="#ctx0" brushRef="#br0" timeOffset="43928.47">16235 10816 0,'0'0'0,"-21"21"0,-1 1 0,22-1 16,-21 0-16,21 0 16,-21 0-16,21 0 0,0 1 15,21-22 1,0 0-16,1 0 16,-1 0-16,0 0 0,0 0 0,0-22 15,0 22-15,1-21 0,-1 0 0,0 21 16,-21-21-16,0 0 0,0 0 15,0-1-15,0 1 0,-21 21 16,0-21-16,-1 21 16,1 0-16,0 0 0,0 0 15,0 21-15,0 0 0,21 1 16,-22-22-16,22 21 0,0 0 16,-21-21-16,21 21 0,0 0 15,21-21 1,1 0-16,-1 0 15,0 0-15,0 0 0,0 0 16,22 0-16</inkml:trace>
  <inkml:trace contextRef="#ctx0" brushRef="#br0" timeOffset="44540.93">17484 10816 0,'0'0'0,"0"-21"0,21-21 15,-21 21-15,0-1 0,0 1 16,0 0-16,0 0 0,0-21 16,0 20-16,0 1 0,0 0 0,-21 0 15,21 0-15,-22 21 0,1 0 16,0 0-16,0 0 0,0 0 0,0 0 15,-22 0-15,22 21 0,-21 0 16,21 21-16,-22-20 0,1 20 0,21-21 16,-22 21-16,1 1 0,21-1 0,-21 0 15,20 1-15,1-22 16,21 21-16,0 1 0,0-22 0,0 0 16,0 21-16,0-21 0,21 1 15,1-1-15,-1-21 0,0 21 0,0-21 16,0 0-16,22 0 0,-1 0 0,-21 0 15,21 0-15,-20-21 0,20 0 16,-21 21-16,21-22 0,-20 1 0,-1-21 16,0 21-16,0 0 0,0-22 15,0 22-15,1-21 0,-22-1 0,0 22 16,21-21-16,-21 21 0,0-22 0,0 22 16,0 0-16,0 0 15,-21 42 1,21 0-1,-22 0-15,22 1 0,0-1 0,0 21 16,0-21-16,-21 22 0,21-22 0,0 21 16,0-21-16,0 0 0,0 1 15,0-1-15,21 21 0,1-21 16,-1 0-16,0 1 0,0-22 16,0 0-16,0 21 0,22-21 15,-22 0-15,0 0 0,0 0 16,0-21-16,1-1 0,-1 22 0,21-21 15,-21 0-15</inkml:trace>
  <inkml:trace contextRef="#ctx0" brushRef="#br0" timeOffset="44928.22">18076 10308 0,'0'0'15,"0"-42"-15,0 21 0,0 0 0,0-1 16,-21 22-16,21-21 0,0 0 0,21 21 31,0 0-15,1 21-16,-22 0 0,21 1 15,0-1-15,0 21 0,0 0 16,0 1-16,1-1 0,-22 0 0,21 22 16,-21-22-16,0 22 0,21-22 15,-21 0-15,0 22 0,0-22 0,0 1 16,0-1-16,0 0 0,-21-21 15,0 22-15,-22-22 0,22 21 0,0-21 16,0 22-16,-22-22 0,22 0 0,0 0 16,0 0-16,0 1 0,0-1 15,-1 0-15,1-21 0,21 21 0,0 0 16,-21-21 0,42 0 15,0-21-31,-21 0 0,22 21 15,20-21-15,-21 0 0,0-22 0,22 22 16,-1 0-16</inkml:trace>
  <inkml:trace contextRef="#ctx0" brushRef="#br0" timeOffset="45193.09">19219 10774 0,'0'0'0,"0"-21"31,0 0-15,0 42 46,0 0-62,0 0 16,0 0-16,0 0 16</inkml:trace>
  <inkml:trace contextRef="#ctx0" brushRef="#br0" timeOffset="45432.95">19177 11282 0,'0'0'0,"0"21"0,0 0 16,0 0-16,0 1 16,-21-1-16,21 0 15,-21 0-15,21 0 0,0 0 16,-22 1-16,1-1 16,0 0-16,0 0 0,0 0 0,0 0 15,-1 1-15,1-1 0,0-21 16,-21 21-16,21 0 0,-22 0 15,22-21-15,-21 21 0,-1 1 0,1-22 16,21 0-16,-21 21 0</inkml:trace>
  <inkml:trace contextRef="#ctx0" brushRef="#br0" timeOffset="111440.29">20680 13589 0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1:14:54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2730 2582 0,'0'-21'15,"0"0"-15,-21 0 16,0 0-16,0 0 0,0-1 16,0 22-1,-1 0-15,22 22 16,-21-1-16,21 21 15,0-21-15,0 0 0,0 22 16,0-22-16,0 21 0,0-21 16,0 22-16,0-22 0,0 0 15,0 0-15,0 0 0,0 1 16,0-1-16,21 0 16,-21 0-16,22-21 15,-22-21 16,0 0-31,0 0 16,0-1-16</inkml:trace>
  <inkml:trace contextRef="#ctx0" brushRef="#br0" timeOffset="459.25">2752 1990 0,'0'0'0,"0"-21"0,0-1 0,0-20 16,-22 21-16,22 0 0,-21-22 15,21 22-15,0 0 0,-21 0 16,21-21-16,0 20 15,0 1-15,0 42 16,0 1 0,0-1-16,0 21 0,0 0 15,0 1-15,0 20 0,0-20 16,0 20-16,0 1 0,0-22 0,0 21 16,-21 1-16,21-1 0,-21 1 15,21-1-15,0-20 0,0 20 16,0-20-16,0-1 0,-21 0 0,21 1 15,0-22-15,0 0 0,0 0 16,0 0-16,-22 0 0,22 1 16,-21-22-1,21-22 1,0 1-16,0 0 0,0 0 16,0-21-16,0-1 0,0 1 15,0 0-15,0-22 0,-21 22 16,21-1-16</inkml:trace>
  <inkml:trace contextRef="#ctx0" brushRef="#br0" timeOffset="887.41">2498 2265 0,'-22'-21'16,"44"42"-16,-65-85 0,22 43 0,0 0 16,21 0-16,-21-21 0,0 20 0,21-20 15,0 21-15,0-21 16,0-1-16,0 22 0,21-21 0,0 21 16,0-22-16,21 22 0,1 0 15,-22 0-15,21 21 0,22 0 16,-22 0-16,0 21 0,1 21 0,20 1 15,-20-1-15,-1 21 0,0 1 16,-21-1-16,22 22 0,-22 0 16,0-1-16,0 1 0,0 0 0,1-1 15,-22-20-15,21-1 0,0 1 16,-21-22-16,21 1 0,0-1 16,-21-21-16,0 0 0,0 0 0,21 1 15,1-22 1,-22-22-16,0 1 0,0-21 15,0 21-15,0-22 0,0-20 16,21-1-16,-21 1 0,0-22 16,0 1-16,0 20 0,0-21 0,21 1 15,-21 20-15,0-20 0,0 20 16,0 1-16,0-1 0,21 22 16,-21-1-16,21 22 0,-21-21 0,0 21 15,0 0-15,21 21 16,1 0-16,-22 21 15,0 0-15,21 21 0,0-21 0,-21 22 16,0-1-16,21 0 16,0 1-16,0-1 0,1 0 0</inkml:trace>
  <inkml:trace contextRef="#ctx0" brushRef="#br0" timeOffset="1628.03">3937 2455 0,'0'22'32,"-21"-1"-32,0-21 0,-1 21 15,1 0-15,0 0 0,0 0 0,0 22 16,0-22-16,-1 0 16,1 21-16,0-20 0,21-1 15,0 21-15,0-21 0,0 0 0,0 1 16,0-1-16,21 0 0,0-21 15,1 21-15,-1-21 0,0 0 0,21 0 16,-21 0-16,1 0 0,20 0 16,-21 0-16,0 0 0,0 0 0,1-21 15,-1 0-15,-21 0 0,0-1 16,0 1-16,0 0 0,0 0 0,0-21 16,-21 20-16,-1-20 0,1 21 15,0-21-15,21-1 0,0 22 16,-21 0-16,21-21 0,0 20 15,0 1-15,0 0 0,0 0 16,21 0-16,0 21 0,0-21 0,1 21 16,20 0-16,-21 0 0,0 0 15,22 0-15,-22 21 0,21 0 0,-21 0 16,0 0-16,1 22 0,-1-22 16,-21 21-16,0 0 0,0 1 0,0-1 15,0 0-15,0-20 0,0 20 16,0 0-16,0-21 0,0 1 15,0-1-15,0 0 0,0 0 0,0 0 16,0-42 15,0 0-31,0 0 16,0-22-16,0 22 0,21-21 0,0 0 16,0-1-16,0 1 0,1 0 15,-1-22-15,0 22 0,21-1 0,-21 1 16,22 21-16,-1 0 0,-21 0 15,22 21-15,-22 0 0,21 0 16,-21 0-16,0 21 0,22 0 0,-22 0 16,0 21-16,-21 1 0,0-1 15,0 0-15,0 1 0,0-1 0,0 0 16,0 1-16,0-1 0,0 0 16,0 1-16,0-22 0,0 21 15,0-21-15,0 1 0,0-1 16,0 0-16,0-42 31,0 0-31,21-1 0,0 1 16</inkml:trace>
  <inkml:trace contextRef="#ctx0" brushRef="#br0" timeOffset="2723.66">6117 2879 0,'-21'0'15,"0"0"-15,21-21 16,0-1-1,0 1-15,0 0 16,0 0-16,0 0 16,21-22-16,-21 22 0,21-21 15,0 0-15,0-1 0,1-20 16,-1-1-16,0 22 0,0-22 0,0 1 16,0-1-16,22 22 0,-22-21 15,0 20-15,0 1 0,-21 0 16,0 20-16,0 1 0,0 0 0,0 0 15,-21 21-15,0 0 16,0 0-16,0 21 0,-22 0 16,22 0-16,0 1 0,0 20 0,0 0 15,-1 1-15,1-1 0,0 0 16,21 1-16,0 20 0,0-21 0,0 1 16,0 20-16,21-20 0,0-1 15,1-21-15,20 21 0,-21-20 0,21-1 16,-20 0-16,20 0 0,-21 0 15,0 0-15,0-21 0,1 0 16,-44 0 0,1 0-16,0 0 15,0 0-15,-21 0 0,20 0 16,-20 0-16,21 0 0,0 0 16,-22 0-16,22 0 0,0 0 0,0 0 15,21 22-15,0-1 0,-21 0 16,21 0-16,0 0 15,0 0-15,21-21 0,0 22 16,0-22-16,0 0 0,1 21 0,20-21 16,-21 0-16,21 0 15,1 0-15,-1 0 0,0 0 0,1 0 16,20-21-16,-20-1 0,-1 1 16,21 0-16,-20 0 0,-1-21 0,0-1 15,-20 1-15,20 0 0,-21-22 16,21 22-16,-20-22 0,-1 1 0,0 20 15,0-20-15,0-1 16,-21 22-16,21-21 0,-21 20 0,22 1 16,-22-22-16,21 43 0,-21-21 0,0 21 15,0 0-15,0-1 16,0 65 0,0-22-1,0 21-15,0 1 0,0-1 0,-21 21 16,-1-20-16,1 20 0,0 1 15,0-1-15,0 1 0,0-1 0,21 1 16,-22-22-16,22 22 0,-21-22 16,21 0-16,-21-21 0,21 22 0,0-22 15,0 0-15,0 0 0,0 0 16,21-21-16,0 0 16,1 0-16,-22-21 15,21 0-15,0 21 0,-21-42 16,21 21-16,-21-1 0,0-20 15,0 21-15</inkml:trace>
  <inkml:trace contextRef="#ctx0" brushRef="#br0" timeOffset="2900.56">6858 2455 0,'0'0'0,"-21"0"0,-22 0 16,65-21-1,20 21 1,-21-21-16,0 21 0,22-21 15,-1 21-15,0-21 0,-21 0 0,22 21 16,-22-22-16,21 22 16,-21-21-16,1 21 0,-1 0 0,0-21 15,0 21-15,0 0 0</inkml:trace>
  <inkml:trace contextRef="#ctx0" brushRef="#br0" timeOffset="4439.5">7705 2836 0,'0'0'0,"21"0"0,0 0 16,0 0-16,0 0 16,0-21-16,-21 0 0,22 21 0,-1-21 15,0-21-15,0 20 0,0 1 16,0 0-16,1-21 0,-1-1 0,-21 22 15,21-21-15,-21 0 0,21-1 16,-21 22-16,0-21 0,0 21 0,0-1 16,0 1-16,-21 21 15,-21 0-15,20 0 0,1 0 0,-21 0 16,0 21-16,-1 1 0,1 20 16,0-21-16,-1 21 0,1 1 15,0-1-15,-1 0 0,1 1 16,21-22-16,0 21 0,-1 1 0,1-22 15,21 21-15,0-21 0,0 0 16,0 1-16,0-1 0,21-21 16,1 21-16,-1-21 0,0 0 15,21 0-15,1 0 0,-22-21 16,21 0-16,0-1 0,1 1 0,-1 0 16,-21 0-16,22-21 0,-1 20 15,-21-20-15,0 0 0,22 21 0,-22-22 16,-21 1-16,0 21 0,21-22 15,-21 22-15,0 0 0,0 0 0,0 0 16,0 42 15,0 0-31,-21 0 0,21 0 16,0 22-16,-21-1 0,21 0 0,-22 1 16,22-22-16,0 21 0,0 1 15,0-1-15,0-21 0,0 21 0,22-20 16,-22-1-16,21 0 0,0 0 15,21 0-15,-21-21 0,1 0 0,20 0 16,0 0-16,-21 0 0,22 0 0,-1-21 16,0 0-16,1 0 0,-1-22 15,0 22-15,1-21 0,-1-22 16,-21 22-16,22-21 0,-1-1 0,-21 1 16,21-1-16,-20 1 0,-1-1 15,0 1-15,0 20 0,-21-20 16,0 20-16,0 1 0,0 0 0,0-1 15,0 22-15,0 0 0,0 0 16,0 0-16,-21 21 16,0 21-16,21 0 15,-21 0-15,-1 22 0,1-1 16,21 0-16,-21 1 0,0 20 0,21-21 16,0 22-16,-21-1 0,21 1 15,-21-1-15,21 1 0,0-22 16,0 22-16,0-22 0,0 0 15,0 1-15,0-1 0,21 0 0,0-20 16,0-1-16,0 0 0,0 0 16,1 0-16,20-21 0,-21 0 0,21 0 15,-20 0-15,20 0 0,-21-21 0,21 0 16,1 0-16,-22 0 0,0-22 16,21 22-16,-20-21 0,-1 21 0,0-22 15,-21 1-15,21 21 0,-21-22 16,21 22-16,-21 0 0,0 0 0,0 0 15,0 42 17,0 0-32,-21 0 15,21 0-15,-21 1 0,21 20 0,0-21 16,0 21-16,0-20 0,0-1 16,0 21-16,0-21 0,0 0 0,21 1 15,0-1-15,0-21 0,1 21 16,-1-21-16,0 21 0,0-21 0,0 0 15,22 0-15,-22 0 0,21 0 16,-21-21-16,0 0 0,22 0 0,-1-1 16,-21 1-16,22-21 0,-22 21 15,21-22-15,0 22 0,1-21 16,-22 0-16,21 20 0,-21-20 16,22 21-16,-22-21 0,0 20 0,0 1 15,0 0-15,1 21 0,-22-21 16,21 21-16,-21 21 31,0 0-15,21-21 31,-21-21-32,0 0 1,0 0-16,0 0 15,-21 21 1,0 0-16,-1 0 16,1 0-16,0 21 15,0 0-15,0 0 0,-22 21 0,22-20 16,0 20-16,0-21 0,0 21 16,0 1-16,21-22 0,-22 21 0,22-21 15,0 22-15,0-22 0,0 0 16,22 0-16,-1 0 0,0 1 0,0-1 15,0-21-15,22 0 0,-22 21 16,0-21-16,21 0 0,-21 0 16,1 0-16,-1 0 0,0 0 0,0-21 15,0 21-15,0-21 0,-21-1 16,22 1-16,-22 0 0,21-21 16,-21 21-16,0-22 0,0 22 15</inkml:trace>
  <inkml:trace contextRef="#ctx0" brushRef="#br0" timeOffset="4636.39">9969 1947 0,'0'0'0,"-42"-42"16,21 42-16,-21 0 0,20-21 16,1 21-16,0 0 15,0 0 32,0 0-47,0 21 0,-1-21 16,1 21-16</inkml:trace>
  <inkml:trace contextRef="#ctx0" brushRef="#br0" timeOffset="4820.28">8551 2223 0,'0'0'0,"-63"21"0,42-21 0,-22 21 0,22 0 16,42-21 0,22 0-16,-1 0 0,0 0 15,22 0-15,-1 0 0,22 0 16,-22 0-16,1 0 0,-1-21 0,1 0 16,-22 21-16,22-21 0,-22 21 15,0-22-15</inkml:trace>
  <inkml:trace contextRef="#ctx0" brushRef="#br0" timeOffset="5268.02">11091 2498 0,'0'0'0,"0"-21"0,0-1 0,0 1 15,21 0-15,-21 0 0,0 0 0,0 42 47,0 0-47,0 21 0,0 1 16,-21-1-16,21 0 0,-21 1 0,21 20 16,-21-20-16,0-1 0,0 0 15,21-21-15,0 22 0,-22-22 16,22 0-16,0 0 0,-21 0 15,21-42 17,0-21-32,0 21 0,0 0 15</inkml:trace>
  <inkml:trace contextRef="#ctx0" brushRef="#br0" timeOffset="5600.83">11176 2053 0,'0'0'0,"0"-21"0,0 0 0,-21 21 16,0 0 0,-1 21-16,1 0 0,0-21 0,21 21 15,0 1-15,0-1 16,0 0-16,21-21 16,0 0-16,1 0 0,20 0 15,0 0-15,-21 0 0,22 0 0,-1 0 16,-21-21-16,22 0 0,-22-1 15,0 1-15,0 0 0,-21 0 0,0 0 16,0 0-16,0-1 0,-21 1 16,0 0-16,-22 0 0,22 21 15,0 0-15,-21 0 0,-1 0 16,22 21-16,-21-21 0,21 21 16,-22 0-16,22 22 0,0-22 0,0 0 15,21 21-15,0-20 0,0-1 16,0 0-16,0 0 0,0 0 0,0 0 15,21 1-15</inkml:trace>
  <inkml:trace contextRef="#ctx0" brushRef="#br0" timeOffset="7463.7">11705 2328 0,'0'43'0,"0"-22"15,0 0-15,0 0 0,-21 0 0,21 22 16,0-22-16,-21 21 0,21-21 16,-21 22-16,-1-1 0,22 0 0,-21-20 15,0 20-15,0-21 0,21 21 16,0-20-16,0-1 0,-21 0 16,21 0-16,0-42 31,0 0-31,0 0 15,0-1-15,0 1 0,0-21 16,0 0-16,0-1 0,21 1 16,0-22-16,0 22 0,0 0 0,1-1 15,-1 1-15,21 0 0,0 21 16,1-1-16,-22 1 0,21 21 0,1 0 16,-22 0-16,21 0 0,-21 0 15,0 21-15,1 22 0,-1-22 0,0 21 16,-21-21-16,21 22 0,-21-1 15,0 0-15,0 1 0,0-1 0,0 0 16,0 1-16,0-22 0,0 21 16,0-21-16,0 1 0,21-1 0,0 0 15,1-21-15,-1 21 16,0-21-16,21 0 0,-21 0 16,1 0-16,20-21 0,-21 0 0,21 0 15,-20-1-15,20-20 0,-21 0 16,0-1-16,0 1 0,22 0 0,-43-1 15,21 1-15,0 21 0,-21-21 16,21 20-16,-21-20 0,0 21 0,0 0 16,0 0-1,0 42 1,0 0-16,-21 0 0,0 0 16,21 22-16,0-22 0,-21 21 0,0 0 15,21 1-15,0-1 16,0-21-16,0 22 0,0-22 0,0 21 15,0-21-15,0 0 0,21 1 16,0-1-16,0-21 0,-21 21 0,42-21 16,-20 0-16,-1 0 0,21 0 15,0 0-15,-20 0 0,20-21 0,0 0 16,1-1-16,-1-20 0,-21 21 16,21-21-16,-20-1 0,20-20 0,-21-1 15,21 22-15,-20-22 0,-1 1 16,21-1-16,-21 1 0,0-1 0,1 1 15,-1-1-15,0 22 0,0 0 16,0-1-16,-21 22 0,0-21 16,0 21-16,0 0 0,0-1 15,-21 65 1,0-22-16,0 0 16,0 21-16,-1 22 0,1-22 0,0 22 15,0-22-15,0 22 0,0-1 16,-1 1-16,22-22 0,0 21 0,0 1 15,0-22-15,0 22 0,0-22 16,0 0-16,0-20 0,22 20 0,20-21 16,-21 21-16,0-20 0,22-1 15,-22-21-15,21 21 0,-21-21 0,22 0 16,-1 0-16,0 0 0,-21 0 16,22 0-16,-1-21 0,0 21 15,1-21-15,-22-1 0,21 1 0,-21 0 16,1-21-16,-1 21 0,0-22 15,0 1-15,-21 21 0,0-22 0,0 1 16,0 0-16,0 21 0,0-22 16,-21 22-16,0 0 0,0 0 0,-1 21 15,1 0-15,0 0 0,0 0 16,-21 0-16,20 21 0,1 0 0,0 0 16,-21 22-16,21-22 0,-1 21 15,1 0-15,0 1 0,0-22 0,21 21 16,0 1-16,0-22 15,0 21-15,0-21 0,0 0 0,0 1 16,0-1-16,21 0 0,0 0 16,0-21-16,1 0 0,-1 0 0,0 0 15,0 0-15,0 0 0,0-21 0,22 0 16,-22 0-16,0-1 0,0-20 16,-21 21-16,21-21 0,1-1 0,-1 1 15,-21 0-15,0-1 0,21 22 16,-21-21-16,21 21 0,-21-1 0,0 1 15,0 0-15,0 42 32,0 0-32,0 1 0,0-1 15,0 21-15,0-21 0,0 22 0,-21-1 16,21-21-16,0 21 0,0-20 16,0 20-16,0-21 0,0 0 0,0 0 15,21 1-15,-21-1 0,21 0 16,0 0-16,1-21 0,-1 0 0,0 0 15,0 0-15,0 0 0,22 0 16,-22 0-16,0-21 0,0 0 0,21 0 16,-20-1-16,-1-20 0,0 0 15,0-1-15,21-20 0,-20 21 0,-1-22 16,0 1-16,0-1 16,0 1-16,0 20 0,-21-20 0,22 20 15,-22 1-15,0 0 0,21 21 0,-21-22 16,0 22-16,0 0 15,-21 21 1,-1 21-16,1 0 0,0 0 0,0 22 16,0-1-16,0 0 0,-1 1 0,1 20 15,0 1-15,0-1 0,0 1 16,21-1-16,-21 1 0,21-22 0,0 0 16,0 22-16,0-43 15,21 21-15,0 1 0,0-22 0,0 0 0,0 0 16,22-21-16,-22 0 15,0 0-15,21 0 0,-20 0 0,-1 0 16,21 0-16,-21-21 0,0 0 16,22 0-16,-22-22 0,0 22 0,0-21 15,0 0-15,-21-1 0,22 22 16,-22 0-16,21-21 0,-21 20 16,0 44-1,0-1 1,0 0-16,-21 0 0,21 0 0,-22 0 15,22 1-15,0-1 0,0 0 16,0 0-16,0 0 0,0 0 16,0 1-16,0-1 15,0 0-15,0-42 32,0 0-17,0-1-15,0-20 16,22 21-16,-22-21 0</inkml:trace>
  <inkml:trace contextRef="#ctx0" brushRef="#br0" timeOffset="7623.61">14880 2350 0,'0'0'0,"-21"-22"16,0 22-16,0 0 16,-1 0-1</inkml:trace>
  <inkml:trace contextRef="#ctx0" brushRef="#br0" timeOffset="7915.44">13568 2096 0,'0'0'0,"-21"0"16,42 0 15,0 0-15,0 0-1</inkml:trace>
  <inkml:trace contextRef="#ctx0" brushRef="#br0" timeOffset="8148.19">12806 2138 0,'-21'0'0,"42"0"0,-85 0 15,43 21-15,0-21 16,0-21 62,0 21-62,-1 0-16,1 0 15</inkml:trace>
  <inkml:trace contextRef="#ctx0" brushRef="#br0" timeOffset="9000.25">15049 2604 0,'0'0'0,"22"-22"15,-1 1-15,0 0 0,0 0 16,0 0-16,22 21 15,-22-21-15,0 21 0,0 0 0,0 0 16,22 0-16,-22 0 0,0 0 16,-21 21-16,0 0 0,0 0 0,0 0 15,0 0-15,-21 22 0,0-22 0,-22 21 16,1-21-16,0 22 0,-1-22 16,-20 21-16,20-21 0,1 1 0,0-1 15,-1 0-15,1 0 16,21 0-16,0-21 0,0 0 0,21 21 15,21-21 1,21 0 0,-21 0-16,22 0 0,-1 0 15,0 0-15,1 0 0,-1 22 0,0-22 16,22 21-16,-22-21 0,0 21 0,1 0 16,-1 0-16,0 0 0,-20 1 15,-1 20-15,21-21 0,-42 21 0,0 1 16,0-1-16,0 0 0,0 1 15,-21-1-15,0-21 0,-22 22 0,22-1 16,-21-21-16,0 21 0,-1-20 16,-20-1-16,20 0 0,-20 0 15,21-21-15,-22 21 0,22-21 0,-22 0 16,22 0-16,0 21 0,-1-21 16,1 0-16,21 0 0,0 0 0,-1 0 15,1 0-15,21-21 0,0 0 16,0 0-16,0 0 0,0 0 15,43-1-15,-22 1 0,21-21 0,0 0 16,22 20-16,-22-20 0</inkml:trace>
  <inkml:trace contextRef="#ctx0" brushRef="#br0" timeOffset="9319.79">15684 2921 0,'0'-42'15,"0"21"-15,0-1 0,0 1 16,0 0-16,0 0 0,0 0 0,0 0 16,0-1-16,0 1 0,22-21 15,-22 21-15,21 0 0,-21-22 0,0 22 16,0 0-16,0 0 16,-21 42-1,-1 21-15,1-21 16,0 22-16,0-22 0,0 21 0,21 1 15,0-22-15,-21 21 16,21-21-16,0 0 0,0 1 0,0-1 16,0 0-16,0 0 0,0 0 0,21-21 15,0 0-15,0 0 0,0 0 16,0 0-16,1 0 0,20 0 0,-21 0 16,21 0-16,-20-21 0,-1 0 15,21 0-15</inkml:trace>
  <inkml:trace contextRef="#ctx0" brushRef="#br0" timeOffset="9655.62">16065 2625 0,'0'-21'0,"0"42"0,0-64 16,0 22-16,0 0 0,0 0 15,0 0-15,0 0 16,22-1-16,-1 1 0,-21 0 0,21 21 16,0-21-16,0 21 0,22 0 15,-22 0-15,0 0 0,0 0 0,0 21 16,0 0-16,1 0 0,-22 22 15,0-22-15,0 21 0,0 1 0,0-1 16,0 0-16,0 1 0,-22-1 0,1 0 16,0-21-16,-21 22 0,21-22 15,-1 0-15,1-21 0,0 21 16,0-21-16,0 0 16,21-21-16,0 0 15,21 0-15,21 0 16,-21-22-16,1 1 0,20 0 0,0-1 15,-21-20-15,22-1 0,-1 1 16,-21 20-16,0-20 0,1 21 0,-22-1 16,0 1-16,0 21 0,0-22 15,-22 22-15,1 0 0,-21 21 0</inkml:trace>
  <inkml:trace contextRef="#ctx0" brushRef="#br0" timeOffset="10052.27">12573 2392 0,'0'0'0,"42"0"31,-21 0-31,22 0 0,20-21 16,1 21-16,20 0 0,1 0 16,0-21-16,-1 21 0,1-22 0,0 22 15,-1 0-15,-41 0 0,20-21 16,-20 21-16,-1 0 0,-21 0 16</inkml:trace>
  <inkml:trace contextRef="#ctx0" brushRef="#br0" timeOffset="11475.62">3577 3577 0,'0'0'0,"-63"21"16,-1-21-16,1 22 0,20-22 15,-20 0-15,20 0 0,-20 21 16,21-21-16,20 0 0,-20 0 0,21 0 16,-21 0-16,20 0 0,1 0 15,0 0 1,21 21-1,21-21 1,0 0-16,22 0 0,-22 0 16,21 0-16,1 0 0,-1 0 15,21 0-15,1 0 0,21 0 16,-1 0-16,1 0 0,0 0 16,20 0-16,-20 0 0,21 0 0,21-21 15,0 21-15,0 0 0,21-21 16,-21 21-16,21 0 0,0-22 0,1 22 15,-1-21-15,0 21 0,0 0 16,0 0-16,0 0 0,1 0 0,20 0 16,-21 0-16,21 0 0,1 0 15,-1 0-15,-21 0 0,22 0 0,-1 0 16,0 0-16,1 0 16,-1 0-16,-21 0 0,21 0 0,1 0 15,-1 0-15,0 0 0,1 0 16,-22 0-16,21 0 0,1 0 0,-1 0 15,0 0-15,1 0 0,20 0 16,-21 0-16,-20 21 0,20-21 0,0 0 16,1 0-16,-22 0 0,21 0 15,-42 0-15,21 0 0,0 0 0,-21 22 16,22-22-16,-1 0 0,-21 0 16,21 0-16,-21 0 0,0 0 15,21 21-15,-21-21 0,0 0 0,21 0 16,-21 0-16,0 0 0,0 0 15,0 0-15,0 0 0,-21 0 0,21 0 16,0 0-16,-21 0 0,21 0 16,0 0-16,-21 0 0,0 0 0,21 21 15,-22-21-15,1 0 0,21 0 16,0 21-16,-21-21 0,21 21 0,0-21 16,-21 21-16,21-21 0,-21 22 15,21-22-15,-21 0 0,21 21 0,-22-21 16,1 0-16,0 0 0,-21 0 15,21 0-15,-43 0 0,22 0 16,-22 0-16,1 0 0,-1 0 16,1 0-16,-22 0 0,0 0 0,1 0 15,-22 0-15,0 0 0,0 0 16,0 0-16,1 0 0,-22-21 0,21 21 31,-42 0-15,-22 0-16,22 0 15,-21 0-15</inkml:trace>
  <inkml:trace contextRef="#ctx0" brushRef="#br0" timeOffset="15819.63">4212 4699 0,'0'-21'16,"-21"0"-16,21 0 0,0-1 15,-21 1-15,21 0 0,0 0 16,-21 21 0,-1 0-1,22 42-15,0-21 16,0 22-16,-21-1 0,21 0 15,-21 1-15,21 20 0,-21 1 0,21-1 16,0-20-16,-21 20 16,21 1-16,-21-22 0,21 0 0,0 1 15,0-1-15,0 0 0,0-21 16,0 1-16,21-1 0,0 0 16,0 0-16,0-21 0,0 0 0,1 0 15,-1 0-15,21-21 0,0 0 16,1 0-16,-1-1 0,0-20 0,1 21 15,-1-43-15,0 22 0,1-21 16,-22 20-16,21-20 0,-21-22 0,22 22 16,-22-1-16,0 22 15,0-22-15,0 22 0,1 0 0,-22-1 16,0 22-16,0 0 0,21 0 16,-21 0-16,0-1 0,0 44 15,0-1 1,-21 0-16,21 0 0,-22 21 15,1 1-15,21-1 0,0 22 0,-21-22 16,21 21-16,-21 1 0,21-22 16,0 1-16,0 20 0,0-21 15,0 1-15,0-22 0,21 21 0,0-21 16,22 1-16,-22-22 0,21 21 16,-21-21-16,22 0 0,-1 0 0,0 0 15,1 0-15,-1-21 0,0-1 16,1 1-16,-1 0 0,0 0 15,1 0-15,-1 0 0,-21-1 16,0 1-16,0-21 0,-21 21 16,0 0-16,-21 21 15,0 0 1,0 0-16,0 21 0,0 0 0,-1 0 16,22 0-16,0 0 0,0 1 15,0-1-15,0 0 0,0 0 0,22 0 16,-22 0-16,21-21 0,0 22 15,0-1-15,0 0 0,0-21 0,1 21 16,-1-21-16,-21 21 0,-21-21 31,-22 0-15,22 0-16,0 0 0,-21 0 16,20 0-16,1 0 0,-21 0 0,21 0 15,0 0-15,-1 0 0,1 0 16,0 0-16,0 0 0,21 21 31,0 1-31,21-1 16,21-21-1,-20 0-15,-1 21 0,21-21 0,0 0 0,1 0 16,20 0-16,-20 0 0,20 0 16,-21 0-16,22 0 0,-1 0 15,1 0-15,-22-21 0,22 21 16,-1-21-16,-20-1 0,-1 1 0,0 0 15,1 0-15,-22 0 0,0 0 16,0-22-16,0 22 0,0 0 0,-21-21 16,22 20-16,-22 1 0,0-21 15,0 21-15,0 0 0,0-1 0,0 1 16,-22 21 0,1 0-16,0 0 0,21 21 15,0 1-15,-21-22 16,0 42-16,0-21 0,21 0 0,0 0 0,0 22 15,0-22-15,0 21 16,0-21-16,0 22 0,0-22 0,21 0 16,0 21-16,0-20 0,0-1 15,22 0-15,-1 0 0,0 0 0,1 0 16,-1-21-16,21 0 0,1 22 16,-1-22-16,22 0 0,-21 0 0,20 0 15,-20-22-15,-1 22 0,1-21 16,-1 0-16,1 0 0,-22 0 0,-21 0 15,22-1-15,-22 1 0,0 0 16,0 0-16,-21-21 0,0 20 16,0 1-16,0-21 0,0 21 15,0 0-15,0-1 0,-21 22 0,0-21 16,0 21-16,-1 0 0,1 0 16,-21 0-16,0 0 0,20 21 0,-20 1 15,0-1-15,21 0 0,-22 0 16,22 0-16,0 22 0,0-22 0,0 0 15,21 0-15,0 21 0,0-20 16,0-1-16,0 0 0,21-21 0,0 21 16,0 0-16,0-21 0,22 0 15,-22 0-15,21 0 0,-21 0 16,22 0-16,-22 0 0,0-21 16,21 21-16,-21-42 0,1 21 0,-1-1 15,0-20-15,0 0 0,0-1 16,0 1-16,1-21 0,-1-1 0,0 1 15,0-1-15,0 1 0,0-1 16,-21 1-16,0 20 0,22 1 0,-22 0 16,0-1-16,0 1 0,0 21 15,0 0-15,-22 21 16,1 21 0,21 21-16,-21-21 0,21 22 0,-21 20 15,0 1-15,21-1 0,0 1 16,0-1-16,-21 1 0,21-1 15,0 1-15,0-22 0,0 21 16,0-20-16,0-1 0,0 0 0,0 1 16,0-22-16,21 21 0,-21-21 15,21 1-15,0-1 0,0-21 0,0 0 16,1 0-16,-1 0 0,21 0 16,0 0-16,1-21 0,-1-1 0,0 1 15,22-21-15</inkml:trace>
  <inkml:trace contextRef="#ctx0" brushRef="#br0" timeOffset="16111.66">8932 4551 0,'0'0'0,"21"-21"0,-21-22 16,22 22-16,-22 42 31,0 1-31,-22 20 15,1 0-15,0 1 0,-21-1 0,21 21 16,-1 1-16,1-1 0,0 1 16,-21-1-16,21-20 0,-1 20 0,1-20 15,0 20-15,21-21 16,-21 1-16,21-22 0,-21 21 0,21-21 16,0 1-16,0-1 0,0 0 15,0 0-15,0 0 0,21-21 16,0 0-16,0 0 0,0 0 15,1-21-15,-1 0 0,0 0 0,21 0 16</inkml:trace>
  <inkml:trace contextRef="#ctx0" brushRef="#br0" timeOffset="16475.84">9207 4995 0,'0'0'0,"0"-21"0,22-21 16,-44 63 15,1 0-31,21 0 0,-21 22 0,0-22 15,0 21-15,0 1 16,-1-1-16,1-21 0,0 21 0,0 1 16,21-22-16,0 21 0,0-21 15,0 22-15,0-22 0,0 0 0,0 0 16,21 0-16,0 1 0,0-22 16,1 0-16,-1 0 0,0 0 15,21 0-15,-21-22 0,1 1 0,-1 21 16,-21-21-16,21 0 0,-21-21 15,21 20-15,-21-20 0,0 21 0,0-21 16,0 20-16,0-20 0,0 21 16,0-21-16,0 20 0,0 1 15,-21 21-15,0-21 0,0 0 16,-1 21-16,1 0 0,0 0 16,0-21-16,0 21 0,0 0 15,-1 0-15,1 0 0,0 0 16,0-21-16,0 21 0,21-22 15</inkml:trace>
  <inkml:trace contextRef="#ctx0" brushRef="#br0" timeOffset="16700.02">8636 4699 0,'0'0'0,"-21"0"15,0 0-15,-1 0 16,22-21-16,22 21 0,20 0 15,0 0-15,1-21 0,-1 21 0,21 0 16,1 0-16,21 0 0,-22 0 16,1 0-16,-22 0 0,21 0 0,-20 0 15,-1 0-15,-21 0 0,22 0 16,-22 0-16,0 21 0,0-21 16</inkml:trace>
  <inkml:trace contextRef="#ctx0" brushRef="#br0" timeOffset="18627.48">11409 5271 0,'0'-22'31,"21"22"-31,0-21 15,-21 0-15,0 0 0,21 0 16,-21 0-16,0-1 0,0 1 16,0 0-16,0 0 0,0 0 0,0-22 15,0 22-15,-21 0 0,21 0 16,-21 0-16,0 0 0,-22 21 0,22 0 16,0 0-16,0 0 0,0 0 15,-22 0-15,22 21 0,-21 0 0,21 0 16,-22 21-16,22-20 15,-21 20-15,0 0 0,20 1 0,1-1 16,0 0-16,0 1 0,21-1 16,0 0-16,0 1 0,0-22 0,0 0 15,21 21-15,0-42 0,0 21 16,1 1-16,20-22 0,-21 0 0,21 0 16,-20 0-16,20 0 0,0 0 15,-21-22-15,22 22 0,-22-21 0,21 0 16,-21 0-16,1 0 0,-1 0 15,0-22-15,-21 22 0,0-21 16,21 21-16,-21-22 0,0 1 0,0 0 16,0 20-16,0-20 0,0 21 15,0 0-15,0 0 0,0-1 0,0 65 32,0-22-17,0 0-15,0 21 0,0 1 16,0-22-16,0 21 0,0 1 0,0-1 15,0-21-15,0 21 0,0-20 16,0-1-16,21 0 0,-21 0 0,21 0 16,1-21-16,-1 21 0,0-21 15,0 0-15,21 0 0,-20 0 0,20 0 16,-21 0-16,21-21 0,1 0 16,-1 0-16,0 0 0,22 0 15,-22-1-15,1-20 0,-1 21 16,-21-21-16,21-1 0,-20 1 0,-1 0 15,0 20-15,-21-20 0,0 0 16,0-1-16,0 22 0,0 0 0,0 0 16,0 0-16,0 0 0,-21 21 15,0 0-15,-1 0 16,1 21-16,21 0 0,0 0 16,-21 0-16,21 22 0,0-22 0,0 0 15,0 21-15,0-21 0,0 1 16,21 20-16,0-21 0,1 0 0,-1 0 15,0 1-15,0-1 16,0 0-16,0-21 0,1 21 0,-1 0 16,21-21-16,-21 21 0,0-21 15,1 0-15,-1 0 16,-42 0 0,-1 0-1,1 0-15,0-21 0,0 0 0,0 21 16,-22-21-16,22 21 0,0 0 15,0-21-15,-21 21 0,20 0 0,1 0 16,0 0-16,0 0 0,0 0 16,0 21-16,-1 0 15,22 0-15,0 0 16,0 1-16,0-1 0,22 0 0,-1-21 16,0 21-16,0 0 0,21-21 15,-20 21-15,20-21 0,0 0 0,1 0 16,-22 0-16,21 0 0,0 0 15,1 0-15,-1 0 0,-21 0 0,22-21 16,-1 0-16,0 0 0,-21 0 16,22 0-16,-1-1 0,0-20 0,-20 0 15,20 21-15,-21-22 0,0 1 16,0 0-16,1-1 0,-22 22 0,0-21 16,0 21-16,0-1 0,0 44 31,0-1-16,0 0-15,0 0 0,0 21 16,0-20-16,0-1 0,0 21 0,0-21 16,0 0-16,21 1 0,0 20 15,-21-21-15,0 0 0,21 0 0,0 1 16,0-1-16,-21 0 16,0 0-16,-21-21 31,0 0-31,0 0 15,-21 0-15,20 0 0,1 0 0,-21-21 16,21 21-16,0-21 0,-1 21 16,-20-21-16,21 21 0,0 0 15,0 0-15,-1 0 16,44 0 15,20 0-31,-21 21 0,0-21 0,22 0 16,-1 0-16,0 0 0,22 0 15,-22 0-15,22 0 0,-1 0 16,-21 0-16,22 0 0,-1-21 16,-20 21-16,20-22 0,-20 1 0,-22 21 15,21-21-15,-21 0 0,0-21 16,1 20-16,-1 1 0,-21-21 0,21 21 16,-21 0-16,0-22 0,0 22 0,0 0 15,0 0-15,-21 42 31,0-21-31,21 21 0,-22 21 16,22-20-16,0-1 0,-21 21 0,21-21 16,-21 0-16,21 22 0,0-22 15,0 0-15,0 0 0,0 0 16,0 1-16,0-1 0,0 0 16,0 0-1,0 0-15,0-42 47,0 0-47,0 0 0,21 0 0,-21-1 16</inkml:trace>
  <inkml:trace contextRef="#ctx0" brushRef="#br0" timeOffset="18975.79">13695 4678 0,'0'0'0,"-21"-21"0,-1 0 15,1 21-15,0-22 0,0 22 16,0 0 0,0 0-16,21 22 15,21-22 1,0 21-16,0-21 16,0 0-16,0 0 15,1 0-15,-1 0 0,-21-21 16,21 21-16,-21-22 0,0 1 15,-21 21 1,0 0-16,-1 0 16,1 0-16,0 0 0,0 0 15,0 0-15,0 21 0,-1-21 16,1 22-16,21-1 0,0 0 16,-21-21-16,21 21 0,0 0 0,0 0 15,0 1-15,0-1 0,0 0 16,21-21-16,0 21 0,1 0 0,-1 0 15</inkml:trace>
  <inkml:trace contextRef="#ctx0" brushRef="#br0" timeOffset="19736.06">14351 5144 0,'0'0'0,"21"0"15,0 0-15,-21-22 16,21 1-16,-21 0 0,0 0 0,0 0 15,0-22-15,0 22 0,0 0 16,0 0-16,0 0 0,0 0 0,0-1 16,-21 22-16,0-21 0,0 21 15,0 0-15,0 0 0,-1 0 0,1 0 16,0 21-16,0-21 0,-21 22 16,20-1-16,1 21 0,0-21 0,0 0 15,0 22-15,21-22 16,0 0-16,0 0 0,0 0 0,0 1 15,0-1-15,21 0 0,0 0 16,21-21-16,-20 0 0,20 0 0,0 0 16,-21 0-16,22 0 0,-1 0 15,-21 0-15,0-21 0,22 21 0,-22-21 16,0 0-16,-21-1 0,21 22 16,-21-21-16,0 0 0,0 0 0,0 0 15,0 0-15,0-1 0,0 1 16,0 0-16,-21 21 15,0 0 17,21 21-32,-21 0 0,21 1 15,-21-1-15,21 0 0,0 21 0,0-21 16,-22 22-16,22-1 0,-21 0 16,21 1-16,-21-1 0,21 0 0,-21 22 15,21-1-15,0 1 0,-21-1 16,21 1-16,-21 21 0,21-22 0,0 1 15,-22 20-15,22 1 0,-21 0 0,0-1 16,21 1-16,-21 0 0,21-1 16,0 1-16,0 0 0,0-1 0,0-20 15,0-1-15,0 1 0,0-1 16,-21-20-16,21-1 0,0 0 16,-21-21-16,21 1 0,-22-1 0,22 0 15,-21-21-15,0 0 0,0 0 16,0 0-16,0-21 0,-1 0 0,1-1 15,-21 1-15,0 0 0,20-21 0,-20 21 16,0-22-16,-1 1 0,1 0 16,0-1-16,-1-20 0,1 20 0,21-20 15,-21 21-15,20-1 0,1-20 16,0 20-16,21 1 0,0 0 0,0-1 16,0 22-16,0-21 0,0 21 0,0-22 15,0 22-15,21-21 0,0 21 16,22-22-16,-22 22 0,0-21 15,21 21-15,1-22 0,-1 22 16</inkml:trace>
  <inkml:trace contextRef="#ctx0" brushRef="#br0" timeOffset="20311.24">14753 5038 0,'0'0'0,"0"-21"0,0-1 16,0 44 15,0-1-15,0 0-16,0 0 0,-21 0 0,21 0 15,0 22-15,-21-22 0,21 0 16,-21 21-16,21-20 0,0-1 0,0 0 15,0 0-15,-22 0 0,22 0 16,-21 1-16,0-44 47,21 1-47,0 0 0,0 0 16,0 0-16,0-22 15,21 22-15,0-21 0,1 0 0,-1-1 16,0 1-16,0 0 0,0-1 15,22 1-15,-22 21 0,21-22 0,-21 22 16,22 0-16,-1 0 0,-21 0 16,21 0-16,-20 21 0,-1 0 0,0 0 15,21 21-15,-21 0 0,-21 0 16,0 21-16,22 1 0,-22-1 0,0 0 16,0 1-16,0-1 0,0 0 15,-22 1-15,1-1 0,21-21 0,-21 22 16,0-22-16,21 0 15,-21 0-15,21 0 0,0 0 0,-21 1 16,21-1-16,-22-21 16,22 21-16,-21 0 15,0-21 17,21-21-32,0 0 0,0 0 0</inkml:trace>
  <inkml:trace contextRef="#ctx0" brushRef="#br0" timeOffset="21612.23">16933 5376 0,'-21'0'16,"21"-21"0,0 0-16,0 0 15,21 0-15,-21 0 0,0-1 0,21-20 16,1 0-16,-1-1 0,0 1 16,0 0-16,0-22 0,0 22 0,1-22 15,20 1-15,-21 21 0,0-22 16,-21 22-16,21-1 0,1 1 15,-22 21-15,0-21 0,0 20 16,0 1-16,0 42 16,0 1-1,-22 20-15,1 0 0,0 1 16,21 20-16,-21 1 0,0-1 0,0 1 16,21-1-16,0 1 0,-22-1 15,22-21-15,0 1 0,0 20 0,0-42 16,0 22-16,22-22 0,-1 0 15,0 0-15,0 0 0,21 1 0,-20-22 16,-1 0-16,21 0 0,-21 0 16,22-22-16,-1 1 0,-21 0 15,21 0-15,1 0 0,-22-22 16,21 1-16,-21 0 0,22-22 0,-22 22 16,0-22-16,21 1 0,-20-22 15,-1 22-15,0 20 0,-21-20 0,21-1 16,-21 22-16,21 21 0,-21-21 15,0 20-15,0 1 0,0 0 0,0 42 32,0 0-32,-21 1 0,0-1 15,21 21-15,-21 22 0,0-22 16,-1 21-16,1 1 0,0-1 0,0-20 0,0 20 16,0 1-16,-1-22 15,22 0-15,0-20 0,-21 20 0,21-21 16,-21 0-16,21 0 15,21-42 1,0 0 0,1 0-16,-1 0 0,0 0 0,0-22 15,21 22-15,-20-21 0,-1-1 16,0 1-16,21 0 0,-21 21 0,1-22 16,-1 22-16,0 0 0,21 0 15,-21 0-15,1 21 0,-1 0 16,-21 21-16,21 0 15,-21 0-15,0 21 0,0-20 16,0 20-16,0 0 0,0-21 16,0 22-16,0-22 0,0 21 0,0-21 15,0 1-15,21-1 0,-21 0 16,21 0-16,0 0 0,1-21 16,-1 0-16,0 0 0,21 0 15,-21 0-15,22 0 0,-22 0 0,21-21 16,-21 21-16,22-21 0,-1 0 15,-21 0-15,0-1 0,22 1 0,-22-21 16,0 21-16,0-22 0,0 1 16,1 0-16,-22-1 0,0 1 15,21 21-15,-21-21 0,0 20 16,0 1-16,-21 21 16,-1 21-1,1 1-15,0 20 0,21 0 16,-21-21-16,0 22 0,21-1 15,-21 0-15,21 1 0,0-22 0,0 0 16,0 21-16,0-20 0,0-1 16,0 0-16,21 0 0,0-21 15,0 21-15,0-21 0,0 0 16,1 0-16,-1 0 0,0 0 16,0 0-16,0 0 0,0-21 15,1 21-15,-1-21 0,-21 0 0,21 0 16,-21-1-16,0 1 15,0 0-15,0 0 0,-21 0 16</inkml:trace>
  <inkml:trace contextRef="#ctx0" brushRef="#br0" timeOffset="21820.11">17208 4805 0,'0'0'0,"-63"21"0,-85 0 15,127-21 1,-1 0-16,44 0 16,-1 0-1,0 0-15,21 0 0,1 0 0,20 0 16,-21 0-16,22 0 0,-22-21 16,22 21-16,-22-21 0,0 0 0,22 0 15,-22-1-15</inkml:trace>
  <inkml:trace contextRef="#ctx0" brushRef="#br0" timeOffset="22516.59">20066 4614 0,'0'0'0,"0"-63"15,21 42-15,0-22 16,-21 22-16,0 0 0,21-21 0,1 21 16,-22-1-16,0 1 0,21 42 31,-21 22-16,0-22-15,21 21 0,-21 22 0,0-22 16,0 22-16,0-1 0,0 1 16,0-1-16,0 1 0,0-1 15,0-21-15,0 22 0,0-22 0,0 1 16,0-22-16,0 0 0,0 21 16,0-21-16,0-42 31,0-21-31,0 21 15,0-22-15,21 1 16,0 0-16,0-22 0,1 1 0,-1-1 16,0 1-16,21-1 0,1 1 15,-22-1-15,21 1 0,0-1 0,1 22 16,-1-22-16,-21 22 0,0 0 16,22 21-16,-43-1 0,21-20 0,0 21 15,-21 42 16,0 21-15,0-20-16,0-1 0,0 21 0,0-21 16,0 22-16,0-22 0</inkml:trace>
  <inkml:trace contextRef="#ctx0" brushRef="#br0" timeOffset="24271.83">21209 4911 0,'0'0'16,"21"0"-16,43-21 0,-43-1 16,0 1-16,-21 0 0,21 0 15,-21 0-15,21 0 0,-21-1 0,0-20 16,0 21-16,0 0 0,0 0 16,-21-1-16,0 1 0,0 0 0,0 21 15,-1 0-15,1 0 0,0 0 16,-21 0-16,21 0 0,-1 21 15,1 0-15,-21 22 0,21-22 16,0 21-16,-22 1 0,22-1 0,0 0 16,0 1-16,0-1 0,21 0 15,-22 1-15,22-22 0,0 21 0,0-21 16,0 0-16,22 1 0,-1-1 16,0-21-16,0 0 0,0 0 0,0 0 15,1 0-15,20 0 0,-21 0 16,21-21-16,-20-1 0,-1 1 0,21 0 15,-21-21-15,0 21 0,1-22 16,-1 1-16,0 0 0,-21-1 0,0 1 16,21 0-16,-21-1 15,0 22-15,0-21 0,0 21 0,0-1 16,-21 22 0,21 22-1,0-1-15,0 0 0,-21 21 16,21-21-16,-21 22 0,21-22 0,0 21 15,0 1-15,0-1 0,0-21 16,0 21-16,0-20 0,21-1 0,0 21 16,0-21-16,0-21 0,0 21 15,1 1-15,20-22 0,-21 0 16,21 0-16,-20 0 0,20 0 0,0-22 16,1 1-16,-1 0 0,-21 0 15,21 0-15,-20-22 0,20 1 16,-21 0-16,0-1 0,0 1 0,22-21 15,-22 20-15,0-20 0,-21-1 16,21 22-16,0-22 0,1 1 0,-22 21 16,0-1-16,0 1 0,0 21 15,0-22-15,0 22 0,0 42 32,0 22-32,-22-1 15,1 0-15,0 1 0,0 20 0,0-20 16,0 20-16,-1 1 0,22-1 15,-21 1-15,21-22 0,-21 21 16,21-20-16,0-1 0,0 0 0,0 1 16,21-1-16,0-21 0,1 0 15,20 1-15,-21-1 0,0-21 0,22 0 16,-22 0-16,21 0 0,-21 0 16,22 0-16,-1-21 0,0 21 0,-21-22 15,22-20-15,-22 21 0,21 0 16,-21-22-16,1 1 0,-1 0 0,-21 21 15,21-22-15,-21 22 0,0-21 16,21 21-16,-21-1 0,0 1 16,-21 21-1,0 0-15,0 21 16,21 1-16,-22-1 0,22 0 16,-21 0-16,21 21 0,-21-20 0,21-1 15,0 21-15,0-21 0,0 0 16,0 22-16,0-22 0,21 0 0,0 0 15,1 0-15,-1 1 16,0-22-16,0 0 0,0 0 0,0 0 16,1 0-16,-1 0 0,21 0 15,-21 0-15,0-22 0,1 1 16,-1 21-16,0-21 0,0-21 16,0 21-16,0-1 0,1-20 0,-1 0 0,0 21 15,-21-22-15,0 1 16,21 21-16,-21 0 0,0-1 0,0 1 15,21 0-15,-42 42 32,0 0-17,0 1-15,21-1 0,0 21 0,-21-21 16,-1 22-16,22-22 0,-21 21 16,21 0-16,0-20 0,0-1 0,0 21 15,0-21-15,0 0 0,21 1 16,1-1-16,-1 0 0,0 0 15,21-21-15,-21 21 0,22-21 0,-1 0 16,-21 0-16,22 0 0,-22 0 16,21 0-16,0 0 0,-20-21 0,20 0 15,-21 0-15,0 0 0,0-1 16,1-20-16,-1 21 0,-21-21 0,0 20 16,21 1-16,-21-21 0,0 21 15,0 0-15,0-1 0,0 1 16,-21 21-1,0 0-15,21 21 0,-22-21 16,1 22-16,21 20 16,-21-21-16,21 0 0,0 22 0,0-22 15,0 0-15,0 21 0,0-21 16,0 1-16,0 20 0,0-21 0,0 0 16,0 0-16,0 1 15,21-22-15,0 0 0,1 0 0,-1 0 16,0 0-16,0 0 0,0 0 15,22 0-15,-22 0 0,21 0 0,0-22 16,1 1-16,-22 0 0,21-21 16,1 21-16,-1-1 0,-21-20 0,21 0 15,-20 21-15,20-22 16,-21 22-16,-21-21 0,0 21 0,0-1 16,-21 22-1,0 22 1,21-1-16,-21 0 0,21 0 15,0 0-15,0 0 0,0 1 0,0 20 16,0-21-16,21 0 0,-21 0 0,21 1 16,0-1-16,-21 0 0,0 0 15,0 0-15,0 0 0,0 1 0,0-1 16,-21-21 0,0 21-16,0-21 0,-1 0 0,1 0 15,0 0-15,0 0 16,0 0-16,0 0 0,-1 0 15,44 0 1,20-21 0,-21 21-16,0-21 0,0 21 0,22-22 15</inkml:trace>
  <inkml:trace contextRef="#ctx0" brushRef="#br0" timeOffset="24604.05">25485 4170 0,'0'0'0,"-22"0"0,-20 21 15,21 0-15,0 0 16,0 22-16,-1-1 0,1 0 0,0 1 15,0-1-15,21 22 0,-21-22 16,0 21-16,-1-20 0,22 20 0,0-20 16,-21 20-16,0-21 15,21 1-15,-21-1 0,21-21 0,-21 22 16,21-22-16,0 0 0,0 0 0,0 0 16,0 0-1,21-21-15,0 0 16,0 0-16,0-21 0,1 0 15,-1 0-15,0 0 0</inkml:trace>
  <inkml:trace contextRef="#ctx0" brushRef="#br0" timeOffset="24959.85">25527 4784 0,'0'0'0,"21"-21"0,0-1 0,-21 1 16,-21 21 15,0 21-31,21 1 0,-21 20 0,0-21 16,-1 0-16,22 22 0,0-22 15,-21 21-15,21-21 0,0 0 16,0 1-16,0-1 0,0 0 16,0 0-16,21 0 0,1-21 0,-1 0 15,0 21-15,0-21 0,0 0 16,0 0-16,22 0 0,-22 0 0,0-21 16,0 21-16,22-21 0,-22 0 0,-21-21 15,21 20-15,0 1 0,-21-21 16,0 0-16,0-1 0,0 22 0,0 0 15,0-21-15,0 20 0,-21 22 16,0-21-16,0 21 0,-1-21 16,1 21-16,0 0 0,0 0 15,0 0-15,0 0 0,21 21 16,-22-21-16,22 21 0,0 1 31,-21-22-15</inkml:trace>
  <inkml:trace contextRef="#ctx0" brushRef="#br0" timeOffset="25223.69">25082 4530 0,'0'0'0,"-21"0"16,0-21-16,21-1 15,42 22 1,1 0-16,-1 0 0,0 0 0,1-21 15,20 21-15,1 0 0,-1 0 16,22 0-16,-22 0 0,1-21 0,-22 21 16,22 0-16,-22 0 0,0 0 15,1 0-15,-22-21 0,0 21 0,0 0 16,-21 21 15,-21-21-31,-21 21 16,21 0-16,-22-21 0,-20 22 0,20-1 15,-20 0-15</inkml:trace>
  <inkml:trace contextRef="#ctx0" brushRef="#br0" timeOffset="26000.4">2455 6265 0,'0'0'0,"0"-21"16,0-21-16,0 21 0,0-22 0,0 22 15,0-21-15,0 21 0,0 0 16,0-1-16,-21 22 15,0 0-15,0 0 0,21 22 0,-21-1 16,-1 21-16,1 0 16,0 22-16,0-1 0,-21 22 0,20 0 15,1 21-15,0-22 0,0 22 16,0-21-16,0-1 0,-1 22 16,22-21-16,-21-22 0,0 22 0,21-21 15,-21-1-15,21-21 0,0 1 16,0-22-16,0 21 0,0-21 0,0 1 15,-21-22 1,0-22-16,21 1 0</inkml:trace>
  <inkml:trace contextRef="#ctx0" brushRef="#br0" timeOffset="26835.92">1609 6985 0,'0'0'0,"-22"-21"15,44 21-15,-1-21 16,0 0-16,21 21 0,22-22 16,-22 1-16,22 21 0,20-21 15,1 0-15,0-21 0,20 20 0,1-20 16,0 21-16,0-21 0,-21 20 16,20-20-16,-20 0 0,0-1 0,-22 1 15,1 0-15,-1-1 16,1 1-16,-22 21 0,0-21 15,-20 20-15,-1-20 0,-21 21 0,0 0 16,0 0-16,-21-1 0,-22 22 16,22 0-16,-21 0 0,21 0 0,-22 0 15,1 22-15,0-1 0,20 21 16,-20 0-16,21 22 0,-21-1 0,20 22 16,1-21-16,-21 20 0,21-20 15,0 20-15,-1-20 0,22-1 16,-21 1-16,0-1 0,0 1 0,21-1 15,0-20-15,0-1 0,0-21 16,0 22-16,0-22 0,0 0 0,21-21 31,0-21-15,0 0-16,-21-1 0,22-20 16,-1 0-16,0 21 0,-21-22 0,21 1 15,0 0-15,0-1 0,1 1 16,-1 21-16,-21-22 0,21 22 0,0 0 15,0 0-15,-21 0 0,21 21 16,1 0-16,-1 21 16,-21 0-16,21 0 0,-21 22 15,0-22-15,21 0 0,-21 21 16,0-21-16,0 22 0,0-22 16,0 21-16,21-21 0,0 22 15,-21-22-15,22 0 0,-1 0 0,0 0 16,0 1-16,21-1 0,-20-21 15,20 0-15,-21 0 0,21 0 0,1 0 16,20 0-16,-20-21 0,-1-1 16,21 1-16,-20 0 0,-1 0 0,0-21 15,1 20-15,-1-20 0,-21 21 16,0-21-16,1-1 0,-1 22 0,-21-21 16,0 21-16,0-1 0,0 1 15,0 0-15,-21 21 0,-1 0 16,1 0-16,-21 0 0,21 21 15,0 22-15,-22-22 0,22 0 16,0 21-16,0 1 0,21-1 16,0-21-16,0 21 0,0-20 0,0 20 15,0-21-15,21 0 0,0 0 16,21 1-16,-20-22 0,-1 21 0,0-21 16,21 0-16,-21 0 0,22 0 15,-1 0-15,-21-21 0,22-1 0,-22 1 16,21 0-16</inkml:trace>
  <inkml:trace contextRef="#ctx0" brushRef="#br0" timeOffset="28372.36">5355 7027 0,'0'0'16,"0"-21"-16,0-21 0,0 21 0,0 0 0,0-1 15,0 1-15,0 0 0,0 0 16,-21 42 15,0 0-31,21 22 0,0-1 16,-21 0-16,-1 1 0,22-1 15,-21 21-15,21 1 0,0-1 0,0-20 16,-21-1-16,21 22 0,0-22 16,-21-21-16,21 21 0,0-20 0,0-1 15,0 0-15,0 0 0,0-42 47,0 0-47,0-22 0,21 22 0,0-21 16,0 0-16,1-22 15,-1 22-15,0-22 0,21 1 0,-21 20 16,22 1-16,-22 0 0,21-1 16,-21 1-16,1 21 0,20-21 0,-21 42 15,0-22-15,0 22 16,1 0-16,-1 0 0,-21 22 0,0-1 15,21 0-15,-21 21 0,21-21 16,-21 22-16,0-1 0,0 0 0,0 1 16,0-1-16,0 0 0,0 1 15,0-1-15,21-21 0,-21 22 16,21-22-16,1 0 0,-1 0 0,0-21 16,0 0-16,0 0 0,0 0 15,22 0-15,-22 0 0,21-21 0,1 0 16,-1 0-16,-21-1 0,21-20 15,1 0-15,-22-1 0,21 1 0,1 0 16,-22-1-16,0 1 0,0 21 16,0-21-16,0 20 0,1-20 0,-22 21 15,21 21 1,-21 21 0,0 21-16,0-20 15,0-1-15,0 21 0,0 0 16,-21 1-16,21-1 0,0-21 0,0 22 15,0-1-15,0-21 0,0 21 16,0-20-16,0-1 0,0 0 16,0 0-16,21-21 0,0 0 0,21 0 15,-21 0-15,1 0 0,20 0 16,-21 0-16,21-21 0,-20 0 0,20 0 16,-21-1-16,0 1 0,0 0 15,1-21-15,-22 21 0,0-22 0,0 22 16,0-21-16,0-1 0,0 22 15,-22-21-15,-20 21 0,21 0 16,-21-1-16,20 1 0,-20 0 0,0 0 16,21 21-16,-22 0 0,22 0 15,0 0-15,0-21 0,0 21 16,63-21 0,-21 21-16,21 0 0,1-22 15,-1 1-15,0 21 0,1 0 16,-1-21-16,0 21 0,1 0 0,20 0 15,-20 0-15,-1 0 0,-21 0 16,21 0-16,1 21 0,-22 0 0,0 1 16,0-1-16,-21 0 0,0 0 15,21 21-15,-21-20 0,0 20 16,0 0-16,0 1 0,0-22 16,0 21-16,0 0 0,0-20 0,0 20 15,0-21-15,0 21 0,0-20 0,0-1 16,0 0-16,-21 0 15,21-42 17,-21 0-32,21 0 0,0-1 15,0-20-15,0 21 0,0-21 16,0-1-16,0-20 0,21 20 0,-21 1 16,21 0-16,1-22 0,-1 22 15,0 0-15,0-1 0,21 22 16,-20 0-16,20 0 0,0 21 0,1 0 15,-1 0-15,0 21 0,1 0 16,-22 0-16,21 22 0,-21-22 0,-21 21 16,0 0-16,0 1 0,0-1 15,0 0-15,0 1 0,0-1 0,0 0 16,-21-20-16,21 20 0,0-21 16,-21 21-16,21-20 0,-21-1 0,21 0 15,0 0-15,0-42 31,21 21-15,0-21-16,0 0 0</inkml:trace>
  <inkml:trace contextRef="#ctx0" brushRef="#br0" timeOffset="29515.51">9356 7408 0,'0'0'0,"-22"0"16,22 22-1,-21-22 1,0 0 0,21-22 15,0 1-15,0 0-16,21 0 0,0 0 0,1-22 15,-1 22-15,0-21 0,0-22 16,21 22-16,-20 0 0,20-22 0,-21 1 15,21-1-15,1 1 0,-1 20 16,0-20-16,-20-1 0,-1 22 16,0 0-16,-21 21 0,0-1 15,0 1-15,0 0 0,-21 21 0,0 0 16,-22 0-16,22 21 0,-21 0 16,-1 22-16,22-1 0,-21 0 0,21 1 15,0-1-15,-1 0 0,22 1 0,0 20 16,0-20-16,0-1 0,0-21 15,0 21-15,22 1 0,-1-1 0,0-21 16,21 0-16,-21 1 0,22-1 16,-22 0-16,21 0 0,1 0 0,-22-21 15,0 21-15,0-21 0,-42 0 32,0 0-32,0 0 15,-22 0-15,1 0 0,0-21 0,20 0 16,-20 21-16,0-21 0,-1 0 0,22 21 15,0 0-15,0-21 0,0 21 16,0 0-16,-1 0 0,22 21 16,0 0-16,0 0 15,0 0-15,0 0 0,22 1 0,-1 20 16,0-21-16,0 0 0,0-21 16,0 21-16,1 1 0,20-1 0,-21-21 15,21 0-15,1 0 0,-1 0 16,0 0-16,1 0 0,-1 0 15,0-21-15,1-1 0,-1 1 0,0 0 16,1-21-16,-1-1 0,0 1 16,-20 0-16,-1-1 0,0 1 0,21 0 15,-21-22-15,-21 22 0,22-22 16,-1 22-16,0-21 0,0-1 0,-21 1 16,21-1-16,0 22 0,-21-22 15,22 22-15,-22 0 0,21-1 0,-21 22 16,21 21-16,-21 21 15,0 22-15,0-1 16,0 0-16,0 22 0,-21-1 16,0-20-16,-1 20 0,1 1 15,0-1-15,0-21 0,21 22 0,-21-22 16,0 22-16,21-22 0,-22 0 16,22 1-16,0-1 0,0 0 0,0-20 15,0-1-15,0 21 0,0-21 16,22 0-16,-1-21 0,0 0 15,0 0-15,0 0 0,0 0 16,1-21-16,-22 0 0,0 0 16,21 0-16,-21 0 0</inkml:trace>
  <inkml:trace contextRef="#ctx0" brushRef="#br0" timeOffset="29695.37">10181 6922 0,'0'0'0,"-21"0"0,0 0 15,0 0 1,21-22 0,21 22-16,0 0 0,0 0 0,0 0 15,22-21-15,-1 21 0,0 0 16,1 0-16,20-21 0,-21 21 0,1-21 16,-1 21-16,0 0 0,1 0 15,-1 0-15</inkml:trace>
  <inkml:trace contextRef="#ctx0" brushRef="#br0" timeOffset="31259.47">10985 7387 0,'0'0'0,"22"0"0,-22 21 15,21-21-15,0 0 16,0 0-16,-21-21 0,21 0 15,0 0-15,-21 0 0,22 0 0,-1-1 16,-21-20-16,0 0 16,21-1-16,-21 1 0,21 0 0,-21-1 15,0 1-15,0 0 0,0 21 16,0-22-16,-21 1 0,0 21 0,0 0 16,-1-1-16,1 22 0,-21 0 0,21 0 15,-22 0-15,22 0 0,-21 22 16,0 20-16,20-21 0,-20 21 0,0-20 15,21 20-15,-22 0 0,22 1 16,-21-1-16,21 21 0,-1-20 0,1-1 16,21 0-16,0 1 0,0-22 15,0 21-15,0-21 0,0 1 16,0-1-16,21 0 0,1 0 0,-1-21 16,21 0-16,-21 0 0,22 0 15,-1 0-15,0-21 0,1 21 0,-1-21 16,0-22-16,-21 22 0,22-21 15,-1 21-15,-21-22 0,22 1 0,-22 0 16,0-1-16,0 1 0,0 0 16,-21-1-16,0 1 0,21 21 0,-21 0 15,0 0-15,0-1 0,0 1 0,-21 42 32,21 1-32,-21-1 15,21 0-15,0 21 0,0-21 16,-21 22-16,21-1 0,0 0 15,-21-20-15,21 20 0,0 0 0,0 1 16,0-22-16,21 21 0,0-21 16,0 22-16,0-22 0,1-21 0,-1 21 15,0 0-15,0-21 0,21 0 16,-20 0-16,20 0 0,0 0 0,-21-21 16,22 0-16,-22 0 0,21-1 15,1-20-15,-22 21 0,0-21 0,0-1 16,21-20-16,-20 20 0,-1 1 15,0-21-15,-21-1 0,21 22 0,0-22 16,0 1-16,1-1 0,-22 1 0,0-1 16,21 1-16,-21 20 15,0-20-15,0 42 0,0-22 0,0 22 16,-21 42 0,-1 1-16,22 20 15,-21 0-15,0 1 0,0 20 16,21 1-16,-21-22 0,0 21 0,-1 1 15,22-1-15,0-20 0,0 20 16,-21 1-16,21-22 0,0 0 0,0 22 16,0-22-16,0 1 0,21-22 15,1 21-15,-1-21 0,0 0 16,0 1-16,0-22 0,22 0 0,-22 0 16,21 0-16,-21 0 0,22 0 15,-22 0-15,21 0 0,-21-22 0,22 1 16,-22-21-16,0 21 0,0 0 15,0-22-15,0 1 0,1 21 0,-22-22 16,0 1-16,21 21 0,-21 0 0,0 0 16,21-1-16,-21 1 0,-21 42 47,21 1-47,-21-1 0,21 21 0,0-21 15,0 22-15,0-22 0,0 21 16,0-21-16,0 0 0,0 22 0,0-22 15,0 0-15,21 0 0,-21 0 16,21 1-16,0-1 0,0-21 16,0 0-16,1 0 0,-1 0 0,0 0 15,0 0-15,0 0 0,0 0 0,1 0 16,-1-21-16,0-1 0,0 1 16,0 0-16,0 0 0,1-21 0,-1 20 15,0-20-15,0 0 0,0 21 16,0-22-16,1 22 0,20 0 0,-21 0 15,-21 0-15,21-1 0,0 22 16,1 0-16,-1 0 31,-21 22-15,21-22 0,0 0 15,0 0-16,-21-22 1,0 1-16,21 0 0,-21 0 16,0 0-16,0 0 15,0-1-15,0 1 16,-21 21 0,0 0-1,0 21-15,21 1 0,-21-1 16,0 21-16,-1-21 0,1 0 0,21 22 15,-21-1-15,0-21 0,21 22 0,-21-1 16,21 0-16,0 1 0,0-22 16,0 21-16,0-21 0,0 0 0,0 1 15,0-1-15,21 0 0,0 0 16,0-21-16,0 0 0,1 0 0,-1 0 16,0 0-16,0 0 0,0 0 0,0 0 15,1 0-15,-1-21 16,0 0-16,0 21 0,0-21 0,-21-1 15,21-20-15,1 21 0,-1 0 16,-21 0-16,0-22 0,21 22 0,-21-21 16,21 21-16,-21-22 0</inkml:trace>
  <inkml:trace contextRef="#ctx0" brushRef="#br0" timeOffset="31471.47">13144 6646 0,'0'0'15,"-21"0"-15,0 0 0,0 0 16,0 0-16,0 0 16,-1 0-16,1 0 15,0 0 1,0 0-16,0 0 16,0 0 15,-1 0-31,1-21 0</inkml:trace>
  <inkml:trace contextRef="#ctx0" brushRef="#br0" timeOffset="31744.04">11684 6816 0,'0'0'0,"-21"21"16,0-21-16,-1 21 0,44-21 31,20 0-31,-21 0 16,21 0-16,-20 0 0,20 0 0,0 0 15,1 0-15,-1 0 0,0 0 16,1 0-16,-1 0 0,-21 0 0,0 0 16,0 0-16,1 0 0,-1 0 0,0 0 15,0 0 1,0-21-16,-21 0 15,21 21-15,1-21 16</inkml:trace>
  <inkml:trace contextRef="#ctx0" brushRef="#br0" timeOffset="32508.6">13928 6943 0,'0'0'0,"21"-21"0,-21-1 16,0 1-16,21 0 15,-21 0-15,0 0 0,0-22 16,0 22-16,21 0 0,0-21 0,0 21 16,1-1-16,-1 1 15,0-21-15,0 42 0,21-21 0,-20 21 16,20 0-16,0 0 0,-21 21 0,22 21 15,-22-21-15,21 43 0,-21-22 16,22 22-16,-43-22 0,21 22 16,-21-1-16,0 1 0,0-1 0,0 1 15,0-1-15,0 1 0,0-22 0,0 0 16,0 1-16,0-1 0,-21-21 16,21 21-16,0-20 0,0-1 15,0-42 1,0-1-16,0 1 15,0-21-15,0 21 16,0-22-16,21-20 0,0 21 0,0-22 0,-21 1 16,21 20-16,1-20 0,-1-22 15,0 22-15,-21-1 0,21 1 16,0-1-16,0 1 0,1-1 0,-22 22 16,21-1-16,-21 1 0,21 0 15,-21 21-15,0-1 0,0 44 31,0-1-31,0 0 0,0 0 0,0 21 16,0 1-16,0-1 0,0 0 16,0 1-16</inkml:trace>
  <inkml:trace contextRef="#ctx0" brushRef="#br0" timeOffset="35243.99">15134 7387 0,'21'21'15,"-42"-42"-15,63 42 0,-20-21 0,-1 0 0,0 0 16,0-21-16,0 0 0,0-21 16,1 21-16,-1-1 0,-21-20 15,0 0-15,0 21 0,0-22 16,0 1-16,0 0 0,0-1 0,0 22 16,0-21-16,-21 21 0,-1-22 0,1 22 15,0 21-15,0 0 16,0 0-16,0 0 0,-1 0 0,-20 0 15,21 21-15,0 22 0,-22-22 16,22 21-16,-21 0 0,21 1 0,0-1 16,-1 0-16,1 22 0,0-22 15,0 1-15,21-1 0,0 0 0,0-21 16,0 22-16,0-22 0,21 0 16,-21 0-16,21 0 0,22-21 0,-22 0 15,0 0-15,21 0 0,-21 0 16,22 0-16,-1-21 0,-21 0 0,22 0 15,-22 0-15,0 0 0,0-22 0,0 22 16,0-21-16,1-1 16,-1 1-16,0 0 0,-21-1 0,0 1 15,0 21-15,21-21 0,-21 20 16,0 1-16,0 0 0,0 0 0,0 42 31,0 0-31,-21 0 16,21 1-16,-21-1 0,0 21 15,-1-21-15,22 22 0,0-1 0,0-21 16,0 21-16,0-20 0,0 20 0,0-21 16,0 0-16,0 0 0,22 1 15,-1-22-15,0 21 0,0-21 0,21 0 16,-20 0-16,20 0 16,-21 0-16,21 0 0,1-21 0,-22-1 15,21 1-15,1 0 0,-22 0 16,21-21-16,-21-1 0,0 1 0,1 21 15,-1-22-15,0 1 0,-21 0 0,0 21 16,0-22-16,0 22 0,0 0 16,0 0-16,-21 21 0,0 0 15,-1 0-15,1 0 0,21 21 16,-21 0-16,21 0 16,0 0-16,0 1 0,0-1 15,0 0-15,21 0 0,-21 21 16,21-20-16,1-1 0,-1 0 15,0 21-15,-21-21 0,21 1 0,0-1 16,0 0-16,1 0 0,-1 0 0,0 0 16,0-21-16,21 22 0,-20-22 15,-1 0-15,0 0 0,21 0 0,1 0 16,-22 0-16,21 0 0,-21-22 16,22 1-16,-1 21 0,-21-21 0,21-21 15,-20 21-15,20-1 0,-21-20 16,0 0-16,0 21 0,1-22 0,-22 1 15,0 21-15,0-22 0,0 1 16,0 21-16,0 0 0,0-22 0,-22 22 16,1 0-16,0 21 15,-21 0-15,21 0 0,-22 0 16,1 21-16,21 0 0,-22 1 0,1-1 16,0 0-16,-1 21 0,22-21 15,-21 22-15,21-22 0,0 21 0,-1 1 16,22-1-16,0-21 0,0 21 15,0-20-15,0 20 0,0-21 0,22 0 16,-1 0-16,0 1 0,21-22 16,-21 0-16,22 0 0,-22 0 0,21 0 15,-21 0-15,22 0 0,-22 0 0,21-22 16,-21 1-16,1 0 16,20-21-16,-21 21 0,0-22 0,0 1 15,1 21-15,-1-22 0,0 1 16,0 21-16,-21-21 0,21 20 0,-21 1 15,0 0-15,0 0 16,0 42 0,0 0-16,-21 0 15,0 1-15,21 20 0,0-21 16,0 0-16,0 22 0,0-22 0,0 21 16,0-21-16,0 22 0,0-22 15,0 0-15,21 0 0,0 0 0,0 0 16,1-21-16,-1 0 0,0 22 15,21-22-15,-21 0 0,22 0 16,-22 0-16,0 0 0,21-22 0,-20 1 16,-1 0-16,0 0 0,21 0 15,-42 0-15,21-1 0,1-20 0,-22 21 16,21-21-16,-21 20 0,0-20 16,0 21-16,0 0 0,0 0 0,0-1 15,0 1-15,-21 21 16,-1 21-1,22 1-15,-21-1 0,21 0 0,0 0 16,0 0-16,0 0 0,0 22 16,0-22-16,0 21 0,0-21 15,0 1-15,21-1 0,1 0 16,-1 0-16,0-21 0,0 21 0,21-21 16,-20 0-16,-1 0 0,21 0 0,-21 0 15,0 0-15,22-21 0,-22 0 16,21 21-16,-21-42 0,1 20 0,-1 1 15,0-21-15,0 0 0,0-1 16,0 1-16,1 0 0,-1-1 0,0-20 16,-21 20-16,21-20 0,0-1 15,-21 22-15,21-21 0,-21 20 16,0 22-16,0-21 0,0 21 16,0-1-16,-21 44 15,0-1-15,0 21 0,21 0 16,-21 1-16,0-1 0,21 22 15,0-22-15,-22 0 0,1 22 0,21-22 16,-21 0-16,21 1 0,0-1 16,0 0-16,0 1 0,0-1 0,0-21 15,0 22-15,0-22 0,0 0 16,0 0-16,0-42 31,0 0-31,21 0 0,0-1 16,-21-20-16,22 21 0,-1-21 15,-21 20-15,21 1 0,0-21 16,0 21-16,0 0 0,1-1 0,-1 1 16,0 0-16,0 21 0,21 0 15,-20 0-15,-1 0 0,0 0 16,0 0-16,0 0 0,0 21 16,1 0-16,-1 1 0,0-1 0,-21 0 15,0 0-15,21 0 0,-21 0 16,0 22-16,0-22 0,0 0 0,0 0 15,-21 0-15,0-21 0,21 22 0,-21-1 16,-1-21-16,1 0 0,0 21 16,0-21-16,0 0 0,0 0 15,-1 0-15,1 0 0,0 0 16,0 0-16,0-21 16,42 21 30,0 0-46,0 21 16,0-21-16,1 0 0,20 0 0,-21 21 16,21-21-16,-20 0 15,20 0-15,0 0 0,1 0 0,-22 0 16,21 0-16,0 0 0,1 0 0,-22-21 16,21 0-16,-21 21 0,1-21 15,-1-22-15,0 22 0,0-21 0,0 21 16,0-22-16,1 1 0,-1-22 15,0 22-15,0 0 0,0-22 0,0 1 16,-21-1-16,22 1 0,-1 20 16,-21-20-16,0 21 0,0-1 0,0 1 15,0 21-15,0 0 0,0-1 16,0 1-16,0 42 16,-21 1-16,-1 20 15,1 0-15,0 1 0,0-1 0,0 21 16,21-20-16,-21 20 15,21-20-15,-22 20 0,22-21 0,0 22 16,0-22-16,0 1 0,0-1 0,0 0 16,22-21-16,-1 22 0,-21-1 15,21-21-15,0 0 0,0 1 0,0-22 16,1 21-16,-1-21 0,0 0 16,0 0-16,21 0 0,-20 0 0,20-21 15,-21-1-15,21 22 0,-20-21 16,-1 0-16,21-21 0,-21 21 0,0-22 15,1 22-15,-22-21 0,21 21 16,-21-1-16,0 1 0,0 0 0,0 0 16,-21 21-1,-1 0 1,1 21-16,0-21 0,0 21 0,21 0 16,0 1-16,-21 20 0,21-21 15,0 0-15,0 0 0,0 22 0,0-22 16,0 0-16,0 0 0,0 0 15,21 1-15,0-22 0,-21 21 0,21-21 16,0 0-16,1 0 0,-1 0 0,0 0 16,0 0-16,0 0 0,0 0 15,1 0-15,-1 0 0,21-21 16,-21-1-16,0 1 0,22 0 16,-22-21-16,21 21 0,-21-1 0,1 1 15,20-21-15,-21 42 0,0-21 0,0 0 16,-21 42 15,0 0-15,0 0-16,0 21 0,0-20 15,-21-1-15,21 0 0,0 0 16,0 0-16,0 0 0,0 1 0,-21-1 16,21 0-16,0 0 0,-21-21 15,0 0 1,0 0-16,-1 0 15,1-21-15,0 0 16,0 21-16,0-21 0</inkml:trace>
  <inkml:trace contextRef="#ctx0" brushRef="#br0" timeOffset="35459.83">17547 6689 0,'0'0'0,"-21"0"0,0 0 15,21 21-15,-21-21 0</inkml:trace>
  <inkml:trace contextRef="#ctx0" brushRef="#br0" timeOffset="38280.82">21505 7197 0,'-21'21'16,"0"-21"-16,21-21 47,0 0-47,0-1 15,21 1-15,-21 0 0,0 0 0,0 0 16,0 0-16,0-1 16,0-20-16,0 21 0,-21 0 0,0 0 15,0-22-15,-22 22 0,1 0 16,21 0-16,-22 21 0,1 0 0,-21 0 16,20 0-16,1 0 0,0 21 15,-1 0-15,-20 0 0,20 22 0,1-22 16,0 21-16,-22 0 0,22 22 15,21-22-15,-22 1 0,22 20 0,21-21 16,0 1-16,0-1 0,0 0 0,0-20 16,0-1-16,43 0 0,-22 0 15,21 0-15,-21-21 0,22 0 0,-1 0 16,0 0-16,1 0 16,20-21-16,-21 21 0,1-42 0,-1 21 15,22-1-15,-22-20 0,0 0 16,1-1-16,-1-20 0,0 21 0,1-22 15,-1 22-15,0-22 0,-21 1 16,1-1-16,20 1 0,-21-1 0,0 1 16,0-22-16,1 22 0,-22-1 15,0 22-15,21-1 0,-21 1 0,0 21 16,0 0-16,0 0 0,0 42 16,-21 21-1,-1 0-15,1 1 0,0 20 16,21 1-16,-21-1 0,0 1 15,0-1-15,-1 1 0,1-1 16,0 1-16,0-1 0,21 1 0,0-22 16,0 22-16,0-22 0,0 0 15,21 1-15,0-1 0,0-21 0,1 21 16,-1-20-16,21-22 0,-21 21 0,22-21 16,-1 0-16,-21 0 0,21 0 15,1 0-15,-1-21 0,-21-1 0,22 1 16,-22 0-16,0 0 0,21-21 15,-21-1-15,1 22 0,-22-21 16,21-1-16,0 1 0,-21 0 0,0 21 16,0-22-16,21 22 0,-21 0 15,0 0-15,0 42 32,0 0-32,0 0 15,0 0-15,0 1 0,-21 20 0,21-21 16,0 0-16,0 22 0,0-22 15,0 0-15,0 0 0,0 0 0,0 0 16,21 1-16,0-1 0,0 0 16,1-21-16,-1 0 0,21 0 15,-21 0-15,0 0 0,1 0 0,20 0 16,-21-21-16,21 0 16,-20-1-16,-1 1 0,21 0 0,-21 0 15,0-21-15,1 20 0,-1-20 16,0 21-16,0-21 0,-21 20 0,21-20 15,-21 21-15,21 0 0,-21 0 16,0-1-16,0 44 31,0-1-31,0 0 0,0 0 0,0 0 16,-21 0-16,21 1 0,-21-1 16,21 21-16,0-21 0,0 0 15,0 22-15,0-22 0,0 0 0,0 0 16,21 0-16,0 1 0,1-1 0,-1 0 15,0-21-15,21 0 0,-21 21 16,22-21-16,-1 0 0,0 0 16,1 0-16,-1-21 0,0 21 0,1-21 15,-1 0-15,-21-1 0,22 1 16,-1-21-16,-21 21 0,21-22 0,-20 22 16,-1-21-16,0 21 0,-21-22 15,0 22-15,0 0 0,0 0 0,0 0 16,0 0-16,-21 21 15,0 0-15,-1 0 0,1 0 0,0 0 16,21 21-16,-21 0 0,21 0 16,0 0-16,0 0 15,0 1-15,0-1 0,0 0 16,21 0-16,0 0 0,-21 0 0,21 1 16,1-1-16,-1 0 0,0 0 0,-21 0 15,21 0-15,0 1 0,-21-1 16,21-21-16,-21 21 0,0 0 15,22-21-15,-1 0 0,0 0 16,0 0-16,0 0 0,0 0 16,1 0-16,-1 0 0,0-21 15,21 0-15,-21 21 0,1-21 0,20-22 16,-21 22-16,0 0 16,22-21-16,-22 20 0,21-20 0,-21 0 15,0 21-15,1-1 0,-1-20 0,0 21 16,-21 0-16,21 21 0,-21-21 15,-21 21 1,0 0-16,0 0 16,-1 21-16,1-21 0,0 21 0,0 0 15,0 0-15,21 0 0,0 1 16,-21-1-16,21 0 0,0 0 0,0 21 16,0-20-16,0-1 15,0 0-15,21 0 0,0 0 0,0 0 0,0 1 16,0-1-16,1 0 0,-1-21 15,21 0-15,-21 21 0,0-21 16,22 0-16,-22 0 0,0 0 0,21 0 16,-20-21-16,-1 0 0,0 21 15,0-21-15,0-1 0,0-20 0,1 21 16,-1 0-16,0-22 0,0 22 16,-21 0-16,0-21 0,0 21 0,0-1 15,0 1-15,0 0 16,0 42 15,0 0-31,-21 1 0,0-1 16,21 0-16,-21 0 0,21 0 0,0 22 15,0-22-15,-22 0 0,22 0 16,-21 0-16,21 0 0,0 1 0,0-1 16,0 0-16,0 0 15,0-42 16,0 0-31,0 0 0,21-1 0,1 1 16,-22 0-16,21 0 0,0-21 16,0-1-16,0 22 0,22-21 15,-22 21-15,21-22 0,0 22 0,-20 0 16,20-21-16,-21 42 0,0-22 16,0 22-16,1-21 0,-22 42 15,0 1 1,0-1-16,0 0 0,0 0 0,0 0 15,-22 0-15,22 22 0,0-22 16,0 21-16,0-21 0,0 1 0,0 20 16,0-21-16,22 21 0,20-20 15,-21-1-15,21 0 0,1 0 0,-1-21 16,0 21-16,1-21 0,-1 0 0,22 0 16,-22 0-16,0 0 0,22 0 15,-22 0-15,0-21 0,1 0 0,-22 0 16,21 0-16,-21-22 15,1 1-15,20 21 0,-21-22 0,-21 1 16,0 0-16,21 21 0,-21-22 16,0 22-16,0 0 0,0 0 0,-21 0 15,21-1-15,-21 22 0,0 0 16,0 0-16,-22 0 0,22 0 0,0 22 16,-21-22-16,20 21 0,1 0 0,0 21 15,0-21-15,0 1 0,0-1 16,21 21-16,-22-21 0,22 0 0,0 22 15,0-22-15,0 0 0,0 0 16,0 0-16,22 1 0,-1-22 16,0 0-16,0 0 15,0 0-15,0 0 0,-21-22 16,22 1-16,-1 0 0,0 0 16,0 0-16,-21 0 0,21-1 0,0-20 15,1 21-15,-22 0 0,21 0 0,0-22 16,-21 22-16,21 0 15,-21 0-15,0 42 32,-21 0-32,21 0 15,-21 0-15,0 22 0,21-22 16,-22 21-16,1 1 0,0-1 16,21 0-16,-21 22 0,0-22 15,0 22-15,21-22 0,-22 21 0,1 1 16,21-1-16,-21 1 0,0-1 15,21 1-15,-21 21 0,21-22 0,-21 22 16,21-22-16,-22 22 0,1-22 0,21 1 16,-21-1-16,0 1 0,21-1 0,-21 1 15,0-22-15,21 1 0,-22-1 16,1 0-16,21 1 0,-21-22 0,0 0 16,0 0-16,21 0 0,-21-21 0,-1 0 15,1 0-15,0 0 0,0 0 16,0 0-16,0 0 0,-1 0 15,1 0-15,0-21 0,0 0 0,-21 21 16,20-21-16,1 0 0,0-1 16,0-20-16,0 21 0,0-21 0,21 20 15,-22-20-15,22 0 0</inkml:trace>
  <inkml:trace contextRef="#ctx0" brushRef="#br0" timeOffset="38572.23">23918 6498 0,'0'0'0,"-21"-21"0,21 0 16,0 0-16,0 0 15,0 42 48,-21-21-63,21 21 0,-21-21 16,0 21-16,-1 0 0,1 0 15,0-21-15</inkml:trace>
  <inkml:trace contextRef="#ctx0" brushRef="#br0" timeOffset="39765.31">3175 9059 0,'21'0'0,"-42"0"0,63-21 0,-42 0 15,21 0-15,1 0 0,-22 0 16,21-1-16,-21 1 0,0 0 16,0 0-16,0 0 0,0 0 15,0-1-15,0 1 0,-21 0 16,-1 21-16,1 0 0,0 0 0,0 0 16,0 0-16,0 0 0,-1 21 15,-20 0-15,21 1 0,0 20 0,0 0 16,-1 1-16,1 20 0,0-21 15,0 1-15,21 20 0,-21-20 16,21 20-16,-21-21 0,21 1 16,0-22-16,0 21 0,0 1 0,0-22 15,21 0-15,0 0 0,0 0 0,0-21 16,22 0-16,-22 0 16,21 0-16,-21 0 0,22-21 0,-1 0 15,0 0-15,1 0 0,-1-1 16,0 1-16,1-21 0,-22 21 0,21-22 15,-21 22-15,-21-21 0,0 0 16,0-1-16,0 1 0,-21 0 0,0-1 16,0 1-16,-22 21 15,1-22-15,0 22 0,-1 0 0,22 0 16,-21 21-16,0 0 0,20 0 0,-20 0 16,21 21-16,0 0 0,0 0 15,-1 22-15,1-22 0,21 0 16,0 21-16,0-20 0,0-1 15,0 21-15,0-21 0,0 0 0,0 1 16,21-22-16,22 0 16,-22 0-16,0 0 0,21 0 0</inkml:trace>
  <inkml:trace contextRef="#ctx0" brushRef="#br0" timeOffset="40707.65">3937 8657 0,'21'-21'0,"-42"42"0,42-84 0,-21 42 0,21-1 16,-21 1-16,0 0 0,0 42 31,0 0-15,0 1-16,0 20 0,0-21 16,0 21-16,0 22 0,0-22 0,0 1 15,0 20-15,0-21 0,0 22 16,0-22-16,-21 1 0,21 20 0,0-21 15,0 1-15,0-1 0,0 0 16,0-20-16,0-1 0,0 0 0,-21 0 16,21 0-16,0 0 15,0-42 17,0 0-32,0-21 15,0 21-15,21-1 0,-21 1 0,21-21 16,-21 21-16,21-22 0,1 22 15,-22-21-15,21 21 0,0 0 16,0-1-16,0 1 0,0 0 0,22 0 16,-22 21-16,21 0 0,-21 0 15,22 0-15,-1 21 0,-21 0 0,22 0 16,-22 1-16,0-1 0,-21 0 16,0 21-16,0-21 0,0 1 0,0 20 15,-21-21-15,0 0 0,-22 0 16,22 22-16,-21-22 0,21 0 15,-22 0-15,22-21 0,-21 21 0,-1-21 16,22 0-16,0 22 0,0-22 16,0 0-16,0 0 0,-1 0 0,1 0 15,21 21 1,21-21 0,1 0-16,20 0 15,-21 0-15,21-21 0,1 21 0,-1-22 16,0 22-16,22-21 0,-22 0 15,22 0-15,-1 0 0,1 0 16,-22-1-16,22 1 0,-22 0 16,0-21-16,-21 21 0,1-1 0,-1-20 15,0 21-15,-21 0 0,21-22 16,-21 22-16,0 0 0,0 0 0,0 0 16,0 0-16,0-1 0,0 1 15,-21 21 1,21 21-16,0 1 15,0-1-15,0 21 0,0 0 0,0-20 16,0 20-16,0 0 0,0 22 0,0-22 16,0 0-16,0 22 0,0-1 15,0 1-15,0-1 0,21 1 0,-21 21 16,0-22-16,0 22 0,0-1 16,0-20-16,0 21 0,0-22 15,0 22-15,0-22 0,-21 22 16,0-22-16,0 1 0,-1-22 0,1 22 15,0-22-15,0-21 0,21 0 0,-21 1 16,0-1-16,-1-21 16,1 0-16,21-21 0,-21-1 15,21 1-15,0 0 0,-21-21 16,21 21-16,0-22 0,0 1 0,0 0 16,0-22-16,0 22 0,0-22 15,0 22-15,0-22 0,0 1 16,0-1-16</inkml:trace>
  <inkml:trace contextRef="#ctx0" brushRef="#br0" timeOffset="40900.54">4657 8827 0,'0'0'15,"-22"-22"-15,1 22 0,0 0 0,0-21 0,0 21 16,21 21 31,0 1-47,21-1 0,0-21 15,-21 21-15</inkml:trace>
  <inkml:trace contextRef="#ctx0" brushRef="#br0" timeOffset="41919.87">5122 9123 0,'0'21'0,"21"-21"16,1 0-16,-1 0 0,0 0 15,0-21-15,-21 0 16,21 21-16,0-21 0,1-1 16,-1 1-16,-21 0 0,21 0 0,-21-21 15,21 20-15,-21 1 0,0-21 16,0 21-16,0 0 0,0-1 15,-21 44 1,0-22-16,0 21 16,-1 21-16,1-21 0,0 22 0,21-1 15,-21 0-15,0 1 0,21-1 16,-21-21-16,21 21 0,0 1 0,0-22 16,0 21-16,0-21 0,21 1 15,0-1-15,0-21 0,0 21 0,22-21 16,-22 0-16,21 0 0,0 0 0,-20 0 15,20 0-15,0 0 16,-21-21-16,22 21 0,-22-21 0,21-1 16,-21 1-16,1 0 0,-1-21 15,0 21-15,0-22 0,0 1 0,0 21 16,1-22-16,-1 1 0,-21 21 16,21 0-16,-21 0 0,21-1 0,-21 1 15,21 21 1,0 0-16,1 21 15,-22 1-15,21-1 16,-21 0-16,21-21 0,-21 21 16,21-21 15,0-21-31,-21 0 16,0 0-16,0-1 15,0 1-15,0 0 0,0 0 0,0 0 16,0 0-16,0-1 0,0 1 15,0 0-15,0 0 0,-21 21 16,0 0-16,0 21 16,0 0-16,-1 0 15,1 1-15,21 20 0,-21 0 16,21 1-16,-21-1 0,21 0 0,0-21 16,0 22-16,0-1 15,0-21-15,0 22 0,21-22 0,0 0 16,0 0-16,1 0 0,-1 0 0,0-21 15,21 0-15,-21 0 0,1 0 16,20 0-16,-21 0 0,21 0 0,-20 0 16,20 0-16,-21-21 0,0 0 15,0 0-15,22-21 0,-22 20 0,0-20 16,0 0-16,0-1 0,-21 1 16,22-21-16,-1-1 0,0 22 0,-21-22 15,21 1-15,-21 20 0,21-20 16,-21 21-16,0-1 0,21 22 0,-21-21 15,0 21-15,0-1 16,0 44 0,-21-1-1,0 21-15,21 0 0,0 1 16,-21-1-16,0 0 0,21 22 0,-21-22 16,21 22-16,0-1 0,0-20 15,0 20-15,-22-21 0,22 1 0,0-1 16,0 43-1,0-64-15,0 0 0,0 0 16,0 0-16,22-21 0,-1 0 31,-21-21-15,0 0-16,0 0 0</inkml:trace>
  <inkml:trace contextRef="#ctx0" brushRef="#br0" timeOffset="42131.76">6392 8848 0,'-21'-21'16,"21"-1"-1,21 22 1,0 0-16,1-21 0,-1 21 0,21 0 16,0 0-16,1-21 0,-22 21 15,21 0-15,1 0 0,-1-21 0,-21 21 16,0 0-16,22 0 0,-22 0 15</inkml:trace>
  <inkml:trace contextRef="#ctx0" brushRef="#br0" timeOffset="45536.32">8445 9229 0,'0'0'0,"-21"0"16,0 0 15,21-21 1,0-1-32,0 1 0,0 0 15,0 0-15,0 0 0,21 0 0,0-22 16,1 1-16,-1 0 0,0-1 15,0 1-15,0 0 0,22-22 0,-22 22 16,21-1-16,0 22 0,-20-21 16,20 21-16,-21 21 0,0-21 0,0 21 15,1 0-15,-1 0 0,0 0 0,-21 21 16,0 0 0,0 0-16,21-21 0,-21 21 0,0 0 15,0 1 1,0-44 31,0 1-32,0 0-15,0 0 16,-21 21-16,21-21 0,0 0 16,-21 21-16,0-22 15,-1 22 1,1 0-1,0 0-15,21 22 0,-21-1 16,0 21-16,21-21 0,-21 22 0,-1-1 16,22 0-16,-21 1 0,21 20 15,-21-21-15,21 1 0,0-1 16,0 0-16,0 1 0,0-1 0,0 0 16,0-20-16,21-1 0,0 0 15,1 0-15,-1 0 0,0 0 0,21-21 16,-21 0-16,1 0 0,20 0 15,0 0-15,1 0 0,-22-21 0,21 21 16,0-21-16,1 0 0,-1 0 16,-21-22-16,22 22 0,-22-21 15,21 21-15,-21-22 0,0 1 0,1 0 16,-22-1-16,0 1 0,0 0 0,0-1 16,0 22-16,0 0 15,0 0-15,-22 21 16,22 21-1,0 0 1,0 0-16,0 1 0,0-1 0,22 0 16,-22 21-16,21-21 0,0 1 15,-21-1-15,21 0 0,0 21 0,-21-21 16,0 1-16,21-1 0,1 0 16,-22 0-16,21 0 0,0 0 15,0 1-15,0-1 16,0-21-16,1 0 0,-1 0 0,0 0 15,21 0-15,-21 0 0,1 0 16,20 0-16,-21 0 0,21-21 16,1 21-16,-22-22 0,21 1 0,1 21 15,-22-21-15,21 0 0,0-21 16,-20 20-16,-1 1 0,0-21 0,21 21 16,-42-22-16,21 22 0,1-21 15,-22 21-15,21-22 0,-21 22 0,0 0 16,0 0-16,0-21 0,0 20 15,0 1-15,-21 21 16,-1 0-16,1 0 0,0 0 16,0 21-16,0-21 15,0 22-15,-1 20 0,1-21 0,0 0 16,21 22-16,0-22 0,0 21 16,0 0-16,0-20 0,0 20 0,0-21 15,0 21-15,21-20 0,0-1 16,1 0-16,-1 0 0,0 0 0,21 0 15,1 1-15,-22-22 0,21 21 0,0-21 16,1 0-16,-1 0 0,22 0 16,-22 0-16,0 0 0,1 0 0,20-21 15,-21 21-15,1-22 0,-1 1 16,0 0-16,-20 21 0,20-42 16,-21 21-16,0-1 0,-21 1 15,0-21-15,21 21 0,-21-22 0,0 1 16,0 21-16,0-21 0,0 20 0,-21 1 15,0-21-15,0 21 0,0 21 16,0-21-16,-1 21 0,1 0 0,0 0 16,-21 0-16,21 0 0,-1 21 15,1 0-15,-21 0 0,21 21 0,0-20 16,-1 20-16,1 0 0,0-21 16,21 22-16,0-1 0,0-21 0,0 22 15,0-22-15,0 0 16,0 0-16,0 0 0,0 0 0,21 1 0,0-22 15,1 0-15,-1 0 0,21 0 16,-21 0-16,0 0 0,22 0 16,-22-22-16,21 22 0,-21-21 0,1 0 15,20 0-15,-21 0 0,0-22 16,0 22-16,1-21 0,-22 21 0,0-22 16,21 1-16,-21 0 0,21 21 15,-21-22-15,0 22 0,0 0 0,0 0 16,0 0-16,0 42 31,0 0-15,-21 0-16,21 21 0,0-20 0,0 20 15,0-21-15,0 21 0,0-20 16,0 20-16,21-21 0,-21 21 16,21-20-16,0-1 0,0 0 0,1 0 15,20 0-15,-21 0 0,0 1 16,22-22-16,-22 0 0,0 0 0,21 0 15,-21 0-15,1 0 0,20 0 0,-21-22 16,0 22-16,0-21 0,1 0 16,-1 0-16,0 0 0,0 0 15,-21-22-15,21 1 0,-21 0 16,21-1-16,1-20 0,-22 20 0,0-20 16,0 21-16,21-22 0,-21 22 0,0-22 15,21 22-15,-21 0 0,0-1 16,0 1-16,0 21 0,0 0 0,0-1 15,0 1-15,0 0 0,0 42 16,0 0 0,0 1-16,0-1 0,-21 21 15,21 0-15,-21 1 0,21-1 0,-22 0 16,22 1-16,0 20 0,0-20 16,0-1-16,0 21 0,0-20 0,0-1 15,0 0-15,0 1 0,0-1 16,0-21-16,0 22 0,0-22 15,0 0-15,22 0 0,-1 0 16,0-21-16,0 0 0,0 0 16,0 0-16,1 0 0,-1 0 0,0-21 15,21 21-15,-21-21 0,1 0 16,-1 0-16,0-1 0,0 1 0,21 0 16,-20-21-16,-1 21 0,-21-22 15,21 22-15,0-21 0,-21 21 0,21-1 16,-21 1-16,0 0 0,0 0 0,0 42 47,0 0-32,-21 0-15,21 22 0,0-22 0,-21 0 16,21 0-16,0 22 0,0-22 0,0 0 16,0 0-16,0 0 0,0 22 15,21-22-15,0 0 0,0 0 16,1-21-16,-1 0 0,0 0 15,21 0-15,-21 0 0,1 0 0,-1 0 16,0 0-16,21-21 0,-21 21 16,1-21-16,-1 0 0,0-1 0,0 1 15,0 0-15,0-21 0,1 21 16,-22-22-16,0 22 0,0-21 16,0 21-16,21-1 0,-21 1 0,0 0 15,0 0-15,0 0 16,0 42-1,-21-21-15,21 21 16,0 0-16,0 0 0,-22 1 0,1-1 16,21 21-16,-21-21 0,21 0 0,0 1 15,0-1-15,-21 0 0,21 0 16,-21 0-16,21 0 0,0 1 16,0-44 30,21 1-46,0 0 0,0 0 16,-21 0-16,21-22 0,1 22 0,-22-21 16,21 21-16,0-22 0,0 22 15,0 0-15,0-21 0,22 21 0,-22 21 16,0-22-16,0 22 0,-21-21 16,21 21-16,-21 21 15,0 1 1,0-1-16,0 0 0,0 0 0,0 21 15,0 1-15,0-22 0,0 21 16,0-21-16,0 22 0,0-22 16,0 21-16,0-21 0,22 1 0,-1-1 0,0-21 15,0 21-15,21 0 16,-20-21-16,20 0 0,0 0 0,1 0 16,-1 0-16,0 0 0,1-21 15,-1 0-15,0 21 0,1-21 0,-22-1 16,21 1-16,0 0 0,-20-21 15,20 21-15,-21-22 0,0 1 0,0 21 16,-21-22-16,0 1 0,22 21 0,-22-21 16,0 20-16,0-20 0,0 21 15,0 0-15,-22 21 0,1 0 16,0 0-16,-21 0 0,21 0 16,-1 21-16,-20 0 0,21 0 15,0 22-15,-22-22 0,22 21 0,0-21 16,0 22-16,21-22 0,0 21 15,0-21-15,0 0 0,0 1 0,0-1 16,0 0-16,21-21 16,0 0-16,0 0 0,22 0 0,-22 0 15,0 0-15,0 0 0,0-21 0,22 0 16,-22-1-16,0 22 0,0-21 16,0 0-16,1 0 0,-22 0 0,21 0 15,0-1-15,-21 1 16,0 0-16,21 0 0,-21 42 31,0 0-15,0 0-16,0 22 0,0-22 0,-21 21 15,21 1-15,-21-1 0,21 21 16,-21-20-16,-1-1 0,1 22 0,21-22 16,-21 21-16,21 1 0,-21-1 0,21 22 15,0-21-15,0 20 0,-21 1 16,21-22-16,0 22 0,0 0 0,0-1 15,0-20-15,0 21 0,0-1 0,0-20 16,0 20-16,0-20 16,-21-1-16,21 1 0,0-22 0,0 22 15,-22-22-15,1 0 0,0-20 0,21-1 16,-21 21-16,0-42 0,21 21 16,-21 0-16,-1-21 0,1 0 0,0 0 15,0 0-15,0 0 0,0 0 0,-1-21 16,1 0-16,0 21 0,0-21 15,0 0-15,21 0 0,-21-22 0,21 22 16,0-21-16,0 21 0,0-22 0,0 1 16,0-22-16,0 22 0,0-21 15,0-1-15,0 1 0,0-1 0,0 1 16</inkml:trace>
  <inkml:trace contextRef="#ctx0" brushRef="#br0" timeOffset="45808.16">12721 8234 0,'0'0'0,"-21"0"16,0-21-16,0 21 78,-1 21-62,1-21-16</inkml:trace>
  <inkml:trace contextRef="#ctx0" brushRef="#br0" timeOffset="46040.03">11472 8573 0,'0'0'0,"-21"0"0,0 21 0,0-21 15,42 0 1,0 0-16,21 0 15,-20 0-15,-1 0 0,21 0 0,0-21 16,1 21-16,-22 0 0,21 0 16,1 0-16,-22 0 0,21-22 0,-21 22 15,0 0-15,1 0 0,-1 0 0,0 0 16</inkml:trace>
  <inkml:trace contextRef="#ctx0" brushRef="#br0" timeOffset="46923.74">14838 8043 0,'0'0'16,"-21"-21"-16,21 0 0,0 0 16,0 0-16,0 0 15,21 21 16,0 0-31,0 0 0,0 0 16,0 21-16,1 21 0,-1-21 16,0 22-16,-21-1 0,0 0 0,21 22 15,-21-1-15,0-20 0,0 20 16,0 22-16,-21-22 0,21 22 0,-21 0 16,0-1-16,-1 1 0,1 0 15,-21-22-15,21 22 0,0-22 0,-1 1 16,22-22-16,-21 22 0,0-22 0,0 0 15,0 1-15,0-1 0,-1-21 16,1 0-16,0 22 0,0-22 16,0 0-16,0 0 0,-1 0 0,-20-21 15,21 21-15,-21 1 0,-1-22 16,22 0-16,-21 0 0,-1 21 0,-20-21 16</inkml:trace>
  <inkml:trace contextRef="#ctx0" brushRef="#br0" timeOffset="73935.32">2879 11748 0,'0'0'0,"-22"0"0,1-22 16,0 22-16,-21 0 0,21-21 0,-1 21 16,1 0-16,0 0 0,0 0 15,0 0-15,21-21 0,21 42 31,0-21-31,0 0 16,22 21-16,-22-21 0,21 0 16,0 0-16,22 22 0,-22-22 0,22 0 15,-1 0-15,1 0 0,20 0 16,-20 0-16,21 0 0,-1 0 16,-20 0-16,20 0 0,1 0 15,-21 0-15,-1 0 0,1 0 0,-22-22 16,21 22-16,-41 0 0,20 0 15,-21-21-15,0 21 0,0 0 0,-21-21 16,0 0-16,-21 0 16,0 21-16,0-21 15,-21-1-15,20 22 0,-20-21 0,21 21 16,-21 0-16,-1-21 0,22 21 16,-21 0-16,-1 0 0,22 0 0,0 0 15,0-21-15,0 21 0,0 0 16,42 0 15,21 0-31,-21 0 0,22 0 0,-1 0 16,0 0-16,1 0 0,-1 0 15,0 21-15,1-21 0,-1 0 0,-21 0 16,0 21-16,0-21 0,1 21 16,-22 1-16,0-1 0,-22 0 15,1 0-15,0 0 16,-21 0-16,-1 22 0,1-22 0,21 0 15,-21 0-15,-1 0 0,1 1 0,21-1 16,-22 0-16,22 0 16,0 0-16,0 0 0,21 1 15,0-1-15,21-21 32,0 0-32</inkml:trace>
  <inkml:trace contextRef="#ctx0" brushRef="#br0" timeOffset="74451.03">6032 11218 0,'0'-21'15,"0"0"-15,0 0 0,0 42 47,0 0-47,0 0 0,0 22 0,0-22 16,0 21-16,0-21 0,0 22 15,0-1-15,0 0 0,0-20 16,-21 20-16,21 0 0,-21-21 16,21 22-16,-21-22 0,21 21 0,0-21 15,0 1-15,0-1 0,0 0 16,0 0-16,21-21 16,0-21-1,-21 0-15</inkml:trace>
  <inkml:trace contextRef="#ctx0" brushRef="#br0" timeOffset="75179.62">6117 11578 0,'0'-21'15,"0"42"-15,0-63 0,0 21 16,0 0-16,0-1 0,21 1 16,-21 0-16,64 21 15,-43 0 1,-21 21 0,0 0-16,0 1 0,0-1 15,0 0-15,0 0 0,0 21 0,0-20 16,0-1-16,0 0 0,0 0 15,0 0-15,0 0 0,21 1 0,-21-1 16,21 0-16,-21 0 0,21-21 16,1 0-16,-1 0 0,0 0 15,0 0-15,0 0 0,0-21 16,1 21-16,-1-21 0,0 0 0,0-22 16,0 22-16,0 0 0,1-21 0,-1-1 15,0 1-15,0 0 0,0 20 16,0-20-16,1 0 0,-22 21 0,0-22 15,21 22-15,-21 0 16,0 0-16,21 0 0,-21-1 16,0 44 15,0-1-31,0 0 0,0 0 16,0 21-16,0-20 0,0 20 15,0-21-15,-21 21 0,21-20 0,0 20 16,-21 0-16,21-21 0,0 1 15,0 20-15,0-21 0,0 0 0,0 0 16,0 1-16,21-1 0,0-21 16,0 21-16,0-21 0,0 0 15,22 0-15,-22 0 0,21 0 0,1 0 16,-22 0-16,21 0 0,0 0 16,1-21-16,-22 0 0,21-1 0,1 1 15,-22 0-15,0-21 0,0 21 0,0-1 16,0-20-16,1 0 0,-22 21 15,0-22-15,0 1 0,0 21 0,0-22 16,0 22-16,0 0 0,0 0 16,0 0-16,-22 21 0,1 0 15,0 0 1,0 21-16,21 0 0,-21 21 0,0-20 16,21 20-16,0-21 0,0 21 0,-22-20 0,22 20 15,0-21-15,0 21 16,0-20-16,0-1 0,0 21 0,22-21 15,-22 0-15,21-21 0,0 22 16,0-1-16,0-21 0,0 0 0,1 21 16,-1-21-16,0 0 0,0 0 0,0 0 15,0 0 1,1-21-16,-1 0 0,0 21 16,0-22-16</inkml:trace>
  <inkml:trace contextRef="#ctx0" brushRef="#br0" timeOffset="75392.92">8488 11748 0,'0'-22'47,"0"1"-31,21 0-16,-21 0 0</inkml:trace>
  <inkml:trace contextRef="#ctx0" brushRef="#br0" timeOffset="75455.89">8763 11113 0,'0'-22'16</inkml:trace>
  <inkml:trace contextRef="#ctx0" brushRef="#br0" timeOffset="75615.8">8911 11303 0,'0'21'15,"0"0"1,0-63 15,0 21-15,0 0-16,0 0 0,0-1 15,42 1-15,-42-21 16</inkml:trace>
  <inkml:trace contextRef="#ctx0" brushRef="#br0" timeOffset="75907.64">8784 11282 0,'0'0'0,"-21"42"0,-21-21 0,20 22 0,22-1 0,0 0 15,0-20-15,0 20 16,0 0-16,0-21 0,0 22 0,0-22 16,22 0-16,-1 0 0,0 0 0,0 1 15,0-1-15,22-21 0,-22 21 16,63-21 0,-62 0-16,-1 0 0,21 0 0,-21-21 15,0 0-15,1-1 0,-1 1 0,21 0 16,-21-21-16,0 21 0,1-22 0,-1 1 15,21 0-15,-21-1 16,0 1-16,1 0 0,-1-1 0,21 22 16,-21 0-16,0-21 0,22 20 15,-22 44-15,21-44 0,-42 1 0</inkml:trace>
  <inkml:trace contextRef="#ctx0" brushRef="#br0" timeOffset="76083.53">9758 11367 0,'0'21'16,"0"0"-16,0 0 0,0 0 15,0 0-15,0 1 0,0-44 63,0 1-63,0 0 16,0 0-16,0 0 0,0-22 15,0 22-15,-21-21 0,-22 21 0,43-22 16</inkml:trace>
  <inkml:trace contextRef="#ctx0" brushRef="#br0" timeOffset="76140.5">9694 11134 0,'0'0'16,"-63"21"0,42 0-16,-22-21 0</inkml:trace>
  <inkml:trace contextRef="#ctx0" brushRef="#br0" timeOffset="76167.49">9398 11430 0,'-21'0'0,"42"0"0</inkml:trace>
  <inkml:trace contextRef="#ctx0" brushRef="#br0" timeOffset="76307.41">9313 11663 0,'0'0'15,"0"21"-15,0 0 16,21 0-16,-21 1 0,22-1 0,-1-21 15,0 21-15,0-21 16,0 21-16,0-21 0,1 0 0,20 0 16,-21 0-16,0-21 0,0 21 0,1-21 15,20 0-15,-21-1 0,0 1 16,0 0-16,1-21 0,-1-1 0,0 22 16,21-21-16</inkml:trace>
  <inkml:trace contextRef="#ctx0" brushRef="#br0" timeOffset="76788.13">9779 11494 0,'0'0'0,"21"-22"0,-21 44 16,0 20-1,21-21-15,-21 0 0,0 0 16,0 1-16,0 20 0,21-21 16,1 0-16,-1 0 0,0-21 0,0 22 15,0-1-15,0-21 0,1 0 0,20 0 16,-21 0-16,0 0 0,22 0 15,-22 0-15,0-21 0,21 21 0,-21-22 16,1 1-16,-1 0 0,0 0 0,0-21 16,0 20-16,-21-20 0,21 21 15,1 0-15,-22-22 0,0 22 0,0 0 16,0 0-16,0 0 16,0 42-1,0 0 1,0 0-16,-22 0 15,22 22-15,-42-22 0,21 0 0,21 0 16,0 22-16,0-22 0,0 0 0,0 21 16,0-21-16,0 1 0,0-1 15,0 0-15,-21 0 0,21 0 16,0 0-16,0-42 31,0 0-15,0 0-16,0 0 0,0 0 15,0-1-15,0 1 0,21-21 16,0 21-16,0-22 0,0 1 0,1 0 16,-1-1-16,0 1 0,0 21 0,21-21 15,22-1-15,-43 22 16</inkml:trace>
  <inkml:trace contextRef="#ctx0" brushRef="#br0" timeOffset="76960.1">12382 14478 0,'0'0'0,"-296"21"0,0 0 0,63 1 16,-148 20-16,254 0 0,21-21 0,21 1 0,22-22 16,21 21-16,-1 0 0,22-169 15,0-233-15,0-43 0,21 43 16,-21 64-16,21 63 0,0 63 0,0 22 16,0 63-16,0 0 0,0 22 0,0 20 15,0 22-15,0 0 0,21-1 16,0 1-16</inkml:trace>
  <inkml:trace contextRef="#ctx0" brushRef="#br0" timeOffset="79777.05">10202 11515 0,'0'-21'0,"21"-1"15,-21 1 1,22 21-16,-22-21 0,21 21 16,-21-21-16,0 0 0,21 0 15,-21-1-15,0 1 0,21 0 16,-21 0-16,0 0 0,0 0 0,0-1 16,0 1-16,0 0 0,0 0 15,0 0-15,0 0 16,0 42 15,0 0-15,0 0-16,0 21 0,0-20 15,0 20-15,0 0 0,0 1 0,0-1 16,0 0-16,0 1 0,0-22 0,-21 21 16,21 0-16,0-20 0,-21 20 15,21-21-15,0 21 0,0-20 0,0-1 16,0 0-16,0 0 0,-21-21 15,21-21 32,0 0-47,0 0 16,0-22-16,0 22 0,21-21 16,0 21-16,-21-22 0,21 1 15,0 21-15,0-22 0,1 1 0,-1 0 16,0 21-16,21-1 0,-21 1 15,22 0-15,-22 0 0,21 0 0,1 21 16,-22 0-16,21 0 0,0 0 0,1 21 16,-22 0-16,0 21 0,0-20 15,0 20-15,-21 0 0,0-21 0,0 22 16,0-1-16,0 0 0,0 1 0,-21-1 16,0-21-16,0 22 0,0-1 15,0-21-15,21 0 0,-22 0 0,22 1 16,-21-1-16,21 0 15,-21-21-15,21 21 0,21-21 32,0 0-32,1-21 15,-1 0-15,0 21 0</inkml:trace>
  <inkml:trace contextRef="#ctx0" brushRef="#br0" timeOffset="80336">13144 11451 0,'0'-21'0,"0"42"0,0-63 16,-21 42 0,0 0-16,0 0 15,21 21-15,-21 0 0,0 0 16,21 22-16,0-22 0,-22 21 15,1-21-15,21 22 0,-21-22 16,21 21-16,0-21 0,0 1 0,0 20 16,0-21-16,0 0 0,0 0 15,0 1 1,0-44 0,0 1-1,0 0-15,0 0 0,0 0 16,0-22-16</inkml:trace>
  <inkml:trace contextRef="#ctx0" brushRef="#br0" timeOffset="80679.8">13102 11070 0,'0'0'0,"-21"0"0,0 0 15,0 21-15,-1-21 0,22 22 16,0-1-16,-21 0 0,21 0 0,0 0 15,0 0-15,0 1 16,21-22-16,1 0 0,-1 0 16,0 0-16,0 0 0,0 0 15,0 0-15,1-22 0,-1 1 0,0 0 16,0 0-16,-21 0 0,0 0 0,0-1 16,0 1-16,0 0 15,0 0-15,-21 0 0,0 0 16,0 21-16,-1 0 0,1 0 15,0 0-15,0 0 0,0 0 0,0 0 16,21 21-16,0 0 0,0 0 0,0 21 16,0-20-16,0-1 0,0 21 15,0-21-15,0 0 0,0 22 0,21-22 16,0-21-16,0 21 0,21 0 16,-20-21-16</inkml:trace>
  <inkml:trace contextRef="#ctx0" brushRef="#br0" timeOffset="81583.81">13758 11345 0,'0'22'32,"0"-1"-32,-21 0 0,21 0 15,-21 0-15,21 0 0,0 22 0,0-22 16,-21 0-16,21 0 0,-21 22 15,21-22-15,-22 0 0,22 0 0,0 0 16,-21 0-16,21 1 16,0-44 15,0 1-31,0 0 16,0 0-16,21 0 0,-21-22 0,22 22 15,-1-21-15,0 0 0,0-1 0,0 1 16,22 21-16,-22-22 0,0 1 15,21 21-15,1 0 0,-22 0 0,21-1 16,-21 22-16,0 0 0,1 0 16,-1 0-16,0 22 0,0-1 0,-21 0 15,21 21-15,-21-21 0,0 22 0,0-1 16,0 0-16,0-20 0,0 20 16,0 0-16,0 1 0,0-22 15,0 0-15,0 21 0,0-21 16,0 1-16,21-1 0,1-21 15,-1 0-15,21 0 0,-21 0 0,22 0 16,-22 0-16,21-21 0,-21-1 16,22 1-16,-22 0 0,21 0 0,0 0 15,-20-22-15,-1 1 0,0 0 16,0-22-16,21 22 0,-42-22 0,22 1 16,-1 21-16,0-22 0,-21 22 15,0-22-15,21 22 0,-21 21 0,21-22 16,-21 22-16,0 0 0,0 0 15,0 42 1,-21 0 0,21 0-16,-21 22 0,0-1 15,0 0-15,21 1 0,-22 20 0,1-20 16,0 20-16,21 1 0,0-22 0,0 0 16,-21 22-16,21-22 0,0 0 15,0-20-15,0 20 0,0-21 0,21 0 16,0 0-16,0-21 0,1 0 15,-1 0-15,0 0 0,0 0 0,21 0 16,-20 0-16,-1 0 0,21-21 16,0 0-16,-20 0 0,20-21 15,-21 20-15,0 1 0,0 0 0,1-21 16,-1 21-16,-21-1 16,0 44-1,0-1 1,-21 0-16,21 0 0,-22 0 15,1 0-15,21 1 0,0-1 0,0 0 16,0 0-16,-21-21 0,21 21 16,0 0-16,21-21 31,-21-21-15,21 0-16,1 21 15,-22-21-15,0-21 0,21 20 0,0 1 16</inkml:trace>
  <inkml:trace contextRef="#ctx0" brushRef="#br0" timeOffset="81751.71">15219 11134 0,'0'0'0,"0"-21"0,-21 21 0,-1 0 0,1 0 32,0 0-32,21 21 31,-21-21 0</inkml:trace>
  <inkml:trace contextRef="#ctx0" brushRef="#br0" timeOffset="81915.62">14478 11282 0,'-21'21'0,"-43"-21"16,64 21-16,21-21 31,1 0-31,20 0 16,0 0-16,1 0 0,-1 0 15,0 0-15,22-21 0,-22 21 0,0 0 16,1 0-16,20 0 0</inkml:trace>
  <inkml:trace contextRef="#ctx0" brushRef="#br0" timeOffset="82908.34">15727 11536 0,'0'0'0,"0"-21"16,21 21-16,-21-21 15,0-1-15,0 1 0,0 0 16,0 0-16,0 0 0,0-22 0,0 22 15,0 0-15,0 0 0,0 0 16,0 0-16,-21 21 0,0 0 16,-1 0-16,1 0 0,0 0 15,-21 21-15,21 0 0,-1 0 16,-20 21-16,21 1 0,0-22 0,0 21 16,-1 1-16,1-22 0,21 21 15,-21 0-15,21-20 0,0-1 0,0 0 16,0 0-16,0 0 0,21 0 0,0-21 15,1 0-15,-1 0 16,0 0-16,0 0 0,0 0 0,22 0 16,-22 0-16,0-21 0,0 0 0,0 0 15,0 0-15,1 0 0,-1-1 16,0-20-16,0 21 0,-21-21 0,21-1 16,-21 1-16,21 0 0,-21 20 15,0-20-15,0 21 0,0 0 0,0 0 16,0 42-1,0 0 1,0 21-16,0-21 0,-21 1 16,21 20-16,-21 0 0,21-21 15,0 22-15,0-22 0,0 21 0,0-21 16,0 1-16,0-1 0,0 0 0,0 0 16,21 0-16,0-21 0,1 0 15,-1 0-15,0 0 0,21 0 0,-21 0 16,22 0-16,-1 0 0,-21-21 15,22 21-15,-22-21 0,21-21 0,-21 20 16,0-20-16,22 21 0,-22-21 0,0-22 16,21 22-16,-20-1 0,-1-20 15,0 21-15,0-1 0,-21 1 16,0 0-16,21-1 0,-21 22 0,0 0 16,0 0-16,-21 42 31,0 0-31,21 0 0,-21 22 15,0-1-15,-1 0 0,1 1 0,0 20 16,21-21-16,0 1 0,-21-1 16,21 0-16,0 1 0,0-1 0,0-21 15,0 0-15,0 22 0,21-22 16,-21 0-16,21-21 0,0 0 16,1 0-16,-1 0 0,21 0 0,-21 0 15,0 0-15,1 0 0,-1-21 16,0 0-16,0 0 0,0-22 15,0 22-15,1 0 0,-22-21 0,21 20 16,-21 1-16,21 0 0,-21 0 16,0 0-16,0 42 15,0 0 1,-21 0-16,0 0 0,21 1 16,0-1-16,-22 0 0,1 0 0,21 0 15,-21 0-15,21 1 0,0-1 0,0 0 16,0 0-1,0-42 17,21 0-17,-21 0-15,21-1 0,-21 1 0,22 0 16</inkml:trace>
  <inkml:trace contextRef="#ctx0" brushRef="#br0" timeOffset="83100.23">16954 11218 0,'0'0'0,"-21"0"16,0 0-16,0 0 0,0 0 15,0-21-15,-1 21 0,44 0 47,-1 0-31,0 0-16,21 0 0,-21 0 15,1 0-15</inkml:trace>
  <inkml:trace contextRef="#ctx0" brushRef="#br0" timeOffset="83711.88">17272 11451 0,'0'0'0,"-21"0"16,0 0-1,21-21 1,21 21-16,0 0 16,0 0-16,0-21 0,0 21 15,1 0-15,-1 0 0,21 0 0,-21 0 16,0 0-16,1 21 0,-1-21 16,-21 21-16,0 0 0,0 1 15,0-1-15,-21 0 0,-1-21 0,1 21 16,-21 0-16,0 0 0,-1 22 15,1-22-15,0 0 0,-22 0 0,22-21 16,-1 21-16,1 1 0,21-1 16,-21-21-16,20 21 0,1-21 15,0 0-15,42 0 32,0 0-32,1 0 15,-1 0-15,0 0 0,21 0 0,-21 0 16,1 0-16,-1 0 0,0 0 15,21 21-15,-21 0 0,1-21 0,20 21 16,-21 1-16,0-1 0,22 21 0,-22-21 16,0 0-16,0 22 0,-21-1 15,0 0-15,0-20 0,0 20 0,0 0 16,0 22-16,0-22 0,-21 0 16,0 1-16,0-1 0,-1 0 15,1 1-15,-21-22 0,0 21 0,20 1 16,-20-22-16,0 0 0,-1 0 15,-20 0-15,21 0 0,-1 1 0,-20-1 16,-1-21-16,22 0 0,-22 0 0,1 0 16,21 0-16,-22 0 0,43 0 15,-21-21-15,20 21 0,1-22 0,0 1 16,21 0-16,0 0 0,0 0 0,21 0 16,0-1-16,1-20 0,20 21 15,0-21-15,1-1 0,20 1 16,-21 0-16,22-1 0</inkml:trace>
  <inkml:trace contextRef="#ctx0" brushRef="#br0" timeOffset="84067.71">17801 11536 0,'-21'0'16,"21"-21"-16,0 0 15,21 21-15,0-22 16,0 1-16,1 21 0,-1-21 16,21 0-16,-21 0 0,0 0 0,1-1 0,-1 1 15,0 0-15,0 0 16,-21 0-16,0 0 0,0-1 0,-21 1 16,0 21-16,0 0 15,-22 0-15,22 21 0,-21 1 16,-1 20-16,1-21 0,21 21 0,-21 1 15,20-1-15,1 0 0,0 1 16,21-22-16,-21 21 0,21 1 0,0-22 16,0 21-16,21-21 0,0 0 0,0 1 15,1-1-15,-1-21 0,21 21 16,-21-21-16,22 0 0,-22 0 0,0 0 16,21 0-16,-21-21 0,22 21 15,-1-21-15</inkml:trace>
  <inkml:trace contextRef="#ctx0" brushRef="#br0" timeOffset="84819.81">19854 11282 0,'0'-42'15,"0"20"-15,0 1 0,0 0 0,0 0 16,0 0-16,0 0 15,0-1-15,0 1 0,-21 21 16,0 0-16,0 0 16,0 0-16,-1 0 0,1 21 0,0 1 15,-21 20-15,21-21 0,-1 21 0,-20 1 16,21-1-16,0 0 0,-22 22 16,22-22-16,0 1 0,0 20 15,21-21-15,0 1 0,0-1 16,0-21-16,0 22 0,0-22 0,0 0 15,42 0-15,-21 0 0,1-21 0,20 0 16,0 0-16,1 0 0,20 0 16,-21-21-16,1 0 0,20 0 0,-20 0 15,-1-22-15,0 22 0,-21-21 0,22-1 16,-22 1-16,0 0 0,0-1 16,-21-20-16,0 21 0,0-22 0,0 22 15,0-1-15,-21 1 0,0 0 16,-21 21-16,20-1 0,1 1 0,-21 21 15,0 0-15,20 0 0,-20 0 16,0 0-16,21 21 0,-22 1 16,22-1-16,0 0 0,0 0 0,0 0 15,21 22-15,0-22 0,0 0 16,0 0-16,0 0 0,0 0 0,21 1 16,21-1-16,-21-21 0,22 0 0,-1 0 15</inkml:trace>
  <inkml:trace contextRef="#ctx0" brushRef="#br0" timeOffset="85808.17">20701 10859 0,'0'0'0,"21"-22"0,0-41 16,-21 21-16,0 20 16,0 1-16,21 0 0,-21 0 0,0 0 15,-21 21 1,0 21-1,0 21-15,0-21 0,0 1 16,-1 20-16,1 0 0,0 1 16,0-1-16,0 0 0,0 22 0,-1-22 15,1 22-15,0-1 0,-21 1 16,21-22-16,-1 21 0,1-20 0,0-1 16,0 0-16,21 1 0,-21-1 15,21-21-15,-21 0 0,21 1 16,0-1-16,0-42 31,21-1-31,0 1 0,0 0 16,0 0-16,0 0 0,1-22 0,20 22 15,-21 0-15,21 0 0,-20 0 16,20 0-16,-21-1 0,21 1 0,-20 21 16,-1 0-16,21-21 0,-21 21 15,0 0-15,22 0 0,-22 0 16,0 0-16,0 21 0,0-21 0,-21 21 0,22 1 15,-22-1-15,21-21 16,-21 21-16,0 0 0,0 0 0,0 0 16,0 1-16,0-1 0,-21 0 0,-1 0 15,1 0-15,-21 0 0,21-21 16,-22 22-16,22-1 0,-21-21 0,0 21 16,20-21-16,-20 21 0,0-21 15,21 0-15,-1 0 0,1 21 0,0-21 16,42 0 15,0 0-31,1 0 0,-1 0 0,21 0 16,0 0-16,1 0 0,-1 0 15,0 0-15,1 0 0,20 0 16,-20 0-16,-1 0 0,0 0 0,1 0 16,-1-21-16,0 0 0,1 21 0,-22-21 15,21 0-15,-21-1 0,0 1 16,1 0-16,-1 0 0,0-21 0,0 20 15,-21 1-15,21 0 0,-21 0 16,0 0-16,0 0 0,0-1 0,0 1 16,0 42 15,-21 1-15,21-1-16,0 21 0,-21-21 15,21 22-15,0-22 0,0 21 0,0 0 16,0 1-16,0 20 0,0-20 0,0 20 15,0-21-15,0 22 0,0 21 16,-21-22-16,0 1 0,21-1 0,-22 22 16,1-22-16,0 1 0,0-1 0,0 22 15,0-22-15,-22 1 0,22-22 16,0 22-16,-21-22 0,20 22 0,1-22 16,-21-21-16,21 21 0,-22-20 0,22-1 15,0 0-15,-21 0 0,21 0 16,-1-21-16,1 0 15,0 0-15,0 0 0,21-21 16,0 0-16,0 0 0,0 0 16,0-1-16,0 1 0,0 0 0,0-21 15,21 21-15,0-22 0,0 1 0,1 21 16,-1-22-16,21-20 0,-21 21 16,22-1-16,-22-20 0</inkml:trace>
  <inkml:trace contextRef="#ctx0" brushRef="#br0" timeOffset="86012.01">21484 11134 0,'0'0'0,"-42"-21"16,21-1-16,-1 22 15,1 0-15,0-21 0,0 21 0,0 0 16,0 0-16,21 21 31,21-21-31,0 22 0,0-1 16,0 0-16,0 0 0</inkml:trace>
  <inkml:trace contextRef="#ctx0" brushRef="#br0" timeOffset="87015.33">21738 11536 0,'0'0'0,"0"21"0,0-42 32,21 0-32,0 0 15,1-1-15,-1 22 0,0-21 0,0 0 16,0-21-16,-21 21 0,21-1 16,1 1-16,-22 0 0,0 0 15,0 0-15,-22 21 16,1 21-16,0 0 15,0 0-15,0 0 0,0 22 16,-1-22-16,1 21 0,21 1 16,-21-22-16,21 21 0,0-21 0,0 22 15,0-22-15,0 0 0,0 0 0,21 0 16,0 0-16,1 1 0,-1-22 16,0 0-16,0 21 0,21-21 0,-20 0 15,-1 0-15,0 0 0,21 0 16,-21-21-16,1-1 0,-1 1 0,0 0 15,21 0-15,-21 0 0,1-22 0,-1 22 16,0-21-16,0 0 16,0-1-16,0 22 0,1-21 0,-1 21 0,-21-1 15,0 1-15,21 0 0,0 21 16,-21 21 15,0 0-31,0 1 16,0-1-16,0 0 15,21-21-15,-21 21 16,21-21 0,-21-21-1,0 0-15,0 0 16,22 21-16,-22-22 0,0 1 16,0 0-16,0 0 0,0 0 31,-22 21-31,1 0 0,0 0 15,0 21-15,0 0 0,0 0 16,21 0-16,-22 1 0,1-1 16,0 21-16,21-21 0,0 22 0,-21-22 15,21 0-15,-21 21 0,21-21 16,0 1-16,0 20 0,0-21 0,0 0 16,0 0-16,0 1 0,21-22 0,-21 21 15,21-21-15,0 0 16,0 0-16,1 0 0,20 0 0,-21 0 15,21 0-15,-20 0 0,20-21 0,0-1 16,-21 1-16,22 0 0,-22-21 16,21 21-16,1-22 0,-22 1 0,21-22 15,0 22-15,-20-21 0,-1 20 16,0-20-16,0-1 0,0 22 16,0 0-16,-21-1 0,0 22 0,0-21 0,0 21 15,0-1-15,0 1 0,-21 21 16,0 0-1,0 21-15,0 22 16,0-22-16,-1 21 0,22 1 16,-21-1-16,21 21 0,-21-20 0,21-1 15,0 22-15,0-22 0,-21 0 16,21 1-16,0-1 0,0-21 0,0 21 16,0-20-16,0 20 0,0-21 0,0 0 15,0 0-15,0 1 16,21-22-16,0 0 0,0 0 15,1 0-15,-1 0 16,0-22-16,0 1 0,0 21 0,0-21 16,-21 0-16,0 0 0,22 0 0</inkml:trace>
  <inkml:trace contextRef="#ctx0" brushRef="#br0" timeOffset="87211.68">22839 11282 0,'0'0'0,"-21"-21"15,-1 21-15,1 0 16,21-21 0,21 21-1,1 0-15,-1 0 0,0 0 16,21 0-16,-21 0 0,22 0 0,-22 0 16,0 0-16,21 0 0,-20 0 0,-1 0 15,0 0-15,0 0 16,0 0-16,22 0 0</inkml:trace>
  <inkml:trace contextRef="#ctx0" brushRef="#br0" timeOffset="87951.77">24130 11176 0,'0'0'0,"-21"-21"0,0-21 0,21 20 15,-22 1-15,22 0 0,-21 0 0,21 0 16,0 0-16,0-1 0,0 1 16,0 0-16,0 0 0,0 0 15,0 0-15,21 21 0,1 0 0,-1 0 16,0 0-16,0 21 16,-21 0-16,0 21 0,21 1 0,-21-1 15,21 0-15,-21 22 0,0-1 16,0 1-16,0-1 0,0 1 0,0-22 15,0 22-15,0-22 0,-21 0 16,21-21-16,0 22 0,-21-22 16,21 0-16,0 0 0,0-42 31,0-21-15,0 21-16,0-22 0,21 1 0,0 0 15,1-1-15,-1-20 0,0-1 16,0 1-16,21-1 0,-20 1 0,20-1 15,0 1-15,1-1 16,-22 22-16,21 0 0,-21-1 0,22 1 0,-22 21 16,0 0-16,0-1 0,0 22 15,0 0 1,-21 22-16,0-1 0,0 0 16,0 0-16,0 21 0,0-20 15,0 20-15,0 0 0,0 1 0</inkml:trace>
  <inkml:trace contextRef="#ctx0" brushRef="#br0" timeOffset="89351.31">25019 11536 0,'0'0'0,"21"0"0,0-21 0,-21 0 15,21-1-15,1 1 0,-1 0 0,-21 0 16,21-21-16,-21-1 0,21 22 15,-21-21-15,0-1 0,0 22 0,0-21 16,0 21-16,0 0 0,0-1 16,-21 22-16,0 0 0,0 0 0,-22 0 15,22 0-15,0 22 0,-21-1 0,20 0 16,-20 21-16,0 1 0,-1-1 16,22 0-16,-21 1 0,21-1 0,0 0 15,-1-21-15,1 22 0,21-1 16,0-21-16,0 0 0,0 1 0,21-1 15,1-21-15,-1 0 0,0 0 16,0 0-16,21 0 0,-20 0 16,20 0-16,-21 0 0,21-21 0,-20-1 15,-1 1-15,21 0 0,-21-21 16,0 21-16,1-22 0,-1 22 0,0-21 16,-21-1-16,21 22 0,-21-21 0,21 21 15,-21-22-15,0 22 16,0 0-16,0 42 15,0 0-15,0 22 16,-21-22-16,21 0 0,-21 21 16,0-20-16,21 20 0,0-21 15,0 21-15,-21-20 0,21 20 16,0-21-16,0 0 0,0 0 0,0 1 16,0-1-16,21 0 0,0-21 15,0 0-15,0 0 0,22 0 16,-22 0-16,0 0 0,21 0 0,-21-21 15,22 0-15,-22-1 0,21 1 16,1 0-16,-22-21 0,0 21 0,21-22 16,-42 1-16,21 0 0,-21 20 15,0-20-15,0 21 0,0-21 0,0 20 16,0 1-16,-21 21 0,0 0 16,0 0-16,0 0 15,0 21-15,-1 1 0,22-1 16,-21 0-16,21 0 0,0 0 15,0 0-15,0 1 0,0-1 0,21 0 16,1 0-16,-22 21 0,21-20 0,0-1 16,0 0-16,0 0 0,0-21 15,1 21-15,-1 0 0,-21 1 0,21-22 16,0 0-16,0 21 0,0-21 0,1 0 16,-1 0-16,21 0 15,-21 0-15,0 0 0,1 0 0,20 0 16,-21-21-16,0-1 0,22 22 15,-22-21-15,21 0 0,-21 0 16,0 0-16,1-22 0,-1 22 0,-21 0 16,0-21-16,21 21 0,-21-1 15,0-20-15,0 21 0,0 0 0,0 0 16,-21-1-16,0 22 16,-1 0-16,1 0 0,0 0 0,0 22 15,0-22-15,-22 21 0,22 0 0,0 21 16,0-21-16,-21 1 0,20 20 15,22-21-15,-21 21 0,21-20 0,0 20 16,0-21-16,0 0 0,0 0 16,0 1-16,0-1 0,21-21 15,-21 21-15,22-21 0,-1 0 0,0 0 16,0 0-16,0 0 0,0 0 16,1 0-16,-1-21 0,0 0 15,0 21-15,0-22 0,0 1 0,-21 0 16,22 0-16,-1-21 0,-21 20 15,0 1-15,0 0 0,21 0 0,-21 0 16,0 0 0,0 42-1,0 0-15,-21 0 16,21 0-16,0 0 16,0 1-16,0-1 0,-21 0 0,21 0 15,0 0-15,0 0 0,0 1 16,0-1-16,21-21 15,0 0-15,0 0 0,0 0 16,0 0-16,1 0 0,-1-21 16,0 21-16,0-22 0,-21 1 15,21 21-15,0-21 0,1 0 0,-22 0 16,21-22-16,-21 22 0,21 0 16,-21 0-16,0 0 0,0 0 15,0 42 16,0 0-31,0 0 0,0 0 0,0 0 16,0 1-16,0-1 0,0 0 16,-21 0-16,21 0 0,0 0 15,0 1-15,0-1 0,0 0 16,0-42 31,21 21-47,-21-21 0,0-1 15,0 1-15</inkml:trace>
  <inkml:trace contextRef="#ctx0" brushRef="#br0" timeOffset="89548.2">26501 11218 0,'0'0'0,"0"-21"0,-22 0 31,1 21-31,0 0 31,42 0 16,0 0-47,1 0 16,-1 0 0</inkml:trace>
  <inkml:trace contextRef="#ctx0" brushRef="#br0" timeOffset="90044.91">26860 11007 0,'0'-21'31,"-21"21"-31,0 21 16,21 0-16,-21 0 16,21 0-16,-21 22 0,21-1 0,-21 0 15,21 1-15,-22-1 0,1 0 0,21 1 16,-21-22-16,21 21 15,-21 0-15,0-20 0,21 20 0,0-21 16,-21 0-16,21 0 0,-22 1 16,22-44 31,0 1-47,22 0 0,-1 21 0,-21-21 15,21 0-15,0 0 0,0-1 0,0 1 16,1 0-16,-1 21 0,0-21 15,0 21-15,0 0 0,0 0 0,1 0 16,-1 0-16,0 0 0,0 0 16,0 0-16,0 21 0,-21 0 15,0 0-15,0 1 0,0-1 0,0 0 16,0 0-16,0 0 0,0 0 16,0 1-16,-21-1 0,0 0 0,0 0 15,0 0-15,0-21 0,-1 21 0,1 1 16,0-22-16,0 0 0,0 21 15,0-21-15,-1 0 0,1 0 16,21-21 15,0-1-31,21 1 16,-21 0-16,22 0 0</inkml:trace>
  <inkml:trace contextRef="#ctx0" brushRef="#br0" timeOffset="90347.74">27220 11007 0,'0'0'0,"0"-21"0,0 42 32,-21 0-17,21 0-15,0 0 0,-21 22 16,21-22-16,0 21 0,-21 0 0,0 1 15,21-1-15,-22 0 0,1 1 16,0-22-16,0 21 0,0 1 16,21-1-16,-21-21 0,-1 0 0,1 22 15,21-22-15,0 0 0,-21 0 0,21 0 16,0 0-16,21-21 31,0 0-15,1-21-16,-1 0 0,0 0 15</inkml:trace>
  <inkml:trace contextRef="#ctx0" brushRef="#br0" timeOffset="90940.91">27220 11557 0,'0'-21'47,"21"21"-32,1 0-15,-22-21 0,21 21 0,-21-21 16,21 21-16,-21-22 0,0 1 16,0 0-16,0 0 31,-21 21-15,0 0-16,21 21 15,-22 0-15,1 0 0,0 1 16,0-1-16,21 0 0,-21 0 15,21 0-15,0 0 0,-21 1 0,21-1 16,0 0-16,0 0 0,0 0 16,0 0-1,21-21-15,0 0 16,0 0-16,0 0 0,0 0 16,22 0-16,-22 0 0,21-21 0,-21 0 15,1 21-15,20-21 0,-21 0 0,0 0 16,0-1-16,1 1 15,-1 0-15,0 0 0,0-21 0,-21 20 16,21 1-16,-21 0 0,0 0 16,-21 21-1,0 0-15,0 0 0,0 0 0,21 21 16,-22 0-16,22 0 0,0 1 16,0-1-16,0 0 0,0 0 15,0 0-15,0 0 0,0 1 16,0-1-16,0 0 0,0 0 15,0 0-15,0 0 0,0 1 16,0-1 0,-21-21-1,0 0-15,0 0 0,0 0 16,0 0-16,-1 0 16,1 0-16,0 0 0,-21 0 0,21 0 15</inkml:trace>
  <inkml:trace contextRef="#ctx0" brushRef="#br0" timeOffset="91808">12552 13187 0,'0'0'0,"0"-21"16,-21 21 31,21 21-47,-22 0 0,22 0 0,0 0 16,-21 1-16,0-1 0,0 21 0,21-21 15,-21 0-15,0 22 0,21-22 16,-22 0-16,1 21 0,21-20 15,-21-1-15,21 0 0,0 0 16,-21 0-16,21 0 0,-21 1 0,0-1 16,21-42 15,0-1-31,0 1 16,21-21-16,0 21 0</inkml:trace>
  <inkml:trace contextRef="#ctx0" brushRef="#br0" timeOffset="92167.78">12531 12742 0,'0'0'0,"0"-21"0,0 0 0,-22 21 16,1 0-16,0 0 0,0 0 16,0 0-16,21 21 15,-21-21-15,21 21 0,0 1 0,0-1 16,0 0-16,0 0 15,21-21-15,21 0 16,-21 0-16,0 0 0,1 0 16,-1 0-16,21 0 0,-21-21 0,0 0 15,1 0-15,-1-1 0,-21 1 0,0 0 16,0 0 0,0 0-16,0 0 0,-21 21 15,-1 0-15,1 0 16,0 0-16,0 0 0,0 0 0,0 0 15,-1 0-15,1 21 0,21 0 0,0 0 16,-21 0-16,21 0 0,0 1 16,0-1-16,0 0 0,0 0 0,0 0 15,21 0-15,0 1 0,-21-1 16,22 0-16,-1 0 0</inkml:trace>
  <inkml:trace contextRef="#ctx0" brushRef="#br0" timeOffset="92672.49">13166 13102 0,'0'21'15,"0"1"1,-22-22-16,1 21 0,21 0 0,-21-21 16,21 21-16,0 0 0,-21 0 15,21 1-15,-21-1 0,21 0 0,0 0 16,0 0-16,0 0 0,-21 1 0,21-1 15,0 0-15,0 0 16,0 0-16,0 0 0,-22-21 0,22 22 0,0-1 16,0-42 15,0-1-15,0 1-16,0 0 15,0 0-15,0 0 0,0-22 0,0 22 16,22-21-16,-1 21 0,0-22 15,0 1-15,21 0 0,-20 21 0,20-22 16,-21 22-16,21 0 0,1 0 0,-1 0 16,-21 21-16,22 0 0,-1 0 15,-21 0-15,0 21 0,22-21 16,-22 21-16,-21 21 0,0-21 0,0 1 16,0 20-16,0 0 0,0-21 15,-21 22-15,21-1 0,-22-21 0,1 22 16,0-22-16,21 21 0,-21-21 15,0 0-15,0 1 0,21-1 0,0 0 16,0 0-16,0 0 0,0-42 47,21 0-47,-21 0 0</inkml:trace>
  <inkml:trace contextRef="#ctx0" brushRef="#br0" timeOffset="93687.25">15875 13504 0,'0'0'0,"0"-21"16,21 0-16,0 0 0,0 0 16,-21 0-16,0-1 0,22 1 15,-1 0-15,-21-21 0,0 21 0,0-1 16,0-20-16,0 21 16,0-21-16,0 20 0,0-20 0,0 21 15,-21-21-15,21 20 0,-43-20 16,22 21-16,0 0 0,0 21 0,0 0 15,-1 0-15,-20 0 0,21 0 0,-21 0 16,20 21-16,-20 0 0,21 21 16,0 1-16,0-1 0,-1 0 0,1 1 15,21-1-15,-21 22 0,21-22 16,0 21-16,0-20 0,0-1 0,0 0 16,0-20-16,0 20 0,21-21 15,0 0-15,1-21 0,-1 0 0,0 0 16,0 0-16,0 0 0,0-21 0,1 0 15,20 0-15,-21 0 16,21-1-16,-20-20 0,-1 0 0,21 21 16,-21-22-16,22-20 0,-22 20 15,0-20-15,0 21 0,0-22 0,22 1 16,-43-22-16,21 21 0,0 1 16,0-1-16,-21 22 0,21-21 0,-21 20 15,0 22-15,0-21 0,0 21 0,0-1 16,-21 22-1,0 22-15,0-1 0,0 0 16,21 21-16,-22 1 0,1 20 16,0 1-16,21-1 0,-21 1 15,0-1-15,0 22 0,21-22 16,0 1-16,0-22 0,0 22 0,0-22 16,0 0-16,0 1 0,0-1 15,0 0-15,21-21 0,0 1 0,0-1 16,21 0-16,-20-21 0,-1 0 0,0 0 15,21 0-15,-21 0 0,22-21 16,-22 21-16,21-21 0,-21-1 0,1 1 16,20-21-16,-21 21 0,0 0 15,0-1-15,1 1 0,-1-21 16,-21 21-16,21 0 0,-21 42 31,0 0-31,0 0 16,0 0-16,0 0 15,-21 1-15,21-1 0,0 0 0,0 0 16,0 0-16,0 0 0,0 1 16,0-44 31,0 1-47,21 0 0</inkml:trace>
  <inkml:trace contextRef="#ctx0" brushRef="#br0" timeOffset="93860.15">16616 13039 0,'-21'0'0,"-1"0"16,22 21 31,22-21-32,-1 0-15,0 0 0</inkml:trace>
  <inkml:trace contextRef="#ctx0" brushRef="#br0" timeOffset="96416.41">16785 13293 0,'0'0'0,"0"21"16,21-21-1,0 0-15,1 0 16,-1-21-16,21 0 0,0-1 0,1 1 16,-1 0-16,0 0 0,22 0 15,-22 0-15,1-22 0,-1 22 0,0-21 16,-21-1-16,22 22 0,-22-21 16,0 0-16,0-1 0,0 1 15,-21 0-15,0-1 0,0 22 0,0-21 16,0 21-16,0-22 0,0 22 15,0 0-15,-21 0 0,0 21 16,0 0-16,0 0 16,0 0-16,21 21 0,-22 0 0,22 0 15,-21 0-15,0 1 0,21 20 0,0 0 16,-21 22-16,0-22 0,21 22 16,-21-1-16,21 1 0,0-1 0,-22 1 15,1 20-15,21-20 0,-21-1 16,21 1-16,-21 20 0,0-20 0,0-1 15,21 1-15,-22 21 0,1-22 16,21 1-16,-21-1 0,21 1 16,-21-1-16,0 1 0,21-1 0,0 1 15,0-22-15,0 21 0,0-20 16,0-1-16,0-21 0,0 0 0,0 1 16,0-1-16,21 0 0,0-21 0,0 0 15,22 0-15,-22-21 0,21 0 16,-21-1-16,22 1 0,-1 0 0,-21-21 15,21 21-15,-20-22 0,20 1 16,-21 0-16,-21-1 0,0 1 0,0 0 16,0-1-16,0 1 0,0-22 0,0 22 15,-42-21-15,21 20 16,-1-20-16,-20 20 0,0 1 0,21 0 16,-22 21-16,1-22 0,21 22 0,0 21 15,-22-21-15,43 0 0,-21 21 16,21-21-16,0-1 15,21 1-15,0 21 16,22-21-16,-1 21 0,0-21 0,1 0 16,20 0-16,-20-1 0,20 1 15,1 0-15,-1 0 0,1-21 16,-1 20-16,-21-20 0,1 0 0,-1-1 0,0 1 16,-20 0-16,-1-1 0,0 1 15,0-21-15,-21 20 0,0 1 16,0-22-16,0 22 0,0 0 15,0-22-15,0 22 0,0 0 0,0 20 16,0-20-16,-21 21 0,21-21 16,-21 20-16,21 1 0,-21 0 15,-1 21-15,1 0 16,0 21-16,21 0 16,-21 1-16,21 20 0,0-21 0,-21 21 15,21 1-15,0-1 0,0 0 16,0 22-16,0-1 0,0 1 15,0-1-15,0 1 0,0 21 0,0-22 16,-21 22-16,21-22 0,-22 1 16,22 20-16,0-20 0,0 21 0,-21-22 15,0 1-15,21-1 0,-21 1 16,21-1-16,-21 1 0,21-1 0,-21-21 16,21 1-16,-22 20 0,22-20 0,0-1 15,0 0-15,0 1 0,0-22 16,0 21-16,0-21 0,0 22 0,0-22 15,0 0-15,0 0 0,0 0 16,22 0-16,-1-21 0,0 0 16,0 0-16,0 0 15,0 0-15,1-21 16,-1 21-16,0-21 0,0 0 0,-21 0 16,21 0-16,0-1 0,1 1 0,-22 0 15,21-21-15,-21 21 0,21-22 16,-21 22-16,0-21 0,21-1 0,0 1 15,-21 0-15,0-1 0,0 1 0,0 0 16,0-22-16,0 22 0,0 0 16,0-1-16,0 1 0,-21 0 0,0 20 15,0-20-15,0 21 16,-1 0-16,-20 0 0,21-1 0,-21 1 16,-1 0-16,22 0 0,-21 21 0,21-21 15,-1 21-15,1 0 0,0 0 16,0 0-16,21-21 0,21 21 31,0 0-31,0 0 0,1 0 16,-1 0-16,21 0 0,-21-22 0,22 22 15,-22 0-15,21-21 0,0 0 16,1 21-16,-1-21 0,-21 0 0,22 0 16,-1 21-16,-21-22 0,0-20 15,22 21-15,-43 0 0,21 0 0,-21-22 16,21 22-16,-21 0 0,0 0 15,0-22-15,0 22 0,0 0 16,0 0-16,0 0 0,-21 0 16,0 21-1,21 21 17,0 0-32,0 0 0,0 0 15,0 0-15,21 1 16,0-1-16,-21 0 0,21-21 0,0 21 15,0 0-15,1 0 0,-22 1 16,21-22-16,0 21 0,0 0 0,0-21 16,-21 21-16,21-21 0,1 0 15,-1 0-15,0 0 16,0 0-16,0 0 0,0 0 16,1 0-16,-1 0 0,0-21 15,0 21-15,-21-21 0,21 21 16,0-21-16,1-1 0,-22 1 0,21 0 15,0 0-15,-21 0 0,0 0 16,21 21-16,-21-22 0,21 1 0,-21 0 16,0 0-1,0 42 17,0 0-17,0 0-15,-21 1 0,21-1 0,-21 0 16,21 0-16,-21 0 0,21 0 0,0 1 15,0 20-15,0-21 0,0 0 16,0 0-16,0 1 0,0-1 16,21-21-16,0 21 0,0-21 15,0 0-15,1 0 0,-1 0 0,0 0 16,0 0-16,21 0 0,-20-21 16,20 21-16,-21-21 0,21-1 0,1 1 15,-1 0-15,-21 0 0,22 0 16,-22 0-16,0-1 0,0-20 0,0 21 15,0 0-15,-21 0 0,22-1 16,-22 1-16,0 0 0,0 0 0,0 0 16,-22 21-1,1 0-15,0 0 16,0 21-16,0 0 16,21 0-16,-21 0 0,21 1 0,0 20 15,-22-21-15,22 21 0,-21-20 0,21-1 16,0 21-16,0-21 0,-21 0 15,21 1-15,-21-1 0,21 0 16,0 0-16,0-42 47,0 0-47,21 0 16,0-1-16,-21 1 0,21-21 0,1 21 15,-1 0-15,0-22 0,0 22 16,0 0-16,-21 0 0,21 0 0,1-1 15,-1 1-15,0 21 0,0 0 0,0 0 32,-21 21-32,0 1 0,0-1 15,0 0-15,0 0 0,0 0 16,21 0-16,-21 1 0,22-1 16,-22 0-16,21 0 0,0 0 0,0 0 15,0 1-15,0-1 0,22-21 16,-22 0-16,0 21 0,21-21 0,-20 0 15,20 0-15,-21 0 0,21 0 0,-20 0 16,-1-21-16,21 0 0,-21 21 16,0-22-16,1 1 0,-1-21 0,0 21 15,-21-22-15,21 1 0,0 0 16,0-1-16,1-20 0,-22 21 16,21-22-16,0 22 0,-21-1 0,21 1 0,-21 0 15,21-1-15,-21 22 16,0-21-16,0 21 0,0 0 15,-21 21 1,0 21 0,21 0-16,-21 0 0,0 21 0,-1 1 15,22-1-15,-21 0 0,0 1 16,21 20-16,0-20 0,-21-1 0,0 0 16,21 1-16,0-1 0,0 0 15,0 1-15,0-22 0,0 21 0,0-21 16,0 0-16,0 1 0,21-22 0,0 21 15,0-21-15,0 0 0,1 0 16,-1 0-16,0 0 0,0 0 16,0 0-16,0 0 0,1-21 0,20-1 15,-21 1-15,0 0 0,0 0 16,1 0-16,-1 0 0</inkml:trace>
  <inkml:trace contextRef="#ctx0" brushRef="#br0" timeOffset="96672.26">20002 12848 0,'0'0'0,"-21"0"0,0 0 0,0 0 16,42 0 15,0 0-31,0 0 0,1 0 16,-1 0-16,0 0 0,21 0 0,-21 0 15,1 0-15,20 0 0,-21 0 16,21 0-16,-20 0 0,-1 0 0,0 0 16,0 0-16,0 0 0,-21-21 31</inkml:trace>
  <inkml:trace contextRef="#ctx0" brushRef="#br0" timeOffset="98528.24">21611 12742 0,'0'-42'0,"0"84"0,0-105 16,21 42-16,-21 0 0,0-1 0,0 1 15,0 0-15,-21 21 16,0 21 0,0 0-16,0 1 0,21 20 15,-22 0-15,1 1 0,21-1 16,-21 0-16,0 1 0,21-1 0,-21 0 16,21 1-16,-21-1 0,21-21 15,0 0-15,0 0 0,0 1 16,0-1-16,21-42 31,0-1-31,0 1 0,0 0 16,0-21-16,22 21 0,-22-22 15,0 1-15,0 21 0,0-22 0,-21 22 16,22 0-16,-1 0 0,-21 0 0,21 0 16,-21 42-1,0 0-15,21 0 16,-21 0-16,0 0 0,0 22 15,21-22-15,-21 21 0,0 1 0,0-22 16,21 0-16,1 0 16,-22 21-16,21-20 0,0-22 0,-21 21 0,21 0 15,0-21-15,0 0 0,22 0 16,-22 0-16,0 0 0,0 0 16,22-21-16,-22 0 0,0 21 0,21-22 15,-21 1-15,1-21 0,-1 21 16,0-22-16,0 1 0,0 21 0,-21-21 15,21-1-15,1 1 0,-22 0 0,0-1 16,0 22-16,0 0 0,21 0 16,-21 0-16,0-1 0,0 44 31,-21-22-31,21 21 0,0 21 16,-22-21-16,1 22 0,0-22 15,21 21-15,-21 0 0,21 1 16,0-22-16,0 21 0,0 1 0,0-22 15,0 21-15,0-21 0,21 22 16,-21-22-16,21 0 0,0 0 0,22-21 16,-22 21-16,0-21 0,21 0 15,1 0-15,-1 0 0,0 0 0,1 0 16,-1 0-16,22-21 0,-22 21 0,0-21 16,1 0-16,-1 0 0,0-1 15,-21-20-15,22 21 0,-22-21 0,0-1 16,-21 1-16,21 0 15,-21-1-15,0 1 0,0 21 0,0-22 16,0 1-16,0 21 0,0 0 0,0 0 16,-21-1-16,0 22 15,0 0-15,0 0 0,-22 0 0,22 0 16,0 22-16,-21 20 0,20-21 16,-20 21-16,0-20 0,21 20 0,-1 0 15,-20-21-15,42 22 0,-21-1 0,21-21 16,-21 0-16,21 22 0,0-22 15,0 0-15,21 0 0,0 0 16,0-21-16,22 0 16,-22 0-16,0 0 0,0 0 15,21-21-15,-20 0 0,-1 0 0,21 0 16,-21 0-16,0-1 0,-21 1 16,22 0-16,-1-21 0,0 21 0,-21-22 15,0 22-15,0 0 0,21 0 16,-21 0-16,0-1 0,0 44 31,0-1-31,-21 0 16,21 21-16,-21-21 0,21 1 0,0 20 15,0-21-15,0 21 0,0-20 16,0-1-16,0 21 0,0-21 0,0 0 16,0 1-16,21-1 0,0-21 15,0 21-15,0-21 0,1 0 16,-1 0-16,0 0 0,0 0 0,0 0 15,0 0-15,22 0 0,-22 0 16,0-21-16,0 0 0,0-1 0,1 1 16,-1 0-16,0 0 0,0-21 15,0 20-15,-21 1 0,21 0 0,-21 0 16,22 0-16,-22 0 0,0-1 0,0 44 47,0-1-47,0 0 0,-22 0 0,22 0 15,-21 0-15,21 1 16,0 20-16,0-21 0,0 0 0,0 0 16,0 1-16,0-1 0,0 0 15,21-21-15,1 21 16,-1-21-16,21 0 0,-21 0 0,0 0 16,22 0-16,-22 0 0,21 0 15,-21-21-15,1 0 0,20 0 0,-21-1 16,0 1-16,0 0 0,1-21 0,-1 21 15,0-22-15,0 1 0,0 21 16,-21-22-16,0 22 0,21-21 0,-21 21 16,0 0-16,0-1 0,0 1 15,0 0-15,0 0 16,0 42 15,0 0-31,0 0 16,0 1-16,0-1 0,0 0 0,0 21 15,0-21-15,0 1 0,0 20 16,0-21-16,0 21 0,0-20 0,0 20 16,0-21-16,-21 21 0,21 1 15,-21-1-15,0-21 0</inkml:trace>
  <inkml:trace contextRef="#ctx0" brushRef="#br0" timeOffset="99251.86">23812 13716 0,'0'64'0,"0"-43"15,0-106-15,0 233 0,0-105 0,0 20 16,0 1-16,0-22 0,0 43 0,-21-22 15,21 1-15,-21-1 0,21 22 0,0-22 16,0 22-16,-21-22 0,21 1 16,-21-1-16,21 22 0,0-21 0,0-22 15,-21 21-15,-1 1 0,1-22 0,21 1 16,-21-1-16,0 0 0,0-21 16,-22 1-16,22-1 0,0 0 0,-21-21 15,21 0-15,-22 0 0,22 0 0,0 0 16,0-21-16,0 0 0,-1-1 15,22 1-15,-21 0 0,21-21 16,0-1-16,0 1 0,0 0 0,0-1 16,21 1-16,1-21 0,-22-1 15,21 22-15,21-43 0,-21 22 0,0-1 16,22-21-16,-1 22 0,-21-22 0,22 1 16,-1 20-16,21-21 0,-20 22 15,-1-1-15,0-20 0,1 20 0,-1 1 16,0 20-16,1-20 0,-22 21 15,0-1-15,21 1 0,-20 0 0,-1-1 16,0 1-16,21 0 0,-21 20 16,1-20-16,-1 21 0,0-21 15,0 20-15,0-20 0,0 21 0,1 0 16,-1 0-16,-21-1 0,0 1 16,21 0-16,-21 0 15,-21 21 1,0 21-1,-1-21-15,1 21 0,0-21 16,0 21-16,0-21 0,21 22 16,-21-22-16,21 21 15,0 0 1,21-21 0,0 0-1,-21 21-15,21-21 0,0 0 0,0 21 16,1 0-16,-1-21 0,0 22 15,0-22-15,0 21 0,0 0 16,1-21-16,-22 21 0,21-21 0,-21 21 16,0 0-16,-21 1 15,-22-22-15,22 21 16,-21-21-16,21 0 0,-22 0 16,22 21-16,-21-21 0,21 0 0,-22 0 15,22 0-15,0 0 0,0 21 0,0-21 16,-1 0-1,22-21 17</inkml:trace>
  <inkml:trace contextRef="#ctx0" brushRef="#br0" timeOffset="99663.84">23855 13060 0,'0'-21'0,"0"0"15,0-1 1,0 44 31,0-1-47,0 0 16,0 0-1,0 21-15,0-20 0,0-1 0,0 0 16,0 21-16,0-21 0,0 22 15,-21-22-15,21 21 0,-22 1 0,1-22 16,21 21-16,0 0 0,-21 1 0,0-1 16,21-21-16,-21 22 0,21-1 15,0-21-15,0 21 0,0-20 0,0-1 16,0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1:16:47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 1164 0,'0'-21'31,"0"0"16,21 21-47</inkml:trace>
  <inkml:trace contextRef="#ctx0" brushRef="#br0" timeOffset="620.45">1545 1080 0,'0'-22'0,"-21"1"32,21 0-17,0 0-15,0 0 16,-21 21-16,21-21 0,-21-1 15,21 1-15,-22 0 0,22 0 16,-21 21-16,21-21 0,0 0 16,0-1-16,-21 1 0,21 0 15,-21 21-15,21 21 47,0 0-31,0 1-16,0 20 0,0-21 15,0 21-15,0 1 0,0-1 0,0 0 16,21 1-16,-21 20 0,0-20 16,0-1-16,0 0 0,0 1 15,0-1-15,0 0 0,0 1 0,0-1 16,-21 0-16,21-21 0,0 22 16,-21-22-16,21 0 0,0 0 15,0 0-15,0 1 0,0-1 16,-21-21-16,21-21 47,0-1-32,0 1-15,21 21 0,-21-21 16,21 0-16,-21 0 0,21 0 0</inkml:trace>
  <inkml:trace contextRef="#ctx0" brushRef="#br0" timeOffset="1052.2">1841 1418 0,'0'21'31,"0"1"-15,0-1 15,22-21-15,-1 0-16,0 0 15,-21-21-15,21 21 16,-21-22-16,0 1 15,0 0 1,-21 21 0,0 0-16,0 0 0,-1 0 15,1 0 1,21 21-16,-21-21 0,21 21 16,0 1-1,21-22 1</inkml:trace>
  <inkml:trace contextRef="#ctx0" brushRef="#br0" timeOffset="3988.39">3302 1101 0,'0'0'0,"0"-43"0,-21 22 0,21 0 16,0 0-16,-21-21 0,-1 20 0,22 1 16,-21 0-16,21 0 0,0 0 15,0 0-15,0-1 0,-21 22 16,0 0 0,21 22-16,0-1 15,0 21-15,0 0 0,0 1 16,0-1-16,0 22 0,0-1 15,-21 1-15,21-1 0,0 1 0,-21-1 16,21 1-16,0 20 0,0-20 16,0-22-16,0 22 0,0-1 15,0-21-15,0 1 0,0-1 16,0-21-16,21 0 0,0 1 0,0-1 16,0 0-16,0-21 0,1 0 15,20 0-15,-21 0 0,0-21 16,22 0-16,-1-1 0,-21 1 0,21 0 15,-20-21-15,20-1 0,0-20 16,-21 21-16,1-22 0,20 22 0,-21-22 16,0 1-16,0 20 0,1-20 15,-1-1-15,0 22 0,-21-21 16,0 20-16,21-20 0,-21 20 0,0 1 16,21 21-16,-21-21 15,0 20-15,0 1 0,0 0 16,0 0-16,0 42 15,0 0 1,0 0-16,0 22 0,0-1 0,0 0 16,0 1-16,0-1 0,0 0 15,0 22-15,-21-22 0,21 1 16,0-1-16,0 0 0,0 1 0,0-1 16,0 0-16,0 1 15,0-1-15,0 0 0,0-21 0,21 22 0,0-22 16,1 0-16,-1 0 0,0-21 15,0 21-15,21-21 0,-20 0 16,105-21 0,-85 0-16,-21 0 15,21 0-15,1-22 0,-1 22 0,-21-21 16,22 21-16,-1-22 0,-21 22 16,21-21-16,-20 21 0,-1 0 0,0-1 15,0 1-15,-21 0 0,0 0 16,-21 21-1,0 0-15,0 0 0,-1 0 16,1 21-16,0-21 16,0 21-16,0 0 0,0 1 0,-1-1 15,1 0-15,21 0 0,0 0 16,0 0-16,0 22 0,0-22 16,0 0-16,0 0 0,0 0 0,21-21 15,1 22-15,-1-1 0,0 0 16,0 0-16,0 0 0,0-21 15,-21 21-15,-21-21 32,0 0-17,0 0-15,0-21 0,0 21 16,-1-21-16,-20 0 0,21 0 16,0 21-16,0-21 0,-1-1 15,1 22-15,0 0 0,0-21 0,0 21 16,21 21-1,0 1 1,0-1-16,0 0 0,0 0 16,21 0-16,0 0 0,0-21 15,0 22-15,1-1 0,-1-21 0,21 0 16,-21 21-16,22-21 16,-1 0-16,0 0 0,1 0 0,-1 0 15,0 0-15,1-21 0,-1 0 0,0 21 16,1-22-16,-22 1 0,21-21 15,-21 21-15,0 0 0,1-1 16,-1-20-16,0 21 0,0-21 16,-21 20-16,0 1 0,0 0 0,0 0 15,0 0-15,0 0 0,0-1 16,0 1-16,0 42 31,0 1-15,0-1-16,-21 0 15,21 21-15,-21-21 0,21 1 16,0 20-16,0-21 0,0 21 0,0-20 16,0-1-16,0 21 15,0-21-15,21 0 0,0 1 0,0-22 16,0 21-16,22 0 0,-22-21 16,21 0-16,1 0 0,-22 0 0,21 0 15,0-21-15,1 0 0,-22 21 16,21-22-16,-21 1 0,22-21 0,-22 21 15,0-22-15,0 22 0,0-21 16,-21 21-16,0-22 0,22 22 0,-22 0 16,0 0-16,0 0 0,0 0 15,0-1-15,-22 22 32,22 22-32,0-1 15,-21 0-15,0 0 0,21 21 16,-21-20-16,21 20 0,0-21 15,-21 21-15,21-20 0,-21 20 0,21-21 16,-22 0-16,22 22 0,0-22 16,0 0-16,0 0 0,0-42 47,0 0-47,0 0 15,0-1-15,22 1 0,-22-21 16,21 21-16,0-22 0,-21 22 0,21-21 15,0 21-15,-21 0 0,21-1 16,1 1-16,-22 0 0,21 21 16,0 0-1,0 0-15,-21 21 16,21 0-16,-21 22 16,21-22-16,-21 0 0,22 21 0,-22-20 15,21-1-15,-21 0 0,21 21 16,0-42-16,0 21 0,0 1 0,1-1 15,-1 0 1,0-21-16,21 0 0,-21 0 0,1 0 0,-1 0 16,0 0-16,0-21 0,0 0 15,0-1-15,1 1 0,-1 0 16,0 0-16,0-21 0,-21 20 16,21-20-16,0 0 0,1 21 0,-1-22 15,0 22-15,0 0 0,0-21 16,0 20-16,1 22 0,-1-21 0,0 0 15,0 21-15,0 0 16,0 0-16,-21 21 16,22 0-16,-1 1 15,-21-1-15,21-21 0,-21 21 16,0 0-16,21-21 16,0 21-16,0-21 46,-21-21-30,0 0-16,0 0 16,0 0-16,0-1 15,0 1-15,-21 21 0,21-21 0,-21 21 16,0 0-16,0-21 16,0 21-16,-1 0 15,1 0-15,0 0 0,0 21 16,0-21-16,21 21 0,-21 0 0,-1 1 15,1-1-15,21 0 0,-21 0 16,21 0-16,-21 0 0,21 1 16,-21 20-16,21-21 0,0 21 0,0-20 15,0-1-15,0 21 0,0-21 16,0 0-16,0 1 0,0-1 0,0 0 16,21 0-1,0-21-15,0 0 0,0 0 16,1-21-16,-1 21 0,-21-21 15,21 0-15,0-1 0,0 1 0,0 0 16,1 0-16,-22 0 16,21-22-16,0 22 0,0 0 0,-21 0 15,21-21-15,0 20 0,-21 1 16,0 0-16,0 0 0,22 21 0,-22-21 16,0 0-16,21 21 15,-21-22-15,0 44 31,0-1-31,0 0 16,-21 0-16,-1 0 0,22 22 16,-21-1-16,0-21 0,21 21 0,-21 22 15,21-22-15,-21 1 0,21-1 16,0 21-16,0-20 0,-21-1 16,21 22-16,0-22 0,-22 0 15,22 22-15,0-22 0,0 22 0,0-1 16,0 1-16,0-1 0,0 22 15,0-22-15,0 1 0,0-1 0,0 22 16,0-22-16,0 1 0,0-1 0,0 1 16,0-22-16,0 22 0,0-22 15,0 0-15,0 1 0,0-22 0,-21 0 16,0 0-16,21 0 0,-21 1 16,0-22-16,0 0 0,21 21 15,-22-21-15,1 0 16,0 0-16,0 0 0,0 0 15,0 0-15,-1-21 0,1-1 16,21 1-16,-21 0 16,21 0-16,-21 0 0,21-22 0,0 22 15,0-21-15,0 0 0,0-1 16,0-20-16</inkml:trace>
  <inkml:trace contextRef="#ctx0" brushRef="#br0" timeOffset="4239.77">5101 1355 0,'0'0'16,"0"-21"-16,-21-1 0,21 1 31</inkml:trace>
  <inkml:trace contextRef="#ctx0" brushRef="#br0" timeOffset="5099.62">8213 1799 0,'21'0'16,"0"0"-16,-21-21 15,21 21-15,-21-21 16,21 0-16,-21 0 0,0-1 16,0 1-16,0 0 15,0 0-15,0 0 16,0 0-16,0-1 0,-21 22 0,0-21 15,0 21-15,0 0 0,-1 0 16,1 0-16,0 0 0,0 0 0,0 21 16,0 1-16,-22-1 0,22 0 15,0 21-15,-21 1 0,20-1 0,1 0 16,-21 1-16,21-1 0,0 0 16,21 1-16,0-1 0,0-21 0,0 21 15,0-20-15,0-1 16,21 0-16,0 0 0,0-21 0,21 0 15,-20 0-15,20 0 0,0 0 16,-21 0-16,22 0 0,-22-21 0,21 0 16,-21 0-16,22-1 0,-22 1 15,21-21-15,-21 21 0,1-22 0,-1 1 16,0 0-16,0-22 0,0 22 16,0-22-16,1 1 0,-1 21 0,-21-22 15,0 22-15,21-22 16,-21 22-16,21 0 0,-21-1 0,0 1 15,0 0-15,0 20 0,0 1 16,-21 42 0,21 1-16,-21-1 15,0 21-15,21 0 0,0 22 0,0-22 16,-22 22-16,22-1 0,-21-20 16,21 20-16,0 1 0,0-1 15,0-21-15,0 1 0,0-1 0,0 0 16,0 1-16,0-22 0,0 0 15,21 0-15,1 0 0,-1-21 16,0 0-16,0 0 0,0 0 16,0 0-16,1 0 15,-1-21-15,21 0 0</inkml:trace>
  <inkml:trace contextRef="#ctx0" brushRef="#br0" timeOffset="5507.4">9059 1715 0,'-21'0'16,"0"21"-16,0 0 0,21 0 15,21-21 17,21 0-17,-21 0-15,1 0 0,20-21 16,-21 0-16,0 0 0,22 21 0,-22-22 15,0 1-15,-21 0 0,21 0 16,-21 0-16,0 0 0,0-1 16,0 1-16,-21 21 15,0 0-15,0 0 16,-1 0-16,-20 21 0,21 1 0,0-1 16,0 0-16,-22 0 0,22 21 15,0-20-15,0 20 0,21-21 0,0 21 16,0-20-16,0-1 0,0 0 15,0 21-15,0-21 0,21-21 16,0 22-16,0-1 0,0 0 0,1-21 16,-1 0-16,0 0 0,0 0 15,0 0-15,0 0 0,22 0 0,-22 0 16,0 0-16,21-21 0,-20 21 16,-1-21-16,21-1 0</inkml:trace>
  <inkml:trace contextRef="#ctx0" brushRef="#br0" timeOffset="6043.55">9842 1630 0,'0'0'0,"0"-21"0,22 0 0,-22-1 16,0 1-16,0 0 15,0 0 1,-22 21-16,1 0 0,0 0 16,0 21-16,0-21 0,21 21 15,-21 0-15,-1 1 0,1 20 16,0-21-16,0 21 0,0 1 0,0-22 15,21 21-15,0 1 0,-22-1 16,22-21-16,0 21 0,0-20 0,0-1 16,0 0-16,22 0 0,-1 0 0,0-21 15,0 0-15,21 21 0,-20-21 16,20 0-16,0 0 0,1 0 0,-1-21 16,21 21-16,-20-21 0,-1 0 15,0 0-15,1 0 0,-22-1 16,21-20-16,-21 21 0,22-21 15,-22-1-15,0 1 0,21 0 0,-42-22 16,22 22-16,-1-22 0,0 22 16,0-22-16,-21 22 0,0 0 0,0-1 15,21 1-15,-21 0 0,0 21 16,0-1-16,0 1 0,-21 21 16,0 21-1,0 1-15,0 20 16,-1-21-16,22 21 0,-21 1 15,0-1-15,0 0 0,21 1 0,0-1 16,0 22-16,-21-22 0,21 0 16,0 1-16,0-1 0,0 0 0,0 1 15,0-1-15,0 0 0,21-21 16,-21 22-16,21-22 0,0 0 0,0 0 16,1-21-16,-1 0 0,0 21 15,21-21-15,-21 0 0,1 0 0,20 0 16,0-21-16,-21 0 0,22 21 0</inkml:trace>
  <inkml:trace contextRef="#ctx0" brushRef="#br0" timeOffset="6516.29">11134 1736 0,'0'0'0,"0"-21"0,0-1 0,0 1 16,0 0-16,0 0 0,0 0 15,-22 21-15,1-21 0,0-1 0,0 22 16,0 0-16,0-21 0,-1 21 15,-20 0-15,21 0 0,0 0 0,-22 21 16,22-21-16,-21 22 0,21-1 16,0 21-16,-1-21 0,1 22 0,0-22 15,21 21-15,0 0 0,0-20 16,0 20-16,0-21 0,0 21 16,0-20-16,0-1 0,0 0 15,21 0-15,0 0 0,1-21 0,20 0 16,-21 0-16,0 0 0,22 0 0,-22 0 15,0 0-15,21 0 0,-21-21 16,1 0-16,-1 0 0,0 0 0,0-22 16,0 22-16,0-21 0,-21-1 15,22 1-15,-1 0 0,-21-1 0,21 22 16,-21-21-16,0 21 0,0 0 16,-21 21 15,21 21-31,0 0 0,0 21 15,-21-21-15,21 22 0,0-22 16,0 21-16,0-21 0,0 22 0,0-22 16,0 0-16,0 21 0,0-20 0,0-1 15,21 0-15,-21 0 0,21-21 16,0 21-16,0-21 0,0 0 16,1 0-16,-1 0 15</inkml:trace>
  <inkml:trace contextRef="#ctx0" brushRef="#br0" timeOffset="6924.15">11472 1736 0,'0'0'0,"0"-21"0,0-1 15,0 1-15,0 0 0,0 0 16,0 0-16,0 0 0,0-1 16,0 1-1,21 21-15,1 0 0,-1 0 16,0 0-16,0 0 15,0 0-15,0 21 0,-21 1 0,22-1 16,-1 0-16,0 0 0,-21 21 16,0-20-16,0 20 0,0-21 0,0 21 15,0-20-15,0-1 0,0 21 16,-21-21-16,21 0 0,0 1 0,-21-22 16,21 21-16,-22 0 15,22-42 1,0 0-1,0-1-15,0 1 16,0-21-16,0 21 0,22-22 0,-1 22 16,-21-21-16,21 0 0,0-1 15,0 22-15,0-21 0,1 21 0,-1-1 16,0 1-16,0 0 0,-21 0 16,21 21-16,0 0 0,1 0 15,-1 0-15,0 0 16,0 0-16,0 0 15</inkml:trace>
  <inkml:trace contextRef="#ctx0" brushRef="#br0" timeOffset="7312.18">12255 1863 0,'22'0'0,"-1"0"16,0-21-16,0-1 0,0 22 0,0-21 16,1 0-16,-1 21 15,0-21-15,0 0 0,0 0 0,0-1 16,1 1-16,-22 0 0,0 0 16,0 0-16,0 0 0,0-1 15,0 1 1,-22 21-16,1 0 0,0 0 0,0 0 15,0 21-15,0 1 0,-1-1 16,1 0-16,-21 21 0,21-21 0,0 22 16,-1-1-16,22-21 0,0 22 15,0-22-15,0 21 0,0-21 0,0 0 16,0 1-16,0-1 0,22 0 0,-22 0 16,21-21-16,0 21 15,0-21-15,0 0 0,0 0 16,1 0-16,-1 0 0,0 0 15,0 0-15,-21-21 0,21 21 16</inkml:trace>
  <inkml:trace contextRef="#ctx0" brushRef="#br0" timeOffset="8348.25">14605 1566 0,'0'0'16,"0"-21"-16,0 0 0,0 0 0,0 0 15,21 21-15,-21-21 0,0-1 0,0 1 16,0 0-16,0 0 0,0 0 16,0 0-16,-21-1 0,0 22 15,21-21-15,-43 21 0,22 0 16,0 0-16,0 0 0,-21 0 0,20 0 15,-20 0-15,0 21 0,-1 1 16,1-1-16,0 0 0,21 0 0,-22 21 16,22-20-16,-21 20 0,21 0 15,-1-21-15,22 22 0,0-1 0,0-21 16,0 0-16,22 1 0,-1-1 16,0 0-16,21 0 0,1-21 0,-22 0 15,21 21-15,0-21 16,1 0-16,-1 0 0,0 0 0,-20 0 15,20 0-15,-21-21 0,0 21 16,0 0-16,-21-21 0,0 0 16,-21 21-1,0 0-15,-21 0 0,21 0 16,-1 21-16,-20 0 0,21 0 16,-21-21-16,20 21 0,1 1 0,0-1 15,0 0-15,0 0 0,21 0 16,0 0-16,0 1 15,21-1 1,0-21-16,0 0 0,0 0 16,1 0-16,-1 0 0,0 0 15,21 0-15,-21 0 0,22-21 16,-22-1-16,21 22 0,-21-21 0,1 21 16,-1-21-16,0 21 0,0-21 15,0 21-15,0 0 0,-21 21 31,-21 0-15,0 0-16,0 1 0,0 20 0,0-21 16,-1 21-16,1-20 0,0 20 15,0 0-15,-21 1 0,20-1 0,1-21 16,-21 21-16,21 1 0,-22-1 16,22 0-16,-21 1 0,21-22 15,0 21-15,-22-21 0,22 22 16,0-22-16,21 0 0,-21 0 0,0 0 15,21 1-15,0-44 32,0 1-32,0 0 0,0 0 15,42 0-15</inkml:trace>
  <inkml:trace contextRef="#ctx0" brushRef="#br0" timeOffset="8869.24">16044 1609 0,'0'0'0,"21"0"16,-21-21-16,0-1 0,0 1 15,0 0 1,0 42 15,0 0-31,-21 1 16,21-1-16,-21 0 0,21 21 16,0-21-16,0 22 0,0-22 15,0 21-15,-21-21 0,21 22 0,0-22 16,0 0-16,0 0 0,0 0 15,0 1-15,0-1 0,0-42 47,0-1-31,21 1-16,-21 0 0</inkml:trace>
  <inkml:trace contextRef="#ctx0" brushRef="#br0" timeOffset="9228.03">16214 1312 0,'0'0'0,"0"-42"0,0 21 0,0 0 0,0 0 16,-22-1-16,1 22 15,0 0-15,0 0 0,0 0 0,0 0 16,-1 0-16,1 22 16,21-1-1,21-21 1,1 0-16,-1 0 0,0 0 15,0 0-15,21 0 0,-20-21 16,20 21-16,-21-22 0,0 1 0,0 21 16,1-21-16,-22 0 15,0 0-15,0 0 16,-22 21-16,1 0 0,0 0 16,0 0-16,-21 0 0,20 0 0,1 0 15,-21 0-15,21 21 0,0 21 16,-1-21-16,22 0 0,0 1 15,-21 20-15,21-21 0,0 0 0,0 22 16,0-22-16,0 0 0,21 0 16,1 0-16,-1 0 0,0-21 0,0 22 15,21-22-15,1 0 0</inkml:trace>
  <inkml:trace contextRef="#ctx0" brushRef="#br0" timeOffset="10260.52">16595 1503 0,'-22'21'16,"22"0"-1,-21-21-15,21 21 0,-21 1 16,21-1-16,0 0 0,0 0 0,-21 0 16,21 0-16,-21 1 15,21 20-15,-21-21 0,21 0 0,0 0 0,0 1 16,-22-1-16,22 0 15,-21-21-15,21 21 0,-21 0 0,21-42 47,0 0-31,0 0-16,0 0 0,0-1 0,21-20 16,-21 21-16,21-21 0,1-1 15,-1 1-15,0 0 0,0 20 0,21-20 16,-20 21-16,20-21 0,0 20 15,-21 22-15,22-21 0,-22 21 0,21 0 16,-21 0-16,1 21 0,-1-21 16,0 22-16,-21-1 0,0 0 0,0 21 15,0-21-15,0 22 16,0-22-16,0 21 0,0 1 0,0-22 16,0 21-16,0-21 0,0 22 15,0-22-15,0 0 0,0 0 0,21 0 16,0 0-16,0 1 0,1-22 15,-1 0-15,0 0 0,21 0 0,-21 0 16,22 0-16,-1 0 0,-21 0 16,22-22-16,-1 22 0,0-21 0,-21 0 15,22-21-15,-22 21 0,0-1 16,21-20-16,-42 0 0,22-1 0,-1 22 16,0-21-16,-21 21 0,0-22 15,0 22-15,0 0 0,0 0 16,0 0-16,0 0 15,0 42 1,0 0-16,-21 0 16,0 0-16,21 0 0,-22 1 15,22 20-15,0-21 0,0 0 0,0 22 16,0-22-16,0 0 0,0 21 16,0-21-16,22 1 0,-1-1 0,-21 0 15,21-21-15,0 21 16,0-21-16,22 21 0,-22-21 0,0 0 15,0 0-15,21 0 0,-20 0 16,-1-21-16,0 0 0,0 0 0,0 0 16,0-22-16,1 22 0,-1-21 15,0-1-15,0-20 0,0 21 0,0-1 16,1-20-16,-1-1 0,-21 22 16,21-22-16,-21 22 0,0-21 0,21 20 15,-21 1-15,21 0 0,-21 20 16,21 1-16,-21 0 0,0 42 31,0 22-31,0-22 16,-21 21-16,21 0 0,-21 1 15,0-1-15,0 0 0,21 22 16,-21-22-16,-1 1 0,22 20 0,-21-21 16,21 22-16,-21-22 0,21 1 15,-21-1-15,21 0 0,0 1 0,0-22 16,0 21-16,0-21 0,0 0 15,0 1-15,0-1 0,21-21 0,0 0 16,0 0-16,1 0 0,-1 0 0,0 0 16,0 0-16,0 0 0,22-21 15,-22 21-15,0-22 0,0 1 0,0 0 16,0-21-16,1 21 16,-1-22-16,0 22 0,-21-21 0</inkml:trace>
  <inkml:trace contextRef="#ctx0" brushRef="#br0" timeOffset="10468.15">18119 1439 0,'0'0'0,"-43"0"0,22 0 16,-21 0-16,21-21 0,-1 21 15,1 0-15,21-21 32,21 21-32,1 0 0,20 0 15,-21 0-15,21 0 0,1 0 0,-1-21 16,0 21-16,1 0 0,-1 0 15,-21 0-15,0-21 0,1 21 16,-1 0-16,-21-21 0,0-1 16,-21 22-1</inkml:trace>
  <inkml:trace contextRef="#ctx0" brushRef="#br0" timeOffset="10644.04">17547 1249 0,'0'0'15,"-42"0"-15,21 0 0,-22 21 0,22-21 16,0 0-16,0 0 16,21 21-1,0 0 1,21-21 0,0 22-16,0-22 15,0 0-15</inkml:trace>
  <inkml:trace contextRef="#ctx0" brushRef="#br0" timeOffset="11759.41">18627 1736 0,'21'-43'16,"0"22"-16,-21 0 0,0-21 16,0 21-16,0-1 0,0 1 15,0 0-15,0 0 0,0 0 16,-21 0-16,0-1 0,-1 1 0,1 0 15,0 0-15,-21 21 0,21 0 16,-22 0-16,22 0 0,-21 0 16,-1 0-16,22 21 0,-21 0 0,21 22 15,0-1-15,-22-21 0,22 21 16,0 1-16,21-1 0,-21 0 0,21 1 16,0-1-16,0 0 0,0-20 15,0-1-15,0 0 0,0 0 0,21 0 16,-21 0-16,21-21 0,21 0 15,-20 0-15,-1 0 0,0 0 16,21 0-16,-21 0 0,22-21 16,-22 0-16,21 0 0,-21 0 0,1 0 0,20-1 15,-21 1-15,0-21 16,0 21-16,1-22 0,-1 1 0,-21 0 16,0 21-16,0-22 0,0 22 15,0 0-15,0 0 0,0 0 0,-21 21 31,-1 21-31,22 0 0,-21 21 16,0-21-16,21 22 0,-21-1 16,21 0-16,-21-20 0,21 20 0,0 0 15,0-21-15,0 1 0,0 20 16,21-21-16,0 0 0,0 0 16,0-21-16,1 22 0,-1-22 0,21 0 15,-21 0-15,0 0 0,22 0 16,-22 0-16,21-22 0,-21 1 0,1 0 15,-1 0-15,21-21 0,-21-1 16,0 1-16,1 0 0,20-1 0,-21-20 16,0 20-16,0-20 0,1-1 15,-1 22-15,0-21 0,0-1 16,-21 22-16,0-22 0,21 22 0,-21 0 16,21-1-16,-21 22 0,0 0 15,0 0-15,0 42 16,-21 21-1,0-21-15,0 22 0,21 20 0,-21-20 16,0 20-16,-1 1 0,22-22 16,0 21-16,-21 1 0,21-22 0,0 22 15,0-22-15,0 22 0,0-22 16,0 0-16,0-21 0,0 22 0,21-22 16,1 21-16,-1-21 0,0-21 15,0 22-15,0-22 0,0 0 0,1 0 16,-1 0-16,0 0 0,0 0 15,0-22-15,0 1 0,1 21 0,-22-21 16,21-21-16,0 21 0,-21-1 16,21-20-16,-21 21 0,0-21 15,0 20-15,0 1 16,0 0-16,0 42 16,0 0-1,0 1-15,0-1 0,0 0 0,0 0 16,0 0-16,0 0 15,-21 1-15,21-1 0,0 0 0,0 0 16,0 0 0,0-42 31,0 0-47,21 0 0,-21 0 0</inkml:trace>
  <inkml:trace contextRef="#ctx0" brushRef="#br0" timeOffset="11956.3">19600 1503 0,'-21'-21'15,"0"21"-15,0 0 16,0 0-16,-1-21 16,44 21 46,-1 0-62,0 21 16,0-21-16</inkml:trace>
  <inkml:trace contextRef="#ctx0" brushRef="#br0" timeOffset="12795.37">19875 1651 0,'0'-21'32,"0"0"-32,22 21 15,-22-21-15,21 21 0,-21-22 16,21 1-16,0 21 16,0-21-16,0 0 0,1 21 15,-1 0-15,0 0 16,0 0-16,0 0 0,0 0 15,-21 21-15,0 0 16,0 0-16,0 1 0,0-1 0,0 0 16,0 0-16,-21 0 0,0 22 15,0-22-15,-21 0 0,20 21 16,1-21-16,-21 1 0,21-1 16,0 0-16,-1 0 0,1 0 0,0-21 15,21 21-15,0 1 16,21-22 15,0 0-31,1 0 0,-1 0 16,0 0-16,0 0 0,0 0 15,0 0-15,1 0 16,-1 0-16,0 0 16,-21 21-16,21 0 15,0 0-15,0 0 16,-21 0-16,0 22 0,0-22 15,22 0-15,-22 21 0,0-20 0,0 20 16,0 0-16,0 1 0,0-1 16,0 0-16,0 1 0,0-1 0,-22 0 15,1 1-15,21-1 0,-42 0 16,21 1-16,0-22 0,-22 21 0,22-21 16,-21 0-16,-1 1 0,22-1 0,-21-21 15,0 21-15,-1-21 0,1 0 16,0 0-16,-22 0 0,22 0 0,-1-21 15,22 0-15,-21 21 0,0-22 16,20 1-16,1 0 0,21 0 16,0 0-16,-21 0 0,21-1 0,0 1 15,0 0-15,0 0 0,0 0 16,0 0-16,0-22 0,0 22 0,21 0 16,0-21-16,-21 20 0,22 1 15,-1 0-15,0 0 0,-21 0 0,21 0 16,0 21-16,-21-22 0,21 1 15,1 21-15,-22-21 16,21 21-16,-21-21 16,0 0-1,0 0 32,21-1-31,0 22-16,21-21 15</inkml:trace>
  <inkml:trace contextRef="#ctx0" brushRef="#br0" timeOffset="14859.73">20574 1609 0,'0'0'0,"21"0"16,0 0-16,0-21 15,-21-1-15,22 22 16,-22-21-16,0 0 0,0 0 16,0 0-16,0 0 15,-22-1-15,1 22 0,-21 0 16,21 0-16,0 0 0,-22 0 15,1 0-15,21 0 0,-22 22 0,1 20 16,0-21-16,-1 21 0,1-20 16,0 20-16,21 0 0,-22 1 0,22-1 15,21-21-15,0 21 0,0-20 16,0 20-16,0-21 0,0 0 16,21 0-16,0 1 15,22-22-15,-22 0 0,21 0 0,1 0 16,-22 0-16,21 0 0,0-22 15,1 1-15,-1 0 0,-21 0 0,22 0 16,-22 0-16,21-22 0,-21 22 16,0-21-16,1-1 0,-1 22 0,0-21 15,0 0-15,-21 20 0,0-20 16,21 21-16,-21 0 0,0 0 16,0 42-1,-21 0-15,21 0 16,-21 0-16,21 0 15,-21 22-15,21-22 0,0 21 0,0-21 16,0 22-16,0-1 0,0-21 16,0 0-16,0 22 0,21-22 0,0 0 15,0 0-15,0 0 16,1-21-16,20 0 0,-21 0 0,0 0 16,0 0-16,1 0 0,-1 0 0,0-21 15,0 0-15,0 0 0,0 0 16,1-22-16,-1 1 0,0 0 15,0-1-15,0 1 0,0-21 0,1 20 16,-1-20-16,0-1 0,0 1 16,-21-1-16,21 22 0,-21-22 15,21 22-15,-21 0 0,0-1 16,0 1-16,0 21 0,-21 21 31,0 21-31,21 21 0,-21-20 0,0 20 16,21 0-16,0 22 0,-21-22 15,-1 0-15,22 22 0,0-22 0,0 22 16,0-22-16,0 22 0,0-22 16,0 0-16,0 1 0,0-1 0,0-21 15,0 21-15,0-20 0,22-1 16,-1 0-16,-21 0 0,21-21 16,0 0-16,0 0 0,0 0 15,1 0-15,-1 0 0,0-21 16,0 0-16,0 0 0,0-1 15,1 1-15,20 0 0,-21-21 0,0 21 16,-21-22-16,21 22 0,1 0 16,-22 0-16,0 0 0,0-1 0,0 44 47,0-1-47,0 0 0,-22 0 15,22 0-15,-21 0 0,21 1 16,0-1-16,0 21 0,0-21 0,0 0 15,0 1-15,0-1 16,0 0-16,21 0 0,1-21 0,-1 21 16,0-21-16,0 0 0,0 0 15,0 0-15,22 0 0,-22 0 0,0 0 16,0-21-16,0 0 0,1 0 16,-1 0-16,0-1 0,0 1 0,21 0 15,-42 0-15,22 0 0,-1 0 16,0-1-16,-21 1 0,0 42 47,0 1-47,0-1 0,0 0 15,-21 0-15,21 0 0,0 0 16,0 1-16,0-1 0,0 0 16,0 0-16,0 0 0,21-21 31,0 0-16,0 0-15,0 0 16,-21-21-16,0 0 0,0 0 16,0 0-16,22-1 0,-22 1 0,0 0 15,0 0-15,0-21 0,0 20 16,0 1-16,0 0 0,-22 0 0,22 0 16,-21 21-1,0 0-15,42 0 47,0 0-47,1 0 16,-1 0-16,0-21 0,0 21 15,0 0-15,0 0 0,1-22 0,-1 22 16,0-21-16,0 21 0,0 0 0,0 0 16,1 0-16,-1 0 15,-21 21 1,0 1-16,21-22 0,-21 21 15,0 0-15,0 0 0,0 0 0,0 0 16,0 1-16,0-1 0,0 0 16,0 0-16,0 0 0,0 0 0,-21 1 15,21-1-15,-21-21 0,21 21 16,0 0-16,0 0 0,0 0 16,-22-21-16,22 22 15,0-44 32,0 1-47,0 0 0,0 0 0,0 0 16,0 0-16,0-1 0,22 1 0,-22-21 15,21 21-15,0-22 0,0 22 16,0-21-16,22 0 0,-1 20 16,-21-20-16,21 21 0,1 0 0,-1 0 15,0-1-15,-20 22 0,20 0 16,-21 0-16,21 0 0,-20 0 0,-22 22 15,21-1-15,-21 21 16,0-21-16,0 0 0,0 22 0,0-22 16,0 21-16,-21-21 0,-1 22 15,22-22-15,-21 21 0,0-21 0,21 1 16,-21-1-16,21 0 0,-21 0 16,21 0-16,-21 0 0,21 1 15,0-44 48,0 1-63,0 0 15,0 0-15,0 0 0,0 0 16</inkml:trace>
  <inkml:trace contextRef="#ctx0" brushRef="#br0" timeOffset="15120.58">22564 1058 0,'0'0'16,"-22"0"-16,1 0 0,0-21 0,0 21 16,21-21-16,-21 21 15,0 0-15,21 21 63,0 0-48,-22-21 1,1 22-16,0-22 0</inkml:trace>
  <inkml:trace contextRef="#ctx0" brushRef="#br0" timeOffset="15355.44">21378 1312 0,'0'0'0,"-21"0"0,42 0 32,0 0-17,1 0-15,-1 0 0,21 0 16,-21 0-16,22 0 0,-1 0 0,-21 0 15,21 0-15,-20 0 0,-1-21 16,0 21-16,0 0 0,0 0 0,-21-21 31</inkml:trace>
  <inkml:trace contextRef="#ctx0" brushRef="#br0" timeOffset="15404.41">21696 4636 0,'0'0'0,"0"-424"0,0-84 0,0-423 15,0 592-15</inkml:trace>
  <inkml:trace contextRef="#ctx0" brushRef="#br0" timeOffset="17147.08">23791 1418 0,'0'-21'16,"0"0"15,21 0-31,1 21 0,-1-21 0,0 21 16,0-22-16,0 22 0,22-21 0,-22 21 15,0-21-15,0 0 16,0 21-16,0-21 0,1 0 0,-1-1 15,0 22-15,-21-21 0,0 0 16,0 0-16,0 0 0,-21 21 16,0 0-16,-1 0 15,-20 0-15,21 0 0,-21 0 0,20 0 16,-20 21-16,0 0 0,21 0 16,-22 0-16,22 1 0,0-1 15,0 21-15,21-21 0,0 0 16,0 1-16,0 20 0,0-21 0,0 0 15,21 22-15,0-22 0,0 0 16,0 21-16,22-21 0,-22 22 16,21-22-16,-21 21 0,22-21 0,-22 22 15,0-22-15,-21 0 0,0 21 16,0-20-16,0-1 0,0 0 0,0 0 16,-21-21-16,0 0 15,-22 0-15,22 0 0,-21 0 0,0 0 16,-1 0-16,1-21 0,0 21 15,-1-21-15,1 0 0,0 21 0,-1-22 16,22 1-16,0 21 0,-21-21 16,20 21-16,22-21 15,-21 21-15,21-21 0,0 0 16,21 21 0,22 0-16,-22-22 0,21 1 15,1 21-15,-1-21 0</inkml:trace>
  <inkml:trace contextRef="#ctx0" brushRef="#br0" timeOffset="17439.91">24447 1143 0,'0'0'16,"22"-42"-16,-22 21 0,0-22 0,0 22 16,0 0-16,0 0 0,0 0 15,-22 21 1,22 21-16,-21 0 0,0 21 15,0-21-15,0 22 0,0-1 16,21 22-16,-22-22 0,1 0 16,0 22-16,0-22 0,21 22 0,0-22 15,-21 0-15,21 1 0,0-1 16,0 0-16,0-21 0,0 1 0,0 20 16,0-21-16,0 0 0,21 0 15,0-21-15,0 0 16,0 0-1,1-21-15,-22 0 16,0 0-16</inkml:trace>
  <inkml:trace contextRef="#ctx0" brushRef="#br0" timeOffset="17620.06">24193 1482 0,'-21'0'15,"42"0"-15,-63 0 0,21-21 0,0 21 16,21-22-16,0 1 31,21 21-31,0 0 0,0 0 0,0 0 16,22-21-16,-22 21 0,21 0 15,-21 0-15,22 0 0,-1-21 16,-21 21-16,22 0 0,-1 0 0</inkml:trace>
  <inkml:trace contextRef="#ctx0" brushRef="#br0" timeOffset="19847.32">24998 1609 0,'0'0'0,"21"0"0,0 0 16,-21-21-16,21 21 15,-21-22-15,0 1 0,0 0 16,0 0-16,0 0 0,0 0 15,0-1-15,-21 22 0,0-21 16,0 0-16,0 21 0,-1 0 0,1 0 16,-21 0-16,21 0 0,-22 0 15,1 0-15,0 0 0,21 21 0,-22 0 16,1 22-16,21-22 0,-22 21 16,22-21-16,0 22 0,0-1 15,21-21-15,0 22 0,0-1 16,0-21-16,0 0 0,21 0 0,0 1 15,22-1-15,-22 0 0,0 0 16,21-21-16,-21 0 0,22 0 0,-22 0 16,21 0-16,-21 0 0,1 0 15,20-21-15,-21 0 0,0 0 0,0-1 16,1 1-16,-1-21 0,0 0 16,0 20-16,0-20 0,0 0 15,-21 21-15,0-22 0,22 22 0,-22-21 16,21 21-16,-21-1 0,0 1 15,0 0-15,0 0 16,-21 42 0,-1 0-16,22 0 0,-21 1 15,0-1-15,21 21 16,0 0-16,0-20 0,0 20 0,0 0 16,0 1-16,0-22 0,0 21 15,0-21-15,21 0 0,0 1 0,1-1 16,-1 0-16,21-21 0,-21 0 15,0 0-15,22 0 0,-22 0 0,21 0 16,-21 0-16,1-21 0,20 0 16,-21-1-16,0 1 0,0-21 0,1 21 15,-1-22-15,0 1 0,0 0 16,0-1-16,0 1 0,-21-21 0,22 20 16,-1 1-16,0 0 15,0-22-15,-21 22 0,21-1 0,-21 22 16,21-21-16,-21 21 0,0 0 15,0-1-15,0 1 0,0 42 32,-21 1-32,0-1 0,0 0 15,0 21-15,0 1 0,-1-1 0,1-21 16,0 21-16,0 1 0,0-1 16,21 0-16,0 1 0,-21-1 0,21 0 15,0-20-15,0 20 16,0 0-16,0-21 0,0 22 0,0-22 15,21 0-15,0 0 0,0 0 16,0-21-16,0 0 0,1 22 0,-1-22 16,0 0-16,21 0 0,-21 0 15,1-22-15,-1 1 0,0 21 0,0-21 16,0 0-16,0 0 0,1 0 16,-1-22-16,0 22 0,-21 0 0,0 0 15,0 0-15,0-1 0,0 1 16,0 0-16,-21 21 15,0 0-15,-1 0 0,1 21 32,21 0-32,0 1 0,0-1 15,0 0-15,0 0 0,0 0 0,0 0 16,0 1-16,0-1 0,21 0 16,1 0-16,-1 0 0,0-21 15,0 0-15,0 21 0,0-21 16,22 0-16,-22 0 0,0 0 0,0 0 15,0 0-15,1 0 0,-1-21 16,0 21-16,0-21 0,0 0 0,0 0 16,-21 0-16,0-1 0,0 1 15,0 0-15,0 0 0,0 0 16,0 0-16,0-1 16,0 44-1,0-1 1,-21 0-16,21 0 0,-21 0 15,21 0-15,-21 1 0,21-1 0,0 21 16,0-21-16,-21 0 0,21 1 16,0-1-16,-21 0 0,21 0 15,0 0 1,0-42 15,0 0-15,0 0-16,0 0 0,0-1 15,0 1-15,21 0 0,0-21 0,-21 21 16,21-22-16,0 22 0,-21-21 16,21 21-16,1-1 0,-22 1 0,21 21 15,-21-21-15,21 21 0,0 0 16,0 0 0,-21 21-16,0 0 15,0 1-15,0-1 0,0 0 0,0 21 16,0-21-16,0 1 0,0-1 15,0 0-15,0 21 0,0-21 16,0 1-16,0-1 16,0 0-16,0-42 47,0 0-47,0-1 15,21 1-15,1 0 0,-22 0 16,21 0-16,0 0 0,-21-22 15,21 22-15,0 0 0,0 0 16,1 0-16,-1-1 16,0 22-16,-21 22 15,0-1 1,0 0-16,0 0 0,0 0 0,0 0 16,0 1-16,0-1 0,-21 0 15,21 0-15,0 0 0,0 0 16,0 1-16,0-1 0,0 0 15,0 0 1,21-21-16,0 0 0,0 0 0,0 0 16,1 0-16,-1 0 15,0 0-15,-21-21 0,21 0 0,0 21 16,0-21-16,-21-1 0,0 1 16,22 0-16,-22 0 0,0 0 0,0 0 15,0-1-15,0 1 16,-22 21-1,1 0 1,21 21-16,0 1 16,-21-1-16,21 0 15,0 0-15,0 0 0,0 0 32,21-21-17,0-21 1,1 21-16,-1-21 15,-21 0-15,0 0 0,21 0 16,0-22-16,0 22 0,-21-21 0,21-1 16,1 1-16,-22 0 0,21-1 15,0 1-15,0 0 0,-21-1 16,21 22-16,-21-21 0,21 0 16,-21 20-16,0 1 0,0 0 0,0 0 15,-21 21 1,0 21-16,0 21 0,0-20 15,0-1-15,21 21 0,0 0 16,-22 1-16,22-22 0,-21 21 0,21 1 16,0-1-16,0 0 0,0 1 15,0-1-15,0 0 0,0 1 0,0-22 16,0 21-16,0-21 16,0 0-16,0 1 0,0-1 0,0 0 15,21-21 1,1 0-1,-1 0 1,-21-21-16,21 0 0,-21-1 16,0 1-16,0-21 15,0 21-15</inkml:trace>
  <inkml:trace contextRef="#ctx0" brushRef="#br0" timeOffset="20052.2">26755 1524 0,'0'0'0,"-22"0"15,1 0-15,42-21 32,1 21-32,20 0 0,-21 0 0,0 0 15,22 0-15,-22 0 0,21 0 16,-21-21-16,22 21 0,-22 0 0,0 0 16,0 0-16,0 0 0,0-21 15,-21-1 1,0 1-1,-42 21-15</inkml:trace>
  <inkml:trace contextRef="#ctx0" brushRef="#br0" timeOffset="20300.07">25548 1312 0,'0'0'0,"-42"0"0,21 0 15,-22 0-15,64 0 32,1 0-32,-1 22 15,21-22-15,0 0 0,1 0 0,-22 0 16,21 0-16,1 0 0,-1 0 0,-21 0 16,21 0-16,-20 0 15,-1 21-15,-21 0 31,-43-21-31</inkml:trace>
  <inkml:trace contextRef="#ctx0" brushRef="#br0" timeOffset="21728.29">1545 3471 0,'0'0'0,"-21"0"16,-43 22-16,43-22 16,0 0-16,0 0 15,0 0-15,0 0 16,-1 0-16,22-22 15,-21 22 1,21-21-16,0 0 16,0 0-16,0 0 0,0 0 15,0-1-15,21 1 0,1 0 16,-1 0-16,0 0 0,0 21 16,0-21-16,0-1 0,1 22 15,-1 0-15,0 0 0,0 0 16,0 0-16,0 22 0,1-1 0,-1 0 15,0 0-15,0 0 0,-21 22 16,0-22-16,21 21 0,-21 0 16,0-20-16,0 20 0,0 0 0,0-21 15,0 22-15,0-22 0,-21 21 16,0-21-16,21 22 0,-21-22 0,0 0 16,-22 21-16,22-20 0,0 20 15,-21-21-15,20 0 0,-20 22 16,0-22-16,21 0 0,-22 0 15,1 0-15,0-21 0,-1 21 16,22-21-16,-21 0 0,-1 0 0,22 0 16,0-21-16,0 21 0,0-21 15,0-21-15,-1 21 0,1-1 16,0-20-16,21 21 0,0 0 0,0-22 16,0 22-16,0 0 0,0 0 15,0 0-15,0 0 0,21-1 16,-21 1-16,21 0 0,1 21 0,-1 0 15,0 0-15,0 0 16,0 21-16,0 0 0,1 1 16,-1-1-16,0 0 0,21 0 15,-21 0-15,1 22 0,-1-22 16,0 0-16,0 21 0,0-21 0,0 1 16,1 20-16,-1-21 0,-21 0 15,0 0-15,21-21 0,-21 22 16,0-1-16,21-21 0,-21 21 15,21-21 1,0-21 0,1 21-16,-22-21 0,21-1 15,0-20-15,21 21 0</inkml:trace>
  <inkml:trace contextRef="#ctx0" brushRef="#br0" timeOffset="22068.1">1926 3789 0,'0'21'32,"0"0"-17,21-21-15,0 0 16,1 0-16,-1 0 16,0 0-16,0 0 0,0-21 15,0 21-15,-21-21 0,22 0 16,-22 0-1,0-1-15,0 1 16,0 0 0,-22 21-16,1 0 15,0 21 1,21 0-16,0 1 16,0-1-1,0 0 1,21-21 15</inkml:trace>
  <inkml:trace contextRef="#ctx0" brushRef="#br0" timeOffset="24107.56">3577 3874 0,'0'0'0,"0"-22"0,0 1 15,0 0-15,21-42 16,-21 41-16,0 1 0,0 0 16,0 0-16,0 42 31,0 0-31,0 0 15,0 22-15,0-1 0,0 0 0,-21 1 16,21 20-16,0-20 0,0 20 16,-21-21-16,21 1 0,-21-1 15,21 0-15,0 1 0,0-22 16,0 0-16,0 0 0,0 0 0,0 1 16,21-22-16,0 0 15,0-22-15,0 1 0,1 0 16,-1 0-16,-21 0 0,21-22 15,0 1-15,0 0 0,0-1 0,1 1 16,-1 21-16,-21-21 0,21-1 16,0 22-16,-21 0 0,21 0 0,-21 0 15,0-1-15,21 22 16,1 0-16,-22 22 16,0-1-16,0 0 0,0 0 15,21 0-15,-21 0 0,0 22 0,21-1 16,-21-21-16,0 22 0,0-22 15,0 21-15,21-21 0,0 0 16,0 1-16,-21-1 0,22 0 0,-1-21 16,0 0-16,0 21 0,0-21 15,0 0-15,1 0 0,-1 0 0,21-21 16,-21 0-16,0 0 0,22-1 16,-22 1-16,21-21 0,-21 21 0,1-22 15,-1 1-15,0 0 0,0-1 16,0 1-16,-21 0 0,0-1 15,0 1-15,0 21 0,0-21 16,0 20-16,0 1 0,0 0 0,0 42 31,0 0-15,0 1-16,0-1 0,0 21 16,0 0-16,0 1 0,0-1 0,0 0 15,0 1-15,0-1 0,0 0 16,0-20-16,0 20 0,21 0 0,-21-21 15,22 1-15,-1-1 0,0 0 16,21-21-16,-21 0 0,1 0 0,20 0 16,0 0-16,1 0 15,-22 0-15,21-21 0,0 0 0,-20-1 16,20-20-16,-21 21 0,0 0 16,0-22-16,1 1 0,-1 21 0,0-21 15,-21-1-15,0 22 0,0-21 16,0 21-16,21-1 0,-21 1 0,0 0 15,0 0 1,0 42 0,-21 0-16,21 0 15,-21 1-15,21-1 0,0 85 16,0-64 0,0 0-16,0-21 0,0 22 0,0-22 15,0 21-15,21-21 0,-21 1 0,21-1 16,0 0-16,0-21 0,22 21 15,-22-21-15,21 0 0,-21 0 0,22 0 16,-22 0-16,21 0 0,-21-21 16,22 0-16,-22 0 0,21-1 0,-21 1 15,1-21-15,-1 0 0,0-1 16,0 1-16,0 0 0,0-1 16,1 1-16,-1-22 0,0 22 0,-21-21 15,21-1-15,21 22 0,-20-1 16,-1-20-16,0 21 0,0-1 15,0 22-15,0 0 0,-21 0 0,22 0 16,-22 42 0,-22 0-16,1 21 15,0-21-15,0 22 0,0-1 16,0 22-16,-1-22 0,1 0 0,-21 1 16,42 20-16,-21-21 0,21 1 15,0-1-15,0 0 0,0 1 0,0-1 16,0 0-16,21-20 0,0-1 15,0 21-15,0-42 0,22 21 0,-22-21 16,21 0-16,1 0 0,-1 0 16,-21 0-16,21 0 0,1-21 0,-22 0 15,21 0-15,-21-22 16,22 22-16,-22-21 0,0 0 0,0-1 16,0 1-16,1 0 0,-1-1 15,-21-20-15,0 20 0,21-20 0,-21 21 16,0-22-16,21 22 0,-21-22 15,0 22-15,0 21 0,0-22 0,0 22 16,0 0-16,0 42 16,0 0-16,0 1 15,-21 20-15,21 0 0,-21 1 16,21-1-16,-21 0 0,21 1 0,0 20 16,0-21-16,-22 1 0,22 20 15,0-20-15,-21-1 0,21 21 16,-21-20-16,21-1 0,0 0 15,0-20-15,0 20 0,0-21 0,0 0 16,0 0-16,0 1 0,0-44 47,0 1-47,0 0 0,21 0 0,0-21 16,1 20-16,-1-20 0,0 0 15,0-1-15,0 1 0,0 0 16,1 21-16,-1-22 0,21 22 0,-21-21 15,0 42-15,1-21 0,-1 21 16,0 0-16,0 0 0,-21 21 16,21-21-16,-21 21 0,0 0 15,21 21-15,-21-20 0,0 20 0,0-21 16,0 21-16,0 1 0,0-22 16,0 21-16,0 1 0,0-22 0,0 21 15,0-21-15,0 0 0,0 1 16,0-1-16,0 0 0,22-21 31,-1 0-15,-21-21-16,21 0 0,-21-1 15,0 1-15,0 0 0,0-21 16</inkml:trace>
  <inkml:trace contextRef="#ctx0" brushRef="#br0" timeOffset="24333.28">5884 3577 0,'0'0'15,"-42"0"-15,21 0 0,0 21 0,-1-21 16,1 0-16,42 0 16,1 0-1,-1 0-15,0 0 0,21 0 16,-21 0-16,22 0 0,-1 0 0,-21 0 15,0-21-15,1 21 0,-1-21 16,0 21-16,-21-21 0,0 0 16,0 0-16</inkml:trace>
  <inkml:trace contextRef="#ctx0" brushRef="#br0" timeOffset="24504.18">5270 3366 0,'0'0'0,"-42"0"0,21 0 0,0 0 16,0 0-16,42 0 31,0 0-15,0 0-16</inkml:trace>
  <inkml:trace contextRef="#ctx0" brushRef="#br0" timeOffset="24920.24">8107 3281 0,'0'-64'15,"-21"43"-15,21 0 0,-22 21 16,22-21-16,-21 42 16,0 0-1,0 22-15,21-1 0,-21 21 16,0-20-16,21 20 0,-22 1 0,1-1 15,21 1-15,-21 20 0,0-41 16,0 20-16,21 1 0,0-1 0,0 1 16,-21-22-16,21 0 0,0 1 15,0-22-15,-22 0 0,22 0 0,0 0 16,0 1-16,-21-22 31,21-22-31,0 1 16,-21 0-16,0 0 0,0 0 15</inkml:trace>
  <inkml:trace contextRef="#ctx0" brushRef="#br0" timeOffset="25768.55">7324 3810 0,'0'0'0,"-22"0"0,1 0 16,0-21-16,42 0 16,0 21-1,22 0-15,-1 0 0,0 0 16,1 0-16,41 0 0,-20-21 0,-1-1 15,22 22-15,-21-21 0,20 21 16,-20-21-16,-1 0 0,1 0 0,-22 0 16,0-1-16,1 1 15,-1-21-15,-21 21 0,0-22 0,1 1 16,-22 0-16,0-1 0,0 1 16,0 0-16,0-1 0,0 22 0,0 0 15,0-21-15,0 21 0,0-1 16,-22 22-16,22 22 15,0-1 1,-21 21-16,21-21 0,0 43 0,0-22 16,0 0-16,0 22 0,0-22 15,0 22-15,-21-1 0,21-20 0,-21 20 16,21-21-16,0 22 0,0-22 0,-21 1 16,0-1-16,21 0 15,-22 1-15,22-1 0,0-21 0,0 21 16,-21-20-16,21-1 0,0 0 15,0-42 1,21 0 0,1-1-16,-1 1 0,0-21 0,0 21 15,21-22-15,-20 22 0,-1-21 16,0 21-16,0 0 0,0-22 0,0 22 16,1 0-16,-1 0 0,0 21 15,-21-21-15,21 21 0,-21 21 31,0 0-31,0 0 0,0 21 16,0-20-16,0-1 0,0 21 16,0-21-16,0 22 0,0-22 15,0 21-15,0-21 0,21 0 0,0 1 16,1-1-16,-1 0 0,0-21 16,21 21-16,-21-21 0,22 0 0,-22 0 15,21 0-15,-21 0 0,22 0 0,-22-21 16,21 0-16,-21 0 0,22-1 15,-22 1-15,0 0 0,0 0 0,0-21 16,1 20-16,-1-20 16,-21 0-16,0-1 0,0 22 0,0-21 0,0 21 15,0-22-15,0 22 16,0 0-16,-21 21 16,-1 0-16,1 0 0,0 0 0,0 21 15,0-21-15,0 21 0,-1 22 16,1-22-16,21 0 0,-21 0 0,21 22 15,0-22-15,0 21 0,0-21 16,0 22-16,21-22 0,0 0 0,1 21 16,-1-21-16,0 1 0,0-1 15,0 0-15,0-21 0,1 0 16,-1 0-16,0 0 0,0 0 16,0 0-16,0-21 15,1 0-15</inkml:trace>
  <inkml:trace contextRef="#ctx0" brushRef="#br0" timeOffset="27771.62">10837 4212 0,'-21'-21'15,"21"0"32,21 21-31,0 0-16,1-21 0,-22 0 0,21-1 15,0 22-15,0-21 0,0 0 16,0 0-16,1-21 0,20 20 16,-21 1-16,0-21 0,0 21 15,1-22-15,-1 22 0,0-21 0,0 0 16,0-1-16,-21 1 0,21 0 15,-21-1-15,0-20 0,0 20 0,0 1 16,0 0-16,-21-1 0,0 1 16,0 0-16,0 21 0,0-1 0,-1 1 15,1 21-15,0 0 0,0 21 16,21 1-16,-21 20 0,0 0 0,21 1 16,-22 20-16,22 1 0,0-1 15,0 1-15,0-1 0,0 1 0,0-1 16,0 1-16,0-1 15,-21 1-15,21-22 0,0 0 0,0 1 16,0-1-16,0-21 0,0 0 0,0 0 16,0 1-16,0-1 0,0-42 31,0-1-31,0 1 16,21 0-16,-21 0 0,22-21 0,-1 20 15,-21-20-15,21 0 0,0 21 16,0-22-16,0 22 0,1-21 0,-1 21 15,0-1-15,0 1 0,0 21 16,0 0-16,1 0 0,-1 21 16,-21 1-1,21-1-15,-21 21 0,0-21 16,0 0-16,21 22 0,-21-22 0,21 21 16,-21-21-16,0 1 0,21 20 15,1-21-15,-22 0 0,21-21 0,0 21 16,0 1-16,0-22 0,0 0 15,1 0-15,-1 0 0,0 0 0,21 0 16,-21-22-16,22 1 0,-22 0 16,21 0-16,-21 0 0,22 0 0,-22-1 15,0-20-15,0 0 0,0 21 16,1-22-16,-22 22 0,0-21 0,0 21 16,0-22-16,0 22 0,0 0 15,0 0-15,-22 21 0,1 0 16,0-21-16,0 21 0,0 0 0,0 0 15,-1 21-15,1-21 0,0 21 16,0 0-16,0 21 0,21-20 0,0-1 16,0 21-16,0-21 0,0 22 15,0-22-15,0 21 0,0-21 0,21 22 16,0-22-16,0 0 0,0 0 16,1 0-16,20 0 0,-21-21 0,0 0 15,22 22-15,-22-22 0,21 0 16,-21 0-16,22 0 0,-1 0 15,-21-22-15,0 1 0,22 21 0,-22-21 16,21-21-16,-21 21 0,0-1 16,1-20-16,-1 0 0,0-1 0,0 1 15,0 21-15,0-21 0,1-22 16,-22 22-16,21-1 0,0 1 0,-21-21 16,21 20-16,-21 1 0,21 0 15,-21-1-15,0 1 0,21 0 0,-21 20 16,0 1-16,0 0 0,0 42 31,-21 22-15,21-22-16,-21 21 0,0 0 0,21 22 15,-21-22-15,21 1 0,-21-1 16,21 21-16,-22-20 0,22-1 16,0 0-16,0 1 0,0-1 0,0 0 15,0 1-15,0-1 0,0 0 16,22-20-16,-1-1 0,0 0 0,0 0 15,0 0-15,0 0 0,1-21 16,-1 0-16,0 0 0,21 0 0,-21 0 16,1 0-16,20 0 0,0-21 15,-21 0-15,22 0 0,-22 0 0,21 0 16,-21-22-16,1 22 0,-1 0 16,0-21-16,0 20 0,0-20 0,0 21 15,1 0-15,-22 0 0,0-1 16,0 1-16,0 0 0,0 0 15,-22 21 32,22 21-31,0 0-16,0 0 0,-21 1 16,21-1-16,0 0 0,0 0 15,0 0 1,0-42 15,0 0-15,0 0-16,0 0 15,21-1-15,-21 1 16,0 0 0,0 42 15,0 0-16,0 1-15,-21 20 0,21-21 0,0 21 16,-21 1-16,21-1 16,0 0-16,0 1 0,-21 20 0,21-20 0,-21 20 15,0-21-15,21 22 16,0-1-16,-22 1 0,1-1 0,0 22 16,0-21-16,0 20 0,0-20 0,-22 20 15,22-20-15,0 21 0,-21-22 16,20 1-16,1-1 0,0-21 0,0 22 15,0-22-15,0 1 0,-1-1 0,22-21 16,0 0-16,-21 0 0,21 1 16,0-44-1,0 1-15,21 0 16,1 0-16,-1-21 16,0 20-16,0-20 0,-21-21 0,42 20 15,-20-20-15,-1-1 0</inkml:trace>
  <inkml:trace contextRef="#ctx0" brushRef="#br0" timeOffset="28084.44">13039 4106 0,'0'0'0,"0"-21"0,0 0 0,0 0 0,0 0 16,0 0-16,0-1 0,21 1 15,0 0-15,0 0 16,0 21-16,0-21 0,22 21 15,-22 0-15,21 0 0,-21 0 0,1 0 16,-1 21-16,0 0 0,-21 0 16,0 0-16,0 1 0,0 20 0,0-21 15,0 21-15,-21-20 0,0-1 0,-22 21 16,22-21-16,0 0 0,-21 1 16,20-1-16,-20 0 0,21-21 0,0 21 15,0-21-15,-1 0 0,1 0 16,42 0 15,22 0-31,-22-21 0,0 21 16,21-21-16,1 0 0</inkml:trace>
  <inkml:trace contextRef="#ctx0" brushRef="#br0" timeOffset="29011.9">14287 4064 0,'0'-21'0,"0"0"15,0 0-15,22 21 0,-1-22 0,-21 1 16,21 0-16,0 0 16,0 0-16,0 0 0,1-1 0,-1 1 15,0-21-15,0 21 0,21 0 16,-42-1-16,22 1 0,-1 0 0,0 0 15,-21 42 1,-21 0 0,0 0-16,-1 22 0,1-22 15,0 0-15,0 21 0,0-20 16,0 20-16,21 0 0,0-21 0,0 22 16,0-22-16,0 0 0,21 21 15,0-20-15,0-1 0,0-21 16,0 21-16,1-21 0,-1 0 0,21 0 15,-21 0-15,0 0 0,1 0 16,-1-21-16,0 0 0,0 21 0,0-43 16,0 22-16,1 0 0,-22-21 15,0 20-15,0-20 0,21 21 0,-21-21 16,0 20-16,0-20 0,0 21 16,-21-21-16,-1 20 0,1 1 0,0 0 15,0 21-15,0-21 0,0 21 16,-1 0-16,1 0 0,0 0 0,0 0 15,21 21-15,0 0 16,0 0-16,21-21 16,0 22-16,22-22 0,-22 0 15,21 21-15,0-21 0,1 0 16,-1 0-16,0 0 0,1 0 0,20 0 16,-20 0-16,-1-21 0,0-1 15,1 22-15,-1-21 0,0 0 0,-21 0 16,1 0-16,-1 0 0,0 21 15,0-22-15,0 1 0,-21 0 0,0 42 47,-21-21-47,0 21 0,0 22 0,21-22 16,-21 21-16,-1 1 0,1-22 16,0 42-16,0-20 0,0 20 15,0 1-15,21-22 0,-22 21 16,1 22-16,0-21 0,0-1 0,21 1 15,0-1-15,0 22 0,0-1 0,0-20 16,0 42-16,0-22 0,0 1 16,0 21-16,0-21 0,0-1 0,0 1 15,0 0-15,0-1 0,-21-20 16,21-1-16,-21 1 0,-1-1 0,22-20 16,-21-1-16,-21 0 0,21-21 0,0 1 15,-22-1-15,1 0 0,21-21 16,-22 0-16,1 0 0,0 0 0,-1 0 15,1 0-15,0 0 0,-1 0 16,22 0-16,-21 0 0,21-21 0,-22 0 16,22 21-16,0-22 0,0 22 15,0-21-15,0 21 0,21-21 0,-22 0 16,22 0-16,0 0 0,0-1 0,0 1 16,0 0-16,0-21 0</inkml:trace>
  <inkml:trace contextRef="#ctx0" brushRef="#br0" timeOffset="30591.96">16679 3831 0,'0'0'0,"0"-21"0,0-21 15,0 21-15,0-1 0,0 1 16,0 0-16,0 0 0,0 0 16,0 42 15,0 0-31,0 0 0,0 0 15,0 1-15,0 20 0,0 0 0,0-21 16,0 22-16,-21-1 0,0 0 16,0 1-16,0-1 0,-1-21 0,22 22 15,-21-1-15,0-21 0,0 0 16,21 0-16,0 1 0,0-1 16,0-42-1,0-1 1,0 1-16,21 0 0,0 0 15,0-21-15,1-1 0,-1 1 0,0 0 16,0-1-16,21 1 16,-20 0-16,20-1 0,-21 22 0,21-21 15,1 21-15,-22-1 0,21 1 16,-21 21-16,1 0 0,-1 0 0,0 0 16,0 0-16,0 21 0,-21 1 15,0-1-15,21 0 0,-21 0 0,0 0 16,0 22-16,0-22 0,0 21 15,0 0-15,0-20 0,0 20 0,0 0 16,0-21-16,0 1 0,0-1 0,22 0 16,-22 0-16,21 0 0,-21 0 15,21-21-15,0 0 0,0 0 0,0 0 16,1 0-16,20 0 16,-21-21-16,21 21 0,-20-21 0,20 0 15,-21 0-15,21 0 0,1-22 16,-22 22-16,0-21 0,21-1 0,-20 22 15,-1-21-15,-21 21 0,21 0 16,-21-22-16,21 22 0,-21 0 16,21 21-16,-21 21 31,0 0-31,0 0 0,-21 1 16,21-1-16,-21 21 0,21-21 0,0 22 15,-21-1-15,21-21 0,0 21 16,0-20-16,0 20 0,0-21 15,0 21-15,0-20 0,0-1 0,0 0 16,21-21-16,0 21 0,0-21 16,0 0-16,1 0 0,-1 0 0,0 0 15,0 0-15,0-21 0,0 0 16,1 0-16,-1-1 0,0 1 0,0-21 16,-21 21-16,0-22 0,21 22 15,-21-21-15,0 21 0,0-22 0,0 22 16,0-21-16,-21 21 0,21 0 15,-21-1-15,0 22 0,0-21 0,-1 21 16,1 0-16,0 0 0,0 0 16,0 0-16,0 0 15,42-21 17,0 21-32,21 0 0,-21 0 15,1-21-15,20 21 0,-21-21 16,21 21-16,-20 0 0,20 0 0,-21-21 15,0 21-15,22 0 0,-22 0 16,0 0-16,21 0 0,-21 0 0,1 21 16,-22 0-16,21 0 15,-21 0-15,0 0 0,0 1 0,0-1 16,0 21-16,0-21 0,0 0 16,0 22-16,0-22 0,0 0 15,0 21-15,0-20 0,-21-1 16,21 0-16,0 0 0,0 0 0,-22-21 15,22 21-15,-21-21 0,21 22 16,-21-22 0,21-22-1,0 1-15,0 0 16,0 0-16,0-21 0,0 20 0,21-20 16,-21 21-16,21-21 0,1-1 15,-1 22-15,0-21 0,21 21 0,-21-22 16,1 22-16,-1 0 15,21 0-15,-21 0 0,22-1 0,-22 22 16,21 0-16,-21 0 0,0 0 16,1 0-16,-22 22 0,0-1 0,0 21 15,0-21-15,0 0 0,0 22 16,0-1-16,0-21 0,0 22 0,0-1 16,0-21-16,-22 21 0,1-20 15,21-1-15,-21 0 0,21 0 0,0 0 16,-21 0-16,21 1 0,-21-22 0,21 21 15,-21-21-15,21-21 32</inkml:trace>
  <inkml:trace contextRef="#ctx0" brushRef="#br0" timeOffset="31627.11">19156 4255 0,'0'0'0,"0"-22"15,0 1-15,0 0 16,0 0-16,0 0 15,0 0-15,0-1 0,0 1 16,21 0-16,-21-21 0,21 21 16,21-1-16,-20-20 0,-1 21 0,21-21 15,-21-1-15,22 1 0,-1 21 16,0-22-16,-21 1 0,22 0 0,-22 21 16,0-22-16,0 22 0,0 0 15,-21 0-15,-21 21 16,-21 0-1,21 21-15,-22 0 0,1 21 0,21-20 16,-21 20-16,20 0 16,1 1-16,0-1 0,0 0 0,21 1 15,0-1-15,0 0 0,21 1 16,0-1-16,0 0 0,1 1 0,-1-22 16,21 21-16,-21-21 0,22 0 15,-22 1-15,0-1 0,0-21 0,-21 21 16,-21-42 15,0 21-31,-22-21 0,22-1 16,0 22-16,-21-21 0,21 0 15,-1 0-15,1 21 0,-21-21 0,21 21 16,21-21-16,-21 21 0,-1 0 16,1 0-16,21 21 15,0 0-15,0 0 16,0 0-16,0 0 0,0 1 0,21-22 15,1 21-15,-1 0 0,21 0 16,-21-21-16,22 0 0,-22 21 0,21-21 16,0 0-16,1 0 0,-1 0 15,0 0-15,1-21 0,-22 0 0,21 0 16,1 0-16,-22-1 0,0-20 16,21 21-16,-21-21 0,1-1 15,-1 1-15,0 0 0,0-1 0,0 1 0,0-22 16,-21 22-16,22 0 15,-1-1-15,-21 1 0,0 0 0,21-1 16,-21 22-16,0-21 0,0 21 16,0 0-16,0-1 0,-21 44 31,0-1-31,-1 21 0,22 0 0,-21-20 16,0 41-16,0-21 0,0 1 15,21-1-15,0 22 0,0-22 0,0 21 16,0-20-16,0-1 0,0 0 15,0 1-15,0-22 0,21 21 0,-21-21 16,21 1-16,0-1 0,-21 0 16,21-21-16,1 0 15,-1 0 1,-21-21-16,0 0 16</inkml:trace>
  <inkml:trace contextRef="#ctx0" brushRef="#br0" timeOffset="31831.31">19939 3810 0,'0'0'0,"-21"0"0,42 0 31,0 0-15,0 0-16,22 0 0,-22 0 15,0 0-15,21 0 0,-21 0 0,1 0 16,20-21-16,-21 21 0,0-21 16,22 21-16</inkml:trace>
  <inkml:trace contextRef="#ctx0" brushRef="#br0" timeOffset="33384.4">20764 4149 0,'0'0'16,"0"21"-16,0 0 0,0-42 31,22 21-31,-1-21 0,0 0 16,0-1-16,-21 1 0,21 0 15,0 0-15,1-21 0,-22 20 0,0 1 16,21-21-16,-21 21 0,0 0 15,0-1-15,0-20 0,-21 21 16,-1 0-16,1 21 0,0 0 16,0 0-16,-21 0 0,20 0 15,-20 0-15,0 21 0,-1 0 16,22 0-16,-21 0 0,0 22 0,20-1 16,1-21-16,-21 22 0,21-1 15,21 0-15,0 1 0,0-1 0,0 0 16,0-21-16,0 22 0,21-22 0,0 0 15,0 0-15,0 0 0,1-21 16,20 0-16,0 0 0,-21 0 0,22 0 16,-22 0-16,21 0 0,-21-21 15,22 21-15,-22-21 0,0 0 0,0-21 16,0 20-16,1-20 0,-22 0 16,21-1-16,-21 1 0,21 0 15,-21-1-15,0 1 0,0 0 16,0 21-16,0-22 0,0 22 0,0 0 15,0 0-15,0 0 0,0 42 32,0 21-17,0-21-15,0 0 0,0 22 0,0-1 16,0 0-16,0 1 0,0-1 0,0 0 16,0-20-16,0 20 0,21 0 15,0-21-15,0 22 0,1-22 16,-1 0-16,0-21 0,0 21 0,0-21 15,0 0-15,22 0 0,-22 0 16,0 0-16,21-21 0,-20 0 16,-1 21-16,0-42 0,21 20 0,-21 1 15,1-21-15,-1 0 0,0-1 16,0 1-16,0-22 0,0 22 0,-21-21 16,22 20-16,-1-20 0,0 20 15,0-20-15,0-1 0,-21 22 0,0-21 16,21 20-16,-21 1 0,0 0 15,0 20-15,0 1 0,0 0 0,0 0 16,0 42 0,0 21-16,0-20 15,-21 20-15,0 0 16,0 1-16,0-1 0,21 0 0,-21 1 16,-1-1-16,1 21 0,0-20 15,21 20-15,0-20 0,-21 20 0,21-21 16,0 22-16,0-22 0,0 1 15,0-1-15,0 0 0,0 1 0,21-1 16,-21-21-16,21 0 0,0 0 0,1 1 16,-1-22-16,0 0 0,21 0 15,-21 0-15,1 0 0,-1 0 0,0 0 16,0-22-16,0 1 16,0 0-16,1 0 0,-1-21 0,0 20 0,0-20 15,0 0-15,-21-1 16,21 1-16,1 0 0,-22-1 0,0 1 15,0 21-15,21-21 0,-21 20 16,0 1-16,0 42 31,0 1-31,0-1 0,0 0 0,0 0 16,0 0-16,0 22 0,0-22 0,0 21 16,21-21-16,-21 0 0,0 1 15,0-1-15,0 0 0,21 0 0,0 0 16,0-21-16,1 0 0,-22 21 15,21-21-15,0 0 0,0 0 16,0 0-16,0-21 16,1 0-16,-1 0 0,-21 0 0,21 0 15,0-22-15,0 22 0,-21-21 16,21 21-16,1-22 0,-1 1 0,0 21 16,0-22-16,0 22 0,-21 0 15,21 0-15,1 21 0,-22-21 0,21 21 16,0 0-1,-21 21 17,0-42 46,0 0-78,-21 21 31,0 0-31,-1 0 0,1 21 16,21 0-16,-42 21 15,21-21-15,0 22 0,21-22 0,0 21 16,-22-21-16,22 22 0,0-22 16,0 21-16,0-21 0,0 1 15,0 20-15,22-21 0,-22 0 0,21-21 16,0 21-16,-21 1 0,21-22 15,0 0-15,0 0 0,1 21 0,-1-21 16,42 0-16,-42 0 16,1-21-16,-1-1 0,0 22 0,0-21 15,0 0-15,-21-21 0,21 21 16,1-22-16,-1 22 0,-21-21 0,21-1 16,0 1-16,0 0 0</inkml:trace>
  <inkml:trace contextRef="#ctx0" brushRef="#br0" timeOffset="33587.3">22754 3175 0,'0'0'0,"-85"0"16,64 0-16,0 0 0,0 0 0,0 0 16,42 0 30,0 0-30,-21 21 0</inkml:trace>
  <inkml:trace contextRef="#ctx0" brushRef="#br0" timeOffset="33795.69">21505 3620 0,'0'0'0,"-42"21"0,-22 21 16,86-42 15,20 0-31,0 0 0,1 0 16,-1 0-16,21 0 0,-20 0 15,20 0-15,-20-21 0,20 21 0,-21-21 16,22 0-16,-1 21 0,1-22 15</inkml:trace>
  <inkml:trace contextRef="#ctx0" brushRef="#br0" timeOffset="34395.35">23855 3196 0,'-21'-21'16,"42"42"-16,-64-42 0,22 21 0,0-21 0,0 21 16,0 0-1,0 0-15,21 21 0,-22 0 0,22 0 16,0 22-16,0-1 0,0 0 16,0 22-16,0-22 0,0 22 0,0-22 15,0 22-15,0-1 0,0-21 16,0 22-16,0-1 0,0-20 0,0-1 15,0 0-15,0 1 0,0-1 16,0 0-16,0-20 0,0-1 16,0 0-16,0 0 0,-21-21 15,0 0 1,21-21 0,0 0-16,0 0 0,0-1 15,0 1-15,0-21 0,0 21 0,21-22 16,0 22-16,1-21 0,-1 0 15,0 20-15,21-20 0,-21 21 0,22 0 16,-22-22-16,21 22 0,1 21 16,-1 0-16,0 0 0,1 0 0,-22 0 15,21 0-15,-21 21 0,0 1 16,1 20-16,-22-21 0,0 0 16,0 22-16,0-1 0,0-21 0,-22 21 15,-20-20-15,0 20 0,-1-21 16,1 21-16,0-20 0,-22-1 0,22 0 15,0 0-15,-22-21 0,22 21 16,-1-21-16,22 0 0,0 21 0,0-21 16,0 0-16,0 0 15,42 0 1,0-21-16,0 21 0,21-21 16,-20 0-16,20 21 0,0-21 15,-21 0-15</inkml:trace>
  <inkml:trace contextRef="#ctx0" brushRef="#br0" timeOffset="34692.19">24723 3366 0,'0'0'0,"0"-43"0,0-41 16,0 62-1,0 1-15,0 42 16,-22 1-1,22 20-15,-21-21 0,0 43 0,0-22 16,0 21-16,0-20 0,21 20 0,-22 1 16,1-22-16,21 22 15,-21-1-15,21-21 0,0 1 0,0-1 16,0 0-16,-21 1 0,21-1 16,0-21-16,0 22 0,0-22 0,0 0 15,0 0-15,21-21 31,0-21-31,0 0 16,1 21-16</inkml:trace>
  <inkml:trace contextRef="#ctx0" brushRef="#br0" timeOffset="35103.94">25061 3810 0,'0'0'0,"-21"0"31,0 0-31,0 0 0,0 0 16,-1 0-16,1 21 0,0 0 16,0 1-16,21-1 0,-21 0 0,21 0 15,-21 21-15,21-20 0,0-1 16,0 0-16,0 0 0,0 0 0,0 0 16,0 1-16,21-22 0,-21 21 15,21-21-15,0 0 0,0 0 0,0 0 16,1 0-16,-1 0 0,0 0 0,21 0 15,-21 0-15,1 0 16,-1-21-16,21-1 0,-21 1 0,0 0 16,1 0-16,-22 0 0,21-22 15,0 22-15,-21-21 0,21 21 0,-21-22 16,0 22-16,0-21 0,0 21 0,0 0 16,0-1-16,0 1 0,-21 21 15,0 0-15,0 0 0,-1 0 0,1 0 16,0 0-16,-21 0 0,21 0 15,-1 21-15,1-21 0,21 22 0,0-1 16,-21-21-16,21 21 0,0 0 16,21 0-16,0-21 15,1 0-15,-1 0 0</inkml:trace>
  <inkml:trace contextRef="#ctx0" brushRef="#br0" timeOffset="36000.43">26077 3768 0,'0'0'0,"0"-21"15,-21-1-15,0 22 0,0 0 16,0-21-16,-1 21 16,1 0-16,0 0 0,-21 0 0,21 21 0,-1 1 15,-20-1-15,21 0 0,0 0 16,0 0-16,-1 0 0,1 22 15,21-22-15,0 21 0,-21-21 0,21 22 16,0-22-16,0 21 0,0-21 16,0 22-16,0-22 0,21 0 0,0 0 15,1 0-15,-1-21 0,0 22 16,0-22-16,0 0 0,22 0 0,-22 0 16,21 0-16,-21 0 0,0 0 0,22-22 15,-22 1-15,0 0 0,0 0 16,22 0-16,-22-22 0,0 1 15,0 0-15,0 21 0,22-22 16,-22-20-16,0 20 0,0 1 0,0 0 16,0-1-16,1 1 0,-1 21 15,-21-21-15,0 20 0,0 1 0,0 0 16,0 42 0,0 0-1,-21 1-15,-1-1 0,1 0 0,0 21 16,0-21-16,0 22 0,0-1 15,21-21-15,-22 22 0,1-22 0,0 21 16,21 0-16,0-20 0,-21-1 16,21 21-16,-21-21 0,21 0 15,-21 1-15,21-1 16,21-42 15,0-1-31,0 22 16,0-21-16,0 0 0,1 0 0,-1 0 15,0 0-15,0-1 0,0 1 16,0 0-16,1 21 0,-1-21 0,0 21 16,0 0-16,0-21 0,0 21 15,-21 21 17,0 0-32,-21-21 15,21 21-15,-21-21 0,0 21 0,0-21 16,-22 0-16,22 22 0,0-22 15,0 0-15,0 0 0,-22 0 0,22 21 16,0-21-16,0 0 16,0 21-16,21 0 15,0 0-15,0 0 16,0 1-16,21-1 16,0 0-16,0-21 0,-21 21 0,21 0 15,1 0-15,-1 1 0,0-1 16,-21 0-16,21-21 15,-21 21-15,0 0 0,21-21 16,-21 21 0,-21-21 15,0 0-31,0 0 16</inkml:trace>
  <inkml:trace contextRef="#ctx0" brushRef="#br0" timeOffset="37732.07">3641 5101 0,'21'0'16,"-21"-21"-16,21 0 0,0 21 15,0-21-15,0 0 0,1-1 0,-1 1 16,0 0-16,0 0 0,0 0 16,0-22-16,22 22 0,-43 0 0,21 0 15,0 0-15,-21 0 16,-21 21-16,0 0 15,0 21-15,-22 0 0,-20 0 16,20 21-16,-20 1 0,-1-1 0,1 22 16,-1-1-16,1 1 15,-1-1-15,1 22 0,21-22 0,-1 22 16,1 0-16,0-1 0,-1 1 16,22 0-16,0-1 0,0 1 0,21-22 15,0 1-15,0-1 0,0 1 16,21-1-16,0-20 0,21-1 0,-20 0 15,20 1-15,0-22 0,1 0 16,20-21-16,-21 0 0,22 0 0,-22 0 16,22 0-16,-1-21 0,-20 0 15,20-22-15,-21 22 0,1-21 0</inkml:trace>
  <inkml:trace contextRef="#ctx0" brushRef="#br0" timeOffset="41428.16">4466 5249 0,'0'0'0,"-21"0"16,0 0-1,0 0-15,21 22 16,-22-22-16,22 21 0,-21-21 16,21 21-16,0 0 15,21-21 1,1 0-16,-1 0 0,0 0 16,21 0-16,-21-21 0,22 21 15,-22-21-15,21 21 0,-21-21 0,22-1 16,-22 1-16,21 21 15,-21-21-15,1 0 0,-22 0 0,0 0 16,21-1-16,-21 1 0,0 0 16,-21 21-1,-1 0-15,1 0 16,0 21-16,0 0 0,21 1 16,0 20-16,-21 0 0,21 22 0,-21-22 15,21 22-15,0-22 0,0 21 16,-22 1-16,22-1 0,-21 1 0,21-22 15,0 22-15,0-22 0,0 0 16,0-20-16,0 20 0,0-21 0,0 0 16,0 0-16,0 1 15,-21-22 1,0 0-16,0 0 0,0 0 16,-1 0-16,1-22 0,0 1 0,-21 0 15,21 0-15,-22 0 0,22-22 16,-21 22-16,21-21 0,-1 21 0,-20 0 15,42-1-15,-21 1 0,21 0 16,-21 21-16,21 21 16,0 0-1,0 1-15,0-1 0,0 0 0,21 0 0,0 0 16,0 0-16,-21 1 0,43-1 16,-22 0-16,0 0 0,21 0 15,-21-21-15,22 0 0,-1 21 16,0-21-16,1 0 0,-1 0 0,0 0 15,1 0-15,-1-21 0,-21 0 16,22 21-16,-1-21 0,-21 0 0,21-22 16,-20 22-16,-1 0 0,0-21 15,0-1-15,-21 22 0,0-21 0,0 0 16,0 20-16,0-20 0,0 21 16,0 0-16,0 0 0,-21 42 31,0 21-31,21-21 15,-21 0-15,21 22 0,0-1 0,0 0 16,-22-20-16,22 20 0,0 0 16,-21-21-16,21 1 0,0 20 15,0-21-15,0 0 0,0-42 47,0 0-47,0 0 0,0 0 16,21-1-16,1-20 0,-22 21 0,21-21 15,0-1-15,0 1 0,-21 0 16,21-1-16,22 1 0,-22 21 0,0 0 16,0-22-16,0 43 15,0-21-15,1 21 0,-1 0 0,0 0 16,0 21-16,0 0 0,-21 1 16,0-1-16,0 21 0,0-21 0,0 22 15,0-1-15,0 0 0,0 1 16,0-22-16,0 21 0,0 0 0,0-20 15,0-1-15,0 0 0,0 0 16,0 0-16,21-21 0,1 0 0,-1 0 16,0 0-1,0 0-15,21 0 0,-20-21 0,20 21 0,0-42 16,-21 21-16,22-1 0,-1-20 16,22 21-16,-22-21 0,0-1 15,1 1-15,-22 0 0,21-1 0,-21 1 16,0 0-16,-21 20 0,0 1 15,0 0-15,-21 21 16,0 21 0,0 0-16,0 1 0,0-1 0,21 21 15,0-21-15,-22 22 0,22-1 16,0-21-16,0 0 0,0 22 0,22-22 16,-22 0-16,21 0 0,0 0 15,0 0-15,0 1 0,0-1 16,1-21-16,-22 21 15,-22-21 17,1 0-32,0 0 0,0-21 15,0 21-15,0-21 0,-22 21 16,22 0-16,0-22 0,0 22 0,0 0 16,-1 0-16,1 0 15,21 22-15,0-1 16,0 0-16,0 0 15,21-21-15,1 21 0,-1 0 0,0-21 16,21 22-16,-21-22 0,1 0 16,20 21-16,-21-21 0,21 0 0,1 0 15,-22 0-15,21 0 0,1 0 16,-22-21-16,21 21 0,0-22 16,-20 1-16,-1 0 0,0-21 0,0 21 15,21-22-15,-42 1 0,22 0 16,-1-1-16,0-20 0,0 20 0,-21-20 15,0 21-15,0-22 0,0 22 16,21-1-16,-21-20 0,0 21 0,0 20 16,0-20-16,0 21 0,0-21 15,0 20-15,0 44 16,-21-1 0,21 0-16,-21 0 0,21 21 15,0 1-15,-21-1 0,21 0 16,-21 1-16,21 20 0,0-20 0,0 20 15,0-21-15,0 1 0,0-1 16,0 0-16,0 1 0,21-1 0,0 0 16,0 1-16,0-22 0,22 0 15,-22 0-15,21 0 0,-21 1 0,22-22 16,-1 0-16,-21 0 0,21 0 16,1 0-16,-1 0 0,0 0 15,1-22-15,-1 22 0,-21-21 0,22 0 16,-1-21-16,-21 21 0,0-1 15,0-20-15,1 21 0,-1-21 16,-21-1-16,0 22 0,0-21 0,0-1 16,0 22-16,0 0 0,0-21 15,-21 21-15,-1 21 0,1 0 0,0 0 16,0 0-16,0 0 0,-22 0 0,22 21 16,-21 0-16,21 21 0,-22-21 15,22 22-15,0-22 0,0 21 0,0 1 16,21-22-16,0 21 0,0-21 15,0 22-15,0-22 0,0 0 0,21 0 16,0 0-16,0-21 0,0 0 16,22 21-16,-22-21 0,21 0 15,-21 0-15,1 0 0,20 0 16,-21-21-16,0 0 0,0 0 0,1 0 16,-1 0-16,-21-1 0,21 1 15,-21-21-15,21 21 0,-21-22 0,0 22 16,0-21-16,0 21 0,0 0 0,0-1 15,0 1-15,0 0 0,0 42 32,0 0-32,0 1 15,0-1-15,0 0 0,0 21 0,0-21 16,0 22-16,0-22 0,0 0 16,0 0-16,0 22 0,0-22 15,21 0-15,0-21 0,1 21 16,-1 0-16,21-21 0,-21 0 15,0 0-15,1 0 0,20 0 16,-21-21-16,21 21 0,-20-21 0,-1 21 16,0-21-16,0 0 0,0-1 0,0-20 15,1 21-15,-22-21 0,0 20 16,21-20-16,-21 21 0,0-21 0,0 20 16,21 1-16,-21 0 0,0 0 15,0 0-15,0 42 31,0 0-31,-21 0 0,21 22 0,-21-22 16,21 21-16,0-21 16,0 22-16,0-22 0,-22 21 0,22-21 15,0 22-15,0-22 0,0 0 16,0 0-16,0 0 0,22-21 47,-22-21-47,0 0 0,21 0 0,0 0 15,-21-1-15,21 1 0,0-21 16,-21 21-16,21-22 0,1 22 16,-22 0-16,21-21 0,-21 21 15,21-1-15,-21 1 0,0 0 0,21 21 16,0 0 0,-21 21-16,0 0 0,0 1 15,21 20-15,-21-21 0,22 0 16,-22 22-16,21-22 0,-21 21 0,21-21 15,0 0-15,-21 1 0,21-1 0,0 0 16,1 0-16,20 0 0,-21-21 16,0 0-16,0 0 0,22 0 15,-22 0-15,0 0 0,0 0 0,0 0 16,1 0-16,-1-21 0,0 0 16,0 0-16,0 0 0,0-1 0,-21 1 15,22-21-15,-1 21 0,0-22 16,0 22-16,-21-21 0,21 21 0,0 0 15,-21-1-15,0 1 0,22 0 16,-1 0-16,0 21 0,-21 21 31,21 0-31,-21 0 16,0 1 0,21-22 30,-21-22-46,0 1 16,0 0-16,0 0 16,0 0-1,-21 21 1,0 0-16,0 0 16,0 0-16,21 21 15,0 0-15,-22 0 0,22 0 0,-21 22 16,21-22-16,-21 0 0,21 21 0,0-20 15,0-1-15,0 21 0,0-21 16,0 0-16,0 22 0,0-22 0,0 0 16,0 0-16,21 0 15,0 1-15,1-22 0,-1 0 16,0 0-16,21 0 0,-21 0 0,22 0 16,-1 0-16,0 0 0,-20 0 15,20-22-15,0 22 0,-21-21 0,22 0 16,-1 0-16,-21 0 0,22-22 15,-22 22-15,21-21 0,-21 21 0,0-22 16,1 1-16,-1 21 0,0-21 16,0 20-16,-21-20 0,0 21 0,0 0 15,0 0-15,0-1 0,-21 22 16,0 0-16,0 0 16,-1 22-16,1-1 15,0 21-15,0-21 0,0 0 0,0 22 16,21-1-16,0-21 0,0 22 15,0-22-15,0 21 0,0-21 0,21 0 16,0 1-16,0 20 0,0-42 16,0 21-16,1 0 0,20-21 0,-21 0 15,0 0-15,0 0 0,22 0 0,-22 0 16,0 0-16,0 0 0,22 0 16,-22 0-16,0-21 0,0 0 0,0 21 15,0-21-15,1 0 0,-1-1 16,-21 1-16,21-21 0,-21 21 15,0-22-15,21 22 0</inkml:trace>
  <inkml:trace contextRef="#ctx0" brushRef="#br0" timeOffset="41727.99">6032 5334 0,'0'0'0,"22"0"31,-1 0-31,0 0 0,21 0 16,-21-21-16,22 21 0,-1-21 0,-21 21 15,22 0-15,-1-21 0,0 21 16,-21 0-16,22 0 0,-1-22 0,-21 22 16,0 0-16,1 0 0,-1-21 15,0 21-15,0 0 0</inkml:trace>
  <inkml:trace contextRef="#ctx0" brushRef="#br0" timeOffset="44016.08">10562 5609 0,'0'-42'0,"0"84"0,0-105 15,0 42-15,0-1 0,0 1 0,-21 0 16,0 21-16,0-21 0,-1 21 16,1 0-16,0 0 0,0 0 0,0 0 15,0 0-15,-1 0 0,44 0 47,-1 0-47,0 0 0,21 0 0,-21-21 16,22 0-16,-1 21 0,0-22 15,22 22-15,-22-21 0,1 0 16,-1 0-16,0 0 0,-21 0 0,22-1 16,-22 1-16,0 0 0,0-21 0,-21 21 15,0-1-15,0-20 0,0 21 16,0 0-16,0 0 0,-21-1 15,0 22-15,0 0 0,0 0 0,-1 0 16,1 0-16,0 0 0,0 22 16,0 20-16,0 0 0,21 1 0,-22 20 15,1-21-15,0 22 0,21-1 16,0 22-16,-21-21 0,0-1 0,21 22 16,-21-22-16,21 1 0,0-22 15,0 22-15,0-22 0,-22-21 0,22 21 16,0-20-16,0-1 0,-21 0 15,21 0-15,0 0 0,-21-21 16,0 0-16,0 0 0,0 0 16,-1 0-16,-20-21 15,21 21-15,0-21 0,0 0 0,-1 0 16,-20-1-16,21 1 0,0 0 16,0 0-16,-1 0 0,1 0 0,0-1 15,0 22-15,21 22 31,0-1-31,0 0 16,21 0-16,0 0 0,0 0 16,1 1-16,20-1 0,-21-21 0,0 21 15,22 0-15,-22-21 0,21 0 16,0 0-16,1 0 0,-1 0 0,0 0 16,1 0-16,20 0 0,1 0 15,-22-21-15,22 0 0,-22 0 0,0-1 16,1 1-16,-1 0 0,0 0 15,-21-21-15,22 20 0,-22-20 0,-21 0 16,21-1-16,-21 1 0,0 21 0,0-21 16,0-1-16,0 22 0,0 0 15,0 0-15,0 0 0,-21 21 16,0 21 0,0 0-16,21 21 0,0-21 15,-22 22-15,1-1 0,0 0 16,0 1-16,21-1 0,-21 0 0,21-20 15,-21 20-15,21-21 0,0 0 16,0 22-16,0-22 0,0 0 16,0-42 15,0 0-31,21-1 16,0 1-16,-21 0 0,21 0 15,0-21-15,0-1 0,1 1 0,-1 21 16,0-22-16,21 1 0,-21 0 15,1 21-15,-1-1 0,0 1 16,0 0-16,0 0 0,0 21 0,1 0 16,-1 21-1,-21 0-15,0 0 0,0 1 16,0-1-16,0 0 0,0 0 16,0 0-16,0 0 0,0 1 0,0-1 15,0 0-15,21 0 16,-21 0-16,0 0 328,0 1-328,0-1 16,0 0-16,0 0 15,21-21-15,-21 21 0,21 0 0,0-21 16,1 22-1,-1-22-15,0 0 0,0 0 0,0 0 16,0 0-16,1 0 0,20 0 16,-21 0-16,21-22 0,-20 1 0,-1 0 15,21 21-15,-21-21 0,0 0 0,1-22 16,-1 22-16,0 0 0,0-21 16,-21 21-16,0-22 0,0 22 0,0 0 15,0-21-15,0 20 0,0 1 16,0 0-16,-21 21 15,0 21 1,21 0-16,-21 1 16,-1 20-16,22-21 15,-21 0-15,21 22 0,0-22 0,0 21 16,0-21-16,0 0 0,0 22 16,0-22-16,0 0 0,0 0 0,0 0 15,21-21-15,1 22 0,-1-1 0,0-21 16,0 0-16,0 0 0,0 0 15,22 0-15,-22 0 0,21 0 0,-21 0 16,22-21-16,-22 21 0,21-22 16,-21 1-16,22 0 0,-22 0 0,0-21 15,0-1-15,0 1 0,1 0 16,-1-1-16,-21 1 0,21 0 0,0-22 16,-21 22-16,0-22 0,0 22 15,21 0-15,-21-22 0,0 22 16,0 21-16,0-22 0,0 1 0,0 21 15,0 0-15,0-1 0,-21 22 16,0 22 0,21-1-16,-21 0 15,21 21-15,-21 1 0,21-1 0,0 0 16,0 22-16,0-22 0,0 22 16,0-1-16,0-21 0,0 22 0,0-22 15,0 22-15,0-22 0,0 0 0,0-20 16,0 20-16,21-21 0,0 21 15,0-20-15,-21-1 0,21-21 16,0 21-16,1-21 0,-1 0 0,0 0 16,0 0-16,0 0 15,0 0-15,1-21 0,-1 0 0,0-1 16,-21 1-16,21 0 16,-21-21-16,0 21 0,0-1 0,0-20 15</inkml:trace>
  <inkml:trace contextRef="#ctx0" brushRef="#br0" timeOffset="44216.96">12488 5525 0,'0'0'0,"-21"0"0,-21 0 15,21 0-15,21-22 32,21 22-32,0 0 0,0 0 15,21-21-15,-20 21 0,-1 0 0,21-21 16,-21 21-16,22 0 0,-22-21 15,0 21-15,0 0 0,0-21 0,-21 0 16,21 21-16,-21-22 0,0 1 16</inkml:trace>
  <inkml:trace contextRef="#ctx0" brushRef="#br0" timeOffset="44391.86">12107 5355 0,'0'0'0,"-42"21"0,21-21 0,0 0 16,-1 0-16,1 22 0,0-22 16,42 0-1,0 0 1,1 21-16,-1-21 0,0 0 0,0 0 16,0 0-16,0 0 0,1 0 15</inkml:trace>
  <inkml:trace contextRef="#ctx0" brushRef="#br0" timeOffset="45411.48">13420 5863 0,'21'0'16,"0"-21"-16,-21 0 15,0 0-15,0 0 16,0-1-16,21 1 0,-21-21 16,0 21-16,0 0 0,0-1 0,0-20 15,0 21-15,-21 0 0,0 0 16,0 21-16,-1 0 0,1 0 16,0 0-16,-21 0 0,21 0 15,-22 21-15,22 21 0,-21-21 0,21 22 16,-22-22-16,22 21 0,-21 0 0,21 1 15,-1-1-15,1 0 0,0-20 16,21 20-16,0-21 0,0 0 0,0 0 16,0 1-16,0-1 15,21 0-15,0-21 0,1 0 0,-1 0 0,21 0 16,-21 0-16,22 0 0,-22-21 16,21 0-16,-21 21 0,22-22 15,-22 1-15,21-21 0,-21 21 0,22 0 16,-22-22-16,0 22 0,0-21 15,0-1-15,0 1 0,1 0 0,-22-1 16,0 22-16,0-21 0,0 21 16,0 0-16,0-1 0,0 1 0,-22 42 31,1 22-31,21-22 0,-21 21 16,0 1-16,21-1 0,-21 0 0,21 1 15,0-1-15,0 0 0,0-21 16,0 22-16,0-22 0,0 21 15,21-21-15,0 1 0,0-1 0,0-21 16,1 21-16,-1-21 0,21 0 16,-21 0-16,0 0 0,22 0 0,-22-21 15,0 0-15,21-1 0,-20 1 16,20 0-16,-21 0 0,21 0 0,-20-22 16,20 1-16,-21 0 0,0-1 15,0-20-15,1 21 0,-1-22 0,0 1 16,-21 20-16,21-20 0,-21 20 0,21-20 15,-21 21-15,0-1 0,0 1 16,0 0-16,0 20 0,0 1 0,-21 42 31,0 22-15,21-22-16,-21 21 0,0 22 16,-1-22-16,22 22 0,-21-22 0,0 21 15,21 1-15,0-22 0,0 22 16,0-22-16,0 0 0,0 1 0,0-1 15,0 0-15,0-20 0,0-1 0,0 0 16,21-21-16,0 21 0,1-21 16,-1 0-16,0 0 15,0 0-15,0-21 0,-21 0 0,21 0 16,1 21-16,-1-22 0,0-20 16,0 21-16,0 21 0,-21-21 0,0 0 15,21 21-15,1 0 31,-22 21-31,0 0 16,0 0-16,0 0 0,0 0 16,0 1-16,0-1 0,0 0 15,0 0 1,-22-21 0,22-21 15,0 0-31</inkml:trace>
  <inkml:trace contextRef="#ctx0" brushRef="#br0" timeOffset="45611.36">14541 5525 0,'-21'0'0,"0"0"15,0 0-15,0-22 0,0 22 16,-1 0-16,22-21 15,22 21 17,-1 0-17,0 0-15,0 21 16,0-21-16</inkml:trace>
  <inkml:trace contextRef="#ctx0" brushRef="#br0" timeOffset="46203.75">14626 5715 0,'0'0'16,"-21"0"-16,21 21 0,-21-21 16,0 0-16,42 0 47,0 0-47,0 0 0,0 0 15,22 0-15,-22 0 0,21 0 16,-21 21-16,22 1 0,-22-1 0,0 0 15,0 0-15,0 0 0,-21 0 16,0 22-16,0-22 0,0 0 0,-21 21 16,-21-20-16,21-1 0,-22 21 0,1-21 15,0 0-15,-1 1 0,1 20 16,-22-21-16,22 0 0,0 0 0,-1 1 16,22-22-16,-21 21 0,21 0 15,0-21-15,42 0 31,0 0-15,0 0-16,21 0 0,-20 0 0,20 0 16,-21 0-16,21 21 0,1-21 0,-1 21 15,-21-21-15,22 21 0,-1 1 16,-21-1-16,21 0 0,-20 0 0,20 0 16,-21 22-16,0-22 0,-21 21 0,21 0 15,-21 1-15,0-1 0,0 0 16,0 1-16,0-1 0,0-21 0,-21 22 15,0-1-15,0-21 0,0 0 0,-22 22 16,22-22-16,-21 0 0,0-21 16,-1 21-16,1 0 0,21-21 15,-22 0-15,1 21 0,0-21 0,-22 0 16,22 0-16,0 0 0,-1 0 16,1 0-16,0 0 0,-1-21 0,22 21 15,0 0-15,21-21 0,0 0 0,0 0 16,0 0-16,21-1 15,0 1-15,0 0 0,22 0 0,-1-21 16,0 20-16,22-20 0,-1 0 0,-20-1 16</inkml:trace>
  <inkml:trace contextRef="#ctx0" brushRef="#br0" timeOffset="47863.7">15452 5821 0,'0'0'0,"0"-42"0,0 20 15,0 1-15,-22 0 0,22 0 16,-21 0-16,0 21 0,-21 0 0,21 0 16,-1 0-16,-20 0 0,21 0 15,-21 0-15,-1 21 0,22 0 0,-21 21 16,21-20-16,-22 20 0,22-21 16,0 21-16,21-20 0,0 20 0,0-21 15,0 0-15,0 22 0,0-22 0,0 0 16,21 0-1,0-21-15,0 0 0,22 0 16,-22 0-16,0 0 0,0 0 0,22-21 16,-22 21-16,0-21 0,21 0 15,-21-1-15,1 1 0,-1 0 16,21 0-16,-21-21 0,0 20 0,1-20 16,-1 21-16,-21-21 0,21 20 0,-21 1 15,-21 64 16,21-22-31,0 0 0,-21 0 16,21 21-16,0-20 16,0 20-16,0-21 0,0 0 0,0 0 15,0 1-15,21-1 0,-21 0 0,21 0 16,0-21-16,0 0 0,0 21 16,1-21-16,-1 0 0,0 0 0,0 0 15,0 0-15,0-21 0,1 0 16,-1 0-16,-21 0 0,21-1 0,0-20 15,0 21-15,0-21 0,-21-1 0,22-20 16,-1-1-16,0 22 0,-21-22 16,21 1-16,0-1 0,-21 1 0,0-1 15,21 22-15,-21-21 0,0 20 16,22 1-16,-22 21 0,0 0 0,0-1 16,0 1-16,-22 21 15,1 21-15,21 1 16,-21 20-16,21-21 0,-21 21 0,0 1 15,21 20-15,-21-20 0,21 20 16,-22 1-16,22-22 0,0 21 0,0 1 16,0-22-16,0 1 0,0-1 15,0 0-15,0-21 0,22 22 0,-1-22 16,0 0-16,-21 0 0,21-21 16,0 0-16,0 0 15,1 0-15,-1 0 0,0 0 0,0-21 16,0 0-16,0 0 15,1 0-15,-22-1 0,21 1 0,0 0 16,0-21-16,0 21 0,0-1 0,1 1 16,-1 0-16,0 0 15,-21 42 17,0 0-32,0 0 0,-21 22 15,21-22-15,-21 0 0,21 0 0,0 0 16,0 1-16,0-1 0,0 0 15,0 0-15,0 0 0,0 0 0,21 1 16,0-22-16,0 0 16,0 0-16,0 0 15,1 0-15,-1 0 0,0 0 0,0 0 16,21-22-16,-20 1 0,-1 21 16,0-21-16,0 0 0,0 0 0,0-22 15,1 22-15,-1 0 0,0 0 16,-21 0-16,21 21 0,-21-21 0,21 21 15,-21 21 17,0 0-32,0 0 15,-21 0-15,21 0 0,0 1 16,0-1-16,0 0 0,0 0 0,0 0 16,0 0-16,21-21 15,-21 22-15,21-22 0,1 0 16,-1 0-16,0 0 15,0 0-15,0 0 16,-21-22-16,0 1 0,0 0 16,0 0-16,0 0 0,0 0 15,0-1-15,-21 1 0,0 0 16,21 0-16,-21 0 0,0 0 0,21-1 16,-22 1-16,22 0 31,22 21-16,-1 0-15,0 0 0,0-21 16,21 21-16,-20 0 0,20 0 16,0 0-16,1 0 0,-22 0 0,21 0 15,-21 0-15,22 0 0,-22 0 16,0 0-16,-21 21 0,0 0 0,0 0 16,0 1-16,0-1 0,0 0 15,0 0-15,0 21 0,0-20 0,-21-1 16,0 0-16,21 0 0,-22 0 0,22 0 15,0 1-15,-21-22 16,21 21-16,0 0 0,-21-21 0,21-21 47,0 0-31,0-1-16,21 1 0,0 0 15,1 0-15,-1-21 0,0 20 16,0 1-16,0-21 0,22 21 0,-1-22 15,-21 22-15,21-21 0,1 21 16,-22 0-16,21-1 0,1 22 0,-22 0 16,0 0-16,0 0 0,-21 22 15,0 20 1,0-21-16,0 21 0,0 1 0,0-22 0,-21 21 16,21 1-16,-21-22 15,21 21-15,0-21 0,-21 0 0,-1 1 16,22-1-16,-21-21 0,21 21 0,0 0 15,0-42 17,0 0-17,0 0-15,0-1 16,-21 1-16</inkml:trace>
  <inkml:trace contextRef="#ctx0" brushRef="#br0" timeOffset="48064.38">17081 5334 0,'0'0'15,"-21"0"-15,0 0 0,0 0 0,0 0 0,0 0 16,-1 0 46,1 0-62,0 0 16</inkml:trace>
  <inkml:trace contextRef="#ctx0" brushRef="#br0" timeOffset="48271.84">15938 5440 0,'0'0'15,"-63"0"-15,-1 0 0,1 21 0,-64 0 16,106-21-16,42 0 31,21 0-31,1 0 0,-1 0 0,0 0 16,1 0-16,20 0 0,-21 0 0,22 0 15,-22 0-15,1 0 16,-22 0-16,0 0 0,0 0 0,0 0 16,0 0-16</inkml:trace>
  <inkml:trace contextRef="#ctx0" brushRef="#br0" timeOffset="49107.59">18732 5482 0,'0'-21'0,"0"42"0,22-63 0,-1 21 16,0-22-16,-21 22 0,21 0 0,0-21 15,-21 21-15,0-1 0,21 1 16,-21 0-16,22 0 0,-22 0 0,0 0 15,0-1-15,0 1 0,0 42 32,0 1-32,0 20 15,0 0-15,0 1 0,0-1 16,0 21-16,0 1 0,0-1 0,0 1 16,-22-1-16,1 1 0,21-1 0,-21 1 15,0-22-15,0 1 0,0 20 16,-1-42-16,22 22 0,0-22 15,-21 0-15,21 0 0,-21-21 0,21 21 16,-21-42 0,21 0-1,0 0-15,0 0 16,21-1-16,-21-20 0,21 21 0,0 0 16,1-22-16,-1 22 0,21-21 0,-21 21 15,0-22-15,22 22 0,-1 0 16,0 0-16,1 21 0,-1 0 0,0 0 15,22 0-15,-22 0 0,1 0 16,-1 21-16,0 0 0,-21 0 16,1 1-16,-22 20 0,0-21 15,0 21-15,0-20 0,-22 20 0,1-21 16,0 0-16,-21 0 0,21 1 16,-22-1-16,1 0 0,0 0 0,-1 0 15,1-21-15,0 0 0,-1 21 0,22-21 16,-21 0-16,21 0 0,-1 0 15,1 0-15,0 0 16,21-21 0,0 0-16,21 0 15,0 0-15,1 0 0,20-1 16</inkml:trace>
  <inkml:trace contextRef="#ctx0" brushRef="#br0" timeOffset="49381.45">19875 5271 0,'0'0'0,"22"-22"0,-22-41 16,0 42-16,0 0 0,0-1 0,0 1 15,0 0-15,-22 42 16,1 0 0,0 22-16,0-1 0,0 0 0,0 1 15,-1 20-15,-20 1 0,21-1 16,0 22-16,0-22 0,-1 1 0,1-1 15,0 1-15,-21-22 0,42 22 16,-21-22-16,21-21 0,0 22 0,0-22 16,0 0-16,0 0 0,0 0 15,21-21-15,0 0 0,0 0 16,0 0-16,0 0 0,22-21 0,-1 21 16</inkml:trace>
  <inkml:trace contextRef="#ctx0" brushRef="#br0" timeOffset="49788.2">20151 5673 0,'0'0'0,"0"-21"0,0-1 16,0 1-16,-22 21 15,1 0 1,0 0-16,21 21 0,-21 1 16,0-1-16,0 0 0,-1 21 0,22-21 15,-21 22-15,0-1 0,21-21 16,0 22-16,0-22 0,0 21 0,0-21 15,0 0-15,0 1 0,21-1 0,0 0 16,1-21-16,-1 21 0,21-21 16,-21 0-16,22 0 0,-1 0 15,-21 0-15,21 0 0,-20-21 16,20 21-16,-21-21 0,21 0 0,-20-1 16,-1 1-16,0 0 0,-21-21 0,0-1 15,0 22-15,0-21 0,0 0 16,0-1-16,0 22 0,0-21 0,-21 21 15,0-1-15,-22 1 0,22 0 16,0 21-16,-21 0 0,20 0 0,-20 0 16,21 0-16,-21 21 0,20 0 15,1 1-15,0-1 0,0 0 16,0 21-16,21-21 0,0 1 0,0-1 16,0 0-16,0 0 0,21 0 15,21-21-15,-21 21 0,22-21 16,20 22-16,-20-22 0</inkml:trace>
  <inkml:trace contextRef="#ctx0" brushRef="#br0" timeOffset="50571.7">21188 5630 0,'0'0'0,"0"-21"0,0 0 0,0 0 16,0 0-16,0 0 0,-21 21 15,-1 0-15,1 0 16,0 0-16,0 21 0,0 0 0,0 0 15,-1 21-15,1 1 16,-21-1-16,21-21 0,0 22 0,-1-1 16,1 0-16,0 1 0,21-1 0,0 0 15,0 1-15,0-22 0,0 21 16,21-21-16,0 0 0,1 1 0,-1-1 16,21 0-16,-21 0 0,22-21 15,-1 0-15,-21 0 0,21 0 0,1 0 16,-1 0-16,-21-21 0,22 21 15,-22-21-15,21 0 0,-21-22 0,0 22 16,1-21-16,-1-1 0,0-20 0,0 21 16,0-22-16,0 1 0,1-1 15,-22 1-15,21 20 0,0-20 16,-21 20-16,0 1 0,0 0 16,21 21-16,-21-1 0,0 1 0,0 0 15,0 42 1,0 0-16,0 22 0,0-22 15,0 21-15,-21 1 0,0-1 16,0 21-16,-1-20 0,1-1 0,0 22 16,0-22-16,0-21 0,21 21 0,-21 1 15,-1-22-15,22 0 16,-21 0-16,21 0 0,21-42 47,1 0-47,-1 0 0,0 0 15,0 0-15,0-22 0,0 22 16,1 0-16,-1 0 0,21 0 0,-21-1 16,0 1-16,22 21 0,-22 0 15,0 0-15,0 0 0,0 0 0,1 0 16,-1 0-16,-21 21 16,0 1-16,0-1 0,-21 0 15,-1 0-15,1-21 0,0 21 16,-21 0-16,-1 1 0,22-22 0,-21 21 15,0-21-15,20 21 0,1 0 0,-21-21 16,21 21-16,0-21 16,21 21-16,0 1 0,0-1 15,0 0-15,21 0 16,0 0-16,0-21 0,21 21 0,-20-21 16,20 22-16,-21-22 0,21 0 0,-20 21 15,20 0-15,0-21 0,-21 0 16,22 0-16,-22 0 0,0 0 0,0 0 15,0 0-15,1 0 0,-1 0 0,0-21 16,0 0-16</inkml:trace>
  <inkml:trace contextRef="#ctx0" brushRef="#br0" timeOffset="51197.63">22479 5080 0,'21'21'0,"-42"-42"0,0 0 0,0 0 0,-1 21 0,1-21 16,21-1-16,0 1 0,0 0 15,0 0-15,0 0 0,21 21 16,1 0-16,-1-21 0,0 21 16,0 0-16,21 0 0,-20 21 0,20 21 15,-21-21-15,21 22 0,-20 20 16,20-21-16,-21 22 0,0-1 0,0 1 15,-21 21-15,0-22 0,0 22 16,0-1-16,0-20 0,-21-1 0,21 1 16,-42-1-16,21 1 0,0-22 15,-22 1-15,22-1 0,-21-21 16,21 21-16,-22-20 0,22-1 0,-21 0 16,21-21-16,-22 21 0,22-21 0,0 0 15,0 0-15,21 21 0,21-42 31,0 0-31,0 21 16,0-21-16,22 0 0</inkml:trace>
  <inkml:trace contextRef="#ctx0" brushRef="#br0" timeOffset="51516.44">23516 5419 0,'0'0'16,"0"-21"-16,0-1 0,0 1 0,0 0 15,0 42 17,0 0-32,-21 1 15,21 20-15,-21 0 0,0 1 0,21-1 16,-22 0-16,22 22 0,-21-22 15,0 0-15,21 1 0,-21-1 16,21-21-16,0 22 0,0-22 0,-21 0 16,21 0-16,0 0 15,21-21 17,0 0-32,0-21 0,0 0 15</inkml:trace>
  <inkml:trace contextRef="#ctx0" brushRef="#br0" timeOffset="51795.61">24045 5355 0,'0'0'0,"21"-42"16,-21 63 15,0 0-31,0 0 0,-21 1 15,21 20-15,-21 0 0,21 1 16,-21-1-16,21 21 0,-21-20 0,0-1 16,21 0-16,0 1 0,0-1 15,-22-21-15,22 22 0,-21-22 0,21 0 16,0 0-16,0 0 0,0 0 16,0 1-1,21-44 1</inkml:trace>
  <inkml:trace contextRef="#ctx0" brushRef="#br0" timeOffset="52532.19">24574 5440 0,'0'0'0,"0"-21"16,0 42 15,0 0-31,-21 0 16,21 22-16,-21-1 0,0 0 0,21 1 15,0-1-15,-21 0 0,0 1 0,21 20 16,0-42-16,-22 22 0,22-1 16,0-21-16,0 0 0,0 0 0,0 1 15,0-1-15,0 0 0,0-42 47,0 0-31,0-1-16,0 1 0,0 0 0,0-21 15,0 21-15,0-22 0,0 1 16,0 0-16,0-1 0,22-20 0,-1 20 16,-21 1-16,21 0 0,0-1 0,0 22 15,-21-21-15,21 21 0,1 0 16,-1-1-16,21 1 0,-21 0 0,0 21 15,22 0-15,-1 0 0,-21 0 16,22 0-16,-22 0 0,0 0 0,0 0 16,0 21-16,-21 0 0,0 1 15,0-1-15,0 0 0,-21 0 0,0 21 16,0-20-16,-22 20 0,1-21 16,0 0-16,-1 0 0,1 22 15,0-22-15,-1-21 0,1 21 0,21 0 16,-21-21-16,20 0 0,1 21 15,42-21 17,1 0-32,-1-21 0,21 21 0,-21 0 15,22-21-15,-1 21 0,-21 0 0,21 0 16,-20 0-16,20 0 0,-21 0 16,0 0-16,0 21 0,-21 0 0,0 1 15,0-1-15,0 0 0,0 0 16,0 0-16,-21 22 0,0-22 15,0 21-15,0-21 0,0 0 0,-22 1 16,22-1-16,-21 0 0,21 0 16,-22 0-16,22 0 0,0 1 0,0-22 15,0 0-15,-1 21 0,1-21 16,0 0-16,0 0 16,21-21-16,-21-1 15,21 1-15,0 0 16</inkml:trace>
  <inkml:trace contextRef="#ctx0" brushRef="#br0" timeOffset="52911.97">23326 5249 0,'0'0'0,"0"-21"31,21 21-15,0 0-16,0-21 0,0 21 15,0 0-15,1 0 0,-1 0 16,0 0-16,0 0 16,-21 21 15</inkml:trace>
  <inkml:trace contextRef="#ctx0" brushRef="#br0" timeOffset="53172.34">23220 5990 0,'-21'0'0,"42"-21"47,0 21-31,0 0-16,0 0 0,0-21 15,1 21-15,-1 0 0,0-21 0,0 21 16,21-21-16,-20 21 0,20-22 15</inkml:trace>
  <inkml:trace contextRef="#ctx0" brushRef="#br0" timeOffset="53499.77">23982 5292 0,'0'-21'16,"0"-1"-1,0 1 16,21 21-15,0 0-16,0 0 16,0 0-1,1 0-15,-1 0 16,-21 21-16,21-21 0,-21 22 16</inkml:trace>
  <inkml:trace contextRef="#ctx0" brushRef="#br0" timeOffset="53723.64">23728 5927 0,'0'0'0,"-21"21"0,21 0 0,0 0 16,0 0-16,0 1 0,0-1 15,21-21-15,0 0 16,0 0-16,21 0 0,-20 0 0,-1 0 15,21 0-15,-21 0 0,0 0 0,1 0 16,-1 0-16,0 0 0,0 0 16,-21-21-16,21 21 0,-21-22 0</inkml:trace>
  <inkml:trace contextRef="#ctx0" brushRef="#br0" timeOffset="55383.75">1164 7874 0,'-21'0'15,"21"-21"1,-21 21-1,0 0 1,21-21-16,-22 0 16,22-1-1,0 1-15,0 0 16,0 0-16,22 21 16,-1-21-16,0 21 0,0 0 0,0-21 15,0 21-15,1 0 0,-1 0 16,21-22-16,-21 22 0,22 0 15,-22 0-15,21 22 0,-21-22 16,0 21-16,1 0 0,-1 0 16,-21 21-16,0-20 0,0 20 0,0 0 15,-21-21-15,-1 22 0,-20-1 16,21 0-16,-21-20 0,-1 20 16,1-21-16,21 0 0,0-21 0,-22 21 15,22-21-15,0 0 16,0 0-16,21-21 15,0 0-15,0 0 16,21 0-16,0 0 16,0 21-16,0-22 0,1 1 15,20 21-15,-21 0 0,21 0 16,-20 0-16,20 0 0,0 0 16,1 0-16,-22 0 0,21 21 0,-21 1 15,0-1-15,1 0 0,-1 21 16,-21-21-16,0 22 0,0-1 15,0 0-15,-21-20 0,-1 20 0,1 0 16,-21-21-16,0 22 0,-1-22 16,1 21-16,-22-21 0,22 1 0,-21-1 15,20-21-15,-20 21 16,20-21-16,1 0 0,-21 0 0,20 0 16,22 0-16,-21 0 0,-1 0 15,22 0-15,0-21 0,-21 21 16,21-21-16,-1-1 0,1 1 15,0 0-15,21 0 0,-21 21 16,21-21-16,0 0 16,0-1-16,0 1 15,0 0 1,21 0 0,0 21-16</inkml:trace>
  <inkml:trace contextRef="#ctx0" brushRef="#br0" timeOffset="56120.2">2032 8149 0,'0'21'63,"0"1"-47,-21-22-16,21 21 15,21-21 32,0 0-47,0 0 16,-21-21-16,21-1 15,-21 1-15,0 0 16,-21 21 0,0 0-1,0 0-15,0 21 16,21 0-1,-21-21-15,21 22 16,21-22 15,0 0-31,0-22 16,0 22-16</inkml:trace>
  <inkml:trace contextRef="#ctx0" brushRef="#br0" timeOffset="58164.4">3577 8192 0,'0'0'0,"0"-22"0,0-62 16,0 63-16,0-22 0,0 22 15,0 0-15,0 0 0,0-22 0,0 22 16,0 0-16,0 0 15,-21 21 1,0 0-16,21 21 0,-21 21 16,21 1-16,0-1 0,-22 0 15,1 1-15,0 20 0,21-20 16,-21 20-16,0-21 0,0 1 0,-1-1 16,22 0-16,-21 1 0,21-22 15,-21 21-15,21-21 0,0 1 16,21-44 15,-21 1-31,21 0 0,1 0 16,-1 0-16,21-22 0,-21 1 15,0 0-15,1 21 0,-1-22 16,0 1-16,21 0 0,-21 20 0,1 1 16,-22 0-16,21 0 0,0 21 15,0 0-15,0 0 16,0 21-16,-21 0 0,0 0 15,0 22-15,22-22 0,-22 21 16,0-21-16,21 22 0,-21-22 0,0 21 16,0-21-16,21 1 0,0-1 15,0 0-15,0 0 0,1 0 0,-1-21 16,0 0-16,0 0 0,0 0 0,22 0 16,-22 0-16,21 0 0,-21 0 15,22-21-15,-22 0 0,21 0 0,0 0 16,-20-1-16,20-20 15,-21 0-15,0-1 0,0 1 0,1 0 0,-1-22 16,-21 22-16,21-22 16,-21 22-16,0 0 0,0-1 0,0 1 15,0 21-15,0 0 0,0 0 16,0 42 15,0 21-31,0-21 0,0 22 0,-21-1 16,21 0-16,0 1 0,-21 20 15,21-21-15,0 1 0,0-1 0,0 0 16,0 1-16,0-1 0,0-21 16,21 0-16,0 22 0,0-22 0,0-21 15,22 21-15,-22-21 0,0 0 16,21 0-16,-21 0 0,22 0 16,-22 0-16,21-21 0,-21 21 15,22-21-15,-22 0 0,0-1 0,21-20 16,-20 21-16,-1-21 0,0-1 0,-21 22 15,0-21-15,21-1 0,-21 1 16,0 21-16,0-21 0,21 20 0,-21 1 16,0 0-16,0 42 31,-21 0-31,0 1 16,0 20-16,21 0 0,0-21 0,-21 22 15,21-1-15,-22 0 0,22 1 16,0-1-16,0-21 0,0 22 0,0-22 15,0 0-15,22 0 0,-22 0 16,21 0-16,0-21 0,0 0 0,0 0 16,22 0-16,-22 0 0,21 0 0,-21 0 15,22-21-15,-22 0 0,21 0 16,0 0-16,1 0 0,-22-22 0,21 1 16,1 0-16,-1-22 0,0 22 15,1-22-15,-22 1 0,21-1 0,-21 1 16,22 20-16,-22-20 15,0-1-15,-21 22 0,0-21 0,21 20 0,-21 1 16,0 21-16,0-22 16,0 22-16,0 0 0,0 0 0,-21 42 31,21 0-31,-21 22 0,21-1 16,0 0-16,-21 1 0,-1 20 15,1-21-15,21 22 0,-21-1 0,0 1 16,0-1-16,21 1 0,0-1 0,-21-20 15,21 20-15,0-20 0,0-1 16,0-21-16,0 21 0,21-20 16,0-1-16,0 0 0,0-21 0,0 0 15,22 0-15,-22 0 0,21 0 0,1 0 16,-1 0-16,0-21 0,1 0 16,-1-22-16,0 22 0,-21-21 15,22-1-15,-1 1 0,-21 0 0,22-22 16,-22 1-16,0-1 0,0 22 15,0-22-15,0 1 0,-21 21 0,0-22 16,0 1-16,22 20 0,-22 1 16,0 0-16,0 20 0,0-20 0,0 21 15,-22 42 17,22 0-32,-21 22 0,21-1 15,-21 0-15,21 1 0,-21 20 0,0-21 16,21 22-16,-21-1 0,21-20 0,-22 20 15,22 1-15,0-1 0,-21-20 16,21-1-16,-21 0 0,21 1 0,0-1 16,0-21-16,0 0 0,0 0 15,0 1-15,0-1 0,21-42 32,0-1-17,-21 1-15,22 0 0,-1-21 0,-21 21 16,21-22-16,0 1 15,0 0-15,0-1 0,-21 1 0,22 0 16,-1-1-16,0 22 0,-21 0 16,0 0-16,21 0 0,0 21 15,-21 21 1,0 0-16,0 21 0,0 1 0,0-22 16,0 21-16,0 0 0,0 1 0,0-1 15,0 0-15,0 1 0,0-1 16,21-21-16,1 22 0,-22-22 0,21 0 15,0 0-15,0 0 0,0-21 16,0 0-16,1 21 0,20-21 16,-21 0-16,21 0 0,-20 0 0,20-21 15,-21 0-15,0 0 0,22 21 16,-22-21-16,0-22 0,0 22 0,0 0 16,0-21-16,-21 21 0,0-22 15,22 22-15,-22-21 0,0-1 0,0 1 16,0 0-16,0-1 0</inkml:trace>
  <inkml:trace contextRef="#ctx0" brushRef="#br0" timeOffset="58391.27">5524 7789 0,'-21'0'0,"42"0"0,1 0 31,-1-21-31,21 0 0,0 21 0,22-21 16,-22 0-16,1 21 0,20-21 15,-21-1-15,1 22 0,-22-21 0,0 21 16,0-21-16,0 21 0,-21-21 16,0 0-16,-21 0 15</inkml:trace>
  <inkml:trace contextRef="#ctx0" brushRef="#br0" timeOffset="58575.19">4995 7557 0,'0'0'0,"-21"0"0,0 21 0,21 0 16,-21-21-16,42 21 46,0-21-46,0 0 16,0 0-16,1 0 0</inkml:trace>
  <inkml:trace contextRef="#ctx0" brushRef="#br0" timeOffset="58995.36">8382 7451 0,'0'-43'15,"0"86"-15,-21-107 0,21 22 0,0 21 16,0 0-16,-21-1 0,-1 22 16,22 22-1,0 20-15,0-21 0,-21 21 16,21 1-16,0 20 0,0-20 16,-21 20-16,21 1 0,0-1 0,0 1 15,0-1-15,-21 1 0,21-22 0,0 21 16,-21 1-16,21-22 15,0 1-15,0-1 0,0 0 0,0-21 16,-21 22-16,21-22 0,-22 0 16,1-21-1,0-21 1,0 0-16,21 0 0</inkml:trace>
  <inkml:trace contextRef="#ctx0" brushRef="#br0" timeOffset="59819.68">7726 7916 0,'0'0'0,"-21"0"0,-1 0 0,44 0 31,-1 0-31,0 0 0,21 0 16,1 0-16,20 0 0,1 0 16,-1 0-16,1-21 0,-1 21 0,22-21 15,-22 21-15,22-21 0,-22 0 0,1 0 16,-1-1-16,1 1 0,-1 0 15,1 0-15,-22-21 0,1 20 0,-1-20 16,-21 0-16,0-1 0,0 1 16,-21 0-16,0-1 0,0 1 0,0 21 15,0 0-15,-21 0 0,0-1 16,0 1-16,0 21 0,0 0 0,-1 0 16,1 21-16,0 1 15,0 20-15,0 0 0,21 1 0,-21-1 16,-1 0-16,1 1 0,21 20 0,0-21 15,-21 22-15,0-22 0,21 22 16,-21-22-16,21 22 0,0-22 0,-21 0 16,21 1-16,-22-1 0,22-21 15,0 21-15,0-20 0,0-1 0,0 0 16,0-42 15,22 0-15,-1 21-16,0-22 0,0 1 15,-21 0-15,21 0 0,0-21 0,1 20 16,-1 1-16,-21 0 0,21 21 16,-21-21-16,21 0 0,-21 42 31,21-21-31,-21 21 16,0 0-16,0 0 0,21 22 0,-21-22 15,22 0-15,-22 0 0,21 22 16,0-22-16,0 0 0,0 0 0,0 0 15,1-21-15,-1 21 0,21-21 16,-21 22-16,22-22 0,-22 0 0,21 0 16,-21 0-16,22 0 0,-22-22 0,0 1 15,21 0-15,-21 0 16,1 0-16,-1 0 0,0-1 0,0-20 16,0 0-16,-21-1 0,21 1 15,-21 0-15,22-1 0,-22 1 0,0 21 16,0-21-16,0 20 0,0 1 0,-22 21 15,1 0 1,0 0-16,0 0 0,0 21 0,0 1 16,21-1-16,-22 0 0,22 21 15,-21-21-15,21 22 0,0-1 16,0-21-16,0 22 0,0-22 0,0 21 16,0-21-16,21 0 0,1 22 15,-1-43-15,-21 21 0,21 0 0,0 0 16,0-21-16,0 0 0,1 0 15,-1 0-15,0-21 16,0 21-16,0-21 0</inkml:trace>
  <inkml:trace contextRef="#ctx0" brushRef="#br0" timeOffset="61616.32">11007 8149 0,'0'0'0,"-22"0"0,1 0 15,0 0 1,0 0 0,21-21-1,0 0 1,21 0-16,0 21 0,22-21 15,-22-1-15,0 1 0,21 0 16,-21-21-16,22 21 0,-1-22 0,-21 22 16,22-21-16,-22-1 0,21 1 0,-21 0 15,22-22-15,-22 22 0,0-22 16,0 22-16,-21 0 0,0-22 0,0 22 16,0 21-16,0-22 0,0 22 15,0 0-15,0 0 0,-21 21 16,0 0-1,0 0-15,-1 21 0,22 21 0,0-20 16,-21 20-16,-21 64 16,21-64-16,21 22 0,-21-22 15,-1 21-15,1-20 0,0 20 0,0-20 16,21 20-16,-21-21 0,0 1 16,21-1-16,-22-21 0,22 22 0,0-22 15,0 0-15,0 0 0,0 0 16,22-42-1,-1 0 1,0 0-16,0 0 16,0-1-16,0-20 0,1 0 0,-1 21 0,21-22 15,-21 22-15,0-21 16,1 21-16,20-1 0,-21 1 0,0 0 16,0 0-16,1 0 0,-1 21 15,-21 21 1,21 0-16,-21 0 0,0 0 0,0 1 15,0 20-15,0-21 0,0 21 16,0 1-16,0-1 0,0 0 0,0-20 16,0 20-16,21-21 0,0 0 0,-21 0 15,21 1-15,1-1 16,20 0-16,-21-21 0,21 0 0,-20 0 0,20 0 16,0 0-16,1 0 15,-22-21-15,21 0 0,0-1 0,1 1 16,-1-21-16,0 21 0,-20-22 0,20 22 15,-21-21-15,0 0 0,0-1 16,1 1-16,-1 21 0,-21-22 0,0 22 16,0-21-16,0 21 0,0 0 15,-21 21-15,-1 0 16,-20 0-16,21 21 0,0-21 16,0 42-16,-22-21 0,22 0 0,0 22 15,0-1-15,0-21 0,21 22 0,0-1 16,0-21-16,0 21 0,0-20 15,0 20-15,21-21 0,0 0 0,21 0 16,-21 1-16,1-22 16,20 21-16,-21-21 0,21 0 0,1 0 15,-1 0-15,-21 0 0,22-21 0,-1 21 16,-21-22-16,21 1 0,1 0 16,-22-21-16,21 21 0,-21-22 0,22 22 15,-22-21-15,0-1 0,21 1 16,-20 0-16,-1-1 0,0 1 0,21-21 15,-21 20-15,1 1 0,-1 0 0,0-1 16,0 22-16,0-21 0,-21 21 16,21-1-16,-21 1 0,22 0 15,-22 42 1,-22 0-16,1 1 16,0 20-16,0 0 0,0-21 15,0 22-15,-1 20 0,1-20 0,0-1 16,0 0-16,0 1 0,21-1 0,-21 0 15,21 1-15,0-1 0,0 0 16,0 1-16,0-22 0,0 0 0,21 21 16,0-21-16,0 1 0,0-1 15,0-21-15,1 21 0,20-21 0,-21 0 16,21 0-16,1 0 0,-1 0 16,0 0-16,1 0 0,-1 0 15,-21-21-15,22 0 0,-1-1 0,-21 1 16,0 0-16,22 0 0,-22-21 15,0-1-15,0 22 0,-21-21 0,21 21 16,-21-22-16,21 22 0,-21 0 0,0-21 16,0 20-16,0 1 15,0 42 1,-21 1 0,21-1-16,-21 0 0,0 21 0,21 1 15,-21-1-15,0 0 0,-1 22 0,22-22 16,-21 22-16,0-1 15,0-21-15,0 22 0,0-22 0,21 22 16,-22-1-16,1 1 0,21-1 0,-21 1 16,0-1-16,21 1 0,-21-1 15,0 1-15,-1-1 0,1 1 0,0-1 16,0-20-16,21-1 0,-21 0 0,21 1 16,-21-1-16,21-21 0,0 0 15,0 0-15,0 1 0,-22-1 0,22-42 47,0-1-47,0 1 0,0 0 16,0 0-16,0 0 0,22 0 15,-1-22-15,0 1 0,-21 0 16,21-1-16,0 1 0</inkml:trace>
  <inkml:trace contextRef="#ctx0" brushRef="#br0" timeOffset="61903.16">13398 8107 0,'0'0'0,"0"-42"0,0-1 0,0 22 16,22-21-16,-22 21 0,21-1 15,0 1-15,0 0 0,0 0 0,22 0 16,-1 21-16,-21 0 0,21-21 16,1 21-16,-1 0 0,-21 0 15,22 21-15,-22 0 0,0 0 0,-21 21 16,0-20-16,0 20 0,0-21 15,0 21-15,-21-20 0,-22 20 0,22-21 16,0 21-16,0-20 0,0-1 16,-22 0-16,22 0 0,0 0 0,-21-21 15,21 0-15,-1 21 0,1-21 16,0 0-16,0 0 0,0 0 16,21-21-16,0 0 15,21 0-15</inkml:trace>
  <inkml:trace contextRef="#ctx0" brushRef="#br0" timeOffset="62812.1">14859 8192 0,'21'-64'15,"-21"43"-15,21 0 0,0 0 16,1-22-16,-1 1 0,0 21 16,0-22-16,0 22 0,0-21 15,1 21-15,-1 0 0,0-1 0,0 1 16,-21 0-16,0 0 0,-21 21 31,0 21-31,0 0 16,-22 0-16,22 1 0,0-1 0,0 21 15,0 0-15,21 1 0,-22-22 16,22 21-16,0 1 0,0-22 0,0 21 16,0-21-16,22 22 0,-1-22 0,0 0 15,0-21-15,0 21 0,22-21 16,-22 0-16,0 0 0,21 0 16,-21 0-16,1 0 0,-1 0 0,21-21 15,-21 0-15,0 0 0,1-1 16,-22-20-16,21 21 0,-21-21 0,21-1 15,-21 1-15,0 0 0,0-1 16,0 22-16,0-21 0,-21 21 0,0-22 16,-1 22-16,-20 21 0,21-21 15,-21 21-15,20-21 0,1 21 0,-21 0 16,21 0-16,21 21 31,21-21-31,0 21 0,0-21 0,22 0 16,-1 0-16,0 0 0,1 0 15,-1 0-15,0 0 0,1 0 16,-1 0-16,21 0 0,-20-21 0,-1 21 16,0-21-16,1 0 0,-1-1 15,-21 22-15,22-21 0,-22 0 0,0 0 16,-21 0-16,0 0 16,0-1-16,0 1 0,0 0 15,-21 21 1,0 21-1,-1 0-15,22 22 16,0-22-16,-21 21 0,21 1 0,-21-1 16,21 0-16,-21 22 0,21-1 15,-21 1-15,21-1 0,0 1 16,-21 20-16,21-20 0,0 21 0,0-22 16,-22 22-16,22-1 0,0 1 0,0-21 15,0 20-15,-21 1 0,0 0 16,21-22-16,-21 22 0,21-22 0,-21 22 15,0-22-15,-1 1 0,22-1 16,-21-20-16,-21 20 0,21-20 0,0 20 16,-22-42-16,22 22 0,-21-22 0,21 21 15,-22-21-15,1-21 0,21 21 16,-22-21-16,22 0 0,-21 0 0,0 0 16,20 0-16,1 0 0,-21 0 15,21-21-15,0 21 0,-1-21 0,1 21 16,21-21-16,0 0 0,-21-22 15,21 22-15,-21 0 0,21-21 0,0-1 16</inkml:trace>
  <inkml:trace contextRef="#ctx0" brushRef="#br0" timeOffset="66012.21">17357 8297 0,'-43'0'16,"22"0"-1,21 22 1,0-1 0,0 0-1,0 0-15,0 0 16,-21-21-16,21 21 16,-21-21-1,21-21 16,0 0-31,21 0 0,0 0 16,0-22-16,-21 22 0,21-21 16,1 0-16,-1-1 0,0 1 0,0-22 15,0 22-15,0 0 0,1-1 16,-1-20-16,0 21 0,0-1 0,0 22 16,0-21-16,1 21 0,-1-1 0,-21 1 15,21 21-15,0 0 16,-21 21-1,0 1-15,0-1 16,0 0-16,0 0 0,0 0 16,0 0-1,21-21 1,-21-21 15,0 0-15,0 0-16,0 0 0,0 0 15,0-1-15,-21 1 16,0 21-16,0 0 16,0 0-16,-1 0 15,1 0-15,0 21 16,0 1-16,0-1 0,0 21 0,-22-21 16,22 22-16,0-1 0,0 0 15,-22 22-15,22-22 0,0 22 0,0-22 16,21 0-16,0 22 0,0-22 15,0 0-15,0-20 0,0 20 0,21-21 16,0 21-16,22-20 0,-22-22 0,21 21 16,0-21-16,1 21 0,-1-21 15,0 0-15,1 0 0,-1 0 0,0-21 16,1 0-16,-22 21 16,21-22-16,1 1 0,-1 0 0,-21-21 15,21 21-15,-20-22 0,20 22 16,-21-21-16,0 21 0,0-22 0,-21 1 15,0 21-15,0 0 0,22-1 0,-22 1 16,0 0-16,-22 21 31,22 21-31,0 0 16,0 1-16,-21-1 0,0 21 0,21-21 16,-21 22-16,0-1 0,21-21 15,0 21-15,0-20 0,0 20 0,0-21 16,0 0-16,0 0 15,0 1-15,0-1 0,21-21 0,0 21 0,0-21 16,0 0-16,1 0 0,20 0 16,-21 0-16,0 0 0,22 0 15,-22 0-15,0-21 0,0 0 0,0-1 16,0 1-16,1 0 0,-22 0 16,0-21-16,0 20 0,0 1 0,0-21 15,0 21-15,-22-22 0,1 22 16,0-21-16,0 21 0,0 0 0,0-1 15,-1 22-15,-20-21 0,21 21 16,0 0-16,0 0 0,-1 0 0,1 0 16,0 0-16,0 0 0,42 0 31,0 0-15,0 0-16,22 0 0,-1 0 15,0 0-15,22-21 0,-22 21 0,1-21 16,20 21-16,-21-21 0,22 21 15,-22 0-15,1 0 0,-1 0 0,0-21 16,-21 21-16,1 0 0,-1 0 16,0 0-16,-21 21 0,0 0 15,0 0-15,0 0 16,0 0-16,0 1 0,0-1 0,0 0 16,-21 0-16,21 21 15,0-20-15,0-1 0,-21 0 0,21 0 16,-22 0-16,22 22 0,-21-22 0,21 0 15,0 0-15,-21 0 16,21 0-16,-21-21 0,21 22 16,0-44 15,0 1-15,21 0-16,-21 0 0,21-21 15,0 20-15,-21 1 0,22-21 0,-1 21 16,0-22-16,0 1 15,0 21-15,0-21 0,-21-1 0,22 22 16,-1 0-16,0 0 0,0 0 16,0 21-16,0 0 0,1 0 0,-1 0 15,-21 21-15,21 0 0,-21 0 16,21 0-16,-21 22 0,0-22 0,0 21 16,0-21-16,0 22 0,0-1 0,0-21 15,0 0-15,0 22 0,0-22 16,0 0-16,0 0 0,0 0 0,0 0 15,0 1-15,21-22 16,0 21-16,1-21 0,-1 0 0,0 0 16,0 0-16,0 0 0,22 0 15,-22 0-15,0-21 0,21-1 16,-21 1-16,22 21 0,-22-21 0,21-21 16,-21 21-16,22-1 0,-22-20 15,0 21-15,0-21 0,0 20 0,1-20 16,-22 21-16,21 0 0,-21 0 15,0-1-15,-21 22 16,-1 0-16,1 22 16,0-1-16,21 0 0,-21 0 15,0 21-15,21-20 0,-21-1 16,21 21-16,0-21 0,0 22 16,0-22-16,0 0 0,0 0 0,21 0 15,0 0-15,-21 1 0,21-22 0,-21 21 16,21-21-16,-21 21 15,21-21-15,-21-21 32,0 0-32,-21-1 15,21 1-15,-21 0 0,21 0 16,-21 21-16,0 0 16,0 0-16,-1 0 15,1 0 1,21 21-16,0 0 15,0 0-15,0 1 16,0-1-16,0 0 16,21-21-16,1 21 0,-1-21 0,21 0 15,-21 0-15,0 21 0,1-21 16,20 0-16,-21 0 0,21 0 0,-20 0 16,-1 0-16,21-21 0,-21 0 0,0 0 15,1 0-15,-1-1 0,0 1 16,0-21-16,-21 21 0,21-22 0,0 1 15,1-21-15,-1 20 0,0-20 16,21 20-16,-21-20 0,1-1 16,-1 1-16,0 21 0,0-22 0,0 1 15,0 20-15,-21-20 0,0 20 16,0 1-16,0 0 0,0 21 0,0-22 16,0 22-16,0 0 15,-21 21-15,0 0 0,0 0 16,21 21-16,-21 0 0,0 22 15,21-1-15,-22 0 0,22 1 0,0 20 16,-21 1-16,0-22 0,21 21 16,-21 1-16,21-1 0,0-20 0,0 20 15,0 1-15,0-22 16,0 22-16,0-22 0,0 0 0,0 1 0,0-1 16,0 0-16,0-21 0,21 1 15,0-1-15,0 0 0,1 0 16,-1-21-16,0 0 0,0 0 0,0 0 15,0 0-15,1 0 0,20 0 16,-21 0-16,0-21 0,22 0 0,-22 0 16,21-1-16,-21 1 0,0 0 15,1-21-15,-1 21 0,0-22 0,-21 1 16,0 21-16,21-22 0,-21 1 0,0 21 16,0 0-16,0 0 0,0-1 15,-21 1-15,0 21 16,0 0-16,-1 21 15,22 1-15,0-1 0,0 0 16,0 0-16,0 21 0,22-20 0,-1-1 16,-21 0-16,21 0 0,0 0 15,0 0-15,0 1 0,1-1 0,-22 0 16,21 0-16,0 0 16,-21 0-16,21-21 0,-21 22 15,21-22-15,0 0 16,1 0-1,-1 0-15,0 0 0,0-22 16,0 22-16,0-21 0,1 21 16,-1-21-16,0 0 0,0 0 15,0 0-15,0-1 0,1 1 0,-1-21 16,-21 21-16,21-22 0,-21 22 16,21-21-16,-21 21 0,0 0 0,0-1 15,0 1-15,0 42 31,0 1-31,0-1 16,-21 0-16,21 0 0,-21 21 16,21-20-16,0-1 0,0 21 0,0-21 15,0 0-15,0 1 0,0-1 16,0 0-16,21 0 0,0 0 16,0 0-16,0-21 0,1 0 15,-1 0-15,0 0 0,0 0 16,0 0-16,0 0 0,1-21 15,-1 0-15,0 0 0,0 0 16,0 0-16,0-1 0,1 1 0,-1-42 16,0 20-16,0 1 0,0 21 15,-21-21-15,21 20 0,-21 1 16,22 0-16,-44 42 31,1 0-31,21 1 0,0 20 0,0-21 16,-21 0-16,21 22 0,0-22 15,0 0-15,0 0 0,0 21 16,0-20-16,0-1 0,21-21 0,-21 21 16,21 0-16,1-21 0,-1 21 15,0-21-15,0 0 16,0 0-16,0 0 0,1 0 0,-1 0 16,0-21-16,0 21 0</inkml:trace>
  <inkml:trace contextRef="#ctx0" brushRef="#br0" timeOffset="67631.35">22077 8022 0,'0'-21'0,"0"42"0,0-63 15,0 21-15,0 0 0,-21 21 16,-1 0-16,1 0 0,0 0 16,0 0-16,21 21 0,-21 0 15,0 0-15,-1 0 0,1 0 0,21 22 16,0-22-16,-21 0 0,21 21 15,0-20-15,0 20 0,0-21 0,0 0 16,0 22-16,0-22 0,21 0 0,0-21 16,-21 21-16,22 0 0,-1-21 15,0 0-15,0 0 0,0 0 0,0 0 16,1 0-16,-1 0 0,0 0 16,0 0-16,21-21 0,-20 21 15,-1-21-15,0-21 0,0 20 0,0 1 16,22-21-16,-22 0 0,0-1 15,21-20-15,1 20 0,-1-20 0,-21-1 16,21 22-16,-20-21 0,20-1 16,-21 1-16,0 20 0,0-20 0,-21 20 15,0 1-15,0 0 0,0-1 16,0 22-16,0 0 0,0 0 0,-21 42 16,0 0-1,21 0-15,-21 22 0,0-1 16,0 0-16,-1 22 0,1-22 0,0 1 15,0 20-15,21 1 16,0-1-16,0-21 0,-21 22 0,21-22 16,0 22-16,0-22 0,0 0 0,0-20 15,0 20-15,0-21 0,0 21 16,0-20-16,21-22 0,0 21 0,0 0 16,0-21-16,1 0 0,-1 0 15,21 0-15,-21 0 0,22 0 0,-22-21 16,21 0-16,0-1 0,1 1 0,-22 0 15,21 0-15,1 0 0,-22 0 16,21-1-16,-21 1 0,0 0 0,1 0 16,-22 0-16,0 42 31,0 0-15,0 0-16,0 0 0,0 1 15,0-1-15,0 0 0,0 0 0,0 0 16,0 0-16,0 1 0,0-1 15,0 0-15,0 0 16,0 0-16,21-21 16,0 0-16,0 0 0,0 0 15,0 0-15,1-21 0,-1 0 0,0 0 16,0 0-16,0-1 0,0 1 16,1-21-16,-22 21 0,21-22 0,0 1 15,-21 0-15,0-1 0,21 22 16,-21-21-16,0 21 0,0 0 15,0-1-15,0 1 0,-21 0 0,0 21 16,0 0-16,-1 0 0,1 0 0,0 0 16,0 0-16,0 0 0,0 21 15,-1 0-15,1 1 0,0-1 0,0 21 16,21-21-16,-21 0 0,21 1 16,0 20-16,0-21 0,0 0 0,0 0 15,0 1-15,0-1 16,0 0-16,21-21 0,0 0 15,0 0-15,0 0 0,1 0 0,-1 0 0,0 0 16,21 0-16,-21 0 16,1-21-16,20 0 0,0-1 0,-21 1 15,22 0-15,-1 0 0,0-21 0,1 20 16,-1-20-16,0 21 0,-20-21 16,-1 20-16,0 1 0,0 0 0,-21 0 15,0 0-15,0 0 16,-21 21 15,21 21-15,0 0-16,0 0 15,0 0 1,0 0 0,0 1-16,0-1 15,0 0-15,0 0 16,0 0-16,0 0 0,0 1 15,-21-1-15,21 0 0,-21 0 16,21 0-16,-22 22 0,22-22 0,-21 0 16,21 0-16,0 0 0,0 0 15,0 1-15,0-1 16,21-21-16,1 0 16,-1 0-16,0 0 0,0 0 0,0 0 15,0 0-15,1 0 0,-1 0 16,0 0-16,0 0 0,21-21 0,-20-1 15,-1 1-15,21 0 0,-21 0 16,22-21-16,-22 20 0,0 1 0,21-21 16,-21 21-16,1-22 0,-1 22 0,0 0 15,-21-21-15,0 21 0,21-1 16,-21 1-16,-21 21 31,0 0-31,0 0 16,21 21-16,-22 1 0,22-1 15,-21 0-15,21 21 0,0-21 16,0 1-16,0-1 0,0 0 0,0 0 16,0 0-16,0 0 0,0 1 0,0 20 15,21-21-15,1 0 16,-22 0-16,0 1 0,0-1 0,0 0 16,0 0-16,0 0 15,0 0 1,0 1-16,-22-22 0,1 0 15,0 0-15,0 0 16,0 0-16,0 0 0,-1 0 16,1 0-16,0 0 15,0 0 1,21-22-16,0 1 0,0 0 16,0 0-16,0 0 0</inkml:trace>
  <inkml:trace contextRef="#ctx0" brushRef="#br0" timeOffset="67984.16">22394 7557 0,'0'0'16,"-21"0"-16,21-22 16,21 22-16,0 0 0,1 0 15,20 0-15,21 0 0,-20-21 0,20 21 16,1 0-16,-1 0 0,1 0 16,-22-21-16,22 21 0,-22 0 0,0 0 15,1-21-15,-1 21 0,-21 0 16,0 0-16,-21-21 15,-21 21 1,0 0 0,-21 0-16,20 0 0,-20 0 0,-21 0 15,20 0-15,-20 0 0,-22 0 16</inkml:trace>
  <inkml:trace contextRef="#ctx0" brushRef="#br0" timeOffset="68319.96">20045 7535 0,'0'0'0,"-148"22"15,126-22-15,1 0 0,42 0 16,1 0-1,-1 0-15,21 0 0,0 0 0,22 0 16,-22 0-16,22 0 0,-1 0 16,1 0-16,-1 0 0,1 0 0,-22 0 15,22 0-15,-43 0 0,21-22 0,-21 22 16,0 0-16,-42 0 62,0 0-62,0 0 0,0 0 0,0 22 16,-1-22-16</inkml:trace>
  <inkml:trace contextRef="#ctx0" brushRef="#br0" timeOffset="76347.89">2074 11451 0,'0'-21'31,"0"0"-16,0 0 1,0 0-16,0-1 0,0 1 16,0 0-16,0 0 0,0 0 15,21 0-15,-21-1 0,0 1 16,0 0-16,0 0 0,0 0 16,0 42-1,0 0 1,0 0-16,0 22 0,0-1 0,-21 0 15,21 22-15,-21-22 0,21 22 16,0-22-16,-21 21 0,0-20 0,21 20 16,-21-20-16,21 20 0,0-21 15,0 1-15,-22 20 0,22-20 16,0-1-16,0 0 0,-21-21 0,21 22 16,0-22-16,0 0 15,0 0-15,0 0 0,0-42 47,0 0-31,0 0-16,0 0 0,0 0 15,0-1-15</inkml:trace>
  <inkml:trace contextRef="#ctx0" brushRef="#br0" timeOffset="76944.07">2667 11811 0,'0'21'16,"21"-21"62,-21-21-78,0 0 16,0 0-1,0 0 1,-21 21-16,0 0 15,0 0-15,-1 0 16,1 0-16,0 0 0,0 0 16,0 21-16,21 0 0,0 0 15,0 0-15,0 0 16,0 1-16,0-1 0,21 0 16,0-21-16,0 0 0,0 0 15,1 0-15,-1 0 0,0 0 16,0 0-16,0 0 0,0-21 15,1 0-15,-22-1 0,0 1 16,0 0 0,-22 21-16,22-21 0,-21 21 15,0 0-15,0 0 0,0 0 16,0 0-16,-1 0 0,1 0 0,0 0 16,0 0-16,21 21 0,0 0 15,0 0-15,0 1 16,21-22-16,0 0 0,0 0 15,1 0-15,20 0 0,0 0 16,-21 0-16</inkml:trace>
  <inkml:trace contextRef="#ctx0" brushRef="#br0" timeOffset="77723.34">5567 11409 0,'0'0'0,"0"-21"0,0-43 16,0 43-16,0-21 0,21 21 15,-21-22-15,0 22 0,0-21 0,0 21 16,0-22-16,0 22 0,0 0 16,0 0-16,0 0 0,-21 21 15,21-22-15,-21 22 0,-1 22 16,22-1-1,-21 0-15,21 21 0,0 1 16,0-1-16,0 21 0,0 1 0,0-1 16,0 1-16,0 21 0,0-22 15,0 1-15,0-1 0,0 1 0,0-22 16,0 21-16,0-20 0,0-1 16,0 0-16,21 1 0,-21-22 0,22 0 15,20-21-15,-21 0 0,21 0 16,-20 0-16,20 0 0,0-21 0,1 0 15,-1 0-15,0-22 0,22 1 16,-22 0-16,0-1 0,1 1 16,-22-22-16,21 1 0,-21-1 15,1 1-15,-1-1 0,-21 1 0,0-1 16,0 1-16,0-1 0,0 1 16,0 21-16,0-1 0,-21 1 0,-1 21 15,22 0-15,-21-1 0,0 22 16,0 0-16,0 0 15,21 22-15,0-1 0,0 0 16,0 0-16,0 0 0,0 0 16,0 1-16,0 20 0,21-21 0,0 0 15</inkml:trace>
  <inkml:trace contextRef="#ctx0" brushRef="#br0" timeOffset="78129.11">6837 11472 0,'0'0'0,"21"0"0,0 0 0,-21-21 32,0 0-32,-21 21 0,0 0 0,0-21 15,-1 21-15,1 0 0,0 0 16,-21 0-16,21 0 0,-1 0 0,-20 0 16,21 21-16,0 0 0,0 0 15,-1 1-15,1-1 0,0 0 0,21 0 16,0 0-16,0 0 15,21 1-15,0-1 0,1 0 16,20-21-16,-21 21 0,21-21 16,-20 21-16,20 0 0,-21-21 0,0 22 15,0-1-15,1-21 0,-22 21 0,0 0 16,0 0-16,0 0 0,0 1 16,-22-22-16,-20 21 0,21 0 0,-21 0 15,-1 0-15,1-21 0,0 21 16,-1-21-16,1 0 0,0 0 0,-1 0 15,1 0-15,21 0 0,-22 0 16,22 0-16,21-21 0,-21 0 16,21 0-16,0 0 15,21 0-15,0 21 16,1-22-16,-1 1 0,21 21 16,0-21-16</inkml:trace>
  <inkml:trace contextRef="#ctx0" brushRef="#br0" timeOffset="78360.49">7070 11557 0,'21'0'0,"-42"0"0,63 0 16,-42 21-1,0 0 1,0 1-16,0-1 16,0 0-16,0 0 0,-21 0 0,0 0 15,21 1-15,0-1 0,-22 0 16,1 0-16,21 0 0,-21-21 15,21 21-15,0-42 32,0 0-17,21 0-15,0-21 16</inkml:trace>
  <inkml:trace contextRef="#ctx0" brushRef="#br0" timeOffset="78512.39">7112 11324 0,'0'0'0,"0"-21"15,0 0-15,0 0 16,0 42 15,0 0-15,21 0-16,-21 0 0,21 1 16,0-22-16,-21 21 0</inkml:trace>
  <inkml:trace contextRef="#ctx0" brushRef="#br0" timeOffset="78932.39">7578 11557 0,'0'0'0,"-43"42"16,22-20-16,21-1 16,0 0-16,-21 0 0,21 0 15,-21-21-15,21 21 0,0 1 0,0-1 16,-21 0-16,21 0 15,-22 0-15,22-42 47,0 0-47,0 0 16,0 0-16,22-1 0,-1 1 16,0 0-16,-21-21 0,21 21 15,21-22-15,-20 22 0,-1-21 0,21 21 16,-21-1-16,22 1 0,-22 21 0,0 0 15,21 0-15,-21 0 0,1 0 16,-1 21-16,0 1 0,-21-1 0,21 0 16,-21 0-16,0 0 0,0 22 15,0-22-15,0 0 0,0 0 0,-21 21 16,0-20-16,21-1 0,-21 0 16,21 0-16,0 0 0,0 0 15,21-21 1,0 0-16,0 0 15,21 0-15,-20 0 0,20-21 0</inkml:trace>
  <inkml:trace contextRef="#ctx0" brushRef="#br0" timeOffset="79479.07">8594 11557 0,'0'0'0,"0"-21"0,0 0 15,0 0-15,-22-1 0,1 22 16,0 0-16,0 0 0,0 0 15,0 0-15,-1 0 0,1 0 0,0 22 16,0-22-16,0 21 0,21 0 16,-21 0-16,21 0 0,-22 22 15,22-22-15,0 0 0,0 0 0,0 0 16,0 0-16,0 1 0,0-1 16,22-21-16,-1 0 0,0 0 15,0 0-15,0 0 0,0 0 16,1 0-16,-1 0 0,0-21 0,0-1 15,0 22-15,0-21 0,1 0 16,-1 0-16,-21 0 0,0 0 0,21-1 16,-21 1-16,21 21 0,-21 43 47,0-22-47,0 0 15,0 21-15,-21 1 0,21-1 0,-21 21 16,21 1-16,-21-1 0,21 1 15,0-1-15,-22 22 0,22 0 0,-21-22 16,0 22-16,21-22 0,-21 22 0,0 0 16,0-1-16,-1-20 0,22 21 15,-21-22-15,0 22 0,0-22 0,0-20 16,0 20-16,-1-21 0,1 1 0,0-1 16,0-21-16,0 0 0,0 1 15,-1-1-15,1-21 0,0 0 0,-21 0 16,21 0-16,-1 0 0,1-21 15,0-1-15,-21 1 0,21-21 16,-1 21-16,1 0 0,0-1 0,0-20 16,21 21-16,-21-21 0,21 20 15,0-20-15,0 0 0</inkml:trace>
  <inkml:trace contextRef="#ctx0" brushRef="#br0" timeOffset="79939.81">11155 11197 0,'0'0'0,"-21"-21"16,21-85-1,0 85-15,0 0 0,0 0 0,0 0 16,0-1-16,-22 22 15,1 0-15,21 22 16,-21-1-16,21 21 0,0 0 16,0 1-16,-21 20 0,0 1 0,21-1 15,-21 1-15,21-1 0,-22 1 16,1-1-16,0-20 0,0-1 0,-21 21 16,20-41-16,1 20 0,0-21 0,21 0 15,0 0-15,-21 1 0,0-22 16,21-22-1,0 1 1,0 0-16</inkml:trace>
  <inkml:trace contextRef="#ctx0" brushRef="#br0" timeOffset="80292.12">10583 11282 0,'-21'-42'0,"42"84"0,-63-127 0,42 43 15,-21 0-15,21-1 0,-21 22 0,21-21 16,0 21-16,0-1 0,0 1 15,21-21-15,21 21 0,0 0 0,1-1 16,20 1-16,1 0 0,20 21 16,1-21-16,21 0 0,-21 21 15,-1 0-15,22 21 0,-42 0 0,20 0 16,-20 22-16,-1-1 0,-20 21 16,-1 1-16,0-1 0,-42 22 0,0-21 15,0 20-15,-21-20 0,-21-1 16,-1 1-16,1-1 0,0-20 0,-1 20 15,-20-42-15,21 22 0,-22-1 16,22-21-16,-1 0 0,-20 0 0,21 1 16,-1-22-16,1 21 0,0-21 0,20 0 15,1 0-15,-21 0 0,21 0 16,42-21 15,0-1-31,0 1 16,22 21-16,-1-21 0,21 0 0</inkml:trace>
  <inkml:trace contextRef="#ctx0" brushRef="#br0" timeOffset="80953.74">13356 11261 0,'0'0'0,"0"-21"0,0-1 16,0 1-16,0 0 16,-21 21-16,0 0 0,0-21 15,-22 21-15,22 0 0,-21 0 0,-1 0 16,1 0-16,0 21 0,-1 0 16,-20 0-16,21 1 0,-1 20 0,1-21 15,21 0-15,-22 22 0,22-22 16,21 21-16,0-21 0,0 0 0,0 1 15,0-1-15,21-21 0,1 21 0,-1-21 16,21 0-16,0 0 0,-20 0 16,20 0-16,0 0 0,1 0 0,-22 0 15,21 0-15,-21 0 16,0 0-16,1 0 0,-22 21 31,-22-21-31,1 21 0,0-21 0,0 21 16,0 1-16,-22-22 0,22 21 0,-21-21 15,21 21-15,-22 0 0,22-21 16,0 0-16,21 21 0,21-21 31,0 0-15,22 0-16,-22 0 0,0 0 16,0 0-16,22-21 0,-22 21 0,0 0 15,0 0-15,0 0 0,0 0 16,1 0-16,-22 21 0,0 0 15,0 1-15,0-1 0,0 21 0,0-21 16,-22 22-16,1-1 0,-21 0 16,21 22-16,-22-22 0,1 0 0,21 22 15,-21-22-15,-1 1 0,22-1 0,-21 0 16,21 1-16,-1-1 0,1-21 16,21 0-16,0 0 0,0 1 0,0-1 15,21-21 1,1 0-16,20-21 15,-21-1-15,21 1 0,-20 0 0,20-21 16,21-1-16,-20 1 16</inkml:trace>
  <inkml:trace contextRef="#ctx0" brushRef="#br0" timeOffset="81231.58">14859 10964 0,'0'0'0,"0"-21"16,0 42 15,-21 1-31,21 20 0,0 0 0,-21 1 16,-1-1-16,22 0 0,-21 22 15,0-22-15,21 0 0,0 1 0,0-1 16,-21 0-16,21 1 0,0-1 15,-21-21-15,21 0 0,0 1 0,0-1 16,0 0-16,0 0 0,0 0 0,0 0 16</inkml:trace>
  <inkml:trace contextRef="#ctx0" brushRef="#br0" timeOffset="81479.42">14478 11811 0,'0'0'0,"-21"21"0,0-21 0,-1 21 0,22 1 16,-21-1-16,21 0 15,21-21-15,1 21 16,-1-21-16,0 0 0,21 0 0,1 0 16,-22 0-16,21 0 0,0 0 15,1 0-15,-1 0 0,0 0 0,1-21 16,-1 21-16,-21-21 0,22 21 15,-22-21-15,0 21 0,21-22 16,-42 1-16,21 21 0,1-21 0,-22 0 16,21 21-16,-21-21 0,0 0 15,0-1-15,0 1 0,0 0 0</inkml:trace>
  <inkml:trace contextRef="#ctx0" brushRef="#br0" timeOffset="81703.31">14414 10901 0,'0'0'0,"0"-21"15,0 0-15,22-1 16,-1 22-16,21-21 0,0 21 0,1-21 16,-1 21-16,0 0 0,22-21 15,-22 21-15,22 0 0,-1 0 0,-20-21 16,-1 21-16,0 0 0,1 0 0,-22 0 15,0 0-15,-42 0 32</inkml:trace>
  <inkml:trace contextRef="#ctx0" brushRef="#br0" timeOffset="82428.83">16658 11345 0,'0'0'0,"21"-21"0,22 0 16,-22 0-16,21 0 0,-21 0 0,0-22 15,22 22-15,-22 0 0,0-21 16,0 20-16,0 1 0,-21-21 0,0 21 16,0 0-16,-21-1 0,0 1 0,0 0 15,-21 21-15,-1 0 16,1 0-16,0 0 0,-1 0 0,-20 0 16,20 0-16,1 21 0,0 0 15,-1 1-15,22-1 0,-21 21 0,21-21 16,21 22-16,0-22 0,0 21 15,0 0-15,42-20 0,-21 20 0,0 0 16,22-21-16,-22 22 0,21-22 16,1 0-16,-1 21 0,0-20 0,1 20 15,-1-21-15,0 0 0,1 22 16,-22-22-16,0 0 0,0 0 0,-21 21 16,0-20-16,0-1 0,0 0 15,-21 0-15,-21-21 0,20 21 16,-41 0-16,21-21 0,-22 22 0,22-22 15,-22 0-15,1 0 0,-1 0 16,-20 0-16,41 0 0,-20-22 0,-1 1 16,22 0-16,0 0 0,20 0 0,-20 0 15,21-1-15,21 1 0,0-21 16,0 0-16,0-1 0,0 22 0,21-21 16,0-1-16,0 1 0,22 21 15,-1 0-15,0 0 0,1-1 0,20 1 16,-20 0-16,-1 0 0,21 21 15,-20-21-15</inkml:trace>
  <inkml:trace contextRef="#ctx0" brushRef="#br0" timeOffset="82723.66">17801 10816 0,'0'0'15,"0"-21"-15,0 0 0,0 0 16,-21 21 0,0 21-16,0 0 0,-1 21 0,22 1 15,-21-1-15,0 22 16,0-1-16,0 1 0,0-1 0,-1 1 16,1 20-16,0-20 0,0-1 15,0-20-15,0 20 0,-1-21 0,1 1 16,21-1-16,-21 0 0,21 1 15,0-22-15,0 0 0,0 0 0,0 0 16,21-21-16,0 0 0,1 0 16,-22-21-1,21 0-15</inkml:trace>
  <inkml:trace contextRef="#ctx0" brushRef="#br0" timeOffset="82899.56">17314 11494 0,'0'0'0,"-21"0"16,21-22 0,21 22-16,0 0 15,22 0-15,-22 0 0,21 0 16,1 0-16,-1-21 0,0 21 0,1 0 16,-1 0-16,0 0 0,1 0 15,-1 0-15,-21 0 0</inkml:trace>
  <inkml:trace contextRef="#ctx0" brushRef="#br0" timeOffset="84754.97">18394 11451 0,'0'0'0,"-21"0"32,-1 0-32,1 0 15,21-21-15,-21 21 0,0 0 0,0 0 16,0 0-16,-1 0 0,1 0 15,-21 0-15,21 0 0,0 0 16,-1 21-16,1 0 0,0 22 16,-21-22-16,21 0 0,-1 21 15,22-20-15,0 20 0,-21-21 0,21 0 16,0 0-16,0 22 0,0-22 16,0 0-16,21-21 0,1 0 15,-1 0-15,0 0 0,0 0 16,0 0-16,22 0 0,-1-21 0,-21 21 15,21-21-15,-20 0 0,20-1 0,-21 1 16,0 0-16,22-21 0,-43 21 16,21-22-16,0 22 0,-21-21 0,21 21 15,-21-1-15,0 1 0,0 0 16,0 0-16,0 42 31,-21-21-31,21 21 0,-21 22 16,21-22-16,0 0 0,0 0 0,0 21 15,0-20-15,0-1 0,0 21 16,0-21-16,21 0 0,0 1 0,0-1 16,0 0-16,1-21 0,20 21 15,-21-21-15,21 0 0,1 0 0,-22 0 16,21 0-16,1 0 0,-1 0 16,0-21-16,1 0 0,-1 0 0,0-1 15,1 1-15,-1-21 0,-21 21 0,21-22 16,1 1-16,-1-21 15,0 20-15,-20-20 0,20-1 0,-21 1 16,0 20-16,0-20 0,-21 21 16,22-22-16,-22 22 0,0-1 0,0 22 15,0 0-15,-22 0 0,1 0 16,0 21-16,0 0 0,0 0 0,0 0 16,-1 21-16,1 0 0,-21 0 0,21 22 15,0-1-15,-1 21 0,1 1 16,-21-22-16,42 22 0,-21-1 0,0-20 15,21 20-15,0-21 0,0 22 16,0-43-16,0 21 0,0 1 0,0-22 16,21 0-16,0 0 15,0 0-15,0 1 0,0-22 0,1 0 16,20 0-16,-21 0 0,0 0 0,22 0 16,-22 0-16,21 0 0,-21-22 15,22 1-15,-22 21 0,0-21 0,21 0 16,-21 0-16,1 21 0,-1-21 15,-21-1-15,21 22 0,0-21 16,-21 42 15,0 1-31,0-1 16,-21 0-16,21 0 0,0 0 16,-21-21-16,21 21 0,0 1 15,0-1-15,0 0 16,21-21-1,0 0-15,0 0 0,0 0 16,1 0-16,-1-21 0,0 0 16,0-1-16,0 22 0,0-21 15,1 0-15,-1 0 0,0 0 16,0 0-16,0-1 0,0 22 0,1-21 16,-22 0-16,21 21 0,0 0 15,-21 21 1,0 0-1,0 1-15,0-1 16,0 0-16,0 0 16,0 0-16,21-21 31,0 0-15,0 0-16,1 0 15,-1-21-15,0 21 16,0-21-16,0 0 0,0 0 15,1 21 1,-22 21 15,0 0-15,0 0-16,21 0 16,-21 0-1,21-21-15,0 22 16,0-22-16,0 0 0,1 0 15,-1 0-15,0 21 0,0-21 16,0 0-16,22 0 0,-22 0 0,0 0 16,0 0-16,0 0 15,0-21-15,-21-1 0,0 1 16,22 21-16,-22-21 0,0 0 16,0 0-16,0 0 15,-22 21 16,1 0-31,0 21 0,0-21 16,21 21-16,0 0 0,-21 0 16,21 0-16,0 1 15,0-1-15,0 0 0,0 0 16,21-21 0,0 0-1,0 0-15,0 0 0,1 0 16,-1 0-16,0 0 15,0 0-15,0 0 0,0-21 16,1 0-16,-1 21 0,0-21 16,0-1-16,21 1 0,-20-21 0,-1 21 15,0-22-15,0 1 0,0 0 0,0-1 16,22 1-16,-22-21 0,0-1 16,0 22-16,0-22 0,-21 22 0,0 0 15,22-1-15,-22 22 0,0 0 16,0 0-16,0 0 0,-22 21 15,22 21 1,-21 0-16,0 21 0,0 1 0,21-1 16,-21 0-16,21 1 0,0-1 15,0 21-15,0-20 0,0-1 16,0 0-16,0 1 0,0-1 0,0 0 16,0-20-16,0 20 0,0-21 15,0 0-15,0 0 0,0 1 16,21-1-16,0-21 15,0 0 1,0 0-16,1 0 0,-22-21 0,21 21 16,0-22-16,0 22 0,-21-21 15,21 0-15,0 0 0,1 0 0,-1 0 16,0-1-16,-21-20 0,0 21 16,21-21-16</inkml:trace>
  <inkml:trace contextRef="#ctx0" brushRef="#br0" timeOffset="84955.86">21018 11303 0,'-21'0'16,"42"0"-16,-63 0 0,21 0 0,42 0 31,0 0-31,0 0 0,22 0 16,-22 0-16,0 0 0,0 0 16,22-21-16,-22 21 0,0 0 0,0-21 15,21 21-15,-20 0 0,-1-21 16,-21-1-16,0 1 15,0 0 1,-21 21-16,-1 0 0,1-21 16,0 21-16</inkml:trace>
  <inkml:trace contextRef="#ctx0" brushRef="#br0" timeOffset="85195.72">18542 11091 0,'0'0'0,"-42"0"0,-43 22 15,64-22-15,42 0 16,21 0-16,1 0 16,-1 0-16,21 0 0,1 0 15,-22 0-15,22-22 0,-1 22 0,-20 0 16,-1 0-16,0 0 0,-21 0 15,22 0-15,-22-21 0</inkml:trace>
  <inkml:trace contextRef="#ctx0" brushRef="#br0" timeOffset="87167.26">6075 14478 0,'0'-21'31,"21"21"-31,-21-21 0,21 0 16,0 21-16,-21-22 0,21 1 15,-21 0-15,0 0 0,0 0 16,0 0-16,0-1 16,-21 1-16,0 0 0,-21 0 15,21 0-15,-22 21 0,1-21 16,0 21-16,-1 0 0,1 0 0,0 0 15,-1 0-15,-20 21 0,20 0 16,1 0-16,0 0 0,-1 22 0,1-1 16,21 0-16,0 1 15,0-1-15,-1 0 0,22 1 0,0-1 16,0-21-16,0 21 0,0-20 16,0-1-16,22 0 0,-1-21 0,0 0 15,0 0-15,21 0 0,-20 0 16,20 0-16,0 0 0,1-21 15,-1 0-15,0-1 0,1 1 0,-1-21 16,0 0-16,1-1 0,-1 1 16,0 0-16,1-1 0,-1-20 0,-21 20 15,21 1-15,-20-21 0,-1 20 16,-21-20-16,21 20 0,-21-20 0,21 21 16,-21-1-16,21 1 0,-21 0 15,0-1-15,0 22 0,0 0 16,0 0-16,0 0 0,0 42 31,-21 0-31,0 21 0,21-21 16,-21 22-16,21 20 0,0-20 0,-21-1 15,-1 21-15,1-20 0,21 20 16,0 1-16,-21-22 0,21 22 0,-21-1 16,21-21-16,0 22 0,0-22 15,0 1-15,0-1 0,21 0 16,0-21-16,-21 1 0,21-1 15,1 0-15,-1 0 0,0-21 0,0 0 0,21 0 16,-20 0-16,20 0 16,0 0-16,1-21 0,-1 0 0,0 0 15,1-1-15,-1-20 0,0 21 16,1-21-16,-1 20 0,0-20 0,1 0 16,-22-1-16,0 1 0,0 21 15,0-21-15,-21 20 0,0 1 0,0 0 16,0 0-16,0 0 0,-21 0 15,0 21-15,0 0 0,0 0 0,-1 0 16,1 0-16,0 21 0,-21-21 16,21 21-16,-1 21 0,-20-21 15,21 22-15,0-22 0,0 21 0,-1 1 16,1-1-16,0 0 0,0 1 16,21-1-16,0-21 0,0 0 0,0 0 15,0 1-15,0-1 0,21-21 16,0 0-16,0 0 0,1 0 15,-1 0-15,21 0 0,-21-21 16,22-1-16,-1-20 0,-21 21 0,21 0 16,-20-22-16,20 1 0,-21 21 15,0-21-15,-21-1 0,21 22 0,-21-21 16,22 21-16,-22-1 0,0 1 16,0 0-1,0 42 1,0 0-16,-22 22 0,22-22 15,-21 21-15,0 1 0,21-1 16,0 0-16,0 1 0,0-1 0,0-21 16,0 21-16,0-20 0,0 20 15,0-21-15,21-21 0,0 21 0,1 0 16,20-21-16,-21 0 0,21 0 16,-20 0-16,20-21 0,0 0 0,-21 0 15,22 0-15,-1 0 0,0-22 16,1 1-16,-1 0 0,-21-1 15,22-20-15,-22 20 0,21-20 16,-21 21-16,0-22 0,1 22 0,-1-22 16,0 22-16,-21 0 0,0-1 15,0 1-15,0 0 0,0 20 0,0 1 16,0 0-16,0 42 16,0 0-1,-21 22-15,0-22 0,-1 21 16,22 22-16,-21-22 0,0 22 0,21-22 15,-21 21-15,0 1 16,21-22-16,-21 22 0,21-22 0,0 0 0,0 1 16,0-1-16,0-21 15,0 0-15,0 1 0,21-1 0,0 0 16,0-21-16,0 0 0,0 0 16,1 0-16,-1 0 0,0-21 15,0 0-15,0-1 0,0 1 16,-21 0-16,0-21 0,0 21 0</inkml:trace>
  <inkml:trace contextRef="#ctx0" brushRef="#br0" timeOffset="87335.16">7472 14245 0,'0'-21'15,"21"0"1,0 21-16,0 0 0,22 0 0,-22 0 15,0 0-15,21 0 0,-21-21 16,22 21-16,-22 0 0,21 0 0,-21 0 16,22 0-16,-22 0 0</inkml:trace>
  <inkml:trace contextRef="#ctx0" brushRef="#br0" timeOffset="88715.44">8234 14542 0,'0'0'0,"0"21"16,0-42-1,0-1 1,0 1-16,21 0 0,-21-21 16,0 21-16,0-1 15,0 1-15,0 0 0,0 0 0,-21 0 16,0 0-16,-1-1 0,1 22 0,0 0 15,0 0-15,-21 0 0,20 0 16,1 0-16,-21 0 0,21 22 0,-22-1 16,22 21-16,-21-21 0,21 22 15,-22-1-15,22 0 0,0 1 16,0-22-16,0 21 0,21 0 16,0-20-16,0-1 0,0 0 0,21 0 15,0 0-15,0 0 0,0-21 16,22 0-16,-22 0 0,21 0 0,1 0 15,-1 0-15,-21-21 0,21 0 16,1 0-16,-22 0 0,21 0 0,-21-1 16,1-20-16,-1 21 0,0-21 15,-21-1-15,0 22 0,0-21 0,21-1 16,-21 1-16,0 21 0,0 0 16,0-22-16,0 22 15,0 0-15,0 42 16,0 0-1,-21 1-15,21 20 0,0-21 16,0 21-16,0 1 0,0-1 0,0-21 16,0 22-16,0-1 0,0-21 0,0 21 15,0-20-15,0-1 0,21 0 16,0-21-16,0 0 0,1 0 16,-1 0-16,21-21 15,-21 21-15,0-21 0,1-22 0,20 22 16,-21-21-16,21-1 0,-20 1 15,20-21-15,-21 20 0,0 1 16,0-22-16,1 22 0,-1-21 16,0 20-16,0-20 0,-21 20 0,0 1 15,21 0-15,-21 21 0,21-1 16,-21 1-16,0 0 0,0 42 31,0 0-31,-21 22 0,0-22 0,21 21 16,-21 1-16,21-1 0,-21 0 15,0 22-15,21-22 0,-22 0 0,22 22 16,0-22-16,-21 1 0,21-1 16,0 0-16,0 1 0,0-22 15,0 21-15,0-21 0,0 0 16,0 1-16,21-22 0,1 0 16,-1 0-16,0 0 0,21 0 15,-21 0-15,1-22 0,20 22 0,-21-21 16,21 0-16,22-21 15,-43 21-15,21-1 0,-20 1 0,-1 0 16,0 21-16,-21-21 0,21 21 16,-21 21 15,-21 0-15,21 0-16,0 1 0,-21-1 0,21 0 15,0 0-15,0 0 16,0 0-16,0 1 0,21-1 15,0-21-15,0 0 0,0 0 16,1 0-16,-1 0 0,0 0 0,0 0 16,0 0-16,0 0 0,1-21 15,-1-1-15,0 22 0,0-21 0,0 0 16,-21-21-16,0 21 0,21-1 16,-21 1-16,22 0 0,-22 0 0,0 0 15,0 0-15,0-1 0,0 1 16,0 42 15,-22 1-31,22-1 16,-21 21-16,21-21 0,0 22 0,0-1 15,0 0-15,0 1 0,-21-1 16,21 0-16,-21 1 0,21-1 0,0 0 16,0 1-16,0 20 0,0-21 15,0 22-15,0-22 0,0 22 0,0-22 16,0 0-16,0 22 0,0-22 15,0 1-15,-21-22 0,0 21 0,-1 0 16,22-20-16,-21-1 0,0 0 16,0 0-16,0-21 0,0 0 15,-22 21-15,22-21 0,-21 0 0,-1 0 16,1 0-16,0 0 0,-22-21 16,22 21-16,0-21 0,20 21 0,-20-21 15,21 0-15,0 21 0,0-22 16,21 1-16,0 0 0,21 0 15,0 0-15,0 0 0,21 21 16,-20-22-16,20 1 0,0 0 16,22-21-16,-22 21 0,22-1 0</inkml:trace>
  <inkml:trace contextRef="#ctx0" brushRef="#br0" timeOffset="89039.55">10054 14478 0,'0'0'0,"0"-21"0,0 0 0,0 0 16,-21 21-1,0 21-15,21 21 16,-21-21-16,21 22 0,0-1 16,0 0-16,-22 22 0,1-1 0,0-20 15,21 20-15,-21 1 0,0-1 16,0 1-16,-22-1 0,22 22 0,0-22 15,-21 1-15,-1-1 0,22 1 16,-21-1-16,-1 1 0,22-22 16,-21 22-16,21-22 0,-22 0 0,22 1 15,21-22-15,-21 21 0,21-21 16,0 0-16,21-21 16,-21-21-16,21 0 15,1 0-15,-1-21 0,0 20 16,0-20-16,0-21 0</inkml:trace>
  <inkml:trace contextRef="#ctx0" brushRef="#br0" timeOffset="89361.36">9800 14859 0,'0'0'0,"0"-42"0,0-106 16,0 105-16,-21 22 0,21-21 16,0 21-16,0-1 0,0-20 15,0 21-15,0 0 0,21 21 0,0-21 16,0-1-16,1 22 0,20 0 15,-21 0-15,21 0 0,-20 0 0,20 0 16,-21 22-16,0-1 0,0 0 16,-21 21-16,0-21 0,0 1 0,0 20 15,0-21-15,-21 21 0,0-20 16,0-1-16,-21 21 0,-1-21 16,22 0-16,-21 1 0,21-22 15,-22 21-15,22-21 0,0 0 0,21 21 16,21-21-1,0 0-15,0 0 16,1-21-16,-1 21 0,21 0 0,-21-21 16,22 21-16,-22 0 0,0-22 15,0 22-15,0-21 0,22 21 0,-22 0 16</inkml:trace>
  <inkml:trace contextRef="#ctx0" brushRef="#br0" timeOffset="89611.72">10202 14732 0,'43'-21'15,"-22"21"-15,-106 42 0,106-63 0,64-21 0,-64 42 0,0-21 16,0-1-16,1 1 0,-1 0 15,-21 0-15,21 0 0,0-22 0,-21 22 16,0 0-16,0 0 0,0 0 16,0 0-16,-21 21 15,0 0 1,0 21-16,-1 0 0,1 0 0,0 21 16,0-20-16,0-1 0,0 21 15,21-21-15,-22 0 0,22 22 0,0-22 16,0 0-16,0 0 0,22 0 15,-1 1-15,0-1 0,0 0 0,21-21 16,-20 21-16,-1-21 16,0 0-16,0 0 0,0 0 15,0 0-15,1-21 0,-1 0 16,0 0-16</inkml:trace>
  <inkml:trace contextRef="#ctx0" brushRef="#br0" timeOffset="90276.34">12319 14224 0,'0'-21'0,"0"42"0,0-84 16,0 41-16,21 1 0,-21-21 0,0 21 16,21 0-16,0-22 0,-21 22 15,22 0-15,-1-21 0,0 20 0,0 22 16,0-21-16,0 21 0,1 0 16,-1 21-16,0 1 0,0-1 15,-21 21-15,21 0 0,0 1 16,1 20-16,-22 1 0,0-1 0,21 1 15,-21-1-15,0 1 16,0-1-16,0 1 0,0-1 0,-21-20 16,21-1-16,-22 0 0,1 1 15,21-22-15,-21 0 0,21 0 0,0-42 32,0 0-32,0 0 15,21-22-15,0 1 0,1 0 0,-1-1 16,21-20-16,-21 20 0,22-20 15,-22-1-15,21 1 0,-21-1 0,22 1 16,-22-1-16,0 22 0,0-21 16,0 41-16,0-20 0,-21 21 0,0 0 15,22 0-15,-1 21 16,-21 21 0,0 0-16,21 0 0,-21 0 15,21 0-15,-21 22 0,21-1 0</inkml:trace>
  <inkml:trace contextRef="#ctx0" brushRef="#br0" timeOffset="91695.62">13504 14605 0,'21'0'0,"22"-21"16,-43 0-16,0 0 0,21-1 15,-21 1-15,0-21 0,0 0 0,0 20 16,0-20-16,0 0 15,0-1-15,0 22 0,-21-21 0,0 21 16,21 0-16,-22-1 0,1 22 16,-21 0-16,21 0 0,0 0 0,-1 0 15,-20 22-15,21-1 0,-21 0 16,20 21-16,-20 1 0,21-1 0,-21 0 16,20 1-16,1-1 0,0 0 15,21 1-15,0-1 0,0-21 0,0 0 16,0 22-16,21-22 0,0-21 15,1 21-15,-1-21 0,21 0 0,-21 0 16,22 0-16,-1 0 0,-21 0 0,21-21 16,-20 21-16,20-21 15,-21-1-15,0-20 0,0 21 0,1 0 16,-1-22-16,-21 1 0,0 0 16,21-1-16,-21 22 0,21-21 0,-21 21 15,0 0-15,0-1 0,0 1 16,0 42 15,0 1-31,0-1 0,-21 0 16,21 21-16,0 1 0,-21-22 15,21 21-15,0 0 0,0-20 0,0 20 16,0-21-16,0 21 0,0-20 16,21-1-16,0 0 0,0 0 15,0-21-15,1 21 0,-1-21 0,0 0 16,21 0-16,-21 0 0,22 0 15,-1-21-15,0 21 0,1-21 0,-22 0 16,21 0-16,1-1 0,-1 1 16,-21-21-16,0 21 0,0-22 0,1 22 15,-1-21-15,-21 0 0,0 20 16,0 1-16,0 0 0,0 0 0,0 0 16,-21 21-16,-1 0 0,1 0 15,0 0-15,0 0 0,0 0 16,0 0-16,21 21 0,0 0 15,0 0-15,0 0 0,0 1 16,0-1-16,0 0 0,0 0 0,21 0 16,0 0-16,-21 1 0,0-1 15,21 0-15,-21 0 0,21 0 0,-21 0 16,21 1-16,-21-1 16,22 0-16,-1 0 0,0-21 15,0 0-15,0 0 16,0 21-16,1-21 0,-1 0 0,21 0 15,-21 0-15,0 0 0,22-21 16,-1 21-16,-21-21 0,22 0 0,-22 21 16,0-21-16,0-1 0,21 1 0,-42-21 15,22 21-15,-1 0 16,-21-22-16,21 1 0,-21 21 0,0-22 16,0 22-16,0 0 0,0-21 15,0 21-15,0-1 0,-21 22 16,0 0-16,-1 0 0,1 0 15,0 22-15,0-1 0,0 0 0,0 0 16,-1 0-16,1 22 0,0-22 0,0 21 16,21-21-16,-21 22 0,21-22 15,0 21-15,0-21 0,0 0 0,0 1 16,21-1-16,0 0 0,0-21 16,0 21-16,1-21 0,-1 0 0,0 0 15,0 0-15,0 0 16,0 0-16,1-21 0,-1 0 15,0 0-15,-21-1 0,21-20 16,-21 21-16,0 0 0,21-22 16,0 22-16,-21-21 0,22 21 0,-22 0 15,0-1-15,0 1 0,0 42 32,0 1-17,0-1-15,0 0 0,0 0 16,0 21-16,0-20 0,0-1 0,0 0 15,0 0-15,0 0 0,21 0 0,0 1 16,0-22-16,0 21 16,0-21-16,1 21 0,-1-21 0,21 0 15,-21 0-15,22 0 0,-22 0 0,0 0 16,21 0-16,-21-21 0,1 0 16,-1-1-16,0 1 0,-21 0 0,21 0 15,0 0-15,-21-22 0,0 22 16,21 0-16,-21 0 0,22 0 15,-22 42 1,0 0 0,0 0-16,-22 0 0,22 1 0,-21-1 0,21 0 15,0 0-15,0 0 16,0 0-16,-21 1 0,21-1 0,0 0 16,0-42 30,21 0-30,-21-1-16</inkml:trace>
  <inkml:trace contextRef="#ctx0" brushRef="#br0" timeOffset="91867.52">15409 14266 0,'0'0'0,"-21"0"31,21 22 16,21-22-47,0 0 0,1 0 16,-1 0-16</inkml:trace>
  <inkml:trace contextRef="#ctx0" brushRef="#br0" timeOffset="92395.22">16002 14055 0,'0'0'16,"0"-21"-16,0-1 0,-21 22 15,0 0 1,-1 0-16,22 22 0,0-1 16,0 0-16,0 0 0,0 21 15,-21-20-15,21 20 0,0 0 0,0 1 16,0-1-16,0-21 0,0 21 0,-21 1 15,21-1-15,-21-21 0,21 22 16,0-22-16,-21 0 0,0 21 0,21-21 16,-22-21-16,22 22 15,0-44 17,0 1-17,0 0-15,22 0 0,-1 0 0,0 0 16,-21-1-16,21 1 0,21-21 15,-20 21-15,-1 0 0,0-1 0,0 1 16,0 21-16,0 0 0,1 0 16,-1 0-16,0 0 0,0 0 0,0 0 15,0 21-15,-21 1 0,0-1 16,0 0-16,0 0 0,0 0 16,0 0-16,-21 22 0,0-22 0,0 0 15,0 0-15,0 0 0,-22 1 16,22-22-16,0 21 0,0 0 0,-22-21 15,22 21-15,0-21 0,21 21 16,-21-21-16,0 0 0,21-21 47,0 0-31,21 21-16,0-21 0,0 0 15,0-1-15</inkml:trace>
  <inkml:trace contextRef="#ctx0" brushRef="#br0" timeOffset="92687.05">16573 13991 0,'0'-21'0,"0"42"0,0-84 0,0 42 16,0-1-16,0 44 15,0-1 1,0 0-16,0 0 0,0 21 15,0 1-15,-21-1 0,0 0 16,21 1-16,-21-1 0,0 0 0,21 1 16,-21 20-16,-1-20 0,22-1 15,-21-21-15,21 21 0,0 1 0,-21-22 16,21 0-16,0 21 0,0-20 16,0-1-16,0 0 0,21-21 31,-21-21-16,21 21-15,1-21 0,-1-1 0,-21 1 16</inkml:trace>
  <inkml:trace contextRef="#ctx0" brushRef="#br0" timeOffset="93047.45">16658 14372 0,'0'21'31,"0"1"-31,0-1 15,21-21 1,0 0-16,1 0 0,20 0 0,-21 0 16,21 0-16,-20 0 0,-1 0 15,21 0-15,-21-21 0,0 21 0,1-22 16,-1 1-16,-21 0 0,0 0 16,0 0-1,-21 21-15,-1 0 0,1 0 0,0 0 16,-21 21-16,21-21 15,-1 21-15,-20 0 0,21 22 0,0-22 0,0 21 16,-1-21-16,22 0 16,0 22-16,0-22 0,0 21 0,0-21 15,0 1-15,0-1 0,0 0 0,0 0 16,22 0-16,-1-21 0,-21 21 16,21-21-16,0 22 0,0-22 15,0 0-15,1 0 16,-22-22-16,21 1 0,0 0 15</inkml:trace>
  <inkml:trace contextRef="#ctx0" brushRef="#br0" timeOffset="95027.61">17526 14245 0,'0'0'0,"0"-42"15,0 21-15,0 0 16,0 42 15,0 0-31,-21 0 0,21 0 16,-21 0-16,21 1 0,-22 20 15,1-21-15,21 21 0,-21-20 0,0 20 16,0-21-16,0 0 0,-1 22 16,22-22-16,-21 0 0,0 0 0,21 0 15,0 0-15,0-42 31,0 0-31,0 0 16,0 0-16,21-22 16,0 22-16,1-21 0,-22 21 0,21-22 0,0 22 15,0-21-15,0 21 16,0 0-16,-21-1 0,22 1 0,-1 21 16,0 0-16,0 0 15,-21 21-15,21 1 16,-21-1-16,0 21 0,0-21 0,21 0 15,-21 22-15,22-22 0,-22 21 16,21-21-16,-21 1 0,21 20 0,0-21 16,0 0-16,0-21 0,22 21 15,-22 1-15,21-22 0,1 0 0,-1 0 16,0 0-16,1 0 0,-1 0 16,0 0-16,1 0 0,-1-22 0,0 22 15,1-21-15,-1 0 0,-21-21 16,0 21-16,0-1 0,1-20 15,-22 21-15,0-21 0,0-1 0,0 22 16,0-21-16,0 21 0,-22-1 16,1 1-16,0 0 0,0 0 0,-21 21 15,20 0-15,1 0 0,-21 0 0,0 0 16,20 21-16,-20 0 0,21 0 16,-21 1-16,20 20 0,1-21 0,0 21 15,21-20-15,0 20 16,0-21-16,0 21 0,0-20 0,0-1 15,0 0-15,21 0 0,0 0 16,1-21-16,20 0 0,-21 21 0,0-21 16,22 0-16,-22 0 0,0 0 0,21 0 15,-21-21-15,1 0 0,-1 0 16,0 21-16,0-21 0,0 0 0,0-22 16,1 22-16,-22 0 0,0-21 15,0 20-15,0 1 0,21-21 0,-21 21 16,0 0-16,0-1 0,0 44 31,0-1-15,-21 0-16,21 0 0,0 0 0,0 0 15,0 22-15,0-22 0,0 0 16,0 0-16,0 0 0,21 1 16,0-1-16,0 0 0,0-21 0,0 21 15,1-21-15,-1 0 0,0 0 0,21 0 16,-21 0-16,1 0 0,-1 0 15,0-21-15,21 0 0,-21 0 0,1-1 16,-1 1-16,0 0 0,-21 0 16,21-21-16,0 20 0,-21-20 0,21 21 15,-21 0-15,0 0 0,0-1 0,0 1 16,0 42 15,0 1-31,0-1 16,0 0-16,-21 21 0,0-21 0,0 1 15,21 20-15,-21-21 0,21 0 16,-21 0-16,21 1 0,-22-1 0,22 0 16,0 0-16,0 0 15,0-42 1,0 0 0,22 21-16,-1-21 0,-21 0 15,21-22-15,-21 22 0,0 0 0,21 0 16,0-22-16,0 22 0,-21 0 0,22-21 15,-22 21-15,21-1 16,0 1-16,0 21 0,0 0 16,0 0-1,-21 21-15,0 1 0,0-1 16,0 21-16,0-21 0,0 0 16,0 22-16,0-22 0,0 0 0,0 0 15,0 0-15,0 1 0,0-1 0,0 0 16,0 0-1,0-42 17,22 0-32,-1 0 0,0-1 15,-21 1-15,21 0 0,0 0 16,22-21-16,-22 20 0,0-20 16,0 21-16,21-21 0,-20 20 0,20 1 15,-21 0-15,0 0 0,0 0 16,1 21-16,-1 0 0,-21 21 15,0 0-15,0 0 0,0 0 16,-21 22-16,-1-22 0,1 21 16,21-21-16,0 22 0,-21-22 0,21 21 15,0-21-15,0 22 0,0-22 16,0 0-16,0 0 0,0 0 0,21 1 16,0-22-16,1 21 0,20-21 0,-21 0 15,21 0-15,-20 0 16,20 0-16,0 0 0,1 0 0,-1 0 15,-21 0-15,21-21 0,-20-1 16,-1 1-16,0 0 0,0-21 0,0 21 16,0-22-16,-21 1 0,0 0 0,0-1 15,0 1-15,0 21 0,0-22 16,0 22-16,0 0 0,0 0 0,-21 21 16,0 0-16,0 0 0,0 0 15,0 21-15,-1 0 0,-20 0 0,42 22 16,-21-22-16,0 21 0,21-21 0,0 22 15,0-1-15,0-21 16,0 22-16,21-22 0,-21 0 0,21 0 16,0 0-16,0 0 0,1 1 15,-1-1-15,21-21 0,-21 21 0,0-21 16,1 0-16,-1 0 0,0 0 0,0 0 16,0 0-16,0 0 0,1-21 15,20 0-15,-21-1 0,21 22 0</inkml:trace>
  <inkml:trace contextRef="#ctx0" brushRef="#br0" timeOffset="95276.27">21315 14203 0,'0'0'0,"-21"0"0,42 0 31,0 0-31,0 0 16,0 0-16,0 0 15,1 0-15,-1 0 0,0 0 16,-42 0 15</inkml:trace>
  <inkml:trace contextRef="#ctx0" brushRef="#br0" timeOffset="95452.17">21188 14436 0,'-21'21'15,"21"21"1,0-21-16,0 1 16,21-22-1,0 0-15,0 0 0,0 0 16,0 0-16,1 0 0,-1 0 15,0 0-15,0 0 16,0-22-16,0 22 0,-21-21 0,22 21 16</inkml:trace>
  <inkml:trace contextRef="#ctx0" brushRef="#br0" timeOffset="96087.91">22479 13674 0,'0'0'0,"0"-43"0,21 1 0,0 0 15,-21-1-15,21-20 0,1 21 16,-22 20-16,21-20 0,-21 21 0,21 0 15,-21 0-15,0-1 0,21 44 16,-21-1-16,21 0 16,-21 21-16,21 1 0,1 20 15,-1 1-15,-21-1 0,21 22 0,0-22 16,0 1-16,0 20 0,-21-41 16,22 20-16,-22 1 0,21-22 0,-21 0 15,0-20-15,0 20 0,0-21 16,0 0-16,0 0 0,0-42 31,0 0-31,0 0 16,0 0-16,0 0 0,0-22 0,21 1 15,0 0-15,-21-22 0,42 22 16,-20-22-16,-1 1 0,0-1 0,21 1 16,-21-1-16,1 1 0,-1-1 15,0 22-15,0 0 0,0-1 0,0 22 16,1 0-16,-22 0 0,21 21 15,0 0-15,0 21 16,0 0-16,-21 0 16,0 22-16,21-22 0,1 21 0</inkml:trace>
  <inkml:trace contextRef="#ctx0" brushRef="#br0" timeOffset="97600.04">23791 14034 0,'0'0'0,"21"0"0,1 0 0,-1 0 0,0-22 16,21 1-16,-21 0 0,-21 0 15,22 0-15,-1 0 0,-21-22 0,0 1 16,0 21-16,0-22 0,0 1 16,0 0-16,0-1 0,-21 1 0,-1 21 15,-20 0-15,21 0 16,0 21-16,-22 0 0,1 0 0,0 0 15,-1 21-15,22 21 0,-21-21 16,0 22-16,-1-1 0,22-21 0,0 21 16,0 1-16,0-1 0,-1 0 0,22 1 15,0-22-15,0 21 0,0-21 16,0 1-16,0-1 0,22 0 0,-1 0 16,0-21-16,0 0 0,21 0 15,-20 0-15,20 0 0,-21 0 0,0 0 16,22 0-16,-22 0 0,21-21 15,-21 0-15,0 0 0,1-1 0,-1 1 16,0-21-16,0 21 0,-21-22 16,0 22-16,21-21 0,-21 0 15,0 20-15,21 1 0,-21 0 0,0 0 16,0 42 0,-21 0-16,0 0 0,21 22 15,-21-22-15,21 21 0,0-21 16,-21 22-16,21-1 0,0-21 0,0 22 15,0-22-15,0 0 0,0 0 16,0 0-16,21 0 0,0 1 16,0-1-16,0-21 0,1 0 0,-1 21 15,0-21-15,0 0 0,21 0 16,-20 0-16,-1-21 0,21 21 0,-21-21 16,22-1-16,-22 1 0,0-21 15,0 21-15,21-22 0,-20 1 0,20-21 16,-21 20-16,0-20 0,22-1 15,-22 1-15,0-1 0,21 1 0,-21-1 16,1 22-16,-1-22 0,-21 22 0,0 0 16,0 21-16,0-22 0,0 22 15,-21 21 1,-1 21-16,1 0 0,0 1 16,0 20-16,21-21 0,-21 43 0,0-22 15,-1 0-15,1 22 16,0-1-16,21 1 0,0-1 0,-21-20 15,21 20-15,-21-21 0,21 22 16,0-22-16,0 1 0,0-22 0,0 21 16,0-21-16,0 22 0,21-22 15,0 0-15,0-21 0,0 21 0,1-21 16,-1 0-16,0 0 0,21 0 0,-21 0 16,22-21-16,-22 21 0,21-21 15,-21 0-15,1-1 0,20 1 0,-21-21 16,0 21-16,0-22 15,1 22-15,-1-21 0,0 21 0,-21 0 16,21-1-16,-21 1 0,0 0 0,0 42 47,-21 0-47,0 1 16,21-1-16,0 0 0,0 0 0,0 0 15,0 0-15,0 1 0,0-1 16,0 0-16,0 0 0,0 0 0,0 0 15,0 1-15,0-1 0,0 0 16,21-21-16,0 0 0,0 0 16,0 0-16,1 0 0,-1 0 15,21 0-15,-21 0 16,0-21-16,1 0 0,-1-1 0,0 1 16,0 0-16,21 0 0,-20 0 0,-1 0 15,0-1-15,0 1 0,0-21 16,0 21-16,1 21 0,-1-21 0,0-1 15,0 22-15,0 0 0,0 0 16,-21 22 0,0-1-16,0 0 15,0 0-15,0 0 0,-21 0 16,21 1-16,0-1 0,-21 0 0,21 0 16,0 0-16,0 0 15,0 1-15,0-1 0,0 0 16,0 0-16,21 0 0,0-21 0,1 0 15,20 0-15,-21 21 0,21-21 16,-20 0-16,20 0 0,-21 0 0,21 0 16,1 0-16,-1-21 0,-21 0 15,22 21-15,-1-21 0,0-21 0,-21 20 16,22 1-16,-22 0 0,21-21 0,-21-1 16,1 22-16,-1-21 0,0 0 15,0-1-15,-21 22 0,21-21 0,-21 21 16,0-1-16,-21 22 15,0 0-15,0 0 0,0 0 16,-1 0-16,-20 22 0,21 20 16,-21-21-16,20 21 0,1-20 0,21 20 15,0 0-15,0-21 0,0 22 0,0-1 16,0-21-16,21 22 0,22-22 16,-22 21-16,21-21 0,1 22 0,-1-22 15,21 0-15,-20 0 0,-1-21 16,22 21-16,-22-21 0,21 0 0,-20 0 15,20 0-15,-20 0 0,-1-21 0,-21 21 16,21-21-16,-20 0 16,20 0-16,-21-1 0,0 1 0,0 0 15,-21-21-15,0 21 0</inkml:trace>
  <inkml:trace contextRef="#ctx0" brushRef="#br0" timeOffset="98776.24">4593 13250 0,'0'0'0,"0"-21"0,0 0 16,0 0-16,0 0 15,0 0-15,0-1 16,0 1 0,0 0-16,0 42 31,0 0-31,0 1 0,0 20 15,0 0-15,0 1 0,-21-1 16,21 21-16,-21-20 0,21 41 0,0-20 16,-21-1-16,-1 22 15,22 0-15,-21-22 0,0 22 0,21 0 16,-21-1-16,0 1 0,0 0 16,21-1-16,-22 22 0,1-21 0,0-1 15,0 22-15,0-21 0,21 21 16,0-22-16,-21 1 0,21 21 0,-22-21 15,22-1-15,0-20 0,0 20 16,0-20-16,0-22 0,0 22 0,0-22 16,0 0-16,0-20 0,0-1 15,0 0-15,0-42 16,0 0 0,0-1-16,0-20 0,0 0 15,22-1-15,-22 1 0,21-21 0</inkml:trace>
  <inkml:trace contextRef="#ctx0" brushRef="#br0" timeOffset="101795.51">4932 13145 0,'-43'0'15,"22"0"1,0 0-16,0 0 0,0 0 15,0 0 1,-1 0-16,44 0 47,-1 0-47,0 0 16,0 0-16,0 0 0,0 0 15,22 0-15,-22 0 16,0 0-16,21 0 0,1 0 0,-1 0 15,0 0-15,22 0 0,-22 0 16,22 0-16,-1 0 0,22 0 0,-22 0 16,22 0-16,0 0 0,-1-22 15,-20 22-15,21 0 0,-1 0 0,1-21 16,0 21-16,-1 0 0,1 0 0,21-21 16,0 21-16,-1-21 0,-20 21 15,21 0-15,0-21 0,0 21 0,-1 0 16,1 0-16,0-21 0,0 21 15,0 0-15,0 0 0,-1-22 0,1 22 16,0-21-16,0 21 16,0 0-16,-22-21 0,22 21 0,0 0 15,21-21-15,-21 21 0,0-21 0,0 21 16,-1-21-16,-20 21 0,21 0 16,0-22-16,0 22 0,-1 0 0,1-21 15,-21 0-15,21 21 0,0 0 16,-22-21-16,22 21 0,-21-21 0,-1 21 15,22-21-15,-21 21 0,21-22 16,-22 22-16,22-21 0,0 21 16,0-21-16,-21 21 0,20-21 0,-20 21 15,21-21-15,-21 21 0,20-21 16,1-1-16,0 22 0,0-21 0,0 21 16,0-21-16,-1 21 0,-20-21 15,21 21-15,-21-21 0,20 0 0,-20 21 16,21-22-16,0 22 0,0-21 0,-22 21 15,22-21-15,0 0 0,-21 21 16,20-21-16,-20 0 0,21 21 0,0-22 16,0 1-16,-22 21 0,22-21 15,0 21-15,-21-21 0,20 0 0,-20 21 16,21-21-16,-21 21 0,20-22 16,1 1-16,0 21 0,0-21 15,0 21-15,0-21 0,-1 0 0,1 21 16,0-21-16,0 21 0,21-22 15,-21 1-15,0 21 0,21-21 0,-22 21 16,1-21-16,0 21 0,0-21 16,0 0-16,0 21 0,-1-22 0,1 22 15,0-21-15,0 21 0,0 0 16,0-21-16,-1 21 0,-20-21 0,21 21 16,0 0-16,0-21 0,21 21 0,-22-21 15,1 21-15,0 0 16,21-22-16,-21 22 0,0 0 0,0 0 15,-1-21-15,22 21 0,-21 0 0,0 0 16,21-21-16,-21 21 0,0 0 16,0 0-16,-1 0 0,1-21 0,0 21 15,0 0-15,21 0 0,-21 0 16,0 0-16,-1-21 0,1 21 0,0 0 16,0 0-16,0 0 0,21 0 15,-21 0-15,-1-21 0,1 21 0,21 0 16,-21 0-16,0 0 0,0 0 0,0 0 15,-1 0-15,22-22 0,-21 22 16,21 0-16,-21 0 0,21 0 16,-21 0-16,21 0 0,-21-21 15,0 21-15,21 0 0,-22 0 0,1 0 16,21 0-16,-21 0 0,0 0 0,0 0 16,0 0-16,-1 0 0,1 0 15,0 0-15,0 0 0,0 0 0,21 0 16,-21 0-16,-22 0 0,22 0 15,0 0-15,-21 0 0,20 0 0,-20 0 16,21 0-16,-21 0 0,20 0 16,-20 0-16,0 0 0,-1 0 0,1 0 15,0 0-15,-22 0 0,22 0 0,-22 0 16,1 0-16,-1 0 16,1 0-16,-22 0 0,22 0 0,-1 0 15,1 0-15,-1 0 0,-20 0 16,20 0-16,1 0 0,-1 0 0,-21 0 15,22 0-15,-22 0 0,1 0 16,-1 0-16,0 0 0,1 0 0,-1 0 16,0 0-16,-21 0 0,1 0 0,20 0 15,-21 0-15,0 0 0,22 0 16,-22 0-16,0-21 0,21 21 0,-21 0 16,1 0-16,-1 0 0,21 0 15,-21 0-15,0 0 0,1 0 0,-1 0 16,21 0-1,-21 0-15,-21 21 16,0 0 0,0 1-1,0-1 1,0 0-16,0 0 16,0 0-16,0 0 0,0 1 15,0-1-15,0 0 0,0 0 0,0 0 16,0 22-16,0-22 0,0 21 15,0 0-15,0-20 0,0 20 0,-21 0 16,21 1-16,-21-1 0,21-21 0,-21 21 16,21 22-16,-21-22 15,21 1-15,0-1 0,0 21 0,-22 1 16,22-22-16,0 22 0,0-1 16,0 1-16,0-1 0,0 1 0,0-1 15,-21 1-15,21-1 0,0 1 16,0-1-16,0 1 0,0-1 0,0 22 15,0-22-15,0 22 0,0-21 16,0-1-16,-21 22 0,21-22 0,0 1 16,0-1-16,0 22 0,0-22 0,0 1 15,0-1-15,0 22 0,0-21 16,0-1-16,0 1 0,0-22 0,0 21 16,0-20-16,0 20 15,21-20-15,-21 20 0,0-21 0,0 1 16,0 20-16,0-20 0,0-1 15,21 0-15,-21 1 0,0-1 0,0-21 16,0 21-16,0-20 0,0-1 16,0 0-16,0 0 0,0 0 0,0 0 15,0 1-15,-21-22 32,0 0-17,0 0-15,0 0 0,0 0 16,-1 0-16,1 0 0,0 0 15,0 0 1,0-22-16,0 22 0,-1 0 0,1 0 16,-21 0-16,21 0 0,-22 0 15,22 0-15,-21 0 0,0 0 0,-1 0 16,-20 0-16,-1 0 0,1 0 16,-22 0-16,0 0 0,1 22 0,-1-22 15,-21 0-15,22 21 0,-22-21 0,0 21 16,0-21-16,0 0 0,0 21 15,-21-21-15,22 21 0,-22-21 16,0 0-16,0 21 0,-22-21 0,1 22 16,0-22-16,0 21 0,-21-21 15,20 21-15,-20-21 0,0 21 0,-22-21 16,22 21-16,-22-21 0,1 21 16,-1-21-16,1 22 0,-1-1 0,-20-21 15,20 21-15,-20-21 0,20 21 16,-21-21-16,1 21 0,20 0 0,-20-21 15,-22 22-15,21-22 0,0 21 16,1-21-16,-22 21 0,0-21 0,21 0 16,-20 21-16,-1-21 0,21 21 0,-21 0 15,0-21-15,1 22 0,-1-22 16,0 21-16,0-21 0,21 21 0,-20-21 16,-1 21-16,21-21 0,-21 21 15,22-21-15,-22 21 0,21-21 16,0 22-16,-20-22 0,20 21 15,0-21-15,1 21 0,-1-21 0,0 21 16,1-21-16,-1 21 0,0-21 0,1 0 16,20 0-16,-21 21 0,22 1 15,-22-22-15,22 0 0,-1 0 0,1 21 16,-1-21-16,1 0 0,20 0 16,-20 0-16,-1 0 0,22 21 0,-21-21 15,20 0-15,1 0 16,0 0-16,-1 0 0,22 21 0,-21-21 0,21 0 15,-1 0-15,-20 0 0,21 0 16,-21 0-16,20 0 0,1 0 16,21 0-16,-21 0 0,21 0 0,0 0 15,-21 0-15,21 0 0,0 0 16,0 0-16,0 0 0,0 0 0,0 0 16,0 0-16,0 0 0,0 0 15,0 21-15,21-21 0,0 0 0,0 0 16,1 0-16,20 21 0,0-21 15,22 0-15,-22 0 0,22 22 0,-22-22 16,21 0-16,1 21 16,-1-21-16,1 0 0,21 21 0,-1-21 15,1 0-15,0 0 0,20 21 0,-20-21 16,21 0-16,0 0 0,0 21 16,-1-21-16,1 0 0,0 0 15,0 0-15,0 0 0,21 21 0,-21-21 16,-1 0 46,1 0-62,21 22 0,-21-22 16,0 0-16,0 21 16,0-21-16,-1 0 0,1 0 0,0 0 15,21 21-15,-21-21 16,0 0-16</inkml:trace>
  <inkml:trace contextRef="#ctx0" brushRef="#br0" timeOffset="116172.08">804 17399 0,'0'0'0,"0"-21"0,-21 0 16,21 0-16,0-1 0,-21 1 15,21 0-15,-21 0 0,21 0 16,0 0-16,0-1 0,0 1 15,0 0-15,-21 21 16,21 21 0,0 0-16,0 1 15,0-1-15,0 0 0,0 21 16,0 1-16,0-1 0,0 0 16,0 1-16,0-1 0,0 0 15,0 1-15,-22-1 0,22 0 0,-21-21 16,21 1-16,0-1 0,0 0 15,0 0-15,0-42 16,0 0 0,21-22-16,1 22 0,-1-21 0,0 0 15,0-22-15,21 22 0,-20-1 16,-1-20-16,21 21 0,-21-1 16,22 1-16,-22 21 0,21-22 15,-21 22-15,22 0 0,-22 0 16,0 21-16,0 0 0,0 0 15,0 21-15,-21 0 0,0 0 16,0 22-16,0-22 0,0 21 0,0 1 16,0-22-16,0 21 0,0 0 15,0 1-15,0-1 0,0 0 16,0-20-16,0 20 0,22-21 16,-1 0-16,0-21 0,0 0 0,21 0 15,-20 0-15,20 0 0,-21-21 16,21 0-16,1 0 0,-1 0 15,0-1-15,-20-20 0,20 21 0,-21-21 16,0-1-16,0 22 16,1-21-16,-1 21 0,0-1 15,-21 1-15,21 0 0,-21 0 0,0 42 32,0 0-17,-21 0-15,0 1 0,0-1 0,21 21 16,0-21-16,-22 22 0,22-1 15,-21-21-15,21 21 0,0-20 16,0-1-16,0 21 0,0-21 16,21-21-16,1 21 0,-1-21 15,0 0-15,0 0 0,0 0 16,0 0-16,1-21 0,-1 0 0,0 0 16,0 0-16,-21 0 0,0-1 15,0 1-15,0 0 0,0-21 16,0 21-16,-21-1 0,0 1 0,0 0 15,-1 0-15,1 0 0,0 21 16,0-21-16,0 21 0,0 0 16,-1 0-16,22-22 0,22 1 31,-1 0-31,21 21 0,-21 0 16,22 0-16,-22-21 0,21 21 15,0 0-15,-20 0 0,20 0 16,0 0-16,1 0 0,-22 0 0,21 21 15,-21 0-15,0 0 0,1 1 16,-22-1-16,0 0 0,0 0 16,0 0-16,0 22 0,0-22 0,0 0 15,0 21-15,0-21 0,0 1 16,0-1-16,-22 0 0,22 0 16,-21 0-16,21 0 0,-21-21 0,21-21 46,0 0-46,0 0 0,0 0 0,0-22 16,21 1-16,0 0 0,1-1 16,-1 1-16,0 0 0,21-1 0,-21 1 15,22 0-15,-1 21 0,-21-1 16,22-20-16,-1 42 0,-21-21 16,21 21-16,-20 0 0,-1 0 0,0 21 15,0 0-15,0 0 0,-21 1 16,0 20-16,0 0 0,0 1 0,0-1 15,0 0-15,-21 1 0,0-1 16,0 0-16,0 1 0,-1-1 16,1 0-16,0-21 0,21 1 15,0 20-15,-21-42 0,21 21 16,0-42 15,21 0-31,0 0 0,-21-22 16,21 22-16,1 0 0,-22-21 0,21 20 15</inkml:trace>
  <inkml:trace contextRef="#ctx0" brushRef="#br0" timeOffset="117181.05">4170 17717 0,'0'0'0,"0"-22"16,0 1-16,0 0 0,0 0 16,0-21-16,0 20 0,0-20 15,21 0-15,0-1 0,0 1 0,0 0 16,1-1-16,-1-20 0,0 21 15,0-22-15,0 22 0,-21-22 16,0 22-16,0 21 0,0-22 0,0 22 16,0 0-16,-21 21 15,0 0-15,0 21 16,0 0-16,-22 22 0,43-22 16,-21 21-16,21 1 0,-21-1 15,21-21-15,0 21 0,0 1 0,0-22 16,21 21-16,0-21 0,22 22 15,-22-22-15,0 0 0,21 0 0,-21 22 16,22-22-16,-22-21 0,0 21 16,-21 0-16,0 0 0,0 0 15,-21-21 1,0 0 0,-22 0-16,22-21 0,0 0 0,0 21 15,0-21-15,0 0 0,-1 21 16,1-21-16,0-1 0,21 44 31,0-1-31,0 0 16,21 0-16,-21 0 0,21 0 15,1 22-15,-1-22 0,0 0 0,21-21 16,-21 21-16,1 0 0,20-21 16,-21 0-16,21 0 0,1 0 0,-22 0 15,21 0-15,1-21 0,-22 0 16,21 0-16,0-21 15,-20 20-15,20-20 0,-21 0 0,21-1 16,-20 1-16,-1 0 0,0-1 16,0-20-16,0 21 0,0-22 0,1 1 15,-1 20-15,-21-20 0,0 20 16,0 1-16,21 21 0,-21 0 0,0 0 16,0-1-16,0 44 15,0-1-15,0 21 16,0-21-16,0 22 0,0 20 0,0-21 15,0 1-15,0 20 0,-21-20 16,21-1-16,0 0 0,0 1 0,0-1 16,0 0-16,0 1 15,0-22-15,0 21 0,0-21 0,0 0 16,0 1-16,0-1 0,21-21 16,0 0-16,0-21 31,-21-1-31,0 1 0,0 0 15,0 0-15,0 0 0</inkml:trace>
  <inkml:trace contextRef="#ctx0" brushRef="#br0" timeOffset="117347.95">4911 17314 0,'0'0'16,"21"0"15,0 0-31,0 0 0,0 0 15,0 0-15,22 0 0,-22 0 0,21-21 16,-21 21-16,22-21 0,-1 21 16,-21 0-16,22-21 0,-1 21 0,0 0 15</inkml:trace>
  <inkml:trace contextRef="#ctx0" brushRef="#br0" timeOffset="118805.14">5800 17505 0,'0'0'0,"0"21"0,0 0 16,21-42 15,0 21-31,0-21 0,0 0 16,0 0-16,1-1 0,-1 1 0,-21 0 15,0-21-15,0 21 0,0-1 16,0 1-16,0 0 0,0 0 0,-21 0 15,-1 0-15,1 21 0,0 0 16,-21 0-16,21 0 0,-22 0 16,1 0-16,0 21 0,-1 0 15,1 0-15,21 0 0,-22 0 16,22 22-16,-21-22 0,21 21 0,0 1 16,-1-1-16,22 0 0,0 1 15,0-1-15,0-21 0,0 21 0,0-20 16,22-1-16,-1 0 0,0-21 15,0 0-15,0 0 0,22 0 16,-1 0-16,0-21 0,-21 21 0,22-21 16,-1-22-16,0 22 0,1-21 15,-22 21-15,21-22 0,-21 1 0,1 0 16,-1 20-16,-21-20 0,0 0 16,21 21-16,-21-22 0,0 22 0,0 0 15,0 42 16,0 0-15,-21 0-16,21 22 0,0-22 0,0 21 16,0-21-16,0 22 0,0-22 15,0 21-15,0-21 0,0 1 16,21-1-16,0 0 0,0 0 0,-21 0 16,21-21-16,1 0 0,20 0 15,-21 0-15,0 0 0,0 0 0,22-21 16,-22 0-16,0-21 15,21 20-15,-20-20 0,-1 21 0,0-21 0,21-1 16,-21 1-16,1 0 16,-1-1-16,0-20 0,0 20 0,-21-20 15,21 21-15,0-1 0,-21 1 16,0 0-16,0 20 0,0-20 0,0 21 16,0 42 15,-21 0-31,0 22 0,21-1 0,0 0 15,-21 1-15,0-1 0,0 0 16,21 1-16,0-1 0,0 0 0,0 22 16,0-22-16,0 0 15,0 1-15,0-22 0,0 21 0,0-21 16,0 1-16,21-1 0,0 0 16,0 0-16,0-21 0,0 0 0,22 0 15,-22 0-15,0 0 0,0-21 16,22 0-16,-22 0 0,0-1 0,0 1 15,0 0-15,-21 0 0,21-21 16,-21 20-16,0 1 0,22 0 0,-22 0 16,0 0-16,0 0 0,-22 42 47,22 0-47,0 21 15,0-21-15,0 1 0,0-1 16,0 0-16,0 0 0,0 0 15,0 22-15,0-22 0,22-21 0,-22 21 16,21 0-16,0 0 0,21-21 16,-21 0-16,1 0 0,-1 0 0,0 0 15,0 0-15,21 0 0,-20-21 16,-1 21-16,-21-21 0,21 0 0,0 0 16,0-1-16,0-20 0,1 21 15,-22 0-15,21-22 0,0 22 0,-21-21 16,21 21-16,0 0 15,-21-1-15,21 1 0,-21 0 0,22 21 16,-1 0 0,0 0-1,-21 21 1,0-42 46,0 0-46,-21 21 0,0 0-1,-1 0-15,1 0 0,0 0 16,0 0-16,0 21 16,21 0-16,-21 0 0,-1 1 0,22 20 15,-21-21-15,21 21 0,-21-20 16,21 20-16,-21-21 0,21 21 0,0 1 15,0-22-15,0 0 0,0 21 16,0-20-16,0-1 0,21 0 0,0-21 16,0 21-16,22-21 0,-22 0 15,0 0-15,21 0 0,-20 0 0,20 0 16,-21-21-16,0 21 0,0-21 16,1 0-16,-1-1 0,0 1 15,0 0-15,-21 0 0,0-21 16,21 20-16,-21-20 0,21 21 0,-21-21 15,0 20-15</inkml:trace>
  <inkml:trace contextRef="#ctx0" brushRef="#br0" timeOffset="119114.97">7324 16912 0,'0'0'0,"-22"21"0,22 1 15,-21-1-15,21 0 16,0 0-16,0 0 0,0 0 16,21-21-1,1 0-15,-22-21 16,21 21-16,-21-21 16,0 0-16,0 0 15,0 0-15,0-1 0,-21 22 16,21-21-16,-22 21 15,1 0-15,0 0 0,0 0 16,0 0-16,0 0 16,21 21-16,-22-21 15,22 22 1</inkml:trace>
  <inkml:trace contextRef="#ctx0" brushRef="#br0" timeOffset="119435.78">6138 17187 0,'0'0'0,"-21"0"0,0 0 0,0 22 16,42-22-1,0 0 1,0-22-16,22 22 0,-1-21 16,-21 21-16,21 0 0,1-21 0,-1 21 15,-21 0-15,22-21 0,-22 21 16,0 0-16,0 0 0,0 0 0,-42 0 47,0 0-47,0 0 0,0 0 15</inkml:trace>
  <inkml:trace contextRef="#ctx0" brushRef="#br0" timeOffset="122940">13737 15706 0,'0'0'0,"0"21"0,0 0 16,-21-21-1,21 21-15,-21-21 0,0 0 16,-1 0 0,1 0-16,0 0 15,0 0-15,0 0 0,21 21 0,-21-21 16,-1 0-16,-20 0 0,21 0 0,0 0 16,-22 0-16,22 0 0,0 0 15,-21 0-15,21 0 0,-1 0 0,1 0 16,-21 0-16,21 0 0,0 0 15,-1 0-15,1 0 0,0 0 16,-21 0-16,21 0 0,-1-21 0,1 21 16,-21-21-16,21 21 0,-22-21 0,22 21 15,-21-21-15,0 21 0,20-21 16,-20 21-16,21-22 0,-21 1 0,20 21 16,1-21-16,-21 0 0,21 0 0,0 21 15,-1-21-15,-20-1 0,21 1 16,0 21-16,0-21 0,-1 0 0,1 0 15,0 0-15,-21 21 0,21-22 0,-1 1 16,1 0-16,0 0 0,0 21 16,0-21-16,0 0 0,-1-1 15,1 22-15,0-21 0,0 0 0,21 0 16,-21 0-16,0 0 0,-1-1 0,1 1 16,0 0-16,0 0 0,0 0 15,0 0-15,-1-1 0,1 1 16,0 0-16,0-21 0,0 21 0,0-1 15,21 1-15,-22 0 0,1 0 16,0 0-16,0 0 0,0-1 0,0 1 16,21-21-16,-22 21 0,1 0 15,0-22-15,21 22 0,0 0 0,-21-21 16,21 20-16,-21-20 0,21 21 0,0-21 16,0-1-16,0 22 0,0 0 15,0-21-15,0 20 0,0-20 16,0 21-16,0 0 0,0-22 0,0 22 15,0-21-15,0 21 0,0 0 16,21-22-16,0 22 0,-21-21 0,21 21 16,0-1-16,-21-20 0,22 21 0,-22 0 15,21-22-15,0 22 0,-21 0 16,21-21-16,0 21 0,-21-1 0,21 1 16,1 0-16,-1-21 0,0 21 0,0-1 15,0 1-15,0 0 0,1 0 16,-1 0-16,21 0 0,-21-1 0,22 1 15,-22 0-15,0-21 0,21 21 16,-21-1-16,1 1 0,-1 0 16,0 0-16,0 0 0,0 0 0,0-1 15,1 1-15,-1 0 0,0 0 0,0 0 16,-21 0-16,21-1 0,0 1 16,1 0-16,-1 0 0,0 0 0,0 0 15,0-1-15,0 1 0,1 0 16,-1 0-16,21 0 0,-21 0 0,0-1 15,1 1-15,-1 0 0,0 21 0,0-21 16,0 21-16,0-21 0,1 21 16,-1 0-16,0 0 0,21 0 15,-21-21-15,1 21 0,-1 0 0,21-22 16,-21 22-16,0 0 0,22 0 16,-22 0-16,21 0 0,1 0 0,-22-21 15,21 21-15,0 0 0,-20 0 16,20-21-16,0 21 0,-21 0 0,22 0 15,-1 0-15,-21 0 0,22 0 0,-22-21 16,21 21-16,-21 0 0,22 0 16,-22 0-16,21 0 0,-21 0 0,22 0 15,-22 0-15,21 0 0,-21 0 0,22 0 16,-1 0-16,0 0 0,22 0 16,-22 0-16,0 0 0,1 0 15,20 0-15,-20 0 0,-1 0 16,21 0-16,-20 0 0,-1 0 0,22 0 15,-22 0-15,21 21 0,-20-21 0,-1 0 16,22 0-16,-1 0 0,-21 0 16,22 21-16,-22-21 0,22 0 0,-1 0 15,-20 0-15,20 0 0,1 0 0,-1 0 16,-21 0-16,22 0 0,-1 0 16,-20 21-16,20-21 0,-20 0 0,20 0 15,-21 0-15,22 0 0,-1 0 16,-20 0-16,20 0 0,1 0 0,20 0 15,-20 0-15,-1 0 0,22 0 16,-21 0-16,20 0 0,-20 0 16,20 22-16,-20-22 0,-1 0 0,22 21 15,-21-21-15,20 0 0,-20 0 0,20 21 16,-20-21-16,21 21 0,-1-21 16,-20 21-16,20-21 0,-20 21 0,-1-21 15,22 22-15,-21-22 0,-1 21 0,1-21 16,-1 21-16,-21 0 0,22-21 15,-1 21-15,1 0 0,-22-21 0,22 22 16,-22-1-16,22 0 0,-1 0 16,-21-21-16,22 21 0,-22 0 15,22 1-15,-22-1 0,0 0 0,22 0 16,-22 0-16,1-21 0,-1 21 16,0 1-16,1-1 0,-1 0 0,0 0 15,1 0-15,-1 0 0,0-21 0,-21 22 16,1-1-16,-1-21 0,0 21 15,0-21-15,0 21 0,0 0 16,1-21-16,-1 21 0,-21 1 16,21-22-16,0 21 0,0 0 0,0-21 15,1 21-15,-1 0 0,0 0 0,0 1 16,-21-1-16,21 0 0,0 0 16,1 0-16,-1-21 0,0 21 15,0 1-15,0-1 0,0 0 0,1 0 16,-1 0-16,0 0 15,0-21-15,0 22 0,-21-1 0,21 0 16,1 0-16,-1-21 0,0 21 16,-21 0-16,21 1 0,0-1 0,-21 0 15,0 0-15,21 0 0,1 0 0,-22 1 16,0-1-16,21 0 0,-21 0 16,21 0-16,0 0 0,-21 1 0,0-1 15,21 0-15,-21 0 0,21 0 0,1 22 16,-22-22-16,0 0 15,21 0-15,0 21 0,-21-20 0,0-1 16,0 0-16,21 21 0,-21-21 0,0 1 16,21-1-16,-21 0 0,0 21 15,0-21-15,0 1 0,0-1 0,0 0 16,0 0-16,0 0 0,0 0 0,0 1 16,0-1-16,-21 0 0,21 0 15,-21 0-15,0 0 0,0 1 16,-1-1-16,1 0 0,0 0 15,21 0-15,-21-21 0,0 21 0,0 1 16,-22-1-16,22 0 0,0 0 0,0 0 16,-22-21-16,22 21 0,0 1 15,-21-1-15,-1 0 0,22-21 16,-21 21-16,21 0 0,-22 0 0,22 1 16,-21-1-16,21 0 0,-22 0 15,22-21-15,-21 21 0,21 0 0,-22 1 16,22-1-16,-21 0 0,0 0 0,20-21 15,-20 21-15,0 0 0,-1 1 16,1-22-16,-21 21 0,20-21 0,1 21 16,-22 0-16,22-21 0,-21 21 0,20 0 15,-20-21-15,-1 22 0,1-22 16,20 21-16,-20-21 0,-1 21 16,1-21-16,-1 0 0,1 21 0,-1-21 15,1 0-15,-1 21 0,1-21 16,-1 0-16,1 0 0,-1 21 0,1-21 15,-1 0-15,-20 0 0,20 22 0,1-22 16,-1 0-16,1 0 0,20 21 0,-20-21 16,-1 0-16,22 0 0,0 0 15,-22 0-15,22 0 0,-22 21 0,22-21 16,0 0-16,-1 0 0,-20 0 16,21 0-16,-1 0 0,1 0 0,0 0 15,-1 0-15,1 0 0,0 0 0,20 0 16,-20 0-16,0 0 0,21 0 15,-22 0-15,22 0 0,0 0 16,-21 0-16,20 0 0,1 0 0,0 0 16,0 0-16,-21 0 0,20 0 0,1 0 15,0 0-15,0 0 0,0 0 16,0 0-16,-1 0 0,1 0 0,0 0 16,0 0-16,0 0 0,0 0 15,-1 0-15,1 0 0,0 0 0,-21 21 16,21-21-16,-1 0 0,1 0 0,0 0 15,0 0-15,0 0 0,-22 0 16,22 21-16,0-21 0,-21 0 0,21 0 16,-22 0-16,22 0 0,-21 21 15,-1-21-15,1 0 0,21 0 16,-21 0-16,-1 0 0,1 22 0,21-22 16,-22 0-16,22 0 0,-21 0 0,0 0 15,20 0-15,-20 0 0,21 0 16,-21 0-16,-1 0 0,22 0 0,-21 0 15,-1 21-15,1-21 0,0 0 0,21 0 16,-22 0-16,1 21 0,0-21 16,-1 0-16,22 0 0,-21 21 0,-1-21 15,22 0-15,-21 0 0,0 0 0,20 0 16,-20 0-16,0 21 0,-1-21 16,1 0-16,0 0 0,-1 0 15,1 0-15,0 0 0,-22 0 0,1 0 16,20 0-16,-20 0 0,-1 21 15,1-21-15,21 0 0,-22 0 0,1 0 16,20 22-16,-20-22 0,20 0 0,-20 0 16,21 21-16,-1-21 0,1 0 15,21 0-15,-22 0 0,1 21 0,21-21 16,-21 0-16,20 0 0,1 0 0,0 0 16,0 0-16,0 0 0,0 0 15,-1 0-15,1 0 0,0 0 16,0 0-16</inkml:trace>
  <inkml:trace contextRef="#ctx0" brushRef="#br0" timeOffset="124276.01">13335 15833 0,'0'0'0,"21"0"0,0-21 0,0-1 16,1 1-16,-22 0 15,0 0 1,-22 21 0,1 0-1,-21 0-15,21 0 0,0 0 16,-22 0-16,1 0 0,0 0 16,-1 21-16,1-21 0,0 21 0,-1-21 15,-20 21-15,20 1 0,-20-1 0,-1 0 16,22 0-16,-43 0 15,22 0-15,-1 22 0,1-22 0,-22 0 0,22 21 16,-22-20-16,0-1 16,1 21-16,-1-21 0,-21 0 0,22 1 15,-1 20-15,-21-21 0,0 0 0,0 0 16,1 1-16,-1-1 0,-21 0 16,21 0-16,-21 0 0,21 0 0,0 1 15,-21-1-15,21 0 0,1 0 16,-1-21-16,0 21 0,0 0 0,0 1 15,22-22-15,-22 21 0,21-21 16,0 21-16,1-21 0,-1 21 0,0 0 16,1-21-16,-1 0 15,0 21-15,22-21 0,-1 22 0,1-22 16,-1 0-16,22 21 0,-21-21 16,20 0-16,22 21 0,-21-21 0,-1 0 15,22 0-15,0 21 0,0-21 16,0 0-16,0 0 15,-1 21-15,1-21 16,0 0 0,0 0-16,0 0 15,0 0 1,-1 0-16,1 0 16,0 0-1,0 0-15,0 0 0,0-21 31,21 0-15,0 0-16,0 0 16,0-1-16,21 1 0,0 0 15,0 0-15,0-21 0,0 20 16,1 1-16,-22 0 0,21 0 0,0 0 16,-21 0-16,21-1 0,-21 1 15,0 0-15,0 0 16,0 42 15,-21 0-15,0 0-16,0 1 15,21-1-15,-22 0 0,1 0 0,0 0 16,21 0-16,-21 22 0,0-22 16,21 0-16,0 0 0,-21 0 15,-1 1-15,22-1 16,0 0-1,0 0 1,0 0 0,0 0-1,22-21-15,-1 22 0,-21-1 0,21-21 16,0 21-16,0 0 0,0-21 16,22 21-16,-22 0 0,0-21 0,0 22 15,0-1-15,22 0 0,-22 0 16,0 0-16,0 0 0,0-21 0,1 22 15,-22-1-15,21 0 0,0 0 16,-21 0 0,0-42 31,0 0-47,0 0 15,21 21-15</inkml:trace>
  <inkml:trace contextRef="#ctx0" brushRef="#br0" timeOffset="124811.48">9334 17378 0,'0'0'0,"-21"0"0,-21 63 15,21-41-15,0-1 16,-1 21-16,1-21 0,0 22 16,0-22-16,21 21 0,-21 0 15,0 1-15,21-22 0,-22 21 0,22-21 16,0 1-16,0-1 16,0 0-16,0 0 0,22-42 31,-22 0-16,21 0-15,-21-1 0,0-20 16</inkml:trace>
  <inkml:trace contextRef="#ctx0" brushRef="#br0" timeOffset="125156.28">9250 17209 0,'-21'0'16,"-1"0"-1,22 21-15,-21 0 16,21 0-16,0 0 16,0 0-16,21-21 15,1 0 1,-1 0-16,0-21 0,0 0 16,0 21-16,-21-21 0,21 0 15,-21 0-15,22-1 0,-22 1 16,0 0-16,0 0 0,0 0 15,-22 0-15,1 21 0,0 0 16,0 0-16,0 0 0,0 0 16,-1 0-16,1 0 15,0 21-15,0 0 0,21 0 16,0 0-16,-21-21 0,21 21 0,0 1 16,0-1-16,0 0 0,0 0 15,0 0-15,21 0 0,0 1 0,0-22 16</inkml:trace>
  <inkml:trace contextRef="#ctx0" brushRef="#br0" timeOffset="126096.26">9546 17484 0,'0'21'32,"0"0"-17,-21 0-15,21 0 0,0 1 16,0-1-16,-21 21 0,21-21 15,0 0-15,-21 1 0,21-1 16,0 21-16,0-21 0,0 0 16,0 1-16,-22 20 0,22-21 0,-21 0 15,21 0-15,0 1 0,0-1 16,0 0-16,0-42 31,0 0-31,0-22 16,0 22-16,0 0 0,21-21 0,1-1 15,-1 1-15,0 0 16,0-1-16,-21 1 0,21 0 0,0 20 16,22-20-16,-22 21 0,0 0 15,0 21-15,0 0 0,1 0 0,-1 0 16,0 0-16,0 21 0,-21 0 16,0 0-16,21 22 0,-21-22 0,0 0 15,0 21-15,0-21 0,0 22 16,0-22-16,0 0 0,0 21 15,0-20-15,0-1 0,21 0 16,1-21 0,-1 0-16,0 0 0,0 0 0,0 0 15,0 0-15,43-42 16,-43 20-16,0 1 0,22 0 0,-22-21 16,0 21-16,-21-22 0,21 22 15,-21-21-15,21 21 0,-21-1 0,0 1 16,0 0-16,0 0 0,0 0 15,0 42 1,0 0 0,0 0-16,0 0 0,-21 22 15,21-22-15,0 0 0,0 21 0,0-20 16,0-1-16,0 21 0,21-21 16,0 0-16,1 1 0,-1-22 0,0 21 15,0-21-15,0 0 16,22 0-16,-22 0 0,0 0 0,0 0 15,21 0-15,-20 0 0,-1-21 16,0-1-16,0-20 0,0 21 0,0-21 16,1-1-16,-1 1 0,-21 0 15,21-1-15,-21 1 0,21-22 16,-21 22-16,0-21 0,0 20 0,0 1 16,0 0-16,0-1 0,0 1 15,0 0-15,0 20 0,0 1 0,0 0 16,0 42-1,-21 0-15,0 1 16,21-1-16,-21 21 0,21 0 16,0 1-16,0-1 0,0 22 0,-22-22 15,22 21-15,0-20 0,0 20 16,0-20-16,0-1 0,0 21 0,0-20 16,0-1-16,0-21 0,0 22 15,0-22-15,22 0 0,-22 0 0,21 0 16,0-21-16,0 0 0,0 0 15,0 0-15,1-21 16,-1 21-16,0-21 0,0-21 0,-21 20 16,0 1-16,0-21 15,21 0-15</inkml:trace>
  <inkml:trace contextRef="#ctx0" brushRef="#br0" timeOffset="126295.14">10626 17420 0,'-43'0'16,"64"0"15,1 0-31,-1 0 0,0-21 0,21 21 16,-21 0-16,22-21 0,-1 21 16,-21-21-16,22 21 0,-22-21 15,0 21-15,21-22 0,-21 1 16,-21 0-16</inkml:trace>
  <inkml:trace contextRef="#ctx0" brushRef="#br0" timeOffset="126483.04">10329 17272 0,'0'0'0,"-21"21"15,-21-21-15,21 0 0,-22 21 0,22-21 16,42 0 15,0 0-31,1 0 16,20 0-16,-21 0 0,21 0 15,-20-21-15,-1 21 0,21-21 0,-21 21 16</inkml:trace>
  <inkml:trace contextRef="#ctx0" brushRef="#br0" timeOffset="127623.15">11684 17653 0,'0'-21'0,"-21"0"15,0 0 1,-1-1-16,1 1 15,0 0-15,0 0 16,0 0-16,21 0 0,-21 21 0,-1-22 16,1 22-16,0 0 0,-21 0 15,21 0-15,-22 0 0,1 0 0,21 0 16,-22 22-16,-20 20 0,21-21 16,-1 21-16,1 1 0,0-1 0,-1 0 15,1 1-15,21-1 16,0 22-16,-1-22 0,22 0 0,0-21 15,0 22-15,0-22 0,22 0 16,-1 0-16,21-21 0,-21 0 16,22 0-16,-1 0 0,0 0 0,1 0 15,-1-21-15,0 21 0,1-21 16,-22 0-16,21-22 0,-21 22 0,0 0 16,1-21-16,-1 21 0,-21-22 15,21 22-15,-21-21 0,0-1 0,0 1 16,0 21-16,0-21 0,0 20 15,0 1-15,0 0 0,0 42 32,0 0-17,0 22-15,0-22 0,0 21 16,0-21-16,0 22 0,0-22 16,0 21-16,0-21 0,0 22 0,21-22 15,-21 0-15,21 0 0,0 0 16,1-21-16,-1 0 0,0 0 0,0 0 15,0 0-15,22 0 0,-22 0 16,21-21-16,-21 0 0,22 0 0,-1-21 16,-21 20-16,0-20 0,22 0 15,-22-1-15,0 1 0,0 0 16,-21-22-16,0 22 0,21-22 16,-21 22-16,0-21 0,0 20 0,0 1 15,0 0-15,0-1 0,0 22 16,0 0-16,-21 21 0,0 0 15,21 21-15,0 0 16,-21 0-16,0 22 0,21-1 0,-22 0 16,22 1-16,0 20 0,0-20 15,-21 20-15,21-21 0,0 22 0,0-22 16,0 1-16,0-22 0,0 21 16,21-21-16,1 0 0,-1 1 15,0-1-15,0-21 0,0 0 0,0 0 16,22 0-16,-22 0 15,0-21-15,0-1 0,22 1 0,-22 0 16,0 0-16,0-21 0,0-1 16,0 22-16,-21-21 0,0 21 0,22-22 15,-22 22-15,0 0 0,21 0 16,-21 42 0,0 0-16,0 0 15,0 0-15,0 1 0,0-1 0,0 0 16,0 21-16,0-21 0,0 1 15,0-1-15,0 0 0,0 0 0,0 0 16,0 0 0,0-42 15,0 0-31,0 0 0,21-21 16</inkml:trace>
  <inkml:trace contextRef="#ctx0" brushRef="#br0" timeOffset="127808.04">12446 17272 0,'-21'0'15,"0"0"-15,-1 0 16,44 0 31,-1 0-47,0 0 15,0 0-15,0 0 0</inkml:trace>
  <inkml:trace contextRef="#ctx0" brushRef="#br0" timeOffset="128359.74">12700 17547 0,'21'0'31,"0"0"-31,0-21 16,1 21-16,-1 0 16,0 0-1,-21 21 1,0 0-16,-21 1 16,0-1-16,-1 0 0,1 0 0,-21 0 15,21 0-15,0 1 0,-1-1 16,1 0-16,0 0 0,0-21 0,0 21 15,42-21 17,0 0-17,0 0-15,0 0 0,1-21 16,-1 21-16,0 0 0,0 0 16,0 0-16,0 0 0,1 0 0,-1 0 15,21 21-15,-21 0 0,22-21 16,-1 22-16,-21-1 0,21 0 0,-20 0 15,-1 21-15,0-20 0,0 20 16,-21-21-16,0 21 0,0-20 0,0 20 16,-21 0-16,0 1 0,0-1 15,-22-21-15,22 21 0,-21-20 0,-1 20 16,1-21-16,0 0 0,-1 0 16,1 1-16,0-22 0,-1 0 15,22 0-15,-21 0 0,21 0 16,-22 0-16,22 0 0,0-22 15,21 1-15,0 0 0,0 0 16,0 0-16,0 0 0,0-1 16,0 1-16,0-21 0,21 21 0,0 0 15,22-22-15,-22 1 0,0 21 16</inkml:trace>
  <inkml:trace contextRef="#ctx0" brushRef="#br0" timeOffset="128703.41">13187 17653 0,'0'0'0,"0"-21"16,21 0-1,-21 0-15,21 21 16,0-22-16,0 1 0,1 0 0,-1-21 16,0 21-16,0-1 0,0 1 15,-21-21-15,21 21 0,-21 0 0,0-1 16,0 1-16,0 0 0,-21 21 15,0 0 1,0 0-16,0 0 0,0 21 16,-22 0-16,22 1 0,0-1 15,0 21-15,21-21 0,0 0 16,0 22-16,0-22 0,0 21 0,0-21 16,0 1-16,0 20 0,21-21 15,0 0-15,0-21 0,0 21 0,1-21 16,20 0-16,-21 0 0,0 0 15,0 0-15,22 0 0,-22 0 0,0 0 16,0-21-16,0 0 0,1 21 16</inkml:trace>
  <inkml:trace contextRef="#ctx0" brushRef="#br0" timeOffset="129111.51">13674 17272 0,'0'0'0,"0"-21"0,0 0 0,0 0 15,21 21 17,0 0-32,0 21 0,0-21 15,0 21-15,1 0 0,-1-21 0,0 21 16,-21 0-16,21 1 0,0-1 16,0 0-16,1 0 0,-1 0 0,-21 22 15,0-22-15,0 0 0,0 0 16,0 0-16,0 22 0,0-22 15,-21 0-15,-1 0 16,1 0-16,0-21 0,21 21 16,-21-21-16,21-21 15,0 0 1,0 0-16,21 0 0,0 0 16,0-22-16,1 1 0,-1 21 0,0-22 15,21 1-15,-21 0 0,1 21 0,20-22 16,-21 22-16,21 0 0,-20 0 15,-1 0-15,0-1 0,0 1 0,0 21 16,0 0-16</inkml:trace>
  <inkml:trace contextRef="#ctx0" brushRef="#br0" timeOffset="132927.74">16510 17441 0,'0'0'0,"0"22"0,0-1 16,0 0-1,21-21 17,0-21-32,0 0 15,1 21-15,-1-22 0,0 1 0,21 0 16,-21-21-16,1 21 0,-1-1 15,21 1-15,-21-21 0,-21 21 0,21-22 16,-21 22-16,22-21 0,-22 21 16,0-22-16,0 22 0,0 0 0,0 0 15,-22 21 1,1 0-16,0 21 16,0 21-16,21-20 0,0 20 15,-21-21-15,21 21 0,0 1 0,0-1 16,0-21-16,0 22 15,0-22-15,0 21 0,21-21 0,0 0 16,0 1-16,0-1 0,1 0 16,20-21-16,-21 0 0,0 0 0,22 0 15,-22 0-15,0 0 0,0 0 16,0-21-16,0 21 0,1-21 0,-1-1 16,-21 1-16,21 0 0,0 0 15,-21 0-15,21 0 0,0-1 0,1-20 16,-22 21-16,21 0 0,21-22 15,-21 22-15,0 0 0,22 0 0,-22 0 16,21 21-16,-21-21 0,22 21 16,-22 0-16,21 0 0,-21 0 15,1 21-15,-22 0 0,21 21 16,-21-21-16,0 1 0,0-1 16,0 21-16,0-21 0,-21 0 15,-1 22-15,1-22 0,0 21 0,0-21 16,21 1-16,-21-1 0,21 0 15,-21 0-15,42-21 32,0-21-32,0 0 0,0 0 15,0-1-15,1 1 0,20-21 16,-21 21-16,0-22 0,0 1 0,22 21 16,-22-21-16,-21-1 15,21 22-15,0 0 0,-21-21 0,0 20 16,0 1-16,0 42 31,-21 1-15,0-1-16,0 0 0,0 0 0,21 0 15,0 22-15,-22-22 0,22 21 16,0-21-16,0 0 0,0 22 0,0-22 16,22 0-16,-1 0 0,0 0 15,0 1-15,21-1 0,-20-21 0,20 0 16,-21 0-16,21 0 0,1 0 15,-1 0-15,0-21 0,1-1 16,-1 22-16,-21-21 0,22 0 16,-22 0-16,0 0 0,0-22 0,0 22 15,-21 0-15,0-21 0,21-1 16,-21 22-16,0-21 0,0 21 0,0 0 16,0-1-16,0 1 0,-21 0 15,0 21-15,0 0 0,0 21 16,0 0-16,21 1 0,-22 20 15,22-21-15,0 0 0,0 22 16,0-22-16,0 21 0,0-21 0,0 22 16,0-22-16,22 0 0,-1 0 15,0 0-15,0 0 0,0 1 16,22-1-16,-1-21 0,0 0 16,-21 0-16,43 0 0,-22 0 0,-21 0 15,22 0-15,-1-21 0,0 21 16,-20-22-16,20 1 0,-21 0 0,0 0 15,0-21-15,1 20 0,-1 1 16,-21 0-16,0-21 0,21 21 0,-21-1 16,21 1-16,-21 0 0,21 21 15,0 0 17,-21 21-32,0 0 15,0 1 1,0-44 31,22 22-47,-22-21 15,0 0-15,0 0 16,0 0-16,0 0 16,-22 42 15,1-21-31,21 21 0,-21 0 0,21 0 15,-21 0-15,0 22 16,21-22-16,-21 0 0,21 21 0,-22-20 16,22 20-16,0-21 0,0 21 15,0-20-15,0 20 0,0-21 0,0 0 16,22 22-16,20-22 0,-21-21 16,21 21-16,-20 0 0,20-21 0,0 0 15,22 0-15,-22 0 0,0 0 16,1-21-16,-1 0 0,-21 0 15,22-1-15,-1 1 0,-21 0 16,0-21-16,0 21 0,1-22 0,-1 22 16,-21-21-16,0 21 0,0-1 0,0 1 15,0 0-15,0 0 0,0 42 32,0 0-17,0 0-15,0 1 0,-21-1 16,21 0-16,0 0 0,0 0 0,0 0 15,0 1-15,0-1 0,0 0 16,21 0-16,0-21 0,0 21 0,0 0 16,0-21-16,1 0 0,-1 0 15,21 0-15,-21 0 0,0 0 0,1 0 16,-1-21-16,0 0 0,0 21 16,0-21-16,0 0 0,-21 0 15,22-1-15,-1-20 0,0 21 16,-21 0-16,0 0 0,21-1 0,-21 1 15,0 0-15,21 0 0,-21 42 47,0 0-47,0 0 0,0 1 16,0-1-16,-21 0 0,21 0 16,0 0-16,0 0 0,0 1 0,0-1 15,0 0-15,21 0 0,0-21 16,1 21-16,-1-21 0,0 0 0,0 0 15,0 0-15,0 0 16,1 0-16,-1 0 0,0-21 0,-21 0 16,21 0-16,0 0 0,0-1 15,1-20-15,-1 21 0,-21-21 0,21-1 16,0 1-16,0 0 0,-21-22 16,21 22-16,-21-22 0,0 22 0,22 0 15,-1-1-15,-21 22 0,21 0 16,-21 0-16,0 0 0,0 42 15,-21 0 1,0 0-16,21 0 0,-22 22 0,1-1 16,0 0-16,21 1 0,-21-1 0,21 0 15,-21-21-15,21 22 16,0-1-16,0 0 0,0-20 0,0 20 16,0-21-16,0 0 0,0 0 15,0 1-15,21-1 0,21 0 0,-21-21 16,1 0-16,20 0 0,0 0 15,-21 0-15,22 0 0,-1-21 0,0 21 16,1-21-16,-22-1 0,21-20 16,-21 21-16,22 0 0,-22-22 0,0 22 15,0-21-15,0 21 16,-21-22-16,0 22 0,0 0 0,0 0 16,0 0-16,-21 21 15,0 0-15,0 0 0,0 21 16,21 0-16,-21 0 15,21 22-15,-22-22 0,22 0 0,0 21 16,0-21-16,0 1 0,0-1 16,0 21-16,0-21 0,0 0 0,0 1 15,22-1-15,20 0 0,-21 0 16,21 0-16,1-21 0,-1 0 0,0 21 16,1-21-16,20 0 0,-20 0 15,-1 0-15,0-21 0,22 21 0,-22-21 16,-21 0-16,22 0 0,-1 0 15,-21-22-15,21 22 0,-20-21 16,-1 21-16,0-1 0,-21-20 0,0 21 16,0 0-16,0 0 0,0-1 15,0 1-15,-21 21 0,0 0 0,-1 0 16,1 0-16,0 0 0,-21 0 16,21 0-16,-1 21 0,1 1 0,0-1 15,0 0-15,0 0 0,0 0 16,21 0-16,0 1 0,0 20 0,0-21 15,0 0-15,0 0 0,0 1 16,0-1-16,21 0 0,0-21 16,-21 21-16,21-21 0,0 0 15,0 0-15,1 0 0,-1 0 16,0-21-16,-21 0 0,21 0 16,0-1-16,0 1 0,1 0 0,-1-21 15,0 21-15,0-22 0,0 1 0,0 0 16,1-22-16,-1 22 0,0-22 15,0 1-15,0-1 0,0 22 16,1-22-16,-1 22 0,-21 0 0,21 21 16,-21-1-16,21 1 0,-21 0 0,0 42 15,0 0 1,-21 1-16,0-1 0,0 21 0,-1 0 16,22 22-16,-21-22 0,0 1 15,0 20-15,21-21 0,0 1 16,-21-1-16,0 22 0,21-22 0,0 0 15,-22-21-15,22 22 0,0-1 16,0-21-16,0 22 0,0-22 0,0 0 16,0 0-16,22 0 0,-1 0 15,0-21-15,0 0 0,0 0 16,22 0-16,-22 0 0,0-21 16,0 0-16,0 0 0,0 21 0,1-21 15,-1 0-15,0-22 0,-21 22 16,21 0-16,-21 0 0,0 0 15,0-22-15,0 22 0</inkml:trace>
  <inkml:trace contextRef="#ctx0" brushRef="#br0" timeOffset="133179.35">20045 17103 0,'0'0'0,"0"21"15,21-21-15,21 0 0,-21 0 0,22 0 16,20 0-16,-20 0 0,-1 0 16,21 0-16,1 0 0,-22-21 0,1 21 15,-1 0-15,0 0 0,-21-21 16,22 21-16,-22-22 0,0 22 0,-21-21 15,21 0-15</inkml:trace>
  <inkml:trace contextRef="#ctx0" brushRef="#br0" timeOffset="135063.92">23643 16658 0,'0'0'0,"21"-21"0,-21-85 16,0 85-1,0-21-15,0 21 0,0-22 0,-21 22 16,-21 0-16,21 0 0,-22 21 15,1 0-15,0 0 0,-1 0 0,1 0 16,0 21-16,-22 0 0,22 0 0,-1 22 16,1-1-16,0 0 15,-1 22-15,1-1 0,0 1 0,21 20 16,-1-20-16,1-1 0,0 1 16,21-1-16,0 1 0,0-22 0,0 1 15,21-1-15,0 0 0,1 1 16,20-22-16,-21 0 0,21 0 0,1 0 15,20-21-15,-20 0 0,20 0 16,-21 0-16,22-21 0,-1 0 0,1 21 16,-1-42-16,1 20 0,-22-20 15,22 21-15,-22-21 0,0-1 0,-20-20 16,-1 20-16,0-20 0,-21-1 16,0 1-16,0-1 0,0 1 15,-21-1-15,21 1 0,-43-1 16,1 22-16,21 0 0,-21-1 0,-22 1 15,22 21-15,-1 0 0,-20 21 16,21 0-16,-22 0 0,22 21 0,-1 21 16,-20-21-16,21 22 0,-1 20 15,22-20-15,-21 41 0,21-20 0,-1-1 16,1 1-16,21-1 0,0 1 16,0-1-16,21 1 0,1-22 0,-1 0 15,21 1-15,0-22 0,1 21 16,-1-21-16,22 1 0,-1-22 15,22 0-15,-22 0 0,22 0 0,0 0 16,-22-22-16,22 22 0,-22-21 16,-20 0-16,20 0 0,-21 0 0,1 0 15,-22-22-15,0 22 0,0 0 16,0 0-16,-21 0 0,0-1 0,-21 22 31,0 0-15,21 22-16,-21-1 0,0 0 15,21 0-15,0 0 0,-21-21 0,-1 21 16,22 1-16,-21-22 0,21 21 16,0 0-1,0-42 17,21 0-17,1-1-15,-1 1 0,0-21 16,0 21-16,0 0 0,-21-1 15,21-20-15,1 42 0,-1-21 0,-21 0 16,21 21 0,-21 21-16,0 0 15,0 0-15,0 0 0,0 22 16,0-22-16,0 0 0,0 0 0,21 0 16,-21 1-16,0-1 15,21 0-15,0 0 0,1-21 0,-22 21 16,42-21-16,-21 0 0,0 0 15,0 0-15,22 0 0,-22 0 0,0 0 16,21 0-16,-20-21 0,-1 0 0,0 0 16,21 0-16,-21-1 0,1 1 15,-1-21-15,0 0 0,0-1 0,0-20 16,0-1-16,1 22 0,-1-22 16,-21 1-16,21-1 0,0 22 0,-21 0 15,0-1-15,0 1 16,0 21-16,-21 21 15,0 21 1,0 0-16,-22 22 0,22-1 0,0 0 16,0 1-16,0-1 0,-1 0 15,22 22-15,0-22 0,0 0 0,0 1 16,0-1-16,0-21 0,0 22 16,22-22-16,-1 21 0,0-21 0,0 0 15,0 1-15,0-22 0,22 21 0,-22-21 16,21 0-16,-21 0 0,1 0 15,20 0-15,-21 0 0,0-21 0,0-1 16,1 22-16,-1-42 0,-21 21 16,21 0-16,0 0 0,-21-22 0,0 22 15,0 0 1,21 0-16,-21 42 31,0 0-31,0 0 0,0 0 16,0 1-16,0-1 0,0 0 15,0 0-15,21 0 16,1-21 0,-1 21-16,0-21 0,21 0 0,-21 0 15,1 0-15,-1 0 0,0 0 16,21 0-16,-42-21 0,21 0 0,1 0 16,-1 0-16,0 0 0,0-1 15,0 1-15,-21-21 0,21 21 16,-21 0-16,22-22 0,-22 22 0,0 0 15,0 0-15,-22 42 32,1 21-17,0-21-15,0 22 0,21-22 0,-21 21 16,0 1-16,-1-1 0,1 0 16,21 1-16,-21-1 0,21 21 0,0-20 15,0 20-15,0-20 0,-21 20 16,21 1-16,0-1 0,0 1 0,0-22 15,0 21-15,0 1 0,-21-22 16,0 22-16,-1-22 0,22 0 16,-21 1-16,0-1 0,0 0 15,0-20-15,0-1 0,-22 0 0,22 0 16,-21-21-16,21 0 0,-22 0 0,1 0 16,0 0-16,-1-21 0,1 0 15,0 0-15,-1-1 0,22 1 0,-21-21 16,42 21-16,0 0 0,0-22 15,0 1-15,0 0 0,0-1 0,0-20 16</inkml:trace>
  <inkml:trace contextRef="#ctx0" brushRef="#br0" timeOffset="137139.57">26522 16235 0,'0'0'16,"0"-21"-16,0-64 16,0 64-16,0 0 0,0 0 0,-21-1 15,-1 1-15,1 21 0,0 0 16,0 0-16,0 0 15,0 21-15,-1-21 0,1 43 16,0-1-16,0 0 0,0 1 16,0-1-16,-1 22 0,1-1 0,0 1 15,0-1-15,0 1 0,0-1 16,-1-21-16,22 22 0,0-1 0,0-20 16,0-1-16,0 0 0,0-20 15,22-1-15,-1 0 0,0 0 0,0 0 16,0-21-16,22 0 0,-1 0 15,0 0-15,1-21 0,-1 0 0,0 0 16,22 0-16,-22-22 0,0 1 16,1 0-16,-1-1 0,-21 1 0,0-22 15,1 22-15,-1-21 0,-21-1 16,0 22-16,0-22 0,0 1 16,-21-1-16,-1 1 0,1 20 0,-21-20 15,21 21-15,-22 20 0,22-20 16,-21 21-16,0 21 0,20 0 0,-20 0 15,0 0-15,-1 21 0,1 21 16,21 1-16,-21-1 0,20 22 0,1-22 16,0 21-16,21 1 0,-21-22 15,21 22-15,0-1 0,0-20 0,21-1 16,0 0-16,0 1 0,22-1 16,-1-21-16,0 0 0,1 0 15,-1-21-15,0 0 0,22 0 0,-1 0 16,-20 0-16,20-21 0,-20 0 15,20 0-15,-21 0 0,1 0 0,-22-1 16,21-20-16,-21 21 0,1 0 16,-1-22-16,-21 22 0,0 0 0,21 0 15,-21 0-15,0 42 32,0 0-32,-21 0 15,21 0-15,-21 1 0,21 20 0,-22-21 0,1 21 16,21-20-16,0-1 15,-21 0-15,21 21 0,-21-42 0,21 21 16,0 1-16,-21-22 0,42-22 31,0 22-15,0-21-16,0-21 0,1 21 16,-1 0-16,0-1 0,0-20 0,0 21 15,0-21-15,1 20 0,-1 1 16,0 0-16,0 0 0,0 21 15,0 0-15,1 0 16,-22 21-16,0 0 16,21 0-16,-21 1 15,0-1-15,0 0 0,0 21 0,21-21 16,-21 1-16,21 20 0,0-21 16,-21 0-16,21 0 0,1 1 0,-1-1 15,0-21-15,0 21 0,0-21 16,0 0-16,1 0 0,-1 0 15,0 0-15,0 0 0,0-21 16,-21 0-16,21-1 0,1 1 0,-22 0 16,21 0-16,0 0 0,0 0 15,-21-22-15,21 22 0,0 0 0,1-21 16,-1 20-16,-21 1 0,21 21 0,0-21 16,-21 42 46,0-42 32,0 0-63,21 0-31,0 0 16,-42 21 31,0 0-47,0 0 15,21 21-15,-21-21 0,0 21 16,21 0-16,0 0 15,-22-21-15,22 21 0,0 1 0,0-1 16,0 0 0,22-21-1,-1 0 1,0 0-16,0 0 0,0 0 16,0-21-16,1 21 0,-1-21 15,-21-1-15,0 1 0,21 21 0,-21-21 16,0 0-16,0 0 0,0 0 0,0-1 15,0 1-15,0 0 0,-21 0 16,0 21-16,-1 0 16,1 0-16,0 0 0,0 0 15,0 21-15,0 0 0,-22 0 0,22 22 16,0-22-16,21 0 0,-21 21 16,21 1-16,-21-22 0,21 21 0,0 1 15,0-22-15,0 21 16,0-21-16,21 0 0,0 1 0,0-1 15,0 0-15,0 0 0,1-21 16,20 0-16,0 0 0,1 0 0,-1 0 16,0 0-16,1 0 0,-1-21 0,0 0 15,1 0-15,-1-1 0,-21 1 16,21 0-16,-20-21 0,-1 21 0,0-22 16,0 22-16,0 0 0,0-21 15,-21 20-15,0 1 0,0 0 16,-21 21-1,0 0-15,0 21 16,21 0-16,0 1 16,0 20-16,0 0 15,0-21-15,0 1 0,0-1 16,0 0-16,21 0 0,0 0 0,0 0 16,1 1-16,-1 20 0,0-42 0,0 21 15,0 0-15,-21 0 0,0 1 16,-21-22-1,0 0 1,0 0-16,0 0 0,-1 0 0,1 0 16,0 0-16,0 0 15,0 0-15,21-22 16,0 1 0,0 0-16,21 0 0,21 21 15</inkml:trace>
  <inkml:trace contextRef="#ctx0" brushRef="#br0" timeOffset="138655.73">29633 16510 0,'0'21'0,"0"0"16,21-21 47,-21-21-63,22 0 0,-1 21 15,0-21-15,-21 0 0,21 21 16,0-21-16,0-1 0,1 1 0,-22 0 15,21 0-15,-21 0 0,21 0 16,-21-1-16,0 1 0,0 0 0,0 0 16,0 0-16,0 0 15,-21 21 17,0 21-32,21 0 0,-22 0 15,22 0-15,0 0 0,-21 1 16,21 20-16,-21-21 0,21 21 0,-21-20 15,21-1-15,0 0 0,0 21 16,0-21-16,0 1 0,0-1 16,0 0-1,21-21-15,0 0 16,0-21-16,-21 0 16,0-1-1,0 1-15,0 0 0,0 0 0,0-21 16,0 20-16,0 1 0,0-21 15,0 0-15,0 20 0,0-20 0,0 0 16,0-1-16,0 1 0,0 0 16,0 21-16,0-22 0,0 1 0,22 0 15,-1-1-15,-21 22 0,21-21 16,0-1-16,-21 22 0,21 0 0,-21 0 16,0 0-16,0 42 31,0 21-31,0-21 0,0 22 15,0-1-15,-21 22 0,21-1 16,-21 1-16,0-1 0,0 1 16,-22-1-16,22 1 0,0-1 0,0 22 15,0-22-15,-22 1 0,22 20 0,0 1 16,0-21-16,0 20 0,-1 1 16,1-22-16,0 22 0,0-21 0,21-1 15,-21 1-15,21-1 0,0 1 16,0-22-16,0 0 0,21 1 15,0-22-15,0 0 0,0 0 0,22 0 16,-22-21-16,21 0 0,-21 0 16,22-21-16,-1 0 0,-21-21 15,22 20-15,-22-20 0,0 21 0,21-21 16,-21-22-16,-21 22 0,0-1 16,0-20-16,0-1 0,0 1 0,0-1 15,0 22-15,-21-21 0,0-1 16,0 22-16,0-22 0,-22 22 0,22 21 15,0-22-15,0 22 0,0 0 16,0 0-16,21 0 16,21 0-1,0 21-15,21 0 16,-21 0-16,22-22 0,-1 1 16,0 21-16,1-21 0,20 0 15,-20 21-15,-1-21 0,0 0 16,1-1-16,-22 1 0,21 0 0,-21 0 15,-21 0-15,0 0 0,0-1 16,0 1-16,0 0 0,0 0 0,0 0 16,-21 21-16,0 0 15,0 0-15,0 0 0,-1 0 0,1 0 16,0 21-16,-21 0 0,21 0 16,21 0-16,-22 1 0,1 20 0,21-21 15,-21 0-15,21 22 0,0-22 16,0 0-16,0 0 0,0 0 0,21 0 15,0 1-15,1-22 0,20 21 16,-21-21-16,0 0 0,22 0 16,-1 0-16,-21 0 0,21 0 0,-20 0 15,-1-21-15,0-1 0,0 1 16,-21 0-16,21 0 0,-21 0 0,0 0 16,0-1-16,0-20 0,-21 21 15,21-21-15,-21 20 0,0-20 0,0 21 16,-1 0-16,1 0 0,0 21 15,-21 0-15,21 0 0,-1 0 0,1 0 16,0 21-16,0-21 0,0 21 16,0 0-16,21 0 0,0 0 0,0 1 15,0-1 1,0 0-16,21-21 0,0 21 0,21-21 16,-21 0-16,22 0 0,-1 0 15,-21 0-15,22 0 0,-1 0 0,-21 0 16</inkml:trace>
  <inkml:trace contextRef="#ctx0" brushRef="#br0" timeOffset="139004.51">30522 16320 0,'-42'63'16,"84"-126"-16,-42 41 0,0 1 0,0 0 0,0 0 15,21 21 17,1 0-32,-1 21 15,0 0-15,-21 0 0,21 1 16,-21-1-16,21 0 0,0 0 15,-21 0-15,0 22 0,0-22 0,0 0 16,0 0-16,0 0 0,0 0 16,0 1-16,-21-22 31,21-22-31,0 1 16,0 0-16,0 0 15,0 0-15,0 0 0,0-22 16,0 22-16,0-21 0,0 21 0,21-22 15,1 22-15,-22-21 0,21 21 0,0-1 16,-21 1-16,21 21 16,0-21-16,0 21 0,1 0 15,-1 0-15,0 0 16,0 21-16,0 0 0,0 1 16</inkml:trace>
  <inkml:trace contextRef="#ctx0" brushRef="#br0" timeOffset="139383.65">31242 16404 0,'21'-21'16,"0"0"-1,0 21-15,1-21 0,-1 0 0,21 21 16,-21-22-16,22 1 0,-22 0 15,0 0-15,0-21 0,0 20 16,0 1-16,1-21 0,-22 21 0,21 0 16,-21-1-16,0 1 0,0 0 15,-21 21-15,-22 0 16,22 21-16,0 0 16,0 1-16,-22-1 0,22 21 0,-21 0 15,21-20-15,0 20 0,-1 0 16,22-21-16,0 22 0,0-22 0,0 21 15,0-21-15,0 1 0,22-1 16,-1 0-16,21-21 0,-21 21 0,0-21 16,1 0-16,20 0 0,-21 0 15,21 0-15,-20 0 0,20 0 0,-21 0 16,21 0-16,-20-21 0,20 0 16,0 21-16,1-21 0</inkml:trace>
  <inkml:trace contextRef="#ctx0" brushRef="#br0" timeOffset="139788.42">32089 16235 0,'-149'148'0,"298"-296"0,-128 106 0,-21 20 0,0-20 16,0 21-16,0 0 0,0 0 16,0-1-16,-21 22 0,-1 0 15,-20 0-15,21 0 16,0 22-16,0-1 0,-1 0 0,1 0 16,0 21-16,0-20 0,0-1 15,0 21-15,21-21 0,0 0 0,0 22 16,0-22-16,0 0 0,0 0 15,0 0-15,21-21 0,0 0 16,0 0 0,0 0-16,0 0 0,1 0 15,-1-21-15,0 0 0,-21 0 16,21 0-16,0 0 0,0-1 16,1 1-16,-22-21 0,21 21 0,0 0 15,-21-1-15,0 1 16,0 42-1,0 1-15,0-1 16,0 0-16,0 0 0,0 0 16,-21 0-16,21 1 0,0-1 15,0 0-15,0 0 0,0 0 0,0 0 16,21 1-16,0-22 16,0 21-16,0-21 0,1 0 15,20 0-15,-21 0 0,21 0 16,1 0-16,-22 0 0</inkml:trace>
  <inkml:trace contextRef="#ctx0" brushRef="#br0" timeOffset="140562.91">32681 16235 0,'21'-21'16,"-42"42"-16,42-63 0,-21 20 0,0 1 0,0 0 16,22 0-16,-22 0 15,0 0-15,0-1 0,0 1 16,-22 21 15,1 21-31,0-21 0,0 22 16,21-1-16,-21 21 0,0-21 0,-1 0 15,1 1-15,21 20 0,0-21 16,0 0-16,0 0 0,0 1 0,0-1 16,0 0-16,0 0 0,0 0 15,0 0-15,21-21 0,1 22 16,-1-1-16,0-21 0,21 0 0,-21 0 15,22 0-15,-22 0 0,21 0 16,-21 0-16,22 0 0,-22-21 0,0 21 16,0-22-16,0-20 15,1 21-15,-1-21 0,0 20 16,0-41-16,0 21 0,0-22 0,-21 22 16,22-22-16,-1 1 0,0-1 15,-21 22-15,0-22 0,21 43 0,-21-21 16,0 21-16,0 0 0,0-1 15,-21 22-15,0 22 16,0-1-16,-1 0 0,1 21 0,0 1 16,0-1-16,0 21 0,0-20 15,21-1-15,0 22 0,-22-22 16,22 0-16,0 1 0,0-1 0,0 0 16,0-21-16,0 22 15,0-22-15,-21 0 0,21 0 16,0 0-16,0-42 47,0 0-47,0 0 0,0 0 0,0 0 15,21-1-15,-21 1 0,22 0 16,-1-21-16,0 21 0,0-1 16,21 1-16,-20 0 0,-1 0 0,0 21 15,0 0-15,0-21 0,0 21 16,1 0-16,-1 0 0,-21 21 15,0 0-15,21 0 0,0 0 16,-21 1-16,21 20 0,-21-21 16,0 21-16,0-20 0,21 20 0,-21-21 15,0 21-15,0-20 0,0-1 16,0 21-16,0-21 0,0 0 16,0 1-16,0-1 15,-21-21 16</inkml:trace>
  <inkml:trace contextRef="#ctx0" brushRef="#br0" timeOffset="141395.48">29146 17801 0,'0'0'0,"-21"21"0,42-21 46,-21-21-46,0 0 0,22 21 16,-22-21-16,0 0 16,0 0-16,-22 21 15,1 0-15,0 0 0,0 0 16,0 21-16,-22 0 0,22 21 16,-21-21-16,21 22 0,-22-1 15,22 0-15,-21 22 0,21-22 0,0 1 16,21 20-16,0-21 0,0 1 15,0-1-15,0 0 0,0-20 16,21 20-16,0-21 0,0 0 0,21-21 16,1 0-16,-1 0 0,0 0 15,1 0-15,20-21 0,-20 0 0,-1 0 16,0 0-16,-21-22 16,22 22-16,-43-21 0,0-1 0,0 22 0,0-21 15,0-22-15,0 22 16,-21 0-16,-1-1 0,1 1 0,0 0 15,-21-1-15,-1 1 0,22 21 16,-21 0-16,0 21 0,20 0 16,1 0-16,-21 0 0,21 0 0,0 0 15,21 21-15,0 0 0,0 0 16,0 0-16,0 1 0,21-1 16,0-21-16,0 0 0,21 0 15,-20 0-15</inkml:trace>
  <inkml:trace contextRef="#ctx0" brushRef="#br0" timeOffset="142255.5">29908 17357 0,'0'0'0,"0"-43"0,0 22 0,0 0 16,0 0-16,0 0 0,0 42 31,-21 21-31,0-21 0,21 22 0,0 20 15,-21-20-15,21 20 0,-21 1 16,0-1-16,-1 1 0,22-1 16,-21-21-16,0 22 0,21-22 15,-21 1-15,21-1 0,-21 0 16,21-21-16,-21 1 0,21-1 0,0 0 16,0 0-16,0-42 31,0 0-16,21 0-15,0-1 0,0-20 16,0 21-16,22-21 0,-22 20 0,21 1 16,-21-21-16,22 21 0,-1 0 15,-21 21-15,21 0 0,1 0 0,-22 0 16,0 0-16,21 0 0,-42 21 16,0 0-16,0 0 15,0 0-15,0 22 0,0-22 16,-42 0-16,21 0 0,0 0 15,-22 0-15,1 1 0,21-1 0,-21-21 16,-1 21-16,1 0 0,21-21 16,-22 0-16,22 21 0,0-21 0,0 0 15,0 0-15,0 0 0,-1 21 16,44-21 15,-1 0-31,0 0 0,21 0 16,22 0-16,-22 0 0,22 0 15,-1-21-15,1 0 0,20 21 16,-20-21-16,-1 0 0,1 0 0,-22-1 16,22 1-16,-43 0 0,21-21 15,0 21-15,-20-1 0,-1-20 16,-21 21-16,0 0 0,0-22 0,0 22 16,0 0-16,0 0 0,0 0 15,-21 21 1,21 21-16,0 0 15,0 0-15,-22 0 0,22 22 16,0-1-16,-21 0 0,21 1 0,0-1 16,0 0-16,0 22 15,0-22-15,0 22 0,0-1 0,0 1 0,0-1 16,0 1-16,0-1 16,-21 1-16,0-1 0,0 1 0,0-1 15,-1-20-15,1 20 0,-21 1 16,21-22-16,0-42 0,-1 0 0,1 0 15,0 0-15,0 0 0,0 0 16,0 0-16,-1 0 0,1 0 16,0 0-1,0-21 1,21-22-16,0 1 0,0-21 16,0 20-16</inkml:trace>
  <inkml:trace contextRef="#ctx0" brushRef="#br0" timeOffset="142452.44">30374 17463 0,'0'0'16,"-63"-43"0,41 43-16,-20-21 0,21 21 15,0 0-15,42 0 31,0 0-31,0 0 16,0 0-16,1 21 0,-1-21 16</inkml:trace>
  <inkml:trace contextRef="#ctx0" brushRef="#br0" timeOffset="143415.94">30670 17865 0,'0'0'0,"0"21"0,22-21 32,-1 0-32,0 0 15,0-21-15,0 0 0,0-1 0,22 1 16,-43 0-16,21 0 0,-21 0 16,21 0-16,-21-1 0,0 1 15,0 0-15,0 0 0,0 0 0,-21 21 16,0 0-16,0 0 0,-1 0 15,1 21-15,0-21 0,0 42 0,21-21 16,-21 1-16,0 20 0,21-21 16,-22 21-16,22-20 0,0-1 15,0 21-15,0-21 0,0 0 0,22 1 16,-1-1-16,21 0 0,-21-21 16,0 0-16,22 21 0,-1-21 15,0 0-15,-20 0 0,20 0 16,0 0-16,1-21 0,-22 0 15,21 21-15,0-21 0,-20-22 0,-1 22 16,21 0-16,-21 0 0,0-22 16,1 22-16,-22 0 0,21 0 15,0 0-15,0 21 0,0 0 16,0 0 15,-21 21-31,0-42 47,0 0-31,0-1-16,0 1 0,0 0 15,-21 0 1,0 21 0,0 0-16,0 21 0,0-21 15,21 21-15,-22 0 0,22 22 16,0-22-16,0 0 0,0 21 15,0-20-15,0-1 0,0 21 0,0-21 16,0 0-16,22 1 0,-1-1 16,0-21-16,0 21 0,0-21 15,0 0-15,1 0 0,20 0 16,-21 0-16,21 0 0,-20-21 16,20 21-16,-21-21 0,0-22 0,0 22 15,1 0-15,-1-21 0,0-1 16,-21 1-16,21-22 0,0 22 15,0-21-15,-21-1 0,0 22 0,22-22 16,-22 22-16,21-22 0,-21 22 16,0 0-16,0-1 0,0 22 0,0 0 15,-21 42 1,-1 0 0,1 22-16,21-1 0,-21 0 15,21 1-15,-21 20 0,21-20 16,0 20-16,0 1 0,0-22 0,0 0 15,0 22-15,0-22 0,0 0 16,0 1-16,0-22 0,21 21 16,0-21-16,0-21 0,1 22 0,-1-1 15,0-21-15,0 0 0,0 0 16,0 0-16,1 0 0,-1-21 16,0-1-16,0 1 0,0 0 0,-21 0 15,0 0-15,0 0 16,0-1-16,0-20 0,0 21 0</inkml:trace>
  <inkml:trace contextRef="#ctx0" brushRef="#br0" timeOffset="143659.79">31708 17484 0,'0'0'0,"0"21"0,0 0 0,0 0 16,21-21-1,0 0-15,21 0 0,-21 0 16,22 0-16,-1 0 0,-21 0 0,22 0 16,-1 0-16,-21 0 0,21-21 15,-20 21-15,-1-21 0,0 21 16,0-21-16,0 0 0,-21-1 16,0 1-1,0 0-15,0 0 0,-21 0 16,0 0-16</inkml:trace>
  <inkml:trace contextRef="#ctx0" brushRef="#br0" timeOffset="197983.28">26564 10393 0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1:20:07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699 0,'0'0'0,"0"-64"16,0 43-1,0 0-15,0 0 0,0-22 16,0 22-16,0 0 0,0 0 0,0-22 16,0 22-16,0 0 0,-21 0 15,0 21-15,0 0 16,0 21-16,0 0 15,21 22-15,-22-1 0,22 0 16,-21 1-16,21-1 0,-21 21 16,21 1-16,0-1 0,0 1 0,-21-1 15,21 1-15,-21-1 0,21 1 16,0-1-16,0-20 0,-21 20 16,21-20-16,0-1 0,-22-21 15,22 21-15,0-20 0,0-1 16,0 0-16,0 0 0,0 0 0,-21-21 15,0 0 1,0 0-16,0-21 16,0 0-16,-1 0 0,1 0 0</inkml:trace>
  <inkml:trace contextRef="#ctx0" brushRef="#br0" timeOffset="512.86">2434 974 0,'0'0'0,"-42"-106"16,42 85 0,0-22-16,0 22 0,0-21 15,0 21-15,0-22 0,21 22 0,21 0 16,-21-21-16,22 21 0,-1-1 16,0 1-16,22 21 0,-22 0 15,22 0-15,-22 0 0,22 0 16,-1 21-16,-21 1 0,22 20 0,-1 0 15,-20 1-15,20 20 0,-20 1 16,-1-1-16,0 1 0,1-1 0,-1 1 16,-21-1-16,0 1 0,0-22 15,-21 21-15,0-20 16,0-1-16,0 0 0,0 1 0,0-22 16,0 0-16,0 0 0,0 0 15,0-42 16,0-21-31,0 21 0,0-22 16,0 1-16,22-21 0,-1 20 0,-21-41 16,21 20-16,0 1 0,0-22 15,0 0-15,1 22 0,-1-1 0,0 1 16,0-1-16,-21 22 16,0 0-16,21 20 0,-21-20 0,21 21 15,-21 0-15,22 42 47,-22 0-47,21 0 0,-21 22 16,0-22-16,0 21 0,0-21 15,0 22-15,21-1 0</inkml:trace>
  <inkml:trace contextRef="#ctx0" brushRef="#br0" timeOffset="1315.93">4212 1143 0,'0'-21'15,"0"0"1,0 0-16,-21 21 31,0 0-15,0 21-16,21 0 0,-22 0 0,1 0 15,0 0-15,0 1 0,21-1 16,-21 21-16,0-21 0,-1 0 16,22 1-16,0 20 0,-21-21 0,21 0 15,0 0-15,0 1 0,0-1 16,0 0-16,21-21 16,1 0-16,-1 21 15,0-21-15,0 0 0,0 0 0,0 0 16,1-21-16,-1 0 0,0 21 15,0-21-15,-21-1 0,21 1 16,0-21-16,-21 21 0,22 0 0,-22-22 16,0 1-16,0 21 0,0-22 15,0 1-15,0 21 0,0-21 16,0 20-16,0 1 0,0 0 16,0 0-16,0 0 0,0 0 15,21 21-15,0-22 0,0 22 16,0 0-16,22 0 0,-22 22 15,0-22-15,21 21 0,1 21 16,-22-21-16,21 22 0,-21-22 0,0 21 16,1 0-16,-1 1 0,-21-22 15,21 21-15,-21 1 0,0-22 0,0 0 16,0 21-16,0-21 0,0 1 16,0-1-16,-21-21 0,21 21 15,-21-21-15,-1 0 16,22-21-1,0 0 1,0-22-16,0 22 0,0-21 16,22-1-16,-1 22 0,0-42 0,0 20 15,21 1-15,-20 0 0,20-1 16,-21 1-16,21 21 0,1 0 0,-22-22 16,21 43-16,-21 0 0,22 0 15,-22 0-15,0 0 0,0 22 16,-21-1-16,0 21 0,0-21 0,0 22 15,0-22-15,0 21 0,0 0 16,0-20-16,0 20 0,0-21 0,-21 0 16,21 0-16,-21 1 0,21-1 15,0 0-15,0 0 0,0 0 16,0 0 0,0-42-1,21 21 1</inkml:trace>
  <inkml:trace contextRef="#ctx0" brushRef="#br0" timeOffset="2399.98">6731 1482 0,'-21'0'15,"21"-21"1,0-1 0,21 22-16,0-21 0,0 0 15,0 0-15,1 0 0,-1 0 0,0-22 16,21 1-16,-21 0 0,1-1 15,20 1-15,-21-22 0,21 22 0,-20 0 16,-1-22-16,0 22 0,-21 0 16,0 20-16,0-20 15,0 21-15,0 0 0,-21 21 16,0 0-16,-1 0 0,-20 0 16,21 21-16,0 0 0,-22 0 0,22 22 15,0-1-15,21 0 0,0 22 16,0-22-16,0 0 0,0 1 15,0-1-15,21 0 0,0 1 0,1-1 16,20-21-16,21 22 16,-41-22-16,20 0 0,-21 0 0,0 0 15,22-21-15,-22 21 16,-42-21 15,-1 0-31,1 0 0,-21 0 0,0 0 16,-1 0-16,1 0 0,0 0 15,-1-21-15,1 21 0,21 0 0,0 0 16,-1 0-16,1 0 0,21 21 16,0 1-16,21-1 15,1 0-15,-1-21 0,0 21 16,21-21-16,1 0 0,-22 21 16,21-21-16,0 0 0,1 0 0,-1 0 15,0 0-15,1 0 0,-1-21 16,-21 0-16,22 21 0,-1-21 0,0 0 15,-21-1-15,22 1 16,-22 0-16,21-21 0,-21-1 0,1 22 16,-1-42-16,0 20 0,0 1 15,0-21-15,-21 20 0,21-20 16,1-1-16,-22 22 0,0 0 0,0-22 16,0 22-16,0 21 0,0-22 15,0 22-15,0 0 0,0 0 0,0 0 16,-22 21-1,1 21-15,21 0 16,0 0-16,-21 21 0,0 1 0,21 20 16,-21-20-16,21 20 0,0 1 15,-21-22-15,21 21 0,0-20 16,0 20-16,0-20 0,0-1 16,0 0-16,0-21 0,0 1 0,0 20 15,21-21-15,0 0 0,0-21 16,0 21-16,0-21 0,1 0 15,-1 0-15,0 0 0,0 0 16,0 0-16,0 0 16,-21-21-16,22 0 0,-22 0 0,0 0 15,0-22-15,0 22 0,0-21 16,0 21-16</inkml:trace>
  <inkml:trace contextRef="#ctx0" brushRef="#br0" timeOffset="2564.89">7556 1080 0,'0'0'0,"-21"21"0,-21-21 0,21 0 0,21 21 16,21-21-1,21 0 1,1 0-16,-1 0 0,0-21 16,1 21-16,-1-21 0,21 21 0,-20-22 15,-1 22-15,22-21 0</inkml:trace>
  <inkml:trace contextRef="#ctx0" brushRef="#br0" timeOffset="4112.41">8403 1312 0,'0'0'0,"0"22"0,-21-22 15,21 21-15,21-21 31,-21-21-31,21 21 16,0-22-16,1 1 0,-1 0 16,-21 0-16,0 0 0,21 0 0,-21-1 15,0 1-15,0 0 16,0 0-16,0-21 0,0 20 0,-21 1 16,0 21-16,-1-21 0,1 21 15,0 0-15,0 0 0,-21 0 0,20 21 16,1 0-16,-21 1 0,21-1 15,0 21-15,-22-21 0,22 22 0,0-1 16,0-21-16,0 21 0,-1 1 16,22-22-16,0 21 0,0-21 15,0 1-15,0-1 0,0 0 0,22 0 16,-1 0-16,0-21 0,0 0 16,0 21-16,0-21 0,22 0 15,-22 0-15,0 0 0,0-21 16,22 0-16,-22 0 0,0 0 0,0 0 15,0-1-15,0 1 0,-21-21 16,0 0-16,22 20 0,-22-20 0,21 0 16,-21 21-16,0-22 0,0 22 15,0 0-15,0 0 0,0 42 32,-21-21-32,21 21 15,0 21-15,0-20 0,0-1 0,0 21 16,0-21-16,0 0 0,0 22 15,0-22-15,0 0 0,0 21 16,21-20-16,-21-1 0,21 0 16,0-21-16,0 21 0,0 0 0,22-21 15,-22 0-15,0 0 0,21 0 16,-20 0-16,20 0 0,-21-21 0,0 0 16,22 0-16,-22 0 0,0-1 15,0 1-15,0-21 0,0 0 0,1-1 16,-22 1-16,21-22 0,-21 1 15,21-1-15,0 1 0,-21-1 16,0 1-16,0 21 0,0-22 0,21 22 16,-21-1-16,0 1 0,0 21 15,0-21-15,0 20 0,0 44 32,-21-1-17,0 21-15,21 0 0,-21 1 16,0 20-16,21 1 0,-22-1 0,1 1 15,21-1-15,0-20 0,0 20 16,-21 1-16,21-22 0,0 0 16,0 1-16,0-22 0,0 21 0,21-21 15,-21 0-15,21 1 0,1-1 16,-1 0-16,0-21 0,21 0 16,-21 0-16,1 0 0,-1 0 0,0 0 15,21 0-15,-21 0 0,1-21 16,-1 0-16,0-1 0,0 1 15,-21 0-15,21 0 0,0-21 0,-21 20 16,0 1-16,0 0 0,22 0 16,-22 0-16,0 0 0,0-1 0,0 44 31,0-1-31,0 0 16,0 0-16,0 0 0,0 0 15,0 1-15,0-1 0,0 21 0,0-21 16,0 0-16,0 1 15,0-1-15,0 0 0,21 0 0,-21 0 0,21 0 16,0-21-16,0 22 16,0-22-16,1 0 0,-1 0 15,0 0-15,0 0 0,0 0 16,0 0-16,1-22 0,-1 1 0,0 0 16,0 0-16,0 0 0,0-22 15,22 22-15,-22-21 0,0 21 0,0-22 16,0 22-16,1-21 0,-1 21 15,0-22-15,0 22 0,0 0 16,-21 0-16,21 21 0,1 0 31,-1 21 1,-21 0-17,0-42 32,0 0-31,0 0-16,0 0 15,0-1 1,-21 22 0,-1 0-16,1 22 15,0-1-15,21 0 0,-21 0 16,0 0-16,0 22 0,21-22 15,-22 21-15,22-21 0,-21 22 0,21-22 16,0 21-16,0-21 0,0 0 16,0 1-16,0-1 0,21 0 0,1-21 15,-1 21-15,0-21 0,0 0 16,0 0-16,22 0 0,-22 0 0,0 0 16,0 0-16,0 0 0,0 0 0,1 0 15,-1-21-15,0 21 0,0-21 16,-21 0-16,21 21 0,-21-22 15,21 1-15,-21 0 0,0 0 16,22 0-16,-22-22 0,21 22 0,-21-21 16</inkml:trace>
  <inkml:trace contextRef="#ctx0" brushRef="#br0" timeOffset="4317.3">9991 762 0,'0'0'0,"-43"0"0,-41 0 16,62-21-16,1 21 0,0-21 0,0 21 16,0 0 46,0 0-46</inkml:trace>
  <inkml:trace contextRef="#ctx0" brushRef="#br0" timeOffset="4525.18">8826 931 0,'0'0'0,"-42"22"15,21-22-15,21 21 0,21-21 31,0 0-31,22 0 0,-1 0 0,0 0 16,1 0-16,-1 0 0,0-21 16,1 21-16,-1 0 0,0-22 0,1 22 15,-1-21-15,0 0 0,-21 21 16,22-21-16</inkml:trace>
  <inkml:trace contextRef="#ctx0" brushRef="#br0" timeOffset="5317.25">11557 1080 0,'0'0'16,"21"-85"-16,0 21 0,0 22 15,1-21-15,-1 20 0,-21 1 16,0 0-16,21-1 0,-21 1 0,0 21 16,0 0-16,0-1 0,0 1 15,0 42 1,0 1-16,0 20 16,0 0-16,0 1 0,0 20 15,0-21-15,0 43 0,0-21 16,0-1-16,0 1 0,0-1 0,0 1 15,0-1-15,0-21 0,-21 1 16,21 20-16,-21-42 0,21 22 16,0-22-16,0 21 0,-22-21 0,22 1 15,-21-22-15,0 0 16,21-22 0,0 1-16,-21 0 15,21 0-15,0 0 0,0 0 0,0-22 16,0 22-16,0 0 0,21-21 15,0 20-15,0 1 0,1 0 0,20-21 16,-21 42-16,43-21 16,-22-1-16,0 22 0,22 0 0,-1 0 15,1 0-15,-1 0 0,-20 0 16,20 0-16,-21 22 0,-20-1 0,20 0 16,-42 0-16,0 0 0,0 22 15,0-22-15,-21 21 0,0-21 0,-22 22 16,1-22-16,0 21 0,-22-21 15,1 22-15,-1-22 0,22 0 0,-22 0 16,22-21-16,0 21 0,-1-21 16,22 0-16,0 0 0,0 0 0,0 0 15,21-21 1,0 0 0,0 0-16,21 0 0,0-1 15,0 1-15,0 0 0,22 0 0,-22 0 16</inkml:trace>
  <inkml:trace contextRef="#ctx0" brushRef="#br0" timeOffset="5623.08">12636 508 0,'0'0'0,"0"21"31,-21 0-31,21 1 0,0 20 16,-21 0-16,21 22 0,0-22 16,0 22-16,0 20 0,0-20 15,-21-1-15,21 1 0,-21-1 0,21 1 16,0-1-16,0-20 0,-21 20 16,21-21-16,-22-20 0,22 20 0,0 0 15,0-21-15,0 1 0,0-1 16,0 0-16,22-42 31,-1 21-31,0-43 0,0 22 16,0 0-16,22-21 0</inkml:trace>
  <inkml:trace contextRef="#ctx0" brushRef="#br0" timeOffset="6032.84">13102 1058 0,'0'0'16,"0"-21"-16,-21 21 15,0 21 1,0 1-16,-1-1 16,1 0-16,21 0 0,-21 21 0,0-20 15,0 20-15,0-21 16,21 21-16,0-20 0,-22 20 0,22-21 16,0 0-16,0 22 0,0-22 15,22-21-15,-1 21 0,0 0 0,0 0 16,0-21-16,22 0 0,-1 0 15,-21 0-15,21 0 0,1 0 0,-22 0 16,21-21-16,-21 21 0,22-21 16,-22 0-16,0 0 0,0-1 0,0 1 15,-21 0-15,0 0 0,0-21 16,22 20-16,-22-20 0,0 0 0,0 21 16,0-22-16,-22 22 0,1 0 15,0 0-15,0 0 0,0-1 16,0 22-16,-1 0 0,-20 0 15,21 0-15,-21 0 0,20 0 0,1 0 16,0 22-16,0-1 0,0-21 16,21 21-16,-21 0 0,21 0 15,0 0-15,21-21 0,0 0 16,0 0-16,0 22 0,22-22 0</inkml:trace>
  <inkml:trace contextRef="#ctx0" brushRef="#br0" timeOffset="7007.96">14033 910 0,'0'0'0,"-21"0"0,0 0 16,0 0-16,0 0 0,0 0 15,-1 0-15,1 0 0,0 0 0,0 21 16,0 1-16,0-1 0,-1 21 15,1-21-15,0 22 0,0-22 16,0 21-16,21 0 0,0 1 0,-21-1 16,21-21-16,0 22 0,0-22 15,0 21-15,0-21 0,21 22 0,-21-22 16,42 0-16,-21 0 0,0-21 16,22 21-16,-1-21 0,-21 0 15,22 0-15,-1 0 0,0 0 0,1 0 16,-1-21-16,0 21 0,1-21 15,-22-21-15,21 20 0,0 1 0,-20-21 16,-1 0-16,0-22 0,0 22 16,0-22-16,0 1 0,1-22 0,-1 22 15,-21-1-15,21-21 0,-21 22 16,21 21-16,-21-22 0,0 22 0,0-1 16,21 22-16,-21-21 15,0 21-15,0 42 31,0 0-31,-21 0 0,0 22 0,21-1 16,0 0-16,0 22 0,-21-1 16,0 1-16,21-1 0,-22 1 15,22-1-15,-21 1 0,21-1 0,-21 1 16,0-22-16,21 0 0,0 1 16,0-1-16,-21 0 0,21-20 0,-21-1 15,21 0-15,0 0 0,-22 0 0,22-42 47,0 0-47,22 0 16,-1 0-16,0-1 0,0-20 0,0 21 15,0-21-15,1 20 0,20-20 16,-21 0-16,0 21 0,22-22 0,-22 22 16,21 0-16,0-21 0,-20 42 15,20-22-15,-21 22 0,21 0 0,-20 0 16,-1 0-16,0 0 0,-21 22 15,0-1-15,0 0 0,0 0 16,0 0-16,-42 0 0,20 1 16,1-22-16,0 21 0,0 0 0,-21-21 15,20 21-15,1-21 16,-21 21-16,21-21 0,0 0 0,-1 0 16,1 0-16,0 0 0,0 0 15,0 0-15,0-21 0,-1 0 0,1 21 16,0 0-16,21 21 31,0 0-31,0 0 16,21 1-16,0-1 0,1 21 15,-1-21-15,0 0 0,0 1 16,21-1-16,-20 0 0,-1 0 0,0 0 16,0 0-16,21 1 0,-20-22 15,-1 21-15,0 0 0,0-21 16,0 0-16,0 21 0,1-21 15,-1 0-15,0 0 0,0 0 0,0 0 16,0 0-16,1-21 16,-22 0-16,21 21 0,-21-21 15</inkml:trace>
  <inkml:trace contextRef="#ctx0" brushRef="#br0" timeOffset="7804.47">2752 2032 0,'0'0'16,"-22"-21"-16,-20 0 15,21 0-15,0 21 0,0 0 16,21-22-16,-22 22 15,44 0 17,20 0-32,21 0 15,1 0-15,-1 0 0,22 0 16,21-21-16,21 21 0,0 0 16,21 0-16,0 0 0,0 0 0,1 0 15,-1 0-15,0 0 0,0 0 16,0 0-16,-21 0 0,0 0 0,-42 0 15,21 0-15,-43 0 0,1 0 16,-22 0-16,0 0 0,-20 0 16,-1 0-16,0 0 0,0 0 31,0 0-15,0 0-16,1-21 0,-1 0 0,21 21 15,22-21-15</inkml:trace>
  <inkml:trace contextRef="#ctx0" brushRef="#br0" timeOffset="8395.95">8149 1715 0,'0'0'0,"-21"0"0,-64 0 15,43 0-15,-22 0 0,22 0 16,-21 0-16,-1 0 0,1 21 16,-1-21-16,1 21 0,-1-21 0,1 0 15,-1 21-15,22 0 0,-22-21 16,22 0-16,0 0 0,-1 21 0,22-21 16,-21 0-16,21 0 0,-1 0 15,65 0 1,-22 0-1,42 0-15,-20 0 0,41 0 0,1 0 16,0 0-16,42 0 0,0 0 16,0 0-16,21 22 0,0-22 15,0 0-15,22 0 0,-22 0 16,21 0-16,-21 0 0,-21 0 0,21 0 16,-42 0-16,21 0 0,-21 0 15,0 0-15,-21 0 0,-1-22 0,-20 22 16,-1-21-16,1 21 0,-22 0 15,0 0-15,1-21 0,-22 21 0,0 0 16,0 0-16,0 0 0,1 0 16,-1 0-16,0 0 0,0 0 0,0 0 15,22 0-15,-22 0 0,21 0 16</inkml:trace>
  <inkml:trace contextRef="#ctx0" brushRef="#br0" timeOffset="8888.58">12467 1884 0,'0'0'0,"-42"0"15,-85 0-15,63 0 16,22 0-16,0 0 0,-22 0 16,1 0-16,20 0 0,1 0 0,-22 0 15,22 0-15,0 0 0,-1 0 16,22 0-16,-21 0 0,21 0 0,0 0 16,21 21-16,21-21 15,0 21 1,21-21-16,22 0 0,-1 0 15,43 21-15,0-21 0,0 22 0,0-22 16,21 0-16,0 21 0,21-21 16,0 0-16,0 0 0,0 0 0,-21 0 15,0 0-15,0 0 0,0 0 16,-21-21-16,0-1 0,-21 1 16,20 21-16,-41-21 0,21 21 15,-43-21-15,21 21 0,-20 0 0,-22 0 16,0 0-16,0-21 0,0 21 15,-42 0 17,0 21-32,0-21 0,0 21 15,0-21-15,-1 0 0</inkml:trace>
  <inkml:trace contextRef="#ctx0" brushRef="#br0" timeOffset="12896.3">825 4255 0,'0'-22'47,"-21"22"-31,0 0-16,0 0 15,0 0-15,0 0 0,-1 0 16,1 0-16,0 0 0,-21 0 16,-1 0-16,1 0 0,21 0 15,-21 0-15,-1 0 0,1 0 0,21 0 16,0 0-16,-1 0 16,1 0-16,0 0 0,0 0 15,42 0 16,0 0-31,0 0 0,22 22 0,-1-22 16,0 0-16,22 0 0,-1 0 16,1 0-16,-1 0 0,1 0 15,-1 0-15,22 0 0,0 0 0,-1 0 16,1 0-16,0 0 0,-1 0 16,1 0-16,0 0 0,-1 0 15,-20 0-15,-1 0 0,1 0 16,-1 0-16,-20-22 0,-1 22 15,0 0-15,1 0 0,-22 0 0,0-21 16,0 21-16,0 0 0,-21-21 16,0 0-16,0 0 0,0 0 15,-42-1-15,21 1 0,0 21 16,0-21-16,-1 0 0,-20 0 16,21 0-16,-21-1 0,20 1 0,1 21 15,-21-21-15,21 21 0,-22 0 16,22 0-16,0 0 0,0 0 15,0 0-15,0 0 0,-1 0 16,44 0 15,-1 0-31,0 0 0,21 0 0,1 0 16,-1 0-16,-21 0 0,21 0 16,1 0-16,-1 0 0,0 0 0,1 0 15,-22 0-15,21 0 0,-21 0 16,1 0-16,-1 0 0,0 0 15,-21 21 1,-21 0-16,0 1 0,-1-1 16,1 21-16,0-21 0,-21 22 15,21-22-15,-22 21 0,22 0 16,-21 1-16,-1-1 0,1-21 16,0 22-16,21-1 0,-22-21 0,1 0 15,21 0-15,-22 1 0,22-1 16,0 0-16,0 0 0,0 0 15,42-21 17,0 0-32,0-21 15,22 0-15,-22 0 0,0 21 16</inkml:trace>
  <inkml:trace contextRef="#ctx0" brushRef="#br0" timeOffset="13492.95">4191 3429 0,'0'0'0,"21"-21"16,21-85-16,-42 85 16,0 0-16,0 0 0,0-1 15,0 44 1,-21-1-16,0 21 0,0 0 15,0 1-15,21-1 0,-21 22 16,-1-1-16,1 1 0,-21 20 0,21-20 16,-22 20-16,1 1 0,0 0 15,-1-1-15,1-20 0,0-1 0,-1 1 16,1-1-16,21-20 0,-21-1 16,20 0-16,1 1 0,21-22 15,0 0-15,0 0 16,0-42-1,21 0-15,1 0 16,-1 0-16,0-22 0,0 1 16,0 0-16</inkml:trace>
  <inkml:trace contextRef="#ctx0" brushRef="#br0" timeOffset="13773.3">4085 3535 0,'0'0'15,"0"-64"-15,21 22 0,-21-21 0,0 20 16,0 22-16,0-21 0,0 21 15,0-1-15,0 1 0,21 21 16,-21 21-16,0 1 16,0-1-16,0 21 0,0 22 0,0-1 15,0 1-15,0-1 0,0 22 16,0-22-16,0 22 0,0 0 0,0-1 16,0 1-16,0-22 0,-21 1 15,21-1-15,-21 1 0,21-22 0,-21 1 16,21-1-16,0 0 0,0-21 15,0 1-15,0-1 0,0 0 0,0 0 16,-21-42 15,21 0-31,0 0 16,0-1-16</inkml:trace>
  <inkml:trace contextRef="#ctx0" brushRef="#br0" timeOffset="14360.61">3768 4255 0,'0'0'0,"-22"0"0,-41 42 16,63-21-16,-21-21 16,21 21-16,21-21 15,0 0-15,21 0 0,-20 0 16,20 0-16,0 0 0,1-21 0,-1 0 16,21 0-16,-20 0 15,-1-1-15,22 1 0,-22 0 0,0 0 16,1 0-16,-1 0 0,0-1 15,-21 1-15,1 21 0,-1-21 0,0 0 16,-21 42 15,0 0-31,0 0 0,0 22 16,0-22-16,-21 0 0,21 21 16,0-20-16,0 20 0,-21-21 0,21 21 15,-22-20-15,22-1 0,-21 0 16,21 0-16,0 0 0,0 0 0,-21 1 15,0-1 1,0-21 0,21-21-1,0-1-15,0 1 0,0 0 0,0 0 16,0 0-16,21-22 0,0 1 16,21 0-16,-20-1 0,20 1 0,0 0 15,1-1-15,20 1 0,-21 21 16,22 0-16,-1-22 0,1 43 15,-1-21-15,-20 21 0,-1 0 0,0 0 16,1 21-16,-22 1 0,0-1 0,0 0 16,-21 21-16,0-21 0,0 22 15,0-1-15,0-21 0,0 22 16,0-1-16,-21-21 0,0 21 16,21-20-16,0-1 0,-21 0 0,21 0 15,-21 0-15,21 0 16,0-42 15,0 0-31</inkml:trace>
  <inkml:trace contextRef="#ctx0" brushRef="#br0" timeOffset="17040.33">7006 4424 0,'0'-21'16,"21"0"-16,0 21 15,-21-22-15,22 1 0,-1 21 0,0-21 16,0 0-16,-21-21 0,21 20 15,0 1-15,1 0 0,-1-21 0,-21 21 16,0-22-16,0 22 0,0-21 16,0 21-16,0-22 0,0 22 0,0 0 15,0-21-15,-21 20 16,-1 1-16,1 0 0,0 21 0,-21 0 16,21 0-16,-22 0 0,1 0 15,0 0-15,-1 21 0,1 0 0,0 1 16,-1 20-16,1 0 0,0 1 15,-1-1-15,22 21 0,-21-20 0,42-1 16,0 0-16,-21 1 0,21-1 16,0-21-16,0 22 0,21-22 0,0-21 15,0 21-15,0 0 0,22-21 16,-1 0-16,-21 0 0,21 0 0,1 0 16,-1-21-16,-21 0 0,22 0 15,-1-1-15,-21 1 0,21 0 16,-20 0-16,-1 0 0,0-22 15,0 22-15,-21 0 0,0-21 0,21 21 16,-21-22-16,0 22 0,0 0 16,0 0-16,0 0 0,0-1 0,0 44 31,0-1-15,0 0-16,0 21 0,0-21 15,0 22-15,0-1 0,0 0 0,0-20 16,21 20-16,-21 0 0,22-21 15,-1 1-15,-21-1 0,21 0 16,0 0-16,0 0 0,0-21 16,1 0-16,-1 0 0,21 0 0,-21 0 15,22 0-15,-22-21 0,21 0 16,0 0-16,-20 0 0,20-1 0,-21 1 16,0-21-16,0 21 0,1-22 15,-1 1-15,-21 21 0,21-21 0,-21-1 16,0 22-16,0 0 0,0 0 15,0 0-15,-21 21 32,21 21-32,-21 21 0,21-21 0,-22 0 15,1 22-15,21-1 16,0 0-16,-21-20 0,0 20 0,0 0 16,21-21-16,-21 1 0,21 20 15,0-21-15,0 0 0,-22 0 16,22-42 15,22 0-31,-1 0 16,0 0-16,0 0 0,0-22 0,0 22 15,1-21-15,-1-1 0,0 22 16,0-21-16,21 21 0,-20-22 16,-1 22-16,0 0 0,21 0 0,-21 21 15,1 0-15,-1 0 16,-21 21-16,21 0 15,-21 22-15,0-22 0,0 0 0,0 21 16,0-21-16,0 22 0,0-1 16,21-21-16,-21 22 0,0-22 0,0 0 15,21 0-15,0 0 0,1 0 16,-1-21-16,0 0 0,-21 22 0,42-22 16,-21 0-16,1 0 0,-1 0 15,0 0-15,0-22 0,0 1 0,0 0 16,1 0-16,-1 0 0,0 0 15,0-22-15,0 22 0,0-21 16,-21-1-16,0 1 0,22 0 16,-22 21-16,21-22 0,-21 22 0,0 0 15,0 42 17,0 0-32,-21 0 0,21 1 15,-22 20-15,22-21 0,-21 21 0,21 1 16,0-22-16,-21 21 0,21-21 15,-21 1-15,21 20 0,0-21 0,0 0 16,0 0-16,0-42 47,0 0-31,0 0-16,21 0 0,0 0 0,0-22 15,-21 22-15,22-21 0,-1 21 16,-21-22-16,21 22 0,0-21 0,-21 21 15,21-1-15,0 1 0,1 21 16,-1 0 0,-21 21-16,0 1 15,0-1-15,0 21 0,0-21 0,0 0 16,0 22-16,0-22 16,21 21-16,-21-21 0,0 1 0,21-1 0,-21 0 15,0 0-15,21-21 16,0 21-16,1 0 0,-1-21 0,0 0 15,0 0-15,0 0 0,22 0 0,-22 0 16,0-21-16,0 0 0,21 21 16,-20-21-16,-1 0 0,0 0 0,0-1 15,0-20-15,0 21 0,1 0 16,-1-22-16,0 22 0,-21 0 0,0-21 16,0 21-16,21 21 0,-21-22 15,0 1-15,0 42 31,0 1-31,0-1 0,0 0 16,-21 0-16,21 21 16,0-20-16,0-1 0,0 21 0,0-21 15,0 0-15,0 1 0,0-1 0,0 0 16,0 0-16,0 0 0,21 0 16,0-21-16,0 0 0,1 0 15,-1 0-15,21 0 0,-21 0 16,0 0-16,1 0 0,-1-21 0,21 0 15,-21 21-15,0-21 0,1 0 16,-1-22-16,0 22 0,-21 0 0,0-21 16,21 21-16,-21-22 15,0 1-15,0 0 0,0 20 0,0-20 16,0 0-16,-21 21 0,0-1 16,0 1-16,-1 0 0,1 21 0,0 0 15,0 0-15,0 0 0,0 0 0,-22 0 16,22 21-16,0 22 0,-21-22 15,20 21-15,1 0 0,0 1 0,21-1 16,0-21-16,0 22 0,0-1 16,0-21-16,0 21 0,21-20 0,0-1 15,1 0-15,-1 0 0,21-21 16,-21 0-16,22 0 0,-22 0 0,21 0 16,0 0-16,1 0 15,-1 0-15,0-21 0,1 0 0,-1 0 16,0-1-16,1 1 0,-1 0 0,-21-21 15,22 21-15,-22-22 0,0 22 16,0-21-16,-21 21 0,0-1 0,21 1 16,-21 0-16,0 0 15,-21 42 1,0 0 0,0 0-16,21 1 0,0 20 0,-21-21 15,21 0-15,-22 22 0,22-22 16,0 0-16,0 0 0,0 0 0,0 0 15,0 1-15,22-1 16,-1-21-16,21 21 0,-21-21 0,22 0 16,-1 0-16,0 0 0,1 0 0,-1 0 15,0 0-15,1-21 0,-1 0 16,0 21-16,-21-22 0,22 1 0,-22-21 16,0 21-16,0 0 0,0-22 15,-21 22-15,0-21 0,0 21 0,0-22 16,0 22-16,0 0 0,0 0 15,0 0-15,0-1 0,0 44 32,-21-1-32,21 0 15,-21 0-15,0 21 0,21 1 0,0-1 16,-21 22-16,0-22 0,21 21 16,-22 1-16,22-22 0,0 43 0,0-22 15,-21 1-15,21-1 0,0 22 16,0-21-16,0 20 0,0-20 0,0-1 15,0 22-15,0-22 0,0 1 16,0-1-16,-21 1 0,0 21 0,21-22 16,-21-21-16,0 22 0,-22-22 0,22 22 15,0-22-15,-21 0 0,-1-20 16,1 20-16,0-21 0,-22 0 0,22 0 16,-22 1-16,22-22 0,-22 0 15,1 0-15,-1 0 0,1 0 16,-1-22-16,22 1 0,-21 0 0,20 0 15,-20 0-15,20-22 0,22 22 0,-21-21 16,42 21-16,0-22 0,0 22 16,0-21-16,0 0 0,0 20 0,21-20 15,0 21-15,22-21 0,-22-1 16,21 22-16,0-21 0,22-1 0,-1-20 16,1 21-16</inkml:trace>
  <inkml:trace contextRef="#ctx0" brushRef="#br0" timeOffset="18268.65">10710 4064 0,'0'0'16,"-21"-21"-16,0 21 0,0 0 0,0-21 15,-1 21-15,1 21 16,21 0-16,0 0 15,0 0-15,-21 22 0,21-22 0,0 21 16,0-21-16,0 22 0,0-1 0,0-21 16,0 22-16,0-22 15,0 0-15,-21 0 0,21 0 0,0 0 16,-21-21-16,21 22 16,0-44 15,0 1-31,0 0 0,0 0 15,0-21-15,0 20 0,0 1 16,0 0-16,21-21 0,-21 21 0,21-1 16,0 1-16,-21 0 0,21 0 0,1 0 15,-22 0-15,21-1 0,-21 1 16,21 0-16,0 21 0,0 0 16,0 0-1,1 0 16,-22 21-31,0 0 16,0 1-16,0-1 16,0 0-16,0 0 15,0 0-15,0 0 16,21 1-16,-21-1 16,0 0-16,21-21 0,-21 21 15,0 0-15,0 0 16,0 1-16,0-1 15,21 0 1,-21 0-16,0 0 16,0 0-16,21-21 15,0 22-15,1-22 0,-22 21 16,21-21-16,0 0 0,0 0 16,0 0-16,0 0 0,1 0 0,-1 0 15,0 0-15,0-21 0,0 21 0,0-22 16,22 1-16,-22 21 0,0-21 15,0 0-15,0 0 0,1 0 0,-22-1 16,21 1-16,0-21 0,0 21 16,0 0-16,-21-1 0,0 1 0,21 0 15,-21 0-15,22 21 16,-22-21-16,0 0 0,0 42 47,0 0-47,0 0 0,-22 0 15,22 0-15,0 1 0,-21-1 16,21 0-16,-21 0 0,21 0 0,0 22 16,0-22-16,0 0 0,0 0 15,0 0-15,0 0 0,0 1 16,0-1-16,0 0 16,0 0-16,21 0 15,0-21-15,1 0 16,-1 0-16,0 0 0,0 0 15,0 0-15,0 0 0,1 0 0,-1 0 16,0 0-16,0 0 0,0-21 16,0 21-16,1 0 0,-22-21 15,21 21-15,0-21 0,0 0 16,0 21 0,-21-22-16,0 1 0,0 0 15,21 21-15,-21-21 16,0 0-16,0 0 15,0-1 1,0 1 0,0 42 93,-21-21-109</inkml:trace>
  <inkml:trace contextRef="#ctx0" brushRef="#br0" timeOffset="19965.03">11790 4255 0,'0'0'0,"0"-22"0,21 1 16,0 0-16,-21 0 15,0 0 1,0 42 15,0 0-15,-21 0-16,0 22 0,0-22 16,21 0-16,0 21 0,-22-21 0,1 1 15,21 20-15,0-21 0,0 0 16,0 22-16,0-22 0,0 0 15,0 0-15,21 0 0,1 0 16,-1-21-16,0 0 0,0 0 16,0 22-16,22-22 0,-22 0 0,21 0 15,-21 0-15,22 0 0,-22-22 16,21 1-16,0 0 0,-20 21 0,20-21 16,-21-21-16,0 20 0,22 1 15,-22-21-15,-21 0 0,21 20 0,-21-20 16,21 0-16,-21-1 0,0 1 0,0 0 15,0-1-15,-21 22 16,0-21-16,0 21 0,-1 0 0,1 21 16,-21 0-16,21 0 0,-22 0 15,22 0-15,-21 0 0,0 21 0,-1-21 16,22 42-16,-21-21 0,21 22 16,-1-22-16,1 21 0,0 0 0,0-20 15,21 20-15,0 0 0,0-21 16,0 22-16,0-22 0,21 0 0,0 0 15,0 0-15,22 1 0,-22-1 0,21-21 16,1 0-16,-1 0 0,0 0 16,1 0-16,-1 0 0,0 0 0,1 0 15,-1 0-15,0-21 0,22-1 16,-43 1-16,21 0 0,1 0 16,-1 0-16,-21-22 0,21 22 15,-20-21-15,-1 21 0,0-22 0,0 22 16,0-21-16,-21 21 0,0 0 15,0-1-15,0 44 32,0-1-32,0 21 15,-21-21-15,21 0 0,-21 22 0,21-22 16,-21 21-16,21-21 0,0 1 16,0 20-16,0-21 0,0 0 15,0 0-15,21 1 16,0-1-16,0-21 0,0 0 0,1 0 15,-1 0-15,0 0 0,21 0 0,-21 0 16,1 0-16,-1-21 0,21-1 16,-21 22-16,0-21 0,1-21 0,-1 21 15,0 0-15,0-22 0,0 22 16,0-21-16,1 21 0,-22-22 0,0 22 16,21 0-16,-21-21 0,0 20 15,0 1-15,-21 21 31,-1 0-31,22 21 16,-21 1-16,0 20 0,0-21 0,21 21 16,0-20-16,0 20 0,-21-21 15,21 21-15,0-20 0,0-1 0,0 21 16,0-21-16,21 0 0,0 1 16,0-1-16,0-21 0,22 0 15,-22 0-15,0 0 0,21 0 16,-20 0-16,20 0 0,0 0 0,-21-21 15,22 21-15,-22-22 0,21 1 16,-21 0-16,1 0 0,20-21 0,-21 20 16,0 1-16,0-21 0,1 0 15,-1 20-15,0-20 0,0 21 16,-21-21-16,0 20 0,0 1 0,0 0 16,0 42-1,0 0 1,0 1-16,0-1 0,0 21 15,0-21-15,0 22 0,0-22 0,0 21 16,0-21-16,0 0 0,21 22 16,-21-22-16,21 0 0,-21 0 0,22 0 15,-22 1-15,0-1 16,-22-21 0,1 0-16,0 0 15,0 0-15,0 0 0,0 0 16,-1 0-16,1-21 0,21-1 15,-21 22-15</inkml:trace>
  <inkml:trace contextRef="#ctx0" brushRef="#br0" timeOffset="20805.61">14880 3493 0,'0'0'0,"21"-43"0,0 22 16,1-21-16,-1 21 0,-21-22 15,0 1-15,21 21 0,-21-22 0,0 22 16,0 0-16,0 0 0,0 0 16,0 0-16,0-1 0,0 44 31,0 20-31,0 0 0,0 1 16,0 20-16,-21 1 15,21 20-15,-21-20 0,-1 20 0,1-20 16,0 21-16,0-22 0,0 22 15,21-22-15,-21 1 0,-1-1 0,1-20 16,0-1-16,21 0 0,-21 1 16,21-22-16,-21 0 0,0 0 0,-1-21 15,22-21 1,0 0 0,0 0-16,0-1 0,0-20 0,0 0 15,22 21-15,-1-22 0,0 1 16,0 0-16,0-1 0,22 22 0,-1-21 15,21 21-15,-20-1 16,20 1-16,1 0 0,-1 21 0,1 0 16,-1 0-16,1 0 0,-1 0 15,1 21-15,-22-21 0,0 21 0,-20 1 16,-1 20-16,-21-21 0,0 21 16,-21 1-16,-22-22 0,1 21 0,-22 1 15,1-1-15,-1-21 0,1 21 16,-22-20-16,22-1 0,-1 0 0,1 0 15,20 0-15,1-21 0,0 0 16,21 0-16,-1 0 0,1 0 0,0 0 16,21-21-1,21 21-15,0-21 16,1 0-16,-1 21 0,21-21 16,-21-1-16,22 1 0,20-21 15,-21 21-15</inkml:trace>
  <inkml:trace contextRef="#ctx0" brushRef="#br0" timeOffset="21108.44">16150 3196 0,'0'0'0,"0"-42"16,0-22-16,0 43 15,-21 21 1,0 0-16,21 21 0,-21 22 0,-1-1 15,22 0-15,-21 22 0,0-1 16,21 1-16,-21-1 0,0 1 16,0-1-16,21 1 0,-22-1 0,1-20 15,0-1-15,0 22 0,0-22 0,21-21 16,-21 21-16,21 1 0,-22-22 16,22 0-16,0 0 0,0 0 15,22-21 1,-1 0-16,21-21 15,-21 0-15,0 0 0,22 0 16,-22 0-16,21-22 0</inkml:trace>
  <inkml:trace contextRef="#ctx0" brushRef="#br0" timeOffset="21484.22">16341 3683 0,'0'0'0,"21"0"0,-21-21 15,0 42 16,0 0-31,-21 0 0,-1 1 0,1-1 0,21 0 16,-21 0-16,0 0 0,0 22 16,0-22-16,21 0 0,0 0 15,0 0-15,0 0 0,0 1 16,0-1-16,21 0 0,0-21 0,0 0 16,0 0-16,22 0 0,-1 0 15,0 0-15,1-21 0,-22 0 0,21-1 16,0 1-16,1 0 0,-22 0 15,21 0-15,-21 0 0,1-1 0,-1-20 16,-21 21-16,0 0 0,0-22 16,0 22-16,0-21 0,0 21 0,0 0 15,0-1-15,-21 1 0,-1 21 16,-20 0-16,21 0 0,0 0 0,-22 0 16,1 0-16,21 21 0,-21 1 15,20-22-15,-20 21 0,21 0 16,0 0-16,21 0 0,0 0 0,0 1 15,0-1-15,0 0 0,21-21 16,21 21-16,-21-21 0,22 21 0</inkml:trace>
  <inkml:trace contextRef="#ctx0" brushRef="#br0" timeOffset="22364.55">17335 3620 0,'0'0'0,"0"-22"0,0 1 0,0 0 15,0 0-15,-21 0 16,0 21-16,0 0 0,0 0 16,0 0-16,-22 0 0,22 21 15,0 0-15,0 21 0,0-20 0,-1 20 16,1-21-16,0 21 0,0-20 16,0 20-16,21 0 0,0-21 0,0 22 15,0-22-15,0 0 0,0 21 16,21-20-16,0-1 0,0 0 0,22 0 15,-22-21-15,21 0 0,-21 21 16,22-21-16,-1 0 0,0 0 0,1 0 16,-1-21-16,0 0 0,-21 0 15,22 0-15,-22-22 0,21 22 16,-21 0-16,1-21 0,-1-1 16,0 1-16,21 0 0,-21-1 0,1-20 15,-1 20-15,0-20 0,0 21 16,0-1-16,0-20 0,-21 42 0,0-22 15,22 22-15,-22 0 0,0 0 16,0 42 0,0 0-16,-22 0 0,22 0 15,-21 22-15,0-1 0,0 0 0,0 22 16,0-22-16,-1 1 0,-20-1 16,21 0-16,0 1 0,21-1 15,-21-21-15,-1 21 0,1-20 16,21-1-16,-21-21 0,21 21 0,21-42 47,0 21-47,1-21 0,-1-1 15,0 1-15,0 0 0,0 0 16,0 0-16,22 0 0,-22-1 0,0 1 16,0 0-16,0 21 0,1-21 15,-1 21-15,0 0 0,0 0 0,0 0 16,-21 21-1,0 0 1,-21 0 0,0-21-16,0 22 0,0-22 0,-1 0 15,1 21-15,0-21 0,0 0 16,0 0-16,21 21 0,-21-21 0,-1 0 16,1 0-1,21 21 1,0 0-1,0 0-15,21 1 16,1-22-16,-22 21 0,21 0 0,0 0 16,0 0-16,-21 0 0,21 1 15,0-1-15,22 0 0,-22 0 16,0 0-16,0-21 0,0 21 16,1 1-16,-1-22 0,0 21 0,0-21 15,0 0-15,0 0 0,-21 21 16,22-21-16,-1 0 15,0-21 1,-21 0-16,21-1 0,0 1 16</inkml:trace>
  <inkml:trace contextRef="#ctx0" brushRef="#br0" timeOffset="25242.33">20256 3979 0,'0'-21'16,"0"0"-16,0 0 15,22 21-15,-22-21 0,21 21 16,-21-21-16,0-1 16,21 22-16,-21-21 15,0 42 16,0 1-31,0 20 16,-21-21-16,0 0 0,21 22 0,-22-22 16,1 21-16,21-21 0,-21 22 15,21-22-15,-21 0 0,21 0 0,-21 0 16,21 0-16,0 1 0,0-1 16,0 0-16,-21-21 15,21-21 16,0 0-15,0-1-16,21 1 0,-21 0 0,21 0 0,0-21 16</inkml:trace>
  <inkml:trace contextRef="#ctx0" brushRef="#br0" timeOffset="25612.39">20510 3598 0,'0'0'0,"-21"0"16,0 0-16,0 0 16,0 22-16,0-22 0,-1 21 15,1 0-15,21 0 16,21-21 15,1 0-31,-1 0 0,0 0 16,0 0-16,0 0 0,0 0 0,1 0 15,-1-21-15,-21 0 16,21 21-16,-21-21 0,0-1 16,0 1-16,-21 21 15,21-21-15,-21 21 0,-1 0 0,1 0 16,0 0-16,0 0 0,0 0 16,0 0-16,-1 21 0,1 0 15,21 1-15,-21-1 16,21 0-16,0 0 0,0 0 0,0 0 15,0 1-15,21-1 16,22 0-16,-22-21 16</inkml:trace>
  <inkml:trace contextRef="#ctx0" brushRef="#br0" timeOffset="26096.83">20934 3874 0,'0'21'16,"0"0"0,0 0-16,0 0 15,0 0-15,-21 1 0,21-1 16,-22 21-16,22-21 0,0 0 16,0 1-16,-21 20 0,21-21 0,-21 0 15,21 0-15,0 1 0,0-1 16,-21 0-16,21 0 0,-21-21 15,21-21 17,0 0-17,0-22-15,0 22 0,21 0 16,0-21-16,0-1 16,0 1-16,1 0 0,-1-1 0,0 22 0,0-21 15,21 0-15,-20 20 0,20 1 16,-21 0-16,21 0 0,-20 21 15,-1 0-15,21 0 0,-21 0 0,0 21 16,1 0-16,-1 0 0,-21 22 16,0-1-16,0 0 0,0 1 0,0-1 15,-21 22-15,-1-22 0,1 0 16,21 1-16,0-22 0,-21 21 0,21-21 16,-21 22-16,21-22 0,0 0 15,0 0-15,21-42 47</inkml:trace>
  <inkml:trace contextRef="#ctx0" brushRef="#br0" timeOffset="28672.3">22839 4106 0,'0'0'0,"0"22"16,0-44 171,0 1-171,21 0-16,0 0 16,-21 0-16,21 0 0,-21-1 0,21-20 15,1 21-15,-1 0 0,0-22 16,0 22-16,0-21 0,0 0 0,1-1 16,-1 22-16,0-21 15,0-1-15,21 22 0,-20 0 0,-1 0 16,-21 0-16,21 0 0,0 21 15,-21 21 1,0 0-16,0 0 0,0 0 16,0 0-16,0 1 0,0-1 15,0 0-15,0 0 0,0 0 16,0 0 0,0-42 15,0 0-31,0 0 15,0 0 1,0 0-16,0-1 0,0 1 16,-21 0-16,21 0 15,-21 21 1,0 21-16,-1 0 16,22 0-16,-21 1 0,0 20 15,0-21-15,0 21 0,0 1 0,-1-1 16,1 0-16,21 1 0,-21-1 15,21 0-15,-21 1 0,21-1 0,0 0 16,0 1-16,0-22 0,21 21 16,0-21-16,0 1 0,1-22 0,-1 21 15,21-21-15,0 0 0,1 0 16,-1 0-16,0 0 0,22-21 16,-22-1-16,1 1 0,-1 0 0,0 0 15,1-21-15,-1-1 0,0 1 16,1 0-16,-1-22 0,-21 22 15,21-22-15,-20 1 0,20 20 0,-21-20 16,0-1-16,0-20 0,1 20 16,-1 22-16,-21-22 0,0 1 0,0 21 15,0 20-15,0-20 0,0 21 16,0 0-16,-21 21 16,-1 0-16,1 0 15,0 21-15,21 21 0,-21 1 0,0 20 16,0 1-16,-1-1 0,1 1 15,21-1-15,0 1 0,0 20 0,0-20 16,0-22-16,0 22 0,21-1 16,1-21-16,-1 1 0,21-1 0,-21 0 15,22-20-15,-1-1 0,0 0 16,1-21-16,-1 0 0,0 0 0,1 0 16,-1 0-16,21 0 0,-20-21 15,20 0-15,-20-1 0,-1 1 0,0 0 16,1-21-16,-1 21 0,-21-22 15,21 22-15,-20-21 0,-22 21 16,21-22-16,-21 22 0,0-21 16,0 21-16,0-1 0,0 1 0,0 0 15,-21 0-15,-1 21 0,1 0 16,-21 0-16,21 0 0,0 21 16,-1 0-16,1 0 0,0 22 15,-21-22-15,21 0 0,-1 21 0,1 1 16,0-22-16,21 21 0,0-21 15,-21 22-15,21-22 0,0 21 0,0-21 16,0 1-16,0-1 0,21-21 16,0 21-16,0-21 0,1 0 0,-1 0 15,21 0-15,-21 0 0,0 0 16,22 0-16,-22-21 0,0 0 16,0 21-16,22-22 0,-22 1 0,0-21 15,0 21-15,0 0 0,0-1 16,1-20-16,-1 21 0,-21 0 0,21 0 15,0-1-15,-21 1 0,0 0 16,0 42 15,0 0-15,0 1-16,0-1 16,0 0-16,0 21 0,0-21 0,0 1 0,0-1 15,0 0-15,0 0 16,0 0-16,0 0 0,21-21 15,0 0-15,1 22 0,-1-22 16,0 0-16,21 0 0,-21 0 0,22 0 16,-1 0-16,-21-22 0,22 1 15,-1 21-15,0-21 0,1 0 0,-1 0 16,0 0-16,-21-1 0,22 1 16,-22 0-16,-21 0 0,0 0 0,21 0 15,-21-1-15,0 1 0,-21 21 16,0 0-1,0 0-15,-1 21 16,22 1-16,0-1 16,0 0-16,0 0 0,0 0 15,0 22-15,22-22 0,-1 0 16,0 0-16,0 0 0,0 0 0,0 1 16,1-1-16,-22 0 0,21 0 15,-42-21 16,-1 0-31,1 0 0,0 0 16,0 0-16,0 0 0,0-21 0,-1 21 16,1-21-16,0 21 15,0 0 1,21 21 15,21-21-15,0 0-16,0 0 0,1 0 0,-1 0 15,21 0-15,-21 0 0,22 0 16,-22 0-16,21 0 0,0 0 0,1 0 16,-1 0-16,0 0 0,1-21 15,-1 0-15,0 21 0,1-22 0,-1 1 16,0 0-16,1 0 16,-22-21-16,21 20 0,-21 1 0,1 0 15,20 0-15,-21-21 0,-21 20 0,21 1 16,-21 0-16,21 0 0,-21 0 15,0 0-15,0-1 0,-21 22 16,0 0 0,0 0-16,21 22 0,-21-1 15,0 0-15,21 0 0,0 21 16,-22-20-16,22-1 0,0 0 0,0 21 16,0-21-16,0 22 0,0-22 15,0 0-15,0 0 0,0 0 0,0 1 16,0-1-16,-21 0 15,21 0-15,-21-21 0,21 21 0,-21-21 16,21 21 0,-21-21-16,0 0 15,-1 0-15,1 0 0,0 0 0,0 0 16,0 0-16,0 0 16,-1 0-16,-20 0 0,21 0 0</inkml:trace>
  <inkml:trace contextRef="#ctx0" brushRef="#br0" timeOffset="30348.02">4530 5800 0,'0'0'16,"0"-43"-16,0 22 16,0 0-16,0 0 0,0 0 15,-22 21-15,22-21 0,0-1 0,0 1 16,-21 21 0,21 21-16,-21 1 15,21-1-15,0 21 0,0 0 16,0 1-16,0 20 0,-21-20 15,21 20-15,0 1 0,-21-1 16,21 1-16,0-22 0,0 21 0,-21 1 16,21-22-16,0 1 0,0-1 15,0 0-15,0-21 0,0 1 0,0-1 16,0 0-16,21-21 16,-21-21-16,21 0 15,0-1-15,-21-20 0,21 21 16,0-21-16,1-1 0,-1 1 0,0 0 15,0-1-15,0 1 0,0 0 16,1-1-16,-1 22 0,0-21 0,0 21 16,0 21-1,0 0-15,1 0 0,-1 21 16,0 0-16,-21 0 0,21 0 16,0 22-16,0-22 0,-21 21 0,22-21 15,-1 22-15,-21-1 0,21-21 16,0 21-16,0-20 0,0 20 0,1-21 15,-1 0-15,0-21 0,0 21 16,21-21-16,-20 0 0,-1 0 0,21 0 16,-21-21-16,22 21 0,-22-21 15,21 0-15,-21-21 0,22 20 0,-22 1 16,0-21-16,0 21 0,0-22 16,0 1-16,1 0 0,-22-1 15,0 1-15,0 21 0,0-21 16,21 20-16,-21-20 0,0 21 0,0 0 15,0 42 17,0 0-32,0 0 0,0 22 15,0-22-15,0 21 0,0-21 0,0 22 16,0-22-16,0 21 0,0-21 16,0 22-16,21-22 0,-21 21 0,21-21 15,-21 0-15,21 1 0,0-1 16,1 0-16,-22 0 0,21 0 0,0 0 15,0-21-15,0 0 0,0 0 16,1 0-16,-1 0 0,0 0 16,0 0-16,21-21 0,-20 0 0,20 0 15,-21 0-15,21 0 0,-20-1 16,-1-20-16,21 21 0,-21-21 0,0 20 16,-21-20-16,22 21 0,-22 0 15,0-22-15,21 22 0,-21 0 0,0 0 16,-21 42 15,-1 0-15,22 0-16,-21 1 0,21-1 0,0 0 0,0 0 15,0 0-15,0 0 0,-21 1 16,21-1-16,0 0 0,0 0 16,0 0-16,-21-21 0,21-21 31,21 0-16,0 0-15,-21 0 16</inkml:trace>
  <inkml:trace contextRef="#ctx0" brushRef="#br0" timeOffset="30656.84">6244 5842 0,'0'0'16,"0"-21"-16,0 42 46,21-21-14,0 0-32,1 0 0,-1 0 15,0-21-15,0 0 16,-21 0-16,0-1 0,0 1 16,0 0-1,-21 21-15,0 0 16,0 0-16,-1 0 0,1 0 15,0 0-15,21 21 0,-21 0 16,21 1-16,-21-1 16,21 0-16,0 0 0,0 0 15,21-21-15,-21 21 16,21-21-16,0 0 0,22 0 0</inkml:trace>
  <inkml:trace contextRef="#ctx0" brushRef="#br0" timeOffset="30961.66">7070 5588 0,'0'0'0,"21"-21"16,-21 42 0,-21 0-1,21 0-15,-22 1 0,22 20 0,-21 0 16,21 1-16,0-1 0,-21 0 15,0 1-15,0-1 0,0 0 0,21 22 16,-22-22-16,1-21 0,0 22 16,21-1-16,0-21 0,0 21 0,-21-20 15,21-1-15,0 0 0,0 0 16,21-21 0,0 0-16,0 0 15,1-21-15,-1 0 16,0 0-16,0-1 0,21-20 0,-20 21 15,-1-21-15</inkml:trace>
  <inkml:trace contextRef="#ctx0" brushRef="#br0" timeOffset="31432.15">7535 5609 0,'0'0'0,"0"-21"0,0-21 16,0 21-16,-21 21 15,0 0 1,21 21-16,0 0 0,-21 21 15,0-21-15,21 22 0,-22-1 0,1 0 16,21 22-16,0-22 16,-21 1-16,21-1 0,-21 21 0,0-20 15,21-1-15,0-21 0,-21 22 0,21-1 16,-22-21-16,22 0 0,0 0 16,0 1-16,0-1 0,0-42 46,0-1-46,0 1 0,0 0 16,0 0-16,22-21 0,-1 20 16,0-20-16,0 0 0,0 21 0,0-22 15,1 22-15,20-21 0,-21 21 0,0-1 16,0 1-16,22 21 0,-22 0 16,0 0-16,0 0 0,0 0 15,-21 21-15,22 1 0,-22-1 16,0 21-16,0-21 0,0 0 15,0 1-15,0 20 0,0-21 0,0 0 16,0 22-16,-22-22 0,22 0 16,0 0-16,0 0 0,-21 0 15,0-21 1,0-21 15,0 21-31,0-21 0</inkml:trace>
  <inkml:trace contextRef="#ctx0" brushRef="#br0" timeOffset="31638.04">6921 5990 0,'0'0'0,"-21"0"0,0 0 16,21-21 15,42 21-31,-20 0 0,-1-21 15,21 21-15,-21 0 16,22-21-16,-22 0 0,21 21 0,0 0 16,-20 0-16,20-22 0,-21 22 15,21 0-15,1-21 0</inkml:trace>
  <inkml:trace contextRef="#ctx0" brushRef="#br0" timeOffset="32832.37">8340 5863 0,'0'0'0,"0"-21"0,-22 21 32,1 0-32,0 0 0,0 21 15,0 0-15,0 1 0,-1-1 0,1 21 16,0-21-16,0 22 0,0-22 15,0 21-15,-1 0 0,22-20 0,-21 20 16,21-21-16,0 21 0,0-20 16,0-1-16,21 0 0,1 0 0,-1 0 15,0-21-15,21 0 0,-21 0 16,22 0-16,-22 0 0,21 0 0,-21 0 16,22 0-16,-22-21 0,21 0 0,-21 0 15,1 0-15,-1 21 16,0-43-16,0 22 0,0 0 0,-21 0 15,0-22-15,0 22 0,0-21 16,0 0-16,0-1 0,-21 22 0,0-21 16,0-1-16,0 22 0,-22 0 0,22 0 15,-21 0-15,21 21 0,-22 0 16,22 0-16,-21 0 0,-1 21 0,22 0 16,-21 0-16,21 0 0,-22 22 15,22-1-15,0 0 0,0 1 0,21-1 16,0-21-16,0 22 0,0-1 15,0-21-15,21 21 0,21-20 0,-20 20 16,-1-21-16,21-21 0,-21 21 16,22 0-16,-1-21 0,0 0 15,-21 0-15,22 0 0,-1-21 0,0 0 16,1 21-16,-22-21 0,21 0 16,1 0-16,-22-1 0,0 1 0,0-21 15,0 21-15,0 0 0,1-22 16,-1 22-16,-21 0 0,0 0 0,21 0 15,-21-1-15,0 1 0,0 42 32,0 1-32,-21-1 15,21 0-15,-21 0 0,21 0 0,0 22 16,0-22-16,0 0 0,0 0 16,0 0-16,0 0 0,0 1 0,0-1 15,0 0-15,21 0 16,0-21-16,0 0 0,0 0 0,0 0 15,22 0-15,-22 0 0,0 0 16,21-21-16,-20 0 0,-1 0 0,0-1 16,0 1-16,0 0 0,0 0 0,1-21 15,-1 20-15,-21 1 0,0 0 16,0 0-16,0 0 0,0 0 16,0 42 15,0 0-31,0 0 0,-21 0 15,21 0-15,-22 22 0,22-22 16,0 0-16,0 0 0,0 0 0,0 22 16,0-22-16,22 0 0,-1 0 15,-21 0-15,21-21 0,21 22 0,-21-22 16,1 0-16,-1 0 0,21 0 0,-21 0 16,0 0-16,22 0 0,-22-22 15,0 1-15,21 0 0,-20 0 0,-1-21 16,0 20-16,0-20 0,0 21 15,0-21-15,1-22 0,-1 22 16,0-1-16,0-20 0,-21 21 0,21-22 16,0 1-16,1 20 0,-1 1 15,0 0-15,-21-1 0,0 22 0,21 0 16,-21 0-16,0 63 31,0-21-31,-21 22 0,0-1 16,21 21-16,-21-20 0,-1 20 0,22-20 15,0 20-15,-21-21 0,21 22 0,0-22 16,0 1-16,0-1 0,0-21 16,0 21-16,0-20 0,0-1 15,0 0-15,21 0 0,-21 0 16,22 0-16,-1-21 0,0 0 16,0 0-16,0 0 0,0 0 0,-21-21 15,22 0-15,-1 0 0,0 0 16,-21 0-16,0-1 0,0 1 0,21 0 15</inkml:trace>
  <inkml:trace contextRef="#ctx0" brushRef="#br0" timeOffset="33024.26">9694 5884 0,'-42'0'0,"84"0"0,-105-21 0,42 21 16,-1 0-16,65 0 31,-22 0-31,21 0 0,-21 0 15,43 0-15,-22 0 0,1 0 0,-1 0 16,0 0-16,1 0 0,-1 0 0,0 0 16,-21-21-16,22 21 0,-22 0 15,0-21-15</inkml:trace>
  <inkml:trace contextRef="#ctx0" brushRef="#br0" timeOffset="34132.67">11536 6456 0,'0'-21'16,"0"0"-1,0-1 1,0 1-16,21 21 0,0-21 15,-21 0-15,21 0 0,0 0 16,1-1-16,20 1 0,-21 0 0,0-21 16,22 21-16,-1-22 0,0 1 15,-21 21-15,22-22 0,-1 1 0,-21 0 16,22-1-16,-22 22 0,0-21 16,0 21-16,-21 0 0,0-1 0,-42 22 15,21 0 1,-1 22-16,-20-1 0,0 0 0,21 0 15,-22 21-15,1-20 0,21 20 16,0 0-16,-1 1 0,22-22 16,0 21-16,0-21 0,0 22 0,0-22 15,22 0-15,-1 0 0,0 0 16,0 0-16,0 1 0,0-22 0,1 21 16,-1-21-16,-21 21 15,21-21-15,-42 0 31,0 0-31,-1 0 0,1 0 16,0 0-16,0-21 0,0 21 0,0 0 0,-1 0 16,1 0-16,0 0 15,21 21 1,0 0-16,0 0 16,0 0-16,21 1 0,-21-1 15,21 0-15,22 0 0,-22 0 16,0 0-16,21-21 0,-20 0 0,20 0 15,0 0-15,1 0 0,-1 0 16,0 0-16,1 0 0,-1-21 0,0 0 16,1 0-16,-1 0 0,0 0 0,-21-22 15,22 22-15,-22 0 0,21-21 16,-21-1-16,1 1 0,-1 0 0,0-1 16,0 1-16,0 0 0,0-1 15,1 1-15,-1-22 0,-21 22 16,21 0-16,-21 21 0,0-22 15,0 22-15,0 0 0,-21 42 32,0 0-32,-1 22 0,1-22 15,0 21-15,0 0 0,0 22 16,0-22-16,-1 1 0,1-1 0,0 0 16,0 1-16,21-1 0,0 0 0,0 1 15,0-22-15,0 21 0,0-21 16,0 0-16,0 1 0,21-1 15,0-21-15,0 0 0,1 0 16,-1 0-16,0-21 16,0-1-16,0 22 0,-21-21 0,21 0 15,-21 0-15</inkml:trace>
  <inkml:trace contextRef="#ctx0" brushRef="#br0" timeOffset="34312.57">12594 6075 0,'0'0'0,"-42"0"16,63 0 15,0 0-31,21-21 16,-20 21-16,20 0 0,-21 0 16,21 0-16,-20 0 0,20 0 15,0-21-15,-21 21 0,22 0 0</inkml:trace>
  <inkml:trace contextRef="#ctx0" brushRef="#br0" timeOffset="35748.42">13335 6265 0,'-21'0'16,"21"-21"-1,0 0 1,0 0-16,21 0 0,-21 0 16,0-1-16,0 1 15,0 0-15,0 0 0,0 0 0,0 0 16,0-1-16,0 1 0,-21 21 0,0 0 16,-1 0-16,1 0 0,0 0 15,-21 21-15,21 1 0,-22-1 0,1 0 16,21 21-16,-22-21 0,1 22 15,0-1-15,21-21 0,-22 22 0,22-1 16,0-21-16,21 21 16,0-20-16,0 20 0,0-21 0,0 0 15,21-21-15,0 0 0,0 0 16,1 0-16,-1 0 0,21-21 16,-21 0-16,22 0 0,-22 0 0,21-1 15,0 1-15,-20-21 0,20 21 16,-21-22-16,0 22 0,0-21 0,1 21 15,-1 0-15,-21-22 0,0 22 0,0 0 16,0 0-16,0 0 0,-21 21 47,-1 21-47,22 0 0,-21 0 0,21 21 16,-21-20-16,21-1 0,0 21 15,0-21-15,0 22 0,0-22 0,0 21 16,0-21-16,0 22 0,0-22 0,0 0 15,21-21-15,0 21 0,1-21 16,20 0-16,-21 0 0,0 0 0,22 0 16,-22 0-16,21-21 0,-21 0 15,22 0-15,-22-1 0,21 1 0,-21-21 16,22 21-16,-22-22 0,21 1 16,-21 0-16,0-1 0,1 1 0,20 0 15,-21-1-15,0-20 0,-21 21 16,21-1-16,-21 1 0,22 21 15,-22-22-15,0 22 0,0 0 0,0 0 16,-22 21 0,1 0-16,21 21 0,-21 0 0,0 22 15,21-1-15,-21 0 0,21 1 16,-21-1-16,21 0 0,-22 1 0,22-1 16,0 0-16,0 1 0,0-1 15,0-21-15,0 21 0,0-20 0,22-1 16,-1 0-16,21 0 0,-21 0 15,0-21-15,22 0 0,-22 0 16,21 0-16,1 0 0,-22 0 0,21 0 16,-21-21-16,22 0 0,-22 0 0,21 21 15,-21-21-15,0-1 0,1 1 16,-1 0-16,-21 0 0,0-21 0,21 42 16,-21-22-16,0 1 0,0 0 15,-21 42 16,21 0-31,0 1 0,0-1 16,0 0-16,0 0 0,0 0 16,0 0-16,0 1 0,0-1 0,0 0 15,0 0-15,21 0 0,0 0 16,0 1-16,0-22 16,1 0-16,-1 0 0,0 0 0,0 0 15,0 0-15,0 0 0,1-22 0,-1 22 16,0-21-16,0 0 0,0 0 15,-21 0-15,21 0 0,1-22 0,-1 22 16,0 0-16,0-21 0,-21 20 16,21 1-16,0-21 0,1 21 0,-22 0 15,21-1-15,0 22 16,-21 22 15,0-1-31,0 0 0,0 0 16,0 0-1,21-21 17,-21-21-17,21 0-15,-21 0 16,0 0-16,0-1 16,0 1-16,0 0 15,0 0-15,-21 21 16,0 0-16,0 0 0,0 21 15,21 0-15,-22 0 0,1 1 16,0-1-16,21 0 0,-21 21 16,0-21-16,21 1 0,-21 20 15,21-21-15,0 0 0,0 22 0,0-22 16,0 0-16,0 0 0,21 0 0,0 0 16,0-21-16,0 22 0,0-22 15,1 0-15,20 0 0,-21 0 0,0 0 16,22-22-16,-22 22 0,0-21 15,0 0-15,0 0 0,0 21 0,1-21 16,-22 0-16,21-1 0,0 1 0,-21-21 16,0 21-16</inkml:trace>
  <inkml:trace contextRef="#ctx0" brushRef="#br0" timeOffset="35944.3">15028 5503 0,'0'0'0,"-21"0"0,0 0 16,0 0-16,0 0 0,-1 0 0,1 0 15,0 0 1,0 0-16,21 22 16,-21-1-1,0-21-15,-1 21 16,1 0-16</inkml:trace>
  <inkml:trace contextRef="#ctx0" brushRef="#br0" timeOffset="36137.19">13610 5884 0,'0'0'16,"-42"22"-16,-1-1 0,1 0 0,21-21 15,0 21-15,42-21 16,0 0-1,21 0-15,1 0 0,-1 0 16,22 0-16,-1 0 0,-21 0 0,22-21 16,-1 21-16,1-21 0,-22 0 15,1 21-15,20-22 0</inkml:trace>
  <inkml:trace contextRef="#ctx0" brushRef="#br0" timeOffset="37940.69">17018 5800 0,'0'-21'0,"0"42"0,0-64 0,0 1 15,0 21-15,21 0 0,0-22 0,-21 22 16,21-21-16,1 21 0,-22-22 16,0 22-16,21-21 0,-21 0 0,21 20 15,-21-20-15,21 21 0,-21 0 16,0 0-16,0-1 0,0 1 0,0 42 31,-21 22-15,0-1-16,0 0 0,21 1 15,-22 20-15,1 1 0,0-1 0,0 1 16,-21 20-16,42-20 0,-22-1 16,1 1-16,0-1 0,0-20 0,21 20 15,-21-20-15,21-1 0,0-21 0,-21 21 16,21-20-16,0-1 15,-22 0-15,22-42 32,0 0-32,0-1 0,22 1 0,-1 0 15,0-21-15,0 21 0,0-22 16,0 1-16,1 0 0,20 20 0,-21-20 16,0 0-16,22 21 0,-1-22 15,-21 22-15,21 0 0,1 21 0,-1 0 16,-21 0-16,22 0 0,-22 0 15,0 0-15,0 21 0,-21 0 16,0 0-16,0 1 0,0 20 16,-21-21-16,-21 0 0,20 0 0,1 1 15,-21-22-15,21 21 0,-22 0 16,22-21-16,-21 0 0,21 21 0,0-21 16,-1 0-16,1 0 0,0 0 0,0 0 15,0 0-15,0 0 16,21-21-16,21 42 31,0 0-31,0 0 16,0-21-16,0 22 0,1-1 15,-1 0-15,0 0 0,0 0 0,21 0 16,-20 1-16,20-22 0,-21 21 16,21-21-16,1 0 0,20 0 0,-20 0 15,-1 0-15,0 0 0,1 0 16,20 0-16,-21 0 0,1-21 0,-1-1 15,0 22-15,1-21 0,-1 0 0,0 0 16,-20 0-16,20 0 16,0-1-16,-21 1 0,1-21 0,-1 21 15,0 0-15,-21-22 0,0 22 16,0-21-16,0 21 0,0-1 0,0 1 16,0 0-16,-21 21 15,0 0-15,-1 0 0,1 0 16,0 21-16,0 22 15,0-22-15,0 0 0,-1 21 0,22-21 16,0 22-16,-21-22 0,21 21 16,0-21-16,0 1 0,0 20 15,0-21-15,0 0 0,0 0 0,21 1 0,-21-1 16,22-21-16,20 0 16,-21 21-16,0-21 0,22 0 0,-1 0 15,0 0-15,1-21 0,-1 0 16,0 21-16,1-22 0,-1 1 0,0 0 15,1 0-15,-22-21 0,21 20 16,-21 1-16,0 0 0,1-21 0,-1 21 16,0-1-16,-21 1 0,0 0 15,21 21-15,-21 21 32,0 0-17,0 1-15,0-1 16,0 0-16,0 0 0,0 0 15,0 0-15,0 1 0,0-1 0,0 0 16,21-21-16,0 0 0,1 21 16,-1-21-16,0 0 0,0 0 15,21 0-15,-20 0 0,20 0 0,-21 0 16,21 0-16,1-21 0,-22 21 16,0-21-16,21 21 0,-20-21 0,-1-1 15,0 1-15,-21 0 0,0 0 16,21 0-16,-21 0 0,0-1 15,0 1-15,0 0 0,0 0 16,0 0-16,-21 21 31,21 21-31,0 0 16,-21 0-16,0 22 0,21-22 0,0 0 16,-22 21-16,1 1 0,0-22 15,0 21-15,21 22 0,0-22 0,-21 21 16,21-20-16,0 20 0,0 1 15,-21-1-15,21 1 0,0-1 0,0-20 16,0 20-16,0 1 0,0-22 0,0 21 16,0-20-16,21-1 15,-21 0-15,0 1 0,0-1 0,0-21 16,0 0-16,0 1 0,-21-1 0,-1 0 16,1-21-16,0 0 0,0 0 15,0 0-15,-22 0 0,22 0 0,-21 0 16,21 0-16,-22-21 0,1 0 15,0-1-15,-1 1 0,1 0 0,-21 0 16,20 0-16,1 0 0,21-22 0,-22 22 16,22 0-16,-21 21 15,42-21-15,0 0 0,-21-1 0,21 1 16,0 0-16,21 0 16,0 0-16,0 0 0,22-1 0,-1 1 15,-21-21-15,21 21 0,22-22 16</inkml:trace>
  <inkml:trace contextRef="#ctx0" brushRef="#br0" timeOffset="38555.89">19748 5884 0,'-21'0'0,"42"0"0,-63 0 0,21 0 15,0 0-15,0 0 0,-1 22 16,1-1-16,0 0 16,0 0-16,21 21 0,-21-20 0,0-1 15,-1 0-15,22 21 0,0-21 16,0 1-16,-21-1 0,21 0 0,0 0 16,21-21-1,1 0 1,-1 0-16,0-21 0,0 0 15,0 0-15,0-1 0,1 1 16,-1 0-16,0 0 0,0 0 16,0 0-16,0-1 0,1 1 0,-1 0 15,-21 42 1,0 0 0,0 1-16,0-1 0,0 0 15,0 0-15,0 0 0,0 0 0,-21 1 16,21 20-16,0-21 0,0 0 15,0 0-15,21 1 0,0-22 16,0 0-16,0 21 0,22-21 16,-22 0-16,0 0 0,0 0 0,0 0 15,22 0-15,-22-21 0,0-1 0,0 22 16,0-21-16,0 0 0,1 0 16,-1 0-16,0-22 0,0 22 0,0 0 15,0-21-15,1 21 16,-22-22-16,0 22 0,0 0 0,0 0 15,0 0-15,0-1 0,0 1 0,0 0 16,0 42 31,0 0-47,0 1 0,0-1 16,0 0-1</inkml:trace>
  <inkml:trace contextRef="#ctx0" brushRef="#br0" timeOffset="39017.62">20722 5927 0,'0'0'16,"0"-21"-16,0-1 0,0 1 0,-21 21 31,0 0-31,0 0 0,-1 0 15,1 21-15,0 1 0,0-1 16,0 0-16,0 0 0,21 0 16,-22 22-16,1-22 0,21 0 15,-21 0-15,21 21 0,0-20 0,0-1 16,0 0-16,0 0 0,0 0 0,21 0 16,0-21-16,1 22 0,-1-22 15,21 0-15,-21 0 0,0 0 0,22 0 16,-22 0-16,21 0 0,-21 0 15,22 0-15,-22-22 0,0 1 0,0 0 16,0 0-16,1 0 0,-1 0 0,-21-22 16,0 22-16,21-21 0,-21-1 15,0 22-15,0-21 0,0 21 0,0-22 16,0 22-16,-21 0 0,0 0 16,-1 0-16,1 21 0,0 0 0,-21 0 15,21 0-15,-22 0 16,22 21-16,-21 0 0,21 0 0,-1 0 15,1 1-15,0-1 0,0 0 16,21 0-16,0 0 0,0 0 0,0 1 16,0-1-16,21-21 0,0 0 15,0 21-15,22-21 0</inkml:trace>
  <inkml:trace contextRef="#ctx0" brushRef="#br0" timeOffset="39453.37">21124 5948 0,'0'-21'0,"0"42"0,0-63 0,0 20 15,0 1 1,21 21 15,1 0-31,-1 0 0,0 21 16,-21 1-16,21-1 0,0 0 0,0 0 15,-21 0-15,22 0 0,-1 1 16,-21 20-16,0-21 0,0 0 0,0 0 16,0 1-16,0-1 0,0 0 0,0 0 15,0 0 1,0 0-16,-21-21 0,-1 0 16,1 0-1,21-21-15,0 0 16,0 0-16,0 0 0,0 0 15,21-22-15,1 22 0,-22-21 16,21 21-16,0-22 0,0 1 0,0 21 16,0-22-16,-21 22 0,22 0 15,-1 0-15,-21 0 0,21 0 16,0 21 0,0 0-16,0 21 15,1-21-15,-22 21 0,21 0 16,0 0-16</inkml:trace>
  <inkml:trace contextRef="#ctx0" brushRef="#br0" timeOffset="40131.98">22246 6033 0,'0'0'0,"0"-22"0,21 1 16,-21 0-16,21 21 0,-21-21 16,0 0-16,0 0 0,0-1 0,0 1 15,0 0-15,-21 21 0,0 0 16,0-21-16,0 21 0,0 0 16,-1 0-16,1 0 0,0 21 15,0 0-15,0 0 0,0 1 16,-1-1-16,1 0 0,0 0 0,21 21 15,-21-20-15,0-1 0,21 21 16,-21-21-16,21 0 0,0 1 0,0-1 16,0 0-16,0 0 0,0 0 15,21 0-15,0-21 0,0 0 16,-21 22-16,21-22 0,0 0 0,1 0 16,-1 0-16,0 0 0,21-22 15,-21 22-15,1-21 0,-1 0 0,0 0 16,0 0-16,0 0 0,22-1 15,-22-20-15,0 21 0,0-21 0,21-1 16,-20 1-16,-1-22 0,21 1 0,-21 21 16,22-22-16,-22 1 0,21-1 15,-21 22-15,0-22 0,1 22 0,-1 0 16,-21-1-16,21 1 0,-21 0 16,21-1-16,-21 22 0,0 0 15,0 0-15,0 0 0,0 42 16,0 0-1,-21 21-15,0 1 0,0-1 16,21 0-16,-22 1 0,1 20 0,0 1 16,0-1-16,21 1 0,-21-1 15,21 1-15,0-1 0,0 1 0,0-22 16,0 0-16,0 1 0,0-1 0,21-21 16,0 0-16,0 22 0,0-43 15,1 21-15,20 0 0,-21-21 0,0 0 16,22 0-16,-22 0 0,0 0 15,0 0-15,0 0 0,0 0 16,1 0-16,-1 0 0,0-21 0,-21 0 16,21 21-16,0-22 0,0 1 15,-21 0-15</inkml:trace>
  <inkml:trace contextRef="#ctx0" brushRef="#br0" timeOffset="41532.71">7218 8149 0,'0'0'16,"-21"0"-16,-1 0 0,1 0 0,0 21 31,21 1-15,21-1-1,0-21-15,1 0 0,-1 0 16,0 0-16,0 0 0,0 0 15,0 0-15,1 0 0,-1 0 16,0 0-16,21-21 0,-21 21 16,22-22-16,-22 1 0,0 21 0,0-21 15,0 0-15,1 21 0,-22-21 0,0 0 16,0-1-16,0 1 16,-22 21-16,-20 0 15,21 0-15,0 0 0,-22 0 16,22 21-16,-21-21 0,21 22 0,-22-1 15,1 0-15,21 0 0,-21 21 16,20-20-16,1 20 0,0-21 16,0 21-16,0-20 0,0 20 0,21-21 15,0 21-15,0-20 0,0-1 16,0 0-16,0 0 0,21 0 0,0-21 16,0 21-16,0-21 0,0 0 15,1 0-15,-1 0 0,0 0 0,21 0 16,-21 0-16,1 0 0,-1 0 15,0 0-15,0 0 0,0 0 0,0 0 16,-42 0 0,0 0-1,0 0-15,0 0 0,0 0 0,-22 0 16,22 0-16,-21 0 0,21 22 16,-22-22-16,22 21 0,0 0 0,-21 0 15,20 0-15,1 0 0,0 1 16,21-1-16,0 0 0,-21 21 15,21-21-15,0 1 0,0-1 0,0 0 16,0 0-16,0 0 0,0 0 16,21-21-16,-21 22 0,21-22 0,0 0 15,1 0-15,-1 0 16,0 0-16,21 0 0,-21 0 0</inkml:trace>
  <inkml:trace contextRef="#ctx0" brushRef="#br0" timeOffset="42940.78">7345 8234 0,'0'0'0,"0"-21"16,0 0-16,21-1 0,0 22 16,0-21-16,0 0 0,-21 0 0,0 0 15,0 0 1,0-1 0,-21 22-16,0 0 15,0 0-15,0 22 0,0-1 16,-1-21-16,-20 21 0,21 0 15,-21 0-15,20 22 0,-20-22 0,21 21 16,0 0-16,0 1 0,-1-1 0,1-21 16,0 22-16,21-1 0,0-21 15,0 0-15,0 0 0,0 22 0,0-22 16,21 0-16,0-21 16,1 21-16,-1-21 0,0 21 0,0-21 15,21 0-15,-20 22 0,-1-22 16,0 0-16,21 21 0,-21-21 0,1 21 15,-1-21-15,-21 21 0,21 0 16,-21 0-16,0 1 16,-21-1-16,0 0 15,-1-21-15,1 21 0,-21 0 16,21-21-16,-22 21 0,1-21 0,21 0 16,-21 22-16,-1-22 0,1 0 0,0 0 15,20 0-15,1 0 0,-21 0 16,21 0-16,0 0 0,21-22 0,-22 1 15,44 42 32,-22 1-47,21-22 16,0 21-16,0-21 0,0 0 0,-21 21 16,21-21-16,1 0 0,-1 0 15,21 0-15,-21 0 0,0 0 0,1 0 16,20 0-16,-21 0 0,21-21 0,1 0 15,-1 21-15,-21-22 0,22 1 16,-1 0-16,-21 0 0,21 0 0,-20-22 16,20 22-16,-21 0 0,0-21 15,0 21-15,1-1 0,-1-20 0,-21 21 16,0 0-16,21 21 0,-21-21 0,21-1 16,-21 1-1,0 42 16,0 1-31,-21-1 0,21 0 16,-21 0-16,21 21 0,-21-20 0,21-1 16,0 21-16,0-21 0,0 0 15,0 1-15,0-1 0,0 0 0,0 0 16,0 0-16,21-21 0,0 0 16,0 0-16,21 0 0,-20 0 0,-1 0 15,21 0-15,-21 0 0,22-21 0,-22 0 16,21 0-16,0 0 0,-20-22 15,-1 22-15,0 0 0,0 0 16,0-22-16,-21 22 0,0 0 16,0 0-16,0 0 0,0 0 15,0-1-15,-21 22 32,21 22-32,0-1 15,-21 0-15,21 0 0,0 21 16,0-20-16,0 20 0,0 0 0,0 1 15,0 20-15,0-21 0,-21 1 0,21 20 16,0-20-16,0 20 0,-21-21 16,21 22-16,0-1 0,-22-20 0,22 20 15,0-20-15,-21 20 0,0 1 16,0-22-16,21 0 0,-21 22 16,0-22-16,-1-21 0,1 22 0,0-22 15,0 0-15,0 0 0,0-21 0,-22 0 16,22 0-16,-21 0 0,-1 0 15,1 0-15,0 0 0,-1-21 0,1 0 16,0 0-16,-22-1 0,22 1 0,0 0 16,-1 0-16,1 0 0,0 0 15,20-1-15,1 1 0,21 0 0,0 0 16,0 0-16,0 0 0,0-1 16,21 1-16,1 0 0,20-21 0,-21 21 15,21-22-15,1 22 0,-1-21 16</inkml:trace>
  <inkml:trace contextRef="#ctx0" brushRef="#br0" timeOffset="44495.99">8297 8509 0,'0'0'0,"-21"0"0,0 0 16,21 21-16,-21 0 15,0 1-15,21-1 0,-22 0 0,22 0 16,0 21-16,0-20 0,0-1 16,0 42-16,0-42 15,0 1-15,0-1 0,0 0 16,0 0-16,0-42 31,0 0-31,0 0 0,22-1 16,-22 1-16,21 0 0,0 0 15,-21-21-15,0 20 0,21 1 0,-21 0 16,21 0-16,-21 0 0,21 0 16,1 21-1,-22 21 1,0 0-16,0 0 16,0 0-16,0 22 0,0-22 0,21 0 15,-21 0-15,0 21 0,0-20 0,21-1 16,-21 0-16,21-21 0,0 21 15,0 0-15,1-21 0,20 0 16,-21 0-16,0 0 0,0 0 16,1 0-16,20-21 0,-21 0 0,0 0 15,0 0-15,1-1 0,-1 1 0,0-21 16,0 21-16,0-22 0,0 1 16,1 0-16,-1-1 0,0 1 0,0 0 15,0-22-15,0 22 0,-21-22 16,22 22-16,-1 0 0,0-1 15,0 1-15,-21 21 0,0 0 0,0 0 16,21-1-16,-21 44 16,-21-1-16,21 21 15,-21 0-15,0 1 0,0-1 16,-1 0-16,22 1 0,-21 20 0,0-20 16,21-1-16,0 0 0,0 1 0,0-1 15,0 0-15,0 1 0,0-22 16,0 0-16,21 0 0,0 0 0,1 0 15,20-21-15,-21 0 0,21 0 16,-20 0-16,20 0 0,-21 0 16,21-21-16,-20 21 0,-1-21 0,21 0 15,-21 0-15,0 0 0,1-1 16,-1-20-16,-21 21 0,0 0 0,0 0 16,0-22-16,0 22 0,0 0 0,0-21 15,0 20-15,0 1 16,-21 21-16,-1 0 0,1 0 15,0 0-15,0 21 0,0 1 16,0-22-16,21 42 0,-22-21 0,1 0 16,21 0-16,-21 1 0,21 20 15,0-21-15,0 0 0,0 0 16,0 22-16,0-22 0,0 0 0,21 0 16,0-21-16,-21 21 0,22-21 0,-1 0 15,0 0-15,0 0 16,0-21-16,0 0 15,1 0-15,-22 0 16,0 0-16,0-1 0,21 1 0,-21 0 16,0-21-16,0 21 0,0-1 15,0 1-15,0 42 32,0 1-32,0-1 15,0 0-15,0 0 0,0 21 16,0-20-16,0-1 0,0 0 0,0 0 15,21 0-15,-21 0 0,21 1 16,0-1-16,0 0 0,-21 0 0,22-21 16,-1 0-16,0 21 0,0-21 15,0 0-15,0-21 16,-21 0-16,22 0 16,-22 0-16,21-1 0,-21 1 0,21 0 15,0-21-15,-21 21 0,21-1 16,0-20-16,1 21 0,-1 0 0,0 0 15,0-1-15,0 22 16,0-21-16,1 21 0,-1 0 0,0 0 16,0 0-16,-21 21 15,0 1-15,0-1 0,0 0 16,0 0-16,0 0 0,0 0 0,-21 1 16,21-1-16,0 0 0,0 0 0,-21 0 15,21 0-15,0 1 0,0-1 16,0 0-16,0 0 15,0-42 1,21 0 0,-21 0-16,21-1 0,0 1 15,-21 0-15,21 0 0,1 0 16,-22 0-16,21-22 0,0 22 0,-21 0 16,0 0-16,21 0 0,0-1 0,-21 1 15,0 0-15,0 0 16,0 42-1,0 0-15,0 0 0,0 1 16,0-1-16,0 0 0,-21 0 16,21 21-16,-21-20 0,21 20 0,0-21 15,0 0-15,0 0 0,0 1 16,0-1-16,0 0 0,21 0 0,0 0 16,0-21-16,1 0 0,-1 21 15,21-21-15,-21 0 0,22 0 16,-22 0-16,0 0 0,0-21 0,21 0 15,-20 21-15,-1-21 0,-21 0 0,21 0 16,0-1-16,-21 1 0,21 0 16,-21 0-16,0-21 0</inkml:trace>
  <inkml:trace contextRef="#ctx0" brushRef="#br0" timeOffset="44788.83">9123 8297 0,'0'0'0,"-43"0"15,65 0 1,-1 0-16,0 0 0,21 0 16,1 0-16,-1 0 0,0 0 0,22 0 15,-22 0-15,0 0 0,22 0 16,-22 0-16,1 0 0,-1 0 0,0 0 15,1 0-15,-22 0 0,0 0 0,0 0 16,0 0-16,0 0 16,-21 22-1,22-22 17,-1 0-32</inkml:trace>
  <inkml:trace contextRef="#ctx0" brushRef="#br0" timeOffset="45120.15">11176 8467 0,'21'0'16,"0"0"0,-21-21-16,21 21 15,-21-22-15,22 22 0,-22-21 16,0 0 0,-22 21-1,1 0-15,0 0 16,21 21 15,-42-21-31,42 21 16</inkml:trace>
  <inkml:trace contextRef="#ctx0" brushRef="#br0" timeOffset="45269.06">11197 8890 0,'0'0'0,"-21"0"0</inkml:trace>
  <inkml:trace contextRef="#ctx0" brushRef="#br0" timeOffset="45488.94">11176 8954 0,'0'0'0,"21"-22"15,0 22-15,0-21 16,1 0-16,-1 0 15,-21 0-15,0 0 0,0-1 32,-21 22-32,-1 0 15,1 0-15,0 0 16,21 22 0,-21-1-16,21 0 15,0 0 16,21-21-15,0 0 0</inkml:trace>
  <inkml:trace contextRef="#ctx0" brushRef="#br0" timeOffset="47024.3">14901 8276 0,'0'0'0,"21"0"0,1-21 16,-1 21 0,-21-21-1,0 0 1,0 0-16,0-1 16,-21 22 15,-1 0-31,1 0 15,-21 0-15,21 0 0,0 0 16,-1 0-16,1 22 0,-21-1 16,21-21-16,-22 21 0,22 0 15,-21 0-15,21 0 0,-22 1 0,22-22 16,-21 21-16,21 0 0,0 0 16,-1 0-16,1-21 0,0 21 0,0 1 15,21-1 1,0 0-1,21-21-15,0 0 0,0 0 16,1 0-16,-1 0 16,0 21-16,0-21 0,0 0 0,0 0 15,1 0-15,-1 0 0,0 0 16,0 21-16,0-21 0,0 0 0,1 0 16,-1 21-16,0-21 0,0 22 15,0-22-15,-21 21 0,21 0 16,-21 0-16,22-21 0,-22 21 15,0 0-15,0 1 0,0-1 0,0 0 16,0 0-16,-22 0 16,22 0-16,-21 1 0,0 20 0,0-21 15,21 0-15,-21 0 0,0 1 16,-22-1-16,22 0 0,0 0 0,0 0 16,0-21-16,-22 21 0,22 1 0,0-1 15,0-21-15,0 21 0,-1-21 16,1 0-16,21 21 0,-21-21 0,0 0 15,21-21 32,21 21-31,0 0-16,-21-21 0,21 21 16,1 0-16,-1 0 0,0 0 15,0 0-15,0 0 16,0 0-16,1 0 0,-1 0 15,0 0-15,0 0 16,0 21-16,-21 0 16,0 0-16,21 0 15,-21 1-15,0-1 16,0 0-16,0 0 0,0 0 16,0 0-16,-21-21 0,21 22 0,-21-1 15,21 0-15,-21 0 0,0 0 0,21 22 16,0-22-16,-21 0 0,-1 0 15,1 0-15,21 22 0,-21-22 0,21 0 16,0 0-16,0 0 0,0 0 0,0 1 16,0-1-16,0 0 0,0 0 15,0 0-15,0 0 0,21 1 16,0-22 0,1 0-16,-1 0 15,0 0-15,0 0 0,0 0 0,0 0 16,1 0-16,-1 0 0,0 0 15,0 0-15,-21-22 0,21 22 16,-21-21-16,21 0 0,-21 0 16,22 21-16,-22-21 0,21 0 15,0-1-15,-21 1 0,21 21 0,0-21 16</inkml:trace>
  <inkml:trace contextRef="#ctx0" brushRef="#br0" timeOffset="48033.01">14351 12869 0,'0'-21'16,"0"0"-1,0 0 1,21 21-16,-21-21 15,21 0-15,0 21 0,1-22 16,-1 22-16,21 0 0,-21-21 0,0 21 16,1 0-16,-1 0 0,21 0 15,-21 0-15,0 0 0,1 0 16</inkml:trace>
  <inkml:trace contextRef="#ctx0" brushRef="#br0" timeOffset="48139.96">14690 12912 0,'-22'21'16,"44"-42"-16,-65 63 0,43 0 0,-21-20 0,-21 20 0,21-21 15,-1 21-15,-20 1 0,21-1 16,0-21-16,0 22 0,-1-1 16,1-21-16,21 21 0,0-20 0,0 20 15,0-21-15</inkml:trace>
  <inkml:trace contextRef="#ctx0" brushRef="#br0" timeOffset="48256.11">14541 13589 0,'0'0'16,"43"0"-16,-22 0 0,0 0 15,0 0-15,0-21 0,1 21 0,-1-21 16,-21 0-16,21-1 15,-21 1-15,0 0 0,0 0 16,-21 21-16,0-21 0,-1 21 16,1-21-16,42 21 0,-63 0 15</inkml:trace>
  <inkml:trace contextRef="#ctx0" brushRef="#br0" timeOffset="48392.41">14499 13631 0,'21'22'15,"0"-1"-15,1 0 0,-1 21 16,0-21-16,0 22 0,21-22 0,-20 21 15,-1 1-15,21-22 0,-21 21 0,-21 0 16,21-20-16,-21 20 0,0 0 16,0-21-16,0 22 0,0-1 0,-21-21 15,0 22-15,-21-1 0</inkml:trace>
  <inkml:trace contextRef="#ctx0" brushRef="#br0" timeOffset="48492.36">14436 14499 0,'-22'0'16,"44"0"-16,-86 0 0,43 0 0,-21 0 15,-1 0-15,22 0 0,-21 0 0,21 0 0,-22 0 16,22 0-16,0 0 15,21-21 1,0 0-16,0 0 0,0 0 16</inkml:trace>
  <inkml:trace contextRef="#ctx0" brushRef="#br0" timeOffset="48988.07">14626 12827 0,'0'21'0</inkml:trace>
  <inkml:trace contextRef="#ctx0" brushRef="#br0" timeOffset="49185.96">14584 13039 0,'-21'21'15,"21"0"-15,-22-21 0,1 21 0,21 0 16,-21 1-16,0-1 0,0 0 0,21 0 15,-21 0-15,-1 0 0,22 1 16,-21-1-16,21 0 0,-21 0 16,21 0-16,-21-21 0,21 21 0,0 1 15,-21-1-15,21 0 16,0 0-16,-21-21 0,21 21 16</inkml:trace>
  <inkml:trace contextRef="#ctx0" brushRef="#br0" timeOffset="49253.92">14753 13229 0,'106'-63'0</inkml:trace>
  <inkml:trace contextRef="#ctx0" brushRef="#br0" timeOffset="49952.06">16023 10520 0,'-21'0'16,"0"21"-1,21 0-15,-21-21 0,-1 43 0,1-22 16,0 0-16,0 21 0,0 1 15,0-1-15,-1 0 0,1 1 0,0-1 16,0 0-16,-21 1 0,20 20 0,1-21 16,-21 1-16,21 20 0,-22-20 15,22-1-15,-21 0 0,21 1 0,0-1 16,-22 0-16,22 1 0,0-22 16,0 0-16,0 0 0,-1 0 15,1-21-15,21-21 16</inkml:trace>
  <inkml:trace contextRef="#ctx0" brushRef="#br0" timeOffset="49998.03">15663 11197 0,'21'0'16,"1"-21"-16,-1 0 0</inkml:trace>
  <inkml:trace contextRef="#ctx0" brushRef="#br0" timeOffset="50285.22">16341 10583 0,'0'0'0,"0"-21"0,-22 21 15,1 0 1,0 21-16,21 1 0,-21-22 16,0 42-16,0-21 0,-1 21 0,1-20 15,0 20-15,-21 0 0,21 1 0,-22-1 16,22 0-16,-21 22 0,-1-43 16,1 42-16,0 1 0,-1-22 0,1 22 15,21-1-15,-21 1 0,20-22 16,-20 0-16,21 22 0,0-43 0,0 21 15,-1-20-15,1-1 0,21 0 0,0 0 16,-21-21-16,21-21 31,0 63-31,42-42 16,-20-42-16,-1 21 0,21-22 16</inkml:trace>
  <inkml:trace contextRef="#ctx0" brushRef="#br0" timeOffset="50485.11">17251 10859 0,'0'42'0,"0"-84"0,63 63 15,-42-64-15,1 22 0,-22 0 16,0-21-16,0 21 0,21-22 15,-21 22-15,0 0 0,0 0 0,0 0 16,-21-1-16</inkml:trace>
  <inkml:trace contextRef="#ctx0" brushRef="#br0" timeOffset="50763.95">17208 10626 0,'-84'63'16,"168"-126"-16,-189 147 0,62-41 0,22-22 16,0 21-16,-21-21 0,20 1 0,22 20 15,0-21-15,0 0 0,0 22 0,0-22 16,0 0-16,22 0 0,-1-21 15,0 21-15,21 0 0,1 1 16,-22-1-16,21-21 0,-21 21 0,22 0 16,-22 0-16,0 0 0,0-21 15,-21 22-15,0-1 0,0 0 0,0 0 16,-21 0-16,0-21 16,0 21-16,-22 1 0,1-1 0,0-21 15,-1 21-15,1-21 0,0 0 0,-1 0 16,1 0-16,21 21 0,-22-21 15,1 0-15,21 0 0,0 0 0,0 0 16,-1 0-16,22-21 16,22 0-1,-1 0-15</inkml:trace>
  <inkml:trace contextRef="#ctx0" brushRef="#br0" timeOffset="50792.44">17018 11197 0,'63'-42'16,"-126"84"-16,169-105 0</inkml:trace>
  <inkml:trace contextRef="#ctx0" brushRef="#br0" timeOffset="50889.39">17759 10605 0,'0'0'0,"0"-43"15</inkml:trace>
  <inkml:trace contextRef="#ctx0" brushRef="#br0" timeOffset="51081.28">17716 10562 0,'0'0'16,"0"21"-16,0 1 0,0 20 15,0 0-15,-21 1 0,21-1 16,-21 0-16,0 1 0,21-1 0,-21 21 15,0-20-15,21 20 0,-22-20 16,1-1-16,21 21 0,-42-20 0,42-1 16,0 0-16,0-20 0,0 20 0,0-21 15,0 21-15,0-20 0,0-1 16,21-21-16,0 0 16,0 0-16,1 0 0,-1-21 0,0 21 15,0-22-15,0 1 0,0 0 16,-21-21-16,22 21 0,-1-22 15</inkml:trace>
  <inkml:trace contextRef="#ctx0" brushRef="#br0" timeOffset="51224.2">17589 10986 0,'0'0'0,"-21"0"0,0-22 15,42 22 1,0 0-1,1 0-15,-1 0 0</inkml:trace>
  <inkml:trace contextRef="#ctx0" brushRef="#br0" timeOffset="51378.11">18521 10922 0,'84'42'0</inkml:trace>
  <inkml:trace contextRef="#ctx0" brushRef="#br0" timeOffset="53421.01">17759 11007 0,'0'0'0,"-21"0"16,-1 0-1,1 0-15,0 0 16,0 0-16,0 0 0,0 0 16,-1 0-16,1 0 15,0 0-15,0 0 0,0 0 0,0 0 16,-1 21-16,-20-21 0,21 0 15,0 0-15,0 21 0,-1-21 0,1 21 16,42-21 15,1 0-31,-1 0 16,21 0-16,-21 0 0,22 0 0,-1 0 16,0 0-16,1 0 0,-22 0 15,21 0-15,0 0 0,-20 0 0,-1 0 16,0 0-16,0 0 0,0 0 15,0-21 64,1 21-79,-1 0 0</inkml:trace>
  <inkml:trace contextRef="#ctx0" brushRef="#br0" timeOffset="54392.37">18457 11028 0,'-21'0'31,"0"0"-16,21-21 1,0 0 31,-21 21-31,21-22-1,-21 1 1,21 0-1,-22 21-15,1 0 16,21-21-16,-21 21 0,0 0 16,0 0-16,0 0 0,-1 0 15,1 21-15,-21-21 0,21 21 16,0 0-16,-1 1 0,1 20 16,-21-21-16,21 21 0,21 1 0,-21-1 15,-1 0-15,22 1 0,-21-1 16,21 0-16,0-20 0,0 20 0,0-21 15,0 0-15,21 0 0,1 1 0,-1-22 16,21 0-16,-21 0 0,22 0 16,-22 0-16,21 0 0,0 0 0,-20 0 15,20-22-15,0 1 0,-21 0 16,22 0-16,-22 0 0,0-22 0,0 22 16,0 0-16,1-21 0,-1 21 0,-21-22 15,21 1-15,-21 21 16,0-22-16,0 22 0,0-21 0,0 21 15,0 0-15,0-1 0,0 44 32,-21-1-32,21 21 0,0-21 15,-21 22-15,-1-1 0,22 0 16,-21-21-16,21 22 0,0-1 0,0 0 16,0 1-16,0-22 0,0 0 0,0 21 15,0-20-15,21-1 16,1-21-16,20 0 0,-21 0 15,0 0-15,22 0 0,-22-21 0,21 21 16,0-22-16,-20 1 0,20 0 16,-21-21-16,21 21 0,-20-22 0,20 1 15,-21 0-15,0-1 0,22-20 16,-22 20-16,0-20 0,0 21 0,0-22 16,0 22-16,1-22 0,-22 1 15,0 20-15,21-20 0,-21 21 0,0 20 16,21-20-16,-21 21 0,0 0 0,-21 21 31,21 42-31,-21-21 0,-1 22 0,1-1 16,21 21-16,-21-20 0,0 20 15,21-20-15,0 20 0,-21-21 0,0 22 16,21-22-16,-22 22 0,22-22 16,0 0-16,0 1 0,0-22 15,0 21-15,0-21 0,0 1 0,0-1 16,22-21-16,-1 21 15,0-21-15,0 0 0,0 0 16,-21-21-16,21 21 0,1-21 0,-1-1 16,-21 1-16,21 0 0,-21 0 15,0 0-15,0 0 0,0-1 0</inkml:trace>
  <inkml:trace contextRef="#ctx0" brushRef="#br0" timeOffset="54617.62">19008 11007 0,'0'0'0,"-22"0"16,1 0-16,42 0 31,1-21-31,-1 21 0,21-22 16,-21 22-16,22 0 0,-22-21 15,21 21-15,0 0 0,-20 0 0,-1 0 16,0-21-16,0 21 0,0 0 0,0 0 15</inkml:trace>
  <inkml:trace contextRef="#ctx0" brushRef="#br0" timeOffset="56769.07">19325 11113 0,'0'0'16,"0"21"-16,0 21 15,21-21-15,-21 0 0,21-21 0,22 0 16,-22 0-16,0 0 0,21 0 0,1 0 16,-1 0-16,0 0 0,1-21 15,-1 21-15,-21-21 0,22 0 16,-1 0-16,0 21 0,-21-21 0,1-1 16,-1 1-16,0 0 0,-21 0 15,21 0-15,-21 0 0,0-1 16,0 1-16,0 0 0,-21 21 0,0 0 15,0-21-15,-1 21 0,1 0 16,0 0-16,0 0 0,0 21 0,0 0 16,-1 0-16,-20 1 0,42-1 0,-21 0 15,0 21-15,21-21 0,-21 22 16,21-22-16,0 21 0,0-21 0,0 22 16,21-22-16,0 0 0,0 0 15,0 0-15,0 1 0,1-22 16,-1 0-16,21 21 0,-21-21 0,22 0 15,-22 0-15,21 0 0,-21 0 16,22-21-16,-22-1 0,21 22 0,-21-21 16,0 0-16,22 0 0,-22 0 0,0-22 15,0 22-15,0 0 0,1-21 16,-1 21-16,0-1 0,-21-20 0,0 21 16,21 0-16,-21 0 0,21-1 0,-21 1 15,0 42 16,0 1-31,-21-1 0,21 21 16,-21-21-16,0 22 16,21-22-16,-21 21 0,-1-21 0,22 22 15,-21-22-15,21 0 0,0 21 0,0-21 16,0 1-16,-21-1 0,21 0 16,21-42 30,-21 0-46,21-1 0,-21 1 0,22 0 16,-1-21-16,-21-1 0,21 22 16,0-21-16,0 0 0,0 20 0,-21-20 15,22 21-15,-1-21 0,0 20 16,0 1-16,0 21 0,-21-21 16,21 21-16,1 0 0,-1 0 0,0 0 15,-21 21-15,21 0 0,0-21 16,-21 22-16,0 20 0,0-21 15,0 0-15,21 22 0,-21-22 0,0 21 16,0-21-16,0 0 0,0 22 0,0-22 16,0 0-16,0 0 0,0 0 15,0 1-15,0-1 16,0-42 15,0-1-31,0 1 16,22 0-16,-22 0 0,21-21 15,-21 20-15,21-20 0,0 21 0,0-21 16,0 20-16,1-20 0,-1 21 0,0-21 16,21 20-16,-21 1 0,1 0 15,20 0-15,-21 0 0,21 21 0,-20 0 16,-1 0-16,0 0 0,0 0 0,0 21 16,-21 0-16,0 21 15,0-20-15,0-1 0,0 0 0,0 21 16,0-21-16,0 1 0,0 20 15,-21-21-15,21 21 0,0-20 16,0-1-16,0 0 0,0 0 0,0 0 16,0 0-16,21 1 0,0-1 15,22-21-15,-22 0 0,0 0 16,21 0-16,-20 0 0,20 0 0,0 0 16,1 0-16,-22-21 0,21 21 15,0-22-15,-20 1 0,20 0 0,-21 0 16,0 0-16,22-22 0,-22 22 0,0-21 15,0 21-15,0-22 0,-21 1 16,0 21-16,0 0 0,0-22 0,0 22 16,0 0-16,0 0 15,-21 21-15,0 0 16,0 0-16,21 21 0,-21-21 0,-1 21 16,1 0-16,0 1 0,0-1 0,0 21 15,21-21-15,0 0 0,0 22 16,0-22-16,0 0 0,0 0 0,0 22 15,0-22-15,0 0 0,0 0 16,21 0-16,0-21 0,0 0 16,0 21-16,1-21 0,20 0 0,-21 0 15,21 0-15,-20 0 0,20 0 0,-21-21 16,21 21-16,-20-21 0,-1 0 16,21 0-16,-21 0 0,0-1 15,22 1-15,-22-21 0,0 21 0,0-22 16,-21 22-16,0-21 0,21 21 15,-21 0-15,22-1 0,-22 1 0,21 0 16,-21 0 0,0 42-1,0 0-15,0 0 0,0 1 16,0 20-16,0-21 0,0 0 16,0 22-16,0-22 0,0 0 0,-21 21 15,-1-21-15,22 1 0,-21-1 0,0 0 16,21 0-16,0 0 0,-21 0 15,0-21-15,21 22 0,0-44 47,0 1-47,0 0 16,21 0-16,0-21 0,0 20 0,0 1 16,1-21-16,-1 0 0,21 20 15,-21-20-15,0 0 0,22 21 0,-22-22 16,21 22-16,-21 0 0,22 0 15,-22 0-15,0 21 0,21 0 0,-20 0 16,-1 0-16,0 21 16,-21 0-16,0 0 0,0 0 15,0 0-15,0 22 0,0-22 16,0 0-16,0 21 0,0-20 0,0-1 16,0 0-16,0 0 0,0 0 15,0 0-15,0 1 0,21-1 0,0 0 16,0 0-16,1-21 0,-1 0 15,21 21-15,0-21 16,-20 0-16,-1 0 0,0 0 16,0 0-16,0-21 0,0 0 15,1 0-15,-1 0 0,0-1 16,0 1-16,0 0 0,0-21 0,-21 21 16,43-22-16,-43 1 0,21 0 15,0-1-15,0-20 0,0 20 16,1-20-16,-1 21 0,0-22 0,0 1 15,0 20-15,0-20 0,1 20 16,-22 1-16,0 0 0,0 21 0,21-1 16,-21 1-16,0 0 0,0 0 0,-21 21 15,-1 0 1,1 21-16,0 21 0,0-20 0,0 20 16,0 21-16,-1-20 0,1 20 15,0 1-15,0-22 0,0 22 0,0-22 16,-1 21-16,1-20 0,21-1 0,0 0 15,-21 1-15,21-1 16,0 0-16,0 1 0,0-1 0,0-21 16,0 22-16,0-22 0,0 0 0,21 0 15,-21 0-15,21 0 0,1-21 16,-1 22-16,0-22 0,0 0 0,0 0 16,0 0-16,22 0 0,-22 0 0,21 0 15,-21 0-15,22 0 0,-22 0 16,21 0-16,-21-22 0,1 1 0,20 21 15,-21-21-15,0 0 0,0 0 0,1 21 16,-1-21-16,0-1 0,-21 1 16,0 0-16,0 0 0,0 0 0,0 0 15,0-1-15,0 1 0,0 0 16</inkml:trace>
  <inkml:trace contextRef="#ctx0" brushRef="#br0" timeOffset="57127.86">22902 10689 0,'0'0'0,"-21"0"0,-21-21 15,42 0 1,42 21-1,0 0-15,1 0 0,-1-21 0,22 21 16,-1 0-16,1-21 0,20 21 16,-20 0-16,-1-22 0,1 22 0,20-21 15,-20 21-15,-1 0 0,-20-21 16,20 21-16,1 0 0,-22 0 0,-21 0 16,22-21-16,-22 21 0,0 0 0,0 0 15,0 0 1</inkml:trace>
  <inkml:trace contextRef="#ctx0" brushRef="#br0" timeOffset="89849.31">3619 15240 0,'0'-21'31,"0"0"-15,0 0-16,0-1 16,0 1-1,0 0-15,0 0 16,0 0-16,0 0 16,0-1-16,0 1 15,0 0-15,0 0 16,0 0-16,0 0 0,0-1 15,-21 1-15,21 0 16,-21 21 0,21 21-1,0 0 1,0 1-16,0 20 16,0-21-16,0 21 0,0 1 15,0 20-15,0-20 0,0 20 0,21-21 16,-21 22-16,21-22 0,-21 22 15,22-22-15,-22 0 0,21 1 0,0-22 16,-21 21-16,21-21 0,0-21 16,0 22-16,1-22 0,-1 0 0,0 0 15,0 0-15,0 0 0,0 0 16,22-22-16,-22 22 0,0-21 0,0 0 16,0 0-16,1-21 15,-1 20-15,0-20 0,0 21 0,0-21 16,0-1-16,1-20 0,-22 20 15,0 1-15,21 0 0,-21-1 0,21 1 16,-21 0-16,0-1 0,0 22 16,0 0-16,0 0 0,0 0 0,0 0 15,0 42 1,0 0 0,0 21-16,0-21 0,0 22 15,0-1-15,0 0 0,0 1 16,0-1-16,0 0 0,-21 1 0,21-1 15,0 0-15,0-20 0,0 20 16,0-21-16,0 0 0,0 0 16,0 1-16,21-1 0,0-21 0,0 0 15,0 0-15,1 0 0,20 0 16,-21 0-16,21-21 0,1-1 0,-1 1 16,0 0-16,1-21 0,-1 21 15,0-22-15,1 22 0,-22-21 0,21-1 16,-21 22-16,1-21 0,-1 21 15,-21 0-15,21-1 0,-21 1 0,0 0 16,-21 21 0,0 0-16,21 21 15,-22 0 1,22 1-16,-21 20 0,21-21 0,0 0 16,0 0-16,0 22 0,0-22 15,0 0-15,21 21 0,1-20 0,-22-1 16,21 0-16,0 0 0,0 0 15,0 0-15,0 1 0,1-1 16,-1-21-16,-21 21 16,-21-21 15,-1 0-31,22-21 0,-21 0 16,0 21-16,0-22 0,0 22 15,0 0-15,-1-21 0,1 21 16,0 0-16,0 0 15,21 21 1,0 1-16,0-1 16,0 0-16,21 0 15,0 0-15,0-21 0,-21 21 0,22-21 16,20 0-16,-21 22 0,0-22 16,0 0-16,22 0 0,-22 0 0,21 0 15,-21 0-15,22-22 0,-1 22 16,-21-21-16,22 0 0,-22 0 15,21 0-15,-21 0 0,0-1 0,22-20 16,-22 21-16,0-21 0,0 20 16,0-20-16,-21 21 0,0-21 0,22-1 15,-22 22-15,0 0 0,0 0 16,0 0-16,0-1 0,0 1 0,-22 21 31,1 0-31,0 21 0,0 1 16,0-1-16,21 0 0,-21 0 15,21 21-15,-22 1 0,22-22 0,0 21 16,0-21-16,0 22 0,0-22 16,0 21-16,0-21 0,0 1 0,0-1 15,43 0-15,-22 0 0,21 0 16,1 0-16,-1-21 0,21 0 16,1 0-16,-1 0 0,1 0 15,-1 0-15,22 0 0,-21-21 0,-1 21 16,1-21-16,-1 21 0,-42-42 0,22 21 15,-1-1-15,0 1 0,1 0 16,-22 0-16,0-21 0,0 20 0,0 1 16,-21 0-16,0 0 0,0-21 15,0 20-15,0 1 0,0 0 0,-21 0 16,0 0-16,0 0 0,0 21 16,-1 0-16,1 0 0,0 0 15,0 0-15,-21 21 0,20 0 0,1 0 16,0 0-16,0 0 15,0 22-15,0-22 0,-1 21 0,22-21 16,-21 22-16,21-22 0,0 21 16,0-21-16,0 1 0,0-1 0,21 0 15,1 0-15,-1 0 0,0 0 0,0-21 16,0 0-16,0 0 0,1 0 16,-1 0-16,0 0 0,0 0 0,0-21 15,22 0-15,-22 0 0,0 0 16,0-22-16,0 22 0,0-21 15,1 0-15,20-1 0,-21-20 0,0-1 16,0 22-16,1-22 0,-1 1 16,-21-1-16,21 1 0,0-1 0,-21 1 15,0-1-15,0 1 0,0-1 16,0 22-16,0 0 0,0-1 0,0 22 16,0 0-16,-21 21 0,0 0 15,0 21-15,-1 22 0,1-1 16,21 0-16,-21 1 0,0-1 15,21 21-15,-21-20 0,21 20 0,0 1 16,0-1-16,0 1 0,0-1 0,0 1 16,0-1-16,0-20 0,0 20 15,0-21-15,21 1 0,0-1 0,0-21 16,0 22-16,1-22 0,-1 0 16,0-21-16,21 21 0,1-21 15,-22 0-15,21 0 0,0 0 0,-20 0 16,20-21-16,-21 0 0,0 0 15,22-1-15,-22 1 0,0-21 0,0 21 16</inkml:trace>
  <inkml:trace contextRef="#ctx0" brushRef="#br0" timeOffset="91251.83">8530 15367 0,'21'0'46,"0"-21"-46,1 21 16,-1 0-16,0-21 0,0 0 16,21 21-16,-20-22 0,20 1 0,0 0 15,1 0-15,-1 0 16,0 0-16,1-22 0,-1 22 0,0-21 16,1-1-16,-1 1 0,-21 0 15,21-1-15,-20 1 0,-1-21 0,0 20 16,0-20-16,0 20 0,0 1 0,-21 0 15,0-1-15,0 1 0,0 0 16,0-1-16,0 22 0,0-21 0,0 21 16,-21 0-16,0-1 15,0 22-15,0 0 0,0 22 16,-1-1-16,1 21 0,0 0 16,0 22-16,21-1 0,-21 1 0,0 21 15,-1 20-15,1-20 16,21 0-16,-21 21 0,21-1 0,0 1 15,0-21-15,0 21 0,-21 0 0,21-1 16,0 1-16,-21 0 0,21 0 0,0 0 16,-21 0-16,21-1 0,0-20 15,0 21-15,0-21 0,0-1 0,0 1 16,0 0-16,0-22 0,0 1 16,0-1-16,0-21 0,0 1 0,0-1 15,21-21-15,0-21 0,-21 21 16,21-21-16,0 0 0,22-21 0,-22 0 15,0 0-15,21-21 0,1-1 16,-22-20-16,21 20 0,-21-20 16,22-1-16,-1-20 0,-21 20 0,0 1 15,0-22-15,1 22 0,-1-22 16,-21 0-16,0 22 0,-21-1 0,-1 1 16,-20-1-16,21 1 0,-21 20 0,-1 1 15,1 0-15,0-1 0,-1 1 16,1 21-16,0-21 0,-22 20 0,22 1 15,21 21-15,-22-21 0,22 21 16,0 0-16,0-21 0,21 0 16,21 21-1,0-21-15,0 21 0,22-22 16,-1 1-16,21 21 0,-20-21 0,20-21 16,1 21-16,-1-1 0,1-20 15,-1 0-15,1 21 0,-1-1 0,1-41 16,-22 21-16,22 42 0,-43-22 0,21 1 15,-21-21-15,0 21 0,-21 0 16,0-22-16,0 22 0,0 0 0,0 0 16,0 0-16,-21 21 15,0 0-15,0 0 0,0 0 16,0 0-16,21 21 16,-22 0-16,22 0 0,0 0 0,-21 22 15,21-22-15,0 21 0,0 0 16,0 1-16,0-1 0,0 0 15,0 1-15,0-22 0,0 21 0,21-21 16,1 1-16,-1 20 0,0-42 16,0 21-16,0 0 0,22-21 0,-22 0 15,0 0-15,21 0 0,-21 0 16,22 0-16,-22 0 0,21 0 0,-21-21 16,1 0-16,-1 0 0,0 0 15,0-22-15,-21 22 0,0 0 0,0-43 16,0 22-16,0 21 0,0-21 15,0 20-15,-21-20 0,0 21 16,-22 0-16,22 0 0,-21-1 0,21 1 16,-22 0-16,1 21 0,0 0 0,-1 0 15,22 0-15,-21 0 0,0 0 16,20 21-16,1 0 0,-21 1 0,21-1 16,21 0-16,-21 0 0,21 0 15,0 0-15,0 22 0,0-22 0,0 0 16,0 0-16,21 0 0,-21 1 15,21-1-15,0 0 0,0 0 0,22-21 16,-22 0-16,0 0 0,21 0 16,1 0-16,-1 0 0,-21 0 0</inkml:trace>
  <inkml:trace contextRef="#ctx0" brushRef="#br0" timeOffset="91704.57">10414 15071 0,'0'0'16,"0"-21"0,21 21-16,0-22 15,0 22-15,1 0 16,-1 0-16,0 0 16,0 22-16,0-1 0,-21 0 15,21 0-15,1 0 0,-1 22 16,-21-22-16,0 21 0,0 0 0,21-20 15,-21 20-15,0 0 0,0-21 16,0 22-16,0-22 0,0 21 0,0-21 16,0 1-16,0-1 0,-21-21 15,21 21-15,0-42 16,0 0 0,0-1-16,0 1 15,0-21-15,21 21 0,0-22 16,-21 1-16,21 0 0,0-1 15,-21 1-15,22 0 0,-1 21 0,-21-22 16,21 1-16,0 21 0,0 0 0,-21-1 16,0 1-16,21 0 0,-21 0 15,22 21-15,-22 21 47,0 0-47,0 0 16</inkml:trace>
  <inkml:trace contextRef="#ctx0" brushRef="#br0" timeOffset="92156.64">12467 15028 0,'0'0'0,"0"-21"0,0 0 16,0 0-16,0 0 16,21 21-1,-21 21 17,0 0-32,0 0 0,0 22 0,0-22 15,0 21-15,0 0 0,0 1 16,0-1-16,0 0 0,0-20 15,0 20-15,0-21 0,-21 21 0,21-20 16,0-1-16,0 0 0,0 0 16,0 0-16,0-42 31,0 0-31,0 0 0</inkml:trace>
  <inkml:trace contextRef="#ctx0" brushRef="#br0" timeOffset="92476.47">12658 14838 0,'0'0'0,"-22"0"15,44 0 32,-1-21-47,0 21 16,-21-21-16,21 21 0,0-22 15,0 1-15,-21 0 16,0 0-16,-21 21 16,0-21-16,0 21 0,0 0 0,0 0 15,-1 0-15,1 0 0,0 0 0,21 21 16,-21-21-16,21 21 0,-21 0 16,21 0-16,0 1 0,0-1 15,0 0-15,0 0 16,21-21-16,0 21 15,0-21-15,0 0 0,22 21 16,-22-21-16</inkml:trace>
  <inkml:trace contextRef="#ctx0" brushRef="#br0" timeOffset="93455.91">13314 14965 0,'0'0'15,"0"21"-15,0 0 0,0 0 16,0 1-16,0-1 15,-21 0-15,-1 0 0,22 0 16,-21 22-16,21-22 0,0 0 16,0 0-16,-21 0 0,21 22 0,-21-22 15,21 0-15,0 0 0,0 0 16,-21-21-16,21 21 0,-21 1 0,21-1 16,-22-21-1,22-21 1,0-1-1,0 1-15,0 0 0,0-21 16,22 21-16,-1-22 0,0 1 0,0 0 16,0-1-16,0 1 15,22 21-15,-22-22 0,21 22 0,-21 0 0,22 0 16,-22 0-16,21 0 0,-21 21 16,1 0-16,62 21 15,-84 0-15,0 21 16,0-21-16,0 1 0,0 20 15,0 0-15,0-21 0,0 22 0,0-1 16,0 0-16,0 1 0,0-22 16,0 21-16,0-21 0,0 1 0,0-1 15,0 0-15,0 0 0,21-21 16,1 0-16,20 0 0,-21 0 16,0 0-16,22 0 0,-1-21 0,-21 0 15,21 0-15,-20-1 0,20 1 16,-21 0-16,0-21 0,22 21 15,-22-22-15,-21 1 0,21 21 0,-21-22 16,21 22-16,-21-21 0,0 21 16,0 0-16,-21 21 31,0 21-31,21 0 0,-21 0 16,21 21-16,0-20 0,-22 20 0,22-21 15,-21 21-15,21-20 0,0 20 16,0-21-16,0 21 0,0-20 0,0-1 15,0 0-15,21 0 0,1 0 16,-1 0-16,0-21 0,0 22 16,21-22-16,-20 0 0,20 0 0,-21 0 15,21 0-15,-20-22 0,20 1 16,-21 21-16,21-42 0,-20 21 0,-1 0 16,21-22-16,-21 1 0,0-22 0,1 22 15,-1-21-15,0-1 0,0 1 16,0 20-16,0-20 0,-21-1 0,0 1 15,22-1-15,-22 22 0,0 0 16,21-1-16,-21 22 0,0 0 0,0 0 16,0 0-16,-21 42 15,-1 0 1,1 21-16,21-21 0,0 22 0,-21-1 16,0 0-16,21 22 0,-21-22 15,21 22-15,0-22 0,0 22 0,0-22 16,0 21-16,0-20 0,0-1 15,0 0-15,0 1 0,0-1 0,0 0 16,0-20-16,0 20 0,21-21 0,0 0 16,0-21-16,0 21 0,1-21 15,-1 0-15,0 0 0,0 0 0,0 0 16,0-21-16,1 21 0,-1-21 16,0 0-16,0 0 0,0 0 0,0-22 15,1 22-15,-22-21 0,0 21 16,21-22-16,-21 1 0,0 21 15</inkml:trace>
  <inkml:trace contextRef="#ctx0" brushRef="#br0" timeOffset="93660.81">14668 15050 0,'0'0'0,"-21"0"0,0 0 0,42 0 31,0 0-15,1 0-16,20 0 0,-21-22 0,21 22 15,-20-21-15,20 21 16,0-21-16,1 21 0,-22 0 0,21-21 16,-21 21-16,0 0 0,1-21 0,-22 0 15,-43-1 1,22 22-16,0 0 16</inkml:trace>
  <inkml:trace contextRef="#ctx0" brushRef="#br0" timeOffset="93856.7">13970 14901 0,'-21'0'15,"42"0"17,0 0-17,0 0-15,0 0 0,1 0 0,-1 0 16,0 0-16,0 0 15,0 0-15,0 0 16,-21 22-16,22-22 0</inkml:trace>
  <inkml:trace contextRef="#ctx0" brushRef="#br0" timeOffset="95139.98">15790 15388 0,'0'-21'31,"0"0"-15,0 0-16,0 0 15,0-1-15,21 1 0,-21 0 0,0 0 16,0 0-16,0 0 0,0-1 0,0-20 16,0 21-16,0 0 0,0-22 15,-21 22-15,0 0 0,-21 0 0,21-21 16,-1 42-16,-20-22 16,21 1-16,-21 21 0,-1 0 0,22 0 15,-21 0-15,-1 21 0,1-21 0,0 22 16,-1-1-16,1 21 0,0-21 15,21 22-15,-1-1 0,1 0 0,0 1 16,21-1-16,0 0 0,0 1 16,0-1-16,0 0 0,0 1 0,21-22 15,0 21-15,1-21 0,20 0 16,-21-21-16,0 22 0,22-22 0,-22 0 16,21 0-16,0 0 0,-20-22 15,20 1-15,-21 21 0,21-21 16,-20 0-16,20-21 0,-21 20 0,0-20 15,0 0-15,1-1 0,-1 1 16,0 0-16,0-1 0,-21 1 0,0 0 16,21-1-16,0 22 0,-21-21 15,0 21-15,0 0 0,0-1 0,0 1 16,0 0-16,0 42 16,0 0-16,0 1 15,0-1-15,0 21 0,0-21 0,0 22 16,0-1-16,0 0 15,0 1-15,0-1 0,0 0 0,0-21 0,0 22 16,0-22-16,0 0 16,43 0-16,-43 0 0,42 1 0,-21-22 15,0 0-15,22 0 0,-22 0 0,21 0 16,1 0-16,-22-22 0,21 1 16,0 0-16,1 0 0,-1-21 0,-21 20 15,22-20-15,-22 0 0,0-1 16,0 1-16,0 0 0,0-22 0,1 22 15,-1 0-15,-21-22 0,0 22 16,0-22-16,0 22 0,21 0 0,-21-1 16,0 1-16,0 0 0,0 20 15,0 1-15,0 0 0,0 42 32,0 0-32,-21 1 0,21 20 15,0 0-15,-21 22 0,-1-22 0,1 22 16,21-22-16,0 21 0,-21 1 15,21-1-15,-21 1 0,21-22 0,0 22 16,0-22-16,0 0 0,0 1 0,0-1 16,21-21-16,0 22 0,0-22 15,1-21-15,-1 21 0,21-21 0,-21 0 16,0 0-16,22 0 0,-1 0 16,-21-21-16,0 21 0,22-21 15,-22-1-15,0-20 0,0 21 0,0 0 16,-21-22-16,22 22 0,-22 0 15,21 0-15,-21-21 0,0 20 0,0 1 16,0 42 0,0 1-1,-21-1-15,21 0 16,-22 21-16,22-21 0,0 1 0,0-1 16,0 0-16,0 0 0,0 0 0,0 0 15,-21-21-15,21 22 0,0-1 16,0 0-16,0-42 47,0 0-47,0-1 0,0 1 0,21-21 15,-21 21-15,0-22 0</inkml:trace>
  <inkml:trace contextRef="#ctx0" brushRef="#br0" timeOffset="95361.37">17018 14944 0,'-21'0'32,"0"0"-17,42 0 79,0 0-94,0 0 0</inkml:trace>
  <inkml:trace contextRef="#ctx0" brushRef="#br0" timeOffset="96052.29">17505 15134 0,'0'0'0,"-21"0"16,-1 0-16,1 0 0,21-21 16,0 0-1,0 0-15,0 0 16,21 21-16,1 0 16,-1-22-16,0 22 0,0 0 15,0 0-15,-21 22 16,0-1-1,0 0-15,0 0 0,0 0 16,-21 0-16,0 1 0,-21 20 0,20-21 16,-20 21-16,0-20 0,21-1 15,-22 21-15,1-21 0,0 0 0,-1 22 16,1-22-16,21 0 0,-22-21 16,22 21-16,0-21 0,21 21 15,21-21 16,0 0-31,1-21 0,-1 21 0,0-21 16,0 21-16,21 0 0,-20-21 16,-1 21-16,21 0 0,-21 0 0,22 0 15,-22 0-15,0 0 0,0 0 0,0 0 16,0 0-16,1 21 16,-1 0-16,0-21 0,0 43 0,0-22 15,0 0-15,1 21 0,-1-21 16,0 22-16,-21-22 0,0 21 0,0 1 15,0-1-15,0 0 0,0 22 0,-21-22 16,0 0-16,-1 1 0,-20-1 16,21 0-16,-21 1 0,20-1 0,-20 0 15,0-20-15,-1 20 0,1-21 0,0 0 16,-22 0-16,22 1 0,0-1 16,-1-21-16,-20 0 0,20 0 15,1 0-15,0 0 0,-22 0 16,22 0-16,0-21 0,-1 21 0,22-22 15,-21 1-15,21 0 0,-1 21 0,1-21 16,21 0-16,0 0 0,-21 21 16,21-22-16,0 1 0,0 0 15,0 0-15,21 21 0,-21-21 0,21 0 16,22-1-16,-22 1 0,21 0 16,-21 0-16,22 0 0,20 0 0,-20-22 15</inkml:trace>
  <inkml:trace contextRef="#ctx0" brushRef="#br0" timeOffset="97952.86">18267 15325 0,'0'0'0,"0"-21"0,0-1 15,0 1-15,0 0 0,-21 0 16,21 0-16,-22-22 0,1 43 0,0-21 15,0 0-15,0 21 0,0 0 0,-22 0 16,22 0-16,0 0 16,0 0-16,0 21 0,-1 0 15,1 1-15,21 20 0,-21-21 16,0 0-16,21 22 0,-21-1 0,21-21 16,0 21-16,0-20 0,0-1 0,0 21 15,0-21-15,21 0 16,0 1-16,0-22 0,0 0 0,1 0 15,-1 0-15,0 0 0,21 0 16,-21 0-16,1-22 0,-1 22 0,0-21 16,21 0-16,-21 0 0,-21 0 15,22-22-15,-1 22 0,0-21 0,-21 21 16,0 0-16,0-22 0,21 22 0,-21 0 16,0 0-16,0 0 15,0-1-15,0 44 16,0-1-1,0 0-15,0 0 16,-21 21-16,21-20 0,0-1 0,0 0 16,0 21-16,0-21 0,0 1 15,0-1-15,21 0 0,-21 0 0,21-21 16,-21 21-16,21-21 0,1 0 0,-1 0 16,0 0-16,0 0 0,0 0 15,0 0-15,1 0 0,-1-21 0,0 0 16,0 0-16,0 0 0,0-1 15,-21-20-15,22 0 0,-1-1 16,0 1-16,0 0 0,-21-22 0,21 22 16,0-22-16,-21 22 0,0-21 15,0-1-15,22 22 0,-22-22 0,0 22 16,0 0-16,0-1 0,0 1 16,0 21-16,0 0 0,0-1 0,0 1 15,-22 42 1,22 1-16,0-1 15,-21 21-15,21-21 0,-21 22 0,21-1 16,0 0-16,0 22 0,-21-22 16,21 0-16,0 22 0,0-22 0,0 1 15,0 20-15,0-21 0,0 1 16,21-1-16,0 0 0,-21 1 16,21-22-16,1 21 0,-1-21 0,0 1 15,0-22-15,0 21 0,0-21 16,1 0-16,-1 0 0,0 0 0,0 0 15,0-21-15,0-1 0,1 1 16,-1 0-16,-21 0 0,21 0 16,0 0-16,-21-22 0,21 1 0,-21 21 15,0-22-15,0 22 0,21 0 16,-21 0-16,0 0 0,0 0 0,0 42 47,0 0-47,0 0 0,0 0 0,0 0 15,0 1-15,-21-1 0,21 21 16,0-21-16,0 0 0,0 1 0,0-1 16,0 0-16,0 0 0,0 0 0,0 0 15,21 1-15,1-22 16,-1 0-16,0 0 0,0 0 0,0 0 16,0 0-16,1 0 0,-1-22 15,21 22-15,-21-21 0,0 0 0,1 0 16,-1 0-16,21-22 0,-21 22 0,0-21 15,1 21-15,-22-22 16,21 22-16,0 0 0,-21 0 0,21 0 16,-21 0-16,0 42 31,-21 0-31,0 21 16,21-21-16,-21 1 0,21-1 15,-22 0-15,22 21 0,0-21 0,0 1 16,0-1-16,0 0 0,0 0 0,0 0 15,22-21-15,-1 21 0,0-21 16,0 0-16,21 0 0,-20 0 0,20 0 16,-21 0-16,21 0 0,-20 0 15,-1 0-15,21-21 0,-21 0 0,0 21 16,1-21-16,-1-21 0,-21 20 16,0 1-16,21-21 0,-21 21 15,0-22-15,0 22 0,0-21 0,0 21 16,0 0-16,-21 21 0,0-22 0,-1 1 15,1 21-15,0 0 0,0 0 16,0 0-16,0 0 0,-1 0 0,22 21 31,0 1-15,22-22 0,-1 0-16,0 0 15,0 0-15,0 0 0,0 0 16,1-22-16,-1 22 0,21-21 15,-21 21-15,0 0 0,1-21 0,20 21 16,-21 0-16,21-21 0,-20 21 0,20 0 16,-21 0-16,0 0 0,0 0 15,1 0-15,-22 21 16,0 0-16,0 0 16,0 1-16,0-1 0,0 0 15,0 0-15,0 0 0,0 22 16,-22-22-16,22 0 0,-21 0 0,21 0 15,-21-21-15,21 21 0,-21 1 16,21-1-16,0 0 16,-21-21-16,21 21 15,-21-21-15,21-21 32,0 0-32,0 0 15,0-1-15,0 1 0,0-21 16,0 21-16,0-22 0,21 22 0,0-21 15,0 21-15,0-22 0,0 1 16,22 0-16,-22 21 0,21-22 0,-21 22 16,22 0-16,-1 0 0,-21 0 0,22-1 15,-1 22-15,0 0 16,1 0-16,-1 0 0,0 0 0,1 22 16,-22-1-16,0 0 0,0 0 0,-21 21 15,0-20-15,0-1 0,0 21 16,0 0-16,0-20 0,0 20 0,-21-21 15,0 21-15,-22-20 0,22-1 16,0 21-16,21-21 0,-21 0 0,0-21 16,0 22-16,21-1 0,-22-21 0,22-21 47,0-1-32,0 1-15,0 0 16,0 0-16,0-21 0,0 20 0</inkml:trace>
  <inkml:trace contextRef="#ctx0" brushRef="#br0" timeOffset="98172.74">20383 14478 0,'0'0'0,"-21"0"0,-21 0 15,21 0 1,0 0 47</inkml:trace>
  <inkml:trace contextRef="#ctx0" brushRef="#br0" timeOffset="98424.61">18944 14711 0,'0'0'0,"-42"21"0,-1-21 0,1 21 0,0-21 15,21 0-15,-1 0 0,44 0 31,20 0-31,-21 0 0,21 0 16,1 0-16,20 0 0,-20 0 0,20 0 16,1 0-16,20 0 0,-20 0 0,-1-21 15,-20 21-15,20-21 0,-21 21 16,1 0-16,-22 0 0,0-21 0,0 21 16,0-21-16,1-1 0,-1 22 0</inkml:trace>
  <inkml:trace contextRef="#ctx0" brushRef="#br0" timeOffset="99136.2">22415 17865 0,'0'-21'0,"0"-1"16,0 1 0,0 0-16,0 0 15,0 0-15,0 0 0,0-1 16,0 1-16,0-21 0,0 21 0,22-22 15,-22-189-15,21-192 0,0 1 0,-21 21 16,0 63-16,21 64 0,0 63 16,-21 22-16,21 63 0,-21 0 0,0 42 15,0 22-15,0 20 0,0 1 0,0 0 16,0 20-16,0 1 0,0 42 62,0 1-46,22-22 15,-1 0-15,-21-22-16,0 1 16,0 0-1,-21 21 63</inkml:trace>
  <inkml:trace contextRef="#ctx0" brushRef="#br0" timeOffset="101044.7">22479 14690 0,'21'0'0,"-21"-21"15,21-1 1,-21 1-16,21 21 0,-21-21 0,22 0 15,-1 0-15,-21 0 16,21-1-16,-21 1 16,21 21-16,-21-21 15,-21 42 17,0 0-32,0 1 0,21-1 0,-22 0 15,1 21-15,0-21 0,21 22 16,0-1-16,-21 0 0,21-20 0,-21 20 15,21 0-15,0-21 0,-21 22 0,21-1 16,0-21-16,0 0 0,0 22 16,0-22-16,21 0 0,0 0 0,0 0 15,0-21-15,0 0 16,1 0-16,20 0 0,-21 0 0,21 0 16,-20 0-16,20-21 0,-21 0 15,21 0-15,-20 0 0,-1 0 0,21-1 16,-42 1-16,21 0 0,0-21 0,-21 21 15,0-1-15,0-20 0,0 0 16,0 21-16,0-22 0,0 1 0,-21 0 16,0 20-16,0-20 0,-21 0 15,20 21-15,-20-1 0,21 1 0,-21 0 16,20 0-16,-20 21 0,21 0 16,-21 0-16,20 0 0,-20 0 0,21 0 15,0 21-15,0 0 16,-1 0-16,1 1 0,0-1 0,21 0 15,-21 0-15,21 0 0,0 0 16,0 1-16,0-1 0,21 0 0,0-21 16,22 21-16,-22-21 0,21 0 15,0 0-15,1 0 0,-1 0 0,22 0 16,-22 0-16,21 0 0,1-21 16,21 0-16,-22 0 0,22-22 15,-1 22-15,1-21 0,0-1 0,-22 1 16,22 0-16,-22-1 0,1 1 0,-22 0 15,1-1-15,-1 1 0,-21 0 16,0 21-16,-21-22 0,0 22 16,0-21-16,0 21 0,0-1 0,-21 1 15,0 0-15,0 21 0,-22 0 16,22 0-16,-21 0 0,0 0 0,20 21 16,-20 0-16,0 1 0,-1 20 15,22 0-15,-21 1 0,21 20 0,0-21 16,-1 22-16,1 21 0,0-22 15,0 1-15,21 20 0,-21-20 0,21 20 16,0-20-16,0 21 0,0-1 16,0 1-16,0 0 0,0-1 0,0 1 15,0 21-15,0-22 0,0 1 16,21 0-16,0-1 0,-21 1 16,0 0-16,0-1 0,21 1 0,-21-21 15,0 20-15,21-20 0,-21-1 0,0-20 16,0 20-16,0-21 0,0 1 15,22-1-15,-22 0 0,0-20 0,0-1 16,0 0-16,0 0 0,-22-21 31,-20 0-31,21 0 16,-21-21-16,20 0 0,-20 0 0,0-1 16,-22 1-16,22-21 0,-22 0 0,1 20 15,-1-20-15,22 0 16,-21-1-16,20 1 0,1 0 0,0-1 15,20 1-15,1 0 0,0-1 16,21 22-16,0 0 0,0 0 0,0-21 16,0 20-16,21 22 0,0-21 0,1 0 15,-1 0-15,0 0 0,0 21 16,0-21-16,0-1 0,1 1 0,-22 0 16,21 0-16,0 0 0</inkml:trace>
  <inkml:trace contextRef="#ctx0" brushRef="#br0" timeOffset="102245.24">25463 14796 0,'22'0'16,"-22"-22"0,21 1-16,0 21 0,-21-21 0,21 21 15,0-21-15,0 0 0,-21 0 0,22-1 16,-22 1-16,21 0 0,-21 0 16,0 0-16,0 0 0,0-1 0,-21 1 15,-1 0-15,1 0 16,0 0-16,-21 0 0,21 21 0,-22 0 15,1 0-15,0 0 0,-1 0 16,1 21-16,0 0 0,-1 21 0,1-21 16,0 22-16,-1-1 0,22 0 15,0 1-15,0-1 0,0 22 0,21-22 16,0-21-16,0 21 0,0 1 0,0-22 16,0 21-16,21-21 0,0 1 15,0-22-15,21 0 0,-20 0 0,20 0 16,0 0-16,-21 0 0,22 0 15,-1-22-15,0 1 0,-20 0 16,20 0-16,0 0 0,-21 0 16,1-22-16,-1 22 0,0 0 0,0-21 15,-21-1-15,0 22 0,21-21 16,-21 21-16,0-22 0,0 22 0,0 0 16,0 42 15,0 0-31,0 0 0,0 22 0,0-22 15,0 0-15,0 21 0,0-20 16,0-1-16,0 21 0,21-21 0,-21 0 16,22 1-16,-1-22 0,0 21 15,0 0-15,0-21 0,22 0 0,-22 0 16,21 0-16,-21 0 0,22 0 16,-1 0-16,0-21 0,1 0 15,-1-1-15,0 1 0,1 0 0,-22 0 16,21 0-16,-21 0 0,0-1 15,1-20-15,-1 21 0,-21 0 0,21 21 16,-21-21-16,0-1 0,-21 44 31,0-1-31,21 0 16,-22 0-16,1 21 0,0-20 16,21-1-16,0 0 0,-21 0 0,21 0 15,-21 22-15,21-22 0,-21 0 16,21 0-16,0 0 15,0 0-15,0 1 16,0-44 15,0 1-31,0 0 16,0 0-16,0 0 0,21 0 0,0-22 16,0 1-16,-21 21 0,21-22 15,0 1-15,1 0 0,-1-1 0,21 22 16,-21-21-16,0 21 15,22 0-15,-22-1 0,21 22 0,-21 0 16,1 0-16,20 22 0,-21-1 16,21 0-16,-20 0 0,-1 0 0,0 22 15,0-22-15,-21 21 0,0-21 0,0 22 16,0-22-16,0 21 0,0-21 16,0 22-16,0-22 0,0 0 0,-21 0 15,0 0-15,0 0 16,21 1-16,0-44 31,0 1-15,0 0-16</inkml:trace>
  <inkml:trace contextRef="#ctx0" brushRef="#br0" timeOffset="102888.39">28681 14393 0,'0'0'16,"0"-21"-16,21 0 0,-21 0 0,0 0 0,0 0 16,0-1-16,-21 22 31,0 0-31,21 22 0,0-1 15,-22 0-15,1 21 0,0 1 16,0-1-16,21 0 0,-21 1 0,0-1 16,21 0-16,0 1 0,-22-1 15,22 0-15,-21 1 0,21-1 0,0 0 16,0-21-16,0 22 0,0-22 16,21 0-16,1 0 0,20-21 0,-21 0 15,21 0-15,1 0 0,-1 0 16,0 0-16,22-21 0,-22 0 0,22 0 15,-22 0-15,22-22 0,-22 1 16,0 21-16,-21-22 0,1 1 0,-1 0 16,-21-22-16,0 22 15,0 0-15,-21-22 0,-1 22 0,-20-1 0,0 1 16,-1 21-16,1-21 16,0 20-16,-1 1 0,1 21 0,0 0 15,-1 0-15,1 0 0,21 0 0,-21 21 16,20 1-16,1-1 0,0 21 15,0-21-15,21 22 0,-21-22 0,21 21 16,0-21-16,0 0 0,21 1 16,0-1-16,0-21 0,22 0 0,-1 0 15,0 0-15</inkml:trace>
  <inkml:trace contextRef="#ctx0" brushRef="#br0" timeOffset="103875.33">29676 14034 0,'0'0'0,"21"-43"0,-21 1 16,0 0-16,0 20 0,0-20 0,0 21 16,0 0-16,-21 42 15,-1 0-15,1 0 16,21 22-16,0-1 0,-21 0 16,0 1-16,0 20 0,21 1 0,-21-1 15,-1 1-15,22-1 0,-21 1 16,0-1-16,0-21 0,21 22 15,0-22-15,-21 1 0,21-1 16,-21 0-16,21-21 0,0 22 0,0-22 16,0 0-16,0-42 47,21 0-47,-21 0 0,21-22 0,-21 22 15,21 0-15,0-21 0,-21-1 16,21 1-16,1 21 0,-1-22 0,0 22 15,21-21-15,-21 21 0,22 0 16,-1 21-16,0-22 0,1 22 0,-1 0 16,0 0-16,1 22 0,-22-22 15,21 21-15,-21 0 0,1 0 0,-1 0 16,-21 0-16,0 1 0,0-1 16,0 0-16,0 0 15,-21 0-15,-1 0 0,-20 1 0,21-22 16,-21 21-16,-1 0 0,22-21 15,-21 21-15,-1-21 0,22 0 0,-21 21 16,0-21-16,20 0 0,1 0 16,0 21-16,21 1 15,0-1 1,21-21-16,0 0 0,22 0 16,-22 0-16,21 0 0,22 0 15,-22-21-15,0 21 0,1-22 0,20 1 16,-20 21-16,-1-21 15,0 0-15,-21 0 0,22 0 0,-22-1 16,0 1-16,21 0 0,-42-21 16,22 21-16,-22-1 0,0 1 0,0-21 15,0 21-15,0 0 0,0-1 16,0 1-16,-22 42 31,22 1-15,0 20-16,0-21 0,0 21 15,-21 1-15,21 20 0,-21-20 16,21 20-16,-21-21 0,21 22 0,-21-1 16,21 22-16,0-21 0,0 20 15,0 1-15,0 0 0,0-22 0,0 22 16,21-1-16,-21 1 0,21-21 16,0 20-16,-21-20 0,21 20 0,-21-20 15,0-1-15,0 1 0,0-1 0,0-20 16,0-1-16,0 0 0,0 1 15,-21-22-15,0 0 0,0 0 0,0 0 16,0-21-16,-1 0 0,1 0 16,0 0-16,0 0 0,-21 0 0,20 0 15,1-21-15,0 0 0,-21 0 16,21 21-16,-1-21 0,1 0 16,0-1-16,0-20 0,21 21 0,-21 0 15,21-22-15,0 22 0,0-21 16,-21 0-16,21 20 0,0-20 0,0 0 15,0 21-15,21-22 0,-21 1 16,21 0-16,0-1 0,0 1 0,-21 0 16,21-1-16,1-20 0</inkml:trace>
  <inkml:trace contextRef="#ctx0" brushRef="#br0" timeOffset="104116.82">30035 14076 0,'0'0'0,"-21"0"0,-21-21 16,21 21-16,0 0 31,21 21-31,0 0 15,0 0-15,0 0 16,21-21 0,0 0-16</inkml:trace>
  <inkml:trace contextRef="#ctx0" brushRef="#br0" timeOffset="105148.04">30565 14796 0,'0'0'16,"0"21"-16,21-21 16,0 0-16,0 0 0,0 0 15,0-21-15,1-1 0,-1 1 0,21 0 16,-21 0-16,0 0 16,-21-22-16,22 22 0,-1-21 0,-21 0 15,0-1-15,0 22 0,0-21 16,0 21-16,0-22 0,0 22 0,0 0 15,-21 42 1,-1-21-16,1 21 16,21 22-16,-21-22 0,0 21 15,0 0-15,21 1 0,0-1 0,0 0 16,0-20-16,0 20 0,0 0 16,0-21-16,0 22 0,0-22 0,0 0 15,21 0-15,0 0 0,0-21 0,0 22 16,1-22-16,-1 0 15,21 0-15,-21 0 0,22 0 0,-1 0 16,-21 0-16,21-22 0,1 1 16,-1 0-16,-21 0 0,22 0 0,-1 0 15,-21-22-15,21 1 0,-20 21 16,20-22-16,-21 22 0,0 0 0,-21 0 16,21 21-16,-21-21 0,22 21 15,-1 0 32,0 0-16,-21-21-15,0-1 0,0 1-16,0 0 15,-21 21 1,0 0-16,-1 0 15,22 21-15,-21-21 16,0 21-16,0 1 0,0 20 0,21-21 16,-21 0-16,21 22 0,-22-22 15,22 21-15,0-21 0,0 22 16,0-22-16,0 0 0,0 0 16,0 0-16,22 0 0,-1 1 0,0-1 15,0-21-15,0 0 0,0 0 16,1 0-16,-1 0 0,21 0 0,-21 0 15,0 0-15,22-21 0,-22-1 16,0 1-16,0 0 0,0 0 0,1-21 16,20-1-16,-21 1 0,0 0 15,0-22-15,1 1 0,-22-1 16,21 1-16,0 20 0,0-20 0,-21-1 16,0 22-16,0 0 15,0-1-15,0 22 0,0 0 0,0 0 16,0 0-16,-21 42 31,21 0-31,-21 0 0,0 21 16,21 1-16,-22-1 0,22 0 0,0 1 15,-21 20-15,21-20 0,0 20 16,0-21-16,0 22 0,0-22 16,0 1-16,0-1 0,0 0 0,0-21 15,0 1-15,0 20 0,0-21 16,21 0-16,-21 0 0,22-21 15,-1 0-15,0 0 16,0 0-16,0 0 0,0 0 16,1 0-16,-22-21 15,21 21-15,0-21 0,-21 0 0,21 0 16,0 21-16</inkml:trace>
  <inkml:trace contextRef="#ctx0" brushRef="#br0" timeOffset="105416.89">31813 14499 0,'-21'0'0,"42"0"0,-63 0 16,21 0-16,21-21 0,0 0 16,21 21-16,0-21 15,0 21-15,1-21 0,20-1 16,0 1-16,-21 21 0,22-21 0,-1 21 15,0 0-15,1-21 0,-1 21 0,-21 0 16,22-21-16,-1 21 0,-21 0 16,0 0-16,0 0 0,-21-21 15,-21 21 1,0 0-16,-21 21 16,-1-21-16</inkml:trace>
  <inkml:trace contextRef="#ctx0" brushRef="#br0" timeOffset="108480.08">6181 17145 0,'21'21'15,"0"-21"-15,0 0 16,0-21 0,0 21-16,-21-21 15,0 0-15,0 0 0,22-1 16,-22 1-16,0 0 0,0 0 15,0 0-15,-22 0 0,22-1 0,-21 1 16,0 0-16,-21 0 0,21 0 16,-1 0-16,-20 21 0,21 0 15,-21 0-15,20 0 0,-20 0 16,21 0-16,-21 0 0,20 21 16,1 0-16,-21 0 0,21 21 0,0 1 15,21-1-15,0-21 0,-22 22 16,22-1-16,0 0 0,0 1 0,0-1 15,22-21-15,-1 21 0,-21-20 16,21-1-16,21 0 0,-21 0 0,1-21 16,-1 0-16,21 0 0,-21 0 15,22 0-15,-22 0 0,0 0 16,21 0-16,-21-21 0,22 0 0,-22 0 16,21-22-16,-21 22 0,1 0 15,20-21-15,-21-1 0,0 1 16,0 0-16,-21-22 0,22 22 15,-22-22-15,21 22 0,-21-22 0,21 22 16,-21-21-16,0 20 0,0 1 16,0 21-16,0-22 0,0 22 0,0 0 15,0 0-15,0 42 32,0 0-32,0 0 0,0 1 15,0 20-15,-21 21 0,21-20 0,0 20 16,0-20-16,0 20 0,0 1 15,-21-22-15,21 21 0,0-20 16,0-1-16,0 0 0,0-20 16,21 20-16,0-21 0,0 0 15,0-21-15,0 0 0,22 0 0,-22 0 16,0 0-16,21 0 0,-20 0 16,20 0-16,0-21 0,-21 0 0,22 0 15,-22-22-15,0 22 0,0 0 16,0 0-16,1-21 0,-1 20 0,-21 1 15,21 0-15,-21 0 0,0 0 16,0 42 15,0 0-15,0 0-16,0 22 16,0-22-16,0 0 0,0 0 0,0 0 15,0 0-15,0 1 0,0-1 16,0 0-16,21 0 0,0-21 0,-21 21 15,21-21-15,1 0 0,-1 0 16,0 0-16,0 0 16,0 0-16,0 0 0,-21-21 15,22 0-15,-1 0 0,-21 0 16,21-1-16,-21 1 0,0 0 0,0-21 16,0 21-16,0-22 0,0 22 15,0 0-15,0 0 0,21 0 16,-21-1-16,0 44 47,0-1-47,0 0 0,0 21 0,0-21 15,0 1-15,0-1 0,0 21 16,0-21-16,0 0 0,21 1 0,-21-1 16,0 0-16,0 0 0,21 0 15,1-21-15,-1 21 0,0-21 16,0 0-16,0 0 0,0 0 15,1 0-15,-1-21 0,0 21 16,0-21-16,0 0 0,0 0 16,1 0-16,-1-1 0,0-20 15,0 21-15,0-21 0,-21 20 0,0-20 16,0 21-16,0 0 0,0 0 16,0-1-16,0 1 0,-21 21 15,0 0-15,0 0 16,21 21-16,0 1 0,-21-1 15,21 0-15,0 0 0,0 0 16,0 0-16,21 1 0,0-22 0,0 21 16,-21 0-16,21 0 0,0 0 15,1 0-15,-1 1 0,0-1 0,0 0 16,0 0 0,0 0-16,1-21 15,-22 21-15,21-21 0,0 0 16,0 0-16,0 0 0,0 0 15,1 0-15,-1-21 0,0 0 16,0 21-16,0-21 0,0 0 0,1 0 16,-1-22-16,0 22 0,-21-21 15,21 21-15,0-1 0,-21-20 0,0 21 16,0 0-16,0 0 0,21-1 16,-21 1-16,0 42 31,-21 1-31,21-1 15,0 21-15,0-21 16,0 0-16,0 1 0,0-1 0,0 0 16,21 0-16,1 0 0,-22 0 15,21 1-15,0-1 0,0-21 0,0 21 16,0-21-16,1 0 0,-1 0 16,0 0-16,21 0 0,-21 0 0,22 0 15,-22-21-15,21 21 0,-21-21 16,1-1-16,-1 1 0,0 0 15,0 0-15,0-21 0,-21 20 0,0 1 16,0-21-16,0 21 0,0 0 16,0-1-16,0 1 0,0 0 15,-21 21 1,0 0-16,21 21 16,-21 0-16,21 1 0,0-1 0,0 0 15,0 0-15,-21 0 0,21 22 16,0-22-16,0 0 0,0 0 15,0 0-15,0 0 0,0 1 16,0-44 15,0 1-15,21 0 0,-21 0-16,0 0 0,0 0 0,21-22 15,-21 22-15,21 0 0,-21 0 16,0-22-16,21 22 0,0 0 0,-21 0 15,22 21-15,-1-21 16,0 21-16,-21 21 16,21 0-16,-21 0 0,0 0 15,0 1-15,0-1 0,21 0 0,-21 0 16,21 21-16,1-20 0,-22-1 16,21 0-16,0 0 0,0-21 15,0 21-15,22 0 0,-22-21 0,21 0 16,0 0-16,1 0 0,20 0 15,-20 0-15,-1 0 0,0-21 0,22 21 16,-22-21-16,-21 0 0,22 0 16,-22 0-16,0-1 0,0 1 0,-21-21 15,21 21-15,-21-22 0,0 22 16,0-21-16,0 21 0,0-22 0,-21 22 16,0 0-16,0 21 0,0-21 15,-1 21-15,1 0 0,0 0 0,0 0 16,0 21-16,-22 0 0,22 0 15,0 1-15,-21 20 0,21-21 16,21 21-16,0-20 0,0-1 16,0 0-16,0 0 0,0 0 0,21 0 15,0 1-15,0-22 0,0 0 16,0 0-16,1 0 0,-1 0 0,0 0 16,0 0-16,0-22 0,0 1 15,1 0-15,-1 21 0,-21-21 0,0 0 16,21 0-16,-21-1 15,0 44 17,0-1-32,0 21 15,0-21-15,0 0 0,-21 22 16,21-22-16,-21 21 0,21 1 0,-22-22 16,22 21-16,0 0 0,0 1 15,-21 20-15,21-20 0,0 20 0,0-21 16,0 22-16,0-1 0,0-20 15,0 20-15,0 1 0,21-22 0,-21 22 16,0-22-16,0 21 0,0-20 16,0-1-16,0 0 0,0 1 0,0-1 15,0 0-15,0-20 0,0-1 16,0 0-16,0 0 0,-21-21 0,0 0 31,0 0-15,21-21-16,-21 0 0,0 0 15,21-22-15,-22 22 0,1-21 16,0-1-16,0 1 0</inkml:trace>
  <inkml:trace contextRef="#ctx0" brushRef="#br0" timeOffset="108703.95">8678 16404 0,'0'0'15,"-21"0"-15,0 0 16,21-21 31,21 21-47</inkml:trace>
  <inkml:trace contextRef="#ctx0" brushRef="#br0" timeOffset="111904.14">11980 16870 0,'0'0'0,"-21"21"15,21 0 1,-21-21-16,21 21 0,-21-21 15,21-21 32,21 21-47,0-21 0,-21 0 0,21-21 16,0 20-16,1-20 0,-1 21 16,0-21-16,0-1 0,0 1 0,0 0 15,1-22-15,-22 22 0,0-1 16,0-20-16,0 21 0,0-1 0,0 1 15,0 21-15,-22-22 0,1 22 16,0 21-16,0 0 0,0 0 0,0 0 16,-1 21-16,1 1 0,0-1 15,0 21-15,0 22 0,21-22 16,0 21-16,-21 1 0,21-1 0,0 1 16,0-1-16,0 22 0,0-21 15,0-1-15,0-21 0,21 22 0,0-22 16,0 1-16,0-1 0,0-21 15,1 21-15,-1-20 0,21-22 0,-21 21 16,22-21-16,-1 0 0,-21 0 16,21 0-16,1-21 0,-22-1 0,21 1 15,-21 0-15,22 0 0,-22-21 16,0 20-16,21-20 0,-42 0 0,22-1 16,-1 22-16,-21-21 15,0 21-15,21-22 0,-21 22 0,0 0 16,0 0-16,-21 21 15,21 21 1,-21-21-16,21 21 0,-22 0 16,22 22-16,0-22 0,0 21 0,0-21 15,0 22-15,0-1 0,0-21 16,0 22-16,0-22 0,0 0 0,22 0 16,-1 0-16,0 0 0,0 1 15,0-1-15,0-21 0,1 0 0,20 0 16,-21 0-16,21 0 0,-20 0 15,20 0-15,-21-21 0,21-1 16,-20 1-16,20 0 0,-21 0 0,0 0 16,0-22-16,-21 22 0,0-21 15,0 0-15,0-1 0,0-20 0,0 20 16,-21 1-16,21 0 0,-42 21 16,21-22-16,0 22 0,-1 0 0,-20 0 15,21 0-15,-21 21 0,20 0 16,-20 0-16,0 0 0,21 21 0,-22 0 15,22 0-15,0 0 0,0 22 16,0-22-16,-1 21 0,22 0 0,0 1 16,0-1-16,0 0 0,0 1 15,0-1-15,0 0 0,22 1 16,-1-22-16,21 0 0,0 21 16,-20-20-16,20-1 0,21-21 0,-20 21 15,20-21-15,1 21 0,-1-21 16,1 0-16,-1 0 0,1-21 0,-1 0 15,1 0-15,-22-1 0,22 1 0,-22 0 16,0 0-16,1 0 0,-22 0 16,0-22-16,0 22 0,-21-21 0,0 21 15,0-22-15,0 22 0,0-21 16,0 21-16,-21-22 0,0 22 0,0 0 16,-1 21-16,1-21 0,-21 21 15,21 0-15,0 0 0,-22 0 16,22 21-16,-21 0 0,21 0 15,-1 0-15,-20 1 0,21 20 0,0-21 16,0 21-16,21-20 0,0-1 16,0 21-16,0-21 0,0 0 0,0 1 15,0-1-15,21 0 0,0-21 16,0 0-16,0 21 0,0-21 0,1 0 16,-1 0-16,21 0 0,-21-21 0,0 21 15,22-21-15,-22 0 16,0-1-16,0 1 0,0 0 0,1 0 0,-22 0 15,0-22-15,21 22 0,-21 0 16,21-21-16,-21 21 0,0-1 16,0 1-1,0 42 1,0 1-16,0-1 16,0 0-16,0 21 0,21-21 0,-21 1 15,21-1-15,-21 21 0,0-21 16,21 0-16,1 1 0,-1 20 0,21-21 15,-21 0-15,22 0 0,-1-21 16,21 22-16,-20-22 0,20 0 0,1 0 16,20 0-16,-20 0 0,-1 0 15,22 0-15,-21 0 0,-22-22 0,21 1 16,-20 0-16,-1 0 0,0 0 16,-20 0-16,-1-1 0,0-20 15,-21 0-15,0 21 0,0-22 0,0 22 16,0 0-16,0 0 0,-21 0 15,0-1-15,-22 22 0,22 0 0,0 0 16,-21 0-16,20 0 0,-20 0 16,0 22-16,21-1 0,-22 0 0,22 0 15,-21 21-15,21-20 0,-1-1 16,1 21-16,21-21 0,-21 0 16,21 22-16,0-22 0,0 0 0,0 0 15,21 0-15,0 1 0,1-22 0,20 21 16,-21-21-16,0 0 0,0 0 15,22 0-15,-22 0 0,21 0 16,-21-21-16,22-1 0,-22 1 0,0 0 16,21 0-16,-20 0 0,-1-22 15,0 1-15,-21 0 0,21-1 0,0 1 16,-21-21-16,21-1 0,-21 22 16,0-22-16,0 1 0,0-1 0,22 1 15,-22 20-15,0-20 0,21 21 16,-21-1-16,0 22 0,0-21 0,21 21 15,-21-1-15,0 44 32,0-1-32,0 0 0,0 21 0,0 1 15,0-1-15,0 0 0,0 1 16,0 20-16,-21-21 0,21 22 0,0-1 16,0-20-16,0 20 0,0-20 15,0-1-15,0 21 0,0-20 0,0-22 16,0 21-16,0-21 0,21 22 15,0-22-15,0 0 0,0-21 0,1 21 16,20-21-16,-21 0 0,0 0 16,22 0-16,-1-21 0,-21 21 0,0-21 15,22 0-15,-22 0 16,0-1-16,21 1 0,-21-21 0,1 21 0,-22-22 16,21 22-16,0 0 0,-21-21 15,0 21-15,0-1 16,0 44 15,-21-22-31,21 21 0,-21 0 0,21 0 16,0 0-16,0 0 0,0 1 15,0-1-15,0 0 0,0 0 16,21-21-16,0 21 0,0-21 16,0 0-16,0 0 0,1 0 15,-1 0-15,21 0 0,-21 0 0,0 0 16,1 0-16,-1 0 0,0-21 15,0 21-15,0-21 0,-21 0 0,21 0 16,-21-1-16,22-20 0,-22 21 16,0 0-16,0 0 0,0-1 0,0 1 15,0 0-15,0 42 32,0 0-17,0 1-15,0-1 0,0 0 0,0 0 16,-22 0-16,22 0 0,-21 1 15,21-1-15,-21 0 0,21 0 16,0 0-16,0 0 16,-21-21-16,21-21 31,21 0-15,-21 0-16,0 0 0,21 0 0,0-1 15,1 1-15,-22-21 0,21 21 16,0-22-16,0 22 0,0 0 0,-21 0 15,21 0-15,1 0 0,-1-1 16,0 22-16,0 0 16,-21 22-1,0-1-15,0 0 16,0 0-16,0 0 0,0 0 0,0 1 16,0-1-16,0 0 0,0 21 15,0-21-15,0 1 0,21-1 0,0 0 16,1-21-16,-1 21 0,21 0 15,-21-21-15,22 0 0,-22 0 0,21 0 16,0 0-16,1 0 0,-22 0 16,21 0-16,-21-21 0,1 0 0,20 21 15,-21-21-15,0 0 0,-21-22 0,21 22 16,-21 0-16,22-21 0,-22 20 16,0 1-16,0-21 0,0 21 0,0 0 15,-22-1-15,1 1 16,0 0-16,0 21 0,0 0 0,-22 0 15,22 0-15,0 0 0,0 0 0,0 21 16,0 0-16,21 1 0,0-1 16,0 0-16,0 0 0,0 0 15,0 0-15,0 1 16,21-22-16,0 0 0,0 21 0,0-21 16,0 0-16,1 0 0,-1 0 15,0 0-15,0 0 0,0-21 0,0 21 16,1-22-16,-1 22 0,0-21 15,0 21-15,-21-21 16,0 42 15,0 0-15,-21 1-16,0-1 0,21 0 16,-21 21-16,-1-21 0,22 1 15,-21 20-15,0-21 0,0 21 0,21 1 16,0-1-16,-21 0 0,0 1 15,21 20-15,-22-20 0,22 20 0,0 1 16,-21-1-16,0-21 0,0 22 16,21-1-16,0 1 0,-21-1 0,0-20 15,-1 20-15,22-20 16,-21-1-16,21-21 0,-21 21 0,21-20 16,-21-1-16,21 0 15,-21-21 1,0 0-1,21-21 1,-22 0-16,1-1 16,0 1-16,0 0 0,21 0 15,-21-21-15,0-1 0,-1 1 0,1 0 16,0-22-16,0 22 0</inkml:trace>
  <inkml:trace contextRef="#ctx0" brushRef="#br0" timeOffset="112108.02">15473 16510 0,'-43'21'16,"43"-42"-16,0 0 31,22 21 0,41 0-31,-42 0 16</inkml:trace>
  <inkml:trace contextRef="#ctx0" brushRef="#br0" timeOffset="112672.6">18500 17082 0,'0'0'0,"0"-43"16,0 1-16,0 21 0,0-22 0,0 22 16,0-21-16,0 0 0,0 20 0,0-20 15,0 0-15,0-1 16,0 22-16,0 0 0,-22 0 0,22 0 15,0 0-15,-21 21 16,21 21-16,-21 21 16,21 0-16,0 22 0,0-1 0,0 1 15,0 21-15,0-22 0,0 22 16,0-1-16,-21 22 0,0-21 0,21 21 16,-21-22-16,-1 22 0,22-21 15,-21 21-15,0-22 0,0 1 0,0 0 16,0-1-16,21 1 0,-22-21 15,1-1-15,21 1 0,-21-1 0,21-21 16,0 1-16,0-1 16,0-21-16,0 0 0,-21-21 0,21-21 31,0 0-31,0 0 0,0-21 16,0-1-16,0-20 0</inkml:trace>
  <inkml:trace contextRef="#ctx0" brushRef="#br0" timeOffset="113025.4">18182 17039 0,'0'0'0,"-21"-63"0,0 20 0,0 1 16,21 0-16,-22-1 0,22 22 16,0-21-16,0 21 0,0-22 15,0 22-15,0 0 0,43 0 0,-22 0 16,21-22-16,1 22 0,-1 21 15,21-21-15,1 0 0,-1 21 0,1 0 16,21 0-16,-22 0 0,-21 21 16,22 0-16,-22 0 0,1 22 0,-22-22 15,0 21-15,-21 1 0,0-1 0,0 21 16,0-20-16,-21-1 0,0-21 16,-1 22-16,-20-1 0,0-21 0,21 0 15,-22 0-15,1 1 16,21-1-16,-22 0 0,22-21 0,0 0 15,-21 0-15,21 0 16,21-21 0,21 21-1,0-21-15,0-1 0,0 1 0,22 0 16,-22 21-16</inkml:trace>
  <inkml:trace contextRef="#ctx0" brushRef="#br0" timeOffset="113384.19">19029 16701 0,'0'0'0,"0"-22"0,0 1 16,0 0 0,0 0-16,21 21 15,-21-21-15,21 21 16,0 0-16,0 0 0,1 0 16,-1 0-16,0 0 0,21 21 0,-21 0 15,1 0-15,-1 22 0,-21-22 16,21 21-16,-21-21 0,0 22 0,0-22 15,0 21-15,0-21 0,0 22 16,0-22-16,-21 0 0,21 0 0,-21 0 16,-1 0-16,1-21 0,0 0 15,0 22-15,0-22 0,0 0 16,-1-22 0,22 1-16,0 0 0,0 0 0,0 0 15,0-22-15,22 22 0,-1-21 16,0 0-16,0 20 0,0-20 0,0 0 15,1 21-15,-1-1 0,21 1 16,-21 0-16,0 0 0,22 21 0,-22 0 16,21 0-16,-21 0 0,22 0 0,-22-21 15</inkml:trace>
  <inkml:trace contextRef="#ctx0" brushRef="#br0" timeOffset="113811.98">19960 16552 0,'-21'0'16,"0"22"-16,0-1 15,-1 0-15,1 0 0,0 0 0,21 22 16,-21-22-16,0 0 0,0 21 16,-1 1-16,1-22 0,21 0 0,0 21 15,0-21-15,0 1 0,0-1 16,0 0-16,0 0 0,21 0 15,1-21-15,-1 0 0,21 0 16,-21 0-16,0 0 0,22 0 16,-22-21-16,0 0 0,21 0 0,-20 0 15,-1-1-15,21 1 0,-21 0 16,0-21-16,-21 21 0,0-22 0,0 1 16,0 0-16,0 20 0,0 1 15,-21-21-15,0 21 0,0 21 0,0-21 16,0 21-16,-1 0 0,1 0 15,-21 0-15,21 0 0,0 21 0,-22-21 16,22 21-16,0 0 0,0 0 16,0 22-16,-1-22 0,22 0 0,-21 0 15,21 0-15,0 22 0,0-22 16,0 0-16,21 0 0,22-21 16,-22 21-16,0 0 0,21-21 0,-20 22 15,20-22-15,-21 0 0</inkml:trace>
  <inkml:trace contextRef="#ctx0" brushRef="#br0" timeOffset="115116.37">20235 17039 0,'0'0'0,"21"0"0,-21-21 31,22 0-31,-1 0 16,-21-22-16,0 22 0,21 0 15,0-21-15,-21-1 0,21 1 16,0 21-16,1-21 0,-1-1 15,0 22-15,0-21 0,0 21 0,0-1 16,1 22-16,-22-21 0,21 21 16,0 0-16,0 0 0,0 21 15,-21 1 1,0-1-16,0 0 16,21-21 30,-21-21-30,0 0-16,0-1 16,0 1-16,0 0 15,0 0-15,-21 21 0,21-21 0,-21 21 16,0 0-16,0 0 16,0 0-16,-1 0 0,1 21 15,21 0-15,-21 0 0,0 0 16,21 1-16,0-1 0,0 0 0,0 21 15,0-21-15,0 22 0,0-1 0,0-21 16,0 22-16,0-22 0,21 0 16,0 21-16,0-21 0,1 1 0,-1-1 15,0 0-15,0-21 0,0 0 16,0 0-16,22 0 0,-1 0 16,-21 0-16,22 0 0,-22-21 15,0 21-15,21-21 0,-21-1 0,1 1 16,-1-21-16,0 21 0,-21-22 15,21 1-15,0 0 0,-21-1 0,21 22 16,-21-21-16,0 21 0,0 0 0,0-1 16,0 1-16,-21 21 15,0 0 1,0 0-16,21 21 0,0 1 16,-21 20-16,21-21 0,-21 0 0,21 22 15,0-22-15,0 0 16,0 21-16,0-21 0,0 1 0,21-1 15,0 0-15,0 0 0,-21 0 0,21 0 16,0-21-16,1 0 0,-1 0 16,0 0-16,0 0 0,0 0 0,22 0 15,-22-21-15,0 0 0,21 0 16,-21 0-16,1 0 0,-1-1 0,0-20 16,-21 21-16,21-21 0,-21-1 15,21 22-15,-21-21 0,0 21 0,0-1 16,0 1-16,0 0 15,-21 21 1,21 21-16,0 0 16,0 1-16,0-1 15,0 0-15,0 21 0,0-21 0,0 1 16,0-1-16,0 0 0,21 0 16,-21 0-16,21 0 0,-21 1 0,0-1 15,0 0-15,0 0 16,-21-21 15,0 0-31,0 0 0,0-21 16,0 21-16,-1 0 15,22 21 32,22-21-47,-1 0 0,0 21 16,0-21-16,0 0 0,0 0 15,1 0-15,-1 0 0,0 0 16,0-21-16,21 21 0,-20-21 16,20 0-16,-21 21 0,21-21 0,1-1 15,-1 1-15,0 0 0,-20-21 0,20 21 16,-21-22-16,21 22 16,-20-21-16,-1 21 0,0-22 0,0 22 0,-21 0 15,0 0-15,0 0 0,0-1 16,-21 22-16,0 0 15,0 0-15,-1 22 0,-20-1 0,21 0 16,0 0-16,21 0 0,0 0 16,0 22-16,0-22 0,0 21 0,21-21 15,0 22-15,0-22 0,22 21 16,-22-21-16,21 22 0,-21-22 0,0 0 16,1 0-16,-1 0 0,0 1 15,-21-1-15,0 0 0,0 0 16,-21-21-16,0 0 0,-1 0 0,1 0 15,0 0-15,-21 0 16,21 0-16,-1 0 0,-20-21 0,42 0 0,-21 0 16</inkml:trace>
  <inkml:trace contextRef="#ctx0" brushRef="#br0" timeOffset="116052.82">23728 16404 0,'0'-21'0,"0"42"0,-21-42 16,21 0 0,-22 21-1,1 0 1,21 21 0,-21 0-1,0 0-15,0 1 0,0-1 0,21 0 16,-22 0-16,22 0 0,-21-21 0,21 21 15,0 1-15,0-1 16,21-21-16,1 0 16,-1 0-16,0 0 0,21-21 15,-21 21-15,22-22 0,-1 1 0,0 0 16,1 0-16,-1 0 0,-21 0 16,0-1-16,1-20 0,-1 21 0,-21 0 15,0-22-15,0 22 0,0-21 16,-21 21-16,-1 0 0,1-22 0,0 22 15,-21 0-15,21 0 0,-1 21 16,1-21-16,21-1 0,0 1 16,21 21-1,22 0-15,-1-21 16,0 0-16,22 21 0,-1-21 0,1 21 16,-1-21-16,1-1 0,-1 22 15,22-21-15,-21 0 0,-1 21 0,1-21 16,-22 0-16,0 21 0,1 0 15,-22-21-15,0 21 0,0 0 0,-42 0 32,0 0-32,-22 21 0,22 0 15,-21 21-15,0-21 0,20 22 16,-20-1-16,0 0 0,21 22 16,-22-1-16,22-20 0,0 20 0,0 22 15,0-22-15,21 1 0,0-1 0,0 22 16,0-21-16,0 20 0,0 1 15,0-22-15,21 22 0,0 0 0,21-22 16,-21 22-16,1-22 0,-1 22 16,-21-21-16,0-1 0,21 22 0,-21-22 15,0 1-15,0-1 16,-21-20-16,-22 20 0,22-21 0,-21 1 0,0-1 16,-1-21-16,1 0 0,-22 1 15,22-1-15,-21-21 0,20 0 16,-20 0-16,-1-21 0,1-22 15,-22 22-15,22-21 0,-1 21 0,1-22 16,-1 1-16,1-22 0,20 22 16,1 0-16,21-1 0,0 1 0,-1 0 15,22-1-15,0 1 0,0 0 0,22-1 16,-1 1-16,21 0 0,0-1 16,22 1-16,-22 0 0,43-22 0,-22 1 15</inkml:trace>
  <inkml:trace contextRef="#ctx0" brushRef="#br0" timeOffset="116977.07">25633 16362 0,'0'0'0,"-21"0"16,21-21-1,0 0-15,21-1 0,0 1 16,0-21-16,-21 21 0,21 0 16,0-22-16,-21 22 0,0 0 0,0-21 15,0 20-15,0 1 0,-21 21 16,-21 0-16,21 0 16,-22 0-16,1 21 0,0 1 0,-1-1 15,1 21-15,0 0 0,-1 1 16,22 20-16,-21-20 0,21-1 0,0 0 15,21 1-15,0-22 0,0 21 16,0-21-16,0 0 0,21 1 0,21-1 16,-21 0-16,22-21 0,-1 0 0,0 0 15,1 0-15,20-21 0,-21 0 16,22-1-16,-1 1 0,-20 0 0,20 0 16,-20-21-16,-1 20 0,-21-20 15,21 0-15,-42 21 0,22-22 16,-22 22-16,21 0 0,-21 0 15,0 0-15,0-1 0,-21 22 16,-1 0-16,1 22 16,0-1-16,0 0 0,21 0 15,0 0-15,0 0 0,0 22 0,0-22 16,0 0-16,0 0 0,0 0 16,21 1-16,0-1 0,0 0 0,1-21 15,-1 21-15,21-21 0,-21 0 16,0 0-16,22 0 0,-22 0 15,0 0-15,0 0 0,0-21 0,-21 0 0,22 21 16,-22-21-16,21-1 0,-21 1 16,0 0-16,0-21 0,0 21 15,0-1-15,0 1 0,0 0 16,0 42 15,0 0-31,0 1 0,0-1 16,0 0-16,0 0 0,0 0 0,0 0 15,0 1-15,0-1 16,0 0-16,-21-21 0,21 21 16,-22-21-1,22-21 1,0 0-16,0 0 16,0-1-16,22-20 0,-1 21 15,0-21-15,0 20 0,0-20 0,0 0 16,22-1-16,-22 1 0,21 0 15,1 21-15,-1-22 0,0 22 0,1 0 16,-1 21-16,0 0 0,1 0 16,-22 21-16,21 0 0,-21 0 0,0 1 15,-21 20-15,0-21 0,0 21 0,0 1 16,-21-1-16,0-21 0,0 22 16,0-1-16,0-21 0,-1 21 15,1-20-15,0-1 0,0 0 0,0 0 16,0-21-16,-1 0 0,22 21 15,0-42 1</inkml:trace>
  <inkml:trace contextRef="#ctx0" brushRef="#br0" timeOffset="117556.74">27834 16171 0,'-21'0'0,"42"0"0,-63 0 16,21 0-16,-1 0 15,22-21 1,0 0-16,0 0 0,22 21 15,-1-21-15,0 0 0,0-1 16,0 1-16,-21 0 0,21 21 16,-42 21 15,0 0-31,-21 1 0,21 20 0,-1 0 16,-20 1-16,21-1 0,0 0 15,0 1-15,-1-1 0,22 0 0,0 1 16,0-22-16,0 21 0,0-21 15,22 0-15,20 1 0,-21-1 0,21-21 16,1 0-16,20 0 0,-20 0 16,20 0-16,1 0 0,-22 0 0,21 0 15,-20-21-15,20-1 0,-20 1 0,-22-21 16,0 21-16,0-22 0,0 22 16,-21-21-16,0 0 0,0-22 0,0 22 15,-21-1-15,0 1 16,0 21-16,-22 0 0,1 0 0,21-1 15,-21 22-15,-1 0 0,1 0 16,0 0-16,-1 22 0,1-1 0,0 0 16,-1 0-16,22 0 0,-21 0 0,21 1 15,21-1-15,0 0 16,21 0-16,21-21 16,0 0-16,1 0 0,20 0 15,1-21-15</inkml:trace>
  <inkml:trace contextRef="#ctx0" brushRef="#br0" timeOffset="118445.23">28977 15769 0,'0'0'0,"0"-21"0,0 0 0,0 42 32,-21 0-32,0 0 0,0 1 15,-1 20-15,22 0 0,-21 1 16,0-1-16,0 0 0,21 1 0,-21 20 15,21-21-15,-21 1 0,21-1 0,0 0 16,0 1-16,-22-1 0,22 0 16,0-20-16,0-1 0,0 21 0,0-21 15,0 0-15,-21-21 16,21-21 15,0 0-15,0 0-16,0 0 0,0 0 0,0-1 15,0 1-15,21 21 0,1-21 16,-1 0-16,0 21 0,21 0 0,-21-21 16,1 21-16,20 0 0,-21 0 15,0 0-15,22 0 0,-22 21 0,21-21 16,-21 21-16,0 0 0,1-21 16,-1 21-16,0 1 0,-21-1 15,0 0-15,-21 0 16,0-21-16,-1 21 0,1-21 15,-21 21-15,0-21 0,-1 22 0,1-22 16,0 0-16,-1 21 0,22-21 16,-21 0-16,21 21 0,-1-21 0,1 0 15,21 21-15,21-21 16,1 0 0,20 0-16,0 0 0,-21 0 15,22 0-15,-1 0 0,0-21 0,22 21 16,-22-21-16,1 21 0,-1-21 0,0-1 15,-21 22-15,22-21 16,-22 0-16,21 0 0,-21 0 0,1 0 0,-1-22 16,0 22-16,0 0 15,-21 0-15,0 0 0,0-1 16,0 44 0,0-1-1,0 0-15,0 0 0,0 0 16,0 0-16,-21 1 0,21 20 15,0-21-15,-21 0 0,21 22 0,0-1 16,0-21-16,0 21 0,0 1 16,-21-1-16,-1 0 0,1 1 0,21-1 15,-21 0-15,-21 1 0,21-1 16,-1 0-16,-20 22 0,21-22 0,-21 1 16,20-22-16,-20 21 0,0 0 15,21-20-15,-22-1 0,1 21 16,21-21-16,-22 0 0,22-21 0,0 22 15,0-22-15,21-22 32,0 1-32,0 0 15,0 0-15,0 0 0,0 0 16,21-22-16,0 22 0,-21-21 0,21-1 16,1 22-16,-22-42 0,21 20 15,0-20-15,0 21 0,0-22 16,0 1-16</inkml:trace>
  <inkml:trace contextRef="#ctx0" brushRef="#br0" timeOffset="118625.13">29252 15896 0,'0'0'0,"0"-21"16,0 0-16,0 0 0,0 0 16,0 42 15,21-21-31,-21 21 15,22 0 1,-22 0-16,21-21 0,-21 21 16,21 1-16</inkml:trace>
  <inkml:trace contextRef="#ctx0" brushRef="#br0" timeOffset="119652.53">29781 16404 0,'0'0'0,"22"0"0,20 21 16,-21-21-16,0 0 0,0 0 0,1 0 15,-1 0-15,0 0 0,0-21 16,0 0-16,0 21 0,-21-21 16,22 0-16,-22 0 0,0-1 0,0 1 15,0-21-15,0 21 0,0 0 16,0-1-16,-22 22 0,1 0 15,0 0-15,0 0 0,0 0 16,0 0-16,-1 22 0,22-1 0,-21 0 16,0 21-16,21-21 0,-21 1 15,21 20-15,0-21 0,0 0 0,0 0 16,0 22-16,0-22 0,21 0 16,0 0-16,0 0 0,1-21 15,-1 0-15,21 22 0,-21-22 0,22 0 16,-1 0-16,0 0 15,1 0-15,-1 0 0,-21-22 0,21 22 16,-20-21-16,20-21 0,-21 21 16,21 0-16,-20-22 0,20 22 0,-21-21 15,0 21-15,0-1 0,1 1 16,-1 0-16,0 0 0,0 21 16,-21 21-1,0 0-15,0 0 16,0 1-1,0-44 32,0 1-31,0 0-16,0 0 16,0 0-16,0 0 15,-21 21 1,0 0-16,0 0 0,-1 0 15,1 0-15,0 21 16,0 0-16,21 0 0,0 21 0,0-20 16,-21-1-16,21 0 0,0 21 15,0-21-15,0 1 0,0-1 0,0 0 16,0 0-16,0 0 16,21 0-16,0 1 0,21-1 0,1 0 15,-1 0-15,0-21 0,1 0 16,-1 0-16,0 0 0,1 0 0,-1 0 15,-21 0-15,22 0 0,-22-21 16,21 0-16,-21-22 0,0 22 0,22-21 16,-22 21-16,0-43 0,0 22 15,22-22-15,-22 22 0,0-21 0,0-22 16,0 21-16,0 1 0,1 21 16,-1-22-16,0 22 0,-21-1 0,0 1 15,0 21-15,0 0 0,0 0 16,-21 42-1,0 0 1,21 21-16,-22 1 0,-20-1 16,42 0-16,-42 1 0,42 20 0,-21-21 15,-1 22-15,22-22 0,-21 22 16,21-22-16,0 0 0,0 1 0,0-1 16,0-21-16,0 22 0,21-22 15,1 0-15,-1 0 0,0 0 0,0-21 16,0 0-16,0 0 0,1 0 15,-1 0-15,0 0 16,0 0-16,-21-21 0,21 21 16,0-21-16,-21 0 0,22 0 0,-22-1 15,0 1-15,0 0 0,0 0 16,0 0-16,0 0 0</inkml:trace>
  <inkml:trace contextRef="#ctx0" brushRef="#br0" timeOffset="119864.4">31073 16108 0,'0'0'0,"-22"42"16,44-42-1,-1 21-15,0 1 0,21-22 16,-21 0-16,22 0 0,-22 0 16,21 21-16,1-21 0,-22 0 15,21 0-15,-21 0 0,22 0 0,-22 0 16,0 0-16,0 0 0,-21-21 15,0-1-15,0 1 16,0 0-16</inkml:trace>
  <inkml:trace contextRef="#ctx0" brushRef="#br0" timeOffset="174700.18">13398 7684 0,'22'-22'0,"-22"44"63,0-1-63,0 0 0,-22 21 16,22 1-16,-21 20 0,0 1 0,0 20 15,21 1-15,0 0 0,0 20 16,0-20-16,0 42 0,0-21 15,0 21-15,0 0 0,0 0 16,0 0-16,0 21 0,0 0 16,-21 0-16,21 1 0,0-1 0,0 0 15,0 0-15,0 21 0,0-20 0,0 20 16,0-21-16,0 21 0,21 1 16,-21-1-16,21-21 0,0 22 0,-21-1 15,21 0-15,1-21 0,-22 22 16,21-22-16,0 0 0,-21 0 0,21 0 15,0-21-15,-21 0 0,21 0 16,1 0-16,-22-21 0,21 0 0,0-21 16,-21-1-16,0-20 15,0-1-15,21-20 0,-21-1 0,0 0 16,21-20-16,-21-1 0,0 0 0,0-42 16,0-22-1,0 1-15,0 0 0,0-43 0,0 0 16,21 1-16</inkml:trace>
  <inkml:trace contextRef="#ctx0" brushRef="#br0" timeOffset="176092.38">12933 8065 0,'0'0'0,"0"-22"16,21 22-16,0-21 16,0 21-16,0 0 15,1-21-15,-1 21 0,0-21 0,21 21 16,-21 0-16,1-21 0,20 21 16,-21 0-16,21-21 0,1 21 0,-22 0 15,21-22-15,1 1 0,20 21 16,-21-21-16,22 21 0,-1-21 0,1 21 15,21-21-15,20 0 16,1 21-16,0-22 0,21 1 0,-21 0 16,21 21-16,0-21 0,21 0 15,0 0-15,0 21 0,22-22 0,-22 1 16,21 21-16,1-21 0,-1 0 16,21 21-16,-20-21 0,20 21 0,1 0 15,20-21-15,-20 21 0,21 0 16,-1-22-16,1 22 0,21 0 0,0 0 15,-22 0-15,22-21 0,0 21 16,0 0-16,0 0 0,-1 0 0,1 0 16,21 0-16,-21 0 0,0 0 15,-21 0-15,20 0 0,1 0 16,-21 0-16,21 0 0,-22 0 16,22 0-16,-21-21 0,21 21 0,-22 0 15,1 0-15,0 0 0,-22-21 16,22 21-16,-43 0 0,22 0 15,-43 0-15,21 0 0,-21 0 0,1-21 16,-22 21-16,0 0 0,-22 0 16,1 0-16,-21-21 0,0 21 0,-1 0 15,-20 0-15,-1 0 0,1-22 16,-1 22-16,1 0 0,-1 0 0,-20 0 16,-1 0-16,21 0 0,-20 0 15,-1 22-15,0-1 0,-20 0 16,20-21-16,0 21 0,-21 21 15,1-20-15,-1-1 0,0 21 0,0 0 16,-21 1-16,0-1 0,0 0 16,21 22-16,-21-1 0,0 1 0,0 21 15,0-1-15,0 1 0,0 0 16,0-1-16,-21 22 0,21 0 0,-21 0 16,0 0-16,21 21 0,-21-22 15,-1 22-15,1-21 0,0 21 0,21 0 16,-21 0-16,0 0 0,0 0 15,-1 0-15,1 0 0,0 0 0,0 0 16,0 0-16,21 0 0,-21 0 16,-1 0-16,1 0 0,0 0 15,0-21-15,-21 21 0,20 0 0,1-21 16,-21 21-16,21-21 0,-22 21 16,22-21-16,-21-1 0,0-20 0,20 21 15,-20 0-15,0-22 0,21 1 16,-22 0-16,1-1 0,0 1 0,-1-21 15,1-1-15,-22 1 0,22-22 0,-21 21 16,20-20-16,-20-1 16,-1 0-16,22 1 0,-22-22 0,1 21 15,-1-21-15,1 1 0,-1-1 0,-20 0 16,-1 0-16,0 0 0,1-21 16,-22 21-16,0-21 0,0 0 15,0 22-15,1-22 0,-22 0 0,0 21 16,0-21-16,-22 21 0,22-21 0,-21 0 15,0 21-15,0-21 0,-21 21 16,20-21-16,-20 21 0,0-21 0,-22 22 16,22-22-16,-22 21 0,1 0 15,-1-21-15,-20 21 0,20 0 0,-20 0 16,-1 1-16,0-1 0,1-21 0,-1 21 16,-21 0-16,21 0 0,-20 0 15,-1 1-15,0-1 0,0 0 0,0-21 16,0 21-16,1 0 0,-1 0 15,-21 1-15,21-1 0,0 0 16,21 0-16,-20-21 0,20 21 0,0 0 16,1 1-16,20-1 0,-21-21 15,22 21-15,-1 0 0,22 0 0,0 0 16,-1-21-16,22 22 0,0-22 0,0 21 16,21-21-16,0 21 0,0-21 15,21 0-15,21 0 0,1 0 0,-1 0 16,0 0-16,22 0 0,-1-21 15,1 0-15,-1-22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1:23:06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2117 0,'-22'0'0,"1"0"15,0 0-15,0 0 16,0 21-16,0-21 0,-1 0 0,1 0 16,0 21-16,0-21 0,0 21 15,-22-21-15,22 0 0,-21 0 16,0 21-16,20-21 0,-20 0 15,0 0-15,21 0 0,-22 0 16,22 0-16,-21 0 0,21 0 16,-1 0-16,1 0 0,0 0 0,0 0 15,0 0 1,0 0-16,42 0 47,0 0-47,0 22 0,21-22 15,1 0-15,20 0 0,1 0 0,20 0 16,1 0-16,0 0 0,-1 0 16,1 0-16,0 0 0,-22-22 15,22 22-15,0 0 0,-1 0 16,1-21-16,0 21 0,20 0 16,-20 0-16,0 0 0,-1-21 0,1 21 15,0 0-15,-22 0 0,22 0 16,-22 0-16,1 0 0,-1 0 0,-20 0 15,20 0-15,-20 0 0,-1 0 16,-21 0-16,0 0 0,0 0 0,1 0 16,-44 0 15,1 0-31,0 0 16,0 0-16,0 0 0,0 0 15,-1 0-15,1-21 16,0 0-16</inkml:trace>
  <inkml:trace contextRef="#ctx0" brushRef="#br0" timeOffset="511.7">2857 1736 0,'0'0'0,"-21"0"0,0 0 16,0-21-16,0 21 0,0 0 15,-1 0 1,22 21-16,0 0 16,0 0-16,22-21 0,-1 21 15,0 0-15,0 1 0,21-1 0,-20 0 16,20-21-16,0 21 0,22 0 16,-22 0-16,0-21 0,1 22 15,20-22-15,-20 21 0,-1 0 0,0-21 16,1 21-16,-1-21 0,0 0 15,-21 21-15,22-21 0,-22 0 16,0 21-16,0-21 0,-21 22 16,0-1-1,0 0-15,-21 0 16,0 0-16,-21 0 0,-1 1 0,1-1 16,0 21-16,-1-21 0,-20 22 15,20-1-15,-20 0 0,21 22 0,-1-22 16,-20 0-16,20 1 0,1-1 15,-21 0-15,41 1 0,-20-22 0,0 21 16,21-21-16,-1 1 0,1-1 16,0 0-16,0 0 0,21 0 15,-21 0-15,21 1 16,0-44 31,21 1-47,0 0 15</inkml:trace>
  <inkml:trace contextRef="#ctx0" brushRef="#br0" timeOffset="1503.73">6032 1461 0,'0'0'0,"0"-22"0,0 1 0,0 0 15,-21 21-15,21-21 16,-21 21-16,21-21 16,0 42-1,0 0-15,0 0 16,21 0-16,0 22 0,1-1 16,20 0-16,43 85 15,-43-63-15,21-1 0,1 1 0,-1-1 16,1 1-16,-1-22 0,1 22 15,-1-22-15,1 0 0,-22 22 0,1-22 16,-1 1-16,0-22 0,1 21 16,-22-21-16,0 22 0,-21-22 0,0 0 15,21 0-15,-21 0 16,-21-42 15,21 0-31,0 0 0,0 0 16,0-22-16,0 22 0</inkml:trace>
  <inkml:trace contextRef="#ctx0" brushRef="#br0" timeOffset="1848.53">7408 1355 0,'0'0'0,"0"-21"16,0-1-1,-21 22-15,0 0 16,0 0-16,0 0 0,-1 22 0,1-1 16,0 0-16,-21 21 0,-1 1 15,1-1-15,0 0 0,-22 22 0,1 20 16,-1-20-16,1 21 0,-1-1 16,-20 1-16,-1 0 0,21-1 15,1-20-15,-22 20 0,22 1 0,-1-21 16,22-1-16,-22 1 0,1-1 15,21-21-15,-1 1 0,1-1 16,0-21-16,20 0 0,-20 22 0,21-43 16,0 21-16,0-21 0,42 0 31,0 0-31,0-42 16,21 20-16,1 1 0</inkml:trace>
  <inkml:trace contextRef="#ctx0" brushRef="#br0" timeOffset="3913.15">7895 1990 0,'0'0'16,"0"21"0,0 0-1,0 0-15,0 0 0,0 1 0,0 20 16,0-21-16,0 21 0,0-20 16,0 20-16,0 0 0,0-21 0,0 22 15,0-1-15,0-21 0,-21 22 16,21-22-16,0 0 0,0 0 0,0 0 15,0 0-15,0 1 16,0-44 15,0 1-31,0 0 0,21 0 16,-21 0-16,21 0 0,-21-22 0,21 22 16,-21 0-16,0-21 0,22 20 15,-1 1-15,-21 0 0,21 0 0,-21 0 16,21 21-1,0 0-15,0 21 16,-21 0-16,0 0 0,0 0 16,22 1-16,-1-1 0,-21 0 15,21 21-15,0-21 0,-21 1 16,21 20-16,0-21 0,1 0 0,-1 0 16,0 22-16,21-43 0,-21 21 15,22 0-15,-1 0 0,-21-21 0,22 0 16,20 0-16,-21 0 0,1 0 0,20 0 15,-20-21-15,-1 0 0,21 0 16,-20 0-16,-1-1 0,0-20 0,1 21 16,-22 0-16,21-22 0,-21 1 15,1 21-15,-1-21 0,-21-1 0,0 22 16,0-21-16,0 21 16,0-22-16,0 22 0,0 0 0,-21 0 0,-22 21 15,22-21-15,0 21 16,0 0-16,-22 0 0,1 0 0,21 21 15,-21 0-15,20-21 0,-20 42 0,21-21 16,-21 1-16,20-1 0,1 21 16,0 0-16,0-20 0,0 20 0,21 0 15,0-21-15,0 22 0,0-22 16,0 21-16,0-21 0,0 1 0,0-1 16,21-21-16,0 21 0,0-21 15,22 0-15,-22 0 0,0 0 0,21 0 16,-21 0-16,1-21 0,20 0 15,-21-1-15,0 1 0,22 0 0,-22 0 16,0-21-16,0 20 16,-21-20-16,21 21 0,0-21 0,-21 20 15,22 1-15,-22 0 0,0 0 0,0 0 16,0 0-16,0 42 31,0 0-15,-22 0-16,22 0 0,0 0 0,-21 22 15,21-22-15,0 0 0,0 0 16,0 22-16,0-22 0,0 0 0,21 0 16,1 0-16,-1-21 0,0 21 15,0 1-15,0-22 0,22 0 16,-22 0-16,0 0 0,0 0 0,21 0 16,-20 0-16,-1-22 0,0 1 15,0 0-15,0 0 0,0 0 0,1-22 16,-1 22-16,-21 0 0,0-21 15,21 21-15,-21-1 0,21 1 0,-21 0 16,0 0-16,0 42 47,0 0-47,0 0 0,0 1 0,0-1 16,0 0-16,0 0 0,0 0 15,0 22-15,0-22 0,0 0 16,0 0-16,0 0 0,0 0 0,0 1 15,0-1-15,0-42 47,0-1-31,21 1-16,-21 0 0,21-21 16,1 21-16,-22-22 0,0 22 0,21 0 15,0-21-15,0 20 0,-21 1 0,21 0 16,0 0-16,-21 0 0,22 0 15,-1 21-15,0-22 0,0 22 16,0 0-16,0 22 16,1-1-1,-22 0-15,0 0 0,0 0 0,0 22 16,0-22-16,0 0 0,0 0 16,21 21-16,-21-20 0,0-1 0,21 0 15,-21 0-15,0 0 0,0 0 16,21-21-16,0 0 15,0 0-15,1 0 16,-1 0-16,0-21 0,-21 0 0,21 0 16,0 0-16,0 0 0,1-22 15,-1 22-15,0 0 0,0-21 16,0 20-16,0-20 0,22 21 0,-22 0 16,0 0-16,0-1 0,0 1 15,-21 0-15,22 21 0,-1-21 16,0 42-1,-21 0 1,0 0-16,0 1 16,0-1-16,0 0 0,0 0 0,0 21 15,0-20-15,0-1 0,0 21 0,0-21 16,0 0-16,21 1 0,-21-1 16,21 0-16,0 0 0,1-21 0,-1 21 15,0-21-15,0 0 16,0 0-16,0 0 0,22 0 0,-22 0 15,21-21-15,-21 21 0,22-21 0,-22 0 16,21 0-16,1-1 0,-1-20 16,-21 21-16,21 0 0,-20-22 0,20 22 15,-21 0-15,0-21 0,0 21 16,1-1-16,-1 1 0,-21 0 0,21 0 16,-21 0-16,0 0 0,0-1 15,-21 22-15,0 0 16,-1 0-16,1 0 0,-21 22 0,21-1 15,0 0-15,-1 0 0,1 0 16,-21 0-16,21 22 0,0-22 16,21 21-16,-22-21 0,22 22 15,0-22-15,0 21 0,0-21 0,0 1 16,0-1-16,22 0 0,-1 0 0,0 0 16,0 0-16,21-21 0,-20 0 15,20 0-15,-21 0 0,21 0 0,1 0 16,-22 0-16,21 0 0,1 0 15,-1-21-15,-21 0 0,21 0 0,1 0 16,-1-22-16,0 22 0</inkml:trace>
  <inkml:trace contextRef="#ctx0" brushRef="#br0" timeOffset="5527.27">762 4911 0,'-21'0'31,"0"0"-15,-1 0-16,1 0 0,0 0 15,0 0-15,0 0 0,0 0 16,-22 0-16,22 0 0,-21 0 0,21 0 16,-22 0-16,22 0 0,0 0 15,0 0-15,0 0 0,-1 0 16,1 0-16,0 0 16,0 0-16,0 0 15,42 0 48,0 0-63,0 0 0,22 0 0,-1 0 15,0 0-15,1 0 0,20 0 16,1 0-16,-1 0 0,22 0 16,-22-21-16,22 21 0,0 0 0,-1 0 15,22 0-15,-21-22 0,21 22 16,-1 0-16,1 0 0,-21 0 0,0 0 15,-1 0-15,1-21 0,0 21 16,-22 0-16,22 0 0,-22 0 16,1 0-16,-1-21 0,1 21 0,-1 0 15,-20 0-15,20-21 16,-21 21-16,1 0 0,-22 0 0,21-21 16,-21 0-16,1 21 0,-1 0 15,-21-22-15,0 1 16,-21 0-1,-1 21-15,1 0 0,0 0 0,-21-21 16,-1 21-16,1 0 0,0-21 16,-1 21-16,1 0 0,0-21 0,-1-1 15,1 22-15,0-21 0,-1 21 16,22 0-16,0-21 0,-21 21 16,21 0-16,-1 0 0,1 0 0,21-21 15,-21 21 1,0 0-16,42 0 47,0 0-32,0 21-15,1-21 0,-1 0 0,21 0 16,-21 21-16,22-21 0,-1 0 16,0 0-16,1 21 0,-1-21 15,0 0-15,1 0 0,20 0 0,-21 22 16,1-22-16,-22 0 0,21 0 15,-21 0-15,22 0 0,-22 0 0,0 0 16,-21 21 0,0 0-1,0 0-15,-21-21 16,0 21-16,-22 0 0,1 1 0,21-1 16,-43 21-16,22-21 0,0 22 15,-1-1-15,1-21 0,-21 21 0,20 1 16,1-1-16,0-21 0,-1 22 15,22-22-15,-21 0 0,21 0 0,-1 0 16,1 0-16,0 1 0,21-1 16,-21-21-16,21 21 15,-21-21 1,21 21 0,-21-21 30</inkml:trace>
  <inkml:trace contextRef="#ctx0" brushRef="#br0" timeOffset="12639.76">6604 4106 0,'0'0'0,"0"-21"0,0 0 0,0-21 15,-21 21-15,21-1 0,-21 1 16,-1 0-16,22 0 0,-21 0 16,0 0-16,0 21 15,0 0-15,21 21 16,0 0-16,0 21 0,0 1 15,0-1-15,0 21 0,0 1 16,0-1-16,0 1 0,0-1 0,0 1 16,0-1-16,0 1 15,21-22-15,-21 22 0,21-22 0,0 0 16,-21 1-16,0-1 0,0-21 16,21 0-16,-21 1 0,0-1 0,22-21 15,-22-21 1,0-1-1,0-20-15,0 21 0,0 0 16,0-22-16,0 22 0,0-21 0,0 21 16,0-22-16,0 22 15,0-21-15,0 21 0,21-22 0,21 22 16,-21 0-16,0 0 0,22 0 16,-1 21-16,0 0 0,1 0 0,-1 0 15,0 21-15,1 0 0,-1 0 16,0 0-16,-20 1 0,-1 20 0,0-21 15,0 21-15,-21-20 0,0 20 16,0-21-16,-21 21 0,0 1 0,0-22 16,-1 21-16,-20-21 0,21 22 15,-21-22-15,-1 0 0,22-21 0,-21 21 16,21-21-16,-1 21 0,1-21 16,0 0-16,21-21 15,0 0-15,0 0 16,21 0-16,0 0 0,1-1 15,20-20-15</inkml:trace>
  <inkml:trace contextRef="#ctx0" brushRef="#br0" timeOffset="12915.61">7578 3895 0,'0'0'16,"0"-21"-16,-22 21 15,1 0-15,0 21 16,21 0-16,-21 21 0,21 1 0,0-1 16,-21 21-16,0 1 0,21-22 15,-22 22-15,22-1 0,0 1 0,-21-1 16,21-20-16,-21 20 0,21-21 16,0 1-16,0-1 0,0 0 0,0 1 15,0-1-15,0-21 0,0 0 16,0 1-16,0-1 0,21-21 15,0 0-15,1-21 16,-1-1-16,0 1 0</inkml:trace>
  <inkml:trace contextRef="#ctx0" brushRef="#br0" timeOffset="13316.38">7895 4466 0,'0'21'15,"-21"1"-15,21-1 16,-21 0-16,0 0 0,21 21 16,-22-20-16,1 20 0,21-21 0,-21 21 15,21 1-15,0-22 0,0 21 16,0-21-16,0 22 0,0-22 0,0 0 16,21 0-16,0-21 0,22 0 15,-22 0-15,21 0 0,-21 0 16,22 0-16,-1-21 0,0 0 15,1 0-15,-1-22 0,0 22 0,-20-21 16,20 21-16,-21-22 0,0 22 0,0-21 16,-21 21-16,0-22 0,0 22 15,0-21-15,0 21 0,-21-22 0,0 22 16,-21 0-16,21 21 0,-22 0 16,22 0-16,-21 0 0,-1 0 0,1 0 15,21 0-15,-21 21 0,-1 0 16,22 1-16,-21-1 0,21 21 0,-1-21 15,22 0-15,0 1 0,0-1 16,0 0-16,0 0 0,22 0 16,-1-21-16,0 0 0,21 0 15,-21 0-15,22 0 0</inkml:trace>
  <inkml:trace contextRef="#ctx0" brushRef="#br0" timeOffset="14100.03">8763 4297 0,'0'0'16,"-42"0"-1,20 0-15,1 0 0,0 0 0,-21 0 0,21 21 16,-1 0-16,1 22 16,0-22-16,0 0 0,0 21 0,21 1 15,0-22-15,0 21 0,0 0 0,0-20 16,0 20-16,0 0 0,0-21 15,21 22-15,0-22 0,0 0 0,0 0 16,1 0-16,-1 1 0,21-1 16,0-21-16,1 0 0,-22 0 0,21 0 15,1 0-15,-1-21 0,0-1 16,-21 22-16,22-42 0,-22 21 0,0 0 16,0-22-16,0 22 0,1-21 15,-1 0-15,-21-1 0,21 1 0,-21 0 16,0-1-16,0-20 15,0 20-15,21-20 0,-21-1 0,0 22 16,21 0-16,-21-1 0,0 1 16,0 21-16,0 0 0,0 0 0,21 21 15,-21 21 1,0 0-16,0 0 0,0 21 0,0 1 16,0-1-16,0 22 0,0-22 0,-21 21 15,21-20-15,-21-1 0,0 22 16,0-22-16,21 0 0,0-21 0,-21 22 15,21-22-15,-22 0 0,22 0 16,0 0-16,0-42 31,0 0-15,0 0-16,22 0 16,-1 0-16,0-22 0,0 22 0,0 0 15,0 0-15,1 21 0,-1-21 16,0-1-16,0 22 0,0 0 0,0-21 15,1 21-15,-1 0 0,0 0 16,-21 21 0,-21 1-16,0-1 15,-1-21-15,-20 21 0,21-21 16,-21 21-16,20 0 0,-20-21 16,21 21-16,-21-21 0,20 22 15,1-1-15,0-21 0,0 21 0,21 0 16,0 0-16,0 0 0,0 1 0,0-1 15,21 0-15,0 0 0,0 0 16,1 0-16,20 1 0,-21-1 0,21 0 16,1 0-16,-22 0 0,21-21 15,-21 21-15,22-21 0,-22 0 0,0 0 16,0 0-16,0 0 0,1 0 16,-1 0-16,21 0 0</inkml:trace>
  <inkml:trace contextRef="#ctx0" brushRef="#br0" timeOffset="14787.64">11980 4085 0,'0'0'0,"21"-42"0,1 0 0,-1-1 0,0 1 15,0 21-15,0-22 0,-21 22 16,0-21-16,0 21 0,0 0 0,0-1 16,0 1-16,0 0 0,0 0 15,-21 0-15,0 21 0,-21 0 0,-1 0 16,22 0-16,-21 0 0,-1 0 16,1 0-16,0 0 0,-1 21 15,1 0-15,21 0 0,-21 0 16,20 22-16,1-22 0,0 21 0,0 1 15,0 20-15,21-21 0,0 22 16,0-1-16,0 1 0,0-22 0,0 22 16,0-22-16,0 0 0,0 1 15,0-1-15,21-21 0,0 0 0,-21 1 16,0-1-16,21 0 0,0-21 16,-21 21-16,22-21 15,-22-21 32,0 0-47,0 0 0</inkml:trace>
  <inkml:trace contextRef="#ctx0" brushRef="#br0" timeOffset="17420.02">11938 3768 0,'21'0'15,"0"0"-15,-21-21 0,0-1 31,-21 22 1,0 0-32,0 0 0,0 0 15,-22 0-15,22 0 0,0 0 16,0 22-16,0-1 0,-1 0 0,1 0 16,0 0-16,0 22 0,0-1 15,0 0-15,-1 22 0,1-1 0,21-20 16,0 20-16,0 1 0,0-22 15,0 21-15,0-20 0,0-1 0,21 0 16,-21 1-16,43-1 0,-22-21 16,0 22-16,21-22 0,1 0 15,-1 0-15,-21 0 0,43 0 0,-22-21 16,0 0-16,1 0 0,-1 0 0,0 0 16,1 0-16,-1-21 0,0 21 15,1-21-15,-1 0 0,0 0 16,1 21-16,-1-21 0,-21-22 0,22 22 15,-22 0-15,0 0 0,0 0 16,0-1-16,-21 1 0,0 0 0,0-21 16,0 21-16,0-1 0,0 1 15,0 0-15,-21 0 0,0 0 0,0 21 16,0 0-16,-1 0 0,1 0 16,0 0-16,0 0 0,-21 21 15,20 0-15,-20 0 0,21 0 0,0 1 16,0-1-16,-1 0 0,1 21 15,0-21-15,21 1 0,-21 20 16,21-21-16,0 0 0,0 0 0,0 1 16,21-1-16,0 0 15,0-21-15,1 0 0,-1 0 0,0 0 16,0 0-16,21 0 0,-20 0 0,-1-21 16,0 0-16,21-1 0,-21 1 15,1 21-15,-1-21 0,0 0 0,-21 0 16,21 0-16,-21-1 0,0-20 15,0 21-15,0 0 0,0 0 16,0-1-16,0 44 31,-21-1-15,21 0-16,0 0 0,-21 0 0,21 0 16,0 1-16,0-1 0,0 0 15,0 0-15,0 0 0,21 0 0,0-21 16,0 22-16,0-22 0,22 0 15,-22 0-15,21 0 0,1 0 0,-1 0 16,0-22-16,1 22 0,-1-21 16,0 0-16,1 0 0,-22 0 0,21 0 15,-21-1-15,22 1 0,-22-21 16,-21 21-16,21-22 0,-21 22 16,0 0-16,21 0 0,-21 0 0,0 0 15,0 42 1,-21 0-1,0 21-15,21-21 0,-21 22 16,21-22-16,-22 21 0,1-21 0,21 22 16,-21-22-16,21 21 0,0-21 15,-21 1-15,21-1 0,0 0 16,0-42 15,21 21-15,0-21-16,0-22 0,-21 22 15,22 0-15,-1 0 0,0-22 0,0 22 16,-21-21-16,21 21 0,0 0 16,-21-22-16,22 22 0,-1 21 0,-21-21 15,21 21-15,0 0 16,0 21-16,-21 0 16,0 0-16,0 1 0,0-1 15,21 21-15,-21-21 0,0 0 0,22 1 16,-22 20-16,0-21 0,0 0 15,21 0-15,0-21 0,0 22 0,-21-1 16,21-21-16,0 0 0,1 0 16,-1 0-16,21 0 0,-21 0 15,0 0-15,22 0 0,-22-21 0,21-1 16,-21 22-16,22-21 0,-22 0 16,0 0-16,21 0 0,-20-22 0,-22 22 15,21 0-15,-21-21 0,21 21 16,-21-1-16,0 1 0,0 0 0,0 0 15,-21 21 1,0 21 0,21 0-16,0 0 0,-22 1 15,22-1-15,-21 0 0,0 21 16,21-21-16,0 1 0,-21 20 0,21-21 16,-21 0-16,21 0 0,0 1 15,0-1-15,0 0 0,21-42 47,0 0-47,-21-1 0,21 1 16,0 0-16,1 0 0,-22 0 0,21 0 15,0-1-15,0-20 0,-21 21 16,21 0-16,0 0 0,-21-1 0,22 22 16,-1 0-1,-21 22 1,0-1-16,0 0 0,0 0 15,0 0-15,0 0 0,0 1 16,0 20-16,0-21 0,0 0 0,21 0 16,0-21-16,0 22 0,0-1 15,1-21-15,-1 21 0,0-21 0,21 0 16,-21 0-16,22 0 0,-1 0 16,-21 0-16,22 0 0,-1-21 0,-21 0 15,21 21-15,-20-22 0,20 1 0,-21 0 16,0 0-16,0-21 0,1 20 15,-1 1-15,-21-21 0,0 21 0,21 0 16,-21-1-16,0 1 16,0 42 15,0 1-31,-21-1 0,21 0 16,0 0-16,-21 21 0,21-20 15,-22-1-15,22 0 0,0 0 0,0 0 16,0 0-16,0 1 0,0-1 0,0 0 15,22-21-15,-1 21 16,21-21-16,-21 0 0,0 0 16,22 0-16,-22 0 0,21-21 15,-21 21-15,1-21 0,20 0 16,-21 21-16,0-22 0,0 1 0,1 0 16,-22 0-16,21 0 0,-21-22 15,0 22-15,0 0 0,0 0 0,-21-21 16,-22 20-16,22 22 0,0-21 15,0 0-15,0 21 0,-22 0 0,22 0 16,0 0-16,0 0 0,0 0 16,-1 21-16,22 0 0,0 1 15,0-1-15,22 0 16,-1-21-16,0 0 0,21 0 16,1 0-16,-1 0 0,0 0 15,22 0-15,-22 0 0,22 0 0,-1-21 16,1 0-16,-1-1 15,-21 1-15,22 0 0,-22-21 0,1 21 16,-1-22-16,-21 1 0,21 0 0,-20-1 16,-1 1-16,0 0 0,0-1 15,0 1-15,-21 21 0,0-22 0,0 22 16,0 0-16,0 0 0,0 0 16,0 42-1,-21 0 1,0 0-16,0 22 0,0-1 0,-1 0 15,22 1-15,-21-1 0,0 21 16,0-20-16,21 20 0,0-20 0,-21-1 16,21 21-16,-21-20 15,21-22-15,0 21 0,0-21 0,0 22 16,0-22-16,0 0 0,0 0 16,21-21-16,0 0 0,0 0 15,0 0-15,0 0 16,1 0-16,-1 0 0,0-21 15,0 21-15,-21-21 0,0 0 16,21 0-16,-21-1 0,21 1 16</inkml:trace>
  <inkml:trace contextRef="#ctx0" brushRef="#br0" timeOffset="17623.93">15684 4212 0,'0'0'0,"-21"0"0,0 0 15,42 0 32,0 0-47,22 0 0,-22 0 0,0-21 16,21 21-16,1-21 0,-22 21 16,21-21-16,1 21 0,-1-21 0,0-1 15,1 22-15,-1-21 0,21 0 16</inkml:trace>
  <inkml:trace contextRef="#ctx0" brushRef="#br0" timeOffset="18463.75">17378 3620 0,'0'0'0,"-21"0"0,-1 0 0,-20-22 15,21 22-15,0 0 0,0 0 16,-1 0-16,1 22 0,21-1 0,-21 0 16,0 0-16,21 0 0,-21 22 15,21-1-15,-21 0 0,21 1 16,0 20-16,0-21 0,0 22 0,-22-1 16,22-20-16,-21 20 0,21-20 15,0-1-15,0 0 0,0 1 0,0-1 16,-21-21-16,21 0 0,0 0 15,0 1-15,-21-22 0,21-22 32,0 1-17,0-21-15,21 21 0,0 0 16,0-22-16,1 22 0,-1 0 16,0-21-16,0 20 0,0 1 0,0 0 15,22 0-15,-22 0 0,0 0 16,21 21-16,-20 0 0,-1 0 0,21 0 15,-21 0-15,0 0 0,1 21 16,-22 0-16,21 0 0,-21 0 16,0 0-16,0 1 0,0-1 15,0 0-15,-21 0 0,-1 0 0,1 0 16,0 1-16,0-1 0,0-21 16,0 21-16,-1-21 0,-20 0 0,21 0 15,0 0-15,0 0 0,-1 0 16,1 0-16,0 0 0,0 0 15,21 21 17,0 0-17,21-21-15,0 0 0,0 21 16,1-21-16,20 0 0,0 0 0,1 0 16,-1 0-16,0 0 0,22 0 15,-22 0-15,22 0 0,-1 0 0,-21 0 16,22-21-16,-22 21 0,22-21 15,-22 0-15,0 0 0,1 0 0,-22-22 16,21 22-16,-21-21 16,1-1-16,-1 1 0,0 0 0,-21 21 15,0-22-15,0 1 0,0 21 16,0 0-16,-21 21 0,0 0 16,-1 0-16,1 0 0,0 21 15,0 21-15,0-21 0,0 22 0,-1-1 16,22 0-16,0 1 0,0-1 15,0 0-15,0-21 0,0 22 0,0-22 16,0 0-16,0 0 0,0 0 0,22 1 16,-1-1-16,0-21 0,0 0 15,0 0-15,22 0 16,-22 0-16,0 0 0,21 0 16</inkml:trace>
  <inkml:trace contextRef="#ctx0" brushRef="#br0" timeOffset="20932.06">19918 4509 0,'0'-22'62,"21"1"-62,0 0 16,-21 0-16,21 0 0,0 0 0,-21-22 16,22 1-16,-1 0 0,0-22 15,21 22-15,-21-22 0,22 1 16,-1 20-16,0-20 0,-20 21 0,20-1 15,0 1-15,1 21 0,-1-22 16,0 43-16,1-21 0,-22 21 0,0 0 16,0 0-16,0 21 0,0 1 15,-21-1-15,22 0 0,-22 0 16,0 0-16,0 0 0,0 1 16,0-1-16,0 0 0,0 0 0,0 0 15,0 0-15,21-42 31,0 21-31,-21-21 16,21 0-16,-21 0 0,0 0 0,0-1 16,0 1-16,0 0 15,0 0-15,0 0 0,-21 21 16,0 0-16,21-21 0,-43 21 16,22 0-16,0 0 0,0 0 0,-21 21 15,-1 0-15,1 0 0,21 0 16,-22 22-16,1-22 0,0 42 15,-1-20-15,22-1 0,0 21 16,0-20-16,21 20 0,0-20 0,0-1 16,0 0-16,0 1 0,21-22 15,21 21-15,1-21 0,-1 0 0,0 1 16,22-1-16,-1-21 0,22 0 16,-21 0-16,-1 0 0,22 0 0,-22 0 15,1 0-15,-1 0 0,1-21 16,-1-1-16,-20 1 0,20 0 0,-21 0 15,1-21-15,-1-1 16,-21 22-16,0-42 0,1 20 0,-22 1 0,0 0 16,0-1-16,0 1 15,0 0-15,0 20 0,-22 1 0,-20 21 16,21 0-16,-21 0 0,20 0 16,-20 0-16,0 0 0,21 21 0,-22 22 15,22-22-15,-21 21 0,21 1 16,-1-1-16,1 0 0,21 1 0,0-1 15,0 0-15,0-21 0,0 1 16,0 20-16,0-21 0,0 0 0,21 0 16,1-21-16,-1 0 15,21 0-15,-21 0 0,22 0 0,-22 0 16,21 0-16,-21-21 0,22 0 16,-22 0-16,0 0 0,21-22 15,-21 22-15,1-21 0,-1 0 0,-21-1 16,0 1-16,21 21 0,-21-22 15,0 22-15,0-21 0,0 21 16,-21 21 0,21 21-16,-21 0 15,21 21-15,-22-20 0,22 20 0,-21 0 16,21 1-16,0-22 0,0 21 16,0 0-16,0-20 0,0-1 0,21 21 15,1-21-15,-1 0 0,0 1 16,0-22-16,0 21 0,22-21 0,-22 21 15,21-21-15,0 0 0,-20 0 16,20 0-16,-21 0 0,21-21 16,-20 0-16,-1-1 0,21 1 0,-21-21 15,0 0-15,1-1 0,-1 1 16,-21 0-16,21-22 0,0 1 0,0-1 16,0 1-16,1-1 0,-22 1 15,21 20-15,-21-20 0,21 20 0,-21 1 16,0 21-16,0-21 0,0 20 15,0 1-15,-21 21 32,0 21-32,21 22 0,-22-22 0,1 21 0,0 1 15,0-1-15,21 0 16,-21 22-16,0-1 0,21-20 0,-22 20 16,22 1-16,0-22 0,0 21 15,0-20-15,0-1 0,0-21 0,0 22 16,22-22-16,-1 0 0,0 0 15,-21 0-15,21-21 0,0 0 0,0 0 16,1 0-16,20 0 0,-21 0 16,0 0-16,0-21 0,22 0 0,-22 0 15,21 0-15,-21-22 16,1 1-16,-1 0 0,0-1 0,0-20 16,0-1-16,0 22 0,1-22 15,-1 1-15,0 21 0,0-22 0,-21 22 16,0-1-16,0 22 0,21-21 15,-21 21-15,0 0 0,0-1 0,0 44 32,-21-1-17,21 0-15,-21 0 0,21 21 16,0 1-16,-21-1 0,21 0 0,-21 1 16,21 20-16,0-20 0,0 20 15,0-21-15,0 22 0,0-22 16,0 1-16,0-1 0,0-21 15,0 21-15,0-20 0,21-1 0,0 0 16,0 0-16,0 0 0,0-21 16,1 0-16,20 0 0,-21 0 0,21 0 15,-20 0-15,20 0 0,0 0 16,1-21-16,-1 21 0,-21-21 0,21 0 16,1 0-16,-22-22 0,0 22 15,0-21-15,0 21 0,1-22 0,-1 1 16,-21 21-16,0-22 0,0 22 15,0-21-15,0 21 0,0 0 16,-21 21 0,-1 0-16,1 0 0,0 21 0,0-21 15,0 21-15,0 21 0,21-21 16,-22 1-16,22 20 0,-21-21 0,21 21 16,0 1-16,0-22 0,0 21 15,0-21-15,21 1 0,1 20 0,-1-21 16,21 0-16,-21 0 0,22 1 15,-22-22-15,21 21 0,0-21 0,1 0 16,-22 0-16,21 0 0,1 0 0,-1 0 16,0 0-16,1 0 0,-1-21 15,-21-1-15,21 1 0,-20 0 0,20 0 16,-21-21-16,0 20 16,0-20-16,1 0 0,-1 21 0,0-22 15,-21 22-15,0-21 0,0 21 16,0-1-16,0 1 0,-21 21 15,0 0-15,-1 0 16,-20 0-16,21 0 0,-21 21 0,20 1 16,-20-1-16,21 0 0,0 0 15,0 21-15,-22-20 0,43 20 0,-21-21 16,21 21-16,-21-20 0,21 20 16,0-21-16,0 0 0,0 0 0,21 1 15,-21-1-15,21 0 0,0-21 16,1 21-16,-1-21 0,0 0 15,0 0-15,0 0 0,0 0 0,1 0 16,-1 0-16,21-21 0,-21 0 16,0 21-16,1-43 0,-1 22 0,0 0 15,0-21-15,21-1 0,-20 1 16,-1-21-16,0 20 0,0-20 0,0-1 16,0 1-16,22-1 0,-22 22 15,0-22-15,-21 1 0,21 21 0,0-1 16,-21-20-16,22 20 0,-22 1 15,0 21-15,0-21 0,0 20 0,0 1 16,-22 42 0,1 22-16,0-22 15,-21 42-15,21-20 0,-22 20 16,1-20-16,21 41 0,-22-20 0,22-1 16,-21 1-16,42-1 0,0 1 15,0-1-15,0-20 0,0-1 0,0 0 16,0 1-16,21-1 0,21-21 15,-20 21-15,-1-20 0,21-1 0,-21-21 16,22 21-16,-1-21 0,-21 21 16,21-21-16,-20 0 0,20 0 0</inkml:trace>
  <inkml:trace contextRef="#ctx0" brushRef="#br0" timeOffset="22528.79">13398 6033 0,'0'21'15,"22"-21"17,-1-21-32,0 21 0,0-22 15,21 1-15,-20 0 0,20 0 16,-21 0-16,21 0 0,-20-22 0,20 22 15,-21 0-15,0-21 0,0 20 16,1 1-16,-22-21 0,0 21 16,0 0-16,0-1 0,0 1 0,-22 21 15,1 0-15,0 0 16,0 0-16,0 0 0,0 21 0,-1 1 16,1-1-16,0 0 0,0 21 15,0-21-15,21 22 0,0-1 16,0 0-16,-21-20 0,21 20 15,0 0-15,0-21 0,0 22 0,0-22 16,0 0-16,21 0 0,0 0 0,0 1 16,0-1-16,0-21 0,1 21 15,-1-21-15,0 0 0,0 0 0,21 0 16,-20 0-16,-1 0 0,0 0 16,0 0-16,0 0 0,0-21 0,1 21 15,-1-21-15,0-1 0,0 1 16,0 0-16,0 0 0,1 0 0,-1-22 15,0 22-15,21 0 0,1-21 16,-22 21-16,21-1 0,0 1 16,1 0-16,-1 0 0,0 21 15,-20 0-15,20 0 0,-21 0 0,0 0 16,0 0-16,1 21 0,-22 0 16,0 0-16,0 1 0,0-1 0,0 0 15,0 0-15,0 0 0,0 0 16,-22 22-16,1-22 0,0 0 0,0-21 15,0 21-15,21 0 0,-21 1 0,-1-22 16,22 21-16,-21-21 16,21-21 15,21 21-31,1-22 16,-1 1-16,0 0 0,0 0 15,0-21-15,0 20 0,22 1 0,-22-21 16,0 21-16,0 0 0,22-22 15,-22 22-15,0 0 0,-21 0 16,-21 21 15,0 21-31,21 0 0,-22 0 16,1 0-16,21 1 0,-21-1 0,21 0 16,-21 0-16,21 0 0,-21 22 0,21-22 15,0 0-15,0 0 0,0 0 16,0 0-16,0 1 0,21-1 15,0 0-15,0-21 0,0 0 16,1 21-16,-1-21 0,21 0 0,-21 0 16,22 0-16,-1 0 0,0 0 15,1-21-15,20 0 0,-21 0 0,1 21 16,-1-22-16,0 1 0,1 0 16,-1 0-16,-21-21 0,0 20 0,1 1 15,-1-21-15,0 21 0,-21 0 0,21-22 16,-21 22-16,0 0 0,0 0 15,0 0-15,0-1 16,-21 65 15,21-22-31,-21 0 16,0 21-16,21 1 0,-22-22 0,1 21 16,21 1-16,-21 20 0,0-21 15,21 1-15,-21 20 0,21 1 0,-21-1 16,21 1-16,-22-1 0,22 22 15,0-22-15,0 1 0,0-1 0,0 22 16,0-21-16,0-1 0,0 1 0,0-1 16,0 22-16,0-22 0,0-20 15,0 20-15,0-21 0,0 1 0,0-22 16,-21 21-16,21-21 0,0 1 16,0-44-1,0 1 1,0 0-16,0 0 0,0-21 15,0-1-15,0 1 0,21-22 0,1 22 16</inkml:trace>
  <inkml:trace contextRef="#ctx0" brushRef="#br0" timeOffset="22867.89">15346 6096 0,'0'0'0,"0"-21"0,-21 0 0,-1 0 16,22-1-16,0 1 15,0 0-15,0 0 0,0 0 0,0 0 16,22-1-16,20 22 0,-21-21 16,21 0-16,-20 21 0,20 0 0,0 0 15,1 0-15,-1 0 0,-21 0 16,0 21-16,0 0 0,1 1 0,-22-1 16,0 21-16,0-21 0,0 0 15,0 1-15,-22-1 0,1 0 0,0 0 16,0-21-16,-21 21 0,20 0 15,1-21-15,-21 0 0,21 22 16,0-22-16,-1 0 0,1 0 0,0 0 16,0 0-16,42 0 47,0 0-47,0 0 0,1 0 15,-1-22-15,0 22 0</inkml:trace>
  <inkml:trace contextRef="#ctx0" brushRef="#br0" timeOffset="25163.62">15621 6138 0,'0'0'0,"21"0"31,0 0-31,0 0 16,1 0-16,-1 0 0,0 0 16,0-21-16,0 21 0,0-21 15,1 0-15,-1 0 0,0 0 0,0-22 16,0 22-16,0-21 0,1-1 15,-1 1-15,0 0 0,0-1 0,0-20 16,0 21-16,1-1 0,-22-20 16,0 20-16,21 22 0,-21-21 0,0 0 15,0 20-15,0 1 0,0 0 16,-21 42 0,-1 22-1,1-22-15,21 21 0,0-21 0,-21 43 16,0-22-16,21 0 15,-21 22-15,21-22 0,0 22 0,0-22 16,0 22-16,0-22 0,0 0 16,0 1-16,0-22 0,0 21 0,0-21 15,21 22-15,0-22 0,0 0 16,0-21-16,1 21 0,20-21 0,-21 0 16,21 0-16,1 0 0,-22 0 0,21-21 15,1 21-15,-22-21 0,21 0 16,-21-1-16,22 1 0,-22-21 0,0 21 15,0 0-15,0-22 16,0 22-16,-21 0 0,22 0 0,-22 0 16,0-1-16,0 1 0,0 42 31,0 1-31,-22 20 16,1-21-16,21 0 0,-21 0 15,21 1-15,0 20 0,0-21 0,0 0 16,0 0-16,0 1 0,0-1 15,0 0-15,21 0 0,0-21 0,1 21 16,-1-21-16,0 0 0,21 0 16,-21 0-16,1 0 0,20 0 0,-21 0 15,21 0-15,-20-21 0,20 0 16,-21 0-16,0 0 0,22-1 16,-22 1-16,0 0 0,0-21 0,21 21 15,-20-22-15,-1 22 0,0 0 16,-21 0-16,21 0 0,0-1 0,-21 1 15,21 21 1,-21 21 15,0 1-31,0-1 16,22-21 0,-1 0 15,-21-21-31,21-1 0,-21 1 31,0 0-31,0 0 16,-21 0-1,0 21 1,-1 0-16,1 21 16,0 0-16,21 0 0,-21 0 15,21 1-15,0-1 0,-21 0 0,21 0 16,-21 21-16,21-20 0,-22-1 15,22 0-15,0 0 0,0 0 16,0 0-16,0 1 0,0-1 0,0 0 16,22 0-16,-1-21 15,0 0-15,0 0 16,0 0-16,22 0 0,-22 0 0,0-21 16,21 21-16,-21-21 0,22 0 0,-22-1 15,21 1-15,-21 0 0,1 0 16,-1 0-16,21 0 0,-42-22 0,21 22 15,0 0-15,1 0 0,-22 0 16,0-1-16,0 1 0,0 0 0,-22 21 47,22 21-47,0 0 0,-21 1 16,0-1-16,21 21 0,0-21 0,0 0 15,0 1-15,0-1 0,0 21 16,0-21-16,0 0 0,0 1 0,0-1 15,21 0-15,0-21 0,1 0 16,-1 0-16,0 0 0,0 0 16,21 0-16,-20 0 0,-1 0 0,0 0 15,0 0-15,0-21 0,0 0 16,1-1-16,-1-20 0,0 21 0,0-21 16,0-1-16,0 1 0,1 0 15,-1-22-15,-21 1 0,21 20 16,0-20-16,0-1 0,-21 1 15,21 20-15,-21-20 0,22 21 0,-22-1 16,0 1-16,0 21 0,0 0 16,0-1-16,0 1 0,0 42 15,0 1 1,0-1-16,-22 0 0,22 21 0,-21-21 16,21 22-16,0-1 0,0 22 15,0-22-15,0 0 0,0 22 0,0-22 16,0 22-16,0-22 0,0 0 15,0 1-15,0-1 0,0 0 0,0 1 16,0-22-16,0 0 0,0 0 16,21 0-16,1 0 0,-1-21 15,0 0-15,0 0 0,0 0 16,22 0-16,-22 0 0,0 0 16,21-21-16,-21 0 0,1 0 0,20-21 15,-21 20-15,21-20 0,1 0 16,-22-22-16,21 22 0,1-22 0,-22 1 15,21-1-15,-21 1 0,0-1 16,1 22-16,-1-21 0,0 20 0,0 1 16,-21 0-16,21 20 0,-21 1 15,0 0-15,0 0 0,-21 42 32,0 0-32,0 0 0,0 22 15,-1-22-15,1 21 0,0 1 0,0-1 16,21 0-16,-21 22 0,0-22 15,-1 22-15,22-22 0,0 21 0,0-20 16,0-1-16,0 22 0,0-22 16,0 0-16,0-21 0,0 22 0,0-22 15,22 21-15,-1-21 0,0 1 16,0-1-16,21-21 0,-20 0 0,-1 21 16,0-21-16,0 0 0,0 0 15,0 0-15,22-21 0,-22 21 16,0-21-16,0-1 0,0 1 0,1 0 15,-22 0-15,21-21 0,0 20 16,0 1-16,-21 0 0,0 0 0,21 0 16,-21 0-1,0 42 1,0 0 0,0 0-16,0 0 0,0 0 0,0 1 15,0-1-15,0 0 16,0 0-16,0 0 0,0 0 0,21 1 15,1-22-15,-1 0 16,0 0-16,0 0 16,0 0-16,0 0 0,1 0 0,20 0 15,-21-22-15,0 1 0,0 0 16,1 0-16,-1 0 0,0 0 0,0-22 16,0-20-16,0 42 15,-21-1-15,22-20 0,-22 21 16,0 0-16,0 42 31,-22 0-31,1 0 0,21 0 16,-21 22-16,0-22 0,0 21 15,21-21-15,-21 22 0,-1-1 16,1 0-16,0 1 0,21 20 16,0-20-16,-21 20 0,0 1 0,0-22 15,21 21-15,-22 1 0,1-1 0,21 1 16,-21-1-16,0 1 0,0-1 15,0 1-15,21-1 0,-22 1 0,1-1 16,0 1-16,0-1 0,0 1 16,21-1-16,-21-20 0,21-1 0,-22 0 15,1 1-15,21-22 0,-21 0 0,21 0 16,0 0-16,-21 1 0,0-22 16,0 0-1,-1-22 1,22 1-16,0 0 15,0 0-15,0 0 0,0 0 0,0-22 16,0 22-16,0-21 0</inkml:trace>
  <inkml:trace contextRef="#ctx0" brushRef="#br0" timeOffset="25463.45">17653 5842 0,'0'0'0,"-21"-21"0,21 0 16,0 0-16,0-1 16,21 22-16,21 0 0,-21-21 0,22 21 15,-1 0-15,22-21 0,-22 21 16,21 0-16,-20-21 0,20 21 0,1-21 15,-22 21-15,0 0 0,1 0 16,-1-21-16,-21 21 0,0 0 0,1 0 16,-22-22-16,-22 22 15,1-21 1,0 0-16,-21 21 0,21 0 16</inkml:trace>
  <inkml:trace contextRef="#ctx0" brushRef="#br0" timeOffset="25800.25">16891 5461 0,'0'0'0,"-21"21"15,21 0 1,0 1-1,0-1-15,0 0 16,21 0 0,0 0-16,0-21 0</inkml:trace>
  <inkml:trace contextRef="#ctx0" brushRef="#br0" timeOffset="37563.96">783 8361 0,'0'0'0,"0"21"0,-21-21 16,21 21-16,0 0 15,0 1-15,-21-1 16,21-42 47,21-1-63,-21 1 0,0 0 15,21 0-15,0-21 0,-21 20 16,21-20-16,-21 0 0,0 21 0,0-22 15,0 1-15,0 21 0,0-22 16,0 22-16,0 0 0,0 0 16,0 0-16,0 0 15,0 42 1,0 0 0,0 0-16,0 0 0,0 22 15,0-1-15,0 0 0,0 1 0,0-1 16,0 0-16,0 1 0,-21-1 15,21 0-15,0-21 0,0 22 16,0-22-16,0 0 0,0 0 16,0 0-16,21-21 0,1 0 0,-1 0 15,0 0-15,0 0 16,0 0-16,0 0 0,22-21 16,-22 21-16,0-21 0,0 0 0,0-21 15,1 20-15,20-20 0,-21 0 16,0-1-16,0-20 0,1 21 15,-1-22-15,-21 1 0,0-1 0,21 1 16,-21 20-16,0-20 0,0-1 16,0 22-16,0-22 0,0 22 15,-21-21-15,21 20 0,0 22 16,0-21-16,-21 21 0,21-1 16,-22 22-16,1 0 15,21 22-15,0-1 0,0 21 16,0 0-16,0 1 0,0 20 15,0-20-15,0 20 0,0 1 16,0-1-16,0 22 0,0-22 0,0 1 16,0-1-16,0 1 0,0-1 15,0-20-15,0-1 0,0 0 16,0 1-16,21-1 0,1-21 0,-1 0 16,-21 22-16,21-43 15,0 21-15,0 0 0,0-21 0,1 0 16,-1 0-16,0 0 0,0 0 15,0 0-15,0 0 0,-21-21 16,22 0-16,-1 21 0,-21-22 0,0-20 16,21 21-16,-21 0 0,21-22 15,-21 1-15</inkml:trace>
  <inkml:trace contextRef="#ctx0" brushRef="#br0" timeOffset="37799.75">1312 8086 0,'0'0'0,"-42"21"16,63-21 15,0 0-31,22 0 0,-22-21 16,21 0-16,0-1 0,1 22 15,-22-21-15,21 0 0,1 0 0,-22 0 16,0 21-16,0-21 15,-21-1-15,0 1 16,0 0 0,-21 21-16</inkml:trace>
  <inkml:trace contextRef="#ctx0" brushRef="#br0" timeOffset="38023.96">974 7811 0,'0'0'0,"-43"0"16,43 21 77,21-21-93</inkml:trace>
  <inkml:trace contextRef="#ctx0" brushRef="#br0" timeOffset="38951.86">3260 8192 0,'21'0'16,"0"-22"-16,-21 1 15,21 0-15,0 0 0,0 0 0,1 0 16,-1-22-16,0 22 0,0 0 15,0-21-15,0 20 0,-21 1 16,22-21-16,-22 21 0,0 0 16,0-1-16,0 1 0,-22 21 0,1-21 15,0 21-15,-21 0 0,21 0 16,-22 0-16,1 21 0,21-21 0,-22 21 16,1 1-16,0 20 0,21-21 15,-22 21-15,22 1 0,-21-22 0,21 21 16,-1 1-16,1-1 0,21 0 15,0-21-15,0 1 0,0 20 0,0-21 16,21 0-16,1-21 16,-1 0-16,0 0 0,0 0 15,21 0-15,-20-21 0,20 21 0,0-21 16,-21 0-16,22 0 0,-22-1 16,21 1-16,-21-21 0,1 21 15,-1 0-15,0-1 0,0 1 16,-21 0-16,0 0 0,0 0 0,0 0 15,0-1-15,0 1 16,0 42 15,0 1-31,0 20 0,0-21 16,-21 21-16,21 22 0,-21-22 16,21 22-16,0-1 0,0 1 0,0-1 15,0 1-15,0 20 0,0-20 16,0 21-16,0-1 0,0 1 15,0 0-15,0-1 0,0 1 16,0 0-16,0-1 0,0 1 0,0 0 16,0-1-16,0 1 0,0 0 0,0-22 15,0 22-15,0-22 0,0 1 16,-21-1-16,21 1 0,-22-1 0,1-20 16,21-1-16,0 0 0,-21 1 15,0-22-15,0 0 0,0 0 16,-1 0-16,1-21 0,0 0 0,0 0 15,-21 0-15,20 0 0,-20-21 0,0 0 16,-1-21-16,1 20 16,0-20-16,-1 0 0,1-1 0,0 1 15,-1-21-15,1-1 0,21 1 16,-21-22-16,20 21 0,1-20 0,0-1 16,21 22-16,0-22 0,0 21 15,0-20-15,21 20 0,0 1 0,1-22 16,-1 22-16,21-1 0,-21 1 15,0 20-15,22-20 0,-22-1 0,21 22 16,-21 0-16,1-1 0,-1-20 16,21 42-16,-21-22 0,0 1 0,-21 0 15,22 20-15,-1-20 0,0 21 16</inkml:trace>
  <inkml:trace contextRef="#ctx0" brushRef="#br0" timeOffset="39339.96">3238 8213 0,'0'21'16,"0"0"-16,22-21 16,-1 0-1,0 0 1,0 0-16,0 0 0,0-21 0,1 21 16,-1-21-16,0 0 0,0-1 15,0 1-15,0 0 0,1-21 0,-1 21 16,-21-1-16,21 1 15,-21 0-15,0 0 0,0 0 0,0 0 16,0-1-16,-21 1 0,0 21 16,-1 0-16,1 0 0,-21 0 0,21 0 15,0 0-15,-1 21 0,1 1 16,0-1-16,0 21 0,0-21 16,0 22-16,21-1 0,0 0 0,0 1 15,0-1-15,0 0 0,0 1 16,0-22-16,21 21 0,-21-21 0,21 0 15,0 1-15,0-1 0,0-21 16,1 0-16,-1 0 0,21 0 0,-21 0 16,0 0-16,1 0 15,20-21-15,-21-1 0,0 1 0,0 0 16,1 0-16,-1-21 0,21-1 16</inkml:trace>
  <inkml:trace contextRef="#ctx0" brushRef="#br0" timeOffset="39651.78">4085 7387 0,'0'-21'16,"-21"21"-16,0 0 0,0 0 0,21 21 16,-22 0-16,22 1 0,-21-1 15,0 21-15,21 0 0,0 1 16,-21-1-16,0 0 0,21 1 0,-21-1 15,21 22-15,0-22 0,-22 21 16,22-20-16,0-1 0,-21 0 0,21 22 16,0-43-16,0 21 0,0 1 15,0-22-15,0 21 0,0-21 0,0 1 16,0-1-16,0 0 16,21-21-1,1-21 1,-1 0-16,0-1 0,-21 1 15,21 0-15,0 0 16</inkml:trace>
  <inkml:trace contextRef="#ctx0" brushRef="#br0" timeOffset="40055.54">4191 7959 0,'0'0'16,"21"-21"-1,0-1-15,-21 1 16,-21 21 15,0 21-31,0-21 16,0 22-16,-1-1 0,1 0 0,21 0 15,-21 0-15,0 22 0,21-22 16,0 0-16,-21 0 0,21 0 0,0 0 16,0 1-16,0-1 15,21-21-15,0 0 0,0 21 0,0-21 16,1 21-16,-1-21 0,21 0 15,-21 21-15,0-21 0,1 0 0,20 21 16,-21-21-16,0 22 0,0-1 16,-21 0-16,0 0 15,-21 0 1,0 0-16,0-21 0,0 22 16,0-22-16,-22 21 0,22-21 15,0 0-15,0 21 0,-22-21 0,22 0 16,0 0-16,0 0 0,0 0 15,21-21 1,0 0-16,0-1 0,0 1 16,0-21-16,0 21 0</inkml:trace>
  <inkml:trace contextRef="#ctx0" brushRef="#br0" timeOffset="40283.42">3746 7705 0,'0'0'0,"-21"0"0,21-21 16,21 21-1,1-22-15,-1 1 0,21 21 0,0-21 16,1 21-16,-1-21 0,0 21 16,1-21-16,-1 21 0,-21-21 0,22 21 15,-1 0-15,-21-22 0,0 22 16,0 0-16,1 0 0,-1 0 0,-21-21 15</inkml:trace>
  <inkml:trace contextRef="#ctx0" brushRef="#br0" timeOffset="43632.79">5651 8297 0,'0'0'0,"-21"0"0,0 0 16,0 0-16,42 0 62,-21-21-62,21 21 0,0-21 0,1 0 16,-1 21-16,0-21 0,21 0 16,-21-22-16,1 22 0,20 0 0,-21-21 15,0 20-15,22-20 0,-43 21 0,21-21 16,0 20-16,-21 1 0,0-21 15,0 21-15,0 0 0,0-1 0,-21 1 16,0 21-16,-1 0 16,1 0-16,-21 0 0,21 0 0,0 21 15,-1 1-15,1-1 16,0 21-16,0-21 0,0 22 0,21 20 16,0-21-16,0 1 0,0-1 15,0 22-15,0-43 0,0 21 0,0 0 16,21-20-16,-21-1 0,21 0 15,0 0-15,0 0 0,1-21 0,-1 0 16,0 0-16,0 0 0,0 0 16,22-21-16,-22 21 0,0-21 0,0 0 15,0 0-15,0-22 0,1 22 0,20-21 16,-21 21-16,0-22 16,0 1-16,1 21 0,-1-22 0,0 22 15,0-21-15,0 21 0,0 0 16,22-1-16,-22 22 0,0 0 0,0 0 15,0 0-15,1 0 16,-1 22-16,-21-1 0,0 21 16,0-21-16,0 22 0,0-22 15,0 21-15,0 0 0,-21-20 0,-1 20 16,1-21-16,21 21 0,-21-20 16,0-1-16,21 21 0,0-21 15,-21 0-15,0-21 31,21-21-31,0 0 16,21 0-16,0-21 16,0 20-16,0 1 0,0-21 0,1 21 15,20-22-15,-21 1 0,21 0 16,-20-1-16,20 22 0,-21-21 0,0 21 16,0-22-16,1 22 0,-1 0 15,-21 0-15,21 0 0,-21 0 16,-21 21-1,0 21-15,-1-21 0,1 21 16,0 0-16,0 0 0,0 22 16,-22-1-16,22-21 0,0 21 15,0 1-15,0-1 0,21 0 0,0 1 16,0-1-16,0 0 0,0-20 16,0 20-16,21-21 0,21 0 0,-21 0 15,1-21-15,20 22 0,0-22 16,-21 0-16,22 0 0,-1 0 0,0-22 15,1 22-15,-1-21 0,0 0 16,1 0-16,-1 0 0,-21 0 0,22-22 16,-22 22-16,21-21 0,-21-1 0,0 22 15,-21-21-15,0 0 0,22-1 16,-22 22-16,0-21 0,0 21 16,0-1-16,0 1 0,0 0 15,-22 0-15,1 21 0,0 0 16,0 0-16,0 0 0,0 21 15,-1 0-15,1 22 0,21-22 0,-21 21 16,21-21-16,-21 22 0,21-1 0,0 0 16,0 1-16,0-1 0,0-21 15,21 21-15,0-20 0,0-1 0,-21 21 16,22-42-16,20 21 0,-21 0 16,0-21-16,0 0 0,1 0 0,20 0 15,-21 0-15,0-21 0,22 0 16,-22 21-16,0-21 0,21 0 0,-21-22 15,1 22-15,-1 0 0,0-21 16,0 21-16,0-22 0,0 1 16,1 21-16,-22-22 0,21 22 0,-21-21 15,21 21-15,0 0 0,-21-1 16,21 1-16,0 21 31,-21 21-31,0 1 0,0-1 16,0 0-16,0 0 0,0 0 15,22-21-15,-22 21 0,0 1 16,21-22 0,-21-22-1,0 1 1,0 0 0,0 0-16,0 0 0,0 0 15,0-1-15,-21 1 16,-1 0-1,1 21-15,0 0 0,0 0 16,21 21-16,-21-21 16,21 21-16,-21 1 0,21 20 0,-22-21 15,22 21-15,-21-20 16,0 20-16,21 0 0,0 1 0,0-22 16,0 21-16,0 0 0,0-20 15,0 20-15,0-21 0,0 0 0,21 0 16,0 1-16,1-1 0,-1-21 15,21 0-15,-21 21 0,0-21 0,22 0 16,-1 0-16,0 0 0,-20 0 0,20-21 16,0 0-16,-21-1 0,22 22 15,-22-42-15,21 21 0,-21 0 0,1 0 16,-1-1-16,0-20 0,0 21 16,0-21-16,-21-1 0,0 22 0,0 0 15,21-21-15,-21 20 0,0 1 16,22 0-16,-22 42 47,0 0-47,0 1 0,-22 20 0,22-21 15,-21 21-15,21-20 0,0 20 16,0-21-16,0 21 0,0-20 0,0-1 16,0 0-16,0 0 0,0 0 0,0 0 15,21-21-15,1 22 16,-1-22-16,0 0 0,0 0 0,0 0 15,0 0-15,1-22 0,-1 22 16,0-21-16,0 0 0,0 0 16,0 0-16,1-22 0,-1 22 0,0-21 15,0 21-15,0-22 0,0 1 16,1 21-16,-1-21 0,-21 20 0,0 1 16,21 0-16,-21 0 0,0 0 15,21 21-15,-21 21 31,-21 0-31,21 0 0,-21 22 0,0-22 16,21 0-16,0 21 0,0 1 16,0-22-16,0 21 0,0-21 0,0 0 15,0 22-15,0-22 0,0 0 0,21 0 16,0 0-16,0 1 16,21-22-16,-20 0 0,-1 0 15,0 0-15,0 0 0,0 0 16,22 0-16,-22-22 0,0 1 0,0 21 15,0-21-15,0 0 0,1 0 0,-1-22 16,0 1-16,0 21 0,0-21 16,0-22-16,1 22 0,-22-1 0,21-20 15,0 21-15,-21-1 0,0-20 16,21 20-16,-21 22 0,21-21 0,-21 21 16,0-22-16,0 22 0,0 0 15,-21 42 16,21 0-31,-21 1 0,0-1 16,21 0-16,0 21 0,-21-21 0,21 22 16,-22-1-16,22 0 0,0 22 15,0-22-15,0 1 0,0-1 0,0 0 16,0 1-16,0-1 0,0 0 0,0-21 16,22 22-16,-1-22 0,-21 0 15,21 0-15,0 0 0,0 1 0,0-22 16,1 0-16,-1 0 0,0 0 15,0 0-15,0 0 0,0 0 16,22 0-16,-22 0 0,0-22 0,0 1 16,0 0-16,1 0 0,-1 0 15,0 0-15,0-1 0,0-20 0,0 21 16,-21-21-16,0 20 0,22-20 16,-22 0-16,0 21 0,0-1 0,0 1 15,0 0-15,0 0 0,-22 21 16,1 0-1,0 21-15,21 0 0,0 0 0,0 1 16,-21 20-16,21-21 0,0 21 16,-21-20-16,21 20 0,0-21 0,0 21 15,0-20-15,0-1 0,0 0 16,21 0-16,0 0 0,0 0 16,0-21-16,1 22 0,-1-22 0,0 0 15,21 0-15,1 0 0,-1 0 16,0 0-16,22 0 0,-1 0 0,-20 0 15,20 0-15,1 0 0,-22 0 0,21 0 16,-20 0-16,-1-22 0,0 1 16,1 21-16,-1-21 0,-21 0 0,22 0 15,-22 0-15,0-1 0,0 1 16,0 0-16,0 0 0,-21-21 0,0 20 16,0 1-16,22 0 0,-22-21 0,0 21 15,0-1 1,0 1-16,-22 21 0,1 0 15,0 0-15,0 0 0,21 21 16,-21-21-16,0 22 0,-1-1 16,1 0-16,21 0 0,-21 0 0,21 0 15,-21 1-15,21 20 0,-21-21 16,21 0-16,0 0 0,0 1 0,0-1 16,0 0-16,0 0 0,0 0 15,21-21-15,0 0 0,0 0 16,0 0-16,1 0 15,-1 0-15,0 0 0,0 0 16,0-21-16,0 0 0,-21 0 16,22 0-16,-1-1 0,0 1 0,0-21 15,0 0-15,0 20 0,1-41 0,20 21 16,-21-1-16,0-20 0,0 20 16,1 1-16,-1-21 0,0 20 0,0-20 15,0 20-15,0 1 0,-21 0 16,22 21-16,-1-22 0,0 22 0,-21 0 15,-21 42 17,21 0-32,-21 22 0,-1-22 0,1 21 15,0 0-15,0 1 16,0-1-16,21 0 0,-21 22 0,-1-22 16,1 1-16,21 20 0,0-21 0,-21 22 15,0-22-15,21 1 0,0-1 16,0-21-16,0 21 0,0-20 0,0 20 15,0-21-15,0 0 0,0 0 16,0 1-16,21-1 16,0-21-16,0 0 15,1 0-15,-1 0 16,0-21-16,0 21 0,0-22 0,0 1 16,-21 0-16,22 21 0,-22-21 15,0 0-15,0 0 16,0-1-16,0 1 0</inkml:trace>
  <inkml:trace contextRef="#ctx0" brushRef="#br0" timeOffset="43893.64">9419 7853 0,'0'0'0,"21"0"16,0 0-1,1 0-15,-1 0 0,21 0 16,0 0-16,1 0 0,-1 0 0,0-21 16,1 21-16,-1 0 0,0 0 15,1 0-15,-22-21 0,21 21 0,-21 0 16,1 0-16,-1 0 0</inkml:trace>
  <inkml:trace contextRef="#ctx0" brushRef="#br0" timeOffset="46287.64">13060 8319 0,'21'0'0,"-42"0"0,63 0 0,-21-22 15,22 1-15,-22 21 0,0-21 0,0 0 16,21 0-16,-20 0 0,-1-1 0,0 1 16,-21 0-16,0-21 0,0 21 15,0-1-15,0-20 0,0 21 0,0 0 16,0 0-16,-21-1 0,0 1 15,-1 0-15,1 21 0,0 0 0,-21 0 16,21 0-16,-22 0 0,1 21 16,0 0-16,-1 1 0,1-1 0,0 21 15,-1 0-15,22 1 0,-21-1 0,21 0 16,-1 1-16,1-1 16,21-21-16,0 22 0,0-22 0,0 21 15,0-21-15,21 0 0,1 1 16,-1-1-16,0 0 0,21-21 0,-21 0 15,22 0-15,-22 0 0,21 0 16,1 0-16,-1 0 0,0 0 0,1-21 16,-22 0-16,21-1 0,0 1 0,1-21 15,-1 21-15,-21-22 0,0 1 16,22 0-16,-22-22 0,0 22 0,-21-22 16,21 1-16,-21 21 0,21-22 15,-21 1-15,0-1 0,0 1 0,0-1 16,0 1-16,0 20 15,0-20-15,0 20 0,0 1 0,0 21 16,0 0-16,-21 42 16,21 0-1,-21 21-15,0 1 0,21-1 0,0 22 16,-21-22-16,21 21 0,-21-20 16,21 20-16,-22 1 0,22-1 0,0 1 15,0-1-15,0-20 0,0 20 16,0-21-16,0 1 0,0-1 15,0-21-15,0 22 0,0-22 0,22 0 16,-1 0-16,0-21 0,0 0 0,0 0 16,0 0-16,1 0 0,20 0 15,-21 0-15,0 0 0,0 0 16,1-21-16,-1 0 0,21 0 0,-21-1 16,0-20-16,-21 21 0,22 0 15,-22-22-15,21 22 0,-21-21 0,21 0 16,-21 20-16,0 1 0,0 0 15,0 0-15,0 0 0,0 0 0,0 42 32,-21 0-17,21 0-15,0 21 0,0-20 0,-21 20 0,21-21 16,-22 21-16,22-20 16,0 20-16,0-21 0,0 0 0,0 0 15,0 22-15,0-22 16,22 0-16,-1 0 0,0-21 0,0 0 15,0 0-15,22 0 0,-22 0 16,0 0-16,0 0 0,0 0 16,0-21-16,1 0 0,-1 0 0,0 0 15,0-1-15,0-20 0,0 21 16,1-21-16,-1-1 0,0 1 0,-21 0 16,21-1-16,-21 22 0,21-21 15,-21 21-15,0-1 0,0 1 16,21 0-16,-21 0 0,0 42 31,0 0-31,-21 0 16,21 1-16,-21 20 0,21-21 15,0 21-15,-21-20 0,21 20 0,-21 0 16,21-21-16,0 1 0,0 20 0,0-21 16,0 0-16,0 0 0,0 1 15,21-1-15,0-21 0,0 0 0,0 21 16,1-21-16,-1 0 0,21 0 15,-21 0-15,0 0 0,22-21 16,-22 0-16,21-1 0,-21 22 0,1-42 16,20 21-16,-21 0 0,-21 0 15,21-22-15,-21 22 0,21-21 0,-21 21 16,0-22-16,0 22 0,0 0 16,0 0-16,-21 0 0,0 21 15,0 0-15,0 0 0,0 0 16,-1 21-1,22 0-15,0 0 0,0 0 16,0 0-16,22 1 0,-1-1 16,0 0-16,0 0 0,-21 0 15,0 0-15,21 1 0,0-1 16,-21 0-16,0 0 16,0 0-16,0 0 0,0 1 15,22-22-15,-22 21 0,21-21 16,-21 21-16,21-21 15,0 0-15,0 21 0,0-21 16,1 0-16,-1 0 16,0 0-16,0 0 0,0-21 0,22 21 15,-22-21-15,0 0 0,0 21 16,0-22-16,0 1 0,1 0 0,-22-21 16,21 21-16,0-1 0,-21-20 15,0 21-15,0 0 0,21 0 0,-21-1 16,0 1-16,0 0 0,0 0 15,0 42 17,0 0-32,0 0 15,-21 1-15,21 20 0,0-21 0,0 21 16,0-20-16,0-1 0,0 21 0,0-21 16,0 0-16,0 22 0,0-22 15,21 0-15,0 0 0,0-21 0,22 21 16,-22 1-16,21-22 0,1 0 15,-1 0-15,-21 0 0,21 0 16,1 0-16,-1 0 0,0 0 0,-20 0 16,-1-22-16,21 22 0,-21-21 15,0 0-15,1 0 0,-1 0 0,0 0 16,0-22-16,0 22 0,-21-21 16,0 21-16,0-22 0,0 22 0,21 0 15,-21 0-15,0 0 0,0-1 0,-21 44 47,21-1-47,-21 0 16,21 0-16,0 0 0,-21 22 0,21-22 15,-21 0-15,21 21 0,-21-21 16,21 1-16,0-1 0,0 0 16,0 0-16,0 0 0,0 0 15,0-42 32,0 0-47,21 0 0,0 0 16,0 0-16,-21-1 0,21 1 0,-21-21 15,21 21-15,1-22 0,-1 1 16,-21 21-16,21-21 0,0-1 0,0 22 16,0 0-16,1 0 0,-1 0 15,0 21-15,0 0 0,0 21 16,-21 0-16,0 0 0,0 21 15,0-20-15,0 20 16,0-21-16,0 21 0,0 1 0,0-22 16,0 0-16,0 21 0,0-20 15,0-1-15,0 0 0,0 0 0,0 0 16,0 0-16,21-21 47,-21-21-32,22 0-15,-1 21 16,0-21-16,0 21 0,0-21 0</inkml:trace>
  <inkml:trace contextRef="#ctx0" brushRef="#br0" timeOffset="46951.9">16764 8107 0,'0'0'0,"0"-21"0,0-22 15,0 22-15,0 0 16,0 0-16,0 0 0,-21 21 16,0-21-16,-1 21 15,1 0-15,0 0 0,0 0 16,0 21-16,0 0 0,-1 0 16,1 0-16,0 0 0,0 1 15,0-1-15,0 0 0,-1 21 0,1-21 16,0 1-16,21-1 0,0 21 15,-21-21-15,21 0 0,0 1 16,0-1-16,21-21 0,0 0 16,0 0-16,1 0 15,-1 0-15,0 0 0,0 0 0,0 0 16,0-21-16,22-1 0,-22 1 16,0 0-16,-21 0 0,21 21 0,0-21 15,1 0-15,-22-1 0,0 1 16,0 0-16,21 0 15,-21 42 32,-21 0-47,-1 0 0,22 1 0,-21-1 16,0 21-16,0-21 0,0 22 16,0-1-16,-1 0 0,1 1 0,0 20 15,0-21-15,0 22 0,-22-1 0,22 22 16,0-21-16,0 20 15,0 1-15,0-22 0,-1 22 0,1-21 16,21 20-16,0-20 0,-21 20 0,21-20 16,-21 21-16,21-22 0,0 1 15,0-1-15,0 1 0,0-22 0,-21 21 16,0-20-16,21-1 0,-22-21 0,1 22 16,0-22-16,0 0 0,0 0 15,0 0-15,-1 0 0,-20-21 0,21 0 16,0 0-16,0 0 0,-22 0 0,22 0 15,0 0-15,0 0 0,-22-21 16,22 21-16,21-21 0,-21 0 0,0-21 16,21 20-16,-21-20 0,21 21 15,0-21-15,0-22 0,0 22 0,0-22 16</inkml:trace>
  <inkml:trace contextRef="#ctx0" brushRef="#br0" timeOffset="47175.77">15621 7705 0,'0'0'0,"-21"-21"15,0 21-15,-1-22 0,1 22 16,21-21 31</inkml:trace>
  <inkml:trace contextRef="#ctx0" brushRef="#br0" timeOffset="47731.45">18817 7768 0,'0'0'0,"0"-21"0,0-21 0,0 21 0,0-22 15,0 22-15,0-21 0,0 21 16,-21-22-16,0 22 0,0 0 0,21 0 16,0 0-16,-22-1 0,1 22 15,0 0-15,21 22 16,0-1-16,-21 0 0,21 21 16,-21 1-16,21 20 0,-21-21 0,21 22 15,0-1-15,0 22 16,-22-21-16,22-1 0,-21 22 0,0-22 15,21-20-15,-21 20 0,0-21 16,0 1-16,21-1 0,-22 0 0,1-20 16,21-1-16,0 0 0,0 0 0,-21-21 15,0 0-15,0 0 16,0 0-16,-1 0 16,22-21-16,-21 21 0,0-21 15</inkml:trace>
  <inkml:trace contextRef="#ctx0" brushRef="#br0" timeOffset="48442.63">18034 8192 0,'21'0'31,"0"0"-31,0 0 0,1 0 0,-1 0 16,21 0-16,0-22 0,22 22 15,-22-21-15,22 0 0,-1 21 0,1-21 16,-22 0-16,22 0 0,-1-1 16,-21 1-16,22 0 0,-22 0 0,1 0 15,20 0-15,-21-22 0,-20 22 16,20 0-16,0-21 0,-21 20 16,1 1-16,-1 0 0,-21 0 15,0 0-15,0 0 0,0-1 0,0 1 16,-21 21-1,-1 0-15,1 0 0,21 21 16,-21 1-16,0-1 0,0 0 16,21 21-16,-21 1 0,21-1 0,-22 0 15,22 1-15,-21 20 0,0-21 16,21 22-16,-21-22 0,21 1 0,-21-1 16,0 0-16,21 1 0,0-22 0,0 0 15,-22 21-15,22-21 16,-21 1-16,21-44 47,0 1-47,21 0 15,1 0-15,-22-21 0,21 20 0,0-20 16,0 21-16,0-21 0,22-1 16,-22 22-16,21-21 0,-21 21 0,22-1 15,-22 1-15,21 0 0,-21 0 0,22 21 16,-22 0-16,0 0 0,0 0 15,0 0-15,-21 21 0,0 0 16,0 0-16,0 1 0,0 20 16,0-21-16,0 0 0,0 22 0,0-22 15,0 0-15,0 0 0,-21 21 16,0-20-16,21-1 0,0 0 16,0 0-16,0-42 62,0 0-62,0 0 0,0-1 16,21 1-16,0 0 15,0 0-15</inkml:trace>
  <inkml:trace contextRef="#ctx0" brushRef="#br0" timeOffset="48871.67">19643 8234 0,'0'0'0,"0"21"0,0 0 16,21-21-1,0 0 1,0 0-16,0 0 0,0 0 16,22 0-16,-22-21 0,0 21 15,21-21-15,-20 0 0,-1 21 0,21-21 16,-21-1-16,0 1 0,1 0 15,-1 0-15,0 0 0,-21 0 16,0-1-16,0 1 0,0 0 16,0 0-16,0 0 0,0 0 15,0-1-15,-21 22 0,0 0 16,-1 0-16,1 0 0,0 0 0,0 22 16,0-1-16,-22 0 0,22 0 15,0 21-15,-21-20 0,21 20 0,-1 0 16,1-21-16,21 22 0,0-22 0,0 21 15,-21-21-15,21 1 16,0-1-16,0 0 0,0 0 0,21 0 16,0-21-16,1 0 15,-1 0-15,0 0 0,0 0 16,0 0-16,0 0 0,1 0 16,-1 0-16,0 0 0,-21-21 15,21 0-15,0 21 0,0-21 0,1 0 16</inkml:trace>
  <inkml:trace contextRef="#ctx0" brushRef="#br0" timeOffset="49655.74">21802 8065 0,'0'0'0,"0"-22"0,0-62 16,0 41-16,0 22 0,0 0 15,0-21-15,0 21 0,0-1 0,0 1 16,0 0-16,-22 21 16,1 0-16,0 0 15,0 0-15,0 0 0,0 21 0,-1 0 16,1 1-16,0-1 0,0 21 16,-21 0-16,20 1 0,1-1 0,21 22 15,-21-22-15,0 21 0,0 1 16,0-22-16,-1 1 0,22-1 0,0 0 15,0 1-15,0-22 0,0 0 16,22 0-16,-1 0 0,21-21 0,-21 0 16,22 0-16,-22 0 0,21 0 15,0 0-15,1 0 0,-1-21 0,0 0 16,1 0-16,-1 0 0,0-1 16,-20 1-16,20-21 0,-21 0 15,0-1-15,0 1 0,1 0 0,-22-22 16,0 22-16,0-1 0,0-20 15,0 21-15,-22 20 0,1-20 0,-21 0 16,21 21-16,-22 21 0,22-22 16,-21 22-16,0 0 0,-1 0 0,22 22 15,-21-22-15,21 21 0,-22 21 16,22-21-16,0 0 0,0 22 0,21-22 16,0 0-16,0 0 0,0 22 15,0-22-15,21-21 0,21 21 0,-21-21 16,22 0-16,-1 0 0,0 0 15,22 0-15,-22 0 0,22-21 16,-22 0-16</inkml:trace>
  <inkml:trace contextRef="#ctx0" brushRef="#br0" timeOffset="50660.13">22648 7514 0,'0'0'0,"21"-63"0,1 20 15,-22-20-15,0 21 0,0-22 0,0 22 16,0-1-16,0 22 0,0 0 0,0 0 15,0 42 1,-22 21 0,1 1-16,0 20 0,0 1 15,0-1-15,0 1 0,-1 20 0,-20 1 16,21-21-16,-21 20 0,20 1 16,-20 0-16,21-1 0,-21-20 0,20-1 15,1 1-15,0-1 0,0-20 16,0-1-16,0 0 0,21-21 0,0 1 15,0-1-15,21-42 32,0-1-17,0-20-15,0 21 0,0-21 16,1 20-16,20-20 0,-21 0 16,0-1-16,22 22 0,-22-21 15,0 21-15,21 0 0,-21-1 0,1 1 16,20 0-16,-21 21 0,0 0 15,0 0-15,1 0 0,-22 21 0,21 0 16,-21 1-16,21 20 0,-21-21 16,0 0-16,0 22 0,0-22 0,-21 0 15,0 21-15,-1-21 0,1 1 0,0-1 16,0 0-16,-21 0 0,20 0 16,1-21-16,-21 21 0,0 1 0,20-22 15,-20 0-15,21 0 16,-21 0-16,20 0 0,1 0 0,0 0 15,0 0-15,0 0 0,0 0 16,63 0 31,-21 0-47,0 0 0,22 0 16,-1 0-16,21 0 0,-20 0 15,20 0-15,1-22 0,20 22 0,-20-21 16,-1 0-16,1 21 0,-1-21 15,1 0-15,-1 0 0,-20-1 0,-1 1 16,0 0-16,1 0 16,-1-21-16,-21 20 0,0-20 0,1 21 15,-1-21-15,0 20 0,-21 1 0,0 0 16,0 0-16,-21 21 31,0 21-31,21 0 0,-22 22 16,22-1-16,-21 0 0,21 1 0,0-1 15,-21 21-15,21-20 0,-21 20 16,0-20-16,21 20 0,-21 1 0,-1 20 16,22-20-16,-21 20 0,0 1 15,0 0-15,21-1 0,-21 1 0,0 0 16,-1-1-16,1 1 0,0 0 16,0-1-16,0 1 0,0 0 15,-1-22-15,1 22 0,0-22 0,0 1 16,0-22-16,-22 22 0,22-22 0,0 0 15,0-20-15,21 20 0,-21-21 16,0 0-16,-1-21 0,1 0 0,0 0 16,0 0-16,0-21 15,21 0-15,-21 0 0,-1 0 16,22-1-16,-21-20 0,0 0 0,0-1 16,21 1-16,-21 0 0,0-22 0,-1 22 15,1-22-15,0 1 0,0-22 16,21 22-16,0-1 0,-21 1 15,21-22-15,0 0 0,0 1 0,0-1 16,21 0-16</inkml:trace>
  <inkml:trace contextRef="#ctx0" brushRef="#br0" timeOffset="50891.99">22966 7789 0,'0'0'0,"0"-21"16,21 21 0,-21-21-16,21 0 15,0 21 1,0 0 0,1 0-1,-1 0 1,0 0-16,0 0 15</inkml:trace>
  <inkml:trace contextRef="#ctx0" brushRef="#br0" timeOffset="51899.78">23347 7959 0,'0'21'15,"0"-42"-15,0 63 0,0-21 0,0 0 16,21-21-16,0 0 15,0 0-15,0 0 0,1 0 16,-1 0-16,0-21 0,0 0 16,0 0-16,0 21 0,-21-21 0,22 0 15,-1-1-15,-21 1 0,21 0 16,-21 0-16,0 0 0,0 0 0,0-1 16,-21 22-1,0 0-15,-1 22 16,1-1-16,0 0 0,0 0 15,0 21-15,0 1 0,-1-22 16,22 21-16,0 1 0,0-1 0,0 0 16,0-21-16,0 22 0,0-22 15,22 0-15,20 0 0,-21 0 0,0 1 16,0-1-16,22-21 0,-22 0 16,21 0-16,1 0 0,-22 0 0,21 0 15,-21-21-15,0 21 0,1-22 16,20 1-16,-21 0 0,0 0 15,0-21-15,-21 20 0,22-20 0,-1 0 16,0 21-16,0-22 0,-21 22 0,21-21 16,0 21-16,-21-1 0,0 1 15,22 21-15,-1 0 0,0 0 32,-21 21-17,0 1-15,0-1 16,21-21 15,-21-21-15,0-1-1,0 1-15,0 0 16,0 0 0,-21 21-16,0 0 15,0 0-15,-1 0 16,1 21-16,0 0 0,21 0 15,-21 1-15,0 20 0,0-21 16,21 21-16,-22 1 0,22-22 0,-21 21 16,21 1-16,0-1 0,0-21 15,0 21-15,0-20 0,21-1 0,1 0 16,-1 0-16,21 0 0,-21-21 0,0 0 16,22 21-16,-22-21 0,0 0 15,21 0-15,-20 0 0,-1-21 0,21 0 16,-21 0-16,0 0 15,22 0-15,-22-22 0,0 1 0,21 0 16,-20-1-16,-1-20 0,0 20 0,0-20 16,0-1-16,0 22 0,1-21 15,-1-1-15,0 22 0,-21-1 0,21 1 16,-21 0-16,0 21 0,0-22 16,0 22-16,-21 21 15,0 0 1,0 21-16,21 0 0,-22 22 0,1-1 15,0 0-15,0 1 0,0-1 16,0 22-16,-1-22 0,1 21 16,0 1-16,0-22 0,21 22 0,-21-22 15,21 0-15,0 1 0,0-1 16,0-21-16,0 22 0,0-22 0,0 0 16,0 0-16,21 0 0,0 0 15,0-21-15,0 0 0,1 0 16,-1 0-16,0 0 15,-21-21-15,21 0 0</inkml:trace>
  <inkml:trace contextRef="#ctx0" brushRef="#br0" timeOffset="52100.17">24363 7938 0,'0'0'0,"-21"0"16,-1 0-16,1 0 0,0 0 15,21-22-15,21 1 32,0 21-32,22 0 0,-22 0 0,21-21 15,1 21-15,-1 0 0,21-21 16,-20 0-16,-1 21 0,22-21 0,-22-1 16,21 22-16,-20-21 0</inkml:trace>
  <inkml:trace contextRef="#ctx0" brushRef="#br0" timeOffset="54783.94">25294 8213 0,'0'0'0,"-21"42"16,21-21-1,21-21 1,0 0-16,0 0 16,1-21-16,-1 0 15,-21 0-15,21 0 0,0-1 0,-21 1 16,21-21-16,0 0 0,1-1 16,-1 1-16,0 0 0,0-1 0,0-20 15,0-1-15,1 22 0,-1-22 16,0 22-16,0-21 0,0 20 0,0 1 15,-21 0-15,22 20 0,-22 1 16,21 21-16,-21 21 31,0 1-31,0-1 0,0 0 0,0 0 16,0 0-16,0 0 0,0 1 16,0-1-16,0 0 15,0 0 1,0-42 15,0 0-31,0 0 0,0-1 16,0 1-16,0 0 0,0 0 15,0 0-15,0 0 16,-21 21 15,-1 21-31,1 0 16,0 0-16,0 21 0,0-20 15,0 20-15,-1 0 0,1 1 0,0-1 16,0 0-16,0 1 0,21-1 16,0 0-16,-21 22 0,21-22 0,0 0 15,0 1-15,0-22 0,0 21 0,0-21 16,21 22-16,-21-22 0,21 0 16,0 0-16,0-21 0,0 21 0,1-21 15,-1 0-15,21 0 0,-21 0 16,0 0-16,22 0 0,-22-21 0,21 21 15,-21-21-15,1 0 0,20-21 16,-21 20-16,0-20 0,0 21 16,-21-21-16,0-1 0,0 22 0,0-21 15,0 21-15,0-1 0,0 1 16,-21 0-16,0 21 0,0 0 16,0 0-1,21 21-15,0 0 0,0 1 16,0-1-16,0 0 0,0 0 0,21 21 15,0-20-15,-21-1 0,0 0 16,0 0-16,21 0 0,-21 0 0,0 1 16,0-1-16,21 0 15,-21 0-15,0 0 0,22-21 16,-1 0 0,0 0-16,0 0 0,0 0 15,0 0-15,1 0 0,-1 0 0,0 0 16,0 0-16,0-21 0,0 0 15,1 21-15,-22-21 0,21 0 0,0-1 16,0 1-16,0 0 0,0 0 16,-21 0-16,0 0 0,22-1 0,-22-20 15,0 21-15,0 0 0,0 0 16,-22 21 0,1 0-16,0 0 0,0 0 15,0 21-15,0 0 0,-1 0 16,22 0-16,-21 0 0,21 1 15,-21-1-15,21 0 0,0 0 0,0 0 16,0 0-16,0 1 0,0-1 16,0 0-16,21 0 0,0-21 0,1 21 15,-1-21-15,0 0 16,0 0-16,0 0 0,22 0 0,-22 0 16,0 0-16,0 0 0,0-21 0,22 21 15,-22-21-15,0 0 0,0 0 16,0-1-16,-21 1 0,21 0 0,-21 0 15,22 0-15,-22 0 16,0-1-16,0 1 0,0 0 0,-22 21 16,1 0-16,0 0 15,0 0-15,0 0 0,0 21 16,-1-21-16,22 21 0,-21 1 0,0-1 16,21 0-16,0 0 15,0 0-15,0 0 16,21-21-1,0 0 1,1 0-16,-1 0 0,-21-21 16,21 0-16,-21 0 15,21 21-15,-21-21 0,21 21 16,-21-21-16,21 21 16,-21 21-1,0 0 1,0 0-1,0 0-15,0 0 0,0 1 16,22-22-16,-1 0 16,0 21-16,0-21 15,0 0-15,0 0 0,1 0 0,-1 0 16,21 0-16,-21 0 0,0-21 16,1 21-16,-22-22 0,21-20 0,0 21 15,0 0-15,0-22 0,-21 1 16,21 0-16,1-1 0,-22 1 15,0 0-15,21-1 0,-21 1 0,21 0 16,-21-1-16,21 1 0,-21 21 16,0 0-16,0 0 0,0-1 0,0 1 15,0 42 1,-21 1 0,21-1-16,-21 21 0,0-21 15,21 0-15,-22 22 0,1-1 0,21-21 16,-21 22-16,0-1 0,21 0 0,0 1 15,-21-1-15,21 0 16,-21 1-16,21-22 0,0 21 0,0-21 16,0 22-16,0-22 0,0 0 15,0 0-15,21-21 0,0 0 16,0 0-16,0 0 0,0 0 16,1-21-16,-1 21 15,0-21-15,0 0 0,-21-1 0,21 1 16,0 0-16,1 0 0,-1 0 15,0 0-15,0-1 0,0 22 0,-21-21 16,21 21-16,-21 21 31,0 1-31,0-1 16,0 0-16,0 0 16,0 0-16,0 0 0,0 1 15,0-1-15,0 0 0,22-21 16,-1 0-16,0 0 15,0 0-15,0 0 0,0 0 0,1 0 16,-1 0-16,0-21 16,-21 0-16,21-1 0,0 1 15,-21 0-15,21 21 0,-21-21 16,0 0 0,0 42 15,0 0-31,0 0 15,0 0-15,0 1 16,0-44 47,0 1-48,0 0-15,0 0 16,0 0-16,0 0 0,-21 21 15,21-22-15,0 1 32,0 0-17,21 21 1,1 0 0,-1 0-16,0 0 15,0 0 1,-21 21-1,0 0-15,0 1 0,0-1 16,0 0-16,0 0 16,0 0-16,0 0 0,0 1 15,0-1 1,-21-21 0,21 21-16,0-42 46,0 0-30,0-1-16,0 1 0,21 0 16,-21 0-16,21-21 0,0 20 15,-21 1-15,22 0 0,-1 0 16,0 0-16,-21 0 0,21 21 0,0-22 16,0 22-16,1 0 31,-22 22-16,0-1-15,0 0 0,0 21 16,0-21-16,0 1 0,0-1 0,-22 0 16,22 0-16,0 0 0,0 0 15,-21 1-15,21-1 0,-21-21 0,21 21 16,-21 0-16,0-21 31,21-21-15,0 0-1,-21 0-15,21-1 0,0 1 16,0 0-16,0 0 0</inkml:trace>
  <inkml:trace contextRef="#ctx0" brushRef="#br0" timeOffset="55019.8">27517 7662 0,'0'0'16,"-22"0"-16,22-21 0,-21 21 0,0 0 94,0 0-79,0 0-15</inkml:trace>
  <inkml:trace contextRef="#ctx0" brushRef="#br0" timeOffset="55304.64">26776 7768 0,'0'21'16,"21"-21"15,0 0-31,0 0 0,0 0 0,1 0 16,-1 0-16,0 0 0,0 0 0,0 0 16,0 0-16,1 0 0,-1 0 15,0 0-15,-42 0 63,0 0-63</inkml:trace>
  <inkml:trace contextRef="#ctx0" brushRef="#br0" timeOffset="78260.1">1693 11218 0,'43'0'16,"-1"0"-16,0 0 15,1 0-15,20 0 0,-21 0 0,1 0 16,-1 0-16,0 0 0,-20 0 16,20 0-16,-21 0 0,21 0 0,-20 0 15,-1 0-15,0 0 0,0-21 16,0 21 0,-21-21-1,0 0-15,-21 0 16,0 21-1,0-21-15,0 21 0,-1-22 0,1 22 16,21-21-16,-21 21 0,0 0 16,0-21-16,0 21 0,21-21 15,-22 21-15,1 0 16,0 0 0,0 0-16,0 0 15,0 0-15,-1 0 16</inkml:trace>
  <inkml:trace contextRef="#ctx0" brushRef="#br0" timeOffset="78756.5">1206 11282 0,'0'0'0,"-42"21"0,-21-21 0,41 0 0,1 0 16,0 0-16,42 0 46,22 0-46,-22 0 0,21 0 16,22 0-16,-1 0 0,1 0 16,20 0-16,-20 0 0,20 0 0,1 0 15,0 0-15,-1-21 0,1 21 16,-21 0-16,20-21 0,-20 21 0,-1-21 16,1 21-16,-1 0 0,-20-22 15,20 22-15,-21 0 0,-20 0 16,20-21-16,-21 21 0,21 0 15,-20-21-15,-1 0 0,0 21 0,0-21 16,0 21 0,-21-21-16,0-1 15,0 1-15,-21 0 16,0 21-16,0 0 0,0-21 0,-1 0 16,1 21-16,-21-21 0,21 21 0,0-22 15,-1 22-15,1-21 0,0 21 16,-21 0-16,21-21 0</inkml:trace>
  <inkml:trace contextRef="#ctx0" brushRef="#br0" timeOffset="79036.34">2138 10753 0,'-43'0'0,"22"0"16,0 0-16,21 21 15,0 0 1,0 0-16,0 0 15,21 1-15,0-1 0,1 0 16,20 0-16,-21-21 0,21 21 0,1 0 16,-1 1-16,0-1 0,1-21 15,-1 21-15,0-21 0,1 21 0,-1-21 16,0 21-16,1-21 0,-1 21 16,0-21-16,-20 0 0,20 0 15,-21 22-15,-21-1 0,21 0 0,-21 21 16,0-21-16,0 1 0,-21 20 15,0-21-15,21 21 0,-42 1 0,-22-22 16</inkml:trace>
  <inkml:trace contextRef="#ctx0" brushRef="#br0" timeOffset="79151.28">2138 11790 0,'-43'21'15,"86"-42"-15,-107 63 0,43-21 16,0 22-16,0-22 0,0 0 16,-22 0-16,22 22 0,21-22 0,-21 0 15,21 0-15,0 0 0,0 0 16,0 1-16,21-22 15,0 0-15,0 0 0,1-22 16</inkml:trace>
  <inkml:trace contextRef="#ctx0" brushRef="#br0" timeOffset="79640">4805 10456 0,'0'-21'15,"0"0"-15,21 42 32,0 0-17,0 1-15,22 20 0,-22 0 16,21 1-16,0 20 0,-20 1 0,20-22 16,0 21-16,-21 1 0,22-1 15,-1 1-15,-42-1 0,21 1 0,0-22 16,-21 1-16,85-1 0,-43-21 15</inkml:trace>
  <inkml:trace contextRef="#ctx0" brushRef="#br0" timeOffset="79879.92">5609 10562 0,'0'0'0,"0"-21"0,0 0 0,0 0 16,0 0-1,-21 21 1,-21 0-16</inkml:trace>
  <inkml:trace contextRef="#ctx0" brushRef="#br0" timeOffset="79967.87">4805 11345 0,'0'22'16,"-21"-1"-16,-1 0 0,1 0 0</inkml:trace>
  <inkml:trace contextRef="#ctx0" brushRef="#br0" timeOffset="80059.66">4614 11578 0,'0'0'0,"21"-21"31,1 21-31,-1 0 0,0-21 0,0 21 16,0-21-16,0 0 0,1-1 0,20 1 15</inkml:trace>
  <inkml:trace contextRef="#ctx0" brushRef="#br0" timeOffset="81215.73">5419 10456 0,'0'-21'16,"0"0"-16,21 0 15,-21 0-15,21 21 16,-21-21-16,21-1 0,0 1 0,-21 0 16,21 21-16,-21-21 0,22 21 15,-22 21 16,0 21-31,0-20 16,-22 20-16,1 0 0,0 1 0,0 20 16,0 1-16,-22-1 0,22 1 15,-21-1-15,21 1 0,-22-1 0,1 22 16,0-22-16,-1 22 0,1-22 16,0 22-16,-1-21 0,22-22 0,-21 21 15,21-20-15,0-1 0,-1-21 0,22 0 16,0 1-16,0-1 0,22-21 47,-1 0-47,0-21 0,0 21 15,0-22-15,-21 1 0,21 21 0,1-21 16,-1 0-16,0 0 0,21-22 16</inkml:trace>
  <inkml:trace contextRef="#ctx0" brushRef="#br0" timeOffset="82263.64">6689 11324 0,'0'-21'16,"0"0"0,0 0-16,0 0 0,21-1 0,0-20 15,0 21-15,0-21 0,22-1 16,-22 1-16,0 0 0,21-1 16,-21 1-16,1 0 0,-1 20 0,-21-20 15,0 21-15,0 0 0,0 0 0,0-1 16,-21 22-16,-1 0 15,-20 0-15,21 0 0,-21 0 0,20 22 16,-20-1-16,21 0 0,0-21 16,0 21-16,-1 0 0,22 0 0,0 1 15,0-1-15,22-21 0,20 21 16,-21 0-16,0-21 0,22 21 16,-1 0-16,0-21 0,1 22 0,-22-22 15,21 21-15,-21 0 0,22 0 16,-22 0-16,0-21 0,0 21 15,0 1-15,0-1 0,-21 0 0,0 0 16,0 0-16,22 0 0,-22 1 16,21-22-16,-21 21 0,21 0 15,0-21-15,0 0 0,0 0 16,1 0-16,-1 0 16,0 0-16,0-21 0,0 21 0,0-21 15,22-1-15,-22 1 0,21 0 16,-21 0-16,22 0 0,-22 0 0,21-1 15,-21 1-15,1-21 0,-1 21 0,0 0 16,0-22-16,0 22 0,-21 0 16,0 0-16,0-22 0,0 22 15,0 0-15,-21 21 16,0 0-16,0 0 0,0 0 16,-1 0-16,1 0 0,0 21 0,-21 0 15,21 1-15,-1 20 0,1-21 16,0 21-16,0-20 0,0 20 0,0-21 15,21 21-15,0 1 0,0-22 0,0 21 16,0-21-16,0 22 0,21-22 16,0 0-16,21 0 0,-21 0 15,1 1-15,20-22 0,0 0 0,1 0 0,-1 0 16,0 0-16,1 0 0,-1-22 16,0 1-16,1 0 0,-1 0 15,-21-21-15,21 20 0,-20 1 0,-1-21 16,21 0-16,-21-1 0,0 22 15,-21-21-15,22-1 0,-22-20 0,21 21 16,-21-1-16,0-20 0,21 20 16,-21-20-16,21 21 0,-21-1 0,0 1 15,0 21-15,0-22 0,0 22 0,0 0 16,0 42 15,-21 22-31,0-22 0,21 21 16,0 0-16,-21 1 0,-1 20 15,22-20-15,-21-1 0,21 21 0,0-20 16,-21-1-16,21 0 0,-21 22 16,21-22-16,0 1 0,0-1 0,0-21 15,0 21-15,0 1 0,0-22 0,0 0 16,0 0-16,0 0 0,21-21 16,0 0-16,0 0 15,1 0-15,-1-21 0,-21 0 16,21 0-16,0 0 0,-21 0 15</inkml:trace>
  <inkml:trace contextRef="#ctx0" brushRef="#br0" timeOffset="82459.62">7959 10986 0,'0'0'0,"-43"0"16,64 0-1,1 0 1,-1 0-16,21 0 0,-21 0 0,0 0 16,22-22-16,-22 22 0,0 0 0,0-21 15,0 21-15,1 0 16,-1-21-16,0 21 0,-21-21 0</inkml:trace>
  <inkml:trace contextRef="#ctx0" brushRef="#br0" timeOffset="83879.42">8594 11070 0,'0'0'0,"0"-21"0,-22 0 15,22 0-15,0 0 0,0-1 16,0 1-16,0 0 0,0 0 0,0 0 16,0 0-16,0-1 15,0 44 16,0-1-15,0 0-16,0 0 0,0 0 0,0 0 16,0 1-16,0 20 0,0 0 15,0-21-15,0 22 0,0-1 0,0-21 16,0 22-16,0-22 0,0 0 0,0 21 16,22-21-16,-1-21 0,-21 22 15,21-1-15,0-21 0,0 0 0,0 0 16,1 0-16,-1 0 0,21-21 0,-21-1 15,0 1-15,1 0 0,20 0 16,-21 0-16,0 0 0,0-22 0,1 22 16,-1-21-16,0-1 0,0 22 0,0-21 15,-21 21-15,21-22 16,-21 22-16,22 0 0,-22 0 0,0 0 16,0 42 15,-22 0-31,1 0 15,21 0-15,0 22 0,0-22 16,-21 0-16,21 21 0,0-20 0,0-1 16,0 21-16,0-21 0,0 0 0,0 1 15,0-1-15,0 0 0,21 0 16,0-21-16,1 0 0,-1 0 0,0 0 16,0 0-16,0 0 0,0 0 0,22 0 15,-22-21-15,0 21 16,0-21-16,22 0 0,-22-22 0,0 22 15,0 0-15,0-21 0,0 20 0,1-20 16,-22 21-16,21-21 0,-21 20 16,21-20-16,-21 21 0,0 0 0,0 0 15,0-1-15,0 1 0,-21 21 16,0 0-16,-1 0 0,1 0 16,0 0-16,0 0 0,0 21 0,21 1 15,-21-22-15,21 21 16,0 0-16,0 0 0,0 0 0,0 0 15,0 1-15,21-1 0,-21 0 16,21 0-16,0 0 16,0 0-16,0 1 0,1-1 15,-1-21-15,-21 21 0,21-21 0,0 21 16,0-21-16,0 0 0,1 0 16,-1 0-16,0 0 0,0 0 0,0 0 15,0-21-15,22 0 0,-22 21 0,0-21 16,0-1-16,22 22 0,-22-21 15,0 0-15,0 0 0,0 0 0,0 0 16,1-1-16,-22 1 0,21 0 0,-21 0 16,21 0-16,-21 0 15,-21 21 1,0 0 0,-1 21-16,1 0 15,0 0-15,21 0 0,-21 0 16,21 1-16,-21-1 0,21 0 15,-21 0-15,21 0 16,-22 0-16,22 1 0,0-1 16,22-21 31,-1-21-47,-21-1 0,0 1 15,0 0-15,21 0 16,-21 0-16,21 0 0,-21-1 0,0-20 15,21 21-15,0-21 0,1 20 0,-22-20 16,21 21-16,0 0 0,-21 0 16,21-1-16,0 1 0,0 21 0,1 0 15,-1 0-15,0 0 0,0 0 16,0 0-16,0 21 0,-21 1 16,22-1-16,-1 0 0,-21 0 0,0 21 15,0-20-15,21-1 0,-21 21 0,0-21 16,0 0-16,0 1 0,0 20 15,0-21-15,0 0 0,0 22 0,0-22 16,0 0-16,-21 0 0,21 0 16,0 0-16,0-42 62,0 0-62,0 0 0,21 0 0,0-22 16,0 22-16,0 0 0</inkml:trace>
  <inkml:trace contextRef="#ctx0" brushRef="#br0" timeOffset="84288.33">11282 10245 0,'0'0'0,"-21"-64"15,-1 43-15,22 0 0,0 0 16,0 0 0,0 42-1,0 0 1,0 0-16,0 0 0,0 22 15,0-22-15,0 42 0,0-20 0,0 20 16,-21-21-16,21 22 0,-21-1 0,0-20 16,21 20-16,0-20 0,-21-1 15,0 0-15,21 1 0,-22-1 0,22-21 16,0 0-16,-21 22 0,21-22 0,0 0 16,0 0-16,21-21 31,1-21-16,-1 21-15,-21-21 16,21 0-16,0-1 0</inkml:trace>
  <inkml:trace contextRef="#ctx0" brushRef="#br0" timeOffset="85063.91">11070 10668 0,'0'0'0,"-21"0"0,21 21 15,21-21 1,0 0 0,22 0-16,-22 0 0,21 0 0,22 0 15,-22 0-15,0 0 0,22-21 16,-22 21-16,22-21 0,-22 0 16,0 21-16,1-21 0,-1-1 0,0 22 15,1-21-15,-22 21 0,0-21 16,0 21-16,0-21 0,0 21 15,-21 21 17,-21 0-32,0 0 0,21 1 15,0-1-15,0 0 0,0 0 0,0 0 16,0 0-16,0 1 16,0-1-16,0 0 0,0 0 0,0 0 0,21-21 15,0 21-15,1-21 0,-1 0 16,0 0-16,0 0 0,0 0 15,0 0-15,1 0 0,20 0 0,-21 0 16,0-21-16,0 21 0,1-21 0,-1 0 16,0 0-16,0 0 0,0-1 15,0 1-15,-21 0 0,22-21 0,-22 21 16,21-1-16,-21 1 0,21 0 0,-21 0 16,0 0-16,0 0 15,0 42 1,0 0-1,0 0-15,0 0 0,-21 0 0,21 22 16,-21-1-16,21-21 0,0 22 0,0-1 16,0 0-16,0 22 0,0-22 15,-22 0-15,22 22 0,0-1 16,-21-20-16,21 20 0,0 1 0,0-1 16,0 1-16,-21 20 0,21-20 0,0-1 15,0 1-15,0-1 0,0 1 16,0-1-16,0 1 0,0-1 0,0-20 15,0 20-15,0-20 0,0-22 0,0 21 16,0-21-16,0 0 0,0 1 16,-21-22-16,0 0 0,0 0 15,-22 0-15,22 0 0,-21-22 0,-1 22 16,1-21-16,0-21 0,-1 21 16,-20 0-16,21-1 0,20-20 15,-20 21-15,21-21 0,0 20 0,0 1 16,-1 0-16,22 0 0,0 0 15,0 0-15,0-1 0,0 1 0,0 0 16,22 0-16,-1 0 0,0 0 16,0-1-16,0 1 0,22 0 15,-22 0-15</inkml:trace>
  <inkml:trace contextRef="#ctx0" brushRef="#br0" timeOffset="85435.67">12700 10562 0,'0'0'0,"0"-42"0,0 21 0,-21 0 15,21-1-15,-21 1 0,21 42 32,0 1-32,0 20 15,0 0-15,0 1 0,0 20 0,0-21 16,0 22-16,0-1 0,0 22 15,0-21-15,0-1 0,0 22 0,0-22 16,0 22-16,-22-22 0,1 1 0,0-1 16,0 1-16,0-22 0,0 22 15,-1-22-15,22 0 0,-21 1 16,0-1-16,21-21 0,-21 0 0,21 22 16,-21-22-16,21 0 0,0-42 46,0 0-46,0 0 0,0-1 16,0 1-16,21-21 0,-21 21 16,21-22-16,-21 1 0,21-21 0,0 20 15</inkml:trace>
  <inkml:trace contextRef="#ctx0" brushRef="#br0" timeOffset="85748">12594 10901 0,'0'0'0,"0"-42"0,0 20 16,0-20-16,0 21 0,0 0 0,0-22 15,0 22-15,0 0 0,0 0 16,0 0-16,0 0 0,21-1 0,0 22 16,1-21-16,20 21 0,-21 0 15,0 0-15,22 0 0,-1 0 0,0 0 16,-21 0-16,22 21 0,-22-21 16,21 22-16,-21 20 0,1-21 0,-1 0 15,-21 0-15,0 22 0,0-22 0,0 0 16,-21 0-16,-1 0 0,-20 1 15,21-1-15,-21 0 0,20 0 16,-20-21-16,0 21 0,-1-21 0,22 21 16,-21-21-16,21 0 0,0 0 0,-1 0 15,44 0 17,-1 0-32,0-21 0,0 21 15,0-21-15,0 21 0,22-21 16</inkml:trace>
  <inkml:trace contextRef="#ctx0" brushRef="#br0" timeOffset="86163.76">13123 10859 0,'21'0'16,"1"0"-16,-1 0 16,0 0-16,0 0 0,0 0 15,0 0-15,1 0 0,20-22 0,-21 1 16,21 21-16,-20-21 0,-1 0 0,21 0 15,-21 0-15,22-22 0,-22 22 16,0 0-16,0-21 0,-21 20 0,0 1 16,0 0-16,0-21 0,0 21 0,0-1 15,-21 22-15,0 0 16,-22 0-16,22 0 0,-21 22 0,0-1 16,-1 0-16,1 21 0,0 1 15,-1-1-15,1 0 0,21 1 16,0-1-16,-1 0 0,22 1 0,0-1 15,0-21-15,0 21 0,0-20 0,22 20 16,-1-21-16,21 0 0,-21 0 16,22 1-16,-22-22 0,21 21 0,0-21 15,-20 0-15,20 0 0,0 0 0,-21 0 16,22-21-16,-22 21 0,0-22 16,21 1-16,-20 21 0,-1-21 15,0 0-15,0 0 0,0 21 0,-21-21 16,0-1-16,21 22 0,-21-21 15,-21 21 1</inkml:trace>
  <inkml:trace contextRef="#ctx0" brushRef="#br0" timeOffset="88071.77">1206 13885 0,'-21'0'62,"0"0"-46,0 0-1,0 0 1,0 0-16,-1 0 16,1 0-16,0 0 15,0 0-15,0 0 16,0 0-16,-1 0 0,1 0 15,0 0-15,0 22 0,0-22 16,-22 0-16,22 0 0,0 0 0,0 0 16,-21 21-16,20-21 0,-20 0 15,21 0-15,-21 0 0,-1 21 0,22-21 16,-21 0-16,-1 0 0,22 0 16,-21 0-16,21 0 0,0 0 15,-1 0-15,1 0 0,0 0 0,0 0 16,0 0-16,0 0 15,-1 0 1,44 0 31,-1 0-47,21 0 16,-21 0-16,22 0 0,20 0 15,-21 0-15,22 0 0,-1 0 0,1 0 16,-1 0-16,22 0 0,-21 0 15,-1 0-15,1 0 0,20 0 0,-20 0 16,-1 0-16,1 0 0,-1 0 16,1 0-16,20 0 0,-20 0 15,-1 0-15,1 0 0,-22-21 16,22 21-16,-1 0 0,-20-21 16,-1 21-16,0-22 0,1 22 0,-1-21 15,0 21-15,1 0 0,-22-21 16,0 21-16,0 0 0,-21-21 0,0 0 15,0 0-15,0-1 16,0 1-16,-21 0 16,0 0-16,0 21 15,-1 0-15,1-21 0,0 21 0,0 0 16,0 0-16,-22 0 0,22-21 16,-21 21-16,21 0 0,-22 0 15,1 0-15,21 0 0,0-22 0,0 22 16,-1 0-16,1 0 0,0 0 15,0 0-15,0 0 16,42 0 31,0 0-47,0 0 0,22 0 0,-22 0 16,21 0-16,0 0 0,1 0 15,-22 0-15,21 0 0,1 0 16,-1 0-16,0 22 0,-21-22 0,22 0 15,-1 0-15,-21 0 0,0 0 16,1 0-16,-1 0 0,0 0 16,0 0-16,0 0 0,-21 21 47,-21-21-47,-21 21 0,21 0 15,-22 0-15,1 0 0,0 22 16,-1-22-16,1 0 0,0 21 0,-1-20 15,-20 20-15,20 0 0,1-21 16,0 22-16,21-22 0,-22 0 16,22 21-16,-21-20 0,21-1 0,-1 0 15,1 0-15,21 0 0,-21-21 16,21 21 0,21-21 15,0 0-16,1 0 1,-1 0 0,-21-21-1,21 21-15,0-21 0,0 21 0</inkml:trace>
  <inkml:trace contextRef="#ctx0" brushRef="#br0" timeOffset="89212.17">4297 13102 0,'0'0'0,"0"-21"0,-21 0 0,-1 0 16,22 0-16,0-1 15,0 1-15,-21 21 0,21-21 0,-21 0 16,21 0-16,0 42 31,0 0-15,0 0-16,21 22 0,22-1 15,-1 0-15,0 1 0,1-1 0,20 21 16,-21-20-16,22-1 0,-1 22 16,1-22-16,-22 21 0,22-20 0,-1 20 15,-20-20-15,-1-1 0,0 0 16,1 1-16,-1-1 0,-21 0 0,21-21 16,-20 22-16,-1-22 0,0 0 15,0 0-15,-21 0 0,21 1 16,-21-44 31,0 1-47,-21 0 0,21 0 15,0 0-15,-21-22 0,21 22 0,0-21 16,0 0-16,0 20 0,0-20 0</inkml:trace>
  <inkml:trace contextRef="#ctx0" brushRef="#br0" timeOffset="89607.94">5397 12806 0,'-21'-21'15,"0"21"-15,0 0 0,0 0 31,0 21-31,-1 0 0,1 21 16,0-20-16,0 20 0,-21-21 16,20 43-16,1-22 0,-21 0 0,0 22 15,-1-1-15,-20 1 0,20 20 16,-20-20-16,-1 21 0,1-1 0,-1 1 16,1 0-16,-1-22 15,1 22-15,-1-22 0,1 1 0,-1-1 16,22 1-16,0-22 0,-1 22 0,1-22 15,0 0-15,-1 1 0,22-22 16,0 21-16,0-21 0,0 0 0,0 1 16,21-44 31,0 1-47,21 0 15,0 21-15</inkml:trace>
  <inkml:trace contextRef="#ctx0" brushRef="#br0" timeOffset="94743.55">7302 13462 0,'0'0'0,"22"-21"63,-22 0-48,21 0 1,-21-1-16,0 1 16,0 0-16,0 0 15,0 0-15,0 0 16,-21-1-16,21 1 0,-22 21 15,1-21-15,0 21 16,0 0-16,0 0 0,0 0 0,-1 0 16,1 0-16,-21 21 0,21 0 0,-22 1 15,22-1-15,0 21 0,-21-21 16,21 22-16,-1-1 0,1 0 0,0 1 16,21-22-16,-21 21 15,21 0-15,0-20 0,0 20 0,0-21 16,21 0-16,0-21 0,0 21 15,1-21-15,-1 0 0,21 0 0,-21 0 16,22-21-16,-22 21 0,21-21 0,-21 0 16,22 0-16,-1-22 0,-21 22 15,21-21-15,-20 0 0,-1 20 0,0-20 16,0 21-16,0-21 0,-21 20 16,0 1-16,0-21 0,0 21 0,0 0 15,0-1 1,-21 22-1,21 22 1,0-1-16,0 21 0,0-21 16,0 22-16,0-22 0,0 21 0,0 0 15,0-20-15,21 20 0,-21 0 16,21-21-16,1 22 0,-1-22 0,0 0 16,0 0-16,21 0 0,-20-21 15,-1 0-15,21 0 0,0 0 0,-20 0 16,20 0-16,0-21 0,1 0 15,-22 0-15,21 0 0,0 0 0,1-22 16,-1 1-16,-21 0 0,22-1 16,-22 1-16,0 0 0,0 20 15,-21-20-15,0 0 0,0 21 0,0-22 16,0 22-16,0 0 0,-21 0 16,0 21-16,0 0 0,-1 0 0,1 0 15,0 0-15,0 0 0,0 21 0,0 0 16,-1-21-16,1 21 0,21 0 15,0 1-15,0-1 0,0 0 0,0 0 16,21 0-16,1 0 0,-1 1 16,21-1-16,-21 0 0,22 0 0,-22 0 15,0 0-15,21 1 0,-21 20 16,1-21-16,-1 0 0,0 0 16,0 1-16,0-1 0,0 0 0,1 0 15,-22 0-15,21-21 0,0 21 16,0-21-16,0 0 0,0 22 0,1-22 15,-1 0-15,0 0 0,0 0 16,21-22-16,-20 22 0,20-21 0,0 0 16,1 0-16,-1 0 0,0 0 0,1-1 15,-1-20-15,0 21 0,-21-21 16,22 20-16,-22-20 0,0 21 0,0-21 16,-21 20-16,21-20 15,-21 21-15,0 0 0,0 0 0,-21-1 16,0 22-16,0 0 0,0-21 0,0 21 15,-22 0-15,1 0 0,21 21 16,-22-21-16,1 22 0,0-1 0,-1 0 16,22 21-16,-21-21 0,21 1 15,0 20-15,-1-21 0,1 21 0,21-20 16,0-1-16,0 0 0,0 0 16,0 0-16,0 0 0,21-21 0,1 0 15,-1 0-15,21 0 0,0 0 0,-20 0 16,20 0-16,0 0 0,1-21 15,-1 0-15,0 0 0,1 21 0,-22-21 16,0 0-16,0-1 0,0 1 16,0 0-16,-21 0 0,22 0 15,-22 0-15,0-1 0,0 1 0,0 0 16,0 0 0,0 0-1,0 42 1,0 0-1,0 0-15,0 0 0,0 22 0,0-22 16,0 21-16,0 1 0,0-1 16,0 21-16,0-20 0,0 20 0,0 1 15,0-1-15,0 1 16,0-1-16,0 1 0,0 20 0,21-20 16,0 21-16,0-1 0,0 1 0,-21-22 15,21 22-15,1 0 0,-1-1 16,0-20-16,0 21 0,0-1 0,-21-20 15,0 20-15,0-20 0,0-1 0,0 1 16,0-1-16,0 1 0,0-22 16,-21 22-16,0-22 0,0 0 0,0 1 15,-1-22-15,-20 0 0,0 0 0,21 0 16,-22 1-16,1-22 0,0 0 16,-1 0-16,1 0 0,-22-22 0,22 1 15,21 0-15,-21-21 16,20-1-16,1 1 0,0-21 0,21-1 15,0 1-15,0-22 0,21 0 0,0 1 16,1-1-16,-1-21 0,21 21 16,0-20-16,22-22 0,-22 21 0,22 0 15,-1-21-15,1 0 0,20 0 16,-20 0-16,-1 21 0,1-21 0,-22 21 16,1 22-16,-1-1 0,-21 0 0,0 22 15,-21-1-15,0 22 0,0 0 16,-21-1-16,0 1 0,-21 21 0,20 0 15,1-1-15,-21 22 0,0 0 16,20 0-16,-20 0 0,21 0 16,-21 0-16,42 22 0,-22-1 15,22 0-15,0 0 0,0 0 16,22 0-16,-1 1 0,0-1 0,21 0 16,-21 0-16,22 0 0,-22 0 15,0 1-15,21-1 0,-20 0 0,-1 0 16,0 0-16,0 0 0,-21 1 15,21-1-15,-21 0 0,0 0 16,21 0-16,-21 0 16,0 1-16,22-22 15,-22 21-15,21-21 0,0 0 16,0 0-16,21 0 16,-20-21-16,-1-1 0,21 1 0,0 0 15,-20 0-15,20 0 0,0 0 16,1-22-16,-1 22 0,0-21 0,-21-1 15,1 22-15,20-21 0,-21 21 16,0 0-16,-21-1 0,0 1 0,0 0 16,-21 21-1,0 21-15,0 0 16,0-21-16,21 43 0,-22-22 16,1 0-16,0 0 0,21 0 0,-21 22 15,21-22-15,0 0 0,0 0 16,0 0-16,0 1 0,0-1 0,21 0 15,0-21-15,0 21 0,1-21 16,-1 0-16,21 0 0,-21 0 0,0 0 16,22 0-16,-22 0 0,0 0 15,21-21-15,-20 0 0,-1 21 0,0-21 16,0-1-16,0 1 0,0 0 0,1-21 16,-22 21-16,0-1 0,0 1 15,0 0-15,0 0 0,0 0 16,0 42-1,0 0 1,-22 0-16,1 0 0,21 22 16,0-22-16,0 0 15,0 21-15,0-20 0,0-1 0,0 21 16,0-21-16,21 0 0,1-21 16,-1 22-16,0-1 0,0-21 0,21 0 15,-20 0-15,20 0 0,0 0 0,1-21 16,-1-1-16,0 1 0,-21 0 15,22 0-15,-22 0 0,21 0 0,-21-22 16,1 22-16,-22-21 0,21-1 0,-21 22 16,21-21-16,-21 0 0,0 20 15,0 1-15,0-21 0,0 21 16,-21 21 0,0 21-16,21 0 15,0 0-15,-22 22 0,22-22 0,-21 0 16,21 21-16,-21 1 0,21-22 15,0 0-15,0 21 0,0-21 0,0 1 16,0-1-16,0 0 0,0 0 16,0 0-16,0-42 31,0 0-31,0 0 16,21 0-16,-21-1 0,21 1 15,-21-21-15,22 21 0,-22-22 0,0 22 16,21-21-16,0 0 0,0 20 0,-21 1 15,21 0-15,0-21 0,1 42 16,-1-21-16,-21-1 0,21 22 16,0 0-16,0 0 0,-21 22 15,21-1-15,-21 0 0,22 0 16,-22 0-16,0 22 0,0-22 16,21 0-16,0 21 0,-21-21 0,0 1 15,21 20-15,0-21 0,-21 0 16,0 0-16,21-21 0,1 0 15,-1 0-15,0 0 16,0-21-16,0 0 16,-21 0-16,21 0 0,1 0 15,-1-1-15,0 1 0,0-21 0,0 0 16,0 20-16,1-20 0,20 0 16,-21 21-16,0-1 0,0 1 15,1 0-15,-22 0 0,21 21 16,-21 21-1,0 0-15,0 0 0,-21 22 16,21-22-16,0 0 0,0 0 16,0 22-16,0-22 0,0 21 0,0-21 15,0 0-15,0 22 0,21-22 16,0 0-16,21 0 0,-21 0 0,1 1 16,20-22-16,0 21 0,1-21 15,-1 0-15,0 0 0,1 0 16,-1 0-16,0 0 0,1 0 0,-1-21 15,0-1-15,1 22 0,-1-21 0,-21 0 16,0-21-16,0 21 0,22-1 16,-43-20-16,21 21 0,0-21 0,-21-1 15,0 22-15,0-21 0,0 21 0,0-1 16,0 1-16,0 0 0,-21 21 16,0 0-16,-22 0 0,22 21 15,0 0-15,-21 1 16,21-1-16,-1 21 0,1 0 0,0-20 15,0 20-15,21-21 0,0 21 0,0-20 16,0 20-16,0-21 0,21 0 16,21 0-16,-20 1 0,-1-22 0,21 21 15,0-21-15,1 0 0,-22 0 0,21 0 16,1 0-16,-1 0 0,0-21 16,1-1-16,-1 22 0,0-21 0,1 0 15,-22 0-15,21-21 0,-21 20 0,22 1 16,-22-21-16,21 0 0,-21 20 15,0-20-15,1 0 0,-22 21 16,0-1-16,21 1 0,-21 0 16,0 0-16,0 42 15,0 0-15,-21 22 16,-1-22-16,22 0 0,-21 21 16,0-21-16,21 22 0,-21-22 0,21 0 15,0 21-15,-21-20 0,21-1 0,0 0 16,-21 0-16,21 0 0,0 0 15,21-21 17,0-21-32,-21 0 15,21 0-15,0 0 0,0 0 0,1-1 16,-1-20-16,0 21 16,21-21-16,-21 20 0,1-20 0,-1 21 15,42-21-15,-42 20 0,-21 1 16,22 21-16,-1 0 0,0 0 15,-21 21-15,0 1 0,0-1 16,0 0-16,0 0 0,0 0 16,0 22-16,0-22 0,0 0 0,0 0 15,21 21-15,-21-20 0,0-1 0,21 0 16,0 0-16,1-21 16,-1 21-16,0-21 0,0 0 0,0 0 15,0 0-15,22 0 0,-22 0 0,0 0 16,21 0-16,-20-21 0,20 0 15,-21 21-15,21-21 0,-20-22 0,20 22 16,-21-21-16,21 21 0,-20-22 16,20-20-16,-21 21 0,0-22 0,0 22 15,1-22-15,-1 1 0,0-1 16,0 22-16,0-22 0,0 22 0,-21 0 16,0-1-16,0 1 0,0 21 0,0 0 15,22 0-15,-22-1 0,0 44 16,0-1-1,-22 0-15,1 0 0,21 21 16,0 1-16,-21-1 0,0 22 0,0-22 16,21 21-16,0 1 0,-21-22 15,-1 22-15,22-22 0,-21 22 0,21-22 16,0 0-16,0-21 0,0 22 16,0-1-16,0-21 0,0 0 0,0 1 15,0-1-15,0 0 0,21-21 16,1 0-16,-1 21 0,0-21 0,21 0 15,-21 0-15,22 0 0,-22 0 0,21-21 16,-21 21-16,22-21 0,-1 0 16,0-1-16,-20 1 0,20 0 15,-21 0-15,21 0 0,-20-22 0,-1 22 16,21 0-16,-21-21 0,-21 21 16,21-1-16,-21 1 0,0 0 0,0 0 15,0 0-15,-21 21 16,0 0-16,0 0 15,0 21-15,0 0 0,-1 0 16,22 0-16,-21 1 0,21-1 16,0 0-16,0 21 0,0-21 0,0 1 15,21-1-15,1 0 16,-1 0-16,0 0 0,0 0 16,-21 1-16,21-22 15,-21 21-15,0 0 16,-21-21-1,0 0-15,0 0 0,21 21 16,-21-21-16,-1 0 0,1 0 16,0 0-16,0 0 15,0 0-15,0 0 16,-1 0 0,22-21-16,0 0 0,0 0 15,-21 21-15,21-22 0,-21 1 0</inkml:trace>
  <inkml:trace contextRef="#ctx0" brushRef="#br0" timeOffset="95007.94">14012 12615 0,'0'0'0,"-42"0"0,0 0 15,63 0 1,21 0-16,0 22 0,1-22 15,-1 0-15,22 0 0,-1 21 0,-21-21 16,22 0-16,-1 0 0,-20 0 16,20 0-16,-20 0 0,-1 0 0,0 0 15,1 0-15,-22 0 0,0 0 16,0 0-16,0 0 0,-42 0 47,-21 0-47,21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1:39:18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7451 1630 0,'0'0'0,"0"-21"15,0 0-15</inkml:trace>
  <inkml:trace contextRef="#ctx0" brushRef="#br0" timeOffset="303.82">7408 2032 0,'0'42'15,"0"1"-15,0-22 0,0 0 16,0 21-16,0-20 0,0-1 0,0 0 15,0 21-15,0-21 0,0 1 16,0-1-16,0 0 16,0 0-16,0 0 0,0 0 15,0-42 32,0 0-47,0 0 0,0 0 16</inkml:trace>
  <inkml:trace contextRef="#ctx0" brushRef="#br0" timeOffset="716.2">7472 1778 0,'0'-63'16,"-43"41"-16</inkml:trace>
  <inkml:trace contextRef="#ctx0" brushRef="#br0" timeOffset="1008.03">7387 2096 0,'0'21'0,"0"0"15,0 0-15,0 0 0,0 22 16,0-22-16,0 21 0,0-21 0,0 22 16,0-22-16,0 0 0,0 21 15,0-21-15,0 1 0,0-1 16,0 0-16,0 0 15,0-42 17,0 0-32,0 0 15,0-1 1,0 1-16</inkml:trace>
  <inkml:trace contextRef="#ctx0" brushRef="#br0" timeOffset="1535.61">8064 2138 0,'-21'0'31,"21"21"-31,-21-21 0,21 21 16,0 0-16,0 1 15,21-22 32,0 0-47,1 0 16,-22-22-16,21 22 15,-21-21-15,0 0 16,-21 21 15,-1 0-15,1 0-16,21 21 15,0 0-15,0 1 32,0-44 15,21 1-47</inkml:trace>
  <inkml:trace contextRef="#ctx0" brushRef="#br0" timeOffset="1960.36">7451 4360 0,'0'22'31,"0"-1"-31,0-191 16,-43-189-16,43-1 0,-21 21 0,21 43 15,0 84-15,0 43 0,21 42 16</inkml:trace>
  <inkml:trace contextRef="#ctx0" brushRef="#br0" timeOffset="2093.86">7599 2159 0,'21'-42'0</inkml:trace>
  <inkml:trace contextRef="#ctx0" brushRef="#br0" timeOffset="4361.96">9779 1228 0,'0'0'0,"-42"0"0,20 0 0,1 0 0,0 0 16,0 0-16,0 0 16,0 0-16,42 0 31,0 0-31,21 0 0,1 0 0,20 0 15,-21 21-15,22-21 0,21 0 16,-1 0-16,-20 0 0,20 0 16,1 0-16,-21 0 0,20 0 0,1 0 15,0 0-15,-1 0 0,1 0 16,0 0-16,-22 0 0,1 0 0,-22 0 16,0 0-16,1 0 0,-1 0 15,-21 0-15,-42 0 31,0 0-15,0 0-16,-1 0 0,-20 0 0,21 0 16,0 0-16,-22 0 0,22 0 15</inkml:trace>
  <inkml:trace contextRef="#ctx0" brushRef="#br0" timeOffset="4719.74">10562 1312 0,'0'0'0,"-21"0"31,0 0 1,0 22-32,21-1 15,0 0-15,0 0 0,-22 21 16,22-20-16,-21 20 0,21 21 0,0-20 15,0 20-15,-21 1 0,0-1 16,21 1-16,-21-1 0,21-20 0,0 20 16,-21-21-16,-1 1 0,22-1 15,-21 0-15,21 1 0,0-22 0,0 0 16,0 0-16,0 0 0,-21 1 16,21-1-16,0-42 31,21 21-16,0-22-15,1 1 0,-1 0 16,0 0-16,0 0 0,0 0 0,0-1 16</inkml:trace>
  <inkml:trace contextRef="#ctx0" brushRef="#br0" timeOffset="5391.38">10837 1905 0,'0'0'0,"0"-21"16,0 42 31,0 0-47,0 0 0,0 1 15,0 20-15,0-21 0,0 21 16,0 1-16,0-22 0,-21 21 0,21-21 16,0 1-16,0-1 0,0 0 15,0 0-15,0 0 0,21 0 0,0-21 16,1 0-16,-1 0 0,21 0 15,-21 0-15,22 0 0,-22-21 0,21 0 16,0 21-16,1-21 0,-22-21 16,21 20-16,-21 1 0,1 0 0,-1-21 15,0 21-15,0-1 0,-21-20 16,0 21-16,21 0 0,-21 0 16,0-1-16,0 1 0,0 0 0,0 0 15,0 0 1,0 42-1,0 0 1,0 0-16,0 0 0,-21 22 0,21-22 16,0 21-16,0 1 0,-21-1 15,21 0-15,-21 1 0,21 20 0,-21-21 16,21 22-16,0-1 0,0 1 16,0 21-16,0-22 0,0 1 0,0-1 15,0-21-15,0 22 0,0-1 16,21-20-16,0-1 0,-21 22 15,21-22-15,-21-21 0,21 21 0,-21 1 16,0-22-16,0 21 0,0-21 16,0 1-16,0-1 0,0 0 0,0 0 15,-21-21-15,-21 21 0,21-21 0,-22 0 16,22 0-16,-21 0 0,-1 0 16,-20 0-16,21-21 0,-1 0 0,-20 0 15,20 21-15,-20-21 0,21-22 16,-1 22-16,1 0 0,0 0 15,20 0-15,1-1 0,0 1 0,0 0 16,21 0-16,0 0 16,0 0-16,21-1 0,0 1 0,0 0 15,22 21-15,-1-21 0,0-21 16,1 20-16,-1 1 0,0-21 0,22 21 16</inkml:trace>
  <inkml:trace contextRef="#ctx0" brushRef="#br0" timeOffset="5780.11">11853 1905 0,'0'0'16,"0"-21"-16,0 0 16,0 0-16,0-1 15,0 44 1,0-1-16,0 0 15,0 21-15,0-21 0,0 22 16,0-1-16,0 22 0,0-22 0,0 21 16,0 1-16,0-1 0,0 1 15,0 21-15,0-22 0,-21 1 0,21-1 16,0 1-16,0-1 0,0-21 0,0 1 16,0 20-16,0-20 0,0-1 15,0 0-15,0-21 0,0 22 0,0-22 16,0 21-16,0-21 15,0 1-15,0-1 0,0 0 16,0-42 15,21 21-31,-21-21 0,0-1 0,0 1 16,0-21-16,0 21 0,21-22 16,-21 1-16,22 21 0,-22-43 0</inkml:trace>
  <inkml:trace contextRef="#ctx0" brushRef="#br0" timeOffset="6151.46">11832 2117 0,'0'0'0,"-21"-43"0,-43-20 16,43 42 0,21 0-16,0-1 0,0 1 0,0 0 15,0-21-15,21 21 0,22-1 16,-22 1-16,21 0 0,1 0 0,-1 0 15,0 21-15,22-21 0,-22 21 16,22 0-16,-1 0 0,-21 0 0,1 0 16,-1 0-16,0 21 15,1 0-15,-43 0 0,0 0 0,0 22 0,0-22 16,0 21-16,0-21 16,-43 22-16,22-22 0,-21 21 0,0-21 15,-1 0-15,1 22 0,0-22 0,-1 0 16,1 0-16,21-21 0,-22 21 15,22 1-15,0-22 0,0 0 0,0 21 16,42-21 15,0 0-31,0 0 16,0 0-16,1 0 0,-1-21 0,0 21 16,21-22-16</inkml:trace>
  <inkml:trace contextRef="#ctx0" brushRef="#br0" timeOffset="6547.8">12615 2117 0,'21'0'15,"1"-21"1,-1-1-16,0 22 15,-21-21-15,21 0 0,0 0 0,0 0 16,1 0-16,-1-1 0,0 1 16,0 0-16,-21 0 0,21 0 0,-21 0 15,0-1-15,0 1 0,0 0 16,0 0-16,-21 21 16,0 0-16,0 0 0,0 21 15,-1-21-15,1 21 0,0 0 16,0 1-16,0 20 0,0-21 15,-1 0-15,22 22 0,0-22 0,-21 21 16,21-21-16,-21 22 0,21-22 16,0 21-16,0-21 0,0 0 15,0 1-15,0-1 0,0 0 16,0 0-16,21 0 0,0-21 16,1 0-16,-1 0 0,0 0 15,0 0-15,21 0 0,-20-21 0,20 21 16</inkml:trace>
  <inkml:trace contextRef="#ctx0" brushRef="#br0" timeOffset="7024.01">13441 1969 0,'0'0'0,"21"-22"0,-21-20 16,0 21-16,21 0 15,-21 0-15,0-1 0,0 1 0,0 0 16,0 0-1,-21 21-15,0 0 16,0 0-16,-1 21 0,1 0 16,0 0-16,0 1 0,-21-1 0,20 0 15,1 0-15,0 0 0,0 0 16,21 1-16,0-1 0,-21-21 0,21 21 16,0 0-16,0 0 15,21-21-15,0 0 0,0 21 16,0-21-16,1 0 0,20 0 15,0 0-15,-21 0 0,22 0 0,-1 0 16,0 0-16,-20 0 0,-1 22 16,21-22-16,-42 21 0,21-21 15,-21 21-15,21-21 0,-21 21 0,0 0 16,-21 0 0,0 1-16,0-1 0,-21-21 0,20 21 15,-20 0-15,21 0 0,-21 0 0,-1-21 16,22 22-16,-21-22 0,21 21 15,-22-21-15,22 0 0,0 0 0,0 0 16,0 0-16,-1 0 0,1 0 16,0 0-1,21-21 1,-21 21 0,21-22-16,-21 22 0</inkml:trace>
  <inkml:trace contextRef="#ctx0" brushRef="#br0" timeOffset="139408.07">15388 1884 0,'0'0'0,"0"-21"15,0-43 1,-21 64-16,21-21 0,-21 0 16,0 0-16,-1 0 0,1 21 15,0 0-15,0 0 16,0 0-16,0 0 0,21 21 16,-22 0-16,1 0 0,0 21 15,0-20-15,-21 20 0,20 0 16,1 1-16,0-1 0,0 0 15,0 1-15,21-1 0,0 0 0,0 1 16,0-1-16,0 0 0,0 1 16,0-22-16,0 21 0,21-21 0,21 0 15,-21 1-15,22-22 0,-1 0 16,0 0-16,1 0 0,-1 0 0,22 0 16,-22-22-16,0 1 0,1 0 15,-1 0-15,0 0 0,1-22 0,-22 22 16,21-21-16,-21 21 0,-21-22 15,0 1-15,0 0 0,0 21 0,0-22 16,0 1-16,0 0 16,-21-1-16,0 1 0,0 21 0,-22-22 15,22 22-15,-21 0 0,0 0 16,-1 21-16,1 0 0,0 0 0,-1 0 16,1 0-16,0 21 0,-1 0 15,1 0-15,21 1 0,0-1 0,-1 0 16,1 0-16,21 0 0,0 0 15,0 1-15,0-1 0,21 0 0,1 0 16,20 0-16,0-21 0,1 0 16,20 0-16,1 0 0,-1 0 0,1 0 15,-1-21-15,1 21 0,-1-21 16,22-21-16,-1 20 0,1-20 16,0 0-16,-22-1 0,22 1 15,0 0-15,-22-1 0,-21-20 0,22 21 16,-22-1-16,-21 1 0,22 0 15,-22-1-15,0 22 0,-21-21 0,0 21 16,0-22-16,0 22 0,0 0 16,-21 0-16,0 21 15,0 0-15,-1 0 0,1 21 16,0 0-16,-21 21 0,21 1 16,-1-1-16,1 22 0,0-1 0,0 1 15,-21-1-15,20 22 16,1-1-16,0-20 0,0 21 0,0-1 15,0 1-15,-1 0 0,1-1 16,0 1-16,21 21 0,-21-22 0,21-20 16,0 21-16,0-1 0,0-20 15,0-1-15,0 22 0,21-22 0,0-20 16,0 20-16,-21-20 0,22 20 16,-22-42-16,21 22 0,-21-22 0,0 21 15,0-21-15,21-21 0,-21 21 0,-21-21 31,0-21-31,-1 0 16,1 21-16,0-21 16,0 0-16,0 0 0,0-1 0,-1 1 15,-20 0-15,21 0 0,0 0 16,0 0-16,-1-1 0,22 1 0,-21 0 16,21 0-16,-21 0 0,21-22 0,0 22 15</inkml:trace>
  <inkml:trace contextRef="#ctx0" brushRef="#br0" timeOffset="140061.22">18013 1651 0,'0'0'0,"-21"-42"0,-64-43 15,64 43-15,0-1 16,21 22-16,-22-21 0,22 21 15,0-22-15,0 22 0,0 0 16,0 0-16,22 0 0,-1 0 0,0-1 16,0 22-16,21 0 0,-20 0 15,20 0-15,0 0 0,22 22 0,-22 20 16,22-21-16,-22 21 0,21 22 16,-20-1-16,-1 1 0,0-1 15,-20 22-15,20-21 0,-21 20 0,-21 1 16,0-22-16,0 1 0,0-1 15,0 1-15,0-22 0,0 1 0,0-1 16,-21-21-16,21 21 0,0-20 16,0-1-16,-21-21 0,0 0 15,21-21 1,0-22-16,0 22 16,0-21-16,0-1 0,21-20 15,0-1-15,0 1 0,-21-22 0,21 1 16,0-1-16,22 0 0,-22 1 15,0-1-15,0 21 0,0 1 0,-21-1 16,22 22-16,-22 0 0,21 21 16,-21-22-16,0 22 0,21 21 15,-21 21 1,21 0-16,-21 1 16,0-1-16,0 21 0,21 0 15,-21-20-15,21 20 0,-21 0 16,22 1-16,-1-1 0,-21 0 0</inkml:trace>
  <inkml:trace contextRef="#ctx0" brushRef="#br0" timeOffset="141519.26">19494 2117 0,'0'0'0,"22"-21"16,-1-22-16,-21 1 15,0 21-15,0-22 0,0 1 0,0 0 16,0-22-16,0 22 0,0-22 16,0 22-16,-21 0 0,21 21 0,-22-22 15,1 22-15,0 0 0,0 21 16,0 0-16,-22 0 0,22 21 0,-21 21 16,21 1-16,-22-1 0,22 0 15,-21 22-15,21-22 0,-22 22 16,22-1-16,0 1 0,0-22 15,21 0-15,0 1 0,0-1 0,0 0 16,0 1-16,0-22 0,21 0 16,0 0-16,0 0 0,1-21 15,20 0-15,0 0 0,-21 0 0,22 0 16,-1 0-16,0-21 0,1 0 16,-1 0-16,-21-21 0,22 20 0,-1-20 15,-21 0-15,0-1 0,0-20 16,1 21-16,-22-22 0,0 22 0,0-22 15,21 22-15,-21 0 0,0-1 16,0 22-16,0-21 0,0 21 0,0-1 16,-21 22-1,21 22-15,-22-1 0,1 21 16,0 0-16,21-20 16,-21 20-16,21 0 0,-21 1 0,21-1 15,0 0-15,0 1 0,0-1 16,0 0-16,0-21 0,0 22 0,21-22 15,0 0-15,0 0 0,0 0 16,1 1-16,20-1 0,-21-21 0,21 0 16,-20 0-16,20 0 0,0 0 15,1 0-15,-1-21 0,0 21 0,1-22 16,-1 1-16,21 0 0,-20-21 16,-22-1-16,21 22 0,-21-21 0,1 0 15,-22-1-15,0 22 0,0-21 16,0 21-16,0-1 0,-22 1 15,1 0-15,0 21 0,-21 0 16,21 0-16,-1 0 0,1 0 16,0 0-16,0 21 0,21 0 0,-21 1 15,21-1-15,0 0 0,0 0 16,0 0-16,0 22 0,21-22 0,0 0 16,0 0-16,0 0 0,1 22 15,-22-22-15,21 0 0,0 0 0,0 0 16,0 0-16,-21 1 0,21-1 15,1 0-15,-1 0 0,0 0 0,21-21 16,-21 21-16,1 1 0,20-22 16,0 0-16,1 0 0,-22 0 15,21 0-15,0 0 0,1 0 16,-1 0-16,0-22 0,1 1 0,-22 0 16,21 0-16,-21 0 0,1 0 15,-1-1-15,0-20 0,0 21 0,-21-21 16,0 20-16,0-20 0,0 21 15,0-21-15,0 20 0,0 1 0,0 0 16,-21 0-16,0 0 0,0 21 16,-22 0-16,22 0 0,-21 0 0,-1 0 15,1 21-15,0 0 0,-1 0 16,1 22-16,0-22 0,21 21 16,-22-21-16,22 22 0,0-22 15,0 21-15,21-21 0,0 22 0,0-22 16,0 0-16,0 0 0,0 0 15,21 0-15,0 1 0,0-22 0,0 21 16,1-21-16,-1 0 0,21 0 16,-21 0-16,22 0 0,-22 0 0,0-21 15,0-1-15,21 1 0,-20 0 16,-1 0-16,0 0 0,0-22 0,0 22 16,0-21-16,1 21 0,-22-22 15,21 22-15,-21 0 0,21 0 16,-21 0-16,0 0 0,0-1 15,0 44 1,0-1 0,0 0-16,0 0 0,-21 0 0,21 22 15,0-22-15,0 0 0,0 0 16,0 21-16,0-20 0,0-1 0,0 0 16,21 0-16,0 0 15,0-21-15,0 21 0,1-21 0,-1 0 16,0 0-16,0 0 15,21 0-15,-20 0 0,-1-21 0,0 21 0,21-21 16,-21 0-16,1 0 16,-1 0-16,0-1 0,0 1 0,0 0 15,0 0-15,-21 0 16,0 42 15,0 0-31,0 0 16,0 0-16,0 1 15,0-1-15,-21-21 0,21 21 0,0 0 16,0 0-16,0-42 63,21 21-63</inkml:trace>
  <inkml:trace contextRef="#ctx0" brushRef="#br0" timeOffset="141879.18">21653 1651 0,'0'0'0,"-21"0"0,0 0 16,0 0-16,-21 0 0,20 0 0,-20 21 16,21 0-16,0 1 0,0-22 15,-1 21-15,22 0 0,0 0 16,22-21-1,20 0-15,-21 0 0,21 0 0,1 0 16,20 0-16,-20-21 0,-1 21 16,-21-21-16,21 0 0,-20-1 0,-1 1 15,0 0-15,-21-21 0,0 21 16,0-1-16,0 1 0,0-21 0,0 21 16,-21 0-16,0 21 0,-1-22 15,-20 1-15,21 21 0,0 0 0,0 0 16,-1 0-16,-20 0 0,21 21 15,0 1-15,0-22 0,-1 21 16,1 0-16,0 0 0,21 0 16,0 22-16,0-22 0,0 0 0,21 0 15,0 0-15,1-21 0,-1 21 16,21 1-16</inkml:trace>
  <inkml:trace contextRef="#ctx0" brushRef="#br0" timeOffset="142463.84">22204 1461 0,'0'0'0,"0"-22"0,0-20 16,0 21-16,0 0 0,0 0 0,0-1 15,0 1 1,-21 21-16,21 21 16,-22-21-16,1 22 0,21 20 15,0-21-15,-21 21 0,21 1 0,-21-1 16,21 0-16,-21 1 0,21 20 15,0-20-15,0 20 0,-21-21 0,21 22 16,0-22-16,0 1 0,0 20 16,-22-21-16,22 1 0,0-22 0,0 21 15,0-21-15,0 1 0,0-1 16,0 0-16,0 0 0,0-42 31,0 0-15,0 0-16,0-1 0,0 1 15,0-21-15,0 21 0,0 0 16,22-22-16,-1 22 0,0 0 16,0-21-16,0 20 0,0 1 0,1 0 15,20 21-15,-21-21 0,0 21 16,22 0-16,-22 0 0,21 0 0,-21 0 16,0 21-16,1 0 0,-1-21 15,0 43-15,-21-22 0,0 0 0,0 21 16,0-21-16,-21 1 0,0 20 0,-1-21 15,1 0-15,0 22 16,-21-22-16,21 0 0,-22 0 0,22-21 0,0 21 16,-21 0-16,20-21 15,1 22-15,0-22 0,0 0 0,0 0 16,0 0-16,-1 0 16,22-22 15,0 1-31,22 0 15,-1 0-15,0 0 0,0 0 16,0-1-16,22 1 0</inkml:trace>
  <inkml:trace contextRef="#ctx0" brushRef="#br0" timeOffset="142799.47">23029 1397 0,'0'0'0,"0"-42"0,0-1 15,0 22-15,0 0 0,0 0 16,-21 21 0,21 21-1,0 0-15,0 22 16,0-1-16,0 0 0,0 1 0,0-1 16,0 21-16,0 1 15,0-1-15,0 1 0,-21 21 0,0-43 0,21 21 16,-21 1-16,-1-22 15,1 1-15,0-1 0,21 0 0,-21-21 16,21 22-16,-21-22 0,21 0 16,-21-21-16,21 21 0,21-42 31,0 21-15,0-21-16,0 0 0,0-22 0,1 22 15,-1-21-15,21 21 0,-21-22 16</inkml:trace>
  <inkml:trace contextRef="#ctx0" brushRef="#br0" timeOffset="143484.07">23241 1947 0,'0'0'0,"0"22"0,0-1 16,21-21-1,0 0-15,0 0 16,1 0-16,-1 0 0,0-21 15,21 21-15,-21-22 0,22 1 0,-22 0 16,0 0-16,0 0 0,22 0 16,-22-1-16,0-20 0,-21 21 0,0 0 15,21 0-15,-21-1 16,0 1-16,0 0 0,-21 21 16,0 0-16,0 0 15,-1 0-15,-20 0 0,21 21 0,-21 0 16,20 1-16,1-1 0,-21 21 15,21-21-15,0 22 0,-22-1 0,22-21 16,0 21-16,0 1 0,21-22 16,0 0-16,-21 21 0,21-20 0,0-1 15,0 0-15,0 0 0,0 0 16,0 0-16,21 1 0,0-1 16,0-21-16,0 0 0,22 21 15,-22-21-15,0 0 0,21 0 16,-21 0-16,22 0 0,-1 0 0,0 0 15,1 0-15,-1-21 0,0 0 16,1-1-16,20 1 0,-20 0 0,-1 0 16,-21-21-16,21-1 0,1 1 15,-1 0-15,0-1 0,-20 1 0,-1 21 16,0-22-16,0 22 0,0-21 16,-21 21-16,0 0 0,-21 21 31,21 21-31,-21 0 15,0 0-15,21 0 0,0 22 16,-21-22-16,21 0 0,0 21 0,-22-21 16,22 1-16,0-1 0,0 21 15,0-21-15,0 0 0,0 1 0,0-1 16,0 0-16,0 0 16,0 0-16,0 0 0,-21-21 15,21 22 1,-21-22-16,0 0 0,0 0 15,0 0-15,-1 0 0,1 0 0,0 0 16,0 0-16,-21 0 0,20 0 16,-20 0-16,-21 0 0,20-22 0</inkml:trace>
  <inkml:trace contextRef="#ctx0" brushRef="#br0" timeOffset="144912.14">7027 4826 0,'-21'0'16,"21"-21"-1,-21 21-15,0 0 16,21-21-16,-21 0 0,-1-1 16,22 1-16,0 0 15,0 0-15,0 0 16,0 0-16,22 21 0,-1-22 16,0 1-16,0 21 0,0 0 0,0 0 15,1 0-15,-1 0 0,0 0 16,21 0-16,-21 21 0,1 1 0,20 20 15,-21-21-15,0 43 0,0-22 16,1 21-16,-22 1 0,0-1 0,0-20 16,0 20-16,-22 1 0,1-1 15,-21-20-15,0 20 0,-1-21 0,1 22 16,0-22-16,-22 1 0,1-22 16,20 21-16,-20-21 0,-1 0 0,22 1 15,0-1-15,-22-21 16,22 0-16,21 0 0,-22 0 0,22-21 15,0-1-15,0 1 0,21-21 16,0 21-16,0-22 0,0 1 0,0 0 16,0-1-16,21 1 0,0 0 15,0-1-15,0 22 0,1-21 0,20 21 16,-21 0-16,0-1 0,22 22 16,-22 0-16,21 0 0,-21 22 0,22-1 15,-22 0-15,0 0 0,0 21 16,0-20-16,0 20 0,1 0 0,-1 1 15,-21-22-15,0 21 0,0 0 16,21 1-16,0-22 0,-21 21 16,21-21-16,-21 1 0,0-1 15,21 0-15,1-21 0,-1 21 0,0 0 16,0-21 0,0 0-16,0-21 0,1 0 15,-1 0-15</inkml:trace>
  <inkml:trace contextRef="#ctx0" brushRef="#br0" timeOffset="145084.03">7726 5313 0,'0'0'0,"0"-21"16,0 0 0,-21 21-1,-1-22 1,22 1-1,0 0 1</inkml:trace>
  <inkml:trace contextRef="#ctx0" brushRef="#br0" timeOffset="145876.17">9059 4509 0,'0'0'0,"21"-22"0,-21 1 0,0 0 15,22-21-15,-22 21 0,0-1 16,0 1-16,0 0 0,0 0 0,0 0 15,-22 21-15,1 0 16,0 21 0,21 0-16,0 21 0,0 1 15,0-1-15,0 22 0,0-22 0,0 43 16,0-22-16,0 22 16,0-1-16,0 1 0,21-21 0,-21-1 15,0 22-15,0-43 0,0 22 16,0-22-16,0 0 0,0 1 0,0-22 15,0 0-15,0 0 0,-21-21 32,0 0-32,21-21 15,0-21-15,0 20 0,0 1 16,0-21-16,0 0 0,21-1 0,0 1 16,0 0-16,1-1 0,-1 22 15,21-21-15,-21-1 0,22 22 16,-1 0-16,0 0 0,1 0 0,-1 21 15,21 0-15,-20 21 0,-1-21 16,22 42-16,-22-21 0,-21 1 16,21 20-16,-20 0 0,-22 1 0,0-22 15,0 21-15,-43 0 0,22 1 16,-21-1-16,-1-21 0,1 22 0,0-22 16,-1 21-16,1-21 0,0 0 0,-1 1 15,1-22-15,0 21 0,21-21 16,-22 0-16,22 0 0,-21 0 0,21 0 15,-1-21 1,22-1-16,0 1 0,0 0 16,0 0-16,22 0 15,-1 0-15,0-1 0,0 1 0,21 0 16</inkml:trace>
  <inkml:trace contextRef="#ctx0" brushRef="#br0" timeOffset="146184.19">10329 4551 0,'0'0'0,"21"-42"0,-21 20 0,0 1 15,0 0-15,0 0 0,0 42 32,0 0-32,0 0 15,-21 22-15,21-22 0,-21 42 16,0-20-16,0 20 0,21 1 0,-21-1 15,-1 22-15,1-22 0,0 1 16,0-22-16,0 22 0,0-1 0,21-20 16,-22-1-16,22 0 0,-21-21 0,21 1 15,0 20-15,0-21 0,0 0 16,0 0-16,21-21 31,1-21-31,-1 0 0,0 0 0,0 0 16,0 0-16,0-22 0</inkml:trace>
  <inkml:trace contextRef="#ctx0" brushRef="#br0" timeOffset="146607.25">10689 4890 0,'0'0'0,"0"-22"0,-21 44 31,0-22-15,0 21-16,-1 21 15,1-21-15,0 22 0,0-22 0,0 21 0,21 0 16,-21-20-16,-1 20 16,22-21-16,0 21 0,0-20 0,0-1 15,0 21-15,0-21 0,0 0 16,22 1-16,-1-22 0,0 0 16,0 0-16,21 0 0,-20 0 0,20 0 15,-21 0-15,21 0 0,-20 0 16,20-22-16,0 1 0,-21 0 0,22 0 15,-22 0-15,21-22 0,-21 22 16,1-21-16,-22 21 0,0-22 0,0 1 16,0 21-16,0-21 0,0-1 15,0 22-15,-22-21 0,1 21 0,-21-1 16,21 1-16,0 21 0,-22 0 16,22 0-16,-21 0 0,21 0 15,-1 21-15,-20 1 0,21-1 0,0 0 16,0 0-16,-1 0 0,1 0 15,21 1-15,0 20 0,0-21 0,0 0 16,21 0-16,1-21 16,-1 0-16,0 0 0,21 0 0</inkml:trace>
  <inkml:trace contextRef="#ctx0" brushRef="#br0" timeOffset="147848.04">11620 4763 0,'0'0'0,"0"-22"0,0 1 0,0 0 16,-21 21-16,0 0 0,0 0 15,0 0-15,0 0 0,-1 21 16,1-21-16,0 21 0,0 22 16,0-22-16,0 21 0,21-21 0,-22 22 15,1-1-15,0 0 0,21 1 16,0-1-16,0 22 0,0-43 15,0 21-15,0 0 0,0 1 16,0-22-16,0 21 0,21-21 0,-21 1 16,21-1-16,22 0 0,-22-21 0,0 0 15,0 0-15,22 0 0,-22 0 16,21 0-16,0-21 0,-20 21 0,20-21 16,0-1-16,1-20 0,-1 21 15,0-21-15,-21-1 0,22 1 0,-1 0 16,-21-22-16,22 1 0,-22-1 15,0-21-15,0 22 0,0-1 0,0 1 16,1-1-16,-22 1 0,0-1 16,0 1-16,0 21 0,0-1 0,0 1 15,0 21-15,0-22 0,0 65 32,0-1-32,-22 0 15,22 21-15,-21 1 0,21-1 0,-21 0 16,0 22-16,21-1 0,-21 1 0,0-1 15,21 1-15,-22-1 0,22 1 16,-21-22-16,21 22 0,0-22 0,-21 21 16,21-41-16,0 20 0,-21-21 15,21 0-15,0 0 0,0 1 0,0-1 16,0-42 0,0-1-1,21 1-15,0 0 0,-21 0 16,21-21-16,1-1 0,-1 22 15,21-42-15,-21 20 0,0 1 0,22 0 16,-22-1-16,21 1 0,-21 21 16,22-22-16,-22 22 0,21 0 0,-21 21 15,1-21-15,-1 21 0,0 0 16,0 0-16,-21 21 16,0 0-1,-21-21-15,0 21 0,0 1 0,-22-1 16,22-21-16,0 21 0,0 0 15,0-21-15,-22 0 0,22 21 16,0-21-16,0 0 0,0 0 16,-1 0-16,1 0 0,21 21 15,-21-21-15,0 22 16,21-1 0,0 0-16,0 0 0,0 0 15,0 0-15,0 1 0,0-1 16,0 0-16,0 21 0,0-21 0,0 1 15,21-1-15,-21 0 0,21 0 16,0 0-16,-21 0 0,22-21 0,-1 22 16,0-1-16,21-21 0,-21 0 15,22 21-15,-1-21 0,-21 0 0,22 0 16,-1 0-16,0 0 0,1 0 16,-1-21-16,0 21 0,1-21 15,20-1-15,-21 1 0,1 0 0,-1-21 16,22 21-16,-22-22 0,0 1 15,1 21-15,-1-22 0,-21 1 0,21 0 16,-20 21-16,-1-1 0,0-20 16,-21 21-16,0 0 0,0 0 15,-21 21-15,0 0 0,-22 0 0,22 0 16,0 0-16,-21 21 0,20 0 16,-20 0-16,21 0 0,21 0 15,0 1-15,-21-1 0,21 0 16,0 21-16,0-21 0,0 1 0,0-1 0,21 21 15,0-21-15,0 0 16,-21 1-16,21-1 0,1 0 0,-22 0 16,0 0-16,21-21 0,-21 21 15,0 1-15,0-1 0,0 0 16,-21-21 0,-1 0-16,1 0 15,0 0-15,0 0 31,0 0-31,0 0 16,-1 0-16,1 0 0,0 21 16,0-21-16</inkml:trace>
  <inkml:trace contextRef="#ctx0" brushRef="#br0" timeOffset="162075.95">10604 8234 0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1:42:05.9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3302 974 0,'21'0'0,"-21"-21"16,0-1-1,21 22 1,0-21-16,-21 0 16,22 0-16,-22 0 15,21 21-15,-21-21 16,0-1-1,0 1-15,-21 21 47,-1 0-47,22 21 16,-21-21-16,21 22 16,0 20-16,-21-21 0,0 21 0,21 1 15,-21-1-15,21 0 0,-21 1 16,-1-1-16,22 0 0,-21 1 15,0 20-15,0-20 0,21-1 0,-21 21 16,0 1-16,-22-1 0,22 1 16,0-1-16,0 1 0,-22-1 15,22 1-15,-21-22 0,21 22 0,-22-22 16,22 22-16,0-22 0,-21-21 16,21 21-16,-1-20 0,1-1 0,21 0 15,0 0-15,-21-21 16,0 0-16,0 0 15,21-21-15,0 0 16,0 0-16,0-22 0,0 22 16,0-21-16,0-1 0,0 1 0,0 0 15,0-22-15,0 22 0,0 0 16,21-1-16,0 1 0,-21 0 0,21 20 16,-21 1-16,21-21 0,1 21 15,-22 0-15,21 21 16,0 0-16,0 0 0,-21 21 15,0 0-15,21 0 16,-21 0-16,21 0 0,-21 22 0,0-1 16,0-21-16,22 22 0,-22-22 15,21 21-15,-21 0 0,0-20 16,21-1-16,0 0 0,-21 21 0,21-42 16,0 21-16,1 1 0,-1-22 15,0 0-15,0 0 0,0 0 16,0 0-16,1 0 15,-1 0-15,0 0 0,0 0 0,0-22 16,0 1-16,1 0 0,-1 0 16,0 0-16,0 0 0,0-1 15,0-20-15,1 21 0,-1-21 16,-21 20-16,21-20 0,0 21 16,0-21-16,-21 20 0,0 1 0,21-21 15,1 21-15,-22 0 16,0 42 15,0 0-31,-22 21 16,1-21-16,21 22 0,-21-22 0,21 21 15,-21 1-15,0-22 0,21 21 16,0-21-16,0 22 0,0-22 0,0 21 16,0-21-16,0 0 0,0 1 15,21-1-15,21-21 0,-21 0 16,1 0-16,-1 0 0,21 0 15,-21 0-15,22 0 0,-1-21 16,-21-1-16,21 1 0,-20 0 16,-1 0-16,21 0 0,-21 0 0,-21-1 15,21-20-15,-21 21 0,22-21 16,-22-1-16,0 22 0,0-21 16,0-1-16,0 22 0,-22-21 0,1 21 15,0 0-15,0-1 0,0 22 16,0 0-16,-22-21 0,22 21 0,0 0 15,0 0-15,-22 0 16,22 21-16,0 1 0,0-22 0,0 21 16,0 0-16,-1 0 0,22 0 15,-21 0-15,21 1 0,0-1 16,0 0-16,0 0 0,43 0 0,-22-21 16,0 21-16,21 1 0</inkml:trace>
  <inkml:trace contextRef="#ctx0" brushRef="#br0" timeOffset="328.83">4403 1715 0,'0'0'0,"0"-22"16,0-41-16,0 42 15,0 0-15,0-1 0,-22 22 16,22-21-16,-21 0 0,0 21 15,0 0-15,0 0 0,0 0 16,-1 0-16,1 21 16,0 0-16,-21 1 0,21 20 0,-1-21 15,1 21-15,0 1 0,0-1 16,0-21-16,21 22 0,-21-1 0,21 0 16,-22 1-16,22-1 0,0-21 15,0 0-15,0 22 0,0-22 16,0 0-16,22 0 0,-1 0 15,0-21-15,0 21 0,0-21 0,0 0 16,22 0-16,-1 0 0,0 0 16,1 0-16,-1-21 0,22 0 0</inkml:trace>
  <inkml:trace contextRef="#ctx0" brushRef="#br0" timeOffset="1184.34">4995 1820 0,'0'0'0,"0"-21"15,0-63-15,0 62 16,-21 1-16,0 0 16,0 21-16,0 0 0,-1 0 15,1 0-15,0 0 16,0 0-16,0 21 0,-22 0 16,22 1-16,0-1 0,0 0 0,0 21 15,0-21-15,-1 22 0,1-22 16,0 21-16,0-21 0,21 22 0,0-22 15,0 21-15,0-21 0,0 1 16,0-1-16,0 0 0,21-21 0,0 21 16,0 0-16,1-21 0,-1 0 15,0 0-15,0 0 0,21 0 0,-20 0 16,-1 0-16,0-21 16,21 0-16,-21 0 0,1 0 0,-1-1 15,0 1-15,0 0 0,0-21 16,-21 21-16,0-22 0,21 22 0,-21-21 15,0 21-15,0-22 0,0 22 16,0 0-16,0 0 0,0 0 0,0-1 16,0 1-16,-21 21 15,0 0 1,0 21-16,0 1 16,21-1-16,0 0 0,0 21 15,0-21-15,-21 1 0,21 20 0,0-21 16,0 0-16,0 22 15,0-22-15,0 0 0,21 0 0,0 0 16,-21 0-16,21-21 0,0 22 16,22-22-16,-22 0 0,0 0 0,0 0 15,21 0-15,-20 0 0,-1 0 16,21 0-16,-21-22 0,0 1 0,22 21 16,-22-21-16,0-21 0,0 21 15,0-1-15,1-20 0,-1 0 0,0-1 16,0-20-16,0 21 0,0-22 15,1 22-15,-1-1 0,0 1 0,-21 0 16,21-1-16,-21 1 16,0 0-16,0 21 0,0-1 0,0-20 15,0 21-15,0 0 0,0 0 16,0-1-16,-21 22 0,21-21 0,-21 21 16,0 0-1,-1 0-15,22 21 0,0 1 16,-21-1-16,0 0 0,21 21 0,-21-21 15,21 22-15,0-1 0,0 0 16,-21 22-16,21-22 0,-21 22 0,21-22 16,0 22-16,0-22 0,0 0 15,0 22-15,0-22 0,0 0 0,0 1 16,0-1-16,0-21 16,0 22-16,0-22 0,0 0 0,0 0 15,21 0-15,0-21 0,0 21 16,0-21-16,0 0 0,1 0 0,-1 0 15,0 0-15,0-21 0,0 0 16,22 0-16,-22 0 0</inkml:trace>
  <inkml:trace contextRef="#ctx0" brushRef="#br0" timeOffset="1988.85">5419 1461 0,'0'0'16,"-22"-22"-16,22 1 0,-21 0 0,21 0 16,0 0-16,0 0 15,0-1-15,0 1 16,21 0-16,1 21 0,-22-21 16,21 21-16,0-21 0,21 21 15,-21 0-15,1 0 0,-1 0 0,21 0 16,-21 0-16,22 21 0,-22 0 15,0 0-15,21 0 0,-21 1 0,1 20 16,-1 0-16,0 1 0,0-1 16,-21 0-16,21 1 0,-21-1 0,21 21 15,-21-20-15,0-1 0,0 0 16,0 1-16,0-1 0,0-21 0,0 22 16,0-22-16,0 0 0,0 0 15,0 0 1,22-21-16,-22-21 15,0 0-15,0 0 16,21-22-16,-21 22 0,0-21 16,0 0-16,21-1 0,0-20 0,-21 20 15,0-20-15,21-1 0,0 22 16,-21-21-16,22 20 0,-22-20 16,21 20-16,0 1 0,-21 0 0,0-1 15,21 22-15,0 0 0,-21 0 16,0 0-16,21 21 31,-21 21-15,0 0-16,0 0 0,0 0 15,0 1-15,0-1 0,0 0 0,0 21 16,22-21-16,-22 1 0,21-1 16</inkml:trace>
  <inkml:trace contextRef="#ctx0" brushRef="#br0" timeOffset="3720.17">6731 1969 0,'0'-22'16,"0"1"-16,0 0 15,0 0-15,0 0 0,0 0 16,21-22-16,-21 22 0,21-21 16,-21 21-16,21-22 0,-21 22 0,0-21 15,0 21-15,0-1 0,0 1 16,0 0-16,-21 0 0,0 0 0,0 21 16,0 0-16,0 0 15,-22 0-15,22 21 0,0 0 0,0 0 16,-22 0-16,22 22 15,0-1-15,0 0 0,0 1 0,0 20 16,-1-20-16,1-1 0,21 0 16,0 1-16,0-1 0,0 0 0,0-21 15,0 1-15,0 20 0,0-21 16,21 0-16,1-21 0,-1 0 16,0 0-16,0 0 0,0 0 15,0 0-15,1 0 0,-1-21 0,21 0 16,-21 0-16,0 0 0,1-22 15,20 22-15,-21-21 0,0-1 16,0 1-16,-21 0 0,22-1 16,-22 1-16,21 0 0,-21 21 0,21-22 15,-21 22-15,0-21 0,0 21 16,0-1-16,0 1 16,-21 21 15,21 43-31,-21-22 0,21 0 0,0 21 15,0-21-15,0 22 0,0-1 16,0-21-16,0 22 0,0-1 0,0-21 16,0 21-16,0-20 0,0-1 15,0 21-15,0-21 0,21-21 0,0 21 16,0 1-16,0-22 0,0 0 16,1 0-16,-1 0 0,21 0 15,-21 0-15,22 0 0,-22-22 16,21 22-16,-21-21 0,22 0 0,-22 0 15,0-21-15,21 20 0,-21 1 16,1-21-16,-1 0 0,-21 20 0,0-20 16,21 21-16,-21-21 0,0 20 15,0-20-15,0 21 0,0 0 0,-21 0 16,0 21 0,-1 0-1,22 21 1,0 0-1,22-21-15,-1 21 16,0 0-16,0 0 0,0 1 16,0-1-16,1 0 0,-22 0 15,0 0-15,0 0 0,0 1 16,0-1-16,0 0 0,0 0 16,0 0-16,0 0 0,0 1 0,0-1 15,0 0-15,0 0 16,21-21-16,-21 21 0,21-21 0,0 21 0,0-21 15,0 22-15,1-22 0,-1 0 16,21 0-16,-21 0 0,22 0 16,-1 0-16,0 0 0,1-22 15,-1 1-15,0 21 0,1-21 0,-22 0 16,21 21-16,0-21 0,-20 0 16,-1-1-16,0-20 0,0 21 0,0 0 15,0-22-15,-21 22 0,22 0 16,-22-21-16,0 21 0,0-22 0,0 22 15,0 0-15,0 0 0,0 0 16,0-1-16,-22 22 0,1 0 0,0 0 16,0 0-16,0 0 0,0 0 15,-1 0-15,1 0 0,-21 22 0,21-1 16,0 0-16,-1 0 16,1 21-16,0-20 0,0 20 0,21-21 15,-21 21-15,21-20 0,-21 20 16,21-21-16,0 21 0,0-20 0,0-1 15,0 0-15,0 0 0,0 0 16,0 0-16,21 1 0,0-22 16,0 0-16,0 0 0,0 0 15,1 0-15,-1 0 0,0-22 16,0 1-16,0 21 0,0-21 16,1 0-16,-1 0 0,-21-22 0,21 22 15,0-21-15,0 21 0,-21-22 0,21 22 16,-21-21-16,22 21 15,-22 0-15,21-22 0,-21 22 0,0 0 16,0 42 15,0 0-15,0 0-16,0 1 0,0-1 0,0 21 16,0-21-16,0 0 0,0 22 15,0-22-15,0 0 0,0 0 0,0 22 16,0-22-16,0 0 0,0 0 15,0 0-15,21-21 0,0 0 16,0 0-16,0 0 0,1 0 16,-1 0-16,21 0 0,-21 0 15,0 0-15,1-21 0,20 0 16,-21 0-16,0 0 0,0-1 0,1 1 16,-1 0-16,0-21 0,0 21 15,0-1-15,0-20 0,1 21 0,-22-21 16,21 20-16,-21 1 0,0 0 15,0 0-15,0 0 0,0 0 0,-21 42 32,21 0-17,0 0-15,0 21 0,-22-20 16,22-1-16,-21 21 0,21-21 0,0 0 16,0 22-16,0-22 0,0 0 15,0 0-15,0 0 0,0 1 16,0-1-16,0 0 0,21-21 31,1 0-31,-1 0 16,0-21-16,0 0 15,0-1-15,0 1 0</inkml:trace>
  <inkml:trace contextRef="#ctx0" brushRef="#br0" timeOffset="4107.95">8890 1355 0,'-21'0'0,"42"0"0,-63 21 0,20-21 16,22 21-16,0 0 0,0 0 16,0 1-16,0-1 15,22-21 1,-1 0-16,0 0 0,0 0 15,0 0-15,0 0 16,1 0-16,-1 0 0,0-21 0,0-1 16,-21 1-16,0 0 15,0 0-15,0 0 0,0 0 16,0-1-16,0 1 0,0 0 16,-21 0-16,0 0 0,0 21 15,-1 0-15,1 0 0,0 0 16,0 0-16,-21 0 0,20 21 0,1 0 15,-21 0-15,21 0 0,0 1 16,21-1-16,0 0 0,0 0 16,0 0-16,42-21 15,-21 0-15,0 0 16,22 0-16,-22 0 0</inkml:trace>
  <inkml:trace contextRef="#ctx0" brushRef="#br0" timeOffset="4776.56">9567 974 0,'0'0'0,"0"-21"16,-21 21-16,0 0 0,0 0 15,0 0-15,21 21 16,0 0-16,-22 0 0,22 0 15,0 0-15,-21 1 0,21 20 16,0 0-16,0-21 0,0 22 0,0-1 16,0 0-16,0 1 0,0-1 15,-21 0-15,21 1 0,0 20 0,-21-20 16,21-1-16,0 0 0,0 1 16,0-1-16,-21 0 0,21 1 0,0-1 15,-21-21-15,21 0 0,0 22 16,-22-43-16,22 21 0,0 0 0,0 0 15,0-42 17,0 0-17,0 0-15,0-1 0,22-20 16,-22 21-16,0 0 0,21-22 0,0 22 16,0-21-16,-21 21 0,21 0 15,0-22-15,-21 22 0,22 0 0,-1 0 16,0 0-16,21-1 0,-21 22 15,1-21-15,-1 21 0,21 0 0,-21 0 16,22 0-16,-22 0 0,21 0 16,-21 0-16,22 0 0,-22 21 0,0 1 15,0-1-15,0 0 0,-21 0 16,0 0-16,0 0 0,0 1 16,0-1-16,0 21 0,-21-21 15,0 0-15,-21 1 0,20 20 0,-20-21 16,0 0-16,21 0 0,-22 1 0,1-1 15,21 0-15,-22 0 0,22-21 16,0 21-16,0 0 0,0-21 0,0 0 16,-1 0-16,1 0 0,21-21 47,21 0-47,1 0 15,-1 0-15,21-22 0,-21 22 16,22 0-16</inkml:trace>
  <inkml:trace contextRef="#ctx0" brushRef="#br0" timeOffset="5156.85">10583 889 0,'0'-21'0,"0"42"0,0-63 0,0 21 15,0-1-15,0 1 0,0 0 16,0 42 15,0 0-31,0 22 16,0-1-16,0 0 0,0 1 16,-21 20-16,0 1 0,0-1 0,21 1 15,0-22-15,-21 22 0,-1-1 16,22 1-16,0-22 0,-21 21 0,0-20 15,21 20-15,-21-20 0,21-1 16,-21 0-16,21-21 0,0 22 0,0-22 16,-21 0-16,21 0 0,0 0 15,0-42 17,21 21-32,-21-21 15,21 0-15,0 0 0,-21-22 0,42 1 16,-20 21-16,-1-21 0</inkml:trace>
  <inkml:trace contextRef="#ctx0" brushRef="#br0" timeOffset="5612.41">10774 1461 0,'-21'0'16,"21"21"-1,21-21 1,0 0-16,0 0 15,0 0-15,0 0 0,22 0 0,-22 0 16,0 0-16,21 0 0,-20 0 16,-1 0-16,21-21 0,-21-1 0,0 22 15,22-21-15,-22 21 0,0-21 16,0 0-16,0 21 0,-21-21 0,0 0 16,22-1-16,-22 1 15,0 0-15,0 0 0,-22 21 16,1 0-16,0 0 15,0 0-15,0 0 0,0 0 16,-22 0-16,22 21 0,0 0 16,0 0-16,0 1 0,-1-1 15,1 0-15,0 0 0,0 0 0,21 22 16,0-22-16,0 0 0,-21 21 16,21-21-16,0 22 0,0-22 0,0 21 15,0-21-15,0 22 0,0-22 16,0 0-16,0 0 0,0 0 0,21 1 15,-21-1-15,0 0 0,21 0 0,0-21 16,0 21-16,1-21 0,-1 0 16,0 0-16,0 0 0,21 0 0,-20 0 15,-1 0-15,21 0 0,-21-21 16,22 0-16,-1 0 0,0 0 16</inkml:trace>
  <inkml:trace contextRef="#ctx0" brushRef="#br0" timeOffset="8792.92">15600 275 0,'0'0'15,"0"-21"-15,21 0 16,0 21-16,-21-21 0,21 21 0,-21-21 0,21-1 31,1 22-15,-22-21-1,0 42 64,0 1-64,21-1-15,-21 0 16,0 0-16,0 0 15,0 0-15,0 1 0,0-1 16,0 0-16,0 0 16,0 21-16,0-20 0,0-1 0,0 0 15,21 21-15,-21-21 0,0 1 16,0 20-16,0-21 0,0 21 16,0 1-16,0-22 0,0 21 0,0 1 15,0-1-15,0-21 0,0 21 16,0 1-16,0-22 0,0 21 0,0 1 15,0-22-15,0 21 0,0-21 16,0 22-16,0-22 0,0 21 0,0-21 16,0 0-16,0 22 0,0-22 15,0 0-15,0 21 0,0-20 0,0-1 16,0 21-16,0-21 0,0 0 16,0 22-16,0-22 0,0 0 0,0 21 15,0-20-15,0-1 0,0 21 16,0-21-16,0 0 0,0 22 15,0-22-15,0 0 0,0 0 0,0 0 16,0 1-16,0-1 0,0 0 16,0 21-16,0-21 0,0 1 0,0-1 15,0 0-15,0 0 0,0 0 16,0 0-16,0 1 0,0-1 16,0 0-16,0 0 0,0 0 15,0 0-15,0 1 0,21-1 0,-21 0 16,0 0-16,0 0 0,0 0 0,0 1 15,21-1-15,-21 0 16,0 0-16,21 0 0,-21 0 0,0 22 16,0-22-16,22 0 0,-22 0 15,0 0-15,21 1 0,-21-1 0,0 21 16,0-21-16,0 0 0,21 1 16,-21-1-16,21 0 0,-21 21 0,0-21 15,0 1-15,0-1 0,21 21 0,-21-21 16,21 0-16,-21 22 0,22-22 15,-22 21-15,0-21 0,0 22 0,21-22 16,0 21-16,-21-21 0,0 22 16,0-1-16,21-21 0,0 22 0,-21-22 15,21 21-15,-21-21 0,0 22 16,0-22-16,22 0 0,-22 21 16,21-21-16,-21 22 0,21-22 0,-21 0 15,0 21-15,21-20 0,-21 20 16,21-21-16,-21 21 0,0-20 0,0 20 15,0 0-15,21-21 0,-21 22 0,0-1 16,22-21-16,-22 22 0,0-22 16,0 21-16,0 0 0,0-20 0,0 20 15,0-21-15,21 21 0,-21-20 16,0 20-16,21-21 0,-21 21 0,0-20 16,0 20-16,0-21 0,0 21 15,0 1-15,21-22 0,-21 21 16,0 1-16,0-22 0,0 21 0,0 0 15,21 1-15,-21-22 0,0 21 16,0 1-16,0-22 0,0 21 0,21-21 16,-21 22-16,0-22 0,22 21 0,-22-21 15,0 0-15,0 22 0,0-22 16,0 0-16,0 21 0,0-20 0,0-1 16,0 21-16,0-21 0,0 0 15,0 1-15,0 20 0,0-21 0,0 0 16,0 0-16,0 1 0,21-1 15,-21 0-15,0 0 0,0 0 0,0 0 16,0 1-16,0-1 0,0 0 16,0 0-16,0 0 0,0 0 15,0 1-15,0-1 0,21 0 16,-21 0-16,0 0 0,0 0 16,21-21-16,-21 22 15,0-1-15,0 0 0,0 0 16,0 0-16,0 0 15,0 1-15,0-1 16,0 0-16,0 0 0,0 0 0,0 0 16,0 1-16,0-1 0,0 0 15,0 0-15,0 0 0,0 22 0,0-22 16,0 0-16,0 21 0,0-21 16,21 1-16,-21 20 0,0-21 15,0 21-15,0-20 0,21 20 0,-21-21 16,0 0-16,0 22 0,0-22 0,0 21 15,0-21-15,0 22 0,0-1 16,0-21-16,22 21 0,-22 1 0,0-1 16,21 0-16,-21 1 0,0-1 15,0 0-15,0 1 0,0-1 0,21 0 16,-21 1-16,0-1 0,0 0 0,0 1 16,0-1-16,21 0 0,-21 1 15,0 20-15,0-20 0,0-1 0,21 0 16,-21 22-16,0-22 0,0 0 15,0 22-15,0-22 0,0 1 16,0 20-16,0-21 0,21 1 0,-21-1 16,0 0-16,22 22 0,-22-22 0,0 1 15,0 20-15,0-21 0,0 1 16,21 20-16,-21-20 0,0 20 0,0-21 16,0 1-16,0 20 0,0-20 15,0 20-15,0-21 0,0 1 0,0 20 16,0-20-16,0 20 0,0-21 0,0 22 15,0-22-15,0 22 0,0-22 16,0 22-16,21-22 0,-21 0 0,0 22 16,0-22-16,0 0 0,0 1 15,0-1-15,0 0 0,0 22 16,0-22-16,0 1 0,0-1 0,0 21 16,0-20-16,0-1 0,0 22 0,0-22 15,0 0-15,0 1 0,0 20 16,0-21-16,0 1 0,0-1 0,0 0 15,0 1-15,0-1 0,0 0 0,0 1 16,0 20-16,0-20 0,0-1 16,0 0-16,0 22 0,21-22 0,-21 0 15,0 1-15,0-1 0,0 22 16,0-22-16,0 0 0,0 1 0,0-1 16,0 0-16,0 22 0,0-22 15,0 0-15,0 22 0,21-22 16,-21 1-16,0 20 0,0-21 0,0 1 15,0 20-15,0-20 0,0-1 0,0 0 16,0 22-16,0-22 0,0 22 16,0-22-16,0 21 0,0-20 0,0 20 15,0 1-15,0-1 0,-21-20 0,21 20 16,0-21-16,0 22 0,0-22 16,0 22-16,0-22 0,0 22 0,0-22 15,0 21-15,0-20 0,0 20 16,0-20-16,0-1 0,0 21 0,0-20 15,0 20-15,0-20 0,0-1 16,0 21-16,0-20 0,0-1 16,0 22-16,0-22 0,0 0 0,0 22 15,0-22-15,0 0 0,0 1 0,0 20 16,0-20-16,0-1 0,0 0 16,0 1-16,0 20 0,0-21 0,0 1 15,0-1-15,0 0 0,0 1 16,0-1-16,0 0 0,0 1 0,0 20 15,0-20-15,0-1 0,0 21 0,0-20 16,0 20-16,-21 1 0,0-22 16,21 22-16,-21-22 0,21 21 15,0 1-15,-22-1 0,1-20 0,0 20 16,21 1-16,-21-1 0,21 1 16,0-1-16,-21 1 0,0-1 0,21 1 15,-22-1-15,22 1 0,0-1 0,0 1 16,-21-1-16,21 1 0,0-1 15,-21 1-15,21-1 0,0 1 0,0-1 16,0 1-16,0-1 0,-21 1 16,21-1-16,0 1 0,-21-1 0,21 1 15,-21-1-15,21 1 0,0-1 16,0 1-16,0-1 0,0 1 16,0-22-16,-22 22 0,22-1 0,0-21 15,0 22-15,0-1 0,0-20 16,0 20-16,0 1 0,0-22 0,0 0 15,0 22-15,0-22 0,0 1 16,0-22-16,0 21 0,0 0 0,0-20 16,0-1-16,0 0 0,0 0 15,0 0-15,-21-21 0,21 21 16,-21-21 0,0-21-16,0 21 15,21-21-15,-21-21 16,-1 21-16,1-22 0,0 1 0,0-22 0,-21 1 15,20-22-15</inkml:trace>
  <inkml:trace contextRef="#ctx0" brushRef="#br0" timeOffset="10739.94">3111 2773 0,'0'0'0,"-21"0"15,0 0 1,0 0 0,0 0-16,0 0 15,-1 0-15,1 0 0,0 0 16,0 0-16,0 0 0,0 0 0,-1 0 16,1 0-16,-21 0 0,21 0 15,0 0-15,-1 0 0,1 21 0,-21-21 16,21 0-16,0 0 15,-1 0-15,44 0 47,-1 0-47,0 0 16,0 0-16,21 0 0,-20 0 16,20 0-16,0 0 0,-21 0 15,22 0-15,20 0 0,-20 0 16,-1 0-16,0 0 0,22 0 15,-22 0-15,22 0 0,-1 0 0,1 0 16,20 0-16,-20 0 0,-1 0 16,22-21-16,-22 21 0,22 0 0,-21 0 15,20 0-15,-20 0 0,-1 0 16,22 0-16,-22 0 0,22 0 0,-21 0 16,20 0-16,1-21 0,-22 21 15,22 0-15,0 0 0,-22 0 0,22-21 16,-22 21-16,22 0 0,-21 0 15,20-22-15,1 22 0,-22 0 16,22 0-16,-21 0 0,20 0 16,-20-21-16,20 21 0,-20 0 0,-1 0 15,1 0-15,-1 0 0,1 0 16,-1 0-16,1 0 0,-1 0 0,1 0 16,21 0-16,-22 0 0,22-21 15,-1 21-15,22 0 0,-21 0 0,0 0 16,-1 0-16,1-21 0,0 21 15,-1 0-15,1 0 0,0 0 0,20 0 16,-20 0-16,0 0 0,-1 0 16,1 0-16,0 0 0,-1 0 15,1 0-15,0 0 0,-1 0 16,1-21-16,0 21 0,-22 0 0,22 0 16,0 0-16,-1 0 0,1 0 15,0 0-15,-1 0 0,1 0 0,-22 0 16,22 0-16,-21 0 0,20 0 0,1 0 15,0 0-15,-22 0 0,22 0 16,-1 0-16,1 0 0,0 0 0,-1 0 16,-20 0-16,21 0 0,-22 0 15,1 0-15,-1 0 0,-21 0 16,22 0-16,-22 0 0,1 0 0,-1 0 16,0-21-16,1 21 0,-1 0 15,-21 0-15,0 0 0,22 0 16,-22-22-16,0 22 0,-42 0 78,0 0-78,-1 0 0,1 0 0</inkml:trace>
  <inkml:trace contextRef="#ctx0" brushRef="#br0" timeOffset="12707.85">17949 995 0,'21'-21'0,"1"0"16,-1-1-16,0 22 16,-21-21-16,21 0 0,0 0 0,0 0 15,1 0-15,-22-1 0,21 1 16,0 0-16,-21 0 0,0 0 0,0 0 15,0-1-15,0 1 0,0 0 16,0 0-16,0 0 0,-21 21 16,0-21-16,-1 21 0,1 0 0,-21 0 15,21 0-15,-22 0 0,1 21 16,21 0-16,-21 0 0,-1 21 0,22 1 16,-21-1-16,-1 22 15,22-1-15,-21 1 0,21-1 0,0 22 0,-1-22 16,1 1-16,21-1 15,0 22-15,0-22 0,0 1 0,0-22 16,21 22-16,-21-22 0,43 0 16,-22 1-16,0-1 0,21-21 0,1 0 15,-1 1-15,-21-22 0,22 0 16,-1 0-16,0 0 0,1 0 0,20-22 16,-21 22-16,-20-21 0,20 0 15,0 0-15,-21 0 0,1 0 16,-1-22-16,-21 22 0,0 0 0,0-21 15,0 20-15,0-20 16,0 21-16,-21 0 0,-1-22 0,1 22 16,0 0-16,0 0 0,0 0 15,0 0-15,21-1 0,-22 22 16,44 0 0,-1 0-1,0 22-15,0-1 0,0 0 16,0 0-16,-21 0 0,0 22 0,0-22 15,0 21-15,0 0 0,0 1 16,0 20-16,-21-20 0,0 20 16,0-21-16,0 22 0,0-1 0,-22 1 15,22-22-15,0 22 0,0-1 16,0 1-16,-1-1 0,1 1 16,0-1-16,0 1 0,21-1 0,0 1 15,-21-22-15,21 0 0,0 1 16,-21-22-16,21 0 0,0 0 0,0 0 15,0-42 1,21 0 0,0 0-16,-21-21 0,21 20 15</inkml:trace>
  <inkml:trace contextRef="#ctx0" brushRef="#br0" timeOffset="13024.56">18838 868 0,'0'0'0,"0"-21"0,0 0 16,-21 21-16,0 0 16,0 0-16,0 21 0,-1 0 0,1 21 15,0 1-15,0 20 0,0-21 16,0 22-16,-1-1 0,1 1 15,0-1-15,0 1 0,0-1 0,21-20 16,0 20-16,0 1 16,0-22-16,-21 0 0,21 1 0,0-22 15,0 21-15,0-21 0,0 1 16,0-1-16,0 0 0,21-21 16,0 0-1,0 0-15,0-21 0,0 0 16,1-1-16</inkml:trace>
  <inkml:trace contextRef="#ctx0" brushRef="#br0" timeOffset="13424.33">18923 1482 0,'-21'21'15,"0"0"-15,-1 0 16,1 0-16,21 1 0,0-1 0,0 0 15,-21 21-15,21-21 0,0 1 16,0-1-16,0 0 0,0 0 0,0 0 16,21 0-16,0 1 0,1-22 15,-1 0-15,0 0 0,0 0 0,21 0 16,-20 0-16,20 0 0,-21 0 16,21-22-16,1 22 0,-22-21 0,21 0 15,-21 0-15,1-21 0,-1 20 16,0 1-16,-21-21 0,0 21 15,0-22-15,0 22 0,-21 0 16,0 0-16,-1-21 0,1 42 0,0-22 16,-21 1-16,21 21 0,-1 0 15,-20 0-15,21 0 0,0 0 0,0 0 16,-1 0-16,1 21 0,21 1 16,-21-1-16,21 0 15,0 0-15,21-21 16,0 0-1,1 0-15,20 0 0</inkml:trace>
  <inkml:trace contextRef="#ctx0" brushRef="#br0" timeOffset="14008.09">19621 1101 0,'0'0'0,"0"-21"0,43-64 15,-22 43-15,-21 20 16,21-20-16,-21 21 0,21 0 15,-21 42 1,0 21 0,0 1-16,0-1 0,0 0 0,0 1 15,-21 20-15,0-21 0,21 22 16,0-22-16,-21 1 0,0 20 0,21-21 16,-22 22-16,22-22 15,0 1-15,0-1 0,0 0 0,-21 1 16,21-22-16,0 0 0,0 21 15,0-21-15,0 1 0,-21-1 16,21-42 15,0-1-31,0 1 16,0 0-16,0 0 0,0 0 0,0 0 16,0-1-16,21-20 0,0 21 15,1-21-15,-22 20 0,21 1 0,21 0 16,-21 0-16,0 0 15,22 0-15,-22-1 0,21 22 0,-21 0 16,22 0-16,-1 0 0,-21 0 16,22 0-16,-1 22 0,-21-1 0,21 0 15,-20 0-15,-1 0 0,0 0 16,-21 1-16,0 20 0,0-21 0,0 0 16,-21 22-16,0-22 0,-22 0 15,22 0-15,0 0 0,-21 0 0,20 1 16,1-1-16,-21-21 0,21 21 15,0-21-15,-1 0 0,1 21 16,0-21-16,0 0 0,0 0 0,0 0 16,-1 0-1,22-21 17,22 21-32,-1-21 0,0 0 15,21 21-15</inkml:trace>
  <inkml:trace contextRef="#ctx0" brushRef="#br0" timeOffset="14896.25">20934 1566 0,'0'0'0,"0"-21"0,0 0 15,0 0-15,0 0 0,0 0 0,-21-1 16,-1 1-16,1 0 0,0 21 15,0-21-15,21 0 0,-21 21 0,0 0 16,-1 0-16,1 0 0,0 0 16,0 0-16,0 21 0,0 0 0,-1 0 15,1 0-15,-21 1 0,21 20 16,0-21-16,21 21 0,-22 1 0,1-1 16,0 0-16,21-20 0,-21 20 15,21 0-15,0-21 0,0 22 0,0-22 16,0 0-16,21 0 15,0 0-15,0-21 0,1 22 0,-1-22 16,0 0-16,0 0 0,21 0 16,-20 0-16,-1 0 0,0-22 0,0 1 15,21 21-15,-20-21 0,-1 0 16,0 0-16,0-22 0,-21 22 0,21 0 16,0-21-16,1-1 0,-1 22 15,-21-21-15,0 21 0,21-22 0,-21 22 16,21 0-16,-21 0 0,0 0 15,0 42 17,0 0-32,0 0 15,-21 0-15,21 1 0,-21-1 16,21 0-16,-21 21 0,21-21 0,0 22 16,0-22-16,0 0 0,0 21 15,0-20-15,0-1 0,0 0 0,0 0 16,21 0-16,0-21 0,0 21 15,0-21-15,0 0 0,22 0 0,-22 0 16,0 0-16,21 0 0,-20 0 16,20 0-16,-21-21 0,21 0 0,-20 0 15,20 0-15,-21 0 0,21-22 16,-20 22-16,20-21 0,-21-1 16,21-20-16,-20 21 0,-1-1 15,21-20-15,-21-1 0,0 22 0,1-22 16,-1 1-16,0-1 0,0 22 15,-21-21-15,0-1 0,0 22 0,0-1 16,0 1-16,0 21 0,0 0 16,0 0-16,0-1 0,-21 44 15,0-1-15,0 21 16,21 0-16,0 1 0,-22 20 16,1 1-16,21-1 0,-21 1 15,0-1-15,21 1 0,0-1 0,-21 1 16,0-1-16,-1 1 0,22-22 15,0 22-15,0-1 0,-21-21 0,21 1 16,0-1-16,0 0 0,0-20 16,0 20-16,21-21 0,1 0 0,-22 0 15,21-21-15,0 0 0,0 22 16,0-22-16,22 0 0,-22 0 0,21-22 16,-21 22-16,0-21 0,22 0 15,-1-21-15,-21 21 0,22-1 0,-22-20 16</inkml:trace>
  <inkml:trace contextRef="#ctx0" brushRef="#br0" timeOffset="15631.83">22077 1397 0,'0'0'15,"0"-21"-15,0-21 0,0 20 0,0 1 0,21-21 16,-21 21-16,0-22 0,21 1 16,0 21-16,0-21 0,1-1 15,-1 22-15,0-21 0,0 21 0,21-1 16,-20 1-16,20 0 15,0 0-15,-21 21 0,22 0 0,-1 0 16,0 21-16,1 21 0,-1-20 16,-21 20-16,22 21 0,-22 1 0,0-22 15,0 22-15,-21 20 0,0-20 16,0-1-16,0 1 0,0-1 0,0 1 16,0-1-16,-21 1 0,21-22 15,-21 22-15,0-22 0,21 0 0,-22-20 16,22-1-16,0 0 0,0 0 15,0 0-15,-21-21 0,21-21 32,0 0-32,0 0 0,0 0 15,0-22-15,0 1 0,0 0 16,0-22-16,21 22 0,1-22 0,-1 1 16,0-1-16,0 1 0,21-1 15,-20-20-15,-1 20 0,0 1 0,21-1 16,-21 22-16,-21-1 0,22 1 15,-1 0-15,-21 21 0,21-1 0,-21 1 16,0 0-16,21 21 16,-21 21-1,21 0-15,-21 1 16,0-1-16,0 21 0,21-21 16,1 22-16,-22-1 0,21 0 0,-21 1 15,21-22-15</inkml:trace>
  <inkml:trace contextRef="#ctx0" brushRef="#br0" timeOffset="17179.97">23664 1693 0,'21'-42'16,"-21"21"-16,0 0 15,0 0-15,0-1 0,0 1 16,0-21-16,0 21 0,0 0 0,0-1 15,0-20-15,-21 21 0,0 0 16,0 21-16,0-21 0,0 21 0,-1 0 16,1 0-16,0 0 0,-21 0 15,21 21-15,-1 0 0,-20 0 16,21 0-16,-21 22 0,20-22 0,1 21 16,0 0-16,0 1 0,0-1 15,21 0-15,0 1 0,-21-1 0,21 0 16,0-20-16,0 20 0,0-21 15,0 0-15,0 0 0,21 1 0,0-1 16,0-21-16,0 0 16,0 0-16,1 0 0,20 0 0,-21 0 15,0-21-15,0 21 0,22-22 16,-22 1-16,0 0 0,21-21 0,-20 21 16,-1-22-16,0 1 0,21 0 15,-21-1-15,1 1 0,-1-22 0,0 43 16,0-21-16,-21 0 0,21 20 15,-21 1-15,21 0 0,-21 0 0,0 0 16,0 42 0,0 0-1,0 0-15,-21 0 0,0 1 16,0 20-16,21-21 0,-21 21 16,21 1-16,-21-22 0,21 21 0,0 1 15,0-22-15,0 21 0,0-21 16,0 0-16,0 1 0,0-1 0,21 0 15,0 0-15,0-21 0,21 0 16,-20 0-16,-1 0 0,21 0 0,0 0 16,-20 0-16,20 0 0,0-21 15,1 0-15,-22 0 0,21-22 0,0 22 16,-20-21-16,20 21 16,-21-22-16,0 1 0,0 21 0,-21-22 15,0 22-15,0-21 0,0 21 0,0 0 16,-21-1-16,0 22 15,0 0-15,0 0 0,0 0 16,-1 0-16,1 0 0,0 22 0,21-1 16,0 0-16,0 0 15,0 0-15,0 0 0,0 1 0,0 20 16,0-21-16,0 0 0,21 0 16,-21 22-16,21-22 0,-21 0 0,0 0 15,0 0-15,0 1 0,0-1 16,0 0-16,0 0 0,0 0 0,0 0 15,22 1-15,-1-1 16,0-21-16,0 0 0,0 21 16,0-21-16,22 0 15,-22 0-15,21 0 0,1 0 0,-22-21 16,21 21-16,0-21 0,1-1 16,-22 1-16,21 0 0,1 0 0,-22 0 15,0-22-15,0 22 0,0-21 16,0 21-16,1-22 0,-22 1 0,0 21 15,0-21-15,0 20 0,0 1 16,0 0-16,0 0 0,0 0 0,-22 0 16,1 21-16,0 0 0,0 0 15,-21 0-15,20 0 0,-20 0 0,21 21 16,-21 0-16,-1 0 0,22 21 16,-21-20-16,21 20 0,-1 0 15,1-21-15,0 22 0,21-1 16,0-21-16,0 22 0,0-22 0,0 0 15,0 21-15,21-21 0,0 1 16,1-1-16,-1-21 0,0 0 16,0 0-16,0 0 0,0 0 0,1 0 15,-1 0-15,0 0 0,0-21 16,0 21-16,-21-22 0,21 1 0,1 0 16,-1-21-16,0 21 0,0-22 15,0 22-15,0-21 0,-21 21 0,22-22 16,-22 22-16,21 0 15,-21 0-15,0 0 0,0 42 32,-21 0-17,21 0-15,-22 21 0,1-20 16,21-1-16,0 0 0,0 21 0,0-21 16,0 1-16,0-1 0,0 0 15,0 0-15,0 0 0,21 0 0,1 1 16,-1-22-16,0 0 0,0 21 15,21-21-15,-20 0 0,-1 0 0,0 0 16,0 0-16,-21-21 16,21 21-16,0-22 0,1 1 0,-22 0 15,21 0-15,0 0 0,-21 0 0,21-1 16,-21-20-16,0 21 0,21 0 16,-21 0-16,0-1 0,0 44 31,0-1-16,0 0-15,0 0 16,0 0-16,0 0 0,0 1 16,0-1-16,0 0 15,0 0-15,0 0 16,0 0 0,0 1-1,21-22 1,1 0-1,-22-22-15,0 1 16,21 0-16</inkml:trace>
  <inkml:trace contextRef="#ctx0" brushRef="#br0" timeOffset="17367.87">25273 1355 0,'0'0'0,"-21"0"0,0 0 15,-1 0 1,22 21 31,22-21-31</inkml:trace>
  <inkml:trace contextRef="#ctx0" brushRef="#br0" timeOffset="17956.55">25739 1037 0,'0'0'0,"0"-42"0,0 0 16,0 20-16,0-20 0,0 21 15,0 0-15,-22 42 31,1 21-31,21-21 0,-21 22 16,21-1-16,0 22 0,-21-22 16,0 21-16,21-20 0,-21 20 0,21-20 15,-22 20-15,1-21 0,21 22 16,0-22-16,0 22 0,0-22 16,-21 0-16,21 1 0,0-1 15,0 0-15,0-20 0,0 20 0,0-21 16,0 0-16,0 0 15,0-42 17,0 0-32,0 0 0,0 0 0,0 0 15,0-1-15,21-20 0,-21 21 16,21-21-16,1 20 0,-1-20 16,0 21-16,0 0 0,0 21 0,0-21 15,1 21-15,-1-22 0,0 22 16,0 0-16,0 0 0,0 0 15,-21 22-15,22-1 0,-1 0 0,0 0 16,-21 0-16,0 0 0,0 22 16,0-22-16,0 0 0,0 0 0,0 0 15,0 1-15,-21-1 0,0 0 0,-1 0 16,-20-21-16,21 21 0,-21 0 16,20-21-16,-20 0 0,21 22 0,-21-22 15,20 0-15,1 0 0,0 0 16,21-22 15,21 22-31,-21-21 0,21 0 16,1 0-16,20 0 0,-21 0 15</inkml:trace>
  <inkml:trace contextRef="#ctx0" brushRef="#br0" timeOffset="18239.98">26395 995 0,'0'0'16,"0"-21"-16,0 0 16,-21 21-16,-1 0 0,22 21 15,0 0-15,0 21 16,-21-21-16,21 43 0,-21-22 16,21 1-16,0 20 0,0 1 15,-21-22-15,0 21 0,21 1 0,-21-1 16,21-20-16,-22 20 0,1-20 15,21-1-15,-21 0 0,21-21 0,0 22 16,-21-22-16,21 0 0,0 0 16,-21 0-16,42-21 31,0-21-31,0 0 16</inkml:trace>
  <inkml:trace contextRef="#ctx0" brushRef="#br0" timeOffset="18856.14">26501 1757 0,'0'-21'32,"21"21"-17,0-21-15,0 21 0,0-22 16,0 1-16,1 0 15,-22 0-15,21 0 16,-21 0-16,21 21 0,-21-22 16,0 1-16,-21 21 31,0 0-31,-1 21 0,1 1 16,0-1-16,0 0 15,0 21-15,0-21 0,-1 1 0,1-1 16,0 0-16,21 21 0,0-21 15,0 1-15,0-1 0,0 0 16,21 0 0,0-21-16,1 0 0,-1 0 15,0 0-15,21 0 0,-21 0 16,1-21-16,20 21 0,-21-21 0,21 0 16,-20-1-16,-1 1 15,21 0-15,-21 0 0,0 0 0,1 0 16,-1-1-16,0 1 0,0 0 15,-21 0-15,0 0 0,0 0 0,0-1 16,-21 22 0,0 0-16,0 22 15,21-1-15,0 0 0,-22 0 16,22 0-16,-21 0 0,21 1 0,0-1 16,0 0-16,0 0 0,0 0 15,0 0-15,0 1 0,0-1 0,0 0 16,0 0-16,0 0 15,0 0 17,-21-21-32,0 0 0,0 0 15,0 0-15,-1 0 0,1 0 16,0 0-16</inkml:trace>
  <inkml:trace contextRef="#ctx0" brushRef="#br0" timeOffset="19895.88">19664 2413 0,'0'0'0,"-43"0"0,1 0 0,21 0 16,-21 0-16,-1 0 0,22 0 15,0 0-15,-21 0 0,20 0 0,1 0 16,0 0-16,0 0 16,0 0-16,42 0 62,0 0-62,0 0 0,0 0 0,22 0 16,-1 0-16,0 0 15,1 0-15,20 0 0,1 0 0,-1 0 16,1 0-16,20 0 0,-20 0 16,21 0-16,20 0 0,1 0 0,-21 0 15,42 0-15,-21 0 0,21 0 16,-21 0-16,21 0 0,-22 0 0,22 0 15,0 0-15,-21 0 0,21 0 16,0 0-16,-21 0 0,0 0 0,0 0 16,0 0-16,-1 0 0,22 0 15,-21 0-15,0 0 0,0 0 0,0 0 16,0 0-16,-1 0 0,-20 0 16,21 0-16,-21 0 0,20-21 15,-20 21-15,21 0 0,-21 0 0,-1 0 16,22 0-16,-21-21 0,-1 21 15,-20 0-15,21 0 0,-1 0 0,-20 0 16,-1 0-16,22 0 0,-22 0 16,1 0-16,21 0 0,-22 0 0,1-21 15,-1 21-15,1 0 0,-1 0 16,-21 0-16,22 0 0,-22 0 0,22 0 16,-22 0-16,0 0 0,1 0 15,-1 0-15,-21 0 0,22 0 0,-1 0 16,-21 0-16,0 0 15,0 0-15,1 0 0,-1 0 0,0 0 16,0 0-16,0 0 31,-42 0 1,0 0-17,0 0-15,-22 0 0,22 0 16</inkml:trace>
  <inkml:trace contextRef="#ctx0" brushRef="#br0" timeOffset="22360.18">952 4043 0,'0'-21'94,"0"0"-94,0-1 16,0 1-1,0 0-15,0 0 16,0 0-16,0 0 16,-21-1-16,0 1 15,0 0-15,0 21 0,0 0 16,-1-21-16,1 21 0,0 0 16,0 0-16,-21 0 0,20 0 15,-20 21-15,21 0 0,-21 0 16,-1 1-16,22-1 0,-21 0 0,21 21 15,-1 1-15,1-1 0,0 0 16,0 22-16,0-22 0,21 22 16,-21-22-16,21 21 0,0-20 0,0-1 15,0 0-15,0 1 16,0-22-16,0 0 0,21 21 16,0-20-16,0-22 0,0 21 0,0-21 15,22 0-15,-22 0 0,21 0 16,-21 0-16,22-21 0,-22-1 15,21 1-15,-21 0 0,22 0 0,-22 0 16,0 0-16,21-22 0,-20 1 16,-1 0-16,0 20 0,-21-20 15,21-21-15,-21 20 0,21 1 0,-21 0 16,0-1-16,0 1 16,0 21-16,0-22 0,0 22 0,0 0 15,0 0-15,0 0 0,0 42 47,0 21-47,0-21 0,0 22 16,0-22-16,0 21 0,0 1 15,0-1-15,0 0 0,0 1 0,0-1 16,0 0-16,0 1 0,0-22 16,21 0-16,1 0 0,-1 0 15,-21 0-15,21 1 0,0-22 16,0 0-16,0 0 0,1 0 15,20 0-15,-21 0 0,0-22 16,22 1-16,-22 21 0,21-21 0,-21 0 16,0-21-16,1 20 0,-1 1 15,0-21-15,0 0 0,0 20 0,-21-20 16,21 0-16,-21-1 0,0 1 16,0 21-16,0-21 0,0 20 15,0 1-15,0 0 0,0 0 0,-21 21 47,21 21-47,-21 0 0,21 0 16,0 22-16,0-22 0,0 21 15,0 1-15,0-22 0,0 21 16,0 0-16,0-20 0,-21 20 0,21-21 16,-21 21-16,21-20 0,-21-1 15,21 0-15,0 0 0,0 0 16,-22 0-16,22 1 0,-21-22 15,21-22 17,0 1-32,0 0 15,0 0-15,0-21 16,0 20-16,21-20 0,1 0 0,-1 21 16,0-22-16,0 1 0,0 0 15,0-1-15,22 22 0,-22-21 16,0 21-16,21-1 0,-20 1 0,-1 0 15,21 0-15,-21 21 0,0 0 16,1 0-16,-1 0 0,0 0 16,0 21-16,0 0 0,0 0 0,-21 22 15,0-22-15,0 21 0,0 1 16,0-22-16,22 21 0,-22 0 0,0-20 16,0 20-16,0-21 15,0 21-15,0-20 0,0-1 0,0 0 16,0 0-16,0 0 0,0 0 15,0 1-15,0-44 47,21 22-47,-21-21 0,21 0 16,0 0-16,0 0 0</inkml:trace>
  <inkml:trace contextRef="#ctx0" brushRef="#br0" timeOffset="23100.91">2392 3958 0,'-21'0'32,"-1"0"-17,1 0-15,21 21 16,0 1-16,-21-1 0,21 21 0,-21-21 15,21 0-15,0 22 0,0-22 16,0 0-16,-21 21 0,21-20 16,0-1-16,0 0 0,0 21 0,0-21 15,0 1-15,0-1 16,21-21-16,0 0 0,0 21 0,0-21 16,1 0-16,20 0 15,-21 0-15,21 0 0,1-21 0,-22 21 16,21-21-16,1-1 0,-22 1 15,0 21-15,21-42 0,-21 21 16,1 0-16,-1-22 0,-21 22 0,21-21 16,-21 21-16,21-22 0,-21 1 15,0 21-15,21-22 0,-21 22 0,0 0 16,21 0-16,-21 0 0,0 0 16,0 42 15,0 0-31,0 21 15,0-21-15,0 22 16,-21-1-16,21 0 0,-21 1 0,21 20 16,0-20-16,0 20 0,0-21 15,-21 22-15,21-1 0,0 1 0,0-22 16,0 43-16,0-22 0,0 1 16,0-1-16,0 1 0,0 21 15,21-22-15,-21 1 0,0-1 0,0-21 16,0 22-16,0-1 0,0-20 15,0-1-15,0 22 0,0-22 0,0 0 16,0-21-16,-21 22 0,0-1 16,0-21-16,-22 0 0,22 22 15,-21-22-15,21 0 0,-22-21 0,1 21 16,0-21-16,-22 0 0,22 0 16,-1 0-16,1 0 0,-21 0 15,41 0-15,-20 0 0,0-21 0,21 0 16,-22 21-16,22-21 0,0 0 15,0 21-15,0-22 0,-1 1 0,22 0 16,-21 21-16,21-21 16,-21 0-16,21 0 0,0-1 15,0 1-15,0 0 16,0-21-16</inkml:trace>
  <inkml:trace contextRef="#ctx0" brushRef="#br0" timeOffset="23908.33">3873 3747 0,'0'0'0,"0"-22"0,0 1 15,22 0-15,-22 0 16,0 0-16,21 21 16,0 0-1,0 0-15,-21 21 0,21 0 16,0 0-16,43 170 16,-43-149-16,0 22 15,-21-1-15,0 1 0,21-1 16,-21 1-16,22-22 0,-22 0 15,0 22-15,0-43 0,0 21 0,0-21 16,0 1-16,0-1 0,0 0 16,0 0-16,0-42 31,0 0-31,0 0 0,0-1 0,0 1 16,0-21-16,0 0 0,0-1 15,0 1-15,0-22 0,21 1 0,0-1 16,-21 1-16,21-1 15,0 1-15,0 21 0,1-22 0,-1 1 16,0 20-16,0 1 0,0 0 16,0 20-16,-21 1 0,22 0 0,-22 0 15,21 21-15,-21 21 32,0 0-32,0 0 15,0 1-15,0-1 0,0 0 0,0 21 16,0-21-16,21 1 0</inkml:trace>
  <inkml:trace contextRef="#ctx0" brushRef="#br0" timeOffset="25548.15">4995 4212 0,'0'0'0,"0"-42"16,0 21-16,0-22 0,0 22 16,0 0-16,0-21 0,0 21 15,0-22-15,0 22 0,0 0 0,0 0 16,-21 0-16,0-1 0,0 1 16,21 0-16,-21 21 0,-1 0 15,1 0-15,0 0 0,0 0 16,0 21-16,0 0 0,-22 1 0,22 20 15,0-21-15,0 21 0,0 1 16,-1-1-16,1 22 0,0-22 0,21 0 16,0 1-16,0-1 0,-21 0 15,21 1-15,0-22 0,0 0 0,0 21 16,0-21-16,21-21 0,0 22 16,0-22-16,1 0 15,-1 0-15,0 0 0,0 0 0,0-22 16,0 22-16,1-21 0,-1 0 0,0 0 15,0-21-15,0 20 0,0-20 16,1 21-16,-22-21 0,21-1 16,0 1-16,-21 0 0,0-1 15,21 22-15,0-21 0,-21 21 0,0-22 16,0 22-16,21 0 0,-21 0 16,0 42 15,0 0-31,0 0 0,0 22 15,0-22-15,0 21 0,0 0 0,0 1 16,0-1-16,0-21 0,0 22 16,0-1-16,0 0 0,22-21 0,-22 22 15,21-22-15,0 0 16,-21 0-16,21 0 0,0-21 0,0 0 16,1 0-16,20 0 0,-21 0 15,0 0-15,22 0 0,-22-21 0,21 0 16,-21 0-16,22 0 0,-22 0 15,21-22-15,-21 22 0,22-21 0,-22-1 16,0 1-16,0 0 0,0-1 16,0 1-16,-21 0 0,0 21 0,0-1 15,0 1-15,0 0 16,0 0-16,-21 21 0,0 0 16,0 0-16,0 0 0,-22 0 0,22 0 15,0 21-15,21 0 0,0 0 16,-21 1-16,21-1 0,0 0 15,0 0-15,21 0 0,0 0 0,0 1 16,1-1-16,-1 0 0,21 0 0,-21 0 16,0 0-16,1 1 0,-1-1 15,0-21-15,0 21 0,0 0 0,-21 0 16,0 0-16,0 1 16,21-1-16,-21 0 0,22 0 15,-22 0 1,21-21-16,0 0 0,0 21 0,0-21 15,0 0-15,1 0 0,-1 0 16,21 0-16,-21 0 0,22 0 0,-1 0 16,-21-21-16,21 21 0,1-21 15,-1 0-15,0 21 0,1-21 0,-1 0 16,0-1-16,-20 1 0,20-21 0,-21 21 16,0 0-16,0-22 0,1 22 15,-22 0-15,0-21 0,0 20 0,0 1 16,0-21-16,0 21 0,-22 0 15,1-1-15,0 1 0,0 21 0,0 0 16,-22 0-16,22 0 16,0 0-16,-21 0 0,21 0 0,-22 21 15,22 1-15,0-1 0,-21 21 16,20-21-16,1 22 0,0-1 0,-21 0 16,42 1-16,-21-22 0,21 21 15,0 0-15,0-20 0,0-1 0,0 21 16,0-21-16,0 0 0,21 1 15,0-1-15,0-21 0,0 0 16,0 0-16,22 0 0,-22 0 0,0 0 16,0-21-16,0 21 0,22-22 15,-22 1-15,0 0 0,0 0 0,0 0 16,1-22-16,-22 22 16,21-21-16,0 21 0,-21-22 0,0 1 15,21 0-15,-21 21 0,21-22 16,-21 22-16,0 0 0,0 0 0,0 0 15,0 42 1,0 0 0,0 0-16,0 21 0,-21-20 15,21 20-15,0-21 0,-21 21 0,21-20 16,0 20-16,0-21 0,0 21 16,0-20-16,0-1 0,21 0 15,0 0-15,0-21 0,1 21 0,20-21 16,-21 0-16,21 0 0,-20 0 15,20 0-15,0 0 0,1-21 0,-1 21 16,-21-21-16,21 0 0,-20 0 16,20-1-16,-21 1 0,0-21 0,0 21 15,-21-22-15,0 22 0,22-21 16,-22 21-16,0 0 0,0-1 0,0 1 16,0 0-1,-22 42 1,22 0-16,-21 1 0,21-1 15,0 0-15,0 0 0,-21 0 0,21 22 16,-21-22-16,21 0 0,0 0 16,0 0-16,0 0 0,0 1 15,0-1-15,0 0 0,0 0 16,0-42 31,0 0-47,21 0 0,-21-22 15,0 22-15,21 0 0,-21-21 0</inkml:trace>
  <inkml:trace contextRef="#ctx0" brushRef="#br0" timeOffset="25733.05">7197 3768 0,'-22'0'16,"1"0"-16,0 0 15,0 0-15,21 21 16,0 0 0,21-21-1,0 0 1,0 0-16</inkml:trace>
  <inkml:trace contextRef="#ctx0" brushRef="#br0" timeOffset="26316.69">7662 3471 0,'0'0'15,"0"-21"-15,-21 21 0,0 0 16,0 0-16,0 0 16,21 21-16,-22-21 0,22 43 15,-21-22-15,21 0 0,0 21 0,0 1 16,0-22-16,0 21 0,0 22 15,0-22-15,0 0 0,-21 22 16,21-22-16,-21 22 0,21-22 16,0 0-16,0 22 0,-21-22 0,21 1 15,0-22-15,-21 21 0,21-21 0,0 22 16,0-22-16,0 0 16,0 0-16,0-42 31,0 0-31,0 0 15,0-1-15,0 1 0,0-21 16,21 21-16,0-22 0,0 22 0,0-21 16,0 21-16,1-22 0,-1 22 15,21 0-15,-21 0 0,22 0 16,-22 0-16,21 21 0,-21 0 16,22 0-16,-22 0 0,0 0 0,0 21 15,0-21-15,0 21 0,-21 0 16,22 21-16,-22-20 0,0-1 0,0 0 15,-22 21-15,1-21 0,0 22 0,0-22 16,-21 0-16,-1 0 0,22 22 16,-21-22-16,21-21 0,-22 21 0,22 0 15,-21 0-15,21-21 0,-1 21 16,1-21-16,0 0 0,0 0 0,21 22 16,-21-22-1,21-22 16,21 1-31,0 0 16,0 0-16,0 0 0,22 21 16</inkml:trace>
  <inkml:trace contextRef="#ctx0" brushRef="#br0" timeOffset="26924.39">8424 3620 0,'0'0'0,"0"-22"0,0 1 0,0-21 16,0 21-16,0 0 0,0-1 15,0 1-15,0 0 0,0 42 32,0 0-17,0 1-15,0 20 0,0-21 16,0 21-16,0 22 0,0-22 0,0 1 15,-21 20-15,21-21 0,-21 22 16,21-22-16,-21 22 0,21-22 0,0 22 16,0-22-16,0 0 0,-21 1 15,21-22-15,0 21 0,0-21 0,-22 22 16,22-22-16,0 0 0,0 0 16,22-21 15,-1-21-31,-21 0 15,21 0-15,0-1 0,0 1 0,0 0 16</inkml:trace>
  <inkml:trace contextRef="#ctx0" brushRef="#br0" timeOffset="27308.35">8636 4106 0,'0'22'0,"0"-1"16,21-21-16,0 0 15,0 0-15,1 0 0,-1 0 0,0 0 16,0 0-16,0-21 0,22 21 16,-22-22-16,0 1 0,0 21 0,0-21 15,0 0-15,1 0 0,-1 0 0,0-1 16,-21 1 0,0 0-16,0 0 0,0 0 0,-21 21 15,0-21-15,-1 21 16,1 0-16,-21 0 0,21 0 0,0 0 15,-22 21-15,22 0 0,-21 0 16,21 21-16,-1-20 0,1 20 0,0 0 16,0-21-16,21 22 0,-21-1 0,21-21 15,0 22-15,0-22 0,0 0 16,0 0-16,0 0 0,21 0 0,0 1 16,0-22-16,0 0 0,22 21 15,-22-21-15,0 0 0,21 0 16,-20 0-16,20 0 0,-21 0 0,0-21 15,22-1-15,-22 1 0,21 0 16,-21 0-16,0 0 0</inkml:trace>
  <inkml:trace contextRef="#ctx0" brushRef="#br0" timeOffset="28655.93">10562 4212 0,'21'0'16,"-21"-21"-1,0 0-15,21 21 0,1-21 16,-22 0-16,21 21 0,-21-22 0,0 1 16,21 0-16,-21 0 0,21-21 15,-21 20-15,0 1 0,0 0 0,0 0 16,0 0-16,0 0 0,0-1 16,0 1-16,-21 21 0,0 0 15,-22 0-15,22 0 0,0 0 0,-21 21 16,21 1-16,-22-1 0,1 0 15,21 21-15,-22 1 0,22-1 0,-42 43 16,42-43-16,-1 0 16,1 1-16,21-1 0,-21-21 0,21 21 15,0-20-15,0-1 0,0 0 0,21 0 16,0-21-16,1 0 0,20 21 16,-21-21-16,21 0 0,1 0 0,-22-21 15,21 0-15,1 21 0,-1-21 16,0 0-16,1-22 0,-1 22 0,0-21 15,1-1-15,-22 1 0,21 0 16,-21-22-16,0 22 0,1-22 16,-1 22-16,0-21 0,-21 20 15,0-20-15,0 20 0,0-20 0,0-1 16,0 22-16,0-21 0,0 20 0,0 1 16,0 0-16,0 20 0,0 1 15,0 0-15,0 42 16,0 0-16,-21 22 0,0-1 15,-1 0-15,1 22 0,0-1 16,0-20-16,0 41 0,0-20 16,-1-1-16,1 1 0,0 21 0,21-22 0,0 1 15,0-1-15,0-21 0,0 1 16,0 20-16,0-20 0,0-22 16,21 21-16,0-21 0,22 0 15,-22 1-15,0-22 0,0 0 0,22 0 16,-22 0-16,21 0 0,-21-22 0</inkml:trace>
  <inkml:trace contextRef="#ctx0" brushRef="#br0" timeOffset="29065.69">11303 4064 0,'-21'0'16,"42"0"-16,-63 0 0,20 21 0,22 0 15,22-21 17,-1 0-32,0 0 0,0 0 0,21 0 15,1 0-15,-22-21 0,21 0 16,-21 21-16,1-21 0,-1 21 0,0-21 16,-21 0-16,0-1 15,0 1-15,0 0 0,-21 21 16,-22 0-16,22 0 15,0 0-15,0 0 0,-21 0 0,-1 0 16,22 21-16,-21 22 0,-1-22 16,22 0-16,-21 21 0,21 1 15,0-22-15,-1 21 0,22 0 0,0-20 16,0-1-16,0 21 0,0-21 16,0 0-16,0 1 0,22-1 0,20-21 15,-21 21-15,0-21 0,22 0 16,-22 0-16,21 0 0,0 0 0,1 0 15,-1 0-15,0-21 0,-20 0 0,20-1 16,21 1-16,-20 0 16</inkml:trace>
  <inkml:trace contextRef="#ctx0" brushRef="#br0" timeOffset="31084.49">12150 3958 0,'0'-21'15,"0"42"-15,0-63 0,0 21 0,-22 21 16,1 0-16,0 0 0,0 0 15,0 0-15,0 0 0,-1 21 16,1-21-16,0 21 0,0 21 0,0-20 16,0-1-16,-1 21 0,1 0 0,21-20 15,0 20-15,0 0 0,0 1 16,0-22-16,0 21 0,0-21 16,0 0-16,21 1 0,1-1 0,-1 0 15,21 0-15,-21 0 0,22-21 16,-1 0-16,0 0 0,1 0 0,-1 0 15,0 0-15,1-21 0,-1 0 16,0 21-16,1-21 0,-1 0 0,-21-22 16,21 22-16,-20-21 0,-1-1 15,0-20-15,0 21 0,0-22 16,0 22-16,1-22 0,-1 22 0,0-22 16,-21 1-16,0-1 0,21 22 0,-21-21 15,21-1-15,-21 22 0,0-1 16,0 1-16,0 0 0,0 21 0,0-1 15,-21 22 1,0 22-16,0-1 0,0 21 16,21 0-16,-22 1 0,1-1 0,0 0 15,21 22-15,0-22 0,-21 1 16,21 20-16,-21-21 0,21 22 0,0-22 16,0 22-16,0-22 0,0 0 15,0 1-15,0-1 0,21 0 0,0-20 16,0-1-16,0 0 0,1 0 15,20 0-15,-21 0 0,21-21 0,1 0 16,-1 0-16,0 0 0,1 0 0,-1-21 16,0 0-16,1 21 0,-1-42 15,-21 21-15,22-1 0,-22 1 16,0-21-16,0 21 0,0-22 16,-21 1-16,0 21 0,0-21 0,0 20 15,0-20-15,0 21 0,-21 0 16,0 0-16,0 21 0,0 0 0,-1 0 15,1 0-15,0 0 0,-21 0 0,21 0 16,-1 21-16,1 0 0,0 0 16,0 0-16,0 22 0,0-22 0,21 21 15,0 0-15,0-20 0,0 20 16,0 0-16,0-21 0,0 1 0,0 20 16,0-21-16,21 0 0,0 0 15,0 1-15,0-1 16,22-21-16,-22 0 0,0 0 0,0 0 15,0 0-15,0 0 0,1 0 16,-1 0-16,0-21 0,0-1 0,0 1 16,0 0-16,-21 0 0,22 0 15,-1-22-15,-21 22 0,21-21 0,-21 21 16,0-22-16,21 22 0,-21-21 0,21 21 16,-21 0-16,0-1 15,0 44 16,0-1-31,0 0 0,0 0 0,0 0 16,0 0-16,0 22 0,0-22 16,0 0-16,0 0 0,0 0 15,0 1-15,0-1 0,0 0 0,0 0 16,21-21-16,1 21 0,-1-21 16,0 0-16,0 0 0,0 21 0,0-21 15,1 0-15,-1 0 0,0 0 16,0-21-16,0 21 0,0-21 0,1 0 15,-1 0-15,0 0 0,0-1 0,0-20 16,0 21-16,-21-21 0,22 20 16,-1-20-16,-21 0 0,21 21 0,-21-1 15,0-20-15,0 21 0,21 21 16,-21-21-16,0 0 0,0 42 47,21 0-32,-21 0-15,0 0 16,0 0-16,21 1 0,1-1 16,-22 0-16,21 0 0,-21 0 15,0 0-15,0 1 0,21-1 16,-21 0-16,0 0 0,21-21 16,-21 21-16,0 0 0,21-21 15,0 0-15,-21 22 0,22-22 0,-1 0 16,0 0-16,0 0 15,0 0-15,0 0 0,1 0 0,-1 0 16,0 0-16,0 0 0,0-22 0,0 1 16,22 21-16,-22-21 0,0 0 15,0 0-15,0-22 0,1 22 0,-1 0 16,-21-21-16,21 21 0,0-1 16,-21-20-16,21 21 0,-21 0 15,0 0-15,-21 21 16,0 0-1,0 0-15,0 0 0,-1 21 16,1 0-16,0 0 0,21 0 16,0 22-16,-21-22 0,21 0 15,-21 0-15,21 0 0,0 22 16,0-22-16,0 0 0,0 0 0,0 0 16,21 0-16,0 1 0,0-22 15,0 0-15,22 21 0,-22-21 16,21 0-16,1 0 0,-1 0 0,0 0 15,1 0-15,-1 0 0,21 0 16,-20-21-16,-1 21 0,0-22 0,1 1 16,-22 0-16,21 0 0,1 0 15,-22 0-15,0-1 0,0 1 0,0 0 16,0-21-16,1 21 0,-22-1 0,0 1 16,0 0-16,0 0 15,0 0-15,-22 21 16,1 0-16,0 0 15,0 0-15,0 0 0,0 21 0,-1-21 16,1 21-16,0 21 0,0-20 0,0-1 16,0 0-16,21 21 0,-22-21 15,1 1-15,21-1 0,-21 0 0,21 0 16,0 0-16,0 0 0,0 1 16,0-1-16,0 0 0,21-21 15,0 0-15,1 0 0,-1 0 16,0 0-16,0 0 0,0 0 15,0 0-15,1 0 0,-1-21 0,0 0 16,0-1-16,0 1 0,0 0 16,1 0-16,-1-21 0,0-1 0,-21 1 15,21 0-15,0-1 0,0 1 0,1 0 16,-1-1-16,0 1 0,-21 0 16,21-1-16,0 1 0,-21 21 0,0-22 15,0 22-15,0-21 0,0 21 16,0 0-16,0-1 15,-21 44 1,0-1-16,0 0 0,0 21 16,-1-21-16,1 22 0,0-1 15,0 0-15,21 1 0,0-1 0,-21 22 16,21-22-16,0 0 0,0 1 0,0-1 16,0-21-16,0 21 0,0 1 15,0-22-15,0 0 0,21 0 0,0 0 16,0 1-16,0-1 0,1-21 15,-1 0-15,0 0 0,0 0 0,21 0 16,-20 0-16,-1 0 0,21 0 0,-21 0 16,22-21-16,-22 21 0,21-22 15</inkml:trace>
  <inkml:trace contextRef="#ctx0" brushRef="#br0" timeOffset="33608.01">889 5630 0,'0'0'0,"0"-21"0,21 0 16,-21 0-16,21 0 0,-21 0 15,21-1-15,-21 1 0,0 0 16,0 0-16,0 42 31,0 0-15,0 22-16,0-1 0,0 0 15,0 1-15,0 20 0,0-21 16,0 22-16,0-22 0,-21 1 0,21 20 16,-21-42-16,21 22 0,0-1 15,-21-21-15,21 21 0,0-20 16,0-1-16,21-21 31,0-21-15,0-1-16,-21 1 0,22 0 15,-1-21-15,0 21 0,-21-22 0,21 22 16,0-21-16,-21-1 0,0 22 16,21 0-16,-21-21 0,22 42 15,-22-21-15,21 21 16,-21 21-16,21 0 15,-21 0-15,0 0 0,0 22 16,21-22-16,-21 21 0,21-21 16,0 22-16,-21-22 0,0 0 0,22 0 15,-1 0-15,0 0 16,0 1-16,0-1 0,0-21 0,1 0 16,-1 0-16,21 0 0,-21 0 15,0 0-15,22-21 0,-22 21 16,21-22-16,-21 1 0,1 0 0,-1 0 15,0 0-15,0 0 0,0-22 16,0 22-16,-21-21 0,22-1 0,-22 1 16,0 0-16,0 21 0,0-22 15,0 1-15,0 21 0,0 0 16,0-1-16,0 44 16,0-1-1,0 0-15,0 0 0,-22 21 16,22 1-16,0-1 0,0 0 0,0-20 15,0 20-15,0 0 16,0 1-16,0-22 0,0 21 0,0-21 16,22 0-16,-22 1 0,21-1 15,0 0-15,0-21 0,0 0 0,22 0 16,-22 0-16,0 0 0,0 0 16,21-21-16,-20 21 0,-1-21 15,21-1-15,-21 1 0,0-21 0,22 21 16,-22-22-16,0 22 0,0-21 15,-21 0-15,0-1 0,21 1 0,-21 0 16,0 20-16,0-20 16,0 21-16,0 0 0,0 42 31,0 0-31,0 0 16,-21 0-16,21 22 0,0-22 0,0 21 15,-21 1-15,21-22 0,0 21 16,-21-21-16,21 22 0,0-22 0,0 0 15,0 0-15,0 0 0,0 0 16,0 1-16,0-44 31,0 1-15,0 0-16,21 0 0</inkml:trace>
  <inkml:trace contextRef="#ctx0" brushRef="#br0" timeOffset="33984.28">2180 5419 0,'0'0'0,"-63"0"15,41 0-15,1 0 0,0 0 16,0 21-16,21 0 16,0 0-16,0 0 15,21 1 1,0-22-16,0 0 15,1 0-15,-1 0 0,0 0 0,0 0 16,0-22-16,0 1 0,1 21 16,-1-21-16,0 0 0,-21 0 15,0 0-15,0-1 0,0 1 16,0 0-16,-21 0 16,0 21-16,-1 0 0,1 0 0,0 0 15,0 0-15,0 0 0,0 21 16,-1-21-16,1 42 0,0-20 15,0-1-15,21 0 0,0 21 0,0-21 16,0 1-16,0 20 16,0-21-16,0 0 0,0 0 0,0 1 15,21-22-15,0 0 0,22 0 16,-22 0-16,21 0 0,0 0 0</inkml:trace>
  <inkml:trace contextRef="#ctx0" brushRef="#br0" timeOffset="34300.1">2900 5249 0,'0'0'0,"0"-21"0,0 0 0,0 0 15,-21 21 1,-1 0-16,1 21 16,0 0-1,21 22-15,0-22 0,-21 21 0,21 0 16,-21 1-16,0 20 0,21 1 15,0-22-15,0 22 0,-22-1 0,22 1 16,-21-22-16,21 21 0,-21-20 16,21-1-16,0 0 0,0 1 0,0-1 15,0 0-15,0-20 0,0-1 16,0 0-16,0 0 0,21-21 16,0 0-16,1 0 15,-1 0-15,0-21 16,0-21-16,0 20 15,0 1-15,1-21 0,-1 0 0,0-1 16</inkml:trace>
  <inkml:trace contextRef="#ctx0" brushRef="#br0" timeOffset="35436.83">3260 5207 0,'0'0'0,"-22"21"16,1 0-16,21 1 15,0-1-15,0 21 0,-21 0 16,21 1-16,-21-1 0,21 22 16,0-1-16,0-21 0,0 22 0,-21-22 0,21 22 15,0-22-15,-21 22 16,21-22-16,0-21 0,0 21 0,0 1 16,0-22-16,0 0 0,0 0 15,0 0-15,0 1 16,21-44-1,0 1-15,-21 0 16,21 0-16,0 0 0,-21 0 16,21-22-16,1 22 0,-22 0 0,21 0 15,0 0-15,-21-1 16,0 1-16,21 0 0,0 21 16,-21 21-1,0 0-15,0 1 16,0-1-16,0 0 0,0 0 15,0 21-15,0-20 0,0-1 0,0 0 16,0 0-16,21 0 0,-21 0 16,22-21-16,-1 22 0,0-1 0,0-21 15,0 0-15,22 0 0,-22 0 16,21 0-16,-21 0 0,22 0 0,-22-21 16,21 21-16,-21-22 0,0 22 15,1-21-15,-1 0 0,0 0 16,0 0-16,0 0 0,-21-22 0,21 22 15,-21 0-15,0 0 0,0 0 16,0-1-16,0 1 0,0 0 16,0 42-1,0 0 1,-21 1-16,21-1 0,-21 0 16,21 0-16,0 0 0,0 0 0,0 22 15,0-22-15,0 0 0,0 0 16,0 0-16,0 1 0,21-1 15,0-21-15,1 0 0,-1 21 16,21-21-16,-21 0 0,22 0 16,-22 0-16,0 0 0,21-21 15,-21 0-15,22 21 0,-22-22 0,0 1 16,0 0-16,0 0 0,-21 0 0,0-22 16,0 22-16,22 0 0,-22-21 15,0 21-15,0-1 0,0 1 0,0 0 16,0 0-16,-22 21 15,22 21 1,0 0 0,0 0-16,0 1 0,-21-1 0,21 0 15,0 0-15,0 0 16,0 0-16,0 1 0,0-1 0,0 0 0,0 0 16,0 0-16,0 0 15,0 1-15,0-1 0,0 0 16,0-42 15,0 0-31,0-1 0,0-20 16,0 21-16,0 0 15,21-22-15,-21 22 0,22-21 0,-22 0 16,21-1-16,0 1 0,0 0 16,0 20-16,0-20 0,1 21 0,-1 0 15,21 0-15,-21 21 16,22 0-16,-1 0 0,-21 0 0,21 21 15,-20 0-15,-1 0 0,0 21 16,0-20-16,0 20 0,-21 0 0,21 1 16,1-1-16,-22 0 0,0 1 15,0-22-15,0 21 0,0-21 0,0 22 16,0-22-16,0 0 0,0 0 0,0 0 16,-22-21-16,22 21 0,0-42 46,0 0-46,0-21 0,0 21 16,0-1-16,0 1 0</inkml:trace>
  <inkml:trace contextRef="#ctx0" brushRef="#br0" timeOffset="35656.71">4487 5398 0,'0'0'16,"-21"0"-16,0 0 0,0 0 0,0 0 15,-1 0 48,1 0-63</inkml:trace>
  <inkml:trace contextRef="#ctx0" brushRef="#br0" timeOffset="35915.49">2709 5757 0,'0'0'0,"-21"22"0,0-22 0,0 0 16,0 21-16,42-21 16,0 0-1,0 0-15,21 0 0,1-21 16,-1 21-16,0-22 0,1 22 0,-1 0 16,-21-21-16,22 21 0,-1 0 15,-21 0-15,21-21 0,-20 21 0,20 0 16,-21-21-16,0 21 0,22-21 15,-22 21-15</inkml:trace>
  <inkml:trace contextRef="#ctx0" brushRef="#br0" timeOffset="36484.58">6159 5398 0,'0'0'0,"22"-22"0,-22-20 0,0 21 15,21-21-15,-21 20 0,0 1 16,21-21-16,-21 21 0,0 0 0,0-1 15,0 1 1,0 42 0,0 1-16,-21 20 0,21 0 15,-21 1-15,21-1 0,0 21 0,0-20 16,-22 20-16,1 1 0,0 20 16,21-20-16,-21-1 0,21 1 0,-21-22 15,0 22-15,21-22 0,0 0 0,0 1 16,0-1-16,-22-21 0,22 22 15,0-22-15,0 0 16,0 0-16,0-42 31,0 0-31,0 0 16,0-1-16,0-20 0</inkml:trace>
  <inkml:trace contextRef="#ctx0" brushRef="#br0" timeOffset="37192.18">5694 5821 0,'0'0'16,"-21"0"-16,42 0 15,0 0 1,21 0-16,-21 0 16,22 0-16,-1 0 0,22-21 0,-22 0 15,21 21-15,1-22 0,-22 1 0,22 0 16,-1-21-16,1 21 0,-1-1 15,-20-20-15,20 21 0,-21 0 0,1-22 16,-22 22-16,0-21 0,21 21 16,-42-22-16,0 1 0,0 21 0,0-21 15,0 20-15,0 1 0,0 0 16,0 0-16,0 0 0,0 0 0,-21 21 16,0 0-16,0 0 15,0 0 1,0 42-16,21-21 0,-22 0 15,22 22-15,0-1 0,0 0 0,-21 1 16,21 20-16,-21-21 0,21 22 16,-21-22-16,21 22 0,0-22 0,0 0 15,0 22-15,-21-22 0,21 1 16,0-1-16,0-21 0,0 21 0,0-20 16,0-1-16,0 0 0,0 0 0,0 0 15,0-42 16,0 0-15,0 0-16,0 0 0,0-1 0,21-20 16,0 21-16,-21-21 15,21-1-15,0 22 0,1-21 0,20-1 16,-21 22-16,0-21 0,22 21 16,-22 0-16,21-1 0,-21 1 0,22 21 15,-22 0-15,21 0 0,-21 0 0,0 0 16,1 0-16,-1 21 0,0 1 15,0-1-15,0 0 0,-21 21 0,0-21 16,0 1-16,0 20 0,0-21 16,0 21-16,0-20 0,0-1 0,0 21 15,0-21-15,0 22 16,-21-43-16,21 21 0,-21 0 0,21 0 16,0-42 30,0 0-46,21 0 16,-21-1-16,21 1 0,0 0 0,-21 0 16</inkml:trace>
  <inkml:trace contextRef="#ctx0" brushRef="#br0" timeOffset="37599.94">7260 5821 0,'21'21'16,"0"-21"0,1 0-16,-1 0 0,21 0 15,-21 0-15,0 0 0,1 0 0,20 0 16,-21-21-16,0 21 0,22-21 16,-22 0-16,0-1 0,0 1 0,0 0 15,0 0-15,-21 0 0,0 0 16,0-1-16,0 1 0,0 0 0,0 0 15,0 0-15,-21 0 0,0 21 16,0 0-16,0 0 0,-22 0 16,22 0-16,0 21 0,0 0 0,-21 0 15,20 0-15,1 22 16,0-22-16,0 21 0,21 0 0,0 1 16,-21-22-16,21 21 0,0 1 15,0-22-15,0 21 0,0-21 0,0 0 16,0 1-16,0-1 0,21 0 0,0 0 15,-21 0-15,21 0 0,0-21 16,1 0-16,20 22 0,-21-22 0,21 0 16,-20 0-16,20 0 0,0 0 15,-21-22-15,22 1 0,-1 21 0,0-21 16</inkml:trace>
  <inkml:trace contextRef="#ctx0" brushRef="#br0" timeOffset="38748.43">9229 5567 0,'21'-42'16,"-21"20"-16,0 1 0,0 0 16,0 0-16,0 0 15,0 42 16,0 0-31,0 0 0,0 22 16,-21-22-16,21 21 0,-22 0 16,22 1-16,0-1 0,0 0 0,-21 1 15,0-1-15,21-21 0,0 22 16,0-22-16,-21 0 0,21 0 0,0 0 16,-21-21-16,21 21 15,0-42 1,0 0-1,0 0-15,0 0 0,0-22 16,0 22-16,0-21 0,21 0 0,0-1 16,0 1-16,0 0 0,-21 20 15,22-20-15,-1 0 0,0 21 0,0-22 16,0 43-16,0-21 0,1 0 0,-1 21 16,0 0-16,0 21 15,-21 0-15,21 0 0,-21 1 16,21-1-16,-21 21 0,0 0 15,22-20-15,-22 20 0,21 0 16,-21 1-16,0-1 0,0-21 0,0 21 16,0-20-16,0-1 0,0 0 15,0 0-15,0 0 0,0 0 0,-21-21 16,-1 0 0,22-21-1,0 0-15,0 0 0,0-21 16,0 20-16,22-20 0,-22 21 15,21-21-15,21-1 0,-21 1 0,0 0 16,22-1-16,-1 22 0,22-21 16,-22 21-16,0-1 0,22 1 0,-1 21 15,-20 0-15,20 0 0,-21 0 16,1 0-16,-1 0 0,0 21 16,-20 1-16,20-1 0,-42 21 0,0-21 15,0 22-15,0-22 0,0 0 16,0 21-16,-21-21 0,0 22 0,-1-22 15,1 0-15,0 0 0,-21 0 16,21 1-16,-1-1 0,1 0 16,21-42 15,21 0-31,-21-1 0,22 1 0,-1 0 16,-21 0-16,21 0 0</inkml:trace>
  <inkml:trace contextRef="#ctx0" brushRef="#br0" timeOffset="39127.69">10435 5694 0,'0'0'0,"21"0"0,0 21 16,1-21-16,-1 0 16,0 0-16,0 0 0,0 0 0,0 0 15,22-21-15,-22 0 0,21 21 16,1-21-16,-1-1 0,-21 1 0,21 0 15,-20 0-15,20 0 0,-42 0 16,21-1-16,-21 1 0,0 0 0,0 0 16,0 0-16,-21 0 15,0 21-15,0-22 0,-1 22 16,1 0-16,-21 0 0,21 22 0,0-1 16,-22-21-16,22 42 0,0-21 15,0 22-15,0-22 0,-1 21 0,22 0 16,-21 1-16,21-1 0,0-21 0,0 22 15,0-22-15,0 21 0,21-21 16,1 0-16,-1 1 0,0-1 0,21 0 16,-21-21-16,1 0 0,20 0 15,-21 0-15,21 0 0,-20 0 0,20 0 16,0 0-16,-21-21 0,22 0 16,-1-1-16,0 1 0,1-21 15</inkml:trace>
  <inkml:trace contextRef="#ctx0" brushRef="#br0" timeOffset="39411.53">11536 5144 0,'0'0'0,"0"-85"15,0 64-15,-21 21 16,-1 21 0,22 0-16,0 0 0,-21 22 15,0-1-15,21 0 0,-21 1 0,0-1 16,21 0-16,0 22 15,-21-22-15,21 0 0,-22 1 0,22 20 16,0-20-16,0-1 0,-21 0 16,21 1-16,0-22 0,0 21 0,0-21 15,0 0-15,0 1 0,0-1 0,0 0 16,0 0-16,21-21 16,1 0-1,-1-21-15,-21 0 0,21 0 0,0-1 16,0 1-16,0 0 0,1-21 15</inkml:trace>
  <inkml:trace contextRef="#ctx0" brushRef="#br0" timeOffset="40269">11938 5101 0,'0'0'0,"0"21"15,-21 1-15,0-1 16,-1 0-16,22 0 0,-21 21 15,0-20-15,0 20 0,0 0 0,21 1 16,-21-1-16,21-21 0,-22 21 16,1 1-16,21-1 0,0 0 0,0 1 15,-21-1-15,21-21 0,0 22 0,-21-22 16,21 21-16,0-21 16,0 0-16,0 1 0,0-1 15,0-42 16,0-1-31,21 22 0,-21-21 16,0 0-16,21 0 0,0-21 16,1 20-16,-22 1 0,21 0 0,0 0 15,-21 0-15,21 0 0,0-1 16,0 22-16,-21-21 0,22 21 16,-1 0-1,-21 21-15,0 1 16,0-1-16,0 0 0,0 0 0,0 0 15,0 0-15,0 1 0,0-1 16,0 0-16,0 0 0,21 0 0,0-21 16,0 21-16,0 1 0,1-22 0,-1 0 15,0 21-15,21-21 0,1 0 16,-22 0-16,21 0 0,-21 0 0,22 0 16,-22 0-16,0-21 0,0-1 0,0 22 15,0-21-15,-21 0 0,0 0 16,22 0-16,-22 0 0,21-1 0,-21 1 15,0-21-15,0 21 0,0 0 16,0-1-16,0 1 0,0 0 16,0 42 15,0 0-31,-21 1 0,-1-1 16,22 0-16,-21 0 0,21 0 15,0 0-15,0 1 0,0-1 0,0 0 16,0 0-16,0 0 0,0 0 0,21-21 15,-21 22-15,22-22 0,-1 0 16,0 0-16,0 0 0,0 0 0,0 0 16,1 0-16,-1 0 0,0 0 15,0 0-15,0-22 0,0 1 0,1 0 16,-1 0-16,-21 0 0,0 0 16,0-1-16,21-20 0,-21 21 15,0-21-15,0-1 0,0 22 0,0-21 16,0 21-16,-21-1 0,0 1 0,-1 0 15,22 0-15,-21 21 0,0 0 16,-21 0-16,21 0 0,-1 0 0,1 0 16,0 0-16,0 0 0,0 21 15,0 0-15,21 0 0,0 1 16,0-1-16,0 0 0,0 0 0,0 0 16,0 0-16,21-21 0,0 22 15,0-22-15,0 21 0,22-21 16</inkml:trace>
  <inkml:trace contextRef="#ctx0" brushRef="#br0" timeOffset="40880.65">13187 5609 0,'0'0'0,"0"-21"0,0-42 16,0 41-16,-21 1 15,-1 21-15,22-21 16,-21 21-16,0 0 0,0 0 16,0 21-16,0-21 15,-1 21-15,22 1 0,-21-1 0,0 0 16,0 21-16,21-21 0,-21 1 16,21 20-16,0-21 0,0 21 0,0-20 15,0-1-15,0 0 0,0 0 0,0 0 16,0 0-16,0 1 0,21-22 15,0 21-15,0-21 0,0 0 16,1 0-16,-1 0 0,0 0 16,0-21-16,0-1 0,0 1 15,1 0-15,-1 0 0,0 0 16,0 0-16,0-22 0,0 1 16,1 0-16,-22 20 0,21-41 0,0 21 15,0-1-15,0 1 0,0 0 0,-21-22 16,22 22-16,-22-1 0,21 1 15,-21 0-15,0-1 0,0 22 0,0-21 16,0 21-16,0 63 31,0-21-31,0 22 16,-21-1-16,21 0 0,-22 1 0,22 20 16,0-21-16,0 22 0,0-22 0,0 22 15,0-22-15,0 0 16,0 22-16,0-22 0,0 1 0,0-22 15,0 21-15,0-21 0,0 22 0,22-22 16,-1-21-16,0 21 0,0 0 16,0-21-16,0 0 0,1 0 0,-1 0 15,0 0-15,0 0 0,0 0 16,0-21-16,1 0 0,-1 21 0,0-21 16,0-1-16,0 1 0,0 0 0,1 0 15</inkml:trace>
  <inkml:trace contextRef="#ctx0" brushRef="#br0" timeOffset="41269.43">11112 5355 0,'22'0'15,"-1"0"1,0 0-16,0 0 0,21 0 15,-20-21-15,20 21 0,-21 0 16,21 0-16,-20 0 0,20 0 0,-21 0 16,21-21-16,-20 21 0,20 0 0,-21 0 15,0 0-15,0 0 0,1 0 16,-1 0-16,0 0 0,0 0 0,0 0 16,0 0-16,1 0 15,-1 0 1</inkml:trace>
  <inkml:trace contextRef="#ctx0" brushRef="#br0" timeOffset="42824.36">17484 4128 0,'0'0'0,"21"0"0,0-22 16,0 22-16,0-21 0,-21 0 16,21 0-16,1 0 15,-22 0-15,0-1 0,0 1 16,0 0-16,0 0 0,0 0 16,0 0-16,0-1 0,-22 22 15,1-21-15,0 21 0,0 0 16,0 0-16,0 0 0,-1 0 0,-20 0 15,21 0-15,-21 0 0,-1 21 16,22 1-16,-21 20 0,-1-21 16,22 21-16,-21 1 0,21 20 0,0-20 15,-1-1-15,1 21 0,21-20 16,0-1-16,0 0 0,0 1 0,0-22 16,0 0-16,21 21 0,1-20 15,-1-22-15,21 21 0,-21-21 0,22 0 16,-22 0-16,21 0 0,0 0 15,1 0-15,-1 0 0,0-21 0,-20-1 16,20 1-16,0 0 0,1 0 16,-22-21-16,21 20 0,-21-20 0,0-21 15,22 20-15,-22 1 0,0-22 16,0 1-16,0 21 0,-21-22 16,22 22-16,-1-22 0,-21 22 15,0-22-15,0 22 0,21 0 0,-21-22 16,0 22-16,0 21 0,0-22 15,0 22-15,0 0 0,0 0 0,0 42 16,0 0 0,-21 22-16,21-1 0,-21 0 0,-1 22 15,22-1-15,0 1 0,-21-1 16,0 22-16,21-22 0,0 1 0,0-1 16,0 1-16,0-22 0,0 1 15,0-1-15,21 0 0,-21-21 0,21 1 16,1-1-16,-1 0 15,0-21-15,0 0 0,0 0 16,0 0-16,1 0 0,-22-21 16,21 0-16,0-1 0</inkml:trace>
  <inkml:trace contextRef="#ctx0" brushRef="#br0" timeOffset="43216.64">18267 4064 0,'0'0'0,"0"21"16,21-21-1,0 0-15,0 0 16,0 0-16,1 0 0,20 0 0,-21-21 16,21 0-16,-20 21 0,20-21 15,-21 0-15,0 21 0,-21-22 0,0 1 16,21 21-16,-21-21 0,0 0 15,0 0-15,-21 21 16,0 0-16,0 0 0,0 0 16,-22 0-16,22 0 0,0 21 0,-21 0 15,21 0-15,-1 0 0,1 22 16,0-1-16,0-21 0,0 22 16,21-1-16,0-21 0,0 21 0,0 1 15,0-22-15,0 0 0,0 0 16,21 0-16,0 1 0,0-1 0,0-21 15,1 0-15,20 21 0,-21-21 16,21 0-16,1 0 0,-1 0 0,0 0 16,1-21-16,-22 0 0,21-1 15,1 1-15,-1 0 0</inkml:trace>
  <inkml:trace contextRef="#ctx0" brushRef="#br0" timeOffset="45212.51">19177 3916 0,'0'0'0,"0"-21"0,-21 21 16,0 0 0,-1 0-16,1 0 0,0 0 0,0 0 15,0 0-15,0 21 0,-1 0 16,1 0-16,0 0 0,0 22 0,0-22 16,21 21-16,-21 1 0,21-1 0,-22-21 15,22 21-15,0 1 0,0-1 16,0-21-16,0 0 0,0 22 0,22-22 15,-1 0-15,0 0 0,0-21 16,0 21-16,22-21 0,-22 0 16,21 0-16,0 0 0,1 0 15,-1 0-15,0 0 0,1-21 0,-1 0 16,0 0-16,1 0 0,-1 0 16,0-22-16,1 22 0,-22-21 0,21-1 15,-21-20-15,22-1 0,-22 22 16,0-21-16,0 20 0,0-20 0,-21 20 15,22-20-15,-22 21 0,21-1 16,-21-20-16,0 42 0,0-22 0,0 22 16,0-21-16,0 21 0,0-1 15,-21 22 1,-1 22-16,22-1 0,-21 0 16,0 0-16,0 0 0,21 22 15,-21-1-15,0 0 0,-1 1 0,22-1 16,-21 21-16,21-20 0,-21 20 15,21-20-15,0 20 0,0-21 0,0 1 16,0-1-16,0 0 0,21 1 16,0-1-16,1-21 0,-1 22 0,21-22 15,-21 0-15,22-21 0,-1 21 16,-21-21-16,21 0 0,1 0 0,-1 0 16,-21 0-16,22 0 0,-1 0 15,-21-21-15,21 0 0,-20 21 0,-1-21 16,0-1-16,0-20 0,0 21 15,0 0-15,-21-22 0,0 22 16,22-21-16,-22 0 0,0 20 0,0-20 16,0 21-16,0-21 0,0 20 15,-22 22-15,1 0 0,0 0 16,0 0-16,0 0 0,0 22 16,-1-1-16,1 0 0,0 0 0,0 21 15,0-20-15,0 20 0,-1 0 16,22-21-16,-21 22 0,21-1 0,0-21 15,0 0-15,0 1 0,0-1 16,0 0-16,21 0 0,1 0 0,-1-21 16,0 0-16,0 0 15,0 0-15,0 0 16,1 0-16,-1 0 0,-21-21 0,21 21 16,0-21-16,0 0 0,-21 0 15,21-22-15,-21 22 0,0-21 0,22 21 16,-1-22-16,-21 1 0,21 0 15,-21 20-15,0 1 0,0-21 0,0 21 16,0 0-16,0 42 31,0 0-31,0 0 16,0 0-16,0 0 0,0 22 0,0-22 16,0 0-16,0 21 0,0-20 15,0-1-15,0 0 0,0 0 16,0 0-16,21 0 0,0 1 0,0-1 15,1-21-15,-1 21 0,0-21 16,21 0-16,-21 0 0,22 0 0,-22 0 16,21 0-16,1 0 0,-22-21 0,21 21 15,-21-21-15,22-1 0,-22 1 16,0 0-16,0 0 0,0-21 0,0 20 16,1-20-16,-1 21 15,-21-21-15,0 20 0,0 1 0,0 0 16,0 42 15,0 0-31,0 1 16,0-1-16,0 0 0,0 0 0,0 0 15,0 0-15,0 1 0,21-1 16,-21 0-16,21 0 0,-21 0 0,21 0 16,-21 1-16,21-22 0,1 21 15,-1-21-15,0 0 16,0 0-16,0 0 0,0 0 0,1 0 15,20 0-15,-21 0 0,0 0 16,0 0-16,1 0 0,20-21 16,-21-1-16,21 1 0,-20 0 15,-1 0-15,0-21 0,21 20 0,-21-20 16,1 21-16,-22-21 0,21 20 0,-21-20 16,0 21-16,21 0 0,-21 0 15,0-1-15,0 1 0,-21 21 16,0 0-16,-1 0 15,1 0-15,0 0 0,0 21 0,21 1 16,-21 20-16,0-21 0,-1 0 16,22 22-16,0-22 0,0 0 0,0 21 15,0-21-15,0 1 16,0-1-16,0 21 0,0-21 0,0 0 16,0 1-16,22-1 0,-1-21 15,0 21-15,21-21 0,-21 0 16,22 0-16,-1 0 0,0 0 0,1 0 15,-22 0-15,21 0 0,1 0 16,-1 0-16,0 0 0,1 0 0,-22-21 16,21 0-16,-21 21 0,0-22 15,1 1-15,-1 0 0,0 0 0,0 0 16,0 0-16,0-1 0,1-20 16,-1 21-16,-21 0 0,0 0 0,0-1 15,0 1-15,0 0 0,0 0 16,0 0-16,0 0 0,-21 21 15,21-22-15,-22 22 0,1 0 16,0 0-16,0 22 16,0-1-16,0 0 0,-1 0 0,22 0 15,0 0-15,-21 1 0,21-1 16,-21 21-16,21-21 0,0 0 0,0 1 16,0-1-16,0 0 0,0 0 15,0 0-15,0 0 0,0 1 0,0-1 16,21 0-1,0-21-15,1 0 0,-1 0 16,0 0-16,0-21 16,0 0-16,0-1 15,1 1-15,-1 0 0,0-21 0,-21 21 16,21-22-16,0 1 0,0 0 16,1-1-16,-22-20 0,21 20 0,0 1 15,-21 0-15,0-1 0,0 1 16,21 0-16,-21-1 0,0 1 0,0 21 15,0-21-15,0 20 0,0 1 16,0 42 0,-21-21-1,0 43-15,21-22 0,0 21 0,0 1 16,-21-1-16,21 0 0,0 1 16,0-1-16,0 0 0,0 1 15,0-1-15,0 0 0,0 1 0,0-1 16,0-21-16,0 21 0,0-20 15,0-1-15,0 0 0,0 0 0,0 0 16,21-21-16,0 0 16,0 0-16,0 0 0,22-21 15</inkml:trace>
  <inkml:trace contextRef="#ctx0" brushRef="#br0" timeOffset="48464.26">23580 3641 0,'0'0'0,"21"-21"0,0-1 0,0 1 15,0 0-15,0 0 0,-21 0 0,0-22 16,0 22-16,0 0 0,0 0 16,0 0-16,-21 21 31,0 0-31,0 21 0,0 0 0,0 21 15,-22-20-15,22 20 0,-21 0 16,-1 1-16,1-1 0,0 21 0,21-20 16,-22 20-16,1-20 0,21 20 15,0-21-15,-1 22 0,22-22 0,0 1 16,0 20-16,0-21 0,22 1 16,-1-22-16,0 21 0,21-21 0,1 1 15,-1-1-15,0-21 0,1 0 0,20 0 16,-21 0-16,22 0 15,-1 0-15,-20 0 0,20-21 0,-20-1 16,-1 1-16,0 0 0,1 0 16,-1-21-16,-21-1 0,21 1 0,-20 0 15,-1-22-15,-21 22 0,21-22 16,-21 22-16,0-22 0,0 1 0,0-1 16,0 22-16,0-21 0,0 20 15,0-20-15,-21 20 0,0 1 0,-1 0 16,1 21-16,0-22 0,0 43 15,0-21-15,-22 21 0,1 0 0,0 21 16,-1 0-16,1 1 0,0 20 16,-22-21-16,22 43 0,0-22 15,-1 0-15,1 22 0,0-1 16,-1-20-16,1 20 0,21 1 0,0-22 16,-1 21-16,22 1 0,0-22 15,0 22-15,0-22 0,0 0 0,0 1 16,22-1-16,-1-21 0,0 22 0,21-22 15,-21 0-15,22-21 0,-1 21 16,0-21-16,22 0 0,-22 0 0,1 0 16,-1 0-16,21-21 0,-20 0 15,-1 0-15,0-1 0,1 1 0,-1 0 16,0-21-16,1 21 16,-22-22-16,21 1 0,-21 21 0,1-22 15,-1 1-15,0 21 0,0-21 16,0 20-16,-21 1 0,0 0 15,0 0-15,0 42 32,0 0-32,0 0 0,0 1 15,-21-1-15,21 21 0,0-21 16,0 22-16,0-22 0,0 0 0,0 21 16,0-21-16,0 1 0,0 20 15,0-21-15,0 0 0,21 0 0,0 1 16,1-22-16,-1 21 15,0-21-15,0 0 0,0 0 0,22 0 16,-22 0-16,0 0 0,0 0 0,0 0 16,0 0-16,1-21 0,-1-1 15,0 1-15,0 0 0,0 0 0,0 0 16,1 0-16,-1-22 0,-21 22 16,21 0-16,-21-21 0,21 20 0,-21 1 15,0 0-15,0-21 0,21 21 16,-21-1-16,0 1 0,21 21 15,-21-21-15,0 0 47,0 42 125,0 0-172,0 0 16,0 1-16,0-1 0,0 21 15,0-21-15,0 0 0,-21 1 16,21-1-16,0 21 0,0-21 0,-21 0 16,21 22-16,0-22 0,0 0 0,0 0 15,0 0-15,0 1 0,21-1 16,0-21-16,1 21 16,-1-21-16,0 0 0,0 0 15,0 0-15,22 0 0,-22 0 0,0 0 16,0 0-16,0 0 15,0-21-15,1 21 0,-1-21 0,0-1 16,0 1-16,0 0 0,0 0 0,1 0 16,-22-22-16,21 1 0,0 0 15,0-1-15,-21 1 0,21 0 0,0-1 16,-21 1-16,22 0 0,-1-1 16,0 1-16,-21 0 0,21-22 0,-21 22 15,21 0-15,-21 20 0,0-20 16,0 21-16,0 0 0,0 0 0,0-1 15,0 44 17,-21-1-32,0 0 15,21 21-15,-21-21 0,0 22 0,-1-1 16,1 0-16,21 1 0,-21-1 16,0 0-16,21 1 0,0 20 0,-21-20 15,21-1-15,-21 21 0,21-20 0,0-1 16,0 0-16,0 1 0,0-1 15,21-21-15,0 22 0,0-22 0,0 0 16,0 0-16,1-21 0,20 21 16,-21-21-16,0 0 0,22 0 15,-22 0-15,21 0 0,-21 0 0,0 0 16,1-21-16,20 21 0,-21-21 0,0 0 16,0 0-16,1-1 0,-22 1 15,21-21-15,0 21 0,0-22 16,-21 22-16,0-21 0,0 21 0,0 0 15,0-1-15,0 1 0,0 42 32,0 1-17,0-1-15,-21 0 0,21 0 16,0 21-16,0-20 0,0-1 0,0 0 16,0 0-16,0 0 15,0 0-15,0 1 0,0-1 0,0 0 16,21-21-1,-21 21-15,-21-21 47,21-21-47,-21 21 0,21-21 0,-21 0 16,-1 21 0,22 21 30,22-21-46,-1 0 16,0 21 0,0-21-16,0 0 0,0 0 0,1 0 0,-1 0 15,0 0-15,0 0 16,0 0-16,0 0 0,1 0 0,-1 0 16,21-21-16,-21 21 0,0-21 0,1-1 15,-1 1-15,0 0 0,0 0 16,-21-21-16,21 20 0,0-20 0,1 21 15,-22-21-15,0 20 0,0 1 16,0 0-16,21 21 0,-21-21 0,0 42 31,-21 0-31,21 0 16,0 1-16,0-1 0,-22 0 16,22 0-16,0 21 0,0-20 15,0-1-15,0 0 0,0 0 0,0 0 16,0 0-16,22-21 0,-1 22 15,0-1-15,0-21 0,0 21 0,0-21 16,22 0-16,-22 0 0,0 0 16,21 0-16,-20 0 0,-1 0 0,0 0 15,21 0-15,-21 0 0,1-21 16,-22 0-16,21 21 0,0-22 0,0 1 16,-21-21-16,0 21 0,0 0 0,21-22 15,-21 22-15,0 0 16,0 0-16,0 0 0,0-1 0,-21 22 15,0 0 1,0 0-16,0 0 0,-1 22 16,1-1-16,0 0 0,0 0 15,0 0-15,0 22 0,21-22 16,-22 0-16,22 0 0,-21 0 0,21 0 16,0 1-16,0-1 0,0 0 15,0 0-15,0 0 0,21-21 16,1 0-16,-1 0 15,0 0-15,0 0 16,0 0-16,0 0 16,-21-21-16,22 0 0,-1 0 15,-21 0-15,21-1 0,0 1 0,0 0 16,-21-21-16,21-1 0,-21 1 16,22 0-16,-1-1 0,-21 1 0,21 0 15,0-1-15,-21 1 0,21 0 0,-21-1 16,21 22-16,1 0 0,-22-21 15,0 21-15,0-1 0,21 22 16,-21 22 15,0-1-31,-21 21 16,21-21-16,-22 22 0,1-1 16,21 0-16,0 1 0,-21 20 15,0-21-15,21 1 0,0-1 0,0 0 16,0-20-16,0 20 0,0 0 0,0-21 15,0 1-15,0-1 0,21 0 16,0 0-16,0-21 0,1 21 0,20-21 16,-21 0-16,0 0 0,0 0 15,1 0-15,-1 0 0,21 0 0,-42-21 16,21 21-16,0-21 0,1 0 16,-22 0-16,0-1 0,0 1 0,21 0 15,-21 0-15,0 0 0,0 0 0,0-1 16,0 1-16,-21 21 15,-1 21 17,22 1-32,-21-1 0,21 0 0,-21 0 15,21 0-15,0 0 0,0 1 16,0-1-16,0 0 0,0 0 16,0 0-16,21-21 15,0 0-15,1 0 16,-1 0-16,0 0 0,0 0 15,0 0-15,0-21 16,-21 0-16,22 21 0,-22-21 16,0 0-16,0-1 15,0 1-15,0 0 0</inkml:trace>
  <inkml:trace contextRef="#ctx0" brushRef="#br0" timeOffset="48719.99">26733 3704 0,'0'0'15,"-84"0"1,63 0-16,-1 0 0,1 0 16,0 0-1,0 0 48,0 0-63,0 0 0,-1 0 15,1 0-15,-21 0 0</inkml:trace>
  <inkml:trace contextRef="#ctx0" brushRef="#br0" timeOffset="48959.85">24955 3725 0,'0'0'0,"-63"0"0,-43 22 15,85-22-15,0 0 0,42 0 16,0 0 0,21 0-16,1 0 0,-1 0 15,0 0-15,22-22 0,-22 22 0,1 0 16,20 0-16,-21-21 0,-20 21 15,20 0-15,-21 0 0,0 0 16,0 0-16,1 0 16,-44 0-1,1 21-15</inkml:trace>
  <inkml:trace contextRef="#ctx0" brushRef="#br0" timeOffset="49681.91">17568 5334 0,'0'0'16,"64"-85"-16,-64 64 16,21 0-16,-21 0 0,21 0 0,-21 0 15,21 21-15,-21 21 16,0 0-1,-21 21-15,0 1 0,0-1 16,21 21-16,-21 1 0,-1-1 0,-20 22 16,21-21-16,0-1 0,0 1 15,-22-1-15,22 1 0,0-22 0,0 0 16,21 1-16,-21-1 16,21 0-16,-22-21 0,22 1 0,0-1 0,0 0 15,0 0-15,-21-21 31,0-21-31,21 0 16,-21 21-16</inkml:trace>
  <inkml:trace contextRef="#ctx0" brushRef="#br0" timeOffset="50323.54">17060 5863 0,'0'0'0,"-21"-21"0,0 0 15,42 21 16,0-21-31,22 21 16,-1-21-16,0 21 0,22-22 0,-1 1 16,22 0-16,-22 0 0,1 0 15,-1 0-15,1-1 0,-22 1 0,1-21 16,-1 21-16,0 0 0,-21-22 16,22 22-16,-22 0 0,0-21 0,-21 20 15,0-20-15,0 21 0,0 0 16,0 0-16,0-1 0,0 1 0,-21 42 31,0 1-15,21-1-16,-21 21 0,-1 0 0,1 1 15,21-1-15,-21 22 0,0-22 16,0 21-16,21-20 0,0 20 0,-21-20 16,-1-1-16,22 0 0,0 1 15,-21-1-15,21 0 0,-21-21 0,21 1 16,-21-1-16,21 0 0,-21 0 15,21 0-15,0-42 32,0 0-32,0 0 15,21-22-15,0 22 0,-21-21 0,21 0 16,22-1-16,-22 1 16,0 0-16,0-1 0,21 1 0,-20 21 15,20-22-15,-21 22 0,0 21 16,22 0-16,-22 0 0,0 0 0,0 0 15,-21 21-15,0 22 0,21-22 16,-21 21-16,0 1 0,0-22 0,0 21 16,0 0-16,0-20 0,-21 20 15,0 0-15,0-21 0,21 1 0,-21-1 16,21 0-16,-22 0 0,22 0 0,0 0 16,0 1-1,0-44 16,22 1-31,-1 21 0,0-21 16,-21 0-16,21 0 0,0 0 0,0-22 16</inkml:trace>
  <inkml:trace contextRef="#ctx0" brushRef="#br0" timeOffset="50659.86">18309 5842 0,'21'0'0,"0"0"16,1 0-16,-1 0 15,0 0-15,21 0 0,-21 0 16,22 0-16,-22 0 0,21 0 16,1-21-16,-22 0 0,21 21 15,-21-21-15,22-1 0,-22 1 16,0 21-16,-21-21 0,0 0 0,0 0 16,0 0-16,0-1 0,0 1 15,-21 21-15,0 0 0,-1 0 0,-20 0 16,21 0-16,-21 21 0,-1-21 15,1 43-15,0-22 0,20 21 0,-20 1 16,21-22-16,-21 21 0,42 0 0,0 1 16,0-1-16,0-21 0,0 22 15,0-22-15,0 0 0,42 21 0,-21-21 16,0-21-16,22 22 16,-22-22-16,21 0 0,-21 0 0,22 0 0,-22 0 15,0 0-15,21 0 0,-21 0 16,1-22-16,-1 1 0,0 0 15</inkml:trace>
  <inkml:trace contextRef="#ctx0" brushRef="#br0" timeOffset="51656.29">20553 5525 0,'0'0'0,"-21"-43"0,-22 1 15,43 0-15,-21 20 0,0 1 16,21 0-16,0 0 0,-21 0 0,21 0 15,-21-1-15,-1 22 0,1 0 16,21 22 0,-21-1-16,21 0 0,-21 21 15,21 1-15,0-1 0,0 21 0,0-20 16,-21 20-16,21 1 16,-21-22-16,21 0 0,0 22 0,0-22 15,0-21-15,0 22 0,0-22 0,0 0 16,0 0-16,0 0 15,0-42 1,0 0 0,0 0-16,0 0 0,0-22 0,0 1 15,21 0-15,0-1 0,0 1 16,0-21-16,0 20 0,1-20 0,20 20 16,-21 1-16,21 0 0,1-1 15,-1 22-15,0 0 0,1 0 0,20 0 16,-20 21-16,-22 0 15,21 0-15,0 0 0,-20 21 0,-1 0 16,0 0-16,-21 22 0,0-22 16,0 21-16,0 0 0,0 1 0,0-1 15,0-21-15,-21 22 0,0-1 16,-1 0-16,1-21 0,0 1 0,0 20 16,0-21-16,21 0 0,-21-21 15,-1 0-15,22-21 31,0 0-31,0 0 0,22 0 16,-1-1-16,0-20 0,0 0 0,0-1 16,0 1-16,22 0 15,-22-1-15,21 1 0,1 0 0,-1 21 16,0-22-16,1 22 0,-1 0 16,0 21-16,1 0 0,-1 0 0,0 0 15,-21 0-15,1 21 0,-1 0 16,-21 22-16,0-22 0,0 21 0,0-21 15,0 22-15,0-1 0,-21-21 0,-1 21 16,1 1-16,0-22 0,0 21 16,21-21-16,-21 1 0,21-1 0,-21 0 15,21 0-15,-22 0 0,22-42 47,22 0-31,-1 0-16,0 0 0,0-1 0</inkml:trace>
  <inkml:trace contextRef="#ctx0" brushRef="#br0" timeOffset="52039.39">21675 5588 0,'21'0'16,"0"0"-1,0 0-15,0 0 0,0 0 0,1 0 16,20 0-16,-21 0 15,21-21-15,-20 21 0,20-21 0,-21 0 16,21 21-16,-20-22 0,-1 22 16,0-21-16,0 0 0,-21 0 0,0 0 15,0 0-15,0-1 0,0 1 16,0 0-16,-21 0 16,0 21-16,-22 0 0,22 0 15,0 0-15,0 21 0,-21 0 16,20 0-16,-20 22 0,21-22 0,-21 21 15,20 1-15,1-1 0,0 0 16,21-21-16,0 22 0,0-1 0,0 0 16,0-20-16,21 20 0,0-21 15,1 0-15,-1 0 0,21 1 16,-21-22-16,22 0 0,-1 0 0,-21 0 16,21 0-16,1 0 0,-22 0 15,21 0-15,-21-22 0,22 1 0,-1 0 16,-21 0-16,22-21 0,-1 20 15,-21-20-15</inkml:trace>
  <inkml:trace contextRef="#ctx0" brushRef="#br0" timeOffset="52328.22">22796 5059 0,'0'0'0,"22"-21"0,-22-22 0,0 22 16,0 0-16,-22 21 31,1 0-31,0 21 0,21 0 0,-21 1 15,0 20-15,21 0 0,0 1 16,-21-1-16,21 21 0,-22-20 0,22-1 16,-21 0-16,21 22 0,0-22 0,0 1 15,0 20-15,0-21 0,0 1 16,0-1-16,0 0 0,0 1 0,0-22 16,0 21-16,0-21 0,0 1 15,0-1-15,0 0 0,0 0 16,21-21-1,1-21 1,-22 0-16,21 0 0,0-1 0,0-20 16,0 0-16,0 21 0</inkml:trace>
  <inkml:trace contextRef="#ctx0" brushRef="#br0" timeOffset="53168.74">23135 5059 0,'0'0'0,"21"-21"0,-21-43 16,0 43-16,0 0 15,0 42 1,0 0 0,0 22-16,0-22 0,0 21 15,0 22-15,0-22 0,0 0 16,0 1-16,-21-1 0,21 21 0,0-20 16,-21-1-16,0 22 0,21-22 15,0 0-15,0 1 0,-21-1 0,21 0 16,0-21-16,-22 1 0,22 20 0,0-21 15,0 0-15,22-21 32,-1 0-32,-21-21 15,21 0-15,-21 0 0,21 0 0,0-1 16,-21-20-16,21 21 0,1 0 16,-22-22-16,21 22 0,0 0 15,-21 0-15,0 0 0,21 0 0,0 21 16,-21 21-1,0 0-15,0 0 16,0 0-16,0 0 0,0 1 16,0-1-16,0 0 0,0 0 0,0 0 15,0 0-15,0 1 0,21-1 16,1 0-16,-1-21 0,0 0 16,0 21-16,0-21 0,22 0 0,-22 0 15,21 0-15,-21 0 16,22 0-16,-22-21 0,0 0 0,21 0 15,-21-1-15,1 1 0,-1 0 16,0 0-16,0-21 0,-21 20 0,0 1 16,21 0-16,-21 0 0,0 0 0,0 0 15,-21 21 17,21 21-32,0 0 0,-21 0 15,21 0-15,-21 0 0,21 1 0,0-1 16,0 0-16,0 0 0,0 0 15,0 0-15,0 1 0,0-1 16,0 0-16,21-21 0,0 0 16,0 0-16,0 21 0,1-21 15,20 0-15,0 0 0,-21 0 0,22 0 16,-1-21-16,-21 0 0,0 0 16,22-1-16,-22 1 0,0 0 0,0-21 15,-21 21-15,21-22 0,-21 1 0,22 21 16,-22-22-16,0 22 0,0 0 15,0 0-15,0 0 0,-22 0 0,1-1 16,0 22-16,0 0 0,-21 0 16,20 0-16,-20 0 0,0 0 0,-1 0 15,-20 0-15,42 0 0,-22 0 16,1 22-16,21-22 0,0 21 16,0 0-16,-1-21 0,22 21 0,0 0 15,0 0-15,22 1 16,-1-22-16,0 21 0,0-21 15,21 21-15,-20-21 0</inkml:trace>
  <inkml:trace contextRef="#ctx0" brushRef="#br0" timeOffset="53839.87">24892 5419 0,'0'0'0,"0"-21"0,0-22 16,0 22-16,-21 0 16,0 0-16,-1 0 0,1 21 15,0 0-15,0 0 16,0 0-16,0 0 0,-1 0 16,1 21-16,-21 0 0,21 0 0,0 0 15,-1 22-15,1-22 0,0 0 16,21 21-16,0-21 0,-21 22 0,21-1 15,0-21-15,0 22 0,0-22 16,0 21-16,0-21 0,21 0 16,0 1-16,0-1 0,1-21 0,-22 21 15,21-21-15,0 0 0,0 0 16,0 0-16,0 0 0,1 0 0,-1-21 16,0 21-16,0-21 0,0-1 15,0 1-15,1 0 0,-1-21 0,0-1 16,0 22-16,0-21 0,0-22 15,1 22-15,-1 0 0,0-1 0,0-20 16,0-1-16,0 22 0,1-21 16,-1-1-16,0 22 0,0-1 0,0 1 15,-21 0-15,0 21 0,0-1 0,0 1 16,0 42 15,-21 1-31,0 20 0,0 0 16,0 1-16,-1-1 0,1 0 0,-21 1 15,21 20-15,21-21 0,-21 1 16,-1 20-16,22-20 0,-21 20 0,21-21 16,0 22-16,0-22 0,0 1 15,0-1-15,0 0 0,21 1 0,1-22 16,-22 21-16,21-21 0,0 0 0,0-21 16,0 22-16,22-22 0,-22 0 15,0 0-15,21 0 0,-21 0 16,22 0-16,-22-22 0,21 1 15,-21 21-15,1-21 0,-1 0 0,0 0 16,0 0-16,0-1 0,0-20 0,-21 21 16,0 0-16,0 0 0,0-1 15,0 1-15</inkml:trace>
  <inkml:trace contextRef="#ctx0" brushRef="#br0" timeOffset="54187.69">22585 5376 0,'21'0'15,"0"0"-15,0 0 16,0 0-16,22 0 0,-1-21 16,0 21-16,1 0 0,-1 0 0,22-21 15,-22 21-15,-21 0 0,21 0 16,-20 0-16,20 0 0,-21-21 16,0 21-16,0 0 0,1 0 15,-1 0 1,0 0-16,-21 21 0,0 0 15,0 0 1,-21 1-16</inkml:trace>
  <inkml:trace contextRef="#ctx0" brushRef="#br0" timeOffset="57268.46">2180 7768 0,'0'0'0,"0"-21"16,0 0 0,0 0-1,0 0 17,-21 21-17,0 0 1,0 0-16,21 21 0,-22 0 0,1-21 15,0 21-15,0 0 0,0 22 16,0-22-16,-1 21 0,1 0 16,0 1-16,21-1 0,0 0 0,-21 22 15,21-22-15,0 1 0,0-1 16,0 0-16,0-21 0,21 22 0,-21-22 16,21 0-16,0 0 0,1 0 15,-1-21-15,0 0 0,21 0 0,-21 0 16,22 0-16,-22 0 15,21-21-15,-21 21 0,22-21 0,-1-21 16,-21 21-16,22-1 0,-22-20 16,21 0-16,-21-1 0,0-20 0,22 21 15,-22-22-15,0 22 0,0-22 16,-21 1-16,21 20 0,1-20 16,-22-1-16,0 22 0,21-21 0,-21 20 15,21 1-15,-21 21 0,0-22 16,0 22-16,0 0 0,0 0 0,0 42 31,0 0-31,0 22 0,0-1 16,0 0-16,-21 1 15,21-1-15,0 0 0,0 1 0,-21 20 16,21-21-16,-22 1 0,22 20 16,-21-20-16,21 20 0,0-21 0,0 1 15,0-1-15,0 0 0,0 1 16,21-22-16,1 0 0,20 0 15,-21 0-15,0 1 0,0-22 0,22 0 16,-22 0-16,0 0 0,21 0 16,-20 0-16,20 0 0,-21-22 0,0 1 15,22 0-15,-22 0 0,0 0 16,0 0-16,0-1 0,0 1 0,1-21 16,-22 21-16,0-22 0,0 1 15,0 21-15,0-21 0,0 20 16,0-20-16,0 21 0,0 0 15,0 0-15,0-1 0,-22 1 0,1 21 16,0 0-16,0 0 16,0 21-16,0 1 0,-1-1 15,1 21-15,21-21 0,-21 22 16,0-22-16,0 21 0,0 0 0,21 1 16,0-1-16,0-21 0,0 22 15,0-22-15,0 21 0,0-21 0,0 0 16,0 1-16,21-1 0,0-21 15,0 21-15,0-21 0,0 0 16,1 0-16,-1 0 0,0 0 16,0-21-16,0 0 0,0-1 0,1 1 15,-1 0-15,-21 0 0,0 0 16,21-22-16,-21 22 0,21-21 0,-21 21 16,0-22-16,0 22 0,0-21 15,0 21-15,0 0 0,0-1 0,0 1 16,0 42 15,-21 1-15,21-1-16,0 0 0,0 21 0,0-21 15,0 22-15,0-22 0,0 21 16,0-21-16,0 22 0,0-22 0,0 0 16,21 0-16,-21 0 0,21 1 15,0-22-15,1 21 0,-1-21 0,0 0 16,0 0-16,0 0 0,0 0 15,1 0-15,20-21 0,-21 21 0,21-22 16,-20 1-16,20 0 0,0-21 16,1 21-16,-1-22 0,-21 1 0,21 21 15,-20-22-15,-1 22 0,0-21 16,-21 21-16,0 0 0,0-1 16,-21 22-1,0 22 1,-1-1-16,22 0 0,-21 0 15,21 0-15,-21 0 0,21 1 0,0-1 16,0 0-16,0 0 0,0 0 16,0 0-16,0 1 0,21-1 0,0 0 15,-21 0-15,22 0 16,-1-21-16,-21-21 47,0 0-32,0 0-15,0 0 16,-21 21-16,-1-22 16,1 22-16,0 0 15,0 0-15,0 0 16,0 22-16,21-1 16,0 0-16,0 0 0,0 0 15,0 0-15,0 1 16,21-1-16,0-21 0,-21 21 0,21-21 15,0 0-15,0 0 0,1 21 16,-1-21-16,0 0 0,21 0 16,-21 0-16,22 0 0,-22 0 15,21-21-15,1 0 0,-1 0 0,0-1 16,1 1-16,-22 0 0,21 0 16,0-21-16,1-1 0,-22 22 0,0-21 15,0-1-15,0 22 0,-21-21 16,0 21-16,0 0 0,0-1 0,0 1 15,0 0-15,-21 21 16,0 0-16,0 0 0,0 0 16,0 21-16,-1 0 0,1 1 0,0-1 15,21 0-15,0 0 0,0 21 0,0-20 16,0 20-16,0-21 0,0 0 16,21 0-16,0 22 0,-21-22 15,22 0-15,-1 0 0,-21 0 0,0 1 16,0-1-16,21 0 0,-21 0 15,0 0-15,-21-21 16,0 21-16,-1-21 0,1 0 16,0 0-16,0 0 0,0 0 0,0 0 15,-1 0 1,22-21-16,0 0 16,22 21-16,-1-21 0,21 0 15,-21 0-15,22-1 0,-1 1 0</inkml:trace>
  <inkml:trace contextRef="#ctx0" brushRef="#br0" timeOffset="57872.62">5419 7705 0,'0'0'15,"-22"-21"-15,1 21 16,21 21 15,-21 0-31,21 0 0,0 0 0,0 22 16,-21-22-16,21 21 0,0-21 15,0 22-15,-21-1 0,21 0 16,-21 1-16,21-1 0,-22 0 0,22 1 16,0-1-16,0 0 0,-21-21 15,21 1-15,0-1 0,0 0 0,0 0 16,0-42 15,0 0-31,0 0 16,0-22-16,0 22 0,21-21 0,-21-1 15,0-20-15,0 21 0,22-22 16,-22 22-16,21-1 0,-21-20 16,0 21-16,21-1 0,0 1 0,0 0 15,-21 20-15,21-20 0,1 21 16,-1 0-16,-21 0 0,21-1 0,0 1 15,0 21-15,0 0 16,1 0-16,-1 21 0,-21 1 0,21 20 16,0-21-16,-21 21 0,0 1 15,21-22-15,-21 21 0,21 22 0,-21-22 16,0 0-16,0 1 0,0 20 16,0-20-16,0-1 0,0 0 0,0 1 15,0-22-15,0 21 0,0-21 16,0 0-16,0 1 0,-21-1 15,21 0-15,0 0 16,0-42 0,0 0-1,0 0-15,0-1 0,0 1 16,0 0-16,0 0 0,0 0 16,-21 0-16,21-1 0</inkml:trace>
  <inkml:trace contextRef="#ctx0" brushRef="#br0" timeOffset="58083.5">5270 8022 0,'-21'0'15,"42"0"1,1 0 0,-1 0-16,0 0 0,0 0 15,0 0-15,0 0 0,22-21 0,-22 21 16,0 0-16,0 0 0,0-21 0,1 21 15,-22-21-15,21 21 16,0 0-16,-21-21 0,21-1 16</inkml:trace>
  <inkml:trace contextRef="#ctx0" brushRef="#br0" timeOffset="58949.05">6816 7578 0,'0'0'16,"0"-43"-16,0 22 16,0 0-16,0 0 0,0 0 15,-22 21-15,1-21 0,0 21 16,0-22-16,0 22 0,0 0 15,-1 0-15,1 0 0,0 0 0,0 22 16,-21-1-16,20-21 0,1 21 16,0 0-16,0 0 0,0 0 0,21 1 15,0-1-15,0 0 0,0 0 16,0 0-16,0 0 0,0 1 16,0-1-16,21-21 15,0 21-15,0 0 16,0-21-16,1 0 0,-1 0 0,0 21 15,0-21-15,0 0 0,0 0 16,1 21-16,-1-21 16,0 0-16,0 22 0,-21-1 15,21-21-15,-21 21 0,21-21 16,-21 21-16,0 0 0,0 0 16,0 1-16,-21-1 15,0-21-15,0 21 0,0 0 0,0 0 16,-22 0-16,22 1 0,0-22 0,0 21 15,0 0-15,-1-21 0,22 21 16,-21-21-16,21 21 0,-21-21 16,42-21 31,0 21-47,1 0 15,-1-21-15,0 21 16,0 0-16,0 0 15,0 0-15,-21 21 16,0 0 0,0 0-16,0 1 15,0-1-15,0 0 0,0 0 16,-21 0-16,0 0 0,0 1 16,0-1-16,-22 21 0,22-21 0,0 22 15,0-22-15,0 21 0,0-21 0,-1 22 16,1-22-16,21 21 15,-21-21-15,21 0 0,0 1 0,0 20 16,0-21-16,0 0 0,0 0 16,21 1-16,0-22 0,1 21 15,-1-21-15,0 0 0,0 0 16,0 0-16,0 0 0,1 0 16,-1 0-16,0 0 0,0 0 0,0 0 15,-21-21-15,21 21 0,1-22 31,-22 1-15</inkml:trace>
  <inkml:trace contextRef="#ctx0" brushRef="#br0" timeOffset="60115.92">7853 15473 0,'0'0'0,"-21"0"15,-1 0-15,1 0 0,21-21 0,-21 21 16,21-21-16,-21-1 0,21 1 16,0 0-16,0 0 0,0 0 0,0 0 15,0-1-15,21 1 16,0 0-16,0 0 0,1 0 0,-1 0 0,21-1 16,-21 1-16,22 0 15,-22 21-15,21 0 0,-21 0 0,0 0 16,1 0-16,20 0 0,-21 0 15,-21 21-15,21 0 0,-21 1 0,0-1 16,0 21-16,0-21 0,0 22 16,0-1-16,-21 0 0,-21 1 0,21-1 15,-22 0-15,1 1 0,0-1 0,-1 0 16,1 1-16,0 20 0,-1-21 16,1 1-16,21-1 0,0 0 0,-1 1 15,22-1-15,0 0 0,0-20 16,0 20-16,0-21 0,22 0 0,-1-21 15,21 21-15,-21-21 16,22 0-16,-1 0 0,0 0 0,22 0 16,-22-21-16,0 21 0,1-21 0,-22 0 15,21 21-15,-21-21 0,1 0 16,-1 21-16,-21-22 0,-21 22 31,-1 0-31,1 0 0,-21 0 0,21 0 16,-22 22-16,22-1 0,-21 0 15,21 0-15,0 0 0,-1 22 16,1-22-16,0 21 0,21-21 0,-21 22 0,21-1 16,0-21-16,0 21 15,0 1-15,21-1 0,0 0 0,0 1 16,1-1-16,-1 0 0,-21 1 16,21-1-16,-21 22 0,21-22 0,-21 0 15,0 22-15,0-22 0,-21 0 0,-21 1 16,20-1-16,-20 0 0,0 1 15,-1-1-15,1 0 0,-21-20 0,20-1 16,1 0-16,-22 0 0,22 0 16,0-21-16,-1 0 0,1 0 0,0-21 15,21 0-15,-22-21 0,1 20 16,21-20-16,-22-21 0,1-1 0,21 1 16</inkml:trace>
  <inkml:trace contextRef="#ctx0" brushRef="#br0" timeOffset="61727.88">3725 10456 0,'0'-21'15,"0"0"-15,0 0 16,0 0-16,0 0 16,0 42 30,0 21-46,-21-21 0,21 22 16,0-1-16,0 0 0,0 1 16,0 20-16,0-21 0,0 22 0,0-1 15,0-20-15,0 20 16,0 1-16,0-1 0,0 1 0,0 20 16,0-20-16,0-22 0,0 22 0,0-1 15,0-20-15,0-1 0,0 0 16,0-21-16,0 1 0,0-1 0,0 0 15,0 0-15,0-42 32,0 0-17,0 0-15,0-22 0,0 22 16,0 0-16</inkml:trace>
  <inkml:trace contextRef="#ctx0" brushRef="#br0" timeOffset="62364.92">3429 10562 0,'0'0'0,"-21"0"0,21-21 0,-21 21 15,21-21 1,0 0-16,0 0 16,0-1-1,21 22-15,0-21 0,0 0 16,21 21-16,-20-21 0,20 21 0,0-21 15,22 21-15,-22 0 0,0 0 16,1 0-16,20 21 0,-42-21 0,22 42 16,-1-21-16,-21 1 0,0 20 15,-21 0-15,0 1 0,0-1 0,0-21 16,0 21-16,0 1 0,-21-1 16,0-21-16,0 22 0,0-22 0,0 0 15,-22 0-15,22 0 16,0 0-16,0-21 0,0 22 0,-1-22 15,22-22 17,0 1-17,22 0-15,-1 21 16,0-21-16,0 0 0,0 0 0,22-1 16</inkml:trace>
  <inkml:trace contextRef="#ctx0" brushRef="#br0" timeOffset="62840.18">4276 10435 0,'0'0'0,"0"-42"0,21 21 0,-21 0 0,0-22 15,0 22 1,0 0-16,0 42 31,0 0-31,0 0 16,0 1-16,0-1 0,0 21 15,0 0-15,0-20 0,0 20 0,0 0 16,0 1-16,21-22 0,-21 21 16,0-21-16,0 22 0,21-22 0,0-21 15,0 21-15,1 0 0,-1-21 16,0 0-16,21 0 0,-21 0 0,1 0 16,-1-21-16,21 0 0,-21 21 15,0-21-15,22-1 0,-22-20 16,0 21-16,0 0 0,-21-22 0,21 1 15,-21 21-15,22-21 0,-22-1 16,0 22-16,0-21 0,0 21 0,0-22 16,0 22-16,0 0 15,0 42 1,0 0-16,0 0 16,0 1-16,-22 20 0,22-21 15,0 21-15,0 1 0,0-22 0,0 21 16,0-21-16,0 22 0,0-22 15,0 0-15,0 0 0,22-21 16,-1 21-16,0-21 0,0 0 16,0 0-16,0 0 0,1 0 0,-1-21 15,21 0-15,-21 0 0</inkml:trace>
  <inkml:trace contextRef="#ctx0" brushRef="#br0" timeOffset="63349.88">5334 10033 0,'0'0'0,"0"-42"0,0 21 0,0-1 16,0 1-16,-21 42 31,21 1-31,0-1 0,0 0 16,0 21-16,0-21 0,0 22 16,0-1-16,0 0 0,0 1 0,0-1 15,-21 0-15,21 22 0,0-22 16,0 1-16,0-1 0,0-21 0,0 21 15,0 1-15,0-22 0,0 0 16,0 0-16,0 0 0,0 1 16,0-44-1,0 1 1,0 0-16,0 0 0,21-21 16,-21 20-16,21-20 15,0 21-15,-21-21 0,21 20 0,0-20 16,1 21-16,-1-21 0,0 20 0,0 1 15,0 21-15,22 0 0,-22 0 16,0 0-16,0 0 0,0 0 0,22 21 16,-22 1-16,21-1 0,-21 21 15,0-21-15,-21 22 0,0-22 0,0 0 16,0 21-16,0-21 0,0 22 16,-21-22-16,0 0 0,0 0 0,0 0 15,0 1-15,-22-1 0,22 0 0,0 0 16,0 0-16,0-21 15,-1 0-15,1 21 0,0-21 0,0 0 16,21-21 15,0 0-31,21 0 0,0 0 0,0 0 16</inkml:trace>
  <inkml:trace contextRef="#ctx0" brushRef="#br0" timeOffset="64320.56">6392 9970 0,'0'0'0,"-21"-22"15,0 22-15,0 22 16,21-1-1,0 0-15,0 0 0,0 21 0,0-20 16,0 20-16,0 0 0,0 1 16,0-1-16,0 0 0,0 1 0,0-1 15,0 0-15,0 1 16,0-1-16,0-21 0,0 21 0,0-20 16,0 20-16,0-21 0,0 0 0,0 0 15,21 1-15,0-22 16,0 0-16,0 0 0,1 0 0,-1 0 15,0 0-15,0 0 0,0-22 16,0 1-16,1 0 0,-1 0 0,0 0 16,0-22-16,-21 22 0,21-21 0,0 21 15,1-22-15,-22 1 0,21 21 16,-21-21-16,0 20 0,0 1 16,0 42-1,0 1 1,0-1-16,0 0 0,0 0 15,0 21-15,0-20 0,0-1 16,0 21-16,0-21 0,0 0 0,0 22 16,0-22-16,0 0 0,0 0 0,21-21 15,0 21-15,21-21 0,-20 0 16,20 0-16,-21 0 0,21 0 0,-20 0 16,20 0-16,-21 0 0,21 0 15,-20 0-15,-1-21 0,0 0 0,0 0 16,0 0-16,0 0 0,1-1 0,-1-20 15,0 21-15,0-21 0,-21 20 16,21 1-16,0-21 0,1 21 0,-22 0 16,0-1-16,21 22 0,0-21 15,0 21 1,-21 21 15,21-21-15,-21-21 31,0 0-32,0 0-15,0 0 16,0 42 15,-21 0-15,0 0-16,0 0 0,21 1 15,0-1-15,-21 21 0,-1-21 0,22 22 16,-21-1-16,21-21 0,0 21 0,0-20 16,0 20-16,0-21 0,0 0 15,0 0-15,0 1 0,21-1 0,1-21 16,-1 21-16,21-21 0,-21 0 0,0 0 16,1 0-16,-1 0 0,0 0 15,0 0-15,0 0 0,0-21 0,1 0 16,-1 21-16,0-22 0,0 1 15,-21 0-15,0 0 16,21 0-16,-21 0 0,0-1 0,0 1 16,0 0-16</inkml:trace>
  <inkml:trace contextRef="#ctx0" brushRef="#br0" timeOffset="64528.44">6943 10097 0,'0'0'0,"-22"0"15,1 0 1,21 21-16,21-21 47</inkml:trace>
  <inkml:trace contextRef="#ctx0" brushRef="#br0" timeOffset="65216.48">8953 10478 0,'0'0'15,"-21"-22"-15,21 1 0,-21 0 0,21 0 16,0 0-16,0 0 0,0-1 0,0 1 15,0 0-15,0 42 32,0 22-32,21-22 0,0 21 15,1 0-15,-22 1 16,21-1-16,0 0 0,-21 1 0,0-1 16,21 0-16,-21-20 0,21 20 0,-21 0 15,0-21-15,0 1 0,0-1 16,0 0-16,0 0 0,21-21 31,1 0-31,-1-21 16,-21 0-16,21 0 0,-21-1 0,21-20 15,0 21-15,-21-21 16,21-1-16,1 1 0,-22 0 0,0-1 16,21 1-16,0 0 0,-21-1 15,0 1-15,0 21 0,0 0 0,21-1 16,-21 1-16,0 0 0,21 21 15,0 0 1,-21 21-16,22 0 0,-1-21 0,-21 22 16,21-22-16,0 21 0,0-21 15,22 0-15,-22 0 0</inkml:trace>
  <inkml:trace contextRef="#ctx0" brushRef="#br0" timeOffset="65651.89">9821 10351 0,'0'-22'0,"0"1"16,-21 21-16,0 0 16,0 0-16,0 0 0,-1 0 15,1 0-15,0 21 0,0 1 0,0-1 16,0 0-16,-1 0 0,1 21 16,21 1-16,-21-22 0,0 21 0,21 1 15,-21-22-15,21 21 0,0-21 16,0 0-16,0 1 0,0-1 0,21 0 15,0 0-15,0-21 0,0 0 0,22 0 16,-1 0-16,-21 0 0,22 0 16,-1 0-16,0-21 0,1 0 15,-1 0-15,0-1 0,1 1 16,-1 0-16,-21-21 0,0 21 0,0-1 16,1-20-16,-22 0 0,0 21 0,0-22 15,0 22-15,0-21 0,-22 21 16,1-22-16,0 22 0,0 21 0,0-21 15,-22 21-15,22 0 0,-21 0 16,0 0-16,20 0 0,1 21 0,-21 0 16,21 0-16,0 1 0,-1-1 15,1 21-15,21-21 0,-21 0 0,21 22 16,0-22-16,0 0 0,0 0 16,21 0-16,0 1 0,1-22 0,-1 21 15,21-21-15,0 0 0,-20 0 16,41 0-16,-21 0 0</inkml:trace>
  <inkml:trace contextRef="#ctx0" brushRef="#br0" timeOffset="65907.75">10647 10245 0,'-21'0'15,"-1"0"1,22 21-16,0 0 0,0 0 15,0 0-15,0 22 0,0-22 16,-21 0-16,21 21 0,0-20 0,0-1 16,0 21-16,0-21 0,0 0 15,0 1-15,0-1 0,-21 0 16,21 0 0,0-42-1,0 0 1,21 0-16,-21-1 0</inkml:trace>
  <inkml:trace contextRef="#ctx0" brushRef="#br0" timeOffset="66080.64">10626 10118 0,'0'0'0,"-22"-21"16,-20 21-16,21 0 15,0 0 1,21 21-1,0 0 1,21-21-16,0 21 16,0-21-16,0 0 0,1 21 0</inkml:trace>
  <inkml:trace contextRef="#ctx0" brushRef="#br0" timeOffset="66667.87">11620 10351 0,'0'0'0,"-21"-43"16,0 43-16,0-21 16,0 21-16,0-21 15,-1 21-15,1 0 0,0 0 0,0 0 16,0 0-16,0 0 0,-1 21 0,1 0 15,-21-21-15,21 43 0,0-22 16,-1 0-16,1 21 0,0-21 16,21 22-16,0-22 0,-21 21 0,21-21 15,0 1-15,0 20 0,0-21 16,0 0-16,0 0 0,21-21 0,0 22 16,0-22-16,1 0 0,-1 0 0,0 0 15,21 0-15,-21 0 0,1 0 16,20 0-16,-21-22 0,0 1 0,0 0 15,22 0-15,-22 0 0,0-22 16,0 22-16,0-21 0,1 0 0,-1-22 16,0 22-16,-21-1 0,21-20 15,-21 21-15,21-22 0,-21 22 16,21-22-16,-21 22 0,0 0 0,0-22 16,0 22-16,0-1 0,0 1 0,0 21 15,0 0-15,0 0 0,-21 21 16,0 21-16,0 21 15,21-21-15,-21 22 0,21 20 16,0-21-16,0 1 0,-21 20 0,21-20 16,0 20-16,0 1 0,0-22 15,-22 0-15,22 22 0,0-22 16,0 0-16,0 1 0,0-22 0,0 0 16,0 21-16,0-20 0,22-22 15,-1 21-15,0 0 0,0-21 16,0 0-16,0 0 0,1 0 0,-1-21 15,0 0-15</inkml:trace>
  <inkml:trace contextRef="#ctx0" brushRef="#br0" timeOffset="67267.53">13208 10224 0,'0'0'0,"-21"0"15,0 0-15,-1-22 0,1 22 16,0 0-16,0 0 0,0 0 0,0 0 16,-1 0-16,1 0 0,0 22 15,0-22-15,0 21 0,0 0 0,-1 0 16,1 0-16,0 22 0,21-22 0,0 0 15,0 21-15,0-21 0,0 1 16,0 20-16,0-21 0,0 0 16,0 0-16,0 1 0,21-22 0,-21 21 15,21 0-15,1-21 0,-1 0 16,0 0-16,0 0 0,0 0 0,0 0 16,1 0-16,-1-21 0,0 0 0,0-1 15,0 1-15,0 0 16,1 0-16,-22-21 0,21 20 0,0-20 15,-21 0-15,0-1 0,21 1 0,0 0 16,-21-1-16,0-20 0,0 21 16,0-1-16,0-20 0,0-1 15,0 22-15,0-22 0,0 22 0,0 0 16,0 21-16,0-1 0,0 1 16,-21 42-1,0 1-15,0 20 0,21 0 16,0 22-16,-21-22 0,21 22 0,0-22 15,-22 21-15,22-20 0,0-1 16,0 22-16,0-22 0,0 0 0,0 1 16,0-22-16,22 21 0,-22-21 0,21 22 15,-21-22-15,0 0 16,21 0-16,0-21 0,0 0 0,0 0 16,1 0-16,-1 0 0,0-21 15,0 21-15,0-21 0</inkml:trace>
  <inkml:trace contextRef="#ctx0" brushRef="#br0" timeOffset="68671.72">13547 10351 0,'0'0'0,"0"21"0,0 0 16,21-21-1,0 0 1,0 0-16,0 0 0,0 0 15,1-21-15,-1 0 0,0 21 16,0-22-16,0 22 0,0-21 0,1 21 0,-22-21 16,0 0-16,0 0 15,21 0-15,-21-1 16,0 1-16,-21 21 16,-1 0-16,1 0 15,0 21-15,21 1 0,-21-1 16,0 0-16,21 21 0,0-21 15,0 1-15,0-1 0,0 0 16,0 0-16,0 0 0,0 0 0,0 1 16,21-1-16,0-21 15,-21 21-15,21-21 0,0 0 0,1 0 16,-1 0-16,0 0 0,0 0 16,0 0-16,0 0 15,-21-21-15,22 21 0,-1-21 0,-21-1 16,21 22-16,-21-21 0,0 0 0,21 0 15,-21 0-15,21 0 0,-21-1 16,0 1-16,0 0 0,0 0 16,0 42 15,0 0-31,0 0 0,0 1 0,0-1 16,0 0-16,0 0 0,-21 0 0,21 0 15,-21 1-15,21-1 0,0 0 16,0 0-16,-21 0 0,21 0 15,-21 1 1,21-1-16,0-42 31,0-1-15,0 1-16,0 0 0,21 21 0,0-42 16,-21 21-16,0-1 0,21 1 0,0-21 15,0 21-15,-21 0 0,22-1 16,-1 1-16,0 0 0,-21 0 0,21 0 15,0 21-15,0 0 0,-21 21 16,22 0 0,-22 0-16,0 0 0,0 1 15,0-1-15,0 0 0,0 0 0,0 0 16,0 0-16,0 1 0,0-1 16,0 0-16,-22 0 0,22 0 0,22-42 46,-1 0-30,-21 0-16,21 0 16,0-1-16,-21 1 0,21 0 0,0-21 15,1 21-15,-1-1 0,0-20 16,0 21-16,0 0 0,22 0 16,-22 21-16,0-22 0,0 22 0,0 0 15,0 0-15,-21 22 16,0-1-16,0 0 0,0 0 15,0 0-15,0 0 0,0 22 0,-21-22 16,21 0-16,0 0 0,0 22 16,0-22-16,0 0 0,0 0 0,0 0 15,0 0-15,21-21 16,1 0-16,-1 0 0,0 0 16,0 0-16,0 0 0,0-21 15,1 21 1,-22-21-16,21 0 0,0 0 0,0-22 15,-21 22-15,21 0 16,-21 0-16,21 0 0,1 0 0,-22-1 16,0 1-16,0 42 31,0 1-15,0-1-16,0 0 0,0 0 15,0 0-15,0 0 0,0 1 16,0-1-16,0 0 0,0 0 15,21-21 1,0 0-16,0 0 16,0 0-16,0 0 15,-21-21-15,22 21 0,-22-21 16,21 0-16,-21-1 0,0 1 0,21 0 16,-21 0-16,21 0 0,-21-22 15,0 22-15,0 0 0,0 0 0,0 0 16,0 0-16,0-1 0,0 1 0,0 0 15,-21 21 1,0 0-16,0 21 0,-1 0 16,1 1-16,21-1 0,-21-21 15,0 21-15,21 0 0,0 0 16,-21 22-16,0-22 0,21 0 16,0 0-16,0 0 0,0 0 15,0 1-15,21-22 16,0 0-1,21 0-15,-21 0 0</inkml:trace>
  <inkml:trace contextRef="#ctx0" brushRef="#br0" timeOffset="68971.55">15409 10097 0,'0'0'0,"-21"0"47,21 21-47,-21 0 0,21 0 0,-21-21 15,0 21-15,21 0 0,0 22 0,-22-22 16,22 0-16,-21 0 0,0 22 16,21-22-16,0 0 0,0 21 0,0-21 15,-21 1-15,21-1 0,0 0 16,0 0-16,0 0 0,0 0 0,0 1 15,21-1-15,0-21 0,0 0 16,1 0 0,-1 0-16,0 0 0,0 0 15,0 0-15,0 0 0,1-21 0,-1 21 16</inkml:trace>
  <inkml:trace contextRef="#ctx0" brushRef="#br0" timeOffset="69240.39">15981 10097 0,'0'21'32,"21"0"-32,0 0 15,-21 0-15,0 0 0,0 1 16,21-1-16,-21 0 0,0 21 0,0-21 15,0 1-15,0 20 0,0-21 16,-21 21-16,21-20 0,-21-1 0,0 0 16,0 0-16,-1 0 0,1 0 15,0 1-15,0-1 0,0 0 0,0-21 16,-1 21-16,-20-21 0,21 0 0,0 0 16</inkml:trace>
  <inkml:trace contextRef="#ctx0" brushRef="#br0" timeOffset="70255.36">7324 11515 0,'0'21'0,"0"-42"0,0 0 16,0-1-1,-22 22 1,1 0 0,0 0-16,0 0 0,0 22 15,-22-22-15,22 21 0,0 0 0,0 0 16,0-21-16,0 21 0,21 0 0,0 1 15,-22-1-15,22 0 0,0 0 16,0 0-16,0 0 0,0 1 16,0-1-16,22-21 15,-1 21-15,0-21 0,0 0 16,0 0-16,0 0 0,22 0 0,-22 0 16,0 0-16,0 0 0,0 0 15,1 0-15,-1 0 0,0 0 0,0 0 16,-21 21-16,0 0 15,0 0-15,-21 1 0,0-1 16,0 0-16,-1 0 0,-20 0 16,21-21-16,0 21 0,-22 1 15,43-1-15,-21-21 0,0 0 16,42 0 0,0 0-1,1 0-15,-1 0 0,0 21 16,0-21-16,0 0 0,-21 21 15,0 0-15,0 0 16,0 1-16,0-1 0,0 0 0,0 0 16,0 0-16,-21 22 0,21-22 15,-21 0-15,0 0 0,0 0 0,-1 0 16,1 1-16,0-1 0,21 0 0,0 0 16,-21 0-16,21 0 0,-21 1 15</inkml:trace>
  <inkml:trace contextRef="#ctx0" brushRef="#br0" timeOffset="70736.09">7302 13293 0,'0'0'0,"-21"21"0,0 0 0,0 0 16,0-21-16,42 0 63,-21 21-48,0 1-15,0-1 16,-21-21-16,0 21 0,-1 0 15,1 21-15,0-20 0,0-1 0,21 0 16,-21 21-16,21-21 0,0 1 0,0-1 16,0 21-16,0-21 0,21 0 15,0 1-15,0-1 0,22 0 16,-22 0-16,21 0 0,-21-21 0,22 21 16,-22 1-16,0-1 0,0-21 15,0 21-15,-21 0 0,0 0 16,0 0-16,-21-21 0,0 22 15,0-22-15,-22 21 0,22-21 0,-21 0 16,21 21-16,-22-21 0,22 0 0,-21 0 16,21 0-16,0 0 0,21-21 15,0 0-15,0-1 0,0 1 0,0 0 16,0-21-16,0-1 0,21 1 0</inkml:trace>
  <inkml:trace contextRef="#ctx0" brushRef="#br0" timeOffset="71046.91">8001 12383 0,'21'0'15,"0"0"1,-21 21-16,0 0 0,0 0 16,0 0-16,0 0 0,0 1 15,0 20-15,0-21 0,0 0 0,0 0 16,-21 1-16,21-1 16,0 0-16,0-42 31,0 0-16,0-1-15</inkml:trace>
  <inkml:trace contextRef="#ctx0" brushRef="#br0" timeOffset="71371.72">8043 12065 0,'0'0'0,"-21"0"0,-21 0 16,21 0-16,-1 0 0,22 21 15,0 0-15,0 1 16,0-1-16,0 0 16,22-21-1,-1 0-15,0 0 0,0 0 0,0 0 16,0 0-16,1-21 0,-1 0 16,0 21-16,-21-22 0,0 1 0,0 0 15,0 0-15,-21 0 16,0 21-16,-1 0 15,1 0-15,0 0 0,0 0 0,0 0 16,0 0-16,-1 0 0,1 21 16,0 0-16,21 0 0,0 0 0,0 1 15,0-1-15,0 0 0,0 0 16,21 21-16,0-20 0,1-1 0,-1 0 16,21 0-16,-21-21 0</inkml:trace>
  <inkml:trace contextRef="#ctx0" brushRef="#br0" timeOffset="71831.46">8445 12467 0,'0'0'0,"0"21"16,-21 1-16,21-1 16,0 0-16,0 0 15,0 0-15,0 0 0,0 1 16,0-1-16,0 0 0,0 0 15,0 0-15,0 0 0,0 1 16,0-1-16,0 0 0,-21-21 16,0 0 15,21-21-31,0 0 16,0-1-16,0 1 0,0 0 15,0 0-15,21-21 0,0-1 0,0 1 16,1 21-16,-1-22 0,0 1 15,0 21-15,0 0 0,0 0 0,1-1 16,-1 22-16,0 0 0,21 0 0,-21 0 16,1 22-16,-22-1 15,21 21-15,-21-21 0,0 0 0,0 22 16,0-22-16,0 21 0,0-21 16,0 1-16,0 20 0,0-21 0,0 0 15,0 0-15,0 1 0,0-1 0,0 0 16,21-21 15,0 0-31,0-21 16,-21 0-16,43-1 0,-22 1 15</inkml:trace>
  <inkml:trace contextRef="#ctx0" brushRef="#br0" timeOffset="72108.3">9356 12023 0,'0'0'16,"0"-21"-16,0 42 31,0 0-31,0 21 0,-22-21 16,22 22-16,0-1 0,0 0 0,-21 1 16,21-1-16,-21 22 0,21-22 15,-21 0-15,21 1 0,0-1 0,0 0 16,0 1-16,0-1 0,0-21 0,0 21 15,0-20-15,0-1 0,0 0 16,0 0-16,21-21 16,0 0-16,0 0 15,1 0-15,-22-21 0,21 0 16,0 0-16,0-1 0,0 1 0</inkml:trace>
  <inkml:trace contextRef="#ctx0" brushRef="#br0" timeOffset="72320.42">9229 12319 0,'0'0'0,"-22"0"0,1 0 15,42 0 1,1 0 0,-1 0-16,0 0 0,0 0 15,0 0-15,22 0 0,-22 0 0,0 0 16,0-21-16,0 21 15,0 0-15,1 0 0,-1 0 16,0-21-16,0 21 16</inkml:trace>
  <inkml:trace contextRef="#ctx0" brushRef="#br0" timeOffset="73144.42">10541 12573 0,'21'0'15,"-21"-21"1,21 21-16,-21-21 0,21 0 16,1-1-16,-22 1 0,0 0 15,0 0-15,0 0 0,0 0 16,0-1-16,0 1 0,0 0 16,0 0-16,0 0 0,-22 0 0,1 21 15,0 0-15,0 0 0,0 0 16,0 0-16,-1 0 0,1 0 15,0 21-15,-21 0 0,21 21 0,-1-21 16,-20 22-16,21-1 0,0 0 16,0-20-16,-1 20 0,1 0 0,21 1 15,0-1-15,0-21 0,0 21 16,0-20-16,0-1 0,0 0 0,21 0 16,1-21-16,-1 0 0,0 0 0,0 0 15,0 0-15,0 0 0,1-21 16,-1 0-16,21 0 0,-21-1 0,0-20 15,1 21-15,-1 0 0,0-22 16,0 22-16,0-21 0,-21 0 16,21-1-16,-21 22 0,22-21 0,-22-1 15,21 22-15,-21-21 0,0 21 16,0 0-16,0-1 0,0 44 31,0-1-31,0 0 0,0 21 16,0-21-16,0 22 0,0-22 0,0 21 15,0 1-15,0-1 0,0-21 16,0 21-16,0-20 0,21 20 0,-21-21 16,21 21-16,-21-20 0,21-1 15,0 0-15,-21 0 0,22-21 16,-1 21-16,0-21 0,0 0 0,0 0 16,22 0-16,-22 0 0,21 0 15,-21-21-15,22 0 0,-1 0 0,0 0 16</inkml:trace>
  <inkml:trace contextRef="#ctx0" brushRef="#br0" timeOffset="73440.25">11790 12404 0,'21'0'31,"0"0"-15,21 0-16,-20 0 0,-1 0 0,21 0 15,-21 0-15,22 0 0,-22 0 16,0 0-16,0 0 0,0 0 0,0 0 16,-42 0 30,0 0-46,0 21 0,0 0 16,0-21-16</inkml:trace>
  <inkml:trace contextRef="#ctx0" brushRef="#br0" timeOffset="73631.14">11811 12594 0,'0'0'15,"-21"21"-15,0-21 0,21 22 0,-22-22 16,44 0-1,-1 0 1,0 0-16,0 0 0,0 0 0,22 0 16,-22 0-16,0 0 15,0 0-15,21-22 0,-20 22 0,-1 0 16,0 0-16,0-21 0,0 21 0,0-21 16,1 21-16,20-21 0,-21 21 15</inkml:trace>
  <inkml:trace contextRef="#ctx0" brushRef="#br0" timeOffset="73962.95">12975 12023 0,'0'0'0,"-21"-21"16,0 42 15,21 0-31,-21 0 0,21 21 16,0-20-16,0 20 0,-22 0 0,22-21 15,-21 22-15,21-1 0,0 0 0,0-20 16,-21 20-16,21-21 0,0 0 16,-21 22-16,21-22 0,0 0 0,0 0 15,0 0-15,0 0 16,21-21 15,0 0-31,0-21 0,1 21 16,-1-21-16,0 0 15,0 0-15</inkml:trace>
  <inkml:trace contextRef="#ctx0" brushRef="#br0" timeOffset="74424.2">13420 12150 0,'0'0'0,"0"-21"0,-22 42 47,1-21-47,0 21 16,21 0-16,-21 0 0,0 0 0,0 1 15,21-1-15,-22 21 0,1-21 0,21 0 16,-21 1-16,21-1 0,0 21 15,0-21-15,0 0 0,0 1 0,0-1 16,0 0-16,21-21 16,0 0-16,22 21 0,-22-21 0,21 0 15,-21 0-15,22 0 0,-1 0 0,-21 0 16,0-21-16,22 21 0,-22-21 16,0 0-16,0 21 0,-21-22 0,21 1 15,-21 0-15,22 0 0,-22 0 16,21 0-16,-21-22 0,0 22 15,0-21-15,0 21 0,0-22 0,0 22 16,-21-21-16,-1 21 0,1-1 16,21 1-16,-21 0 0,0 21 0,0 0 15,0 0-15,-1 0 16,1 0-16,0 21 0,0 0 16,21 1-16,-21-1 0,21 0 15,0 0-15,0 0 16,0 0-16,21-21 15,0 0-15,0 22 0</inkml:trace>
  <inkml:trace contextRef="#ctx0" brushRef="#br0" timeOffset="74724.02">14245 12319 0,'-21'0'32,"21"21"14,0 0-30,0 1 0,0-1-16,0 0 15,0 0-15,0 0 0,0 0 16</inkml:trace>
  <inkml:trace contextRef="#ctx0" brushRef="#br0" timeOffset="74984.87">14224 12785 0,'0'21'15,"-21"0"-15,0-21 16,21 21-16,-22-21 0,22 21 16,0 1-16,0-1 15,-21 0-15,21 0 0,-21 0 16,21 0-16,0 1 0,0-1 0,-21 0 15,21 0-15,-21 0 0,21 0 16,-21 1-16,21-1 0,0 0 16,-22 0-16,22 0 0,-21-21 0,0 21 15,21 1-15,-21-22 16,0 21-16,0-21 0</inkml:trace>
  <inkml:trace contextRef="#ctx0" brushRef="#br1" timeOffset="97447.78">5524 12467 0,'-21'0'16,"0"0"-16,0 0 0,0 0 31,0 0-31,21-21 0,-22 21 15,1 0 1,0 0 0,0 0-16,0 0 0,0 0 15,-1 0-15,1 0 0,0 0 16,-21 0-16,21 0 0,-22 0 16,1 0-16,21 0 0,-22 0 0,1 0 15,0 0-15,-1 0 0,22 0 16,-21 0-16,21 0 0,-22 0 0,22 0 15,0 0-15,0 0 0,0 0 0,42 0 63,21 0-63,-21 0 0,1 0 0,20 0 16,0 0-16,1 0 0,-1 0 15,0 0-15,1 0 0,20 0 0,1 0 16,-1 0-16,1 0 0,-1 0 15,22 0-15,-22 0 0,1 0 0,20 0 16,-20 0-16,-22 0 16,22 0-16,-22-21 0,0 21 0,1 0 15,-22 0-15,21 0 0,-21 0 16,1 0-16,-1 0 16,-21-21-1,-21 21 1,-1 0-1,1 0-15,0 0 0,0 0 16,-21 0-16,20 0 0,1 0 16,-21 0-16,0 0 0</inkml:trace>
  <inkml:trace contextRef="#ctx0" brushRef="#br1" timeOffset="97883.38">4889 12615 0,'0'0'0,"-21"0"0,-63 0 15,62 0 1,1 0 0,42 22 30,1-22-30,-1 0-16,0 0 0,21 0 0,1 0 16,-22 0-16,42 0 0,-20 0 15,-1 0-15,21 0 0,1 0 0,-1 0 16,22 0-16,-21 0 0,20 0 16,-20 0-16,-1-22 0,22 22 0,-22 0 15,1 0-15,-22-21 0,22 21 0,-22 0 16,0 0-16,1-21 15,-22 21-15,0 0 0,0 0 0,0 0 16,-21-21-16,0 0 31,0 0 1,0-1-32,0 1 15</inkml:trace>
  <inkml:trace contextRef="#ctx0" brushRef="#br1" timeOffset="98404.02">6054 12044 0,'0'0'0,"-22"-21"0,1-22 15,0 43-15,21-21 16,-21 21-16,21 21 31,0 1-15,21-1-16,0 0 0,0 0 15,-21 0-15,22 0 0,20 1 0,-21-1 16,0 0-16,0 0 0,22 0 0,-1 0 16,-21 1-16,22-22 15,-1 21-15,0 0 0,1-21 0,-1 21 16,-21-21-16,21 0 0,1 21 0,-22-21 15,21 21-15,-21-21 0,1 0 16,-22 22-16,21-22 0,-21 21 16,0 0-1,-21 0-15,-1-21 0,-20 21 16,21 0-16,-21 1 0,-1-1 16,1 0-16,-22 0 0,22 21 15,-21-20-15,-1 20 0,22 0 0,-22 1 16,1-1-16,20-21 0,-20 21 0,21 1 15,-1-1-15,1-21 0,0 22 16,20-22-16,1 0 0,0 0 16,0 0-16,21 0 0,0 1 0,0-1 15,0 0-15,0 0 16,21-21 15,0-21-15,0 0-16,1 0 0</inkml:trace>
  <inkml:trace contextRef="#ctx0" brushRef="#br1" timeOffset="99600.45">8488 13123 0,'0'0'15,"-21"0"-15,-1 0 0,-20 0 0,21 0 16,-21 0-16,20 22 0,-20-22 0,21 0 15,-21 0-15,20 21 0,1-21 16,0 0-16,0 0 0,0 21 0,0-21 16,21 21 15,21-21-31,0 0 0,0 0 16,21 0-16,-20 0 0,-1 0 15,21 0-15,-21 0 0,22 0 16,-1 0-16,-21 0 0,21 0 0,1 0 15,-1 0-15,85 0 16,-85 0-16,1 0 0,-1 0 16,0 0-16,22 0 0,-22 0 15,22 0-15,-22 0 0,22 0 0,-1 0 16,-21 0-16,22 0 0,-1-21 0,1 21 16,-1 0-16,1-21 0,-1 21 15,1-21-15,21 21 0,-22 0 16,22-22-16,-22 22 0,22 0 15,-22 0-15,22-21 0,-21 21 0,-1 0 16,1 0-16,-1 0 0,1-21 0,20 21 16,-20 0-16,-1 0 0,1 0 15,-1 0-15,1 0 0,-1-21 0,1 21 16,20 0-16,-20 0 0,-1 0 0,1 0 16,-1 0-16,1 0 0,-22 0 15,22 0-15,-1 0 0,1 0 0,-1 0 16,-20 0-16,20 0 0,1 0 15,-22 0-15,21 0 0,1 0 0,-22 0 16,1 0-16,20 0 0,-21 0 16,1-21-16,-1 21 0,0 0 15,1 0-15,-22 0 0,21 0 0,-21-21 16,22 21-16,-22 0 0,0 0 0,0 0 16,0 0-16,1 0 15,-22-22 1,-22 22 15,1 0-31,0 0 0,0 0 0,-21 0 16,-1 0-16,1 0 0,0 0 15,-1 0-15,-20 0 0,20 0 0,-20 0 16</inkml:trace>
  <inkml:trace contextRef="#ctx0" brushRef="#br1" timeOffset="100463.99">8636 13356 0,'-42'0'15,"20"-21"-15,1 21 0,0 0 16,0 0-16,21-21 15,-21 21-15,21-21 16,-21 21-16,-1 0 16,1 0 15,42 0 16,1 0-47,-1 0 15,0 0-15,21 0 0,-21 0 16,22 0-16,-1 0 0,0 0 0,1 0 16,20 0-16,1 0 0,-1 0 15,22-21-15,0 21 0,-22 0 16,22 0-16,-1 0 0,1 0 0,0 0 16,-1 0-16,22-22 0,-21 22 15,0 0-15,-1 0 0,22 0 0,-21-21 16,-1 21-16,1 0 0,0 0 15,-1-21-15,1 21 0,0 0 0,21-21 16,-22 21-16,22 0 0,-21-21 0,-1 21 16,22 0-16,-21-21 0,0 21 15,-22 0-15,22-22 0,-1 1 0,1 21 16,-21 0-16,20-21 0,-20 21 16,-1 0-16,1 0 0,-1-21 0,-20 21 15,20 0-15,-21 0 0,1 0 0,-22-21 16,21 21-16,-21 0 0,22 0 15,-22 0-15,0 0 0,0 0 16,0 0-16,1 0 0,-1 0 16,0 0-16,0 0 15,0 0 1,-42 0 78,0 0-94,21-21 15</inkml:trace>
  <inkml:trace contextRef="#ctx0" brushRef="#br0" timeOffset="112727.66">17632 9038 0,'-21'0'187</inkml:trace>
  <inkml:trace contextRef="#ctx0" brushRef="#br0" timeOffset="117047.75">17801 8213 0,'0'0'0,"0"-21"16,21-1-16,-21 1 0,21 0 15,-21 0-15,0 0 0,0 0 16,22-1-16,-22 1 0,0 0 15,0 0-15,0 0 0,-22 21 32,1 21-17,0 0-15,0 0 16,0 0-16,21 1 0,0 20 16,-21 0-16,21 1 0,-22-1 15,22 21-15,0-20 0,0-1 0,-21 0 16,21 1-16,0-1 0,0 0 15,0 1-15,0-22 0,0 0 0,0 21 16,21-20-16,1-22 0,-1 21 16,0-21-16,0 0 0,0 0 0,22 0 15,-22 0-15,21-21 0,-21-1 16,22 22-16,-1-42 0,-21 21 0,21 0 16,-20 0-16,20-22 0,0 22 15,-21-21-15,1-1 0,20 1 0,-21 0 16,0-1-16,0 1 15,-21-21-15,22 20 0,-1-20 0,-21 20 16,0 1-16,0 0 0,0-1 16,0 22-16,0-21 0,0 21 0,0 0 15,0 42 1,0 0-16,0 0 16,0 21-16,0 1 0,0 20 15,0-20-15,0 20 0,-21-21 0,21 22 16,-22-22-16,22 1 0,0-1 15,0 0-15,0 1 0,0-22 16,0 21-16,22-21 0,-1-21 0,0 21 0,0 1 16,0-22-16,0 0 15,22 0-15,-22 0 0,0 0 0,21 0 16,-20 0-16,-1-22 0,21 1 16,-21 0-16,0 21 0,1-21 0,20 0 15,-21 0-15,-21-22 0,21 22 16,0 0-16,-21 0 0,22-22 0,-22 22 15,0 0-15,0 0 0,0 0 16,0 0-16,0-1 0,-22 22 31,1 22-31,0-1 0,0 0 0,0 0 16,0 21-16,-1-20 0,1 20 16,0-21-16,21 0 0,-21 22 15,0-22-15,0 21 0,21-21 0,0 0 16,0 1-16,0-1 15,21-21-15,21 0 16,-21 0-16,0 0 0,1 0 16,-1 0-16,21-21 0,-21-1 0,0 1 15,1 0-15,-1 0 0,0 0 16,-21 0-16,0-22 0,21 22 0,-21 0 16,0-21-16,0 20 0,0 1 0,0 0 15,0 0-15,0 0 0,0 42 47,0 0-47,-21 0 0,21 0 0,0 1 16,0-1-16,0 0 0,0 21 15,0-21-15,0 1 0,0-1 0,0 0 16,0 0-16,0 0 16,21-21-16,0 0 0,0 0 15,1 0-15,20 0 0,-21 0 16,0 0-16,22 0 0,-22-21 15,21 0-15,0 0 0,-20 0 0,20-1 0,0-20 16,-21 21-16,1 0 16,-1-22-16,0 22 0,-21 0 0,21 0 15,-21 0-15,-21 21 32,21 21-32,-21 0 15,21 0-15,0 0 0,0 1 16,0 20-16,0-21 0,0 0 15,0 0-15,21 1 0,0-22 0,0 21 16,-21 0-16,0 0 0,21-21 16,-21 21-16,22 0 0,-22 1 15,-22-22 1,1 0-16,0 0 16,0 0-16,0 0 15,0 0-15,-1-22 0,1 22 16,0 0-16,0-21 0,0 21 0,0 0 15,-1 0-15,1 0 16,42 21 15,1-21-31,-1 0 0,0 0 16,21 22-16,-21-22 0,1 0 0,20 0 16,0 0-16,-21 0 0,22 0 15,-1-22-15,22 22 0,-22-21 0,0 0 16,22 0-16,-22 0 15,0 0-15,1-1 0,-1-20 0,-21 21 16,0-21-16,1-1 0,-1 1 16,0 0-16,-21-1 0,21 1 0,-21 21 15,0-22-15,0 22 0,-21 21 16,0 0-16,0 0 16,-1 21-16,1 1 0,0-1 0,21 0 15,0 0-15,-21 0 0,21 22 16,0-22-16,0 0 0,0 0 0,21 0 15,0 0-15,0 1 0,1-1 16,-1 0-16,0 0 0,0 0 16,-21 0-16,21 1 15,-21-1-15,0 0 0,-21-21 16,0 0-16,21 21 0,-21-21 16,0 0-16,-1 0 0,1 0 15,0 0-15,21-21 31,0 0-31,21 0 0</inkml:trace>
  <inkml:trace contextRef="#ctx0" brushRef="#br0" timeOffset="117819.32">21611 7811 0,'0'0'0,"-21"-22"16,0 22-16,0 0 15,-1 22-15,1-1 16,21 21-16,-21-21 16,21 22-16,0-1 0,0 0 0,0 1 15,0-1-15,-21 21 0,21-20 16,0-1-16,0 0 0,0-20 15,0 20-15,0-21 0,0 0 0,0 0 16,0 1-16,0-44 47,0 1-47,0 0 0,0 0 0,0 0 16,0-22-16,0 1 0,0 0 0,0-1 15,0 1-15,0 0 0,0-22 16,0 22-16,0 0 0,0-1 0,21 1 15,0 0-15,-21 20 0,21-20 16,1 21-16,-1 0 0,21 0 16,-21 21-16,22 0 0,-22 0 15,21 0-15,0 0 0,1 0 0,-1 21 16,-21 0-16,0 0 0,1 21 16,-1-20-16,-21 20 0,0 0 0,0 1 15,0-1-15,-21-21 0,-1 21 16,-20 1-16,0-22 0,-1 0 0,1 21 15,0-42-15,-1 22 0,1-1 0,0-21 16,-1 0-16,22 0 0,0 0 16,0 0-16,0 0 0,21-21 0,0-1 15,0 1-15,0 0 0,21 0 16,21-21-16,-21 20 0,22 1 16,-1 0-16,0 0 0,1 0 15,-1 21-15,0 0 0,1 0 0,-1 0 16,0 0-16,-20 21 0,20 0 15,-21 0-15,0 22 0,0-22 0,1 0 16,-1 21-16,-21-21 0,0 22 0,0-22 16,0 21-16,0-21 0,-43 1 15,22 20-15,0-21 0,-21 0 0,-1 0 16,1 1-16,0-1 0,-1 0 16,1-21-16,0 21 0,-1-21 0,1 0 15,0 0-15,21 0 0,-1 0 16,1 0-16,0 0 0,21-21 15,0 0-15,0 0 16,21-1-16,0 1 0,1 0 16,-1-21-16</inkml:trace>
  <inkml:trace contextRef="#ctx0" brushRef="#br0" timeOffset="118540.89">23347 7641 0,'0'0'0,"0"-21"0,21 0 0,-21-21 0,21 20 16,-21 1-16,21 0 0,-21 0 15,0 0-15,21 0 0,-21-1 0,0 1 16,22 21-16,-44 0 15,-20 0 1,21 0-16,0 21 0,-22 1 0,22-1 16,-21 0-16,0 0 0,-1 21 15,1-20-15,0-1 0,-1 0 16,22 0-16,0 0 0,0 0 0,21 1 16,0-1-1,21-21-15,0 0 16,0 21-16,0-21 0,1 0 0,20 21 15,-21 0-15,0-21 0,0 21 16,22-21-16,-22 22 0,0-22 0,0 21 16,0 0-16,1 0 0,-22 0 15,0 0-15,0 1 0,0-1 0,0 21 16,0-21-16,0 0 0,0 1 0,-22-1 16,1 0-16,-21 21 0,21-21 15,0 1-15,-1-22 0,-20 21 0,21 0 16,0-21-16,-22 21 0,22-21 15,0 0-15,0 0 0,42-21 47,-21 0-47,21 21 0,0-21 0,1 21 16,-1 0-16,0-22 0,0 22 16,0 0-16,0 0 0,1 22 15,-22-1-15,0 0 16,0 0-16,0 21 0,0-20 0,0 20 15,-22 0-15,1 1 16,0-1-16,0 0 0,0 1 0,0-1 0,-1 0 16,1 1-16,21-22 0,0 21 0,0-21 15,0 22-15,0-22 16,0 0-16,0 0 0,0 0 0,21 0 16,1-21-16,-1 22 15,0-22-15,0 0 0,0 0 0,0 0 16,1-22-16,-1 1 15,0 0-15</inkml:trace>
  <inkml:trace contextRef="#ctx0" brushRef="#br0" timeOffset="119871.64">19092 10647 0,'21'0'0,"-21"-21"0,0 0 16,0-1-16,0 1 16,0 0-16,0 42 47,0 0-47,0 1 0,0 20 15,0-21-15,-21 0 16,21 22-16,0-22 0,0 21 0,0-21 15,-21 22-15,21-22 0,0 0 16,0 0-16,0 0 0,0 0 0,0 1 16,0-44 15,0 1-31,0 0 16,0 0-16</inkml:trace>
  <inkml:trace contextRef="#ctx0" brushRef="#br0" timeOffset="120240.71">19113 10202 0,'0'0'0,"-21"-42"0,0 21 0,0 0 15,0 0-15,0 21 16,-1 0 0,22 21-16,-21 0 0,21 0 15,0 0-15,0 0 0,0 1 16,0-1-16,21-21 0,1 21 15,-1-21-15,0 0 0,21 0 0,-21 0 16,22 0-16,-22 0 0,21 0 16,-21-21-16,22 0 0,-22 21 0,0-22 15,-21 1-15,0 0 0,0 0 16,0 0-16,0 0 0,-21-1 16,0 1-16,0 0 0,-22 0 0,22 0 15,-21 21-15,-1-21 0,22 21 16,-21 0-16,21 0 0,0 0 0,-1 0 15,1 21-15,0 0 0,21 0 16,0 0-16,0 0 0,0 1 0,0-1 16,0 21-16,0-21 0,0 0 15,21 22-15,0-22 0,22 0 0,-22 0 16,21 0-16,1 1 0,20-1 16</inkml:trace>
  <inkml:trace contextRef="#ctx0" brushRef="#br0" timeOffset="120963.65">19770 10541 0,'0'0'15,"0"21"-15,0 0 0,0 1 16,0-1-16,0 0 0,0 0 16,0 0-16,0 0 0,0 1 15,0-1-15,0 0 0,0 0 16,0 0-16,0 0 0,0 1 15,0-1-15,0 0 16,-22-21 15,22-21-31,0 0 0,-21-1 16,21 1-16,0 0 0,0-21 16,0-1-16,0 22 0,21-21 0,1 0 15,-1-1-15,0 1 0,0 0 0,0 20 16,22-20-16,-22 21 0,21 0 15,-21 21-15,0 0 0,22 0 0,-22 0 16,0 21-16,0 0 0,0 0 16,-21 0-16,0 22 0,0-1 0,0-21 15,0 22-15,0-1 16,0-21-16,0 21 0,0 1 0,0-22 0,0 0 16,0 0-16,0 0 0,0 1 15,0-1-15,22-21 0,-1 0 16,0 21-16,0-21 0,0 0 0,0 0 15,22 0-15,-22-21 0,21 21 16,1-21-16,-1-1 0,0 1 0,-21-21 16,22 21-16,-22-22 0,21 1 0,-21-21 15,1 20-15,-1-20 0,0-1 16,0 1-16,0 20 0,-21-20 0,0-1 16,0 22-16,21 0 0,-21 21 15,0-22-15,0 22 0,0 0 16,0 0-16,-21 42 31,0 0-31,21 21 0,0-20 16,-21 20-16,0 0 0,0 22 0,21-1 15,-22-20-15,1 20 0,0 1 0,21-1 16,-21-21-16,21 22 0,-21-22 16,21 1-16,0-1 0,0-21 0,0 21 15,0-20-15,0-1 0,0 0 16,21-21-16,0 0 0,0 0 0,0 0 15,1 0-15,-1 0 0,0 0 16,0-21-16,0 0 16,-21-1-16,21 1 0,1 0 0,-22 0 15,0-21-15,21 20 0</inkml:trace>
  <inkml:trace contextRef="#ctx0" brushRef="#br0" timeOffset="121147.54">20616 10520 0,'0'0'0,"-21"0"0,0 0 16,21-21 0,21 21-1,0 0-15,0 0 0,1-21 0,-1 21 16,0 0-16,0 0 0,0-22 16,0 22-16,22-21 0,-22 21 15,0 0-15,0-21 0,0 21 0,22-21 16,-22 21-16</inkml:trace>
  <inkml:trace contextRef="#ctx0" brushRef="#br0" timeOffset="121776.18">22077 10647 0,'0'0'0,"0"-21"16,0 0-16,0-1 0,0 1 15,0 0-15,0 0 0,0-21 16,0 20-16,0-20 0,0 21 0,0-21 16,0 20-16,0-20 0,0 21 0,0 0 15,0 0-15,0-1 0,-21 22 16,-1 0-16,1 0 0,0 0 15,-21 0-15,21 22 0,-1-1 16,-20 0-16,21 21 0,0-21 0,0 22 16,-1-1-16,1 22 0,0-22 15,21 0-15,0 1 0,0-1 16,0 0-16,0 1 0,0-22 0,21 21 16,-21-21-16,21 0 0,1 1 15,20-1-15,-21-21 0,0 0 0,0 0 16,22 0-16,-22 0 0,0 0 15,0 0-15,0-21 0,1-1 0,-1 1 16,0 0-16,-21 0 0,21-21 0,-21 20 16,21-20-16,-21 0 0,0-1 15,21 1-15,-21-21 0,0 20 0,0 1 16,22 21-16,-22 0 0,0-1 16,0 1-16,0 0 0,0 42 15,0 0 1,0 22-16,0-22 0,-22 21 15,22 1-15,0-22 0,-21 21 0,21 0 16,0 1-16,0-1 0,0-21 16,0 22-16,0-22 0,0 0 0,0 0 15,21 0-15,1 0 0,-22 1 16,21-22-16,0 0 0,0 21 0,0-21 16,0 0-16,1 0 0,-1 0 0,0-21 15,0 21-15,21-22 0,1 1 16,-1 0-16</inkml:trace>
  <inkml:trace contextRef="#ctx0" brushRef="#br0" timeOffset="122028.04">23177 10393 0,'-21'0'0,"0"0"16,42 0 15,0 0-31,1 0 16,-1 0-16,0 0 15,0 0-15,0 0 16,0 0 0,-21-21-16</inkml:trace>
  <inkml:trace contextRef="#ctx0" brushRef="#br0" timeOffset="122195.94">23135 10605 0,'0'0'0,"-21"21"0,21 0 16,-21-21-16,21 21 0,21-21 31,0 0-31,0 0 16,0 0-16,1 0 15,-1-21-15,0 21 0,0-21 0,0 21 16,-21-21-16,21-1 0,1 1 0,20 21 16,-21-21-16</inkml:trace>
  <inkml:trace contextRef="#ctx0" brushRef="#br0" timeOffset="122599.71">24278 10075 0,'0'0'0,"0"-21"0,0 0 0,0 0 15,0 0-15,0-22 0,0 22 0,0 0 16,0 0-16,0 0 15,0 42 17,0 0-32,0 0 0,0 0 0,0 22 15,0-1-15,0 0 0,0 1 0,0-1 16,-21 0-16,21 1 0,-21-1 16,21 0-16,0 1 0,0-1 0,0 0 15,0-20-15,0-1 0,0 21 16,0-21-16,0 0 0,0 1 15,0-1-15,0-42 32,0-1-32,0 1 15,0 0-15,21 0 0,0 0 16</inkml:trace>
  <inkml:trace contextRef="#ctx0" brushRef="#br0" timeOffset="123156.39">24596 10075 0,'0'-21'16,"0"0"-16,0 0 15,0 0-15,0 0 16,0 42 15,-22 0-15,22 0-16,-21 21 0,0-20 16,21 20-16,-21 0 0,0 1 0,0-1 15,21 0-15,0 1 0,0-22 0,0 21 16,0 0-16,0-20 0,0 20 15,0-21-15,0 0 0,0 0 0,21 1 16,0-1-16,0-21 0,0 0 16,0 0-16,1 0 0,20 0 15,-21 0-15,0 0 0,22 0 0,-22-21 16,0-1-16,0 1 0,0-21 16,0 21-16,22-22 0,-22-20 0,0 21 15,0-1-15,0 1 0,-21-22 0,0 22 16,0 0-16,0-1 0,0 1 15,0 0-15,0 21 0,-21-1 0,0 1 16,0 21-16,0 0 0,-22 0 16,22 0-16,-21 0 0,21 0 0,0 21 15,-1 1-15,1-1 0,0 0 0,0 0 16,21 0-16,-21 0 16,21 1-16,0-1 0,0 0 15,21 0-15,0-21 0,0 0 16,0 0-16,1 0 0</inkml:trace>
  <inkml:trace contextRef="#ctx0" brushRef="#br0" timeOffset="123388.26">25675 10075 0,'0'0'0,"-63"0"15,41 0 1,44 0 15,-1 0-15,0 0 0,-21 22-16,0-1 15,0 0-15</inkml:trace>
  <inkml:trace contextRef="#ctx0" brushRef="#br0" timeOffset="123612.13">25654 10647 0,'0'0'0,"0"21"0,0 0 0,0 0 15,0 1-15,0-1 0,-21 21 0,21-21 16,-21 0-16,21 1 0,0-1 15,-22 0-15,1 0 0,0 0 0,0 0 16,-21 1-16,20-1 0,-20 0 0,21 0 16,-21 0-16,-1 0 15,1 1-15,-22-1 0,22 0 0,-21 0 0,20-21 16,-20 21-16,20-21 0,1 0 0</inkml:trace>
  <inkml:trace contextRef="#ctx0" brushRef="#br0" timeOffset="124268.29">18478 12806 0,'0'0'0,"0"-21"0,-21 0 0,21-43 15,-21 43-15,0 21 16,0 0 0,0 0-16,21 21 0,-22 0 0,22 0 15,-21 22-15,21 20 0,0 1 16,0-1-16,0 1 0,0-1 0,0 22 15,0 0-15,0-1 0,0-20 16,0 20-16,0 1 0,0 0 0,0-22 16,0 1-16,0-1 0,0-20 15,0-1-15,0 0 0,0-21 0,0 1 16,0-1-16,0 0 0,21-21 0,-21-21 31,0 0-31,0-1 0</inkml:trace>
  <inkml:trace contextRef="#ctx0" brushRef="#br0" timeOffset="124567.63">18203 13187 0,'-42'-85'16,"84"170"-16,-84-212 0,42 85 0,0-1 16,0 1-16,0 0 0,0-1 0,0 22 15,0-21-15,42 21 0,-21-22 16,22 22-16,-1 0 0,0 0 0,22 0 15,-22-1-15,22 22 0,-22 0 16,0 0-16,1 22 0,-1 20 0,-21-21 16,0 21-16,-21 1 15,0-1-15,0 0 0,-21 1 0,0-1 16,0 0-16,-21 1 0,20-1 16,-20-21-16,21 22 0,-21-22 0,20 0 15,1 0-15,21 0 0,0 0 0,21-21 31,1 0-31,-1-21 16,0 21-16,0-21 0,0 0 16</inkml:trace>
  <inkml:trace contextRef="#ctx0" brushRef="#br0" timeOffset="124996.68">19029 12721 0,'0'21'15,"0"1"1,-21-1-16,21 21 0,-22-21 0,22 22 16,0-1-16,0-21 0,-21 21 15,21 1-15,0-22 0,-21 21 0,21-21 16,0 22-16,0-22 0,0 0 16,0 21-16,0-20 0,0-1 15,21 0-15,0-21 0,1 0 16,-1 0-16,0 0 0,21-21 15,-21 0-15,1-1 0,20 1 0,-21 0 16,21-21-16,-20 21 0,-1-22 16,0 1-16,0 21 0,0-22 0,0 1 15,-21 0-15,0 21 0,0-22 16,0 22-16,0 0 0,0 42 31,-21 0-31,21 22 16,-21-22-16,21 21 0,0-21 0,0 22 15,0-22-15,0 21 0,0-21 16,0 0-16,0 22 0,0-22 16,0 0-16,0 0 15,21-21-15,0 0 0,1 0 16,-1 0-16,0 0 0,0-21 0,21 0 16,-20 0-16</inkml:trace>
  <inkml:trace contextRef="#ctx0" brushRef="#br0" timeOffset="126340.41">19791 12552 0,'0'0'0,"0"-42"0,0-1 16,0 22-16,0 0 0,0 0 15,0 0-15,0 42 16,0 21-16,0-21 16,0 22-16,0-1 0,0 0 15,0 1-15,-21 20 0,-1-21 0,22 22 16,-21-22-16,21 1 0,-21 20 15,0-21-15,0 1 0,21-22 0,-21 21 16,21-21-16,-22 1 0,22-1 16,0 0-16,0-42 15,0 0 1,0-1-16,0 1 16,22 0-16,-1-21 0,0 21 0,0-1 15,0-20-15,0 21 0,22 0 16,-22 0-16,0 21 0,21 0 15,-20 0-15,20 0 0,-21 0 0,21 0 16,-20 21-16,20 0 0,-21 0 16,0 0-16,0 0 0,1 1 0,-22-1 15,0 0-15,0 21 0,0-21 16,0 1-16,-22-1 0,1-21 0,0 21 16,0 0-16,0 0 0,-22-21 15,22 21-15,-21-21 0,21 0 0,0 0 16,-22 0-16,22 0 0,0 0 0,0 0 15,0 0-15,-1 0 0,1 0 16,42 0 0,1 0-1,-1 0-15,21 0 0,-21 0 16,22 0-16,-1 0 0,0 0 0,1 0 16,-1-21-16,0 21 0,1-21 15,-1 0-15,21 0 0,-20 0 0,-1-1 16,0 1-16,1 0 0,-1-21 0,-21 21 15,22-22-15,-22 1 0,0-22 16,21 22-16,-21 0 0,-21-22 0,22 22 16,-22 0-16,21-1 0,-21 1 15,0 21-15,0-22 0,0 22 0,0 0 16,0 0-16,0 42 31,0 0-31,-21 22 0,21-22 16,-22 21-16,22 0 0,-21 1 15,21-1-15,-21 0 0,21 1 0,-21-1 16,21 22-16,0-22 0,0-21 16,0 21-16,0 1 0,0-22 0,21 0 15,0 0-15,0 0 0,1 1 0,-1-22 16,21 0-16,-21 0 0,22 0 16,-22 0-16,0 0 0,0 0 0,21-22 15,-20 1-15,-1 0 0,0 0 16,0 0-16,0 0 0,-21-22 15,21 22-15,1-21 0,-22-1 0,0 22 16,0 0-16,0 0 0,0 0 16,0 0-16,0 42 15,0 0-15,0 0 16,0 21-16,0-20 0,0 20 0,0-21 16,0 21-16,0-20 0,0 20 0,0-21 15,0 0-15,0 0 0,0 1 16,21-1-16,0 0 0,0 0 0,0-21 15,0 0-15,1 21 0,20-21 16,-21 0-16,21 0 0,-20 0 16,-1 0-16,21-21 0,-21 0 0,0 0 15,1 21-15,-1-21 0,0-22 16,0 22-16,0 0 0,0-21 0,1-1 16,-1 22-16,0-21 0,-21 21 0,21-22 15,0 22-15,-21 0 0,21 0 16,1 21-16,-1 0 0,0 0 15,0 0 1,-21 21-16,0 0 16,0 0-1,21-21 17,-21-21-32,0 0 15,0 0-15,0 0 0,0-1 16,0 1-16,0 0 0,0 0 15,0 0 1,-21 21-16,0 21 16,21 0-16,-21 0 0,0 0 15,-1 1-15,1 20 0,0 0 0,0 1 16,0-22-16,21 21 0,0 0 0,-21-20 16,21 20-16,0-21 0,0 0 15,0 22-15,0-22 0,21 0 16,0 0-16,0-21 0,0 0 15,0 0-15,1 0 16,-1 0-16,21 0 0,-21 0 0,0-21 16,1 21-16,-1-21 0,0 0 15,0-1-15,0 1 0</inkml:trace>
  <inkml:trace contextRef="#ctx0" brushRef="#br0" timeOffset="126536.46">21124 12467 0,'0'0'0,"-42"0"0,0 0 0,20 0 0,1 0 16,0 0-16,0 0 0,42 0 31,0 0-31,0 0 16,1 0-16,-1 0 0,21 0 0,-21 0 15</inkml:trace>
  <inkml:trace contextRef="#ctx0" brushRef="#br0" timeOffset="127136.12">22754 12637 0,'0'0'0,"-21"-22"0,21-20 16,0 21-1,0 0-15,0 0 0,21 21 16,0 0-16,0 0 15,1 21-15,20 21 0,-21-21 16,0 22-16,0-1 0,-21 0 16,0 1-16,22-1 0,-22 0 15,0 1-15,0-1 0,0-21 0,0 21 16,0-20-16,0 20 0,0-21 0,0 0 16,0 0-16,0 1 15,0-44 1,0 1-16,21 0 15,0 0-15,0-21 0,0-1 0,-21 22 16,21-21-16,1-22 0,-1 22 16,0 0-16,0-1 0,-21 1 15,21 21-15,-21-22 0,21 22 0,-21 0 0,0 0 16,22 0-16,-1 21 16,0 0-16,0 0 15,0 0-15</inkml:trace>
  <inkml:trace contextRef="#ctx0" brushRef="#br0" timeOffset="127535.89">23580 12594 0,'0'-21'31,"-22"21"-15,1 0-16,0 0 15,0 0 1,0 21-16,0 0 0,21 1 15,0-1-15,-22 21 0,22 0 16,-21-20-16,0 20 0,21 0 16,0 1-16,0-1 0,0-21 0,0 21 15,0-20-15,0-1 0,21 0 0,22 0 16,-22-21-16,0 0 0,21 0 16,-21 0-16,22 0 0,-1-21 0,-21 0 15,22 0-15,-22-1 0,21 1 16,-21-21-16,0 21 0,1-22 0,-22 22 15,0-21-15,0 0 0,0 20 16,0-20-16,-22 21 0,1-21 0,0 20 16,0 1-16,-21 0 0,20 21 15,-20 0-15,0 0 0,21 0 16,-1 0-16,-20 0 0,21 0 0,0 21 16,0 0-16,21 1 0,0-1 0,0 21 15,0-21-15,0 0 0,0 1 16,0-1-16,21 0 0,0-21 15</inkml:trace>
  <inkml:trace contextRef="#ctx0" brushRef="#br0" timeOffset="127763.76">24151 12637 0,'0'21'46,"0"0"-46,0 0 0,0 21 0,0-20 16,-21 20-16,21-21 0,-21 0 16,21 22-16,0-22 0,0 21 0,-21-21 15,21 0-15,0 1 0,0-1 0,0 0 16,0-42 15,21 0-31,-21-1 0</inkml:trace>
  <inkml:trace contextRef="#ctx0" brushRef="#br0" timeOffset="127948.17">24215 12425 0,'0'0'0,"0"-21"0,0-22 16,0 22-16,-22 21 0,22-21 16,0 42 30,0 0-46,0 1 0,22-1 16,-1 0-16,0 0 0,0 0 16</inkml:trace>
  <inkml:trace contextRef="#ctx0" brushRef="#br0" timeOffset="128476.18">24955 12806 0,'22'-42'16,"-22"20"-16,0 1 16,0 0-16,0 0 0,0 0 0,0 0 15,0-1-15,-22 1 0,1 0 16,0 0-16,0 21 0,0 0 0,0 0 16,-1 0-16,1 0 15,-21 0-15,21 21 0,0 0 0,-1 0 16,1 1-16,0 20 0,0-21 0,21 21 15,-21 1-15,21-1 0,0-21 16,0 22-16,0-1 0,21-21 0,0 0 16,0 0-16,0 1 0,1-22 15,-1 0-15,21 0 0,-21 0 0,0 0 16,1 0-16,20 0 0,-21-22 0,0 1 16,0 0-16,1 0 0,-1-21 15,0-1-15,0 1 0,0 0 16,0-1-16,-21-20 0,22 20 15,-1-20-15,-21-1 0,21 22 0,-21-21 16,0-1-16,0 1 0,21-1 0,-21 1 16,0-1-16,0 22 0,0 21 15,0-22-15,0 22 0,0 42 16,0 22 0,-21-1-16,0 0 0,0 1 0,-1 20 15,22 1-15,-21-1 0,21 1 0,-21-1 16,21-21-16,0 22 0,0-1 15,0-20-15,0 20 0,0-20 0,0-1 16,0-21-16,21 21 0,-21-20 16,21-1-16,1 0 0,-22 0 15,21-21-15,0 0 0,0 0 0,0 0 16,0 0-16</inkml:trace>
  <inkml:trace contextRef="#ctx0" brushRef="#br0" timeOffset="128983.33">26225 12615 0,'0'0'0,"-63"-42"16,63 21-16,-21 21 16,0-21-1,-1 21-15,1 0 0,0 0 16,0 0-16,21 21 0,-21 0 0,0 0 15,-1 0-15,1 1 0,0-1 16,0 21-16,0-21 0,21 22 0,0-22 16,-21 21-16,21-21 0,0 22 15,0-22-15,0 0 0,0 0 0,21 0 16,0-21-16,0 0 16,21 0-16,-20 0 0,-1 0 15,0 0-15,0-21 0,21 0 0,-20 0 16,-1 0-16,0-22 0,0 1 15,0 21-15,0-22 0,1 1 16,-22-21-16,21 20 0,0-20 0,-21 20 16,21-20-16,-21-1 0,0 22 15,0-21-15,0 20 0,0 1 0,0 21 16,0-22-16,0 22 0,-21 21 16,21 21-1,-21 22-15,0-22 0,21 21 0,0 1 16,0-1-16,-22 21 0,22-20 15,0-1-15,0 0 0,0 1 16,0-1-16,0 0 0,0 1 0,0-1 16,0-21-16,0 22 0,0-22 15,0 0-15,0 0 0,22 0 16,-1-21-16,0 0 0</inkml:trace>
  <inkml:trace contextRef="#ctx0" brushRef="#br0" timeOffset="130322.12">26416 12658 0,'0'0'0,"-21"0"0,0 0 16,-1 0-1,22 21 1,22-21 0,-1 0-1,0 0-15,0 0 0,0 0 16,0 0-16,1 0 15,-22-21-15,0 0 16,21 21-16,-21-22 0,0 1 16,0 0-16,0 0 0,0 0 15,-21 21 1,-1 0-16,1 21 16,0 0-16,21 0 15,-21 0-15,21 1 0,0-1 0,0 0 16,0 0-16,-21 21 0,21-20 0,0-1 15,0 0-15,0 0 16,0 0-16,21 0 0,0-21 16,0 22-16,0-22 0,22 0 15,-22 0-15,0 0 0,0 0 16,22 0-16,-22 0 0,0 0 0,0-22 16,0 1-16,-21 0 0,21 0 0,1 0 15,-22 0-15,0-1 0,0 1 16,0 0-16,21 0 0,-21 0 0,0 0 15,0-1-15,-21 22 32,21 22-32,0-1 15,0 0-15,0 0 0,0 0 16,-22 0-16,22 1 0,0-1 0,0 0 16,-21 0-16,21 0 0,0 0 0,0 1 15,0-1-15,0 0 0,-21-21 16,21 21-16,0-42 31,0 0-15,0 0-16,0-1 0,0 1 15,0 0-15,21 0 0,-21-21 0,0 20 16,21 1-16,1 0 0,-22-21 16,21 21-16,0 21 0,0-22 15,-21 1-15,21 21 0,0 0 0,1-21 16,-1 21-1,0 0-15,-21 21 0,0 0 16,0 1-16,0-1 16,0 0-16,0 0 0,0 0 0,0 0 15,0 1-15,0-1 0,-21 0 0,0 0 16,-1 0-16,22-42 62,0 0-62,22 0 0,-1 0 0,0-1 16,0 1-16,0 0 0,0-21 0,1 21 16,-1-1-16,0 1 0,0 0 15,0 0-15,-21 0 0,21 0 0,1 21 16,-22 21 0,0 0-16,0 0 15,0 0-15,0 0 0,-22 1 16,1 20-16,21-21 0,-21 0 15,21 0-15,0 1 0,0-1 0,0 0 16,0 0-16,0 0 16,0 0-16,21-21 15,0 0-15,1 0 0,-1 0 16,0 0-16,0 0 16,-21-21-16,21 0 0,0 0 0,1 21 15,-22-21-15,21 0 0,-21-1 0,0 1 16,21 0-16,-21 0 0,21 0 15,-21 0-15,0-1 16,0 44 0,0-1-1,-21-21-15,21 21 0,0 0 0,0 0 16,0 0-16,-21 1 0,21-1 16,0 0-16,0 0 15,0 0-15,21-21 16,0 0-1,0 0-15,0 0 16,1 0-16,-1-21 0,0 0 0,-21 0 16,21 0-16,0-22 15,-21 22-15,0 0 0,0 0 0,0 0 16,0-1-16,0 1 0,-21 21 31,0 0-31,0 0 0,0 0 16,21 21-16,-22 1 0,1-22 0,0 21 15,21 0-15,0 0 16,0 0-16,0 0 16</inkml:trace>
  <inkml:trace contextRef="#ctx0" brushRef="#br0" timeOffset="130619.95">27771 12510 0,'0'0'0,"0"-22"0,-22 22 15,1 0-15,0 0 16,21 22-16,-21-22 16,0 21-16,21 0 0,-21 0 0,21 0 15,0 0-15,-22 1 0,22 20 16,-21-21-16,21 0 0,-21 0 0,21 1 15,-21-1-15,21 0 0,0 0 16,0 0-16,0 0 0,0 1 0,0-1 16,0 0-16,0 0 15,21-21 17</inkml:trace>
  <inkml:trace contextRef="#ctx0" brushRef="#br0" timeOffset="130904.05">27855 12594 0,'0'-21'16,"0"42"15,0 0-31,0 1 15,0-1-15,0 0 0,0 0 16,0 21-16,0-20 0,0-1 0,-21 21 16,21-21-16,-21 22 0,21-22 15,-21 0-15,21 0 0,0 0 0,0 0 16,-21 1-16,21-1 0,-22 0 16,22 0-16,-21-21 15,0 0 1,0 0-16</inkml:trace>
  <inkml:trace contextRef="#ctx0" brushRef="#br0" timeOffset="131751.54">19558 14288 0,'0'0'0,"0"-22"16,21 1-16,-21 0 15,0 0-15,0 0 16,-21 21-16,0 0 16,0 0-16,-1 0 0,-20 0 0,0 21 15,-1 0-15,22 0 0,-21 0 0,0 1 16,-1-1-16,22 0 0,0 0 15,0 0-15,0 0 0,21 1 0,0-1 32,21-21-32,0 0 0,21 0 15,-21 0-15,22 0 0,-22 0 0,21 0 16,1 0-16,-22 0 0,21 21 16,-21-21-16,0 21 0,1-21 0,-1 21 15,-21 0-15,0 1 0,0-1 16,-21 0-16,-1 21 0,1-21 0,-21 1 15,0-1-15,-22 0 0,22 21 0,-1-21 16,-20 1-16,21-1 0,-1 0 16,1 0-16,21-21 0,-22 21 0,22 0 15,0-21-15,21 22 0,0-1 16,0 0 15,21-21-31,0 0 16,1 21-16,-1 0 15,-21 0-15,21-21 0,-21 22 16,0-1-16,0 0 0,0 0 16,0 0-16,0 0 0,0 1 0,0-1 15,0 0-15,0 0 0,0 0 0,0 0 16,0 22-16,0-22 0,0 0 16,0 0-16,0 0 0</inkml:trace>
  <inkml:trace contextRef="#ctx0" brushRef="#br0" timeOffset="132236.26">19473 16193 0,'0'0'0,"-21"21"16,0-21-16,42 0 47,-21 21-16,0 0-31,0 0 16,-21 0-16,0 1 0,-22-1 15,22 0-15,0 0 0,-21 0 0,21 22 16,-1-22-16,1 0 0,0 21 0,0-21 15,21 1-15,0-1 0,0 0 16,0 0-16,0 0 0,21 0 0,0 1 16,0-1-16,1 0 0,-1 0 0,21 0 15,-21 0-15,0 1 0,22-1 16,-22-21-16,0 21 0,21 0 0,-20 0 16,-1 0-16,0-21 0,0 22 15,-21-1-15,0 0 16,0 0-16,0 0 0,-21-21 15,-21 0-15,20 21 0,1-21 16,-21 0-16,0 0 0,20 0 0,-20 0 16,0 0-16,-1 0 0,22 0 0,-21 0 15,21 0-15,0-21 0,21 0 16,0 0-16,0-21 0,0 20 0</inkml:trace>
  <inkml:trace contextRef="#ctx0" brushRef="#br0" timeOffset="132572.07">19664 15685 0,'0'0'0,"-43"-22"0,1 22 0,0 0 15,-1 0-15,1-21 0,21 21 0,-21 0 16,20 0-16,1 0 0,21-21 15,43 21-15,-22 0 16,21 0-16,0 0 0,22 0 0,21-21 16,-22 21-16,22 0 15,-1 0-15,22 0 0,-21-21 0,21 21 16,0 0-16,-1 0 0,1-21 0,-21 21 16,0 0-16,-1 0 0,-20 0 15,-22 0-15,-21 0 0,22 0 0,-65 0 31,1 0-31,-21 0 0,0 0 0,-1 0 16,-20 0-16,-1 0 0,-20 0 0,-1 0 16,0 0-16</inkml:trace>
  <inkml:trace contextRef="#ctx0" brushRef="#br0" timeOffset="132783.5">19664 15642 0,'0'0'0,"-85"0"16,-63 64-1,106-64-15,20 21 0,22 0 0,0 0 16,22 0-16,-1-21 0,21 0 15,0 22-15,22-22 0,-1 0 16,22 0-16,0 0 0,-1 21 0,1-21 16,0 0-16,21 0 0,84 0 15,-84 0-15,-21 0 0,-1 0 16,-20 0-16,-1 0 0,-20 0 0,-1 0 16,-21 0-16,0 0 0,-42 0 15,0 0-15,0 0 16,-22 0-16,-20 0 0,-1 0 15</inkml:trace>
  <inkml:trace contextRef="#ctx0" brushRef="#br0" timeOffset="132956.4">19770 15939 0,'0'0'15,"-85"21"-15,21 0 0,1-21 0,21 21 16,-1 0-16,43 0 0,43-21 16,-22 0-16,42 0 15,-20 0-15,20 0 0,22 0 16,-22 0-16,22 0 0,0-21 0,-1 21 15,1 0-15,0 0 0,-1-21 0,1 21 16,0 0-16,-22 0 16,1-21-16,-1 21 0,-21 0 0,1 0 15</inkml:trace>
  <inkml:trace contextRef="#ctx0" brushRef="#br0" timeOffset="133640">20383 17844 0,'0'0'0,"0"-22"16,0 1-16,22 0 0,-22 0 15,0 0-15,0 0 16,0-1-16,21 1 0,-21 0 0,21 0 15,-21 0-15,0 0 0,21-1 16,0 1-16,-21 42 31,0 1-31,-21-1 16,0 0-16,-21 21 0,20-21 0,1 22 16,-21-1-16,21 0 0,-22-20 15,22 20-15,0 0 0,0 1 0,21-1 16,0-21-16,0 21 0,0-20 15,0 20-15,21-21 0,0 21 0,22-20 16,-22-1-16,21 0 16,0 0-16,22 0 0,-22 0 0,1-21 0,20 0 15,-21 22-15,1-22 16,-1 0-16,0 0 0,-20 21 0,-1-21 16,-21 21-16,0 0 15,-21 0-15,-22 0 0,22 1 16,-21-1-16,-1 0 0,22 0 15,-21 0-15,21 0 0,-22 22 0,22-22 16,0 0-16,0 21 0,21-20 16,0-1-16,0 21 0,-21-21 0,21 0 15,0 1-15,-21 20 0,21-21 16,-22 0-16,1 0 0,0 1 0,0-1 16,-21 0-16,20-21 0,-41 0 15,21 0-15,-22 0 0,1 0 0</inkml:trace>
  <inkml:trace contextRef="#ctx0" brushRef="#br1" timeOffset="139963.32">19516 11324 0,'0'0'0,"-43"0"15,22 0-15,-21 0 0,-1 21 16,22-21-16,-21 0 0,0 0 16,-1 22-16,1-22 0,21 0 0,-22 0 15,1 21-15,21-21 0,0 0 16,-22 0-16,22 21 0,0-21 16,0 0-1,21 21 32,21-21 0,0 0-31,0 0-16,1 0 0,20 0 0,-21 0 15,21 0-15,1 0 0,-1 0 16,22-21-16,-22 21 0,21 0 0,1 0 15,-1-21-15,1 21 0,-1 0 16,1 0-16,21-21 0,-22 21 0,1 0 16,20 0-16,-20-22 0,20 22 0,1-21 15,21 21-15,-21 0 0,-1 0 16,1 0-16,21-21 0,-22 21 0,1 0 16,0 0-16,-1 0 0,1-21 15,0 21-15,-1 0 0,1 0 0,0-21 16,-1 21-16,1 0 0,0-21 15,-1-1-15,1 22 0,0-21 16,-22 21-16,22-21 0,0 21 0,-1-21 16,1 21-16,-22 0 0,22-21 15,-21 21-15,-1 0 0,1-21 0,-1 21 16,-21-22-16,1 22 0,-1 0 16,-21 0-16,22 0 0,-22-21 0,0 21 15,0 0-15,0 0 0,0 0 16,1 0-1,-44 0 17,1 0-32,-21 0 15,21 0-15,-22 0 0</inkml:trace>
  <inkml:trace contextRef="#ctx0" brushRef="#br1" timeOffset="140871.79">19177 11748 0,'0'0'0,"-21"0"0,0 0 16,-1 0-16,1 0 0,0 0 15,0 0 1,0 0-16,0 21 0,-1-21 16,1 0-16,0 0 0,0 0 15,42 0 32,0 0-47,0 0 0,22 0 16,-22 0-16,0-21 0,21 21 15,1 0-15,-22 0 0,21-22 0,1 22 16,-1-21-16,-21 21 0,43 0 0,-22 0 16,0-21-16,1 21 15,20 0-15,-21-21 0,22 0 0,-1 21 16,1-21-16,-1 21 0,1-22 16,-1 22-16,22-21 0,0 21 0,-22-21 15,22 21-15,0 0 0,-1-21 16,1 21-16,0 0 0,-22-21 0,22 21 15,-22-21-15,1 21 0,20-22 0,-20 22 16,21-21-16,-1 21 0,-20-21 16,20 21-16,1-21 0,0 21 0,21-21 15,-22 21-15,1-21 0,0-1 16,-22 22-16,22-21 0,-1 21 0,1 0 16,21-21-16,-21 21 0,-1-21 15,1 21-15,0 0 0,-1 0 16,1-21-16,0 0 0,-1 21 0,1 0 15,-22 0-15,22-22 0,-21 22 16,20 0-16,-41 0 0,20 0 0,-21-21 16,1 21-16,-1 0 0,-21 0 15,0 0-15,1 0 0,-1 0 0,0 0 16,0 0 46,-42 0-15,0 0-31,0 0-16,-1 0 0,1 0 16,-21 0-16,21 0 0</inkml:trace>
  <inkml:trace contextRef="#ctx0" brushRef="#br1" timeOffset="144856.51">5228 12340 0,'0'0'0,"-21"21"46,0-21-30,0 0-16,-1 22 0,1-22 16,0 21-16,0-21 0,-21 21 15,20-21-15,-20 21 0,21-21 0,-21 0 16,20 21-16,-20-21 0,21 0 16,0 21-16,-22-21 0,22 0 0,0 0 15,0 0-15,0 0 0,0 0 16,-1 0-16,1 0 0,0 0 15,0 0 1,21 22-16,-21-22 0,42 0 63,0 0-63,0 0 0,0 0 0,22-22 15,-22 22-15,21 0 0,1 0 16,-1-21-16,21 21 0,-20 0 0,20 0 15,1-21-15,-1 21 0,1 0 16,-1 0-16,22-21 0,0 21 0,-22 0 16,22 0-16,-1 0 0,-20-21 15,21 21-15,-22 0 0,-21 0 0,1 0 16,-1 0-16,0 0 0,-20 0 16,-1 0-16,0 0 0,0 0 31,-42 0 16,0 0-32,0-21-15,-1 21 0,-20 0 16,0 0-16,-1 0 0</inkml:trace>
  <inkml:trace contextRef="#ctx0" brushRef="#br1" timeOffset="145327.12">4424 12679 0,'0'0'0,"-21"0"0,-1 0 0,1 0 16,0 0-16,42 0 47,0 0-47,1 0 0,20 0 16,0 0-16,1 0 0,20 0 15,1 0-15,-1 0 0,1 0 16,20-21-16,-20 21 0,20-21 0,1 21 15,0-22-15,-1 22 0,22-21 16,-21 21-16,21 0 0,-22-21 0,1 21 16,0 0-16,-22 0 0,1-21 0,-1 21 15,-20 0-15,-1 0 0,-21 0 16,0 0-16,0 0 0,1 0 0,-22-21 47</inkml:trace>
  <inkml:trace contextRef="#ctx0" brushRef="#br2" timeOffset="-161792.49">15071 11409 0,'-22'-21'32,"1"21"46,0 0-47,0 0 0,0-21-15,0 21-1,21-22-15,-22 22 16,22-21-16,-21 21 16,21-21-16,0 0 15,0 0 17,21 0-1,1 21-31,-1 0 15,0-22-15,0 22 16,0 0-16,0 0 16,1-21-16,-1 21 0,0-21 15,0 21 1,0 0-16,0 0 16,1 0-16,-1 0 15,0 0 1,0 0-16,-21 21 15,21-21-15,-21 21 0,21-21 16,-21 22-16,22-22 0,-1 0 0,-21 21 16,21-21-16,0 21 15,0-21-15,-21 21 0,21-21 16,1 21-16,-22 0 0,0 1 16,0-1-1,0 0-15,0 0 16,0 0-16,0 0 15,0 1-15,0-1 16,0 0-16,0 0 16,0 0-16,0 0 15,0 1-15,0-1 16,0 0-16,-22-21 0,22 21 16,0 0-16,0 0 15,-21-21-15,21 22 0,0-1 16,-21 0-16,0 0 15,21 0-15,-21 0 16,21 1 0,-21-22-16,21 21 0,0 0 15,0 0-15,-22-21 16,22 21-16,-21-21 0,21 21 16,-21 1-16,21-1 15,0 0-15,-21-21 0,21 21 0,-21 0 16,0 0-16,21 1 15,0-1-15,-22-21 0,22 21 0,-21 0 16,21 0-16,0 0 0,-21-21 16,21 22-16,0-1 15,-21 0-15,21 0 0,0 0 32,0 0-32,0 1 15,0-1-15,0 0 16,0 0-16,0 0 15,0 0-15,0 1 16,0-1 0,21 0-1,-21 0-15,21-21 16,0 21-16,1 0 16,-1-21-1,0 0 1,0 0-16,0 0 0,0 22 15,1-22-15,-1 0 16,0 0-16,0 0 16,0 0-16,0 0 0,1 0 15,-1 0-15,0 0 0,0 0 16,0 0-16,0 0 0,1-22 16,-1 22-16,0 0 15,0-21-15,0 0 0,0 21 16,1-21-16,-1 21 15,-21-21 1,0 0 15,-21 21 32,-1 0-63,1 21 15,0 0 1,0-21-16,21 21 16,0 0-1,-21-21-15,21 21 16,-21 1-16,21-1 16,0 0-16,0 0 15,0 0-15,0 0 16,0 1-16,-22-22 0,22 21 15,0 0-15,0 0 0,0 0 16,-21-21-16,21 21 0,0 1 16,0-1-16,0 0 0,0 0 15,0 0-15,0 0 16,0 1-16,0-1 16,0 0-16,0 0 15,0 0-15,0 0 0,0 1 16,0-1-16,0 0 15,0 0-15,0 0 0,21 0 16,-21 1-16,0-1 16,22 0-16,-22 0 0,0 0 15,21 0-15,-21 1 0,0-1 16,0 0-16,0 0 0,0 0 16,0 0-16,0 1 0,0-1 15,0 0-15,0 0 0,0 0 0,0 0 16,0 1-16,0-1 0,0 0 15,0 0-15,0 0 0,0 0 0,0 1 16,0-1-16,0 0 0,0 0 16,0 0-16,0 0 15,0 1-15,0-1 0,0 0 16,0 0-16,0 0 0,0 0 16,-21 1-1,-1-22-15,22 21 16,0 0-16,-21-21 0,0 21 15,0-21 1,0 21-16,0-21 16,21 21-16,-22-21 15,1 0 1,21 22-16,-21-22 0,0 0 0,0 0 16,0 21-16,-1-21 15,1 0-15,21 21 16,-21-21-16,0 0 0,0 21 15,0-21-15,-1 0 0,1 0 16,0 0-16,21 21 16,-21-21-16,0 0 0,0 0 0,-1 0 15,1 0-15,0 0 16,0 0-16,0 0 16,0 0-16,-1 0 0,1 0 15,0 0-15,0 0 0,0 0 16,0 0-16,-1 0 15,1 0-15,0 0 0,0 0 0,0 0 16,0 0-16,-1 0 0,1 0 16,0 0-16,0 0 15,0 0-15,0 0 0,-1 0 16,1 0 0,21-21-16,0 42 93,21-21-93,1 0 16,-1 0-16,0 0 16,0 21-16,0-21 0,0 0 15,1 0-15,-1 0 16,0 0-16,0 0 0,0 0 0,0 0 15,1 0-15,-1 0 0,0 0 0,0 0 16,0 0-16,0 0 0,1 0 16,-1 0-16,0-21 0,0 21 0,0 0 15,0 0-15,1 0 0,-1 0 0,0-21 16,0 21 0,0 0-16,0-21 0,1 21 0,-1 0 15,0-21-15,0 21 0,0 0 16,0 0-16,1-21 15,-1 21-15,0 0 0,0-22 16,0 22-16,0 0 0,-21-21 16,22 21-16,-1-21 15,0 21-15,0-21 16,0 0 0,0 21-1,-21-21-15,22 21 16,-22-22-16,21 22 0,-21-21 15,21 21-15,-21-21 0,21 0 16,0 21-16,-21-21 0,0 0 16,21-1-16,1 1 15,-22 0-15,0 0 16,0 0-16,21 0 0,-21-1 16,0 1-16,21 0 0,-21 0 0,0 0 15,21 0-15,-21-22 0,0 22 16,0 0-16,0 0 0,0 0 0,21-1 15,-21 1-15,0 0 0,0 0 16,0 0-16,0 0 0,0-1 16,0 1-16,0 0 15,0 0-15,0 0 0,0 0 16,0-1-16,-21 1 16,21 0-16,-21 0 0,21 0 15,0 0-15,-21-1 16,0 1-16,-1 21 15,22-21-15,-21 0 0,0 21 16,21-21-16,-21 0 16,0 21-1,21-22-15,0 1 0,-21 21 16,21-21-16,-22 21 16,22-21-16,0 0 15,0 0 1,0-1-16,0 1 15,0 0-15,0 0 16,0 0 0,0 0-16,0-1 15,0 1-15,0 0 0,0 0 16,0 0 0,0 0-1,0-1 1,22 1-16,-22 0 15,0 0 1,21 21 0,-21-21-16,21 21 15,-21-21-15,21-1 32,-21 44 77,0-1-93,0 0-1,0 0 1,0 0-16,-21 0 15,0-21 1,21 22-16,-21-22 16,21 21-16,-22-21 15,1 0-15,21 21 0,-21-21 16,0 21 0,0-21-16,0 0 0,-1 0 31,1 0-31,0 21 0,0-21 15,0 0-15,0 0 0,-1 0 16,1 0-16,0 0 0,0 0 16,0 0-16,0 0 0,-1 0 15,1 0-15,0 0 16,21-21-16,-21 21 16,0-21-16,0 0 15,21 0 1,0-1-1,0 1 1,0 0 0,0 0-1,0 0-15,0 0 16,21-1-16,0 1 16,0 0-16,-21 0 15,21 0-15,0 0 16,-21-1-16,22 1 0,-22 0 15,21 0-15,-21 0 0,21 0 0,-21-1 16,21 1-16,-21 0 16,0 0-16,0 0 0,0 0 0,21-1 0,-21 1 15,0 0-15,21 0 16,-21 0-16,0-22 0,0 22 0,0 0 16,0 0-16,22 0 0,-22 0 0,21-1 15,-21 1-15,0 0 16,21 0-16,-21 0 0,21 21 0,-21-21 15,0-1-15,0 1 0,21 21 16,-21-21-16,21 0 0,1 0 16,-22 0-16,0-1 0,0 1 15,0 0-15,0 0 16,0 0-16,0 0 16,0-1-1,0 1 1,0 0-1,0 0-15,0 0 16,-22 0-16,1-1 16,0 22-1,21-21-15,0 0 16,-21 0 0,0 21-16,21-21 0,0 0 15,-21 21 1,-1-22-16,22 1 0,-21 21 15,21-21-15,-21 0 16,0 21 0,21-21-16,-21 0 0,0 21 15,-1-22-15,1 22 16,0-21-16,0 21 16,0 0-1,0 0-15,-1 0 0,1 0 16,0 0-16,0 0 0,0 0 15,0 0-15,-1 0 16,1 0 0,0 0-16,0 0 0,21 21 15,-21 1-15,0-1 16,-1-21-16,22 21 0,0 0 16,-21 0-16,21 0 0,0 1 15,-21-1-15,21 0 16,0 0-16,0 0 0,0 0 15,0 1-15,0-1 0,0 0 0,0 0 16,0 0-16,0 0 16,0 1-16,21-1 0,-21 0 0,21 0 15,-21 0-15,22 0 16,-22 1-16,21-22 0,-21 21 0,21 0 31,0-21 16,-21-21-31,0 0-1,0-1 1,-21 1 0,0 21-1,21-21 1,0 0-16,-21 21 0,21-21 15,-22 21-15,22-21 16,0-1 0,0 1-16,0 0 0,0 0 15,0 0-15,0 0 16,0-1-16,0 1 16,0 0-16,0 0 15,0 0-15,0 0 0,0-1 16,0 1-16,22 21 0,-22-21 15,21 0-15,-21 0 0,21 21 16,0-21-16,0 21 0,-21-22 16,21 22-16,1 0 0,-1-21 15,0 21-15,0 0 0,0 0 0,22-21 16,-22 21-16,0 0 0,0 0 16,0 0-16,0 0 0,1 0 0,-1 0 15,0 0-15,0 0 0,0 0 16,0 0-16,1 0 0,-1 21 0,0-21 15,-21 21-15,21-21 0,0 22 16,0-22-16,-21 21 0,22-21 0,-22 21 16,21-21-16,0 21 0,-21 0 0,0 0 15,21 1-15,0-1 16,-21 0-16,21 0 0,-21 0 16,0 0-1,22 1-15,-22-1 0,0 0 16,0 0-16,0 0 0,0 0 15,0 1-15,0-1 16,0 0-16,0 0 0,0 0 16,0 0-1,0 1-15,0-1 16,0 0-16,-22 0 16,1 0-16,21 0 15,-21-21-15,0 22 0,0-22 16,21 21-16,-21 0 0,-1 0 15,22 0 1,-21 0-16,0-21 0,21 22 0,-21-22 16,21 21-16,-21-21 0,21 21 15,0 0-15,-21 0 0,-1 0 16,1 1 0,21-1-16,-21-21 0,21 21 0,0 0 15,-21-21-15,21 21 0,-21-21 16,21 21-16,-21-21 0,21 22 15,0-1-15,-22 0 16,22 0 0,0 0-1,0 0-15,0 1 16,0-1-16,0 0 16,0 0-1,0 0-15,0 0 16,22 1-1,-22-1-15,21-21 16,-21 21-16,21-21 0,0 21 16,0-21-1,-21 21-15,21-21 0,1 0 16,-1 0-16,0 0 0,0 0 16,0 21-16,0-21 15,1 0-15,-1 0 16,0 0-16,0 0 15,0 0-15,0 0 0,1 0 16,-1 0-16,0 0 16,0 0-16,0 0 0,0 0 15,1 0 1,-1 0-16,0 0 31,-42 22 79,0-22-95,21 21-15,0 0 16,-22 0-1,22 0-15,-21-21 16,21 21-16,0 1 16,0-1-1,0 0-15,0 0 16,0 0-16,0 0 16,0 1-16,0-1 15,0 0-15,0 0 0,0 0 16,0 0-1,0 1-15,0-1 0,0 0 16,0 0-16,0 0 0,21 0 16,-21 1-1,22-1-15,-22 0 0,0 0 16,0 0-16,21-21 16,-21 21-16,0 1 15,21-1-15,-21 0 0,0 0 16,21 0-16,-21 0 15,21-21-15,-21 22 0,0-1 16,21-21-16,-21 21 0,22-21 16,-22 21-16,0 0 0,0 0 15,0 1-15,0-1 16,0 0-16,0 0 16,0 0-16,0 0 15,0 1-15,0-1 16,0 0-16,21-21 0,-21 21 0,0 0 15,0 0 1,0 1-16,0-1 16,0 0-16,0 0 15,0 0-15,0 0 16,0 1-16,0-1 16,0 0-1,0 0 1,-21-21-1,21 21-15,0 0 16,0 1-16,-22-22 16,22 21-16,-21-21 15,21 21-15,-21 0 16,0-21-16,21 21 16,-21 0-16,21 1 15,-21-22-15,-1 21 0,22 0 16,-21-21-16,21 21 0,-21 0 15,0-21-15,0 0 0,21 21 16,-21-21-16,-1 22 0,1-22 0,0 0 16,21 21-16,-21-21 0,0 0 15,0 21-15,21 0 0,-22-21 16,1 0-16,0 0 31,0 21-31,0-21 16,0 0 15,21-21-31,-22 0 0,1 21 16,21-21-16</inkml:trace>
  <inkml:trace contextRef="#ctx0" brushRef="#br2" timeOffset="-160156.5">8657 13250 0,'0'0'0,"0"22"0,-21-22 0,0 0 15,0 0-15,-1 0 0,1 0 16,0 0-16,0 0 16,0 0-16,0 0 0,-1 0 15,1 0-15,0 0 16,0 0-16,0 0 0,0 0 15,-1 0 1,1 0-16,21 21 31,0 0 1,21-21-17,1 0-15,-1 0 0,-21 21 0,21-21 16,21 0-16,-21 0 0,22 0 15,-22 0-15,21 0 0,22 0 0,-22 0 16,0 0-16,22 0 0,-1 0 0,1 0 16,-1 0-16,22 0 0,-21 0 15,20 0-15,1 0 0,-22 0 0,43-21 16,-21 21-16,21 0 16,0 0-16,21 0 0,-22 0 0,1 0 15,0 0-15,-21 0 0,21 0 16,-22 0-16,1 0 0,0 0 0,-22 0 15,22 0-15,-22 0 0,22 0 0,-22 0 16,1 0-16,21 0 0,-22 0 16,1 0-16,-22 0 0,21 0 0,-20 0 15,-1 0-15,0 0 0,1-21 16,-22 21-16,0 0 0,21 0 0,-20 0 16,-1 0-16,0 0 15,0 0-15,-42 0 47,0 0-31,0 0-16,-1 0 0,1 0 0,0 0 15,0 0-15</inkml:trace>
  <inkml:trace contextRef="#ctx0" brushRef="#br2" timeOffset="-159468.89">8890 13504 0,'0'0'0,"-21"0"0,-22 0 16,22 0-16,0 0 0,-21 0 15,21 0-15,-22 0 0,22 0 16,0 0-16,0 0 0,0 0 15,42 0 32,0 0-47,0 0 0,21 0 16,-20 0-16,20 0 0,0 0 16,22 0-16,-22 0 0,22 0 0,-1 0 15,1 0-15,20 0 0,-20 0 16,20 0-16,1 0 0,0 0 0,21 0 15,-1-21-15,1 21 0,0-21 16,0 21-16,0 0 0,0 0 16,-1 0-16,1 0 0,0 0 0,-21 0 15,-1 0-15,1 0 0,0 0 16,-1 0-16,-20 0 0,-1 0 0,1 0 16,-1 0-16,1 0 0,-22 0 15,1 0-15,-1 0 0,-21 0 0,21-21 16,-20 21-16,20 0 0,-21 0 0,0 0 15,0 0-15,1 0 0,-1 0 16,0-21 0,-42 21 15,0 0-15,-1 0-16,1 0 0,0 0 15,-21 0-15,21 0 0,-1 0 0,1 0 16,0 0-16,-21 0 0</inkml:trace>
  <inkml:trace contextRef="#ctx0" brushRef="#br2" timeOffset="-158813.27">9292 13399 0,'0'0'0,"-21"-22"0,0 1 16,0 21-16,-1 0 15,1-21-15,0 21 16,21-21-16,-21 21 16,0 0-16,42 0 46,0-21-46,21 21 0,-20 0 0,20 0 16,0 0-16,22 0 16,-22 0-16,43 0 0,-22 0 0,43 0 15,-21 0-15,21 0 0,-1 0 16,22 0-16,-21 0 0,0 0 0,0 0 16,21 0-16,-21 0 0,0 0 15,-22 0-15,1-21 0,0 21 0,-1 0 16,-20 0-16,-1 0 0,-20 0 0,-1 0 15,0 0-15,-21 0 0,1 0 16,-1 0-16,0 0 0,-42 0 63,0 0-63,-1 0 15,1 0-15,0 0 0,-21 0 0,21 0 16,-22 0-16,1 21 0,21-21 15,-22 0-15,-20 21 0,21-21 0,-1 21 16,-20-21-16,-1 0 0</inkml:trace>
  <inkml:trace contextRef="#ctx0" brushRef="#br2" timeOffset="-158416.98">9038 13441 0,'0'0'0,"-42"0"0,-1 0 16,1-21-16,0 21 0,21 0 0,-22 0 15,22-21-15,0 21 0,21-22 16,42 22 0,1 0-16,-1-21 15,0 21-15,43 0 0,-22 0 16,22 0-16,0 0 0,21 0 0,-1 0 15,1 0-15,0 0 0,21 0 0,-21 0 16,21 0-16,-21 0 16,21 0-16,-21 0 0,-1 0 0,-20 0 0,21 0 15,-21 0-15,-22 0 16,1 0-16,-1 0 0,1 0 0,-22 0 16,-21 0-16,21 0 0,-20 0 0,-1 0 15,0 0-15,0 0 0,0 0 16,0 0-16,1-21 0,-1 21 15,0 0-15,0 0 0,0-21 0,0 21 16,1-21-16,-1 0 0,0-1 16,21 1-16,-21 0 0,1 0 0</inkml:trace>
  <inkml:trace contextRef="#ctx0" brushRef="#br2" timeOffset="-155477.4">1270 17018 0,'0'0'0,"0"21"0,-21-21 0,42-21 47,0 0-47,0 0 16,0 0-16,1-1 15,-1 1-15,21 0 0,-21 0 16,0-21-16,1 20 0,-1 1 0,0-21 15,-21 21-15,0 0 0,0-1 16,0 1-16,0 0 0,-42 21 16,20 0-16,-20 0 0,0 0 0,-1 0 15,-20 21-15,21 0 0,-1 1 16,1-1-16,-22 21 0,43 0 16,-21-20-16,21 20 0,0 0 15,-1 1-15,22-1 0,0-21 0,0 21 16,0-20-16,0-1 15,22 21-15,-1-21 0,21 0 16,0 1-16,1-1 0,-1 0 0,0 0 16,1 0-16,-1 0 0,0 1 15,1-1-15,-1 21 0,-21-21 16,0 0-16,-21 1 0,0-1 16,0 21-16,-21-21 0,-21 0 0,21 1 15,-22-1-15,22 0 0,-21 0 16,-22 0-16,22-21 0,0 0 15,-1 0-15,1 0 0,21 0 16,-21 0-16,-1 0 0,22 0 0,0-21 16,0 0-16,0 21 15,21-21-15,0 0 16,0-1-16,0 1 16,21 21-16,0-21 0,0 21 15,0 0-15,22-21 0,-22 21 16</inkml:trace>
  <inkml:trace contextRef="#ctx0" brushRef="#br2" timeOffset="-155153.14">1757 17187 0,'0'0'0,"21"-21"16,-21 0-16,0 0 15,0 0-15,0 0 0,-21 21 0,0-22 16,-1 22-16,1 0 15,0 0-15,0 0 0,0 22 16,0-1-16,-1 0 0,1 0 0,0 0 16,21 0-16,-21 22 0,21-22 15,0 21-15,0 1 0,0-22 16,0 21-16,0-21 0,0 22 0,21-22 16,0 21-16,0-21 0,1-21 15,-1 21-15,0 1 0,0-22 16,21 0-16,-20 0 0,-1 0 0,21 0 15,-21 0-15,0-22 16,22 22-16,-22-21 0,0 0 16,21 0-16,-20-21 0,-1 20 0,0 1 15,21 0-15,-21-21 0</inkml:trace>
  <inkml:trace contextRef="#ctx0" brushRef="#br2" timeOffset="-154768.85">2159 17272 0,'21'-42'16,"21"-64"-1,-42 85-15,-63 190 0,126-359 0,-63 168 16,-21 22-1,0 22-15,0-1 16,0 0-16,21 0 0,-21 0 16,-1 0-16,22 22 0,0-22 15,-21 21-15,21 1 0,0-22 16,-21 21-16,21 0 0,0-20 16,0 20-16,0-21 0,0 21 0,21-20 15,0-22-15,1 21 0,-1-21 16,0 0-16,21 0 0,-21 0 15,1 0-15,20-21 0,-21-1 0,0 1 16,0 0-16,1 0 0,-1 0 16,0-22-16,-21 22 0,0 0 0,0-21 15,0 21-15,-21-1 0,0-20 16,-1 21-16,1 0 0,0 0 16,-21-1-16,21 22 0,-1 0 0,-20 0 15,21 0-15,0 0 16,0 0-16,-1 22 0,1-22 0,21 21 15,-21 0-15,21 0 0,0 0 16,0 0-16,0 1 16,21-22-16,0 0 0,1 21 0,20-21 15,-21 0-15,21 0 0,1 0 16,-1-21-16</inkml:trace>
  <inkml:trace contextRef="#ctx0" brushRef="#br2" timeOffset="-154433.05">2730 17082 0,'0'0'0,"-21"0"32,0 0-17,0 0-15,21 21 0,0 0 16,0 0-16,0 0 0,0 22 16,0-1-16,0-21 0,0 21 0,0 22 15,0-22-15,0 22 0,0-1 16,0 1-16,0-1 0,0 22 15,0-22-15,0 1 0,0 21 0,0-1 16,0-20-16,0 20 0,0-20 16,0 21-16,0-22 0,0 1 15,0-1-15,0-21 0,0 22 0,0-22 16,0-21-16,0 22 16,0-22-16,0 0 0,21-21 0,-21-21 31,21 0-31,-21 0 15,0-1-15,0-20 0,21-21 0,-21 20 16,0-20-16,0-1 0</inkml:trace>
  <inkml:trace contextRef="#ctx0" brushRef="#br2" timeOffset="-154129.22">2709 17420 0,'0'0'0,"0"-21"0,0 0 16,-21 0-16,21 0 0,0-1 15,0 1-15,0 0 0,0 0 0,21 0 16,0 0-16,22 21 16,-22 0-16,0 0 0,21 0 0,-20 0 15,-1 0-15,21 0 0,-21 21 16,0-21-16,1 21 0,-22 0 16,0 0-16,0 0 0,0 22 0,0-22 15,-22 0-15,1 0 0,0 22 16,0-22-16,-21 21 0,20-21 15,-20 0-15,21 1 0,-21-1 0,20 0 16,44-42 15,-1 0-15,0-1-16,0 1 0,0 0 0,0 0 16</inkml:trace>
  <inkml:trace contextRef="#ctx0" brushRef="#br2" timeOffset="-153793.41">3133 17420 0,'0'0'0,"21"0"16,0-21 0,0 21-1,-21-21-15,21 21 0,-21-21 16,21 21-16,1-21 0,-1 21 16,-21-22-16,21 1 0,0 0 0,0 0 15,-21 0-15,21-22 0,1 22 16,-22 0-16,0 0 0,0 0 15,-22 21 1,1 0-16,0 21 0,0 0 0,-21 0 16,20 0-16,1 1 0,0-1 15,-21 21-15,42-21 0,-21 22 16,-1-22-16,22 21 0,0-21 16,0 22-16,0-22 0,0 21 15,0-21-15,22 0 0,-1 1 0,0-22 16,0 21-16,0-21 0,0 0 15,22 0-15,-22 0 0,21 0 0,-21 0 16,22 0-16,-22-21 0,21-1 16,-21 1-16,22 0 0,-1 0 0</inkml:trace>
  <inkml:trace contextRef="#ctx0" brushRef="#br2" timeOffset="-152793.08">4445 17103 0,'0'0'0,"0"-21"0,0-1 0,0 1 16,0 0-16,-21 21 0,0-21 15,-1 21-15,1 0 16,0 0-16,0 0 0,0 21 15,0 0-15,-1 0 0,1 1 16,21 20-16,-21-21 0,0 21 0,21-20 16,0 20-16,0 0 0,0-21 15,0 1-15,0 20 0,0-21 0,0 0 16,21 0-16,0-21 16,0 22-16,22-22 0,-22 0 0,0 0 15,21 0-15,1 0 0,-22-22 16,21 22-16,1-21 0,-22 0 0,0 0 15,21 0-15,-21 0 0,-21-1 16,0-20-16,0 21 0,0 0 16,0 0-16,0-22 0,0 22 0,-21 0 15,0-21-15,0 20 0,0 1 16,0 0-16,-1-21 0,22 21 0,0-1 16,0 1-16,0 0 15,0 0-15,0 0 0,22 0 0,-1-1 16,0 1-16,21 21 15,-21-21-15,1 0 0,20 21 0,-21-21 16,0 21-16,22-21 0,-22 21 16,0 0-16,0 0 0,0 21 0,-21 0 15,21 0-15,-21 0 0,0 0 16,0 22-16,0-1 0,0 0 0,0 1 16,0-1-16,0 0 0,0 22 15,0-1-15,-21 1 0,21-1 0,0 1 16,0-1-16,0 22 0,0 0 15,0-1-15,0 1 0,0 0 0,0-1 16,21 1-16,1 0 16,-1-1-16,0 1 0,0 0 0,0-1 15,0 1-15,1 0 0,-1-1 16,0 1-16,0-21 0,0 20 0,-21-20 16,0-43-16,-21-21 46,0 0-30,-21 0-16,20 0 0,1 0 16,-21 0-16,0-64 0,-1 1 0,22-1 15,-21-20-15,-1-1 0,1 0 16,21 1-16,0-1 0,0 22 0,21-22 16,0 21-16,0 1 15,0-22-15,21 22 0,0 20 0,21-20 16,-21-1-16,22 22 0,-1-21 15,0 20-15,-20 1 0,20 0 0,0-1 16,-21 1-16,22 21 0,-1-22 16,-21 1-16,22 21 0,-22 0 0</inkml:trace>
  <inkml:trace contextRef="#ctx0" brushRef="#br2" timeOffset="-152205.42">6202 16828 0,'0'0'0,"0"-22"0,0 1 16,0 0-16,-21 0 0,21 0 15,-22 0-15,22-1 0,0 1 16,-21 21-1,21 21-15,0 1 16,0 20-16,-21 0 16,21 1-16,0-1 0,0 21 0,0-20 15,0 20-15,-21 1 0,0-22 16,21 22-16,-21-22 0,-1 21 0,22-20 16,-21 20-16,0-20 0,0-1 15,21-21-15,0 21 0,-21-20 0,21 20 16,-21-42-16,21 21 0,0 0 15,-22-21 1,22-21-16,0 0 16,0 0-16,0 0 0,0-22 15,0 1-15,0 0 0,0-1 0,0 22 16,0-21-16,0-1 0,22 1 16,-22 21-16,21 0 0,-21 0 15,21-1-15,0 22 0,0 0 16,0 0-16,1 22 15,-1-22-15,-21 21 0,21 0 0,0 0 16,0 0-16,0 0 0,1 1 16,-22-1-16,21 0 0,0 0 15,0 0-15,0 0 0,-21 1 0,21-1 16,1-21-16,-22 21 0,21-21 16,0 21-16,0-21 15,0-21 1,-21 0-1,21 0-15,1 21 0</inkml:trace>
  <inkml:trace contextRef="#ctx0" brushRef="#br2" timeOffset="-151881.6">6604 16828 0,'-21'-22'0,"42"44"0,-63-44 0,20 1 16,22 42 15,0 1-31,0-1 0,0 0 16,0 0-16,0 21 0,22-20 15,-1 20-15,-21 0 0,0-21 16,21 22-16,0-1 0,-21-21 0,0 22 16,0-22-16,0 21 0,21-21 15,-21 22-15,0-22 0,0 0 0,0 0 16,0 0-16,21-21 0,-21 21 15,0 1-15,22-22 32,-22-22-17,21 22-15,-21-21 0,0 0 0,21 0 16,0-21-16,-21 20 0,21 1 16</inkml:trace>
  <inkml:trace contextRef="#ctx0" brushRef="#br2" timeOffset="-151596.77">6964 16806 0,'0'0'0,"0"-21"0,0 0 0,0 0 0,0 0 16,0 42 15,0 0-31,0 0 0,-21 0 16,-1 22-16,22-1 0,-21-21 15,0 43-15,0-22 0,0 0 0,0 1 16,-1-1-16,1 0 0,0 1 15,0-1-15,0-21 0,0 22 16,21-22-16,0 21 0,0-21 16,-22 0-16,22 1 0,0-1 0,0 0 15,0 0-15,22-21 32,-22-21-17,21 0-15,0 0 0,-21-1 16,21 1-16</inkml:trace>
  <inkml:trace contextRef="#ctx0" brushRef="#br2" timeOffset="-150572.5">8848 17039 0,'0'-21'31,"0"0"-31,21 21 16,-21-21-16,21 0 0,-21-1 0,21 22 16,-21-21-16,21 0 15,-21 42 16,0 0-31,0 22 16,0-1-16,0-21 0,0 22 16,0-1-16,0 0 0,-21 1 0,21-1 15,0-21-15,0 21 0,0-20 16,0-1-16,-21 0 0,21 0 0,0 0 16,0-42 15,0 0-16,0 0-15,0 0 0,21-1 0</inkml:trace>
  <inkml:trace contextRef="#ctx0" brushRef="#br2" timeOffset="-150176.72">8911 16595 0,'0'0'0,"-21"0"15,0 0-15,21 21 16,0 0 0,0 0-16,0 22 0,0-22 15,0 0-15,21 0 0,-21 0 0,21 0 16,0-21-16,0 22 0,1-22 16,20 0-16,-21 0 0,0 0 15,0 0-15,22-22 0,-22 22 16,0-21-16,0 0 0,0 0 0,-21 0 15,0 0-15,0-22 0,0 22 0,0 0 16,0 0-16,0 0 0,0-1 16,-21 1-16,0 0 0,0 0 15,-21 21-15,20 0 0,1 0 16,0 0-16,0 0 0,-21 21 0,20 0 16,1-21-16,0 21 0,21 22 15,0-22-15,0 21 0,0-21 0,0 22 16,0-1-16,0-21 0,0 22 15,0-22-15,21 21 0,0-21 16,1 0-16,-1 1 0,0-1 16,0-21-16</inkml:trace>
  <inkml:trace contextRef="#ctx0" brushRef="#br2" timeOffset="-149685.02">9419 16955 0,'0'21'31,"0"0"-31,0 0 16,0 0-16,0 0 15,0 1-15,0-1 0,0 0 16,0 0-16,0 0 0,0 0 0,0 1 16,0-1-16,0 0 0,0 0 15,0 0-15,0 0 0,0 1 16,0-44 31,0 1-47,0 0 15,0 0-15,0 0 0,0 0 16,0-22-16,0 22 0,21-21 0,-21 21 16,21-22-16,1 22 15,-1-21-15,0 21 0,21-1 0,-21 22 16,1 0-16,-1 0 0,21 0 15,-21 0-15,0 0 0,1 22 0,-1-1 16,-21 0-16,0 0 0,21 21 16,-21-20-16,0-1 0,0 21 0,0-21 15,0 22-15,0-22 0,0 21 16,-21-21-16,0 0 0,21 1 0,-22-1 16,22 0-16,0 0 0,0 0 0,0 0 15,0-42 16,22 0-15,-22 0-16,21 0 0,0 0 0</inkml:trace>
  <inkml:trace contextRef="#ctx0" brushRef="#br2" timeOffset="-149253.25">10245 16997 0,'21'-21'0,"-42"42"0,63-63 16,-42 20-16,0 1 15,-21 0 1,0 21-16,-22 0 0,22 0 16,0 0-16,0 21 0,-22 0 15,22 1-15,-21-1 0,0 0 0,20 0 16,1 0-16,0 0 0,0 1 16,0-1-16,21 0 0,0 0 15,0 0-15,0 0 0,21-21 16,0 22-16,0-22 0,0 0 15,22 21-15,-22 0 0,0-21 0,21 21 16,-20-21-16,20 21 0,-21-21 0,0 21 16,22 1-16,-22-1 15,0-21-15,-21 21 0,0 0 0,0 0 16,-21 0 0,0-21-16,-22 0 15,22 22-15,0-22 0,-21 0 0,20 0 16,-20 0-16,21 0 0,-21 0 15,20 0-15,1 0 0,0-22 16,0 22-16,0-21 0,0 21 16,21-21-16,0 0 0,0 0 15,21 0 1,0-1-16,0 22 0,-21-21 16,21 21-16</inkml:trace>
  <inkml:trace contextRef="#ctx0" brushRef="#br2" timeOffset="-148989.41">10520 17060 0,'0'0'0,"21"-21"15,-21 42 17,0 1-17,0-1-15,0 0 0,0 0 16,0 0-16,0 0 0,0 1 15,0-1-15,0 0 0,0 0 0,0 0 16,0 0-16,0 1 16,0-1-16,-21-21 0,21 21 15,0-42 17,0 0-32,21-1 15,-21 1-15</inkml:trace>
  <inkml:trace contextRef="#ctx0" brushRef="#br2" timeOffset="-148796.52">10710 16828 0,'0'0'0,"0"-43"15,0 22 1,-21 21-16,21-21 16,0 42 30,0 0-46,21 0 0,-21 1 16,21-22-16,1 21 0,-22 0 16,21 0-16,0-21 0</inkml:trace>
  <inkml:trace contextRef="#ctx0" brushRef="#br2" timeOffset="-147988.74">11303 16997 0,'0'-21'16,"0"0"-16,-21 21 16,0 0-16,-1-22 15,1 22-15,0 0 0,0 0 0,0 0 16,0 0-16,-1 22 0,1-1 16,0 0-16,0 0 0,0 0 0,0 0 15,-1 1-15,1 20 0,0-21 16,21 21-16,-21-20 0,21 20 0,0-21 15,0 0-15,0 22 0,0-22 16,0 0-16,0 0 0,21-21 0,0 21 16,0-21-16,1 0 0,-1 0 15,0 0-15,0 0 0,0 0 16,0 0-16,1-21 0,20 0 0,-21 0 16,0 0-16,0-1 0,-21-20 15,22 21-15,-1-21 0,0-1 0,-21-20 16,0 20-16,0-20 0,21-1 15,-21 22-15,0-21 0,0-1 0,0 1 16,0-1-16,0 22 0,0-1 16,0 1-16,0 21 0,0 0 0,0 0 15,0-1-15,-21 22 16,21 22 0,0-1-16,-21 0 15,21 0-15,0 21 0,0 1 16,0-1-16,-21 0 0,21 1 0,0-1 15,0 0-15,0 22 0,0-22 16,0 1-16,0-1 0,0 0 0,0 1 16,21-1-16,0 0 0,0-21 15,-21 22-15,21-22 0,0 0 0,1 0 16,20 0-16,-21 1 0,21-1 16,-20-21-16,20 0 0,0 0 0,1 0 15,-1 0-15,0 0 0,1-21 0,-1-1 16,0 1-16,1 21 0,-1-21 15,-21-21-15,0 21 0,0-1 16,1-20-16,-1 21 0,-21-21 16,0-1-16,0 22 0,0 0 0,0-21 15,0 20-15,-21 22 0,-1-21 0,1 21 16,0 0-16,0 0 0,0 0 16,0 21-16,-1 1 0,1-1 0,21 0 15,0 0-15,0 0 0,0 0 16,0 1-16,0 20 0,0-21 0,0 0 15,0 0-15,0 1 0,21-1 16,1 0-16,-1-21 0,0 21 0,0-21 16,0 21-16,0-21 15,1 0-15,-1 0 0,0 0 16,0 0-16,0-21 0,0 0 0,1 0 16,-1 0-16,0-1 0,21-20 15,-21 21-15</inkml:trace>
  <inkml:trace contextRef="#ctx0" brushRef="#br2" timeOffset="-147440.55">13970 16616 0,'0'-42'0,"0"84"0,0-106 15,0 43-15,0-21 0,0 21 0,0 0 16,0-1-16,0 1 0,0 0 15,-21 21-15,21 21 16,0 0 0,0 22-16,0-1 0,0-21 15,0 43-15,0-22 0,-21 0 0,21 22 16,0-22-16,0 22 0,0-22 16,0 0-16,-22 1 0,22-1 0,0-21 15,0 22-15,-21-22 0,21 0 16,0 0-16,0 0 0,0 0 15,-21-21-15,0 0 16,0 0-16</inkml:trace>
  <inkml:trace contextRef="#ctx0" brushRef="#br2" timeOffset="-146572.77">13377 16955 0,'0'-22'15,"21"22"1,1-21-16,-1 21 0,0-21 16,21 21-16,-21-21 0,22 0 0,20 21 15,-20-21-15,20-1 0,-21 1 16,22 0-16,21 0 0,-22-21 0,1 20 16,-1 1-16,1 0 0,-22 0 0,0-21 15,1 20-15,-1 1 0,0 0 16,-21-21-16,1 21 0,-1-1 0,-21 1 15,0-21-15,0 21 16,0 0-16,0-1 0,0 1 0,0 0 16,0 0-16,-21 0 0,-1 21 15,1 0-15,0 0 0,0 0 16,0 21-16,0 0 0,-1 21 0,1 1 16,21-22-16,-21 21 0,21 1 15,-21 20-15,21-21 0,0 1 0,-21 20 16,21-20-16,-21 20 0,21-21 15,0 1-15,-22-1 0,22 0 0,0 1 16,0-22-16,0 21 0,0-21 16,0 1-16,0-1 0,0 0 0,0 0 31,22-21-31,-1-21 16,0 21-16,-21-21 0,21 0 0,0-1 15,0-20-15,1 21 0,-1-21 16,0-1-16,0 22 0,0-21 0,0 21 15,1-22-15,-1 22 0,21 0 16,-21 0-16,0 21 0,1 0 16,-1 0-16,0 21 15,-21 0-15,0 0 0,0 0 0,0 1 16,0-1-16,21 0 0,-21 21 16,0-21-16,0 1 0,21-1 0,-21 0 15,0 0-15,21 0 16,1-21-16,-1 0 0,0 21 15,0-21-15,0 0 0,0 0 0,22 0 16,-22 0-16,21-21 0,1 0 16,-1 21-16,0-21 0,1 0 0,-1 0 15,0-22-15,-21 22 0,1 0 16,-1-21-16,0 20 0,-21-20 0,0 21 16,0-21-16,0 20 0,0 1 15,0 0-15,-21 21 0,0 0 16,-1 0-16,1 0 0,-21 0 0,21 21 15,0 0-15,-1 1 0,1-1 16,0 21-16,0-21 0,0 22 16,21-22-16,0 0 0,0 21 15,0-21-15,0 1 0,21-1 0,21 0 16,-21 0-16,22-21 0,-22 21 16,21-21-16,1 0 0,20 0 0,-21 0 15,1 0-15,-1-21 0,0 21 0,1-21 16,-1 0-16,0 0 0,-20-1 15,-1 1-15,0 0 0,0 0 0</inkml:trace>
  <inkml:trace contextRef="#ctx0" brushRef="#br2" timeOffset="-145436.72">11155 17886 0,'0'0'0,"-21"0"16,-1 0-16,1 0 31,0 0-15,21 21-16,0 0 15,0 0-15,0 22 0,0-22 16,0 0-16,0 21 0,0-20 0,0-1 15,0 21-15,0-21 0,0 0 16,0 22-16,0-22 0,-21-21 16,21 21-16,0 0 0,-21-21 0,21 21 15,0-42 17,0 0-32,0 0 15,0 0-15,0 0 0,0-22 16,0 22-16,0-21 0,0-1 15,21 22-15,0-21 0,0 0 16,-21 20-16,21 1 0,1 0 0,-1 0 16,0 0-16,0 21 0,0 0 15,0 0-15,1 0 0,-1 0 0,0 21 16,0 0-16,0 0 0,0 0 16,-21 22-16,22-22 0,-22 21 15,21-21-15,-21 1 0,0 20 0,0-21 16,0 0-16,0 0 0,0 1 15,0-1-15,0 0 16,0-42 15,0 0-31,0-1 16,0-20-16,0 21 16,0 0-16,21 0 0,0-22 0,0 1 15,0 21-15,-21-22 0,22 1 16,-1 21-16,0 0 0,0 0 15,0-1-15,0 22 0,1 0 0,-1 0 16,0 0-16,0 22 0,0-1 16,0 0-16,-21 0 0,0 21 0,0-20 15,0-1-15,0 0 16,0 21-16,0-21 0,0 1 0,0-1 16,0 0-16,0 0 0,0 0 15,22-42 32,-1 0-47,-21 0 0</inkml:trace>
  <inkml:trace contextRef="#ctx0" brushRef="#br2" timeOffset="-145072.92">11917 17971 0,'21'21'31,"0"-21"-16,0 0-15,0 0 16,1 0-16,-1 0 0,0 0 16,21 0-16,-21-21 0,1-1 0,20 22 15,-21-21-15,0 0 0,0 21 16,-21-21-16,0 0 0,0 0 16,0-1-16,-21 1 15,0 21-15,0 0 0,-21 0 16,20 0-16,-20 21 0,21 1 15,0-1-15,-22 21 0,22-21 16,0 22-16,0-22 0,0 21 16,21 0-16,0 1 0,0-22 15,0 21-15,0 1 0,0-1 0,0-21 16,0 0-16,21 22 0,0-22 16,0 0-16,0-21 0,1 0 0,20 0 15,-21 0-15,21 0 0,1 0 16,-1-21-16,-21 21 0,22-43 15,-1 22-15,0 0 0,1-21 0</inkml:trace>
  <inkml:trace contextRef="#ctx0" brushRef="#br2" timeOffset="-144826.99">12700 17695 0,'0'0'0,"0"-42"0,0-43 16,0 64-16,0 0 15,0 42 1,0 0-16,0 22 0,-21-1 15,21 0-15,-21 1 0,21-1 0,-22 22 16,22-22-16,0 0 0,0 1 16,-21-1-16,21 0 0,0 1 15,0-22-15,0 21 0,0-21 0,0 0 16,0 1-16,0-1 0,0 0 16,21-21-16,1 0 15,-1 0 1,21-21-16,-21 0 0,0-22 0,1 22 15,20-21-15</inkml:trace>
  <inkml:trace contextRef="#ctx0" brushRef="#br2" timeOffset="-144008.47">13039 17653 0,'0'0'0,"21"-42"0,-21-1 16,0 1-16,21 21 0,-21 0 0,0 0 16,0 42-1,0 0 1,0 21-16,0 1 15,0-22-15,0 42 0,0-20 0,0-1 0,0 0 16,0 22-16,-21-22 16,21 0-16,-21 1 0,21-1 0,0-21 15,0 22-15,0-22 0,0 21 16,0-21-16,0 0 0,0 1 16,21-22-1,0-22 1,0 22-16,0-21 0,0 0 0,1 0 15,-22-21-15,21 20 0,0-20 16,0 21-16,0-21 0,-21 20 16,21 1-16,-21 0 0,22 21 0,-1 0 31,0 21-15,-21 0-16,0 1 0,0-1 0,0 0 15,21-21-15,-21 21 0,0 0 16,0 0-16,21 1 0,0-1 0,1-21 15,-22 21-15,21-21 0,0 0 16,0 21-16,0-21 16,0 0-16,1 0 0,-1 0 0,0 0 15,0-21-15,0 0 16,0 0-16,-21-1 0,22 1 16,-22 0-16,0 0 0,0 0 15,21 0-15,-21-1 0,0 1 0,0 0 16,0 42 31,0 0-47,-21 1 0,21-1 15,0 0-15,0 0 0,0 0 0,0 0 16,0 1-16,0-1 0,0 0 16,0 0-16,21 0 0,-21 0 15,21-21-15,0 0 0,0 0 16,0 0-16,1 0 0,20 0 15,-21 0-15,21 0 0,-20-21 16,-1 21-16,0-21 0,21 0 0,-21 0 16,-21 0-16,22-22 0,-22 22 15,0 0-15,0 0 0,0-22 16,0 22-16,0-21 0,-22 21 0,1-22 16,0 22-16,0 0 0,0 0 15,0 21-15,-1 0 0,1 0 0,0 0 16,0 0-16,0 0 0,0 21 15,-1-21-15,22 21 0,0 0 0,-21 1 16,21-1-16,0 0 0,0 0 16,0 0-16,0 0 0,0 1 15,21-1-15,1 0 0,-1-21 16,0 21-16,0-21 0,21 0 0,-20 0 16</inkml:trace>
  <inkml:trace contextRef="#ctx0" brushRef="#br2" timeOffset="-143424.74">14774 17865 0,'0'0'0,"0"-21"0,0-22 16,0 22-16,-21 21 16,0-21-16,0 0 0,0 21 15,-1 0-15,1 0 0,0 0 16,21 21-16,-21 0 0,0 0 15,0 0-15,-1 1 0,1-1 0,0 0 16,21 21-16,-21-21 0,0 1 16,0 20-16,21-21 0,0 0 0,0 22 15,0-22-15,0 0 0,0 0 16,0 0-16,0 0 0,21 1 16,0-22-16,0 0 0,0 0 15,0 0-15,1 0 0,-1 0 0,0-22 16,0 22-16,0-21 15,0 0-15,1 0 0,-22-21 16,21 20-16,0-20 0,-21 0 16,21-1-16,-21 1 0,21 0 0,-21-22 15,0 22-15,0-22 0,0 1 16,0-1-16,0 22 0,0-21 0,0 20 16,0 1-16,0 21 0,0-22 15,0 22-15,0 42 31,0 22-31,0-22 0,0 21 0,-21 1 16,21 20-16,-21-21 0,21 1 16,0 20-16,0-20 0,0-1 0,0 0 15,0 1-15,0-1 16,0 0-16,0 1 0,0-22 0,21 21 16,-21-21-16,21 0 0,0 1 15,1-1-15,-1-21 0,21 0 16,-21 0-16,0 0 0,1 0 15,-1 0-15,21 0 0,-21-21 0,22-1 16,-22 1-16,0 0 0,21 0 16</inkml:trace>
  <inkml:trace contextRef="#ctx0" brushRef="#br2" timeOffset="-142892.05">12954 17738 0,'0'21'16,"21"-21"15,0 0-31,0 0 16,1 0-16,-1 0 15,0 0 1,0 0 0,0 0 15</inkml:trace>
  <inkml:trace contextRef="#ctx0" brushRef="#br2" timeOffset="-106901.58">19685 11324 0,'0'0'0,"-21"0"15,0 0-15,-1 0 16,1 0-16,0 0 0,0 0 15,0 0-15,0 0 0,-1 0 16,1 0-16,0 0 0,0 0 16,0 0-16,0 0 15,-1 0-15,1 0 0,0 0 0,0 0 16,0 0-16,-22 0 0,22 0 16,-21 0-16,21 21 0,-22-21 0,22 0 15,-21 0-15,21 0 0,0 0 0,-1 0 16,1 22-16,0-22 0,0 0 15,0 0-15,0 0 0,21 21 32,21-21 15,0 0-47,0 0 15,0 0-15,0 0 0,1 0 0,20 0 16,0 0-16,-21 0 0,43 0 15,-22 0-15,1 0 0,20 0 0,-21 0 16,22 0-16,-22 0 0,22 0 16,-1 0-16,1-21 0,-22 21 0,22 0 15,-1 0-15,-21 0 0,22-22 0,-1 22 16,1 0-16,-1-21 0,1 21 16,-1 0-16,1 0 0,-1-21 0,1 21 15,21 0-15,-22 0 0,1-21 16,-1 21-16,1 0 0,-1 0 0,1 0 15,-1-21-15,1 21 16,-1 0-16,1 0 0,20 0 0,-20-21 16,-1 21-16,22 0 0,-22 0 15,22-22-15,-21 22 0,20 0 0,-20 0 16,-1-21-16,1 21 0,-1 0 0,-20 0 16,20 0-16,-21-21 0,22 21 15,-22-21-15,1 21 0,20 0 0,-21 0 16,22 0-16,-22 0 0,22-21 15,-22 21-15,0 0 0,22 0 0,-22 0 16,1-21-16,20 21 0,-21 0 16,1 0-16,-1 0 0,0 0 15,22-22-15,-43 22 0,21 0 0,1 0 16,-1 0-16,-21 0 0,0-21 16,1 21-16,-1 0 0,0 0 0,0 0 15,-42 0 16,0 0-15,0 0-16,-1 0 0,-20 0 0,21 0 16,-21 0-16,-1 0 0,1 0 0,-22 0 15,22 21-15,-21 1 0</inkml:trace>
  <inkml:trace contextRef="#ctx0" brushRef="#br2" timeOffset="-106177.46">19558 11642 0,'0'0'0,"-42"0"0,20 21 15,1-21-15,0 0 0,0 0 16,0 0-16,0 0 0,-1 0 0,1 0 16,0 0-1,0 0 1,42 0 15,0 0-15,0 0-16,22 0 0,-22 0 15,21 0-15,-21 0 0,22 0 16,-1 21-16,22-21 0,-22 0 0,21 0 16,-20 0-16,41 0 0,-20 0 15,-1 0-15,22 0 0,0 0 0,21 0 16,-22 0-16,22 0 0,-21 0 15,21 0-15,-1 0 0,1-21 0,-21 21 16,21-21-16,0 21 0,-1-21 16,1 21-16,0-22 0,0 1 0,-21 21 15,20-21-15,1 0 0,-21 0 0,0 0 16,-1 21-16,22-22 16,-21 1-16,-1 0 0,1 21 0,-21-21 15,20 21-15,1-21 0,-22 21 16,22-21-16,-21 21 0,-1 0 0,-21-22 15,22 22-15,-22 0 0,1 0 16,-22 0-16,21 0 0,-21 0 0,0 0 16,1-21-16,-1 21 15,0 0 17,-21 21-17,-21-21 16,0 0-31,-1 0 16,1 0-16,0 0 0,-21 0 0,21 0 16,-1 0-16</inkml:trace>
  <inkml:trace contextRef="#ctx0" brushRef="#br2" timeOffset="-103657.2">17949 10964 0,'0'0'0,"21"0"0,1-21 0,-1 21 16,0-21-16,-21 0 16,21 21-16,-21-21 31,0 0 0,-21 21-31,21-22 16,-21 22-1,0 0-15,21-21 16,-22 21-16,1 0 16,0 0-16,0 0 31,0 0-31,0 0 0,-1 0 16,1 0-16,0 0 15,0 0-15,0 0 0,0 21 16,-1-21-16,1 22 0,0-22 15,0 21-15,0-21 0,0 21 0,-1-21 16,1 21-16,0 0 16,0-21-16,0 21 0,21 1 0,-21-1 15,-1-21-15,22 21 0,0 0 16,-21 0-16,21 0 0,-21 22 0,21-22 16,-21 0-16,21 0 0,0 22 15,0-22-15,0 0 0,0 21 0,-21-21 16,21 1-16,0 20 0,0-21 15,0 0-15,0 22 0,0-22 0,0 21 16,0-21-16,0 22 0,0-22 0,0 0 16,0 21-16,0-21 0,21 22 15,-21-22-15,0 21 0,0 1 16,0-22-16,21 21 0,-21 0 16,0-20-16,0 20 0,21 0 0,-21 1 15,21-1-15,-21-21 0,0 21 16,22 1-16,-1-1 0,0-21 0,-21 22 15,21-22-15,-21 21 0,0 0 16,21-20-16,0-1 0,-21 21 0,0-21 16,0 22-16,22-22 0,-22 21 0,21-21 15,-21 22-15,0-1 0,0-21 16,0 21-16,21-20 0,-21 20 0,0-21 16,0 21-16,21-20 0,-21 20 15,21-21-15,0 21 0,-21-20 16,0 20-16,22-21 0,-1 0 0,-21 22 15,21-22-15,-21 0 0,0 21 16,21-21-16,-21 1 0,21 20 0,-21-21 16,0 21-16,0-20 0,0 20 15,0 0-15,0-21 0,0 22 0,0-1 16,0 0-16,0 1 0,0-1 16,0 0-16,0 1 0,0-1 0,0-21 15,0 22-15,0-1 0,0 0 0,0 1 16,0-1-16,0 0 0,0 1 15,0 20-15,0-21 0,0 1 0,0-1 16,0 0-16,0 1 16,0 20-16,0-20 0,0-1 0,0 0 15,0-21-15,0 22 0,0-1 0,0 0 16,0 1-16,0-22 0,0 21 16,-21 1-16,21-1 0,0-21 0,-21 21 15,0 1-15,21-22 0,-21 21 16,21 1-16,-22-22 0,1 21 0,21-21 15,-21 0-15,0 22 0,21-22 16,-21 0-16,0 0 0,21 0 16,-22 1-16,22-1 0,-21 0 0,0-21 15,21 21 1,-21-21 0,21-21 15,0 0-16,0 0 1,0-1-16,0 1 16,21 0-1,0 0 1,0 21-16,1 0 16,-1 0-16,0 0 15,0 0-15,0 0 16,0 0-16,1 0 15,-1 0-15,0 0 16,0 0-16,-21 21 0,0 0 16,21 0-16,-21 1 15,21-1-15,-21 0 0,0 0 0,0 0 16,0 0-16,0 1 0,0-1 16,0 0-16,0 0 0,22 0 0,-22 22 15,0-22-15,0 21 0,0-21 16,0 22-16,0-22 0,0 21 15,0 0-15,0 1 0,0-22 0,0 21 0,0 1 16,0-22-16,0 21 16,0 0-16,0 1 0,0-22 0,0 21 15,0 1-15,0-1 0,0-21 16,-22 21-16,22 1 0,0-1 0,-21 0 16,0 1-16,21-22 0,-21 21 15,0 1-15,21-1 0,-21 0 0,-1 1 16,1-1-16,0 0 0,21 1 0,-21-22 15,0 21-15,0 0 0,-1-20 16,1 20-16,0 0 0,0-21 16,0 22-16,0-1 0,-1 0 0,1-20 15,21 20-15,-21 0 0,0 1 16,0-1-16,21-21 0,0 21 16,-21 1-16,-1-1 0,22 0 0,-21 1 15,21-1-15,0-21 0,0 22 16,0-1-16,0 0 0,0 1 0,0-22 15,0 21-15,0 0 0,0 1 16,0-1-16,0 0 0,0 1 0,0-22 16,0 21-16,0 1 0,0-1 15,0 0-15,0-21 0,21 22 0,1-1 16,-22-21-16,21 22 0,-21-1 16,21-21-16,0 21 0,-21-20 15,21-1-15,0 21 0,1-21 16,-1 22-16,0-22 0,0 0 0,0-21 15,0 0-15,22 0 0,-22 0 16,0 0-16,21 0 0,-20 0 0,20 0 16,-21 0-16,21 0 0,-20 0 15,20 0-15,0 0 0,-21 0 0,22 0 16,-1 0-16,0 0 0,1 0 0,-22 0 16,21 0-16,1 0 0,-22 0 15,21 0-15,-21 0 0,22 0 0,-22 0 16,0 0-16,21 0 15,-21 0-15,1 0 0,-1 0 16,-42 0 15,-1 0-31</inkml:trace>
  <inkml:trace contextRef="#ctx0" brushRef="#br2" timeOffset="-100317.47">23114 16193 0,'0'0'0,"0"-22"15,0 1-15,21 0 16,-21 0-16,0 0 0,0 0 16,0-1-1,0 44 1,0-1-16,0 0 0,0 0 15,0 21-15,0 1 0,0-1 0,0 22 16,0-22-16,0 21 0,-21 1 16,21-1-16,0 1 0,0-1 15,-21 1-15,21-1 0,0 1 0,-21-22 16,21 22-16,0-22 0,0-21 16,0 22-16,0-22 0,0 0 15,0 0-15,0 0 0,0 0 16,-22-21-1,1 0-15,0-21 16,0 0-16</inkml:trace>
  <inkml:trace contextRef="#ctx0" brushRef="#br2" timeOffset="-99625.5">22669 16764 0,'22'-21'31,"-1"21"-31,21-21 16,-21 21-16,43-21 0,-22-1 0,0 22 15,22-21-15,-22 0 0,22 0 16,-1 0-16,1 0 0,-1-1 0,1 1 16,-1-21-16,1 21 0,-22 0 15,0-1-15,1-20 0,-1 21 0,-21-21 16,0 20-16,1-20 0,-22 21 15,0-21-15,0-1 0,0 22 0,0-21 16,-22 21-16,1-1 0,21 1 16,-21 0-16,0 21 0,0 0 0,0 0 15,-1 0-15,1 0 16,21 42-16,-21-20 0,21 20 0,-21 0 16,21 1-16,0 20 0,0-21 15,0 22-15,0-22 0,0 22 0,0-22 16,0 22-16,0-22 0,0 21 15,-21 1-15,21-22 0,0 1 0,-21-1 16,21 0-16,0 1 0,-22-1 16,1-21-16,21 0 0,-21 0 0,21 1 15,-21-1-15,21 0 0,-21-21 16,0 0-16,-1-21 31,22 0-31,0-1 0,0 1 16,22-21-16,-1 21 0,0 0 15,21-22-15,-21 22 0,22 0 16,-1 0-16,22 0 0,-22-1 0,0 1 16,1 0-16,20 21 0,-21 0 15,-20 0-15,20 0 0,-21 21 0,0 0 16,-21 1-16,0 20 0,0-21 16,0 0-16,0 0 0,0 22 0,0-22 15,-21 21-15,0-21 0,21 22 16,-21-22-16,0 0 0,21 0 0,0 0 15,-22-21-15,22 22 16,0-1-16,22-42 31,-1 21-15,-21-22-16,21 1 0,0 0 16,0 0-16,0 0 0</inkml:trace>
  <inkml:trace contextRef="#ctx0" brushRef="#br2" timeOffset="-99205.74">24109 16849 0,'0'0'16,"0"-21"-16,0-1 15,0 1-15,-21 0 16,21 0 0,0 0-16,21 21 15,0-21-15,0 21 0,0 0 16,22 0-16,-22 0 0,21 0 0,-21 21 15,22 0-15,-22 0 0,21 0 16,-21 0-16,0 1 0,1-1 0,-1 0 16,-21 0-16,0 21 0,0-20 15,0-1-15,0 0 0,0 0 0,-21 0 16,-1 0-16,1 1 0,21-1 16,-21-21-16,0 21 15,21-42 16,0 0-31,0-1 0,0-20 16,0 21-16,21-21 0,-21 20 16,21-20-16,0 21 0,1-21 0,-22 20 15,21 1-15,0 0 0,0 0 16,-21 0-16,0 0 0,21 21 0,0 0 16,1 0-16,-1 0 15,0 0 1,0 0-1,0 0-15</inkml:trace>
  <inkml:trace contextRef="#ctx0" brushRef="#br2" timeOffset="-97624.89">24934 16764 0,'0'-21'15,"-21"21"16,0 0-15,0 21 0,0-21-16,21 21 0,-22 0 0,22 1 15,0 20-15,0-21 16,-21 0-16,21 22 0,0-22 0,0 0 16,0 21-16,0-21 0,0 1 15,0-1-15,21 0 0,1 0 0,-1 0 16,0 0-16,0-21 0,0 22 15,0-22-15,22 0 0,-22 0 0,0 0 16,21 0-16,-20 0 0,-1 0 16,0 0-16,0-22 0,0 1 0,0 0 15,1 0-15,-22 0 0,21 0 16,-21-1-16,0 1 0,0-21 16,0 21-16,0-22 0,0 22 15,0-21-15,-21 0 0,-1 20 0,1 1 16,0-21-16,21 21 0,-21 0 15,0-1-15,0 22 0,-22-21 0,22 21 16,0 0-16,0 0 0,0 0 16,-1 0-16,1 0 0,0 21 0,-21 1 15,42-1-15,-21 0 0,-1 0 16,22 21-16,-21-20 0,21 20 0,0-21 16,0 21-16,0 1 0,0-22 15,21 0-15,1 21 0,-1-20 0,0-1 16,0 0-16,0 0 0,22-21 15,-22 21-15,21-21 0,-21 0 16,22 0-16,-22 0 0,21 0 16,-21 0-16,22 0 0,-22-21 0,21 0 15,-21 21-15,0-21 0,1 0 16,-1-22-16,0 22 0,-21 0 16,21 0-16,-21 0 0,21-1 0,-21 1 15,0 0-15,0 0 0,0 0 16,0 42 15,0 0-31,0 0 0,0 0 16,0 1-16,0-1 0,0 0 15,0 0-15,0 0 0,0 0 16,21-21-16,-21 22 0,0-1 16,22 0-16,-1-21 0,-21 21 0,21-21 15,0 0-15,0 0 0,22 0 16,-22 0-16,0 0 0,0 0 15,0 0-15,0-21 0,1 0 16,-1 0-16,0-1 0,0 1 0,0 0 16,-21 0-16,21-21 0,-21 20 15,22 1-15,-22 0 0,0 0 0,0 0 16,0 0-16,21-1 0,-21 1 16,0 42 15,0 1-16,0-1-15,0 0 0,0 0 16,0 0-16,0 0 0,0 1 0,0-1 16,0 0-16,0 0 0,0 0 15,0 0-15,21 1 0,0-1 0,21 0 16,-20-21-16,20 0 0,0 0 16,22 0-16,-22 0 0,22 0 0,-1 0 15,-21-21-15,22 21 0,-1-21 16,1-1-16,-22 1 0,1 0 15,-22 0-15,0 0 0,0-22 0,0 22 16,-21-21-16,0 21 0,0 0 16,0-22-16,0 22 0,0 0 15,-21 0-15,0 0 0,0-1 0,0 22 16,-1 0-16,1 0 0,0 0 16,0 0-16,-21 22 0,20-1 0,1 0 15,0 21-15,0-21 0,0 1 16,0-1-16,21 21 0,0-21 0,0 0 15,0 1-15,0-1 16,0 0-16,21-21 16,0 0-16,0 0 0,0 0 15,0 0-15,1 0 0,-1 0 0,0-21 16,-21 0-16,21 21 0,-21-22 16,21 22-16,-21-21 0,21 0 15,-21 42 32,0 0-47,0 1 0,0-1 0,0 0 16,0 0-16,0 0 0,0 22 15,0-22-15,0 21 0,0-21 16,0 22-16,22-1 0,-22 0 0,21 1 16,21-1-16,-21 0 0,0 1 15,1 20-15,20-21 0,-21 1 16,0 20-16,0-20 0,1-1 0,-1 21 15,-21-20-15,0-1 0,0 0 16,0 22-16,0-43 0,0 21 16,0 1-16,-21-1 0,-22-21 0,22 22 15,-21-22-15,-1 21 0,1-21 16,-21 0-16,20 1 0,1-22 0,0 21 16,-1-21-16,-20 0 0,42 0 15,-22-21-15,1 21 0,21-22 0,-22 1 16,22 0-16,0-21 0,21 21 15,0-22-15,-21 22 0,21-21 16,0-1-16,0 1 0,0 0 16,0-1-16,0 1 0,21 0 0,-21-1 15,21 1-15,0 0 0,-21-22 16,22 22-16,-1-22 0,0 22 0,0-21 16,0-1-16</inkml:trace>
  <inkml:trace contextRef="#ctx0" brushRef="#br2" timeOffset="-97109.17">26670 16425 0,'0'0'15,"0"-21"-15,0-42 16,21 63 0,-21 21-1,21 0-15,-21 0 0,0 22 16,0-22-16,0 21 0,0 22 0,0-22 15,0 21-15,0-20 0,0 20 16,0-20-16,0 20 0,0-21 0,0 1 16,0-1-16,0 0 0,0-20 15,0 20-15,0-21 0,0 0 16,0 0-16,0-42 31,0 0-15,0 0-16,0 0 0,0-22 15,0 1-15,21 21 0,1-21 0,-22-1 16,21 1-16,0 0 0,0 20 16,-21 1-16,21 0 0,0 0 0,1 0 15,-1 21-15,0 0 16,0 0-16,0 21 0,-21 0 0,21 0 16,1 22-16,-22-22 0,21 21 15,-21-21-15,0 22 0,0-22 0,0 21 16,0-21-16,0 0 0,0 22 15,0-22-15,0 0 0,0 0 16,0 0-16,-21 1 16,21-1-16,0-42 31,0-1-15,0 1-16,21 0 0,-21-21 15,21 21-15,0-22 0</inkml:trace>
  <inkml:trace contextRef="#ctx0" brushRef="#br2" timeOffset="-96848.33">27284 16531 0,'0'0'0,"0"-21"0,0-21 0,0-1 15,0 22-15,0 42 32,0 1-32,0-1 15,0 0-15,0 21 0,0-21 16,0 22-16,0-1 0,0 0 15,-21 22-15,21-22 0,-22 1 0,22-1 16,0 0-16,0-21 0,0 22 16,0-1-16,0-21 0,0 0 0,0 1 15,0-1-15,0 0 0,0 0 16,22-21 15,-22-21-31,0 0 16,0 0-16</inkml:trace>
  <inkml:trace contextRef="#ctx0" brushRef="#br2" timeOffset="-96657.43">27072 16806 0,'-42'0'16,"21"0"-16,21-21 16,21 21-1,0-21-15,0 21 16,21 0-16,1-21 15,-1 0-15,-21 21 0,22-21 0,-1 21 16,-21 0-16,21-22 0,-20 22 16,-1 0-16,-21-21 0</inkml:trace>
  <inkml:trace contextRef="#ctx0" brushRef="#br2" timeOffset="-96121.74">23558 17992 0,'0'0'16,"0"-21"-16,-21-22 0,0 22 0,0-21 15,21 21-15,-21-1 0,0 1 16,-1 0-16,1 21 0,0 0 16,0 21-16,21 0 15,0 1-15,0 41 0,0-21 16,0 22-16,0-1 0,0 1 0,0-1 15,0 22-15,0-21 16,0 20-16,0-20 0,0-1 16,0-20-16,0-1 0,21 0 0,-21 1 15,0-1-15,0-21 0,0 0 16,0 0-16,0 1 0,-21-22 16</inkml:trace>
  <inkml:trace contextRef="#ctx0" brushRef="#br2" timeOffset="-95272.7">23029 18584 0,'0'-21'31,"21"21"-15,1 0-16,20-21 0,-21 0 15,21 21-15,1-21 0,20 0 16,-20-1-16,20 1 0,1-21 0,-1 21 15,-21-22-15,22 22 0,-1-21 16,-20 21-16,20-22 0,-20 1 16,-1 21-16,0-21 0,-21 20 0,22-20 15,-22 21-15,0 0 0,-21-22 16,0 22-16,0 0 16,0 0-16,-21 21 31,21 21-31,-21-21 0,0 42 15,21-20-15,0 20 0,-22 0 0,22 1 16,-21-1-16,21 0 0,0 1 16,0 20-16,0-21 0,0 1 0,0 20 15,0-20-15,0-1 0,0-21 16,0 21-16,0-20 0,0-1 16,0 0-16,0 0 0,0 0 15,21-21 1,-21-21-1,22 0-15,-1 0 0,-21 0 0,21-22 16,0 22-16,0-21 16,0-1-16,1 22 0,-1 0 15,0-21-15,0 21 0,-21-1 0,21 22 16,0-21-16,1 21 16,-22 21-1,21-21-15,-21 22 0,0-1 0,21 0 16,-21 0-16,0 0 0,0 22 15,0-22-15,21 0 0,-21 0 16,21 0-16,0 0 0,-21 1 0,22-1 16,-1-21-16,0 0 15,0 21-15,0-21 0,0 0 16,22 0-16,-22 0 0,21-21 0,-21 0 16,22 21-16,-22-22 0,21-20 15,-21 21-15,1 0 0,-1-22 0,0 22 16,-21-21-16,0 0 0,0 20 15,0-20-15,0 21 0,0-21 16,0 20-16,-21 1 0,0 21 16,-1 0-16,1 0 15,0 21-15,0 22 16,21-22-16,-21 0 0,21 21 0,-21-20 16,21 20-16,0-21 15,0 21-15,0-20 0,0-1 16,21 0-16,0 0 0,0 0 0,0 0 15,22 1-15,-22-22 0,21 0 16,-21 0-16,22 0 0,-22 0 0,21 0 16,-21 0-16,22-22 0,-22 1 15,21 21-15,-21-21 0,22-21 16</inkml:trace>
  <inkml:trace contextRef="#ctx0" brushRef="#br2" timeOffset="-93584.46">25590 18055 0,'0'0'0,"0"-21"0,0 0 15,-21 21-15,0 0 16,0 0-16,0 21 16,0 0-16,21 0 0,-22 1 0,1-1 15,21 0-15,0 21 0,-21-21 16,21 22-16,0-22 0,0 21 15,0-21-15,0 22 0,0-1 16,0-21-16,21 0 0,0 1 0,1-1 16,20 0-16,-21 0 0,21-21 15,-20 0-15,20 0 0,0 0 16,1 0-16,-1 0 0,0-21 16,1 0-16,-22 0 0,21-1 15,-21-20-15,0 0 0,1 21 0,-1-22 16,0-20-16,0 20 0,0 1 15,0-21-15,-21-1 0,0 22 16,0-22-16,22 1 0,-22 20 0,0 1 16,21 0-16,-21-1 0,0 22 15,0 0-15,0 0 0,-21 42 32,-1 0-32,22 0 0,-21 22 15,21-1-15,0-21 0,-21 22 16,21-1-16,0 21 0,-21-20 15,21-1-15,0 0 0,0 1 0,0-22 16,0 21-16,21 1 0,0-1 16,0 0-16,1-21 0,-1 1 15,0 20-15,21-21 0,-21-21 0,22 21 16,-1-21-16,0 0 0,1 0 16,-1 0-16,22 0 0,-22-21 15,0 0-15,1 0 0,-1 0 0,0-1 16,-21-20-16,1 21 0,-1-21 15,0 20-15,-21 1 0,0-21 16,0 21-16,0 0 0,0-1 16,0 1-16,-21 0 0,0 0 15,-1 21-15,1 0 0,0 0 16,0 0-16,0 0 0,0 0 16,-1 21-16,1 0 0,0 0 15,0 1-15,21-1 0,0 0 0,0 21 16,-21-21-16,21 1 0,0 20 15,0-21-15,0 0 0,0 0 16,0 1-16,21-1 0,0 0 0,0-21 16,0 0-1,1 0-15,-1 0 0,0 0 16,0 0-16,-21-21 0,21 0 16,0-1-16,-21 1 0,0 0 15,22 0-15,-1-21 0,-21 20 0,21-20 16,-21 21-16,0-21 0,0 20 15,21 1-15,-21 0 16,0 42 0,0 0-1,0 1-15,-21-1 0,21 0 16,0 0-16,0 21 0,0-20 16,0-1-16,0 0 0,0 21 15,0-21-15,0 1 0,21-1 16,0 0-16,0 0 15,22-21-15,-22 0 0,21 0 0,1 0 16,-1 0-16,0 0 0,22-21 16,-22 0-16,0 0 0,1-22 15,-1 22-15,0 0 0,-20-21 0,-1-1 16,0 22-16,0-21 0,0-1 16,-21 22-16,0-21 0,0 21 15,0 0-15,0-1 0,-21 22 16,0 0-16,0 0 15,0 0-15,-1 0 0,1 22 16,21-1-16,0 0 0,0 0 16,0 21-16,0-20 0,0-1 15,0 21-15,0-21 0,21 0 0,1 22 16,-22-22-16,0 0 0,21 0 16,-21 0-16,21 1 0,-21-1 15,0 0-15,-21-21 47,0-21-47,21 0 0,-22-1 16,1 22-16,0-21 15,0 21 1,21 21 15,0 1-31,0-1 0,0 0 16,21-21-16,0 0 15,0 21-15,1-21 16,-1 0-16,0 0 0,0 0 0,0 0 16,0 0-16,1-21 0,20 0 15,0 21-15,-21-21 0,22-1 0,-1 1 16,0 0-16,1 0 0,-22-21 16,0 20-16,0 1 15,0-21-15,1 21 0,-1 0 0,-21-22 0,0 22 16,0 0-1,0 0-15,-21 21 16,-1 0-16,1 0 0,0 21 16,0 0-16,0 0 0,0-21 15,-1 21-15,22 1 0,-21-1 0,21 0 16,0 0-16,0 0 0,0 0 16,0 1-16,0-1 0,21 0 0,1-21 15,-22 21-15,21 0 0,0 0 16,0-21-16,-21 22 0,21-1 15,0-21-15,-21 21 16,22-21-16,-22 21 16,-22-21 15,1 0-31,0 0 16,0 0-16,0 0 0,0 0 15,-1 0-15,22-21 0,-21 0 16,21 0-16,0-1 0,0 1 15</inkml:trace>
  <inkml:trace contextRef="#ctx0" brushRef="#br2" timeOffset="-41461.25">1058 12150 0,'0'-21'0,"-21"-22"16,21 22-16,0 0 16,0 0-16,0 0 15,-21-1-15,21 1 16,0 0-16,0 0 16,21 42 30,-21 0-46,21 22 0,0-22 16,22 21-16,-22 0 0,21-20 16,-21 20-16,22 0 0,-1 22 0,-21-22 15,22 0-15,-1 1 0,-21-1 16,21 0-16,-20 1 0,-1-1 16,21 0-16,-21 1 0,0-1 0,1-21 15,-22 22-15,21-1 0,-21-21 16,21 21-16,-21-20 0,21-1 15,-21 0-15,0 0 0,0 0 16,0-42 15,0 0-15,0 0-16,0 0 0,0-1 0,0 1 16,0 0-16,0-21 0,0 21 15,0-1-15,0-20 0,0 21 16,0-21-16,0 20 0,0-20 0,0 21 15</inkml:trace>
  <inkml:trace contextRef="#ctx0" brushRef="#br2" timeOffset="-40592.66">1714 12107 0,'-846'1038'296,"1692"-1822"-296,-846 530 0,-846 1270 16,846-1037 0,0 0 15,0 0-15,21 21-1,-21-21 1,21 21-1,-21-21-15,0-1 32,21 1-32,0 0 0,-21 0 15,22 0-15,-1 0 0,0-1 16,-21 1-16,21-21 0,0 21 16,22-22-16,-22 1 0,0 0 15,21-1-15,1 1 0,-22 0 16,21-22-16,0 22 0,-20 0 0,20-1 15,0 1-15,-21 0 0,1-1 16,20 1-16,-21 21 0,0 0 16,0-22-16,-21 22 0,22 0 0,-22 0 15,21 21-15,-21-21 0,21-1 16,-21 1-16,0 0 16,0 0-1,0 42 32,0 0-31,0 0-16,0 1 15,0-1 1,-21-21-16,21 21 16,-21-21-16,21 21 0,0 0 15,-22 0-15,1-21 0,21 22 16,-21-1-16,21 0 0</inkml:trace>
  <inkml:trace contextRef="#ctx0" brushRef="#br2" timeOffset="-39649.48">825 13758 0,'0'0'0,"22"0"15,-1-21-15,0 0 16,0 0-16,-21 0 0,21 0 15,0-1-15,1 1 0,-1 0 0,0 0 16,0 0-16,0-22 0,-21 22 16,0 0-16,0 0 15,0 0-15,0 0 0,-21 21 32,0 0-32,0 0 0,-22 0 15,22 21-15,0 0 0,0 0 16,0 0-16,-22 0 0,22 1 0,0-1 15,-21 21-15,21-21 0,-1 22 16,1-22-16,21 21 0,0-21 16,-21 0-16,21 1 0,0 20 0,0-21 15,0 0-15,21 0 16,0 1-16,22-22 16,-22 21-16,0-21 0,21 0 0,-20 21 15,20 0-15,-21-21 0,0 21 16,22-21-16,-43 21 15,21 1-15,-21-1 0,0 0 16,0 0-16,0 0 0,-21 0 16,-1 1-16,-20-22 0,0 21 15,21 0-15,-22 0 0,1-21 0,0 21 16,-1-21-16,1 0 0,0 0 16,-1 0-16,22 0 0,-21 0 15,21 0-15,-1 0 0,-20-21 16,21 21-16,21-21 0,-21 0 15,0 21-15,21-21 16,0-1 0,21 22-1,0-21-15,0 21 0,21-21 16</inkml:trace>
  <inkml:trace contextRef="#ctx0" brushRef="#br2" timeOffset="-38885.4">1884 13547 0,'0'0'0,"0"-21"0,0-1 0,0 1 15,21 21-15,-21-21 0,0 0 16,0 0-16,0 0 15,-21 21-15,0 0 16,-1 0-16,1 0 0,0 0 16,-21 0-16,21 21 0,-22 0 0,22 0 15,-21 0-15,21 0 0,-22 1 16,22 20-16,0-21 0,0 21 16,0-20-16,21-1 0,0 21 15,0-21-15,0 0 0,0 1 16,0-1-16,21-21 0,21 21 15,-21 0-15,0-21 0,22 0 0,-22 21 16,21-21-16,1 0 0,-22 0 16,21 0-16,-21 0 0,22 0 0,-22 0 15,0 0-15,0 0 0,0 0 16,-42 21 15,-21 1-31,21-22 0,-22 21 16,1 21-16,21-21 0,-22 0 15,1 1-15,0-1 0,-1 0 0,1 0 16,21 0-16,0 0 16,-22 1-16,22-1 0,21 0 15,21-21 17,1 0-32,-1 0 0,0 0 0,21 0 15,-21-21-15,22 21 0,-22-21 16,21 21-16,-21 0 0,22-22 0,-22 22 15,0 0-15,-21 22 32,0-1-32,0 0 0,0 0 0,0 21 15,-21-20-15,0 20 0,0 0 16,-1-21-16,22 22 0,-21-1 16,21 0-16,-21 1 0,21-22 15,-21 21-15,21-21 0,0 1 0,0-1 16,0 0-16,0 0 0,0 0 15,0 0 1,21-21-16,0 0 0,0 0 16,1 0-1,-1-21-15,-21 0 0,21 21 0,0-42 16,0 21-16,0-1 0</inkml:trace>
  <inkml:trace contextRef="#ctx0" brushRef="#br2" timeOffset="-38569.58">2582 13674 0,'0'0'16,"0"-43"0,0 22-16,-21 21 0,0 0 15,0 0-15,21 21 0,-21 1 0,21-1 16,-22 21-16,1 0 0,21 1 15,-21-1-15,0 0 0,0 1 16,21-1-16,-21 0 0,-1 1 16,1-1-16,21 0 0,0-20 0,-21 20 15,21-21-15,-21 21 0,21-20 16,0-1-16,0 0 0,0 0 16,0 0-16,21-21 15,0-21 1,-21 0-16,21 0 0,1 0 15,-22-1-15,21-20 16</inkml:trace>
  <inkml:trace contextRef="#ctx0" brushRef="#br2" timeOffset="-38008.39">2561 13843 0,'0'0'0,"-21"-21"0,0 0 0,21 0 15,0-1-15,-21 1 0,21 0 16,0 0-16,0 42 31,21 0-31,0 0 0,0 1 16,0-1-16,0 21 0,1-21 15,-1 22-15,0-1 0,0 0 16,0-21-16,0 22 0,-21-1 0,22-21 16,-1 22-16,-21-22 15,0 21-15,21-21 0,-21 0 0,21 1 16,-21-1-16,0 0 0,0 0 15,21-21-15,0 0 16,-21-21 0,0 0-16,22 0 15,-22-22-15,21 22 0,-21 0 16,0-21-16,0-1 0,21 1 0,-21 0 16,0-1-16,21-20 0,-21-1 15,0 22-15,0-22 0,21 22 0,-21 0 16,0-1-16,0 1 0,0 21 15,21 0-15,-21 0 0,0 42 32,0 0-32,0 21 0,-21-21 15,21 22-15,-21-1 0,21 0 16,-21 22-16,21-22 0,0 1 16,-21-1-16,21 0 0,-21 1 0,21-1 15,-22 0-15,22 1 0,0-22 16,0 0-16,0 21 0,0-21 0,0 1 15,0-1-15,0 0 16,0 0-16,22-42 31,-22 0-31,21 21 16,0-21-16,0-1 0</inkml:trace>
  <inkml:trace contextRef="#ctx0" brushRef="#br2" timeOffset="-37321.51">3725 13737 0,'0'0'0,"0"-21"0,21 21 0,-21-21 0,22 0 16,-22 0-16,21-1 0,-21 1 16,0 0-16,0 0 15,0 0-15,-21 21 16,-1 0-1,1 0-15,0 0 16,0 21-16,0 0 0,0 0 0,-22 0 16,22 1-16,0-1 0,0 21 15,0-21-15,-1 0 0,1 1 16,0-1-16,21 0 0,-21 0 0,21 0 16,0 0-16,0 1 0,0-1 15,0 0 1,21-21-16,0 0 0,0 0 15,1 0-15,-1 0 0,0 0 16,0 0-16,0 21 0,0-21 0,1 0 16,-1 0-16,0 0 0,21 0 15,-21 0-15,1 0 0,-1 0 0,0 0 16,0 0-16,0 21 0,0-21 16,1 0-16,-1 0 0,0 21 0,0-21 15,-21 22-15,21-22 16,-21 21-16,0 0 15,0 0-15,0 0 16,0 0-16,-21-21 0,0 22 16,0-22-16,0 21 0,-22-21 15,22 21-15,-21-21 0,21 0 16,-22 21-16,1-21 0,0 0 16,-1 0-16,22 21 0,-21-21 0,21 0 15,-22 0-15,22 0 0,0 0 0,0 0 16,0 0-16,-1 0 0,1 0 15,0 0 1,0 0 0,21-21 46,21 21-46,0 0-16,-21-21 15,21 0-15,1 21 0,-1-21 16</inkml:trace>
  <inkml:trace contextRef="#ctx0" brushRef="#br2" timeOffset="-35233.31">18034 10287 0,'0'-21'0,"0"0"15,0 0 1,0-1 0,0 44 30,0-1-46,0 0 16,0 21-16,0-21 16,0 1-16,0 20 0,0-21 0,0 21 15,0-20-15,0 20 0,0-21 16,0 0-16,0 0 0,21 1 16,-21-1-16,0 0 0,0 0 0,0 0 15,0 0 1,21-21-16,0 0 15,1 0 1,-1 0-16,0-21 0,0 0 0,21 0 16,-20 0-16,41-22 0,-21 1 15,22 21-15,-1-43 0,1 22 0,-1 0 16,22-1-16,-21-20 0,20 21 16,-20-1-16,20 1 0,-20-22 0,21 22 15,-22 21-15,1-21 0,-1 20 16,1-20-16,-22 21 0,-21 0 15,0 0-15,0 21 0,1-22 0,-1 22 16,-21-21-16,0 0 16</inkml:trace>
  <inkml:trace contextRef="#ctx0" brushRef="#br2" timeOffset="-34504.44">17738 9271 0,'0'0'0,"-22"0"0,22-21 16,-21 21-16,0-21 0,0 21 16,21-21-16,-21 21 15,0 0-15,-1 0 0,22-22 16,-21 22-1,0 0-15,21 22 16,0-1-16,0 0 0,0 0 0,-21 0 16,21 0-16,-21 1 15,0 20-15,21-21 0,-22 21 0,1-20 16,0 20-16,21 0 0,-21 1 16,0-1-16,0-21 0,-1 21 0,1 1 15,21-22-15,-21 0 0,21 21 0,-21-20 16,21-1-16,0 0 0,0 0 15,0 0 1,0-42 15,21 0-15,0 0-16,-21 0 16,21-1-16</inkml:trace>
  <inkml:trace contextRef="#ctx0" brushRef="#br2" timeOffset="-33896.79">17462 9398 0,'0'0'0,"0"-21"0,0 0 16,0 0-1,0-1 1,0 1-16,0 0 16,-21 21-16,0 0 15,0 0-15,-21 0 16,20 0-16,1 0 0,0 0 0,-21 21 15,21 0-15,-1-21 16,-20 22-16,21-1 0,0 0 0,0 0 16,-1 0-16,1 0 0,0 1 15,21-1-15,0 0 0,0 0 0,0 0 16,0 0-16,21 1 16,0-22-16,1 21 0,-1 0 0,21-21 15,-21 21-15,22 0 0,-1-21 0,0 21 16,1-21-16,-1 22 0,-21-22 15,21 21-15,-20-21 0,-1 21 0,-21 0 16,0 0 0,-21 0-16,-1-21 0,-20 22 15,0-22-15,-1 0 0,1 21 16,0-21-16,-1 0 0,1 0 16,0 0-16,21 0 0,-22 0 0,22 0 15,0 0-15,0 0 16,0 0-16,21-21 15,0-1 1,21 22 0,0 0-16,0-21 0,0 21 15,0-21-15,1 21 0,20-21 0,-21 21 16</inkml:trace>
  <inkml:trace contextRef="#ctx0" brushRef="#br2" timeOffset="-33240.66">18288 9292 0,'0'0'16,"21"-21"-16,-21 0 0,21 0 16,-21 0-16,0-1 15,-21 22 1,0 0-16,-21 0 0,20 0 0,-20 22 15,0-1-15,-1 0 0,1 0 16,0-21-16,-1 21 0,1 0 16,0 1-16,21-1 0,-22 0 0,22 0 15,21 0-15,0 0 16,0 1-16,21-22 16,0 0-16,1 0 15,20 0-15,-21 0 0,0 0 0,22 0 16,-22 0-16,0 0 0,21 0 0,-21 0 15,1 0-15,-1 0 0,0 0 16,0 0-16,-21 21 31,-21-21-31,0 42 0,0-21 0,-22 0 16,22 1-16,-21 20 0,21-21 16,-1 21-16,-20-20 0,21-1 15,0 0-15,0 0 0,-1 0 0,1 0 16,21 1-16,-21-22 0,21 21 15,21-21 17,0 0-17,-21 21 32,0 0-31,0 0-16,0 0 15,0 1-15,0-1 16,0 0-16,-21-21 16,0 21-16,0-21 0,21 21 15,0 0-15,0-42 32,21 21-17</inkml:trace>
  <inkml:trace contextRef="#ctx0" brushRef="#br2" timeOffset="-32940.83">18732 9335 0,'0'-22'0,"0"44"0,0-65 16,0 22-16,0 0 0,0 0 0,0 0 15,0 42 1,-21 0-1,21 0-15,-21 0 0,0 22 16,0-22-16,21 21 0,-21 0 0,-1 1 16,1-1-16,0 0 0,0-20 15,0 20-15,0 0 0,-1-21 16,1 22-16,0-22 0,21 0 0,-21 0 16,0 0-16,0 1 0,21-44 31,0 1-16,21 0-15,0 0 16,0-21-16</inkml:trace>
  <inkml:trace contextRef="#ctx0" brushRef="#br2" timeOffset="-32505.08">18563 9313 0,'0'-42'16,"0"21"-16,0 0 15,21 21 1,0 0 0,1 21-16,-1 0 0,-21 0 15,21 0-15,0 1 0,0 20 0,0-21 16,-21 0-16,0 22 0,22-22 0,-22 21 16,21-21-16,-21 0 0,0 1 15,0-1-15,0 0 0,0 0 0,0 0 16,0 0-16,21-21 15,0 0 17,-21-21-32,0 0 15,0-21-15,21 21 0,0-1 0,-21-20 16,22 0-16,-22 21 0,0-22 16,21 1-16,0 21 0,-21-22 0,21 1 15,-21 21-15,0 0 0,0-22 16,21 22-16,-21 0 0,21 21 0,-21-21 15,0 42 48,0 0-47</inkml:trace>
  <inkml:trace contextRef="#ctx0" brushRef="#br2" timeOffset="-31913.71">19600 9271 0,'0'0'0,"0"-21"0,21 21 16,-21-21-16,22 0 0,-22-1 16,21 1-16,-21 0 0,0 0 15,-21 21 16,-1 0-31,1 0 16,0 21-16,0 0 0,0-21 0,0 21 16,-22 1-16,43-1 0,-21 0 15,0 0-15,0 0 0,21 0 16,0 1-16,0-1 16,0 0-16,21-21 15,0 21-15,0-21 0,0 0 16,1 0-16,-1 0 0,0 0 15,0 0-15,0 0 0,0 21 0,1-21 16,-1 0-16,0 0 0,0 0 16,0 21-16,0-21 15,1 22-15,-1-1 16,-21 0-16,21-21 16,-21 21-16,21-21 0,-21 21 15,0 0 1,-21-21-16,0 0 0,0 0 15,-1 0-15,1 0 0,0 0 16,0 0-16,0 0 0,0 0 16,-1 0-16,1 0 0,0 0 15,0 0 1,0 0-16,0 0 16,-1 0-1,1 0 32,0 0-31</inkml:trace>
  <inkml:trace contextRef="#ctx0" brushRef="#br2" timeOffset="9036.85">13335 10880 0,'0'0'0,"-21"0"0,0 21 15,-1-21-15,-20 0 0,21 0 16,-21 0-16,20 0 0,-20 0 0,0 0 15,21 0-15,-22 0 0,22 0 16,-21 0-16,21 0 0,-1 0 0,-20 0 16,21 0-16,0 0 15,0 0-15,-1 0 0,22 21 47,22-21-31,-1 21-16,0-21 0,21 0 15,1 0-15,20 0 0,1 0 16,-1 0-16,22 0 0,-22 0 16,22 0-16,0 0 0,20 0 0,-20 0 15,0 0-15,-1 0 0,1 0 16,0 0-16,-1 0 0,1 0 0,0-21 16,-1 21-16,-20 0 0,-1 0 15,1 0-15,-1 0 0,1 0 0,-22 0 16,1 0-16,-1 0 0,0 0 15,-21 0-15,22 0 0,-22 0 0,0 0 16,0 0-16,0 0 0,1 0 0,-44 0 63,1 0-48,0 0-15,0 0 0,0 0 0,-22 0 16,22 0-16,0 0 0</inkml:trace>
  <inkml:trace contextRef="#ctx0" brushRef="#br2" timeOffset="9454.6">13271 11028 0,'868'21'140,"-1736"-42"-140,1821 42 0,-847-21 0,-43 0 0,22 0 0,-22 0 16,1 0-16,-22 0 0,1 0 16,-1 0-16,0 0 0,-21 0 15,22 0-15,-22 0 0,0 0 16,-21 21 31,0 0-16,0 1-15,0-1-16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0:43:51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2477 0,'0'0'0,"0"-22"15,0 1 32,0 42 31,0 1-78,0-1 16,0 0-16</inkml:trace>
  <inkml:trace contextRef="#ctx0" brushRef="#br0" timeOffset="2171.23">1249 1524 0,'0'21'31,"-21"-21"32,-1 0-48,1 0 1,0 0 0,0 0-16,0 0 0,0 0 15,-1 0-15,1 0 16,0 0-16,0 0 0,0 0 15,0 0-15,-1 0 0,1 0 0,0 0 16,0 0-16,0 0 0,0 0 16,-1 0-16,1 0 0,0 0 15,0-21-15,0 21 0,0 0 16,-1 0 0,44 0 46,-1 0-62,21 0 16,-21 0-16,0 0 0,22 0 15,-22 0-15,21 0 0,1 0 16,-1 0-16,21 0 0,-20 0 16,20 0-16,1 0 0,-1 0 0,1 0 15,-1 0-15,1 0 0,-1 0 16,1 0-16,-22 0 0,22 0 15,-22 0-15,21 0 0,-20 0 0,-1 0 16,0 0-16,1 0 0,-22 0 16,21 0-16,1 0 0,-22 0 15,21 0-15,-21 0 0,0 0 0,1 0 16,-1 0-16,0-21 16,-21 0-1,0 0 1,-21-1-16,0 22 15,-1-21-15,1 21 0,-21-21 0,21 21 16,-22-21-16,22 21 0,0 0 16,-21-21-16,21 21 0,-1-21 15,1 21-15,0 0 0,0 0 0,42 0 78,0 0-78,0 0 16,1 0-16,-1 0 0,0 0 16,21 0-16,-21 0 0,22 0 15,-1 0-15,-21 0 0,22 0 0,-1 0 16,0 0-16,-21 0 0,22 0 16,-22 0-16,0 0 0,21 0 0,-20 21 15,-1-21 1,-21 21-16,0 0 15,-21 0-15,-1 0 16,1 1-16,-21-1 0,21 0 16,-22 0-16,22 0 0,-21 22 0,0-22 15,20 21-15,-20-21 0,21 22 16,0-22-16,0 21 0,-22-21 16,22 22-16,21-22 0,-21 0 0,0 0 15,21 0-15,-21 0 0,21 1 16,0-1-16,0 0 31,0-42 47,0 0-62,0-1-16</inkml:trace>
  <inkml:trace contextRef="#ctx0" brushRef="#br0" timeOffset="3859.79">3175 1884 0,'0'0'0,"0"21"31,0-42 47,21 0-78,0 0 16,-21-1-16,21-20 0,1 21 16,-1 0-16,0-22 0,0 1 15,0 0-15,0-1 0,22 1 0,-22 21 16,0-21-16,21-1 0,-20 1 15,-1 21-15,0 0 0,-21-1 16,0 1-16,0 0 0,0 0 16,-21 21-1,0 0-15,-1 0 0,1 21 0,-21 0 16,21 0-16,0 1 0,-1-1 16,1 0-16,21 21 15,0-21-15,0 22 0,0-22 0,0 21 0,0-21 16,0 1-16,0 20 15,21-21-15,1 21 0,-1-20 0,0-1 16,0 0-16,0 21 0,0-21 16,1 1-16,-1-1 0,0 0 0,0-21 15,-21 21-15,0 0 0,0 0 16,-21-21 0,0 0-16,0 0 0,-1 0 15,1 0-15,0 0 0,0 0 16,0 0-16,0 0 0,-1 0 0,1-21 15,0 21 1,21 21 15,0 1-31,21-22 0,-21 21 16,21-21-16,1 21 0,-1-21 16,-21 21-16,21-21 0,21 21 15,-21-21-15,1 0 0,-1 0 0,21 0 16,-21 0-16,22 0 0,-1 0 15,-21-21-15,21 0 0,-20 0 0,20 0 16,-21-1-16,21 1 0,-20-21 16,-1 0-16,21-1 0,-21 1 15,0 0-15,1-22 0,-1 1 0,0 20 16,-21-20-16,21 20 0,-21 1 16,21-21-16,-21 20 0,0 1 15,0 0-15,0-1 0,0 22 16,0-21-16,0 21 0,0-1 15,0 44 1,0-1-16,0 0 0,0 0 16,0 21-16,-21 1 0,21 20 15,-21-20-15,21-1 0,0 21 16,0-20-16,0 20 0,0 1 0,0-22 16,0 22-16,0-22 15,0 0-15,0 1 0,0-22 0,0 21 16,21-21-16,-21 0 0,21-21 15,0 22-15,1-22 0,-1 0 16,0-22 0,0 1-16,-21 0 0,21-21 0,-21 21 15,0-22-15,0 1 0</inkml:trace>
  <inkml:trace contextRef="#ctx0" brushRef="#br0" timeOffset="4055.68">4022 1503 0,'0'0'0,"0"21"16,21-21-1,0 0 1,21 0-16,-21 0 0,22 0 16,-1-21-16,0 21 0,1 0 0,-22 0 15,21-21-15,1 21 0,-22 0 16,0 0-16,21-21 0,-21 21 0,1 0 15</inkml:trace>
  <inkml:trace contextRef="#ctx0" brushRef="#br0" timeOffset="5571.87">4889 1884 0,'22'0'0,"-1"-21"16,0 0-16,-21-1 15,21 1-15,0 0 0,-21-21 0,0 21 16,21-22-16,-21 22 0,22-21 0,-22 21 16,0-22-16,0 22 0,0 0 15,0 0-15,0 0 0,-22-1 0,1 1 16,0 21-16,-21 0 15,21 0-15,-22 0 0,22 0 0,-21 21 16,-1 1-16,1-1 0,0 21 16,-1 0-16,1 1 0,0-1 0,-1 22 15,22-22-15,0 0 0,0 1 16,21-1-16,0 0 0,0-21 16,0 22-16,0-22 0,0 0 0,21 0 15,0-21-15,0 0 0,22 0 16,-22 0-16,21 0 0,1 0 0,-1 0 15,-21-21-15,21 0 0,1-21 16,-1 20-16,-21-20 0,22 0 16,-22-1-16,21 1 0,-21-21 15,0 20-15,-21 1 0,22 0 0,-1-1 16,-21 1-16,0 21 0,0 0 16,0-1-16,0 1 0,0 0 0,0 42 31,0 0-31,0 1 15,0 20-15,0-21 0,0 21 16,0 1-16,-21-1 0,21 0 0,0 22 16,0-22-16,0 1 15,0-1-15,0-21 0,21 21 0,0-20 16,0-1-16,0 0 0,0 0 16,22-21-16,-1 0 0,-21 0 0,22 0 15,-1 0-15,21-21 0,-20 0 16,-1-22-16,0 1 0,1 0 0,-1-1 15,-21 1-15,22-21 0,-22 20 16,0-20-16,0-1 0,0 22 0,0-22 16,1 1-16,-1 21 0,-21-22 15,0 22-15,0-1 0,0 1 16,0 0-16,0-1 0,0 22 0,0 0 16,0 0-16,0 42 31,0 0-31,0 0 0,0 22 15,-21-1-15,21 22 0,0-22 0,0 21 16,-22-20-16,1 20 0,21-20 16,-21 20-16,21 1 0,0-22 0,-21 21 15,21-20-15,0 20 0,0-20 16,0-1-16,0 0 0,0-21 0,0 22 16,0-22-16,21 0 0,-21 0 15,21-21-15,0 0 0,1 0 0,-1 0 16,21 0-16,-21 0 0,0-21 15,22 0-15,-22 0 0,0 0 16,21-22-16,-20 22 0,-1-21 16,0-1-16,0 1 0,0 0 0,0-1 15,1 1-15,-1 21 0,-21 0 16,21 0-16,-21-1 0,0 1 0,0 42 31,0 1-31,0-1 0,0 0 16,0 21-16,0-21 0,0 1 15,0 20-15,0 0 0,0-21 0,0 1 16,0 20-16,0-21 0,0 0 16,0 0-16,21 1 0,0-22 0,0 21 15,1-21-15,-1 0 16,0 0-16,0 0 0,0 0 0,0-21 16,1 21-16,20-22 0,-21 1 15,0 0-15,0 0 0,1-21 0,20 20 16,-21-20-16,0 0 0,0 21 15,1-22-15,-1 22 0,-21 0 0,21 0 16,0 0-16,-21-1 0,21 22 16,-21-21-16,21 21 15,-21 21 17,0 1-17,0-1 1,-21-21 31,21-21-32,-21 21 1,0 0-16,0 0 16,0 21-1,-1 0-15,1 0 0,21 0 16,-21 22-16,0-22 0,21 0 0,-21 21 15,0-21-15,21 22 16,-22-22-16,22 0 0,0 0 0,0 0 16,0 1-16,0-1 0,22 0 0,-1-21 15,0 0-15,21 21 0,-21-21 16,22 0-16,-22 0 0,21 0 0,1 0 16,-1 0-16,-21-21 0,21 0 15,-20 21-15,20-21 0,-21-1 0,0 1 16,0 0-16,1 0 0,-1 0 15,-21-22-15,21 22 0,-21-21 0,21 0 16</inkml:trace>
  <inkml:trace contextRef="#ctx0" brushRef="#br0" timeOffset="5775.75">6752 1122 0,'0'0'0,"-21"0"16,0 0-16,0 0 63,-1 0-48</inkml:trace>
  <inkml:trace contextRef="#ctx0" brushRef="#br0" timeOffset="5955.65">5694 1482 0,'0'0'16,"0"42"-16,21-42 15,0 0-15,0 0 0,22 0 16,-1 0-16,0 0 0,1 0 0,20-21 15,-21 21-15,1-21 0,-1 0 16,-21 21-16,22-22 0,-1 1 16</inkml:trace>
  <inkml:trace contextRef="#ctx0" brushRef="#br0" timeOffset="6968.51">8128 1672 0,'0'0'0,"0"-21"0,0 0 15,0 0-15,0 0 0,0-1 16,0 1 0,0 42-1,0 1-15,0-1 16,-21 21-16,21 0 0,-21 1 15,21-1-15,0 0 0,0 1 16,-22-1-16,22 0 0,-21 1 16,21-1-16,-21-21 0,21 22 0,0-22 15,0 0-15,0 0 0,0 0 16,0 0-16,0-42 31,0 0-31,0 0 16,0 0-16,0-22 0,0 22 15,21-21-15,-21 0 0,21-1 0,1 22 16,-22-21-16,21-1 0,0 1 16,0 21-16,0-21 0,0 20 0,1 1 15,20 21-15,-21 0 16,0 0-16,0 0 0,22 0 0,-22 21 16,0 1-16,0-1 0,0 21 15,22-21-15,-43 22 0,21-22 0,0 21 16,-21 0-16,0-20 0,0 20 15,0-21-15,0 0 0,0 0 0,0 1 16,0-1-16,0 0 16,-21-21-1,21-21-15,0 0 16,0-1-16,0 1 0,0-21 16,0 21-16,0 0 0,21-22 15,0 1-15,0 0 0,1 20 16,-1-20-16,21 0 0,0 21 15,1-22-15,-1 22 0,22 0 0,-22 0 16,21 21-16,-20 0 0,-1 0 16,0 0-16,1 21 0,-1 0 0,-21 0 15,22 22-15,-22-22 0,-21 21 16,0-21-16,0 22 0,0-22 0,0 21 16,0-21-16,-21 22 0,-1-22 15,1 0-15,0 0 0,21 0 0,-21 0 16,0-21-16,21 22 15,-21-22-15,21-22 16,0 1 0,21 0-16,0 0 0</inkml:trace>
  <inkml:trace contextRef="#ctx0" brushRef="#br0" timeOffset="7347.28">9419 1905 0,'0'0'0,"21"21"16,0-21-16,1 0 0,-1 0 16,0 0-16,0 0 0,21 0 15,1 0-15,-1-21 0,0 0 0,1 21 16,20-21-16,-20 0 0,-1-22 16,0 22-16,-21 0 0,22 0 15,-22 0-15,0-22 0,-21 22 0,0 0 16,0 0-16,0 0 15,-21 21-15,0 0 0,-22 0 0,22 0 16,-21 0-16,0 21 0,-1 0 16,1 0-16,0 0 0,-1 22 0,22-1 15,-21 0-15,21-21 0,-1 22 16,22-1-16,0 0 0,0 1 0,0-22 16,0 0-16,22 21 15,-1-20-15,0-1 0,21-21 0,-21 21 16,22-21-16,-22 0 0,0 0 15,21 0-15,-20 0 0,20 0 0,0 0 16,1 0-16,-22 0 0,21-21 16,0 0-16,1-22 0,-1 22 0,0-21 15</inkml:trace>
  <inkml:trace contextRef="#ctx0" brushRef="#br0" timeOffset="7643.41">10837 1143 0,'0'0'16,"0"-21"-16,-21 21 16,0 0-16,0 21 0,0 0 15,21 0-15,-22 1 0,1 20 16,21 0-16,-21 1 0,21-1 0,-21 21 16,21-20-16,0 20 0,-21 1 15,0-22-15,21 22 0,-22-22 0,1 21 16,21-20-16,0-1 0,0-21 15,0 22-15,0-22 0,-21 21 0,21-21 16,0 0-16,0 1 16,21-44 15,0 1-31,-21 0 0,22 0 16,-1-21-16,0-1 0,21 1 15</inkml:trace>
  <inkml:trace contextRef="#ctx0" brushRef="#br0" timeOffset="8115.66">11155 1185 0,'0'22'16,"0"-1"-16,0 0 0,0 0 16,-21 21-16,-1 1 0,22-1 0,-21 0 15,0 1-15,21 20 16,-21-20-16,0 20 0,21 1 0,-21-22 15,21 0-15,0 22 0,0-22 16,0 0-16,-22-20 0,22 20 0,0-21 16,0 0-16,0 0 0,0 1 0,0-44 47,0 1-47,0 0 15,0 0-15,0-21 0,22 20 0,-1-20 16,0 21-16,-21-21 0,42-1 15,-21 22-15,1-21 0,20 21 0,-21-1 16,21 1-16,-20 0 16,20 21-16,-21 0 0,0 0 0,0 0 15,1 21-15,-1 0 0,0 22 16,-21-22-16,21 0 0,-21 21 0,0-20 16,0 20-16,0-21 0,0 21 15,0-20-15,0-1 0,-21 0 0,21 0 16,-21 0-16,21 0 0,0 1 15,0-44 17,0 1-17,21 0-15,0 0 0,0 0 0,0 0 16</inkml:trace>
  <inkml:trace contextRef="#ctx0" brushRef="#br0" timeOffset="8507.43">11832 1778 0,'0'0'16,"0"-21"-16,-21 21 16,0 0-16,0 0 15,-1 0-15,1 0 0,0 21 16,0-21-16,21 21 0,-21 0 0,0 22 16,21-22-16,0 0 0,0 0 15,-22 0-15,22 1 0,0 20 0,0-21 16,0 0-16,0 0 0,0 1 15,0-1-15,0 0 16,22-21-16,-1 0 0,0 0 16,0 0-16,21 0 0,-20 0 15,20-21-15,-21 21 0,0-21 0,22-1 16,-22 1-16,0 0 0,21 0 16,-21 0-16,1-22 0,-1 22 0,-21-21 15,0 21-15,0-22 0,0 22 16,0 0-16,0 0 0,0 0 0,-21 0 15,-1 21-15,1 0 0,0 0 0,0 0 16,0 0-16,0 0 0,-22 0 16,22 21-16,0 0 0,21 0 15,0 0-15,0 0 16,0 1-16,21-22 16,0 21-16</inkml:trace>
  <inkml:trace contextRef="#ctx0" brushRef="#br0" timeOffset="9095.51">12573 1715 0,'0'0'0,"0"-43"16,0 22 0,-21 21-16,0 0 0,-1 0 15,1 0-15,-21 21 0,21-21 0,0 21 16,-22 1-16,22-1 0,0 21 15,-21-21-15,20 22 0,1-22 0,0 21 16,0-21-16,21 0 0,0 22 16,0-22-16,0 0 0,0 0 0,0 0 15,0 1-15,21-1 16,0-21-16,0 0 0,1 0 16,-1 0-16,21 0 0,-21 0 15,0-21-15,1 21 0,-1-22 16,21 1-16,-21 0 0,0-21 0,1-1 15,-1 1-15,0 0 0,0-1 16,21-20-16,-20-1 0,-1 1 0,0-1 16,-21 22-16,21-21 0,0-1 15,0 22-15,-21-22 0,0 22 0,0 0 16,0 20-16,0-20 0,0 21 16,0 0-16,0 42 15,-21 0 1,0 21-16,21 1 0,-21-1 0,0 0 15,21 1-15,0 20 0,-21 1 16,21-1-16,-22 1 0,22-1 16,-21 1-16,21-1 0,-21-20 15,21 20-15,0-21 0,0 1 0,0-22 16,0 21-16,0-21 0,0 1 16,0-1-16,0 0 0,21 0 0,0-21 15,1 0-15,-1 0 0,21 0 0,-21 0 16,0 0-16,1-21 0,20 0 15,-21 21-15,0-21 0,0-1 0,22-20 16,-22 21-16,0 0 0,0-22 16,-21 22-16,21 0 0,-21-21 15</inkml:trace>
  <inkml:trace contextRef="#ctx0" brushRef="#br0" timeOffset="9347.37">10710 1439 0,'0'0'0,"-63"0"0,20 0 16,1 0-16,0 22 0,21-22 16,42 0-1,0 0-15,21 0 16,1 0-16,20 0 0,1 0 0,-1 0 15,1 0-15,-1-22 0,1 22 16,-1 0-16,1 0 0,-22 0 0,0-21 16,1 21-16,-22 0 0,21-21 15</inkml:trace>
  <inkml:trace contextRef="#ctx0" brushRef="#br0" timeOffset="9983.52">15557 1418 0,'0'0'0,"22"-21"0,-1 0 0,-21 0 0,0 0 15,21-1 1,-21 1-16,0 0 0,0 0 0,0 0 15,0 42 17,-21 21-32,21-21 0,-21 22 15,21-1-15,0 0 0,-22 1 0,1 20 16,21 1-16,0-1 0,-21 1 16,0-1-16,21 1 0,-21-22 0,21 0 15,-21 1-15,21-1 0,0 0 16,0-20-16,0 20 0,0-21 15,0 0-15,0 0 0,-22-21 32,1-21-17,21 0-15,0 0 0</inkml:trace>
  <inkml:trace contextRef="#ctx0" brushRef="#br0" timeOffset="10640.03">14944 1820 0,'-22'0'0,"44"0"0,-65 0 16,22 0-16,42 0 31,0 0-31,22 0 16,-1 0-16,22 0 0,-1 0 0,22-21 16,-22 21-16,22-21 0,21 0 15,-22 0-15,1 0 0,0-1 16,-22-20-16,22 21 0,0-21 0,-22 20 15,1-20-15,-22 21 0,21-21 16,-41 20-16,20-20 0,-21 21 0,0-21 16,0 20-16,-21 1 0,0 0 15,0 0-15,-21 0 16,0 21-16,0 0 16,0 21-16,0 0 0,-1 0 0,1 0 15,21 22-15,-21-22 0,0 21 16,0 22-16,0-22 0,21 22 0,-22-22 15,1 21-15,0 1 0,21-22 16,0 1-16,-21 20 0,0-21 0,21-20 16,0 20-16,-21-21 0,21 21 15,-22-20-15,22-1 0,-21-21 0,21 21 16,0-42 15,0 0-15,0-22-16,21 22 0,1-21 0,-1 21 15,0-22-15,21 1 16,-21 0-16,22-1 0,20 1 0,-20 21 16,-1-22-16,21 22 0,-20 0 15,20 21-15,-20 0 0,-1 0 0,0 0 16,1 0-16,-22 21 0,0 0 16,0 1-16,-21 20 0,0-21 0,0 0 15,0 22-15,0-22 0,-21 21 16,0-21-16,0 0 0,-1 22 0,1-22 15,0 0-15,21 0 0,-21-21 0,21 21 16,-21-21-16,21 22 16,21-44 15,0 22-31,-21-21 0,21 0 16,0 0-16,1 0 0</inkml:trace>
  <inkml:trace contextRef="#ctx0" brushRef="#br0" timeOffset="11055.31">16827 1863 0,'0'42'16,"22"-42"0,-22 21-16,21-21 0,0 0 15,0 0-15,0 0 16,0-21-16,22 21 0,-22-21 0,0 0 15,21 21-15,-20-21 0,-1-1 16,0 1-16,21 0 0,-21 0 0,1 0 16,-22 0-16,0-1 0,21 1 15,-21 0-15,0 0 0,-21 21 16,-1 0-16,1 0 16,0 0-16,0 0 0,0 0 0,-22 21 15,22 0-15,0 0 0,-21 1 16,21 20-16,-1 0 0,1-21 15,0 22-15,21-1 0,0-21 16,-21 22-16,21-1 0,0-21 0,0 0 16,0 0-16,0 22 0,21-22 15,0 0-15,0-21 0,1 0 16,-1 21-16,0-21 0,0 0 0,0 0 16,22 0-16,-22 0 0,0 0 15,0-21-15,0 21 0,0-21 0,1 0 16,20 0-16,-21-1 0,0 1 15,0 0-15</inkml:trace>
  <inkml:trace contextRef="#ctx0" brushRef="#br0" timeOffset="11851.85">18669 1715 0,'0'0'0,"21"-43"15,-21 22 1,21 0 0,-21 0-16,21 21 0,1-21 15,-1 21-15,-21-22 0,21 22 16,0 0-16,0 0 0,0 0 16,1 0-16,-1 0 0,0 22 0,21-1 15,-21 0-15,1 21 0,20 1 16,-21-22-16,0 42 0,0-20 0,-21-1 15,0 0-15,0 1 0,0-1 16,0 0-16,0 1 0,0-22 0,0 0 16,0 21-16,0-21 0,-21 1 15,0-1-15,21-42 32,0-1-17,0-20-15,0 21 16,21 0-16,0-22 0,1 1 0,-1 0 15,0-1-15,21 1 0,-21 0 16,22-1-16,-22 1 0,21 0 0,-21-1 16,22 22-16,-22 0 0,0 0 15,0 0-15,0 21 0,1 0 32,-22 21-17,0 0 1,0 0-16,0 0 15,0 1 1,0-1 0,21-21-16</inkml:trace>
  <inkml:trace contextRef="#ctx0" brushRef="#br0" timeOffset="12283.6">19727 1926 0,'0'0'0,"0"21"0,0 1 15,21-22 17,1 0-32,-1 0 0,0 0 15,0 0-15,0 0 0,0-22 0,22 22 16,-22-21-16,0 21 0,21-21 15,-20 21-15,20-21 0,-21 0 0,0 0 16,0-1-16,1 1 0,-22 0 16,0 0-16,0 0 0,0 0 31,-22 21-31,1 0 16,0 0-16,0 0 0,0 21 15,0 0-15,-1 0 0,-20 0 0,21 0 16,0 1-16,0 20 0,-1-21 15,1 21-15,0-20 0,21-1 0,-21 21 16,21-21-16,0 0 0,0 1 16,0-1-16,0 0 0,0 0 0,0 0 15,21-21-15,0 0 0,0 21 16,1-21-16,-1 0 0,0 0 16,0 0-16,0 0 0,22 0 0,-1-21 15,0 0-15,1 0 0,-1 0 0</inkml:trace>
  <inkml:trace contextRef="#ctx0" brushRef="#br0" timeOffset="14247.48">20870 1503 0,'21'-127'16,"-42"254"-16,42-275 0,-21 105 0,22 22 0,-22-21 15,0 21-15,0 0 0,0-1 0,0 1 16,0 0-16,0 42 31,0 0-31,-22 22 16,1-1-16,0 0 0,0 1 15,0 20-15,0 1 0,-22-1 16,22 1-16,-21 20 0,21 1 0,-22 0 16,1-1-16,0 1 0,-1 0 15,1 21-15,0-22 0,-1 43 0,22-21 16,-21 0-16,-1 0 0,1 0 15,21-1-15,-21-20 0,20 21 0,-20-21 16,21-1-16,0-20 0,21 20 0,0-41 16,-21 20-16,21-20 15,0-1-15,0-21 0,0 0 0,21 0 0,0 1 16,0-22-16,0 0 16,22 0-16,-1-22 0,0 1 0,1 0 15,-1 0-15,21 0 0,1-22 0,-22 1 16,22 0-16,-22-1 0,22 1 15,-22 0-15,0-22 0,-21 1 0,22 20 16,-43-20-16,0-1 0,0 22 16,0-21-16,0-1 0,0 22 0,-21-22 15,-22 22-15,22 0 0,-42-22 16,20 22-16,1-1 0,-22 22 0,22-21 16,-21 21-16,20 0 0,22-1 15,-21 22-15,21-21 0,21 0 31,21 21-31,0 0 0,21-21 0,1 0 16,20 21-16,-21-21 0,22-1 0,-1 1 16,1 0-16,-1 0 0,1 0 15,-22-22-15,22 22 0,-22-21 16,0 0-16,1 20 0,-22-20 0,21 0 16,-42 21-16,21-22 0,-21 22 15,22 0-15,-22 0 0,0 0 0,0-1 16,0 1-16,0 0 0,0 0 15,-22 0-15,1 21 0,0 0 16,0 0 0,0 0-16,21 21 15,-21 0-15,-1 0 0,1 0 16,21 1-16,0-1 0,-21 0 0,21 0 16,-21 0-16,21 0 0,0 1 15,0-1-15,0 0 0,0 0 0,0 0 16,0 0-16,21-21 0,-21 22 15,21-22-15,0 21 0,1-21 0,-1 0 16,0 0-16,21 0 0,-21 0 16,1 0-16,20 0 0,-21-21 15,21-1-15,-20 1 0,20 0 16,-21 0-16,21 0 0,-20 0 0,20-22 16,-21 22-16,0 0 0,-21 0 15,0 0-15,0-1 0,0 1 16,-21 21-16,0 0 15,0 0-15,21 21 16,0 1 0,0-1-16,0 0 0,21 0 15,-21 0-15,21 0 0,0 1 16,0-22-16,-21 21 0,0 0 16,22 0-16,-1 0 0,-21 0 15,0 1 1,21-22-1,0 0-15,0 0 16,0 0-16,-21-22 0,22 1 16,-1 21-16,21-21 0,-21 0 0,0 0 15,1 0-15,20-1 0,-21-20 16,21 21-16,-20-21 0,-1 20 0,21-20 16,-21 21-16,0 0 0,1 0 15,-1-1-15,-21 1 0,21 21 0,0 0 16,-21 21-1,0 1 1,0-1-16,0 0 16,0 0-16,0 0 0,0 0 15,0 1-15,0-44 63,0 1-63,0 0 15,0 0-15,0 0 16,0 0 0,-21 21 15,0 0-31,0 0 0,21 21 0,-22-21 16,1 21-16,21 0 0,-21 0 15,0 0-15,21 1 0,0-1 0,0 21 16,-21-21-16,21 0 0,0 1 15,0 20-15,0-21 0,0 0 0,0 0 16,0 1-16,0-1 0,0 0 16,21 0-16,0-21 0,0 0 15,0 0-15,22 0 16,-22 0-16,21 0 0,1 0 0,-1 0 16,0 0-16,1-21 0,-1 0 0,0 0 15,1-1-15,-22 1 0,21 0 16,-21 0-16,22-21 0,-22 20 15,0 1-15,-21 0 0,0-21 0,0 21 16,0-1-16,0 1 16,0 0-16,-21 21 15,0 0-15,-1 0 16,1 21-16,0-21 0,21 21 0,-21 1 16,21-1-16,-21 0 0,21 21 15,-21-21-15,21 1 0,0-1 0,0 0 16,0 0-16,0 0 0,0 0 15,0 1-15,0-1 0,21-21 0,0 21 16,0-21-16,0 0 16,22 0-16,-22 0 0,21 0 15,0 0-15,1 0 0,-1 0 0,0-21 16,1 0-16,-1-1 0,0 1 16,-20 0-16,20-21 0,-21 21 0,21-22 15,-20 22-15,-1 0 0,0-21 16,-21 20-16,0 1 0,0 0 15,-21 21 1,0 0 0,21 21-16,-22 0 0,22 1 0,0-1 15,0 0-15,0 0 0,0 0 16,0 0-16,0 1 0,0-1 16,22 0-16,-22 0 0,21 0 0,0 0 15,-21 1-15,0-1 16,0 0-16,0 0 15,-21-21-15,0 0 0,-1 0 16,1 0-16,0 0 0,0 0 0,0 0 16,0 0-16,-1 0 15,22-21-15,0 0 0,0 0 16,0-1-16,22 1 0</inkml:trace>
  <inkml:trace contextRef="#ctx0" brushRef="#br0" timeOffset="15303.82">24384 1418 0,'0'0'0,"0"-21"0,0 0 15,0 0-15,0 0 0,0-1 16,0 1 0,-21 21-16,0 0 15,-1 0-15,1 0 0,0 21 16,0-21-16,-21 22 0,20 20 16,1-21-16,-21 0 0,21 22 0,0-1 15,-22 0-15,22-21 0,0 22 16,21-1-16,0 0 0,0-20 0,0 20 15,0-21-15,0 0 0,21 0 16,0 1-16,22-1 0,-22-21 0,21 0 16,0 0-16,1 0 0,-1 0 15,22 0-15,-22 0 0,0-21 0,22-1 16,-22 1-16,0-21 0,-20 21 16,-1-22-16,0 1 0,0 0 15,-21-1-15,0 1 0,0 0 16,-21-1-16,0 1 0,0 0 0,-1-1 15,-20 1-15,0 0 0,21 21 16,-22-1-16,1 1 0,21 0 0,0 21 16,-1 0-16,65 0 15,-22 0 1,42 0-16,-20 0 0,41 0 16,-20 0-16,21 0 0,-1 0 15,22-21-15,-21 21 0,-1-21 0,1 0 16,0-1-16,-22 1 0,1 0 15,-1-21-15,-20 21 0,-22-22 16,0 1-16,0 0 0,-21 20 16,0-20-16,0 0 0,-21 21 0,0-22 15,0 22-15,-1 0 0,1 0 16,0 0-16,-21 21 0,21 0 0,-22 0 16,22 0-16,-21 0 0,21 42 15,-22-21-15,22 21 0,-21 1 0,21 20 16,-1 22-16,1-22 0,-21 22 15,21 0-15,0-1 0,-1 22 0,22 0 16,-21-21-16,21 42 0,-21-21 16,21-1-16,0 1 0,0 0 0,0 0 15,0-21-15,21 20 16,0 1-16,1-21 0,-22 21 0,0-43 16,0 22-16,0 0 0,0-22 15,-22 1-15,1-1 0,0 1 0,-21-1 16,-1-21-16,1 1 0,21-1 0,-21-21 15,-1 0-15,1 1 0,0-1 16,-1-21-16,22 0 0,0 0 0,-21 0 16,20 0-16,1-21 0,0-1 15,0 1-15,0 0 0,0-21 16,-1 21-16,1-1 0,21 1 0,-21 0 0,21 0 16,0 0-16,0 0 0,-21 21 15,21-22-15,-21 22 0,21-21 16,-21 21-16,-1-21 15,1 21-15</inkml:trace>
  <inkml:trace contextRef="#ctx0" brushRef="#br0" timeOffset="19184.3">1206 4445 0,'0'21'0,"-21"0"16,21 1 0,-21-22-16,21 21 15,-21-21-15,21-21 63,0-1-63,0 1 15,0 0-15,0 0 0,21-21 16,0 20-16,0-20 0,1 0 0,-1-1 16,21-20-16,0-1 0,1 1 15,-1-1-15,0 1 0,1 21 16,-1-22-16,-21 22 0,22-22 0,-22 43 15,0-21-15,0 21 0,-21-1 16,21 22-16,-21-21 16,0 42-1,-21-21-15,0 22 16,0-1-16,0 0 0,-1 0 0,1 0 16,0-21-16,0 21 0,0 1 15,21-1-15,-21-21 0,21 21 16,0 0-1,0 0 579,0 0-578,0 1-16,0-1 0,0 0 0,0 0 15,0 0-15,0 0 0,0 22 16,0-22-16,0 21 0,0-21 16,0 22-16,0-22 0,0 0 0,0 0 15,0 0-15,0 1 0,0-1 16,0 0 0,0-42 15,0 0-31,0-1 15,0 1-15,0 0 0,0 0 16,0-21-16,0 20 0,0-20 16,21 0-16,0 21 0,0-22 0,-21 22 15,21-21-15,0 21 0,1-1 16,20 1-16,-21 0 0,0 0 0,0 0 16,1 21-16,-1 0 0,0 0 15,0 0-15,0 0 0,0 0 16,1 21-16,-22 0 0,21 0 0,0 0 15,-21 1-15,0 20 16,21-21-16,-21 21 0,21 1 0,-21-22 16,0 21-16,0 1 0,0-1 15,0-21-15,0 0 0,21 0 16,-21 1-16,0-1 0,22 0 0,-1-21 31,0 0-31,0 0 0,-21-21 16,21 0-16,0-1 0,1-20 15,-1 21-15,21-21 0,-21-1 16,0 1-16,22 0 0,-22-1 16,21 1-16,-21 0 0,22-1 15,-22 22-15,21-21 0,-21 21 0,1-1 0,-1 22 16,0-21-16,0 21 16,0 0-16,0 0 0,1 21 15,-22 1-15,0-1 16,0 0-16,0 21 0,0-21 15,0 1-15,0 20 0,0-21 16,0 21-16,0-20 0,0 20 16,0-21-16,0 21 0,0-20 0,21 20 15,0-21-15,0 0 0,-21 0 16,21 1-16,0-22 0,1 21 16,-1-21-16,0 0 0,0 0 15,21 0-15,-20 0 0,-1 0 0,21-21 0,-21 21 16,22-22-16,-22 1 15,21 0-15,0 0 0,-20-21 0,20 20 16,0-20-16,-21 21 0,1-21 16,-1 20-16,0-20 0,0 21 0,0-21 15,-21 20-15,0 1 0,0 0 16,0 0-16,0 0 16,-21 21-1,0 0-15,0 21 16,0 0-16,21 0 0,-22 0 15,1 1-15,0-1 0,21 0 16,0 21-16,0-21 0,0 22 0,0-22 16,0 21-16,0 1 0,0-22 15,0 0-15,0 0 0,21 0 0,0 0 16,1 1-16,-1-1 0,0-21 16,21 0-16,-21 0 0,22 0 0,-1 0 15,0 0-15,1 0 0,-1 0 16,0-21-16,1-1 0,-1 1 0,-21 0 15,22-21-15,-1 21 0,0-22 16,-21 1-16,22 0 0,-22-1 0,0 1 16,0-22-16,0 22 15,1 0-15,-1-22 0,-21 22 0,0-22 16,0 22-16,0 0 0,21-22 16,-21 43-16,0-21 0,0 21 0,0-1 15,0 1-15,0 42 31,0 1-31,-21 20 16,21-21-16,-21 21 0,21 1 0,0-1 16,0 0-16,-22 22 0,22-22 15,-21 1-15,21-1 0,0 0 0,0 1 16,0-1-16,0 0 16,0 1-16,0-1 0,0 0 0,0-21 15,0 22-15,21-22 0,1 0 16,-1 0-16,0-21 0,0 0 0,0 0 15,22 0-15,-22 0 0,0 0 16,21-21-16,1 21 0,-22-42 0,21 21 16,0-1-16,1-20 0,-22 0 15,21-1-15,-21 1 0,1 0 0,-1-1 16,0 1-16,0-21 0,-21 20 0,0 1 16,0 0-16,0-1 0,0 1 15,0 21-15,0 0 0,0-1 0,-21 22 31,21 22-31,-21-1 16,21 0-16,0 21 0,0-21 16,0 22-16,0-1 0,-21 0 0,21 1 15,-22-1-15,22 0 0,0 1 16,-21-1-16,21 0 0,0-20 0,0 20 16,-21 0-16,21-21 0,-21 1 15,21 20-15,0-21 0,0 0 16,0-42-1,0 0 1,21 0-16,0 0 0,0-22 16,-21 22-16,22-21 0,-1-1 0,0 22 15,0-21-15,0 21 16,0-22-16,1 22 0,20 0 0,-42 0 16,21 21-16,0-21 0,0 21 15,1 0-15,-22 21 16,0 0-1,0 0-15,0 0 0,0 22 16,0-22-16,0 0 0,0 0 0,0 22 16,0-22-16,0 21 0,0-21 15,0 0-15,0 22 0,0-22 0,21 0 16,0-21-16,0 21 16,0-21-16,0 0 0,1 0 0,-1 0 0,0 0 15,0 0-15,21 0 16,-20 0-16,-1-21 0,0 0 0,0 0 15,0 0-15,0-1 0,1 1 16,-1 0-16,-21-21 0,21 21 0,0-1 16,0-20-16,-21 21 0,0 0 15,21 0-15,-21-1 0,22 1 0,-22 0 16,0 42 15,0 0-31,0 1 0,0-1 16,-22 0-16,22 0 0,-21 0 15,21 0-15,0 1 0,0 20 0,0-21 16,0 0-16,0 0 16,0 1-16,0-1 0,0 0 15,21-21-15,1 0 0,-1 0 16,0 0-16,0 0 0,43-21 16,-43 0-16,0-1 15,21 1-15,-21 0 0,1 0 0,-1 0 16,-21 0-16,21-22 0,-21 22 0,21 0 15,-21-21-15,0 20 0,0-20 16,0 21-16,0 0 0,-21 0 0,0-1 16,0 1-16,-1 21 15,1 0-15,-21 0 0,21 0 0,0 0 16,-22 0-16,22 21 0,0-21 16,0 22-16,0-1 0,-1 0 0,22 0 15,0 0-15,0 0 16,0 1-16,0-1 0,22 0 15,-1-21-15,0 0 0</inkml:trace>
  <inkml:trace contextRef="#ctx0" brushRef="#br0" timeOffset="19795.46">6054 3768 0,'0'-21'0,"0"42"0,0-64 0,0 22 16,-22 21-16,1-21 16,0 21-16,0 0 15,0 0-15,0 0 0,-1 21 16,1-21-16,21 21 0,0 1 16,-21-1-16,0 0 0,0 21 0,21-21 15,0 1-15,-21 20 0,-1-21 0,22 21 16,-21-20-16,21 20 0,0-21 15,0 0-15,0 0 0,0 1 0,0-1 16,0 0-16,21-21 16,1 0-16,-1 0 0,0 0 15,0 0-15,0 0 0,0-21 16,1 0-16,-1-1 0,0 1 0,0 0 16,0 0-16,22-21 0,-22-1 0,0 22 15,0-21-15,0-1 0,0 1 16,1-21-16,-22 20 0,21 1 0,0-22 15,-21 22-15,0 0 0,0-22 16,0 22-16,0 21 0,0-22 0,0 22 16,0 0-16,0 0 0,0 0 15,0 42 1,0 0 0,0 21-16,0-20 0,-21 20 0,21 0 15,-21 1-15,21 20 0,0-21 16,0 1-16,-22-1 0,22 0 0,-21 1 15,21-1-15,0 0 0,0 1 16,0-1-16,0-21 0,0 22 0,0-22 16,0 0-16,0 0 0,0 0 15,0 0-15,21-21 16,1 0-16,-1 0 16,0 0-16,0 0 0,0-21 15,-21 0-15,21 0 0,1 0 0,-1 0 16,-21-22-16</inkml:trace>
  <inkml:trace contextRef="#ctx0" brushRef="#br0" timeOffset="20102.29">4106 3450 0,'0'0'15,"21"0"17,22 0-32,-22 0 0,21 0 15,-21 0-15,22 0 0,20-21 0,-20 0 16,-1 21-16,21 0 0,-20 0 15,-1-21-15,0 21 0,1 0 0,-1 0 16,0 0-16,-20 0 0,-1 0 16,0-21-16,0 21 0,0 0 15</inkml:trace>
  <inkml:trace contextRef="#ctx0" brushRef="#br0" timeOffset="20907.46">8170 3239 0,'0'0'0,"21"-43"0,-21-41 16,0 62-16,0 1 15,0 0-15,0 42 32,0 0-32,0 1 15,0 20-15,0 0 0,0 1 0,0-1 16,0 21-16,0 1 0,0-1 15,0 1-15,0-1 0,0-20 0,0 20 16,0-20-16,0 20 0,-21-21 16,21 1-16,-21-1 0,21 0 15,-21 1-15,21-22 0,0 0 0,0 0 16,0 0-16,0-42 31,0 0-31,0 0 16,0 0-16,0-22 0,0 22 0,21-21 15,-21 0-15,21 20 0,0-20 16,22 21-16,-22-21 0,21 20 0,1-20 16,-1 21-16,0 0 0,1 21 15,20-21-15,-21 21 0,22 0 0,-22 0 16,22 0-16,-22 21 0,22-21 16,-22 21-16,-21 0 0,0 0 15,0 0-15,-21 22 0,0-22 0,0 0 16,-21 0-16,0 0 0,-21 22 15,-1-22-15,-20 0 0,21 0 0,-22 0 16,22 1-16,-22-1 0,22 0 16,0 0-16,-22-21 0,43 0 0,-21 0 15,20 0-15,1 0 0,0 0 0,21-21 16,21 0 0,0 0-16,1-1 0,20 1 15,-21-21-15,21 21 0</inkml:trace>
  <inkml:trace contextRef="#ctx0" brushRef="#br0" timeOffset="21179.82">9377 3112 0,'0'-22'16,"0"44"-16,-21-44 15,-1 22-15,22 22 0,-21-1 16,0 0-16,21 21 0,0 1 0,-21 20 15,21-21-15,-21 22 0,0-22 16,21 22-16,-22-1 0,22-20 0,0 20 16,-21-21-16,0 1 0,21-1 15,0 22-15,0-22 0,0-21 16,0 21-16,0 1 0,0-22 16,0 0-16,0 0 0,21-21 15,0 0-15,1 0 16,-1 0-16,0-21 0,0-21 15,21 21-15</inkml:trace>
  <inkml:trace contextRef="#ctx0" brushRef="#br0" timeOffset="21562.96">9673 3598 0,'0'0'0,"0"-21"16,-21 21-1,0 0-15,0 21 0,-1 1 0,1-1 16,0 0-16,0 0 0,0 0 15,0 22-15,-1-22 0,22 21 0,0-21 16,-21 22-16,21-22 0,0 21 16,0-21-16,0 0 0,0 1 0,0 20 15,0-21-15,21 0 0,1-21 16,-1 0-16,0 0 0,21 0 16,-21 0-16,22 0 0,-1-21 0,0 0 15,1 0-15,-22 0 0,21-1 16,1-20-16,-22 21 0,0-21 0,0 20 15,0-20-15,-21 0 0,0 21 16,0-22-16,0 1 0,0 21 16,-21 0-16,0-1 0,0 1 0,-22 0 15,22 21-15,-21 0 0,0 0 16,20 0-16,-20 21 0,0 0 0,21-21 16,-1 22-16,1-1 0,0 0 15,21 0-15,0 0 0,0 0 0,0 1 16,0-1-16,42 0 0,-20 0 15,-1-21-15,21 0 0</inkml:trace>
  <inkml:trace contextRef="#ctx0" brushRef="#br0" timeOffset="22359.02">10456 3620 0,'0'0'0,"21"-64"15,-21 43 1,0 0-16,-21 21 15,0 0-15,0 0 0,0 0 16,0 21-16,-1 0 0,1 0 0,0 22 16,-21-22-16,21 21 0,-1-21 15,22 22-15,-21-1 0,21-21 0,0 21 16,0 1-16,0-22 0,0 21 16,0-21-16,21 22 0,1-22 15,-1 0-15,0 0 0,21-21 0,-21 0 16,22 0-16,-1 0 0,0 0 15,1 0-15,-1-21 0,0 0 0,1 0 16,-22 0-16,21-1 0,1-20 0,-22 21 16,21-21-16,-21-1 0,22 1 15,-22-22-15,0 22 0,0-21 0,0-1 16,0 1-16,-21-1 0,0 22 16,22-22-16,-22 22 0,0 21 0,0-22 15,0 22-15,0 42 16,-22 1-16,22-1 15,0 21-15,-21 0 0,21 1 0,-21-1 16,0 22-16,21-22 16,0 0-16,-21 22 0,0-22 0,-1 0 15,22 1-15,-21-22 0,21 21 16,0-21-16,0 1 0,0 20 0,-21-42 16,21 21-16,0 0 0,21-21 31,-21-21-31,21 0 0,1 0 0,-1 0 15,0-1-15,0 1 0,0 0 16,22-21-16,-22 21 0,21-1 0,-21-20 16,0 21-16,22 0 0,-22 0 0,0-1 15,21 22-15,-20 0 0,-1 0 16,0 0-16,-21 22 31,0-1-31,-21 0 16,0-21-16,-1 21 0,-20-21 0,21 0 15,-21 21-15,20-21 0,-20 0 16,0 0-16,21 21 0,-22-21 0,22 0 16,0 0-16,0 0 0,0 0 15,21 22 1,0-1-16,0 0 16,21-21-16,0 21 15,0 0-15,0 0 0,0 1 0,22-1 16,-22 0-16,0 0 0,21 0 0,-20 0 15,-1 1-15,0-1 0,21-21 16,-21 21-16,-21 0 0,22 0 0,-1 0 16,0-21-1</inkml:trace>
  <inkml:trace contextRef="#ctx0" brushRef="#br0" timeOffset="24071.05">14097 3747 0,'0'0'0,"0"-43"0,21-20 31,-21 42-31,0-1 0,0 1 0,0 0 0,-21 42 47,21 0-47,-21 1 0,0 20 0,-1-21 15,1 21-15,0-20 0,0 20 16,0 0-16,0-21 0,-1 22 0,1-22 16,0 0-16,21 21 0,0-20 15,-21-1-15,21 0 0,-21-21 16,42-21 15,0 21-31,-21-21 16,21-1-16,-21 1 0,21 0 0,1 21 0,-22-21 15,21 0-15,0 21 16,-21-21-16,21 21 0,0 0 16,0 0-16,1 21 15,-22 0-15,21 0 16,-21 0-16,0 0 0,21 1 0,-21-1 16,21 21-16,0-21 0,-21 0 15,0 1-15,21-1 0,1 0 0,-1-21 16,0 21-16,21-21 15,-21 0-15,1 0 0,-1 0 0,21 0 16,-21 0-16,22 0 0,-22-21 16,21 0-16,-21 0 0,0-22 0,22 22 15,-22-21-15,0 21 0,0-22 0,0 1 16,1 21-16,-22-22 16,0 22-16,21-21 0,-21 21 0,0 0 15,21-1-15,-21 1 0,0 42 31,0 1-15,0-1-16,-21 0 0,0 21 0,21-21 16,-22 22-16,22-1 0,0-21 0,0 22 15,0-1-15,0 0 0,0-21 16,0 22-16,0-22 0,22 0 16,-1 0-16,-21 0 0,21 1 15,21-22-15,-21 0 0,1 0 0,20 0 16,-21 0-16,21 0 0,-20 0 15,20 0-15,0-22 0,1 1 0,-22 0 16,21 0-16,-21 0 0,0-22 0,22 22 16,-22-21-16,-21 0 0,21 20 15,-21-20-15,0 21 0,21 0 0,-21 0 16,0-1-16,0 1 0,-21 21 31,0 21-15,21 1-16,-21-1 0,21 0 0,0 21 15,0-21-15,0 22 0,0-22 0,0 21 16,0-21-16,0 1 0,0 20 16,0-21-16,0 0 0,0 0 15,21 1-15,0-22 0,0 21 16,0-21-16,1 0 0,-1 0 0,0 0 16,21 0-16,1 0 0,-22 0 15,21-21-15,-21-1 0,22 1 0,-22 0 16,0 0-16,0 0 0,0-22 0,0 1 15,1 0-15,-1-1 0,0 1 16,0 0-16,0-1 0,-21-20 0,21 21 16,-21-1-16,0-20 15,0 20-15,0 1 0,0 0 0,0-1 16,0 22-16,0 0 0,0 0 16,0 0-16,0 42 15,-21 0-15,21 0 16,-21 0-16,21 22 0,0-1 0,-21 0 15,0 1-15,21 20 0,-21-20 16,21-1-16,0 21 0,-22-20 0,22 20 16,0-20-16,0-1 0,0 0 0,0 1 15,0-1-15,22 0 0,-1-21 16,0 1-16,21-1 0,-21 0 0,1-21 16,20 0-16,-21 0 15,21 0-15,-20 0 0,20 0 0,-21-21 16,21 0-16,1-1 0,-22 1 15,21-21-15,1 0 0,-22-1 0,0 1 16,0 0-16,0-22 0,0 22 0,1-22 16,-1 22-16,-21-22 0,21 22 15,-21-21-15,21 20 0,-21 22 0,0-21 16,0 21-16,0 42 31,0 0-31,-21 0 0,21 21 16,0 1-16,-21-22 0,21 42 0,-21-20 15,21-1-15,-22 0 16,22 1-16,0 20 0,0-20 0,0-1 16,0 0-16,0 1 0,0-1 0,0-21 15,22 0-15,-1 0 0,0 1 16,0-22-16,0 0 0,0 0 0,1 0 16,20 0-16,-21 0 0,0-22 15,22 1-15,-22 0 0,0 0 0,0-21 16,0 20-16,0-20 0,1 0 15,-22-1-15,0 1 0,0 21 0,0-21 16,0-1-16</inkml:trace>
  <inkml:trace contextRef="#ctx0" brushRef="#br0" timeOffset="24262.94">15092 3493 0,'-43'21'0,"86"-42"0,-107 42 16,43 0-16,0-21 0,42 0 31,0 0-31,0 0 0,22 0 16,-22 0-16,21 0 0,-21 0 0,22 0 16,-1-21-16</inkml:trace>
  <inkml:trace contextRef="#ctx0" brushRef="#br0" timeOffset="25391.74">18605 3387 0,'0'0'0,"0"-21"16,-21-22-16,0 22 15,0 21 1,0 0-1,0 21-15,21 22 0,0-22 16,0 21-16,-22 22 0,22-22 16,0 21-16,-21-20 0,21 20 0,0 1 15,-21-1-15,21-20 0,0 20 16,0 1-16,-21-22 0,21 21 0,0-20 16,-21-1-16,21-21 15,0 0-15,0 1 0,0-1 0,0 0 16,0-42-1,0 0 1,0-1-16,0-20 0,0 0 16,0-1-16,21 1 0,0 0 0,0 21 15,0-22-15,1 1 0,20 0 16,-21 20-16,21 1 0,-20 0 0,20 0 16,0 21-16,-21 0 0,22-21 15,-22 21-15,21 0 0,1 0 0,-22 21 16,21 0-16,-21-21 0,0 21 15,1 0-15,-1 22 0,0-22 16,-21 0-16,0 21 0,0-20 0,0 20 16,-21-21-16,0 21 0,-1-20 15,1 20-15,-21-21 0,0 0 0,20 0 16,-20 1-16,21-22 0,-21 0 16,20 21-16,1-21 0,0 0 0,0 0 15,0 0-15,0-21 0,-1-1 16,22 1-1,22 21 17,-1 21-32,0-21 15,0 0-15,0 22 0,0-22 16,1 0-16,20 0 0,-21 0 16,21 0-16,1 0 0,-1 0 0,0 0 15,22 0-15,-22-22 0,22 1 16,-1 21-16,1-21 0,-22 0 0,22 0 15,-22 0-15,21-22 0,-20 22 16,-1 0-16,-21-21 0,22 20 0,-22-20 16,0 21-16,0-21 0,-21 20 0,0-20 15,0 21-15,0 0 16,0 0-16,-21 21 0,0 0 16,0 0-16,-1 21 15,1 0-15,-21 0 0,21 0 0,-22 22 16,22-22-16,0 21 0,0 0 15,0 1-15,21-1 0,-21 0 0,21-20 16,0 20-16,0-21 0,0 0 16,21 0-16,0 1 0,0-1 0,0-21 15,22 0-15,-22 0 0,21 0 16,0 0-16,1 0 0,-1 0 0,0 0 16,1-21-16,-1-1 0,0 1 0</inkml:trace>
  <inkml:trace contextRef="#ctx0" brushRef="#br0" timeOffset="26611.08">21040 4339 0,'-22'0'0,"22"21"0,-21-21 15,21-21 1,0 0-16,21 0 16,1 0-16,-1 0 0,0-1 0,0-20 15,21 0-15,-20-1 0,20 1 0,0 0 16,1-22-16,-1 22 16,0 0-16,1-1 0,-1 1 0,-21 0 15,21-1-15,-20 22 0,-22 0 16,0 0-16,0 0 0,-43 21 15,22 0-15,0 0 16,-21 0-16,-1 21 0,22 0 0,-21 0 16,21 21-16,-1-20 0,1 20 15,0-21-15,21 21 0,0-20 0,0 20 16,0 0-16,0 1 0,0-22 16,21 21-16,0-21 0,1 22 15,-1-22-15,0 0 0,-21 0 0,21 0 16,-21 0-16,21-21 0,-21 22 15,-21-22 17,0-22-32,0 22 0,21-21 15,-21 0-15,-1 21 0,1-21 16,21 0-16,-21 0 0,0 21 0,21-22 16,-21 22-16,0 0 15,21 22 1,0-1-16,0 0 15,21 0-15,0 0 0,-21 0 0,42-21 16,-21 22-16,1-1 0,20-21 16,0 0-16,1 21 0,-1-21 15,0 0-15,1 0 0,-1 0 0,21 0 16,-20 0-16,-1-21 0,0 0 16,-20 21-16,20-22 0,-21-20 0,21 21 15,-20-21-15,-1-1 0,0 1 0,0 0 16,0-22-16,0 22 0,22-22 15,-43 1-15,21 20 0,0-20 0,0 21 16,0-1-16,-21 1 0,0 0 16,22 20-16,-22 1 0,0 0 0,0 0 15,0 42 1,0 0-16,0 0 16,-22 1-16,22 20 0,-21 0 15,0 1-15,21-1 0,-21 0 0,0 22 16,21-22-16,-21 0 0,21 1 15,0 20-15,-22-20 0,22-1 0,0 0 16,0 22-16,0-43 16,0 21-16,0-21 0,0 1 15,22-22-15,-1 0 0,0 0 16,0 0-16,21-22 0,-20 1 16,-1 0-16,0 0 0,0 0 15,0 0-15,22-22 0,-22 1 16,0 21-16,0-22 0,0 1 0,0 21 15,1 0-15,-22 0 0,21-1 16,-21 1-16,0 42 16,-21 1-1,-1-1-15,1 0 0,0 0 0,21 0 16,0 22-16,-21-22 0,21 0 16,0 21-16,0-21 0,0 1 0,0-1 15,0 0-15,21-21 0,0 21 16,0-21-16,1 0 0,20 0 15,-21 0-15,21 0 0,-20 0 0,-1 0 16,0-21-16,21 0 0,-21 0 16,1-1-16,-1 1 0,-21-21 0,21 0 15,0-1-15,-21 22 0,21-21 16,-21-1-16,0 1 0,0 21 0,0 0 16,-21 0-16,0-1 0,0 22 15,0 0-15,-1 0 0,1 0 0,0 0 16,-21 0-16,21 22 0,-1-1 15,1-21-15,0 21 0,0 0 0,0-21 16,21 21-16,0 0 0,-21-21 16,-1 22-16</inkml:trace>
  <inkml:trace contextRef="#ctx0" brushRef="#br0" timeOffset="26803.97">22034 3620 0,'0'0'16,"-21"0"-16,21-22 0,-21 22 0,21-21 15,0 0 1,21 21-16,0 0 16,22 0-16,-22-21 15,0 21-15,21 0 0,1 0 0,-1 0 16,0 0-16,1 0 0,20 0 15,-20 0-15</inkml:trace>
  <inkml:trace contextRef="#ctx0" brushRef="#br0" timeOffset="27259.22">22987 3789 0,'-21'0'0,"42"0"0,-63 0 0,42-21 15,0 0 1,21 21-16,0-22 16,0 22-16,0 0 0,0 0 0,1 0 15,-1 0-15,0 0 0,0 0 16,0 0-16,0 0 0,1 22 0,-1-1 16,-21 0-16,0 0 0,0 21 15,0-20-15,0 20 0,0-21 0,0 21 16,0 1-16,0-22 0,-21 21 15,-1-21-15,22 1 0,-21 20 0,0-21 16,0 0-16,21-42 47,0 0-47,0 0 0,0 0 16,21-1-16,0-20 0,0 21 0,1-21 15,-1-1-15,0 22 0,0-21 16,0 21-16,-21-22 0,21 22 0,1-21 15,-1 21-15,-21-1 0,21 22 16,-21-21-16,21 21 0,0 0 31,-21 21-15,0 1-16,0-1 16</inkml:trace>
  <inkml:trace contextRef="#ctx0" brushRef="#br0" timeOffset="27601.02">23685 4043 0,'0'0'0,"22"-21"16,-1 0-16,0 21 16,0-22-16,0 1 0,0 21 0,1-21 15,20 0-15,-21 0 0,0 21 0,0-21 16,1-1-16,-1 1 0,-21 0 15,0 0-15,0 0 16,-21 21 0,-1 0-16,1 0 0,0 0 15,0 0-15,-21 21 0,20 0 16,1 0-16,0 0 0,0 1 0,0-1 16,21 0-16,0 0 0,0 0 15,0 0-15,0 22 0,0-22 0,0 0 16,0 0-16,21 0 15,0 1-15,0-22 0,0 0 0,1 21 16,20-21-16,-21 0 0,21 0 0,1 0 16,-1 0-16,0 0 0,1 0 15</inkml:trace>
  <inkml:trace contextRef="#ctx0" brushRef="#br0" timeOffset="28200.29">24659 3895 0,'0'0'0,"0"-43"15,0 22-15,0 0 0,0 0 0,0 0 16,0 0-16,0-1 0,-21 22 16,0-21-16,0 21 0,-1 0 0,1 0 15,0 0-15,-21 0 0,21 21 16,-1 1-16,-20-1 0,21 0 16,-21 21-16,20-21 0,1 22 0,0-22 0,0 21 15,0 1-15,21-22 16,0 21-16,0-21 0,0 22 0,0-22 15,0 0-15,0 0 0,0 0 16,21 0-16,0-21 0,0 0 0,0 0 16,1 0-16,-1 0 0,0 0 15,21 0-15,-21-21 0,1 0 0,-1 0 16,0 0-16,21-22 0,-21 1 16,22 0-16,-22-1 0,21-20 0,1 21 15,-1-22-15,0 1 0,1-1 16,-22 1-16,21-1 0,0 1 15,1-1-15,-22 1 0,21-1 0,-21 22 16,1-1-16,-22 1 0,0 21 0,0 0 16,0 0-16,-22 21 15,1 0-15,-21 21 16,21 0-16,-22 21 0,1-21 0,21 43 16,-21-22-16,20 22 0,1-22 15,0 22-15,0-1 0,0 1 0,21-22 16,0 21-16,0-20 0,0-1 15,0 22-15,0-22 0,0 0 0,0-21 16,21 22-16,0-22 0,21 0 16,-20 0-16,-1 0 0,0-21 15,21 0-15,-21 0 0,22 0 16,-1 0-16,-21 0 0,22 0 0,-1-21 16,-21 0-16,21 0 0,-20 0 15,20 0-15,-21-1 0,0 1 0,0 21 16,1-21-16,-22 0 0,0 0 15,-43 21-15,22 0 0,-42-21 16,-1 21-16,-42 0 0</inkml:trace>
  <inkml:trace contextRef="#ctx0" brushRef="#br0" timeOffset="28955.91">2286 5736 0,'-21'0'15,"0"0"1,21 21-16,0 22 16,0-22-16,0 0 0,0 21 15,0 1-15,0-1 0,0-21 0,0 22 16,-22-22-16,22 21 0,0-21 16,0 0-16,0 1 0,0-1 0,0 0 15,0 0 1,0-42-1,0 0 1,0 0-16,0-1 0,0 1 16</inkml:trace>
  <inkml:trace contextRef="#ctx0" brushRef="#br0" timeOffset="29319.78">2328 5292 0,'0'0'0,"-21"-21"0,0 21 0,0-22 0,0 22 15,-1 0-15,1 0 0,0 22 16,0-1-16,0 0 0,21 0 16,0 0-16,-21 0 0,21 1 0,0-1 15,0 0-15,21 0 16,0-21-16,21 0 16,-21 0-16,1 0 0,20 0 15,0 0-15,-21-21 0,22 0 0,-1 0 16,-21-1-16,0 1 0,1 0 15,-1 0-15,-21 0 0,0-22 16,0 22-16,0 0 0,-21 0 0,-1 21 16,1-21-16,0 21 0,0 0 15,-21 0-15,20 21 0,1 0 0,-21 0 16,21 0-16,0 1 0,-1-1 16,1 21-16,21-21 0,0 22 15,0-22-15,0 21 0,0-21 16,0 0-16,21 22 0,1-22 15,-1 0-15,21 0 0,-21-21 0,22 21 16,-1 1-16</inkml:trace>
  <inkml:trace contextRef="#ctx0" brushRef="#br0" timeOffset="31200.7">2900 5779 0,'0'21'31,"0"0"-15,0 0-16,-21 0 15,21 0-15,0 1 0,0-1 0,0 0 16,0 21-16,0-21 0,0 1 16,0-1-16,0 0 0,0 0 0,0 0 15,0 0-15,0 1 0,0-1 16,0 0-1,0-42 17,0 0-32,0-1 15,0 1-15,0 0 0,0-21 0,0 21 0,0-22 16,21 1-16,0 0 16,0-1-16,0 1 0,0 0 0,1-1 15,-1 1-15,0 0 0,21 20 16,-21 1-16,1 0 0,20 0 15,-21 21-15,21 0 0,-20 0 0,-1 21 16,0 0-16,0 0 0,0 1 16,-21 20-16,21-21 0,-21 21 0,0 1 15,0-1-15,0 0 0,0 1 16,0-22-16,0 21 0,0 1 16,0-22-16,0 21 0,0-21 15,0 0-15,0 1 0,0-1 16,0 0-16,22-21 0,-1 0 0,0 0 15,0 0-15,0 0 0,22-21 16,-22 0-16,21 21 0,0-22 0,-20 1 16,20-21-16,0 21 0,1-22 15,-1 22-15,0-21 0,1 0 0,-22-22 16,0 43-16,0-21 0,0-1 16,0 22-16,-21-21 0,0 21 0,0-1 15,-21 22 1,21 22-16,-21-1 15,0 0-15,0 0 16,21 0-16,0 22 0,0-22 0,0 0 16,0 21-16,0-21 0,0 1 15,0-1-15,0 0 0,0 0 0,21 0 16,0 0-16,-21 1 16,21-1-16,0-21 0,-21 21 15,-21-21 16,0 0-31,0 0 16,0 0-16,0 0 0,-1 0 0,1 0 16,0 0-16,0 0 15,0 0-15,21 21 32,0 0-17,21 0-15,0-21 0,0 0 16,0 22-16,1-22 0,-1 0 15,0 0-15,0 0 0,21 0 0,-20 0 16,20 0-16,0 0 0,1 0 16,-1-22-16,0 1 0,1 21 0,-1-21 15,0 0-15,1 0 0,-1 0 16,0-1-16,-21-20 0,22 21 0,-22-21 16,0-1-16,0 1 15,0 21-15,1-22 0,-22 22 0,0-21 16,0 21-16,0 0 0,0-1 15,-22 44 17,22 20-32,-21-21 0,0 0 15,21 22-15,-21-22 0,21 21 0,0-21 16,0 22-16,0-22 0,0 0 16,0 21-16,0-21 0,0 1 0,21-1 15,0 0-15,0 0 0,1 0 16,20 0-16,0-21 0,1 0 0,-1 22 15,0-22-15,1 0 16,-1 0-16,21 0 0,-20 0 0,-1-22 16,0 22-16,22-21 0,-22 0 0,1 0 15,-22 0-15,21 0 0,-21-1 16,0 1-16,1-21 0,-1 21 0,-21-22 16,0 1-16,0 21 0,0-21 15,0-1-15,0 22 0,-21 0 0,-1 0 16,1 0-16,0 21 0,0 0 15,0 0-15,0 0 0,-1 0 0,1 21 16,-21-21-16,21 21 0,0 0 16,-1 21-16,22-20 0,-21 20 0,21-21 15,-21 21-15,21-20 16,0 20-16,0-21 0,0 21 0,0-20 16,0-1-16,0 0 0,0 0 0,21 0 15,0 0-15,1-21 16,-1 22-16,0-22 0,0 0 0,21 0 15,-20 0-15,-1 0 0,21-22 16,-21 1-16,22 0 0,-22 0 0,0 0 16,21-22-16,-21 22 0,1-21 15,20 0-15,-21-22 0,0 22 0,0-22 16,1 1-16,-1-1 0,0 1 16,0-1-16,0 1 0,0 20 0,1-20 15,-1 42-15,-21-22 0,0 22 16,0 0-16,-21 42 31,-1 0-31,22 1 0,-21 20 16,0-21-16,21 21 0,-21 1 0,0 20 15,21-20-15,-21-1 0,21 0 16,0 22-16,0-22 0,0 0 0,0 1 16,0-1-16,0 0 0,0-20 15,21 20-15,0-21 0,0 0 0,0 0 16,0 1-16,1-1 0,20-21 0,-21 0 15,21 0-15,1 0 0,-22 0 16,21 0-16,1-21 0,-1-1 16,-21 22-16,21-21 0,1 0 15,-22 0-15,0-21 0,0 20 0,0 1 16,1-21-16,-22 21 0,0 0 16,0-22-16,0 22 0,0 0 0,0 0 15,-22 21-15,1-21 0,0 21 16,0 0-16,0 21 15,0 0-15,-1 0 0,22 0 0,0 0 16,0 22-16,0-22 0,0 0 16,0 21-16,0-20 0,0-1 0,0 0 15,22 0-15,-1 0 0,0 0 16,0-21-16,0 22 0,0-22 16,1 0-16,-1 0 0,0 0 0,21 0 15,-21 0-15,22 0 0,-22-22 16,21 1-16,-21 21 0,22-21 0,-22 0 15,0 0-15,0-22 0,-21 22 16,0 0-16,21-21 0</inkml:trace>
  <inkml:trace contextRef="#ctx0" brushRef="#br0" timeOffset="31427.7">5038 5271 0,'0'0'16,"-43"21"-16,1 0 0,0-21 15,20 21-15,1-21 0,42 0 32,1 0-32,-1 0 15,0 0-15,0 0 0,0-21 16,0 0-16,1 0 15</inkml:trace>
  <inkml:trace contextRef="#ctx0" brushRef="#br0" timeOffset="31967.42">8784 5652 0,'0'0'0,"0"-43"0,21 1 15,-21 21-15,0-22 0,0 22 0,0 0 16,0 0-16,0 0 0,0 0 15,-21 42 1,0 21-16,21-21 16,-21 22-16,0 20 0,-1-21 15,22 22-15,-21-1 0,0 1 0,0-1 16,0 1-16,0-22 0,-1 22 16,1-22-16,0 0 0,21 1 0,0-1 15,-21 0-15,21-20 0,0-1 16,-21 21-16,21-21 0,0 0 15,0-42 17,-21 21-32,21-21 0</inkml:trace>
  <inkml:trace contextRef="#ctx0" brushRef="#br0" timeOffset="32835.32">8213 6054 0,'0'0'0,"-43"0"15,64 0 32,22 0-47,-22-21 0,42 21 0,-20-22 16,20 1-16,1 0 0,-1 0 0,22 0 16,-22 0-16,1-1 0,21 1 15,-22-21-15,1 21 0,-1 0 0,-21-22 16,1 1-16,-1 21 0,0-22 15,-20 1-15,-1 21 0,0-21 0,-21 20 16,0-20-16,0 21 0,0 0 16,0 0-16,0-1 0,-21 22 15,0 0-15,-1 0 0,1 0 16,21 22-16,-21-1 0,0 0 0,0 0 16,0 21-16,21 1 0,-22 20 15,1-20-15,21 20 0,0-21 0,-21 22 16,21-1-16,-21-20 0,0 20 15,21-20-15,0-1 0,0 0 0,-21 1 16,21-1-16,-22-21 0,22 0 16,0 22-16,0-22 0,0 0 15,0-42 17,22 21-32,-1-21 0,0-1 15,-21-20-15,21 21 0,0 0 0,0-22 16,1 22-16,-1-21 0,0 0 15,0 20-15,0-20 0,22 21 0,-22-21 16,0 20-16,0 1 0,0 21 16,-21-21-16,21 21 0,1 0 0,-1 21 31,-21 0-31,0 1 0,0-1 0,0 0 16,0 21-16,0-21 0,0 22 15,0-22-15,0 21 0,0-21 0,21 1 16,-21-1-16,0 21 0,21-21 0,0-21 15,0 21-15,-21 1 0,43-22 16,-22 0-16,0 0 0,21 0 0,-20 0 16,20 0-16,0 0 0,1 0 15,20 0-15,-21-22 0,1 1 0,20 0 16,-20 0-16,-1 0 0,21-22 16,-20 22-16,-1 0 0,-21-21 15,22-1-15,-22 22 0,0-21 0,-21 21 16,0 0-16,0-1 0,0 1 0,0 0 15,-21 21-15,0 0 16,-1 0-16,1 0 0,0 21 0,-21 0 16,21 1-16,-22 20 0,22-21 15,0 21-15,0-20 0,0 20 0,-1 0 16,22-21-16,0 22 0,0-22 0,0 21 16,0-21-16,43 1 0,-22-1 15,0 21-15,21-42 0,-20 21 16,20 0-16,0-21 0,1 0 0,-1 0 15,0 0-15,1 0 0,-1-21 16,0 0-16,1 0 0,-1 0 0,0 0 16,22-1-16</inkml:trace>
  <inkml:trace contextRef="#ctx0" brushRef="#br0" timeOffset="35083.46">12298 6223 0,'0'-21'16,"0"0"-16,0 0 15,0-1-15,0 1 16,-21 0-16,21 0 16,0 0-16,0 0 0,0-1 0,0 1 15,0-21-15,0 21 0,0-22 16,21 1-16,0 0 0,0-1 0,-21 1 16,21 0-16,0-1 15,1 1-15,-1 0 0,0 21 0,0-22 16,0 22-16,0 0 0,1 21 0,-1 0 15,-21 21 1,21 0-16,-21 0 0,0 22 16,0-22-16,0 0 0,0 0 15,0 0-15,21 1 0,-21-1 0,0 0 16,21-21 0,-21-21 15,0 0-31,0-1 0,0 1 0,0 0 15,0 0-15,0 0 0,0 0 16,0-1-16,0 1 0,-21 0 16,0 0-16,0 0 0,21 0 0,-21 21 15,-1 0-15,1 0 16,0 0-16,0 21 0,0 0 0,0 0 16,-1 21-16,1-20 0,0 20 15,21 21-15,-21-20 0,21 20 0,-21-20 16,21 20-16,0-21 0,0 1 0,0-1 15,0 0-15,21 1 0,0-22 16,0 21-16,0-21 0,1 1 0,20-1 16,-21-21-16,0 21 0,22-21 15,-22 0-15,21 0 0,0 0 16,1 0-16,-1-21 0,0 0 0,1-1 16,-1 1-16,0 0 0,1 0 15,-1-21-15,0-1 0,1 1 0,-22 0 16,0-22-16,21 1 0,-20-1 15,-1 22-15,0-22 0,-21 1 0,0-1 16,21 1-16,-21 20 0,0-20 16,0 21-16,0-1 0,0 22 0,0 0 15,0 0-15,0 0 0,0 42 16,-21 0-16,0 21 16,0 1-16,21-1 0,-22 0 15,1 22-15,21-1 0,0 1 16,-21-1-16,21 1 0,-21-1 0,21 1 15,0-22-15,0 22 0,0-22 16,0 0-16,0 1 0,21-22 0,0 21 16,0-21-16,1 0 0,-1 1 0,21-22 15,-21 0-15,22 21 0,-22-21 16,21 0-16,0 0 0,1 0 0,-22-21 16,21-1-16,1 1 0,-1 0 15,0 0-15,-21 0 0,22 0 0,-22-22 16,21 22-16,-21-21 0,1-1 15,-22 1-15,0 0 0,0-1 0,0 22 16,0-21-16,0 21 0,0-22 16,0 22-16,-22 21 0,1-21 15,0 21-15,0 0 0,0 0 0,0 21 16,-1-21-16,1 21 0,-21 22 16,21-22-16,0 21 0,-22 1 0,22-1 15,0 0-15,0 1 0,0-1 16,-1-21-16,22 21 0,0 1 0,0-1 15,0-21-15,0 0 0,0 1 0,0-1 16,0 0-16,22-21 0,-1 0 16,0 0-16,0 0 0,21 0 15,-20 0-15,-1 0 0,0 0 16,0-21-16,0 0 0,0-1 16,22 1-16,-22-21 0,0 21 0,-21-22 15,21 1-15,0 21 0,-21-21 16,22-1-16,-22 1 0,0 21 0,0-22 15,0 22-15,0 0 0,0 42 32,0 0-17,0 22-15,-22-22 0,22 21 16,-21-21-16,21 22 0,0-22 0,-21 21 16,21-21-16,0 1 0,0 20 15,0-21-15,0 0 0,0 0 16,21 1-16,0-1 0,1-21 15,-1 0-15,0 0 16,0 0-16,21 0 0,-20 0 0,-1 0 16,21-21-16,-21-1 0,22 22 15,-22-21-15,21 0 0,-21-21 0,22 21 16,-1-22-16,0 22 0,-21-21 0,22-1 16,-22 22-16,0-21 0,0 0 15,-21 20-15,0 1 0,0 0 0,0 0 16,-21 42-1,21 0-15,0 0 16,-21 1-16,21-1 16,0 0-16,0 21 0,0-21 0,0 22 15,0-22-15,21 0 0,-21 21 0,21-20 16,0-1-16,1 0 0,-22 0 16,21-21-16,0 21 0,-21 0 0,21-21 15,-42 0 16,0-21-15,0 21-16,-1-21 0,1 0 16,0 0-16,0 21 0,0-21 15,0 21-15,21-22 0,-22 22 16,1 0-16,0 0 16,0 0-16,21 22 15,0-1-15,0 0 16,0 0-16,0 0 0,21 0 15,0-21-15,0 22 16,1-22-16,-1 0 0,21 0 0,-21 21 16,0-21-16,1 0 0,20 0 0,-21 0 15,21 0-15,1 0 0,-22 0 16,21-21-16,1 21 0,-1-22 0,21 1 16,-20 0-16,-1 0 0,0 0 15,1 0-15,-1-22 0,-21 22 16,22-21-16,-22 21 0,0-22 0,0 1 15,0 21-15,-21 0 0,0-1 16,0 1-16,0 0 0,0 0 0,-21 21 31,0 0-31,0 0 0,0 0 0,-1 21 16,1 0-16,0 0 0,21 1 0,0-1 16,0 0-16,0 0 0,0 21 15,0-20-15,0-1 0,0 0 0,0 0 16,21 0-16,-21 0 0,21 1 15,1-1-15,-1-21 0,0 21 0,0 0 16,0 0-16,0-21 16,-21 21-16,-21-21 31,0 0-31,0 0 0,0 0 0,0 0 16,-1 0-16,1 0 15,0 0-15,0 0 0,0 0 31,21-21-15,0 0-16,0 0 16</inkml:trace>
  <inkml:trace contextRef="#ctx0" brushRef="#br0" timeOffset="36179.56">16468 6223 0,'0'0'0,"-22"0"16,1 0-1,0 0 1,0 0-16,42-21 47,0 0-47,0 0 0,1 21 16,-1-43-16,0 22 0,21 0 15,-21-21-15,22 20 0,-1-20 0,0 0 16,-20-1-16,20 1 0,0-21 15,1 20-15,-22 1 0,21 0 0,-21-1 16,-21 22-16,0 0 0,0 0 16,0 0-16,-21 42 15,0 0 1,0 21-16,0-21 0,-1 22 16,22-1-16,0 0 0,-21 1 0,21-1 15,0 0-15,0 1 0,0-22 16,0 21-16,0-21 0,21 22 0,1-22 15,-22 0-15,21 0 0,0 0 16,-21 1-16,0-1 16,-21-21 15,0-21-31,-1-1 0,1 22 16,21-21-16,-21 21 15,0-21-15,0 21 16,21 21 15,0 0-31,0 1 0,21-1 0,0-21 16,0 21-16,0 0 0,1-21 15,-1 0-15,21 21 0,-21-21 0,22 0 16,-1 0-16,0 0 0,1 0 0,-1 0 16,21-21-16,-20 0 0,-1 21 15,0-21-15,1 0 0,-1-1 0,-21 1 16,22-21-16,-22 0 0,21-1 15,-21 1-15,0 0 0,-21-1 16,22-20-16,-1-1 0,-21 22 16,0-22-16,0 1 0,21 21 0,-21-1 15,0 1-15,21 0 0,-21 20 0,0 1 16,0 0-16,0 0 0,0 42 16,0 0-16,0 22 15,-21-22-15,0 21 0,0 22 16,-1-22-16,1 21 0,0 1 0,0-22 15,0 22-15,0-1 0,21-20 16,0-1-16,-22 0 0,22 1 0,0-1 16,0-21-16,0 0 0,0 22 15,22-22-15,-1 0 0,0-21 16,0 0-16,0 0 16,0 0-16,1 0 0,20 0 15,-21 0-15,0-21 0,0 0 0,1 21 16,-1-22-16,-21-20 0,0 21 0,21 0 15</inkml:trace>
  <inkml:trace contextRef="#ctx0" brushRef="#br0" timeOffset="36359.46">17357 5800 0,'-22'0'0,"44"0"15,-65 0-15,22 0 0,42 0 31,22 0-31,-1 0 0,-21 0 0,43 0 16,-22 0-16,0 0 0,22 0 0,-22 0 16,0 0-16,1-21 0,-1-1 15,-21 22-15,22 0 0,-22 0 0</inkml:trace>
  <inkml:trace contextRef="#ctx0" brushRef="#br0" timeOffset="37887.68">18140 6181 0,'0'0'0,"21"0"0,0 0 16,0 0-16,0 0 0,1-21 15,-1-1-15,0 1 16,0 0-16,0 0 0,0 0 0,-21 0 15,0-22-15,22 22 0,-22-21 16,0 21-16,0-22 0,0 1 0,0 0 16,-22 20-16,1 1 0,0 0 15,0 0-15,0 0 0,0 21 16,-22 0-16,22 0 0,-21 21 0,-1 0 16,22 0-16,-21 22 0,0-22 15,20 21-15,-20 0 0,21 1 0,-21-1 16,20 0-16,1 1 0,21-1 15,0-21-15,0 22 0,0-22 0,0 0 16,0 0-16,0 0 0,21 0 0,-21 1 16,22-22-16,-1 0 0,21 0 15,-21 0-15,0 0 0,22 0 0,-22-22 16,21 22-16,-21-21 0,1 0 16,20 0-16,-21 0 0,0 0 15,22-1-15,-22-20 0,0 21 0,0-21 16,-21 20-16,21-20 0,-21 0 15,21-1-15,-21 22 0,0 0 0,0 0 16,0 0-16,0 0 0,-21 21 16,21 21-1,-21 0-15,21 0 0,-21 0 0,0 22 16,21-22-16,0 21 0,0-21 16,0 22-16,0-22 0,0 0 0,0 21 15,0-21-15,21 1 0,0-1 16,0 0-16,0-21 0,1 21 0,-1-21 15,0 0-15,21 0 16,-21 0-16,1 0 0,-1 0 16,21 0-16,-21 0 0,22-21 0,-22 0 15,21 0-15,-21-1 0,0 1 16,22-21-16,-22 0 0,0-1 0,21 1 16,-20 0-16,-1-22 0,0 22 0,0-22 15,0 1-15,-21 20 0,21-20 16,-21 21-16,22-1 0,-22 1 0,0 21 15,0-22-15,0 22 0,0 0 16,-22 42 0,22 0-1,0 22-15,-21-22 0,21 21 16,-21 22-16,21-22 0,-21 0 16,21 22-16,0-22 0,0 22 0,0-22 15,-21 0-15,21 22 0,0-43 0,0 21 16,0 1-16,0-22 0,0 21 15,0-21-15,0 1 0,21-1 16,0-21-16,0 0 0,0 0 16,1 0-16,-1 0 0,0 0 0,0 0 15,0-21-15,22-1 0,-22 1 0,0 0 16,0 0-16,21 0 0,-20 0 16,-1-22-16,-21 22 0,21-21 15,0 21-15,-21-1 0,0 1 16,0 0-16,0 0 0,0 0 0,0 42 31,-21 0-31,0 0 16,21 0-16,-21 1 0,21-1 0,0 0 15,0 21-15,0-21 0,0 1 16,0-1-16,0 0 0,0 0 0,0 0 16,0 0-16,0 1 0,21-1 0,0-21 15,0 21-15,0-21 0,0 0 16,22 0-16,-22 0 0,21 0 0,-21 0 15,1 0-15,-1 0 0,21-21 16,-21 0-16,0-1 0,1 22 16,-1-42-16,0 21 0,0 0 0,0-22 15,0 22-15,22 0 0,-22-21 16,0 21-16,-21-22 0,21 22 0,0 0 16,1 21-16,-22-21 0,21 21 15,0 0-15,-21 21 16,0 0-1,0 0-15,0 0 16,0 1-16,0-1 16,21-21-1,-21-21 17,21-1-32,-21 1 0,0 0 15,0 0-15,0 0 0,0 0 16,0-1-16,0 1 15,0 0-15,-21 21 16,0 0 0,0 21-16,21 0 0,-21 1 15,-1-1-15,1 0 0,21 21 16,-21-21-16,0 22 0,0-22 0,0 21 16,21-21-16,0 1 0,0 20 0,0-21 15,0 0-15,0 0 16,0 1-16,0-1 0,21 0 15,0-21-15,0 0 0,0 0 16,0 0-16,1 0 0,20 0 0,-21 0 16,0 0-16,22-21 0,-22 21 0,0-21 15,0-1-15,0 1 0,0 0 16,1 0-16,-1 0 0,-21-22 0,0 1 16,21 0-16,-21 21 0</inkml:trace>
  <inkml:trace contextRef="#ctx0" brushRef="#br0" timeOffset="38095.56">19875 5355 0,'0'0'0,"-21"-21"0,0 21 0,0 0 16,0 0-16,21 21 62,-21-21-46,-1 0-16,1 0 0</inkml:trace>
  <inkml:trace contextRef="#ctx0" brushRef="#br0" timeOffset="38284.44">18563 5694 0,'-21'21'0,"42"-42"0,-63 42 0,21 0 16,42-21-1,0 0-15,0 0 0,21 0 16,-20-21-16,20 21 0,21-21 0,-20 21 16,-1-21-16,0 0 0,1 21 0,-22-22 15,21 1-15,1 21 16</inkml:trace>
  <inkml:trace contextRef="#ctx0" brushRef="#br0" timeOffset="39035.01">21675 6011 0,'0'0'0,"42"-63"15,-42 42-15,21 0 16,-21-1-16,0 1 0,0-21 0,0 21 16,0-22-16,0 1 0,0 21 0,-21-21 15,0 20-15,0-20 0,-1 21 16,-20 0-16,21 21 0,-21 0 0,20 0 15,-20 0-15,21 0 0,-21 21 16,20 21-16,-20-21 0,21 22 0,-21-1 16,20 0-16,1 22 0,0-22 15,0 22-15,21-22 0,0 0 0,-21 22 16,21-22-16,0-21 0,0 22 16,0-22-16,0 0 0,21 0 15,0 0-15,0 1 0,0-22 0,1 0 16,20 0-16,-21 0 0,21 0 15,1-22-15,-22 1 0,21 0 0,1 0 16,-22 0-16,21 0 0,-21-22 16,22 22-16,-22-21 0,0-1 0,0 1 15,0 0-15,0-1 0,-21 1 16,0 0-16,0 21 0,0-22 0,0 22 16,0 42-1,0 0-15,0 1 0,0-1 16,-21 21-16,21-21 0,-21 22 0,21-22 15,0 21-15,0 0 16,0-20-16,0 20 0,0-21 0,0 0 16,21 0-16,0 1 0,1-1 15,-1 0-15,0-21 0,0 21 0,0-21 16,0 0-16,1 0 0,-1 0 0,21 0 16,-21 0-16,0 0 15,1-21-15,-1 21 0,-21-21 0,21 0 16</inkml:trace>
  <inkml:trace contextRef="#ctx0" brushRef="#br0" timeOffset="39451.78">22246 5779 0,'0'-22'0,"0"44"0,0-65 0,0 22 0,-21 0 16,0 0-16,21 0 15,0 42 16,21-21-31,0 21 0,0 0 16,0 0-16,1 22 0,-1-22 16,-21 21-16,21-21 0,0 22 0,-21-1 15,21-21-15,-21 21 0,0-20 0,0 20 16,0-21-16,0 0 0,0 0 16,0 1-16,0-1 0,0-42 46,0-1-46,0 1 16,0 0-16,0 0 0,0 0 16,0-22-16,21 22 0,1-21 0,-1 0 15,0-1-15,-21 1 0,21 21 16,0-22-16,0 22 0,1-21 0,-22 21 16,21 0-16,0 21 0,-21-22 15,21 22-15,0 0 0,0 0 16,1 0-1,-1 22-15,-21-1 16,21 0-16,-21 0 0</inkml:trace>
  <inkml:trace contextRef="#ctx0" brushRef="#br0" timeOffset="39835.56">22881 6033 0,'21'0'16,"0"0"-1,1 0-15,-1 0 0,0 0 16,0 0-16,0-22 0,0 1 0,1 21 16,-1-21-16,0 0 0,0 0 15,0 0-15,0-1 0,1 1 0,-22 0 16,21-21-16,-21 21 16,21-1-16,-21 1 0,0 0 0,0 0 15,0 0-15,-21 21 16,0 0-16,-1 0 15,1 21-15,0 0 0,0 0 16,0 0-16,0 1 0,-1 20 0,1 0 16,21-21-16,0 22 0,-21-22 0,21 21 15,0-21-15,0 1 0,0 20 16,0-21-16,0 0 0,0 0 0,21 1 16,0-1-16,1-21 15,-1 0-15,0 0 0,0 0 16,0 0-16,0 0 0,1 0 0,-1 0 15,0 0-15,0 0 0,0-21 16,0 21-16,22-22 0,-22 1 0,0 21 16,21-21-16</inkml:trace>
  <inkml:trace contextRef="#ctx0" brushRef="#br0" timeOffset="40350.98">23939 5800 0,'0'0'0,"0"-21"15,0-22-15,0 1 16,22 21-16,-22 0 0,0-1 0,0 1 0,0 0 16,0 0-16,0 0 15,0 0-15,-22 21 0,1 0 0,0 0 16,0 0-16,0 0 0,-22 21 16,22 0-16,0 0 0,-21 0 15,21 22-15,-22-1 0,22 0 0,0 1 16,-21-1-16,20-21 0,1 21 15,0 1-15,0-1 0,21-21 0,0 22 16,0-22-16,0 0 0,0 0 16,0 0-16,21-21 0,0 21 0,0-21 15,1 0-15,-1 0 0,21 0 0,-21 0 16,0 0-16,1-21 16,20 21-16,-21-21 0,0 0 0,0 0 15,1 0-15,-1-22 0,0 22 16,0-21-16,0-1 0,0 1 0,1 0 15,-1-22-15,0 22 0,-21 0 0,0 20 16,0 1-16,0 0 0,0 0 16,0 0-16,0 42 15,-21 0-15,21 21 16,-21-20-16,-1 20 0,1 0 0,21 1 16,0-1-16,0-21 15,0 21-15,0 1 0,0-22 0,0 21 16,0-21-16,0 1 0,21-1 0,1 0 15,-1 0-15,21-21 0,-21 21 16,0-21-16,22 0 0,-22 0 0,0 0 16,0 0-16,0 0 0,1 0 15,-1 0-15</inkml:trace>
  <inkml:trace contextRef="#ctx0" brushRef="#br0" timeOffset="46972.19">13843 1863 0,'0'0'0,"0"21"16,0 0-16,21 0 15,-21 0-15,21-21 0,-21 22 16,21-1-16,1 0 0,-22 0 16,0 0-16,0 0 15,-22-42 32,22 0-47,0 0 16,0 0-16,0 0 15,0-1-15,0-20 0,0 21 0,22 0 16,-1 0-16,0-1 16,0 22-16,0 0 0,0 0 15,1 0-15,-1 0 0,-21 22 16,0-1-16,0 0 15,0 0-15,0 21 0,0-20 0,0-1 16,0 0-16,-21-21 0,-1 21 0,1 0 16,21 0-16,-21-21 0,0 0 15,0 0 1,0 0-16,-1 0 16,22-21-16,0 0 15,0 0-15,0 0 0,0 0 16,0-22-16,0 22 0,0 0 15,0 0-15,0 0 0,0-1 16,22 1-16,-22 0 0,21 21 16,0 0-1,-21 21-15,21 0 16,-21 1-16,0-1 0,0 0 16,0 0-16,0 0 0,0 0 15,0 1-15,0-1 0,0 0 16,0 0-16,-21-21 0,42-21 47,-21 0-32,21 21-15,-21-21 0,0-1 0,21 1 16,1 21-16,-22-21 0,21 21 16,0 0-16,0 21 15,-21 22-15,0-22 16,0 21-16,0 0 0,0 1 0,-21-1 15,0 22-15,-43-22 0,22 21 16,-22 1-16,1-1 0,-1 1 16,1-1-16,-22 1 0,1-22 0,-1 22 15</inkml:trace>
  <inkml:trace contextRef="#ctx0" brushRef="#br0" timeOffset="56135.23">1164 9081 0,'21'0'0,"-42"0"141,0 21-141,0-21 0,0 0 16,-1 0-16,1 0 0,0 0 15,0 0-15,0 21 0,-22-21 0,22 0 16,-21 0-16,21 0 0,-22 0 16,22 0-16,-21 0 0,21 0 0,0 0 15,-22 0-15,22 0 16,0 0-16,0 0 0,0 0 15,42 0 48,0 0-63,0 0 16,0 0-16,0 0 0,1 0 15,-1 0-15,0 0 16,0 0-16,0 0 0,0 0 0,1 0 15,20 0-15,-21 0 0,0 0 16,0 21-16,22-21 0,-22 0 16,21 0-16,1 0 0,-1 0 15,21 21-15,-20-21 0,20 0 16,1 0-16,20 0 0,-20 0 0,-1 0 16,1 21-16,-1-21 0,1 0 15,-1 0-15,-20 0 0,20 0 0,-20 0 16,20 0-16,-21 22 0,1-22 15,-1 0-15,0 0 0,1 0 0,-1 0 16,0 0-16,1 0 0,-1 0 16,-21 0-16,0 0 0,1 0 0,-1 0 15,0 0-15,-21-22 16,0 1-16,0 0 16,0 0-1,-21 21-15,0-21 0,-1 21 0,1-21 16,0-1-16,0 22 0,-21-21 15,20 0-15,1 21 0,0-21 0,0 0 16,0 21-16,0-21 0,21-1 16,-22 22-16,1-21 0,0 21 15,21-21-15,-21 21 16,0 0 0,21 21 30,21-21-46,0 21 0,0 1 16,0-1-16,1-21 16,-22 21-16,21-21 0,0 21 0,0-21 15,21 21-15,-20-21 0,-1 0 16,21 21-16,-21-21 0,22 0 0,-22 22 16,21-22-16,-21 0 0,22 0 15,-22 0-15,0 0 0,0 0 0,0 0 16,0 0-16,-42 0 47,0 21-47,-21-21 0,21 21 0,-1 0 15,-20 0-15,0 0 0,-1 1 16,1-1-16,21 21 0,-21-21 0,-1 0 16,1 1-16,0 20 0,-1-21 15,22 0-15,0 0 0,0 1 0,0-1 16,-1 0-16,22 0 0,-21-21 15,21 21-15,0-42 63,21 0-63,1 21 0,-22-21 16,21 0-16</inkml:trace>
  <inkml:trace contextRef="#ctx0" brushRef="#br0" timeOffset="57264.16">4127 9208 0,'0'21'15,"0"0"-15,0 0 16,0-42 62,0 0-78,22 0 0,-22-1 16,0 1-1,0 0 1,-22 21-16,1 21 31,21 0-31,0 1 16,0-1-16,0 0 15,21-21 32,-21-21-31,0 0-16,22-1 0,-22 1 0,21 0 16,-21 0-16,21 0 0</inkml:trace>
  <inkml:trace contextRef="#ctx0" brushRef="#br0" timeOffset="57635.91">4487 8551 0,'0'22'31,"21"-22"0,1 0-15,-1 0-1,-21-22 1,-21 22 15,-1 0-15,1 0 15,21 22-15,0-1-16,0 0 15,0 0 1,0 0 0,21 0-16,1-21 0</inkml:trace>
  <inkml:trace contextRef="#ctx0" brushRef="#br0" timeOffset="58183.53">4826 9229 0,'0'21'0,"0"0"16,0 0-16,0 0 15,0 1 1,21-22 0,0 0-1,0 0 1,1-22-16,-1 1 0,-21 0 15,0 0-15,0 0 16,0 0 0,-21 21 15,-1 0-15,44 0 30,-22-22-46</inkml:trace>
  <inkml:trace contextRef="#ctx0" brushRef="#br0" timeOffset="59356.07">6752 9102 0,'-21'0'0,"0"21"31,0-21-15,21 21-16,0 0 15,21-21 32,-21-21-47,21 0 0,0 0 0,0 0 16,0-1-16,22 1 0,-22-21 0,21 0 15,1-1-15,-1 1 0,0-22 16,1 22-16,-1-21 0,21-1 0,-20 22 16,-22-22-16,21 22 0,-21 0 15,1-1-15,-1 1 0,-21 21 0,0-22 16,0 22-16,-21 21 16,-1 0-16,1 0 15,0 0-15,0 21 0,0 1 0,21-1 16,-21 0-16,-1 21 0,22-21 15,0 1-15,0 20 0,0-21 0,0 21 16,0-20-16,0 20 0,22-21 16,-1 21-16,0-20 0,0-1 0,0 21 15,0-21-15,1 0 0,-1 1 16,0-1-16,-21 0 0,0 0 16,0 0-16,0 0 15,-21-21-15,0 0 16,-1 0-16,1 0 0,0 0 0,0-21 15,0 0-15,-22 21 16,22-21-16,0 0 0,0 21 0,0-21 0,0 21 16,21 21 15,0 0-31,0 0 0,0 0 16,21 0-16,0 1 0,0-1 15,0-21-15,0 21 0,1-21 0,20 0 16,-21 0-16,21 0 0,-20 0 0,20 0 15,0 0-15,1 0 16,-1-21-16,0 0 0,-21-1 0,22 1 0,-1 0 16,-21-21-16,22 21 15,-22-22-15,0 22 0,0-21 0,0-1 16,0 1-16,1 0 0,-22-1 0,0 1 16,0 0-16,21-1 0,-21 1 15,0 0-15,0-22 0,0 22 0,0 0 16,0 20-16,0-20 0,0 21 15,0 0-15,0 0 0,0 42 16,0 0 0,0 0-16,0 21 0,0 1 0,0-1 15,-21 22-15,-1-22 0,1 21 0,21-20 16,0 20-16,-21-20 0,21-1 16,0 21-16,-21-20 0,21-22 15,0 21-15,0 1 0,0-22 16,21 0-16,0 0 0,0-21 0,1 0 15,-1 0-15,21 0 0,-21 0 16,0 0-16,1-21 0,-1 0 16,0 0-16,0-1 0,0 1 0,-21-21 15,0 21-15,21 0 0</inkml:trace>
  <inkml:trace contextRef="#ctx0" brushRef="#br0" timeOffset="59550.96">7853 8467 0,'0'0'0,"-21"21"0,-1-21 0,1 0 0,21 21 16,21-21-1,1 0 1,-1 0-16,0-21 0,21 21 0,-21 0 16,22-21-16,-22 21 0,21 0 15,1-21-15,-22-1 0,0 22 0,21-21 16,-21 21-16,1 0 0,-1 0 15</inkml:trace>
  <inkml:trace contextRef="#ctx0" brushRef="#br0" timeOffset="60179.6">8594 8827 0,'21'0'0,"-42"0"0,63 0 0,-21 0 16,0-22 0,-21 1-16,21 0 15,-21 0-15,22-21 0,-22 20 0,21 1 16,-21-21-16,0 21 0,0-22 16,0 22-16,0-21 0,0 21 0,0 0 15,0-1-15,0 1 0,-21 0 16,-1 21-16,1 0 0,0 0 15,0 0-15,0 0 0,-22 21 0,22 0 16,-21 1-16,21-1 0,-22 21 16,22 0-16,0-20 0,-21 20 0,21 0 15,-1 1-15,1-1 0,21 0 0,0-21 16,0 22-16,0-1 0,0-21 16,0 0-16,0 1 0,0-1 0,0 0 15,21-21-15,1 0 0,-1 0 16,0 0-16,0 0 0,21-21 0,-20 0 15,-1 21-15,21-43 0,-21 22 0,0 0 16,22-21-16,-22-1 16,0 22-16,-21-21 0,21-1 0,-21 1 15,21 0-15,-21-1 0,0 22 0,0-21 16,0 21-16,0-22 0,0 22 16,0 42 15,0 1-31,0-1 0,0 0 0,0 0 15,-21 21-15,21-20 0,0 20 0,0 0 16,0-21-16,0 22 0,0-22 16,0 21-16,21-21 0,1 1 15,-22 20-15,21-21 0,0-21 0,0 21 16,0-21-16,0 0 0,1 0 16,-1 0-16,0 0 0,0 0 0,21 0 15,-20-21-15,20 0 0,-21 0 16,21 0-16,-20-22 0,20 1 0,-21 0 15,21-1-15</inkml:trace>
  <inkml:trace contextRef="#ctx0" brushRef="#br0" timeOffset="61059.1">9440 7959 0,'0'-21'0,"0"42"0,0-64 16,0 22-16,-21 0 0,0 21 15,0 0-15,0 0 16,21 21-16,0 0 0,0 1 15,-22 20-15,22-21 0,0 21 0,-21 22 16,21-22-16,0 1 0,-21 20 16,21-21-16,0 22 0,0-22 0,0 1 15,0 20-15,-21-21 0,21 1 16,0-1-16,-21 0 0,21 1 0,0-1 16,0-21-16,0 22 0,0-22 0,0 0 15,0 0-15,21-21 16,0 0-16,0 0 0,0 0 15,1 0-15,-1-21 0,0 0 16,0-22-16,21 22 0,-42-21 16,22 21-16,-1-22 0,0 1 0,0 21 15,0-21-15,-21 20 0,0-20 16,0 21-16,21 0 0,-21 42 31,0 0-15,0 0-16,0 0 0,0 22 15,0-22-15,0 0 0,0 21 0,0-20 16,0-1-16,0 21 0,0-21 0,0 0 16,22 1-16,-1-1 0,0-21 15,0 21-15,0-21 0,22 0 16,-1 0-16,-21 0 0,21 0 0,1 0 0,-22-21 16,21 21-16,1-21 15,-22-1-15,0 1 0,21-21 0,-21 21 16,1 0-16,-1-22 0,0 22 0,0-21 15,0 21-15,0-22 0,1 22 16,-22 0-16,21 0 0,0 21 0,-21-21 16,21 21-16,0 0 15,0 0 1,1 0 15,-1 0-15,0-22-1,-21 1 1,0 0-16,0 0 16,0 0-16,-21 21 15,21-21-15,-21 21 0,-1 0 16,1 0-16,0 0 16,0 0-16,0 21 0,21 0 15,-21 0-15,-1 0 0,1 0 0,0 1 16,0 20-16,21-21 0,-21 0 0,21 22 15,-21-1-15,21-21 16,0 21-16,0-20 0,0-1 0,0 21 16,0-21-16,21 0 0,0-21 0,-21 22 15,21-22-15,0 21 0,22-21 16,-22 0-16,0 0 0,0 0 0,21-21 16,-20-1-16,-1 1 0,0 0 0,21 21 15,-21-42-15,1 21 0,-1-1 16,0 1-16,0-21 0,0 21 0,0-22 15,-21 1-15,22 0 0</inkml:trace>
  <inkml:trace contextRef="#ctx0" brushRef="#br0" timeOffset="61247.99">10266 7938 0,'0'0'16,"-21"0"0,-1 0 15</inkml:trace>
  <inkml:trace contextRef="#ctx0" brushRef="#br0" timeOffset="61444">9123 8255 0,'0'0'0,"-21"21"0,-1-21 0,22 21 16,22-21-1,20 0-15,-21 0 16,21 0-16,-20-21 0,20 21 0,0-21 15,-21 21-15,22 0 0,-1-21 16,-21 0-16</inkml:trace>
  <inkml:trace contextRef="#ctx0" brushRef="#br0" timeOffset="62435.14">12404 8361 0,'0'0'0,"0"-21"0,0 0 16,0-1 0,0 1-16,-22 0 0,22 0 15,-21 21 1,21 21-16,-21 0 16,21 0-16,-21 1 0,21 20 15,0-21-15,0 21 0,-21 1 0,21-22 16,-21 21-16,21-21 0,-22 22 15,22-22-15,-21 0 0,21 0 16,0 0-16,-21 1 0,21-1 0,-21 0 0,21-42 47,0 0-47,0-1 0,0 1 16,0-21-16,0 21 0,0-22 15,0 22-15,0-21 0,0 0 0,21-1 16,0 1-16,0 21 0,1-22 15,-1 1-15,0 21 0,0 0 0,0 0 16,0-1-16,22 22 0,-22 0 16,21 0-16,-21 0 0,1 22 15,20-1-15,-21 0 0,0 21 0,22-21 16,-22 22-16,-21-22 0,21 21 16,-21 1-16,0-22 0,0 0 0,0 21 15,0-21-15,0 1 0,-21-1 16,21 0-16,0 0 0,-21-21 0,-1 0 15,1 0 1,21-21 0,0 0-16,0 0 0,0-1 0,0 1 15,0 0-15,0-21 0,21-1 16,1 22-16,-1-21 0,0 0 0,0-1 16,0 22-16,0-21 0,22 21 15,-1-1-15,0 1 0,1 0 16,20 21-16,-20 0 0,20 0 0,-21 0 15,1 21-15,-1 0 0,0 1 16,-20-1-16,-1 21 0,0-21 0,-21 22 16,0-1-16,0 0 0,0-21 15,0 22-15,0-22 0,-21 0 0,0 21 16,-1-20-16,22-1 0,-21 0 16,21-42 15,0 0-31,21-1 15,-21 1-15,22 0 0</inkml:trace>
  <inkml:trace contextRef="#ctx0" brushRef="#br0" timeOffset="62831.43">13568 8361 0,'0'0'16,"0"21"-16,0 0 0,0 0 0,0 1 15,21-22 1,0 0 0,0 0-16,0 0 0,22 0 0,-22 0 0,21-22 15,1 1-15,-1 0 0,0 0 16,-21 0-16,22 0 0,-22-1 16,0 1-16,0-21 0,0 21 0,-21 0 15,0-22-15,0 22 0,0 0 16,0 0-16,0 0 0,-21 21 0,0 0 15,-21 0-15,21 0 0,-1 0 16,1 0-16,-21 21 0,21 0 0,0 0 16,-1 21-16,-20 1 0,21-22 0,21 21 15,-21 1-15,21-1 0,-21 0 16,21 1-16,0-1 0,0-21 0,0 0 16,0 22-16,21-22 0,0 0 15,0 0-15,0-21 0,0 21 0,1-21 16,-1 0-16,21 0 0,-21 0 15,22 0-15,-22 0 0,0-21 16,21 0-16,1 0 0,-22 0 0,21-1 16</inkml:trace>
  <inkml:trace contextRef="#ctx0" brushRef="#br0" timeOffset="63107.27">14668 7726 0,'0'0'0,"-21"0"16,0 0-16,0 21 16,21 0-16,-21 0 0,0 22 15,-1-1-15,22 0 0,-21 22 0,0-1 16,0-20-16,0 20 0,0 1 16,21-22-16,0 22 0,-22-22 0,22-21 15,0 21-15,0 1 0,0-22 0,0 0 16,0 0-16,0 0 0,0 1 15,22-22 1,-22-22 0,21 1-16,0 21 15,0-42-15,0 21 0,0 0 0</inkml:trace>
  <inkml:trace contextRef="#ctx0" brushRef="#br0" timeOffset="63581">14838 7853 0,'0'0'0,"21"-21"15,-21 42 17,0 0-32,0 0 15,-21 22-15,21-22 0,-21 21 0,21 0 16,0 22-16,-22-22 0,1 1 0,21-1 16,-21 0-16,21 1 15,0-22-15,0 21 0,0-21 0,0 22 16,-21-22-16,21 0 0,0 0 0,0 0 15,-21-21-15,21 21 16,0-42 15,0 0-31,0 0 0,21-21 0,0 20 16,-21-20-16,21 21 0,0-21 0,1-1 16,-1 22-16,0-21 0,0 21 15,0-1-15,0 1 0,1 0 0,-1 21 16,0 0-16,0 0 0,0 0 15,0 0-15,1 0 0,-1 21 16,-21 0-16,0 1 0,0-1 0,0 21 16,0-21-16,0 0 0,0 1 15,0 20-15,0-21 0,0 0 0,0 0 16,0 1-16,0-1 0,0 0 0,0 0 16,-21-21-16,21 21 0,21-42 46,0 0-30,0 0-16,0 0 0,22-1 16</inkml:trace>
  <inkml:trace contextRef="#ctx0" brushRef="#br0" timeOffset="63979.43">15642 8128 0,'0'0'0,"0"-21"0,-21 21 15,0 0-15,0 0 16,-1 0-16,1 0 0,0 21 16,0 0-16,0 0 0,-22 1 15,22 20-15,0-21 0,0 21 0,0-20 16,0 20-16,-1-21 0,22 21 0,0-20 16,0-1-16,0 0 15,0 0-15,0 0 0,0 0 0,0 1 16,22-22-16,-1 0 0,0 0 0,0 0 15,0 0-15,22 0 0,-22 0 16,0 0-16,0-22 0,0 1 0,0 21 16,1-21-16,-1 0 0,0 0 15,-21-22-15,0 22 0,21-21 0,-21 0 16,21 20-16,-21-20 0,0 0 0,0 21 16,0-1-16,0 1 0,0 0 15,-21 0-15,0 21 0,0 0 16,0 0-16,-1 0 0,1 0 15,0 21-15,0 0 0,0 0 0,0-21 16,21 22-16,0-1 0,0 0 0,0 0 16,0 0-1,21-21-15,0 0 0</inkml:trace>
  <inkml:trace contextRef="#ctx0" brushRef="#br0" timeOffset="64575.57">16319 8149 0,'0'0'0,"0"-21"0,-21 21 0,0-21 0,0 21 0,0 0 16,0-21-16,-1 21 0,1 0 16,0 0-16,0 0 0,0 21 15,0-21-15,-22 21 0,22 0 16,0 22-16,0-22 0,-22 21 0,22-21 15,0 22-15,0-22 0,0 21 0,21-21 16,0 22-16,0-22 0,0 0 16,0 0-16,0 0 0,0 0 0,0 1 15,21-1-15,0-21 16,0 0-16,0 0 0,1 0 0,-1 0 16,21 0-16,-21 0 0,0-21 15,1-1-15,20 1 0,-21 0 16,21 0-16,-20-21 0,20-1 0,-21 1 15,21-22-15,-20 22 0,-1-21 0,21-1 16,-21 1-16,0-1 0,1 1 16,-22-1-16,21 22 0,-21-22 0,0 22 15,21 0-15,-21 20 0,0-20 16,0 21-16,-21 21 16,0 0-16,-1 0 15,22 21-15,-21 0 0,0 22 0,0-1 16,21 0-16,-21 1 0,0 20 0,21-21 15,-22 22-15,22-1 16,0-20-16,0 20 0,0-20 0,0 20 16,0-21-16,0 1 0,0-1 15,0-21-15,0 22 0,0-22 0,0 0 16,22 0-16,-22 0 0,21 0 0,0-21 16,21 0-16,-21 0 0,1 0 15,-1 0-15,21 0 0,-21 0 0,0 0 16,22 0-16,-22-21 0,0 0 0,21 0 15,-20 0-15,-1 0 0,0-1 16,0 1-16,0-21 0</inkml:trace>
  <inkml:trace contextRef="#ctx0" brushRef="#br0" timeOffset="64832.49">14372 7938 0,'0'0'0,"21"0"16,0-22-1,22 22-15,-22-21 0,21 21 0,1-21 16,-1 21-16,21 0 15,-20-21-15,-1 21 0,22 0 0,-22-21 16,0 21-16,1 0 0,-1-21 0,0 21 16</inkml:trace>
  <inkml:trace contextRef="#ctx0" brushRef="#br0" timeOffset="65483.79">19092 8043 0,'0'0'15,"0"-21"-15,0 0 0,21 21 16,-21-21-16,22 0 0,-22 0 0,0-1 16,21 1-16,-21 0 15,0 0-15,0 0 0,0 0 16,0-1-16,0 1 15,0 0-15,-21 21 0,-1 0 16,1 0-16,0 0 0,0 0 16,0 0-16,-22 21 0,22 0 0,0 1 15,-21 20-15,21 0 0,-22 1 0,22 20 16,-21 1-16,21-22 0,-22 21 16,22 1-16,-21-1 0,42-20 0,-21-1 15,21 0-15,0 1 0,0-1 16,0-21-16,0 0 0,21 1 0,0-1 15,0 0-15,0-21 0,22 0 16,-1 0-16,-21 0 0,21 0 16,1 0-16,-1 0 0,0 0 0,22-21 15,-22 21-15,1-21 0</inkml:trace>
  <inkml:trace contextRef="#ctx0" brushRef="#br0" timeOffset="66347.49">19621 8234 0,'0'0'0,"0"-21"0,0 0 0,0-1 15,0 1-15,-21 21 16,0 0-16,0 0 0,-21 0 0,20 0 16,-20 21-16,21 1 15,-21-1-15,-1 0 0,22 0 0,-21 0 16,-1 22-16,22-22 0,-21 21 0,21 0 16,0-20-16,21-1 0,0 21 15,0-21-15,0 0 0,0 1 0,0-1 16,0 0-16,21 0 15,0-21-15,0 0 0,0 0 0,22 0 16,-1 0-16,-21 0 0,21 0 0,-20-21 16,20 0-16,0 0 0,-21-1 15,22 1-15,-22 0 0,0 0 0,0-21 16,0 20-16,1 1 0,-22-21 16,21 21-16,-21 0 0,0-1 0,0 1 15,-21 42 16,-1 1-31,22-1 0,-21 0 0,21 0 16,0 0-16,0 0 0,0 22 16,0-22-16,0 0 0,0 0 0,0 0 15,21 1-15,1-1 0,-1-21 16,0 21-16,0 0 0,0-21 0,22 0 16,-22 0-16,0 0 0,21 0 0,-21 0 15,22 0-15,-22-21 0,21 0 16,-21 21-16,1-21 0,-1-1 15,0-20-15,0 21 0,0 0 0,0-22 16,-21 1-16,22 21 0,-22-21 0,0 20 16,0 1-16,0 0 15,0 42 1,0 0-16,0 1 16,0 20-16,-22-21 0,22 0 15,0 0-15,-21 22 0,21-22 0,0 0 16,0 0-16,0 0 0,0 1 0,0-1 15,0 0-15,0 0 16,0-42 15,0 0-31,0 0 16,0-1-16,0 1 0,0 0 16,0 0-16,0-21 0,21 20 15,1-20-15,-1 0 0,0-1 0,0 22 16,0-21-16,22 0 0,-22 20 15,21 1-15,-21 0 0,22 21 0,-1 0 16,-21 0-16,21 0 0,-20 21 16,-1 0-16,0 1 0,0 20 0,-21 0 15,21-21-15,-21 22 0,0-1 16,0-21-16,0 22 0,0-22 0,0 0 16,0 0-16,0 0 0,0 0 0,0 1 15,0-1-15,21-21 47,1-21-31,-1 21-16,0-22 0,21 1 0,1 0 15</inkml:trace>
  <inkml:trace contextRef="#ctx0" brushRef="#br0" timeOffset="66923.6">21780 7641 0,'0'0'0,"0"-21"15,-21 21-15,0 0 16,0 0 0,0 21-16,21 0 0,-21 22 0,-1-22 15,22 21-15,-21 1 0,0 20 16,0 1-16,0-22 0,21 21 0,-21 1 15,-1-1-15,1-20 0,0-1 16,21 22-16,0-22 0,0 0 16,-21-21-16,21 22 0,0-22 0,-21 0 0,21 0 15,0 0-15,0 1 16,-21-22-16,-1 0 16,22-22-1,0 1-15,0 0 16,0-21-16,22 21 0,-1-1 15,0-20-15,21 21 0,-21-21 16,1 20-16,20 1 0,-21 0 0,0 0 16,22 0-16,-22 21 0,21 0 15,-21-21-15,0 21 0,22 0 0,-22 0 16,0 21-16,0 0 16,-21 0-16,0 0 0,0 0 0,0 1 15,0-1-15,0 21 0,0-21 16,-21 0-16,21 1 0,-21-22 15,0 21-15,-22 0 0,22 0 0,-21-21 16,21 21-16,-22-21 0,22 0 16,0 0-16,-21 0 0,21 0 0,-1 0 15,1 0-15,21-21 16,0 0 0,0 0-16,0 0 0,21 21 15,1-22-15,-1 1 0,0 21 16,0-21-16,0 0 0,0 21 0</inkml:trace>
  <inkml:trace contextRef="#ctx0" brushRef="#br0" timeOffset="67271.39">22056 8382 0,'21'0'15,"0"0"-15,0 0 16,0 0-16,0 0 0,1-21 0,-1 21 15,21-21-15,-21 0 0,22-1 16,-22 1-16,0 0 0,21-21 16,-21 21-16,1-22 0,-1 22 0,0-21 15,-21 21-15,0-22 0,0 22 0,0 0 16,0 0-16,-21 21 16,-22 0-16,22 0 0,0 0 15,-21 21-15,-1 0 0,22 0 0,-21 22 16,21-1-16,0 0 0,-1 1 15,1-22-15,21 21 0,0 0 0,0 1 16,0-22-16,0 21 0,0-21 16,21 1-16,1-1 0,-1 0 0,21 0 15,-21-21-15,0 0 0,22 0 16,-22 0-16,21 0 0,1 0 16,-22 0-16,21-21 0,0 0 0,1 0 0,-1-1 15</inkml:trace>
  <inkml:trace contextRef="#ctx0" brushRef="#br0" timeOffset="69311.77">23580 8446 0,'21'-22'0,"-21"1"16,21 0-16,-21 0 0,0 0 0,21 0 15,-21-22-15,0 22 0,0-21 16,21-1-16,-21 1 0,21 0 0,1-22 15,-22 22-15,21-22 0,0 22 0,0-21 16,0 20-16,-21-20 0,21 20 16,-21 1-16,22 0 0,-22 21 0,21-22 15,-21 22-15,0 42 32,-21 22-32,-1-22 15,1 21-15,0 22 0,-21-22 0,21 0 16,21 22-16,-22-1 0,1 1 15,21-22-15,-21 22 0,21-1 0,0-21 16,0 1-16,0 20 0,0-20 0,21-22 16,0 21-16,22-21 0,-22 0 15,21 1-15,-21-1 0,22-21 0,-1 0 16,0 0-16,1 0 0,-1 0 16,0-21-16,1-1 0,-1 1 0,0 0 15,1 0-15,-22-21 0,21-1 0,1 1 16,-22 0-16,21-22 0,-21 1 15,0-1-15,1 1 0,20-22 16,-42 21-16,21 1 0,0-1 16,-21 22-16,21-21 0,-21 41 0,0-20 15,0 21-15,0 0 0,0 0 16,0 42 0,0 0-16,-21 21 0,21-21 15,-21 22-15,0-1 0,21 0 0,0 1 16,0-1-16,0 22 0,-21-22 0,21 0 15,0 22-15,0-22 0,0 0 16,0 1-16,0-1 0,0 0 0,0 1 16,0-22-16,21 0 0,0 0 15,-21 0-15,21 1 0,0-22 16,1 0-16,-1 0 0,21 0 0,-21 0 16,22 0-16,-22 0 0,21 0 15,0-22-15,1-20 0,-1 21 0,0 0 16,1-22-16,-1 1 0,0 0 15,-20-1-15,-1 1 0,0 0 0,-21 21 16,0-22-16,0 22 0,0 0 16,0 0-16,-21 21 0,0 0 15,-1 0-15,1 21 0,0-21 16,21 21-16,0 21 0,0-20 16,0-1-16,0 21 0,0-21 0,21 22 15,0-22-15,1 21 16,-1-21-16,-21 0 0,21 22 0,0-22 15,-21 0-15,0 0 0,21-21 16,-21 21-16,0 1 0,-21-22 31,0 0-31,0 0 0,0 0 16,-1-22-16,1 1 0,0 21 0,-21-21 16,21 0-16,-1 21 0,1-21 15,0 21-15,21 21 47,0 0-47,21 0 0,0-21 0,1 21 16,-1 1-16,0-1 0,0-21 15,0 21-15,22-21 0,-22 0 0,21 21 16,-21-21-16,22 0 0,-1 0 16,0 0-16,22 0 0,-22 0 0,0 0 15,22-21-15,-22 0 0,1 0 0,-1-1 16,0 1-16,-21 0 0,22-21 15,-22-1-15,21 22 0,-21-21 0,1 0 16,-1-1-16,0 1 0,-21 21 16,0 0-16,0-22 0,0 22 15,0 0-15,-21 21 16,0 0-16,-1 0 0,1 0 16,0 21-16,0 0 0,0 0 0,0 1 15,-1-1-15,1 21 0,0-21 16,21 22-16,0-1 0,0-21 0,0 21 15,0 1-15,0-22 0,0 0 0,0 21 16,0-20-16,21-1 0,0 0 16,1 0-16,-1 0 0,21-21 0,0 21 15,1-21-15,-1 0 0,22 0 16,-22 0-16,21 0 0,1 0 0,-22 0 16,22 0-16,-22 0 0,0-21 15,1 0-15,-22 0 0,21 21 16,-21-21-16,1-22 0,-1 22 0,0 0 15,-21-21-15,0-1 0,0 1 16,0 21-16,0-21 0,0 20 0,0-20 16,0 21-16,0 0 0,-21 0 15,0 21-15,-1 0 0,1 0 16,0 0-16,0 0 0,0 0 0,0 21 16,-1 0-16,1 0 0,0 21 15,0-20-15,0-1 0,0 21 0,-1-21 16,22 22-16,0-22 0,0 21 15,-21-21-15,21 0 0,0 1 16,0-1-16,0 0 0,0 0 0,21 0 16,1-21-16,-1 21 15,0-21-15,0 0 0,0 0 0,0 0 16,1 0-16,-1 0 0,0-21 16,0 0-16,0 0 0,0 0 0,1 0 15,-1-1-15,0 1 0,-21-21 0,21 0 16,0-1-16,0 1 0,1-22 15,-22 22-15,21-21 0,0 20 0,-21-20 16,21-1-16,-21 22 0,0-22 16,0 22-16,21 0 0,-21 21 15,0-22-15,0 22 0,0 0 0,0 42 32,-21 0-32,0 22 0,21-22 15,-21 21-15,0 0 0,21 1 16,-22 20-16,22-20 0,0 20 0,0-21 15,0 22-15,0-1 0,0-20 16,0-1-16,0 0 0,0 1 0,0-1 16,0-21-16,22 0 0,-1 22 0,21-22 15,-21-21-15,22 21 0,-22-21 16,21 0-16,0 0 0,-20 0 0,20 0 16,0 0-16,1 0 0,-1 0 15,-21 0-15,21-21 0,-20 0 16,-1 0-16,0 21 0,0-22 0,0 1 15,0 0-15,-21 0 0</inkml:trace>
  <inkml:trace contextRef="#ctx0" brushRef="#br0" timeOffset="71364.16">3154 10308 0,'0'-21'16,"0"0"0,0 0-1,0 0 1,0-1-1,0 1-15,0 42 47,0 1-31,0 20-16,0-21 0,0 21 16,0 1-16,0 20 0,0-20 0,0-1 15,0 21-15,0-20 0,0-1 16,0 0-16,0-20 0,0 20 0,0-21 15,0 0-15,0 0 0,0 1 16,0-1-16,0-42 31,21 21-31,-21-22 0,0 1 16,0 0-16,21-21 0,0 21 16,-21-22-16,21 1 0,-21 21 0,22-22 15,-1 1-15,0 21 16,-21 0-16,21 0 0,0-1 0,0 1 15,1 21-15,-1 0 0,0 0 16,0 21-16,0 1 0,0-1 16,-21 0-16,22 0 0,-22 21 15,21-20-15,-21 20 0,0-21 0,0 21 16,21 1-16,-21-22 0,21 0 16,-21 21-16,21-20 0,0-1 0,1-21 15,-22 21-15,42-21 0,-21 0 16,0 0-16,0 0 0,22 0 0,-22-21 15,21 0-15,-21 21 0,22-22 0,-22-20 16,21 21-16,-21-21 16,1 20-16,-1-20 0,0 0 0,0-22 15,0 22-15,0 0 0,-21-22 16,0 22-16,0-1 0,0 1 0,22 0 16,-22 21-16,0-1 0,0 1 15,0 0-15,0 42 31,0 0-31,0 22 0,0-22 0,0 21 16,0 1-16,0 20 0,0-21 16,0 1-16,0-1 0,0 0 15,0 1-15,0-1 0,0 0 0,0-20 16,0-1-16,21 0 0,-21 0 16,21 0-16,0-21 0,0 0 15,0 0-15,1 0 0,-1 0 16,0-21-16,0 0 0,0 0 15,0 0-15,1-1 0,-22-20 16,0 21-16,21-21 0,0 20 0,-21 1 16,0 0-16,0 42 31,0 0-31,0 1 0,0-1 16,0 0-16,0 0 15,0 0-15,0 0 0,0 1 0,0-1 16,0 0-16,21-21 0,-21 21 15,0 0-15,0 0 16,21-21-16,-21-21 31,0 0-31,0 0 0,0 0 0,0 0 16</inkml:trace>
  <inkml:trace contextRef="#ctx0" brushRef="#br0" timeOffset="71723.48">4508 10054 0,'0'0'0,"-21"0"0,0 21 15,0 1-15,21-1 0,-21 0 16,21 0-16,0 0 0,0 0 16,0 1-16,21-22 15,0 21-15,0-21 0,22 0 0,-22 0 16,0 0-16,0 0 0,21-21 15,-20 21-15,-1-22 0,0 1 0,0 21 16,-21-21-16,0 0 0,0 0 16,0 0-16,0-1 0,0 1 0,-21 0 15,0 21-15,0-21 0,-22 0 16,22 21-16,-21 0 0,21 0 16,-22 0-16,22 0 0,0 21 0,0 0 15,0 0-15,-1 0 0,22 1 16,0-1-16,0 0 0,0 0 0,0 21 15,0-20-15,0-1 0,0 0 16,22 0-16,-1-21 0,0 21 0,21-21 16,-21 0-16,22 0 0,-1 0 15</inkml:trace>
  <inkml:trace contextRef="#ctx0" brushRef="#br0" timeOffset="72028.3">5143 9906 0,'0'0'0,"0"21"31,0 0-31,-21 1 16,21-1-16,0 21 0,-21 0 0,21-20 16,0 20-16,0 21 0,0-20 15,-21 20-15,21-20 0,-21 20 0,21 1 16,-21-22-16,21 21 0,0-20 15,-22 20-15,22-20 0,0-22 0,-21 21 16,21 0-16,0-20 0,0-1 16,0 0-16,0 0 15,0-42 1,0 0-16,21 0 16,1-1-16,-1-20 0,0 0 15,0-1-15,0-20 0</inkml:trace>
  <inkml:trace contextRef="#ctx0" brushRef="#br0" timeOffset="72528.02">5588 9843 0,'-21'21'16,"21"0"-1,0 0-15,0 0 0,0 22 0,-21-22 16,21 21-16,0 0 0,-22 1 15,22 20-15,0-20 0,0 20 0,0-21 16,-21 22-16,21-22 0,-21 22 0,0-22 16,21 0-16,0 1 0,-21-1 15,21 0-15,-21-20 0,21 20 0,0-21 16,-22 0-16,22 0 0,0 1 16,0-44 30,0 1-46,22 0 0,-1 0 0,0 0 16,-21-22-16,21 1 0,0 0 0,22-1 16,-22 1-16,0 0 0,21-22 15,-21 22-15,22 21 0,-22-22 0,21 22 16,-21 0-16,22 21 0,-22 0 16,0 0-16,0 0 0,0 21 0,1 0 15,-22 1-15,0-1 0,0 21 16,21 0-16,-21-20 0,0 20 0,0 0 15,0 1-15,0-1 0,0-21 16,0 21-16,-21-20 0,-1-1 16,22 0-16,0 0 0,0 0 0,-21-21 15,21 21-15,-21-21 16,21-21 0,0 0-16,-21 0 15,0 0-15,21-22 0</inkml:trace>
  <inkml:trace contextRef="#ctx0" brushRef="#br0" timeOffset="72735.89">4805 10414 0,'0'0'0,"21"0"16,21 0-1,-21 0-15,1-21 0,20 0 16,0 21-16,1-21 0,-22 21 0,21-22 16,0 22-16,-20-21 0,-1 21 0,21-21 15,-21 21-15,22 0 0</inkml:trace>
  <inkml:trace contextRef="#ctx0" brushRef="#br0" timeOffset="73078.86">6519 10308 0,'-21'0'31,"0"21"-15,21 1-16,-21-1 16,21 0-16,0 21 0,0-21 0,-21 22 15,21-22-15,-22 21 0,22-21 0,0 22 16,0-22-16,0 0 0,0 0 16,0 0-16,0 1 0,0-1 0,0 0 15,22-21 16,-22-21-31,21 0 0,-21-1 16,21 1-16</inkml:trace>
  <inkml:trace contextRef="#ctx0" brushRef="#br0" timeOffset="73428.66">6583 9991 0,'0'0'0,"-21"0"15,-22 0-15,22 21 16,0 0-16,0-21 0,21 21 0,0 0 16,0 1-16,0-1 15,0 0-15,21-21 16,0 0-16,0 0 0,0 0 0,1 0 16,-1 0-16,21 0 0,-21 0 15,0-21-15,1 0 0,-1-1 16,0 22-16,-21-21 0,0 0 0,0 0 15,0 0-15,0-22 0,0 22 16,0 0-16,0 0 0,-21 21 0,0-21 16,-1 21-16,1 0 0,0 0 15,0 0-15,0 0 0,-22 21 0,22 0 16,0 0-16,0 0 0,21 1 16,0-1-16,-21 0 0,21 0 0,0 21 15,0-20-15,0-1 0,21 0 0,0 0 16,0 0-16,0-21 0,1 21 15</inkml:trace>
  <inkml:trace contextRef="#ctx0" brushRef="#br0" timeOffset="73931.37">7006 10287 0,'0'21'46,"0"0"-46,0 1 16,0-1-16,0 0 0,-21 0 16,21 0-16,-21 0 0,21 1 0,0-1 15,0 0-15,0 0 0,0 0 16,-21 22-16,21-22 0,0 0 0,-22-21 16,22 21-16,0 0 0,-21 0 15,21-42 16,0 0-31,0 0 16,0-21-16,0 20 0,0-20 16,21 0-16,-21-1 0,22 1 15,-1 0-15,0-1 0,0 22 0,0-21 16,0 21-16,22 0 0,-22-1 0,0 1 16,21 0-16,-20 21 0,-1 0 15,0 0-15,0 0 0,21 0 0,-20 0 16,-1 21-1,0 0-15,-21 1 0,0-1 0,0 0 16,0 0-16,0 0 0,0 22 0,0-22 16,0 21-16,0-21 0,0 22 15,0-22-15,0 21 0,0-21 0,0 0 16,0 1-16,-21-1 0,21 0 16,0 0-16,0-42 46,21 0-46,0 21 0</inkml:trace>
  <inkml:trace contextRef="#ctx0" brushRef="#br0" timeOffset="74735.78">9377 10181 0,'0'0'0,"21"-42"16,-21 21-16,0 0 16,-21-1-16,21 1 15,-21 0-15,-1 0 0,1 21 0,0-21 16,0 21-16,0 0 0,0 0 16,-1 0-16,1 0 0,-21 21 0,21 0 15,0 0-15,-22 0 0,1 1 16,21 20-16,0 0 0,-22 1 0,22-1 15,0 0-15,0 1 0,0 20 0,21-21 16,0 1-16,0-1 16,0 0-16,0-20 0,0 20 0,0-21 15,21 0-15,0-21 0,0 21 16,21-21-16,-20 0 0,-1 0 0,21 0 16,0-21-16,-20 0 0,20 0 0,-21 0 15,21 0-15,1-22 0,-22 22 16,21-21-16,-21-1 0,1 1 0,-1 0 15,0-1-15,0-20 0,-21 21 16,0-1-16,21 1 0,-21 21 16,0 0-16,21-1 0,-21 1 0,0 0 0,0 42 31,0 0-31,0 1 0,0-1 16,0 0-16,0 21 0,0 1 15,0-22-15,0 21 0,0 0 0,0 1 16,0-22-16,22 21 0,-1 1 0,-21-22 15,21 0-15,0 0 0,0 0 16,0 0-16,22 1 0,-22-22 0,0 0 16,21 0-16,-20 0 0,20 0 15,-21 0-15,21-22 0,1 1 0</inkml:trace>
  <inkml:trace contextRef="#ctx0" brushRef="#br0" timeOffset="75131.56">11366 9970 0,'0'0'0,"-63"-22"16,42 22-1,0 0-15,-1 0 0,1 0 16,0 0-16,0 0 0,0 0 16,0 0-16,-1 22 0,1-1 15,0 21-15,0-21 0,0 0 0,0 22 16,21-22-16,0 21 0,0 1 16,0-1-16,0-21 0,0 21 0,0 1 15,0-22-15,0 21 0,0-21 0,21 1 16,0-1-16,0 0 0,0 0 15,0 0-15,1-21 0,20 0 0,-21 0 16,0 0-16,22 0 0,-1 0 16,-21 0-16,21-21 0,1 0 15,-22 0-15,21 0 0,1-22 0,-1 1 16,-21 21-16,21-22 0,1 1 16,-22-21-16</inkml:trace>
  <inkml:trace contextRef="#ctx0" brushRef="#br0" timeOffset="75396.41">11874 9821 0,'0'0'0,"0"-42"0,0-85 15,0 106-15,0 0 16,0 0-16,0-1 0,0 1 16,0 42-1,0 22 1,-21-22-16,21 21 0,-21 1 0,21-1 16,0 0-16,0 1 0,-21 20 0,21-21 15,0 1-15,-21-1 16,21 0-16,0 1 0,0-1 0,-21 0 15,21 1-15,0-22 0,-22 21 0,22-21 16,0 1-16,0 20 0,0-21 16,0 0-16,0 0 0,22-21 15,-1 0 1,0 0-16,0 0 0,0-21 16,0 21-16,1-21 0,20 0 0,0 0 15</inkml:trace>
  <inkml:trace contextRef="#ctx0" brushRef="#br0" timeOffset="76551.27">12531 10075 0,'0'-21'0,"0"42"0,0-63 0,0 21 16,0 0-16,0 0 0,0-1 15,0 1-15,-22 0 0,1 0 0,21 0 16,-21 21-16,0 0 0,0 0 0,0 0 15,-1 0-15,1 21 16,0 0-16,0 0 0,0 0 0,0 1 16,21 20-16,-22-21 0,1 21 15,21-20-15,-21 20 0,21-21 16,0 21-16,0-20 0,0-1 0,0 0 16,0 21-16,0-21 15,0 1-15,21-1 0,0-21 0,1 0 16,-1 0-16,0 0 0,0 0 15,0-21-15,0-1 0,1 22 16,-1-21-16,-21 0 0,21 0 0,0-21 16,0 20-16,0-20 0,-21 21 0,22-21 15,-1-1-15,-21 1 0,0 21 16,0-22-16,0 22 0,0 0 0,0 0 16,0 42 15,0 0-31,0 0 0,0 1 15,0-1-15,0 21 0,0-21 16,-21 22-16,21-22 0,0 0 0,0 21 16,0-21-16,0 22 0,0-22 0,0 0 15,0 0-15,0 0 0,21 1 16,0-1-16,0 0 0,-21 0 0,42-21 16,-20 0-16,-1 0 0,0 0 15,21 0-15,-21 0 0,22 0 0,-22-21 16,21 21-16,-21-21 0,22-22 0,-22 22 15,0 0-15,21-21 16,-20 21-16,-1-22 0,0 1 0,-21 21 16,21-22-16,-21 22 0,0 0 0,0 0 15,-21 21 1,21 21 0,-21-21-16,21 21 0,-21 0 15,21 1-15,0-1 0,0 0 16,0 21-16,0-21 0,0 1 0,0-1 15,0 0-15,21 0 0,-21 0 16,21 0-16,-21 1 0,21-1 16,-21 0-1,-21-42 17,0 21-32,0-21 15,-1 21-15,1-22 0,0 22 16,0 0-16,0-21 0,0 21 15,-1 0-15,1 0 0,0 0 0,0 0 16,0 21-16,0 1 16,21-1-16,0 0 15,0 0-15,0 0 0,21 0 16,0-21-16,21 0 16,-21 0-16,1 0 0,20 0 15,0 0-15,1 0 0,-1 0 0,0 0 16,1 0-16,-1-21 0,0 0 15,22 0-15,-22 0 0,0 0 0,1-1 16,-1-20-16,0 21 0,-20-21 16,20 20-16,-21-20 0,21 21 0,-20-21 15,-1 20-15,-21 1 0,0-21 0,0 21 16,0 0-16,-21 21 16,-1 0-16,1 0 0,0 0 15,0 21-15,21 0 0,-21 0 0,21 0 16,-21 0-16,21 1 0,0-1 15,0 21-15,0-21 0,0 0 0,0 1 16,0 20-16,0-21 0,0 0 16,21 0-16,-21 1 0,0-1 15,0 0-15,0 0 0,0 0 16,-21-21-16,-1 0 0,1 0 16,-21 21-16,21-21 0,0 0 0,-1 0 15,1 0-15,0 0 0,0-21 0,21 0 16,0 0-16,0 0 0,0 0 15</inkml:trace>
  <inkml:trace contextRef="#ctx0" brushRef="#br0" timeOffset="77083.96">15176 9991 0,'0'0'0,"0"-21"0,0-1 15,-21 22 1,0 0 0,21 22-1,0-1-15,0 0 0,0 0 0,0 21 16,-21-20-16,21 20 0,0-21 16,-21 0-16,21 22 0,0-22 0,0 21 15,-21-21-15,21 0 0,0 1 0,-22-1 16,22 0-16,0-42 31,0 0-15</inkml:trace>
  <inkml:trace contextRef="#ctx0" brushRef="#br0" timeOffset="77434.75">15049 9652 0,'-21'0'16,"21"21"-16,0 0 15,0 1 1,21-22-16,1 0 16,-1 0-16,0 0 0,0 0 15,0 0-15,-21-22 0,21 22 16,1-21-16,-22 0 15,0 0-15,0 0 0,0 0 16,-43 21 0,1 0-16,21 0 0,0 0 15,-1 0-15,1 0 0,21 21 16,-21 0-16,21 0 0,0 0 16,0 22-16,0-22 0,0 0 0,21 0 15,-21 21-15,21-20 0,1-22 16,20 21-16,-21 0 0,0-21 0,22 0 15,-22 21-15</inkml:trace>
  <inkml:trace contextRef="#ctx0" brushRef="#br0" timeOffset="77974.96">15600 9970 0,'0'0'15,"0"21"-15,0 0 0,0 0 0,0 0 16,0 22-16,0-22 0,0 0 16,0 0-16,0 0 0,-21 22 15,21-22-15,0 0 0,0 21 0,-22-21 16,22 1-16,0-1 0,-21 0 0,21 0 15,0 0-15,0 0 0,0 1 16,0-44 15,0 1-31,0 0 0,0 0 16,0 0-16,0 0 0,0-22 16,0 1-16,0 0 0,21-1 0,1 1 15,-1 0-15,0-1 0,0 1 16,21 0-16,-20 20 0,20-20 15,0 21-15,1 0 0,-1 0 0,0-1 16,1 22-16,-1 0 0,21 0 16,-20 22-16,-22-1 0,21 0 0,-21 0 15,1 0-15,-1 22 0,-21-1 0,0-21 16,0 21-16,0 1 0,-21-22 16,21 21-16,-22-21 0,1 22 0,0-22 15,0 21-15,0-21 0,0 1 16,-1-1-16,1 0 0,21 0 0,-21-21 15,21 21 1,0-42 0,0 0-16,0 0 15,21 0-15</inkml:trace>
  <inkml:trace contextRef="#ctx0" brushRef="#br0" timeOffset="79711.48">17589 10287 0,'0'21'16,"0"-42"15,0 0-31,0 0 0,0 0 16,0-1-16,22-20 0,-1 21 15,0-21-15,0-1 0,21 1 0,-20-22 16,-1 1-16,0-1 0,0 1 15,0-1-15,0 1 0,-21-1 0,0 1 16,22-1-16,-22 22 0,0 0 16,0-1-16,0 1 0,0 21 15,-22 21 1,1 21-16,0 21 16,0 1-16,0-1 0,0 0 0,-1 22 15,1-1-15,0 1 0,21 21 16,-21-22-16,0 1 0,0-1 0,21 1 15,0-1-15,0-21 0,0 22 0,0-43 16,0 21-16,0 1 0,0-22 16,0 0-16,21 0 0,-21 0 15,21 1-15,0-22 0,0 0 0,0 0 16,1 0-16,-1-22 16,0 1-16,0 0 0,0 0 0,0 0 15,1-22-15,-1 22 0,0-21 16,0 0-16,21 20 0,-42-20 0,22 0 15,-1-1-15,0 22 0,-21-21 16,0 21-16,21 0 0,-21 42 31,0 0-31,0 0 16,0 0-16,0 0 0,0 1 16,0 20-16,0-21 0,0 0 0,-21 0 15,21 22-15,0-22 0,0 0 0,0 21 16,0-20-16,0-1 15,0 0-15,0 0 0,0 0 0,21 0 16,0 1-16,0-22 16,1 0-16,-1 0 0,0 0 15,21-22-15,-21 1 0,1 0 0,-1 0 16,0 0-16,21 0 0,-21-1 16,1 1-16,-1 0 0,0-21 15,-21 21-15,0-22 0,21 22 0,-21 0 16,21 0-16,-21 0 0,0 42 31,0 0-15,0 0-16,0 0 15,0 22-15,0-22 0,0 0 16,0 0-16,0 0 0,0 0 0,0 22 16,0-22-16,0 0 0,0 0 15,21 0 1,1-21-16,-1 0 0,0 0 15,0-21-15,0 21 16,0-21-16,-21 0 0,22 0 0,-1 0 16,-21-1-16,21 1 0,0 0 15,-21-21-15,21 21 0,-21-22 16,21 1-16,-21 21 0,0 0 0,22-1 16,-22 1-16,0 0 0,21 21 15,-21 21 1,0 0-16,0 1 0,0-1 15,0 0-15,0 0 0,0 21 16,0-20-16,0-1 0,0 21 0,0-21 16,0 0-16,0 1 0,0-1 15,0 0-15,0 0 0,21 0 0,0 0 16,0-21-16,0 0 0,1 0 16,-1 0-16,0 0 0,0 0 15,0 0-15,0-21 0,1 0 16,20 0-16,-21 0 0,0 0 15,0-1-15,1 1 0,-1 0 0,0-21 16,0 21-16,0-22 0,-21 22 0,0-21 16,0 21-16,21-1 0,-21 1 15,0 0-15,0 42 32,0 0-32,-21 1 15,21-1-15,0 0 0,0 21 0,0-21 16,0 1-16,0-1 0,0 0 15,0 21-15,0-21 0,0 1 0,0-1 16,21 0-16,1 0 16,-1-21-16,21 0 0,-21 0 15,0 0-15,1 0 0,20 0 0,-21 0 16,21 0-16,-20-21 0,20 0 16,-21 0-16,21 21 0,-20-43 0,-1 22 15,0 0-15,0 0 0,-21-22 0,0 1 16,0 0-16,0-1 0,0 1 15,0 21-15,-21-21 0,0-1 0,0 22 16,-1 0-16,-20 0 0,21 0 16,-21 21-16,20 0 0,-20 0 0,21 0 15,-21 21-15,20 0 0,1 0 16,0 0-16,0 0 0,0 1 16,0-22-16,21 21 0,-22 0 0,22 0 15,0 0-15,0 0 16,0-42 15,0 0-31,0 0 16</inkml:trace>
  <inkml:trace contextRef="#ctx0" brushRef="#br0" timeOffset="79955.34">17822 9758 0,'0'0'15,"0"21"-15,21-21 16,22 0-16,-22 0 16,21 0-16,22-21 0,-22 0 0,22 21 15,-1-21-15,-21-1 0,22 22 16,-22-21-16,22 21 0,-22 0 0,0-21 15,1 0-15,-22 21 16,21 0-16,-21-21 0,22 21 0,-22 0 16</inkml:trace>
  <inkml:trace contextRef="#ctx0" brushRef="#br0" timeOffset="80730.89">20701 9779 0,'0'0'15,"-21"-21"-15,0 0 0,-1 0 0,1 21 16,21-22-16,0 1 0,-21 21 0,0 0 16,0 0-1,21 21-15,0 22 16,-21-22-16,21 0 0,-22 21 16,22 1-16,-21-1 0,21-21 15,-21 22-15,0-1 0,21-21 0,-21 21 16,21-20-16,-21-1 0,21 0 15,0 0-15,-22 0 0,22 0 16,0-42 15,22 21-31,-22-21 0,21 0 16,0 0-16,0 0 0,0-1 16,0 1-16,1 0 0,-1-21 0,0 21 15,0-1-15,0 1 16,0 21-1,-21 21 1,0 1-16,0-1 16,0 0-16,22 0 0,-22 0 0,0 0 15,21 1-15,0-1 0,0 0 16,0 0-16,22-21 16,-22 0-16,21 0 0,-21 0 0,22 0 15,-1 0-15,0 0 0,1 0 16,-1 0-16,-21 0 0,21-21 0,1 0 15,-1 0-15,-21-1 0,22 1 0,-22 0 16,0-21-16,-21 21 16,0-22-16,0 1 0,0 0 0,0-22 0,0 22 15,0-1-15,-21 1 16,0 0-16,-1-1 0,1 22 0,-21 0 16,0 21-16,20 0 0,-20 0 0,0 0 15,21 0-15,-22 0 0,1 0 16,21 21-16,-22 0 0,22 1 0,0-1 15,21 0-15,0 0 0,0 0 16,0 0-16,0 1 0,0-1 0,42-21 16,-20 21-16,-1-21 0,21 21 15,0-21-15,22 0 0</inkml:trace>
  <inkml:trace contextRef="#ctx0" brushRef="#br0" timeOffset="81271.58">21929 9779 0,'0'-21'16,"0"42"-16,0-63 0,0 21 0,0-1 15,-22 1-15,1 0 0,21 0 16,-21 21-16,0 0 0,0-21 16,0 21-16,-1 0 0,1 0 0,0 0 15,0 0-15,0 21 0,0 0 16,-1 0-16,1 0 0,0 22 0,0-22 15,21 21-15,-21-21 0,21 22 0,-21-22 16,21 21-16,-22-21 16,22 1-16,0 20 0,0-21 0,0 0 15,0 0-15,0 1 0,22-1 16,-1-21-16,0 0 0,0 0 16,0 0-16,22 0 0,-22 0 0,0 0 15,0-21-15,0 21 0,0-22 16,1 1-16,-1 0 0,0 0 0,0 0 15,0 0-15,0-22 0,-21 22 0,22-21 16,-22 21-16,21-1 0,-21 1 16,0 0-16,0 0 0,0 42 31,0 0-15,-21 0-16,21 1 0,-22-1 15,22 0-15,0 0 0,0 0 16,0 22-16,0-22 0,0 0 0,0 0 15,0 0-15,0 0 16,22-21-16,-1 22 0,0-22 0,0 21 16,0-21-16,0 0 0,1 0 0,-1 0 15,0 0-15,0 0 16,0 0-16,-21-21 0,21 21 0,1-22 16,-22 1-16,21 0 0,0 21 15</inkml:trace>
  <inkml:trace contextRef="#ctx0" brushRef="#br0" timeOffset="82331.03">22437 9716 0,'0'0'16,"0"-22"-16,0 1 0,0 0 0,-22 21 15,22-21 1,-21 21-16,0 0 0,0 0 16,0 21-16,21 0 0,-21 0 15,21 1-15,0-1 0,0 0 0,0 0 16,0 0-16,0 0 0,0 1 15,0 20-15,0-21 0,0 0 0,0 0 16,0 1-16,0-1 0,21-21 0,0 21 16,0 0-16,0-21 15,0 0-15,1 21 0,20-21 0,-21 0 16,0 0-16,22 0 0,-22 0 0,0 0 16,0-21-16,0 0 0,0 21 15,1-21-15,-1 0 0,0-1 0,0 1 16,0-21-16,0 21 0,1-22 15,-1 22-15,-21 0 0,21-21 0,0 21 16,0-1-16,-21 1 0,0 0 16,0 42-1,0 0 1,0 1 0,0-1-16,-21 21 0,0-21 0,21 0 15,-21 22-15,21-22 0,0 21 16,0 1-16,0-22 0,0 21 0,0 0 15,0 1-15,0-1 0,0 0 0,21 1 16,-21-1-16,21 0 0,-21 1 16,0 20-16,0-20 0,0-1 0,0 0 15,0 22-15,0-22 0,0 0 16,0 1-16,0-1 0,0 0 0,0 1 16,0-22-16,0 21 0,-21 1 0,21-1 15,-21-21-15,21 21 0,-21-20 16,21 20-16,0-21 0,0 0 15,0 0-15,0 1 0,0-1 0,0 0 16,-22-21-16,1 0 16,0 0-16,0 0 15,0-21-15,0 21 0,-1-21 16,-20-1-16,21 1 0,0 0 16,0 0-16,-1-21 0,22 20 0,0 1 15,0 0-15,0 0 0,0-21 0,0 20 16,0-20-16,0 21 15,22-21-15,-1-1 0,21 1 0,-21 0 16,22-22-16,-1 22 0,0-22 0,1 1 16,-1-1-16,21 22 0,-20-22 15,20 1-15,1-1 0,-1 1 0,-20-1 16,20 1-16,1 21 0,-22-22 16,21 22-16,-20-1 0,-1 1 0,0 0 15,-20 21-15,20-22 0,-21 22 16,-21 0-16,0 0 0,0 0 0,0-1 15,0 1-15,-21 21 0,0 0 16,-22 0-16,22 0 0,0 0 16,0 0-16,-21 0 0,20 0 15,22 21-15,-21-21 16,21 22-16,0-1 0,0 0 0,0 21 16,0-21-16,21 1 0,-21-1 15,22 21-15,-1-21 0,0 0 0,0 22 16,0-22-16,-21 0 0,21 21 0,1-20 15,-22-1-15,0 0 0,0 0 16,0 0-16,0 0 0,-22 1 16,1-1-16,0-21 0,0 0 15,0 21-15,-22-21 0,22 0 0,0 0 16,0 0-16,0 0 0,0 0 0,-1 0 16,1 0-16,0 0 15,0 0 16,0 0-31,0 0 16,-1 0-16,1 0 0,0 0 16</inkml:trace>
  <inkml:trace contextRef="#ctx0" brushRef="#br0" timeOffset="84495.38">1757 12637 0,'0'-22'16,"0"1"125,0 0-126,0 0 1,0 0-16,0 0 15,0-1-15,0 1 0,0 0 0,0-21 16,0 21-16,0-1 16,0 1-16,-21 0 0,21 0 0,0 0 15,0 0-15,0-1 0,0 1 16,0 0-16,0 0 16,0 42 15,0 0-16,0 22-15,0-22 0,0 21 16,0 0-16,0 1 0,0 20 0,0-20 16,0-1-16,0 21 0,0-20 15,0 20-15,0 1 0,0-22 16,0 22-16,0-22 0,21 21 0,-21-20 16,0-1-16,0 0 0,0-20 15,0 20-15,0-21 0,0 0 0,0 0 16,0-42 31,0 0-47,0 0 0,0 0 0,0 0 15,21-1-15,-21 1 0,21 0 16,0 0-16,0 0 0</inkml:trace>
  <inkml:trace contextRef="#ctx0" brushRef="#br0" timeOffset="85086.95">2455 12764 0,'0'21'15,"0"0"-15,0 0 16,0 0 0,-21-21-16,21 21 0,0 1 15,0-1 1,0 0 0,21-21-16,0 0 15,1 0-15,-1-21 16,-21 0-16,21 21 0,-21-22 15,0 1-15,0 0 0,21 21 16,-21-21-16,0 0 0,0 0 0,0-1 16,0 1-16,0 0 0,-21 0 15,0 21-15,0 0 0,-1 0 16,1 0-16,0 0 0,0 21 16,0 0-16,0 0 0,21 22 0,-22-22 15,22 0-15,-21 0 0,21 22 16,0-22-16,0 0 0,0 0 15,0 0-15,21-21 16,1 0-16,-1 0 16,0-21-16,0 0 0,0 21 15,0-21-15,-21 0 0,0-1 16,0 1-16,0 0 0,0 0 16,0 0-16,-21 21 0,0 0 15,0 0-15,0 0 0,0 0 16,-1 0-16,1 0 0,21 21 15,0 0-15,0 0 16,21-21 0</inkml:trace>
  <inkml:trace contextRef="#ctx0" brushRef="#br0" timeOffset="85807.28">4889 12234 0,'0'-21'0,"0"42"0,0-63 16,0 21-16,0 0 0,22 0 15,-22-1-15,0 1 0,0 0 16,0 42 0,-22 0-1,22 22-15,-21-1 0,21 0 0,0 1 16,0 20-16,-21 1 0,21-22 15,-21 43-15,21-22 0,0 1 0,0 20 16,-21-20-16,21-1 0,-21 1 16,21-1-16,0-20 0,0 20 0,0-42 15,-22 22-15,22-22 0,0 0 16,0 0-16,-21 0 0,0-21 31,21-21-31,0 0 16,-21 0-16,21 0 15,0 0-15,0-22 0</inkml:trace>
  <inkml:trace contextRef="#ctx0" brushRef="#br0" timeOffset="97747.63">4487 12256 0,'0'0'0,"-21"21"0,0 0 16,0 0-16,0 0 15,-1-21 1,22 21-16,0-42 63,0 0-63,0 0 0,22 0 0,-1 21 15,0-43-15,0 22 0,21 0 16,-20 0-16,20 0 0,-21-22 0,21 22 15,1 0-15,-1 0 0,0 0 16,1 0-16,-1-1 0,0 22 16,1 0-16,-1 0 0,-21 0 15,22 0-15,-1 0 0,-21 22 0,21-1 16,-20 21-16,20-21 0,-21 22 16,0-1-16,0 0 0,1 1 0,-1-1 15,0 21-15,0-20 0,0-1 16,-21 22-16,0-22 0,0 0 0,0 22 15,0-22-15,0 22 0,-21-22 16,0 0-16,0 1 0,0-1 0,-22 0 16,22 1-16,-21-1 0,-1 0 0,1-21 15,0 22-15,-1-22 16,-20 21-16,-1-21 0,22 1 0,-21-1 16,20-21-16,-20 21 0,20-21 15,1 0-15,0 0 0,-1 0 0,22 0 16,0 0-16,-21 0 0,21 0 15,-1 0-15,1 0 16,21-21-16,0 0 16,21-1-1,1 22-15,-1-21 0,21 0 16,-21 0-16,22 0 0</inkml:trace>
  <inkml:trace contextRef="#ctx0" brushRef="#br0" timeOffset="98072.45">5630 12658 0,'0'0'16,"0"-21"-1,-21 21 1,21 21-16,-21 0 0,21 0 15,0 0-15,0 0 16,0 22-16,0-22 0,-21 21 0,21-21 16,0 22-16,-21-22 0,21 21 15,0-21-15,0 1 0,0-1 0,0 0 16,0 0-16,0 0 0,-22-21 16,22 21-16,0-42 31,0 0-16,0 0-15,0-21 0,0 20 0,22-20 16</inkml:trace>
  <inkml:trace contextRef="#ctx0" brushRef="#br0" timeOffset="98383.27">5694 12298 0,'0'0'0,"-21"0"0,-1 0 0,1 0 16,0 0-16,0 0 0,0 0 15,21 21 1,0 0-16,21-21 31,0 0-31,0 0 0,0-21 16,1 0-16,-1 0 16,-21 0-16,0-1 15,-21 22 1,-1 0-16,1 0 15,0 0-15,0 0 0,0 0 0,0 0 16,-1 22-16,22-1 16,-21 0-16,21 0 0,0 0 15,0 0-15,21-21 0,-21 22 16,22-22-16,-1 21 0,0-21 0,21 21 16,-21-21-16</inkml:trace>
  <inkml:trace contextRef="#ctx0" brushRef="#br0" timeOffset="98859.92">6011 12785 0,'-21'0'0,"0"-21"15,0-1-15,21 1 0,0 0 16,0 0-1,21 21 17,0 0-32,0 21 0,0 0 15,1 0-15,-1 1 0,-21-1 16,21 21-16,-21-21 0,21 22 16,-21-1-16,0-21 0,0 21 0,0-20 15,0 20-15,0-21 0,0 21 0,0-20 16,-21-1-16,0-21 0,21 21 15,-21 0-15,-1-21 16,22-21 0,0 0-16,0-22 15,0 22-15,0-21 0,0 21 16,0-22-16,22 1 0,-22-21 0,21 20 16,0 1-16,-21 0 0,21-1 15,0 22-15,0-21 0,1 21 16,-22-1-16,21 1 0,0 0 0,-21 0 15,21 21-15,-21-21 16,21 21-16,0 0 0,1 0 31,-22 21-31</inkml:trace>
  <inkml:trace contextRef="#ctx0" brushRef="#br0" timeOffset="99250.82">6710 13018 0,'0'0'0,"21"0"16,0-22 0,0 1-16,0 0 15,1 0-15,-22 0 0,21 0 0,0-22 16,0 22-16,-21 0 0,0 0 15,21-22-15,-21 22 0,21 0 0,-21 0 16,0 0-16,0 0 0,-21 21 31,0 0-31,0 21 0,-21 0 16,20 0-16,1 0 0,-21 0 16,21 22-16,-22-1 0,22 0 0,0 1 15,0-22-15,0 21 0,0 1 0,21-1 16,0-21-16,0 0 0,0 22 15,0-22-15,21 0 0,0 0 16,21-21-16,-21 0 0,1 0 16,20 0-16,-21 0 0,21 0 0,-20 0 15,20 0-15,0-21 0,1 0 16,-1 0-16,0-1 0,1 1 0</inkml:trace>
  <inkml:trace contextRef="#ctx0" brushRef="#br0" timeOffset="100743.1">7535 12594 0,'-42'-21'15,"21"0"-15,0 21 0,-1 0 16,1 0-16,0 21 16,0-21-16,21 21 0,-21 0 0,0 1 15,21-1-15,0 21 0,-22-21 16,22 22-16,-21-1 0,21 0 0,0 1 15,-21-22-15,21 21 0,0 0 0,0-20 16,0-1-16,0 21 16,0-21-16,21 0 0,0-21 0,1 22 15,-1-22-15,0 0 0,21 0 16,-21 0-16,1 0 0,20 0 0,-21 0 16,21 0-16,1-22 0,-22 1 0,21 0 15,1-21-15,-1 21 0,0-22 16,1 1-16,-1 0 0,-21-22 0,21 22 15,1-22-15,-22 22 0,0-22 16,21 1-16,-20-1 0,-1 22 0,0-21 16,0-1-16,-21 22 0,0-22 15,21 22-15,-21 0 0,0 20 0,0 1 16,0 0-16,0 0 0,0 0 16,-21 42-1,0 0-15,21 0 16,-21 22-16,21-1 0,0-21 15,-21 43-15,21-22 0,-22 0 0,22 22 16,0-22-16,0 0 0,0 22 16,0-22-16,0 1 0,0 20 0,0-21 15,0 1-15,0-1 0,0 0 0,0-20 16,0 20-16,22-21 0,-1 0 16,0 0-16,0 1 0,0-22 15,0 0-15,22 0 0,-22 0 16,0 0-16,21-22 0,-20 1 15,-1 0-15,21 0 0,-21 0 0,22-22 16,-22 1-16,0 0 0,21-1 16,-21 1-16,22-21 0,-22-1 0,0 22 15,21-22-15,-20 1 0,-1-1 16,0 1-16,0 20 0,-21-20 16,21 21-16,0-22 0,-21 22 0,22 21 15,-22-22-15,0 22 0,0 0 0,0 0 16,-22 21-1,1 21 1,21 0-16,-21 21 0,0-20 0,0 20 0,21 21 16,-21-20-16,21 20 15,-22-20-15,1 20 0,21-21 0,0 22 16,0-22-16,0 1 0,-21 20 16,21-21-16,0 1 0,0-1 0,0-21 15,0 22-15,0-1 0,0-21 0,0 0 16,0 0-16,0 1 0,0-1 15,21 0-15,0-21 0,1 0 16,-1 0-16,0 0 0,0 0 16,0 0-16,22-21 0,-22 0 0,0-1 15,21 1-15,-21-21 0,22 21 0,-22 0 16,0-22-16,21 22 16,-20 0-16,-1 0 0,0 0 0,0-1 15,-21 1-15,21 21 16,-21-21-16,0 42 31,0 0-31,-21 1 16,21-1-16,0 0 0,0 0 0,0 0 15,0 0-15,0 1 0,0-1 16,0 0-16,0 0 0,0 0 0,21 0 16,0 1-16,1-22 15,-1 0-15,21 0 0,-21 0 16,0 0-16,1 0 0,-1 0 15,0-22-15,0 1 0,0 0 16,0 0-16,1 0 0,-1 0 0,0-22 16,-21 22-16,21 0 0,-21-21 0,21 20 15,-21 1-15,0 0 0,0 0 16,0 0-16,0 0 0,0-1 16,0 44 15,0-1-16,0 0-15,0 0 0,0 0 16,0 22-16,0-22 0,0 21 16,-21-21-16,21 22 0,-21-1 15,21 0-15,0 1 0,0-1 0,0 0 16,0 1-16,0-1 0,0 0 0,0 22 16,0-22-16,0 0 0,0 22 15,0-22-15,0 22 0,0-1 0,0 1 16,0-1-16,0 1 0,-21 20 15,0-20-15,-1-1 0,22 1 0,-21-1 16,0 1-16,0-22 0,21 22 0,0-22 16,0 22-16,0-22 15,0-21-15,0 21 0,0-20 0,0-1 16,0 0-16,0 0 0,0-42 31,0 0-15,0 0-16,-21-1 15,21 1-15,-21 0 0,21 0 0,0 0 16,0 0-16,-22 21 0,22-22 0,-21 1 16,21 0-16,-21 0 0,21 0 15,0 0-15,0-1 0,-21 1 0,21 0 16,0-21-16</inkml:trace>
  <inkml:trace contextRef="#ctx0" brushRef="#br0" timeOffset="101091.21">7705 12510 0,'42'0'0,"-21"0"16,21 0-16,1 0 15,20 0-15,-20-22 0,20 22 0,1 0 16,-1-21-16,-21 21 0,22 0 16,-22 0-16,22 0 0,-22 0 0,0 0 15,1 0-15,-22 0 0,21 0 0,-21 0 16,1 0-16,-1 0 15,0 0 17,0 0-32</inkml:trace>
  <inkml:trace contextRef="#ctx0" brushRef="#br0" timeOffset="105730.97">10562 12869 0,'0'0'0,"0"22"0,0-1 15,0 0 1,0 0-16,0 0 16,0 0 15,21-21 828</inkml:trace>
  <inkml:trace contextRef="#ctx0" brushRef="#br0" timeOffset="107727.52">10477 12891 0,'-21'0'16,"21"-22"578</inkml:trace>
  <inkml:trace contextRef="#ctx0" brushRef="#br0" timeOffset="108219.23">10414 12806 0,'0'21'16,"0"-42"171,0 0-171</inkml:trace>
  <inkml:trace contextRef="#ctx0" brushRef="#br0" timeOffset="109367.17">10499 12510 0,'0'-22'94,"0"1"-79,21 21 1,-21-21-16,0 0 16,0 0-1,0 0 1,0-1-16,0 1 16,0 0-16,0 0 15,0 0-15,0 0 16,0-1 671</inkml:trace>
  <inkml:trace contextRef="#ctx0" brushRef="#br0" timeOffset="114943.35">10245 12361 0,'21'0'16,"-21"22"-16,21-22 47,-21-22-47,21 22 0,0-21 31,0 21-31,1 0 15,-1-21 1</inkml:trace>
  <inkml:trace contextRef="#ctx0" brushRef="#br0" timeOffset="115923.8">10520 12298 0,'0'-21'15,"0"42"63,0 0-78,0 0 0,0 0 16,0 22-16,-21-22 0,21 21 0,-22 1 16,22-22-16,-21 21 0,0 0 15,21 1-15,-21-1 0,0 0 16,0 1-16,21-22 0,0 21 0,0-21 15,-22 1-15,22 20 0,0-21 16,0 0-16,22-42 47,-22 0-47,21 0 0,0 0 0,-21-1 16,21 1-16,-21-21 15,21 21-15,0-22 0,-21 22 0,22 0 16,-1 0-16,0 0 0,-21 0 15,21-1-15,0 1 0,-21 0 16,21 21-16,1 0 16,-1 0-16,-21 21 15,21 0-15,-21 1 0,21-1 0,-21 0 16,0 0-16,0 21 0,21-20 16,-21-1-16,21 0 0,-21 0 0,0 0 15,22 0-15,-1 1 0,0-1 16,0 0-16,0-21 0,0 0 0,1 0 15,-1 0-15,0 0 16,21 0-16,-21-21 0,22 21 0,-1-21 16,-21-22-16,22 22 0,-22 0 15,21 0-15,-21-22 0,0 22 0,1-21 16,-1 21-16,0-22 0,-21 22 0,0-21 16,0 21-16,0-22 0,21 22 15,-21 0-15,0-21 0,0 21 0,0-1 16,0 1-16,0 42 31,0 1-15,0-1-16,0 0 0,0 0 0,0 21 15,0-20-15,0 20 0,0 0 16,0-21-16,0 22 0,0-1 16,0-21-16,0 22 0,0-22 0,0 21 15,0-21-15,21 0 0,0 1 16,1-1-16,-1-21 0,0 0 15,0 0-15,0 0 0,0 0 0,22 0 16,-22-21-16,0-1 0,0 1 16,22 0-16,-22 0 0,0 0 0,0-22 15,21 22-15,-20-21 0,-1 21 16,0-22-16,-21 22 0,21-21 0,-21 21 16,21 0-16,-21-1 0,0 1 15,0 42 16,-21 1-31,21-1 16,-21 0-16,0 0 0,21 21 0,0-20 16,-21-1-16,21 21 0,0-21 15,0 0-15,0 1 0,0-1 0,0 0 16,0 0-16,21-21 16,0 0-1,-21-21-15,21 0 0,0 0 16,0-22-16,-21 22 0</inkml:trace>
  <inkml:trace contextRef="#ctx0" brushRef="#br0" timeOffset="116301.87">11959 12086 0,'0'0'0,"-21"-21"0,0 21 0,0 0 0,-1 0 15,1 0 1,0 0-16,21 21 0,0 0 15,0 1-15,0-1 16,0 0-16,21-21 0,0 21 16,1-21-16,-1 0 0,0 0 15,0 0-15,0 0 0,0-21 0,22 0 16,-22 0-16,0-1 0,0 1 16,0 0-16,1 0 0,-22 0 15,0 0-15,0-1 0,0-20 0,0 21 16,0 0-16,-22 0 15,1 21-15,-21 0 0,21 0 16,0 0-16,-1 21 0,1 0 16,0 0-16,-21 0 0,21 0 0,-1 22 15,22-22-15,-21 0 0,21 0 16,-21 0-16,21 1 0,0-1 0,0 0 16,0 0-16,21-21 0,0 0 15,1 0-15,-1 0 0,0 0 16,21 0-16,-21 0 0,22 0 15</inkml:trace>
  <inkml:trace contextRef="#ctx0" brushRef="#br0" timeOffset="116631.4">12700 11769 0,'0'0'0,"21"-64"15,-21 43-15,0 0 0,21 21 16,-21-21-16,0 42 15,0 0 1,0 21-16,0-20 0,0 20 16,-21 0-16,21 1 0,-21 20 0,21 1 15,-21-22-15,21 21 0,-21 1 16,-1-1-16,22-20 0,-21 20 0,21 1 16,-21-22-16,0 0 0,21 1 0,-21-1 15,21 0-15,0 1 0,-21-1 16,21 0-16,-22-20 0,22-1 0,0 0 15,-21 0-15,21 0 0,0 0 16,0-42 0,0 0-16,21 0 15,1-21-15,-1 20 0,0-20 16,0-21-16,21 20 0,-20-20 16,20-1-16</inkml:trace>
  <inkml:trace contextRef="#ctx0" brushRef="#br0" timeOffset="117142.94">13250 11769 0,'21'-21'0,"-42"42"0,64-64 0,-43 22 0,0 0 16,21 21-16,-21-21 15,0 42 1,0 0-16,-21 0 0,21 1 16,-22 20-16,1 0 0,0 1 15,0 20-15,0-21 0,0 22 0,-1-1 16,1 1-16,0-1 0,0 1 15,0-1-15,21-20 0,-21-1 16,21 22-16,-22-43 0,22 21 0,-21 0 16,21-20-16,0-1 0,0 21 15,0-21-15,-21 0 0,21-42 47,0 0-47,0-21 0,0 21 16,21-1-16,-21-20 0,21 21 15,1-21-15,-1-1 0,0 22 0,0-21 16,0 21-16,0-22 16,22 22-16,-22 0 0,21 0 0,-21 0 15,22-1-15,-22 22 0,0 0 0,21 0 16,-20 0-16,-1 22 0,0-1 16,0 0-16,-21 0 0,0 21 0,0-20 15,0 20-15,0 0 0,0 1 16,0-22-16,0 21 0,0 0 0,0 1 15,0-22-15,-21 21 0,21-21 16,0 1-16,0-1 0,0 0 0,0 0 16,0-42 15,0 0-15,0 0-16,0-1 0,0 1 15</inkml:trace>
  <inkml:trace contextRef="#ctx0" brushRef="#br0" timeOffset="117391.8">12509 12340 0,'0'0'0,"-63"0"16,-22 0-1,64 0-15,42-21 16,0 0-1,22 21-15,-1 0 0,-21 0 0,22-21 16,-1 21-16,0 0 0,22 0 0,-22 0 16,0 0-16,-20 0 0,20-21 15,-21 21-15,0 0 0,0 0 0,1 0 16,-1 0-16,0-22 16</inkml:trace>
  <inkml:trace contextRef="#ctx0" brushRef="#br0" timeOffset="118487.82">14690 12510 0,'0'0'0,"0"-22"0,0 1 16,0 0-16,0 0 0,0 0 16,0 0-16,0-1 15,0 1-15,-22 21 47,22 21-47,0 1 0,0-1 16,0 0-16,0 21 0,0-21 0,-21 22 15,21-1-15,0-21 0,-21 22 16,21-1-16,0 0 0,-21-21 16,21 1-16,0 20 0,0-21 0,0 0 15,0 0-15,0-42 32,0 0-32,0-21 15,0 21-15,0-1 0,21-20 16,-21 21-16,21-21 0,-21-1 0,0 1 15,21 21-15,1-22 0,-1 1 16,0 0-16,0-1 0,0 1 0,22 21 16,-22-21-16,21 20 0,0 1 15,1 21-15,-1 0 0,-21 0 16,22 0-16,-1 0 0,-21 21 0,0 1 16,0 20-16,1-21 0,-1 21 15,-21-20-15,0 20 0,0 0 0,0-21 16,0 22-16,0-22 0,0 21 15,0-21-15,0 22 0,0-22 0,0 0 16,0 0-16,0 0 16,0-42 15,0 0-31,0 0 0,0 0 16,0-22-16,21 22 0,0-21 0,0 0 15,0-1-15,1 1 16,-1 0-16,21-1 0,-21 1 0,22 21 15,-22-22-15,21 22 0,0 0 16,1 0-16,-22 0 0,21 21 0,1 0 16,-22 0-16,0 21 0,0 0 15,0 0-15,0 0 0,-21 22 0,22-1 16,-22-21-16,0 22 0,0-1 0,0 0 16,0 1-16,0-22 0,0 21 15,0 0-15,-22-20 0,22 20 0,-21-21 16,21 0-16,0 0 0,0 1 15,0-44 32,21-20-47,1 21 0,-1 0 0,0-22 16</inkml:trace>
  <inkml:trace contextRef="#ctx0" brushRef="#br0" timeOffset="118895.36">16150 12425 0,'0'21'15,"0"-42"-15,-21 42 0,21 0 0,0 0 0,21-21 32,0 0-32,0 0 0,1 0 15,20-21-15,-21 21 0,21-21 16,-20 0-16,20 0 0,0 0 0,-21-1 15,22 1-15,-22-21 0,0 21 16,-21 0-16,0-22 0,0 22 0,0 0 16,0 0-16,0 0 0,0-1 0,-21 22 15,0 0-15,-22 0 16,22 0-16,-21 0 0,0 22 0,-1-1 16,22 0-16,-21 21 0,-1 1 15,22-22-15,0 21 0,-21 0 0,21 1 16,21-1-16,-22-21 0,22 22 15,0-1-15,0 0 0,0-21 16,0 22-16,22-22 0,-22 0 0,21 0 16,0 0-16,21 1 0,-21-1 15,1-21-15,20 0 0,-21 0 0,21 0 16,1 0-16,-1 0 0,-21-21 16,22-1-16,-1 1 0,0 0 0,1 0 15</inkml:trace>
  <inkml:trace contextRef="#ctx0" brushRef="#br0" timeOffset="119223.2">17272 11705 0,'0'0'0,"-21"0"0,0 0 0,-1 0 0,1 0 15,0 0-15,0 0 0,0 21 16,0 1-16,-1-1 0,22 0 0,0 21 15,-21 22-15,0-22 0,21 22 0,-21-1 16,21 1-16,0-22 0,0 21 16,-21 1-16,21-22 0,-21 1 0,21 20 15,0-42-15,-22 22 16,22-1-16,0-21 0,0 21 0,0-20 16,0-1-16,0 0 0,0 0 15,0 0-15,22-42 31,-1 0-15,0 0-16,0 0 0,21-22 0,-20 22 16,-1-21-16,21 21 0,0-22 15</inkml:trace>
  <inkml:trace contextRef="#ctx0" brushRef="#br0" timeOffset="120067.5">17526 11959 0,'0'0'0,"0"-42"0,21 21 0,-21 0 0,0-1 0,0 1 16,-21 42 15,0 22-31,21-22 0,-21 21 16,-1 1-16,22 20 0,-21-21 15,0 22-15,21-22 0,0 1 0,-21 20 16,0-21-16,0 1 0,21-1 16,0 0-16,-22-20 0,22 20 0,-21-21 15,21 21-15,-21-20 0,21-1 0,0 0 16,0 0-16,0-42 47,21 0-47,-21 0 0,21-1 15,1 1-15,-1 0 0,0 0 0,-21 0 16,21 0-16,0-1 0,0 1 16,-21 0-16,22 21 0,-22-21 15,21 21-15,0 0 16,-21 21-1,0 0-15,0 0 0,0 1 0,0-1 16,0 0-16,0 0 0,0 0 16,0 0-16,0 1 0,0-1 0,0 0 15,21 0-15,-21 0 16,21 0-16,0-21 0,-21 22 0,22-22 16,-1 0-16,21 0 0,-21 0 0,0 0 15,22 0-15,-22 0 0,21 0 16,-21-22-16,22 1 0,-22 0 0,21 0 15,-21 0-15,1 0 0,20-1 16,-21-20-16,0 21 0,0 0 0,1 0 16,-1-22-16,0 22 0,0 21 0,-21-21 15,0 0-15,0 42 32,0 0-17,-21 0-15,0-21 0,0 21 16,21 1-16,-22-1 0,22 0 0,0 0 15,0 0-15,0 0 0,0 1 16,0-1-16,0 0 0,22 0 16,-1-21-16,0 0 15,0 0-15,21 0 0,-20 0 16,20 0-16,-21-21 0,21 21 0,-20-21 16,20 0-16,0 21 0,-21-22 15,1 1-15,-1-21 0,0 21 0,-21 0 16,0-22-16,0 22 0,21-21 0,-21-1 15,0 22-15,0 0 0,0 0 16,-21 0-16,0 0 0,21-1 16,-21 22-16,-22 0 0,22 0 15,0 0-15,-21 0 0,-1 22 0,22-1 16,-21-21-16,21 21 0,-22 0 0,22 0 16,0 0-16,0 1 0,0-1 15,21 0-15,0 0 0,0 0 0,0 0 16,21-21-1,0 22-15,0-22 0,21 0 0,1 0 16</inkml:trace>
  <inkml:trace contextRef="#ctx0" brushRef="#br0" timeOffset="120747.62">19304 12298 0,'0'0'16,"-21"-21"-16,0 0 0,-1 21 0,1-22 15,0 22-15,0 0 0,0 0 16,0 0-16,-1 0 16,1 0-16,21 22 0,-21-1 0,0 0 15,0 0-15,0 0 0,-1 0 0,1 1 16,21-1-16,-21 21 0,21-21 15,-21 0-15,21 1 0,0-1 0,0 0 16,0 21-16,0-21 0,0 1 16,0-1-16,0 0 0,0 0 15,21-21-15,0 21 0,0-21 16,1 0-16,-1 0 0,0 0 16,0 0-16,0 0 0,0-21 0,1 21 15,-1-21-15,0 21 0,0-21 16,0 0-16,0-1 0,1-20 0,-1 21 15,0-21-15,21-1 0,-21 1 0,1 0 16,-1-1-16,0-20 16,0-1-16,0 1 0,0-1 0,1 1 15,-1 20-15,-21-20 0,0 21 16,0-1-16,0 1 0,0 21 0,0 0 16,0-1-16,0 1 0,-21 21 15,21 21 1,-22 1-16,1-1 0,21 0 15,-21 21-15,21 1 0,0-1 16,-21 0-16,0 22 0,0-22 0,21 22 16,0-22-16,-22 21 0,22-20 0,-21 20 15,21-20-15,-21-1 0,21 0 16,0 1-16,0-22 0,0 21 16,0-21-16,0 22 0,0-22 15,0 0-15,21 0 0,0 0 0,1 0 16,-1 1-16,0-22 0,21 0 0,-21 21 15,22-21-15,-22 0 0,21 0 16,1 0-16,-22 0 0,21-21 0,-21-1 16,22 1-16,-22 21 0,21-21 0,-21 0 15,0 0-15,1 0 0,-1-1 16,21 1-16,-42 0 0</inkml:trace>
  <inkml:trace contextRef="#ctx0" brushRef="#br0" timeOffset="121215.41">16700 12065 0,'0'0'0,"22"0"16,-1 0-16,0 0 0,21 0 16,1 0-16,-1-21 0,0 21 0,1-21 15,20 21-15,-21-21 0,1 21 16,-1 0-16,-21-22 0,22 22 16,-22 0-16,0 0 0,-21-21 15,21 21-15,0 0 31,0 0-15,1 0-16,-1 0 0,0 0 16,0 0-16,0 0 0</inkml:trace>
  <inkml:trace contextRef="#ctx0" brushRef="#br0" timeOffset="128656.42">20574 12383 0,'0'0'0,"21"0"0,-21-22 0,0 1 16,0 0 0,0 0-16,21 21 0,-21-21 15,0 0-15,0-1 16,0 1-16,0 0 15,0 0-15,0 0 0,0 0 16,0-1-16,0 1 0,-21 21 31,21 21-31,-21 1 16,21 20-16,-21 0 0,0 1 16,-1-1-16,1 0 0,0 22 0,0-22 15,0 0-15,0 1 0,-1-1 0,1 0 16,0 1-16,0-22 0,21 0 15,0 0-15,0 0 0,0 1 0,0-1 16,-21-21-16,21-21 31,21-1-31,-21 1 0,21 0 16,0 0-16,-21-21 0,21 20 16,1-20-16,-1 0 0,0 21 15,0-22-15,0 1 0,0 0 0,1-1 16,-1 22-16,0-21 0,0 21 15,0-1-15,0 22 0,1 0 0,-1 0 16,0 0-16,0 0 16,-21 22-16,21 20 0,0-21 0,1 0 15,-22 22-15,21-22 0,-21 21 0,21 0 16,-21-20-16,21 20 0,0-21 16,-21 0-16,21 0 0,1 22 0,-1-43 15,0 21-15,0 0 16,0-21-16,22 0 0,-22 0 0,21 0 15,0 0-15,-20 0 0,20-21 16,0 0-16,1 0 0,-1-1 0,0 1 16,1 0-16,-1 0 0,-21-21 0,0 20 15,0-20-15,1 21 0,-1-21 16,-21-1-16,0 22 0,0-21 0,0-1 16,0 22-16,0 0 0,0-21 15,-21 42-15,-1-21 0,22-1 0,-21 22 16,0 0-16,0 0 0,0 0 15,0 22-15,-22-1 0,22 0 0,0 0 16,0 21-16,-22-20 16,22 20-16,0 0 0,0-21 0,21 22 15,-21-22-15,21 21 0,0-21 0,0 1 16,0-1-16,0 0 0,0 0 16,0 0-16,21-21 0,0 0 0,0 0 15,0 0-15,1 0 0,20 0 16,-21 0-16,21-21 0,-20 21 0,20-21 15,-21 0-15,0 0 0,22-1 16,-43 1-16,21-21 0,0 21 0,-21 0 16,21-22-16,-21 22 0,0 0 15,0-21-15,0 20 0,0 1 16,-21 42 15,21 1-31,0-1 0,-21 0 0,21 21 16,0-21-16,0 22 0,0-22 15,0 21-15,0-21 0,0 1 0,0-1 16,21 21-16,0-21 0,0-21 16,0 21-16,1 1 0,20-22 0,-21 0 15,21 0-15,1 0 0,-22 0 0,21 0 16,1-22-16,-1 1 0,-21 0 16,21 0-16,-20 0 0,20 0 15,-21-22-15,0 22 0,0-21 16,1 21-16,-22-22 0,0 1 0,0 21 15,21-22-15,-21 22 0,0 0 16,0 0-16,0 0 0,-21 42 31,21 0-31,-22 0 0,22 0 0,0 1 16,-21-1-16,21 21 0,-21-21 0,21 22 16,-21-22-16,21 21 0,0-21 15,0 0-15,0 1 0,0-1 0,0 0 16,0 0-16,0 0 0,0 0 15,0-42 32,0 0-47,0 0 0,0 0 16,0 0-16,0-22 0,21 22 16,-21 0-16,21-21 0,-21-1 0,0 22 15,21-21-15,1 21 0,-1-1 16,-21 1-16,21 0 0,0 0 0,0 21 15,0 0 1,1 0-16,-22 21 0,21 0 0,0 0 16,-21 1-16,0 20 0,21-21 15,0 21-15,-21 1 0,0-22 0,0 21 16,21-21-16,-21 22 0,22-22 16,-22 0-16,0 0 0,0 0 15,0 1-15,21-22 16,0 0-1,0-22-15,-21 1 16,21 21-16,0-21 0,-21-21 0,22 21 16,20-1-16,-21-20 0,0 0 15,0-1-15,22 22 0,-22-21 0,0 0 16,21 20-16,-20 1 0,-1 0 16,0 0-16,0 0 0,0 21 15,0 21 1,-21 0-16,0 0 15,0 22-15,0-22 0,0 0 0,0 21 16,0-21-16,0 22 0,0-22 16,0 21-16,0-21 0,0 1 0,0 20 15,0-21-15,0 0 0,22 0 16,-1-21-16,21 0 16,-21 0-16,0 0 0,22 0 0,-22 0 15,21 0-15,1-21 0,-1 21 16,0-21-16,1 0 0,-1 0 0,0 0 15,-21-22-15,1 22 0,20 0 16,-21-21-16,-21-1 0,21 22 16,-21-21-16,0-1 0,0 1 0,0 21 15,0-21-15,0 20 0,-21 1 16,21 0-16,-21 0 0,0 21 0,0 0 16,-1 0-16,1 21 0,0 0 15,0 0-15,0 22 0,0-1 0,-1 0 16,1 1-16,0-1 0,0 0 15,21-20-15,0 20 0,0 0 0,0-21 16,0 22-16,21-22 0,0 0 16,22 0-16,-22-21 0,21 21 15,-21-21-15,22 0 0,20 0 0,-21 0 0,1 0 16,20 0-16,-20 0 16,-1-21-16,0 0 0,1 0 0,-22 0 15,0 0-15,0-1 0,0 1 0</inkml:trace>
  <inkml:trace contextRef="#ctx0" brushRef="#br0" timeOffset="130201.13">1672 14542 0,'-21'0'0,"0"-22"16,0 1-16,-1 21 15,22-21-15,-21 21 0,21-21 16,0 0-16,-21 0 0,21-1 0,0 1 16,0 0-16,0 0 15,0 0-15,0 0 0,21-1 0,0 1 16,1 21-16,-1-21 0,0 0 15,0 0-15,21 21 0,-20 0 0,-1-21 16,0 21-16,21 0 0,-21 0 16,1 0-16,-1 0 0,0 21 15,0 0-15,0 0 0,0 21 0,-21-20 16,22 20-16,-22 0 0,21 1 16,-21 20-16,0-21 0,0 1 0,0-1 15,0 0-15,-21 22 0,-1-22 16,1 1-16,0-1 0,0-21 15,-21 21-15,20 1 0,1-22 16,-21 21-16,0 1 0,20-22 16,-20 0-16,21 21 0,-21-21 0,20-21 15,-20 22-15,0-1 0,21-21 16,-22 0-16,22 0 0,-21 0 0,21 0 16,-1 0-16,-20-21 0,21-1 15,0-20-15,21 21 0,0-21 16,-21 20-16,21-20 0,0 0 0,0-1 15,0 1-15,0 0 16,0-1-16,0 1 0,21 21 16,0-21-16,-21 20 0,21 1 0,0 0 15,0 0-15,1 21 0,-1 0 16,0 0-16,0 0 0,21 0 0,-20 21 16,-1 0-16,0 22 0,21-22 15,-21 21-15,1-21 0,-1 22 16,0-1-16,0 0 0,0 1 0,-21-22 15,21 21-15,-21-21 0,22 22 16,-1-22-16,-21 0 0,0 0 0,0 0 16,21 0-16,-21 1 15,21-22-15,0 0 47,-21-22-47,21 1 16,1 0-16,-1 0 15,0 0-15,0 0 0,0-1 16</inkml:trace>
  <inkml:trace contextRef="#ctx0" brushRef="#br0" timeOffset="130779.43">2434 14817 0,'0'21'16,"-21"-21"0,21 21-16,0-42 109,-21 21-78,0 0-15,21 21-1,0 0 1,21-21 0,0 0-16,0 0 0,0 0 15,0 0-15,1-21 16,-1 0-16,0 0 0,0 0 16,-21-1-16,0 1 15,0 0-15,0 0 16,-21 0-1,0 21-15,0 0 0,-1 0 0,1 0 16,0 0 0,0 21-16,21 0 0,0 0 15,0 0 1,0 1-16,0-1 16,21-21-1,0 0-15</inkml:trace>
  <inkml:trace contextRef="#ctx0" brushRef="#br0" timeOffset="132723.01">3556 14774 0,'0'-21'15,"0"42"-15,0-84 0,0 42 0,0 0 16,0-1-16,0 1 0,0 0 0,0 0 15,0 0-15,0 42 32,-21 21-32,21-21 0,0 22 15,0-1-15,-21 0 0,-1 1 16,22-1-16,-21 22 0,21-22 0,0 0 16,-21 22-16,21-22 0,-21-21 15,21 22-15,0-1 0,0-21 0,0 0 16,0 0-1,0-42 1,21 21-16,-21-42 16,21 21-16,-21 0 0,21-22 0,1 1 15,-22 21-15,0-22 0,21 1 16,-21 0-16,21-1 0,0 1 0,-21 21 16,0-21-16,21 42 0,-21-22 15,21 22-15,1 0 16,-1 22-16,0-1 0,0 0 15,-21 0-15,21 0 0,0 22 16,1-22-16,-22 21 0,21 0 16,0-20-16,0 20 0,-21-21 0,21 21 15,0-20-15,1-1 0,-1 0 16,0 0-16,0-21 0,0 0 0,0 0 16,1 0-16,-1 0 0,0 0 15,0 0-15,0-21 0,22 0 0,-22-22 16,21 22-16,-21-21 0,0 0 15,22 20-15,-22-20 0,0-21 0,0 20 16,0 1-16,-21 0 0,0-22 16,0 22-16,0-1 0,0 22 15,0 0-15,0 0 0,0 0 0,0 42 16,0 0 0,0 0-16,0 0 15,0 22-15,0-1 0,-21-21 0,21 22 16,0-1-16,0 0 0,0-21 15,0 22-15,0-1 0,0-21 0,21 22 16,1-22-16,-22 0 0,21 0 16,0 0-16,0 0 0,0 1 0,22-22 15,-22 0-15,21 0 0,-21 0 16,22-22-16,-22 1 0,21 0 0,0 0 16,-20 0-16,20 0 0,-21-22 15,0 22-15,22-21 0,-22-1 0,0 1 16,0 0-16,-21-1 0,0 1 15,21 0-15,-21-22 0,0 22 16,21 0-16,-21-1 0,0 22 0,0 0 16,0 0-16,0 0 0,0 42 15,0 0 1,0 0-16,0 21 0,-21-20 16,21 20-16,0 0 0,0 1 0,0-1 15,0 0-15,0-21 0,0 22 16,0-1-16,0-21 0,0 22 0,0-22 15,21 0-15,1 0 0,-22 0 16,21 0-16,0 1 0,0-22 16,0 0-16,0 0 0,22 0 0,-22 0 15,21-22-15,1 1 0,-1 0 16,-21 0-16,21-21 0,1 20 0,-1-20 16,-21 0-16,0-1 0,22 1 15,-22-21-15,0 20 0,0-20 0,-21-1 16,0 1-16,21-1 0,-21 1 15,0-1-15,0 22 0,0 0 0,0-1 16,0 1-16,0 21 0,0 0 16,0-1-16,-21 22 15,21 22-15,-21-1 0,0 0 0,21 21 16,0 1-16,-21-1 16,0 21-16,21 1 0,-22-1 0,22-20 15,0 20-15,0 1 0,0-1 16,0-20-16,0-1 0,0 0 0,0 1 15,22-22-15,-1 21 0,0-21 16,-21 0-16,21 1 0,0-1 0,0-21 16,22 0-16,-22 0 0,0 0 0,0 0 15,0-21-15,1 21 0,20-22 16,-21 1-16,0 0 0,0-21 0,1 21 16,-1-22-16,0 1 0,0 0 15,0-22-15,-21 22 0,0-22 16,0 1-16,0-1 0,0 22 0,0-22 15,0 22-15,0 0 0,0-1 16,0 22-16,0-21 0,-21 21 0,0 21 16,0 0-16,21 21 15,0 21-15,0-21 16,0 22-16,0-1 0,0 22 16,0-22-16,0 21 0,0 1 0,0-1 15,0-20-15,-21 20 0,21-20 16,0-1-16,-22 0 0,22 1 0,0-1 15,0-21-15,0 0 0,0 0 16,0 1-16,0-1 16,0-42-1,22 21 1,-22-22-16,21 1 0,0-21 0,0 21 16,0-22-16,0 1 0,1 0 15,-1 21-15,0-22 0,0 1 0,0 21 16,0 0-16,1-1 0,-1 1 0,0 21 15,-21 21 1,0 1-16,0-1 0,0 0 0,0 0 16,0 0-16,0 22 0,0-22 15,0 0-15,0 21 0,0-21 16,21 1-16,-21-1 0,21 0 0,-21 0 16,21-21-16,1 21 0,-1-21 15,0 0-15,0 0 0,0 0 0,0 0 16,1 0-16,20 0 0,-21 0 15,0 0-15,22-21 0,-22 0 0,0 21 16,0-42-16,0 20 0,-21 1 0,0 0 16,0-21-16,0-1 0,0 1 15</inkml:trace>
  <inkml:trace contextRef="#ctx0" brushRef="#br0" timeOffset="132947.16">5334 14224 0,'0'0'15,"-21"21"-15,42-21 16,21 0-16,-21 0 16,22-21-16,-1 0 0,0 21 0,1-21 15,20 21-15,-20-21 0,-1 21 16,0 0-16,1-22 0,-22 22 0,0-21 15,-21 0 1</inkml:trace>
  <inkml:trace contextRef="#ctx0" brushRef="#br0" timeOffset="133128.06">5101 14161 0,'0'0'0,"0"21"0,-21-21 15,21 21 1,21-21 0,0 0-1,0 0-15,1 0 0,-1 0 16,0 0-16,0 0 0,21 0 16</inkml:trace>
  <inkml:trace contextRef="#ctx0" brushRef="#br0" timeOffset="133626.78">8107 14139 0,'0'22'15,"0"-1"1,-21 0-16,21 0 0,-22 21 0,22-20 16,-21 41-16,0-21 0,0 22 15,21-22-15,-21 22 0,0-1 0,21 1 16,-22-22-16,1 22 0,0-22 0,21 0 15,-21 1-15,0-1 0,0 0 16,21-21-16,0 22 0,-22-22 0,22 0 16,-21-21-1,0-21 1,0 21-16,21-21 0,-21 0 16</inkml:trace>
  <inkml:trace contextRef="#ctx0" brushRef="#br0" timeOffset="134446.76">7472 14690 0,'21'0'31,"0"0"-31,0 0 0,22 0 16,-22 0-16,21 0 0,22-21 0,-1-1 16,1 22-16,-1-21 0,22 0 15,-22 0-15,22 0 0,-22 0 16,22-22-16,0 22 0,-22-21 0,22-1 15,-22 1-15,1 0 0,-22-1 16,1 22-16,-22-21 0,0 0 0,0 20 16,-21-20-16,0 21 0,0 0 15,0 0-15,0-1 0,-21 1 0,0 0 16,0 21-16,-1 0 0,1 0 16,0 0-16,0 0 0,21 21 0,-21 0 15,0 1-15,-1 20 0,1-21 16,21 21-16,0 22 0,-21-22 0,0 22 15,0-1-15,21 1 0,0-1 16,-21 1-16,-1-22 0,1 22 16,21-22-16,0 0 0,-21 1 0,21-22 15,-21 21-15,21-21 0,0 0 16,-21 1-16,21-1 0,21-21 31,0-21-31,21-1 16,-20-20-16,-1 21 0,0-21 0,21-1 15,-21 1-15,22 21 0,-1-22 16,-21 1-16,22 0 0,-1 21 0,-21-22 16,21 22-16,-20 21 0,-1-21 15,0 21-15,0 0 0,-21 21 16,0 0-16,0 22 16,0-22-16,0 0 15,0 0-15,0 21 0,0-20 0,0 20 16,0-21-16,0 21 0,0-20 15,0-1-15,21 0 0,0 21 0,1-21 16,-1-21-16,0 22 0,0-1 0,0-21 16,22 0-16,-22 0 0,21 0 15,-21 0-15,22 0 0,-1 0 0,-21 0 16,21-21-16,1-1 0,-22 1 16,0 0-16,21 0 0,-20-21 0,-1 20 15,0-20-15,-21 0 0,0 21 16,0-22-16,0 1 0,0 21 15,0 0-15,0-1 0,-21 1 0,0 0 16,-1 21-16,1 0 0,0 0 16,0 21-16,0 0 0,21 1 0,-21 20 15,-1-21-15,1 21 0,21-20 0,-21 20 16,21 0-16,0-21 0,0 22 16,0-22-16,0 0 0,0 21 0,0-20 15,21-1-15,0 0 0,1-21 16,-1 21-16,0-21 0,21 0 0,-21 0 15,22 0-15,-22 0 0,21-21 0,-21 21 16,22-21-16</inkml:trace>
  <inkml:trace contextRef="#ctx0" brushRef="#br0" timeOffset="136015.88">10816 14732 0,'0'0'0,"0"21"0,0 22 16,21-43-16,0 0 0,1 0 16,-1 0-16,0 0 0,0 0 15,21-22-15,-20 1 0,20 0 0,-21 0 16,21 0-16,1-22 15,-22 1-15,21 0 0,1-1 0,-22 1 16,21-21-16,-21 20 0,0-20 0,1 20 16,-22-20-16,21 21 0,-21-22 15,0 1-15,0 20 0,0-20 0,0 20 16,0 1-16,0 21 0,0 0 16,-21 0-16,21-1 0,-22 22 0,1 0 15,0 0-15,21 22 0,-21-1 16,0 21-16,0 0 0,21 1 0,0-1 15,-22 22-15,1-1 0,21-21 16,-21 22-16,21 21 0,0-22 0,0 1 16,-21-1-16,21-21 0,-21 22 15,21-22-15,0 1 0,0-22 16,0 21-16,0-21 0,0 0 0,0 1 16,21-22-1,0-22 1,-21 1-16,0-21 15,21 21-15,-21 0 0,21-22 16,-21 22-16,22 0 0,-22-21 0,0 20 16,21 1-16,0 0 0,-21 0 15,21 21-15,0 0 0,0 0 16,-21 21-16,22 0 16,-22 0-16,21 1 0,-21 20 15,0-21-15,21 0 0,0 0 0,0 22 16,-21-22-16,21 0 0,-21 0 15,22 0-15,-1 1 0,0-22 0,0 21 16,21-21-16,-20 0 0,20 0 0,-21 0 16,21 0-16,1 0 0,-1-21 15,0 21-15,1-22 0,-1 1 0,0 0 16,1 0-16,-1 0 0,-21-22 16,0 22-16,1-21 0,-1 21 15,-21-22-15,0 1 0,0 21 0,0-21 16,0-1-16,0 22 0,0 0 15,0 0-15,-21 0 0,-1 21 0,1 0 16,0 0-16,0 21 16,0 0-16,0 0 0,-1 21 0,1-20 15,0 20-15,21 0 0,0 1 16,-21-1-16,21 0 0,0 1 0,0-1 16,0-21-16,0 21 0,21-20 0,0-1 15,0 0-15,22-21 16,-22 21-16,21-21 0,1 0 0,-1 0 0,0 0 15,1-21-15,-1 21 0,0-21 16,1 0-16,-1-22 0,-21 22 16,21-21-16,1-1 0,-22 1 0,21 0 15,-21-22-15,1 1 0,-1 20 16,0-20-16,0-1 0,-21 1 0,21-1 16,0 22-16,-21 0 0,0-1 15,0 1-15,0 21 0,0 0 0,0 0 16,-21 21-1,0 21-15,21 0 0,-21 0 16,0 21-16,0 1 0,21-1 0,-22 0 16,22 1-16,0-1 0,0 22 15,0-22-15,0 0 0,0 1 16,0-1-16,22 0 0,-22 1 16,21-1-16,0-21 0,0 21 0,21-20 15,-20-1-15,20 0 0,-21 0 0,21-21 16,1 0-16,-1 0 0,0 0 15,1 0-15,-22 0 0,21 0 0,1-21 16,-22 21-16,0-21 0,21-22 16,-21 22-16,1 0 0,-1-21 0,0-1 15,-21 1-15,0 21 0,21-21 0,-21-1 16,0 22-16,21 0 0,-21 0 16,0 0-16,0-1 0,0 44 31,0-1-31,0 0 0,-21 0 0,21 21 15,-21 1-15,0-1 0,21 0 0,0 1 16,-21-1-16,21 22 0,-22-22 16,22 0-16,-21 22 0,21-1 0,0 1 15,0-1-15,0 1 0,-21-1 0,21 1 16,-21 20-16,0-20 0,21 21 16,-21-22-16,-1 1 0,1-1 0,0 1 15,0-1-15,21 1 0,-42-1 16,42-21-16,-22 22 0,1-22 0,0-21 15,0 22-15,0-22 0,21 0 16,0 0-16,0 0 0,0-42 31,0 0-31,0 0 0,21 0 0,0-22 16,0 1-16,0 0 0,1-1 16,-1-20-16,21 21 0,-21-22 0</inkml:trace>
  <inkml:trace contextRef="#ctx0" brushRef="#br0" timeOffset="136320.54">13314 14351 0,'0'0'0,"0"-21"16,-21-21-16,-1 20 16,22 1-16,0 0 0,22 21 15,-1-21-15,0 21 0,0 0 16,21 0-16,-20 0 0,20 0 15,0 0-15,-21 21 0,22 0 0,-22 0 16,0 1-16,0 20 0,-21-21 16,21 21-16,-21-20 0,0 20 0,0 0 15,-21-21-15,0 22 0,-21-22 0,21 21 16,-22-21-16,1 1 0,0-1 16,20 0-16,-20 0 0,21 0 0,-21-21 15,20 21-15,1-21 0,0 0 16,42-21-1,0 0 1,22 0-16</inkml:trace>
  <inkml:trace contextRef="#ctx0" brushRef="#br0" timeOffset="137455.89">14647 14923 0,'0'0'0,"0"21"16,21-21-1,1 0-15,-1-21 16,0-1-16,0 22 0,0-21 0,0 0 16,1 0-16,-1 0 15,0-22-15,0 22 0,0 0 0,0-21 16,1-1-16,-22 22 0,0-21 0,21 0 15,-21 20-15,0-20 0,0 21 16,0 0-16,-21 42 31,21 0-31,0 21 0,-22-20 16,22 20-16,-21-21 0,21 21 16,0 1-16,0-22 0,0 21 0,0 1 15,0-22-15,0 0 0,0 0 0,21 0 16,1 0-16,-1 1 15,0-22-15,21 0 0,-21 0 0,22 0 16,-22 0-16,21 0 0,-21 0 16,22 0-16,-1 0 0,-21-22 0,22 1 15,-22 0-15,0 0 0,-21 0 0,0 0 16,0-1-16,0-20 0,0 21 16,0-21-16,-21 20 0,0-20 0,-22 21 15,22 0-15,0 0 0,-21-1 16,20 1-16,1 21 0,-21 0 0,21 0 15,0 0-15,-1 0 0,1 0 16,42 0 0,22 0-1,-22 0-15,42 0 0,-20 0 16,-1 0-16,22 0 0,-1-21 0,1 0 16,-1 0-16,1 0 0,-1-1 15,22 1-15,-22-21 0,-20 21 0,20 0 16,-21-1-16,1-20 0,-22 21 0,21 0 15,-21 0-15,-21-1 0,0 1 16,0 0-16,0 0 0,0 0 16,-21 21-16,0 0 0,0 0 15,0 0-15,0 0 0,-1 0 16,1 21-16,21 0 0,-21 0 0,0 0 16,21 22-16,0-1 0,-21 22 15,0-1-15,-1 1 0,22-1 0,-21 1 16,21-1-16,-21 22 0,0-22 15,21 22-15,-21 0 0,0-1 0,-1 1 16,22 0-16,-21-1 0,21 22 0,-21-21 16,21-1-16,0 1 0,0 21 15,0-21-15,0-1 0,0 1 0,0 0 16,0-1-16,0-20 0,0-1 16,0 1-16,0-1 0,0-20 0,-21-1 15,21 0-15,0 1 0,-21-22 16,21 0-16,0 0 0,-21-21 15,-1 0-15,1 0 16,0 0-16,0-21 0,0 0 0,0-22 16,-22 22-16,1 0 0,21-21 15,-22 21-15,1-22 0,0 1 0,21 21 16,-22-22-16,22 1 0,-21 21 0,21-21 16,-1 20-16,22-20 0,-21 21 15,21 0-15,-21-22 0,21 22 0,-21 0 16,21 0-16,0 0 0,0-22 15,0 22-15,0 0 0,0 0 16,0-21-16,21 20 0,0 1 0,22-21 16</inkml:trace>
  <inkml:trace contextRef="#ctx0" brushRef="#br0" timeOffset="139623.65">18224 15113 0,'-21'0'15,"0"-21"1,21 0-1,0 0-15,0-1 0,0 1 16,0 0-16,0-21 0,0 21 0,0-22 16,21 1-16,0 0 0,1-1 15,-1 1-15,-21-22 0,21 22 0,0-21 16,0 20-16,0 1 0,1-22 16,-1 22-16,0 21 0,0 0 0,0 0 15,0-1-15,-21 44 16,0-1-1,0 0-15,0 0 16,0 0-16,0 0 16,0-42 31,0 0-47,0 0 15,0 0-15,0 0 0,0-1 0,0 1 16,0 0-16,0 0 15,0 0-15,-21 0 0,0 21 0,21-22 16,-21 22-16,0 0 0,0 0 16,-1 0-16,1 22 0,0-1 15,0 0-15,0 21 0,21 1 16,0-1-16,-21 21 0,21 1 16,0-1-16,0-20 0,0 20 15,0 1-15,0-1 0,0-20 0,0-1 16,21 0-16,0 1 0,0-1 0,0 0 15,0-21-15,1 1 0,20-1 16,-21 0-16,21-21 0,-20 0 0,20 0 16,0 0-16,-21 0 0,22-21 15,-1 0-15,0-1 0,1 1 0,-1 0 16,-21-21-16,22-1 0,-1 1 16,-21-21-16,21-1 0,-20 1 15,20-1-15,-21 1 0,0-22 0,22 21 0,-22 1 16,0-1-16,-21 1 15,0-1-15,21 1 0,-21 21 0,0-1 16,0 1-16,0 21 0,0 0 16,-21 21-1,0 0-15,21 42 0,-21-21 16,-1 21-16,22 1 0,-21-1 0,0 22 16,21-22-16,-21 21 0,21 1 15,0-1-15,0 1 0,0-1 0,0 1 16,0-1-16,0-20 0,0-1 15,0 22-15,21-43 0,0 21 0,0 0 16,1-20-16,20-1 0,-21 0 0,21 0 16,-20-21-16,20 0 15,0 0-15,1 0 0,-1 0 0,0 0 16,1-21-16,-1 0 0,0 21 16,1-43-16,-1 22 0,-21 0 0,0 0 15,0-21-15,1 20 0,-1-20 0,-21 21 16,0-21-16,0-1 0,0 1 15,0 21-15,0-22 0,0 22 0,-21 0 16,-1 0-16,1 21 16,0 0-16,0 0 0,0 0 0,0 21 15,-1 0-15,1 0 16,0 1-16,-21 20 0,21 0 0,-1-21 16,1 22-16,21-1 0,-21 0 0,21-20 15,-21 20-15,21-21 0,0 21 16,0-20-16,0-1 0,21 0 0,-21 0 15,21 0-15,0-21 0,1 0 16,20 0-16,-21 0 0,0 0 0,0 0 16,1 0-16,-1-21 0,21 21 0,-42-21 15,21 0-15,0 0 0,1-1 16,-22-20-16,21 21 0,-21-21 0,0 20 16,0-20-16,0 0 0,0 21 15,21-1-15,-21-20 0,0 21 16,0 0-16,0 42 31,0 0-31,0 0 0,0 0 16,0 1-16,0-1 0,0 21 15,0-21-15,0 22 0,0-22 0,0 21 16,0-21-16,21 0 0,-21 1 16,0-1-16,21 0 0,0 0 0,1-21 15,-1 21-15,0-21 0,0 0 16,0 0-16,22 0 0,-22-21 15,0 0-15,21 21 0,-21-21 0,22-22 16,-1 22-16,-21 0 16,0-21-16,22 21 0,-22-22 0,-21 1 15,21 21-15,-21-22 0,0 22 16,0 0-16,0 0 0,0 0 0,-21 21 16,0 21-1,21 0-15,0 0 0,-21 0 16,21 1-16,0-1 0,0 0 0,0 0 15,0 0-15,0 22 0,0-22 16,21 0-16,0 0 0,-21 0 0,21 0 16,0 1-16,-21-1 15,0 0-15,21-21 0,-21 21 16,-21-21 15,0-21-31,0 0 16,0 21-16,21-21 0,-21-1 15,-1 22-15,1-21 0,21 0 16,-21 21-16,0 0 0,21-21 0,-21 21 16,0 0-1,21 21-15,0 0 16,0 0-16,0 1 0,0-1 16,21 0-16,0-21 0,0 21 15,0-21-15,22 0 16,-22 0-16,0 0 0,0 0 15,21 0-15,-20 0 0,20 0 0,0 0 16,1-21-16,-1 0 0,21 0 16,-20-1-16,-1-20 0,0 21 0,1 0 15,-22-22-15,21 1 0,-21 21 16,-21-21-16,0-1 0,0 22 0,0-21 16,0 21-16,0-1 0,0 1 0,0 0 15,-21 21-15,0 0 16,0 0-16,0 0 0,0 21 0,-1 0 15,1 1-15,21-1 16,-21 21-16,21-21 0,0 0 0,0 22 16,0-22-16,0 0 0,21 21 0,0-20 15,1-1-15,-1 0 0,0 0 16,-21 0-16,21 0 0,0 1 0,-21-1 16,0 0-16,0 0 15,0 0-15,-21-21 16,0 0-16,0 0 0,0 0 0,-1 0 15,1 0-15,0 0 0,0 0 16,0 0-16,21-21 0,0 0 16,0 0-16,0 0 15,21 21-15,0-22 0,0-20 16,0 21-16,22 0 0,-22 0 0</inkml:trace>
  <inkml:trace contextRef="#ctx0" brushRef="#br0" timeOffset="139915.63">21421 14161 0,'0'0'15,"-22"-22"-15,1 1 0,0 0 0,0 21 16,0-21-16,0 21 16,21 21-16,-22 0 0,1 0 0,21 1 15,0 20-15,0 0 0,-21 1 16,21 20-16,-21-21 0,0 22 15,21-22-15,-21 22 0,21-22 0,0 0 16,0 1-16,-22-1 0,22 0 16,-21-20-16,21 20 0,0-21 0,0 0 15,0 0-15,0 1 0,0-44 47,0 1-31,21 0-16</inkml:trace>
  <inkml:trace contextRef="#ctx0" brushRef="#br0" timeOffset="140354.88">21103 14245 0,'0'0'0,"0"-42"0,-21 0 16,21 20-16,-21-20 0,21 21 16,0 0-16,0 0 0,0-1 15,21 22 1,0 0-16,21 22 0,-20-1 15,20 0-15,-21 21 0,21 1 0,-20-1 16,20 0-16,0 22 0,-21-1 16,1 1-16,20-1 0,-21-20 0,0 20 15,0-21-15,1 22 16,-22-22-16,0 1 0,0-22 0,21 21 16,-21-21-16,0 0 0,0 1 0,0-1 15,21-21 1,-21-21-1,0-1-15,0 1 16,0-21-16,0 21 0,0-22 0,0 1 16,0-21-16,21-1 0,0 1 0,0-1 15,-21 1-15,22-22 0,-1 21 16,0 1-16,-21-1 0,21 1 0,0 21 16,-21-1-16,0 1 0,21 0 15,-21 20-15,22 22 0,-22-21 16,21 42-1,-21 1 1,21-1-16,-21 0 0,0 0 16,0 21-16,0-20 0,0 20 15,21-21-15,-21 21 0</inkml:trace>
  <inkml:trace contextRef="#ctx0" brushRef="#br0" timeOffset="141624.16">22267 14732 0,'21'-21'15,"1"0"-15,-22 0 0,0-1 0,0 1 16,21 0-16,-21-21 0,0-1 0,0 22 16,0-21-16,0 0 0,0-1 15,0 22-15,-21 0 0,-1-21 0,1 42 16,0-22-16,0 22 0,0 0 15,0 0-15,-22 22 0,22-1 0,0 0 16,-21 0-16,20 21 0,-20 1 16,21-1-16,0-21 0,0 22 0,-1-1 15,1 0-15,21 1 0,-21-1 0,21 0 16,0-21-16,0 1 16,0 20-16,21-21 0,0 0 0,1 0 15,-1-21-15,21 0 0,-21 0 16,0 0-16,1 0 0,20 0 15,-21 0-15,0-21 0,22 0 0,-22 0 16,0 0-16,0 0 0,0-22 16,0 1-16,1 21 0,-22-22 0,0 1 15,21 0-15,-21-1 0,21 1 16,-21 0-16,0 21 0,0-1 0,0 1 16,0 42 15,-21 1-31,21-1 0,0 0 0,0 21 15,0-21-15,0 1 0,0 20 16,0-21-16,0 21 0,21-20 0,-21-1 16,21 0-16,0 0 0,0 0 0,1-21 15,-1 21-15,21-21 0,-21 0 16,0 0-16,1 0 0,-1 0 0,0 0 16,0 0-16,0-21 0,0 21 15,1-21-15,-1 0 0,-21 0 0,21-22 16,-21 22-16,21-21 0,-21 21 0,21-22 15,-21 1-15,0 21 0,0 0 16,0 0-16,0-1 0,0 1 16,0 42-1,0 1-15,0-1 0,0 0 16,0 0-16,0 0 0,0 0 16,-21 1-16,21-1 0,0 0 0,-21 21 15,21-21-15,0 1 0,-21-1 0,21 0 16,0 0-16,0 0 15,0 0-15,-21-21 16,21-21 15,0 0-15,0 0-16,0 0 16,21-22-16,-21 22 0,21-21 0,0 21 15,0-22-15,0 1 0,1 21 16,-22 0-16,21 0 0,0-1 0,0 1 15,0 0-15,0 21 0,1 0 16,-1 0-16,-21 21 16,21-21-16,-21 21 0,21 1 0,-21-1 15,0 0-15,0 0 0,0 21 16,0-20-16,0-1 0,0 0 0,0 21 16,0-21-16,0 1 0,0-1 15,0 0-15,0 0 0,0 0 16,-21-21 15,21-21-15,0 0-16,0 0 15,21 0-15,-21-1 0,21 1 16,0-21-16,1 21 0,-1-22 0,0 1 16,21 0-16,-21-1 0,1 1 15,20 21-15,-21-21 0,0 20 0,0 1 16,1 21-16,-1 0 0,0 0 15,0 0-15,-21 21 16,0 1-16,0-1 0,0 0 0,0 0 16,0 21-16,0-20 15,0 20-15,-21-21 0,0 21 0,21-20 16,0-1-16,0 21 0,-21-21 0,21 0 16,0 1-16,0-1 0,0 0 15,0 0-15,0 0 16,0-42 15,21 0-15,-21 0-16,21 0 15,-21-1-15,21 1 0,0 0 16,-21-21-16,21 21 0,1-1 0</inkml:trace>
  <inkml:trace contextRef="#ctx0" brushRef="#br0" timeOffset="142070.9">23622 14457 0,'0'21'0,"0"0"16,21-21-1,0 0 1,0 0-16,1 0 0,20 0 0,-21 0 16,21 0-16,-20-21 15,20 21-15,-21-21 0,0 0 0,0 21 16,22-21-16,-43-1 0,21 1 15,0 0-15,0 0 0,-21 0 0,0 0 16,0-1-16,0-20 0,0 21 0,0 0 16,0 0-16,-21 21 15,0 0 1,0 0-16,-22 0 0,22 21 16,0 0-16,0 0 0,0 21 0,-22-20 15,22 20-15,0 0 0,0-21 0,0 22 16,0-22-16,21 21 0,0-21 15,-22 22-15,22-22 0,-21 0 16,21 21-16,0-20 0,0-1 0,0 0 16,0 0-16,21-21 15,1 0-15,-22 21 0,21-21 0,0 0 16,0 0-16,0 0 0,0 0 16,1 0-16,-1 0 0,0-21 0,0 21 15,21-21-15,-20 21 0,-1-21 0,0 0 16,0 21-16,-21-22 0,21 1 15,0 0-15,1 0 0,-1 0 0,21 0 16</inkml:trace>
  <inkml:trace contextRef="#ctx0" brushRef="#br0" timeOffset="142871.23">24744 14393 0,'-21'0'0,"-1"0"15,1 0 1,0 0 0,0 22-16,21-1 0,-21 0 15,21 0 1,0 0-16,0 0 16,21-21-1,0 0 1,0 0-1,-21-21-15,0 0 16,0 0-16,0 0 0,0 0 16,0-1-16,-21 22 31,0 0-31,0 0 0,21 22 16,-21-22-16,21 21 15,0 0-15,0 0 0,0 0 16,0 0-16,21-21 15,0 0 1,0 0-16,0 0 0,0 0 16,1 0-16,-1 0 15,-21-21-15,0 0 0,0 0 16,0 0-16,0 0 16,-21 21-1,21-22-15,-22 22 16,1 0-16,0 0 0,21 22 15,-21-22 1,21 21-16,-21-21 0,21 21 0,0 0 16</inkml:trace>
  <inkml:trace contextRef="#ctx0" brushRef="#br0" timeOffset="144067.04">25188 14139 0,'0'0'0,"0"22"63,-21-1-63,21 0 16,0 0-16,-21 0 0,21 0 0,0 22 15,-21-1-15,21-21 0,0 22 16,0-1-16,-21 0 0,21-21 0,-22 22 15,22-22-15,0 0 0,0 0 0,-21 0 16,21 1-16,0-1 16,0-42 15,0-1-31,0 1 0,0 0 16,0 0-16,0 0 0,0 0 0,21-22 15,-21 1-15,22 0 0,-1-1 16,-21 1-16,21 21 0,0-22 0,0 1 15,-21 21-15,21-21 0,1 20 16,-1 1-16,0 21 0,0 0 16,0 0-16,0 0 15,-21 21-15,0 1 0,22-1 0,-1 0 16,-21 21-16,21-21 0,-21 22 16,0-1-16,0 0 0,0-20 0,0 20 15,0-21-15,0 21 0,0-20 16,0-1-16,0 0 0,0 0 15,0-42 17,0 0-32,0 0 15,0-1-15,21-20 0,-21 21 0,21-21 16,0-1-16,1 22 0,-1-21 16,0-1-16,21 1 0,-21 0 0,22 21 15,-22-22-15,21 22 0,-21 0 16,22 21-16,-22 0 0,0 0 0,0 0 15,0 21-15,1 0 16,-22 0-16,0 1 0,0 20 0,0 0 16,0 1-16,0-22 0,0 21 0,0 0 15,0 1-15,0-22 0,0 21 16,-22-21-16,22 1 0,0-1 0,0 0 16,0 0-16,22-42 31,-1 21-16,-21-21-15,21-22 0,0 22 16</inkml:trace>
  <inkml:trace contextRef="#ctx0" brushRef="#br0" timeOffset="144420.87">26141 14245 0,'0'0'0,"0"21"15,0 1 1,21-22 15,0 0-31,0 0 0,0 0 0,1 0 16,-1-22-16,0 1 0,0 21 15,0-21-15,-21 0 0,0 0 0,21 21 16,-21-21-16,0-1 0,0 1 16,0 0-16,-21 21 0,0 0 15,0 0-15,0 0 0,0 0 16,-1 21-16,-20-21 0,21 21 15,0 22-15,0-22 0,-1 21 0,1-21 16,0 22-16,0-1 0,21 0 16,0-20-16,0 20 0,0-21 0,0 21 15,0-20-15,0-1 0,21 0 0,0 0 16,0-21-16,1 0 0,-1 0 16,0 0-16,0 0 0,21 0 0,-20 0 15,-1 0-15,21-21 0,-21 0 16,0 0-16,22-22 0</inkml:trace>
  <inkml:trace contextRef="#ctx0" brushRef="#br0" timeOffset="144727.69">26882 13631 0,'0'0'0,"-64"0"15,43 0-15,0 22 16,0 20-16,21-21 0,-22 21 15,1-20-15,21 20 0,0 21 0,0-20 16,-21-1-16,21 0 0,0 22 16,0-22-16,0 1 0,0 20 0,0-21 15,-21 1-15,21-1 0,0 0 16,0 1-16,0-1 0,-21-21 16,21 0-16,-21 22 0,21-22 0,-22 0 15,22 0-15,0-42 47,0 0-47,22 0 0,-22 0 16,21-22-16,0 1 0,0 0 0,0-1 15,22 1-15</inkml:trace>
  <inkml:trace contextRef="#ctx0" brushRef="#br0" timeOffset="145471.28">27009 13780 0,'0'0'0,"0"-43"0,21 1 16,-21 21-16,0 0 0,0-1 0,0 44 31,0-1-31,-21 0 0,-1 21 16,22 1-16,-21-1 0,21 21 15,0-20-15,-21-1 0,0 22 0,21-22 16,-21 0-16,21 1 0,0-1 16,0 0-16,0 1 0,-21-1 0,21-21 15,0 21-15,0-20 0,-22-1 0,22 0 16,0 0-16,0 0 15,0-42 17,0 0-32,0 0 15,22 0-15,-22-1 16,21 1-16,-21 0 0,0 0 0,21 21 16,0 0-16,0 0 15,-21 21 1,0 0-16,0 0 0,0 1 15,0-1-15,0 0 16,0 0-16,0 0 0,0 0 0,0 1 16,0-1-16,21-21 15,1 0-15,-1 0 16,0 0-16,0 0 16,0 0-16,0 0 0,1-21 15,-1-1-15,0 22 0,0-21 16,0 0-16,-21 0 0,21 21 0,-21-21 15,22 21-15,-22 21 47,0 0-47,-22 0 16,22 0-16,0 1 16,0-1-16,0 0 0,0 0 15,22-21 1,-1 0-16,0 0 15,0 0-15,0 0 0,0-21 16,1 0-16,-22 0 16,0-1-16,0 1 15,0 0-15,0 0 0,0 0 0,0 0 16,0-22-16,0 22 0,0 0 16,0 0-16,-22 21 15,1 0-15,0 0 16,0 0-16,0 21 15,0 0-15,21 0 0,0 0 32,21-21-32,0 0 15</inkml:trace>
  <inkml:trace contextRef="#ctx0" brushRef="#br0" timeOffset="146010.97">27665 14288 0,'-21'0'16,"-1"0"-1,1 0-15,0 0 0,0 0 0,0 21 16,0-21 0,-1 21-16,22 0 0,-21 0 0,21 0 15,-21 1-15,21-1 0,0 0 16,0 0-16,0 0 0,0 0 0,0 1 15,0-1-15,21-21 32,0 0-32,1 0 15,-1-21-15,0 21 16,-21-22-16,0 1 0,21 0 0,-21 0 16,21 0-16,0-22 0,-21 22 15,22-21-15,-22 0 0,21-1 16,0 1-16,-21 0 0,21-1 0,-21 1 15,21-22-15,-21 22 0,0 0 16,0-1-16,0 22 0,21-21 0,-21 21 16,0 0-16,-21 42 15,0 0 1,21 0-16,0 0 0,-21 22 0,0-1 16,21-21-16,-21 21 0,21 1 15,0-1-15,0 0 0,0 1 0,-22-1 16,22 0-16,0 1 0,0-22 15,0 21-15,0 1 0,0-22 16,0 21-16,0-21 0,0 0 0,22 1 16,-22-1-16,21-21 0,0 21 15,0-21-15,0 0 0,0 0 0,1 0 16,-1 0-16,0 0 0,21-21 16,-21 21-16,1-21 0</inkml:trace>
  <inkml:trace contextRef="#ctx0" brushRef="#br0" timeOffset="146310.79">26120 14034 0,'21'0'16,"0"0"-16,21-22 15,-21 22-15,22-21 16,-1 21-16,0-21 0,1 21 0,-1 0 0,0-21 16,1 21-16,-22 0 0,0 0 15,0 0-15,0 0 0,1 0 16,-1 0-16</inkml:trace>
  <inkml:trace contextRef="#ctx0" brushRef="#br0" timeOffset="148191.6">26014 15494 0,'0'0'16,"0"-42"-1,0 21-15,0-1 0,0 1 0,-21 21 16,-1 0 0,1 0-1,21 21-15,0 1 0,0-1 0,-21 0 16,21 0-16,-21 21 16,21-20-16,0-1 0,0 0 0,0 21 15,0-21-15,0 1 0,0-1 0,0 0 16,0 0-16,0 0 15,21-42 17,0 0-32,0 0 0,-21 0 15,22-1-15,-1 1 0,0 0 0,0 0 16,0 0-16,0 0 0,1-1 16,-1 1-16,-21 0 0,21 21 15,-21-21-15,21 21 16,-21 21-1,0 0-15,0 0 16,0 1-16,0-1 0,21-21 16,-21 21-16,21 0 0,1 0 0,-1-21 15,0 21-15,0-21 0,0 0 16,0 22-16,1-22 0,20 0 0,-21 0 16,21 0-16,-20 0 0,20 0 0,-21 0 15,0-22-15,22 22 0,-22-21 16,0 0-16,0 0 0,0 21 0,-21-21 15,0-22-15,21 22 0,-21 0 16,0-21-16,0-1 0,0 22 0,0-21 16,0 21-16,0 0 0,-21-1 15,0 1-15,21 0 0,-21 21 16,0 0-16,0 0 0,-22 0 0,22 21 16,0 0-16,0 1 0,-22-1 0,22 21 15,0-21-15,0 0 0,0 22 16,21-22-16,0 0 0,0 0 0,0 22 15,0-22-15,0 0 0,0 0 16,0 0-16,21-21 0,0 0 16,0 0-16,0 0 0,1 0 15,20 0-15,-21 0 0,0-21 0,0 21 16,1-21-16,-1 0 0,0 0 0,0-1 16,0 1-16,0 0 15,-21 0-15,22-21 0,-22 20 0,21 1 16,-21 0-16,0 0 0,0 42 31,0 0-15,0 0-16,0 1 0,0-1 15,0 0-15,-21 0 0,21 0 0,0 0 16,0 1-16,0-1 0,0 0 16,21-21-16,-21 21 15,21-21-15,0 0 0,0 0 0,0 0 0,1 0 16,-1 0-1,0 0-15,0 0 0,0-21 16,0 21-16,1-21 0,-22 0 0,21-1 16,0 1-16,-21 0 0,0 0 15,21 0-15,0 0 0,-21-1 0,0 1 16,0 0 0,0 42-1,0 0-15,0 1 16,-21-1-16,21 0 15,-21 0-15,21 0 16,0 0-16,0 1 0,-21-22 0,21 21 16,0 0-16,-21-21 15,21 21-15,0-42 47,0 0-47,21 0 0,-21-1 16,21 1-16,-21 0 0,0 0 15,21 0-15,0 0 0,-21-1 16,0 1-16,21 21 0,-21-21 16,22 21-16,-22 21 31,0 0-31,0 1 16,0-1-16,0 0 0,0 0 0,0 0 15,0 0-15,0 1 16,0-1-16,0 0 0,0 0 15,21-21 17,-21-21-32,21 21 15,-21-21-15,21 0 16,-21-1-16,21 1 0,0 21 0,-21-21 16,22 0-16,-1 0 0,-21 0 0,21-1 15,0 22 1,0-21-16,-21 42 31,0 1-15,0-1-16,0 0 0,0 0 15,0 0-15,-21 0 16,21 1-16,0-1 0,0 0 16,0 0-16,0 0 15,21-21 1,0 0-16,1 0 0,-1 0 15,0 0-15,0 0 0,0-21 16,0 21-16,1-21 0,-1 0 16,0 0-16,0-1 0,0 1 0,-21 0 15,21 0-15,1-21 0,-1 20 16,-21-20-16,0 21 0,0 0 0,0-22 16,0 22-16,0 0 0,0 0 15,-21 21 1,-1 0-16,1 21 0,21 0 15,-21 0-15,0 1 0,0-1 16,21 0-16,0 0 0,0 0 0,0 22 16,0-22-16,0 0 0,0 0 15,0 0-15,0 0 0,0 1 16,0-1-16,21-21 0,0 21 16,0-21-16,0 0 15,1 0-15,-1 0 0,0 0 0,0 0 16,0-21-16,0 21 0,1-21 0,-1-1 15,0 22-15,0-21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0:47:50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593 0,'-21'0'0,"21"-21"16,0-1 15,0 1-16,0 42 32,0 1-47,0-1 16,0 0-16,0 21 16,0-21-16,0 22 0,0-1 0,-21 0 15,21 1-15,-22-1 0,22 0 16,0 1-16,0-1 0,-21 0 15,21 1-15,-21-1 0,21 0 0,-21 1 16,21-1-16,0-21 0,0 22 16,-21-22-16,21 0 0,-21 0 15,21 0-15,0 0 0,0 1 16,-22-22 0,1 0-1,21-22 1,0 1-1,0 0-15,0 0 0,0 0 0,0-22 16,0 22-16,0-21 0,0 0 16</inkml:trace>
  <inkml:trace contextRef="#ctx0" brushRef="#br0" timeOffset="371.02">3048 614 0,'0'0'0,"-21"0"0,21-21 0,-21 0 16,-1 21-16,22-22 0,-21 1 0,21 0 15,0 0 1,21 0-16,1 21 0,-1-21 16,21 21-16,0-22 0,1 22 0,20 0 15,1 0-15,-1 0 0,-20 0 16,20 22-16,-21-1 0,-20 21 15,-1-21-15,0 0 0,-21 22 0,0-22 16,0 21-16,-21 1 0,0-22 16,-1 21-16,-20-21 0,21 0 15,-21 22-15,20-22 0,1 0 0,0-21 16,-21 21-16,42 0 16,-21-21-16,-1 0 15,22-21 16,22 21-31,-1-21 16,0 0-16,0 0 0,21 0 0</inkml:trace>
  <inkml:trace contextRef="#ctx0" brushRef="#br0" timeOffset="852.17">3831 550 0,'0'0'0,"21"0"15,-21-21 1,0 42 0,0 1-1,-21-1-15,21 0 0,-21 21 16,21-21-16,0 1 0,-21 20 16,21-21-16,-21 21 0,21-20 15,0 20-15,0-21 0,0 0 16,0 0-16,0 1 0,21-1 15,0-21-15,0 0 0,0 0 16,0 0-16,1-21 16,-1-1-16,0 22 0,21-21 15,-21 0-15,1-21 0,-1 21 0,0-1 16,0-20-16,-21 21 0,21-21 16,0 20-16,-21-20 0,0 21 15,0 0-15,0 0 16,-21 21-1,21 21 1,-21 0-16,21 0 0,0 0 16,-21 0-16,21 22 0,-21-22 15,21 0-15,0 0 0,-21 22 0,21-22 16,0 0-16,0 0 16,0 0-16,21-21 15,0 0-15,0 0 16,0 0-16,-21-21 0,21 0 15,22 0-15,-22 0 0</inkml:trace>
  <inkml:trace contextRef="#ctx0" brushRef="#br0" timeOffset="1380.1">4635 593 0,'43'0'15,"-22"0"-15,0 21 0,0-21 0,0 21 16,1 0-16,-1 0 0,-21 1 15,0-1-15,0 0 0,0 0 16,0 21-16,-21-20 0,-1-1 0,1 21 16,-21-21-16,21 0 0,0 1 15,-22 20-15,1-21 0,21 0 0,-22-21 16,22 21-16,-21 1 16,21-22-16,0 0 0,-1 0 15,1 0-15,0 0 16,21-22-1,0 1 1,0 0-16,0 0 0,21 21 0,-21-21 16,21 0-16</inkml:trace>
  <inkml:trace contextRef="#ctx0" brushRef="#br0" timeOffset="2107.67">4466 445 0,'0'0'0,"0"-43"16,0 22-16,0 0 15,0 0-15,0 0 0,0-1 16,0 1-16,0 0 16,0 0-16,0 42 31,0 0-31,0 0 15,0 1-15,0 20 0,0 0 16,0 1-16,0-1 0,0 21 16,-21-20-16,21-1 0,0 22 0,-21-22 15,0 0-15,21 1 0,-22-1 16,22 0-16,-21-21 0,21 22 16,-21-22-16,21 0 0,0 0 15,-21 0 1,21-42-1,-21 0 1,21 0-16,0 0 16,0 0-16,0-1 0,0 1 0,0 0 15,0 0-15,0 0 0,0 0 16,0-1-16,21 1 0,0 0 16,-21 0-16,21 0 0,-21 0 0,21-1 15,1 22-15,-22-21 0,21 0 16,0 21-16,0 0 0,-21-21 15,21 21-15,0 0 0,22 0 16,-22 0-16,0 0 0,0 0 16,0 0-16,1 0 0,20 0 0,-42 21 15,21 0-15,-21 0 0,0 1 16,0-1-16,0 0 0,0 21 0,0-21 16,0 1-16,-21-1 0,0 0 15,0 0-15,21 0 0,-22-21 16,1 21-16,0-21 0</inkml:trace>
  <inkml:trace contextRef="#ctx0" brushRef="#br0" timeOffset="2659.38">5122 423 0,'0'-63'15,"0"42"1,0 42 31,0 21-47,0-21 0,-21 22 15,21-1-15,0 0 0,-21 1 0,21-1 16,0 0-16,0 22 0,-21-22 16,21 1-16,-21-1 0,21 0 15,0-21-15,0 1 0,0 20 0,0-21 16,0 0-16,21-21 16,0 0-1,0-21-15,0 0 16,0 0-16,1 0 0,-22-22 15,21 22-15,0 0 0,-21-21 16,0 20-16,0 1 0,21 0 16,-21 0-16,21 21 0,-21-21 0,0 42 31,0 0-31,0 0 16,0 0-16,0 1 0,0-1 15,0 0-15,-21 0 0,21 0 16,0 0-16,0 1 15,0-1-15,21-42 47,0-1-47,-21 1 16,0 0-16</inkml:trace>
  <inkml:trace contextRef="#ctx0" brushRef="#br0" timeOffset="2815.45">5355 614 0,'-21'0'16,"42"0"46</inkml:trace>
  <inkml:trace contextRef="#ctx0" brushRef="#br0" timeOffset="3119.37">5736 635 0,'-21'0'31,"0"0"-31,0 0 15,-1 0-15,1 21 0,0-21 0,0 21 16,0 1-16,0-1 0,-22 21 16,22-21-16,21 22 0,-21-22 0,21 21 15,0-21-15,0 22 0,0-22 16,0 0-16,0 0 0,21 0 16,0-21-16,0 21 0,1-21 0,-1 0 15,0 0-15,0 0 16,0 0-16,0 0 0,1 0 0,-1 0 0,0 0 15,-21-21-15,21 21 0,-21-21 16,0 0-16</inkml:trace>
  <inkml:trace contextRef="#ctx0" brushRef="#br0" timeOffset="5892.45">7048 1101 0,'0'-21'16,"0"-1"0,22 22-1,-1 0 1,-21 22 0,0-1-1,0 0-15,0 0 0,0 0 16,0 0-1,0-42 32,0 0-47,21 0 0,-21 0 16,21-22-16,-21 22 0,0-21 16,0 21-16,21-22 0,-21 1 0,21 0 15,-21-1-15,0 22 0,22-21 16,-1 21-16,-21 0 0,21-1 0,0 22 15,0-21-15,0 21 16,1 0-16,-22 21 16,21-21-16,0 22 0,0-1 15,-21 0 1,21-21-16,0 0 16,-21-21 30,0 0-46,-21-1 16,0 1-16,0 21 16,21-21-16,-21 21 15,0 0-15,-1 0 16,1 0 0,0 0-16,21 21 0,0 0 15,-21 1-15,21-1 16,-21 21-16,21-21 0,-21 22 0,21-1 15,-22-21-15,22 21 0,0 1 16,0-1-16,0-21 0,0 22 0,0-1 16,0-21-16,0 0 0,0 0 15,0 1-15,22-1 0,-1 0 16,21-21-16,-21 0 0,0 0 0,1 0 16,20 0-16,-21 0 0,21 0 15,1 0-15,-1-21 0,0 0 0,1-1 16,-22 1-16,21-21 0,1 21 15,-22-22-15,0 22 0,21-21 16,-21-22-16,1 22 0,-1 0 16,0-1-16,-21 1 0,0-21 0,21 20 15,-21 1-15,21 0 0,-21 20 16,0-20-16,0 0 0,0 21 0,0-1 16,0 1-16,0 0 0,0 0 15,0 42 16,0 0-31,0 22 0,0-22 16,0 21-16,0 0 0,-21 1 0,21-1 16,-21 0-16,21 1 0,0-1 15,0 22-15,0-22 0,0 0 16,0 1-16,0-1 0,0-21 16,0 21-16,0-20 0,0-1 0,21 0 15,-21 0-15,21 0 0,0-21 16,1 21-16,-1-21 15,0 0-15,0 0 0,0 0 16,0 0-16,1-21 16,-1 0-16,0 21 0,0-21 0,0 0 15</inkml:trace>
  <inkml:trace contextRef="#ctx0" brushRef="#br0" timeOffset="7103.32">8615 804 0,'0'0'16,"0"-21"-16,0 0 0,-21 0 15,-1 0-15,1 0 0,0-1 16,0 22-16,0 0 16,0 0-16,-1 0 0,1 0 15,0 0-15,0 0 0,0 22 16,0-1-16,-1 21 0,1-21 15,21 22-15,-21-22 0,0 21 0,21-21 16,-21 22-16,21-1 16,0-21-16,0 21 0,0-20 0,0-1 15,0 0-15,0 0 0,0 0 16,0 0-16,21-21 0,0 0 16,0 0-16,0 0 0,1 0 15,-1 0-15,0 0 0,0-21 0,0 0 16,0 0-16,1 0 0,-1 0 15,0-1-15,-21-20 0,21 0 0,-21 21 16,21-22-16,-21 22 0,0-21 16,0 21-16,0-1 0,0 1 15,0 0-15,0 0 0,0 0 16,0 42 15,-21 0-15,21 21-16,-21-20 0,21 20 0,0-21 15,0 21-15,0-20 0,0 20 16,0 0-16,0-21 0,0 1 0,0-1 16,0 0-16,0 0 0,21 0 15,0-21-15,0 0 0,1 0 16,-1 0-16,0 0 0,0 0 16,0 0-16,0-21 0,22 21 15,-22-21-15,0 0 0,0-22 0,22 22 16,-22-21-16,0 21 0,0-22 15,0 1-15,0 21 0,1-21 16,-1-1-16,-21 22 0,0 0 16,21 0-16,-21 0 0,-21 21 31,21 21-15,0 0-16,0 0 0,0 0 15,0 22-15,0-22 0,0 0 0,0 0 16,0 0-16,0 0 0,0 1 15,0-1-15,21 0 16,-21 0-16,21-21 0,-21 21 0,-21-42 63,0 21-63,21-21 15,-21 21-15,-1-21 0,1 21 0,0 0 16,0 0-1,0 0-15,21 21 16,0 0 0,0 0-16,0 0 15,0 1-15,0-1 0,21 0 16,0-21-16,0 0 16,0 0-16,22 0 0,-22 0 15,21 0-15,-21 0 0,22 0 0,-22 0 16,21-21-16,1 0 0,-22-1 15,21 1-15,0 0 0,-20 0 16,20 0-16,-21-22 0,0 22 0,0-21 16,1 21-16,-1-22 0,-21 22 15,21 0-15,-21 0 0,0 0 0,0 0 16,0-1-16,-21 22 16,0 0-16,-1 0 0,22 22 15,-21-1-15,0 0 16,21 0-16,-21 0 0,21 0 0,0 22 15,0-22-15,0 0 0,0 21 16,0-20-16,0-1 0,0 21 0,0-21 16,21 0-16,-21 1 0,21-22 15,-21 21-15,0 0 0,0 0 0,0 0 16,-21 0 0,0-21-16,0 0 15,0 0-15,-1 0 0,1 0 16,0 0-16,0 0 0,0 0 15,21-21-15,0 0 0</inkml:trace>
  <inkml:trace contextRef="#ctx0" brushRef="#br0" timeOffset="8058.97">11134 572 0,'0'0'0,"21"-43"0,-21 22 0,0 0 16,21 0-16,-21-22 0,0 22 0,0 0 16,0 0-16,0 0 0,0 0 15,0-1-15,0 44 16,0-1-1,0 0-15,0 21 0,0 1 0,-21-1 16,0 0-16,-22 22 0,22-1 16,0-20-16,-21 20 0,20 1 0,-20-22 15,21 21-15,0-20 0,0-1 16,-1-21-16,1 22 0,0-22 16,21 0-16,21-42 31,0 0-31,1-22 15,-1 22-15,-21-21 0,21-1 16,0 22-16,-21-21 0,21 0 0,-21 20 16,0-20-16,21 21 15,-21 0-15,0 42 32,0 0-32,0 0 0,0 0 0,22 22 15,-22-22-15,0 21 0,21 1 16,-21-22-16,21 21 0,0-21 0,-21 0 15,21 1-15,0-1 0,1 0 16,20 0-16,-21 0 0,0-21 0,22 0 16,-22 0-16,0 0 0,21 0 15,-21 0-15,22-21 0,-1 0 0,-21 0 16,22 0-16,-22-1 0,0-20 16,21 0-16,-21-1 0,1 1 15,-1-21-15,-21 20 0,0-20 16,0 20-16,0-20 0,0-1 0,0 1 15,0-1-15,-21 22 0,-1-21 16,1 20-16,0 1 0,-21 0 16,21 20-16,-22 1 0,22 0 0,-21 21 15,-1 0-15,1 0 0,21 21 16,-21-21-16,-1 43 0,1-22 0,21 21 16,0 0-16,-1 1 0,1 20 15,21-20-15,0-1 0,0 0 0,0 22 16,21-22-16,1 0 15,-1 1-15,0-22 0,21 21 0,-21 1 16,22-22-16,-1 0 0,-21 0 16,22-21-16,-1 21 0,0-21 0,1 0 15,-1 0-15,0 0 0,1 0 16,-1-21-16,-21 0 0,21 0 16,1 21-16,-22-21 0</inkml:trace>
  <inkml:trace contextRef="#ctx0" brushRef="#br0" timeOffset="8427.74">11959 783 0,'0'0'0,"-21"0"0,21 43 15,0-22 1,21-21 0,0 0-1,22 0-15,-22 0 0,0 0 16,21-21-16,-21 21 0,22-22 0,-22 1 15,0 21-15,0-21 0,0 0 16,-21 0-16,22 0 0,-22-1 16,0 1-16,-22 21 15,-20 0-15,21 0 16,0 0-16,0 0 0,-1 21 16,-20 1-16,21-1 0,0 0 15,0 0-15,-1 21 0,1-20 16,0-1-16,21 21 0,0-21 0,0 0 15,0 22-15,0-22 0,0 0 16,0 0-16,21-21 0,0 21 0,22-21 16,-22 0-16,0 0 0,21 0 15,1 0-15,-22 0 0,21 0 0,1-21 16,-22 0-16,21 0 0,-21 0 16,22 0-16</inkml:trace>
  <inkml:trace contextRef="#ctx0" brushRef="#br0" timeOffset="9095.79">12552 720 0,'0'-21'16,"-21"21"15,21 21-31,-22 0 0,22 0 16,0 0-16,-21 0 16,21 1-16,0-1 0,-21 0 0,21 0 15,0 0-15,0 0 0,0 1 16,-21-1-16,21 0 0,0 0 0,0 0 15,0-42 32,0 0-47,0 0 16,0 0-16,0-22 16,0 22-16,0-21 0,0 21 0,0-22 15,21 22-15,-21 0 0,21-21 16,0 20-16,1 1 0,-1 21 0,0-21 15,0 21-15,0 0 0,0 0 16,1 0-16,-1 0 0,0 0 0,0 0 16,0 21-16,0 0 0,1 1 15,-1-1-15,0 21 0,0-21 0,-21 22 16,0-22-16,0 21 16,0-21-16,0 22 0,0-22 0,0 21 15,0-21-15,0 0 0,-21-21 16,21 22-16,-21-1 0,21-42 31,0-1-31,0 1 16,0 0-16,0 0 0,0 0 15,0-22-15,0 1 0,21 21 16,0-21-16,0-1 0,0 22 0,22-21 16,-22 21-16,21-1 0,1-20 15,-1 42-15,-21-21 0,21 21 0,1 0 16,-22 0-16,0 0 0,0 0 15,0 21-15,-21 0 0,0 0 16,0 1-16,0 20 0,0-21 0,0 0 16,-21 22-16,0-22 0,21 0 15,-21 0-15,0 0 0,21 0 0,0 1 16,-21-22-16,21 21 0,-22-21 16,44 0 15,-22-21-31,21 21 15</inkml:trace>
  <inkml:trace contextRef="#ctx0" brushRef="#br0" timeOffset="9503.56">13568 614 0,'-21'21'16,"-1"-21"-16,22 21 15,-21 0-15,0 1 0,0-1 0,0 21 16,0-21-16,-1 0 0,22 22 16,-21-22-16,21 0 0,-21 21 0,21-20 15,0-1-15,0 0 0,0 0 16,0 0-16,21 0 0,0-21 16,1 22-16,-1-22 15,0 0-15,0 0 0,21 0 0,-20 0 16,-1-22-16,0 1 0,21 0 15,-21 0-15,1 0 0,-1 0 0,0-1 16,-21-20-16,21 0 0,-21 21 16,0-22-16,0 1 0,0 21 0,0-22 15,0 22-15,0-21 0,-21 21 16,0 0-16,21-1 0,-21 22 0,-1 0 16,-20 0-16,21 0 0,0 0 15,0 0-15,-1 0 0,-20 22 0,42-1 16,-21-21-16,0 21 0,21 0 15,0 0-15,21 0 16,0-21 0,21 0-16</inkml:trace>
  <inkml:trace contextRef="#ctx0" brushRef="#br0" timeOffset="10231.57">14922 169 0,'0'0'0,"-21"-42"15,0 42-15,0-21 16,0 21-16,0 0 0,-1-21 0,-20 21 16,21 0-16,0 0 0,-22 0 15,22 0-15,0 21 0,-21 0 0,21 0 16,-1 0-16,1 1 0,0-1 15,0 0-15,21 0 0,0 21 0,0-20 16,0-1-16,0 0 0,0 0 16,0 0-16,0 0 0,0 1 15,21-22-15,0 21 0,0-21 16,1 21-16,-1-21 0,0 21 0,0-21 16,0 21-16,0-21 0,1 21 15,-1-21-15,0 0 0,0 22 0,-21-1 16,21-21-16,-21 21 15,0 0-15,0 0 0,0 0 16,0 1 0,-21-22-16,0 0 0,21 21 0,-21-21 15,0 0-15,-1 0 0,1 0 16,0 0-16,0 0 0,0 0 16,0 0 15,42 0 0,0 0-31,0 0 0,-21 21 16,21-21-16,0 21 0,1 0 15,-22 0-15,0 1 16,0-1-16,0 0 0,0 21 16,0-21-16,-22 1 0,1 20 15,0 0-15,-21-21 0,21 22 0,-22-1 16,22 0-16,-21 1 0,21-1 15,-22-21-15,22 22 0,0-1 16,21-21-16,0 21 0,0-20 0,0-1 16,0 0-16,0 0 0,0 0 0,21 0 15,0 1-15,0-22 0,1 21 16,-1-21-16,0 0 0,0 0 16,0 0-16,0 0 0,1 0 15,-1 0-15,0 0 16,0-21-16,0-1 0,0 1 15,-21 0-15,22 0 0</inkml:trace>
  <inkml:trace contextRef="#ctx0" brushRef="#br0" timeOffset="13155.38">4953 2794 0,'-21'0'16,"0"0"0,21-21-16,0 0 15,0 0-15,0-1 16,0 1-16,0 0 0,0 0 16,0 0-16,-22 0 15,22-1-15,0 44 31,0-1-15,0 21-16,0 0 0,0 1 16,0-1-16,0 0 0,0 22 0,0-22 15,0 22-15,0-1 0,0 1 16,0-1-16,0 22 0,0-22 0,0 1 16,0-22-16,-21 22 0,21-22 15,0 0-15,0 1 0,0-1 0,0-21 16,0 0-16,0 1 15,0-1-15,0-42 32,0-1-17,0-20-15,0 21 0,-21-21 16</inkml:trace>
  <inkml:trace contextRef="#ctx0" brushRef="#br0" timeOffset="13475.71">4678 2858 0,'0'0'0,"-21"-22"0,21 1 0,-22 0 16,22 0-16,0 0 0,0 0 15,0-1-15,0 1 0,22 0 0,20 0 16,-21 0-16,64 0 16,-43-1-16,22 1 0,-1 21 15,-21 0-15,22 0 0,-22 0 16,1 21-16,-1 1 0,-21 20 0,0 0 15,-21-21-15,0 22 0,0-1 16,0 0-16,-42 1 0,21-22 0,-22 21 16,1-21-16,21 22 0,-21-22 15,-1 0-15,22 0 0,-21 0 0,21-21 16,-1 22 0,44-22-1,-22-22-15,21 1 16,0 21-16,21-21 0,-21 0 0,1 0 15</inkml:trace>
  <inkml:trace contextRef="#ctx0" brushRef="#br0" timeOffset="13911.45">5503 2604 0,'0'0'0,"0"21"16,0 0-1,0 0-15,0 0 0,-21 22 16,0-22-16,21 21 0,-21 0 16,21 1-16,-21-22 0,21 21 15,0-21-15,0 22 0,0-22 0,0 0 16,0 0-16,21 0 0,0-21 16,0 0-16,0 0 0,0 0 0,1 0 15,-1 0-15,0 0 0,21-21 16,-21 0-16,1 21 0,20-42 0,-21 21 15,0-1-15,0 1 0,1-21 16,-1 21-16,0-22 0,0 1 0,-21 21 16,0-21-16,0 20 0,0 1 15,0 0-15,0 0 0,0 42 32,0 0-32,-21 0 0,21 1 0,-21 20 0,0-21 15,21 21-15,0 1 16,-22-22-16,22 21 0,-21-21 0,21 1 15,0-1-15,0 0 0,0 0 16,0 0-16,0 0 16,21-21-16,1 0 15,-1 0-15,-21-21 0,21 0 0,0 0 16,0 0-16</inkml:trace>
  <inkml:trace contextRef="#ctx0" brushRef="#br0" timeOffset="14387.35">6159 2328 0,'0'-21'0,"0"42"0,-21-42 16,0 42-1,21 1-15,0 20 16,0-21-16,-21 21 0,21 1 0,0-1 16,-21 22-16,21-22 0,0 0 15,-21 1-15,21-1 0,0-21 0,0 21 16,0 1-16,0-22 15,0 0-15,0 0 0,0 0 0,-22-21 16,22 22-16,0-44 31,0 1-31,22 0 16,-22 0-16,21 0 0,-21-22 16,21 22-16,0 0 0,-21 0 15,21-21-15,0 20 0,1 1 0,-1 0 16,21 21-16,-21 0 0,0-21 15,22 21-15,-22 0 0,21 0 0,-21 21 16,1 0-16,-1 0 0,0 1 16,-21-1-16,0 0 0,0 21 0,0-21 15,0 1-15,-21-1 16,0 21-16,-22-21 0,22 0 0,-21 1 16,-1-1-16,22 0 0,-21-21 15,21 21-15,0 0 0,-1-21 0,1 0 16,0 0-16,0 0 0,21-21 15,0 0 1,0 0-16,21 0 0,0-1 16,-21 1-16,21 0 0</inkml:trace>
  <inkml:trace contextRef="#ctx0" brushRef="#br0" timeOffset="15239.87">6604 2223 0,'0'0'0,"0"-22"16,0 44 15,0-1-31,0 0 0,0 21 16,0 1-16,0 20 0,0-21 16,0 22-16,-21-22 0,21 22 0,-21-22 15,21 22-15,-22-22 0,22 0 16,0 1-16,0-22 0,0 0 15,0 21-15,22-21 0,-1 1 16,0-22-16,0 0 0,0 0 16,0 0-16,1 0 0,-1-22 0,0 1 15,21 0-15,-21 21 0,1-42 16,-1 21-16,0-1 0,0 1 0,-21-21 16,0 21-16,21 0 0,-21-22 15,21 22-15,-21 0 0,0 42 31,0 21-15,0-20-16,0-1 0,0 0 16,0 21-16,0-21 0,0 1 0,0-1 15,0 0-15,0 0 0,0 0 16,0 0-16,22-21 16,-1 22-16,0-22 0,0 0 15,0 0-15,0 0 0,1 0 0,-1-22 16,0 1-16,0 21 0,0-21 15,0 0-15,-21 0 0,22 0 0,-1-1 16,0-20-16,0 21 0,0 0 16,0-22-16,-21 22 0,22-21 0,-1 21 15,0 0-15,-21-1 16,21 22-16,0 0 16,-21 22-1,21-22 16,1 0 1,-22-22-32,0 1 15,0 0-15,0 0 16,-22 21 0,1 0-16,0 0 15,0 0-15,21 21 16,-21 0-16,0 0 0,21 22 15,-22-22-15,22 21 0,0-21 0,-21 22 16,21-1-16,-21-21 0,21 22 16,0-22-16,0 0 0,0 0 15,0 0-15,0 0 0,21-21 0,0 0 16,1 22-16,-1-22 0,0 0 16,0 0-16,0 0 0,0 0 0,1 0 15,20-22-15,-21 1 0,0 21 16,0-21-16,1 0 0,-1 0 0,0 0 15,-21-1-15,0 1 0,21-21 16,-21 21-16</inkml:trace>
  <inkml:trace contextRef="#ctx0" brushRef="#br0" timeOffset="15411.76">7197 2286 0,'0'0'0,"-22"0"0,-20 0 0,21 0 16,0 21-16,0-21 16,21 21-16,21-21 15,0 0 1</inkml:trace>
  <inkml:trace contextRef="#ctx0" brushRef="#br0" timeOffset="16615.59">9059 2836 0,'0'0'0,"-21"22"0,21-1 16,-21-21-16,21-21 31,0-1-15,21 1-16,0 0 15,0-21-15,1 21 0,20-22 16,-21 1-16,0-22 0,22 22 0,-22-21 15,21 20-15,-21 1 0,0 0 16,-21-22-16,0 43 0,0-21 0,0-1 16,0 22-16,0 0 0,-21 21 15,0 0-15,0 0 16,-21 0-16,20 21 0,1 0 0,-21 0 16,21 22-16,0-1 0,21 0 15,0 1-15,0-1 0,0 0 0,0 1 16,0-1-16,21 0 0,0-20 15,0 20-15,21-21 0,-20 21 16,-1-20-16,21-1 0,-21 0 16,0 0-16,1 0 0,-1 0 0,0-21 15,-21 22-15,0-1 0,0 0 16,-21-21-16,0 0 16,-22 0-16,22 0 0,-21 0 0,21 0 15,-22 0-15,22 0 0,-21 0 16,21-21-16,-1 21 0,-20-21 0,21-1 15,0 22 1,42 0 0,0 22-1,0-1-15,0-21 0,1 21 0,-1 0 16,0 0-16,0-21 16,0 21-16,0-21 0,22 0 0,-22 22 15,0-22-15,0 0 0,22 0 16,-22 0-16,0 0 0,21-22 0,-21 22 15,22-21-15,-1 0 0,-21 0 16,22 0-16,-1-22 0,0 22 0,-21-21 16,22 0-16,-22-1 0,0 1 15,0 0-15,0-1 0,1-20 0,-1 20 16,-21 1-16,0-21 0,0 20 16,0 1-16,0 21 0,0-22 0,0 22 15,0 0-15,-21 21 16,-1 0-1,22 21-15,-21 22 0,21-22 16,0 21-16,-21 0 0,0 1 0,21 20 16,-21-20-16,21 20 0,0-21 15,0 1-15,0-1 0,0 0 0,0 1 16,0-22-16,21 0 0,0 0 16,0 0-16,22 1 0,-22-22 0,0 0 15,0 0-15,21 0 0,-20 0 16,-1 0-16,21-22 0,-21 1 15,0 21-15,-21-21 0,22-21 0,-22 21 16,21-1-16</inkml:trace>
  <inkml:trace contextRef="#ctx0" brushRef="#br0" timeOffset="16795.49">9779 2455 0,'0'0'0,"0"22"0,21-22 31,21 0-31,-20 0 0,20 0 0,0 0 16,22 0-16,-22-22 0,0 22 15,22-21-15,-22 0 0,1 21 16,-1-21-16,0 0 0,1 21 16</inkml:trace>
  <inkml:trace contextRef="#ctx0" brushRef="#br0" timeOffset="18248.03">10668 2709 0,'63'0'16,"-41"0"-16,-1 0 15,0-21-15,0 0 16,0 0-16,-21 0 0,0 0 0,0-1 15,0 1-15,0 0 0,0 0 16,0 0-16,0 0 0,0-1 0,-21 1 16,0 0-16,0 0 0,0 21 15,-1 0-15,-20 0 0,21 0 0,-21 21 16,20 0-16,-20 0 0,21 22 16,0-22-16,-22 21 0,22 22 0,0-22 15,0 0-15,0 1 16,0-1-16,21 0 0,0-20 0,0 20 0,0-21 15,0 0-15,0 0 0,0 1 16,21-22-16,0 0 0,0 0 16,0 0-16,22 0 0,-22 0 15,21 0-15,-21-22 0,22 1 0,-1 0 16,0 0-16,-21 0 0,22-22 16,-22 22-16,0-21 0,0 21 0,0-22 15,-21 1-15,0 21 0,0-21 16,0 20-16,0 1 0,0 0 0,0 0 15,0 0-15,0 42 16,-21-21 0,21 21-16,-21 21 0,21-20 15,0-1-15,0 21 0,0-21 0,0 0 16,0 22-16,0-22 0,0 21 16,0-21-16,0 1 0,0-1 15,21-21-15,0 21 0,1 0 0,-1-21 16,0 0-16,21 0 15,-21 0-15,1 0 0,-1-21 0,0 0 16,21 0-16,-21-1 0,1 1 16,-1 0-16,0-21 0,0-1 0,0 1 15,0 0-15,1-1 0,-1 1 16,0-21-16,-21 20 0,21 1 0,-21 0 16,21-22-16,-21 22 0,21 21 15,-21-22-15,0 22 0,0 0 0,0 0 16,0 0-16,0 42 31,-21 21-31,21-21 0,0 0 0,-21 22 16,0 20-16,21-20 0,-21 20 15,21-21-15,0 22 0,0-1 0,0-20 16,0 20-16,0-20 0,0-1 16,0 0-16,0 1 0,0-22 0,0 0 15,21 0-15,0 0 0,0-21 16,0 0-16,1 0 0,-1 0 15,0 0-15,0 0 0,21 0 0,-20-21 16,-1 0-16,0 0 0,21 0 16,-21-1-16,1-20 0,-22 21 15,21 0-15,-21-22 0,21 22 0,-21 0 16,0-21-16,0 21 0,0-1 16,0 44-1,-21-22-15,21 21 16,-21 0-16,21 0 0,0 21 15,0-20-15,0-1 0,0 0 0,0 0 16,0 0-16,0 22 0,0-22 16,0 0-16,0 0 0,21-21 15,0 0-15,-21 21 0,21-21 16,0 0-16,0 0 0,22 0 0,-22 0 16,0 0-16,0-21 15,22 0-15,-22 0 0,0 0 0,21-1 16,-21 1-16,1 0 0,20-21 15,-21-1-15,21 22 0,-20-21 0,20 21 16,-21-22-16,0 22 0,0 0 0,1 0 16,-1 21-16,0 0 15,-21 21 17,0 0-17,21-42 32,-21 0-47,0 0 16,0 0-16,0-1 15,0 1-15,0 0 16,-21 21 0,0 0-16,0 21 15,-1 0-15,22 1 0,-21-1 16,0 21-16,0-21 0,0 22 0,21-22 15,-21 21-15,-1-21 0,22 22 16,0-22-16,0 21 0,0-21 16,0 0-16,0 1 0,0-1 0,0 0 15,0 0-15,22-21 16,-1 21-16,0-21 0,0 0 0,0 0 16,0 0-16,1 0 0,-1 0 15,0 0-15,0-21 0,0 0 16,0 21-16,-21-21 0,0 0 15,22-1-15,-1 22 0,-21-21 0,0 0 16,0 0-16,21-21 0,-21 20 0</inkml:trace>
  <inkml:trace contextRef="#ctx0" brushRef="#br0" timeOffset="18454.91">12107 2117 0,'0'0'0,"-42"0"0,21 0 0,0 0 16,-1 0-16,1 0 0,0 0 15,0 0-15,0 0 0,42 0 47</inkml:trace>
  <inkml:trace contextRef="#ctx0" brushRef="#br0" timeOffset="18627.82">11028 2350 0,'0'0'0,"-21"21"0,-22-21 15,43 21-15,43-21 16,-22 0-1,21-21-15,0 21 0,22 0 16,-22-21-16,22 21 0,-22-22 0,0 22 16</inkml:trace>
  <inkml:trace contextRef="#ctx0" brushRef="#br0" timeOffset="19247.5">13356 2498 0,'0'0'0,"0"-43"15,-21 1-15,21 21 0,0 0 0,0 0 16,0-1-16,0 1 0,0 0 15,0 0-15,0 0 0,0 0 16,21 21-16,0 0 0,0 0 16,1 0-16,-1 21 0,0-21 15,0 42-15,0-21 0,22 22 0,-22-1 16,0 0-16,0 1 0,-21-1 16,0 21-16,21-20 0,-21-1 0,0 0 15,0-20-15,0 20 0,0-21 16,0 0-16,0 0 0,0 1 0,-21-22 31,21-22-15,0 1-16,0 0 0,0-21 15,0 21-15,0-22 0,0 1 16,21 0-16,0-1 0,-21 1 16,22 0-16,-22-1 0,21 22 0,-21-21 15,21 21-15,-21-22 0,21 43 16,0-21-16,-21 0 0,21 21 15,1 0-15,-1 0 16,-21 21-16,21 0 0</inkml:trace>
  <inkml:trace contextRef="#ctx0" brushRef="#br0" timeOffset="19695.27">14287 2328 0,'0'0'0,"-21"0"16,0 0-16,0 0 16,0 0-16,0 0 0,-1 0 0,1 22 15,0-1-15,0 0 0,0 21 16,0-21-16,-1 22 0,1-22 0,0 21 16,21-21-16,0 22 0,0-22 15,0 21-15,0-21 0,0 1 0,21-1 16,0-21-16,1 21 15,20-21-15,-21 0 0,21 0 0,-20 0 16,20 0-16,0 0 0,-21 0 16,22-21-16,-1 21 0,-21-21 0,22-1 15,-22 1-15,0 0 0,0-21 16,0 21-16,-21-1 0,0-20 0,0 21 16,0-21-16,0-1 0,0 22 0,-21-21 15,0 21-15,-21-1 0,20 1 16,1 0-16,-21 21 0,21 0 15,-22 0-15,1 0 0,21 21 0,-21 0 16,20 1-16,1-1 0,0 0 16,0 0-16,0 21 0,0-20 15,21 20-15,0-21 0,0 0 0,0 0 16,0 1-16,21-1 0,0 0 16,21 0-16,-21-21 0,22 0 0,-1 0 15,0 0-15,1 0 0</inkml:trace>
  <inkml:trace contextRef="#ctx0" brushRef="#br0" timeOffset="19932.13">14838 2392 0,'0'0'0,"0"-21"0,0 42 47,0 0-47,0 0 0,0 0 0,0 22 16,0-22-16,0 21 0,-21-21 15,21 22-15,-22-22 0,22 0 0,0 0 16,0 0-16,0 1 0,0-1 16,0 0-16,0-42 47,0 0-47,22 21 0,-1-22 0</inkml:trace>
  <inkml:trace contextRef="#ctx0" brushRef="#br0" timeOffset="20203.11">14922 2223 0,'0'0'16,"0"-22"-16,-21 22 15,0 0-15,0 0 16,42 0 15,0 0-31,0 0 16,1-21-16,-1 21 0,-21-21 0,21 0 15,-21 0-15,0 0 16,-21 21 0,0 0-16,-1 0 0,1 0 15,0 0-15,0 0 16,0 21-16,21 0 0,0 0 16,0 0-16,21 0 15,0 1-15,21-22 0,-20 21 16</inkml:trace>
  <inkml:trace contextRef="#ctx0" brushRef="#br0" timeOffset="20827.11">15706 2519 0,'0'-21'15,"0"0"-15,0-1 16,0 1-16,0 0 0,0 0 16,0 0-16,0 0 0,-22 21 15,1-22-15,0 1 0,0 21 16,0 0-16,0 0 0,-1 0 16,1 0-16,-21 21 0,21 1 0,-22-1 15,22 0-15,-21 21 16,21-21-16,-22 22 0,22-1 0,-21 0 15,21-20-15,0 20 0,-1 0 16,22-21-16,-21 22 0,21-22 0,0 0 16,0 0-16,21 0 0,1 1 0,-1-1 15,21-21-15,-21 0 0,22 0 16,-1 0-16,-21 0 0,21 0 0,1 0 16,-1-21-16,-21 21 0,22-22 15,-22 1-15,21 0 0,-21 0 0,0-21 16,1 20-16,-1-20 0,0 0 15,0-1-15,0-20 0,0 21 0,1-22 16,-1 1-16,-21 20 16,21-20-16,0-1 0,-21 1 0,0 20 15,0-20-15,0 21 0,0-1 16,0 1-16,0 21 0,0 0 0,0-1 16,0 44-1,-21-1-15,21 21 0,-21 0 16,0 1-16,21 20 0,0-20 15,0 20-15,-22 1 0,22-1 0,0 1 16,0-22-16,0 21 0,0 1 16,0-22-16,0 1 0,0-1 0,22 0 15,-22 1-15,21-22 0,0 0 16,0 0-16,0 0 0,0 0 16,1-21-16,-1 0 0,21 0 15,-21 0-15,0-21 0,22 0 0,-1 0 16</inkml:trace>
  <inkml:trace contextRef="#ctx0" brushRef="#br0" timeOffset="22731.13">17314 2498 0,'0'0'0,"21"0"0,-21 21 0,22-21 15,-1 0 1,0 0-16,0 0 0,0-21 16,0 0-1,-21-1-15,22 22 0,-22-21 0,0 0 16,0 0-16,0 0 16,0 0-16,0-1 0,0 1 15,-22 0-15,1 0 0,0 0 0,0 0 16,0 21-16,0 0 15,-22 0-15,22 0 0,0 0 0,-21 0 16,20 21-16,1 0 0,0 0 16,0 0-16,0 0 0,0 22 0,21-22 15,-22 21-15,22 1 0,0-1 16,0-21-16,0 21 0,0-20 0,0-1 16,22 21-16,-1-21 0,0-21 15,0 21-15,0-21 0,22 0 16,-22 0-16,0 0 0,0 0 15,21 0-15,-20 0 0,-1-21 0,0 0 16,21 0-16,-21 0 0,1 0 16,-1-1-16,0 1 0,0 0 0,-21-21 15,21 21-15,0-1 0,-21-20 16,0 21-16,0 0 0,0-22 0,22 43 16,-22-21-16,0 0 0,0 42 31,0 0-31,0 1 15,0-1-15,0 21 0,-22-21 0,22 22 16,0-1-16,0 0 16,0 1-16,0-22 0,0 21 0,22-21 15,-1 22-15,0-22 0,0 0 16,21 0-16,-20-21 0,20 21 0,0-21 16,1 0-16,-1 0 0,21 0 15,-20 0-15,20-21 0,-20 21 0,20-21 16,-21 0-16,22 0 0,-22-1 15,1-20-15,-1 21 0,0-21 0,-21 20 16,1-20-16,20 0 0,-42-1 16,21 22-16,-21-21 0,0 21 0,0-22 15,0 22-15,0 0 16,-21 0-16,0 21 0,0 0 0,-1-21 0,-20 21 16,21 0-16,-21 0 15,-1 21-15,22-21 0,-21 21 0,-1 0 16,1 22-16,21-22 0,-21 21 15,20-21-15,1 22 0,0-1 0,21-21 16,-21 21-16,21-20 0,0 20 16,0-21-16,0 0 0,21 0 0,0-21 15,22 22-15,-22-22 0,0 0 16,21 0-16,-21 0 0,22 0 0,-22-22 16,21 1-16,1 21 15,-22-42-15,21 21 0,-21 0 0,22-22 16,-22 22-16,0-21 0,0-1 0,21 1 15,-20 0-15,-1-1 0,-21-20 16,21 21-16,0-1 0,0 1 16,-21 0-16,0-1 0,21 1 0,-21 21 15,0-22-15,0 22 0,0 0 16,-21 42 0,21 0-16,-21 1 15,0 20-15,21 0 0,-21 1 0,0-1 16,-1 0-16,22 1 0,-21-1 15,21 21-15,-21-20 0,21-1 16,0 22-16,0-22 0,0 0 16,0 1-16,0-1 0,21-21 0,0 21 15,1-20-15,-1-1 0,0 0 16,0 0-16,21-21 0,-20 0 0,20 0 16,-21 0-16,21 0 0,-20 0 15,20 0-15,-21 0 0,21-21 0,1 0 16,-22 21-16,0-21 0,21-22 15,-20 22-15,-1 0 0,0-21 0,0 20 16,0-20-16,-21 21 0,0-21 16,0 20-16,0 1 0,0 0 0,0 0 15,0 0-15,-21 21 16,0 0-16,0 0 0,0 0 16,-1 0-16,1 21 0,0 0 15,0 0-15,0 0 0,-22 22 0,43-22 16,-21 21-16,0-21 0,21 22 15,-21-22-15,21 21 0,0-21 0,0 1 16,0-1-16,0 0 0,0 0 16,0 0-16,21-21 0,0 0 0,0 21 15,1-21-15,-1 0 0,0 0 16,0 0-16,0-21 0,0 21 0,1-21 16,-1 0-16,0 0 0,0 0 15,21-22-15,-20 1 0,-1 21 16,0-43-16,0 22 0,0 0 15,0-22-15,1 22 0,-1-1 0,0-20 16,0 21-16,0-22 0,0 22 16,1-1-16,-22 1 0,0 0 0,0 21 15,0-22-15,0 22 0,0 0 16,-22 21 0,1 21-16,0 0 15,0 22-15,0-1 0,0 0 0,-1 1 16,1 20-16,0-21 0,0 22 15,21-1-15,-21-20 0,0 20 0,-1 1 16,22-22-16,-21 22 16,21-22-16,0 0 0,0 1 0,0-22 15,0 21-15,0-21 0,0 0 16,43 1-16,-22-1 0,0-21 0,0 0 16,21 21-16,-20-21 0,20 0 15,-21 0-15,21 0 0,-20 0 0,20 0 16,-21-21-16,21 0 0,-20 21 15,20-22-15,-21 1 0,0 0 0</inkml:trace>
  <inkml:trace contextRef="#ctx0" brushRef="#br0" timeOffset="23086.93">20405 2032 0,'0'0'0,"-22"-21"0,1 21 15,0 0-15,0 0 0,0 0 16,0 21-16,-1-21 16,1 21-16,0 0 0,0 1 0,21 20 15,-21-21-15,0 0 16,-1 22-16,22-1 0,0-21 0,0 21 15,-21 1-15,21-1 0,0 0 16,0 1-16,0-1 0,0 0 0,0-20 16,0 20-16,0-21 0,0 21 15,0-20-15,21-1 0,1 0 0,-1 0 16,0 0-16,0-21 16,0 0-16,0 0 0,1 0 0,-1 0 15,0 0-15,0 0 0,0-21 16,0 21-16,22-21 0</inkml:trace>
  <inkml:trace contextRef="#ctx0" brushRef="#br0" timeOffset="23405.76">21061 1969 0,'0'0'0,"0"-22"0,21 22 31,0 0-31,0 22 16,0-1-16,1 0 0,-1 0 0,0 0 15,0 22-15,0-1 0,-21-21 16,0 21-16,0 1 0,0-1 0,0 22 16,-21-22-16,0 21 15,0-20-15,0 20 0,-1-20 0,-20-1 16,21 0-16,0 1 0,-22-1 0,22 0 15,0-21-15,0 1 0,0-1 16,0 0-16,-1 0 0,22 0 0,-21-21 16,0 21-16,0-21 15,0 0-15</inkml:trace>
  <inkml:trace contextRef="#ctx0" brushRef="#br0" timeOffset="24624.13">8255 3514 0,'21'0'0,"0"-21"31,0-1-31,1 1 16,-22 0-16,21 0 15,0 0-15,-21 0 0,0-1 16,0 1 0,-21 21-16,0 0 15,-1 0-15,1 0 0,0 0 16,0 21-16,-21-21 0,20 22 0,1-1 15,-21 0-15,21 0 0,0 0 16,-1 0-16,1 1 0,0-1 16,0 0-16,21 0 0,0 0 15,0 0-15,21-21 16,0 0-16,0 0 16,1 0-16,-1 0 0,0 0 0,21 0 15,-21 0-15,1 22 0,20-22 16,-21 0-16,0 21 0,0-21 0,-21 21 15,22 0-15,-22 0 16,0 0-16,0 1 0,0-1 16,-22 0-16,1-21 0,0 21 0,0 0 15,0 0-15,-22-21 16,22 22-16,0-1 0,-21-21 0,21 0 16,-1 0-16,22 21 0,-21-21 15,21-21 16,0 0-31,21 21 16,1 0-16,-1 0 0,0 0 16,0 0-16,0 0 15,-21 21 1,0 0-16,0 21 16,0-21-16,0 1 0,-21 20 0,0-21 15,0 21-15,0 1 16,-1-22-16,1 21 0,0 1 0,0-1 15,0 0-15,21-21 0,-21 22 0,21-22 16,0 0-16,0 0 0,0 0 16,0 1-16,21-22 15,0 0-15,0 0 0,0 0 16,0 0-16,1 0 0,20 0 0,-21 0 16,0 0-16,0-22 0,1 22 15,-1 0-15,0-21 0,0 21 0,0-21 16,-21 0-16,21 0 0,1 21 15,-22-21-15,0-1 16,0 1 0</inkml:trace>
  <inkml:trace contextRef="#ctx0" brushRef="#br0" timeOffset="25484.3">8678 5207 0,'21'0'16,"1"0"0,-1 0-16,-21-21 0,21 21 15,21-21-15,-21 21 0,1-21 16,20 21-16,-21-22 0,0 1 0,22 0 15,-22 0-15,0 21 16,0-21-16,0 0 0,-21-1 0,0 1 16,0 0-16,0 0 0,-21 0 15,0 21-15,-21 0 0,20 0 16,-20 0-16,0 0 0,-1 0 0,1 0 16,0 21-16,-1 0 0,1-21 15,21 21-15,-21 22 0,20-22 0,-20 0 16,21 0-16,21 0 0,0 0 15,0 1-15,0-1 0,0 0 0,0 0 16,0 0-16,0 0 0,21 1 16,0-1-16,22 0 0,-22 0 0,0 0 15,21 0-15,-21 1 16,1-1-16,20-21 0,-21 21 0,0 0 16,0 0-16,1 0 0,-22 1 15,0-1-15,0 0 0,0 0 16,-22 0-16,1-21 0,-21 21 15,0-21-15,-1 0 0,1 0 16,0 0-16,-1 0 0,1 0 0,21 0 16,-22 0-16,22 0 0,-21 0 15,21-21-15,0 21 0,-1-21 0,1 0 16,0 21 0,21-21-1,21 0 16,0 21-31,-21-22 0,22 22 0,20 0 16</inkml:trace>
  <inkml:trace contextRef="#ctx0" brushRef="#br0" timeOffset="25952.04">9377 5059 0,'0'0'0,"-21"0"31,-1 0-31,1 0 0,0 21 16,21 0-16,-21 0 0,0 1 0,0 20 16,-1-21-16,1 21 0,21 1 0,-21-22 15,21 21-15,-21 1 0,21-1 16,0-21-16,0 21 0,0 1 0,0-22 15,0 0-15,0 0 0,21 0 16,0 1-16,0-1 0,1-21 0,-1 0 16,21 0-16,-21 0 0,0 0 15,1 0-15,20-21 0,-21-1 0,0 1 16,0 0-16,22 0 0,-22-21 16,0 20-16,0-20 0,0 21 15,-21-21-15,0-1 0,0 1 0,0 0 16,0-1-16,0 1 0,-21 0 15,0-1-15,0 22 0,0-21 0,0 21 16,-1 21-16,-20 0 0,21 0 16,0 0-16,0 0 0,-1 0 0,1 21 15,0 0-15,0 0 0,0 21 16,21-20-16,0-1 0,0 0 0,0 21 16,0-21-16,21 1 0,0-1 15,0-21-15,0 0 0</inkml:trace>
  <inkml:trace contextRef="#ctx0" brushRef="#br0" timeOffset="26267.85">10308 4953 0,'0'0'15,"-21"-21"-15,0 0 0,0 21 0,-1 0 16,1 0-1,21 21-15,0 0 0,-21 0 16,21 22-16,0-1 0,-21 0 0,21 1 16,0-1-16,0 0 0,0 22 15,0-22-15,-21 0 0,21 22 0,-21-22 16,21 1-16,-22-1 0,22 0 16,0 1-16,0-22 0,0 21 0,0-21 15,-21 0-15,21 1 0,0-1 16,0 0-16,0-42 31,0 0-31,0-1 0,0 1 16,0 0-16,0-21 0,21 21 0,-21-22 15</inkml:trace>
  <inkml:trace contextRef="#ctx0" brushRef="#br0" timeOffset="26567.68">10139 5122 0,'0'0'0,"-64"-63"16,64 42-1,-21 0-15,21-1 0,0 1 16,0 0-16,0 0 0,21 21 16,0-21-16,22 0 0,-22 21 0,21 0 15,1 0-15,20 0 0,-21 0 16,1 0-16,-1 21 0,0 0 0,-20 0 16,-1 0-16,0 0 0,0 22 15,-21-22-15,0 21 0,0-21 0,-21 22 16,0-22-16,0 0 0,-22 0 15,1 0-15,0 1 0,-22-1 16,22 0-16,-1 0 0,-20 0 0,21-21 16,20 21-16,-20-21 0,21 0 15,42 0 1,0 0 0,22-21-16,-22 21 0,21-21 0,0 0 15,-20 0-15</inkml:trace>
  <inkml:trace contextRef="#ctx0" brushRef="#br0" timeOffset="26919.99">11536 4487 0,'0'0'0,"0"-21"15,-21 21-15,21 21 16,-22 1-16,1-1 16,0 0-16,21 21 0,-21 1 15,0 20-15,0-21 0,-1 22 0,-20 21 16,21-22-16,-21 22 0,20-22 16,1 1-16,-21-1 0,21 22 15,0-43-15,-1 22 0,22-1 0,0-20 16,0-1-16,0 0 0,0 1 15,0-1-15,22-21 0,-1 0 0,21 0 16,-21 1-16,0-22 0,22 0 16,-1 0-16,-21 0 0,22 0 0,-1 0 15,-21 0-15,21-22 0,1 1 0,-22 0 16,21-21-16,1 21 0</inkml:trace>
  <inkml:trace contextRef="#ctx0" brushRef="#br0" timeOffset="27167.85">11853 4784 0,'-42'0'16,"42"21"-1,0 0-15,-21-21 0,21 21 16,0 0-16,0 1 0,0-1 0,0 0 15,0 0-15,0 0 0,0 0 16,0 1-16,0-1 0,21-21 31,0 0-15,0-21-16</inkml:trace>
  <inkml:trace contextRef="#ctx0" brushRef="#br0" timeOffset="27350.76">12023 4699 0,'0'0'0,"-22"21"31,22 0-31,-21-21 0,0 22 0,21-1 16,0 0-16,0 0 0,0 0 16,0 0-16,0 1 15,0-1-15,0 0 0,0 0 16,21-21-16,0 21 15,1-21-15</inkml:trace>
  <inkml:trace contextRef="#ctx0" brushRef="#br0" timeOffset="29973.55">12636 5207 0,'0'0'0,"22"0"31,-1 0-15,-21-21-1,0 0-15,0 0 16,0-1-16,0 1 16,0 0-16,0 0 0,-21 0 15,-1 21 1,1 0-16,0 0 0,0 21 16,0 0-16,0 0 15,21 22-15,-22-22 0,1 21 16,0-21-16,21 22 0,0-22 15,-21 21-15,21 0 0,0-20 0,0-1 16,0 0-16,0 0 0,0 0 0,0 0 16,0 1-16,21-22 15,0 0-15,0 0 0,1 0 16,-1 0-16,0-22 0,0 22 16,0-21-16,0 0 0,-21 0 0,22 0 15,20 0-15,-21-1 0,0-20 16,-21 21-16,21-21 0,1 20 0,-1-20 15,-21 21-15,0-21 0,0 20 16,0 1-16,21 0 0,-21 0 16,0 42 15,0 0-31,0 22 0,-21-22 0,21 21 16,0-21-16,0 22 0,0-1 15,0-21-15,0 21 0,0-20 0,0-1 16,21 0-16,21 0 0,-21 0 15,1 0-15,20 1 0,0-22 0,1 0 16,-1 0-16,0 0 0,1 0 16,20 0-16,-21 0 0,22 0 0,-22-22 15,22 1-15,-22 0 0,0 0 0,1 0 16,-1 0-16,-21-1 16,0 1-16,1-21 0,-22 21 0,21-22 15,-21 22-15,0-21 0,0 21 16,-21 0-16,-1-22 0,1 22 0,0 21 15,0-21-15,-21 21 0,20 0 16,-20 0-16,21 0 0,-21 21 0,-1 0 16,22 0-16,-21 1 0,21 20 0,-22-21 15,22 21-15,0 1 0,0-22 16,21 21-16,0-21 0,0 1 0,0-1 16,0 0-16,0 0 0,0 0 15,21 0-15,0-21 0,0 0 0,0 0 16,1 0-16,-1 0 0,21 0 15,-21 0-15,0 0 0,22 0 16,-22-21-16,0 0 0,0 0 0,0 0 16,22-22-16,-22 22 0,0-21 15,-21 0-15,21-1 0,0-20 0,1 20 16,-1-20-16,-21 21 0,21-22 16,-21 1-16,21 20 0,-21 1 0,0 0 15,0-1-15,0 22 0,0 0 16,0 0-16,0 0 0,0 42 31,0 0-31,0 21 0,0-21 0,-21 22 16,0 20-16,21-20 0,-21 20 15,21-21-15,0 22 0,0-22 16,0 22-16,0-22 0,0 0 0,0 1 16,0-1-16,21 0 0,0-20 15,0-1-15,0 21 0,0-21 0,1-21 16,20 21-16,-21 1 0,21-22 15,-20 0-15,20 0 0,0 0 0,-21 0 16,22 0-16,-1-22 0,0 1 0,1 0 16,-22 0-16,21 0 15,-21 0-15,22-1 0,-22 1 0,0-21 0,-21 21 16,0-22-16,0 22 16,0-21-16,0 21 0,0 0 0,0-1 15,0 1-15,-21 0 0,0 21 16,0 0-16,-1 0 0,-20 0 0,21 0 15,0 0-15,-22 21 0,22 0 0,-21-21 16,21 43-16,0-22 0,-1 0 16,1 0-16,0 22 0,0-22 0,0 0 15,21 0-15,0 21 0,0-20 16,0-1-16,0 0 0,0 0 0,0 0 16,21 0-16,0-21 15,0 0-15,0 0 0,1 0 0,-1 0 16,0 0-16,0 0 0,0 0 0,22 0 15,-22-21-15,0 0 16,21 0-16,-21 0 0,1-22 0,-1 22 16,0-21-16,0 0 0,0-1 15,0 1-15,1-22 0,-1 22 0,-21-21 16,0-1-16,21 1 0,-21 20 0,21-20 16,-21 20-16,0 1 0,0 0 15,0 21-15,0-22 0,0 22 0,0 0 16,0 42 15,0 0-31,0 0 0,0 22 0,0-22 16,0 21-16,-21 1 0,21 20 15,-21-21-15,0 22 0,21-1 16,-22-20-16,22 20 0,0-20 0,-21-1 16,21 21-16,0-41 0,0 20 0,0 0 15,0-21-15,0 1 0,0-1 16,0 0-16,21 0 0,1 0 0,-1-21 15,0 0-15,0 0 0,0 0 16,0 0-16,22 0 0,-22 0 0,21-21 16,-21 21-16,22-21 0,-22 0 0,0 0 15,0-1-15,22 1 16,-22 0-16,0 0 0,-21-21 0,21 20 16,-21 1-16,0 0 15,0 42 1,0 0-1,-21 1-15,21-1 16,0 0-16,-21 0 0,21 0 16,0 0-16,0 1 0,0-1 15,0 0-15,21-21 16,0 0 0,0 0-16,0 0 15,1-21-15,-22 0 16,21-1-16,0 1 15</inkml:trace>
  <inkml:trace contextRef="#ctx0" brushRef="#br0" timeOffset="30287.37">15071 4805 0,'0'0'16,"-64"-21"-16,43 21 15,0 0-15,0 0 0,-1 0 0,22 21 16,-21 0-16,21 0 15,0 0 1,21-21 0,1 0-16,-1 0 0,0 0 15,0 0-15,0 0 0,-21-21 16,21 0-16,1 0 0,-22 0 16,0 0-16,0-1 15,-22 22-15,1 0 0,0-21 16,0 21-16,0 0 0,0 0 15,-1 0-15,1 0 0,21 21 16,-21 1-16,21-1 0,-21 0 16,21 0-16,0 21 0,0-20 15,0-1-15,0 21 0,0-21 16,0 0-16,21 1 0</inkml:trace>
  <inkml:trace contextRef="#ctx0" brushRef="#br0" timeOffset="30787.77">15388 5165 0,'0'0'0,"-21"0"0,0 21 0,0 0 16,-1 0-16,1 0 15,21 1-15,0-1 16,0 0-16,0 0 0,0 0 15,0 0-15,0 1 0,0-1 16,0 0-16,0 0 0,0 0 16,0-42 31,0 0-32,0 0-15,0 0 0,0-22 0,21 22 16,1 0-16,-1-21 0,0 20 15,0-20-15,0 0 0,22 21 0,-22-1 16,21-20-16,-21 21 16,22 0-16,-22 0 0,21 21 0,0 0 15,-20 0-15,-1 0 0,21 0 16,-21 21-16,0 0 0,-21 0 0,0 0 16,22 22-16,-22-22 0,0 21 0,0-21 15,0 22-15,0-22 0,-22 21 16,1-21-16,21 0 0,-21 1 0,0-1 15,0 0-15,21 0 0,0 0 16,-21-21-16,42 0 47</inkml:trace>
  <inkml:trace contextRef="#ctx0" brushRef="#br0" timeOffset="31447">16489 5186 0,'0'0'0,"0"-21"0,0 0 16,0-1-16,0 1 0,0 0 0,0 0 16,0 0-16,-21 21 0,-1 0 15,1 0-15,0 0 0,0 0 16,-21 21-16,20 0 0,1 0 0,-21 0 15,21 1-15,0 20 16,-22-21-16,22 0 0,0 22 0,21-22 16,0 0-16,0 21 0,0-21 15,0 1-15,0-1 0,0 0 16,21-21-16,0 0 0,0 0 0,1 0 16,-1 0-16,0 0 0,21 0 15,-21-21-15,1 21 0,-1-21 0,0 21 16,0-22-16,0 1 0,0 0 15,-21 0-15,0 0 0,22 0 0,-22-1 16,21 1-16,-21 0 0,0 0 16,0 0-16,0 0 15,0 42 17,0 0-32,0 0 0,0 0 0,0 0 15,0 22-15,-21-22 0,-1 21 16,22-21-16,0 22 0,0-1 0,0 0 15,0 1-15,0-1 0,0 0 0,0 22 16,0-22-16,0 1 0,0-1 16,0 0-16,0 22 0,0-22 0,0 0 15,0 1-15,0-1 0,-21 0 16,21 22-16,-21-22 0,0 1 16,0 20-16,21-21 0,-21 1 0,-1 20 15,1-20-15,-21-1 0,21 0 16,0 1-16,-1-1 0,1-21 0,0 21 15,0-20-15,0-1 0,0-21 0,-1 21 16,1-21-16,0 0 0,0 0 16,0 0-16,0 0 0,-22 0 0,22-21 15,0 21-15,0-21 0,0-1 0,-1 1 16,-20 0-16,21 0 0,0-21 16,21 20-16,0-20 0,0 0 0,0 21 15,0-22-15,0 1 0</inkml:trace>
  <inkml:trace contextRef="#ctx0" brushRef="#br0" timeOffset="31955.7">16912 4509 0,'0'0'0,"0"21"15,0 0-15,0 0 16,-21 0-1,21 0 1,-21-21 0,21-21 31,0 0-47,0 0 15,0 0-15,0 0 0,0-1 16,0 1-1,21 21-15,-21 21 32,0 1-32,0-1 15,0 0-15,0 0 0,0 0 16,0 0-16,-21 1 0,0-1 0,21 0 16,-22-21-16,22 21 0,-21 0 15,21 0 1</inkml:trace>
  <inkml:trace contextRef="#ctx0" brushRef="#br0" timeOffset="32219.54">17145 4593 0,'0'-21'0,"0"42"0,0-63 16,21 42-16,-21 21 62,0 0-62,0 0 0,-21-21 16,21 22-16,-21-22 0,21 21 16,0 0-16,-21-21 0,21 21 0,0 0 31</inkml:trace>
  <inkml:trace contextRef="#ctx0" brushRef="#br0" timeOffset="32647.4">17293 4233 0,'0'0'0,"-21"-21"16,21 0-16,21 21 31,0 0-31,0 0 0,1 0 16,20 0-16,-21 21 0,0 0 16,22 22-16,-22-22 0,21 21 0,-21-21 15,0 22-15,1-1 16,-1 0-16,0 1 0,-21 20 0,0-20 15,0 20-15,0-21 0,0 22 16,0-1-16,0 1 0,0-1 0,-21-20 16,21 20-16,-21 1 0,-22-22 15,22 0-15,0 22 0,-21-22 0,20-21 16,-20 22-16,0-1 0,21-21 0,-22 0 16,22 1-16,-21-1 0,21 0 15,-1 0-15,1-21 0,21 21 16,0-42 31,21 21-47,1-21 0,-1 0 0,0 0 15,0 21-15,0-22 0</inkml:trace>
  <inkml:trace contextRef="#ctx0" brushRef="#br0" timeOffset="32938.25">18246 5017 0,'0'-22'16,"0"44"62,0-1-62,0 0-16</inkml:trace>
  <inkml:trace contextRef="#ctx0" brushRef="#br0" timeOffset="33159.96">18203 5503 0,'0'0'0,"-21"22"16,21-1-16,-21 0 0,0-21 0,21 21 0,-21 0 15,-1 0-15,1 1 16,0-1-16,0 0 16,0 0-16,-22-21 0,22 21 15,0-21-15,-21 0 0,21 21 16,-22-21-16</inkml:trace>
  <inkml:trace contextRef="#ctx0" brushRef="#br0" timeOffset="34583.76">7916 6477 0,'0'0'0,"-21"0"0,0 0 15,0-21-15,0 0 16,-1 0-16,1-1 16,21 1-16,0 0 15,0 0-15,0 0 16,0 0-16,0-1 15,21 22-15,1 0 0,-1-21 16,21 21-16,0 0 0,-20 0 16,20 0-16,0 0 0,1 0 15,-22 0-15,21 0 0,-21 0 0,0 21 16,1 1-16,-22-1 0,0 0 16,0 0-16,0 0 0,-22 22 0,-20-22 15,21 21-15,-21-21 0,20 22 16,-20-22-16,0 21 0,-1 0 0,1-20 15,21 20-15,-21-21 0,20 21 16,1-20-16,0-1 0,21 21 0,0-21 16,0 0-16,0 1 0,21-1 15,0 0-15,1 0 0,20 0 0,-21-21 16,21 21-16,1-21 0,-1 0 0,22 0 16,-22 0-16,0 0 15,1 0-15,-22 0 0,21 0 0,-21-21 16,22 21-16,-22-21 0,-21 0 15,21 21-15,-21-21 0,0 0 16,-21 21 0,0 0-16,-1 0 15,1 0-15,0 0 0,21 21 0,0 0 16,-21 0-16,21 0 0,0 0 16,0 1-16,0-1 0,0 21 0,0-21 15,0 22-15,0-22 0,0 21 16,0-21-16,0 22 0,0-22 15,0 0-15,0 21 0,-21-21 0,21 1 16,-21-1-16,-1 0 0,1 0 16,0-21-16,0 21 0,0 0 0,0-21 15,-1 0-15,1 0 16,0 0-16,0-21 47</inkml:trace>
  <inkml:trace contextRef="#ctx0" brushRef="#br0" timeOffset="35575.37">4551 9017 0,'0'0'15,"21"-21"-15,-21 0 0,0 0 0,0-1 0,0 1 16,0 0-16,0 0 16,0 0-16,0 0 15,-21 21 1,21 21-16,0 0 0,0 0 16,0 21-16,0 1 0,-21-1 15,21 0-15,0 1 0,-22-1 16,22 22-16,0-22 0,-21 0 15,21 1-15,-21 20 0,0-21 0,0 1 16,21-1-16,-21 0 0,-1-20 16,22 20-16,-21-21 0,21 0 0,0 0 15,0 1-15,0-44 32,0 1-32,0-21 15,0 21-15,0-22 0,0 22 0</inkml:trace>
  <inkml:trace contextRef="#ctx0" brushRef="#br0" timeOffset="35895.74">4254 8954 0,'0'0'0,"0"-22"0,0 1 0,-21 21 16,21-21-16,0 0 0,0 0 15,21 0-15,1-1 0,20 1 16,0 21-16,1-21 0,-1 0 15,0 21-15,1 0 0,20 0 0,-21 0 16,1 0-16,-1 0 0,0 21 16,1 0-16,-22 22 0,0-22 0,-21 21 15,0-21-15,0 22 0,0-1 16,0-21-16,-21 0 0,-21 22 0,20-22 16,1 0-16,-21 0 0,21 0 15,-22 0-15,22-21 0,0 22 16,0-22-16,0 0 0,0 0 0,-1 21 15,44-21 17,-1-21-32,0 21 15,21-22-15</inkml:trace>
  <inkml:trace contextRef="#ctx0" brushRef="#br0" timeOffset="36339.76">5397 9081 0,'0'0'16,"85"-22"-16,-64 22 16,22-21-16,-22 0 0,0 21 0,-21-21 15,0 0-15,0 0 16,0-1-16,-21 22 16,0 0-16,-1 0 0,-20 0 15,21 0-15,-21 22 0,-1-22 0,22 21 16,-21 0-16,21 0 0,-22 0 15,22 0-15,0 1 0,0-1 0,21 0 16,0 0-16,0 0 0,0 22 16,0-22-16,0 0 15,42 0-15,-21-21 0,0 21 16,1-21-16,20 0 0,0 21 16,-21-21-16,22 0 0,-22 22 0,0-22 15,0 21-15,0-21 0,-21 21 16,0 0-16,-21-21 15,0 21-15,0-21 0,-21 21 16,-1-21-16,1 22 0,0-22 0,-1 0 16,1 21-16,0-21 0,-1 0 0,1 0 15,21 21-15,-22-21 0,22 0 16,0 0-16,0 0 0,21 21 16,21-21-1,0 0-15,0 0 16,1 0-16,20 0 0,-21-21 0</inkml:trace>
  <inkml:trace contextRef="#ctx0" brushRef="#br0" timeOffset="36631.92">5927 8975 0,'-22'-43'0,"44"86"0,-65-86 0,43 65 31,0-1-31,0 0 0,0 0 16,0 21-16,21-20 0,1 20 15,-22 0-15,0 1 0,0-22 0,0 21 16,21 0-16,-21-20 0,0 20 0,0-21 16,0 21-16,0-20 0,0-1 15,0 0-15,0 0 0,0 0 16,21-21 15,-21-21-31,0 0 0,21 0 16,0 0-16</inkml:trace>
  <inkml:trace contextRef="#ctx0" brushRef="#br0" timeOffset="36783.83">6286 9017 0,'0'0'16,"0"-21"-16,22 0 0,-22 0 15,0 42 1,-22-21-16,1 21 0,0 21 16,0-21-16,0 1 0,0 20 15,-22 0-15,22-21 0,-21 22 0</inkml:trace>
  <inkml:trace contextRef="#ctx0" brushRef="#br0" timeOffset="36883.76">5842 9504 0,'0'0'15,"0"42"1,21-42-1,0 0-15,0 0 0,1 0 16,-1 0-16,0 0 0,0-21 0,0 21 16,0-21-16,1 0 0</inkml:trace>
  <inkml:trace contextRef="#ctx0" brushRef="#br0" timeOffset="37047.71">6731 9017 0,'-21'0'16,"0"21"-16,21 0 15,-22 1-15,1-1 0,21 21 0,-21-21 16,21 22-16,-42-22 16</inkml:trace>
  <inkml:trace contextRef="#ctx0" brushRef="#br0" timeOffset="37731.24">7451 9038 0,'21'0'0,"21"0"0</inkml:trace>
  <inkml:trace contextRef="#ctx0" brushRef="#br0" timeOffset="39456.89">6583 9144 0,'0'-21'16,"0"0"-16,21 21 15,-21-21-15,21-1 0,-21 1 16,21 21-16,-21-21 0,21 21 15,-21-21-15,0 42 32,0 0-17,0 0-15,0 1 0,-21-1 16,21 21-16,-21-21 0,21 22 0,0-22 16,0 21-16,-21 0 0,0-20 15,21 20-15,-21-21 0,21 21 16,-22-20-16,22 20 0,0-21 0,0 0 15,-21 0-15,21 1 0,0-1 16,0-42 15,0-1-31,0 1 0,0 0 16,0 0-16,0 0 0,21 0 0,-21-22 16,22 22-16,-22-21 0,0-1 15,21 22-15,-21-21 0,21 0 0,-21-1 16,0 1-16,0 21 0,0-22 15,21 22-15,-21-21 0,0 21 16,21 0-16,-21-1 16,0 1-16,21 21 0,1 0 15,-1 21-15,0 1 0,0-1 16,-21 0-16,21 0 0,0 21 16,1-20-16,-22 20 0,21-21 0,-21 21 15,21-20-15,-21 20 0,21-21 16,-21 0-16,0 0 0,0 1 0,0-1 15,0 0-15,0 0 0,0 0 16,0-42 31,0 0-47,0 0 16,21 0-16,-21-1 0,21-20 0,-21 21 15,22 0-15,-1-22 0,-21 22 16,21-21-16,0 21 0,0-22 0,0 1 15,1 21-15,-1-21 0,0 20 16,0-20-16,0 21 0,0 0 0,22 0 16,-22-1-16,0 1 0,0 21 15,0-21-15,1 21 0,-1 0 0,0 0 16,0 0-16,0 0 0,0 21 16,1 0-16,-22 1 0,0-1 15,0 21-15,0-21 0,0 22 0,0-1 16,0 0-16,0 1 0,0-1 15,0 0-15,0 1 0,0-1 0,0-21 16,-22 21-16,22 1 0,0-22 16,0 0-16,0 0 0,0 0 0,0 1 15,0-1-15,0 0 0,-21-21 0,21 21 16,-21-21 15,0 0-31,0 0 0,21-21 16</inkml:trace>
  <inkml:trace contextRef="#ctx0" brushRef="#br0" timeOffset="39979.6">6075 9059 0,'21'22'15,"-21"-1"1,0 21-16,0-21 0,0 0 16,0 22-16,0-22 0,0 0 0,-21 21 15,0-20-15,-1 20 0,22-21 16,-21 0-16,21 0 0,-21 1 0,21-1 15,0 0-15</inkml:trace>
  <inkml:trace contextRef="#ctx0" brushRef="#br0" timeOffset="40860.1">9144 8424 0,'0'0'16,"0"-21"-16,21 21 0,-21-21 0,21 0 15,-21 0-15,0 0 32,-21 21-32,0 0 0,-21 0 15,20 0-15,-20 0 0,21 21 16,-21 0-16,-1-21 0,1 21 0,-22 0 15,22 0-15,0 1 0,-1 20 16,22-21-16,-21 0 0,21-21 0,0 21 16,-1 1-16,1-1 0,21 0 15,21-21 1,1 0-16,-1 0 16,0 0-16,0 0 0,21 0 15,-20 0-15,20 21 0,-21-21 16,21 0-16,1 0 0,-22 0 0,21 21 15,1 0-15,-22-21 0,0 22 16,21-1-16,-42 0 0,0 0 0,0 0 16,0 0-16,0 1 0,0-1 15,0 0-15,-21 21 0,-21-21 0,21 1 16,-22 20-16,1-21 0,0 0 16,-22 0-16,22 22 0,-1-43 0,1 21 15,0 0-15,-1 0 0,22-21 0,0 0 16,0 0-16,0 0 0,21-21 31,0 0-15,21 21-16,0 0 0,0-21 0,0 21 15,1 0-15,-1 0 0,21 0 0,-21 0 16,0 0-16,1 0 0,-1 0 16,0 21-16,-21 0 0,0 0 0,0 0 15,0 1-15,0 20 0,0-21 16,0 21-16,-21 1 0,0 20 0,-1-20 15,1 20-15,0-21 0,-21 22 0,21-22 16,-1 22-16,1-22 0,21 0 16,0 1-16,0-1 0,0 0 0,0-20 15,0-1-15,0 0 0,0 0 16,21 0-16,1-21 0,-1 0 16,21 0-16,-21 0 0,0 0 0,22 0 15,-22 0-15,0 0 0,0 0 16,0 0-16,-21-21 15</inkml:trace>
  <inkml:trace contextRef="#ctx0" brushRef="#br0" timeOffset="42024.1">8699 15282 0,'0'0'0,"-21"0"16,0 0-16,21-21 16,0 0-1,0 0-15,0 0 0,0 0 16,21 21-16,0-22 0,1 1 15,-1 0-15,0 0 0,0 21 16,0-21-16,0 21 0,1 0 0,-22 21 31,0 0-31,0 0 0,0 22 0,-22-1 16,1 0-16,0 1 0,0-1 16,0 21-16,0-20 0,21-1 0,-22 0 15,1 1-15,21-1 0,-21 0 16,21-20-16,0 20 0,0-21 0,0 0 15,0 0-15,21 1 0,0-1 16,1-21-16,-1 21 0,0-21 0,0 0 16,0 0-16,0 0 0,22 0 15,-22 0-15,21 0 0,-21-21 0,22 0 16,-22-1-16,0 22 16,0-21-16,-21 0 0,-21 21 31,0 0-31,0 21 0,0 0 0,-22 22 15,22-22-15,0 21 0,-21 1 0,20-1 16,1 0-16,21 1 0,0-1 16,0 0-16,0 1 0,0-1 0,0 0 15,0 1-15,21-22 0,-21 21 16,22-21-16,-22 0 0,0 1 0,0-1 16,0 21-16,0-21 15,-22 0-15,1 1 0,21-1 0,-21-21 16,0 21-16,-21-21 0,20 0 15,1 21-15,0-21 16,0 0-16,0 0 0,0 0 16,21-21-16,0 0 15,0 0-15,0-1 0</inkml:trace>
  <inkml:trace contextRef="#ctx0" brushRef="#br0" timeOffset="45627.66">9588 10837 0,'22'0'16,"-44"0"171</inkml:trace>
  <inkml:trace contextRef="#ctx0" brushRef="#br0" timeOffset="46735.68">9694 10901 0,'-21'0'15,"0"0"1,21-21 46,0 0-30,0-1-17,0 1-15,0 0 16,0 0 0,0 0-16,0 0 15,0-1-15,0 1 16,0 0-16,0 0 0,0 0 15,0 0-15,0-1 0,0 1 16,0 0-16,0 0 16,0 0-1,0 42 17,0 0-32,0 0 15,0 22-15,0-22 0,0 21 0,0 0 16,-21 22-16,0-22 0,21 1 15,-22 20-15,1 1 0,0-1 0,-21-21 16,21 22-16,-1-1 0,1 1 0,0-1 16,0-20-16,0-1 15,0 0-15,-1 1 0,1-1 0,0-21 16,21 0-16,0 1 0,-21-1 16,0-21-16,0 0 15,21-21 1,0-22-16,0 22 0,0 0 15,0-21-15,0-1 0,0 1 0,0 0 16,0-1-16,21 1 0,-21 21 16,21-22-16,-21 22 0,21 0 0,-21 0 15,0 0-15,21 21 0,0 0 16,1 21-16,-1 0 16,0 0-16,-21 0 15,21 1-15,-21 20 0,21-21 0,0 0 16,-21 22-16,22-22 0,-1 21 0,0-21 15,0 22-15,-21-22 0,21 0 16,22 0-16,-22 0 0,0-21 0,0 21 16,0-21-16,22 0 0,-22 0 15,21 0-15,0 0 0,-20-21 0,20 21 16,0-21-16,-21 0 0,22 0 16,-1 0-16,-21-22 0,0 22 0,1-21 15,-1-1-15,0 1 0,0 0 0,0-1 16,-21-20-16,0 21 15,21-22-15,-21 1 0,22-1 0,-22 1 16,0-1-16,0 1 0,0-1 16,0 1-16,-22-1 0,1 1 0,0 20 15,-21-20-15,21 20 0,-22 22 16,1-21-16,-22 21 0,22 21 0,-21 0 16,20 0-16,-20 0 0,20 0 15,-20 42-15,21-21 0,-1 22 0,22 20 16,0 1-16,0-1 0,0 1 0,21-1 15,0 1-15,0-1 0,0 1 16,0-22-16,21 21 0,0-20 0,0-1 16,21 0-16,1 1 15,-1-22-15,0 0 0,1 0 0,-1 0 16,0-21-16,1 0 0,-1 0 16,0 0-16,1 0 0,-22 0 0,21 0 15,-21 0-15,1-21 0,-1 21 0,0-21 16,0 0-16,0 21 0,0-21 15,-21 0-15,22-1 0,-1 1 16</inkml:trace>
  <inkml:trace contextRef="#ctx0" brushRef="#br0" timeOffset="47555.75">10393 11197 0,'0'21'0,"0"-42"0,0 64 0,0-22 16,0 0-16,21-21 15,0 0-15,0 0 16,0 0-16,1 0 0,-1-21 16,0 21-16,0-21 0,21-1 0,-20 1 15,-1 0-15,0 0 0,0 0 16,-21 0-16,0-1 0,0 1 0,0 0 16,0 0-16,0 0 0,0 0 15,-21 21-15,0 0 0,0 0 16,-1 0-16,1 0 0,0 21 15,-21 0-15,42 21 16,-21-21-16,-1 1 0,22 20 0,-21 0 16,21-21-16,0 22 0,0-1 0,0-21 15,0 22-15,0-22 0,21 0 16,1 0-16,-1 0 0,0-21 0,21 0 16,-21 0-16,1 0 0,20 0 15,-21 0-15,21 0 0,-20 0 0,20-21 16,-21 0-16,0 21 0,0-21 15,1 0-15,-1-1 0,0-20 16,0 21-16,0 0 0,0-22 0,-21 22 16,0-21-16,22 21 0,-22-22 15,21 22-15,-21 0 0,0 0 0,0 0 16,0 0 0,0 42 62,0 0-63,-21-21 235,-1 0-234,1 0-16,0 0 16,0 0-16</inkml:trace>
  <inkml:trace contextRef="#ctx0" brushRef="#br0" timeOffset="47715.71">9715 11091 0,'0'0'0,"-21"-21"0,0 0 0</inkml:trace>
  <inkml:trace contextRef="#ctx0" brushRef="#br0" timeOffset="48063.18">9504 10880 0,'-43'0'16,"22"0"-1,42 0 17,22 0-32,-1 0 15,0 0-15,1 0 0,20 0 0,1 0 16,20 0-16,1 0 16,-21 0-16,20 0 0,-20 0 0,20 0 0,-20-21 15,-22 21-15,22 0 16,-43 0-16,21 0 0,-21 0 0,1 0 15,-1 0-15,-42 0 16,-1 0 0,1 0-16,0 0 0,-21 0 0,21 21 15,-22-21-15,22 0 0,-21 21 16,-1-21-16,1 21 0,0-21 0,-1 21 16,1 0-16,0-21 0,-1 22 15</inkml:trace>
  <inkml:trace contextRef="#ctx0" brushRef="#br0" timeOffset="48487.94">9588 11155 0,'0'0'0,"0"21"0,0 0 0,0 0 16,22-21-1,20 0-15,-21 0 0,21 0 16,1 0-16,-1 0 0,22 0 16,-1 0-16,-21 0 0,22-21 0,-1 0 15,1 21-15,-1-21 0,-20 21 16,-1-21-16,0 21 0,1 0 0,-22 0 15,0-21-15,0 21 0,0 0 0,-42 0 32,0 21-32,0-21 0,-21 21 15,-1 0-15,1 0 0,-22 0 16,1 1-16,-1-1 0,1 0 16,-1 0-16,1 0 0,-22 0 0,22 1 15,20-1-15,-20 0 0,21 0 16,-1 0-16,22 0 0,0 1 0,0-22 15,21 21-15,21-21 16,0 21-16,21-21 0,1 0 16,-1 0-16,22 0 0,20 0 15,-20 0-15,-1 0 0,22-21 0,-22 21 16,1 0-16,-1 0 0,-20-21 16,-1 21-16,0 0 0,1 0 15,-22 0-15,0-22 0,0 22 0,0-21 16,1 21-1,-1-21-15,-21 0 0,21 21 0,0-21 16,21 0-16</inkml:trace>
  <inkml:trace contextRef="#ctx0" brushRef="#br0" timeOffset="50167.36">12446 11070 0,'0'0'0,"21"0"16,0 0-16,0-21 16,1 21-16,-22-21 0,0 0 15,21 21-15,0-21 0,-21-1 0,21 1 16,-21 0-16,0 0 0,0 0 15,0 0-15,0-1 0,0 1 0,0 0 16,0 0-16,0 0 0,-21 0 0,0 21 16,0-22-16,-1 22 0,1 0 15,0 0-15,0 0 0,0 22 0,-22-22 16,22 21-16,0 0 0,-21 21 16,21-21-16,-22 22 0,22-22 15,-21 21-15,21 1 0,-1-1 0,1 0 16,0 22-16,0-22 0,21 0 15,0-20-15,0 20 0,0-21 0,0 21 16,0-20-16,21-22 0,0 21 16,0-21-16,1 0 0,-1 0 0,21 0 15,-21-21-15,22 21 0,-22-22 0,21 1 16,-21 0-16,22 0 0,-22-21 16,0 20-16,0-20 0,0 21 15,0-21-15,1 20 0,-1-20 0,-21 21 0,0-21 16,0 20-16,0 1 15,0 0-15,0 0 0,0 42 32,0 0-17,0 0-15,0 22 0,0-22 0,0 0 16,0 21-16,0-20 0,0 20 16,21-21-16,0 0 0,0 22 0,0-22 15,1 0-15,-1 0 0,0 0 0,21 0 16,1 1-16,-22-22 0,42 0 15,-20 0-15,-1 0 0,21 0 16,1 0-16,-22 0 0,22-22 0,-22 1 16,22 0-16,-22 0 0,0 0 15,-21 0-15,22-22 0,-1 22 0,-21-21 16,0 21-16,1-22 0,-1 22 16,-21-21-16,0 21 0,0-1 0,0 1 15,0 0-15,0 0 0,-21 0 0,-22 21 16,22 0-16,0 0 0,-21 0 15,20 0-15,-20 0 0,21 0 0,-21 21 16,20 0-16,-20 0 0,21 0 16,0 1-16,0 20 0,-1-21 0,1 21 15,0-20-15,21 20 0,0-21 0,0 0 16,0 22-16,0-22 0,0 0 16,0 0-16,21-21 15,0 0-15,1 0 0,-1 0 0,21 0 16,-21 0-16,0 0 0,22-21 15,-22 0-15,0 0 0,0-1 0,0-20 16,22 21-16,-22-21 0,0-1 16,0 1-16,0 0 0,-21-1 0,22 1 15,-1-22-15,0 22 0,-21-21 0,21 20 16,-21-20-16,0-1 0,21 1 16,-21 20-16,0 1 0,0 0 0,0-1 15,0 22-15,0-21 0,0 21 16,0 42-1,0 21 1,-21-21-16,21 43 0,-21-22 16,21 1-16,0 20 0,0 1 0,0-1 15,-21-21-15,21 22 0,0-22 0,0 22 16,0-22-16,0 0 0,0 1 16,0-1-16,21 0 0,-21 1 0,21-22 15,0 21-15,0-21 0,1 1 16,-1 20-16,0-42 0,21 21 0,1 0 15,-1-21-15,0 0 0,1 0 0,-1 0 16,0 0-16,1 0 0,-1-21 16,21 0-16,-20 0 0,-1 0 15,0-1-15,1 1 0,-1-21 0,0 21 16,-20 0-16,20-22 0,-21 22 16,0-21-16,-21 21 0,0-22 0,0 22 15,0 0-15,0 0 0,0 0 16,-21-1-16,0 22 0,0 0 15,0 0-15,-1 0 0,-20 0 0,21 22 16,0-22-16,-22 21 0,22 0 16,-21 0-16,21 21 0,-22-20 0,22-1 15,-21 21-15,21-21 0,0 22 16,-1-22-16,1 0 0,21 21 16,0-21-16,0 1 0,0-1 0,0 0 15,0 0-15,21-21 16,1 0-16,-1 0 0,0 0 0,0 0 15,0 0-15,22 0 0,-22-21 0,0 21 16,21-21-16,-21-22 0,22 22 16,-22 0-16,0-21 0,21-1 0,-20 1 15,-1 0-15,21-1 0,-21 1 16,22-21-16,-22 20 0,0-20 0,0-1 16,0 1-16,0-1 0,-21 1 15,0 20-15,22-20 0,-22 21 0,0-1 16,0 22-16,0-21 0,0 21 15,0-1-15,0 1 0,-22 21 16,1 0 0,21 21-16,-21 1 0,0 20 15,21 0-15,0 1 0,-21 20 0,21-21 16,-21 22-16,-1-1 0,22 1 0,0-1 16,0-20-16,0 20 0,0-20 15,0 20-15,0-21 0,0 1 0,0-1 16,0 0-16,0 1 0,0-22 15,22 21-15,-1-21 0,0 1 0,0-1 16,21 0-16,-20-21 0,20 0 16,0 0-16,1 0 0,-1 0 15,0 0-15,1 0 0,-1-21 0,0 21 16,1-21-16,-1-1 0,0-20 0</inkml:trace>
  <inkml:trace contextRef="#ctx0" brushRef="#br0" timeOffset="50515.16">15981 10329 0,'-21'0'0,"42"0"0,-64 0 16,43-21-16,-21 21 0,0 0 15,0 0-15,0 0 0,0 21 16,-1 1-16,1-1 0,21 21 16,-21-21-16,0 22 0,0-1 0,0 0 15,21 22-15,0-22 0,-22 0 16,22 1-16,-21-1 0,21 0 0,0 1 16,0-1-16,0 0 0,0-20 0,0 20 15,0-21-15,21 21 16,1-20-16,-22-1 0,21 0 0,0 0 15,0 0-15,0-21 0,0 0 0,1 21 16,-1-21-16,21 0 0,-21 0 16,0 0-16,22-21 0,-1 0 0,-21 0 15</inkml:trace>
  <inkml:trace contextRef="#ctx0" brushRef="#br0" timeOffset="50862.96">16679 10414 0,'0'0'0,"-21"-63"16,21 41-16,0 1 15,0 0 1,21 21 0,0 0-16,1 0 0,-1 21 0,0 0 15,0 1-15,21 20 0,-20-21 16,-1 21-16,0-20 0,0 20 0,0 0 15,-21 1-15,0-1 0,0 21 16,0-20-16,0-1 0,0 0 0,-21-20 16,21 20-16,-42 0 0,21-21 0,-1 22 15,1-1-15,-21-21 0,21 0 16,-22 22-16,22-22 0,-21 0 16,21 0-16,0 0 0,-1-21 15,1 22-15,21-1 16,0-64-1,21 43-15,-21-21 16,22 0-16</inkml:trace>
  <inkml:trace contextRef="#ctx0" brushRef="#br0" timeOffset="51363.67">17928 10626 0,'-21'-21'0,"21"-1"15,-21 1 1,21 0-16,0 0 16,0 0-1,0 42 32,0 0-47,0 0 0,0 0 16,0 1-16,0-1 15,0 0-15,0 0 0,0 0 16,0 0-16</inkml:trace>
  <inkml:trace contextRef="#ctx0" brushRef="#br0" timeOffset="51607.85">17886 11113 0,'0'21'15,"0"-42"-15,0 63 0,0-21 16,0 0-16,0 0 16,0 1-16,0-1 0,0 0 15,0 0-15,0 0 0,0 22 16,0-22-16,-21 0 0,-1 0 16,1 0-16,0 0 0,0 22 15,-21-22-15,20 0 0,-20 0 0,0-21 16,21 21-16,-1-21 0,1 0 0</inkml:trace>
  <inkml:trace contextRef="#ctx0" brushRef="#br0" timeOffset="52142.91">19135 10435 0,'0'0'0,"0"-21"0,0 42 47,-22 0-47,22 1 15,0 20-15,-21-21 0,21 21 16,-21-20-16,21 20 0,0 0 0,0-21 16,0 22-16,0-1 0,0-21 15,0 0-15,0 22 0,0-22 0,0 0 16,0 0-16,0 0 0,0 1 16,21-22-1,0 0-15,1 0 0,20 0 0,-21 0 16,21 0-16,22-22 0,-22 22 15,22-21-15,20-21 0,-20 21 16,21 0-16,-1-22 0,22 22 16,-21-21-16,21-1 0,-1 1 0,1 21 15,0-21-15,0 20 0,-21-20 16,-1 21-16,-20 0 0,-1 21 0,-20-21 16,-1 21-16,-21 0 0,0 0 0,0 0 15,-42 0 32,0 0-47,0 0 0,0 0 16,21 21-16,-21-21 0,-1 21 15</inkml:trace>
  <inkml:trace contextRef="#ctx0" brushRef="#br0" timeOffset="54523.46">10837 12996 0,'0'-21'16,"0"42"-16,-21-63 0,21 0 0,0 21 0,0-1 15,0-20-15,0 21 0,0 0 16,0-22-16,0 22 0,-21 21 31,0 21-31,21 1 0,-21-1 0,-1 21 16,1 0-16,-21 22 0,21-22 15,-22 22-15,22-1 0,-21-20 0,0 20 16,-1 1-16,1-22 0,0 21 16,20-20-16,-20-1 0,0 0 15,21-20-15,-1 20 0,1-21 0,0-21 16,21 21-16,0-42 15,0 0-15,0 0 16,0 0-16,0-22 0,0 22 16,0-21-16,0 21 0,0-22 0,21 22 15,-21-21-15,0 21 0,21-1 16,-21 1-16,22 21 16,-1 0-1,0 0-15,-21 21 0,21 1 0,0 20 0,0-21 16,1 21-16,-1 1 0,0-22 15,0 21-15,0 1 0,0-22 16,22 21-16,-22-21 0,21 0 0,1 1 16,-1-1-16,21-21 0,-20 0 15,20 0-15,1 0 0,-1-21 0,1-1 16,-1-20-16,1 21 0,-1-21 16,1 20-16,-22-20 0,0 0 0,-20-1 15,20 1-15,-21-21 0,-21 20 16,0 1-16,0-22 0,0 1 0,0-1 15,0 1-15,-21-1 0,0 1 16,0 21-16,-1-22 0,-20 1 0,0 20 16,-1 1-16,1 0 0,0-1 15,-22 22-15,22 0 0,-22 0 16,22 21-16,-21 0 0,-1 21 0,22 0 16,-22 21-16,22 1 0,0-1 15,-1 0-15,22 22 0,0-1 0,0 22 16,21-21-16,0 20 0,0-20 15,21-1-15,0 1 0,21-1 0,1-20 16,-1 20-16,0-42 0,22 22 16,-22-22-16,43 0 0,-22 0 0,1 0 15,-1-21-15,1 0 0,-1 0 16,1 0-16,-1-21 0,1 0 0,-1 0 16,-20 0-16,20-1 0,-20 1 15,-1 0-15,-21 0 0,21-21 16,-20 20-16,-1-20 0,-21 21 0,0-21 15,0 20-15,0 1 0,0-21 16,0 21-16,-21 0 0,-1 21 16,1 0-16,0 21 15,0 0-15,0 0 0,0 0 0,21 0 16,0 22-16,-22-22 0,22 21 16,0-21-16,0 22 0,0-22 15,0 21-15,0-21 0,22 1 0,-1-1 16,0 0-16,21-21 0,-21 0 15,22 0-15,-1 0 0,0 0 0,-20 0 16,20 0-16,0 0 0,1-21 16,-1 0-16,0-1 0,1 22 0,-22-21 15,0-21-15,21 21 0,-42 0 16,21-1-16,-21-20 0,22 21 0,-22 0 16,0 0-16,0-1 0,0 1 0,0 0 15,-22 21 1,22 21-16,-21-21 15,21 21-15,0 22 0,0-22 16,0 0-16,-21 21 0,21-20 0,0-1 16,0 21-16,0-21 0,0 0 15,0 22-15,0-22 0,0 0 16,0 0-16,0 0 0,21-42 47,-21 0-32,0 0-15,21-21 0,-21 20 0,22 1 16,-1-21-16,-21 0 0,0 20 16,21-20-16,-21 21 0,21-21 0,0 20 15,-21 1-15,21 0 0,1 0 0,-1 0 16,0 21-16,0 0 16,0 21-16,-21 0 15,21 0-15,-21 0 0,0 22 16,22-22-16,-22 21 0,0-21 0,0 22 15,21-22-15,-21 21 0,0-21 0,0 1 16,0-1-16,0 0 0,0 0 16,21 0-16,0-21 0,0 0 31,0 0-31,-21-21 0,22 21 0,-22-21 16,21 0-16,0 0 0,0-1 15,0-20-15,0 21 0,1-21 16,-1 20-16,0-20 0,0 0 0,0 21 15,0-22-15,1 22 0,-22 0 16,21 0-16,0 21 0,-21 21 31,0 0-31,0 0 0,0 0 16,0 22-16,0-22 0,0 21 16,0-21-16,0 1 0,0 20 0,0-21 15,0 0-15,0 22 0,0-22 0,0 0 16,0 0-16,21 0 0,0 0 15,0-21-15,1 0 0,-1 0 16,21 0-16,-21 0 0,0 0 16,22-21-16,-22 0 0,21 0 15,-21 0-15,1-22 0,20 22 0,-21-21 16,-21 21-16,21-22 0,0 22 16,-21-21-16,22 21 0,-22 0 0,0-1 15,0 44 1,0-1-1,0 0-15,0 0 16,0 0-16,0 0 0,0 22 0,0-22 16,0 0-16,0 0 0,0 0 15,0 1-15,0 20 0,21-21 16,0 0-16,0 0 0,21-21 16,-20 0-16,-1 0 15,21 0-15,0 0 0,-20 0 0,20 0 16,0-21-16,-21 0 0,1 0 15,-1 0-15,0 0 0,-21-1 0,0-20 16,0 0-16,0 21 0,0-22 0,0 1 16,-21 0-16,0-1 0,-1 1 15,1 21-15,0-22 0,-21 22 16,21 0-16,-1 0 0,-20 21 0,21 0 16,-21 0-16,20 21 0,-20 0 0,21 0 15,-21 1-15,20-1 16,1 21-16,0-21 0,0 0 0,21 22 15,0-22-15,0 0 0,0 0 16,0 0-16,0 1 0,0-1 0,21 0 16,0-21-16,0 0 0,22 0 0,-22 0 15,21 0-15</inkml:trace>
  <inkml:trace contextRef="#ctx0" brushRef="#br0" timeOffset="54803.32">14224 13208 0,'0'0'0,"0"21"15,0 0-15,21-21 32,0 0-17,0-21-15,1 0 0,-1 0 16,-21 0-16,0 0 15,0-1-15,-21 22 32,21 22-17,-22-22 1,22 21-16,-21-21 0</inkml:trace>
  <inkml:trace contextRef="#ctx0" brushRef="#br0" timeOffset="56467.79">15430 13229 0,'0'0'0,"0"-21"0,22 0 0,-1-21 31,-21 20-31,0 1 0,0 0 0,0 0 16,0 0-16,-21 0 0,-1-1 0,1 1 16,-21 0-16,21 21 0,0-21 15,-22 21-15,1 0 0,21 0 0,-22 0 16,1 0-16,0 21 0,-1 0 0,22 22 15,-21-22-15,0 21 0,20 0 16,1 1-16,0-1 0,0 0 0,0 1 16,21-1-16,0 0 0,0 1 15,0-22-15,0 0 0,0 0 0,21 0 16,0 1-16,0-22 0,22 0 16,-22 0-16,21 0 0,-21-22 15,22 22-15,-22-21 0,21 0 16,-21 0-16,0 0 0,1 0 0,20-1 15,-21-20-15,-21 21 0,21-21 16,0 20-16,1-20 0,-22 21 0,21-21 16,-21 20-16,21-20 0,-21 21 0,0 0 15,0 42 1,0 0 0,0 0-16,21 0 15,-21 22-15,0-22 0,0 21 0,21-21 16,-21 22-16,0-1 0,21-21 0,1 0 15,-1 22-15,0-22 0,0 0 16,0 0-16,22 0 0,-22-21 16,21 0-16,0 22 0,1-22 0,-1 0 15,0 0-15,1-22 0,20 22 0,-20-21 16,20 0-16,1 0 0,-22 0 16,21 0-16,-20-1 0,-1 1 0,-21-21 15,0 21-15,1-22 0,-22 22 16,0-21-16,0 0 0,0-1 0,0 22 15,0-21-15,-22 21 0,1-22 16,-21 22-16,21 0 0,0 21 16,-22 0-16,1 0 0,0 0 15,-1 21-15,1 0 0,21 22 0,-22-22 16,22 21-16,-21-21 0,21 22 0,21-22 16,0 21-16,0-21 0,0 0 15,0 1-15,0-1 0,0 0 0,0 0 16,21-21-16,0 0 0,0 0 15,22 0-15,-1 0 0,-21 0 0,21 0 16,1-21-16,-1 0 0,0 0 16,1-1-16,-1 1 0,-21 0 0,22-21 15,-22 21-15,21-22 0,-21 1 16,0 0-16,-21-22 0,22 22 16,-1-1-16,-21-20 0,0 21 0,0-1 15,0 1-15,21 0 0,-21-1 16,0 22-16,0 0 0,0 0 0,0 42 31,-21 21-31,21-21 0,0 22 16,-21 20-16,21-20 0,-22 20 15,22-21-15,0 22 0,0-1 0,0-20 16,0 20-16,0-20 0,0-1 16,22 0-16,-1-21 0,21 1 15,-21-1-15,22 0 0,-1 0 0,0 0 0,1-21 16,-1 0-16,0 0 15,1 0-15,20 0 0,-21-21 0,22 0 16,-22 21-16,22-21 0,-22 0 16,22-1-16,-22 1 0,0-21 0,-21 21 15,1 0-15,-1-22 0,0 1 16,-21 21-16,0-22 0,0 1 0,0 21 16,0-21-16,-21 20 0,0 1 0,-1 0 15,-20 21-15,21 0 0,-21 0 16,20 0-16,-20 21 0,0 0 0,21 22 15,-22-22-15,1 21 0,21 1 16,0-1-16,-1 0 0,1 1 16,21-1-16,0-21 0,0 21 15,0-20-15,0-1 0,21 0 0,1 0 16,-1 0-16,21-21 0,-21 0 0,22 0 16,-22 0-16,21 0 0,0 0 15,-20 0-15,20-21 0,0 0 0,-21 0 16,22 0-16,-22-1 0,0-20 15,21 0-15,-20 21 0,-1-43 0,-21 22 16,21-22-16,0 22 0,-21-22 16,0 1-16,21 21 0,0-22 0,-21 1 15,22 20-15,-22 1 0,0 0 16,0-1-16,0 22 0,0 0 0,0 0 16,-22 42-1,22 0 1,-21 0-16,0 22 0,0 20 0,21-21 15,-21 22-15,0-1 0,21 1 16,-22-1-16,22 1 0,0-1 0,0-20 16,0 20-16,0-20 0,0-1 15,0-21-15,0 21 0,0-20 0,22-1 16,-1 0-16,0 0 0,0-21 16,0 0-16,22 0 0,-22 0 15,21 0-15,0 0 0,-20 0 0,20-21 16,0 21-16,1-21 0,20 0 0</inkml:trace>
  <inkml:trace contextRef="#ctx0" brushRef="#br0" timeOffset="56767.62">18817 12510 0,'-21'0'0,"0"0"0,0 0 16,-1 0-16,1 21 0,-21 0 16,21 0-16,0 0 0,-22 22 15,22-1-15,-21-21 0,21 21 16,-1 22-16,1-22 0,0 1 0,0-1 16,21 0-16,-21 1 0,21-1 15,0-21-15,0 21 0,0-20 0,0-1 16,21 21-16,0-21 0,0 0 0,0-21 15,1 22-15,-1-22 0,0 0 16,21 0-16,-21 0 0,22 0 0,-1 0 16,-21 0-16,22 0 0,-1-22 15</inkml:trace>
  <inkml:trace contextRef="#ctx0" brushRef="#br0" timeOffset="57111.42">19389 12361 0,'21'0'31,"-21"22"-31,21-1 16,0 0-16,0 0 0,-21 21 15,0-20-15,21 20 0,-21 0 16,0 1-16,0-1 0,0 0 15,0 22-15,-21-22 0,0 0 0,0 22 16,0-22-16,0 1 0,-1-1 0,-20 0 16,21-21-16,0 22 0,0-22 15,-1 0-15,1 0 0,21 0 0,-21 1 16,0-1 0,21-42 15,21-1-31,0 1 15,-21 0-15,21 0 0,1 0 0,20 0 16</inkml:trace>
  <inkml:trace contextRef="#ctx0" brushRef="#br0" timeOffset="57352.29">20362 12615 0,'0'-21'15,"0"0"1,-21 0 0,0 21 46,0 21-46,0-21-16,21 21 0,-22 0 0,1 1 15,0-1-15,21 0 0</inkml:trace>
  <inkml:trace contextRef="#ctx0" brushRef="#br0" timeOffset="57530.7">20256 13272 0,'0'0'0,"0"21"0,0 0 16,0 0-16,0 0 15,-21 0-15,21 1 16,-21-1-16,21 0 16,0 0-16,-21 0 15,21 0-15,-21 1 0,-22-22 0</inkml:trace>
  <inkml:trace contextRef="#ctx0" brushRef="#br0" timeOffset="57591.67">19939 13716 0,'-42'21'15,"84"-42"-15,-127 42 0,64 0 0,-21-21 0,-1 22 16,1-22-16,0 0 0,21 0 0</inkml:trace>
  <inkml:trace contextRef="#ctx0" brushRef="#br0" timeOffset="59011.24">22119 9525 0,'0'0'0,"-21"0"16,0 0-1,21 21-15,-21 22 0,-1-1 0,1 0 16,0 22-16,0-22 0,-21 22 16,20-1-16,1 1 0,-21-1 15,21-21-15,-22 22 0,22-22 0,-21 22 16,21-22-16,0-21 0,-1 22 15,22-22-15,0 0 0,-21 0 0,21-42 32,0 0-17,21 0-15,-21-22 0,22 22 0,-22-21 16,21 21-16,-21-22 0,0 1 16,21 21-16,-21-22 0,0 1 15,21 21-15,-21 0 0,0 0 16,0 42-1,0 0-15,0 0 0,0 0 0,0 0 16,0 22-16,0-22 0,21 21 16,-21 1-16,21-22 0,1 21 0,-22-21 15,21 22-15,0-22 0,0 0 16,0-21-16,0 21 0,22-21 0,-22 0 16,0 0-16,21 0 0,1 0 0,-22 0 15,21-21-15,22 0 0,-22 0 16,0-1-16,22-20 0,-22 21 0,1-21 15,-1-1-15,-21 1 0,21 0 16,-20-1-16,-1-20 0,0 20 0,0-20 16,-21-1-16,0-20 0,0 20 15,0 1-15,0-1 0,-21 22 16,0-22-16,-22 22 0,22 0 0,-21 21 16,0-1-16,-22 1 0,22 21 15,-22 0-15,22 21 0,-22 22 0,1-22 16,-1 42-16,1-20 0,21 20 15,-1 22-15,1-22 0,0 1 0,20-1 16,22 22-16,0-43 0,0 22 16,0-22-16,22 1 0,20-1 0,-21 0 15,21-21-15,1 1 0,-1-1 0,0-21 16,1 0-16,20 0 16,-20 0-16,20 0 0,1 0 0,-22-21 15,21-1-15,-20 22 0,-1-21 16,22 0-16,-43-21 0,21 21 0,0-1 15,-20-20-15,-1 0 0,0 21 0,0-1 16,0 1-16,0 0 0,1 21 16,-22 21-1,0 0-15,0 1 0,0 20 16,0-21-16,0 0 0,0 0 0,0 22 16,0-22-16,0 0 0,0 0 15,0 0-15,0 1 16,21-44 31,-21 1-47,21 0 0,-21 0 0</inkml:trace>
  <inkml:trace contextRef="#ctx0" brushRef="#br0" timeOffset="59171.15">23029 9694 0,'-21'0'15,"0"0"-15,0 0 16,42 0 15,0 0-15,0 22 0</inkml:trace>
  <inkml:trace contextRef="#ctx0" brushRef="#br0" timeOffset="59563.43">23114 9970 0,'0'0'0,"-42"0"15,63 0 32,0 0-47,21 0 16,-21 21-16,1 0 0,-1 0 0,0 0 15,0 0-15,0 1 0,0 20 16,1-21-16,-22 21 0,0-20 0,0 20 16,0-21-16,0 21 0,0-20 0,0-1 15,0 21-15,-22-21 16,22 0-16,0-42 31,0 0-31,0 0 0,0 0 16,0 0-16,0-1 0,0 1 0,22-21 15,-22 21-15,21-22 0,0 1 16,-21 21-16,21-21 0,0 20 0,0 1 16,1 0-16,-1 0 0,0 0 15,0 0-15,0 21 0,0 0 0,1 0 16,-1 0-16,0 0 0,0 0 16,0 0-16,-21 21 0,21 0 15</inkml:trace>
  <inkml:trace contextRef="#ctx0" brushRef="#br0" timeOffset="59875.71">23855 10329 0,'42'0'16,"-21"-21"-16,0 21 0,1-21 0,-1 0 16,-21 0-16,21 21 0,0-21 15,0-22-15,0 22 0,-21 0 0,0 0 16,0 0-16,0-1 0,0 1 15,0 0-15,0 0 0,-42 21 16,21 0-16,0 21 16,0 0-16,-1 0 0,-20 22 15,21-22-15,0 0 0,0 21 0,-1-20 16,1 20-16,21-21 0,0 21 16,0-20-16,0 20 0,0-21 15,0 0-15,21 0 0,1 1 0,-1-22 16,0 21-16,21-21 0,-21 0 15,22 0-15,-1 0 0,-21 0 0,22 0 16,-1 0-16,-21-21 0,21-1 0,1 22 16</inkml:trace>
  <inkml:trace contextRef="#ctx0" brushRef="#br0" timeOffset="61143.68">24574 10097 0,'0'0'0,"0"-22"0,0 1 0,0 0 16,0 0-16,-21 0 0,0 21 0,0 0 15,0 0-15,0 21 16,-1 0-16,1-21 0,0 42 0,21-20 16,-21-1-16,0 0 0,21 21 15,-21-21-15,21 22 0,0-22 0,0 0 16,0 21-16,0-20 0,0-1 0,0 0 16,21 0-16,0 0 0,0-21 15,0 21-15,0-21 0,22 0 0,-22 0 16,21 0-16,-21 0 0,22 0 0,-22 0 15,21-21-15,-21 0 0,22 21 16,-22-21-16,21-21 0,-21 20 0,1 1 16,-1-21-16,21 0 0,-21-1 15,0 1-15,1-22 0,-1 22 16,0-21-16,0-1 0,0 1 0,0-1 16,1 1-16,-22-1 0,0 22 15,0-22-15,0 43 0,0-21 0,0 21 16,0-1-16,0 1 0,-22 42 15,22 1 1,0-1-16,-21 21 0,21 0 16,-21 1-16,21 20 0,0 1 0,0-1 15,0 1-15,0-1 0,0-20 0,0 20 16,0-21-16,0 22 0,21-22 16,0 1-16,-21-1 0,22 0 0,-1 1 15,21-1-15,-21-21 0,0 0 16,22 0-16,-22-21 0,0 0 15,21 0-15,-20 0 0,20 0 0,-21 0 16,0-21-16,0 21 0,22-42 16,-22 21-16,0 0 0,0-22 0,0 1 15,1 0-15,-1-1 0,0-20 0,0-1 16,0 1-16,22-1 0,-22 1 16,0-22-16,0 22 0,21-1 15,-20 22-15,-1-22 0,-21 22 16,0 21-16,21 0 0,-21-1 0,0 1 0,-21 42 15,21 1 1,-21-1-16,-22 21 0,22 0 16,0 1-16,0 20 0,-22-20 0,22 20 15,-21 1-15,21-1 0,0-21 16,-1 22-16,1-22 0,21 1 0,0-1 16,0 0-16,0 1 0,0-1 0,0-21 15,21 21-15,1-20 0,-1-1 16,0 0-16,21-21 0,1 0 0,-22 0 15,21 0-15,0 0 0,-20 0 16,20 0-16,0-21 0,-21 21 16,22-21-16,-1-1 0,-21 1 0,0-21 15,1 21-15,-1 0 0,0-1 16,0 1-16,-21 0 0,0 0 16,0 42-1,0 0 1,-21 0-16,21 1 0,-21-1 0,21 0 15,0 0-15,0 0 16,0 0-16,0 1 0,0-1 16,21-21-16,0 21 0,0-21 15,0 0-15,1 21 0,-1-21 0,0 0 16,21 0-16,-21 0 0,1 0 16,-1-21-16,-21 0 0,21 0 15,0-1-15,0 1 0,-21 0 0,21 0 16,-21 0-16,22 0 0,-22-1 15,0 1-15,0 0 0,21 0 0,-21 0 16,0 42 15,-21-21-31,21 21 16,0 0-16,-22 0 0,1 1 16,0-1-16,21 0 0,-21 21 0,21 1 15,0-1-15,-21-21 0,0 43 0,21-22 16,-22 0-16,1 1 15,21-1-15,-21 0 0,0 1 0,0 20 16,21-21-16,-21 1 0,-1-1 0,1 0 16,0 1-16,0-1 0,21-21 15,-21 22-15,21-1 0,-21-21 0,21 21 16,0-20-16,0-1 0,0 0 16,-22-21-16,22 21 0,-21-21 15,0 0 1,21-21-1,-21 21-15,0-21 0,21-22 0,-21 22 16,-1 0-16,1-21 0,21 21 0,-21-22 16,0 1-16,0 0 15,21-1-15</inkml:trace>
  <inkml:trace contextRef="#ctx0" brushRef="#br0" timeOffset="61391.55">24892 9843 0,'0'0'0,"-85"-22"0,22 22 16,20 0-16,22 0 0,0 0 0,0 0 15,42 0 1,0 0-16,22 0 16,-1 0-16,0 0 0,1 0 15,20 0-15,1 0 0,-1 0 16,-21 0-16,22 0 0,-1 0 0,-20 0 15,20 0-15,-20 0 0,-1 0 16,-21 0-16,21 0 0,-20 0 0,-22 22 16</inkml:trace>
  <inkml:trace contextRef="#ctx0" brushRef="#br0" timeOffset="62131.41">21463 12531 0,'0'0'0,"-21"0"0,0 0 31,21 21-15,0 0-16,0 0 0,0 0 15,0 22-15,-22-1 0,22 0 16,-21-20-16,21 20 0,-21 0 0,21 1 15,0-22-15,0 21 0,0-21 16,0 0-16,0 1 0,21-22 16,0 0-16,1 0 0,20 0 15,-21 0-15,21-22 0,1 1 0,-1 0 16,0 0-16,22-21 0,-22 20 16,22-20-16,-1 0 0,-20-1 0,20 1 15,-21 0-15,1-1 0,-1 22 16,-21-21-16,0 21 0,22 0 0,-22-1 15,-21 1-15,21 21 16,0 0 0</inkml:trace>
  <inkml:trace contextRef="#ctx0" brushRef="#br0" timeOffset="62464.22">22754 12510 0,'21'-22'0,"-42"44"0,42-65 16,0 22-16,-21 0 0,0 0 15,0-22-15,0 22 0,0 0 16,0 0-16,0 0 0,-21 21 16,0 0-16,0 0 15,0 0-15,0 21 0,-1 0 16,1 21-16,0 1 0,0-1 0,0 0 15,0 1-15,21-1 0,-22 22 0,1-22 16,21 0-16,0 22 0,0-22 16,0 0-16,0-20 0,0 20 0,0-21 15,21 0-15,1 0 0,20 1 16,-21-22-16,21 0 0,1 0 0,-1 0 16,0-22-16,1 1 0,-1 0 15,0 0-15,1 0 0,-1-22 16,-21 22-16,22-21 0,-1 0 0</inkml:trace>
  <inkml:trace contextRef="#ctx0" brushRef="#br0" timeOffset="62703.89">23431 12171 0,'0'0'0,"22"-64"0,20 1 0,-42 21 0,0-1 16,0 1-16,0 21 0,0 0 16,-21 21-16,0 21 15,-1 21-15,-20-21 0,21 43 16,0-22-16,0 22 0,-22-1 0,22 1 15,21-1-15,-21 1 0,0-1 16,21-21-16,-21 22 0,21-22 0,0 22 16,0-22-16,0 0 0,0 1 15,0-22-15,0 21 0,0-21 16,21 1-16,0-1 0,-21 0 0,21 0 16,0-21-16,0 0 0,1 0 15,-1 0-15,21 0 0,-21-21 0,22 21 16</inkml:trace>
  <inkml:trace contextRef="#ctx0" brushRef="#br0" timeOffset="63756.31">24003 12573 0,'21'-21'0,"-42"42"0,42-63 0,-21 21 0,0-1 16,0 1-16,0 0 0,0 0 0,-21 0 16,0 0-16,0 21 15,-1 0-15,1 0 0,-21 0 0,21 0 16,-22 21-16,22 0 0,-21 0 15,21 21-15,-22-20 0,22 20 0,0 0 16,-21 1-16,21-22 0,-1 21 0,22 0 16,0 1-16,0-22 0,0 21 15,0-21-15,22 1 0,-22-1 0,42-21 16,-21 0-16,0 0 0,22 0 16,-22 0-16,21 0 0,-21 0 0,22-21 15,-22-1-15,0 1 0,21 0 16,-21 0-16,1 0 0,-1-22 15,-21 22-15,0-21 0,21 21 0,-21-22 16,21 22-16,-21 0 0,0 0 16,0 0-16,0 0 0,0 42 31,-21 0-31,21 0 0,-21 0 0,21 22 16,-21-22-16,21 0 0,0 21 0,0-21 15,0 1-15,0-1 0,0 0 16,0 0-16,0 0 0,21 0 0,0-21 15,0 0 1,21 0-16,-20 0 0,-1 0 0,21 0 0,-21 0 16,22 0-16,-1-21 0,0 0 15,1 0-15,-1 0 0,0 0 16,-21-22-16,22 22 0,-22-21 0,-21 21 16,21-22-16,-21 22 0,0 0 15,0 0-15,0 0 0,0-1 0,-21 22 16,0 0-1,0 0-15,21 22 0,0-1 16,-22 0-16,22 0 0,-21 21 0,21-20 16,0 20-16,0-21 0,0 21 15,0-20-15,0-1 0,0 21 0,0-21 16,0 0-16,0 1 0,21-22 16,-21 21-16,0-42 46,-21-1-46,0 1 16,21 0-16,0 0 16,-21 0-16,0 21 15,21 21 1,0 0 0,0 0-16,0 0 0,0 1 15,0-1-15,21 0 16,0-21-16,0 0 0,0 0 0,1 0 15,-1 0-15,21 0 16,0 0-16,1 0 0,-1-21 0,22 0 16,-22-1-16,21 22 0,-20-21 15,-1 0-15,0-21 0,1 21 0,-22-1 16,0-20-16,0 21 0,-21 0 0,0-22 16,0 22-16,0 0 0,-21 0 15,0 0-15,0 21 0,0 0 0,-1 0 16,1 0-16,-21 0 0,21 21 15,0 0-15,21 0 0,0 0 0,0 22 16,0-1-16,0-21 0,0 22 16,0-22-16,0 21 0,0-21 15,21 0-15,-21 1 0,21 20 0,-21-21 16,0 0-16,0 0 16,-21-21-1,0 0-15,-1 0 16,1 0-16,21-21 15,0 0-15,0 0 0,21 0 16,-21 0-16,43-1 0,-22 1 16,21 0-16</inkml:trace>
  <inkml:trace contextRef="#ctx0" brushRef="#br0" timeOffset="65275.29">25252 12594 0,'21'-21'0,"0"21"15,-21 21 16,0 0-31,0 1 16,0-1-16,0 0 0,0 0 0,0 0 16,-21 0-16,21 1 0,-21-1 15,21 0-15,0 0 0,0 0 16,-21-21-16,21-21 47,21 0-47,-21 0 15,21 0-15,0-1 0,0-20 0,0 21 16,1 0-16,-22 0 0,21-22 16,0 43-16,0-21 0,0 0 0,0 21 15,-21 21 1,0 0-16,0 0 16,0 1-16,0-1 0,0 0 0,0 0 15,0 0-15,22 22 0,-22-22 16,21 0-16,0 0 0,0 0 0,0 0 15,0-21-15,1 22 16,-1-22-16,0 0 0,21 0 0,1 0 0,-22 0 16,21 0-16,-21 0 0,22 0 15,-1-22-15,-21 22 0,21-21 16,-20 0-16,-1 0 0,21-21 0,-21 20 16,0-20-16,1 21 0,-1 0 15,-21-22-15,0 22 0,0 0 0,0-21 16,0 21-16,0-1 15,-21 22-15,-1 0 0,1 0 0,-21 0 16,21 0-16,0 0 0,-22 22 0,22-1 16,-21 0-16,21 0 0,-1 0 15,1 0-15,21 1 0,0 20 0,-21-21 16,21 0-16,0 0 16,0 1-16,0-1 0,0 0 0,0 0 0,21-21 15,0 0-15,1 21 16,-1-21-16,0 0 0,0 0 0,0 0 15,0-21-15,1 21 0,-1-21 0,0 0 16,0 0-16,-21-1 0,21 1 16,0 0-16,1-21 0,-1 21 0,-21-1 15,21 1-15,-21 0 0,21 0 16,-21 0-16,0 42 31,0 0-15,0 0-16,0 0 0,0 1 0,0-1 15,0 0-15,0 0 0,0 0 16,0 0-16,21 1 0,0-22 16,1 0-16,-1 0 0,0 0 15,0 0-15,0 0 16,0 0-16,1-22 0,-1 22 0,-21-21 16,21 0-16,-21 0 0,21 0 15,0 0-15,-21-1 0,0 1 0,0 0 16,0 0-16,21 21 0,-21 21 31,0 0-31,-21 0 16,21 1-16,-21-1 15,21 0-15,-21-21 0,21 21 16,0 0-16,0 0 0,0-42 47,0 0-32,21 0-15,0 21 0,0-21 16,-21 0-16,22-1 0,-1 1 16,-21 0-16,21 21 0,0-21 0,-21 0 15,21 21-15,-21 21 32,0 0-32,0 0 0,0 0 15,0 1-15,0-1 16,0 0-16,0 0 15,0 0-15,21 0 16,1-21-16,-1 0 0,0 0 16,0 0-16,0 0 0,0 0 0,1 0 15,-1 0-15,21-21 0,-21 21 0,0-21 16,1 0-16,-1 21 0,0-21 16,0 0-16,0-1 0,0 1 0,1 21 15,-22-21-15,21 21 16,-21 21 15,0 0-15,0 1-16,0-1 0,0 0 15,0 0 1,21-21-16,0 0 0,0 0 16,22 0-16,-22 0 0,0 0 15,21 0-15,-21 0 0,1 0 16,-1-21-16,0 21 0,0-21 0,0 0 15,0-1-15,-21-20 0,22 21 16,-22 0-16,21 0 16,-21-1-16,0 1 0,0 0 0,0 0 15,-21 21-15,-1 0 0,1 0 16,0 21-16,0 0 0,0-21 16,0 43-16,-1-22 0,22 0 0,0 0 15,0 0-15,0 0 0,0 22 16,0-22-16,0 0 0,0 0 0,22 0 15,-1 1-15,0-22 16,0 0-16,21 21 0,-20-21 0,-1 0 16,21 0-16,-21 0 0,22 0 0,-22 0 15,21 0-15</inkml:trace>
  <inkml:trace contextRef="#ctx0" brushRef="#br0" timeOffset="65851.92">23156 13822 0,'-42'21'0,"84"-42"0,-105 42 16,42 0-16,-1 0 0,-20-21 15,42 22-15,0-1 0,0 0 0,0 0 16,21-21 0,0 21-16,1-21 0,20 0 15,-21 0-15,0 0 0,22-21 0,-22 21 16,0-21-16,-21 0 0,0 0 15,0-1-15,0 1 0,0 0 16,-21 21-16,0 0 16,-1 0-16,1 0 0,0 0 0,0 0 15,0 0 1,21 21-16,0 0 0,0 1 16,0-1-16,0 0 15,21-21-15,0 0 16,0 0-16,0 0 0,1 0 15,20 0-15,-21 0 0</inkml:trace>
  <inkml:trace contextRef="#ctx0" brushRef="#br0" timeOffset="68004.17">23812 13610 0,'0'0'16,"-21"0"15,21-21 141,21 21-172,-21-21 31,0 0-15,0 0 0,0-1 15,0 44 31,-21-1-62,0 0 0,21 21 16,0 1-16,-21-1 0,21-21 16,-21 21-16,0 1 0,21-1 0,0 0 15,0-20-15,-22 20 0,22-21 16,-21 0-16,21 0 0,0 1 16,0-44 15,21 1-31,1 21 15,-22-21-15,0-21 16,21 21-16,0-1 0,0-20 0,-21 21 16,21-21-16,0 20 0,-21-20 15,0 21-15,22 0 0,-22 0 0,21 21 16,0 0 0,-21 21-16,0 0 0,21 0 15,-21 21-15,0-20 0,0-1 16,0 0-16,21 0 0,-21 0 0,21 0 15,-21 1-15,0-1 0,22-21 16,-1 0-16,-21 21 0,21-21 16,0 0-16,0 0 0,0 0 0,1 0 0,-1-21 15,0 21-15,0-21 16,0-1-16,0 1 0,1 0 0,-22 0 16,21 0-16,-21 0 0,21-22 15,-21 22-15,0-21 0,21 21 0,-21-1 16,0 1-16,0 42 31,0 1-31,0-1 16,0 21-16,0-21 0,0 22 0,0-22 15,0 0-15,0 21 0,0-21 16,0 1-16,21-1 0,0 0 0,1 0 16,-1 0-16,0-21 0,0 0 0,21 21 15,-20-21-15,20 0 16,-21 0-16,21 0 0,1 0 0,-22-21 15,21 0-15,1 21 0,-22-21 16,21 0-16,-21 0 0,0-1 0,1-20 16,-1 21-16,-21 0 0,0-22 15,21 22-15,-21-21 0,0 21 0,0 0 16,0-1-16,0 1 0,-21 21 16,0 0-16,-1 0 0,22 21 15,-21-21-15,0 43 0,-21-22 16,21 0-16,21 21 0,-22-20 15,1 20-15,21-21 0,-21 21 0,21-20 16,0-1-16,0 21 0,0-21 16,21 0-16,0-21 0,1 22 0,-1-22 15,0 0-15,21 0 0,-21 0 0,1 0 16,20 0-16,-21 0 0,21 0 16,-20-22-16,20 22 0,-21-21 0,0 0 15,22 0-15,-22 0 0,0-22 16,0 22-16,0-21 0,0 0 0,-21-1 15,22-20-15,-1 20 0,0 1 16,-21 0-16,21-1 0,-21 1 0,21 0 16,-21 21-16,0-1 0,0 44 31,0-1-31,-21 0 0,0 21 16,21 1-16,-21-1 0,0 0 15,21 1-15,0-1 0,0 0 0,-22-21 16,22 22-16,0-1 0,0-21 15,0 22-15,0-22 0,22 0 0,-22 0 16,21-21-16,0 21 0,0-21 0,0 0 16,0 0-16,1 0 0,-1 0 15,21 0-15,-21-21 0,0 0 0,22 0 16,-22 21-16,0-21 0,0-22 16,22 22-16,-22-21 0,0 21 15,0-22-15,0 1 0,0-22 0,-21 22 16,22 0-16,-1-1 0,-21 1 15,0 0-15,0 21 0,0-1 0,0 1 16,0 42 0,0 1-16,-21-1 0,-1 0 15,1 21-15,0 1 0,0-1 16,0-21-16,21 21 0,-21 1 0,-1-22 16,22 21-16,-21-21 0,21 22 15,0-22-15,0 0 16,0 0-16,21-21 15,1 0 1,-1 0-16,-21-21 0,21 21 0,0-21 16,0 0-16,0 0 0,-21-1 0,22 1 15,-1 0-15,0 21 0,-21-21 16,21 21-16,-21 21 31,0 0-31,0 0 0,0 1 16,0-1-16,0 0 0,0 0 15,0 0-15,21 0 16,0-21-16,1 0 16,-1 0-16,21 0 15,-21 0-15,22 0 0,-22 0 0,21 0 16,0 0-16,-20-21 0,-1 0 16,21 21-16,-21-21 0,-21 0 0,21 0 15,1-1-15,-22 1 0,21 21 0,-21-21 16,0 0-16,-21 42 31,21 0-15,-22 0-16,22 1 0,0-1 0,0 0 15,0 0-15,0 0 16,0 0-16,0 1 0,0-1 16,22-21-16,-1 0 0,0 0 15,0 0-15,0 0 16,0 0-16,1 0 0,-1-21 15,0-1-15,0 22 0,0-21 16,0 0-16,-21 0 0,0 0 16,22-22-16,-22 22 0,0 0 0,0-21 15,0 21-15,0-1 0,0 1 16,0 0-16,0 0 0,-22 21 16,1 0-16,0 0 0,0 0 0,0 21 15,-22 0-15,22-21 16,0 21-16,0 1 0,0-1 0,21 0 15,0 0-15,0 0 16,21-21-16,0 0 16,0 0-16</inkml:trace>
  <inkml:trace contextRef="#ctx0" brushRef="#br0" timeOffset="68478.88">26945 13631 0,'0'0'0,"0"-21"0,0 0 0,0 0 16,0 0-16,-21 0 16,0 21-16,0 0 0,-1 0 15,1 0-15,0 21 16,0-21-16,21 21 0,-21 0 0,0 21 16,-1-20-16,1-1 0,21 21 15,-21-21-15,21 0 0,-21 22 0,21-22 16,0 0-16,0 0 0,0 0 0,0 1 15,0-1-15,21 0 16,0 0-16,0-21 0,1 0 16,-1 0-16,0 0 0,0 0 15,-21-21-15,21 0 16,0 0-16,1-1 0,-22 1 0,21 0 0,0-21 16,0-1-16,0 1 0,0 0 15,-21-1-15,22-20 0,-1 21 16,0-22-16,0 22 0,0-22 15,0 22-15,-21 0 0,0-1 0,0 22 16,0 0-16,0 0 0,-21 21 16,0 21-16,0-21 15,0 42-15,-22-21 0,22 1 0,0 20 16,0 0-16,0 1 0,21-1 16,0 0-16,0 22 0,0-22 0,0 0 15,0 1-15,0-1 0,0 0 16,0-20-16,0 20 0,21-21 15,0 21-15,0-42 0</inkml:trace>
  <inkml:trace contextRef="#ctx0" brushRef="#br0" timeOffset="68559.83">27368 13970 0,'22'-21'16,"-22"0"-16,21 0 0,0 21 16,-21-43-16,0 22 0,21 0 0</inkml:trace>
  <inkml:trace contextRef="#ctx0" brushRef="#br0" timeOffset="68891.64">25167 13483 0,'0'0'0,"-21"0"0,0 0 0,21-21 15,21 21 1,21-21-16,-21 21 0,22 0 0,20 0 16,1-21-16,-22 21 15,43 0-15,-22 0 0,1 0 0,-1 0 16,22 0-16,-22 0 0,-20 0 15,-1 0-15,0 0 0,1 0 0,-22-21 16,0 21-16,-21-22 16,21 22-16,0 0 15</inkml:trace>
  <inkml:trace contextRef="#ctx0" brushRef="#br0" timeOffset="70711.06">25379 14626 0,'-21'-21'16,"-1"21"-16,22-21 0,-21 21 31,21 21-15,0 0-16,0 0 0,0 1 15,-21-1-15,21 0 0,-21 21 0,21-21 16,-21 1-16,21 20 0,0-21 16,-21 0-16,-1 0 0,22 1 0,0-1 15,-21 0-15,21-42 47,0 0-31,0-1-16,21 1 0,-21 0 0,22 0 15,-1 0-15,0 0 0,-21-22 16,21 22-16,0 0 0,0 0 16,1 0-16,-22 42 15,0 0 1,0 0-16,0 0 0,0 22 0,0-22 16,0 0-16,0 0 0,0 0 15,21 0-15,-21 1 0,21-1 0,0 0 16,0 0-16,0-21 15,1 0-15,20 0 0,-21 0 0,21 0 16,1 0-16,-1 0 0,0 0 0,1-21 16,-1 0-16,0 21 15,-20-21-15,20-1 0,-21 1 0,21-21 16,-42 21-16,22 0 0,-22-22 16,0 1-16,0 21 0,0-22 0,0 22 15,0-21-15,0 21 0,-22 21 16,1 0-16,0 0 0,0 0 0,-21 0 15,20 21-15,1 0 0,-21 0 0,21 22 16,0-22-16,-1 21 0,1-21 16,21 22-16,-21-22 0,21 0 0,0 0 15,0 0-15,0 0 16,21 1-16,0-22 0,1 0 0,20 0 16,-21 0-16,0 0 0,22 0 15,-22 0-15,21 0 0,-21-22 16,0 1-16,22 0 0,-22 21 0,0-21 15,0 0-15,0 0 0,1-22 16,-22 22-16,0 0 0,21 0 0,-21 0 16,21-1-16,-21 44 31,0-1-31,0 0 0,-21 0 16,21 0-16,0 0 0,-21 1 0,21-1 15,0 0-15,0 0 16,21-21-16,0 21 15,0-21-15,0 0 0,0 0 0,1 0 16,-1 0-16,0 0 0,0 0 16,0 0-16,0-21 0,1 21 0,-1-21 15,-21 0-15,21 21 0,0-21 16,-21-1-16,21 1 0,-21 0 0,0 0 16,0 0-16,0 42 31,0 0-31,0 0 0,-21 0 15,0 1-15,0-1 16,21 0-16,0 0 16,-21 0-16,21 0 15,0-42 17,0 0-17,0 0-15,21 0 16,-21 0-16,21-1 15,0 1-15,-21 0 0,21 21 16,-21 21 0,0 0-1,0 1 1,0-1-16,0 0 0,0 0 0,0 0 16,0 0-16,0 1 0,0-1 15,21-21 16,1 0-31,-1 0 16,0-21-16,0 21 0,21-22 0,-20 1 16,-1 0-16,21 21 0,-21-21 15,22 0-15,-22 0 0,0-1 0,0 1 16,0 0-16,0 21 0,1 0 16,-22 21-1,0 0 1,-22 1-16,22-1 15,-21 0-15,21 0 0,0 0 16,0 0-16,0 1 16,21-22-16,1 0 15,-1 0-15,0 0 0,0 0 0,0 0 16,0 0-16,1 0 0,-1 0 16,0 0-16,0-22 0,0 22 0,0-21 15,1 0-15,-1 0 0,0 0 16,0 0-16,0-1 0,0 1 0,1 0 15,-1 21-15,-21-21 0,0 42 47,-21 0-47,21 0 0,-22-21 16,1 22-16,21-1 0,0 0 0,-21 0 16,21 0-16,-21 0 15,21 1-15,21-22 16</inkml:trace>
  <inkml:trace contextRef="#ctx0" brushRef="#br0" timeOffset="117351.62">24892 7049 0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0:49:50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953 0,'0'-22'31,"21"22"-31,0-21 16,-21 0-16,21 0 0,0 0 15,0 0-15,1-1 0,20 1 16,-21-21-16,0 21 0,0 0 0,1-1 15,-1 1-15,-21 0 0,21 0 16,-21 0-16,0 0 0,0-1 16,0 1-16,0 0 0,0 0 0,-21 21 15,0 0-15,-1 0 0,1 0 16,-21 0-16,21 0 0,-22 21 16,22 0-16,-21 0 0,21 1 0,-22-1 15,22 0-15,0 21 0,0-21 16,0 22-16,0-22 0,21 21 15,0 1-15,0-1 0,0-21 16,0 21-16,0 1 0,21-1 16,0-21-16,0 22 0,0-22 0,0 0 15,1 0-15,-1 0 0,0 22 16,0-22-16,0-21 0,22 21 16,-22 0-16,0 0 0,-21 0 0,21 1 15,-21-1-15,0 0 16,-21 0-16,-21-21 15,20 21-15,-20 0 0,0-21 0,-22 0 16,22 22-16,-22-22 0,22 0 16,-21 0-16,20 0 0,1 0 0,-22 0 15,43 0-15,-21-22 16,0 22-16,20-21 0,1 21 16,0 0-16,0-21 0,21 0 15,0 0 1,21 0-1,0-1-15,0 22 0,22-21 0,-1 0 16</inkml:trace>
  <inkml:trace contextRef="#ctx0" brushRef="#br0" timeOffset="350.32">3196 550 0,'0'-42'16,"0"63"31,0 22-47,0-22 0,0 21 0,0 0 15,0 1-15,0 20 0,-21 1 16,0-22-16,0 22 0,-1-1 15,22-21-15,-21 22 0,21-22 16,-21-21-16,21 22 0,0-1 16,0-21-16,0 0 0,0 1 0,0-1 15,21-21 1,0 0-16,1 0 16,-1-21-16,0 21 15,0-22-15,-21 1 0,0 0 16,0 0-16,21 0 0</inkml:trace>
  <inkml:trace contextRef="#ctx0" brushRef="#br0" timeOffset="537.21">2879 1058 0,'0'0'0,"-22"0"15,44 0 1,-1 0-16,21-21 15,-21 0-15,22 0 0,-1 0 16,-21 0-16,21-1 0,1 22 16,-1-21-16,0 0 0,1 0 0,-22 0 15,21 0-15</inkml:trace>
  <inkml:trace contextRef="#ctx0" brushRef="#br0" timeOffset="2165.6">3937 1122 0,'0'0'0,"0"21"0,21 0 16,0-21 15,0-21-31,-21 0 15,22 21-15,-22-21 0,0 0 16,0-1-16,0 1 0,0 0 16,0 0-16,0 0 0,0 0 15,0-1-15,0 1 0,-22 0 0,1 0 16,0 0-16,0 21 16,0 0-16,0 0 0,-1 0 15,-20 0-15,21 21 0,0 0 0,-22 21 16,22-20-16,-21 20 0,0 0 15,20 1-15,-20-1 0,0 0 0,21 1 16,-22-1-16,22-21 16,0 21-16,21-20 0,0 20 0,0-21 15,0 0-15,21 0 16,0-21-16,22 0 0,-1 0 16,-21 0-16,21-21 0,1 21 0,-1-21 15,0 0-15,1 0 0,-1-22 16,0 22-16,-20-21 0,-1 21 0,0-22 15,0 1-15,0 0 0,-21-1 16,0 1-16,0 21 0,0-21 16,0-1-16,0 22 0,0 0 0,0 0 15,0 0-15,0 42 32,0 0-17,0 0-15,0 21 0,-21 1 16,21-22-16,-21 21 0,21 1 0,0-1 15,0-21-15,0 21 0,0 1 16,0-22-16,0 21 0,0-21 0,0 1 16,21-1-16,0 0 0,0-21 15,22 21-15,-22-21 0,21 0 0,-21 0 16,22 0-16,-1 0 0,-21-21 16,22 21-16,20-21 0,-21 0 15,-20-1-15,20-20 0,0 0 0,1 21 16,-22-43-16,21 22 15,0-22-15,-20 22 0,-1-22 0,0 1 16,0-1-16,0 1 0,-21-1 16,21 22-16,-21 0 0,0-22 0,0 43 15,0-21-15,0 21 0,0-1 16,0 1-16,0 42 31,0 1-31,0-1 0,-21 0 16,21 21-16,0 1 0,-21-1 0,0 0 15,0 1-15,21 20 0,-21 1 16,-1-22-16,22 21 0,0 1 16,-21-22-16,21 22 0,0-22 0,-21 0 15,21 1-15,0-1 16,0 0-16,0-20 0,0-1 0,21 21 16,0-42-16,-21 21 0,22 0 15,-1-21-15,0 0 0,0 0 0,0 0 16,22 0-16,-22 0 0,0 0 15,0-21-15,0 0 0,0 0 0,1 0 16,-1 0-16,0-1 0,0-20 16,-21 21-16,21-21 0,-21 20 0,21-20 15,-21 21-15,0-21 0,0 20 16,0 1-16,0 0 16,0 42-1,0 0 1,0 1-16,0-1 0,0 21 0,0-21 15,0 0-15,0 22 0,0-22 16,0 0-16,0 0 0,0 0 0,0 1 16,22-1-16,-1 0 0,-21 0 15,21-21-15,0 0 0,0 0 0,0 0 16,1 0-16,-1 0 0,0 0 16,0-21-16,0 21 0,22-21 0,-22 0 15,0-1-15,21-20 0,-21 21 16,1-21-16,-1 20 0,0-20 15,0 21-15,0-21 0,0-1 16,-21 22-16,0 0 0,22 0 0,-22 0 16,21-1-16,-21 1 0,21 21 15,0 0 1,0 0 15,0 21-15,-21-42 31,0 0-32,0 0-15,-21 21 16,0 0 0,0 0-16,0 0 15,0 0-15,21 21 0,-22 0 16,1 0-16,0 22 0,21-22 15,-21 21-15,0-21 0,0 22 0,21-1 16,0-21-16,0 22 0,0-22 16,0 0-16,0 0 0,0 0 0,0 0 15,0 1-15,21-1 0,0-21 16,0 0-16,0 21 0,0-21 16,1 0-16,-1 0 0,0 0 15,0 0-15,21 0 0,-20-21 0,-1 21 16,0-21-16,0-1 0,-21 1 15,21 21-15,0-21 0,1-21 0,-22 21 16,21-1-16,-21 1 0,21 0 16,-21-21-16,0 21 0,0-22 0,0 1 15,0 0-15,0-1 0</inkml:trace>
  <inkml:trace contextRef="#ctx0" brushRef="#br0" timeOffset="2377.48">5461 423 0,'0'0'16,"-21"22"-16,0-22 16,-1 0-16,22 21 15</inkml:trace>
  <inkml:trace contextRef="#ctx0" brushRef="#br0" timeOffset="2577.37">4466 720 0,'0'0'0,"-21"21"0,-21 21 15,42-21-15,0 1 16,21-22 0,0 21-16,0-21 0,0 0 0,22 0 15,-1 0-15,0 0 0,1-21 16,-22-1-16,21 22 0,0-21 16,-20 21-16,-1-21 0,21 21 15,-21-21-15</inkml:trace>
  <inkml:trace contextRef="#ctx0" brushRef="#br0" timeOffset="3365.43">6456 508 0,'0'42'62,"0"-20"-62,0-1 16,0 21-16,-21 22 0,21-22 0,0 21 15,-22 1-15,1-1 0,21 1 16,-21-1-16,0 1 0,21-1 16,-21-20-16,21-1 0,0 22 0,-21-43 15,21 21-15,0-21 0,0 22 16,-22-22-16,22 0 0,0-42 62,0 0-62,0-1 0,0-20 16,0 21-16,0 0 0,22 0 16,-1-1-16,-21 1 0,42 0 0,-21 0 15,0 0-15,22 0 0,-1 21 16,0 0-16,1-22 0,-1 22 0,22 0 16,-22 0-16,0 0 0,1 22 15,-1-1-15,0-21 0,-21 21 0,1 0 16,-22 0-16,0 0 15,0 1-15,0-1 0,-22 0 0,-20 0 16,21 0-16,-21 0 0,-1 1 16,1-1-16,0 0 0,-22 0 0,22-21 15,-1 21-15,1 0 0,21-21 16,-21 0-16,20 22 0,-20-22 0,21 0 16,0-22-1,21 1-15,0 0 16,0 0-16,21 0 0,0 0 0,21-1 15,-20 1-15,20 0 0</inkml:trace>
  <inkml:trace contextRef="#ctx0" brushRef="#br0" timeOffset="3710.23">7514 614 0,'0'0'15,"0"-21"-15,0 0 0,0-1 0,0 1 16,0 0-16,0 0 0,0 42 31,0 21-31,-21-20 16,21 20-16,-21 21 0,0-20 16,21 20-16,-22 1 0,1-1 15,0 1-15,0-1 0,21-20 16,-21 20-16,0-21 0,21 22 0,0-22 15,-22-21-15,22 22 0,0-1 16,-21-21-16,21 0 0,0 1 0,0-1 16,21-21 15,1 0-31,-22-21 16,21-1-16,0 1 0,0 0 0,0 0 15,0 0-15</inkml:trace>
  <inkml:trace contextRef="#ctx0" brushRef="#br0" timeOffset="4159.13">7832 1037 0,'0'0'0,"0"-21"16,-22 21 0,22 21-1,-21 0-15,0 1 0,0-1 16,21 0-16,-21 21 0,21-21 0,-21 22 15,21-22-15,0 21 0,-22-21 16,22 22-16,0-22 0,0 0 16,0 0-16,0 0 0,22 1 15,-22-1-15,42 0 0,-21-21 0,0 21 16,22-21-16,-1 0 0,-21 0 16,21 0-16,1 0 0,-1 0 0,0 0 15,1-21-15,-22 0 0,21 0 16,1-1-16,-22 1 0,0 0 0,0 0 15,0 0-15,-21-22 0,21 22 16,-21-21-16,0 0 0,0 20 0,0-20 16,0 21-16,-21 0 0,21 0 15,-21-1-15,0 1 0,0 21 0,0 0 16,-1 0-16,1 0 16,0 0-16,0 0 0,0 21 15,0-21-15,21 22 0,-22-1 16,1 0-16,21 0 0,0 0 15,21-21 1,1 21-16,-1-21 0,21 0 16,-21 0-16,0 0 0,22 0 15,-1 0-15</inkml:trace>
  <inkml:trace contextRef="#ctx0" brushRef="#br0" timeOffset="5057.51">8848 995 0,'0'-21'0,"0"42"15,0-63-15,0 20 16,-22 22 0,1 0-16,0 0 15,21 22-15,-21-1 0,0 0 0,0 0 16,-1 0-16,1 22 0,0-22 16,21 21-16,-21-21 0,21 22 0,-21-1 15,21-21-15,0 21 0,0-20 16,0 20-16,0-21 0,0 0 0,0 0 15,21 1-15,0-1 0,0-21 16,22 21-16,-22 0 0,0-21 0,21 0 16,-21 0-16,22 0 0,-1 0 15,0 0-15,-20-21 0,20 0 16,0 21-16,-21-21 0,22-1 16,-22 1-16,0-21 0,0 21 0,0-22 15,1 1-15,-1 0 0,0-1 16,0-20-16,0 21 0,-21-22 0,21 22 15,-21-22-15,22 22 0,-22 0 16,21-1-16,-21 1 0,0 21 0,0 0 16,0-1-16,0 1 15,0 42 1,0 1 0,0-1-16,0 21 0,-21 0 0,21 1 15,-22-1-15,1 22 0,21-22 16,-21 21-16,0-20 0,21-1 0,-21 0 15,0 1-15,21-1 0,-22-21 16,22 22-16,0-22 0,-21 0 0,21 0 16,-21-21-16,21 21 0,0-42 31,21 0-15,0 0-16,-21 0 0,22-1 15,-1-20-15,0 21 16,21-21-16,-21 20 0,1 1 0,-1-21 15,0 21-15,0 0 0,21-1 16,-20 1-16,-1 21 0,0-21 0,0 21 16,0 0-16,0 0 15,1 0-15,-22 21 32,0 0-32,-22-21 0,1 22 15,-21-22-15,21 21 0,0-21 16,-22 21-16,22-21 0,0 21 0,-21-21 15,20 0-15,1 21 0,0-21 16,0 0-16,0 21 0,21 1 31,0-1-31,0 0 0,21 0 16,0-21-16,0 21 16,0 0-16,1-21 0,20 22 0,-21-1 15,0-21-15,0 21 0,1-21 16,-1 21-16,0-21 0,0 0 0,0 21 15,0-21-15,1 21 16,-1-21-16,0 0 16,0 0-1,0 0-15,-21-21 16,21 0-16,1 0 16</inkml:trace>
  <inkml:trace contextRef="#ctx0" brushRef="#br0" timeOffset="5402.33">11007 381 0,'0'0'0,"0"-42"0,0 21 0,0-1 0,0 1 15,-22 21 1,1 0-16,0 21 0,21 1 15,-21-1-15,0 21 0,0 0 0,-1 22 16,1-1-16,-21 1 0,21-1 16,-22 22-16,1 0 0,0-1 15,-1 1-15,1 0 0,-21-1 0,20 1 16,1 0-16,-22-22 0,1 22 0,21 0 16,-22-22-16,22 1 0,-22-1 15,22 1-15,-22-22 0,22 21 0,0-20 16,21-1-16,-22-21 0,22 22 15,0-22-15,21 0 0,0 0 0,21-21 32,0-21-17</inkml:trace>
  <inkml:trace contextRef="#ctx0" brushRef="#br0" timeOffset="6554.06">11028 1609 0,'0'0'0,"0"21"16,0-42 15,0 0-16,0-1-15,0 1 0,0 0 16,21 0-16,0-21 0,0 20 16,0-20-16,22 0 0,-22-22 0,21 22 15,-21-22-15,22 1 16,-22-1-16,0 22 0,0 0 0,-21-1 16,0 1-16,0 21 0,0 0 15,0 0-15,-21 42 16,0 0-1,21 21-15,-21-21 0,0 22 16,21-1-16,0 0 0,0-20 0,0 20 16,0 0-16,0 1 0,0-22 15,0 21-15,0-21 0,0 22 0,21-22 16,0 0-16,0 0 0,0 0 16,0 0-16,-21 1 0,0-1 15,22-21-15,-22 21 0,0 0 16,-22-21-1,1 0-15,0 0 0,0 0 16,0 0-16,0-21 0,-22 21 16,22 0-16,0-21 0,-21 21 0,20 0 15,1-21-15,0 21 16,21 21 0,0 0-16,21 0 15,0 0-15,1-21 0,-1 21 16,21-21-16,-21 22 0,22-22 15,-22 0-15,21 0 0,0 0 16,1 0-16,-1 0 0,0 0 16,1-22-16,-22 22 0,21-21 0,1 0 15,-1 0-15,0 0 0,-21 0 16,22-22-16,-22 22 0,0-21 0,21-1 16,-20 1-16,-1-21 0,0 20 15,-21-20-15,21-1 0,0 1 0,-21-1 16,0 1-16,0 20 0,0-20 15,0 21-15,0 20 0,0-20 0,0 21 16,0 0-16,0 42 31,0 21-31,0-21 16,0 43-16,0-1 0,0 1 0,0-1 16,-21 1-16,0-1 0,21 1 15,0-1-15,-21-20 0,21 20 0,0-20 16,0-22-16,0 21 0,0 0 15,0-20-15,0-1 0,21 0 0,0-21 16,0 21-16,0-21 0,1 0 16,-1 0-16,0 0 0,0 0 0,0-21 15,0 0-15,1 0 16,-22-1-16,21 1 0</inkml:trace>
  <inkml:trace contextRef="#ctx0" brushRef="#br0" timeOffset="6749.94">11747 1080 0,'0'0'0,"22"0"32,20 0-32,-21 0 0,0 0 0,22-22 15,-1 1-15,-21 21 0,21 0 16,1-21-16,-1 21 0,0-21 15,-20 21-15,20-21 0,0 21 16,-21 0-16</inkml:trace>
  <inkml:trace contextRef="#ctx0" brushRef="#br0" timeOffset="8345.67">12827 1397 0,'0'-21'31,"21"0"-31,0 21 16,-21-21-16,0-1 0,0-20 15,0 21-15,0 0 0,0-22 0,0 22 16,0 0-16,0-21 0,0 21 15,0-1-15,0 1 0,-21 21 0,0 0 16,0 0-16,0 0 0,-1 0 16,1 0-16,0 21 0,0 1 0,0-1 15,-22 21-15,22-21 0,0 22 16,-21-1-16,21-21 0,-1 21 16,22 1-16,0-22 0,0 0 15,0 21-15,0-20 0,0-1 0,0 0 16,22 0-16,-1 0 15,0-21-15,0 0 0,0 0 0,22 0 16,-22 0-16,21 0 0,0-21 16,1 0-16,-22 0 0,21 0 0,1-1 15,-22 1-15,0-21 0,0 21 16,0-22-16,0 22 0,-21-21 0,0 21 16,0-22-16,0 22 0,0 0 15,0 0-15,0 0 0,-21 21 31,0 0-31,21 21 16,0 0-16,-21 0 0,0 22 0,21-22 16,-21 21-16,21-21 0,0 0 15,0 22-15,0-22 0,0 0 0,0 21 16,21-20-16,0-1 0,0-21 16,0 21-16,22 0 0,-22-21 0,0 0 15,21 0-15,-21 0 0,22 0 16,-1 0-16,-21 0 0,22 0 0,-1-21 15,0 0-15,-21 0 0,22-1 16,-22-20-16,0 21 0,0-21 16,0 20-16,22-41 0,-43 21 0,21-1 15,0-20-15,0 20 0,-21-20 16,21-1-16,-21 22 0,22-21 16,-22 20-16,21 1 0,-21 0 0,0-1 15,0 22-15,0 0 0,0 0 16,0 0-16,0 42 31,0 0-31,0 21 0,0-21 0,0 22 16,-21 20-16,-1-20 0,22 20 15,-21 1-15,21-22 0,0 21 16,0 1-16,-21-22 0,21 1 16,0 20-16,0-21 0,0-20 0,0 20 15,0 0-15,0-21 0,0 1 16,0 20-16,21-42 0,0 21 0,1 0 15,-1-21-15,0 0 0,0 0 0,0 0 16,0 0-16,1 0 0,20-21 16,-21 0-16,0 0 0,22 0 0,-22-1 15,0-20-15,0 21 0,0 0 16,0-22-16,1 22 0,-22 0 0,0-21 16,21 42-16,-21-21 0,0-1 15,0 44 16,0-1-31,0 0 0,-21 0 16,21 21-16,0-20 16,0-1-16,0 0 0,0 0 0,0 0 15,0 0-15,0 1 0,21-1 0,-21 0 16,21 0-16,0 0 16,0-21-16,0 0 0,1 0 15,-1 0-15,0 0 0,0 0 16,0 0-16,0-21 0,1 0 15,-1 0-15,0 0 0,0-1 16,0 1-16,0-21 0,1 21 16,-1-22-16,0 22 0,0-21 0,0 21 15,0-22-15,1 22 0,-1 0 16,-21 0-16,21 21 0,-21-21 16,21 21-1,-21 21 16,0-42 32,0 0-47,0-1-1,-21 22 1,0 0-1,0 0-15,-1 0 0,22 22 16,-21-1-16,0 0 0,0 0 16,0 0-16,0 0 0,21 22 0,-22-22 15,22 0-15,-21 0 0,21 22 16,0-22-16,0 0 0,0 0 0,0 0 16,0 0-16,0 1 0,0-1 15,0 0-15,0 0 0,0 0 16,21-21-16,1 0 0,-1 21 15,0-21-15,0 0 0,0 0 0,0 0 0,1 0 16,-1 0-16,0 0 16,0-21-16,0 21 0,0-21 0,1 21 15,-22-21-15,21 0 0,0 21 0,-21-21 16,0-1-16,21 1 16,-21 0-16,0 0 0,0 0 15,0 0-15,0-1 0,0 1 16,0 0-16</inkml:trace>
  <inkml:trace contextRef="#ctx0" brushRef="#br0" timeOffset="8593.53">14541 699 0,'-21'0'0,"42"0"0,-63 0 0,21 0 15,0 0-15,0 0 16,-1 0 78,1 0-94</inkml:trace>
  <inkml:trace contextRef="#ctx0" brushRef="#br0" timeOffset="8838.39">13377 974 0,'0'0'16,"-21"21"-16,0 0 0,21 0 15,21-21 1,21 0-16,-20 0 0,20 0 15,-21 0-15,21 0 0,1 0 16,-1 0-16,0 0 0,-20 0 0,20 0 16,-21 0-16,0 0 0,0 0 15,1 0-15,-1 0 0,0-21 0,0 21 32,-21-21-32,21 21 0,-21-21 15</inkml:trace>
  <inkml:trace contextRef="#ctx0" brushRef="#br0" timeOffset="9390.15">16087 1312 0,'0'0'0,"0"-42"16,0 21-16,-22 0 15,1 21 1,0 0-16,0 21 15,21 0-15,-21 0 16,0 22-16,21-22 0,0 0 16,0 21-16,-22-21 0,22 1 0,-21 20 15,21-21-15,0 0 0,0 0 16,0 1-16,0-1 0,0 0 0,0 0 16,0-42 30,0 0-46,0 0 16,0-1-16,21 1 0,1 0 16</inkml:trace>
  <inkml:trace contextRef="#ctx0" brushRef="#br0" timeOffset="9575.46">16150 1122 0,'0'0'15,"0"-21"-15,0 0 0,0-1 0,0 1 16,-21 21-16,0 0 15,0-21 1,-1 21-16,1 0 16,21 21 31,0 0-47,21 1 0,1-22 15</inkml:trace>
  <inkml:trace contextRef="#ctx0" brushRef="#br0" timeOffset="10101.91">16531 1334 0,'0'21'31,"0"0"-15,-21-21-16,21 21 0,-21-21 0,21 21 15,0 0-15,-21 1 16,21-1-16,-22 0 0,22 0 16,0 0-16,0 0 0,0 1 15,-21-1-15,21 0 0,0 0 0,0 0 16,0 0-16,0 1 16,0-1-1,0-42 1,0-1-1,0 1-15,0-21 0,0 21 16,0 0-16,21-22 0,1 22 0,-1-21 16,0-1-16,0 1 0,0 0 15,22 21-15,-22-22 0,21 1 16,-21 0-16,22 20 0,-1 1 16,0 0-16,1 21 0,-22 0 0,21 0 15,0 0-15,-20 21 0,-1 0 16,0 1-16,0 20 0,-21-21 0,0 21 15,0-20-15,0 20 0,0 0 16,0 1-16,-21-22 0,0 21 0,21 0 16,-21 1-16,21-22 0,-22 21 15,1-21-15,21 1 0,0-1 0,0 0 16,0 0-16,21-21 31,-21-21-31,22 0 16,-1 21-16,0-21 0</inkml:trace>
  <inkml:trace contextRef="#ctx0" brushRef="#br0" timeOffset="10361.86">17462 1334 0,'0'0'0,"0"-22"0,22 22 16,-22 22 15,-22-22-31,22 21 0,-21 0 15,0 0-15,21 0 0,0 0 16,0 1-16,-21-1 0,21 21 16,-21-21-16,0 0 0,21 1 0,0-1 15,0 0-15,0 0 0,-22 0 16,22 0-16,0 1 0,22-22 47,-22-22-47,21 1 0,0 0 0,-21 0 15</inkml:trace>
  <inkml:trace contextRef="#ctx0" brushRef="#br0" timeOffset="10694.14">17505 1101 0,'0'0'0,"0"-43"0,0 22 0,-21 0 16,21 0-16,-22 21 0,1 0 15,21 21 1,0 0-1,21 0 1,1-21-16,-1 0 0,21 0 16,-21 0-16,0 0 0,1 0 0,-1 0 15,0-21-15,0 0 0,0 0 16,-21 0-16,0 0 16,0-1-16,0 1 15,-21 0-15,0 0 0,0 21 0,-22-21 16,22 21-16,0 0 0,0 0 15,-21 0-15,20 0 0,1 0 0,0 21 16,0 0-16,21 0 0,0 0 16,0 1-16,0-1 0,0 0 0,0 0 15,0 0-15,42-21 16,-21 0-16,1 0 0,20 0 0,0 0 16,-21 0-16</inkml:trace>
  <inkml:trace contextRef="#ctx0" brushRef="#br0" timeOffset="11001.98">18330 635 0,'0'0'0,"0"-21"0,0 0 0,0 0 0,-21 21 16,0 0-16,0 0 0,0 0 16,-1 0-16,1 21 15,0 0-15,21 0 0,-21 21 0,0 1 16,0-1-16,-1 0 0,1 22 15,21-22-15,-21 22 0,0-1 0,0 1 16,0-22-16,21 22 0,-22-1 16,1-21-16,21 1 0,0 20 0,-21-20 15,21-1-15,-21-21 0,21 21 16,0-20-16,0 20 0,0-21 16,0 0-16,0 0 0,21-21 15,0 0 1,0-21-16,1 0 0,-1 21 15,0-21-15,0 0 0,0-22 16,-21 22-16</inkml:trace>
  <inkml:trace contextRef="#ctx0" brushRef="#br0" timeOffset="11207.37">17928 1207 0,'-42'0'16,"84"0"-16,-105 0 0,41 0 15,44 0 1,-1 0 0,0 0-16,0-22 0,0 22 0,0 0 15,22 0-15,-22 0 0,21-21 16,-21 21-16,1 0 0,20 0 0,-21-21 16,21 0-16,-20 21 0,20-21 15,-21 21-15</inkml:trace>
  <inkml:trace contextRef="#ctx0" brushRef="#br0" timeOffset="11809.54">18775 1397 0,'0'0'0,"0"21"0,0-42 31,21 0-31,0 0 16,0 0-16,-21-1 16,0 1-16,0 0 0,0-21 15,0 21-15,0-1 0,0-20 16,0 21-16,0 0 0,-21 0 0,21-1 16,-21 22-16,0 0 0,0 0 15,-1 0-15,1 0 0,0 22 0,-21-1 16,21 0-16,-22 21 0,22-21 15,-21 22-15,21-1 0,-22 0 0,22-20 16,0 20-16,0 0 0,21-21 16,0 22-16,0-22 0,0 21 0,0-21 15,21 1-15,0-1 0,0-21 16,0 0-16,22 21 0,-22-21 16,21 0-16,-21 0 0,22-21 15,-22 0-15,21 21 0,-21-22 0,1 1 16,-1 0-16,0-21 0,0 21 15,0-22-15,0 1 0,1 0 0,-22-1 16,0 1-16,21 0 0,-21-1 16,0 22-16,0-21 0,0 21 0,0-1 15,0 1-15,0 42 16,0 1 0,-21 20-16,21-21 0,0 21 15,0 1-15,0-1 0,0-21 0,0 22 16,0-1-16,0-21 15,0 21-15,0-20 0,0 20 0,0-21 16,0 0-16,0 0 0,21 1 16,0-22-16,0 21 0,0-21 0,0 0 15,1 0-15,-1 0 0,0 0 16,0-21-16,21-1 0,-20 1 0,-1 0 16</inkml:trace>
  <inkml:trace contextRef="#ctx0" brushRef="#br0" timeOffset="12108.37">19579 699 0,'0'-43'0,"0"86"0,0-128 0,0 64 15,0 0-15,0-1 0,0 1 0,-21 21 16,0 0-16,0 0 16,-1 21-16,1 1 0,21 20 0,-21 0 15,0 1-15,21 20 0,0-21 16,-21 22-16,21-1 0,-21 22 0,21-21 15,-22-22-15,22 21 0,0 1 16,0-22-16,0 1 0,0-1 0,-21 0 16,21 1-16,0-22 0,0 21 15,-21-21-15,21 0 0,0 1 0,0-1 16,21-21 0,0 0-1,-21-21-15,22-1 0,-1 22 0,0-21 16,0 0-16,0 0 0,0 0 15</inkml:trace>
  <inkml:trace contextRef="#ctx0" brushRef="#br0" timeOffset="12313.38">19621 1228 0,'0'0'0,"22"-21"0,-22 42 31,0 0-31,-22 0 16,22 0-16,0 0 15,0 1-15,-21-1 0,21 0 0,0 0 16,-21 21-16,21-20 15,0-1-15,0 0 0,0 0 16,0 0-16,21-21 47,-21-21-47,21 21 16,-21-21-16</inkml:trace>
  <inkml:trace contextRef="#ctx0" brushRef="#br0" timeOffset="12493.8">19812 953 0,'0'0'0,"0"-22"0,0 1 15,0 0-15,0 0 16,-21 21 0,21 21 30,0 0-46</inkml:trace>
  <inkml:trace contextRef="#ctx0" brushRef="#br0" timeOffset="13081.46">19939 1164 0,'0'0'0,"-21"0"0,42 0 32,0 0-32,0 0 15,0 0-15,1 21 0,-1-21 16,0 22-16,0-1 0,0-21 0,0 21 16,-21 0-16,0 21 0,0-20 15,0-1-15,0 0 0,0 21 16,-21-21-16,0 1 0,-21 20 15,21-21-15,-22 21 0,1-20 0,0-1 16,-1 0-16,1 0 0,0 0 0,20 0 16,-20-21-16,21 0 0,21 22 15,21-44 1,0 22 0,0-21-16,22 21 0,-22-21 0,0 21 15,21-21-15,-20 21 0,-1 0 16,0 0-16,0 0 0,21 0 0,-20 0 15,-1 0-15,0 21 0,0 0 16,0-21-16,0 21 0,1 1 16,-1-1-16,-21 0 0,21 21 15,-21-21-15,21 22 0,-21-22 0,21 21 16,-21-21-16,0 22 0,0-22 0,0 21 16,-21-21-16,0 22 0,0-22 15,-22 21-15,22-21 0,-21 1 0,-22-1 16,22 0-16,0 0 0,-1 0 15,-20 0-15,21 1 0,-1-22 0,-20 21 16,20-21-16,1 0 0,0 0 0,21 0 16,-1 0-16,1 0 0,0 0 15,21-21 1,0-1-16,21 1 16,0 0-16,1-21 0,20 21 15,0-1-15,1-20 0</inkml:trace>
  <inkml:trace contextRef="#ctx0" brushRef="#br0" timeOffset="13445.27">20574 1461 0,'-21'0'16,"21"-22"-16,0 1 0,0 0 15,21 21-15,21-21 0,-21 0 16,22 0-16,-1-1 0,0 1 16,1 0-16,-22-21 0,21 21 0,1-22 15,-22 22-15,0 0 0,-21 0 16,0 0-16,0-1 0,-21 22 16,-22 0-1,22 22-15,-21-1 0,0 21 0,-1-21 16,22 22-16,-21-1 15,21-21-15,-22 21 0,43 1 0,0-22 0,0 21 16,0 1-16,0-22 0,0 0 16,21 21-16,22-21 0,-1 1 15,-21-1-15,22-21 0,-1 21 16,0-21-16,1 0 0,-22 0 0,21 0 16,0 0-16,-20 0 0</inkml:trace>
  <inkml:trace contextRef="#ctx0" brushRef="#br0" timeOffset="13866">21294 1080 0,'0'0'0,"0"-64"16,21 43-16,0 0 16,0 21-1,0 0-15,0 0 0,22 0 0,-22 0 16,21 21-16,1 0 0,-1 0 15,0 22-15,1-22 0,-22 21 0,21 0 16,-21 1-16,0-1 0,-21 0 16,0 1-16,0-1 0,-21-21 0,0 22 15,0-22-15,0 0 0,0 21 0,-22-21 16,22-21-16,0 22 0,0-22 16,0 0-16,-1 0 0,1 0 0,0 0 15,21-22 1,0 1-16,0 0 15,0-21-15,21 21 16,0-1-16,22-20 0,-1 0 0,0-1 16,1-20-16,20 21 0,1-22 15,-22 1-15,22 20 0,-1-20 0,-21-1 16,22 22-16,-22 0 0,-21 20 16,22 1-16,-22 0 0,0 0 0,0 21 15,0 0-15,-42 0 31,0 21-31</inkml:trace>
  <inkml:trace contextRef="#ctx0" brushRef="#br0" timeOffset="14797.1">2603 2053 0,'-21'0'16,"0"0"-16,0 0 16,0 0-16,0 0 15,-1 0-15,1 0 0,0 0 0,0 0 16,0 0-16,0 0 15,21 21 1,-22-21-16,22 22 16,-21-22-16,42 0 15,1 0 1,20 0-16,-21 0 0,43 0 16,-22 0-16,21 0 0,1 0 15,21 0-15,-22 0 0,22 0 0,-22-22 16,22 22-16,21-21 0,-22 21 15,22 0-15,0 0 0,0-21 16,0 21-16,0 0 0,21 0 16,-22-21-16,22 21 0,-21-21 0,21 21 15,21-21-15,-21-1 0,0 1 16</inkml:trace>
  <inkml:trace contextRef="#ctx0" brushRef="#br0" timeOffset="15049.88">5821 1842 0,'0'0'0,"21"0"15,42 0-15,1 0 0,21 0 0,-1 0 16,1 0-16,21 0 0,0-22 0,-1 22 15,22 0-15,-21 0 0,21-21 16,0 21-16,-21 0 0,0 0 0,21-21 16,-21 21-16,0 0 0,-1 0 15,-20 0-15,21 0 0,-21 0 16,-22 0-16,1 0 0,-1 0 16,-21 0-16,1 0 0,-1 0 15,-21 0-15,0 0 0,1-21 0,-1 21 16,0 0-1,-21 21 17,21-21-17</inkml:trace>
  <inkml:trace contextRef="#ctx0" brushRef="#br0" timeOffset="21405.57">11324 2117 0,'0'-21'32,"-21"21"-1,21-22-31,-21 22 15,0-21 17,-1 21-17,1 0 79,0 0-78,21-21-16,-21 21 15,0 0-15,0 0 16,-1 0-16,1 0 16,0 0-16,0 0 15,0 0-15,0 0 16,-1 0-1,22 21 17,0 0-1,22-21-31,-1 0 0,0 0 16,0 0-16,0 0 15,22 0-15,-22 0 0,0 0 0,0 22 16,21-22-16,-20 0 0,20 0 15,-21 0-15,0 0 0,22 0 0,-1 0 16,-21 0-16,21 0 0,1 0 16,-22 0-16,21 0 0,1 0 0,20 0 15,-21 0-15,1 0 0,20 0 16,1 0-16,-22 0 0,22 0 0,20 0 16,-20 0-16,-1 0 0,22 0 15,-22 21-15,1-21 0,-1 0 0,1 0 16,-1 0-16,1 0 15,-1 0-15,1 21 0,-1-21 0,1 0 16,-1 0-16,1 0 0,-1 0 16,1 0-16,-1 21 0,1-21 0,-22 0 15,22 0-15,-1 0 0,1 0 16,-22 0-16,22 0 0,-1 0 0,1 0 16,-1 0-16,1 0 0,-1 0 15,22-21-15,-22 21 0,22 0 0,-22 0 16,1 0-16,-1 0 15,22-21-15,-43 21 0,22 0 0,-1 0 0,1-21 16,-1 21-16,22 0 0,-21 0 16,-1-22-16,22 22 0,-22 0 15,22 0-15,-22-21 0,1 21 16,-1 0-16,22 0 0,-21 0 0,-1-21 16,1 21-16,20 0 0,1 0 15,0 0-15,-1 0 0,1 0 0,21 0 16,0 0-16,-22 0 0,1 0 15,21 0-15,-22 0 0,-20 0 0,21 0 16,-1 0-16,1 21 0,-22-21 16,22 0-16,0 0 0,-1 0 0,1 0 15,0 21-15,-1-21 0,-20 0 16,21 0-16,-1 0 0,1 0 0,0 0 16,-22 0-16,22 0 15,-1 0-15,1 0 0,-21 0 0,20 0 16,-20 0-16,20 0 0,-20 0 15,-1 0-15,1 0 0,-1-21 0,22 21 16,-43 0-16,22 0 0,-1 0 16,22 0-16,-21 0 0,20 0 0,1 0 15,-22 0-15,22 0 0,0 0 16,-1 0-16,-20 0 0,21 0 0,-22 0 16,1-21-16,-1 21 0,1 0 15,-1 0-15,1 0 0,-1 0 0,1 0 16,20 0-16,-20-21 0,20 21 15,1 0-15,-21 0 0,20 0 16,-20 0-16,-1-21 0,1 21 16,-1-21-16,-20 21 0,20 0 15,-21 0-15,1-22 0,-1 22 0,0 0 16,22 0-16,-22 0 0,1-21 16,20 21-16,-21 0 0,1 0 0,-1 0 15,0 0-15,1 0 0,-1 0 16,0 0-16,-20 0 0,-1 0 0,0 0 15,0 0-15,0 0 16,0 0-16,-21-21 31</inkml:trace>
  <inkml:trace contextRef="#ctx0" brushRef="#br0" timeOffset="38374.15">1143 3768 0,'0'21'31,"-21"-21"32,0 0-47,-1 0-16,1 0 15,0 0-15,0 0 16,0 0-16,0 0 0,-1 0 0,1 0 15,0 0-15,0 0 0,0 0 16,0 0-16,-1 0 0,1 0 16,-21 0-16,21 0 0,0 0 0,-1 0 15,1 21-15,0-21 0,0 0 16,0 0-16,0 0 0,-1 0 16,1 0-16,0 0 0,0 0 15,42 0 32,0 21-31,0-21-16,1 0 0,-1 0 15,21 0-15,-21 0 0,22 0 16,-1 0-16,0 0 0,1 0 0,20 0 16,-21 0-16,22 0 0,-22 0 15,22 0-15,-1 0 0,1 0 16,-22 0-16,22 0 0,-1 0 0,1 0 15,-1 0-15,1 0 0,-1 0 16,1 0-16,-22 0 0,21 0 16,-20 0-16,-1 0 0,0 0 15,1 0-15,-1 0 0,0 0 16,1 0-16,-22 0 0,0 0 0,21 0 16,-20 0-16,-1 0 15,0 0-15,-21-21 0,21 21 16,-21-21 15,0 0 0,-21 21-31,0-21 16,0 21 0,-1-22-16,1 22 15,0-21-15,0 21 0,21-21 0,-21 0 16,0 21-16,-1-21 0,1 21 15,0-21-15,0 21 0,0-22 16,0 22-16,-1-21 0,1 21 0,0-21 16,0 21-16,21-21 15,-21 21-15,0 0 0,-1-21 16,44 21 62,-1 21-78,0-21 0,0 21 16,0-21-16,0 21 15,1-21-15,-1 0 0,0 21 16,21 1-16,-21-22 0,1 0 0,-1 21 16,0-21-16,0 0 0,21 0 15,-20 21-15,-1-21 0,0 0 16,0 0-16,0 0 0,0 21 0,1-21 15,-1 0 1,-21 21 0,0 0-1,-21-21 1,-1 22-16,1-22 0,21 21 0,-21-21 16,0 21-16,-21 0 0,20-21 15,1 21-15,0 0 0,-21 1 16,21-1-16,-1 0 0,1 0 0,-21 0 15,21 22-15,0-22 0,-1 0 16,1 0-16,0 0 0,0 0 0,0 1 16,21-1-16,0 0 0,0 0 15,-21-21-15,21 21 16,-22-21-16,22-21 62,0 0-62,22 0 0,-1 0 16,0-1-16,0-20 0,0 21 0,0-21 16,1 20-16,-1-20 0,0 21 15,21-21-15,-21 20 0,22 1 16,-22 0-16,21 0 0,-21 0 0,1 0 16,-1-1-16,0 22 0,0-21 15,-21 0 1,0 42 31,0 0-32,-21-21 1,42 0 46,-21 22-62,21-22 0</inkml:trace>
  <inkml:trace contextRef="#ctx0" brushRef="#br0" timeOffset="39478.3">3852 3302 0,'0'0'0,"0"-21"0,21 0 15,-21 0-15,0-1 0,0 1 0,0 0 16,0 0-1,0 0-15,0 0 16,0 42 0,-21 0-16,21 0 15,-21 21-15,21 1 0,-21-1 16,0 0-16,21 22 0,-21-22 16,-1 22-16,1-22 0,0 22 0,0-22 15,0 21-15,-22-20 0,22 20 16,0-20-16,0 20 0,-64 43 15,64-64-15,21-21 16,0 1-16,-21-1 0,21 0 0,0-42 47,0 0-47,0-1 16,0 1-16,21-21 0,-21 21 15,21-22-15,0 1 0,1 0 0,-22-1 16,21 1-16,0 0 0</inkml:trace>
  <inkml:trace contextRef="#ctx0" brushRef="#br0" timeOffset="39761.94">3746 3260 0,'0'0'15,"43"-106"-15,-22 64 0,-21 20 16,0 1-16,21 0 0,0 21 16,0 21-1,-21 22 1,22-1-16,-22 0 0,0 1 0,0 20 15,0 1-15,0-22 0,0 21 16,0 1-16,0-1 0,0-20 16,0 20-16,-22-20 0,22-1 0,0 0 15,0 1-15,0-22 0,0 21 16,0-21-16,0 0 0,0 1 0,0-1 16,0 0-16,0 0 15,-21-21 1,0-21-1,0 0-15,0 0 16,-22-1-16,22 1 0,0-21 16</inkml:trace>
  <inkml:trace contextRef="#ctx0" brushRef="#br0" timeOffset="40398.12">3408 3852 0,'0'0'0,"21"0"31,0 0-31,0 0 0,0-21 16,22 0-16,-1 21 0,22-21 16,-22 0-16,0 21 0,22-21 15,-1-1-15,-20 1 0,-1 0 16,21 0-16,-20 0 0,-1 0 0,0-1 16,1 1-16,-1 0 0,-21 21 15,22 0-15,-22-21 0,0 21 16,-21 21-1,0 0-15,0 0 16,0 1-16,0-1 0,0 0 0,0 0 16,0 0-16,0 0 0,0 1 15,0-1-15,0 0 0,0 0 16,0 0-16,0 0 0,0 1 16,0-1-16,0 0 15,-21-21 1,0 0-1,21-21 1,0 0 0,0-1-16,0 1 0,0-21 15,0 21-15,0 0 0,21-22 0,0 22 16,0-21-16,0 21 0,22-22 16,-22 22-16,21 0 0,-21 0 0,22 21 15,-22-21-15,21 21 0,0 0 16,-20 0-16,20 0 0,-21 21 0,21 0 15,-20-21-15,-1 42 16,0-21-16,0 1 0,0 20 0,-21-21 16,21 21-16,-21-20 0,0-1 15,0 21-15,0-21 0,0 0 0,0 1 16,0 20-16,-21-21 16,21 0-16,0 0 15,0-42 32,0 0-47,0 0 16,0 0-16</inkml:trace>
  <inkml:trace contextRef="#ctx0" brushRef="#br0" timeOffset="43658.13">6794 3979 0,'22'0'16,"-1"0"-1,0 0 17,0 0-17,-21-21-15,21 0 16,-21 0-16,0 0 15,0 0-15,0-1 16,0 1-16,-21 0 0,0 0 16,0 0-16,0 0 0,-1-1 0,1 1 15,0 0-15,0 0 0,0 21 16,0-21-16,-22 21 0,22 0 16,0 0-16,0 0 0,0 0 0,-1 0 15,1 0-15,0 21 0,0 0 16,0 0-16,21 0 0,-21 1 0,21-1 15,-22 21-15,22-21 0,0 22 16,0-1-16,0-21 0,0 21 16,-21 1-16,21-1 0,0 0 0,0-20 15,0 20-15,0-21 0,0 0 16,21-21-16,1 21 0,-1-21 16,0 0-16,0 0 0,21-21 15,-20 21-15,20-21 0,0 0 0,1 0 16,-1-22-16,0 22 0,1-21 15,-22 0-15,21 20 0,-21-20 0,0 21 16,1-21-16,-1 20 0,0 1 16,-21-21-16,21 21 0,-21 0 15,0 42 17,0 0-17,0 0-15,0 0 0,-21 22 0,21-22 16,0 0-16,0 21 0,0-21 15,0 1-15,0 20 0,0-21 16,21 0-16,0 0 0,0 1 16,1-1-16,-1-21 0,0 0 0,21 0 15,-21 0-15,22 0 0,-22 0 16,21 0-16,-21-21 0,22-1 0,-1 1 16,-21 0-16,22 0 0,-22 0 15,21-22-15,-21 22 0,0 0 0,1-21 16,-22 21-16,0-1 0,0 1 15,21-21-15,-21 21 0,0 0 16,0-1-16,-21 22 31,-1 0-31,1 22 16,21-1-16,0 0 0,-21 0 0,21 0 16,-21 0-16,21 22 0,-21-22 15,21 0-15,0 21 0,0-20 0,-21 20 16,21-21-16,0 21 0,-22-20 15,22-1-15,0 0 16,0 0-16,-21-42 47,21 0-47,0 0 0,0-1 16,0 1-16,0 0 0,0-21 0,21 21 15,1-22-15,-22 22 16,21-21-16,0 21 0,0-22 0,21 22 15,-20 0-15,-1 0 0,21 0 16,-21-1-16,0 22 0,1 0 0,-1 0 16,0 0-16,0 0 0,0 0 15,-21 22-15,21-22 16,-21 21-16,0 0 0,0 0 16,22 0-16,-22 0 0,0 1 0,0-1 15,0 0-15,0 0 0,0 0 16,0 0-16,0 22 0,0-22 0,0 0 15,21-21-15,-21 21 16,0 0-16,0 1 0,21-22 0,0 21 16,0-21-16,0 0 0,1 0 15,-1 0-15,0 0 0,0 0 0,0 0 16,0 0-16,1 0 0,-1 0 16,0 0-16,0-21 0,0 21 15,0-22-15,1 1 0,-22 0 16,21 0-16,0 0 0,-21 0 0,21-22 15,-21 22-15,21 0 0,0-21 16,1 20-16,-22-20 0,21 21 0,0 0 16,0 0-16,0-22 0,0 43 15,1-21-15,-1 0 0,0 21 16,0 0-16,0 0 0,0 0 16,1 0-16,-22 21 0,21 0 15,-21 0-15,0 1 16,0-1-16,0 0 0,0 0 0,21-21 15,-21 21-15,0 0 0,21-21 16,-21 22-16,21-22 16,0 0-1,-21-22 1,0 1 0,0 0-16,0 0 15,0 0-15,0 0 0,0-1 16,-21 1-16,0 0 0,21 0 15,-21 0-15,0 21 16,0 0-16,-1 0 0,1 0 16,0 0-16,0 0 0,0 21 0,0 0 15,-1 0-15,1 0 0,0 1 16,0 20-16,0-21 0,0 21 0,-1 1 16,1-22-16,0 21 15,21 43-15,0-64 0,0 21 0,0-20 16,0-1-16,0 0 0,21 0 15,0 0-15,1-21 0,-1 0 16,21 0-16,-21 0 16,0 0-16,1 0 0,-1-21 0,0 21 15,0-21-15,21 0 0,-20-22 16,-1 22-16,21-42 0,-42 42 16,21-22-16,0 1 0,-21 21 15,0-22-15,22 22 0,-22 0 0,21 0 16,-21 0-16,0 0 0,21 21 15,-21-22-15,0 44 32,0-1-17,-21-21-15,21 42 0,-21-21 16,21 0-16,-22 1 0,22 20 0,0-21 16,0 21-16,0-20 0,0-1 15,0 21-15,0-21 0,0 0 0,0 1 16,22-1-16,-1 0 0,0-21 15,0 0-15,0 21 0,0-21 0,22 0 16,-22 0-16,21 0 0,1-21 16,-22 0-16,21 0 0,-21-1 0,22 1 15,-22 0-15,0 0 0,0 0 16,0-22-16,0 22 0,1 0 0,-22 0 16,0-21-16,0 20 0,21 1 15,-21 0-15,0 0 16,-21 21 15,21 21-31,0 0 0,-22 0 16,22 22-16,-21-22 15,21 0-15,-21 0 0,21 22 0,0-22 16,0 0-16,0 0 0,0 21 16,0-20-16,0-1 0,0 0 15,0 0 1,0-42 15,0 0-31,0 0 0,0-1 16,0 1-16,0-21 0,0 21 0,21-22 15,0 22-15,1 0 0,-22-21 16,21 21-16,0-1 0,0 1 0,-21 0 16,21 0-16,0 0 0,1 21 15,-1 0-15,0 0 16,0 21-1,-21 0-15,0 0 0,0 0 16,0 1-16,0-1 0,21 0 16,-21 0-16,0 0 0,0 0 15,0 1-15,0-1 0,0 21 16,0-21-16,0 0 0,21-21 0,-21 22 16,0-1-16,22-21 0,-1 21 15,0-21-15,0 0 0,0 0 16,0 0-16,1 0 0,-1 0 15,0 0-15,0-21 0,21 0 0,-20 21 16,-1-22-16,0 1 0,0 0 16,0-21-16,0 21 0,1-1 0,-1 1 15,-21-21-15,21 21 0,0 0 16,0-1-16,-21 1 16,0 0-16,21 0 0,1 21 15,-22 21 16,0 0-31,-22 0 16,22 1-16,-21-1 0,21 0 0,0 0 16,0 0-16,0 0 0,0 1 15,0-1-15,0 0 0,0 0 0,0 0 16,21 0-16,1-21 0,-22 22 16,21-22-16,0 0 0,0 0 0,0 0 15,0 0-15,1 0 0,-1 0 16,0-22-16,0 22 0,0-21 0,0 0 15,1 0-15,-1-21 0,0 20 16,0 1-16,0-21 16,0 21-16,-21 0 0,22-1 0,-22 1 15,0 0-15,0 0 0,0 0 16,0 0-16,-22 21 31,1 21-31,21 0 16,-21 0-16,0 21 15,21-20-15,0-1 0,-21 21 0,0 0 16,-1 1-16,1-1 0,21 0 16,-21 1-16,21-1 0,-21 22 15,0-22-15,21 21 0,0-20 0,-21 20 16,21-20-16,-22 20 0,22 1 16,0-22-16,0 21 0,-21 1 0,21-1 15,-21 1-15,21-1 0,-21 1 0,21-1 16,0 1-16,0-1 0,-21-20 15,21-1-15,-21 0 0,-1 1 0,22-1 16,-21-21-16,0 22 0,0-22 16,0 0-16,0-21 0,-22 0 0,1 21 15,0-21-15,-1 0 0,1 0 0,0 0 16,-22 0-16,22-21 16,-22 0-16,22 21 0,-22-21 0,22-1 15,-21 22-15,20-21 0,1 21 0,-22-21 16,22 21-16,21 0 0,-21-21 15,20 0-15,1 21 0,0-21 0,21-1 16,0 1-16,0 0 16,0 0-16,21 0 0,0-22 0,1 1 15,20 0-15</inkml:trace>
  <inkml:trace contextRef="#ctx0" brushRef="#br0" timeOffset="45485.71">10604 3831 0,'0'-21'0,"0"0"32,-21 21-17,21-21 1,0 0 78,-21 21-79,21 21 32,-21 0-47,21 0 16,-21 0-16,21 0 0,-21 1 15,21 20-15,-22-21 0,22 21 16,-21-20-16,0-1 0,21 0 0,0 0 16,0 0-16,-21 0 0,21 1 15,-21-1-15,21-42 47,0-1-47,0 1 0,0 0 16,0 0-16,21-21 0,-21 20 15,21 1-15,-21 0 0,21-21 0,0 21 16,-21-1-16,22 1 0,-1 0 16,0 0-16,0 0 0,0 0 0,0 21 15,1 0-15,-1 0 16,0 0-16,0 0 0,0 0 0,-21 21 15,21 0-15,1 0 0,-22 0 16,0 0-16,0 1 0,0-1 0,0 21 16,0-21-16,0 0 0,0 22 15,0-22-15,0 0 0,0 0 0,0 0 16,0 1-16,-22-22 47,22-22-47,0 1 15,0 0-15,0 0 0,0 0 16,0 0-16,0-1 0,0-20 16,22 21-16,-1 0 0,0-22 0,0 22 15,0 0-15,0 0 0,22 0 16,-22 0-16,21-1 0,-21 1 0,22 21 16,-22 0-16,0 0 0,0 0 15,0 0-15,1 0 0,-1 21 0,-21 1 16,21-1-16,-21 0 0,0 21 15,0-21-15,0 22 0,0-22 0,-21 21 16,0-21-16,-1 1 0,22 20 16,-21-21-16,0 0 0,21 0 15,0 1-15,0-1 0,21-42 47,0-1-47,1 22 16,-1-21-16,0 0 0,-21 0 0,21 0 15</inkml:trace>
  <inkml:trace contextRef="#ctx0" brushRef="#br0" timeOffset="45926.45">11536 3747 0,'0'0'0,"0"-22"15,0 1-15,-21 21 16,-1 0-16,1 0 15,0 21-15,21 1 0,-21-1 16,0 0-16,0 0 0,-1 0 0,22 0 16,0 22-16,-21-22 0,21 0 15,0 0-15,0 22 0,0-22 0,0 0 16,0 0-16,0 0 0,21 0 16,-21 1-16,22-22 0,-1 0 15,0 0-15,0 0 0,0 0 16,0 0-16,1-22 15,-1 22-15,0-21 0,0 0 0,0 0 16,0 0-16,-21-22 0,22 22 16,-22 0-16,0-21 0,0 21 0,0-22 15,0 22-15,0 0 0,0-21 16,0 20-16,-22 1 0,1 21 0,0-21 16,0 21-16,0 0 15,0 0-15,-1 0 0,1 21 16,21 0-16,-21 1 15,21-1-15,0 0 0,-21 0 0,21 0 16,0 0-16,0 1 16,21-22-16,0 21 15,0-21-15,1 0 0,-1 0 0,0 0 16,0 0-16</inkml:trace>
  <inkml:trace contextRef="#ctx0" brushRef="#br0" timeOffset="46293.25">11938 3704 0,'0'0'0,"21"-21"16,-21 0-16,0 42 31,0 0-31,0 0 16,0 1-16,-21-1 0,0 0 16,21 0-16,-21 0 0,21 22 15,0-22-15,0 0 0,0 21 0,0-21 16,0 1-16,0-1 0,0 0 15,0 0-15,0 0 0,21-21 16,0 0-16,0 0 0,0 0 16,22 0-16,-22-21 0,0 21 15,0-21-15,0 0 0,-21 0 16,21-22-16,1 22 0,-1 0 0,0-21 16,-21 20-16,0-20 0,21 21 0,-21 0 15,21-22-15,-21 22 0,0 0 16,0 42 31,-21-21-32,21 21-15,0 1 0</inkml:trace>
  <inkml:trace contextRef="#ctx0" brushRef="#br0" timeOffset="46798.47">12721 3831 0,'0'0'0,"0"-21"0,21 21 0,-21-21 15,0 0-15,0 0 0,21 21 16,-21-22-16,0 1 0,-21 21 31,0 0-31,0 0 0,0 0 0,0 0 16,-1 0-16,-20 21 0,21 1 15,0-1-15,0-21 0,-1 21 0,1 0 16,0 0-16,21 0 16,0 1-16,0-1 0,0 0 15,0 0-15,0 0 0,21-21 16,0 21-16,1-21 0,-1 22 16,0-1-16,0 0 15,0-21-15,0 21 0,1-21 16,-1 0-16,-21 21 0,21-21 0,0 0 15,-21 21-15,21-21 0,-21 22 16,0-1 0,-21 0-1,0-21-15,-21 0 0,20 21 0,1-21 16,0 0-16,-21 21 0,21-21 16,-1 0-16,1 0 0,-21 0 0,21 0 15,0 0-15,-1 0 0,1 0 0,0 0 31,0 0-31,42-21 47,0 21-31,0-21-16</inkml:trace>
  <inkml:trace contextRef="#ctx0" brushRef="#br0" timeOffset="47777.92">14563 3725 0,'0'0'15,"0"-21"-15,21-42 16,0 42-16,-21-22 0,21 22 15,-21-21-15,0 21 0,0-22 0,0 1 16,21 21-16,-21-22 0,0 22 16,0-21-16,0 21 0,0 0 0,0-1 15,-21 22 1,0 0-16,21 22 16,0 20-16,-21 0 0,21 1 15,-21-1-15,21 21 0,-22 1 0,22-22 16,0 22-16,0-1 0,-21 1 15,0-22-15,21 22 0,-21-1 0,21 1 16,-21-1-16,0-21 0,-1 22 16,22-22-16,-21 1 0,21-1 15,-21 0-15,21-21 0,0 1 0,0-1 16,-21-21-16,21 21 0,0-42 31,0 0-31,0-1 16,0-20-16,0 21 0,0-21 0,0 20 15,0-20-15,0 21 0,21-21 16,-21-1-16,21 22 0,0-21 0,1 21 16,-1-1-16,0 1 0,0 0 15,0 0-15,22 21 0,-22 0 0,21-21 16,-21 21-16,22 0 0,-1 0 16,-21 0-16,43 0 0,-22 21 15,0 0-15,-21 0 0,22 0 16,-22 1-16,21-1 0,-42 0 0,0 21 15,0-21-15,0 1 0,0 20 16,-21-21-16,-21 0 0,21 0 0,-22 1 16,1-1-16,0 0 0,-1-21 0,1 21 15,0-21-15,-1 21 0,1-21 16,21 0-16,-22 0 0,22 0 0,-21 0 16,21 0-16,0 0 0,-1 0 15,22-21-15,0 0 16,0 0-1,22 0 1,-22-1-16,21 22 0,21-21 16,-21 0-16,0 0 0,1 0 0,20 0 15</inkml:trace>
  <inkml:trace contextRef="#ctx0" brushRef="#br0" timeOffset="48138.72">15367 3450 0,'0'0'0,"21"-21"0,0-21 0,0-1 16,1 1-16,-22 21 0,21 0 0,-21-22 15,21 22-15,-21 0 16,0 0-16,0 42 16,0 0-16,0 0 15,0 22-15,-21-1 0,0 0 16,-1 1-16,1 20 0,0-20 0,0 20 15,0-21-15,0 22 0,-1-22 16,1 22-16,-21-22 0,21 0 0,-22 22 16,22-22-16,0 1 0,0-1 15,0 0-15,0 1 0,21-22 0,0 21 16,0-21-16,0 0 16,0 1-16,21-22 31,0-22-31,-21 1 15,21 0-15,0 0 16,0 0-16,1-22 0,-1 22 0,0 0 16</inkml:trace>
  <inkml:trace contextRef="#ctx0" brushRef="#br0" timeOffset="48565.47">15663 3768 0,'0'0'0,"0"21"31,-21 0-15,0-21-16,0 21 0,21 0 15,-21 1-15,-1-1 0,1 0 0,0 0 16,21 0-16,0 22 0,0-22 16,0 0-16,0 0 0,0 0 15,0 0-15,0 1 0,21-1 16,0-21-16,1 0 15,-1 0-15,0 0 0,0 0 16,0 0-16,0 0 0,1 0 16,-1-21-16,0-1 0,0 1 0,0 0 15,-21 0-15,21 0 0,-21 0 16,22-1-16,-22-20 0,0 21 0,0-21 16,0 20-16,0 1 0,0-21 15,0 21-15,0 0 0,0-1 16,-22 22-1,1 0-15,0 22 0,0-1 16,0-21-16,0 21 0,-1-21 16,1 21-16,21 0 0,0 0 15,0 1 1,21-22-16,22 0 16,-22 0-16</inkml:trace>
  <inkml:trace contextRef="#ctx0" brushRef="#br0" timeOffset="49490.32">16573 3683 0,'0'0'16,"-21"0"-16,0 0 15,0 0-15,0 0 0,0 0 16,-1 0-16,-20 21 0,21 0 15,0-21-15,-22 22 0,22-1 16,0 0-16,0 0 0,0 0 0,0 0 16,21 22-16,0-22 0,0 0 15,0 0-15,0 22 0,0-22 0,0 0 16,0 21-16,21-21 0,0 1 16,0-1-16,0 0 0,0-21 0,1 21 15,20-21-15,-21 0 0,0 0 16,22 0-16,-22 0 0,21 0 0,-21 0 15,0-21-15,1 0 0,-1 0 0,21-1 16,-21-20-16,0 21 16,1-21-16,-1-1 0,0 1 0,0 0 15,0-22-15,0 22 0,1-22 16,-1 22-16,0-22 0,0 22 0,0-21 16,0 20-16,-21 1 0,22 0 15,-22 20-15,0 1 0,0 0 0,0 0 16,0 0-16,0 42 31,0 0-31,0 0 0,-22 22 0,22-22 16,-21 21-16,21 0 0,0 1 15,-21-1-15,21 0 0,-21 1 0,21-1 16,-21-21-16,21 22 0,0-1 16,0-21-16,-21 21 0,21-20 15,-22-1-15,22 0 0,0 0 0,0 0 16,0-42 15,0 0-31,0 0 16,0 0-16,0-1 0,22 1 15,-1-21-15,0 21 0,0 0 16,0-1-16,-21 1 0,21 21 0,1-21 16,-1 0-16,0 21 0,21 0 15,-21 0-15,1 0 0,-1 0 0,0 0 16,0 0-16,-21 21 15,21-21-15,-21 21 0,0 0 16,0 1 0,-21-1-16,0-21 15,-21 0-15,20 21 0,1-21 0,0 21 16,0-21-16,-21 0 0,20 21 16,1-21-16,0 0 15,21 21-15,0 1 16,21-1-1,0 0-15,1 0 16,-1 0-16,0 0 0,21-21 0,-21 22 16,1-1-16,-1 0 15,21 0-15,-21 0 0,0-21 0,1 21 16,-1-21-16,-21 22 0,21-22 16,-21-43 15,0 22-16,0 0-15,-21 0 0</inkml:trace>
  <inkml:trace contextRef="#ctx0" brushRef="#br0" timeOffset="50854.14">19516 3641 0,'0'0'0,"0"-43"16,0 22-16,0 0 15,0 0-15,0 0 16,0 0-16,0-1 0,0 1 16,-22 21-1,1 0 1,0 0-16,0 21 16,21 1-16,-21 20 0,0-21 15,21 21-15,0 1 0,0-1 0,-22 0 16,1 1-16,21-1 0,-21 0 15,21 1-15,0-22 0,-21 21 0,21 1 16,-21-22-16,21 0 0,-21 0 16,21 0-16,0 0 0,0-42 31,21 0-15,-21 0-16,21 0 0,-21 0 15,0-1-15,0-20 0,21 21 0,-21 0 16,0 0-16,21-1 15,-21-20-15,21 42 0,-21-21 0,0 0 16,22 21-16,-1 0 16,-21 21-16,21 0 15,0-21-15,0 21 0,-21 0 16,21 1-16,1 20 0,-22-21 0,21 0 16,-21 0-16,21 1 0,0-1 15,0 0-15,0 0 0,1 0 0,-1-21 16,0 0-16,0 0 0,0 0 15,0 0-15,1 0 0,20 0 0,-21 0 16,0-21-16,0 0 0,22 0 16,-22 0-16,0-1 0,0 1 15,-21-21-15,21 21 0,1 0 16,-22-22-16,0 22 0,0-21 0,0-1 16,0 22-16,21-21 0,-21 0 15,0 20-15,0 1 0,0 0 0,0 0 16,0 42-1,0 21 1,0-20-16,0-1 16,0 21-16,0-21 0,0 0 0,-21 22 15,21-22-15,0 21 0,0-21 16,0 1-16,0-1 0,0 0 0,0 0 16,0 0-16,0 0 15,21 1-15,0-22 0,0 0 16,0 0-16,0 0 15,1 0-15,-1 0 0,0-22 0,0 1 16,0 0-16,0 21 0,1-42 16,-1 21-16,0-1 0,0 1 0,0 0 15,-21-21-15,0 21 0,21-22 16,-21 22-16,0 0 0,0 0 0,0 0 16,0-1-16,-21 22 31,21 22-31,0-1 15,0 0-15,0 0 0,0 0 16,-21 0-16,21 22 0,0-22 0,0 0 16,0 0-16,0 0 0,0 1 15,-21-22-15,21 21 0,0 0 0,0 0 16,0-42 31,0 0-47,0 0 0</inkml:trace>
  <inkml:trace contextRef="#ctx0" brushRef="#br0" timeOffset="51213.93">20405 3260 0,'0'0'0,"-22"0"0,1 21 16,21 0-16,0 0 0,-21 0 0,21 1 15,0-1-15,0 0 0,0 0 16,0 0-16,21-21 0,-21 21 0,21-21 16,1 0-16,-1 0 0,0 0 15,0 0-15,0 0 0,0 0 0,1-21 16,-1 0-16,0 21 0,-21-21 16,21 0-16,-21 0 0,0-1 15,0 1-15,0 0 0,-21 0 16,0 0-16,0 0 0,-1 21 0,-20-22 15,21 22-15,0 0 0,0 0 16,-22 0-16,22 22 0,0-22 16,0 21-16,21 0 0,0 0 0,-21 21 15,21-20-15,0-1 0,0 0 16,0 0-16,0 0 0,21 0 0,0 1 16,0-22-16,0 0 0,0 0 15,22 0-15,-22 0 0,21 0 16</inkml:trace>
  <inkml:trace contextRef="#ctx0" brushRef="#br0" timeOffset="51574.23">21315 2921 0,'0'0'16,"0"-21"-16,-21 42 31,-1 0-31,1 0 16,21 22-16,-21-22 0,0 21 15,21 1-15,-21-1 0,0 0 0,21 22 16,-22-1-16,1-20 0,0 20 16,0-21-16,21 1 0,-21-1 0,21 0 15,-21 1-15,-1-1 0,22 0 16,0-20-16,0-1 0,0 0 0,0 0 15,0 0-15,-21-21 0,21 21 16,0-42 15,21 0-31,1 21 0,-22-21 0,21-21 16,0 20-16,0-20 0,0 0 16,22-1-16,-22-20 0,0 21 15</inkml:trace>
  <inkml:trace contextRef="#ctx0" brushRef="#br0" timeOffset="52073.97">21442 3027 0,'21'-21'16,"-42"42"-16,63-63 0,-42-1 0,0 22 0,21 21 16,-21-21-16,21 0 0,1 21 15,-22 21 1,0 0-16,0 21 16,0-20-16,0 20 0,0 0 0,0 1 15,0 20-15,-22-21 0,1 22 16,21-1-16,-21-20 0,0 20 0,-21-20 15,20 20-15,1-21 16,21 1-16,-21-22 0,0 21 0,21-21 16,0 22-16,-21-22 0,21 0 15,-21-21-15,21 21 0,0 0 0,-22-21 16,22-21 0,0 0-1,0 0-15,0 0 0,0 0 16,22-1-16,-1 1 0,0-21 0,0 0 15,0 20-15,0-20 0,1 0 16,-1-1-16,21 22 0,-21 0 0,0-21 16,1 21-16,-1 21 0,21 0 15,-21 0-15,0 0 0,1 0 16,-1 0-16,0 21 0,0 0 16,-21 0-16,0 21 0,0-20 0,0 20 15,0-21-15,0 21 0,0-20 16,0 20-16,0-21 0,0 21 0,0-20 15,-21-1-15,21 0 0,0 0 16,-21 0-16,0 0 0,21 1 16,-22-22-1,22-22 17,-21 1-32,21 0 0,0 0 15</inkml:trace>
  <inkml:trace contextRef="#ctx0" brushRef="#br0" timeOffset="52309.83">20976 3429 0,'0'0'0,"-21"0"16,42 0-1,0-21-15,0 21 16,22 0-16,-22-21 0,0 21 0,21 0 15,-20-21-15,20-1 0,-21 22 16,21 0-16,-20-21 0,-1 21 16,0 0-16,0-21 0,0 21 15,-21-21-15,21 21 16,-21-21-16,22 21 16</inkml:trace>
  <inkml:trace contextRef="#ctx0" brushRef="#br0" timeOffset="53345.95">23050 3789 0,'-63'0'15,"42"0"1,21-21 0,0 0-16,21-1 15,0 1-15,0 0 16,0 0-16,1-21 0,-1 20 0,0-20 15,0 0-15,0-1 0,0 1 16,1 0-16,-1-1 0,0 1 0,0 0 16,0-1-16,0 1 0,-21 21 15,22 0-15,-22 0 0,0-1 0,-22 22 16,1 0 0,0 0-16,0 22 0,0-1 15,0 0-15,21 21 0,-22 1 0,1-22 16,21 21-16,-21 0 0,21 1 15,0-22-15,0 21 0,0 1 16,0-22-16,0 0 0,21 21 0,0-21 16,-21 1-16,22-1 0,-1 0 15,0 0-15,0 0 0,0 0 16,-42-21 31,0-21-47,0 0 15,0 21-15,-1-21 0,1 21 16,0 0-16,0 0 16,0 0-1,0 0-15,21 21 16,0 0-16,0 0 16,21 1-16,0-1 0,0 0 15,0 0-15,22-21 16,-22 0-16,0 21 0,21-21 0,-21 0 15,22 0-15,-1 0 0,-21 0 16,22 0-16,-1 0 0,-21-21 0,21 0 16,-20 0-16,20 0 0,-21-1 15,21-20-15,-20 21 0,20-21 0,-21-22 16,21 22-16,-20-1 16,-1-20-16,0-1 0,21 1 0,-21 21 15,1-22-15,-22 22 0,21-1 16,-21 1-16,21 0 0,-21-1 0,0 22 15,0 0-15,0 0 0,-21 42 32,0 0-32,-1 0 15,22 22-15,-21-1 0,0 0 0,0 1 16,0-1-16,0 22 0,-1-22 16,1 21-16,0-20 0,0-1 0,21 22 15,-21-22-15,21-21 0,-21 21 16,21 1-16,0-22 0,0 0 15,0 21-15,0-20 16,0-1-16,21 0 16,0-21-16,0 0 0,0 0 15,0 0-15,1 0 0,-1 0 16,0-21-16,0 0 0,0 21 16,0-22-16,-21 1 0,22 0 0,-1 0 15,-21-21-15,0 20 0,0 1 16,0 0-16</inkml:trace>
  <inkml:trace contextRef="#ctx0" brushRef="#br0" timeOffset="53550.83">23834 3366 0,'-22'0'16,"1"0"0,42 0-1,1 0-15,-1 0 16,0 0-16,21 0 0,-21-22 15,1 22-15,20-21 0,-21 21 0,0 0 16,0-21-16,22 21 0,-22 0 16,0-21-16,0 21 0,0 0 15,-21-21-15,22 21 16</inkml:trace>
  <inkml:trace contextRef="#ctx0" brushRef="#br0" timeOffset="55082.07">24574 3683 0,'43'0'16,"-22"0"-16,0 0 0,-21-21 15,21 0-15,0 21 16,-21-21-16,22-1 0,-22 1 0,21 0 0,-21-21 15,0 21-15,0-1 0,0-20 16,0 21-16,0 0 0,0 0 16,0-1-16,-21 1 0,-1 0 15,1 21-15,0 0 0,0 0 0,0 0 16,0 0-16,-22 21 0,22 0 16,-21 1-16,-1 20 0,22-21 0,-21 0 15,21 22-15,0-22 0,-1 21 16,1-21-16,21 22 0,0-22 0,0 0 15,0 0-15,0 0 0,0 0 16,0 1-16,21-22 16,1 21-16,-1-21 0,0 0 15,0 0-15,0 0 0,0 0 0,1-21 16,20 21-16,-21-22 0,0 1 16,22 0-16,-22 0 0,0 0 0,0-22 15,0 22-15,0 0 0,-21-21 16,0 21-16,22-22 0,-22 22 0,0 0 15,0 0-15,0 0 16,-22 42 0,22 0-1,0 0-15,-21 0 0,21 0 0,-21 22 16,21-22-16,0 0 16,0 21-16,0-20 0,0-1 0,0 0 15,0 0-15,21 0 0,0 0 0,1 1 16,-1-22-16,0 21 0,0-21 15,0 0-15,0 0 0,22 0 0,-22 0 16,0 0-16,21 0 0,-20 0 16,-1 0-16,0-21 0,0-1 0,21-20 15,-20 21-15,-1-21 0,0-1 16,0 1-16,0-22 0,0 1 0,22-1 16,-22 22-16,0-21 0,0-1 15,0 1-15,1-1 0,-22 22 0,0-1 16,21 1-16,-21 0 15,0-1-15,21 22 0,-21-21 0,0 21 16,0 0-16,0 42 31,-21 0-31,0 0 0,-1 21 0,22-20 16,-21 20-16,0 0 0,0 1 16,0-1-16,21 21 0,-21 1 0,-1-1 15,22 1-15,-21-1 0,21 1 16,0-22-16,0 22 0,0-22 0,0 0 15,0 1-15,0-1 0,0 0 16,0-20-16,0-1 0,21 0 16,1 0-16,-1-21 0,0 21 0,0-21 15,0 0-15,0 0 0,1 0 16,-1 0-16,0 0 0,0 0 0,0-21 16,22 0-16,-22 21 0,0-21 15,0 0-15,0-22 0,0 22 0,1 0 16,-1-21-16,0 20 0,-21 1 15,0 0-15,0 0 0,0 0 0,-21 21 32,0 0-32,21 21 15,-22 0-15,22 0 0,0 0 16,0 22-16,0-22 0,0 0 0,0 0 16,0 0-16,0 1 0,0-1 15,0 0-15,22 0 16,-1-21-16,0 0 0,0 21 0,0-21 15,22 0-15,-22 0 0,0 0 16,21 0-16,-21 0 0,22-21 0,-22 21 16,0-21-16,21 0 0,-20 0 15,20-22-15,-21 22 0,0-21 0,22 21 16,-22-22-16,0 1 0,0 21 16,-21 0-16,21-22 0,0 43 0,-21-21 15,0 0-15,22 21 16,-22 21-1,0 0 1,21 0-16,-21 1 16,21-22 15,0 0-15,-21-22-16,0 1 0,0 0 15,0 0 1,0 0-1,-21 21 1,0 21 0,0 0-16,-1 0 0,1 0 15,0 1-15,0-1 0,0 21 16,0-21-16,-1 0 0,1 22 0,0-22 16,21 21-16,0-21 0,-21 1 15,21-1-15,0 0 0,0 0 0,0 0 16,0 0-16,21-21 0,0 22 15,0-22-15,1 0 0,-1 0 0,0 0 16,0 0-16,0 0 0,0 0 16,1 0-16,20 0 0,-21 0 0,0-22 15,0 1-15,1 21 0,-22-21 16,21 0-16,-21 0 0,21-22 16,-21 22-16,0 0 0,0 0 0,21-21 15,-21 20-15</inkml:trace>
  <inkml:trace contextRef="#ctx0" brushRef="#br0" timeOffset="55314.93">26268 2963 0,'0'0'0,"-21"0"0,-1 0 0,1 0 16,0 0-16,0 0 15,42 0 48,0 0-48,-42 0 17,0 0-32</inkml:trace>
  <inkml:trace contextRef="#ctx0" brushRef="#br0" timeOffset="55541.8">25231 3154 0,'0'0'0,"-22"0"0,1 21 16,21 0 0,21-21-16,1 0 0,-1 0 15,21 0-15,-21 21 0,22-21 16,-1 0-16,0 0 0,-21 0 0,22 0 15,-22 0-15,21 0 0,-21 0 16,-42 0 15,-21 0-31,21 0 0,-43 0 16</inkml:trace>
  <inkml:trace contextRef="#ctx0" brushRef="#br0" timeOffset="57037.44">3260 5080 0,'0'0'0,"0"-21"0,0 0 15,0-22-15,0 22 16,0 0-16,0-21 0,0 21 16,0-22-16,0 22 0,0 0 15,0-21-15,0 20 0,0 1 16,0 0-16,21 42 31,-21 0-31,0 22 0,0-1 16,0 22-16,0-22 0,0 21 15,0 22-15,0-21 0,0-1 0,-21 22 16,21-1-16,-22-20 0,22 21 16,-21-22-16,0 22 0,0-22 15,21 1-15,-21-22 0,21 0 0,-21 1 16,21-1-16,0-21 16,0 0-16,0 1 0,-22-1 0,1-21 31,21-21-31,0-1 0,0 1 15,-21 0-15,21-21 0,0-1 16,0 1-16,0 0 0,0-1 0,0 1 16,0-21-16,0 20 0,21 1 15,0-22-15,1 22 0,-1 0 0,0-1 16,21 1-16,1 0 0,-1 21 16,21-22-16,-20 22 0,-1 21 0,22 0 15,-22 0-15,0 0 0,1 0 16,-22 21-16,0 0 0,0 1 15,-21 20-15,0-21 0,0 21 0,0-20 16,-21 20-16,0 0 0,0-21 16,-22 22-16,1-22 0,0 21 15,-1-21-15,-20 22 0,20-22 0,-20 0 16,21-21-16,-1 21 0,1-21 16,0 0-16,-1 0 0,22 0 15,-21 0-15,21 0 0,-1-21 0,1 21 16,0-21-16,21 42 47,21 0-47,0 0 15,1 1-15,-1-1 0,0 0 16,0 0-16,0 21 0,0-42 0,22 22 16,-22-1-16,0 0 0,0 0 15,22 0-15,-22-21 0,0 21 0,0-21 16,0 22-16,0-22 15,1 0-15,-1 0 0,0 0 16,0 0 0,0-22-16,0 1 0,1 0 15,-1 0-15</inkml:trace>
  <inkml:trace contextRef="#ctx0" brushRef="#br0" timeOffset="57451.2">3746 5800 0,'0'21'16,"0"0"-16,22-21 31,-1 0-31,0 0 16,0 0-16,0 0 0,0-21 16,22 0-16,-22 0 0,0 21 0,21-22 15,-20 1-15,-1 0 0,0 0 16,0 0-16,-21 0 0,0-1 15,21 1-15,-21 0 0,0 0 16,0 0-16,-21 21 16,0 0-1,0 21-15,0 21 0,-22-21 0,22 22 16,0-22-16,0 21 0,0 1 16,-1-22-16,22 21 0,0-21 0,-21 22 15,21-22-15,0 0 0,0 0 16,0 0-16,0 0 0,21-21 15,1 22-15,-1-1 16,0-21-16,0 0 0,0 0 16,0 0-16,1 0 0,-1 0 15,0 0-15,0-21 0,0-1 16,0 1-16,22 0 0,-22 0 0,0 0 16,21 0-16,1-1 0,-22-20 15</inkml:trace>
  <inkml:trace contextRef="#ctx0" brushRef="#br0" timeOffset="58050.86">4508 5630 0,'0'0'0,"22"-42"0,-22 21 0,21 0 0,-21 0 16,0-1 0,-21 22-1,-1 22-15,22-1 0,0 0 16,-21 0-16,21 0 0,-21 22 0,21-22 16,0 0-16,0 21 15,0-21-15,0 1 0,0-1 0,0 21 16,0-21-16,0 0 15,21-21-15,0 0 0,1 0 16,-1 0-16,21 0 0,-21 0 0,0 0 16,22-21-16,-22 0 0,21 0 15,-21 0-15,1 0 0,-1-1 0,0 1 16,0 0-16,0-21 0,-21 21 16,0-1-16,21 1 0,-21 0 0,22 0 15,-22 0-15,0 0 0,0-1 16,0 44 15,0-1-31,0 0 16,-22 0-16,22 21 0,-21-20 15,21 20-15,-21 0 0,0 1 0,21-1 16,-21 21-16,0-20 0,-1 20 0,1 1 16,21-1-16,-21 1 0,0-1 15,0 1-15,0-1 0,-1 22 0,1-22 16,0 22-16,21-21 0,-21-1 15,0 1-15,0-22 0,21 21 0,-22-20 16,1-1-16,21 0 0,-21 1 16,0-22-16,0 21 0,0-21 0,-1 1 15,1-1-15,0 0 0,0-21 16,-21 0-16,20 0 0,1 0 16,-21 0-16,21 0 0,-22-21 0,1 21 15,0-21-15,21-1 0,-22 1 16,1 21-16,0-21 0,20 0 0,1 0 15,0 0-15,0-1 0,0 1 0,21 0 16,-21 0-16,21 0 0,0 0 16,0-22-16,0 22 0,0 0 0,21-21 15,0 20-15,0-20 0,21 0 16,-20-1-16</inkml:trace>
  <inkml:trace contextRef="#ctx0" brushRef="#br0" timeOffset="58693.49">5440 5355 0,'-43'0'15,"22"21"1,0 1-16,0-1 0,0 0 0,0 0 15,-1 21-15,22-20 0,-21 20 0,0 0 16,0 1-16,0-22 0,0 21 16,21-21-16,0 22 0,0-22 15,0 0-15,0 0 0,21-21 32,0 0-32,0-21 0,0 0 15,0 0-15,1-1 16,-22 1-16,21-21 0,0 21 0,0 0 15,0-1-15,0 1 0,1 0 16,-1 21 15,-21 21-31,0 0 16,0 1-16,0-1 0,21 0 16,-21 0-16,0 0 0,0 0 0,0 1 15,21-1-15,0 0 0,0 21 16,1-42-16,-1 21 0,0-21 15,0 0-15,0 0 0,22 0 16,-22 0-16,0 0 0,0-21 16,0 0-16,0 21 0,1-21 0,-1 0 15,0-22-15,-21 22 0,0 0 16,21-21-16,-21-1 0,0 22 16,0-21-16,0 21 0,0-22 0,0 22 15,0-21-15,0 21 0,0 0 16,-21-1-16,0 22 15,0 0-15,-1 22 16,22-1 0,0 0-16,0 0 15,0 0-15,0 0 0,0 1 16,0-1-16,0 0 16,22-21-16</inkml:trace>
  <inkml:trace contextRef="#ctx0" brushRef="#br0" timeOffset="59105.76">6202 5482 0,'0'-21'0,"0"42"0,21-42 0,-21 0 15,0 0-15,0 0 16,-21 42 0,21 0-1,-21 0-15,21 0 0,0 0 16,-22 1-16,1 20 0,21 0 0,0-21 15,0 22-15,-21-1 0,21-21 16,0 22-16,0-22 0,0 21 0,0-21 16,0 0-16,0 1 15,21-22-15,0 0 0,1 0 16,-1 0-16,0 0 0,0 0 0,0 0 16,0 0-16,1-22 0,-1 1 15,0 0-15,0 0 0,0 0 0,-21 0 16,21-1-16,-21-20 0,22 21 0,-22-21 15,0-1-15,0 22 0,0-21 16,0-1-16,0 22 0,0 0 0,-22 0 16,1 0-16,0 0 0,0 21 15,0 0-15,0 0 0,-1 0 16,1 21-16,0 0 0,0 0 16,0 0-16,21 0 0,-21 1 15,21-1-15,-22-21 16,22 21-16</inkml:trace>
  <inkml:trace contextRef="#ctx0" brushRef="#br0" timeOffset="59586.49">6773 5567 0,'0'0'0,"-42"-21"16,42 0-16,-21 21 0,21-22 0,0 1 15,21 21 1,0 0-16,0 0 0,0 0 16,1 0-16,-1 0 0,0 0 15,0 21-15,0-21 0,0 22 0,1 20 16,-1-21-16,0 0 0,-21 22 0,0-22 15,0 0-15,0 21 0,0-21 16,0 22-16,0-22 0,0 0 16,0 21-16,0-20 0,0-1 15,-21 0-15,0-21 16,21-21 15,0 0-31,21-1 0,0-20 16,0 21-16,0-21 0,0-1 15,1 22-15,-1-21 0,0-1 0,0 1 16,0 21-16,22-21 0,-22 20 16,0 1-16,0 0 0,21 0 0,-20 21 15,-1 0-15,0-21 0,0 21 16,0 0-16,0 0 16,1 0-16,-1 0 0,0 21 15</inkml:trace>
  <inkml:trace contextRef="#ctx0" brushRef="#br0" timeOffset="60262.1">8022 5673 0,'21'-21'16,"-42"42"-16,63-64 15,-42 22-15,0 0 0,0 0 16,0 0-16,0 0 0,0-1 0,0 1 16,0 0-16,0 0 0,0 0 15,-21 21-15,0 0 0,0 0 0,0 0 16,-22 0-16,22 0 0,-21 0 16,21 21-16,-22-21 0,1 21 0,0 21 15,-1-20-15,22 20 0,-21-21 16,21 21-16,-22 1 0,22-1 0,0 0 15,21-20-15,0 20 0,0 0 16,0-21-16,0 1 0,0-1 0,0 0 16,0 0-16,21 0 0,0-21 15,1 0-15,-1 0 0,0 0 16,0 0-16,0 0 0,22 0 0,-22-21 16,0 0-16,21 0 0,-21 0 15,22-1-15,-22 1 0,21-21 0,-21 21 16,1-22-16,20 1 0,-21-21 0,0 20 15,0 1-15,1-22 0,-1 22 16,0-21-16,0-1 0,0 1 0,-21 20 16,21-20-16,1-1 0,-22 22 15,21 0-15,-21-1 0,0 22 0,0 0 16,0 0-16,0 42 31,0 0-31,-21 0 0,-1 22 16,22-1-16,-21-21 0,0 21 15,21 22-15,0-22 0,-21 1 0,21 20 16,-21 1-16,21-22 0,0 21 16,-21 1-16,-1-22 0,22 22 0,-21-22 15,21 22-15,0-22 0,0-21 16,0 21-16,0-20 0,0 20 0,0-21 16,21 0-16,1-21 0,-1 21 15,0-21-15,0 0 0,0 0 16,22 0-16,-22-21 0,0 0 0,0 0 15,0 21-15,0-21 0,22 0 16,-22-22-16,0 22 0,-21 0 16</inkml:trace>
  <inkml:trace contextRef="#ctx0" brushRef="#br0" timeOffset="60909.73">11303 5334 0,'0'0'0,"0"-21"0,0-21 16,0 20-16,0 1 0,0 0 15,0 0-15,0 0 16,0 42 0,0 21-16,0-21 15,0 43-15,0-22 0,0 1 16,0 20-16,0 22 0,0-22 0,0 22 15,-21 0-15,21-22 16,-21 22-16,-1-1 0,1 1 0,0 0 16,0-1-16,0 1 0,-22 0 0,22-1 15,-21 1-15,0 0 0,20-22 16,-20 22-16,21-43 0,-21 22 0,20-22 16,1 0-16,0 1 0,0-22 0,21 21 15,-21-21-15,0-21 16,21-21-1,-22 0-15,22 0 0,0-21 16,0 20-16,0-20 0,0 0 16,0-1-16,0-20 0,0 21 0,0-22 15,22 1-15</inkml:trace>
  <inkml:trace contextRef="#ctx0" brushRef="#br0" timeOffset="61241.54">10964 5652 0,'0'0'16,"0"-43"-16,0 1 0,0 0 0,0-1 16,21 1-16,1 21 0,-1-22 0,-21 22 15,21-21-15,0 21 0,21 0 16,-20-1-16,20 1 0,0 0 16,1 0-16,-1 0 0,0 21 15,1 0-15,-22 0 0,21 0 0,-21 0 16,0 21-16,1 0 0,-22 0 15,0 22-15,0-22 0,0 0 0,-22 21 16,1 1-16,0-1 0,-21-21 16,21 21-16,-22 1 0,1-1 0,0 0 15,-1-20-15,1 20 0,0-21 0,-1 0 16,22 0-16,0 1 0,0-22 16,0 0-16,21 21 0,21-21 15,0-21 1,0 21-16,0-22 0,22 1 15,-22 0-15,21 0 0,0 0 0</inkml:trace>
  <inkml:trace contextRef="#ctx0" brushRef="#br0" timeOffset="61990.6">11557 5694 0,'0'0'0,"21"0"47,0 0-47,0 0 0,1 0 0,-1-21 15,0 0-15,0-1 0,0 1 16,22 0-16,-22 0 0,21 0 0,-21 0 15,22-22-15,-22 22 0,0 0 16,0-21-16,0 20 0,-21 1 0,0 0 16,0 0-16,0 0 0,0 0 0,0-1 15,-21 22-15,0 0 0,0 0 16,0 0-16,-1 0 0,1 0 0,0 0 16,0 22-16,0-1 0,0 0 15,21 0-15,0 0 16,0 0-16,21 1 15,0-1-15,0 0 0,0 0 16,0 0-16,1 0 0,-1-21 16,0 22-16,0-1 0,-21 0 0,0 0 15,0 0-15,0 0 0,21-21 16,-21 22-16,0-1 0,0 0 16,21-21-16,-21 21 15,22-21-15,-1 0 16,0 0-16,0 0 0,0 0 0,0 0 0,1 0 15,20-21-15,-21 0 0,21 21 16,1-21-16,-22-1 0,21 1 16,-21 0-16,22-21 0,-22 21 15,0-1-15,0 1 0,-21-21 0,0 21 16,0 0-16,0-1 0,0 1 0,0 0 16,0 0-16,0 0 0,0 0 15,-21 21-15,0 0 0,0 0 16,0 0-16,-1 0 0,1 21 15,21 0-15,0 21 0,-21-21 0,21 1 16,0 20-16,0-21 16,0 21-16,0-20 0,0-1 0,0 0 0,0 21 15,0-21-15,0 1 0,21-22 16,0 21-16,-21 0 0,22-21 16,-1 0-16,-21 21 0,21-21 0,0 0 15,0 0-15,0 0 16,1 0-16,-22-21 0,21 0 15,0 0-15,0 21 0</inkml:trace>
  <inkml:trace contextRef="#ctx0" brushRef="#br0" timeOffset="62933.21">12827 5567 0,'21'0'31,"0"0"-31,0 0 16,1 0-16,-1-21 0,21 21 0,-21-21 16,0-1-16,22 1 0,-1 0 15,-21 0-15,22 0 0,-1-22 0,0 22 16,1-21-16,-22 0 0,0 20 16,21-20-16,-42 0 0,21-1 0,-21-20 15,0 42-15,0-22 0,0 1 0,0 0 16,0 21-16,-21-1 15,0 1-15,21 0 0,-21 21 0,0 0 16,0 0-16,-1 0 0,1 21 16,0 22-16,0-22 0,0 21 0,0 0 15,21 22-15,-22-1 0,1 1 16,-21-1-16,21 1 0,0 21 0,-1-1 16,1 1-16,0 0 0,0-1 15,0 1-15,0 0 0,-1-1 0,1 1 16,0 0-16,0-1 0,0 1 0,0 21 15,21-22-15,-22 1 0,1 0 16,0-1-16,0-20 0,0 21 16,0-22-16,-1 1 0,22-22 0,0 21 15,0-20-15,-21-1 0,21 0 16,0-20-16,0 20 0,0-21 0,21-21 16,1 0-16,-1 0 15,0 0-15,21-21 0,-21 0 16,22 0-16,-1-1 0,0 1 0,1-21 15,-1 0-15,0-1 0,1 1 0,-1 0 16,0-22-16,1 22 0,-22-22 16,0 1-16,0-1 0,0 1 0,-21-22 15,0 22-15,0-22 0,0 21 16,-21 22-16,0-21 0,0-1 16,-21 22-16,20-1 0,-20 22 0,0-21 15,-1 21-15,1-22 0,0 22 16,-1 0-16,1 0 0,21 21 0,-21-21 15,20 21-15,1 0 0,21-21 16,21 21 0,1 0-16,-1-22 15,21 22-15,0 0 0,1-21 0,-1 0 16,22 21-16,-22-21 0,0 0 0,22 0 16,-22-1-16,0 1 0,1 0 15,-1 0-15,0 0 0,-20-22 0,-1 22 16,0 0-16,0 0 15,-21 0-15,0 0 0,0-1 0,21 22 16,-21-21-16,0 0 0,-21 42 31,21 0-15,0 1-16,-21 20 0,21-21 16,-21 0-16,21 22 0,0-22 0,-21 0 15,21 0-15,0 0 0,0 0 16,0 1-16,-22-1 0,22 0 15,0-42 17,0 0-17,0-1-15,0 1 16,0 0-16,0 0 0,22 0 0,-22 0 16</inkml:trace>
  <inkml:trace contextRef="#ctx0" brushRef="#br0" timeOffset="63134.09">13652 5376 0,'-21'0'0,"0"0"0,42 0 78</inkml:trace>
  <inkml:trace contextRef="#ctx0" brushRef="#br0" timeOffset="63961.78">13801 5567 0,'0'-21'32,"0"0"-17,0-1-15,21 22 0,0-21 16,0 0-16,0 21 0,0-21 16,1 21-16,-1 0 0,0 0 15,0 0-15,0 0 0,0 0 0,1 0 16,-1 21-16,-21 0 0,0 0 15,0 1-15,0 20 0,0-21 16,0 0-16,0 0 16,-21 22-16,-1-22 0,1 0 0,0 21 15,0-20-15,0-1 0,0 0 16,-1 0-16,1 0 0,0 0 0,21 1 16,21-22 15,0-22-31,1 22 0,-1-21 15,21 0-15,-21 0 0,0 0 16,22 0-16,-22-1 0,21 1 0,-21-21 16,22 0-16,-22 20 0,21-20 15,-21 21-15,22 0 0,-22-22 0,0 22 16,0 0-16,0 21 0,-21-21 0,0 0 16,22 21-16,-44 21 31,1-21-16,21 42-15,-21-21 0,0 1 0,0 20 16,0-21-16,-1 21 0,1 1 0,21-22 16,0 21-16,0 1 0,0-22 15,0 0-15,0 21 0,0-21 0,21 1 16,1-22-16,-1 21 0,0 0 16,0-21-16,21 0 0,-20 0 0,20 0 15,0 0-15,-21 0 0,22 0 16,-22 0-16,21 0 0,-21-21 0,22 21 15,-22-21-15,0-1 0,0 1 16,0 0-16,1 0 0,-1 0 16,0-22-16,-21 22 0,0 0 0,0-21 15,21 21-15,-21-1 0,0 1 16,0 0-16,0 0 0,-21 21 16,0 0-16,0 0 0,-1 0 15,22 21-15,-21-21 0,0 21 16,0 0-16,21 22 0,0-22 0,-21 0 15,21 0-15,0 0 0,0 1 16,0 20-16,0-21 0,0 0 0,0 0 16,0 1-16,21-1 15,0-21-15,-21 21 0,21-21 16,0 0-16,1 0 0,-1 0 0,0 0 16,0 0-16,21 0 0,-20 0 15,20 0-15,0 0 0,1 0 0</inkml:trace>
  <inkml:trace contextRef="#ctx0" brushRef="#br0" timeOffset="64602.41">15706 5715 0,'0'0'0,"0"-21"16,-43-43-16,43 43 0,-21 0 15,0 0-15,21 0 16,-21 21-16,0-21 0,-1-1 0,1 22 15,0 0-15,0 0 0,0 0 16,0 0-16,-1 22 0,1-1 16,0 0-16,0 0 0,0 0 0,0 0 15,-1 1-15,1-1 0,0 0 16,0 21-16,0-21 0,21 1 0,0-1 16,0 21-16,0-21 0,0 0 15,0 1-15,0-1 16,0 0-16,21-21 0,0 0 0,0 21 15,0-21-15,1 0 0,20 0 16,-21 0-16,0 0 0,0 0 0,1 0 16,-1-21-16,0 0 0,0 0 0,0 21 15,0-43-15,1 22 0,-1 0 16,0-21-16,0-1 0,0 1 0,0 0 16,1-1-16,-22-20 0,21 20 15,0-20-15,-21 21 0,0-22 0,21 22 16,0-22-16,-21 22 0,21-22 15,-21 22-15,22 0 0,-22-1 0,21 22 16,-21-21-16,0 21 16,0 0-16,0 42 31,-21 0-31,-1 21 0,1 1 16,0-1-16,0 0 0,0 1 0,0 20 15,-1-21-15,22 22 0,-21-1 16,0-20-16,0 20 0,21-20 0,0 20 15,0-21-15,0 1 0,0-1 16,0 0-16,0 1 0,21-22 0,0 0 16,0 21-16,-21-20 0,22-22 15,-1 21-15,0 0 0,0-21 0,0 0 16,0 0-16,1 0 0,-1 0 16,0 0-16,0 0 0,0 0 15,0 0-15,1-21 0,-1 0 16,0-1-16,0 1 0,0 0 0</inkml:trace>
  <inkml:trace contextRef="#ctx0" brushRef="#br0" timeOffset="68105.46">6286 8932 0,'0'0'0,"0"22"0,0-44 63,0 1-48,22 21-15,-22-21 0,21 0 0,0 0 16,0 0-16,0-22 0,0 22 16,1-21-16,20-1 0,-21 1 0,21 0 15,1-1-15,-1 1 0,0 0 16,1-1-16,-22 22 0,21-21 0,-21 21 15,1-22-15,-1 22 0,-21 0 16,-21 21 0,-1 0-16,1 21 15,0-21-15,0 21 0,0 1 16,0-1-16,-1 0 0,1 0 0,0 21 16,21-20-16,-21-1 0,21 0 15,0 0-15,0 0 0,0 0 16,21 1-16,0-22 15,-21 21-15,21-21 0,1 21 0,-1-21 16,0 21-16,0-21 0,0 21 16,0 0-16,1-21 0,-1 22 0,0-1 15,-21 0-15,21-21 0,-21 21 16,21 0-16,-21 0 0,0 1 16,0-1-16,0 0 15,-21-21-15,0 21 16,0-21-16,0 0 0,-1 0 0,1 0 15,0 0-15,0 0 0,0 0 16,0 0-16,-1-21 0,1 21 0,0-21 16,0 0-16,0-1 0,0 22 15,-1-21-15,1 0 0,0 0 0,0 21 16,0-21-16,21 42 47,0 0-47,21-21 0,0 21 15,-21 0-15,21 1 0,0-22 16,1 21-16,-1 0 0,0 0 0,0-21 16,0 21-16,0-21 0,1 0 0,20 0 15,-21 0-15,0 0 0,22 0 16,-22 0-16,21 0 0,-21 0 0,22-21 16,-22 0-16,0 0 0,0 0 15,21-1-15,-42 1 0,22-21 0,-1 21 16,0-22-16,0 1 0,0 0 15,-21-1-15,0 1 0,21 0 0,1-1 16,-22-20-16,0 21 0,0-1 16,21 1-16,-21 0 0,0-1 15,21 22-15,-21 0 0,0 0 16,0 0-16,0-1 0,0 44 31,0-1-31,0 0 0,0 21 0,0 1 16,-21-1-16,21 0 0,-21 1 0,21-1 15,-22 0-15,22 1 0,0-1 16,0 0-16,-21 1 0,21-1 0,0 0 16,0-21-16,0 22 0,0-22 15,0 0-15,0 0 0,0 0 0,0 1 16,21-22 0,1-22-1,-22 1 1,21 0-16,-21 0 0,0 0 15</inkml:trace>
  <inkml:trace contextRef="#ctx0" brushRef="#br0" timeOffset="68305.34">7133 8488 0,'-21'0'16,"42"0"-1,0-21 1,0 21-16,1 0 0,-1 0 0,-21-21 16,21 21-16,0 0 0,0 0 0,-21-22 15,21 22-15,1 0 0,-1-21 16,0 21-16</inkml:trace>
  <inkml:trace contextRef="#ctx0" brushRef="#br0" timeOffset="69949.91">7789 8721 0,'21'-21'31,"-21"-1"-31,22 1 16,-1 0-16,-21 0 0,0 0 0,0 0 16,0-1-16,0 1 0,0 0 15,0 0-15,0 0 0,0 0 0,0-1 16,-21 1-16,-1 0 0,1 0 16,0 21-16,0 0 0,0 0 15,0 0-15,-22 0 0,22 0 0,0 0 16,-21 21-16,20 0 0,1 0 15,0 1-15,-21 20 0,21-21 0,-1 0 16,1 22-16,21-22 0,-21 21 16,21-21-16,0 0 0,0 22 0,0-22 15,0 0-15,0 0 0,0 0 16,0 1-16,21-22 0,0 0 16,1 0-16,-1 0 0,0 0 15,0 0-15,0 0 0,0-22 0,1 1 16,-1 0-16,0 0 0,0 21 15,0-42-15,0 20 0,1 1 16,-1 0-16,0-21 0,-21 21 0,0-1 16,21 1-16,-21-21 0,21 21 15,-21 0-15,0-1 0,0 1 16,0 42 15,0 1-31,0-1 16,0 0-16,0 0 0,0 21 0,0-20 15,0-1-15,0 0 0,0 21 0,0-21 16,0 1-16,0-1 0,0 0 16,0 0-16,0 0 0,0 0 0,21-21 15,1 0-15,-1 22 16,0-22-16,0 0 0,0 0 0,0 0 16,1-22-16,-1 22 0,0-21 15,0 0-15,0 0 0,-21 0 0,21-22 16,1 22-16,-1 0 0,0-21 0,-21-1 15,21 1-15,0 0 0,0-1 16,1 1-16,-22-21 0,21 20 0,0 1 16,0 0-16,-21-1 0,21 1 15,-21 0-15,21-1 0,-21 22 0,22 0 16,-22 0-16,0 0 0,0-1 16,0 1-16,-22 21 31,22 21-31,-21-21 0,21 43 15,-21-22-15,21 21 0,-21-21 0,21 22 16,0-1-16,0 0 0,-21 1 16,21 20-16,-21-20 0,21-1 0,0 0 15,0 1-15,0-22 0,0 21 16,0 0-16,0 1 0,0-22 0,0 21 16,0-21-16,0 1 0,0-1 15,0 0-15,21 0 0,-21 0 0,21 0 16,0-21-16,0 0 0,0 0 15,1 0-15,-1 0 16,0 0-16,0 0 0,0-21 0,0 21 16,1-21-16,-1 0 0,0 0 15,-21-22-15,21 22 0,0 0 0,-21 0 16,0-21-16,21 20 0,1 1 16,-22-21-16,21 21 0,-21 0 0,0-1 15,0 1-15,0 42 31,0 1-31,0-1 16,0 0-16,0 0 0,0 0 16,0 0-16,0 22 0,0-22 15,0 0-15,21 0 0,-21 0 16,21 1-16,-21-1 0,21 0 0,0 0 16,1 0-16,-1-21 0,0 21 0,0-21 15,0 0-15,0 0 0,22 0 16,-22 0-16,0 0 0,0 0 0,0 0 15,1-21-15,-1 0 0,0 0 16,0 0-16,-21 0 0,21-1 0,0 1 16,1 0-16,-1-21 0,0 21 15,0-1-15,0 1 0,0-21 0,1 21 16,-1 0-16,0 21 0,0-22 0,0 1 16,0 21-16,1 0 15,-1 0 1,-21 21 31,0-42-16,0 0-15,0 0-1,0 0-15,-21 21 16,-1 0-1,1 0 1,0 0 0,21 21-16,-21-21 0,21 21 0,-21 0 15,0 0-15,-1 1 0,22-1 16,-21 21-16,0-21 0,21 0 0,0 1 16,0 20-16,0-21 0,0 0 0,0 0 15,0 1-15,0-1 0,0 0 16,21 0-16,0 0 0,1-21 0,-1 0 15,0 0-15,0 0 0,0 0 16,0 0-16,1 0 0,-1 0 0,0 0 16,0 0-16,0-21 0,0 0 15,1 0-15,-1 0 16,-21-1-16,21 1 0,0 0 16,-21 0-16,0 0 0,0 0 15</inkml:trace>
  <inkml:trace contextRef="#ctx0" brushRef="#br0" timeOffset="70317.7">9292 7768 0,'-21'21'15,"0"1"-15,21-1 16,0 0 0,0 0-1,0-42 17,0 0-17,0 0 1,0-1-16,-21 22 31,-1 0-15,22 22-1,0-1 1,0 0-16,-21-21 0,21 21 16</inkml:trace>
  <inkml:trace contextRef="#ctx0" brushRef="#br0" timeOffset="70585.25">8149 8255 0,'0'0'0,"-21"0"0,21 21 16,-21-21-16,42 0 31,0 0-31,0 0 16,0 0-16,1 0 0,-1 0 15,21 0-15,-21 0 0,0 0 0,1 0 16,-1-21-16,0 21 16,0 0-16,-21-21 15,21 21-15,0 0 0,1 0 0</inkml:trace>
  <inkml:trace contextRef="#ctx0" brushRef="#br0" timeOffset="71686.17">10795 7895 0,'0'-21'0,"0"0"16,0 0-1,0 0 1,-21 21 0,0 0-16,-1-22 0,1 22 0,0 0 15,0 0-15,0 0 0,0 0 16,-1 0-16,1 22 0,0-1 16,0-21-16,0 21 0,0 0 0,-1-21 15,-20 21-15,21 0 0,0 1 16,0-1-16,21 0 0,-22 0 0,22 0 15,-21 0-15,21 1 0,-21-22 16,21 21-16,0 0 16,21 0-1,0-21-15,1 21 0,-1-21 0,0 21 16,0-21-16,0 22 0,0-22 16,1 21-16,-1 0 0,0-21 15,-21 21-15,21 0 0,0 0 16,-21 1-16,0-1 15,0 0-15,0 0 0,-21 0 16,0 0-16,21 1 0,-21-1 16,0 0-16,-1 0 0,1 0 0,0-21 15,0 21-15,0 1 0,0-22 0,-1 21 16,1-21-16,21 21 16,-21-21-16,0 0 0,21-21 62,0 0-46,21 21-1,0 0-15,0 0 0,1 0 16,-1 0-16,0 0 16,0 0-16,0 0 15,-21 21-15,0 0 16,0 0-16,0 0 15,0 0-15,0 1 16,0-1-16,-21 0 0,0 0 0,21 0 16,-21 22-16,0-22 0,-1 21 0,1-21 15,21 22-15,-21-22 0,0 21 16,21-21-16,0 22 0,-21-22 0,21 0 16,0 0-16,0 0 0,0 0 15,0 1-15,0-1 0,0 0 16,21-21-16,0 0 15,0 0-15,0 0 16,1 0-16,-1 0 0,0 0 16,-21-21 15</inkml:trace>
  <inkml:trace contextRef="#ctx0" brushRef="#br0" timeOffset="72665.64">10223 12340 0,'0'0'0,"0"-21"0,0 0 15,0 0-15,0 0 16,22-1-16,-1 1 16,0 21-1,0 0-15,0 0 0,0-21 16,1 21-16,-1 0 0,0 0 16,0 0-16,-21 21 15,0 0 1,0 1-16,0-1 0,-21 0 15,21 21-15,-21-21 0,-22 22 16,22-22-16,-21 21 0,21 1 16,-22-22-16,1 21 0,21 0 0,-21 1 15,20-1-15,-20-21 0,21 22 16,0-1-16,0-21 0,-1 21 0,1-20 16,21 20-16,0-21 0,0 0 0,0 0 15,0 1-15,0-1 0,0 0 16,21-21-16,1 0 0,-1 21 0,0-21 15,0 0-15,21 0 0,-20 0 16,-1 0-16,21-21 0,-21 0 0,22 21 16,-22-21-16,0 21 0,0-22 15,0 22-15,0-21 0,-21 42 47,0 1-47,0-1 0,0 0 16,0 0-16,0 0 0,0 0 15,0 1-15,0 20 0,22-21 0,-1 21 16,0-20-16,-21 20 0,21 0 0,0 1 16,0-22-16,1 21 0,-1 0 15,-21 1-15,0-1 0,0 0 0,0-20 16,0 20-16,0-21 0,0 21 16,-21-20-16,-1-1 0,1 0 0,-21 0 15,21 0-15,-22 0 0,1-21 16,21 22-16,-21-22 0,-1 0 15,22 0-15,-21 0 0,21 0 0,-1 0 16,1 0-16,0 0 0,0-22 0,21 1 16,-21 0-16,21 0 0,0 0 15,0-22-15,0 1 0</inkml:trace>
  <inkml:trace contextRef="#ctx0" brushRef="#br0" timeOffset="73330.07">11049 10393 0,'0'0'0,"21"-21"0,0-22 0,0 1 15,1 21-15,-1-21 0,-21 20 0,21-20 16,0 21-16,0 0 0,-21 0 15,21-1-15,-21 1 0,22 0 0,-22 0 16,21 21-16,-21 21 31,0 0-31,0 0 0,0 22 0,-21-1 16,-1-21-16,1 43 0,0-22 16,0 22-16,-21-22 0,20 21 0,-20 1 15,0-1-15,21-20 16,-22 20-16,22-20 0,-21-1 0,21 0 0,-1 1 15,1-22-15,0 21 16,0-21-16,21 0 0,-21 1 16,21-1-16,0-42 31,21-1-31,-21 1 0,21 0 16,0 0-16,0-21 0,1-1 15,-1 22-15</inkml:trace>
  <inkml:trace contextRef="#ctx0" brushRef="#br0" timeOffset="73605.89">11493 10118 0,'0'0'0,"22"-21"0,-1-1 0,0 22 16,-21-21-16,-21 42 16,0 1-1,-1-1-15,1 0 0,0 0 0,0 21 16,0 1-16,0-1 0,-1 22 15,1-22-15,-21 21 0,21 1 0,-22-22 16,22 22-16,-21-22 0,21 0 16,-22 1-16,22-1 0,0 0 0,0-20 15,21-1-15,0 0 0,0 0 0,0 0 16,0 0 0,21-21-16,0 0 15,0 0-15,-21-21 0,22 0 16,-1 21-16,0-21 0,0 0 15</inkml:trace>
  <inkml:trace contextRef="#ctx0" brushRef="#br0" timeOffset="74481.39">12531 10139 0,'0'0'0,"21"0"0,-21-21 0,21 21 0,-21-21 16,0-1-16,0 1 16,0 0-16,-21 21 15,0-21-15,-1 21 16,1 0-16,0 0 0,0 0 16,0 0-16,0 21 0,-22 0 0,1 0 15,21 1-15,-22-1 0,1 0 16,0 0-16,21 21 0,-22-20 0,22 20 15,0-21-15,0 21 0,21-20 0,0-1 16,0 0-16,0 0 0,0 0 16,21 0-16,0-21 0,0 22 0,0-1 15,22 0-15,-22 0 16,21-21-16,1 21 0,-22 0 0,0 1 16,21-1-16,-21-21 0,1 21 0,-22 0 15,0 0-15,0 0 0,0 1 16,-22-22-16,1 21 0,0-21 15,-21 0-15,-1 21 0,1-21 16,0 21-16,-1-21 0,1 0 0,-21 0 16,20 0-16,1 0 0,0 0 0,-1-21 15,22 0-15,0 0 0,0 21 16,0-22-16,-1 22 0,22-21 16,22 21-1,-1 0-15,0 0 0,0 0 16,0 21-16,0-21 15,22 22-15,-22-1 0,0-21 0,21 21 16,-20-21-16,-1 0 0,21 21 0,-21-21 16,22 0-16,-22 0 0,21 0 15,0 0-15,-20 0 0,20 0 0,-21 0 16,0 0-16,22 0 0,-22 0 16,0-21-16,21 0 0,-21 0 15,1-1-15,-1 1 0,0 0 0,0 0 0,21-21 16,-20-1-16,-1 1 15,21 0-15,-21-1 0,0 1 0,1 0 16,-1-22-16,0 22 0,0-1 0,-21 1 16,21 0-16,-21-1 0,0 22 15,0-21-15,0 21 0,0 0 0,0-1 16,0 1-16,-21 21 16,0 0-16,0 0 0,21 21 0,-21 1 15,-1 20-15,22-21 0,0 21 16,0 1-16,-21-1 0,21 0 0,-21 1 15,21 20-15,-21-20 0,21-1 0,0 0 16,0 1-16,0-1 0,0 0 16,0 1-16,0-22 0,0 0 15,0 0-15,0 0 0,0 0 0,21-21 16,-21 22-16,21-22 16,0 0-16,1 0 15,-22-22-15,0 1 16,21 0-16,-21 0 0,21-21 15</inkml:trace>
  <inkml:trace contextRef="#ctx0" brushRef="#br0" timeOffset="74685.78">12679 10287 0,'-21'0'0,"42"0"0,-21 0 31,21 0-15,0 0-16,21 0 0,-20 0 0,20-21 16,-21 21-16,21 0 0,-20-21 15,20 21-15,0 0 0,-21 0 0,1-21 16,-1 21-16,0 0 0,0 0 16</inkml:trace>
  <inkml:trace contextRef="#ctx0" brushRef="#br0" timeOffset="75598.82">13547 10626 0,'0'-21'31,"0"-1"-31,21 1 16,-21 0-16,0 0 0,21 0 16,-21 0-16,0-22 15,0 22-15,0 0 0,0 0 0,0 0 16,0-1-16,-21 1 0,21 0 16,-21 0-16,-1 21 0,1 0 0,0-21 15,-21 21-15,21 0 0,-22 0 0,22 21 16,-21-21-16,21 21 0,-22 21 15,1-20-15,21 20 0,-22 0 0,22 1 16,0-22-16,0 21 0,0 0 16,21-20-16,-21 20 0,21-21 0,0 0 15,0 0-15,0 1 0,21-1 0,0-21 16,0 0-16,0 0 0,0 0 16,1 0-16,-1 0 0,0 0 15,21-21-15,-21 21 0,1-22 0,-1 1 16,0 0-16,0 0 0,0-21 15,0 20-15,1 1 0,-22-21 0,21 0 16,-21 20-16,21-20 0,-21 0 16,0 21-16,0-1 0,0-20 0,0 21 15,0 0-15,0 42 32,0 0-32,0 0 15,0 0-15,0 1 0,0 20 16,0 0-16,0-21 0,0 22 0,0-1 15,0-21-15,0 22 0,0-22 16,21 0-16,0 21 0,-21-21 0,21-21 16,1 22-16,-1-1 0,0-21 15,0 0-15,0 0 0,0 0 16,22 0-16,-22 0 0,0-21 16,0-1-16,0 1 0,22 0 0,-22 0 15,0 0-15,0-22 0,0 1 0,1 21 16,-1-43-16,0 22 0,0 0 15,-21-1-15,21-20 0,0 21 0,-21-1 16,0-20-16,22 20 0,-22 1 16,21 0-16,-21 21 0,0-22 0,0 22 15,0 0-15,0 42 32,-21 0-32,-1 0 0,22 22 15,0-22-15,0 21 0,-21 1 16,21-1-16,0 0 0,-21 1 0,21-1 15,0 0-15,0 22 0,0-22 0,0 0 16,0-20-16,0 20 0,0 0 16,0-21-16,0 1 0,21-1 0,-21 0 15,21 0-15,1-21 16,-1 0-16,0 0 16,0 0-16,0-21 0,-21 0 15,21 0-15,-21-1 16,0 1-16,22 0 0</inkml:trace>
  <inkml:trace contextRef="#ctx0" brushRef="#br0" timeOffset="75801.71">14033 10202 0,'0'0'0,"-84"0"16,63 0-16,42 0 46,21 0-46,-21 0 0,0 0 0,22 0 16,-22 0-16,21 0 0,-21 0 0,22 0 16,-22 0-16,0 0 0,0 0 15,0 0-15,-21-21 16</inkml:trace>
  <inkml:trace contextRef="#ctx0" brushRef="#br0" timeOffset="76954.58">14309 10499 0,'0'0'15,"21"0"1,0-21 0,0-1-16,21 1 0,-20 0 0,-1 21 15,0-21-15,0 0 0,21 0 16,-20-1-16,-1 1 0,-21 0 16,0 0-16,21 0 0,-21 0 0,0-1 15,0 1 1,-21 21-16,0 0 0,-1 0 15,1 0-15,0 21 0,0 1 16,0-1-16,0 0 0,-1 0 0,1 0 16,0 22-16,21-22 0,0 21 0,0 0 15,0-20-15,0 20 0,0-21 16,0 0-16,0 22 0,21-22 0,22 0 16,-22-21-16,0 21 0,21-21 15,-21 0-15,22 0 0,-1 0 0,0 0 16,-20 0-16,20 0 0,0 0 15,1-21-15,-1 0 0,0 0 16,-21-1-16,22 1 0,-22 0 0,0-21 16,0-1-16,0 22 0,1-21 15,-22 0-15,0 20 0,0-20 0,0 21 16,0 0-16,0 0 0,0-1 0,0 44 31,-22-22-15,22 21-16,-21 21 0,21-21 15,-21 0-15,21 22 0,0-22 0,0 21 16,-21-21-16,21 22 0,-21-22 0,21 21 16,0-21-16,-21 1 15,21-1-15,0 0 0,0 0 16,0-42 15,21 21-31,-21-21 16,21 0-16,-21-1 0,0-20 15,0 21-15,21 0 0,0-22 0,-21 1 16,21 21-16,1-21 0,-1-1 16,0 22-16,0-21 0,0 21 0,0-1 15,1 1-15,-1 21 0,0 0 16,0 0-16,0 0 16,-21 21-16,0 1 0,0-1 15,21 21-15,-21-21 0,0 0 16,0 22-16,0-22 0,0 21 0,0-21 15,0 22-15,0-22 0,0 0 0,0 0 16,0 0-16,0 1 0,0-1 16,0 0-16,0 0 15,-21-21-15,21-21 32,0 0-32,0 0 15,21-1-15,1 1 0,-22 0 0,21 0 16,0-21-16,0 20 0,0-20 15,0 0-15,22 21 0,-22-22 16,21 22-16,-21-21 0,22 21 0,-22-1 16,0 1-16,21 21 0,-20 0 0,-1 0 15,0 0-15,0 0 0,0 21 16,-21 1-16,0 20 16,0-21-16,0 21 0,0-20 15,0 20-15,0 0 0,0-21 0,0 22 16,-21-22-16,21 21 0,0-21 0,-21 1 15,21-1-15,-21 0 0,21 0 16,0 0-16,21-42 47,0 21-47,-21-21 0,21 0 16,0 0-16,1 21 0,-1-22 15,0 1-15</inkml:trace>
  <inkml:trace contextRef="#ctx0" brushRef="#br0" timeOffset="77354.36">16108 10456 0,'0'0'0,"-21"0"16,21 22 0,0-1-16,21-21 31,0 0-31,0 0 0,0 0 0,0 0 15,22-21-15,-22 21 0,0-22 0,21 1 16,-20 21-16,-1-21 0,21 0 16,-42 0-16,21 0 0,0-1 0,-21 1 15,0 0-15,0 0 0,0 0 16,0 0-16,-21 21 0,0 0 16,0 0-16,0 0 0,0 0 0,-1 0 15,1 0-15,-21 0 0,21 21 16,0 0-16,-1 0 0,1 0 15,0 0-15,21 22 0,0-22 16,-21 0-16,21 21 0,0-20 0,0 20 16,0-21-16,0 0 0,21 0 0,0 1 15,-21-1-15,21 0 0,1 0 16,-1-21-16,0 0 0,21 21 0,-21-21 16,1 0-16,20 0 0,-21 0 15,0 0-15,22 0 0,-22 0 0,0-21 16,21 0-16,-21 21 0,1-21 0</inkml:trace>
  <inkml:trace contextRef="#ctx0" brushRef="#br0" timeOffset="77865.09">16933 10245 0,'0'0'0,"0"-21"0,0-1 0,0 1 16,-21 21-1,0 0 1,0 0-16,21 21 0,-21 1 15,-1-22-15,22 21 0,0 0 16,0 21-16,0-21 0,-21 1 0,21-1 16,0 0-16,-21 21 0,21-21 0,0 1 15,0-1-15,0 0 0,0 0 16,-21 0-16,21 0 0,0 1 0,-21-22 16,21 21-16,0-42 62,0-1-62,0 1 0,0 0 16,21 0-16,0 0 0,0-22 0,0 22 15,1-21-15,-1 0 0,0 20 16,0-20-16,21 21 0,-20 0 0,-1 0 16,21-1-16,-21 1 0,0 21 15,22 0-15,-22 0 0,0 0 16,0 21-16,-21 1 0,21-1 0,-21 0 15,0 21-15,0-21 16,0 22-16,0-22 0,0 21 0,0-21 16,0 1-16,0-1 0,-21 0 0,21 0 15,-21 0-15,21 0 0,0 1 16,0-1-16,0-42 47,0-1-47,0 1 15</inkml:trace>
  <inkml:trace contextRef="#ctx0" brushRef="#br0" timeOffset="78286.02">17822 9567 0,'0'0'0,"-21"0"16,0 22 15,21-1-31,-21 0 0,21 0 16,-21 21-16,21-20 0,-22 20 15,1 0-15,0 1 0,21-1 0,-21 0 16,0 1-16,0-1 0,-1 21 15,1-20-15,0-1 0,0 0 0,0 1 16,21-1-16,0 0 0,0 1 0,-21-1 16,21 0-16,0-20 0,0-1 15,0 21-15,0-21 0,0 0 0,0 1 16,0-1-16,0 0 16,21-21-16,0 0 0,0 0 15,43 0 1,-43 0-16,0 0 0,0-21 15,0 21-15,0-21 0,1-1 16,-1 1-16,0 21 0,-21-21 0,0 0 16,21 0-16,0 0 0,-21-1 15,0 1-15</inkml:trace>
  <inkml:trace contextRef="#ctx0" brushRef="#br0" timeOffset="78649.8">17399 9991 0,'-21'0'0,"42"0"0,-63 0 16,42-21 0,21 21-1,0 0-15,0 0 0,21 0 0,1 0 16,-1 0-16,0 0 0,1-22 0,-1 22 15,0 0-15,1 0 0,-1 0 16,-21 0-16,22 0 0,-22-21 0,0 21 16,0 0-16,0 0 15,0 0 1</inkml:trace>
  <inkml:trace contextRef="#ctx0" brushRef="#br0" timeOffset="90194.35">23410 318 0,'21'0'15,"1"0"-15,-1 0 16,0 0-16,0 0 16,-21-22-16,21 22 0,0 0 15,1-21-15,-1 0 0,0 0 16,-21 0 0,0 0-16,21 21 0,-21-22 15,0 1-15,-21 21 31,0 0-31,0 21 16,-1 1-16,1-1 0,-21 21 0,0 0 16,20 1-16,-20 20 0,-21 1 15,20-1-15,1 1 0,0-1 0,-1 22 16,1-22-16,0 22 16,20-21-16,-20 20 0,21-20 0,0 20 15,0-20-15,21-22 0,0 22 16,0-1-16,0-20 0,0-1 0,0 0 15,0 1-15,21-1 0,0-21 16,0 21-16,0-20 0,-21-1 0,21 0 16,1 0-16,-1-21 0,0 0 15,0 21-15,0-21 0,0 0 0,1 0 16,-1-21-16,0 0 0,21 0 16,-21 0-16,1-1 0</inkml:trace>
  <inkml:trace contextRef="#ctx0" brushRef="#br0" timeOffset="90714.02">24236 826 0,'0'-22'15,"0"44"-15,0-65 0,0 22 0,0 0 16,0 0-16,-21 21 0,-1-21 15,-20 21-15,21 0 16,0 0-16,-22 0 0,1 0 0,0 0 16,-1 21-16,-20 0 0,21-21 15,-1 21-15,1 21 0,0-20 16,20-1-16,-20 21 0,21-21 16,0 22-16,21-22 0,0 0 0,0 21 15,0-21-15,0 1 0,21-1 16,0 0-16,21 0 0,1 0 0,-22 0 15,21-21-15,1 22 0,-1-1 16,0 0-16,1-21 0,-1 21 0,-21 0 16,21 0-16,-20-21 0,-1 22 15,0-22-15,-21 21 0,0 0 0,0 0 16,-21 0-16,0-21 16,-22 21-16,1 1 0,0-22 15,-1 21-15,1-21 0,-22 21 0,22-21 16,0 21-16,-1-21 0,-20 0 15,21 0-15,20 0 0,-20 0 0,21 21 16,0-21-16,0 0 0,-1 0 16,44-21 15,-1 21-31,0-21 16,21 21-16,-21-21 0,22 0 15,-1 21-15,0-22 0,1 1 0</inkml:trace>
  <inkml:trace contextRef="#ctx0" brushRef="#br0" timeOffset="91061.84">24511 783 0,'0'0'0,"21"-63"15,-21 42 1,0 42 15,0 0-31,0 0 0,0 21 16,0-20-16,0 20 0,0 0 0,-21 1 15,21-1-15,-21 0 0,21 1 16,0-1-16,-21 21 0,21-41 16,-22 20-16,1 0 0,21 1 0,0-22 15,-21 0-15,0 21 0,21-21 16,-21 1-16,21-1 0,0 0 0,0 0 15,-21-21 1,42 0 15,0-21-31,-21 0 16,21 0-16,0 21 0,0-22 16</inkml:trace>
  <inkml:trace contextRef="#ctx0" brushRef="#br0" timeOffset="91378.67">25061 931 0,'0'0'0,"0"-21"16,-21 21 0,0 0-1,21 21-15,-21 1 0,21-1 16,0 0-16,-21 21 0,-1 1 0,22-22 15,-21 21-15,0 0 0,21 1 16,-21-22-16,0 21 0,21-21 0,0 22 16,-21-22-16,-1 21 0,22-21 15,0 1-15,0-1 0,-21 0 0,21 0 16,0 0-16,-21-21 16,21 21-16,0-42 31,21 0-16,-21 0-15,21 0 0,1 0 16,-1-1-16</inkml:trace>
  <inkml:trace contextRef="#ctx0" brushRef="#br0" timeOffset="91978.58">25019 995 0,'0'0'0,"-21"-21"0,21 0 0,-21-1 0,21 1 16,-22 21-16,22-21 0,-21 0 15,21 0-15,0 0 0,0-1 0,0 1 16,21 0-16,1 21 16,-1-21-16,0 0 0,21 21 0,-21 0 15,22-21-15,-1 21 0,0 0 16,1 0-16,-1 0 0,0 0 0,-20 21 16,20 0-16,-21 0 0,0 0 15,-21 0-15,0 22 0,0-22 16,0 21-16,-21-21 0,0 22 15,-21-22-15,20 21 0,-20-21 0,0 1 16,-1-1-16,22 0 0,-21 0 16,0 0-16,20 0 0,1-21 0,0 0 15,0 0-15,0 0 0,42 0 47,0-21-47,0 21 0,0 0 16,1-21-16,-1 21 0,21 0 15,-21 0-15,0 0 0,1 0 0,20 0 16,-21 0-16,21 0 0,-20 0 16,-1 0-16,0 0 0,21 21 0,-21 0 15,1 1-15,-22-1 16,21-21-16,-21 21 0,0 0 0,0 0 16,0 0-16,0 1 15,-21-1-15,-1 0 0,-20 0 0,21-21 16,-21 21-16,20 0 0,-20 1 15,0-22-15,21 21 0,-22-21 0,1 21 16,21-21-16,-22 21 0,1-21 16,21 0-16,0 0 0,0 0 0,-1 21 15,1-21-15,0 0 0,0 0 16,21-21 15,21 21-31,0-21 16,0 0-16,1 21 0,-1-21 0</inkml:trace>
  <inkml:trace contextRef="#ctx0" brushRef="#br0" timeOffset="92393.85">25760 296 0,'0'0'0,"0"-21"0,0 0 0,-21 21 0,42 21 31,0 0-15,21 1-16,-21-1 0,22 21 16,-22-21-16,21 22 0,-21-1 0,22 21 15,-22-20-15,0 20 0,-21 1 16,0-1-16,0 22 0,0-22 15,0 1-15,0 21 0,-21-22 16,0 1-16,-22-1 0,22 1 0,-21-22 16,0 21-16,-1 1 0,-20-22 15,20 22-15,1-22 0,-21 0 0,20 1 16,1-1-16,0-21 0,-1 22 16,1-22-16,0 0 0,20 0 0,1 0 15,0 0-15,0 1 0,0-1 0,21 0 16,-21-21 15,-1 0-15</inkml:trace>
  <inkml:trace contextRef="#ctx0" brushRef="#br0" timeOffset="122573.71">7472 9059 0,'-21'0'15,"-1"0"1,1 0-16,0 0 16,0 0-16,0 0 15,0 0 1,-1 0-1,1 0-15,0 0 16,0 0-16,0 22 16,0-22-16,-1 21 15,1-21-15,0 0 0,0 0 16,0 21-16,0-21 16,-1 0-16,1 0 0,0 21 15,0-21-15,0 0 16,0 0-1,-1 0-15,22 21 79,22-21-64,-1 0-15,0 0 0,0 0 16,0 21-16,0-21 0,1 0 0,20 0 15,-21 0-15,21 0 16,-20 22-16,20-22 0,-21 0 0,21 0 16,1 0-16,-1 0 0,-21 21 0,22-21 15,-1 0-15,21 0 0,-20 0 16,-1 21-16,0-21 0,22 21 0,-22-21 16,22 0-16,-1 0 0,1 21 15,-22-21-15,22 0 0,-1 0 0,-21 0 16,22 21-16,-22-21 0,1 0 0,-1 0 15,21 0-15,-20 0 0,-1 0 16,0 0-16,1 0 0,-1 0 0,0 0 16,1 0-16,-22 0 0,21 0 15,1 0-15,-1 0 0,-21 0 16,21 0-16,-20 0 0,-1 0 0,21 0 16,-21 0-16,0 0 0,1 0 15,-1 0-15,0 0 0,0 0 16,-21-21 31,-21 21-32,0 0-15,0 0 16,-1 0-16,1-21 0,-21 21 16,21 0-16,0 0 0,-22 0 15</inkml:trace>
  <inkml:trace contextRef="#ctx0" brushRef="#br0" timeOffset="123390.24">7556 9123 0,'-21'0'0,"0"0"16,0 0-16,21-21 15,-21 21-15,0 0 16,-1 0-16,22-21 16,-21 21-1,0 0-15,0 0 16,0 0-16,0 0 0,-1 0 16,1 0-16,0 0 15,0 0 16,21 21 32,21-21-63,0 0 16,0 0-16,1 21 15,-1-21-15,0 0 0,0 0 0,21 0 16,-20 0-16,20 21 0,0-21 15,1 0-15,-1 0 0,21 21 0,-20-21 16,20 0-16,1 0 0,-1 21 0,1-21 16,-1 22-16,1-22 0,20 0 15,-20 0-15,-1 21 0,22-21 0,-21 0 16,-1 0-16,1 0 0,20 0 16,-41 0-16,20 0 0,1 0 0,-22 0 15,0 0-15,1 0 0,-22 0 0,21 0 16,-21 0-16,22 0 15,-22 0-15,0 0 0,0 0 0,0 0 16,0 0-16,1 0 16,-1 0-16,-42 0 62,-1 0-62,1 0 0,0 0 16,-21 0-16,21 0 15,-1-21-15,-20 21 0,21 0 0,-21 0 16,20 0-16,-20 0 0,0 0 16</inkml:trace>
  <inkml:trace contextRef="#ctx0" brushRef="#br0" timeOffset="123965.59">7281 9165 0,'0'0'0,"-21"0"0,0 0 0,0 0 0,0 0 15,-1 0-15,1 0 31,42 21 16,1-21-47,-1 0 16,0 22-16,0-22 16,0 0-16,22 0 0,-22 0 15,0 21-15,21-21 0,1 0 16,-1 0-16,0 0 0,22 0 0,-22 0 15,22 0-15,20 0 0,-20 0 0,-1 0 16,22 21-16,-22-21 16,22 0-16,-21 0 0,-1 0 0,1 0 15,-1 0-15,1 0 0,-1 0 0,1 0 16,-22 0-16,0 0 0,22 0 16,-43 0-16,21 0 0,1 0 0,-22 0 15,0 0-15,0 0 0,0-21 16,0 21-16,1 0 0,-1 0 15,-42 0 48,-1 0-47,1 0-16,0 0 0,0 0 15</inkml:trace>
  <inkml:trace contextRef="#ctx0" brushRef="#br0" timeOffset="-131074.9">7408 9165 0,'21'0'32,"-42"0"-1,0 0-31,0 0 0,0 0 16,-22 0-16,22 0 0,-21 0 15,0 0-15,-1 0 0,1 0 0,0 0 16,-1 0-16,1 0 0,0 0 15,-1 21-15,22-21 0,-21 0 0,21 0 16,-1 0-16,1 0 0,42 22 47,1-22-47,-1 0 0,21 0 0,0 0 16,22 0-16,-1 0 0,1 0 15,21 0-15,-22 0 0,43 0 0,0 0 16,0 0-16,21 0 0,-22-22 15,22 22-15,0 0 0,-21 0 16,21-21-16,-21 21 0,21 0 0,-21 0 16,-21 0-16,-1-21 0,1 21 15,-22 0-15,1 0 0,-22 0 0,1 0 16,-22 0-16,0 0 0,0 0 16,-42 0 30,0 0-30,0 0-16,-1 0 0,-20 0 16,21 0-16,0 0 0,0 0 15,-22 0-15,1 0 16,21 21-16</inkml:trace>
  <inkml:trace contextRef="#ctx0" brushRef="#br0" timeOffset="-130754.58">7641 9250 0,'0'0'0,"-63"0"0,-64 0 15,105 0-15,1 0 16,64 0 0,-1 0-16,0 0 15,43 0-15,0 0 0,-1 0 0,22-21 16,-21 21-16,21-21 0,-1 21 15,1 0-15,-21-22 0,21 22 16,-22 0-16,22-21 0,-21 21 0,0-21 16,-22 21-16,22 0 0,-22-21 15,-20 21-15,-1 0 0,0 0 0,-21-21 16,1 21-16,-1 0 0,-21-21 16,0-1-1,0 1 1,0 0-16,21 0 15,21 0-15,-21 0 0</inkml:trace>
  <inkml:trace contextRef="#ctx0" brushRef="#br0" timeOffset="7392.71">16891 11261 0,'-21'0'47,"-85"21"-31,-169-21-1,-297-64-15,-507-190 16,-22-84-16,170-64 16,105 42-1,107 63-15,295 107 16,149 84 0,127 21-16,63 64 15,43 0 1,84 21 15</inkml:trace>
  <inkml:trace contextRef="#ctx0" brushRef="#br0" timeOffset="8914.71">7239 9313 0,'63'0'125,"128"-63"-110,63-22-15,169-21 16,64 22-1,-106 20-15,-85 22 16,-105 42 0,-43-21-16,-84 21 15,-22 0-15,-21 0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0:52:09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6731 2265 0,'0'-21'0,"0"0"110</inkml:trace>
  <inkml:trace contextRef="#ctx0" brushRef="#br0" timeOffset="1896.14">2455 1207 0,'-21'21'0,"0"0"0,-21 0 15,20 0-15,-20 22 0,21-22 16,0 21-16,0-21 0,21 22 16,-22-22-16,22 0 0,0 21 0,0-21 15,22 1-15,20-1 0,-21 21 16,21-21-16,-20 0 0,20 1 15,0-1-15,1 0 0,-1 0 0,0 0 16,-21-21-16,22 21 0,-22 1 16,0-1-16,0-21 0,-21 21 15,0 0-15,0 0 0,0 0 16,-21-21-16,0 0 16,-21 22-16,20-22 0,-20 0 0,0 0 15,21 0-15,-22 0 0,1 0 16,-22 0-16,22 0 0,0 0 0,42-22 15,-21 1-15,-1 21 32,-20 0-17,42 21-15,21-21 0,0 22 16,1-1-16,-1 0 0,0-21 16,0 21-16,0 0 0,0-21 15,1 21-15,-1-21 0,0 0 16,0 0-16,0 0 0,22 0 15,-22 0-15,21 0 0,-21 0 0,22-21 16,-1 0-16,-21 0 0,21 0 16,1 0-16,-1-22 0,-21 1 15,22 0-15,-1-22 0,-21 22 0,21-22 16,-20 22-16,-1-22 0,0 22 16,0-21-16,0 20 0,-21 1 15,0 0-15,21-1 0,-21 1 0,22 21 16,-22-22-16,0 22 0,0 0 15,0 0-15,0 0 0,0 42 32,0 0-32,-22 21 15,1 1-15,21-1 0,-21 0 0,0 1 16,0 20-16,0-20 0,-1 20 16,1 1-16,21-1 0,-21-21 15,21 22-15,-21-22 0,21 1 0,0-1 16,0-21-16,0 21 0,0-20 15,0-1-15,0 0 0,21-21 16,0 0-16,0 0 16,1-21-16,-22 0 15,0-22-15,0 22 0,21-21 16,-21-1-16</inkml:trace>
  <inkml:trace contextRef="#ctx0" brushRef="#br0" timeOffset="2116.01">2921 1545 0,'0'0'0,"-64"21"15,43-21-15,42-21 32,1 21-17,-1 0-15,0 0 0,21-21 0,-21 21 16,1-21-16,-1 21 0,21 0 15,-21 0-15,0 0 0,1 0 16,-1 0-16,0 0 16</inkml:trace>
  <inkml:trace contextRef="#ctx0" brushRef="#br0" timeOffset="3693.5">3619 1884 0,'22'0'16,"-1"-21"-1,0 21-15,-21-21 0,21-1 0,0 1 16,-21 0-16,21 0 0,1 0 16,-22 0-16,21-22 0,-21 22 0,0 0 15,0-21-15,0 20 0,0 1 16,0 0-16,-21 0 0,-1 0 15,1 0-15,0 21 0,-21 0 0,21 0 16,-1 0-16,-20 0 0,21 21 16,-21 0-16,-1 0 0,22 0 0,-21 22 15,-1-22-15,22 21 16,-21 0-16,21 1 0,0-1 16,-1 0-16,1 1 0,21-1 0,0-21 15,0 22-15,0-22 0,0 0 16,0 0-16,21 0 0,1-21 0,-1 0 15,0 0-15,0 0 0,21 0 16,-20 0-16,20 0 0,-21 0 0,21-21 16,1 0-16,-22 0 0,21 0 15,-21-22-15,1 22 0,-1-21 16,0-1-16,0 1 0,-21 0 16,0-1-16,21 22 0,-21-21 15,0 21-15,0-22 0,0 22 0,0 0 16,0 0-16,-21 42 31,21 0-31,21 0 16,-21 1-16,-21 20 0,0 0 15,0-21-15,21 22 0,0-1 0,0-21 16,0 22-16,0-22 0,0 21 16,0-21-16,0 0 0,0 1 0,0-1 15,21 0-15,0 0 0,0-21 16,0 0-16,1 0 0,-1 0 15,0 0-15,21 0 0,-21-21 16,1 0-16,20 0 0,-21-1 16,0-20-16,0 21 0,22-21 0,-22-1 15,0 1-15,0 0 0,-21-22 16,21 22-16,-21-1 0,22 1 0,-22 0 16,0-1-16,0 1 0,0 0 15,0 21-15,0-1 0,0 1 16,0 0-16,0 0 0,0 0 0,0 42 47,-22 21-47,1-21 0,21 1 15,0 20-15,0 0 0,0-21 16,-21 22-16,21 20 0,0-20 16,0-1-16,0 0 0,0 1 15,0-1-15,-21 0 0,21 1 0,0-22 16,0 21-16,0-21 0,0 0 15,0 1-15,21-22 0,-21 21 16,21-21-16,0 0 0,1 0 16,-1 0-16,0-21 15,21-1-15,-21 1 0,1 0 0,-1 0 16,-21-21-16,21 20 0,0-20 16,0 21-16,0 0 0,-21-22 15,0 22-15,22 0 16,-22 0-16,-22 21 15,22 21 1,0 0-16,0 0 0,0 1 16,0-1-16,0 0 0,0 21 0,0-21 15,0 1-15,22-1 0,-22 21 16,21-21-16,-21 0 0,21 1 0,0-22 16,-21 21-16,21 0 0,0-21 15,1 0-15,-1 0 0,0 0 16,0 0-16,0 0 0,0 0 0,1 0 15,20-21-15,-21 0 16,0-1-16,0 1 0,1 0 0,-1-21 16,21 21-16,-21-22 0,0 1 15,1 21-15,-1-22 0,0 22 0,0 0 16,0-21-16,0 21 0,1 21 16,-1-22-16,0 1 0,0 21 15,0 0 1,-21 21 15,0 1-15,21-22 15,-21-22 0,0 1-31,0 0 16,0 0-16,0 0 15,-21 21-15,0-21 16,-21 63 0,42-21-16,-21-21 0,-1 21 0,1-21 15,21 21-15,-21 1 0,0-1 16,0 0-16,21 21 0,-21-21 16,21 22-16,-22-1 0,22-21 0,0 22 15,0-22-15,0 0 16,0 21-16,0-21 0,0 1 0,22-1 15,-1 0-15,0-21 16,0 0-16,0 0 0,22 0 16,-22 0-16,0 0 0,0 0 15,0 0-15,0 0 0,1-21 0,-22 0 16,21-1-16,0 22 0,0-21 16,-21 0-16,0 0 0,21 0 0,-21-22 15,21 22-15,-21 0 0,0 0 16,0 0-16</inkml:trace>
  <inkml:trace contextRef="#ctx0" brushRef="#br0" timeOffset="3924.37">5059 1270 0,'-43'0'15,"22"-21"-15,0 21 79</inkml:trace>
  <inkml:trace contextRef="#ctx0" brushRef="#br0" timeOffset="3962.34">4741 3979 0,'-63'64'15</inkml:trace>
  <inkml:trace contextRef="#ctx0" brushRef="#br0" timeOffset="4180.39">3895 4339 0,'0'0'0,"21"0"31,0 0-31,0-21 0,0 21 0,0 0 16,22 0-16,-22-21 0,0 21 0,21 0 16,-20-21-16,20 0 0,-21 21 0,0 0 15,22-22-15,-22 22 0,0 0 16,0 0-16,-21-21 16</inkml:trace>
  <inkml:trace contextRef="#ctx0" brushRef="#br0" timeOffset="5066.04">6498 1355 0,'0'-21'0,"0"42"0,0-64 16,0 22-16,0 0 16,0 0-16,0 0 0,0 0 0,0-1 15,0 1-15,-21 21 31,21 21-31,0 1 0,-21-1 16,21 0-16,-21 21 0,21 1 16,0-1-16,-22 0 0,22 1 0,-21-1 15,0 21-15,21-20 0,0 20 16,-21-20-16,21-1 0,-21 0 0,21 1 16,0-1-16,-21-21 0,21 21 15,-22-20-15,22-1 0,-21 0 16,21-42 31,0 0-47,0-1 0,0 1 15,0 0-15,0-21 0,0 21 0,0-22 16,0 22-16,21-21 0,1 21 16,-22-22-16,21 22 0,0 0 0,0 0 15,0 0-15,22 21 0,-22-22 16,21 1-16,0 0 0,1 21 0,-1 0 15,0 0-15,1 0 0,-1 21 16,22-21-16,-22 21 0,0 1 0,1-1 16,-1 0-16,-21 0 15,0 21-15,0-20 0,-21 20 0,0-21 16,0 0-16,0 22 0,-21-22 16,0 21-16,-21-21 0,21 0 15,-22 1-15,1-1 0,0 0 0,-22-21 16,22 21-16,-1-21 0,1 0 15,0 0-15,-1 0 0,1 0 0,21 0 16,-21 0-16,20 0 0,1 0 16,0 0-16,0 0 15,42-21 17,0 21-32,0-21 15,1 0-15,-1 21 0,21-22 0,0 1 16,1 0-16</inkml:trace>
  <inkml:trace contextRef="#ctx0" brushRef="#br0" timeOffset="5415.84">7493 1101 0,'0'0'0,"0"-21"0,0-1 16,0 1-16,21 0 15,-42 21 1,0 0-16,21 21 16,0 22-16,-21-22 0,21 21 0,-22 0 15,22 1-15,-21 20 0,0-20 16,21 20-16,-21-21 0,0 22 0,0-1 16,21-20-16,-22 20 0,1-20 15,0 20-15,21-21 0,0 1 16,0-22-16,-21 21 0,21-21 0,0 1 15,0-1-15,0 0 0,21-21 47,0-21-47,0 0 0,-21-1 16,22 1-16,-1 0 0,-21-21 16,21 21-16,0-22 0,0 22 0</inkml:trace>
  <inkml:trace contextRef="#ctx0" brushRef="#br0" timeOffset="5499.79">7683 1461 0</inkml:trace>
  <inkml:trace contextRef="#ctx0" brushRef="#br0" timeOffset="5841.6">7535 1842 0,'0'21'15,"0"0"-15,21 0 16,1 0-16,-1-21 16,0 0-16,0 21 15,21-21-15,-20 0 0,-1 0 0,0 0 16,21-21-16,-21 0 0,1 21 16,-1-21-16,0 0 0,0 0 0,0-1 15,0 1-15,-21-21 0,22 21 16,-22-22-16,0 1 0,0 21 0,0-21 15,0 20-15,0-20 16,0 21-16,-22 0 0,1 0 0,0 21 16,0-22-16,0 1 0,0 21 15,-1 0-15,1 0 0,0 0 0,-21 21 16,21 1-16,-1-1 0,1-21 16,0 21-16,0 0 0,21 0 0,0 0 15,0 1-15,0-1 0,0 0 16,21 0-16,0-21 0,0 0 15,1 0-15,20 0 0</inkml:trace>
  <inkml:trace contextRef="#ctx0" brushRef="#br0" timeOffset="6956.96">8488 1439 0,'0'0'0,"0"-21"15,-21 21-15,-1 0 16,1 0-16,0 0 0,0 0 16,0 0-16,0 0 0,-1 21 15,-20 1-15,21-1 0,0 0 0,0 0 16,-1 0-16,1 0 0,0 22 16,21-1-16,-21-21 0,21 22 0,-21-22 15,21 21-15,0-21 16,0 22-16,0-22 0,0 21 0,0-21 15,21 0-15,0 1 0,0-1 16,0-21-16,1 21 0,-1-21 0,21 0 16,-21 0-16,22 0 0,-22 0 15,21 0-15,-21-21 0,22 0 0,-22-1 16,21 1-16,-21 0 0,22 0 16,-22-21-16,0 20 0,21-20 0,-21 0 15,1-1-15,-1 1 0,0 21 16,0-21-16,0 20 0,0 1 0,1-21 15,-22 21-15,21 0 16,-21-1-16,21 1 0,-21 0 16,0 0-1,0 0-15,0 0 16,0-1 0,0 1-1,0 0 1,21 0-1,-21 0-15,0 0 0,0-1 16,0 1 0,0 0-16,0 42 31,0 0-31,0 1 0,0-1 16,-21 21-16,21-21 0,-21 22 15,0-1-15,21 0 0,0-21 0,-22 22 16,1-1-16,21 22 0,-21-22 15,21 0-15,-21-21 0,0 22 0,21-1 16,0 0-16,-21-20 0,-1-1 16,22 0-16,-21 0 0,21 0 0,0 0 15,-21-21 1,21-21 15,0 0-31,0 0 0,0 0 0,21-22 16,-21 22-16,21 0 0,1-21 15,-22 21-15,21-22 0,0 22 0,0-21 16,0 21-16,22-1 0,-22 1 16,0 0-16,21 0 0,-21 21 0,22 0 15,-22 0-15,0 0 0,0 0 16,0 0-16,1 0 0,-1 0 0,-21 21 16,0 0-16,0 0 0,0 1 15,0-1-15,0 0 0,0 0 16,-21-21-16,-1 21 0,1 0 15,0-21-15,0 22 0,0-22 0,0 0 16,-1 0-16,1 0 0,-21 0 16,21 0-16,0 0 0,-1 0 0,1 0 15,0 0-15,0 0 16,0 0 0,21 21-1,21-21-15,0 21 16,0 0-16,-21 0 0,21-21 0,1 21 15,-1 1-15,0-1 0,0 0 16,0 0-16,0 0 0,1-21 0,-1 21 16,-21 1-16,21-22 0,0 21 15,-21 0-15,21-21 0,-21 21 16,21-21-16,1 0 31,-1 0-15,-21-21-16,0 0 0,21 0 15</inkml:trace>
  <inkml:trace contextRef="#ctx0" brushRef="#br0" timeOffset="7860.46">11472 1863 0,'0'0'0,"21"0"16,1-21-1,-22-1-15,21 1 16,-21 0 0,0 0-16,0 0 0,0 0 0,0-1 15,0 1 1,-21 0-16,-1 0 0,1 0 0,0 21 16,-21 0-16,21-21 0,-22 21 15,22 0-15,-21 0 0,-1 21 0,1 0 16,0-21-16,21 42 0,-22-21 15,22 1-15,-21 20 0,21 0 0,-1-21 16,1 22-16,0-1 0,0 0 16,0-20-16,21 20 0,0-21 0,0 21 15,0-20-15,0-1 0,21 0 16,0 0-16,21-21 0,-20 21 0,20-21 16,-21 0-16,21 0 0,1 0 15,-22 0-15,21-21 0,1 21 16,-1-21-16,0 0 0,1 0 15,-1-22-15,0 22 0,-21-21 0,22-1 16,-1 1-16,-21-21 0,0 20 16,22-20-16,-22 20 0,0-20 0,0 21 15,0-22-15,1 22 0,-1-1 16,0 1-16,0 0 0,-21-1 0,0 22 16,0-21-16,0 21 15,0 42 1,0 0-16,0 21 15,-21 1-15,0-22 0,21 21 0,-21 1 16,21 20-16,-22 1 16,22-22-16,-21 21 0,21 1 0,0-22 15,0 1-15,0-1 0,0 0 16,0-21-16,0 22 0,0-22 0,0 0 16,0 0-16,0 0 0,21 1 15,1-22-15,-1 0 16,0 0-16,0 0 15,0 0-15,0-22 0,1 1 0,-1 21 16,0-21-16,21-21 0,-21 21 16</inkml:trace>
  <inkml:trace contextRef="#ctx0" brushRef="#br0" timeOffset="8304.23">12277 1672 0,'0'0'0,"0"-42"15,0 21 1,-22 21-1,1 0-15,0 0 16,21 21-16,-21 0 0,21 0 0,-21 0 16,0 1-16,-1 20 0,22-21 15,-21 0-15,21 22 0,-21-22 0,21 21 16,0-21-16,0 0 0,0 1 16,0 20-16,0-21 15,0 0-15,0 0 0,21-21 16,0 22-16,1-22 0,-1 0 15,0 0-15,0 0 0,0 0 16,0-22-16,1 22 0,20-21 0,-21 0 16,0 0-16,0 0 0,1 0 15,-1-22-15,0 22 0,-21-21 0,21-1 16,-21 1-16,0 0 0,0-1 16,0 22-16,0-21 0,0 21 0,0-22 15,-21 22-15,0 21 0,21-21 16,-21 21-16,-1 0 0,1 0 15,0 0-15,0 21 0,0-21 16,21 21-16,-21 1 0,-1-1 16,22 0-16,-21 0 0,21 0 0,0 0 15,0 1-15,0-1 16,0 0-16,21 0 16,1-21-16,-1 0 0,0 0 15,0 0-15,0 0 0</inkml:trace>
  <inkml:trace contextRef="#ctx0" brushRef="#br0" timeOffset="10336.14">12700 1884 0,'21'0'15,"0"0"1,-21-21-16,21 0 15,1-1-15,-22 1 16,21 0-16,0 21 0,-21-21 16,0 0-16,21 0 0,-21-1 0,21 1 15,-21 0 1,-21 21 15,0 0-31,0 21 0,21 0 16,-21-21-16,-1 22 0,1 20 15,0-21-15,21 0 0,-21 0 0,0 22 16,21-22-16,-21 0 0,21 21 16,0-20-16,0-1 0,0 0 0,0 0 15,0 0-15,0 0 16,21 1-16,0-22 16,0 0-16,0 0 0,22 0 0,-22 0 15,21 0-15,-21-22 0,22 22 16,-1-21-16,-21 0 0,21 0 0,1 0 15,-22 0-15,21-22 0,-21 22 16,22-21-16,-22 21 0,0-22 16,0 22-16,0 0 0,-21 0 15,0 0-15,0-1 0,22 1 0,-44 21 32,1 21-32,0-21 0,0 22 15,0-1-15,0 0 0,21 0 16,0 0-16,-22 0 0,22 1 0,0-1 15,0 0-15,0 0 0,0 0 16,0 0-16,0 1 0,0-1 0,0 0 16,0 0-16,22 0 0,-1 0 15,-21 1 1,-21-22 31,21-22-47,-22 1 15,1 21-15,0-21 0,0 21 16,0 0-16,0-21 0,-1 21 16,1 0-16,21 21 15,0 0 1,0 0-16,21-21 16,1 22-16,-1-22 0,0 21 15,0-21-15,21 0 0,-20 0 0,20 21 0,-21-21 16,21 0-16,1 0 15,-22 0-15,21 0 0,-21 0 0,22 0 16,-22-21-16,21 21 0,-21-21 16,1-1-16,-1 1 0,0 0 0,0 0 15,-21 0-15,21 0 0,-21-22 0,21 22 16,-21-21-16,22-1 0,-22 22 16,0-21-16,0 21 0,0 0 0,0-1 15,0 1-15,0 0 16,0 42-1,0 0 1,-22-21-16,22 43 0,-21-22 0,21 0 16,-21 21-16,21-20 0,0-1 15,0 21-15,-21-21 0,21 0 0,-21 22 16,21-22-16,0 0 0,0 0 16,-21 0-16,21 1 0,0-1 15,0-42 32,0-1-47,0 1 0,21 0 0,-21 0 16,0 0-16,21 0 0,0-1 15,0-20-15,-21 21 0,21 0 16,-21-22-16,0 22 0,22 0 0,-1 0 16,21 21-16,-21-21 0,0 21 15,1 0-15,-1 0 0,0 0 0,0 0 16,0 21-16,-21 0 15,0 0-15,0 0 0,0 1 0,0-1 16,0 21-16,0-21 0,0 0 16,0 1-16,0-1 0,-42 21 0,42-21 15,0 0-15,0 1 0,21-22 16,0 21-16,0-21 16,1 0-16,-1 0 0,0 0 15,0 0-15,21 0 16,-20-21-16,-1 21 0,0-22 0,0 1 15,21 0-15,-20 0 0,-1 0 0,0 0 16,0-1-16,0-20 0,0 21 16,1 0-16,-1-22 0,0 22 0,-21 0 15,0 0-15,0 0 16,0 42 15,-21 0-31,0 0 16,-1 0-16,22 1 0,0 20 15,-21-21-15,0 0 0,21 0 0,-21 1 16,21-1-16,0 0 16,0 0-16,0 0 0,0 0 0,0 1 15,0-1 1,21-21-16,0 0 0,0 0 0,1 0 16,-1 0-16,0 0 0,0-21 15,0 21-15,-21-22 0,21 1 16,1 21-16,-1-21 0,-21 0 0,21 0 15,-21-22-15,21 22 0,-21 0 16,0-21-16,0-1 0,0 22 0,0-21 16,0 21-16,0 0 0,0-1 15,0 1-15,0 0 0,-21 21 0,0 0 16,0 0-16,-1 0 16,1 0-16,0 0 0,0 21 0,0 0 15,21 1-15,0-1 0,0 0 16,0 0-16,0 0 15,21 0-15,0-21 0,0 0 0,0 22 16,1-22-16,-1 0 0,0 0 16,0 0-16,0 0 0,0 0 0,22-22 15,-22 1-15,21 0 0,1 0 16,-22 0-16,21 0 0,-21-1 0,22 1 16,-1-21-16,-21 21 0,21-22 15,-20 22-15,-1-21 0,0 21 16,0 0-16,0-22 0,0 22 15,-21 0-15,0 0 0,0 0 0,0-1 16,0 1-16,0 0 16,-21 21-1,0 21 1,0 0-16,21 1 0,0-1 0,-21 21 16,21-21-16,-21 22 0,-1-22 15,22 21-15,0 0 0,-21 1 0,21-1 16,-21 0-16,0 1 0,21-1 15,0 0-15,-21 1 0,21-22 16,-21 21-16,21-21 0,0 1 0,0-1 16,0 0-16,0 0 0,0 0 15,0 0-15,21-21 32,0 0-32,0-21 15,0 0-15,0 0 16,-21 0-16,0 0 0,0-1 0,22 1 15,-1 0-15,0 0 0</inkml:trace>
  <inkml:trace contextRef="#ctx0" brushRef="#br0" timeOffset="10567.93">14817 1503 0,'0'0'15,"-64"0"-15,106 0 47,-20 0-47,20 0 0,-21-21 16,21 21-16,1 0 0,-22 0 15,0 0-15,21 0 0,-20 0 0,-1 0 16,0 0-16,0 0 16,-21-21-1,21-1 1,0 22-16</inkml:trace>
  <inkml:trace contextRef="#ctx0" brushRef="#br0" timeOffset="10936.79">16573 2053 0,'0'-21'0</inkml:trace>
  <inkml:trace contextRef="#ctx0" brushRef="#br0" timeOffset="11644.07">17230 4424 0,'0'0'0,"-22"-381"0</inkml:trace>
  <inkml:trace contextRef="#ctx0" brushRef="#br0" timeOffset="11964.39">17759 4678 0,'0'-64'16,"0"128"-16,0-191 0,0 85 0,0-1 0,0 1 16,0 21-16,-21 21 15,21-148-15,-22-233 16,22-22-16,0 65 0,0 41 15,0 65-15,0 62 0,0 43 0,0 21 16,0 43-16,0 21 0,0 20 16,0 1-16,0 0 0,0 0 0,0 0 31,0 0-15,0-1-1,0 1-15,0 0 0,0 0 16,0 0-16,0 0 0,0-1 15,0 1-15,0 0 0,22 0 0</inkml:trace>
  <inkml:trace contextRef="#ctx0" brushRef="#br0" timeOffset="15428.64">16383 1715 0,'0'0'0,"0"21"16,-21-21-16,0 21 0,-1 0 15,1 0-15,21 0 16,0 1 0,21-22 15,1 0-31,-1 0 0,0 0 15,21-22-15,-21 1 0,22 0 0,-22 0 16,21-21-16,1 20 0,-1-20 16,-21 21-16,21-21 0,1-1 0,-22 22 15,0-21-15,0-1 0,0 1 16,-21 21-16,0-21 0,0-1 16,0 1-16,0 0 0,0-1 0,0 22 15,0 0-15,0 0 0,0 0 16,0-1-16,-21 22 0,0 0 15,0 0-15,21 22 0,0-1 16,-21 0-16,21 21 0,-21 1 0,21-1 16,0 0-16,0 1 15,-22 20-15,22-21 0,-21 22 0,0-1 16,21-20-16,0 20 0,0-20 16,-21 20-16,21-21 0,0 1 0,-21-1 15,21-21-15,0 0 0,0 1 16,0-1-16,0 0 0,0-42 47,0 0-47,0-1 0,21 1 0,-21-21 15,21 21-15,0-22 16,-21 22-16,21-21 0,1 21 0,-22-22 0,21 22 16,0 0-16,0 0 15,0 0-15,0 21 0,-21-21 16,22 21-16,-1 0 0,0 21 15,-21 0-15,21 0 0,-21 0 16,21 0-16,0 1 0,-21-1 16,0 21-16,22-21 0,-22 0 0,21 22 15,-21-22-15,0 0 0,21 0 16,0 0-16,-21 1 0,21-1 0,0 0 16,1 0-16,-1-21 0,0 0 15,0 21-15,0-21 0,0 0 0,22 0 16,-22 0-16,21 0 0,1-21 15,-22 21-15,21-21 0,0 0 16,1 0-16,-22-1 0,21 1 16,-21 0-16,22 0 0,-22-21 0,0 20 15,0-20-15,0 0 0,-21-1 16,0 22-16,0-21 0,0 0 0,0 20 16,0 1-16,0-21 0,0 21 0,-21 0 15,0 21-15,0-22 0,0 22 16,0 0-16,-22 0 0,22 0 0,-21 0 15,21 22-15,-22-1 0,22 0 16,-21 21-16,21-21 0,-1 22 0,1-1 16,-21 0-16,42 1 15,-21-1-15,21-21 0,-21 22 0,21-1 16,0-21-16,0 21 0,0-20 16,0-1-16,0 0 0,21-21 0,0 21 15,0-21-15,0 0 0,22 0 16,-22 0-16,0 0 0,21 0 0,-21-21 15,22 0-15,-22 0 0,21-1 16,-21 1-16,1 0 0,-1 0 0,0-21 16,0 20-16,0-20 0,-21 21 15,21-21-15,-21 20 0,22-20 0,-22 21 16,0 0-16,0 0 16,0 42 15,0 0-31,0 0 15,0 21-15,0-20 0,0-1 0,0 21 16,0-21-16,0 0 0,0 1 16,0 20-16,0-21 0,0 0 0,0 0 15,0 1-15,21-22 16,0 0-16,-21 21 0,21-21 0,0 0 16,0 0-16,1 0 15,-1 0-15,0-21 0,21 21 0,-21-22 16,1 1-16,20 0 15,-21 0-15,0-21 0,0 20 0,22-20 16,-22 21-16,0-21 0,0 20 16,22 1-16,-22 0 0,-21 0 0,21 0 15,0 0-15,0 21 16,-21-22-16,0 44 16,0-1-1,0 0-15,0 0 0,0 0 16,0 0-16,0 1 0,0-1 15,0 21-15,0-21 0,0 0 0,0 1 16,0-1-16,0 0 0,0 0 16,21-21-16,1 0 15,-1 0-15,0 0 0,21 0 16,-21 0-16,1 0 0,-1 0 16,21 0-16,-21-21 0,0 0 0,1 0 15,-1-1-15,0 1 0,0 0 16,0-21-16,0 21 0,1-22 0,-1 22 15,-21 0-15,21-21 0,-21 20 16,21 1-16,-21 0 0,0 0 16,21 21-16,-21 21 47,0 0-47,0 0 0,0 1 15,0-1-15,-21 0 0,21 0 0,0 21 16,0-20-16,0-1 0,0 0 15,-21 21-15,21-21 0,0 1 0,0-1 16,0 0-16,21 0 16,0-21-16,0 0 0,1 0 15,20 0-15,-21 0 0,21 0 16,1 0-16,-1-21 0,0 21 0,1-21 16,-1 0-16,0-1 0,1 1 15,-1 0-15,0 0 0,-20 0 0,20 0 16,-21-1-16,0-20 0,-21 21 15,0-21-15,0 20 0,0 1 16,0-21-16,0 21 0,0 0 0,0-1 16,0 1-16,-21 21 15,0 0-15,0 0 0,0 0 16,-1 21-16,22 1 16,0-1-16,-21 21 0,21-21 0,-21 22 15,21-22-15,0 21 0,0-21 16,0 22-16,0-22 0,0 0 0,0 0 15,0 0-15,0 0 0,21 1 16,0-1-16,1 0 0,-1-21 16,0 0-16,0 0 15,0 0-15,0 0 0,1 0 16,-1 0-16,21 0 0,-21 0 0,0-21 16,22 0-16,-22-1 0,21 1 15,1 0-15,-1 0 0</inkml:trace>
  <inkml:trace contextRef="#ctx0" brushRef="#br0" timeOffset="16048.29">20828 1545 0,'42'-21'15,"-42"0"-15,21 0 16,1 0-16,-22-1 0,0 1 16,0 0-16,0 0 15,0 0-15,0 0 0,0-1 0,0 1 16,-22 21-16,1-21 0,0 0 16,0 21-16,0 0 0,0 0 15,-1 0-15,1 0 0,-21 21 16,21-21-16,0 21 0,-22 0 0,22 22 15,-21-22-15,-1 21 0,22-21 16,0 22-16,-21-1 0,21 0 16,-1-20-16,1 20 0,21 0 15,0-21-15,0 22 0,0-22 0,0 0 16,0 0-16,0 0 0,0 1 16,21-22-16,1 0 0,-1 0 0,0 0 15,21 0-15,-21 0 0,1 0 0,20-22 16,-21 1-16,21 0 0,-20 0 15,-1 0-15,0 0 0,0-22 0,21 22 16,-20-21-16,-1 21 0,-21-22 16,21 1-16,0 21 0,0 0 0,-21-1 15,0 1-15,21 0 0,-21 0 16,0 42 0,0 0-1,0 0-15,0 1 0,0 20 0,0-21 16,0 0-16,0 22 0,0-22 15,0 0-15,0 21 0,0-21 0,0 1 16,0-1-16,0 0 0,22-21 16,-1 0-16,0 0 15,0 0-15,0 0 0,0 0 16,1 0-16,-1 0 16,0-21-16,0 0 0,0-1 0,0 1 15,1 0-15</inkml:trace>
  <inkml:trace contextRef="#ctx0" brushRef="#br0" timeOffset="18656.61">22606 1397 0,'0'0'0,"0"-21"0,0 0 15,0 0-15,0-1 16,-21 22 15,21 22-31,-21-1 0,21 0 0,-22 0 16,22 21-16,0-20 0,0 20 16,-21 0-16,21 1 0,-21 20 0,0-21 15,21 1-15,0-1 0,-21-21 16,0 22-16,21-22 0,0 0 0,-22 0 15,22 0-15,0 0 16,0-42 15,0 0-31,0 0 0,0 0 16,0 0-16,0-22 0,22 22 16,-22-21-16,21-1 0,0 22 0,0-21 15,-21 0-15,21 20 0,0 1 16,1 0-16,-1 0 0,0 0 0,0 0 15,0 21-15,0 0 0,1 0 16,-1 0-16,0 21 0,0 0 0,0 21 16,0-21-16,1 1 0,-1 20 15,0 0-15,0-21 0,0 22 16,0-1-16,-21-21 0,22 0 16,-1 22-16,0-22 0,-21 0 0,21 0 15,0-21-15,-21 21 0,21-21 16,1 0-16,-1 0 0,0 0 15,0 0-15,0-21 0,0 21 16,1-21-16,-1 0 0,0 0 0,0-22 16,0 22-16,22-21 0,-22 21 15,21-22-15,0 1 0,-20 0 0,20 21 16,0-22-16,1 22 0,-22 0 16,21 0-16,-21 0 0,22 21 15,-22 0-15,0 0 0,0 0 16,0 0-16,0 0 0,1 21 15,-1 0-15,-21 0 16,0 0-16,21 0 0,-21 1 0,0-1 16,0 0-16,0 0 0,0 0 15,0 0-15,21-21 16,-21-21 0,0 0-1,0 0-15,21 21 16,-21-21-16,0 0 0,0-1 0,0 1 15,0 0-15,0 0 16,-21 0-16,21 0 0,-21 21 0,0-22 16,21 1-16,-21 21 0,-1 0 15,22-21-15,-21 21 0,0 0 0,-21 0 16,21 0-16,-1 21 0,-20 0 16,21 1-16,-21-1 0,-1 21 0,22-21 15,-21 22-15,-1-1 0,22 0 16,0 1-16,0-1 0,0-21 0,21 21 15,0-20-15,0 20 0,0-21 16,0 0-16,0 0 0,21 1 0,0-1 16,0 0-16,0-21 0,1 0 15,-1 0-15,21 0 0,-21 0 16,0 0-16,22 0 0,-22 0 0,21-21 16,-21 0-16,22 21 0,-22-22 15,0-20-15,21 21 0,-20 0 0,-1-22 16,0 1-16,0 21 0,0-21 15,0-1-15,1 1 0,-22 21 0,0 0 16,21-22-16,-21 22 16,21 0-16,-21 42 31,0 0-31,-21 0 0,0 1 16,21-1-16,-22 0 0,22 21 0,0-21 15,-21 22-15,21-22 0,0 21 16,0-21-16,0 1 0,0 20 15,0-21-15,21 0 0,1-21 0,-1 21 16,0-21-16,0 0 0,0 0 16,22 0-16,-22 0 0,21 0 0,0 0 15,-20 0-15,20-21 0,0 21 16,-21-21-16,22 0 0,-22 0 0,21 0 16,-21-22-16,1 22 0,-1-21 15,0 21-15,0-22 0,-21 22 0,0 0 16,21 0-16,-21 0 0,0-1 15,0 1-15,0 0 16,0 42 0,-21-21-1,21 21-15,0 1 0,0 20 0,-21-21 16,21 0-16,-21 22 0,21-22 16,0 0-16,0 21 0,-21-21 0,21 1 15,-22-1-15,22 0 0,-21 0 16,21 0-16,0 0 0,0 1 15,0-44 32,0 1-47,0 0 0,21 0 16,-21-21-16,22 20 0,-1 1 16,0-21-16,-21 0 0,21 20 0,0-20 15,0 21-15,1 0 0,-1 0 16,0-1-16,21 1 0,-21 0 0,1 0 15,-1 21-15,0 0 0,0 0 16,0 0-16,0 21 16,-21 0-16,0 0 0,0 1 0,0-1 15,0 0-15,0 21 0,0-21 16,0 1-16,0-1 0,22 0 0,-22 21 16,0-21-16,0 1 15,21-1-15,-21 0 16,21-21 15,0-21-15,-21 0-16,21-1 0,0 1 15,1 0-15,-1-21 0,0 21 16,0-22-16,0 22 0,0-21 0,22 21 16,-22-1-16,0 1 0,0 0 15,0 0-15,1 0 0,-22 0 0,21 21 16,0 0-16,0 0 15,-21 21 17,0 0-32,0 0 0,0 0 0,0 22 15,0-22-15,0 0 0,-21 21 0,21-21 16,0 1-16,0 20 0,0-21 16,0 0-16,0 0 0,0 22 0,0-22 15,0 0-15,21 0 0,0-21 16,0 21-16,22 1 0,-22-22 0,21 0 15,1 21-15,-22-21 0,21 0 16,0 0-16,1 0 0,-22 0 0,21 0 16,-21-21-16,22-1 0,-22 1 15,21 0-15,-21 0 0,1-21 16,20 20-16,-21-20 0,0 21 16,0-21-16,1-1 0,-1 1 0,-21 21 15,0 0-15,21-1 0,-21 1 16,0 0-16,0 0 0,-21 21 15,0 0-15,-1 0 16,1 21-16,0 0 0,21 22 0,-21-22 16,0 0-16,0 21 0,21-21 15,0 22-15,0-22 0,0 21 0,0-21 16,0 1-16,0-1 0,0 0 16,21 0-16,0-21 0,0 21 0,0-21 15,22 0-15,-22 0 0,21 0 16,0 0-16,1 0 0,-1 0 15,0 0-15,1-21 0,-1 0 0,0 21 16,-20-21-16,20 0 0,0-1 16,-21 1-16,1 0 0,-1 21 0,0-21 15,-21 0 1,-21 21-16,-22 0 0,1 0 16</inkml:trace>
  <inkml:trace contextRef="#ctx0" brushRef="#br0" timeOffset="21452.62">2498 3810 0,'0'-21'62,"0"0"-46,21 0-16,0-1 0,0 22 15,0-42-15,0 21 0,22 0 16,-22-22-16,21 1 0,1 0 0,-22-1 16,21 1-16,-21 0 0,0-1 15,22 1-15,-22-21 0,-21 20 0,0 22 16,21-21-16,-21-1 0,0 22 16,0 0-16,0 0 0,0 0 15,-21 0-15,0-1 0,0 22 0,-1 0 16,1 0-1,0 0-15,21 22 0,-21-1 16,0 21-16,21-21 0,-21 22 16,21 20-16,0-21 0,0 22 0,0-1 15,0-20-15,-22 20 0,22-20 16,0 20-16,0-21 0,-21 1 16,21-1-16,0-21 0,0 22 0,0-22 15,0 0-15,0 0 16,21-21 15,1-21-31,-1 0 0,0 0 16,-21-22-16,21 22 15,0 0-15,0-21 0,1 20 0,-1-20 16,0 21-16,0-21 0,0 20 16,0 1-16,-21 0 0,22 21 0,-22-21 15,21 21-15,0 0 16,0 21-16,-21 0 0,21 0 15,-21 1-15,0-1 0,21 0 16,-21 21-16,22-21 0,-22 22 16,0-22-16,0 0 0,21 21 0,0-20 15,-21-1-15,21 21 0,0-21 16,-21 0-16,21-21 0,22 22 0,-22-22 16,0 0-16,21 0 15,-20 0-15,20 0 0,0 0 0,1 0 16,-1-22-16,0 1 0,1 0 15,-1 0-15,0 0 0,1-22 0,-1 22 16,0-21-16,-21 21 0,1-22 16,-1 1-16,0 21 0,-21-21 0,21-1 15,-21 22-15,0-21 0,0 21 16,0-1-16,0 1 0,-21 0 0,0 0 16,0 21-16,-1 0 15,1 0-15,0 0 0,0 21 0,0-21 16,21 21-16,-21 0 0,-1 22 15,22-22-15,-21 21 0,21 1 16,0-22-16,0 21 0,0 0 0,0-20 16,0 20-16,0-21 0,0 0 15,21 0-15,1 1 0,-1-1 0,0 0 16,0-21-16,0 0 0,22 0 16,-22 0-16,0 0 0,21 0 0,-21-21 15,22 21-15,-22-21 0,21-1 16,-21 1-16,1 0 0,20 0 0,-21 0 15,0 0-15,0-22 0,1 22 16,-1 0-16,-21-21 0,0 20 0,0 1 16,0 0-16,0 0 0,0 0 15,0 0 1,0 42 0,0 0-1,0 0-15,0 0 0,0 22 16,-21-22-16,21 0 0,0 21 0,-22-21 15,22 1-15,0 20 0,0-21 16,0 0-16,-21 0 0,21 1 0,0-1 16,0 0-16,-21-21 15,21-21 17,21 0-32,0-1 0,-21 1 15,0 0-15,22 0 16,-1-21-16,0-1 0,-21 22 0,21-21 15,0-1-15,0 1 0,1 21 16,-1-21-16,0 20 0,-21 1 0,21 0 16,0 0-16,0 21 0,1 0 15,-1 0-15,0 21 16,0 0-16,-21 0 0,21 1 0,0 20 16,1-21-16,-1 0 0,0 22 15,0-22-15,0 21 0,0-21 0,1 0 16,-1 1-16,21-1 0,-21 0 15,0 0-15,1-21 0,20 21 0,-21-21 16,0 0-16,0 0 16,22 0-16,-22 0 0,0 0 0,0 0 15,0-21-15,1 0 0,-1 21 0,-21-21 16,21 0-16,0-22 0,0 22 16,0 0-16,1-21 0,-1 20 0,0-20 15,0 0-15,0 21 0,22-1 16,-22-20-16,0 21 0,0 0 0,0 0 15,0-1-15,1 22 0,-1 0 16,0-21-16,0 21 16,-21 21-1,0 1-15,0-1 0,0 0 16,0 0-16,0 0 0,0 0 16,0 1-1,21-44 16,-21 1-31,0 0 16,0 0-16,0 0 0,0 0 16,0-1-16,0 1 0,0 0 15,0 0-15,0 0 16,0 0-16,0-1 16,-21 22-1,0 0-15,0 0 16,0 22-16,21-1 0,-22 0 0,1 0 15,21 0-15,-21 22 0,21-22 16,-21 21-16,0 0 0,21 1 0,-21-22 16,21 21-16,0 1 0,0-22 15,0 21-15,0-21 0,0 0 0,0 1 16,0-1-16,0 0 0,21 0 16,0-21-16,21 21 0,-21-21 0,22 0 15,-22 0-15,21 0 0,1 0 16,-1 0-16,21 0 0,-20-21 0,-1 0 15,0 0-15,1 0 0,-1-1 16,0 1-16,1 0 0,-22 0 16,21-21-16,-21 20 0,1-20 0,-22 21 15,21-21-15,-21 20 0,0 1 16,0 0-16,0 0 0,0 0 0,0 0 16,-21 21-1,-1 0-15,22 21 0,-21 0 0,0 0 16,0 0-16,21 0 0,-21 22 0,21-22 15,-21 21-15,21-21 16,-22 22-16,22-22 0,0 21 0,0-21 0,0 1 16,0 20-16,0-21 0,22 0 15,-1-21-15,-21 21 0,21 1 16,0-22-16,0 0 0,0 21 16,1-21-16,-1 0 0,0 0 0,0 0 15,21 0-15,-20 0 0,-1-21 0,21 21 16,-21-22-16,22 1 0,-1 0 15</inkml:trace>
  <inkml:trace contextRef="#ctx0" brushRef="#br0" timeOffset="22044.31">7578 3429 0,'0'0'0,"0"-21"0,21 21 16,0-21-16,-21 0 0,21 21 16,-21-22-16,0 1 0,21-21 15,-21 21-15,0 0 16,0-1-16,0 1 0,0 0 0,0 0 16,-21 0-16,21-22 0,-21 22 15,21 0-15,-21 0 0,0 0 16,-1 21-16,1 0 0,0 0 15,0 21-15,0 0 16,-22 21-16,22-20 0,0 20 16,0 0-16,0 1 0,0-1 15,-1 0-15,22 1 0,-21-1 0,0 0 16,21 1-16,0-22 0,0 21 16,0-21-16,0 0 0,0 1 0,0-1 15,21-21-15,0 0 0,1 0 0,-1 0 16,0 0-16,0 0 0,0 0 15,0-21-15,1-1 0,-1 1 0,21 0 16,-21-21-16,0 21 0,1-22 16,-1 22-16,0-21 0,0-1 0,0 22 15,-21-21-15,0 21 0,21 0 0,-21-1 16,0 1-16,0 42 31,0 1-31,0 20 0,-21-21 16,21 21-16,-21-20 0,21 20 0,0 0 15,-21 1-15,21-1 0,0-21 0,0 21 16,0-20-16,0-1 0,0 0 16,0 0-16,21 0 0,0-21 0,0 0 15,1 0-15,-1 0 0,21 0 0,-21 0 16,22 0-16,-22 0 16,21-21-16,-21 0 0,22 0 0,-22 0 15</inkml:trace>
  <inkml:trace contextRef="#ctx0" brushRef="#br0" timeOffset="22644.14">9885 3239 0,'0'-43'0,"0"86"0,0-128 0,21 43 0,-21-1 0,0 1 15,0 0-15,0-1 0,21 22 16,-21-21-16,0 21 0,0-1 16,0 1-16,0 0 0,0 42 31,-21 22-31,21-1 0,0 0 0,-21 22 15,0 20-15,21 1 0,-22 21 16,1 0-16,21 0 0,-21-1 0,0 22 16,0-21-16,-22 21 0,22-21 15,0 0-15,0 0 0,-21 0 0,20-1 16,1-20-16,0 21 0,-21-21 16,21-1-16,-1-20 0,1-1 0,0 1 15,0-1-15,21-20 0,0-1 16,-21-21-16,21 0 0,-21 0 0,21-42 31,0 0-31,0-21 0,0-1 16,0 1-16,21 0 0,0-22 0,-21 1 15,21-1-15,-21 1 0,0-22 16,21 22-16</inkml:trace>
  <inkml:trace contextRef="#ctx0" brushRef="#br0" timeOffset="22979.95">9504 3831 0,'0'0'0,"-21"-42"15,-1 0-15,22 20 0,-21-20 16,21 0-16,-21 21 0,21-22 0,0 22 16,0 0-16,0-21 0,0 20 15,0-20-15,0 21 0,0 0 0,21-22 16,22 22-16,-22-21 0,21 21 16,0 0-16,22-1 0,-1 1 0,1 21 15,-1 0-15,1 0 0,-1 0 16,-20 0-16,20 43 0,-20-22 0,-22 21 15,0 0-15,-21 1 0,0-1 16,0 0-16,-21 22 0,0-22 0,-22 1 16,1-1-16,0-21 0,-1 21 15,1-20-15,0-1 0,-1 0 16,1 0-16,21-21 0,0 0 0,-1 0 16,1 0-16,42-21 31,1 0-31,-1 21 0,21-21 0,-21-1 15,22 22-15,-22-21 0,21 0 16,-21 0-16,22 0 0,-1 0 0</inkml:trace>
  <inkml:trace contextRef="#ctx0" brushRef="#br0" timeOffset="23361">10266 3344 0,'0'0'0,"0"-21"0,0 0 16,0 0-16,0 0 0,21 21 15,-21-21-15,21-1 16,0 22-16,0 0 0,1 0 0,-1 0 16,0 0-16,0 0 0,21 22 15,-20-1-15,20 0 0,-21 0 0,0 21 16,0-20-16,1 20 0,-22-21 16,0 21-16,0 1 0,0-22 0,0 21 15,0-21-15,0 22 0,-22-22 0,22 0 16,-21 0-16,0 0 15,0-21-15,0 0 0,21-21 32,0 0-32,0 0 15,0-21-15,21 20 0,-21 1 0,21-21 16,0 0-16,-21 20 0,21-20 16,-21 21-16,22-21 0,-22 20 15,21 1-15,0 0 0,-21 0 0,0 0 16,21 21-16,0 0 0,-21-21 0,21 21 15,1 0 1,-1 21-16,-21 0 16,21-21-16</inkml:trace>
  <inkml:trace contextRef="#ctx0" brushRef="#br0" timeOffset="23832.37">11303 3366 0,'0'0'0,"0"-22"0,0 1 0,0 0 0,0 0 16,0 0-16,-21 21 15,0 0 1,-1 0-16,1 0 0,0 21 16,0 0-16,0 21 0,0-20 0,-1 20 15,1 0-15,0 1 16,0-22-16,0 21 0,0 0 0,21 1 15,0-22-15,0 0 0,0 21 0,0-20 16,0-1-16,21-21 0,0 21 16,21-21-16,-21 0 0,1 0 0,20 0 15,-21 0-15,21 0 0,-20 0 16,20-21-16,-21 0 0,21-1 0,-20 1 16,-1 0-16,0 0 0,0-21 0,0 20 15,-21-20-15,21 0 0,-21 21 16,0-22-16,0 1 0,0 0 0,-21 20 15,0-20-15,-21 21 16,21 0-16,-1 0 0,-20 21 0,21 0 16,-21 0-16,-1 0 0,22 0 0,-21 0 15,21 21-15,-1 0 0,-20 0 16,21 0-16,0 22 0,0-22 0,21 21 16,0-21-16,0 22 0,0-1 15,0-21-15,0 0 0,21 0 0,0 1 16,0-1-16,21 0 0,1-21 0,-1 0 15</inkml:trace>
  <inkml:trace contextRef="#ctx0" brushRef="#br0" timeOffset="26416.66">12319 3344 0,'0'0'0,"0"-21"15,0-21-15,-21 0 16,0 20-16,-1 1 0,1 21 0,-21-21 15,21 21-15,-22 0 0,22 0 16,-21 0-16,0 0 0,-1 21 0,22 22 16,-21-22-16,-1 21 0,1 0 0,21 1 15,-21-1-15,20 22 0,1-22 16,0 0-16,21-21 0,0 22 0,0-22 16,0 0-16,21 0 0,0 0 15,1 1-15,20-22 0,-21 0 16,21 0-16,1 0 0,-1 0 0,22-22 15,-22 1-15,0 0 0,1 0 16,-1 0-16,-21 0 0,21-22 0,-20 22 16,-1 0-16,0-21 0,0 20 15,-21-20-15,0 21 0,0-21 0,0 20 16,0 1-16,0 0 0,0 0 16,0 42-1,-21 21 1,21-20-16,0-1 15,0 21-15,0 0 0,0-20 16,0 20-16,0 0 0,0 22 0,0-22 16,0 0-16,0 22 0,0-1 15,0 1-15,0-1 0,0 22 0,0 0 16,0-1-16,-21 1 0,21 0 16,-21-1-16,-1 22 0,-20-21 15,21 21-15,-21 0 0,20-1 0,-20 1 16,0-21-16,21 0 0,-22 20 0,1-41 15,21 21-15,0-22 0,-22 1 0,22-22 16,0 0-16,0 1 0,0-22 0,-1 0 16,1 0-16,0 0 0,0-21 15,0 0-15,0-21 16,21 0-16,-22 0 0,1-22 0,0 1 16,21 0-16,0-1 0,-21-20 0,21 21 15,0-22-15,0-21 0,21 22 16,0-22-16,0 1 0,22-1 0,-1 0 15,0 22-15,85-107 0,-63 86 16,-1-1-16,22 0 16,-21-20-16,20 20 0,1 0 0,0 1 0,-1-22 15,-20 21-15,20 22 16,-20-22-16,-1 21 0,-20 1 0,-1-1 16,0 22-16,-20-64 15,-22 85-15,0-21 0,0 21 0,-43-1 16,22 1-16,0 0 0,-21 21 0,20 0 15,-20 0-15,21 0 0,0 0 16,-22 0-16,22 0 16,21 21-16,0 0 0,0 1 15,21-1-15,1 0 0,-1 0 16,0-21-16,0 21 0,0 0 16,0 1-16,1-1 0,-1 0 15,21 0-15,-21 0 0,0 0 16,1 1-16,-1-22 0,0 21 0,-21 0 15,21-21-15,0 0 16,-21 21-16,21-21 16,1 0-1,-1 0-15,0-21 0,0 21 16,-21-21-16,21 0 0,0-1 16,1-20-16,20 21 0,-21 0 0,0-22 15,22 1-15,-22 21 0,21-21 16,-21 20-16,22-20 0,-22 21 0,21 0 15,-21 0-15,22 21 0,-22-22 0,21 22 16,-21 0-16,0 0 0,1 0 16,-22 22-16,21-22 15,-21 21-15,0 0 16,0 0-16,0 0 0,0 0 16,0-42 46,0 0-62,0 0 16,0 0-16,0 0 15,0-1-15,0 1 0,-21 0 16,-1 0 0,1 21-16,0 0 0,0 0 15,0 0-15,0 0 0,-1 21 0,1 21 16,-21-20-16,21-1 0,-22 21 15,22 0-15,-21 1 0,21-22 0,-22 21 16,22 1-16,0-1 0,21-21 16,0 0-16,0 22 0,0-22 0,0 0 15,0 0-15,21-21 0,-21 21 0,43-21 16,-22 0-16,0 0 16,21 0-16,-21 0 0,1 0 0,20-21 0,-21 0 15,21 21-15,-20-21 0,-1 0 16,0-22-16,0 22 0,-21-21 15,21 21-15,-21-22 0,21 22 0,-21-21 16,0 21-16,22-22 0,-22 22 16,0 0-16,0 0 0,0 42 31,0 0-31,-22 0 0,22 0 16,0 1-16,-21 20 0,21-21 15,0 21-15,0 1 0,0-22 0,0 21 16,0-21-16,0 1 0,0-1 0,21 0 15,1 0-15,-1 0 0,0-21 16,0 0-16,0 21 0,22-21 16,-22 0-16,21 0 0,0 0 0,-20 0 15,-1-21-15,21 21 0,-21-21 16,0 0-16,1 0 0,-1 0 0,21-22 16,-21 22-16,-21-21 15,0 21-15,0-1 0,0 1 0,0 0 16,0 0-16,0 0 0,0 42 31,0 0-31,-21 0 16,21 0-16,-21 1 0,0 20 15,21-21-15,0 0 0,0 0 0,0 1 16,-21-1-16,21 0 0,-22 0 16,22 0-16,0 0 0,0 1 0,0-1 15,0-42 32,0-1-47,0 1 0,0 0 0,22 0 16,-1 0-16,-21 0 0,21-1 15,-21-20-15,21 21 0,0-21 0,0 20 16,-21-20-16,22 21 0,-1 0 16,0 0-16,0 21 0,-21-22 0,21 22 15,0 0-15,-21 22 16,22-1-1,-22 0-15,0 0 0,0 0 0,0 0 16,0 1-16,0 20 0,0-21 0,0 0 16,0 0-16,0 1 0,0-1 15,0 0-15,0 0 0,21-21 32,0 0-17,0-21-15,0 0 16,-21 0-16,21 21 0,1-22 15,-1-20-15,0 21 0,0 0 16,0 0-16,0-1 0,1-20 0,-1 21 16,21 0-16,-21 0 0,0-1 15,1 1-15,-1 21 0,0 0 16,0 0 0,-21 21-16,0 1 15,0-1-15,0 21 16,0-21-16,0 0 0,0 22 0,-21-22 15,21 21-15,0-21 0,0 1 0,0 20 16,0-21-16,21 0 0,0 0 16,0 1-16,1-22 0,-1 0 0,0 21 15,21-21-15,-21 0 0,22 0 0,-1 0 16,-21 0-16,22 0 0,-22-21 16,21-1-16,-21 22 0,0-21 0,22 0 15,-22 0-15,-21 0 16,21 0-16,0-1 0,-21-20 0,21 21 15,-21 0-15,0 0 0,0-1 16,0 1-16,0 0 0,-21 21 16,0 0-16,0 0 0,0 0 0,0 0 15,21 21-15,-22-21 0,1 21 16,0 22-16,21-22 0,0 0 0,-21 0 16,21 0-16,0 1 0,0 20 0,0-21 15,0 0-15,0 0 16,0 1-16,21-22 0,0 21 15,0-21-15,1 0 16,-1 0-16,0 0 0,0-21 16,0-1-16,0 22 0,1-21 0,-1 0 15,0-21-15,0 21 0,0-1 0,22-20 16,-22 21-16,0-21 0,0 20 16,0-20-16,0 21 0,1 0 15,-1 21-15,-21 21 16,0 0-1,0 0-15,0 0 0,0 1 16,0-1-16,0 0 0,0 0 16,0 0-16,0 0 0,0 1 0,21-1 15,0-21-15,0 0 16,0 0-16,1 0 16,-1 0-16,0-21 0,0 21 0</inkml:trace>
  <inkml:trace contextRef="#ctx0" brushRef="#br0" timeOffset="29376.75">17589 3704 0,'0'21'0,"-21"22"16,21-22-16,-21-21 15,21 21-15,0-42 47,0 0-47,0 0 0,0-1 16,0 1-16,0 0 0,21 0 15,0-21-15,1-1 0,-22 1 0,21 0 16,0-22-16,0 1 16,0 20-16,0-20 0,22-1 0,-22 22 15,0-22-15,0 22 0,0 0 16,1 21-16,-1-22 0,-21 22 0,21 21 15,0-21-15,0 21 16,-21 21-16,21 0 16,-21 0-16,0 1 0,0-1 15,0 0-15,0 0 0,0 0 0,0 0 16,0 1-16,22-22 16,-1 0 15,-21-22-16,0 1-15,0 0 0,0 0 16,0 0-16,0 0 0,0-1 0,0 1 16,0 0-16,0-21 0,0 21 15,-21 21-15,21-22 0,-22 1 0,1 21 16,0 0-16,0 0 16,0 0-16,0 21 0,-1 22 0,1-22 15,0 21-15,0 1 0,0-1 16,-22 21-16,22 1 0,0-1 0,0 1 15,0-1-15,21 1 0,0-1 16,0 1-16,0-1 0,0 1 16,0-22-16,0 1 0,21-1 15,0 0-15,0 1 0,0-22 0,22 0 16,-1 0-16,0 0 0,1-21 0,-1 0 16,22 0-16,-22 0 0,21 0 15,1-21-15,-1 21 0,1-21 0,-1 0 16,-20 0-16,20-22 0,-20 22 15,20 0-15,-21-21 0,-20-1 0,20 22 16,-21-21-16,0-1 0,0 1 16,-21 0-16,0-1 0,0 1 15,0 21-15,0 0 0,0 0 16,0-1-16,-21 1 0,0 21 0,0 0 16,0 0-16,0 21 0,-22 1 15,22-1-15,-21 0 0,21 0 0,-22 21 16,1 1-16,21-1 0,-22-21 15,22 22-15,-21-1 0,21 0 0,0 1 16,-1-22-16,22 21 0,-21-21 0,21 22 16,0-22-16,0 0 0,21 0 15,1-21-15,20 0 0,-21 0 16,0 0-16,22 0 0,-22 0 16,21-21-16,0 0 0,1 0 15,-22-1-15,21 1 0,1 0 16,-22 0-16,21 0 0,-21-22 0,0 22 15,1-21-15,-1 21 0,-21 0 16,0-22-16,0 22 0,0 0 0,0 0 16,-21 42 15,21 0-31,0 0 0,-22 0 16,22 1-16,0-1 0,0 0 15,0 21-15,0-21 0,0 1 0,0-1 16,0 0-16,0 0 0,0 0 15,22 0-15,-1 1 0,0-1 16,0-21-16,21 0 0,-20 21 0,-1-21 16,21 0-16,-21 0 0,22 0 15,-1 0-15,0-21 0,1 0 0,-1 21 16,0-22-16,1 1 0,-1 0 16,0 0-16,-21 0 0,22 0 0,-22-1 15,0 1-15,0 0 0,-21 0 16,0 0-16,-21 42 31,0 0-15,21 0-16,-21 0 15,21 1-15,-21-1 0,-1 0 0,22 0 16,0 0-16,0 0 0,-21-21 0,21 22 16,0-1-16,0 0 15,21-42 16,-21 0-31,22-1 0,-1 22 16,-21-21-16,21 0 0,0 0 16,0 0-16,0-22 0,-21 22 0,22 0 15,-1-21-15,0 21 0,0-1 16,21-20-16,-20 21 0,-1 21 0,-21-21 16,21 0-16,0 21 0,0 0 15,-21 21 1,0 0-16,0 0 0,0 21 15,0-20-15,0-1 0,0 0 16,0 21-16,21-21 0,-21 1 0,0 20 16,22-21-16,-1 0 0,-21 0 15,21-21-15,0 22 0,0-1 0,0-21 16,1 0-16,-1 0 0,0 0 0,21 0 16,-21 0-16,1 0 0,20 0 15,-21-21-15,0-1 0,22 22 0,-22-21 16,0 0-16,-21 0 0,21 0 15,0-22-15,-21 22 0,21 0 16,-21 0-16,0-21 0,0 20 0,0 1 16,0 0-16,0 42 31,0 0-31,-21-21 16,21 22-16,-21 20 0,21-21 0,-21 0 15,21 0-15,0 1 0,-21-1 16,21 0-16,0 0 0,-21 0 0,21 0 15,0 1-15,0-44 63,0 1-63,0 0 16,21 0-16,0 0 0,-21 0 15,21-22-15,0 22 0,0 0 0,1 0 16,-22 0-16,21-1 0,0 1 0,0 0 15,0 21-15,0 0 16,1 0-16,-1 0 0,-21 21 16,0 0-16,0 1 15,0-1-15,0 0 0,0 0 0,0 0 16,0 0-16,21 22 0,0-22 16,-21 0-16,21 0 0,0 0 15,-21 1-15,22-22 0,-1 21 0,0 0 16,21-21-16,-21 0 15,1 0-15,-1 0 0,0 0 0,0 0 16,0 0-16,0 0 0,1 0 16,-1-21-16,0 0 0,0-1 0,0 22 15,0-21-15,1-21 0,-22 21 16,21 0-16,0-1 0,0 1 0,0 0 16,-21 0-16,21 0 0,1 0 0,-1-1 15,-21 44 32,0-1-47,0 0 0,0 0 16,-21 0-16,21 0 0,0 1 15,-22-1-15,22 0 0,-21 0 0,21 0 16,0 0-16,0 1 0,0-1 0,0 0 16,0 0-1,21-21-15,1 21 0,-1-21 0,0 0 16,0 0-16,0 0 0,22 0 15,-22 0-15,0 0 0,21-21 0,-21 21 16,22-21-16,-22 0 16,0 0-16,0 21 0,0-22 0,1-20 0,-22 21 15,21 0-15,-21 0 0,21-22 16,-21 1-16,0 21 0,0-22 16,0 1-16,0 21 0,-21-21 0,0 20 15,21 1-15,-22 0 0,1 21 16,-21 0-16,21 0 0,0 0 0,-1 0 15,1 0-15,0 21 0,0 0 16,0 1-16,0-1 0,21 21 0,0-21 16,-22 22-16,22-22 0,0 21 15,0-21-15,0 0 0,0 22 0,0-22 16,22 0-16,-1 0 0,0 0 16,0 1-16,0-22 0,0 21 15,1-21-15,-1 0 0,21 0 0,-21 0 16,22 0-16,-1 0 0,-21 0 15,21-21-15,-20 21 0,20-22 0,-21 1 16,21 0-16,-20 0 0,20-21 16,-21 20-16,0-20 0,22 21 0,-22-21 15,21-22-15,-21 22 0,0-1 16,1 1-16,-1 0 0,0-1 0,0 1 16,0 21-16,-21 0 0,0 0 0,0-1 15,0 1-15,0 42 16,-21 1-16,21-1 15,-21 0-15,0 21 16,0 1-16,-1-1 0,22 0 0,-21 1 16,21-1-16,-21 0 0,0 1 15,21-1-15,0-21 0,0 21 0,0 1 16,0-22-16,0 21 0,0-21 16,0 1-16,0 20 0,0-21 0,0 0 15,21 0-15,0-21 16,0 0-16,1 0 0,-1 0 15,0 0-15,0-21 0,0 0 16,0 0-16,1 21 16,-1-21-16,-21 0 0,21-1 0,-21 1 0,21-21 15</inkml:trace>
  <inkml:trace contextRef="#ctx0" brushRef="#br0" timeOffset="29636.63">21717 3450 0,'-21'0'0,"42"0"0,-42 21 16,42-21-1,0 0 1,0 0-16,22 0 0,-22 0 0,21 0 16,0-21-16,1 21 15,-1-21-15,0 21 0,1 0 0,-22 0 16,21-21-16,-21 21 0,22 0 15,-22 0-15,0 0 0,0 0 0,-63 0 47,21 0-47,0 0 0</inkml:trace>
  <inkml:trace contextRef="#ctx0" brushRef="#br0" timeOffset="31560.21">2942 5863 0,'0'21'15,"-21"-21"1,42 0 31,0 0-47,0-21 16,1 21-16,-1-21 0,21 0 15,-21-21-15,22 20 0,-1 1 16,-21-21-16,21 0 0,1 20 15,-1-20-15,0 0 0,1 21 0,-22-22 16,21 1-16,-21 0 0,1 20 16,-22-20-16,0 21 0,0-21 0,0 20 15,0 1-15,0 0 0,0 0 16,-22 21-16,1 0 0,0 0 0,0 0 16,0 0-16,0 0 15,21 42-15,-22-21 0,1 1 0,21 20 16,-21 0-16,21 1 0,0-1 15,0 0-15,0 22 0,0-22 0,0-21 16,21 22-16,0-1 16,1-21-16,20 0 0,-21 0 0,0 1 15,22-22-15,-22 0 0,0 0 16,21 0-16,-21 0 0,1 0 0,20-22 16,-21 1-16,0 0 0,0 0 15,1 0-15,-22 0 0,21-1 0,0 1 16,0 0-16,0 0 0,-21-21 0,21 20 15,1 1-15,-1 0 16,21 0-16,-21 0 0,0 0 0,1-1 0,20 22 16,-21 0-16,0 0 15,0 0-15,22 0 0,-22 0 0,0 0 16,0 22-16,-21-1 0,0 0 16,0 0-16,0 0 0,0 22 15,0-22-15,-21 0 0,21 0 16,-21 21-16,0-20 0,-22-1 0,22 0 15,0 0-15,0 0 0,0 0 16,21-42 0,0 0-1,0 0-15,21 0 0,0 0 16,21-22-16,-20 22 0,-1-21 0,0 21 16,21-1-16,-21-20 15,22 21-15,-22 0 0,0 0 0,0-1 16,0 1-16,1 0 0,-22 0 15,21 21-15,-42 0 16,-1 21 0,1 0-16,21 0 0,-21 1 0,0-1 15,0 21-15,0 0 0,-1-20 16,22 20-16,-21 0 0,21 1 0,-21-22 16,21 21-16,0-21 0,0 22 15,0-22-15,0 0 0,42-21 0,-20 21 16,-1-21-16,0 0 0,21 0 0,1 0 15,-1-21-15,0 0 0,1 0 16,-1-1-16,0 1 0,1-21 16,-1 21-16,21-22 0,-20 22 15,-1-21-15,-21 21 0,22-22 0,-22 22 16,0-21-16,0 21 0,0-22 0,-21 22 16,0 0-16,0 0 0,0 0 15,-21 21 16,0 21-31,21 0 0,-21 0 16,21 0-16,0 22 16,0-1-16,-21 0 0,21 22 0,-22-22 15,22 22-15,-21-1 0,0 22 0,21-22 16,-21 22-16,0-21 0,21 20 16,0 1-16,-21 21 0,21-22 0,0 1 15,0 21-15,0-21 0,0-1 16,0 1-16,0 0 0,0-1 0,0 1 15,0 0-15,0-22 0,0 1 0,0-22 16,0 21-16,0-20 0,0-22 16,0 0-16,0 0 0,0 0 0,0-42 15,0 0 1,0-21-16,0-1 0,0 1 16,0 0-16,0-22 0,0 1 15,21-1-15,-21 1 0,0-22 0,21 0 16</inkml:trace>
  <inkml:trace contextRef="#ctx0" brushRef="#br0" timeOffset="31892.02">4932 5779 0,'0'0'0,"0"-43"0,-43-63 16,43 64-16,-21 21 0,0 0 0,21 0 16,-21-1-16,21 1 0,0 0 15,0 0-15,0 0 0,21 0 0,21-1 16,-20 22-16,20-21 15,-21 0-15,21 21 0,1 0 0,-1 0 0,0 0 16,1 0-16,-1 21 16,0 0-16,-20 1 0,-1-1 0,0 0 15,-21 21-15,0-21 0,0 1 16,0 20-16,-21-21 0,0 21 0,-1-20 16,-20-1-16,21 0 0,0 0 0,-22 0 15,22-21-15,-21 21 0,21-21 16,0 0-16,-1 0 0,1 22 0,0-22 15,21-22 17,21 22-32,0 0 15,1 0-15,-22-21 0,21 21 16,21 0-16</inkml:trace>
  <inkml:trace contextRef="#ctx0" brushRef="#br0" timeOffset="32480.26">5334 5779 0,'21'0'16,"0"0"0,0 0-16,1-22 15,-1 1-15,0 21 0,0-42 0,0 21 16,22 0-16,-22-22 0,21 22 16,0-21-16,-20-1 0,20 1 15,0 0-15,1-1 0,-22-20 0,0 21 16,0-22-16,0 1 0,0 20 15,-21-20-15,22-1 0,-22 22 0,21 0 16,-21-1-16,0 1 0,0 21 16,0 0-16,0-1 0,-21 22 15,-1 0-15,1 22 16,0-22-16,0 42 0,0-21 0,0 21 16,-1 1-16,1 20 0,0-20 0,0 20 15,21-21-15,-21 22 0,21-22 16,-21 22-16,21-22 0,0 0 0,0 22 15,0-22-15,0 1 0,0-1 16,0-21-16,0 21 0,0-20 16,21-1-16,0 0 0,0 0 0,21-21 15,-20 0-15,20 0 0,-21 0 16,21 0-16,1-21 0,-22 0 0,21 0 16,-21-1-16,22 1 0,-22 0 15,0 0-15,0-21 0,0 20 0,-21 1 16,0-21-16,22 21 0,-22 0 0,0-1 15,0 1-15,0 42 47,0 1-47,-22-1 0,22 0 0,0 0 16,0 0-16,0 0 0,0 1 16,0-1-16,0 0 0,0 0 15,0 0-15,0 0 16,0-42 15,0 0-31,22 0 0</inkml:trace>
  <inkml:trace contextRef="#ctx0" brushRef="#br0" timeOffset="32696.19">6308 5059 0,'0'0'0,"-64"0"15,43 0 1,21 21-16,-21-21 0,21 21 16,-21-21-1,21 21-15,0 1 16,0-1 15,21 0-15,0-21-16</inkml:trace>
  <inkml:trace contextRef="#ctx0" brushRef="#br0" timeOffset="34408.23">6710 5228 0,'0'-21'16,"0"0"-1,0 0-15,-21 21 16,-1 0 0,1 0-16,0 0 0,0 0 15,0 21-15,0 0 0,-1 0 16,1 0-16,21 1 0,-21 20 16,0-21-16,21 21 0,0-20 0,0 20 15,0-21-15,0 21 0,0-20 16,0 20-16,0-21 0,0 0 0,0 0 15,21 1-15,0-22 0,0 0 16,1 0-16,-1 0 0,0 0 0,0 0 16,21 0-16,-20 0 0,20-22 0,-21 1 15,0 0-15,22 0 0,-1 0 16,-21 0-16,0-1 0,22 1 0,-22 0 16,0-21-16,0 21 0,-21-1 15,0-20-15,21 21 0,-21 0 16,0 0-16,0-1 0,0 1 0,0 42 47,-21 1-47,21-1 15,-21 0-15,21 0 0,0 21 0,0-20 16,-21-1-16,21 21 0,0-21 0,0 0 16,0 22-16,0-22 0,0 0 15,0 0-15,21 0 0,0 1 0,0-1 16,0 0-16,1-21 0,-1 0 0,21 0 15,-21 0-15,22 0 16,-22 0-16,21-21 0,-21 0 0,22-1 16,-1 22-16,-21-42 0,0 21 15,22 0-15,-22 0 0,0-22 0,0 1 16,21 21-16,-20-22 0,-1-20 0,0 21 16,0-1-16,-21-20 0,21 20 15,0-20-15,-21-1 0,0 22 0,22 0 16,-22-1-16,21 1 0,-21 0 15,0 21-15,0-1 0,0 1 16,0 0-16,-21 21 0,-1 0 16,1 0-1,0 21-15,21 0 0,-21 1 0,21 20 16,0 0-16,-21 1 0,0-1 0,21 21 16,-22 1-16,22-22 0,-21 22 15,21-22-15,0 0 0,0 22 0,0-22 16,0 1-16,0-22 0,0 21 15,0-21-15,0 22 0,0-22 0,21-21 16,-21 21-16,22 0 0,-1-21 0,0 0 16,21 0-16,-21 0 0,1 0 15,-1-21-15,21 21 0,-21-21 0,22 0 16,-22-1-16,21-20 0,0 21 16,-20-21-16,20-1 0,0 1 15,-21 0-15,22-1 0,-1-20 0,-21-1 16,0 1-16,22-1 0,-22 1 15,0-1-15,-21 1 0,21-1 0,-21 22 16,0 0-16,0-1 0,0 22 0,0 0 16,0 0-16,0 0 0,0-1 15,-21 44 1,0 20 0,0-21-16,21 0 0,-21 22 0,21 20 15,0-21-15,-22 22 0,22-22 16,-21 22-16,21-1 0,0 1 0,-21-1 15,0-20-15,21 20 0,-21-21 16,21 22-16,0-22 0,0 1 16,0-22-16,0 21 0,0-21 0,0 0 15,0 1-15,21-1 0,0-21 0,0 0 16,0 0-16,22 0 0,-22 0 16,0 0-16,0-21 0,0-1 0,1 1 15,-1 0-15,0 0 0,0 0 0,0 0 16,0-1-16,1 1 0,-1 0 15,-21 0-15,21 0 0,-21 0 0,21-1 16,-21 1-16,0 42 31,0 1-15,0-1-16,0 0 0,0 0 16,0 0-16,0 0 0,0 1 0,0-1 15,0 0-15,0 0 0,0 0 0,0 0 16,0 1-16,0-1 15,21 0-15,0-21 0,1 21 16,-1-21-16,0 0 0,0 0 0,21 0 16,-20 0-16,-1-21 0,0 0 15,0 21-15,0-21 0,0-1 0,1 1 16,-1 0-16,0 0 0,0 0 16,-21 0-16,21-22 0,0 22 0,-21-21 15,0 21-15,0-1 0,0 1 16,22 0-16,-22 0 0,-22 42 47,22 0-47,-21 0 15,21 1-15,-21-1 0,21 0 0,-21 21 16,0-21-16,0 22 0,21-22 0,-22 21 16,1 1-16,21-1 0,-21 0 15,21 1-15,0-1 0,0 21 0,0-20 16,0 20-16,0-20 0,0 20 0,0-21 15,0 22-15,0-1 0,0 1 16,0-1-16,0 1 0,0-1 16,0 1-16,0 21 0,-21-22 0,21 1 15,0-1-15,-21 1 0,21-1 0,0 1 16,0-1-16,0 1 0,0-22 16,-21 21-16,21-20 0,-22-1 0,22 0 15,0-20-15,0 20 0,0-21 0,-21 0 16,0-21-16,0 0 15,0 0 1,0 0-16,21-21 16,0 0-16,0 0 0,0 0 15,0-1-15,0-20 0,0 21 16,0 0-16,0-22 0,0 1 0,0 21 16,0-21-16</inkml:trace>
  <inkml:trace contextRef="#ctx0" brushRef="#br0" timeOffset="34740.17">7345 5249 0,'0'0'16,"21"0"0,0-21-16,0 21 15,22 0-15,-1-21 0,0 21 0,1-21 16,20 21-16,1-21 0,-22 21 16,21-21-16,1 21 0,-1 0 0,-20-22 15,-1 22-15,0 0 0,1 0 16,-22 0-16,0-21 0,0 21 0,-21-21 31,-21 21-15,0-21-16,0 21 0</inkml:trace>
  <inkml:trace contextRef="#ctx0" brushRef="#br0" timeOffset="34957.05">7302 4890 0,'-42'0'16,"42"-22"-16,-21 1 0,0 0 15,0 0 1,21 0 0,21 0-16,0 21 15,0 0-15,0 0 0,0 0 16,1-22-16,-1 22 0,0 0 0,0 0 15</inkml:trace>
  <inkml:trace contextRef="#ctx0" brushRef="#br0" timeOffset="37084.05">10223 5525 0,'0'0'0,"0"21"0,0 21 16,0-21-16,0 0 15,0 1-15,0-1 16,0 0-16,22-21 47,-1 0-47,0 0 15,-21-21-15,0 0 0,21 21 16,-21-22-16,21 1 0,0 0 0,-21 0 16,0 0-16,22 0 0,-1-1 15,-21 1-15,0 0 0,21-21 0,-21 21 16,21-22-16,0 1 0,-21 21 0,0-22 16,21 1-16,-21 0 0,22 21 15,-1-22-15,-21 1 0,21 21 16,0 0-16,-21-1 0,0 1 15,21 21-15,0 0 0,1 0 16,-22 21-16,0 1 0,0-1 0,0 21 16,21-21-16,-21 0 0,0 22 15,0-22-15,0 0 0,0 0 0,0 0 16,0-42 15,21 21-31,-21-21 16,0 0-16,0 0 0,21 0 0,-21-1 15,0 1-15,0 0 0,0 0 16,0 0-16,0 0 0,0-1 16,0 1-16,0 0 0,-21 21 15,0 0 1,0 0 0,21 21-16,-22-21 15,22 21 1,0 1-1,0-1 17,-21-21-17,0 0 1,21 21-16,-21 0 0,21 0 16,-21 0-16,21 1 0,-21-22 15,21 42-15,0-21 0,0 0 0,0 0 16,-22 22-16,22-22 0,0 0 15,0 21-15,0 1 0,0-22 0,0 21 16,0 1-16,0-1 0,0-21 0,0 21 16,22-20-16,-1 20 0,0-21 15,0 0-15,0 0 0,22 1 0,-1-1 16,-21 0-16,21-21 0,1 0 16,20 0-16,-20 0 0,20 0 0,1-21 15,-22 0-15,21-1 0,1 1 16,-22 0-16,22 0 0,-22 0 15,0 0-15,-20-22 0,20 22 0,-21-21 16,0-1-16,0 1 0,1 21 0,-1-21 16,-21-1-16,0 1 0,0 0 15,0-1-15,0 22 0,0 0 0,0 0 16,-21 0-16,-1-1 0,1 22 16,0 0-16,0 0 0,0 0 0,0 22 15,-1-22-15,-20 21 0,21 21 0,-21-21 16,20 22-16,1-22 0,-21 21 15,21 0-15,0 1 0,-1-22 0,22 21 16,0 1-16,-21-22 0,21 21 16,0-21-16,0 0 0,0 1 15,0-1-15,21 0 0,1 0 0,-1-21 16,0 0-16,0 0 0,0 0 16,22 0-16,-22-21 0,21 0 0,-21 0 15,22-1-15,-22 1 0,0 0 0,21 0 16,-21-21-16,1 20 0,-1-20 15,-21 21-15,21-21 0,0-1 0,-21 1 16,0 0-16,0 20 0,0-20 16,0 21-16,0-21 0,0 20 15,0 1-15,0 0 0,0 42 32,0 0-32,0 1 0,-21-1 15,0 0-15,21 21 0,0 1 16,0-22-16,0 21 0,0 0 0,-21 1 15,21-1-15,0 0 0,0-20 0,0 20 16,0-21-16,21 21 0,-21-20 16,21-1-16,0 0 0,0 0 0,0-21 15,22 0-15,-22 0 0,21 0 16,-21 0-16,22 0 0,-1 0 0,-21-21 16,22 21-16,-1-21 0,0 0 0,1-22 15,-1 22-15,-21 0 16,21-21-16,1-1 0,-22 22 0,0-21 15,21-1-15,-20-20 0,-1 21 0,0-1 16,0-20-16,-21 20 0,0-20 16,21 21-16,-21-1 0,0 1 0,0 21 15,0 0-15,0-1 0,0 1 16,0 42 0,0 22-16,-21-22 0,0 0 15,21 21-15,-21 1 0,21-1 16,-21 0-16,-1 1 0,22-1 0,0 0 15,0 22-15,0-22 0,-21 1 16,21-22-16,0 21 0,0 0 16,0 1-16,0-22 0,0 21 0,0-21 15,21 1-15,1-1 0,-1 0 16,0 0-16,0-21 0,21 0 0,-20 0 16,-1 0-16,21 0 0,-21 0 0,22-21 15,-1 21-15,-21-21 0,21 0 16,1-1-16,-22 1 0,21-21 0,-21 21 15,1-22-15,20 1 0,-21 0 0,21-1 16,-20-20-16,-1-1 16,0 1-16,0 21 0,0-22 0,-21 1 15,0-1-15,0 22 0,0-22 0,0 43 16,0-21-16,0 21 0,0-1 16,0 44-1,-21-1-15,0 21 16,21 0-16,-21 1 0,0-1 0,-1 22 15,22-22-15,-21 21 0,21-20 0,-21 20 16,21 1-16,0-22 0,0 0 16,0 22-16,0-22 0,0 1 0,0-1 15,0-21-15,0 21 0,0-20 16,21 20-16,0-21 0,1 0 16,20 0-16,-21-21 0,21 0 0,1 22 15,-1-22-15,0 0 0,22 0 0,-22 0 16,1 0-16,-1 0 0,0-22 15,1 22-15,-1-21 0</inkml:trace>
  <inkml:trace contextRef="#ctx0" brushRef="#br0" timeOffset="38348.51">571 1397 0,'-21'0'16,"0"0"-16,0 0 0,0 0 0,0 0 16,-22-21-16,22 21 15,-21 0-15,21 0 0,-22 0 16,22 0-16,0 0 0,-21 0 0,20 0 15,1 0-15,0 0 0,0 0 16,0 0-16,0 0 0,42 0 47,21 0-47,-21 0 0,22 0 0,20 0 16,-21 0-16,22 0 0,-1 0 15,1 0-15,-1 0 0,22 0 16,-21 0-16,-1 0 0,1 0 0,-1 0 15,-21 0-15,22 0 16,-1 0-16,-20 0 0,20 0 0,-20 0 16,-1 0-16,-21 0 0,21 0 15,-20 0-15,-1 0 0,0 0 16,0 0 0,-42 0-1,0 0 1,0 0-16,-1 0 15,1 0-15,0 0 0,-21 0 16,21 0-16</inkml:trace>
  <inkml:trace contextRef="#ctx0" brushRef="#br0" timeOffset="38737.62">0 1503 0,'63'0'78,"22"0"-62,0 0-16,-1 0 0,1 0 15,0 0-15,21 0 0,-43 0 0,22 0 16,-22 0-16,1 0 0,-1 0 16,-20 0-16,-1 0 0,0 0 0,-21-21 15,22 21-15,-22 0 0,0 0 16,0 0-16,0-21 16,-21-1 15,0 1 0,0 0-31,0 0 16</inkml:trace>
  <inkml:trace contextRef="#ctx0" brushRef="#br0" timeOffset="39240.54">974 931 0,'-22'-21'16,"44"42"-16,-65-42 0,22 21 0,0-21 0,0 21 15,0 0-15,21 21 32,0 0-17,21 1-15,0 20 0,21-21 16,-21 0-16,22 22 0,-22-1 15,21-21-15,1 21 0,-1-20 0,0-1 16,1 0-16,-1 0 0,0 0 16,1 0-16,-1 1 0,0-1 15,1-21-15,-1 21 0,0-21 0,1 0 16,-22 0-16,0 0 0,-21 21 16,0 0-16,-21 0 31,0-21-31,-1 22 0,-20-22 0,0 21 15,-1 0-15,-20-21 0,21 42 16,-22-21-16,22 1 0,-22 20 16,1 0-16,20 1 0,-20-1 0,21 0 15,-22 1-15,22-22 0,-1 21 16,22 0-16,-21-20 0,0 20 16,20-21-16,1 0 0,0 0 0,0 1 15,0-1-15,21 0 0,-21 0 16,-1-21-16,44 0 31,-1-21-15,21 0-16</inkml:trace>
  <inkml:trace contextRef="#ctx0" brushRef="#br0" timeOffset="40075.58">2392 1270 0,'0'-21'15,"0"0"1,21 21-16,-21-21 16,21 21-16,0 0 15,0 0-15,1-22 0,-1 22 0,0 0 16,0 0-16,0 0 0,0 0 16,1 0-16,-1 0 0,-21 22 46,-21-22-14,21 21 15,-22-21-16</inkml:trace>
  <inkml:trace contextRef="#ctx0" brushRef="#br0" timeOffset="40732.57">2540 1249 0,'21'0'0,"-21"-21"15,21 21 1,0-21-16,-21-1 0,22 22 16,-1-21-16,0 0 15,0 21-15,-21-21 0,21 21 16,-21 21 15,-21 0-31,-21 0 16,21 1-16,-22 20 0,22-21 0,-21 21 15,-1 1-15,1-1 0,0 0 16,-22 1-16,22 20 0,0-20 16,-22 20-16,22 1 0,-22-22 0,22 21 15,0-20-15,-1 20 0,1-20 16,21-1-16,-22 0 0,22 1 0,0-22 16,0 21-16,0-21 0,21 0 15,0 1-15,0-1 0,21-21 47,0-21-47,0-1 16</inkml:trace>
  <inkml:trace contextRef="#ctx0" brushRef="#br0" timeOffset="47200.64">889 8467 0,'0'0'16,"-21"0"-16,0 0 0,-1 0 16,1 0-16,0 0 0,0 0 15,-21 0-15,20 0 0,1 0 16,-21 0-16,21 0 0,-22 0 0,22-21 16,0 21-16,-21 0 0,21 0 15,-22 0-15,22-22 0,0 22 0,-21 0 16,20 0-16,1-21 0,0 21 15,0 0 1,42 0 15,0 0-31,22 0 0,-1 0 16,0 21-16,1-21 0,20 0 16,1 0-16,-1 0 0,22 0 15,-22 0-15,22 0 0,-22 0 16,22 0-16,-21 0 0,-1 0 15,1 0-15,-1 0 0,-21 0 0,1 0 16,-1 0-16,-21 22 0,0-22 16,1 0-16,-1 0 0,0 0 15,-42 21 17,0-21-32,-1 0 15,1 0-15,0 0 0,0 0 16,0 0-16,-22 0 0,22 0 0</inkml:trace>
  <inkml:trace contextRef="#ctx0" brushRef="#br0" timeOffset="47688.36">296 8446 0,'0'0'0,"-63"0"16,20 0-16,22 0 16,0 0-16,21 21 31,21-21-16,0 0-15,22 0 0,-22 0 16,21 0-16,1 0 0,-1 21 0,21-21 16,-20 0-16,20 0 0,1 21 15,-1-21-15,1 0 0,20 0 16,-20 0-16,-1 21 0,22-21 0,-21 0 16,-1 0-16,1 0 0,-1 0 15,-21 0-15,1 0 0,-1 0 16,0 0-16,1 0 0,-1 0 15,-21 0-15,0 0 0,1 0 0,-1-21 16,0 21-16,-21-21 16,0 0-1,0 0 1,0-1 0,0 1-1</inkml:trace>
  <inkml:trace contextRef="#ctx0" brushRef="#br0" timeOffset="48256.03">1376 7916 0,'0'0'0,"0"-21"15,0 0-15,0 42 32,0 0-17,21-21-15,0 22 0,0-1 16,0 0-16,1 0 0,20 21 16,-21-20-16,21-1 0,1 0 0,-1 21 15,-21-21-15,22 1 0,-1-1 16,0 21-16,-21-21 0,22 0 0,-22 1 15,21-22-15,-21 21 0,1 0 16,-1-21-16,0 21 0,0-21 16,0 21-16,-21 0 31,-21 1-15,0-22-16,0 21 0,-22 0 15,22 0-15,-21 0 0,-22 0 16,22 1-16,0-1 0,-22 21 15,22 0-15,-22-20 0,22 20 0,0 0 16,-1 1-16,1-22 0,0 21 16,21-21-16,-22 22 0,22-22 0,0 0 15,21 0-15,0 0 0,-21 0 16,0 1-16,21-1 16,0 0 15,21-21 0,-21-21-31,21 21 16,-21-21-16,0-1 15,21 22-15</inkml:trace>
  <inkml:trace contextRef="#ctx0" brushRef="#br0" timeOffset="85684.61">3281 8657 0,'0'0'15,"-43"21"-15,22-21 16,0 0-16,21 22 0,-21-1 16,0-21-16,21 21 15,-21-21-15,21-21 63,21 0-63,0-1 15,0 1-15,0 0 0,0 0 0,22-21 16,-22-1-16,21 1 0,1 0 16,-1-22-16,0 22 0,1-22 0,-1 22 15,0-22-15,1 22 0,-22 0 16,0-1-16,0 22 0,0-21 0,0 21 15,-21 0-15,0-1 16,-21 22 0,0 0-16,0 0 0,0 22 15,-22-22-15,22 21 0,-21 0 0,21 0 16,0 21-16,-22-20 0,22-1 16,0 0-16,21 21 0,0-21 15,0 1-15,0-1 0,0 0 16,0 0-16,0 0 0,0 0 15,21 1-15,21-1 0,-20 0 0,-1 0 16,21 0-16,-21 0 0,22-21 16,-1 22-16,-21-1 0,0 0 0,22 0 15,-22 0-15,0 0 16,-21 1-16,0-1 0,0 0 0,0 0 16,0 0-16,-21-21 15,21 21-15,-21-21 0,-1 0 16,1 0-16,-21 0 0,21 0 15,0 0-15,-1 0 0,-20 0 0,21 0 16,-21 0-16,20-21 0,1 21 16,0-21-16,0 0 0,0 21 0,0 0 15,-1 0-15,1-21 0,0 21 32,21 21-32,0 0 15,21 0-15,0 0 16,1-21-16,-1 22 0,0-22 15,0 21-15,21-21 0,-20 0 0,20 0 16,-21 21-16,21-21 0,1 0 16,-22 0-16,21 0 0,1 0 0,-22-21 15,21 0-15,-21-1 16,22 1-16,-22 0 0,21 0 0,-21 0 16,0-22-16,22 1 0,-22 0 15,0-1-15,0 1 0,0-21 0,-21-1 16,22 22-16,-1-22 0,-21 1 15,21 20-15,0-20 0,-21 21 0,0 20 16,0-20-16,21 21 0,-21 0 16,0 0-16,0-1 0,0 44 31,0-1-31,0 0 16,0 21-16,0 1 0,0-1 0,0 0 15,0 22-15,-21-22 0,0 22 16,21-1-16,0-21 0,0 1 15,-21-1-15,21 0 0,0 1 0,0-1 16,0-21-16,0 0 0,0 1 16,0-1-16,0 0 0,0 0 0,0 0 15,21-21-15,0 0 32,0-21-32,-21 0 15,0 0-15,21 0 0,-21-1 0</inkml:trace>
  <inkml:trace contextRef="#ctx0" brushRef="#br0" timeOffset="85864.51">4043 8361 0,'0'0'0,"-21"0"0,-1 21 16,44-42 15,-1 21-31,0-21 0,0 0 15,21 21-15,-20-22 0,20 22 0,-21-21 16,0 0-16,22 21 0,-22-21 16,21 21-16</inkml:trace>
  <inkml:trace contextRef="#ctx0" brushRef="#br0" timeOffset="87463.7">4974 8509 0,'0'0'15,"21"0"-15,0 0 16,-21-21 0,0 0-16,22 0 0,-22-1 15,0 1-15,0 0 0,0 0 16,0 0-16,0 0 0,0-1 15,0 1-15,0-21 0,0 21 0,-22 0 16,22-1-16,-21 22 0,0-21 16,0 21-16,0 0 0,0 0 15,-1 0-15,1 21 0,0 1 16,0-1-16,0 0 0,-22 21 0,22-21 16,-21 22-16,21-1 0,0-21 15,-22 22-15,22-1 0,21-21 16,0 21-16,-21-20 0,21-1 15,0 21-15,0-21 0,0 0 16,21 1-16,0-22 0,0 0 16,1 0-16,-1 0 0,0 0 0,0 0 15,21-22-15,-20 1 0,-1 21 0,21-21 16,-21-21-16,0 21 0,1-1 16,-1-20-16,0 21 0,0-21 0,-21 20 15,0-20-15,0 0 0,21 21 16,-21-22-16,0 22 0,0 0 0,0 0 15,0 0-15,0-1 16,0 44 0,0-1-1,-21 0-15,21 0 0,0 0 0,0 22 16,0-22-16,0 21 16,0-21-16,0 0 0,0 22 0,0-22 15,0 0-15,0 0 0,0 22 0,21-43 16,0 21-16,-21 0 0,22 0 15,-1-21-15,0 0 0,0 0 0,0 0 16,0 0-16,1 0 0,-1 0 16,0 0-16,21-21 0,-21 0 0,1 0 15,-1-1-15,0 1 0,0-21 16,0 0-16,-21-1 0,21 1 0,1 0 16,-1-22-16,-21 1 15,21-1-15,0 1 0,-21-1 0,21 22 0,-21-22 16,21 22-16,-21 0 15,0-1-15,0 22 0,0 0 0,0-21 16,0 20-16,0 1 16,0 42-1,0 1-15,0-1 0,0 0 16,0 21-16,0-21 0,0 22 16,0 20-16,0-20 0,0-1 0,0 21 15,0-20-15,-21 20 0,21-20 16,0 20-16,0-21 0,0 1 15,0-1-15,0 0 0,0-20 16,0 20-16,21-21 0,-21 0 0,22 22 0,-1-43 16,0 21-16,-21 0 15,21-21-15,0 0 0,0 0 0,1 0 16,-1 0-16,0 0 0,0-21 0,0 0 16,22-1-16,-22 1 0,-21 0 15,21 0-15,0-21 0,0 20 0,0-20 16,1 0-16,-22 21 0,0-22 15,21 22-15,-21 0 0,21 0 0,-21 0 16,0-1-16,0 1 0,0 42 31,0 1-15,0-1-16,0 0 0,0 21 0,0-21 16,0 1-16,0 20 0,0-21 0,0 21 15,0-20-15,0 20 0,21-21 16,0 0-16,-21 0 0,21 1 0,1-22 15,-1 21-15,0-21 0,0 0 16,0 0-16,0 0 0,1 0 0,-1 0 16,0-21-16,0-1 15,0 1-15,0 0 0,1 0 0,-1 0 16,0-22-16,-21 1 0,21 21 0,0-21 16,0-1-16,1 22 15,-1-21-15,-21 21 0,21-1 0,0 1 16,0 0-16,0 0 15,1 21-15,-1 0 32,0 0-17,-21 21-15,21-21 32,-21-21-1,0 0-16,0 0 1,-21-1 0,0 22-1,0 0-15,-1 0 16,1 22-16,0-1 0,0 0 16,21 0-16,-21 0 0,21 22 15,-21-22-15,21 21 0,0-21 0,0 22 16,0-22-16,0 21 0,0-21 15,0 0-15,0 1 0,0-1 0,0 0 16,0 0-16,21 0 0,0-21 16,0 21-16,0-21 0,0 0 15,1 0-15,-1 0 0,0 0 16,0 0-16,0-21 0,22 21 16,-22-21-16,0 0 0,0 21 0,0-21 15,0 0-15,1-1 0,-1 1 16,0-21-16,0 21 0,0 0 0,0-22 15,-21 22-15,0-21 0,22 21 0</inkml:trace>
  <inkml:trace contextRef="#ctx0" brushRef="#br0" timeOffset="87684.58">6583 7662 0,'0'0'0,"-21"0"0,-1 0 16,1 0-16,0 0 78,0 0-78,0 0 0</inkml:trace>
  <inkml:trace contextRef="#ctx0" brushRef="#br0" timeOffset="87885.46">5461 7959 0,'0'0'0,"-21"0"0,-22 42 15,43-21 1,22-21-1,-1 0-15,21 0 0,-21 0 16,0 0-16,22-21 0,-22 21 0,0 0 16,21-21-16,-20 0 0,-1 21 15,0-21-15,0 21 0</inkml:trace>
  <inkml:trace contextRef="#ctx0" brushRef="#br0" timeOffset="88712.04">8001 10562 0,'0'0'0,"0"-63"0,0-255 16,0-126-16,0-1 0,0 64 16,0 64-16,0 63 0,0 63 15,0 43-15,0 21 0,0 42 0,0 1 16,0 41-16,0 1 0,0 21 16,0 0-16,0 42 15,0 0-15,0 0 16,0 22-16,0-1 0,0 0 0,0 1 15,-21-1-15,21 21 0,0 1 16,0-22-16,0 22 0,-21-22 16,21 22-16,0-22 0,-22 0 0,22 1 15,0-22-15,0 21 0,0-21 0,0 0 16,0 1-16,0-44 31,0 1-15,0 0-16,0 0 0,0 0 15,0-22-15,0 22 0,0 0 0,0-21 16,0 21-16,22-22 0,-1 22 16,0 0-16,0 0 0,0 21 0,0-21 15,1 21-15,-1-22 0,21 22 16,-21 0-16,22 0 0,-22 0 0,21 22 16,-21-1-16,0 0 0,1 0 15,-1 0-15,0 22 0,-21-22 16,0 0-16,0 0 0,0 21 0,0-20 15,-42-1-15,20 21 0,1-21 16,-21 0-16,21 1 0,-22-1 0,1 0 16,0 0-16,21-21 0,-22 21 15,22-21-15,0 0 0,-21 0 0,20 0 16,1 0-16,0 0 16,21-21-16,0 0 15,0 0-15,0 0 0,0-1 16,21 22-16,0-21 15,1 0-15,-1 0 0,0 0 0</inkml:trace>
  <inkml:trace contextRef="#ctx0" brushRef="#br0" timeOffset="89033.85">9165 7514 0,'0'0'15,"0"-21"-15,0 0 0,0 0 0,0 0 16,0-1-16,-21 1 16,0 21-1,0 21-15,21 1 0,0-1 16,0 21-16,-22 0 0,22 1 16,-21 20-16,0-20 0,21 20 0,-21 1 15,0-1-15,0 1 0,-22-1 16,22 1-16,0-22 0,0 21 0,0-20 15,-1-1-15,1 0 0,21 1 0,0-1 16,-21-21-16,21 0 0,0 1 16,0-1-16,21-21 15,0 0 1,1-21-16,20-1 0,-21 1 16</inkml:trace>
  <inkml:trace contextRef="#ctx0" brushRef="#br0" timeOffset="89455.74">9419 7916 0,'0'0'0,"0"-21"15,-21 21 1,0 21-16,0-21 16,21 22-16,-22-1 0,22 0 15,-21 21-15,0-21 0,21 1 0,0 20 16,-21 0-16,0-21 0,21 22 0,0-1 15,0-21-15,0 0 0,0 22 16,0-22-16,0 0 0,0 0 16,21 0-16,0-21 0,0 22 0,0-22 15,1 0-15,-1 0 0,21 0 0,-21 0 16,0 0-16,22-22 0,-22 1 16,21 21-16,-21-21 0,1-21 0,-1 21 15,0-1-15,0-20 0,-21 0 16,21 21-16,-21-22 0,0 1 0,0 0 15,0 20-15,0-20 0,0 21 16,-21 0-16,0 0 0,21-1 0,-21 22 16,0 0-16,-1 0 0,1 0 15,0 0-15,0 0 16,21 22-16,-21-1 0,21 0 0,-21 0 16,21 0-16,0 0 0,0 1 15,0-1-15,0 0 0,21 0 16,0-21-16,21 0 0,-21 0 15,22 0-15</inkml:trace>
  <inkml:trace contextRef="#ctx0" brushRef="#br0" timeOffset="90316.17">10223 7938 0,'0'0'0,"22"-43"16,-22 22-16,0 0 15,0 0-15,-22 21 31,1 21-15,21 0-16,-21 0 0,21 0 0,-21 1 16,0 20-16,0 0 0,21 1 15,-22-22-15,22 21 0,-21 0 0,21 1 16,0-22-16,0 21 0,0-21 16,0 1-16,0 20 0,0-21 0,21-21 15,1 21-15,-1 0 0,0-21 16,0 0-16,0 0 0,0 0 15,1 0-15,20 0 0,-21-21 0,0 0 16,0 0-16,1 0 0,20-22 16,-21 22-16,0-21 0,0 0 0,1-22 15,20 22-15,-21-22 0,0 1 0,0-1 16,1 22-16,-1-22 0,0 1 16,0 21-16,-21-22 0,0 22 0,21 21 15,-21-22-15,0 22 0,0 0 16,0 0-16,0 42 31,-21 21-31,21-21 0,-21 22 0,21-1 16,0 0-16,0 1 0,-21-1 0,21 0 15,-21 1-15,21-1 16,-22 0-16,22 1 0,0-1 0,-21 0 16,21 1-16,-21-22 0,0 21 15,21-21-15,0 1 0,0-1 0,-21 0 16,21-42 15,0 0-31,0-1 16,21 1-16,0 0 0,0 0 15,-21 0-15,21-22 0,1 22 0,20 0 16,-21 0-16,0 0 0,0 0 0,22-1 16,-22 1-16,0 21 0,0 0 15,0-21-15,1 21 0,-1 0 16,0 0-16,-21 21 31,-21-21-31,0 21 0,-1-21 16,1 0-16,0 22 0,0-22 15,0 0-15,0 0 0,-1 21 0,1 0 16,0-21-16,0 21 0,0-21 16,0 21-16,-1-21 0,22 21 0,0 1 15,0-1-15,0 0 0,0 0 16,0 0-16,0 0 0,22 1 15,-1-1-15,0 0 0,0 0 0,0 0 16,0 0-16,1-21 16,-22 22-16,21-1 0,0-21 0,-21 21 15,21-21-15,0 0 16,0 0-16,1 0 31,-1-21-31,-21 0 16,21-1-16</inkml:trace>
  <inkml:trace contextRef="#ctx0" brushRef="#br0" timeOffset="91329.02">12975 8128 0,'21'0'16,"-21"-21"0,0 0-16,21 21 0,-21-21 0,22-1 15,-22 1-15,21 21 0,-21-21 0,21 0 16,-21 0-16,0 0 0,0-1 15,0-20-15,0 21 0,0 0 16,0 0-16,-21-1 0,0 1 16,-22 21-16,1-21 0,21 0 0,-22 21 15,-20 0-15,21 0 0,-1 0 16,1 0-16,21 21 0,-22 0 0,1 0 16,21 22-16,0-22 0,-22 21 0,43-21 15,-21 22-15,21-1 0,-21 0 16,21-20-16,0 20 0,0-21 0,0 21 15,0-20-15,21-1 0,0-21 16,1 21-16,-1-21 0,21 0 0,0 0 16,1 0-16,-1-21 0,0 0 15,22 21-15,-22-22 0,22-20 16,-22 21-16,22 0 0,-22 0 16,0-22-16,-21 22 0,1-21 0,-1 21 15,0-1-15,0 1 0,-21-21 0,0 21 16,0 0-16,0-1 15,0 1-15,-21 21 0,0 0 16,0 0 0,21 21-16,-22 1 0,1-1 0,21 21 15,0 0-15,0 22 0,-21-22 16,21 22-16,-21-1 0,21 1 0,0 20 16,0-20-16,0 21 0,0-22 15,0 22-15,0-1 0,0 1 0,0 0 16,0-1-16,0 22 0,0-21 15,0 0-15,0-1 0,0 1 16,0 0-16,0-1 0,0 1 0,-21 0 16,21-22-16,-21 1 0,21-1 0,0 1 15,-22-22-15,1 0 0,0 1 16,0-1-16,0-21 0,0 0 0,-1-21 16,-20 0-16,21 0 0,-21 0 0,-1-21 15,1 0-15,0-21 0,-22 20 16,22-20-16,-1-21 0,-20 20 15,21-20-15,-1-1 0,1 1 0,0-22 16,20 22-16,1-1 0,0 1 16,21-1-16,0 1 0,0-22 0,0 21 15,0 1-15,21-1 0,0 1 16,1-22-16,20 22 0,0-1 0,-21 22 16,22-22-16,-1 1 0,0 21 0,1-1 15,-1 1-15,0-22 0,1 22 16,-1 0-16,0-1 0,22 1 0,-22 21 15</inkml:trace>
  <inkml:trace contextRef="#ctx0" brushRef="#br0" timeOffset="92256.61">13314 8107 0,'0'0'0,"21"0"16,0 0-16,0 0 0,0 0 15,1 0-15,-1-21 16,0 0-16,0-1 0,21 1 0,-42 0 16,22 0-16,-1 0 0,0 0 15,-21-1-15,21 1 0,-21 0 0,0 0 16,0 0-16,0 0 0,0-1 0,0 1 16,-21 0-1,0 21-15,0 0 0,-1 0 0,1 0 16,0 0-16,0 0 0,0 21 15,0 0-15,-1 1 0,1-1 0,0 21 16,0-21-16,21 22 0,-21-1 16,21 0-16,0-21 0,0 22 0,0-22 15,0 21-15,21-21 0,0 1 16,0-1-16,0 0 0,1-21 0,-1 21 16,21-21-16,-21 0 0,0 0 0,22 0 15,-22 0-15,0 0 0,21-21 16,-20 0-16,20 21 0,-21-43 0,21 22 15,1 0-15,-1-21 16,0-1-16,1 1 0,-1 0 0,-21-1 16,22-20-16,-1 21 0,-21-1 15,0-20-15,22 20 0,-43 1 0,21-21 16,0 20-16,-21 22 0,21-21 16,-21-1-16,0 22 0,0 0 0,0 0 15,0 0-15,0 0 0,-21 21 16,0 0-16,0 21 15,-1 0-15,1 0 16,0 21-16,0 1 0,0-1 0,0 0 16,21 22-16,-22-22 0,1 22 15,0-22-15,21 22 0,0-1 16,0-21-16,0 22 0,0-22 0,0 1 16,0-1-16,0-21 0,0 21 15,0-20-15,21-1 0,0 0 0,1 0 16,-1-21-16,0 0 0,0 0 15,0 0-15,0 0 0,1 0 0,20-21 16,-21 0-16,0 0 0,0-1 16,22 1-16,-22-21 0,0 21 0,0-22 15,0 22-15,22-21 0,-22 21 16,0 0-16,-21-1 0,21 1 0,-21 0 16,21 0-16,-21 0 15,0 42 16,-21-21-31,0 21 0,0 0 16,21 0-16,-21 1 0,21-1 0,0 0 16,0 21-16,0-21 0,0 1 15,0-1-15,0 0 0,0 0 0,0 0 16,0 0-16,0 1 0,0-1 16,0 0-16,0 0 15,0 0-15,-21-21 16,-1 21-16,1-21 0,0 0 15,0 0-15,0 0 16,0 0-16,-1 0 0,1 0 0,0-21 16,0 0-16,0 0 15,0 0-15,21-22 0</inkml:trace>
  <inkml:trace contextRef="#ctx0" brushRef="#br0" timeOffset="92448.5">14055 7662 0,'-22'0'0,"22"-21"16,0 0-1,22 21-15,-1 0 0,0-21 16,0 21-16,21 0 0,1-21 16,-22 21-16,21 0 0,-21 0 0,22 0 15,-22-21-15,0 21 0,0 0 16,0-22-16,1 22 0,-22-21 0</inkml:trace>
  <inkml:trace contextRef="#ctx0" brushRef="#br0" timeOffset="95968.21">16425 8065 0,'-21'42'16,"21"-21"-16,-21 0 16,21 0-16,0-42 46,21 0-46,0 0 16,0 0-16,1 0 0,-1-1 16,0-20-16,21 21 0,-21-21 0,1 20 15,20-20-15,-21 0 0,0 21 16,0-22-16,1 1 0,-22 21 0,0-22 16,0 22-16,0-21 0,0 21 15,0 0-15,-22 21 16,1 0-16,0 0 0,0 0 15,0 0-15,0 21 0,-1 0 0,1 21 16,21-21-16,0 22 16,-21-1-16,21 0 0,0 1 0,0-1 15,0 0-15,0 1 0,0 20 16,0-42-16,0 22 0,21-1 0,-21-21 16,21 0-16,1 1 0,-1-1 15,0 0-15,0-21 0,0 0 0,0 0 16,1 0-16,-1 0 0,0 0 0,0-21 15,0 21-15,0-21 0,1-1 16,-1 1-16,0 0 0,0-21 16,0 21-16,0-22 0,1 1 0,-22 0 15,42 20-15,-21-20 0,0 0 0,0 21 16,22-1-16,-22 1 16,21 0-16,-21 0 0,1 21 0,20 0 15,-21 0-15,0 0 0,0 0 16,1 21-16,-1-21 0,0 21 0,-21 0 15,0 1-15,0 20 0,0-21 16,0 21-16,0-20 0,0 20 0,0-21 16,0 21-16,-21-20 0,0-1 15,-1 21-15,1-21 0,21 0 0,-21 1 16,0-1-16,42-42 47,0-1-47,22 1 15,-22 0-15,21 0 0,0-21 0,-20-1 16,20 22-16,0-21 0,1-1 16,-1 22-16,-21-21 0,21 0 0,-20-1 15,20 22-15,-21-21 0,0 21 16,0-1-16,-21 1 0,0 0 0,0 0 16,-21 21-1,0 0 1,21 21-16,-21 0 0,0 0 15,0 1-15,-1 20 0,1-21 16,0 21-16,21 1 0,0-22 0,-21 21 16,21 1-16,0-1 0,0-21 15,0 21-15,0-20 0,21 20 0,-21-21 16,21 0-16,0 0 0,22-21 16,-22 22-16,21-22 0,1 0 0,-1 0 15,0 0-15,1 0 0,20 0 16,-21-22-16,22 1 0,-22 0 0,1 0 15,20 0-15,-21 0 0,-20-22 16,20 22-16,-21-21 0,0-1 0,0 22 16,1-21-16,-22 21 0,0-22 0,0 22 15,0 0-15,0 0 0,0 0 16,0 0-16,-22 21 0,1 0 0,0 0 16,0 21-1,0 0-15,0-21 0,-1 21 0,1 21 16,21-20-16,0-1 0,-21 21 15,21-21-15,0 22 0,0-22 0,0 21 16,0-21-16,21 0 0,0 1 16,1-1-16,20 0 0,-21-21 0,21 21 15,-20-21-15,20 0 0,0 0 0,1 0 16,-1 0-16,-21 0 0,21-21 16,1 0-16,-22 0 0,21-1 15,-21 1-15,1 0 0,20-21 16,-21 21-16,0-1 0,0-20 0,1 21 15,-1 0-15,0 0 0,0-1 16,0 1-16,0 0 0,1 21 16,-1 0-1,0 0-15,0 0 32,-21 21-32,21-21 15,-21-21 48,0 0-48,0 0-15,-21 21 16,0 0 0,0 0-16,0 0 0,-1 21 15,1-21-15,0 21 0,0 0 16,21 0-16,-21 1 0,0 20 0,-1-21 15,1 21-15,0-20 0,0 20 16,21-21-16,-21 21 0,21-20 0,0 20 16,0-21-16,0 21 0,0-20 15,21-1-15,0 0 0,0 0 16,0 0-16,22-21 0,-22 21 16,21-21-16,1 0 0,-1 0 0,-21 0 15,21 0-15,1 0 0,-1-21 0,0 21 16,1-21-16,-1 0 0,-21 0 15,22-22-15,-1 22 0,-21-21 0,0 0 16,0-1-16,1 22 0,-1-21 16,0 21-16,-21-1 0,21 1 0,-21 0 15,0 0-15,-21 21 32,0 21-32,21 0 15,0 0-15,-21 1 0,21-1 16,-22 21-16,22-21 0,0 22 0,0-22 15,0 0-15,0 21 0,0-21 16,0 1-16,0-1 0,0 0 0,22 0 16,-1-21-16,0 21 0,0-21 15,0 0-15,0 0 0,1 0 0,-1 0 16,21 0-16,-21 0 0,0-21 16,1 0-16,-1 0 0,0 0 0,0-1 15,-21 1-15,21-21 0,0 0 0,1 20 16,-22-20-16,0 21 0,21-21 15,-21 20-15,21 1 0,-21 0 16,0 0-16,0 0 0,-21 21 31,0 21-15,-1 0-16,22 0 0,0 22 16,0-22-16,0 21 0,0-21 0,0 22 15,0-1-15,0-21 0,0 21 16,0-20-16,0-1 0,0 0 0,22 0 15,-22 0-15,21 0 0,0-21 16,0 0-16,0 0 0,0 0 0,1 0 16,20 0-16,-21 0 15,0 0-15,22-21 0,-22 0 0,21 0 16,-21 0-16,22-22 0,-22 1 0,21 0 16,-21-1-16,0 1 0,22-21 15,-22 20-15,21-20 0,-21 20 0,22-20 16,-22 21-16,0-1 0,0-20 15,0 20-15,-21 22 0,22-21 0,-22 0 16,0 20-16,0 1 0,0 0 16,0 0-16,-22 21 15,1 0 1,0 21-16,0 0 0,0 0 0,0 22 16,-1-1-16,1 0 15,0 1-15,-21-1 0,21 0 0,21 22 16,-22-22-16,1 22 0,21-22 15,-21 22-15,21-22 0,0 21 0,0-20 16,0-1-16,0 0 0,0 1 0,21-22 16,0 0-16,1 21 0,-1-20 15,0-22-15,0 21 0,21-21 0,-20 0 16,20 0-16,0 0 0,-21 0 16,22-21-16,-1 21 0,0-22 0,1 1 15,-22 0-15,21-21 0,-21 21 16,22-22-16,-22 1 0,21 0 15,-21 20-15,1-20 0,-1 0 0,0 21 16,-21-1-16,0 1 0,0 0 16,0 0-16,-21 21 15,0 0-15,-1 0 16,1 0-16,0 21 0,21 0 0,-21 0 16,0 22-16,21-22 0,-21 21 15,21-21-15,0 22 0,0-22 0,0 21 16,0-21-16,0 22 0,21-22 0,0 0 15,0 0-15,0 0 0,0 1 16,22-22-16,-22 21 0,21-21 0,1 21 16,-1-21-16,0 0 15,1 0-15,20 0 0,-21 0 0,1 0 16,-1-21-16,0 0 0,1-1 0,-22 1 16,21 0-16,1-21 0,-22 21 15,0-1-15,21-20 0,-21 0 16,1 21-16,-22-22 0,21 1 0,-21 21 15,0 0-15,0-1 0,0 1 0,0 0 16,0 0-16,-21 21 0,-1-21 16,-20 21-16,21 0 0,0 0 0,-22 0 15,22 0-15,0 0 0,-21 21 16,21 0-16,-1 0 0,-20 0 0,42 22 16,-21-22-16,21 21 0,-21-21 15,21 1-15,0 20 0,0-21 16,0 0-16,0 0 0,0 1 0,21-1 15,0 0-15,0-21 16,0 0-16,1 0 0,-1 0 0,0 0 16,0 0-16,0-21 0,0 0 0,1-1 15,-1 1-15,0 0 0,0-21 16,0-1-16,0 1 0,1 0 0,-1-22 16,0 22-16,0-22 0,0 1 15,-21-1-15,21-20 0,1 20 0,-22-20 16,0 20-16,0 1 15,0-1-15,0 22 0,0-1 0,0 1 16,0 21-16,0 0 0,0 0 16,-22 21-16,1 0 15,21 21-15,-21 0 0,0 0 16,0 21-16,21 1 0,0-1 0,0 22 16,-21-1-16,21 1 0,0-22 0,0 21 15,0 1-15,0-1 0,0-20 16,0 20-16,0-20 0,0 20 0,0-21 15,0 1-15,0-1 0,21 0 16,-21 1-16,0-22 0,0 21 0,21-21 16,0-21-16,0 22 0,-21-1 15,21-21-15,1 0 0,-1 0 16,0 0-16,0 0 0,0 0 16,0-21-16,1-1 0,-1 1 15,21 0-15,-21 0 0,0 0 0,1 0 16,-1-1-16,0 1 0,0-21 15,0 21-15,-21 0 0,0-1 0,0-20 16</inkml:trace>
  <inkml:trace contextRef="#ctx0" brushRef="#br0" timeOffset="96228.03">20532 7578 0,'0'0'0,"-22"0"0,22 21 0,22-21 15,-1 0-15,0 0 16,21 0-16,22 0 0,-22 0 16,0 0-16,22 0 0,-22 0 0,22 0 15,-22 0-15,0 0 0,1 0 16,-22 0-16,0 0 0,21 0 15,-20-21-15,-1 21 0,-21-21 16,21 21-16</inkml:trace>
  <inkml:trace contextRef="#ctx0" brushRef="#br0" timeOffset="98448.37">24596 7472 0,'0'0'0,"0"-21"16,0-43 0,0 43-16,0-21 0,0 21 0,0-1 15,0-20-15,0 21 0,-22 0 0,22 0 16,-21-1-16,0 22 0,21-21 16,-21 21-16,0 0 0,0 0 0,-1 0 15,-20 21-15,21 1 0,0-1 16,-22 0-16,22 21 0,-21 22 0,21-22 15,0 22-15,-22-1 16,22 1-16,0-1 0,0 1 0,0-1 16,-1 1-16,1-1 0,0 1 15,21-1-15,0-21 0,0 22 0,0-22 16,0 1-16,0-1 0,21-21 0,0 21 16,1-20-16,20-1 0,-21-21 15,21 21-15,1-21 0,-1 0 0,0 0 16,22 0-16,-1-21 0,-20 21 15,20-21-15,1-22 0,-1 22 0,1-21 16,-1 21-16,-20-22 0,-1 1 16,0-22-16,1 22 0,-22-21 0,0 20 15,0-20-15,-21-1 0,0 1 16,0 20-16,0-20 0,0-1 16,-21 1-16,0-1 0,0 22 0,-22-21 15,1 20-15,0 22 0,-1 0 16,1 0-16,0 0 0,-1 21 15,-20 0-15,20 21 0,-20 0 0,21 0 16,-22 21-16,22 22 0,-1-22 16,1 22-16,0-1 0,-1 1 0,22-1 15,-21-20-15,42 20 0,0 1 0,0-1 16,0-21-16,0 22 0,0-22 16,21 1-16,0-22 0,22 21 0,-1-21 15,21 0-15,-20 1 0,20-22 16,22 0-16,-22 0 0,1 0 15,21 0-15,-22 0 0,1 0 16,-1-22-16,22 1 0,-43 0 0,22-21 16,-22 21-16,21-22 0,-41 22 15,20-21-15,-21 21 0,21-22 0,-20 22 16,-22 0-16,21 0 0,-21 0 16,-21 42-1,21 0 1,-22 0-16,1 0 15,21 0-15,-21 1 0,0 20 0,21-21 16,-21 21-16,21-20 0,-21-1 16,21 0-16,-22 21 0,22-21 15,0 1-15,0-1 16,22-21 0,-22-21-16,21-1 15,0 1-15,0 0 0,-21 0 16,21-21-16,0 20 0,1-20 0,-1 21 15,0-21-15,0 20 0,0-20 16,0 21-16,1 0 0,-22 0 0,21 21 16,0 0-16,-21-22 15,21 22-15,-21 22 16,0-1-16,21 0 16,-21 0-16,0 0 0,0 0 0,0 22 15,0-22-15,0 21 0,0-21 0,0 1 16,21-1-16,-21 0 0,22 0 15,-1 0-15,-21 0 0,21 1 0,0-22 16,21 0-16,-20 21 0,-1-21 16,21 0-16,-21 0 0,22 0 0,-22 0 15,21-21-15,0-1 0,-20 1 16,-1 0-16,21-21 0,-21 21 0,0-22 16,1 1-16,-1 0 0,0-22 15,0 22-15,0-22 0,0 22 16,-21-22-16,22 1 0,-22-1 0,21 1 15,-21 21-15,0-1 0,0 1 16,0 0-16,0 20 0,0 1 0,0 0 16,0 0-16,0 42 15,0 0-15,0 0 0,-21 22 16,21-1-16,-22 0 0,1 1 16,0 20-16,21-20 0,-21 20 0,0-21 15,21 22-15,-21-22 0,21 22 16,0-22-16,0 22 0,0-22 0,0 0 15,0 1-15,0-1 0,0 0 16,0 1-16,0-22 0,21 21 16,-21-21-16,21 0 0,0 1 0,0-22 15,0 0-15,22 0 0,-22 0 16,0 0-16,0 0 0,22 0 0,-22-22 16,21 1-16,-21 0 0,0 0 15,1 0-15,-1-22 0,0 22 0,0-21 16,0 0-16,0 20 0,1-20 0,-22 21 15,0 0-15,0 0 0,0-1 16,0 44 15,0-1-31,0 0 0,0 0 16,0 0-16,-22 22 0,22-22 0,0 0 16,0 0-16,0 0 0,0 0 15,0 1-15,0-1 0,0 0 0,22 0 16,-1 0-16,0-21 15,0 21-15,0-21 0,0 0 0,1 0 16,-1 0-16,0 0 0,0 0 16,0-21-16,22 0 0,-22 0 0,0 21 15,0-21-15,0 0 0,0-1 0,1 1 16,-1 0-16,0 0 0,-21 0 16,21 0-16,-21-1 0,0 1 31,0 42 0,0 1-31,0-1 16,0 0-16,0 0 0,0 21 0,0-20 15,0 20-15,0 0 0,0 1 16,0-22-16,0 21 0,-21 22 0,0-22 16,0 0-16,-1 22 0,1-22 15,0 22-15,0-1 0,0 1 16,0-1-16,-1 1 0,-20-1 0,21 1 0,0-1 15,0 1-15,-1-1 0,1 1 16,0-22-16,0 21 0,0 1 16,0-22-16,-1 22 0,1-22 0,0 0 15,0 22-15,21-22 0,0 1 16,-21-1-16,0 0 0,21-21 0,-22 22 16,1-22-16,21 0 0,-21 0 0,0 0 15,0 1-15,-22-1 0,22-21 16,0 0-16,0 21 0,-21-21 0,20 0 15,-20 0-15,0 0 0,21 0 0,-22-21 16,1 0-16,0 21 0,-1-22 0,22 1 16,-21 21-16,21-21 0,-1 21 15,1-21-15,0 21 0,21-21 16,-21 21-16,0 0 16,21-21-16,-21 21 15,21-22 1,-22 22-16,1-21 0</inkml:trace>
  <inkml:trace contextRef="#ctx0" brushRef="#br0" timeOffset="101012.31">4043 9377 0,'0'0'0,"0"-21"0,0 0 15,0-1-15,0 1 0,0 0 16,-21 21-16,-1 0 16,1-21-16,0 21 0,0 0 0,-21 0 15,20 0-15,-20 0 0,21 21 16,-21-21-16,20 21 0,-20 0 0,21 22 16,-21-22-16,20 21 0,1 1 15,-21-1-15,21 21 0,0-20 0,-22 20 16,22 1-16,0-1 0,0 1 15,21-1-15,0 1 0,0-1 0,0-20 16,0 20-16,21-21 0,0 1 16,21-1-16,-20 0 0,20 1 0,0-1 15,1-21-15,-1 0 0,0 1 16,1-22-16,-1 0 0,0 0 16,1 0-16,-1 0 0,0-22 0,1 1 15,20 0-15,-21 0 0,1-21 16,-1-1-16,0 1 0,1 21 0,-22-43 15,21 22-15,-21 0 0,1-22 16,-1 22-16,-21-22 0,0 1 0,0-1 16,0 1-16,0-1 0,-21 1 0,-1-1 15,1 22-15,-21-22 0,21 22 16,0 0-16,-22 21 0,1-22 0,21 22 16,-22 0-16,1 21 0,0 0 15,-22 0-15,22 21 0,-22 0 0,1 0 16,-1 22-16,1-1 15,-1 0-15,22 1 0,-21 20 0,20 1 16,1-1-16,0 1 0,20-1 16,1 1-16,21-1 0,0 1 0,0-22 15,0 22-15,21-22 0,1 0 16,20 1-16,0-1 0,1 0 0,-1-21 16,21 22-16,-20-22 0,20-21 15,1 21-15,-22-21 0,22 0 0,-1 0 16,-21-21-16,22 0 15,-1 0-15,1-1 0,-1-20 0,1 21 0,-1-21 16,-20 20-16,20-20 0,-20 0 16,-1-1-16,-21 22 0,21-21 15,-20 21-15,-1-22 0,-21 22 0,0 0 16,21 0-16,-21 0 16,0 42-1,0 0 1,-21 0-16,21 0 0,0 1 0,0-1 15,-21 21-15,21-21 0,0 0 16,-22 22-16,22-22 0,0 21 0,0-21 16,0 22-16,0-1 0,0-21 15,0 0-15,0 22 0,0-22 16,0 0-16,0 0 0,22-42 31,-22 0-31,21 0 0,0 0 16,-21-1-16,21 1 0,0-21 0,0 21 15,1-22-15,-1 1 0,0 21 16,0-21-16,0 20 0,0-20 0,-21 21 16,22 0-16,-1 0 0,0 21 15,0-22-15,0 22 16,0 0-16,-21 22 0,22-22 16,-22 21-16,0 0 0,21 0 15,0 21-15,-21-20 0,21-1 0,0 0 16,-21 21-16,21-21 0,-21 1 15,22-1-15,-1 0 0,0 0 0,-21 0 16,21 0-16,0 1 0,0-22 16,1 0-16,-1 0 0,0 0 15,0 0-15,21 0 0,-20-22 0,-1 1 16,0 0-16,21 0 0,-21 0 16,1-22-16,-1 22 0,0 0 0,21-21 15,-21 21-15,1-22 0,-1 22 16,0-21-16,0 21 0,0-1 15,0 1-15,1 21 0,-22-21 16,21 21-16,0 0 16,0 21-16,-21 0 15,0 1-15,0-1 16,21 0-16,-21 0 16,21-21-1,1 0 1,-22-21-16,0 0 15,0 0-15,0-1 16,0 1-16,0 0 0,0 0 16,0 0-16,-22 21 31,1 0-31,0 0 0,0 21 16,0-21-16,0 21 15,21 0-15,-22 0 0,1 22 0,0-22 16,0 0-16,21 21 0,-21-20 0,21-1 15,-21 21-15,21-21 0,0 0 16,0 22-16,0-22 0,0 21 0,0-21 16,0 1-16,0-1 0,21 0 15,0 0-15,-21 0 0,42 0 0,-21-21 16,1 0-16,-1 0 0,21 0 16,-21 0-16,22 0 0,-1 0 0,-21 0 15,21-21-15,-20 21 0,20-21 16,-21 0-16,0 0 0,0 0 15,1-22-15,-1 22 0,0 0 0,0 0 16,0-22-16,-21 22 0,21 0 0,-21 0 16,0 0-16,0 0 0,0-1 15,0 44 63,22-22-78,-1 0 16,0 0-16,0 0 16,0 0-16,0 0 15,1 0-15,-1-22 0,0 22 16,-21-21-16,21 0 0,0 21 16,-21-21-16,0 0 0,21 0 0,-21-1 15,0 1-15,22 0 0,-22 0 0,0 0 16,0 0-16,-22 21 15,1 0-15,0 0 0,0 0 0,0 0 16,0 0-16,-1 21 0,1 0 16,0 0-16,0 0 0,0 22 15,0-22-15,-1 21 0,1 0 0,0-20 16,21 20-16,-21 0 0,21-21 16,0 22-16,0-1 0,0-21 0,0 0 15,0 22-15,21-22 0,0 0 16,0 0-16,1-21 0,-1 21 0,21-21 15,-21 0-15,0 0 0,22 0 0,-22 0 16,21 0-16,-21 0 0,22-21 16,-22 0-16,0 21 0,0-21 0,0 0 15,1 0-15,-1-1 0,0 1 0</inkml:trace>
  <inkml:trace contextRef="#ctx0" brushRef="#br0" timeOffset="105030.4">7895 10224 0,'0'0'0,"21"-22"0,-21 1 0,0 0 16,0 0-16,0 0 15,-21 0-15,21-1 16,-21 22-16,0-21 0,0 21 0,-22 0 15,22 0-15,0-21 0,-21 21 16,20 0-16,-20 0 0,21 0 0,-21 21 16,20 0-16,-20 1 0,21-1 15,0 0-15,0 21 0,-1 1 0,1-22 16,21 21-16,-21 0 0,21 1 16,0-1-16,0 0 0,0 1 0,0-1 15,0-21-15,21 0 0,0 1 16,1-1-16,-1 0 0,0-21 0,0 0 15,0 0-15,0 0 0,1 0 16,-1-21-16,21 0 0,-21-1 16,0 1-16,22 0 0,-22-21 0,21-1 15,-21 1-15,1 0 0,20-1 16,-21-20-16,0 21 0,22-22 0,-22 22 16,-21-22-16,21 1 0,-21-1 15,21-20-15,-21 20 0,0 1 0,0-1 16,0 1-16,0-1 0,0 22 15,-21-22-15,0 22 0,0 21 0,21-22 16,-22 22-16,1 0 0,21 0 16,0 0-16,-21 21 0,0 0 15,21 21-15,-21 0 16,21 21-16,0-20 0,0 41 16,0-21-16,0 22 0,0-1 0,0 1 15,0-1-15,0 1 0,0-1 16,0 1-16,0-1 0,0 1 0,0-22 15,21 22-15,-21-22 0,21 0 16,-21 1-16,21-1 0,-21 0 0,21-20 16,1 20-16,-22-21 0,21 0 15,0 0-15,-21 1 0,21-22 0,0 0 16,0 0-16,1 0 0,-1 0 16,0 0-16,0-22 0,0 1 0,0 0 15,1 0-15,-1 0 0,0-22 0,0 22 16,0-21-16,0 0 15,1 20-15,-1-20 0,0 0 0,-21-1 16,0 22-16,21-21 0,-21 21 16,21 0-16,-21-1 0,0 1 15,0 42 1,0 1 0,0-1-16,0 0 0,0 0 0,0 21 15,0-20-15,0 20 0,0-21 16,0 21-16,0-20 0,0 20 0,0-21 15,0 0-15,21 0 0,-21 1 16,22-1-16,-1 0 0,0 0 0,0-21 16,0 0-16,0 0 0,1 0 15,-1 0-15,0 0 0,21-21 16,-21 21-16,1-21 0,20 0 0,-21-22 16,0 22-16,0 0 0,1 0 15,-1-22-15,0 22 0,-21-21 0,0 21 16,21-22-16,-21 22 0,0-21 15,0 21-15,0 0 0,0-1 0,21 1 16,-21 0 0,0 42-1,0 0-15,0 1 16,0-1-16,0 0 16,0 21-16,0-21 0,0 1 0,0 20 15,0-21-15,0 21 0,0-20 16,0 20-16,0-21 0,0 0 0,21 0 15,1 1-15,-22-1 0,21 0 0,0-21 16,0 0-16,0 0 16,0 0-16,22 0 0,-22 0 0,0 0 15,0-21-15,22 0 0,-22-1 16,0 1-16,0 0 0,21-21 0,-20 21 16,-1-1-16,0-20 0,0 0 15,0 21-15,-21-22 0,0 22 16,0-21-16,0 21 0,0-1 0,0 1 15,-21 21 1,0 0-16,0 0 0,0 0 0,-1 0 16,22 21-16,0 1 0,0-1 15,0 0-15,0 0 0,0 0 16,22 0-16,-1 1 0,0-1 0,0 0 16,-21 0-16,21 0 0,0-21 15,1 21-15,-22 1 0,0-1 0,21 0 16,-21 0-16,21 0 0,-21 0 15,0 1-15,0-1 0,0 0 0,0 0 16,21 0 0,-21 0-16,21-21 0,0 0 0,1 0 15,-1 0-15,0 0 0,0 0 16,0 0-16,22 0 0,-22-21 16,21 21-16,-21-21 0,22 0 0,-1 0 15,0 0-15,-21-1 0,22 1 16,-22 0-16,21 0 0,-21-21 0,1 20 15,-1 1-15,0-21 0,0 21 0,-21 0 16,0-1-16,0 1 0,0 0 16,0 0-16,0 0 15,-21 21 1,0 0-16,21 21 16,-21 0-16,21 0 0,-22 0 0,22 1 15,-21-1-15,21 21 0,0-21 16,0 0-16,0 1 0,0 20 0,0-21 15,0 0-15,0 0 0,21 1 16,1-1-16,-1 0 0,0 0 0,0-21 16,0 0-16,0 0 0,22 0 0,-22 0 15,21 0-15,1 0 0,-22-21 16,21 21-16,-21-21 0,22 0 0,-1-1 16,-21 1-16,0 0 15,22-21-15,-22 21 0,0-1 0,0-20 16,0 21-16,0-21 0,-21 20 0,0 1 15,22-21-15,-22 21 0,0 0 16,0-1-16,-22 22 31,22 22-31,-21-1 0,21 0 0,-21 0 16,0 0-16,21 0 0,0 22 16,0-22-16,-21 0 0,21 0 0,0 0 15,0 1-15,0-1 0,-21 0 0,21 0 16,0 0-16,0-42 47,21 0-47,-21 0 15,21 0-15,-21-1 0,21 1 16,0 0-16,-21 0 0,21-21 0,1 20 16,-22 1-16,21-21 0,0 21 0,0 0 15,0-1-15,-21 1 0,21 0 16,1 21-16,-1 0 0,0 0 0,0 0 15,0 0 1,-21 21-16,0 0 0,21 1 16,-21 20-16,0-21 0,0 0 15,0 0-15,0 1 0,0-1 16,0 0-16,0 21 0,22-21 0,-22 1 16,21-22-16,-21 21 0,21 0 15,0 0-15,0-21 0,22 0 0,-22 0 16,21 0-16,-21 0 0,22 0 0,-22 0 15,21 0-15,0-21 0,-20 21 16,20-21-16,-21 0 0,0-1 0,0 1 16,1 0-16,-1 0 0,0 0 15,-21 0-15,0-1 0,21-20 0,0 21 16,-21 0-16,0 0 0,0-22 16,0 22-16,0 0 0,0 0 15,-21 21 1,0 0-16,0 0 0,0 0 0,-1 21 15,1 0-15,0 0 16,0 0-16,0 1 0,21-1 0,0 0 16,-21 0-16,21 0 15,0 0-15,0 1 16,21-22-16,0 0 0,0 0 0,0 0 16,0 0-16,1 0 0,-1 0 15,0-22-15,0 22 0,-21-21 0,21 21 16,0-21-16,-21 0 15,0 0-15,0 0 16,0 42 31,0 0-47,0 0 16,-21 0-16,21 0 0,-21 22 0,0-22 15,21 21-15,0-21 0,-21 43 0,21-22 16,-21 1-16,21 20 0,-22 1 15,22-1-15,0 1 0,0-1 0,0 1 16,-21-1-16,21 1 0,0 20 16,0-20-16,0-1 0,0 1 0,0 20 15,0-20-15,0-1 0,0-20 0,-21 20 16,21 1-16,0-22 16,0 22-16,0-22 0,-21-21 0,21 21 15,-21 1-15,21-22 0,-21 0 0,21 0 16,0 0-16,-22 1 0,22-1 15,-21-21-15,0 0 0,0 0 16,0 0-16,0 0 16,21-21-16,-22-1 0,1 1 0,21 0 15,-21 0-15,21-21 0,0-1 16,0 22-16,-21-42 0,21 20 0</inkml:trace>
  <inkml:trace contextRef="#ctx0" brushRef="#br0" timeOffset="105284.42">10858 9525 0,'0'0'0,"-21"-21"0,0 0 15,21 0 1,0-1-16,0 44 62,21-22-46,0 0-16,1 0 16,-1 0-16</inkml:trace>
  <inkml:trace contextRef="#ctx0" brushRef="#br0" timeOffset="105676.24">13843 9144 0,'0'0'0,"21"-42"0,-21-1 16,0 1-16,0 21 0,0 0 16,0 0-16,0 42 15,0 0-15,0 0 16,-21 21-16,0 1 0,21-1 0,-21 22 16,-1-22-16,1 21 0,21 1 15,-21-1-15,0 22 0,0-21 0,0-1 16,-1 1-16,1-1 0,21-21 15,0 1-15,-21-1 0,21 0 16,0 1-16,0-22 0,0 0 0,-21 0 16,21 0-16,0 1 15,0-44 1,0 1 0,-21 0-16,21 0 0,-21 0 15,-1 0-15</inkml:trace>
  <inkml:trace contextRef="#ctx0" brushRef="#br0" timeOffset="106516.8">13250 9737 0,'0'0'0,"-21"0"0,0 0 0,0 0 15,0 0-15,-1 0 0,44 0 32,-1 0-32,21 0 0,0 21 15,1-21-15,20 0 0,1 0 16,-22 0-16,22 0 0,-1 0 0,1 0 15,-1-21-15,1 0 0,-22-1 0,21 1 16,1 0-16,-22 0 0,1-21 16,-1 20-16,0-20 0,1 21 0,-1-21 15,-21-1-15,0 1 16,0 0-16,1-1 0,-22 1 0,0 21 16,0-22-16,0 22 0,0 0 0,-22 21 15,1 0 1,0 0-16,0 0 0,0 21 0,21 0 15,-21 1-15,-1 20 0,22 0 16,-21-21-16,21 22 0,0-1 0,-21 0 16,0 1-16,21-1 0,0 0 0,-21 1 15,21-1-15,-21 0 0,-1 1 16,22-1-16,0 0 0,-21-20 0,21 20 16,-21-21-16,21 0 0,0 0 15,0 1-15,0-1 0,0-42 47,21-1-47,0 1 16,1 21-16,-1-21 0,0-21 0,0 21 15,0-1-15,0 1 0,1 0 16,-1 0-16,0 21 0,0-21 0,0 0 16,0 21-16,1 0 15,-22 21 1,0 0-16,0 0 0,0 0 15,0 0-15,0 1 0,21-1 16,-21 0-16,0 0 0,0 0 0,0 0 16,21 1-16,0-1 0,0 0 15,0 0-15,1-21 0,-1 0 16,0 0-16,0 0 0,21 0 0,-20 0 16,-1 0-16,21-21 0,-21 21 15,22-21-15,-22 0 0,21-1 0,-21 1 16,0-21-16,1 21 0,20-22 0,-21 1 15,-21 21-15,21-21 0,0-1 16,-21 1-16,0 21 0,0 0 0,0-1 16,0 1-16,-21 21 15,0 0-15,0 21 16,0 1-16,0 20 0,-22 0 0,22-21 16,0 22-16,21-1 0,-21 0 15,21 1-15,0-22 0,0 21 0,0-21 16,0 1-16,0-1 0,0 0 0,21 0 15,0 0-15,0-21 16,0 0-16,1 0 0,-1 0 0,0 0 16,21 0-16,-21 0 0,1-21 0,-1 0 15,0 0-15,21 0 0,1-1 16</inkml:trace>
  <inkml:trace contextRef="#ctx0" brushRef="#br0" timeOffset="109829.57">16743 10202 0,'0'-21'16,"0"0"-16,0 0 0,0 0 15,21 0-15,0-1 16,-21-20-16,21 21 0,0-21 16,-21 20-16,22-20 0,-1 0 0,0-22 15,0 22-15,0-22 0,22 22 16,-22-21-16,0-1 0,0 22 0,-21-22 15,0 1-15,21 20 0,-21 1 16,0-21-16,0 41 0,0-20 0,-21 21 16,0 0-16,0 0 0,0 21 15,-22 0-15,22 21 0,-21 0 0,21 0 16,-22 21-16,22 1 0,-21-1 16,21 0-16,-1 22 0,1-1 0,21 1 15,0-1-15,-21 1 0,21-1 16,0-20-16,0 20 0,0-20 15,0 20-15,0-21 0,0-20 0,0 20 16,0-21-16,0 0 0,0 0 16,21 1-16,0-22 0,1 0 15,-1 0-15,0 0 0,0 0 0,21 0 16,-20 0-16,-1 0 0,21-22 16,-21 1-16,22 0 0,-1 0 0,-21-21 15,21 20-15,-20 1 0,20 0 16,-21-21-16,0 21 0,22-1 0,-43 1 15,21 0-15,-21 0 0,0 0 16,-21 21 0,-1 21-1,22 0-15,-21 0 0,0 0 16,0 1-16,0 20 0,21-21 0,0 21 16,0-20-16,0-1 0,0 0 15,0 0-15,0 0 0,0 0 0,21 1 16,0-22-16,0 0 0,22 21 0,-22-21 15,21 0-15,0 0 0,1 0 16,-1 0-16,0-21 0,1 21 0,-1-22 16,0 1-16,-20 0 0,20 0 15,-21 0-15,21 0 0,-42-22 0,22 22 16,-22-21-16,0 21 0,0-22 16,0 1-16,-22 0 0,22-1 15,-42 1-15,21 21 0,0-22 0,-22 22 16,1 0-16,0 0 0,21 21 15,-22 0-15,1 0 0,0 0 0,-1 42 16,22-21-16,-21 1 0,21 20 0,-22 0 16,43 1-16,-21-1 0,21 0 15,-21 1-15,21-1 0,0-21 0,0 21 16,0-20-16,21 20 0,0-21 16,22 0-16,-22 0 0,21-21 15,0 22-15,1-22 0,20 0 0,-20 0 16,-1 0-16,21 0 0,-20 0 15,20 0-15,1 0 0,-1-22 0,1 1 16,-1 21-16,1-21 0,-1 0 16,1 0-16,-1-22 0,1 22 0,-22 0 15,0-21-15,1 21 0,-22-22 0,0 22 16,0 0-16,-21-21 0,0 20 16,0 1-16,0 0 0,0 0 0,-21 21 15,0 0-15,0-21 0,0 21 16,-22 0-16,22 0 0,-21 21 0,21 0 15,-22 0-15,1 0 0,21 1 16,-22 20-16,22-21 0,0 21 16,0-20-16,0 20 0,0-21 0,21 0 15,0 0-15,0 1 0,0-1 16,0 0-16,0 0 0,21-21 16,0 0-16,0 0 0,0 0 0,0 0 15,1 0-15,20 0 0,-21 0 16,21-21-16,-20 0 0,20 0 0,-21-1 15,0 1-15,0 0 0,1 0 16,-1 0-16,0 0 0,0-1 0,-21 1 16,0 0-16,0 0 0,0 42 47,0 0-47,0 0 15,-21 22-15,21-22 0,0 0 0,0 0 16,0 0-16,0 22 0,0-22 0,0 0 15,21 0-15,0 0 0,0-21 16,22 22-16,-22-1 0,21-21 0,-21 0 16,22 21-16,-1-21 0,0 0 0,1 0 15,-1 0-15,0 0 0,1 0 16,-1 0-16,0-21 0,1 21 0,-22-21 16,21-1-16,1 1 0,-22 0 15,0 0-15,0 0 0,0-22 16,0 22-16,1-21 0,-22 21 0,0-22 15,0 22-15,0-21 0,0 21 16,0 0-16,0-1 0,-22 1 0,1 21 16,-21 0-16,21 0 0,0 0 15,-1 21-15,-20 1 0,21-1 0,-21 0 16,20 0-16,1 21 0,-21-20 0,21 20 16,0-21-16,21 21 0,0-20 15,0 20-15,0-21 0,0 0 0,0 0 16,0 22-16,0-22 0,21-21 15,0 21-15,0-21 0,21 0 0,-20 0 16,20 0-16,-21 0 0,21 0 16,-20 0-16,20 0 0,-21 0 15,0-21-15,22 0 0,-22 0 0,0-1 16,0 1-16,0-21 0,0 0 0,-21-1 16,22 1-16,-22-22 0,21 22 15,-21-21-15,0-1 0,21 1 0,-21-1 16,21 22-16,-21-22 0,0 1 15,21 20-15,-21 1 0,21 0 0,-21-1 16,0 22-16,0 0 0,0 0 16,-21 21-1,0 21-15,0 0 0,0 22 16,0-1-16,-1 0 16,1 1-16,0 20 0,-21 1 0,21-1 15,21 1-15,-22-1 0,22-21 16,-21 22-16,21-1 0,0-20 0,0-1 15,0 0-15,21 1 0,1-1 0,-1-21 16,0 0-16,0 1 16,0-1-16,0 0 0,22-21 0,-22 0 0,21 0 15,-21 0-15,22 0 0,-22 0 0,21 0 16,1 0-16,-22-21 0,21 0 16,-21-1-16,22 1 0,-22 0 0,0-21 15,0 21-15,21-1 0,-42-20 16,22 21-16,-1 0 0,0-22 15,0 22-15,-21 0 0,21 0 16,-21 42 0,0 0-1,0 0-15,0 1 16,0 20-16,0-21 0,0 0 0,0 0 16,0 1-16,0-1 0,0 0 0,21 0 15,-21 0-15,22 0 0,-1 1 16,0-1-16,0-21 15,0 0-15,0 0 0,22 0 0,-22 0 0,21 0 16,1 0-16,-22 0 16,21 0-16,0-21 0,1-1 0,-1 1 15,-21 0-15,22 0 0,-22 0 0,0-22 16,21 22-16,-21-21 0,1 0 16,-22 20-16,0 1 0,21-21 0,-21 21 15,0 0-15,-21 21 31,21 21-31,-22 0 0,1 0 0,21 0 16,-21 0-16,0 1 16,21-1-16,0 0 0,-21 0 0,0 21 0,21-20 15,-22-1-15,22 0 0,-21-21 16,21 21-16,0 0 0,0 0 16,-21-21-16,21-21 46,21 0-46,0 0 16,-21 0-16,22 0 0,-1-1 16,0 1-16,0-21 0,-21 21 0,21 0 15,0-1-15,1 1 0,-1 0 16,-21 0-16,21 0 0,0 21 0,0 0 16,0 0-1,1 21 1,-22 0-16,0 0 0,0 0 0,21 1 15,-21-1-15,21 0 0,-21 0 0,0 0 16,0 0-16,21 1 0,0-1 16,0 0-16,-21 0 0,22 0 0,-1 0 15,0-21-15,0 22 0,21-22 16,-20 0-16,-1 0 0,0 0 16,21 0-16,-21 0 0,22 0 0,-1 0 15,-21 0-15,22 0 0,-1-22 16,-21 1-16,0 0 0,22 0 0,-22 0 15,0 0-15,0-22 0,0 22 16,-21 0-16,0-21 0,21-1 16,-21 22-16,0-21 0,0 21 0,0-1 15,0 1-15,0 0 0,-21 0 16,0 21-16,0 0 0,0 0 16,-22 0-16,22 21 0,0-21 0,0 21 15,-21 0-15,20 22 0,1-22 16,-21 0-16,21 21 0,0-20 0,21 20 15,0-21-15,-22 21 0,22-20 16,0-1-16,0 0 0,0 0 0,0 0 16,22 0-16,-1-21 15,0 0-15,0 0 16,0 0-16,0 0 0,1 0 16,-1-21-16,0 0 0,0 21 0,0-21 15,0 0-15,1 0 0,20-1 16,-21-20-16,0 21 0,0 0 0,-21 0 15,22-22-15,-1 22 0,0 0 16,-21 0-16,0 42 47,0 0-47,0 0 0,-21 0 0,0 1 16,-1-1-16,22 21 0,-21-21 15,0 22-15,21-1 0,-21-21 16,0 21-16,0 1 0,-1-1 0,1 0 15,21 1-15,-21 20 0,0 1 16,0-1-16,0 1 0,21-1 0,-22 1 16,1-1-16,21 1 0,-21-1 0,21 1 15,-21-1-15,21 1 0,-21-1 16,21 1-16,-21-1 0,-1 1 0,1-22 16,21 22-16,0-22 0,-21 0 0,21-21 15,-21 22-15,0-22 0,21 0 16,0 0-16,-21 0 0,-1-21 15,1 22-15,0-22 0,0 0 16,0 0-16,0 0 0,-1 0 16,1 0-16,0 0 0,0 0 15,0 0-15,0-22 0,-1 22 16,22-21-16,-21 0 0,21 0 16,0 0-16,-21 0 15,21-1-15,0 1 0,-21-21 16,21 21-16,-21-22 0,21 22 0,0-21 15</inkml:trace>
  <inkml:trace contextRef="#ctx0" brushRef="#br0" timeOffset="110107.93">20214 9356 0,'0'0'0,"-21"-21"15,0 21 48,0 21-48,-1-21 1,1 21-16,0-21 0,0 21 0,0 0 16</inkml:trace>
  <inkml:trace contextRef="#ctx0" brushRef="#br0" timeOffset="110681.64">13293 11218 0,'0'0'0,"0"-42"0,0 21 0,0-21 15,0 20-15,0 1 0,0 0 0,0-21 16,0 21-16,0-1 16,0 1-16,0 42 15,0 1-15,0-1 16,0 42-16,0-20 0,0 20 0,0 1 16,0 20-16,0 1 0,-22 0 15,1-1-15,0 1 0,0 0 16,21-1-16,-42 1 0,42-22 0,-22 22 15,1 0-15,0-22 0,0 1 0,0-1 16,0-20-16,21 20 0,-22-21 16,22 1-16,-21-22 0,21 21 0,0-21 15,0 1-15,0-1 0,0-42 32,0-1-32,0 1 0,0-21 15,0 21-15,0-22 0</inkml:trace>
  <inkml:trace contextRef="#ctx0" brushRef="#br0" timeOffset="111016.44">12890 11430 0,'-21'-42'16,"42"84"-16,-63-127 0,21 43 0,0 21 0,0-21 16,21 20-16,0 1 0,0 0 15,0 0-15,21 0 0,21 0 0,-21-1 16,22 1-16,20 0 0,1 21 15,-1-21-15,1 21 0,-1 0 0,1 0 16,-1 0-16,-21 0 0,22 21 0,-43 0 16,21 22-16,-20-22 0,-22 21 15,0 0-15,0 1 0,0-1 16,0 0-16,-22 1 0,-20-1 16,21 0-16,0-20 0,-22 20 0,1-21 15,21 0-15,-21 0 0,20 1 0,-20-1 16,21-21-16,0 0 0,0 21 15,-1-21-15,22-21 32,0 0-32,22-1 0,20 1 0,-21 0 15,21 0-15,-20 0 0,20-22 16,0 22-16</inkml:trace>
  <inkml:trace contextRef="#ctx0" brushRef="#br0" timeOffset="111420.72">13737 11197 0,'0'0'0,"0"-21"0,0 0 16,0 0-16,0 0 15,21 21-15,0 0 16,1 0-16,-1 0 0,0 21 16,0 0-16,0 0 0,22 0 15,-43 22-15,21-22 0,0 21 16,0-21-16,0 22 0,-21-22 0,0 21 15,0 0-15,0-20 0,0 20 0,0-21 16,0 0-16,0 0 16,0 1-16,0-1 0,0 0 0,-21 0 15,0-21-15,0 0 0,0 0 16,-1 0 0,22-21-16,0 0 0,0 0 15,0-1-15,0-20 0,0 21 16,0-21-16,0-1 0,22 22 0,-1-21 15,0-1-15,-21 1 0,42 0 0,-42-1 16,43 1-16,-22 21 0,0 0 16,-21 0-16,21 21 0,-21-22 0,21 22 15,0 0-15,1 0 32,-22 22-32,0-1 0,21-21 15</inkml:trace>
  <inkml:trace contextRef="#ctx0" brushRef="#br0" timeOffset="111904.8">14668 11070 0,'0'-21'16,"-21"21"-16,0 0 15,0 0-15,0 0 0,0 0 16,-1 21-16,22 0 0,-21 1 0,0-1 16,0 21-16,0 0 0,0 1 15,-1-1-15,1 0 0,0 1 0,0-1 16,21 0-16,0 1 0,0-22 0,0 21 16,0-21-16,0 1 0,0-1 15,21 0-15,0-21 0,0 0 0,22 21 16,-22-21-16,0 0 0,21 0 15,-20 0-15,20-21 0,-21 0 0,0 21 16,0-21-16,22-1 0,-22 1 16,-21-21-16,21 21 0,-21-22 15,21 1-15,-21 0 0,0-1 0,0 1 16,0 0-16,0-1 0,-21 1 16,0 0-16,0 21 0,0-22 0,-1 43 15,1-21-15,-21 21 0,21 0 16,0 0-16,-22 0 0,22 21 0,0 0 15,0 1-15,0 20 0,-1-21 0,1 21 16,21-20-16,0 20 0,0 0 16,0-21-16,0 1 0,0-1 15,0 0-15,21 0 0,1 0 16,-1-21-16,21 0 0,-21 0 0,22 0 16</inkml:trace>
  <inkml:trace contextRef="#ctx0" brushRef="#br0" timeOffset="112207.63">15430 11155 0,'0'0'0,"0"-21"0,0-22 16,-21 43-16,21-21 0,-21 21 16,0 0-16,0 0 0,0 0 15,-1 0-15,1 0 0,0 21 0,0 1 16,0-1-16,0 0 0,-1 21 15,1-21-15,0 22 0,0-1 0,0 0 16,0 1-16,21-22 0,0 21 16,0 1-16,0-22 0,0 0 0,0 21 15,0-21-15,0 1 0,21-22 0,0 21 16,0 0-16,0-21 0,0 0 16,22 0-16,-22 0 0,0 0 0,0 0 15,22 0-15,-22 0 0,0 0 16,0 0-16,0-21 0,0 0 0,22-1 15,-22 22-15</inkml:trace>
  <inkml:trace contextRef="#ctx0" brushRef="#br0" timeOffset="113320.66">15833 11303 0,'0'0'0,"-22"21"16,1-21-16,0 21 0,0-21 0,0 22 15,21-1-15,0 0 16,21-21 0,0 0-1,0 0-15,0 0 16,1 0-16,-1-21 0,21 21 0,-21-21 16,0-1-16,1 1 0,-1 0 15,0 21-15,0-21 0,-21 0 0,0 0 16,0-1-16,0 1 0,0 0 0,0 0 15,0 0-15,-21 21 0,0 0 16,0 0-16,-1 0 0,1 0 0,0 0 16,-21 0-16,21 21 0,-1 0 15,1 0-15,0 0 0,0 1 0,0 20 16,21-21-16,0 21 0,-21-20 0,21 20 16,0-21-16,0 0 0,0 22 15,0-22-15,0 0 0,21 0 16,0 0-16,0 0 0,0-21 15,0 22-15,1-22 0,20 0 0,-21 0 16,21 0-16,-20 0 0,20 0 0,0 0 16,1-22-16,-1 1 0,0 21 15,1-21-15,-1 0 0,0-21 0,1 20 16,-22 1-16,21-21 0,-21 21 0,0-22 16,1 22-16,-1-21 0,-21 21 15,21 0-15,-21-1 0,0 1 16,-21 21-1,0 0-15,-1 21 0,22 1 16,0-1-16,-21 0 0,21 0 16,0 0-16,0 22 0,0-22 15,0 0-15,0 0 0,0 21 0,0-20 16,21-1-16,-21 0 0,22 0 16,-22 0-16,21 0 0,0-21 15,-21 22-15,0-44 47,-21 1-31,21 0-16,-21 21 15,-1-21-15,1 21 16,21 21 15,0 0-31,0 0 0,0 1 16,0-1-16,0 0 15,21-21-15,1 0 0,-1 0 16,-21 21-16,42-21 0,-21 0 0,0 0 16,1 0-16,-1 0 0,21 0 15,-21 0-15,22-21 0,-22 21 0,21-21 16,0 0-16,-20 21 0,-1-22 16,21 1-16,-21 0 0,0 0 15,22 0-15,-22-22 0,0 22 0,0 0 0,0-21 16,-21 21-16,0-1 15,22 1-15,-22 0 0,-22 21 32,1 21-17,21 0-15,-21 1 0,21-1 16,0 0-16,0 0 0,0 0 16,0 0-16,0 1 0,0-1 0,0 0 15,0 0-15,0 0 0,0 0 0,0 1 16,0-1-16,0 0 15,0 0-15,0 0 16,-21-21 0,0 0-1,0 0 1,-1 0 0,22-21-1,0 0-15,0 0 16,0 0-16</inkml:trace>
  <inkml:trace contextRef="#ctx0" brushRef="#br0" timeOffset="114472.04">18055 11578 0,'0'0'0,"-21"0"0,21-21 16,0 0 0,21 0-16,0 0 0,22-1 0,-1 1 15,0-21-15,1 21 0,-1-22 0,0 22 16,1-21-16,-1 0 0,-21-1 15,21 22-15,-20 0 0,-1-21 16,-21 20-16,0 1 0,0 0 16,-21 21-1,-1 0-15,1 21 0,0 0 16,0 1-16,0-1 0,0 21 16,-22 0-16,22 1 0,0-1 0,21 0 15,-21 1-15,21-22 0,-21 21 16,21 1-16,0-22 0,0 21 0,0-21 15,0 0-15,21 1 0,0-1 0,21-21 16,-21 21-16,1-21 0,20 0 16,0 0-16,-21 0 0,22 0 0,-1 0 15,0-21-15,1 0 0,-1 21 16,-21-22-16,22 1 0,-22-21 16,0 21-16,-21-22 0,0 22 0,0-21 15,0 0-15,0-1 0,0 1 16,-21 21-16,0-22 0,-22 1 0,22 0 15,-21 21-15,-1-1 0,1 1 16,0 0-16,21 21 0,-22 0 0,1 0 16,21 0-16,0 0 0,-1 0 0,22 21 31,22-21-31,-1 21 0,0-21 0,21 0 16,1 0-16,-1 22 15,0-22-15,22 0 0,-1 0 0,-20 0 0,20 0 16,22-22-16,-22 22 0,1-21 15,20 0-15,-20 0 0,-1 0 16,1 0-16,-1-1 0,-20 1 0,-1 0 16,0-21-16,-20 21 0,-22-1 15,0 1-15,0-21 0,0 21 0,0 0 16,0-1-16,-22 1 0,1 0 0,0 0 16,0 21-16,0 0 0,0 0 15,-1 0-15,1 21 0,0 0 0,0 0 16,0 1-16,0 20 15,-1 0-15,1 22 0,0-22 0,21 22 0,-21 20 16,0-20-16,0 20 0,21 1 16,0 0-16,-22-1 0,22 1 15,-21 0-15,21 21 0,-21-22 0,21 1 16,0 21-16,0-22 0,0 22 16,0-21-16,0 0 0,0-1 0,0 1 15,0-22-15,0 22 0,0-21 0,0-1 16,0 1-16,-21-1 0,0-21 15,21 1-15,-21-1 0,-1 0 0,1-20 16,0-1-16,0 0 0,-21-21 16,20 0-16,-20 0 0,0 0 0,-1 0 15,1 0-15,-21-21 0,20 0 16,1-1-16,0 1 0,-1 0 16,1 0-16,0 0 0,20 0 0,1-1 15,0 1-15,21-21 0,-21 21 0,21 0 16,0-1-16,0 1 0,0 0 15,0-21-15,21 21 0,0-22 0,0 22 16,1-21-16</inkml:trace>
  <inkml:trace contextRef="#ctx0" brushRef="#br0" timeOffset="115220.2">21696 11303 0,'0'0'0,"21"-21"0,21-43 16,-21 43-16,1 0 0,-22-21 15,0 21-15,0-22 0,0 22 0,0 0 16,0-21-16,0 20 0,0 1 16,0 0-16,-22 0 0,22 0 0,-21 0 15,0 21-15,0 0 0,-21 0 16,20 0-16,1 0 0,-21 21 16,21 0-16,-22 21 0,22 1 0,-21-1 15,21 0-15,0 1 0,-1 20 16,1-21-16,21 22 0,0-22 0,0 22 15,0-43-15,0 21 0,0 1 16,0-22-16,0 0 0,21 0 0,1 0 16,-1-21-16,0 0 0,0 0 15,21 0-15,-20 0 0,-1 0 0,21-21 16,-21 21-16,0-21 0,22 0 0,-22-22 16,0 22-16,21 0 0,-20-21 15,-1-1-15,0 1 0,-21 21 16,0-21-16,0-1 0,0 1 15,0 21-15,0-22 0,0 22 0,0 0 16,0 42 15,0 0-31,0 1 0,0 20 0,0-21 16,0 21-16,0-20 0,0 20 16,21-21-16,-21 21 0,21-20 0,0-1 15,-21 0-15,22 0 0,-1 0 0,0-21 16,0 0-16,0 0 0,0 0 15,1 0-15,20 0 0,-21 0 0,21-21 16</inkml:trace>
  <inkml:trace contextRef="#ctx0" brushRef="#br0" timeOffset="116996.35">23050 10774 0,'0'0'0,"0"-21"0,0 0 15,-21 21-15,0-22 16,0 22-16,0 0 0,0 0 0,-1 0 16,1 0-16,-21 22 0,21-1 15,0 0-15,-1 21 0,22-21 0,-21 22 16,0-1-16,21 0 0,-21 22 16,21-22-16,0 1 0,0-1 15,0 21-15,0-20 0,21-22 0,21 21 16,-20 1-16,-1-22 0,21 0 0,-21 0 15,22 0-15,-22-21 0,21 0 16,0 0-16,-20 0 0,20 0 0,-21 0 16,21-21-16,1 0 0,-1 0 15,0 0-15,1-22 0,-1 22 0,-21-21 16,22-1-16,-1 1 0,-21-21 0,0 20 16,0-20-16,1 20 15,-1-20-15,0-1 0,-21 1 0,0-1 0,0 1 16,0-1-16,0 22 15,0-21-15,0 20 0,0 1 0,0 0 16,0-1-16,0 22 0,0 0 0,0 63 31,0-21-31,-21 22 16,0-1-16,21 22 0,-22-22 16,1 21-16,21 1 0,-21-1 0,21-20 15,-21 20-15,21-20 0,0-1 0,0 21 16,0-20-16,0-1 0,0-21 15,21 22-15,0-1 0,22-21 0,-22 0 16,21 0-16,-21 1 16,22-1-16,-1-21 0,0 0 0,1 0 15,-22 0-15,21 0 0,0 0 0,1 0 16,-1-21-16,-21-1 0,22 1 16,-22 0-16,0 0 0,0 0 0,0 0 15,0-22-15,-21 22 0,22-21 0,-22 21 16,0-22-16,0 1 0,0 0 15,0 20-15,0 1 0,0-21 0,-22 42 16,1-21-16,0 21 0,0 0 16,0 0-16,0 0 0,-1 0 15,1 21-15,0 0 0,0 0 0,0 0 16,-22 22-16,22-22 0,0 0 16,0 21-16,0-20 0,0 20 0,21-21 15,0 0-15,0 22 0,0-22 16,0 0-16,0 0 0,0 0 0,21 0 15,0 1-15,21-22 0,-21 0 0,1 0 16,-1 0-16,0 0 0,21 0 16,-21 0-16,1 0 0,-1 0 0,0-22 15,0 1-15,0 0 0,-21 0 16,21 0-16,-21 0 0,22-1 0,-22-20 16,21 21-16,-21-21 0,0 20 15,0 1-15,0-21 0,0 21 16,0 0-16,0-1 0,0 1 0,-21 42 31,21 1-15,-22-1-16,22 0 0,-21 0 0,21 21 15,0-20-15,0-1 0,0 21 16,0-21-16,0 22 0,0-22 0,0 0 16,0 21-16,0-21 0,0 1 0,21-1 15,1-21-15,-1 21 0,0 0 16,0-21-16,0 0 0,0 0 0,22 0 15,-22 0-15,21 0 0,-21 0 16,22-21-16,-22 0 0,21 0 16,-21-1-16,22 1 0,-22 0 0,0-21 15,0 21-15,0-22 0,1 22 16,-1-21-16,0-1 0,-21 22 0,21-21 16,-21 0-16,21 20 0,-21 1 0,0 0 15,0 0-15,-21 21 16,0 21-1,21 0-15,-21-21 0,21 43 16,-21-22-16,21 0 0,0 0 0,0 0 16,0 22-16,0-22 0,0 0 0,0 21 15,0-21-15,21 1 16,-21 20-16,21-21 0,0 0 0,-21 0 16,21 1-16,-21-1 0,0 0 15,-21-21 16,0 0-31,21-21 16,-21 0-16,0 21 0,-1-22 16,22 1-16,-21 21 0,0-21 0,0 21 15,21-21-15,-21 21 16,0 0-16,21 21 16,-22-21-16,22 21 0,0 0 0,0 1 15,0-1 1,0 0-16,0 0 0,22 0 0,-1-21 15,0 21-15,0 1 0,0-22 0,22 0 16,-22 0-16,21 0 0,0 0 16,-20 0-16,20 0 0,0 0 0,1 0 15,-22 0-15,21 0 0,0-22 0,1 1 16,-22 0-16,21 0 0,-21 0 16,22-22-16,-22 22 0,0-21 0,21 21 15,-20-22-15,-1 22 0,-21-21 16,21 21-16,-21 0 0,0-1 0,0 1 15,0 0-15,0 0 0,-21 21 16,0 0 0,-1 0-16,1 0 0,-21 0 0,21 21 15,0 0-15,-1 0 0,1 1 0,0-1 16,21 21-16,-21-21 0,21 22 16,0-22-16,0 21 0,0-21 0,0 22 15,21-22-15,0 0 0,-21 0 0,21 21 16,-21-20-16,22-22 0,-22 21 15,0 0-15,21-21 0,-21 21 0,-21-21 47,-1 0-47,1 0 0,0 0 16,0 0-16,0 0 16,0 0-16,-1 0 15,1 0 1,21-21-1,0 0 17</inkml:trace>
  <inkml:trace contextRef="#ctx0" brushRef="#br0" timeOffset="139208.12">762 13822 0,'21'0'16,"0"0"31,-42 0-1,0 0-46,0 0 0,-22 0 16,22 21-16,0 0 0,-21-21 16,21 0-16,-1 0 0,-20 0 15,21 0-15,0 0 0,-22 0 16,22 21-16,0-21 0,0 0 0,0 0 16,0 0-16,-1 0 0,1 0 15,0 0-15,0 0 0,0 0 16,0 0-16,-1 0 0,1 0 15,0 0 1,0 0 0,21-21 15,21 21 0,0 0-31,22 0 0,-22 0 0,21 0 16,0-21-16,1 21 0,-1 0 15,0 0-15,1 0 0,-1 0 16,22 0-16,-22 0 0,0 0 0,22 0 16,-1 0-16,-20 0 0,20 0 15,1 0-15,-1 0 16,1 0-16,20 0 0,-20 0 0,20 0 16,1 0-16,-21 0 0,20 0 15,-20 0-15,20 0 0,-20 0 0,-1 0 16,-20 0-16,20 0 0,-20 0 15,-1 0-15,0 0 0,-21 0 16,22 0-16,-22 0 0,0-21 0,21 21 16,-20 0-16,-1-21 15,0 21-15,-21-21 0,0-1 16,0 1 0,0 0-16,0 0 15,0 0-15,-21 21 16,0-21-16,-1-1 0,1 1 15,0 21-15,0-21 0,-21 0 0,20 0 16,1 21-16,-21-21 0,21-1 16,0 22-16,-22-21 0,22 21 15,-21 0-15,21-21 0,-1 21 0,1 0 16,-21 0-16,21 0 0,0-21 16,-1 21-16,1 0 15,0 0-15,42 0 78,0 21-62,1-21-16,-1 21 0,0-21 16,0 0-16,0 21 0,22-21 15,-1 22-15,-21-22 0,21 21 0,-20-21 16,20 0-16,0 21 0,1-21 15,-22 0-15,21 21 0,0-21 16,-20 0-16,20 0 0,-21 21 0,0-21 16,0 0-16,1 0 0,-1 0 15,0 0-15,0 21 0,-21 1 32,0-1-17,-21 0 1,0-21-16,0 21 0,-1 0 15,1 0-15,0 1 0,0-1 0,0 0 16,0 0-16,-22 21 0,22-20 16,-21 20-16,-1-21 0,22 21 15,-21-20-15,0 20 0,-1-21 0,1 21 16,0-20-16,-1-1 0,22 21 16,-21-21-16,21 0 0,-22 1 15,22-1-15,0 0 0,0-21 16,21 21-16,0 0 0,-21-21 15,21 21-15,-22-21 0,22 22 32</inkml:trace>
  <inkml:trace contextRef="#ctx0" brushRef="#br0" timeOffset="140547.7">4212 13102 0,'0'-63'15,"0"42"-15,0-1 16,0 1-16,0 0 0,0 42 31,0 22-15,0-22-16,0 21 0,-21 0 16,0 1-16,0 20 0,21-20 0,-22 20 15,1 1-15,0 20 0,0-20 16,0-1-16,0 1 0,-1-1 0,1 1 15,21-1-15,-21-20 0,21-1 16,-21 0-16,21 1 0,-21-22 16,21 0-16,0-42 31,0 0-31,0-1 0,21-20 16,0 0-16,-21-1 0,21-20 0,0-1 15,-21 1-15,22-1 0,-1 1 16,0-1-16,0 1 0,0-22 0,0 22 15,1-1-15,-1 1 0,0 20 16,0-20-16,-21 21 0,0-1 0,21 1 16,-21 21-16,21 0 0,-21 42 31,0 0-31,0 21 0,0 22 16,0-22-16,0 22 0,0-1 0,0 1 15,0-1-15,0 1 0,0 20 16,0-20-16,0-1 0,0 1 0,0-1 15,0-20-15,0-1 0,0 0 16,0 1-16,0-22 0,0 0 16,0 0-16,0 0 0,0-42 31,0 0-31,0 0 16,0 0-16,0-22 0,0 22 15</inkml:trace>
  <inkml:trace contextRef="#ctx0" brushRef="#br0" timeOffset="140741.59">4043 13589 0,'21'0'16,"0"0"-16,0-21 0,0 21 15,1-21-15,-1 21 0,21 0 0,-21-21 16,22-1-16,-1 22 0,-21 0 15,0 0-15,0 0 0,22 0 16,-22 0-16,0 0 16,0-21-16,0 21 0</inkml:trace>
  <inkml:trace contextRef="#ctx0" brushRef="#br0" timeOffset="141615.6">5207 13907 0,'0'0'0,"42"0"16,-21-22 0,1 1-16,-1 0 0,-21-21 0,42 21 15,-21-1-15,0-20 0,1 0 16,20-1-16,-21 1 0,21 0 0,-20-1 15,-1-20-15,21 21 0,-21-1 16,0 1-16,-21 0 0,0 20 0,0-20 16,0 21-16,0 0 0,0 0 15,0-1-15,-21 22 0,0 0 0,0 0 16,-21 0-16,20 22 0,1-1 16,0 0-16,0 0 0,0 21 0,0-20 15,21 20-15,0-21 16,0 21-16,0 1 0,0-22 0,0 21 15,21-21-15,0 22 0,0-22 16,0 21-16,0-21 0,1 1 0,-1-1 16,0 0-16,0 0 0,0 0 0,0-21 15,-21 21-15,22-21 0,-22 22 16,-22-22 0,1 0-16,0 0 15,0 0-15,0 0 0,0 0 0,-1-22 16,1 22-16,0-21 0,0 21 15,0 0-15,21-21 0,-21 21 0,21 21 32,0 0-17,0 1-15,21-22 0,0 21 16,0 0-16,0 0 0,0-21 0,1 21 16,-1 0-16,0-21 0,0 0 15,21 22-15,-20-22 0,20 0 0,-21 0 16,21 0-16,-20 0 0,20-22 15,0 1-15,-21 21 0,22-21 0,-22-21 16,0 21-16,21-22 0,-20 22 0,-1-21 16,0-1-16,0-20 0,0 21 15,-21-1-15,21-20 0,-21 20 0,22-20 16,-22 21-16,21-1 16,-21 1-16,0 0 0,0-1 0,0 1 15,0 21-15,0 0 0,0-1 16,0 44-1,0 20 1,-21-21-16,21 21 0,0 1 0,-22-1 16,22 0-16,-21 1 0,21 20 15,0-20-15,0-1 0,0 21 0,0-20 16,0-1-16,0 0 0,0-20 16,0 20-16,0-21 0,0 0 0,0 0 15,0 1-15,21-22 0,1 0 16,-1 21-16,0-21 15,0 0-15,-21-21 0,0-1 16,21 1-16,-21 0 0,21 0 16,-21 0-16,22-22 0</inkml:trace>
  <inkml:trace contextRef="#ctx0" brushRef="#br0" timeOffset="141823.48">6011 13420 0,'-21'0'0,"42"0"32,0 0-17,1 0-15,-1 0 0,0 0 0,0 0 16,21 0-16,-20-21 0,-1 21 16,0 0-16,21 0 0,-21-22 0,1 22 15,-1 0-15,0 0 0,0 0 0,0-21 16,0 21-16</inkml:trace>
  <inkml:trace contextRef="#ctx0" brushRef="#br0" timeOffset="143359.82">6943 13758 0,'21'-21'16,"0"21"-16,-21-21 0,21 0 0,-21 0 15,0 0-15,21-22 0,-21 22 0,0 0 16,0-21-16,0-1 0,0 22 16,0-21-16,0 21 0,0-1 0,0-20 15,-21 21-15,0 0 16,0 21-16,0-21 0,-1 21 0,1 0 15,-21 0-15,21 0 0,-22 21 0,22 0 16,-21-21-16,21 42 0,-22-21 16,22 1-16,-21 20 0,21 0 0,0 1 15,-1-1-15,1 21 0,21-20 16,0-1-16,0-21 0,0 22 0,0-1 16,0-21-16,21 0 0,1 0 15,20-21-15,-21 0 0,21 0 0,-20 0 16,20 0-16,-21 0 0,0 0 15,22-21-15,-22 21 0,0-21 0,0 0 16,0-21-16,0 20 0,1 1 16,-1-21-16,-21 0 0,0-1 15,21 22-15,-21-21 0,21 21 0,-21-22 16,0 22-16,21 0 0,-21 0 16,0 0-16,0 42 31,0 0-31,0 0 0,0 0 15,0 0-15,0 22 0,0-22 16,0 21-16,0-21 0,0 1 16,0 20-16,0-21 0,0 0 0,0 0 0,0 1 15,0-1-15,21-21 0,1 0 16,-1 0-16,0 0 0,0 0 16,0 0-16,0 0 0,1 0 15,-1-21-15,0-1 0,0 1 0,0 0 16,0-21-16,1-1 0,-1 1 0,0 0 15,-21-1-15,21 1 0,0-21 16,-21 20-16,0-20 0,21 20 0,-21 1 16,22-21-16,-22 20 0,0 22 15,0-21-15,0 21 0,0-22 0,0 22 16,-22 42 15,1 22-31,21-22 16,-21 21-16,21 0 0,0 1 0,0-1 15,0 0-15,-21 22 0,21-22 16,0 1-16,0-1 0,0 0 0,0 1 16,0-1-16,21 0 0,0-21 0,0 22 15,1-22-15,-1 0 0,0 0 16,0 0-16,0 1 0,22-22 0,-22 0 16,0 0-16,0 0 0,0 0 15,0 0-15,1-22 0,-1 1 0,0 0 16,0 0-16,0 0 0,0 0 15,-21-22-15,0 22 0,22 0 0,-22-21 16,0 20-16,0 1 0,0 0 16,0 0-1,0 42 1,0 0-16,-22 0 16,22 1-16,0-1 0,0 0 0,0 0 15,0 0-15,0 0 0,0 1 16,0-1-16,0 0 0,0 0 0,0 0 15,0 0-15,22 1 0,-1-22 16,0 21-16,0-21 0,0 0 0,0 0 16,22 0-16,-22 0 0,0 0 0,0 0 15,0 0-15,1-21 16,-1-1-16,0 1 0,0 0 0,0 0 16,0-21-16,1 20 0,-1-20 15,0 0-15,0 21 0,0-22 0,0 22 16,1-21-16,-1 21 0,-21-1 15,21 1-15,0 21 16,-21 21 15,0 1-31,21-22 16,-21 21-16,21-21 16,1 0-1,-1 0 1,-21-21-1,0-1 1,0 1-16,0 0 16,0 0-1,-21 21 1,-1 0-16,1 0 16,0 0-16,21 21 15,-21-21-15,0 21 0,21 0 0,-21 1 16,21-1-16,-22 0 0,1 21 15,21-21-15,0 22 0,0-22 16,0 21-16,0-21 0,0 22 0,0-22 16,0 0-16,0 0 0,0 0 15,0 1-15,0-1 0,21 0 16,1-21-16,-1 0 16,0 0-16,0 0 0,0 0 15,0-21-15,1 21 0,-1-21 16,0-1-16,0 1 0,21 0 0,-20 0 15,-1 0-15,0 0 0,0-22 0,-21 22 16,21-21-16,0-1 0,-21 22 16</inkml:trace>
  <inkml:trace contextRef="#ctx0" brushRef="#br0" timeOffset="143568.78">8572 13060 0,'0'0'16,"-21"0"-16,0 0 16,0-21-16,0 21 15,0 0 32,-1 0-31,1 0-16,0 0 0</inkml:trace>
  <inkml:trace contextRef="#ctx0" brushRef="#br0" timeOffset="143769.9">7302 13187 0,'0'0'15,"-105"0"1,126 0-16,0 0 15,0 0-15,21 0 0,1 0 16,-1 0-16,0 0 0,22 0 16,-22 0-16,1 0 0,20-21 15,-21 21-15,1-21 0,-1 21 0,0-22 16,1 22-16</inkml:trace>
  <inkml:trace contextRef="#ctx0" brushRef="#br0" timeOffset="144601.01">10139 13145 0,'0'0'0,"21"-43"0,0 22 16,0-21-16,0-1 0,-21 1 15,22 21-15,-22-21 0,0 20 0,0 1 16,0 0-16,-22 21 16,1 0-16,0 0 0,0 0 15,0 42-15,0-20 16,-1 20-16,22 0 0,-21 1 0,0-1 15,0 21-15,0-20 0,21 20 16,-21-20-16,-1 20 0,1-21 16,0 22-16,0-22 0,21 1 0,0-1 15,0 0-15,0 1 0,0-22 16,0 21-16,0-21 0,0 0 16,0-42 15,0 0-31,0 0 15,0 0-15,0 0 0,0-22 0,0 22 16,0-21-16,21 21 0,0-22 16,0 22-16,1-21 0,-1 21 15,21-1-15,0 1 0,1 0 16,-1 0-16,0 21 0,1 0 0,20 0 16,-20 0-16,-1 0 0,0 21 15,1 0-15,-22 0 0,0 1 0,0 20 16,-21-21-16,0 21 0,-21 1 0,0-1 15,-22-21-15,22 22 0,-42-1 16,20-21-16,1 0 0,-85 43 16,85-43-16,-1-21 0,1 21 15,0-21-15,21 0 0,-22 0 0,22 0 16,0 0 0,21-21-1,21 21 1,0-21-16,0 0 0,1 21 0,20-22 15,-21 1-15,21 0 0,1 0 0,-1-21 16,0 20-16</inkml:trace>
  <inkml:trace contextRef="#ctx0" brushRef="#br0" timeOffset="144900.54">11197 12785 0,'0'0'0,"0"-21"0,0 42 32,-21 0-32,0 0 15,0 21-15,21-20 0,-22 20 0,1 0 16,0 22-16,0-22 0,0 0 16,0 22-16,-1-22 0,1 22 0,-21-22 15,21 0-15,0 22 0,-1-22 16,1 1-16,21-1 0,0 0 0,0 1 15,0-22-15,0 0 0,0 0 0,0 0 16,0 0-16,0 1 0,21-22 16,1 0-16,-1 0 15,0 0-15,0-22 0,21 1 16,-20 0-16,20 0 0,-21 0 0</inkml:trace>
  <inkml:trace contextRef="#ctx0" brushRef="#br0" timeOffset="145304.99">11515 13272 0,'0'0'0,"-22"21"15,1-21-15,21 21 0,-21 0 16,0-21-16,21 21 16,-21 22-16,21-22 0,-21 0 0,-1 0 0,22 21 15,0-20-15,0 20 16,0-21-16,0 21 0,0-20 0,0-1 15,0 21-15,0-21 0,0 0 16,0 1-16,0-1 0,22-21 0,-1 0 16,21 0-16,-21 0 0,0 0 0,22-21 15,-1 21-15,0-43 0,1 22 16,-1 0-16,-21-21 0,22 20 0,-22-20 16,0 21-16,0-21 0,-21-1 15,0 22-15,0-21 0,0 21 0,0-22 16,-21 22-16,21 0 0,-21 0 15,0 21-15,-1 0 0,1 0 0,0 0 16,-21 0-16,21 0 0,-1 0 16,1 0-16,0 21 0,0 0 15,21 0-15,-21-21 0,0 21 0,21 1 16,0-1-16,0 0 0,0 0 16,0 0-16,42-21 15,-21 0-15,21 0 0</inkml:trace>
  <inkml:trace contextRef="#ctx0" brushRef="#br0" timeOffset="146196.35">12531 13293 0,'-43'-21'0,"22"21"15,0 0-15,0 0 0,-22 0 16,22 0-16,0 21 0,-21-21 0,21 21 15,-22 0-15,22 21 0,-21-20 16,21 20-16,-1-21 0,1 21 16,0 1-16,0-1 0,21 0 0,0 1 15,0-22-15,0 21 0,0-21 0,0 22 16,21-22-16,0 0 0,0 0 16,1 0-16,20-21 0,-21 0 15,21 0-15,1 0 0,-1 0 0,0 0 16,1 0-16,-22-21 0,21 21 15,1-21-15,-1-21 0,-21 21 0,21-22 16,1 1-16,-22 0 0,21-1 16,-21-20-16,22 20 0,-22-20 0,0-1 15,0 22-15,-21-21 0,0-1 0,21 22 16,-21-1-16,22 1 0,-22 21 16,0 0-16,0 0 0,0-1 0,-22 44 31,22-1-31,-21 21 15,21-21-15,-21 22 0,21-1 0,-21 0 16,0 1-16,21-1 0,-21 0 16,21 1-16,0-1 0,-22 0 0,22 1 15,-21-1-15,21 0 0,0-21 16,0 22-16,0-22 0,-21 0 0,21 0 16,0 0-16,0-42 31,21 0-16,-21 0-15,21 0 0,1-22 0,-1 22 16,21-21-16,-21 21 0,0-22 16,1 22-16,20-21 0,-21 21 15,21 0-15,-20-1 0,-1 1 0,0 0 16,21 0-16,-21 21 0,1 0 16,-1 0-16,0 0 15,-21 21 1,-21-21-16,0 21 15,-1 0-15,-20-21 0,21 0 16,0 22-16,0-22 0,-1 0 16,-20 0-16,21 21 0,0-21 0,0 0 15,-1 0 1,22 21-16,0 0 16,0 0-16,0 0 15,22 1-15,-1-1 16,-21 0-16,21 0 0,0 0 0,0 0 15,0 1-15,1-1 0,-1 0 16,0 0-16,0 0 0,-21 0 0,21 1 16,0-22-16,1 21 0,-1 0 15,0 0-15,0-21 0,0 21 0,0-21 16,1 0-16,-1 0 16,-21-21-1,21 21 1,-21-21-16,21 0 0</inkml:trace>
  <inkml:trace contextRef="#ctx0" brushRef="#br0" timeOffset="148941.06">14859 13653 0,'0'0'0,"-21"0"63,21-22-48,0 1-15,-21 0 0,21-21 16,0 21-16,0-1 0,0-20 16,0 21-16,0-21 0,21-1 0,0 1 15,0 0-15,0-22 0,0 22 16,22-22-16,-22 1 0,21 20 0,1 1 16,-1 21-16,0 0 0,-21 0 15,1 21-15,20 0 0,-21 0 0,0 0 16,0 21-16,-21 0 15,22 0-15,-22 0 0,0 0 0,0 1 16,21-1-16,0-21 16,0 0-1,0 0 1,-21-21-16,21-1 0,-21 1 16,0 0-16,0 0 0,0 0 0,0 0 15,0-1-15,0 1 0,-21 0 16,0 21-16,0-21 0,0 21 15,0 0-15,-1 0 0,1 0 16,0 21-16,0 0 0,-21 0 16,20 22-16,1-1 0,-21 0 0,21 1 15,-22-1-15,22 22 0,0-22 16,0 21-16,0 1 0,0-1 16,21-20-16,0 20 0,0 1 0,0-22 15,0 22-15,21-22 0,21 0 16,-21 1-16,22-22 0,-22 21 0,21-21 15,0 0-15,1-21 0,20 22 16,-20-22-16,20 0 0,-21 0 0,22-22 16,-1 22-16,1-21 0,-22-21 15,22 21-15,-1-22 0,-20 22 0,-1-21 16,0 0-16,1-1 0,-22-20 0,0 20 16,0 1-16,-21 0 0,0 21 15,0-22-15,0 22 0,-21 0 0,0 0 16,0 0-16,-1 21 15,1 0-15,0 0 0,0 0 0,-21 0 16,20 21-16,1 0 0,-21 0 16,21 0-16,0 22 0,-1-22 0,-20 21 15,21 0-15,0 1 0,21-1 16,0 0-16,0 1 0,0-22 0,0 21 16,0-21-16,0 1 0,0-1 0,42 0 15,-21-21-15,0 0 0,22 0 16,-22 0-16,21 0 0,1-21 15,-1 21-15,-21-21 0,21-22 0,1 22 16,-22 0-16,0-21 0,0 20 16,0-20-16,-21 21 0,22-21 15,-22 20-15,0-20 0,0 21 0,0 0 16,0 0-16,-22 21 16,1 0-16,0 21 15,21 0-15,0 0 0,0 0 16,0 22-16,0-22 0,0 21 15,0-21-15,0 22 0,0-22 0,0 21 16,21-21-16,0 0 0,1 1 16,-1-1-16,21-21 0,-21 0 0,22 21 15,-22-21-15,21 0 0,-21 0 16,22 0-16,-1-21 0,-21 0 16,21-1-16,-20 1 0,-1 0 0,0 0 15,0-21-15,0-1 0,-21 22 16,21-21-16,-21-1 0,0 22 0,0-21 15,0 21-15,0 0 0,0-1 16,-21 44 15,21-1-31,-21 21 0,21-21 0,0 22 16,-21-1-16,21-21 0,-21 21 0,21 1 16,-21-22-16,21 0 0,0 21 15,0-20-15,0-1 0,0 0 16,0 0-16,0-42 31,0 0-15,21 0-16,0-1 0,-21 1 0,21 0 15,-21 0-15,0-21 0,21 20 0,0-20 16,-21 21-16,0 0 0,22 0 16,-22-1-16,21 1 0,-21 0 0,21 21 15,0 0 1,-21 21-16,21 0 15,-21 1-15,0-1 0,0 0 16,21 0-16,-21 0 0,22 0 16,-1 22-16,-21-22 0,0 0 0,21 0 15,0 0-15,0 1 0,-21-1 16,21-21-16,1 21 0,-1-21 0,0 0 16,0 0-16,21 0 15,-20 0-15,-1-21 0,0 0 0,0-1 16,0 1-16,0 0 0,1 0 15,-1 0-15,0-22 0,0 1 0,0 0 16,-21 21-16,21-22 0,-21 1 0,0 21 16,0 0-16,0-1 0,0 1 15,0 0-15,0 42 32,0 0-32,-21 1 0,21-1 0,0 21 15,-21-21-15,0 22 0,21-22 0,0 21 16,-21-21-16,0 22 0,21-22 15,-22 0-15,22 0 0,0 0 0,0 0 16,0 1-16,22-22 31,-1-22-15,-21 1-16,21 0 0,0 0 0,0 0 16,-21 0-16,21-22 0,1 22 15,-1 0-15,0-21 0,-21 20 16,21 1-16,0 0 0,0 21 31,1 0-15,-22 21-16,0 0 0,0 1 15,0-1-15,0 21 0,0-21 0,0 0 16,0 22-16,21-22 0,0 0 0,0 0 16,0 0-16,22 1 0,-22-1 15,0 0-15,21-21 0,-21 0 0,22 21 16,-1-21-16,-21 0 0,22 0 15,-22 0-15,21 0 0,-21-21 0,0 0 16,1 0-16,-1-1 0,0 1 16,0 0-16,0-21 0,0 21 15,1-22-15,-22 22 0,21-21 0,0 21 16,-21-1-16,0 1 0,0 0 16,21 21-16,-21 21 31,0 0-31,0 1 0,-21-1 15,21 0-15,0 0 0,0 0 0,-21 22 16,21-22-16,0 0 0,0 0 16,0 0-16,0 0 0,0 1 0,0-1 15,21 0-15,0 0 0,0-21 16,0 0-16,1 21 0,20-21 16,-21 0-16,21 0 0,-20 0 0,20 0 15,0-21-15,-21 21 0,22-21 16,-22 0-16,21 0 0,-21-1 0,1 1 15,-1-21-15,-21 21 0,0-22 16,21 1-16,-21 0 0,0-1 0,0 1 16,0 0-16,0-1 0,-21 1 15,21 21-15,-21 0 0,-1 0 0,1 21 16,-21 0-16,21 0 0,0 0 0,-22 0 16,22 21-16,-21 0 0,21 0 15,-1 0-15,1 22 0,0-22 16,21 21-16,0 0 0,0-20 15,0 20-15,0 0 0,0-21 0,0 22 16,21-22-16,0 21 0,1-21 0,-1 1 16,0-22-16,21 21 0,-21 0 15,22-21-15,-1 0 0,0 0 0,1 0 16,-1 0-16,0-21 0,1 0 16,-1-1-16,0 1 0,1 0 0,-22-21 15,21 21-15,-21-22 0,22 1 0,-22-22 16,21 22-16,-21-21 15,1 20-15,-1-20 0,0-1 0,0 1 16,0 20-16,0-20 0,1 21 0,-22-1 16,21 22-16,-21 0 0,0 0 15,0 42 1,0 0-16,-21 21 0,-1 1 0,1-1 16,21 0-16,-21 1 0,0 20 0,0-20 15,0 20-15,21-21 0,0 1 16,-22 20-16,22-20 0,0-1 0,0 0 15,0 1-15,0-1 0,0-21 16,0 21-16,0-20 0,0-1 0,22 0 16,-1 0-16,0-21 15,0 0-15,0 0 0,0 0 16,1 0-16,-1-21 0,0 21 16,21-21-16,-21 0 0,1-1 15,-1 1-15,0 0 0,0 0 0,-21-21 16,21 20-16</inkml:trace>
  <inkml:trace contextRef="#ctx0" brushRef="#br0" timeOffset="149180.09">18902 13293 0,'0'0'0,"-21"0"15,21 21-15,21-21 16,0 0-16,0 0 0,21 0 15,1 0-15,-1 0 0,0 0 16,22 0-16,-22 0 0,22 0 0,-1 0 16,-20 0-16,-1 0 0,0 0 15,1 0-15,-22 0 0,0 0 0,0 0 16,-42 0 15</inkml:trace>
  <inkml:trace contextRef="#ctx0" brushRef="#br0" timeOffset="151321">20997 13653 0,'0'0'16,"0"-22"-16,21-20 15,1 21-15,-22 0 0,0 0 16,21-1-16,0 1 0,-21 0 0,21 0 16,-21 0-16,0 0 15,0-1-15,0 1 0,0 0 0,0 0 16,0 0-16,0 0 0,0-1 15,-21 1-15,0 0 0,0 0 0,-1 0 16,-20 21-16,0 0 0,-1 0 0,1 0 16,0 0-16,-1 21 0,-20 0 15,-1 0-15,22 22 0,0-22 0,-22 42 16,43-20-16,-21-1 0,21 21 16,21-20-16,0-1 0,0 22 0,0-22 15,21 0-15,0-21 0,21 22 16,-21-22-16,22 0 0,-1-21 0,0 0 15,22 0-15,-22 0 16,1 0-16,-1 0 0,0-21 0,1 0 16,-1 0-16,-21-22 0,0 22 15,0-21-15,1 21 0,-22-22 0,21 1 16,-21 0-16,0 20 0,0-20 16,0 21-16,0-21 0,0 20 0,0 1 15,0 42 1,0 1-1,0 20-15,0-21 0,0 0 16,0 22-16,0-1 0,21-21 16,-21 21-16,0-20 0,21-1 0,-21 21 15,21-42-15,0 21 0,1 0 16,-1-21-16,0 0 0,21 0 16,-21 0-16,1 0 0,20-21 15,-21 21-15,21-21 0,-20 0 0,-1 0 16,0-22-16,21 22 0,-21 0 15,1-21-15,-1-1 0,0 22 0,0-21 16,0 21-16,0-22 0,-21 22 0,22 0 16,-1 0-16,0 0 0,0 21 15,0 0-15,0 0 0,1 0 16,-1 0 0,-21 21-16,21-21 15,-21 21-15,0 0 31,21-21-15,-21-21 0,0 0-16,0 0 15,0 0-15,-21 21 16,0 0-16,21-22 16,-21 22-16,-1 0 0,1 0 15,0 0-15,0 22 0,0-1 16,0 0-16,-1 0 0,1 0 15,0 0-15,0 22 0,0-22 0,0 21 16,21 1-16,0-1 0,0 0 16,0 1-16,0-1 0,0-21 0,21 21 15,0-20-15,0 20 0,21-21 16,1 0-16,-1 0 0,-21-21 0,43 0 16,-22 22-16,0-22 0,1 0 15,-22 0-15,21 0 0,1-22 0,-22 1 16,21 21-16,-21-21 0,0-21 15,1 21-15,-1-22 0,0 1 0,0 0 16,0-1-16,0 1 0,1 0 16,-22-1-16,21 22 0,0-21 15,0 21-15,0-1 0,0 1 0,-21 0 16,22 0-16,-1 21 0,0 0 16,0 0-16,0 0 15,-21 21-15,0 0 0,0 0 16,21 1-16,-21-1 15,22-21-15,-22 21 16,21-21 0,0 0-1,-21-21-15,0 0 16,0-1-16,0 1 0,0 0 16,0 0-1,-21 0 1,0 21-16,-1 0 15,1 0-15,0 0 0,0 21 16,0 0-16,0 0 0,-1 0 16,1 1-16,0-1 0,0 21 0,0-21 15,0 22-15,-1-1 0,22 0 16,-21-21-16,21 22 0,0-1 0,0-21 16,0 22-16,0-22 0,0 0 15,21 21-15,1-21 0,-1-21 0,0 22 16,0-1-16,0-21 0,22 0 0,-1 0 15,-21 0-15,21 0 0,22 0 16,-22-21-16,1-1 0,20 1 16,-21 0-16,1 0 0,-1-21 15,0 20-15,1-20 0,-1 0 0,-21 21 16,0-22-16,22 1 0,-43 0 16,21-1-16,-21 22 0,0 0 0,0-21 15,0 20-15,0 1 16,-21 21-16,0 0 15,-1 0-15,1 21 0,0 1 16,0-1-16,0 21 0,0-21 16,21 22-16,0-1 0,0-21 0,0 21 15,0 1-15,0-1 0,0-21 16,0 22-16,21-22 0,-21 21 16,42-21-16,-21 0 0,0 1 15,22-22-15,-1 21 0,0-21 0,1 0 16,-1 0-16,0 0 0,1 0 15,-1-21-15,0 21 0,-20-22 0,20 1 16,0-21-16,-21 21 0,22 0 0,-22-22 16,0 1-16,0 0 0,22-1 15,-22-20-15,-21 20 0,21 1 0,0 0 16,-21 21-16,21-22 0,-21 22 16,0 0-16,0 0 0,-21 21 46,21 21-46,0 0 0,-21 0 16,21 0-16,-21 22 0,21-1 0,-21 0 16,21 22-16,0-1 0,0 1 15,0-1-15,0 1 0,0 21 0,0-22 16,0 1-16,0-1 0,0 1 0,0-1 16,0 1-16,0-1 0,-22 1 15,1-1-15,0 1 0,-21-1 0,21 1 16,-22-22-16,1 0 0,0 22 15,20-22-15,-20 0 0,0-20 16,21 20-16,-1-21 0,1 0 0,0 0 16,21 1-16,-21-1 0,63-42 31,-21-1-31,1 1 0,-1 0 16,0 0-16,21-21 0,-21 20 15,22-20-15,-22 0 0,21-1 0,-21 1 16,1-21-16,20 20 0</inkml:trace>
  <inkml:trace contextRef="#ctx0" brushRef="#br0" timeOffset="151668.79">23770 13801 0,'0'0'0,"0"-64"0,0 1 0,-21-1 16,0 22-16,-22 0 0,22-1 0,0 1 16,0 21-16,21 0 15,0-22-15,-21 22 0,21 0 16,0 0-16,21 21 15,0 0-15,21 0 0,-20 0 0,20 0 16,-21 0-16,21 0 0,-20 0 16,20 21-16,-21 0 0,0-21 0,0 21 15,-21 0-15,0 1 0,0 20 16,0-21-16,0 0 0,-21 0 0,0 22 16,-21-22-16,21 0 0,-1 0 15,-20 0-15,21 1 0,0-1 16,0 0-16,-22 0 0,43 0 0,-21-21 15,0 21-15,0-21 16,21 22-16,0-1 0,21-21 31,0 0-31,0 0 16,22-21-16,-22-1 0,21 1 16,0 0-16,1 0 0,-1 0 0</inkml:trace>
  <inkml:trace contextRef="#ctx0" brushRef="#br0" timeOffset="152015.6">24617 12954 0,'0'0'0,"21"-42"15,0 21-15,-21-22 0,21 22 0,-21 0 16,21 0-16,-21 0 0,22 21 16,-22 21-1,0 0 1,0 21-16,0-21 0,0 22 0,-22 20 15,1-20-15,21-1 0,-21 21 16,21-20-16,-21 20 0,0-20 0,0 20 16,-1-21-16,1 22 0,0-22 15,21 1-15,-21 20 0,0-21 16,21-20-16,-21 20 0,21-21 0,0 21 16,0-20-16,0-1 0,0 0 15,0 0-15,21-21 16,0 0-1,0 0-15,0 0 0,0 0 0,1-21 16,-1 0-16,0 0 0,21-1 16,-21 1-16,1 0 0,-1-21 0,0 21 15,0-22-15,0 22 0,0-21 0,1-1 16</inkml:trace>
  <inkml:trace contextRef="#ctx0" brushRef="#br0" timeOffset="152284.4">24490 13166 0,'0'0'0,"-43"0"0,22 0 0,0 0 0,42 0 31,0 0-31,1 0 16,20 0-16,0 0 0,22 0 16,-1-21-16,-20 21 0,20 0 0,1 0 15,-1 0-15,-21 0 0,1 0 16,-1 0-16,0-22 0,-20 22 0,-1 0 15,0 0-15,0 0 16,-42 0 15,0 0-31,-22 0 16,22 0-16,0 22 0,-21-22 0,-1 21 16,1 0-16</inkml:trace>
  <inkml:trace contextRef="#ctx0" brushRef="#br0" timeOffset="153055.74">13293 15367 0,'0'0'0,"0"-63"16,0 20-16,0 22 0,0 0 15,0 0-15,0 0 0,-22-1 16,1 1-16,0 0 0,0 21 0,0 0 15,0 0-15,-22 0 0,22 0 16,-21 0-16,-1 21 0,1-21 16,21 43-16,-43-22 0,22 21 15,0 0-15,21 1 0,-22-1 0,1 22 16,21-22-16,0 21 0,-1-20 16,1-1-16,21 0 0,0 1 0,0-1 15,0 0-15,0 1 0,0-22 16,21 0-16,1 0 0,-1-21 0,0 0 15,0 0-15,21 0 0,1-21 16,-22 0-16,21 0 0,1-22 0,-22 1 16,21 21-16,-21-21 0,22-1 15,-22 1-15,0-22 0,-21 22 0,0 0 16,21-1-16,-21 1 0,21 0 16,-21 21-16,0-1 0,0 1 15,0 0-15,0 42 16,21 22-1,-21-22-15,22 0 0,-1 21 0,-21 1 16,0-1-16,21 0 0,-21 1 16,21-1-16,-21-21 0,21 21 0,-21 1 15,0-22-15,21 21 0,1-21 16,-22 1-16,21-1 0,0-21 0,0 0 16,0 0-16,0 0 15,1 0-15,-1 0 0</inkml:trace>
  <inkml:trace contextRef="#ctx0" brushRef="#br0" timeOffset="153448.51">13547 15261 0,'0'0'0,"0"-21"0,0 0 16,0 0-16,0 0 15,21 21-15,0 0 16,0 0-16,21 0 0,-20 21 15,-1-21-15,0 42 0,21-21 16,-21 22-16,1-22 0,-1 21 16,0 0-16,0 1 0,-21-1 0,21 0 15,-21 1-15,0-1 0,0 0 16,0 1-16,0-22 0,0 0 0,-21 0 16,0 0-16,0 1 0,0-22 15,21-22 1,0 1-16,0 0 15,0 0-15,0-21 0,0 20 16,21-20-16,-21 0 0,21-1 0,0-20 16,0 21-16,0-1 0,1-20 15,-1 20-15,0 22 0,0-21 16,0 21-16,0 0 0,1 21 16,-1 0-16,0 0 0,0 0 0,0 0 15,-21 21-15,21 0 0,1 0 16,-1 0-16,0 0 0,0 22 0</inkml:trace>
  <inkml:trace contextRef="#ctx0" brushRef="#br0" timeOffset="156536.35">14838 15536 0,'0'0'0,"0"-21"0,0 0 0,21 0 16,-21-21-16,0 20 0,0 1 0,0-21 15,-21 21-15,21-22 0,-21 22 16,-1 0-16,1 21 0,0-21 0,0 21 16,-21 0-16,20 0 0,1 21 15,-21 0-15,21 0 0,-22 1 0,22 20 16,0 0-16,-21 1 0,21-1 16,-1 0-16,1 1 0,0-22 0,21 21 15,0-21-15,0 0 0,0 1 16,0-1-16,21 0 0,0-21 0,1 0 15,20 0-15,-21 0 0,0 0 16,22 0-16,-22 0 0,21-21 16,-21 0-16,22-1 0,-22-20 0,21 21 15,-21 0-15,0 0 0,-21-22 16,22 22-16,-22-21 0,0 21 0,0-1 16,21 1-16,-21 0 0,0 0 15,0 42 1,0 0-1,0 22-15,0-22 0,-21 21 0,21 0 16,-22 1-16,22-1 0,-21 0 16,21 22-16,0-1 0,0 1 0,0-1 15,0 1-15,0 21 0,0-22 0,0 22 16,0-1-16,0-20 0,0 21 16,0-1-16,0-20 0,0 20 15,0 1-15,0 0 0,0-22 16,0 22-16,0-22 0,0 1 0,0-1 15,0 1-15,0-22 0,0 1 16,-21-1-16,21 0 0,-21-21 0,0 1 16,21-1-16,-21-21 0,-1 0 0,1 0 15,0 0-15,-21-21 0,21-1 16,-22 1-16,22-21 0,-21 21 0,21-22 16,-1 1-16,1-21 15,21-1-15,0 1 0,0-1 0,21-21 0,1 1 16,-1-1-16,21-21 15,0 0-15,1 1 0,-1-1 0,22 0 16,-1 0-16,22-21 0,-22 42 16,22-20-16,0-1 0,-1 21 0,-20 0 15,-22 22-15,22-1 0,-43 1 16,0-1-16,-21 22 0,0 21 0,0-21 16,-21 20-16,0 1 0,-1 21 15,-20 0-15,0 0 0,21 0 0,-22 21 16,1 1-16,21-1 0,-22 0 0,22 0 15,21 0-15,0 0 16,0 22-16,0-22 0,0 0 0,21 0 16,1 0-16,20-21 0,-21 22 15,21-1-15,-20 21 0,20-21 0,-21 0 16,21 1-16,-20-1 0,-1 0 16,0 0-16,0 0 0,-21 0 15,0 1-15,0-1 0,21-21 0,0 21 16,1-21-1,-1 0-15,0 0 0,0-21 16,0 0-16,22-1 0,-22 1 16,0 0-16,0 0 0,0-21 0,0-1 15,-21 22-15,22-21 16,-1-1-16,0 22 0,-21-21 0,0 21 16,0 0-16,21-1 0,-21 1 15,0 42 1,0 1-1,0 20-15,-21-21 0,21 0 16,0 22-16,0-22 0,0 21 0,0-21 16,0 22-16,0-22 0,0 0 15,0 0-15,0 0 0,0 0 0,21 1 16,0-22-16,0 21 16,1-21-16,-1 0 0,0 0 0,0 0 15,0-21-15,0-1 0,1 22 16,-1-21-16,0 0 0,0-21 15,0 21-15,0-22 0,1 22 0,-1-21 16,-21-1-16,21 1 0,-21 21 16,0-21-16,0 20 0,0 1 0,0 42 31,0 1-31,-21-1 16,21 21-16,-21-21 0,21 22 15,-22-22-15,22 21 0,0 0 0,0-20 16,0 20-16,0-21 0,0 21 0,22-20 15,-1-1-15,0 0 0,21 0 16,-21-21-16,1 0 16,20 0-16,-21 0 0,21 0 0,1 0 15,-22-21-15,21 21 0,-21-21 16,22 0-16,-22-1 0,0 1 0,0 0 16,-21-21-16,21-1 0,1 22 15,-22-21-15,21 0 0,-21-1 0,0 22 16,0-21-16,0 21 0,0-1 15,0 44 17,0-1-32,-21 0 0,21 0 0,-22 21 15,1-20-15,21 20 0,0-21 16,0 21-16,-21-20 0,21-1 16,-21 0-16,21 0 0,0 0 0,0 0 15,0 1-15,0-1 16,0-42-1,0-1 1,21 1-16,-21 0 0,21 0 16,0 0-16,-21 0 0,22-22 0,-1 22 15,-21-21-15,21 21 0,0-22 16,-21 22-16,0 0 0,21 0 0,0 21 16,1 21 15,-22 0-31,21 0 0,-21 22 15,0-22-15,0 0 0,21 0 16,0 21-16,-21-20 0,0-1 0,0 0 16,21-21-16,-21 21 0,21 0 15,1-21 1,-1 0 0,0 0-16,0-21 15,0 0-15,-21 0 0,21 0 0,1-22 16,-1 22-16,0-21 0,0 21 15,0-22-15,22 1 0,-22 21 0,0 0 16,0-22-16,-21 22 16,21 21-16,-21-21 0,0 42 15,0 0 1,0 0-16,0 1 0,0-1 16,0 21-16,0-21 0,0 0 0,0 22 15,0-22-15,0 0 0,0 0 16,0 0-16,21 22 0,1-43 0,20 21 15,-21 0-15,21 0 0,1-21 16,-1 0-16,0 0 0,1 0 0,20 0 16,-20 0-16,-1 0 0,21 0 0,-20 0 15,-22-21-15,21 0 0,-21 21 16,22-42-16,-22 20 0,-21 1 16,21-21-16,-21 21 0,0-22 15,0 22-15,0-21 0,0 21 0,0 0 16,0-1-16,-21 1 0,0 21 15,0 0-15,-1 0 0,1 0 0,0 0 16,21 21-16,-21 1 0,21-1 0,-21 21 16,21-21-16,0 0 0,0 22 15,0-22-15,0 21 0,0-21 0,0 1 16,21-1-16,0 0 0,-21 0 16,21 0-16,0-21 0,22 21 0,-22-21 15,0 0-15,21 0 0,1 0 16,-22 0-16,21 0 0,-21-21 15,22 0-15,-22 21 0,0-21 0,0 0 16,22 0-16,-22-22 0,0 22 16,-21 0-16,21-21 0,-21 20 0,21 1 15,-21 0-15,0 0 0,0 0 16,-21 21 0,0 21-1,21 0-15,0 0 0,-21 0 16,21 1-16,-21-1 0,-1 21 0,22-21 15,-21 0-15,21 1 0,0-1 16,0 0-16,0 0 0,0 0 16,0 0-16,21-21 31,-21-21-31,22 0 16,-1 21-16,-21-21 0,21-21 0,-21 20 15,21 1-15,0 0 0,-21-21 16,21 21-16,1-1 0,-1 1 0,-21 0 15,21 0-15,-21 0 0,21 0 16,-21 42 0,0 0-1,0 0-15,0 0 0,0 0 0,0 1 16,21-1-16,-21 21 0,21-21 16,-21 0-16,22 1 0,-1-1 15,0-21-15,21 21 0,-21 0 0,1 0 16,20-21-16,-21 0 0,21 0 15,-20 0-15,-1 0 0,0 0 0,0 0 16,0 0-16,0 0 0,-21-21 0,22 0 16,-1 0-16,-21 0 0,21-1 15,-21-20-15,0 21 0,21-43 0,-21 22 16,21-21-16,-21 20 0,0-20 16,21-1-16,1 1 0,-1 20 15,0 1-15,-21 0 0,0-1 0,21 22 16,-21 0-16,21 0 0,-21 0 15,0 42 1,0 0-16,0 0 16,0 0-16,-21 22 0,0-1 0,21 0 15,-21 22-15,0-22 0,-1 22 16,22-22-16,0 22 0,-21-22 0,21 0 16,-21 1-16,21-1 0,0 0 15,0 1-15,0-22 0,21 21 0,0-21 16,-21 0-16,22-21 0,-1 22 0,0-22 15,21 0-15,-21 0 0,1 0 16,-1 0-16,21 0 0,-21 0 0,22 0 16,-22-22-16,0 1 15,21 0-15,-21 0 0,22 0 0,-22-22 16,21 22-16,-21-21 0,1 21 0,-1-22 16,0 22-16,-21-21 0,0 21 15,0 0-15,0-1 0,-21 22 16,0 0-16,-1 0 0,-20 0 15,21 0-15,0 22 0,21-1 0,0 0 16,-21 0-16,21 0 0,0 0 16,0 1-16,0-1 0,0 0 0,21 0 15,0 0-15,0 0 0,-21 1 16,21-1-16,0 0 0,1-21 16,-1 21-16,0 0 0,0-21 15,-42 0 16,0 0-31,0 0 16,-1 0-16,1 0 16,0 0-16,0-21 0,0 21 15,21-21 1,-21 21-16,-1-21 0,22 0 16,-21 21-16,21-22 0</inkml:trace>
  <inkml:trace contextRef="#ctx0" brushRef="#br0" timeOffset="156808.73">18648 14859 0,'0'0'0,"-21"0"16,-1 0-16,44 0 15,20 0-15,0 0 16,1 0-16,20 0 0,-21 0 15,22 0-15,-1 0 0,1 0 0,-22 0 16,22 0-16,-1 0 16,-20 0-16,-1 0 0,0 0 0,1 0 15,-1 0-15,-21 0 0,0 0 16,-42 0 0,0 0-1,-21 0-15,-1-21 0</inkml:trace>
  <inkml:trace contextRef="#ctx0" brushRef="#br0" timeOffset="203756.41">974 17145 0,'-22'0'0,"1"0"15,0 0 1,0 0-16,0 0 16,0 21-16,-1-21 15,1 0-15,0 0 0,0 0 16,0 0-16,0 0 0,-1 0 0,1 0 15,0 0-15,0 0 0,0 0 16,0 0-16,-1 0 0,1 0 16,0 0-16,0 0 15,0 0-15,21-21 16,0 0 15,21 21-15,21 0-16,-21 0 15,22 0-15,-22 0 0,21 0 0,1 0 16,20 0-16,-21 0 0,22 21 16,-1-21-16,-20 0 0,41 21 15,-20-21-15,-1 21 0,22-21 0,-21 22 16,-1-22-16,1 0 0,-1 21 16,1-21-16,-1 0 0,-21 0 15,22 21-15,-22-21 0,1 0 0,-1 21 16,0-21-16,-21 0 0,1 0 15,20 0-15,-21 0 0,0 0 16,0 0 0,-21-21-1,0 0-15,0 0 0,-21 21 16,0-22-16,0 1 0,0 0 16,0 0-16,-22 0 0,22 0 0,-21-1 15,-1 1-15,22 0 0,-21 0 16,0 0-16,-1 0 0,22-1 15,-21 1-15,21 21 0,-22-21 0,22 0 16,0 21-16,0 0 0,21-21 16,-21 21-1,42 0 17,0 21-17,0-21-15,0 0 0,0 21 16,1-21-16,-1 0 0,0 21 15,21-21-15,-21 21 0,22-21 0,-22 0 16,21 0-16,-21 0 0,1 0 16,20 0-16,-21 0 0,0 0 0,0 22 15,1-22-15,-1 0 0,0 0 16,0 0-16,0 0 0,-21 21 16,0 0-16,0 0 15,0 0 1,0 0-16,-21 1 0,0-1 15,-21 0-15,20 21 0,1-21 16,-21 1-16,21 20 0,-22-21 16,1 21-16,21-20 0,-21 20 0,20-21 15,-20 0-15,21 22 0,0-22 16,0 0-16,21 0 0,0 0 0,-22-21 16,22 21-16,0 1 0,0-1 15,22-21 48,-1-21-48,-21-1-15,42 1 0</inkml:trace>
  <inkml:trace contextRef="#ctx0" brushRef="#br0" timeOffset="207040.51">4593 16616 0,'21'0'78,"-21"-21"-47,0 0-15,-21-1-1,0 22-15,21-21 16,-21 21-16,0 0 0,-1-21 15,1 21-15,0-21 16,0 21-16,0 0 0,0 0 0,-1 0 16,1 0-16,0 0 15,0 0-15,0 0 0,0 0 0,-1 0 16,1 0-16,0 21 0,0-21 16,0 21-16,0 0 0,-1 1 0,1-1 15,0 21-15,21-21 16,0 0-16,0 1 0,-21-1 15,21 21-15,0-21 0,0 0 0,0 22 16,0-22-16,0 21 0,0-21 16,0 1-16,0-1 0,21 0 15,0 0-15,-21 0 0,21 0 16,1-21-16,-1 22 0,0-22 0,0 0 16,0 0-16,22 0 0,-22 0 15,21 0-15,-21 0 0,22-22 0,-1 1 16,0 0-16,1 0 0,-1 0 15,0-22-15,1 22 0,-1-21 0,0 0 16,1-1-16,-22 1 0,21 0 16,-21-1-16,0 1 0,1-22 0,-1 22 15,0 0-15,-21-1 16,0 1-16,21 0 0,-21-1 0,21 1 16,-21 0-16,0-1 0,0 1 15,0 21-15,0 0 0,0 0 0,0-1 16,0 44-1,-21-1 1,0 0-16,21 0 0,-21 21 16,0 1-16,21-1 0,-22 0 0,1 22 15,0-22-15,21 22 0,-21-22 16,21 22-16,-21-22 0,21 21 0,0 1 16,0-22-16,0 1 0,0-1 15,0 0-15,0 1 0,21-22 0,0 21 16,0-21-16,0 0 15,1-21-15,20 22 0,-21-22 0,0 0 16,0 0-16,22 0 0,-22 0 16,21-22-16,-21 1 0,22 0 0,-22 0 15,0 0-15,21-22 0,-20 22 16,-1-21-16,0 21 0,0-22 0,0 22 16,-21-21-16,0 21 0,21 0 15,-21-1-15,22 1 0,-22 0 16,0 42 15,0 0-31,0 1 0,0-1 16,-22 0-16,1 0 0,21 21 0,0-20 15,0 20-15,0-21 0,0 0 16,0 22-16,0-22 0,0 0 0,0 0 16,0 0-16,21 0 0,-21 1 15,22-22-15,-1 0 0,0 0 0,21 0 16,-21 0-16,1 0 0,-1 0 15,21 0-15,-21-22 0,0 1 0,22 0 16,-22-21-16,0 21 0,0-22 16,0 1-16,-21 0 0,0-1 0,22 1 15,-22 0-15,0-1 16,0 1-16,0 0 0,0-1 0,-22 22 16,1 0-16,0 0 0,-21 0 15,21-1-15,-1 22 0,-20 0 0,0 0 16,21 0-16,-22 22 0,22-1 0,-21-21 15,21 21-15,-22 0 0,22 0 16,0 0-16,21 1 0,0 20 0,0-21 16,0 0-16,0 0 0,0 1 15,21-22-15,-21 21 0,42 0 16,-20-21-16,-1 0 0,0 0 0,21 0 16,1 0-16,-22 0 0</inkml:trace>
  <inkml:trace contextRef="#ctx0" brushRef="#br0" timeOffset="207747.26">5927 16722 0,'0'0'0,"0"21"16,21-21 0,0 0-1,0 0-15,0 0 16,0 0-16,1 0 15,-1 0-15,0-21 0,0 0 0,0 21 16,0-22-16,1 1 0,-1 0 0,-21 0 16,21 0-16,0 0 15,-21-1-15,21 22 0,-21-21 0,0 0 16,0 0 0,-21 21-1,0 0-15,0 0 0,0 0 16,21 21-16,-22 0 0,1-21 0,0 21 15,0 1-15,21 20 0,0-21 0,-21 0 16,21 0-16,0 22 0,0-22 16,0 21-16,0-21 0,0 1 0,0-1 15,21 21-15,0-21 16,0 0-16,0-21 0,-21 22 0,22-1 16,-1-21-16,0 0 0,21 0 15,-21 0-15,1 0 0,-1 0 0,21 0 16,-21-21-16,22-1 0,-1 1 15,-21 0-15,21-21 0,1 21 0,-1-22 16,-21 22-16,22-21 0,-22-1 16,0 22-16,0-21 0,0 21 0,-21 0 15,21-1-15,-21 1 0,-21 21 32,0 0-32,0 21 0,0-21 0,0 22 15,-1-1-15,1 0 16,0-21-16,21 21 0,0 0 0,0 0 15,0 1-15,0-1 0,0 0 16,0 0-16,21 0 0,0 0 0,22 1 16,-22-22-16,0 21 0,0 0 0,0-21 15,1 0-15,-1 21 0,-42-21 47,-1 0-47,-20 0 0,21 0 0,0 0 16,-22 0-16,22 0 0,0 0 15,0 0-15,0 0 0,0 0 16,-1 0-16,1 0 0,21-21 16,0 0-16</inkml:trace>
  <inkml:trace contextRef="#ctx0" brushRef="#br0" timeOffset="208455.86">8043 16489 0,'0'0'0,"0"-21"0,0 0 0,0-1 16,-21 22 15,0 22-31,21-1 16,-21 0-16,21 0 0,-21 21 0,21-20 15,-22 20-15,1 0 0,21 1 16,-21-1-16,0 0 0,0 1 0,21-22 16,-21 21-16,-1-21 0,1 0 15,21 1-15,0-1 0,-21-21 16,21-21-1,0-1 1,0 1-16,21 0 0,0-21 16,1-1-16,-1 1 0,0 0 15,0-1-15,0 22 0,22-21 0,-22 0 16,21-1-16,-21 22 0,22 0 16,-22 0-16,0 0 0,21-1 0,-21 22 15,1 0-15,-1 0 0,0 0 16,0 0-16,0 0 0,-21 22 0,21 20 15,-21-21-15,0 0 0,0 22 16,0-1-16,0-21 0,-21 21 0,0 1 16,21-1-16,-21-21 0,21 22 15,-21-22-15,21 21 0,0-21 0,0 0 16,0 1-16,21-22 31,0 0-31,0 0 0,0-22 16,1 1-16,-1-21 0,0 21 15,21 0-15</inkml:trace>
  <inkml:trace contextRef="#ctx0" brushRef="#br0" timeOffset="208855.84">8869 16362 0,'0'0'0,"-21"0"15,-1 0-15,1 0 0,0 0 16,0 21-16,0 0 0,0 22 15,-1-22-15,-20 0 0,21 21 16,0 1-16,0-1 0,-1-21 0,1 21 16,21 1-16,0-1 0,0 0 15,0-20-15,0 20 0,0-21 0,0 0 16,0 0-16,21 1 0,1-22 16,20 0-16,-21 21 0,0-21 0,22 0 15,-22 0-15,21 0 0,0-21 0,-20-1 16,-1 1-16,21 0 0,-21 0 15,0 0-15,1-22 0,-22 1 0,0 21 16,0-21-16,0-1 0,0 1 16,0 21-16,0-22 0,-22 22 15,1 0-15,21 0 0,-42 21 16,21 0-16,0 0 0,-1 0 0,1 0 16,-21 0-16,21 0 0,-22 21 0,22 0 15,0 0-15,0 1 0,0-1 16,0 0-16,-1 0 0,22 0 0,0 0 15,0 1-15,0-1 0,22-21 16,-1 0-16,21 0 0</inkml:trace>
  <inkml:trace contextRef="#ctx0" brushRef="#br0" timeOffset="209191.65">9525 16214 0,'0'0'15,"0"-43"-15,0 22 0,0 0 0,0 0 16,-21 21 15,0 21-31,21 0 0,-22 0 0,1 22 16,0-22-16,21 21 0,-21 1 16,0 20-16,0-21 0,-1 1 15,22-1-15,-21 0 0,21 22 0,-21-22 16,21 1-16,0-1 0,0 0 15,0 1-15,0-1 0,0-21 0,0 21 16,0-20-16,0-1 0,0 0 16,0 0-16,0 0 0,21 0 0,0-21 15,1 0-15,-1 0 16,0 0-16,0 0 16,0 0-16,0-21 0,1 0 15,-22 0-15,21-21 0,0 20 0,0-20 16,0 21-16</inkml:trace>
  <inkml:trace contextRef="#ctx0" brushRef="#br0" timeOffset="209411.52">9229 16489 0,'0'0'15,"0"21"-15,21 0 16,0-21-16,21 0 15,-21 0-15,1 0 0,20 0 0,-21 0 16,21 0-16,1 0 0,-22-21 16,21 21-16,-21 0 0,1 0 0,20-21 15,-21 0-15,0 21 16,0 0-16,1-21 0,-1 21 0,0 0 16,0-22-16</inkml:trace>
  <inkml:trace contextRef="#ctx0" brushRef="#br0" timeOffset="211235.85">11155 16997 0,'0'-21'0,"0"0"16,0-1-1,0 1-15,0 0 0,21 0 0,0 0 16,0 0-16,0-22 16,1 22-16,-1-21 0,0-1 0,21 1 15,-21 0-15,22-1 0,-22 1 16,21 0-16,-21-22 0,1 22 0,-1-22 16,0 1-16,-21 21 0,21-22 15,-21 22-15,0-22 0,0 22 0,0 0 16,-21 20-16,0 1 0,21 0 15,-21 0-15,-1 21 0,1 0 0,0 0 16,0 21-16,0 0 0,-22 22 0,22-1 16,0 21-16,0 1 0,0-1 15,0 22-15,21-21 0,-22 20 16,1-20-16,0-1 0,21 22 16,0-22-16,-21 1 0,21-22 0,-21 1 15,21-1-15,0 0 0,0-21 16,0 1-16,0-1 0,0 0 0,21-42 31,-21 0-15,21-22-16,0 22 0,0-21 15,-21-1-15,22 1 0,-1 21 0,0-21 16,0-1-16,0 22 0,0-21 16,1 21-16,-1 21 0,-21-22 0,21 22 15,0 0-15,0 0 0,0 22 16,1-22-16,-22 21 0,21 0 15,-21 21-15,21-21 0,-21 1 0,0 20 16,21-21-16,0 21 0,-21-20 16,21 20-16,-21-21 0,22 0 0,-1 0 15,0 1-15,0-1 0,0 0 16,22-21-16,-22 0 0,0 0 0,21 0 16,1 0-16,-1 0 0,0 0 15,1-21-15,-1 0 0,0-1 0,-21 1 16,22 0-16,-22-21 0,21 21 15,-21-22-15,1 22 0,-22-21 16,0-1-16,0 1 0,0 21 0,0-21 16,0 20-16,0 1 0,-22 0 15,22 0-15,-21 0 0,-21 21 0,21 0 16,0 0-16,-1 0 0,-20 0 16,21 21-16,-21 0 0,-1 0 0,22 0 15,-21 22-15,21-1 0,-22 0 0,22 1 16,0-1-16,21 0 0,0-20 15,-21 20-15,21 0 0,0-21 0,0 1 16,0-1-16,21 0 0,0 0 16,0 0-16,0-21 0,1 0 0,-1 0 15,0 0-15,0 0 16,21-21-16,-20 0 0,-1 0 0,21 0 16,-21-1-16,0 1 0,1-21 15,-1 21-15,0-22 0,0 22 0,0-21 16,0 21-16,-21 0 0,22 21 0,-22 21 31,0 0-15,21 0-16,-21 0 15,0 22-15,0-22 0,0 0 0,21 0 16,-21 0-16,0 0 0,21 1 16,0-1-16,-21 0 0,21-21 15,1 0-15,-1 0 16,0 0-16,0 0 0,0 0 15,0 0-15,1-21 0,-1 21 0,0-21 16,-21-1-16,21 1 0,0-21 16,0 21-16,1-22 0,-1 22 0,-21-21 15,21 21-15,0-22 0,-21 22 16,21 0-16,-21 0 0,21 21 31,-21 21-31,0 0 16,0 0-16,0 1 0,0-1 0,0 0 15,0 0-15,0 21 0,0-20 16,0-1-16,0 0 0,0 0 0,0 0 16,0 0-16,0 1 15,0-1-15,22 0 0,-1-21 16,0 0-16,0 0 16,0 0-16,0-21 15,1 0-15,-1-1 0,0 1 0,0 0 16,0 0-16,0 0 0,1-22 15,20 1-15,-21 21 0,0-21 0,0 20 16,1 1-16,-1-21 0,0 42 16,0-21-16,-21 0 0,21 21 15,-21 21 17,0 0-32,0 0 15,0 0-15,-21 0 0,21 1 0,0 20 16,0-21-16,0 0 0,0 0 15,0 1-15,0-1 0,0 0 16,21 0-16,0-21 0,1 0 16,-1 0-16,0 0 0,0 0 0,0 0 15,0 0-15,22 0 0,-22 0 16,0-21-16,21 0 0,-20 0 0,-1-1 16,21 1-16,-21-21 0,0 21 0,1-22 15,-22 22-15,21-21 16,-21 21-16,21-22 0,-21 22 0,0 0 15,0 0-15,0 0 0,-21 21 16,0 0-16,-1 0 16,1 21-16,0-21 0,0 21 0,0 0 15,0 22-15,-1-22 0,22 0 16,0 21-16,0 1 0,0-22 0,0 21 16,0 0-16,0-20 0,0 20 15,0-21-15,22 21 0,-1-20 0,0-1 16,21 21-16,1-21 0,-1-21 0,21 21 15,-20-21-15,-1 0 16,0 0-16,1 0 0,-22-21 0,21 0 16,1 0-16</inkml:trace>
  <inkml:trace contextRef="#ctx0" brushRef="#br0" timeOffset="211991.84">16954 16806 0,'0'0'0,"-21"-21"0,-21 0 15,21 21-15,21-21 0,-21 0 16,21 0-16,-22 21 0,22-22 15,0 1 1,22 21-16,-1 0 0,0 0 16,0 0-16,21 21 0,1 1 15,-22-1-15,21 21 0,1-21 16,-1 22-16,0-1 0,1 0 0,-22 22 16,21-22-16,-21 0 0,-21-20 15,0 20-15,0 0 0,0-21 0,0 1 16,-21-1-16,0 0 0,0-21 0,0 0 15,-1 0-15,1 0 16,21-21-16,0 0 16,0-1-16,0 1 15,0 0-15,0-21 0,0-1 0,21 1 0,1 0 16,-1-1-16,21-20 16,-21 21-16,0-1 0,22 1 0,-22 21 15,0-22-15,21 22 0,-20 0 16,-1 21-16,0 0 0,0-21 0,0 21 15,0 0-15,1 0 0,-1 21 16,0-21-16,-21 21 0,21 0 0,-21 1 16,21-1-16,-21 0 0</inkml:trace>
  <inkml:trace contextRef="#ctx0" brushRef="#br0" timeOffset="213312.27">17843 17060 0,'0'0'0,"0"22"0,22-22 15,-1 0 1,0 0-16,0 0 0,0 0 16,0 0-16,1-22 0,20 1 15,-21 21-15,0-21 0,0 0 0,-21-21 16,22 20-16,-22 1 0,0 0 16,21-21-16,-21 21 0,0-1 0,0 1 15,0 0-15,0 0 0,-21 0 16,-1 0-16,1 21 0,0 0 0,0 0 15,0 21 1,0 0-16,-1 21 0,1-21 0,0 22 16,21-22-16,0 21 0,-21 1 15,21-1-15,0 0 0,0-21 0,0 22 16,0-22-16,0 21 0,21-21 16,-21 1-16,42-1 0,-20-21 0,-1 0 15,21 0-15,-21 0 0,22 0 16,-1 0-16,0 0 0,22-21 0,-22-1 15,0-20-15,22 21 0,-22-21 0,1-1 16,-1 1-16,0-22 0,1 1 16,-1 21-16,-21-22 0,0 1 0,0-1 15,1 1-15,-1-1 16,0 22-16,0-22 0,-21 22 0,0 21 16,0-22-16,0 22 0,0 0 15,0 42 1,-21 22-16,0-22 15,0 21-15,-1 0 0,22 1 0,-21 20 16,0-20-16,0 20 0,21 1 0,0-22 16,0 21-16,-21-20 0,21-1 15,0 0-15,0 1 0,0-1 0,21-21 16,0 22-16,-21-22 0,21 0 16,0-21-16,1 0 0,-1 21 0,21-21 15,-21 0-15,0 0 16,1-21-16,-1 0 0,0 0 0,0-1 15,0 1-15,0-21 0,1 0 16,-1-1-16,0 1 0,-21 21 0,21-22 16,-21 1-16,21 21 0,-21 0 15,0 0-15,0-1 0,0 44 16,0-1-16,0 0 16,0 21-16,-21-21 0,21 22 15,-21-1-15,21-21 0,-21 22 16,21-22-16,0 21 0,0-21 0,0 0 15,0 1-15,0-1 0,0 0 16,21 0-16,0-21 0,0 0 16,0 0-16,1 0 0,20 0 15,-21-21-15,0 21 0,0-21 16,1 0-16,-1-1 0,0 1 0,0-21 16,0 21-16,0-22 0,1 1 15,-1 21-15,-21-21 0,0 20 0,21 1 16,-21 0-16,0 0 0,21 21 0,-21 21 31,0 0-31,-21 0 16,21 22-16,0-22 0,-21 0 15,21 0-15,0 22 0,0-22 16,0 0-16,0 21 0,0-21 16,0 1-16,0-1 0,21-21 0,0 21 15,-21 0-15,21-21 0,0 0 16,1 0-16,-1 0 0,0 0 0,0 0 15,0 0-15,0 0 0,1 0 0,-1-21 16,0 21-16,0-21 0,-21 0 16,21-22-16,0 22 0,-21 0 0,22-21 15,-1-1-15,0 22 0,-21-21 16,21 21-16,0-1 0,0 1 0,1 0 16,-1 0-16,0 0 0,0 21 15,0 0-15,0 0 0,1 0 16,-1 0-16,-21 21 0,21 0 15,0-21-15,0 21 0,-21 22 0,21-22 16,-21 0-16,0 21 0,0-21 0,0 1 16,0-1-16,0 21 0,0-21 15,0 0-15,0 1 0,-21-22 0,21 21 16,-21 0-16,21-42 47,0 0-47,0-1 0,0-20 15,0 21-15,0 0 0,21-22 16,-21 22-16,21-21 0,1 21 16,-22-22-16,21 22 0,0 0 0,-21 0 15,21 0-15,-21 0 0,21 21 16,-21-22-16,21 22 16,1 0-16,-1 0 15,0 0 1</inkml:trace>
  <inkml:trace contextRef="#ctx0" brushRef="#br0" timeOffset="213844.6">20849 16679 0,'-21'0'31,"0"0"-31,0 22 16,-1-1-1,1 0-15,21 0 0,0 0 16,0 22-16,-21-22 0,21 0 16,-21 0-16,21 0 0,-21 22 0,21-22 15,0 0-15,0 0 0,-21 0 16,21 0-16,0 1 0,-22-1 0,22 0 16,-21-21-1,0 0 1,21-21-1,0 0-15,0-1 16,0-20-16,0 21 0,0 0 0,21-22 16,0 1-16,1 0 0,-1-1 15,0 22-15,21-21 0,-21 0 0,1 20 16,20-20-16,-21 21 0,21 0 16,1 0-16,-22 21 0,21-22 0,1 22 15,-1 0-15,0 0 0,1 0 16,-1 22-16,0-1 0,1 0 0,-22 0 15,0 0-15,-21 22 0,0-22 16,0 21-16,0 0 0,0-20 16,-21 20-16,0-21 0,-1 21 0,1-20 15,0-1-15,0 0 0,0 0 16,21 0-16,0 0 0,-21-21 0,-1 0 16,22-21 15,-21 21-31,21-21 0,-21 0 15,21 0-15,-21 0 0,21-1 16</inkml:trace>
  <inkml:trace contextRef="#ctx0" brushRef="#br0" timeOffset="214119.45">19071 16341 0,'0'0'0,"-42"0"0,-1 0 0,22 0 15,42 0 1,22 0-16,-22 0 0,21 0 16,22 0-16,-22 0 0,22 0 15,-1 0-15,1 0 0,20 0 16,-20 0-16,-22 0 0,22 0 15,-1-21-15,-21 21 0,1 0 0,-1 0 16,0-22-16,1 1 0,-22 21 0,0 0 16,0-21-16,0 21 0</inkml:trace>
  <inkml:trace contextRef="#ctx0" brushRef="#br0" timeOffset="214679.66">23961 16298 0,'0'0'15,"0"-21"-15,0 0 0,0-21 0,-22 21 16,22-1-16,0 1 0,-21-21 0,21 21 16,0 0-16,0-1 15,-21 22-15,0 0 16,0 0-16,0 22 16,-1 20-16,1-21 0,21 21 15,-21 22-15,0-22 0,0 22 16,0-1-16,-1 1 0,1-1 0,0 1 15,0-1-15,0 1 0,0-1 0,-1 1 16,22-22-16,0 22 0,0-43 16,0 21-16,0-21 0,0 22 0,22-22 15,-22 0-15,21-21 16,0 0-16,-21-21 16,0 0-16,0-1 15,0-20-15,0 21 0</inkml:trace>
  <inkml:trace contextRef="#ctx0" brushRef="#br0" timeOffset="-214029.51">23177 16679 0,'0'0'16,"-21"0"-16,-42 43 0,63-22 16,0 0-1,42-21 1,-21 0-16,0 0 15,22 0-15,-1 0 0,22-21 0,-22 0 16,21 0-16,1-1 0,-1 22 16,1-21-16,-22 0 0,22 0 0,-22 0 15,0 0-15,1 21 0,-22-22 16,0 22-16,0 0 0,0-21 16,1 21-16,-22 21 31,0 1-31,-22 20 15,22-21-15,0 0 0,-21 0 16,21 1-16,0 20 0,0-21 0,0 0 16,0 22-16,0-22 0,0 0 0,0 0 15,21 0-15,1-21 0,-1 21 16,0-21-16,21 0 0,-21 0 0,22 0 16,-1 0-16,0-21 0,1 21 15,20-21-15,-20 0 0,-1 0 16,0 0-16,1-22 0,-1 22 15,0 0-15,-21 0 0,1-22 0,-1 22 16,0 0-16,-21 0 0,0 0 16,0 0-16,-42 21 31,20 0-31,1 21 16,0 0-16,0 0 0,0 0 0,0 0 15,-22 22-15,22-1 0,0-21 16,0 22-16,0 20 0,21-21 0,0 1 15,-22-1-15,22 22 16,0-22-16,0 21 0,0-20 0,0 20 16,0 1-16,0-22 0,0 22 15,0-1-15,0 1 0,0-1 0,0 1 16,0-1-16,0-21 0,0 1 16,0 20-16,0-42 0,-21 22 0,0-1 15,0-21-15,0 0 0,0 1 16,-1-22-16,-20 0 0,21 0 0,-21 0 15,20 0-15,-20 0 0,-21 0 16,20-22-16,1-20 0,-22 21 0,1 0 16,21-22-16,-22 22 0,22-21 15,-1 21-15,1-22 0,21 22 0,0 0 16,0-21-16,21 21 0,0-1 16,0 1-16,0 0 0,21 0 15,0-21-15,0 20 0,0 1 0,22 0 16,-1-21-16,0 21 0,1-22 15,20 1-15,-21 21 0,22-22 0</inkml:trace>
  <inkml:trace contextRef="#ctx0" brushRef="#br0" timeOffset="-213667.72">25146 16468 0,'0'0'0,"0"-21"15,-21 42 1,0 0 0,-1 0-16,1 0 0,0 22 0,0-1 15,0 0-15,0 1 0,-1 20 16,1-21-16,0 22 0,-21-1 0,21-20 16,-1 20-16,1 1 0,0-22 15,21 22-15,-21-22 0,0 21 0,0 1 16,-1-22-16,1 22 0,0-22 0,21 22 15,-21-22-15,21 21 16,-21-20-16,21-1 0,0 0 0,0-20 0,0 20 16,0-21-16,0 0 15,0 0-15,0 1 0,21-22 32,-21-22-32,21 1 0,-21 0 15,21-21-15,-21 21 16,0-1-16,0 1 0,21-21 0,-21 21 15</inkml:trace>
  <inkml:trace contextRef="#ctx0" brushRef="#br0" timeOffset="-213324.91">24786 17018 0,'0'0'0,"0"-42"0,0-1 0,0 1 15,0 21-15,0-21 0,0 20 16,0 1-16,21-21 0,-21 21 0,21 0 15,1 21-15,-1-22 0,0 1 0,0 0 16,0 21-16,22-21 0,-22 21 16,21 0-16,-21 0 0,22 0 0,-22 0 15,21 0-15,-21 0 0,0 21 16,-21 0-16,0 0 0,0 22 0,0-22 16,0 0-16,0 21 0,-21-20 15,0-1-15,0 0 0,-21 21 0,20-21 16,1 1-16,0-22 0,0 21 15,0 0-15,0-21 0,-1 0 16,1 21-16,0-21 0,21-21 47,21 0-31,0 0-16,1 21 0,-1-22 0,0 1 15</inkml:trace>
  <inkml:trace contextRef="#ctx0" brushRef="#br0" timeOffset="-212889.16">25336 16849 0,'0'0'0,"0"21"0,0 0 32,22-21-32,-1 0 15,0 0-15,0 0 0,0-21 0,0 0 16,1 0-16,20 21 0,-21-22 15,0 1-15,0 0 0,1 0 0,-1 0 16,-21 0-16,0-22 0,0 22 16,0 0-16,0 0 0,0 0 15,-21 21 1,-1 0-16,1 21 16,0 0-16,0 0 0,0 0 0,0 0 15,-1 22-15,1-1 0,21-21 16,0 22-16,-21-22 0,21 21 0,-21 0 15,21-20-15,0 20 0,0-21 16,0 0-16,0 0 0,0 1 0,21-1 16,0 0-16,0-21 0,1 21 15,-1-21-15,21 0 0,-21 0 16,0 0-16,1 0 0,-1 0 0,21 0 16,-21 0-16,0-21 0,1 21 15,-1-21-15,0 21 16,-21-21-16,0-1 15,0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0:58:36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974 0,'0'0'0,"0"-21"15,0-1-15,0 1 0,0-21 0,0 21 16,0 0-16,0-22 0,0 22 0,0 0 16,0 0-16,0 0 15,0-1-15,0 1 0,0 42 32,-21 1-17,21-1-15,-21 21 0,-1 0 0,1 22 16,0-1-16,0 1 0,0-1 15,0 22-15,-1-21 0,-20 20 16,21-20-16,0 20 0,-22 1 0,22-21 16,0 20-16,0-20 0,21 20 15,0-20-15,-21-22 0,21 22 16,0-22-16,0 0 0,0-20 0,0 20 16,0-21-16,0 0 15,0 0-15,0 1 16,0-44-1,0 1-15,0 0 0,0 0 16,0-21-16,0-1 0</inkml:trace>
  <inkml:trace contextRef="#ctx0" brushRef="#br0" timeOffset="522.69">3323 1439 0,'0'0'0,"-21"-21"0,-21-21 0,20 21 0,1 0 16,0-1-16,0-20 0,21 21 15,0-21-15,-21 20 16,21-20-16,0 0 0,0 21 0,0-22 16,0 1-16,21 0 0,0-1 15,0 1-15,22 21 0,-1-22 16,0 22-16,1 0 0,20 0 16,-21 21-16,22 0 0,-1 0 0,-20 0 15,20 42-15,-20 1 0,20-1 16,-21 21-16,1 1 0,-1 21 0,-21-22 15,22 22-15,-22-1 16,0 1-16,-21 0 0,21-1 0,-21 1 16,0 0-16,21-22 0,-21 1 0,0-1 15,0 1-15,0-22 16,0 0-16,0-20 0,21 20 0,-21-21 16,22 0-16,-22-42 15,0 0 1,0 0-16,0-22 0,0 1 15,21 0-15,-21-22 0,21-20 16,-21 20-16,0-21 0,21 22 0,0-22 16,0 1-16,1-1 0,-22 0 15,21 22-15,0-22 0,0 0 16,-21 22-16,21-1 0,0 1 0,-21 21 16,0-1-16,0 22 15,22-21-15,-22 21 0,0-1 16,21 22-16,-21 22 15,0-1 1,0 21-16,0-21 0,0 22 0,0-1 16,0 0-16,0 1 0,0-1 15,0 21-15</inkml:trace>
  <inkml:trace contextRef="#ctx0" brushRef="#br0" timeOffset="1318.75">4805 1609 0,'-21'0'16,"-1"21"-16,1 0 0,0-21 16,0 21-16,0 0 0,0 22 15,-1-22-15,1 21 0,0-21 16,0 22-16,21-22 0,-21 21 0,21-21 15,0 22-15,0-22 0,0 0 16,21 0-16,0-21 0,0 21 16,22-21-16,-22 0 0,0 0 15,21 0-15,-21 0 0,22 0 0,-22 0 16,0 0-16,21 0 0,-20-21 16,-1 21-16,-21-21 0,0 0 0,21 0 15,-21-22-15,0 22 0,0-21 16,0 21-16,0-22 0,0 1 15,0 21-15,0-21 0,0-1 0,0 1 16,0 21-16,0-22 0,0 22 16,0 0-16,0 0 0,0 0 0,0 0 15,21-1-15,0 22 16,0 0-16,1 0 0,-1 0 16,0 0-16,0 0 0,0 22 15,0-1-15,1 0 0,-1 21 0,-21-21 16,21 22-16,0-1 0,-21 0 15,21 1-15,-21-1 0,0 0 16,0 1-16,0-1 0,0 0 0,0-20 16,0 20-16,0-21 0,0 0 15,0 0-15,0 1 0,0-1 0,0-42 47,0-1-47,0-20 16,0 21-16,0-21 0,0-1 0,0-20 0,0 20 15,21-20-15,1 21 16,-1-22-16,0 22 0,0-1 16,0 22-16,0-21 0,22 21 0,-22 0 15,0-1-15,0 22 0,22 0 16,-22 0-16,0 0 0,0 0 0,0 22 16,0-1-16,1 21 0,-1-21 15,-21 22-15,0-1 0,0 0 0,0 22 16,0-22-16,0 0 0,-21 1 15,-1-1-15,22-21 0,-21 22 16,21-22-16,0 0 0,0 0 0,0 0 16,-21 0-16,21 1 15,21-22 1,0-22 0,1 1-16,-1 0 0,0 0 15,0 0-15</inkml:trace>
  <inkml:trace contextRef="#ctx0" brushRef="#br0" timeOffset="2223.23">6286 2074 0,'0'0'0,"-21"22"0,0-22 16,21-22 15,0 1-31,0 0 0,21 0 0,0-21 16,1-1-16,20 1 0,-21 0 15,21-22-15,-20 1 0,20 20 0,-21-20 16,21-1-16,-20 22 0,-1 0 16,0-1-16,-21 1 0,0 0 15,0 20-15,0 1 0,-21 21 16,0 0-1,-1 0-15,1 21 0,-21 1 0,21-1 16,0 21-16,-1-21 0,22 22 16,0-1-16,0-21 0,0 21 0,0 1 15,0-1-15,22-21 0,-1 22 16,0-22-16,0 21 0,21-21 16,-20 0-16,-1 22 0,0-22 0,0 0 15,0 0-15,0-21 0,-21 21 16,0 1-16,0-1 15,-21-21 1,0 0-16,0 0 16,0 0-16,0-21 0,-1 21 15,1-22-15,0 22 0,0 0 0,0-21 16,0 21-16,-1 0 0,1 0 16,21 21-1,0 1-15,0-1 16,0 0-16,0 0 0,21-21 15,1 21-15,-1 0 0,0-21 16,0 22-16,21-1 0,1-21 0,-22 0 16,21 0-16,1 0 0,20 0 15,-21 0-15,1 0 0,-1-21 0,-21-1 16,22 1-16,-1 0 16,-21 0-16,0 0 0,0-22 0,1 1 15,-1-21-15,0 20 0,0-20 16,-21-1-16,21 1 0,0-1 0,-21 1 15,22-1-15,-1 1 0,-21-1 16,21 1-16,-21 20 0,21 1 16,-21 0-16,0-1 0,0 22 0,0 0 15,0 0-15,0 42 32,0 21-32,0-20 0,0 20 0,0 0 15,0 22-15,-21-22 0,21 22 16,-21-22-16,21 21 0,-21 1 15,21-1-15,0 1 0,-22-1 16,22 1-16,-21-1 0,21 1 0,0-22 16,0 1-16,0-1 0,0-21 15,0 21-15,0-20 0,0-1 0,21 0 16,1-21-16,-1 0 16,0 0-16,0 0 15,0-21-15,-21 0 0,21-1 16,-21-20-16,22 21 0,-22-21 0,0-1 15</inkml:trace>
  <inkml:trace contextRef="#ctx0" brushRef="#br0" timeOffset="2431.11">7218 1588 0,'-43'0'0,"86"0"0,-128 0 16,64 0-16,0 0 0,0 0 15,-1 0-15,44 0 16,-1-22-1,0 22-15,21 0 0,1 0 0,-22-21 16,21 21-16,0 0 0,-20 0 16,20-21-16,0 21 0,1 0 0,-22-21 15,21 21-15,0 0 0,-20 0 16,20 0-16,-21 0 0,0 0 0,0 0 16</inkml:trace>
  <inkml:trace contextRef="#ctx0" brushRef="#br0" timeOffset="3998.79">8043 2074 0,'0'0'0,"21"0"0,1 0 15,-1 0-15,0-21 0,0 0 16,0 0-16,-21 0 0,21 0 15,1-1-15,-1 1 0,-21-21 16,0 21-16,0-22 0,0 1 16,0 0-16,0-1 0,0 22 0,0-21 15,0 21-15,-21-22 0,-1 22 16,1 21-16,-21-21 0,21 21 0,0 0 16,-22 0-16,1 0 0,0 21 15,-1 0-15,1 1 0,0 20 0,-1 0 16,1 1-16,21-1 0,-22 0 15,22 1-15,0-1 0,0 0 0,21 1 16,0-1-16,0-21 0,0 21 16,0-20-16,21-1 0,0 0 15,0 0-15,22-21 0,-22 0 16,0 0-16,21 0 0,-20 0 0,20 0 16,0 0-16,-21-21 0,22 0 15,-22 0-15,21-1 0,-21 1 0,1-21 16,-1 0-16,0-1 0,0 1 15,-21 0-15,0-1 0,21-20 0,-21 20 16,21 1-16,-21 21 0,0-21 16,0 20-16,0 1 0,0 0 0,0 0 15,-21 21 1,21 21 0,-21 0-16,0 0 15,21 1-15,0 20 0,0-21 0,-21 21 16,21 1-16,0-1 0,0 0 15,0-20-15,0 20 0,0 0 0,0-21 16,21 1-16,-21 20 0,21-21 16,0 0-16,0-21 0,-21 21 0,22 1 15,-1-22-15,0 0 16,0 0-16,0 0 0,22 0 0,-22 0 0,0-22 16,0 1-16,0 0 0,0 0 15,1 0-15,-1-22 0,0 1 0,0 0 16,-21-22-16,21 22 15,0-22-15,-21 1 0,0-1 0,22 1 16,-22-1-16,21 1 0,-21-22 16,21 22-16,-21-1 0,0 1 0,0-1 15,0 22-15,21 0 0,-21-22 16,0 43-16,0 0 0,0 0 16,0-1-16,0 44 15,0-1-15,0 21 16,0 22-16,-21-1 0,0 1 0,21-1 15,-21 1-15,-1 20 16,1-20-16,21 20 0,-21-20 0,21 21 0,-21-22 16,21 1-16,0-1 0,0 1 15,0-22-15,0 0 0,0 1 16,0-1-16,21-21 0,0 0 16,0 0-16,1 1 0,-1-22 0,0 0 15,0 0-15,0 0 0,22 0 16,-22-22-16,0 1 0,21 0 0,-21 0 15,1-21-15,20 20 0,-21-20 16,0-21-16,0 20 0,1 1 0,-1 0 16,0-1-16,0 1 0,-21 21 15,0 0-15,21-1 0,-21 1 0,0 42 32,0 22-32,0-22 15,0 0-15,0 21 0,0 1 16,0-22-16,0 21 0,0 1 0,0-22 15,0 21-15,0-21 0,21 0 16,-21 22-16,22-22 0,-1 0 0,0 0 16,21-21-16,-21 0 0,1 21 15,-1-21-15,0 0 0,21 0 16,-21 0-16,1-21 0,-1 21 16,0-42-16,0 21 0,0 0 0,0-22 15,22 22-15,-22-21 0,0-1 16,0 1-16,0 0 0,-21 21 15,22-22-15,-1 22 0,0 0 0,-21 0 0,0 0 16,21 21 0,0 0 31,-42 0 46,0 21-77,0-21-16,0 21 0,-1 21 0,22-21 16,-21 1-16,0 20 0,21-21 15,0 21-15,-21-20 0,21 20 0,0-21 16,0 0-16,0 22 0,0-22 15,0 0-15,0 0 0,0 0 0,21 0 16,-21 1-16,21-22 0,0 21 16,1-21-16,-1 0 0,0 0 15,0 0-15,0 0 0,0 0 16,1 0-16,-1-21 0,0 21 0,21-22 16,-42 1-16,43 0 0,-43 0 15,21 0-15,0-22 0,0 22 16,0 0-16,0 0 0,-21 0 0,22-22 15,-22 22-15,0 0 0,0 0 16,0-21-16,0 20 0,0-20 0</inkml:trace>
  <inkml:trace contextRef="#ctx0" brushRef="#br0" timeOffset="4210.97">9525 1122 0,'-21'0'16,"42"0"-16,-63 0 0,20 0 0,1 0 16,0 0-16</inkml:trace>
  <inkml:trace contextRef="#ctx0" brushRef="#br0" timeOffset="4391.38">8382 1334 0,'0'0'0,"-64"21"0,22 0 0,-21 0 0,20-21 15,22 0-15,0 21 0,63-21 16,-21 0-16,22 0 15,-1 0-15,22 0 0,-1 0 16,1-21-16,-1 21 0,1-21 0,-1 0 16,1 21-16,-1-21 0</inkml:trace>
  <inkml:trace contextRef="#ctx0" brushRef="#br0" timeOffset="6250.25">10520 1757 0,'0'0'0,"0"-42"0,0 20 0,0-20 16,0 21-16,0 0 15,0 0-15,0-1 0,0 44 32,0-1-32,0 21 15,0 0-15,0 1 0,21-1 16,-21 0-16,0 1 0,0-1 0,0 0 15,0 1-15,0-1 0,0 0 16,0-20-16,0 20 0,0-21 0,0 0 16,0 0-16,0 1 15,0-44 1,0 1-16,0 0 16,0 0-16,0 0 0,0-22 15,0 1-15,0 0 0,0-1 16,21 1-16,0-21 0,0 20 0,-21 1 15,43 0-15,-22-1 0,0 22 16,0 0-16,22 0 0,-22 0 0,21 21 16,-21 0-16,0 0 0,22 21 15,-22 0-15,0 0 0,0 0 0,0 22 16,1-1-16,-1-21 0,-21 21 16,0 1-16,0-1 0,0-21 0,0 22 15,21-22-15,-21 0 0,0 21 16,0-21-16,0 1 15,21-22 1,-21-22 0,21 1-1,0 0-15,-21-21 0,22 21 16,-22-22-16,21 1 0,0 0 0,0-22 16,0 22-16,0-1 0,1 1 15,-1 0-15,0 21 0,0-22 16,0 22-16,0 21 0,-21-21 0,22 21 15,-1 0-15,-21 21 16,21 0-16,-21 0 0,0 1 0,0 20 16,0 0-16,0 1 0,0-1 15,0 0-15,0 1 0,0 20 16,0-42-16,0 22 0,0-1 0,0 0 16,0-21-16,21 1 0,0-1 15,0 0-15,1-21 0,-1 21 0,21-21 16,-21 0-16,22 0 0,-1 0 15,0 0-15,1 0 0,-1-21 0,0 0 16,1 0-16,-1-1 0,0 1 16,1 0-16,-1-21 0,0-1 0,-21 1 15,1 0-15,-1-1 0,0 1 16,0 0-16,-21-1 0,0 1 16,0 21-16,0-21 0,0 20 15,-21 22-15,0 0 16,0 0-16,-22 0 0,22 22 15,0-1-15,0 21 0,-22-21 0,22 22 16,0-1-16,0 0 0,0 1 16,0-1-16,21-21 0,0 21 0,0-20 15,0 20-15,21-21 0,0 0 16,0 0-16,21-21 0,1 0 0,-1 22 16,0-22-16,22 0 0,-22 0 0,22 0 15,-22-22-15,22 1 16,-22 0-16,21 0 0,-20 0 0,-1-22 0,0 22 15,-20-21-15,20 0 16,0 20-16,1-20 0,-22 0 0,21-1 16,-21 22-16,0 0 0,-21 0 15,0 0-15,22 0 0,-22 42 32,0 0-32,0 0 0,0 21 0,-22-20 15,22 20-15,0-21 0,0 21 16,-21-20-16,21 20 0,0-21 0,0 21 15,0-20-15,0-1 0,0 0 16,0 0-16,0 0 0,0 0 16,21-21 15,-21-21-31,0 0 0,0 0 16,0 0-16,22-22 0,-22 22 15,21-21-15,-21 0 0,21-1 0,0 1 16,-21 0-16,21-22 0,0 22 15,22 21-15,-22-22 0,21 22 0,1 0 16,-1 0-16,0 0 0,1 21 16,-1 0-16,0 0 0,1 21 0,-22 0 15,21 0-15,-21 21 0,0-20 16,1 20-16,-1 0 0,-21 1 16,0-1-16,0 0 0,0 1 15,0-22-15,0 21 0,0 0 0,0-20 16,-21-1-16,-1 21 0,1-21 15,21 0-15,0-42 32,0-21-17,0 21-15,0-22 0,21 1 16,1 0-16,-22-1 0,21-20 16,0 21-16,0-22 0,21 22 0,-20-22 15,-1 22-15,21 0 0,0 20 16,1 1-16,-1 0 0,22 21 15,-22 0-15,0 0 0,1 21 16,-1 0-16,0 1 0,1-1 0,-22 21 16,0 0-16,-21 1 0,0-1 15,0 0-15,0 1 0,0-1 0,0 0 16,0 1-16,0-22 0,-21 21 16,21-21-16,-21 1 0,21-1 0,0 0 15,-22-21-15,22-21 31,0 0-31,22-1 16,-1-20-16,0 0 0</inkml:trace>
  <inkml:trace contextRef="#ctx0" brushRef="#br0" timeOffset="6810.93">14668 762 0,'0'0'16,"0"-42"-16,0-1 0,0 22 0,0 0 15,-21 0-15,21 0 0,-21 21 16,0 0-16,0 21 16,21 0-16,0 21 0,0 1 0,-21 20 15,21 1-15,-22-1 0,22 22 16,0-22-16,-21 22 0,21-21 0,0 20 16,0-20-16,0 20 15,0-20-15,0-1 0,0 1 0,0-22 16,0 22-16,0-22 0,0 0 15,0-20-15,0 20 0,0-21 0,0 0 16,0 0-16,0-42 31,0 0-31,0-21 16,21 21-16,-21-22 0,22 1 0,-1 21 16,-21-22-16,21 1 0,0 0 15,0-1-15,0 22 0,1-21 0,-1 21 16,0 0-16,0-1 0,21 1 15,1 21-15,-22 0 0,21 0 16,1 0-16,-1 21 0,0 1 0,-21-1 16,22 0-16,-22 21 0,0-21 15,0 22-15,-21-1 0,0 0 0,0 1 16,-21-1-16,0 0 0,-21-20 16,-1 20-16,22-21 0,-21 0 0,-1 0 15,1 1-15,21-1 0,-21 0 16,20 0-16,-20-21 0,21 21 0,0-21 15,0 0-15,-1 0 0,22 21 16,0-42 15,22 0-15,-1 21-16,0-21 0,0 0 0,21 0 16,-20-1-16,20 1 0</inkml:trace>
  <inkml:trace contextRef="#ctx0" brushRef="#br0" timeOffset="7202.7">15388 1651 0,'0'0'0,"-21"0"0,0 0 16,42 0 15,0 0-31,21 0 0,-20-21 16,-1 21-16,21-21 0,0 21 0,-20-21 15,20-1-15,0 22 0,-21-21 16,1 0-16,-1 0 0,0 0 0,0 0 16,-21-1-16,0 1 15,-21 21 1,0 0-16,0 0 0,-1 0 16,-20 21-16,21 1 0,-21 20 0,20-21 15,1 21-15,0 1 16,0-22-16,0 21 0,21 1 0,0-1 0,0-21 15,0 21-15,0-20 16,0-1-16,0 0 0,0 0 0,21 0 16,0 0-16,0 1 0,0-22 15,1 0-15,-1 21 0,0-21 0,0 0 16,0 0-16,0 0 0,1 0 0,20 0 16,-21-21-16,0-1 0,0 1 15,22 21-15,-22-21 0,0 0 0</inkml:trace>
  <inkml:trace contextRef="#ctx0" brushRef="#br0" timeOffset="7626.46">16087 1545 0,'0'0'16,"0"-63"0,0 42-16,21-1 0,0 1 15,0 21-15,0-21 0,0 21 0,1 0 16,-1 0-16,21 0 0,-21 0 15,0 0-15,22 0 0,-22 0 0,0 21 16,0 0-16,0 1 0,1-1 16,-1 21-16,-21 0 0,0-20 0,0 20 15,0 0-15,0 1 16,0-22-16,-21 21 0,-1-21 0,1 22 16,0-22-16,0 0 0,0 0 0,0-21 15,21 21-15,-22-21 0,1 0 16,21-21 15,0 0-31,0-21 0,21 20 16,1-20-16,-1 0 0,0 21 15,0-22-15,0 1 0,0 0 0,1-1 16,-1 1-16,0 21 0,0-22 16,0 22-16,0 0 0,1 0 0,-1 0 15,0 21-15,0-21 16,0 21-16,0 0 15</inkml:trace>
  <inkml:trace contextRef="#ctx0" brushRef="#br0" timeOffset="8142.7">17314 1461 0,'0'0'0,"21"0"0,1-22 0,-1 22 15,0-21-15,0 0 0,0 0 0,0 0 16,-21 0 0,0-1-16,-21 22 15,0 0-15,0 0 0,-21 0 16,20 0-16,-20 22 0,0-1 0,-1 0 15,1 0-15,-21 0 0,41 0 16,-20 1-16,0-1 0,21 0 0,-1 0 16,1 0-16,21 0 0,0 1 15,0-1-15,0 0 0,21 0 16,1 0-16,-1-21 16,0 0-16,21 21 0,-21-21 0,1 0 15,20 22-15,0-22 0,-21 0 16,1 21-16,20-21 0,-21 0 0,0 21 15,0 0-15,-21 0 16,22-21-16,-22 21 0,0 1 16,0-1-16,0 0 15,-22 0-15,1-21 0,0 21 0,0-21 16,-21 21-16,20-21 0,1 0 16,0 22-16,-21-22 0,21 0 0,-1 21 15,1-21-15,0 21 0,0-21 0,0 0 16,0 0-1,-1 21-15,1-21 0,0 0 16,0 0 0,0 0-16,0 0 0,-1 0 0,1 0 15</inkml:trace>
  <inkml:trace contextRef="#ctx0" brushRef="#br0" timeOffset="9474.68">4064 2794 0,'0'0'0,"-21"0"0,-22 0 0,-41-21 15,63 21-15,-1 0 16,-20 0-16,21 0 0,0 0 15,0 0-15,-1 0 0,1 0 32,0 0-17,42 0 48,0 0-63,22 0 0,-22 0 0,21-21 15,-21 21-15,22 0 0,20 0 16,-20-21-16,20 21 0,-21 0 0,43-22 16,0 22-16,-1 0 0,1 0 15,21-21-15,0 21 0,0-21 16,-1 21-16,1 0 0,21 0 16,-21-21-16,42 21 0,-21 0 15,21-21-15,-21 21 0,22-21 0,20 21 16,-21-22-16,43 22 0,-22-21 15,0 0-15,22 0 0,-22 21 0,22-21 16,-1 0-16,1-1 0,-22 1 16,21 0-16,-20 0 0,-1 0 0,22 21 15,-22-21-15,0-1 0,1 22 16,-22-21-16,21 0 0,0 21 0,1-21 16,-22 21-16,0-21 0,0 21 15,0 0-15,1-21 0,20 21 16,-42 0-16,21-22 0,0 22 15,-21-21-15,0 21 0,-21 0 0,21-21 16,0 21-16,0 0 0,0-21 16,0 21-16,-21 0 0,21 0 0,0-21 15,0 21-15,-21 0 0,21 0 16,0 0-16,0 0 0,0 0 0,-21 0 16,21 0-16,-22 0 0,1 0 0,0 0 15,0 0-15,21 0 0,-21 0 16,0 0-16,-1 0 0,-20 0 0,21 0 15,-21 0-15,20 0 0,-20 0 16,21 0-16,0 0 0,-22 0 16,22 0-16,-21 0 0,0 0 15,-1 0-15,1-21 0,-22 21 0,1 0 16,-1 0-16,1 0 0,-22 0 16,22 0-16,-22 0 0,-21 0 0,22 0 15,-1-22-15,-21 22 0,0 0 16,0 0-16,1 0 0,-22-21 0,21 21 15,0-21 1,0 21-16,-21-21 16,21 21-16,0 0 15,-42 0 32,0 0-31,0 0-16,0 0 0,-22 0 0,22 0 15,0 0-15</inkml:trace>
  <inkml:trace contextRef="#ctx0" brushRef="#br0" timeOffset="143601.96">4212 4868 0,'21'0'47,"-21"-21"-32,21 21-15,-21-21 0,22 0 16,-22 0-16,21 0 16,0-1-16,-21 1 0,21 0 15,-21 0-15,0 0 16,0 0-16,0-1 0,0 1 0,0 0 16,0 0-16,0 0 0,0 0 15,-21 21-15,0-22 0,0 22 16,-1 0-16,1 0 0,0 0 15,0 0-15,0 0 0,0 0 16,-1 0-16,-20 0 0,21 22 0,0-1 16,0 0-16,-1 0 0,1 0 15,0 0-15,0 1 0,0-1 0,0 21 16,21-21-16,0 22 0,-22-1 16,22-21-16,0 21 0,0 1 15,0-22-15,0 21 0,0-21 16,0 1-16,22-1 0,-1 0 0,0-21 15,0 21-15,0-21 0,0 0 16,1 0-16,20 0 0,-21 0 0,0-21 16,0 21-16,22-21 0,-22 0 15,0-1-15,21 1 0,-20 0 0,-1 0 16,0-21-16,0 20 0,-21 1 16,0-21-16,21 21 0,-21 0 0,0-1 15,0 1-15,0 0 0,0 0 16,0 0-16,0 0 0,0-1 0,0 1 15,0 42 48,0 1-63,0-1 0,0 0 0,0 21 16,0 1-16,0-1 0,0 0 15,21 22-15,-21-22 0,0 22 0,0-1 16,0 1-16,0 20 0,22-20 15,-22-1-15,0 22 0,0 0 0,21-1 16,-21 1-16,21 0 0,-21-1 16,63 1-16,-41-22 0,-22 22 0,0-21 15,0 20-15,0-20 0,0-1 16,0 22-16,0-22 0,21-20 16,-21 20-16,21-20 0,-21 20 0,0-21 15,0-20-15,0 20 0,0 0 0,0-21 16,0 1-16,0-1 0,0 0 15,0 0-15,-21-21 0,0 0 16,-1 0-16,1 0 0,0 0 16,0 0-16,-21-21 0,20 0 0,-20 0 15,21-22-15,-21 22 0,-1-21 0,22-1 16,-21-20-16,21 21 0,-1-22 16,1 1-16,0-1 0,0-21 0,0 22 15,21-1-15,0 1 16,0-1-16,0 1 0,0-1 0,0 1 15,0-1-15,0 1 0,0-1 16,21 1-16,0-1 0,0 22 0,0 0 16,-21-1-16,22 1 0,-1 0 15,0 21-15,0-1 0,0-20 0,0 21 16,1 0-16,-1 0 16,0-1-16,0 22 15,0-21 16</inkml:trace>
  <inkml:trace contextRef="#ctx0" brushRef="#br0" timeOffset="144450.47">4826 5186 0,'0'0'16,"21"0"-16,0 0 0,0 0 31,1-21-31,-1 21 0,-21-21 0,21-1 16,0 22-16,0-21 0,0 0 15,-21 0-15,22 21 0,-1-21 0,0 0 16,-21-1-16,0 1 0,21 0 15,-21 0-15,0 0 0,0 0 0,0-1 16,0 1-16,0 0 0,-21 21 31,0 0-31,0 0 0,-1 0 16,1 0-16,0 21 16,21 0-16,-21 1 0,21-1 0,-21 21 15,21-21-15,0 22 16,-21-22-16,21 21 0,0 0 0,-22 1 15,22-22-15,0 21 0,0 1 16,0-1-16,0-21 0,0 21 0,0-20 16,0-1-16,22 0 0,-22 0 15,21 0-15,0 0 0,0 1 0,0-22 16,0 0-16,1 0 16,-1 0-16,21 0 0,-21 0 0,0 0 15,1-22-15,20 1 0,-21 0 0,21 0 16,1 0-16,-22-22 0,21 22 15,1-21-15,-22 0 0,21-1 0,-21-20 16,22 20-16,-22-20 16,21-1-16,-21 22 0,0-21 0,1-1 15,-1 22-15,0-22 0,0 22 16,0 0-16,0 20 0,-21-20 0,22 21 16,-22 0-16,0 0 0,0-1 15,0 1-15,0 42 31,0 1-15,-22 20-16,1-21 0,21 21 16,-21 1-16,21-1 0,0 0 0,-21 1 15,0 20-15,21-20 0,-21 20 16,-1-21-16,22 1 0,0 20 16,0-20-16,0-1 0,-21 0 0,21 1 15,0-22-15,0 21 0,0-21 16,0 0-16,0 1 0,0-1 0,0 0 15,21 0-15,1 0 16,-1-21-16,0 0 0,0 0 16,0 0-16,0 0 15,1 0-15,-22-21 0,21 0 16,0 21-16,-21-21 0,0 0 16,21-1-16,-21 1 0,21 0 0,-21 0 15,0 0-15,0-22 0</inkml:trace>
  <inkml:trace contextRef="#ctx0" brushRef="#br0" timeOffset="144766.29">5609 4932 0,'21'-21'31,"0"21"-31,1 0 0,20 0 15,-21-21 1,0 21-16,0 0 0,1-22 0,-1 1 16,21 21-16,-21 0 0,0-21 15,1 21-15,-1 0 0,0-21 16,0 21 0</inkml:trace>
  <inkml:trace contextRef="#ctx0" brushRef="#br0" timeOffset="145322.34">8170 4551 0,'0'0'0,"0"-106"16,0 64-16,0-1 0,21 1 15,-21 0-15,0-1 0,22 1 16,-22 21-16,0-21 0,0 20 0,0 1 16,0 0-16,0 0 0,0 0 15,0 42 1,0 0-16,0 0 0,0 22 16,-22 20-16,1 1 0,0-1 0,21 1 15,-21-1-15,-21 106 0,20-84 16,1 0-16,0-22 0,0 22 15,21-22-15,-21 1 0,21-1 0,-21-20 16,21-1-16,-22 0 16,22-20-16,0 20 0,0-21 0,0 0 0,-21 0 15,0-21 17,21-21-32,-21 0 0,21-21 15,-21 21-15</inkml:trace>
  <inkml:trace contextRef="#ctx0" brushRef="#br0" timeOffset="146018.94">7556 4911 0,'0'0'0,"-21"0"0,-21 0 0,21 0 15,0 0-15,21-21 16,21 21 15,0-22-31,21 1 0,1 21 0,20-21 16,1 21-16,-1-21 0,1 0 15,20 0-15,1-1 0,-22 22 0,22-21 16,-21 0-16,20 0 0,-20 0 0,-1 0 16,-20-1-16,20 1 0,-21 0 15,1 0-15,-1 0 0,0 0 0,-20-1 16,-1-20-16,0 21 0,-21-21 16,0 20-16,0 1 0,0-21 0,0 21 15,0 0-15,0-1 0,-21 22 16,0-21-16,-1 21 0,1 0 15,0 0-15,0 0 0,0 21 16,0 1-16,-1 20 0,22-21 16,0 21-16,-21 1 0,0-1 0,21 22 15,-21-22-15,21 21 0,0-20 16,-21 20-16,0 1 0,21-1 0,-22 1 16,22-1-16,-21-20 0,21 20 15,-21-21-15,0 1 0,21-1 0,0 0 16,0-20-16,-21-1 0,21 21 15,-21-42-15,21 21 0,0 0 0,-22-21 16,22-21 15,0 0-31,0 0 0,0-21 0,0 20 16,0-20-16,22 0 0,-1-1 0,0 1 16,0 0-16,0-1 0,22 22 15,-22-21-15,21 0 0,0-1 0,1 22 16,-1 0-16,0 0 0,1 0 15,-1 21-15,-21 0 0,22 0 0,-22 0 16,21 0-16,-21 21 0,-21 21 16,0-21-16,0 22 0,0-22 0,0 21 15,0 0-15,0-20 0,-21 20 0,21-21 16,-21 21-16,0-20 0,0-1 16,21 0-16,0 0 0,-22 0 15,22 0-15,-21 1 0,21-44 47,0 1-31,21 0-16,-21 0 0,0 0 15</inkml:trace>
  <inkml:trace contextRef="#ctx0" brushRef="#br0" timeOffset="146958.13">9080 5038 0,'0'21'0,"22"-21"16,-1 0-1,0 0-15,0 0 16,-21-21-16,21 21 0,0-21 16,1 21-16,-1-22 0,-21 1 0,21 0 15,0 0-15,0 0 0,0 0 0,-21-1 16,0 1-16,0 0 0,0 0 15,0 0-15,-21 21 32,0 0-32,0 21 15,0 0-15,0 0 0,-1 0 16,1 1-16,0-1 0,0 21 16,0-21-16,21 0 0,-21 22 0,21-22 15,-22 21-15,22-21 0,0 1 16,0-1-16,0 0 0,0 0 0,0 0 15,0 0-15,22-21 0,-1 0 0,0 22 16,0-22-16,0 0 0,0 0 16,1 0-16,-1 0 0,21-22 0,-21 22 15,0-21-15,22 0 0,-22 0 16,0 0-16,0 0 0,0-1 16,1 1-16,-1 0 0,0 0 0,0-21 15,0 20-15,0 1 0,1 0 16,-22 0-16,0 0 0,21 0 0,-21-1 15,0 1-15,0 0 0,0 0 16,0 42 15,0 0-31,0 0 16,0 1-16,0-1 0,-21 21 16,-1-21-16,22 0 0,-21 1 15,21 20-15,0-21 0,0 0 0,0 0 16,-21 1-16,21-1 0,0 0 15,0 0-15,0 0 0,21 0 16,0-21-16,1 0 16,20 0-16,-21 0 0,21 0 0,1 0 15,-22-21-15,21 0 0,22 21 16,-22-21-16,0 0 0,1-22 0,-1 22 16,0-21-16,-20 21 0,20-22 0,-21 22 15,0-21-15,0 21 0,1-22 16,-22 22-16,0 0 0,0 0 15,-22 21 1,1 0-16,0 0 16,0 0-16,0 21 0,0-21 0,21 21 0,0 0 15,0 1-15,0-1 16,0 0-16,0 0 0,0 0 0,0 0 16,0 1-16,0-1 0,0 0 15,0 0-15,0 0 0,0 0 16,0 1-16,0-1 0,0 0 0,0 0 15,0 0-15,0 0 16,0 1-16,21-22 47,-21-22-31,21 22-16,-21-21 0,0 0 15,0 0-15,0 0 16,0-22-16</inkml:trace>
  <inkml:trace contextRef="#ctx0" brushRef="#br0" timeOffset="147163.01">9567 4530 0,'0'0'0,"-21"0"0,0 0 0,0 0 15,21-21 1,21 21 15,0 0-31,0 0 16,0 0-16</inkml:trace>
  <inkml:trace contextRef="#ctx0" brushRef="#br0" timeOffset="148202.96">11599 4826 0,'0'0'0,"21"-21"0,-21 0 16,22 0-16,-22-1 0,21 1 15,-21 0-15,0 42 32,0 0-17,-21 1-15,21 20 0,-22-21 16,22 21-16,0 1 0,-21-1 0,21-21 15,-21 22-15,0-1 0,21 0 16,0 1-16,-21-1 0,21-21 16,-21 21-16,21-20 0,-22-1 0,22 0 15,0 0-15,0 0 16,-21-21-16,0 0 16,21-21-1,0 0-15,0 0 0,0 0 0,0-1 16,0 1-16,0-21 0,0 0 0,21-1 15,0 1-15,1-22 0,-1 22 16,0 0-16,0-1 0,0 1 0,0 21 16,22-21-16,-22 20 0,21 1 15,1 21-15,-22-21 0,21 21 16,0 0-16,-20 0 0,20 0 0,0 0 16,-21 21-16,22 0 0,-22 1 15,0-1-15,0 0 0,0 21 0,-21 1 16,0-1-16,0 0 0,0 1 15,0-22-15,0 21 0,0 0 0,0 1 16,0-22-16,0 21 0,-21-21 16,21 1-16,0-1 0,-21 0 15,21 0-15,-21-21 0,21-21 32,0 0-32,0 0 0,0-1 15,0 1-15,21-21 16,0 21-16,-21-22 0,21 1 0,1 0 15,20-22-15,-21 22 0,0 0 0,22-1 16,-22 1-16,21 0 0,-21 20 16,22-20-16,-22 21 0,21 0 0,-21 0 15,22 21-15,-1 0 0,-21 0 16,21 0-16,-20 0 0,-1 21 0,21 0 16,-21 0-16,-21 0 0,21 22 0,-21-1 15,0 0-15,0 1 0,0-1 16,0 0-16,-21 1 0,21-1 0,-21 0 15,0 1-15,0-1 16,0-21-16,-1 0 0,1 0 0,21 1 16,-21-1-16,21 0 0,-21-21 0,21 21 15,0-42 17,0 0-32,21 0 0,0-1 15,0 1-15,-21 0 0,43 0 0</inkml:trace>
  <inkml:trace contextRef="#ctx0" brushRef="#br0" timeOffset="148611.73">13017 4974 0,'0'21'15,"0"-42"-15,-21 42 0,21 1 16,21-22-1,1 0-15,-1 0 0,0-22 16,21 1-16,1 21 0,-22-21 0,21 0 16,0 0-16,1 0 0,-22-22 15,21 22-15,-21 0 0,1 0 0,-1-22 16,-21 22-16,0 0 0,0 0 16,0 0-16,-21 21 15,-1 0-15,1 0 0,0 0 16,-21 0-16,21 21 0,-22-21 15,22 21-15,-21 0 0,21 22 0,-22-22 16,22 21-16,0 0 0,0-20 16,21 20-16,0 0 0,-21 1 0,21-1 15,0-21-15,0 21 0,0-20 0,0 20 16,21-21-16,0 0 0,0 0 16,0 1-16,0-22 0,1 21 0,20-21 15,-21 0-15,21 0 0,1 0 16,-1 0-16,-21 0 0,22 0 0,-1-21 15,0-1-15,-21 1 0,22 0 16</inkml:trace>
  <inkml:trace contextRef="#ctx0" brushRef="#br0" timeOffset="149363.54">13928 4763 0,'0'0'15,"0"-22"1,-22 22-16,1 0 0,0 0 15,0 22-15,0-1 16,0 21-16,21-21 16,0 0-16,-22 22 0,22-22 15,-21 21-15,21-21 0,-21 22 0,21-22 16,0 21-16,0-21 0,0 1 16,-21 20-16,21-21 0,0 0 0,0 0 15,0 1-15,0-44 47,0 1-47,0 0 0,0 0 16,21 0-16,-21-22 0,0 1 0,21 21 15,-21-21-15,21-1 0,1 1 16,-22 0-16,21 20 0,0-20 0,0 21 16,-21 0-16,21-22 0,0 43 15,1-21-15,-1 0 0,0 21 16,0 0-16,0 0 0,0 0 0,1 0 15,-1 0-15,0 21 0,0 0 16,0 1-16,0-1 0,-21 21 0,0-21 16,22 22-16,-22-22 0,0 21 15,0 0-15,0-20 0,0 20 0,0 0 16,-22-21-16,22 1 0,-21-1 0,21 0 16,-21 0-16,21 0 0,-21 0 15,0-21-15,0 0 31,21-21-31,0 0 0,0 0 16,0 0-16,0 0 0,0-22 16,21 1-16,0 21 0,0-22 15,0 1-15,0 0 0,1-1 0,20 1 16,-21 21-16,0-21 0,22 20 0,-22 1 16,21 0-16,-21 0 0,22 21 15,-22 0-15,0 0 0,21 0 0,-21 0 16,1 0-16,-1 21 0,0 0 15,-21 0-15,0 22 0,21-1 0,-21-21 16,0 22-16,0-1 0,0-21 0,0 21 16,0 1-16,-21-22 0,0 21 15,21-21-15,-21 1 0,21-1 16,-22 0-16,22 0 0,0 0 16,22-21 15,-1-21-16,0 0-15,0 0 0,0 0 0,22-1 16</inkml:trace>
  <inkml:trace contextRef="#ctx0" brushRef="#br0" timeOffset="149810.29">15134 4741 0,'0'-21'0,"-21"0"16,0 21-16,0 0 0,-1 0 0,1 0 15,0 0-15,0 21 16,0 0-16,0 1 0,-1-1 0,1 0 16,0 0-16,-21 21 0,21-20 15,-1 20-15,1-21 0,21 21 0,-21 1 16,0-22-16,0 21 0,21 1 0,-21-22 16,21 0-16,0 21 0,0-21 15,0 1-15,0-1 0,0 0 16,21 0-16,21-21 15,-21 0-15,0 0 0,1 0 0,20 0 0,0 0 16,-21 0-16,22-21 0,-1 21 16,-21-21-16,22 0 0,-22-1 15,0-20-15,21 21 0,-21-21 0,1-1 16,-1 1-16,-21 0 0,0-1 0,21 1 16,-21 0-16,0-1 0,0 1 15,0 0-15,0 20 0,0 1 0,-21 0 16,0 0-16,-1 21 0,1 0 15,0 0-15,0 0 0,-21 0 0,20 0 16,-20 0-16,21 0 0,-21 21 16,20 0-16,1 0 0,0 1 15,0-1-15,21 0 0,0 0 0,0 0 16,0 0-16,0 1 0,21-1 16,0 0-16,0-21 0</inkml:trace>
  <inkml:trace contextRef="#ctx0" brushRef="#br0" timeOffset="150278.32">15346 4868 0,'0'0'0,"0"-21"16,0 0-16,0 0 0,0-21 15,0 20-15,21 1 16,0 0-16,0 21 15,0 0-15,1 0 0,20 0 0,-21 0 16,0 0-16,0 0 0,22 21 16,-22 0-16,0 1 0,0-1 0,0 21 15,-21-21-15,22 22 0,-22-22 16,0 21-16,0-21 0,0 22 0,0-22 16,0 21-16,0-21 0,-22 22 15,22-22-15,-21 0 0,0 0 0,0 0 16,0 0-16,0-21 15,21-21 17,0 0-32,0 0 0,21 0 15,-21 0-15,21-22 0,0 1 16,0 21-16,0-22 0,1 1 0,-1 0 16,0 21-16,0-22 0,0 22 15,0-21-15,1 21 0,-22-1 0,21 1 16,0 21-16,0-21 0,0 0 15,0 21-15,1 0 16,-1 0-16,0 0 16,0 0-16,0 0 15,0 21-15,1-21 0</inkml:trace>
  <inkml:trace contextRef="#ctx0" brushRef="#br0" timeOffset="151014.89">16341 4741 0,'0'0'0,"21"0"16,-21 22 15,0-1-31,0 0 0,-21 0 16,-1 0-16,22 0 0,-21 1 15,21-1-15,0 0 0,-21 0 0,21 0 16,0 0-16,0 22 0,0-22 16,0 0-16,0 0 0,21 0 15,0-21-15,1 0 0,-1 22 16,0-22-16,0 0 0,21 0 0,-20 0 16,20 0-16,-21-22 0,0 1 0,22 21 15,-22-21-15,21-21 0,-21 21 16,0-1-16,1-20 0,-1 21 15,0-21-15,0 20 0,0-20 0,0 21 16,-21 0-16,0-22 0,0 22 16,22 0-16,-22 0 0,0 0 15,0 0 1,0 42 15,0 0-31,0 0 0,0 0 16,0 0-16,-22 1 0,22-1 0,-21 21 15,21-21-15,-21 22 0,21-1 16,-21 0-16,21 1 0,0 20 0,-21-21 16,0 22-16,21-22 15,-22 22-15,22-1 0,0 1 0,0-1 16,0 1-16,0 20 0,0-20 0,0-1 16,0 1-16,0 21 0,0-22 15,0 1-15,0-1 0,0 1 0,0-1 16,0 1-16,0-1 0,0 1 0,0-1 15,0-21-15,0 22 0,0-22 16,0 1-16,-21-1 0,0 0 0,0 1 16,-21-22-16,20 0 0,-20 0 0,0 0 15,-1-21-15,-20 0 0,21 21 16,-22-21-16,1 0 0,20 0 0,1 0 16,-22 0-16,22 0 0,0-21 15,21 21-15,-22-21 0,22 0 16,0 21-16,0-21 0,21 0 0,0-1 15,0 1-15,0 0 0,0 0 16,0 0-16,0 0 0,21-22 16,0 22-16,0 0 0,22-21 0</inkml:trace>
  <inkml:trace contextRef="#ctx0" brushRef="#br0" timeOffset="151590.12">18203 4741 0,'0'-42'15,"0"84"-15,21-105 0,-21 42 0,0 0 0,22-1 16,-22 1-16,0 0 0,0 0 16,-22 42 15,1 0-31,21 0 0,0 22 15,-21-22-15,0 21 0,0 1 16,0-1-16,21-21 0,0 21 0,-22 1 16,22-22-16,-21 0 0,21 0 15,0 0-15,-21 1 0,21-1 0,0 0 16,0-42 15,0 0-31,0-1 16,0-20-16</inkml:trace>
  <inkml:trace contextRef="#ctx0" brushRef="#br0" timeOffset="151982.89">18267 4191 0,'0'0'16,"-21"0"-16,-1 0 0,1 0 0,0 0 15,0 0-15,0 0 0,0 21 16,21 0 0,0 1-16,0-1 15,21 0-15,0-21 16,0 0-16,0 0 0,0 0 0,22 0 16,-22 0-16,21 0 0,1 0 15,-22 0-15,21-21 0,-21 0 0,0-1 16,1 22-16,-22-21 0,0 0 15,0 0-15,0 0 0,0 0 0,0-1 16,-22 1-16,1 21 0,0 0 16,0 0-16,-21 0 0,20 0 0,1 0 15,0 21-15,0-21 0,0 43 16,0-22-16,21 0 0,-22 21 0,22-20 16,0-1-16,0 21 0,0-21 15,0 0-15,0 1 0,22 20 16,-1-21-16,0-21 0,0 21 0,0 0 15,0-21-15,1 22 0</inkml:trace>
  <inkml:trace contextRef="#ctx0" brushRef="#br0" timeOffset="152498.6">18732 4572 0,'0'21'15,"0"0"1,-21 1-16,21-1 16,0 0-16,-21 0 15,21 21-15,-21-20 0,21 20 0,0-21 16,0 21-16,0-20 0,0-1 0,0 21 16,0-21-16,-21 0 0,21 1 15,0-1-15,0 0 0,0 0 16,0-42 15,0 0-31,0 0 0,0-1 16,0 1-16,0 0 0,0-21 0,0 21 15,21-22-15,-21 1 16,21 0-16,0-1 0,0 1 0,1 0 16,-1-1-16,21 22 0,-21-21 0,22 21 15,-1-1-15,-21 1 0,43 21 16,-22-21-16,0 21 0,22 0 0,-22 0 15,0 0-15,22 21 0,-43 0 16,21 1-16,-20-1 0,-1 21 0,0-21 16,-21 22-16,0-22 0,0 21 15,0-21-15,-21 22 0,0-1 0,-1-21 16,1 21-16,0-20 0,0-1 16,0 0-16,0 0 0,-1 0 0,1-21 15,21 21-15,0-42 47,0 0-47,21 0 0</inkml:trace>
  <inkml:trace contextRef="#ctx0" brushRef="#br0" timeOffset="152986.87">20002 4487 0,'0'0'0,"0"-42"16,0 21-16,0 0 0,-21 21 15,0 0-15,0 0 0,0 0 16,0 0-16,-1 0 0,-20 0 0,21 0 16,0 0-16,-22 0 0,22 21 15,0 0-15,-21 0 0,21 0 0,21 1 16,-22-1-16,22 0 15,22 0 1,-1-21-16,0 0 0,0 21 0,0-21 16,22 0-16,-22 21 0,21 1 15,-21-22-15,22 21 0,-22-21 16,0 21-16,21-21 0,-21 21 16,1 0-16,-1-21 0,0 21 0,-21 1 15,0-1-15,0 0 0,0 0 0,0 0 16,-21 0-16,0 1 15,-1-22-15,-20 21 0,21-21 0,-21 0 16,-1 21-16,22-21 0,-21 0 16,-1 0-16,22 0 0,-21 0 0,21 0 15,0 0-15,-1 0 0,1-21 16,0 21-16,21-21 0,-21 21 0,21-22 16,0 1-16,0 0 15,0 0-15,0 0 16,21 21-16,0 0 0,0-21 15,1 21-15,-1-22 0,0 22 16</inkml:trace>
  <inkml:trace contextRef="#ctx0" brushRef="#br0" timeOffset="153250.23">20235 4509 0,'0'21'32,"0"0"-32,0 0 15,0 0-15,0 0 0,0 1 0,0-1 16,-21 21-16,21-21 0,-21 0 16,21 22-16,-21-22 0,21 0 0,0 0 15,0 0-15,0 1 0,0-1 16,0-42 15,0-1-31</inkml:trace>
  <inkml:trace contextRef="#ctx0" brushRef="#br0" timeOffset="153586.04">20256 4149 0,'0'0'16,"-21"0"-16,0 0 0,0 0 0,21 21 16,0 0-1,21-21 1,0 0-16,22 0 0,-1 0 16,-21 0-1,0 0-15,0-21 0,-21 0 16,0 0-1,0-1-15,0 1 0,-21 0 16,0 21-16,0 0 0,-21-21 16,20 21-16,1 0 0,0 0 0,0 0 15,0 21-15,0 0 0,-1 0 16,1 1-16,21-1 0,0 0 0,0 0 16,0 0-16,0 0 0,0 1 15,0-1-15,0 0 0,21 0 16,1 0-16,-1 0 0</inkml:trace>
  <inkml:trace contextRef="#ctx0" brushRef="#br0" timeOffset="154215.4">21145 4572 0,'0'0'0,"-21"-42"15,0 21-15,0 21 16,0-22-16,0 1 0,-1 21 0,1-21 16,0 21-16,-21 0 15,21 0-15,-1 0 0,-20 0 0,21 0 16,-21 21-16,20 0 0,-20-21 16,21 22-16,-21-1 0,20 0 0,-20 21 15,21-21-15,0 1 0,21 20 0,-21-21 16,21 21-16,0-20 0,0 20 15,0-21-15,0 21 0,0-20 0,21-1 16,0 0-16,0 0 0,0 0 16,22-21-16,-22 0 0,21 21 0,-21-21 15,22 0-15,-22 0 0,21 0 16,-21-21-16,22 0 0,-22 0 0,21 0 16,-21 0-16,22-22 0,-22 22 0,0-21 15,0-1-15,0-20 16,0 21-16,1-22 0,-1 1 0,0-1 15,0 1-15,0-22 0,-21 21 16,21 1-16,1-22 0,-22 43 0,0-22 16,0 22-16,0 0 0,21-1 15,-21 22-15,0-21 0,0 21 16,0 42 0,0 0-16,0 0 0,-21 22 15,21-1-15,-22 0 0,1 22 16,0-1-16,21 1 0,-21 20 15,0-20-15,0-1 0,21 1 0,0-1 16,-22-20-16,1 20 0,21-20 16,0 20-16,0-21 0,0-20 0,0 20 15,0 0-15,0-21 0,0 1 16,0-1-16,0 0 0,21-21 16,1 0-16,-1 0 0,0 0 15,0 0-15,0-21 0,0 0 0,1-1 16,-1 1-16,21 0 0</inkml:trace>
  <inkml:trace contextRef="#ctx0" brushRef="#br0" timeOffset="154598.16">21569 4614 0,'21'0'0,"21"0"16,-21 0-16,1 0 0,-1 0 0,0 0 16,0 0-16,0 0 0,0-21 0,1 0 15,-1 21-15,-21-21 16,21 21-16,-21-21 0,0 0 0,0-1 16,-21 22-1,0 0 1,-1 0-16,1 0 0,0 0 0,0 0 15,0 22-15,0-22 0,-1 21 16,1 0-16,0 0 0,0 21 0,0-20 16,0-1-16,21 21 0,0-21 15,0 0-15,0 22 0,0-22 0,0 0 16,0 21-16,0-20 0,0-1 16,21-21-16,0 21 0,0 0 0,0-21 15,0 0-15,1 0 0,-1 0 16,0-21-16,21 0 15,-21 0-15</inkml:trace>
  <inkml:trace contextRef="#ctx0" brushRef="#br0" timeOffset="155174.1">23389 3874 0,'0'0'0,"0"-22"0,0-20 0,0 0 15,0 21-15,0-1 0,0 1 16,0 0-16,0 0 0,-21 21 16,0 21-1,0 0-15,21 22 0,-22-1 0,1 0 16,0 22-16,0-1 0,0 22 16,0-22-16,-1 22 0,1 0 0,0-22 15,-21 22-15,21-22 0,-1 22 16,1-21-16,21-1 0,-21-21 15,0 22-15,21-22 0,-21 1 0,21-1 16,0-21-16,0 0 0,0 0 16,0 1-16,-21-22 0,-1 0 31,22-22-31,0 1 0,0 0 16</inkml:trace>
  <inkml:trace contextRef="#ctx0" brushRef="#br0" timeOffset="155898.31">22712 4509 0,'-43'0'15,"22"-22"-15,42 22 16,1 0 0,-1 0-16,21-21 0,0 21 0,1 0 15,20-21-15,1 21 0,-1 0 16,22-21-16,0 0 0,-1 0 0,1 21 15,0-22-15,-1 1 0,1-21 16,-22 21-16,1-22 0,-1 1 0,1 21 16,-22-21-16,1-1 0,-22-20 15,21 20-15,-42 1 0,0 0 0,21-1 16,-21 1-16,0 21 0,0-21 16,0 20-16,-21-20 0,0 21 15,0 0-15,0 0 0,-1 21 16,1 0-16,0 0 0,0 0 0,0 0 15,0 21-15,-1 0 0,1 0 16,0 21-16,0 1 0,0 20 0,21-20 16,-21 20-16,-1 1 0,1-1 15,0 22-15,0-22 0,21 1 0,-21-1 16,0 1-16,-1-22 0,22 22 0,-21-22 16,21 0-16,-21 1 0,0-1 15,21 0-15,0 1 0,-21-22 16,0 21-16,-1-21 0,22 0 0,0 1 15,-21-22-15,21 21 0,-21-21 16,0 0-16,21-21 16,0-1-1,0 1-15,0 0 0,0 0 16,21 0-16,0-22 0,0 1 0,1 21 16,20-21-16,-21-1 0,21 1 0,1 21 15,-1-22-15,22 22 0,-22-21 16,0 21-16,1 0 0,-1 21 0,0-22 15,1 22-15,-1 0 0,-21 0 16,21 0-16,-20 22 0,-22-1 0,0 0 16,0 0-16,0 0 0,0 0 15,0 22-15,0-22 0,0 21 16,-22-21-16,1 22 0,0-22 0,0 0 16,0 21-16,0-20 0,-1-1 15,1 0-15,21 0 0,0 0 16,21-42 31,1 0-47,-1 0 15,0 0-15</inkml:trace>
  <inkml:trace contextRef="#ctx0" brushRef="#br0" timeOffset="156334.67">24342 4572 0,'21'0'47,"0"0"-47,0 0 16,0 0-16,22 0 0,-22 0 0,0 0 15,21 0-15,-21-21 0,1 21 16,-1-21-16,0 0 0,0 21 0,-21-22 15,0 1-15,0 0 16,0 0-16,-21 0 16,0 21-16,0 0 0,-22 0 15,22 0-15,0 0 0,-21 21 0,-1 0 16,22 0-16,-21 0 0,21 1 16,-1-1-16,1 21 0,0-21 0,0 0 15,21 22-15,0-22 0,0 0 16,0 0-16,0 0 0,0 22 0,0-22 15,21 0-15,0-21 0,0 21 16,1 0-16,20-21 0,-21 0 0,21 22 16,1-22-16,-1 0 0,0 0 0,1 0 15,-1 0-15,0 0 16,1 0-16,-22 0 0,21-22 0,-21 22 16,1-21-16,-1 21 0,0-21 15,0 0-15,-21 0 0,21 21 16</inkml:trace>
  <inkml:trace contextRef="#ctx0" brushRef="#br0" timeOffset="157198.62">19537 6329 0,'0'0'0,"-21"0"15,21-21-15,0 0 0,0-1 16,0 1-16,0 0 0,0 0 16,0 0-16,-22 21 15,1 0 1,0 0-16,0 0 0,-21 21 0,20-21 15,1 21-15,-21 0 0,0 0 16,-1 22-16,22-1 0,-21 0 0,-1 22 16,1-22-16,21 22 0,-21-22 15,20 22-15,1-22 0,0 21 0,0-20 16,0-1-16,21 0 0,0 1 0,0-22 16,0 21-16,0-21 0,21 1 15,0-1-15,0 0 0,22 0 16,-22-21-16,21 0 0,0 0 15,1 0-15,-1 0 0,0 0 0,1-21 16,-1 21-16,-21-21 0,22 0 0,-22-1 16,21 1-16,-21 0 0,0 0 15,1 0-15,-1-22 0,0 22 0,0-21 16,0 0-16,-21-1 0,0 1 16,0 0-16,0-1 0,0 1 0,0-22 15,-21 22-15,0 0 0,0 21 16,0-22-16,-22 22 0,1 0 0,21 0 15,-22 0-15,1 21 0,21 0 16,-21 0-16,-1 0 0,22 0 16,0 0-16,-21 0 0,20 21 0,1 21 15,0-21-15,0 0 0,21 22 16,0-22-16,0 21 0,0-21 0,0 22 16,0-22-16,0 0 0,21 0 0,0 0 15,0-21-15</inkml:trace>
  <inkml:trace contextRef="#ctx0" brushRef="#br0" timeOffset="158353.79">20066 6075 0,'0'0'0,"0"-42"0,0-1 15,0-41 1,0 62-16,0 1 0,0 0 0,-21 0 15,0 21-15,-1 0 16,1 21-16,21 0 0,-21 0 16,21 1-16,-21 20 0,0 0 0,0 1 15,21 20-15,-22-21 0,1 22 16,0-22-16,0 22 0,0-1 0,0 1 16,-1-1-16,1 1 15,0-1-15,0 1 0,0-22 0,0 22 16,-1-22-16,22 0 0,-21-21 0,0 22 15,21-22-15,-21 21 0,21-21 16,0 1-16,0-1 0,-21-21 16,21-21 15,0-1-31,0 1 0,0 0 16,21 0-16,0 0 0,0 0 15,0-22-15,-21 22 0,22 0 0,-1 0 16,0-22-16,0 22 0,0 0 15,0 0-15,22 0 0,-22 0 16,0-1-16,21 22 0,-20-21 0,20 21 16,-21 0-16,21 0 0,-20 0 15,20 0-15,-21 0 0,21 0 0,-20 21 16,-1 1-16,-21-1 0,0 0 16,0 0-16,0 0 0,0 0 0,0 1 15,0-1-15,-21 0 0,-1 21 0,-20-21 16,21 1-16,0-22 0,-22 21 15,1 0-15,21 0 0,-21 0 0,-1-21 16,22 0-16,-21 21 0,21-21 16,-1 0-16,1 0 0,0 0 15,0 0-15,0 0 0,0 0 0,42 0 63,0 0-63,0 0 0,0 0 0,22 0 15,-22 0-15,21 0 0,-21 0 0,22 0 16,-22 0-16,21 0 0,0 0 16,1-21-16,-1 21 0,0-21 0,1 21 15,-1-21-15,0 21 0,1-21 0,-1 0 16,0 21-16,1-22 0,-1 1 16,0-21-16,1 21 0,-1 0 15,-21-22-15,0 22 0,22 0 16,-22-21-16,0 20 0,-21 1 0,0 0 15,0 0-15,0 0 0,0 0 0,-21 21 32,0 0-32,0 0 15,-1 21-15,22 0 0,-21 0 16,0 0-16,0 0 0,21 1 0,0 20 16,-21-21-16,0 21 0,21 1 0,-22-1 15,22-21-15,0 22 16,0-1-16,0 0 0,0 1 0,0-1 0,0 21 15,0-20-15,0-1 16,0 0-16,22 1 0,-22-1 0,21 0 16,0 1-16,0-1 0,0 0 0,0 1 15,-21-1-15,22-21 0,-1 22 16,0-1-16,-21-21 0,0 21 0,0-20 16,0-1-16,0 0 0,0 21 0,0-21 15,0 1-15,0-1 16,-21-21-16,0 21 0,-1-21 0,1 0 15,0 0-15,-21 0 0,-1 0 0,22 0 16,-21 0-16,0 0 0,20 0 16,-20 0-16,21-21 0,0 21 0,0-21 15,-1-1-15,1 22 0,21-21 16,-21 21-16,21-21 0,0 0 16,0 0-16,0 0 15,0-1-15,21 1 16,0 21-16,1-21 0,-22 0 0,21-21 15,0 20-15,0 1 0</inkml:trace>
  <inkml:trace contextRef="#ctx0" brushRef="#br0" timeOffset="158606.64">20680 6223 0,'-21'-21'15,"-1"21"-15,1 0 0,0-21 16,21 42 15,0 0-15,21-21-1,0 21-15</inkml:trace>
  <inkml:trace contextRef="#ctx0" brushRef="#br0" timeOffset="159764.32">20828 6710 0,'21'0'16,"0"0"0,0 0-16,1 0 0,-1-21 0,0 21 0,0-21 15,0-1-15,0 1 0,1 0 16,-1 0-16,-21 0 0,21 0 16,0-1-16,0 1 0,-21 0 0,0 0 15,0 0-15,0 0 0,0-1 16,0 1-16,-21 0 15,0 21-15,0 0 0,0 0 16,-1 0-16,1 21 0,0-21 0,0 21 16,0 1-16,0-1 0,-1 0 0,1 21 15,21-21-15,0 22 0,0-22 16,0 21-16,0 1 0,0-22 16,0 0-16,0 21 0,21-21 0,1 1 15,-1-1-15,0 0 0,0 0 0,21-21 16,-20 0-16,20 21 0,-21-21 15,21 0-15,-20 0 0,20 0 16,-21 0-16,21 0 0,-20-21 0,-1 0 16,0 0-16,21 0 0,-21-1 15,1 1-15,-1 0 0,0-21 0,0 21 16,0-22-16,0 1 0,1 21 0,-1-22 16,0 22-16,0 0 15,-21 0-15,21 0 0,0 0 0,-21-1 0,22 22 16,-1 0-1,-21 22 17,0-1-17,21 0-15,-21 0 16,0-42 62,-21 21-78,0 0 47,-1 0-47,22 21 0,-21 0 16,0 0-16,21 1 15,0 20-15,-21-21 0,21 0 0,-21 0 16,21 1-16,0 20 0,0-21 0,0 0 15,0 0-15,0 1 0,0-1 16,21 0-16,0 0 0,0-21 16,0 0-16,1 0 0,-1 0 15,0 0-15,0 0 0,0 0 0,0 0 16,22 0-16,-22-21 0,0 0 0,0 0 16,0-1-16,1 1 15,-1 0-15,0-21 0,0-1 0,0 1 16,0 0-16,1-22 0,-1 22 15,0-22-15,0 22 0,0-21 0,0 20 16,1-20-16,-1 20 0,0 1 0,-21 0 16,0-1-16,0 22 0,0-21 15,0 21-15,0 0 0,0-1 0,0 1 16,0 42 0,0 1-1,-21-1-15,0 21 0,21 0 16,-22-20-16,1 20 0,21 21 0,-21-20 15,0-1-15,21 22 16,0-22-16,-21 21 0,0-20 0,21 20 16,-22-20-16,22 20 0,0-21 0,0 1 15,0-22-15,0 21 0,0-21 16,0 1-16,0-1 0,0 0 0,0 0 16,0 0-16,22-21 0,-1 0 15,0 0-15,0 0 0,0 0 16,0 0-16,1 0 0,-1 0 0,0 0 15,0-21-15,0 0 0,0 0 16,1 0-16,-1-1 16,-21 1-16,21 0 0,-21 0 0</inkml:trace>
  <inkml:trace contextRef="#ctx0" brushRef="#br0" timeOffset="160038.17">22077 6329 0,'0'0'0,"-21"-21"16,21 0-1,21 21 1,0 0-16,0 0 16,0-22-16,0 22 0,22 0 0,-1 0 15,-21 0-15,22 0 0,-1 0 0,0-21 16,-21 21-16,1 0 0,20 0 15,-21 0-15,0 0 0,0 0 0,-42 0 47,0 0-47,0 0 16</inkml:trace>
  <inkml:trace contextRef="#ctx0" brushRef="#br0" timeOffset="186782.58">1164 9165 0,'0'0'0,"-21"0"15,0-21-15,0 0 16,21 0-16,-22 21 0,1-21 16,0 21-1,21-22 1,0 44 31,0-1-32,0 0-15,0 0 0,0 0 16,0 0-16,0 1 16,21-22 31,0 0-47,1-22 0,-22 1 15,21 0-15,-21 0 16,0 0-16,0 0 0,0-1 15,0 1-15,0 0 16,-21 21 0,-1 0-1,22 21-15,-21 0 16,0 1-16,21-1 0,-21 0 16,21 0-16,0 0 0,0 0 15,21-21 48,0-21-63,0 0 0,-21 0 0,22 0 15,-1 0-15,0-1 16</inkml:trace>
  <inkml:trace contextRef="#ctx0" brushRef="#br0" timeOffset="187194.36">1714 8551 0,'0'0'0,"0"-21"0,22 21 15,-22-21-15,0 42 63,21-21-32,0 0-31,0 0 31,-21-21-31,0 0 0,0 0 16,0 0-16,0-1 16,-21 22 15,0 0-16,21 22 1,0-1 0,0 0-1,0 0 1,0 0-16,21-21 0,-21 21 16,21-21-16,0 22 15,0-22-15</inkml:trace>
  <inkml:trace contextRef="#ctx0" brushRef="#br0" timeOffset="187606.26">1926 9081 0,'-21'21'0,"42"-42"0,-63 63 16,21-42 0,21 21-16,-22-21 15,44 0 17,-1 0-17,0-21-15,-21 0 0,21 0 16,-21-1-1,0 1-15,-21 21 32,0 0-32,21 21 0,-21 1 15,-1-1-15,22 0 16,-21 0-16,21 0 0,-21-21 16,21 21-16,0 1 15,21-22 1,0 0-16,1-22 15,-1 1-15,0 21 0</inkml:trace>
  <inkml:trace contextRef="#ctx0" brushRef="#br0" timeOffset="188875.13">3641 8763 0,'0'0'0,"0"-21"0,0 0 0,21-22 0,-21 22 16,0 0-16,0 0 0,0 0 16,0 0-16,0-1 0,0 1 0,-21 0 15,-1 21-15,1-21 0,0 21 16,0 0 0,21 21-1,-21 0-15,21 22 0,0-1 0,0 0 16,0 22-16,0-1 0,-21 1 15,21-1-15,0 1 0,0-22 16,-22 22-16,22-22 0,0 21 16,-21-41-16,21 20 0,0-21 0,0 0 15,0 0-15,0 1 0,21-22 16,1 0 0,-1-22-16,0 1 0,0 0 15,-21-21-15,21-1 0,0 1 0,1 0 16,-1-1-16,0 1 0,0 0 15,0-1-15,0 22 0,1-21 0,-1 21 16,0 0-16,0 21 0,0 0 16,0 0-16,-21 21 15,22 0-15,-22 0 0,21 21 16,-21-20-16,0-1 0,0 21 16,0-21-16,0 22 0,21-22 0,-21 0 15,21 21-15,-21-21 0,0 1 16,21-1-16,0-21 0,-21 21 0,22-21 15,-1 0-15,0 0 16,0 0-16,0 0 0,0 0 0,1-21 16,-1 21-16,0-21 0,21-1 15,-21-20-15,1 21 0,-1-21 0,21-1 16,-21 22-16,0-42 0,1 20 16,-1 1-16,-21 0 0,21 20 15,-21-20-15,21 21 0,-21 0 0,0 0 16,0-1-16,0 44 31,0 20-15,0-21-16,0 0 0,0 22 0,0-22 15,0 21-15,0-21 0,0 22 16,0-1-16,0-21 0,0 21 0,0-20 16,21 20-16,0-21 0,1 0 15,-1 0-15,0 1 0,0-22 0,0 21 16,22-21-16,-22 0 0,21 0 15,0 0-15,1 0 0,-1 0 16,0-21-16,1 21 0,-1-22 0,0 1 16,-20 0-16,20-21 0,0 21 15,-21-1-15,22-20 0,-22 0 0,0-1 16,0 1-16,-21 21 0,0-21 16,0-1-16,0 1 0,0 21 0,0 0 15,0-1-15,0 1 0,0 0 16,-21 21-16,0 0 15,0 0-15,0 0 0,-1 42 16,1-20-16,0 20 0,21-21 0,-21 21 16,21 1-16,-21-1 0,21 0 0,0 1 15,0-22-15,0 21 16,0 1-16,0-22 0,0 0 0,21 0 16,0 0-16,0 0 0,-21 1 15,21-1-15,1-21 0,-1 0 0,0 21 16,0-21-16,0 0 0,0 0 0,1 0 15,-1 0-15,21-21 0,-21 0 16,0-22-16,22 22 0,-22-21 0</inkml:trace>
  <inkml:trace contextRef="#ctx0" brushRef="#br0" timeOffset="191486.62">7895 8382 0,'0'0'0,"21"-42"0,0-1 15,1 1-15,-22 0 0,21-1 0,0 1 16,-21 0-16,0 21 0,0-22 0,0 1 15,0 0-15,0 20 0,0-20 16,-21 21-16,0 0 0,-1 0 0,-20-1 16,21 1-16,-21 21 0,-1 0 15,1 0-15,0 0 0,-1 0 16,1 0-16,0 21 0,-22 1 16,22 20-16,-1 0 0,1 22 0,0-1 15,21 1-15,-1 20 0,-20 1 16,42 0-16,0-1 0,0 1 0,0 0 15,0-1-15,0-20 0,21 21 16,0-22-16,1 1 0,-1-1 0,21-21 16,-21 1-16,22-1 0,-1 0 0,0-20 15,22-1-15,-22 0 16,22-21-16,-22 0 0,21 0 0,1 0 0,-22 0 16,22-21-16,-22 0 0,22-1 15,-22 1-15,0 0 0,1-21 16,-22 21-16,21-22 0,-21 1 0,0 0 15,1-1-15,-22-20 0,0 20 16,0 1-16,0 0 0,0-1 0,0 1 16,0 0-16,-22 21 0,1-1 15,0 1-15,0 0 0,0 21 0,0 0 16,-22 0-16,22 0 0,-21 0 16,21 21-16,-22 0 0,22 1 0,0-1 15,-21 21-15,20-21 0,1 22 0,0-1 16,21-21-16,0 21 0,0-20 15,0 20-15,0-21 0,0 0 16,0 0-16,21 1 0,0-22 16,22 0-16,-22 0 0,21 0 0,-21 0 15,22-22-15,-1 1 0,0 0 0,1 0 16,-22 0-16,21 0 0,-21-1 16,1 1-16,-1-21 0,0 21 0,-21 0 15,0-1-15,0 1 16,-21 21 15,21 21-31,0 1 16,0-1-16,0 0 0,-21 0 0,21 21 0,0-20 15,0-1-15,0 0 16,0 21-16,0-21 0,0 1 0,0-1 16,21 0-16,0-21 0,0 21 15,0-21-15,0 0 0,22 0 0,-22 0 16,21 0-16,1 0 0,-1-21 0,0 0 15,1 0-15,-1-22 0,0 22 16,1-21-16,-1 21 0,0-22 0,-21 1 16,1 21-16,-1-22 0,0 22 15,-21-21-15,0 21 0,21 0 0,-21-1 16,0 1-16,0 0 0,-21 21 31,0 21-31,21 0 0,-21 1 16,-1-1-16,22 21 0,0-21 15,-21 22-15,21-22 0,-21 21 0,21-21 16,-21 22-16,21-22 0,0 0 0,0 21 16,0-21-16,0 1 0,0-1 15,0-42 17,0-1-17,0 1-15,0-21 0,0 21 0,0 0 16,0-22-16,21 22 0,-21-21 15,21 21-15,0-1 0,-21-20 0,0 21 16,22 0-16,-1 21 16,0-21-16,0 21 0,0 0 15,0 0-15,-21 21 16,22 0-16,-1 0 0,-21 0 16,0 0-16,0 1 0,0 20 0,21-21 15,-21 0-15,0 0 0,21 22 16,-21-22-16,21 0 0,-21 0 0,21 0 15,1 1-15,-1-22 0,0 0 16,0 0-16,0 0 16,22 0-16,-22 0 0,21-22 0,-21 1 15,22 21-15,-1-21 0,0-21 0,-21 21 16,22-1-16,-22-20 0,0 21 16,0-21-16,0 20 0,1-20 0,-22 21 15,21-21-15,-21 20 0,0 1 16,0 0-16,0 0 0,-21 21 15,-1 0-15,1 0 16,21 21-16,0 0 0,-21 0 16,0 1-16,0-1 0,21 0 0,0 21 15,0-21-15,-21 22 0,21-22 16,-22 21-16,22-21 0,0 1 16,0-1-16,0 0 0,0 0 0,0 0 15,0 0 1,0-42-1,22 0 1,-22 0-16,21-21 0,-21 20 16,0 1-16,21-21 0,0 21 0,-21 0 15,21-1-15,-21 1 0,21 0 16,1 0-16,-22 0 0,21 0 0,0 21 16,0 0-1,0 0-15,0 0 0,-21 21 16,0 0-16,0 0 0,0 0 15,0 0-15,0 1 0,0 20 16,22-21-16,-22 0 0,21 0 0,-21 1 16,21-1-16,0 0 0,0 0 0,0 0 15,1-21-15,-1 21 0,0-21 16,21 0-16,-21 0 0,1 0 0,20 0 16,-21 0-16,0-21 0,22 21 15,-22-21-15,0 0 0,0-21 0,0 20 16,0 1-16,1-21 0,-1 21 0,0-22 15,0 22-15,0-21 0,-21 21 16,21 0-16,-21-1 0,22 1 16,-22 0-16,0 42 31,0 0-31,0 1 16,0-1-16,-22 21 0,1-21 15,21 0-15,-21 1 0,21 20 16,0-21-16,0 0 0,0 0 0,0 1 15,0-1-15,0 21 0,21-21 16,0 0-16,1 1 0,-1-22 16,21 0-16,-21 0 0,22 0 0,-1 0 15,0 0-15,-21 0 0,22 0 16,-22-22-16,21 1 0,-21 0 0,1 0 16,20 0-16,-21 0 0,0-22 15,-21 22-15,21-21 0,1-1 16,-22 22-16,0-21 0,0 0 0,0-1 15,0 1-15,0 0 0,0 20 0,0-20 16,0 21-16,-22 0 0,1 0 16,0-1-16,0 1 0,0 0 0,-22 21 15,22 0-15,-21 0 0,21 0 16,0 21-16,-22-21 0,22 21 0,0 1 16,0 20-16,0-21 0,21 21 0,0-20 15,0 20-15,0-21 0,0 0 16,0 22-16,0-22 0,0 21 0,21-21 15,0 0-15,0 1 0,0-1 16,0 0-16,1 0 0,20 0 16,-21-21-16,21 0 0,-20 0 0,20 0 15,-21 0-15,21 0 0,-20 0 16,20 0-16,0-21 0,-21 0 0,22 0 16,-22 0-16,21-22 0,-21 22 0,22-21 15,-22-1-15,21 1 0,1 0 16,-1-1-16,0-20 0,1 21 0,-22-22 15,21 22-15,0-22 0,-20 22 16,20 0-16,-21-1 0,0 1 16,-21 21-16,0-22 0,43 22 0,-43 0 0,0 0 15,-22 21 1,1 0-16,0 0 0,0 21 16,0 0-16,0 22 0,-1-22 0,1 21 15,0 22-15,0-22 0,0 0 16,0 22-16,21-1 0,-22-20 0,22 20 15,-21-21-15,21 1 0,-21-1 0,21 0 16,0 1-16,0-1 0,0 0 16,0 1-16,0-22 0,0 21 0,0-21 15,0 1-15,0-1 0,21 0 16,0-21-16,1 21 0,-1-21 16,0 0-16,0 0 0,0 0 0,-21-21 15,21 0-15,1 21 16,-1-21-16,0-1 0,0 1 0,0 0 15,-21-21-15,21 21 0,1-1 0,-22-20 16</inkml:trace>
  <inkml:trace contextRef="#ctx0" brushRef="#br0" timeOffset="191714.49">11366 8213 0,'0'0'16,"22"0"-1,-1 0 1,21 0-16,-21 0 0,22 0 0,-1 0 16,0 0-16,1 0 0,20 0 0,-21 0 15,22 0-15,-22 0 0,1 0 16,-1 0-16,-21 0 0,0 0 0,0 0 16,1 0-16</inkml:trace>
  <inkml:trace contextRef="#ctx0" brushRef="#br0" timeOffset="193066.62">13779 8255 0,'22'-21'0,"-44"42"0,44-84 15,-22 20-15,0 22 0,0 0 0,0-21 16,0 20-16,0 1 15,-22 21 1,1 21-16,0 1 0,21 20 16,0 0-16,-21 1 0,0 20 15,21-21-15,0 22 0,-21-22 0,21 22 16,0-22-16,0 0 0,0 1 16,0-1-16,0 0 0,0-20 0,0-1 15,21 0-15,0 0 0,0 0 16,21-21-16,-20 0 0,20 0 0,0 0 15,1-21-15,-22 0 0,21 21 0,22-42 16,-22 20-16,-21 1 0,21-21 16,1 21-16,-1-22 0,-21 1 15,0 0-15,1 21 0,-1-22 16,0 1-16,-21 21 0,0-22 0,21 22 16,-21 0-16,0 0 0,0 0 15,-21 42 1,21 0-16,-21 0 15,0 0-15,21 1 0,0 20 16,-22 0-16,1 1 0,21-22 0,-21 21 16,21 0-16,0-20 0,0 20 15,0 0-15,0-21 0,21 22 0,0-22 16,1 0-16,-1 0 0,0-21 0,21 21 16,-21-21-16,22 0 15,-22 0-15,21 0 0,1 0 0,-1-21 16,-21 0-16,21 0 0,1 0 0,20 0 15,-20-22-15,-1 22 0,0-21 16,22-1-16,-22 1 0,0 0 0,-20-1 16,20 1-16,-42 0 0,0 21 15,0-1-15,0 1 0,0 0 0,0 0 16,-42 21-16,20 0 0,1 0 16,-21 21-16,21 0 0,0 0 0,-1 1 15,1-1-15,21 0 0,0 0 0,0 21 16,0-20-16,21 20 0,1-21 15,-1 0-15,0 22 0,0-22 16,21 0-16,-20 0 0,-1 21 0,0-20 16,0-1-16,0 0 0,-21 0 15,0 0-15,0 0 0,-21-21 16,0 0-16,0 0 16,0 0-16,-22 0 0,22 0 0,-21 0 15,21 0-15,-22-21 0,22 21 16,0-21-16,-21 0 0,20 21 0,1-21 15,42 42 17,-21 0-32,22-21 15,20 21-15,-21 0 0,21-21 16,-20 22-16,20-22 0,0 0 16,1 0-16,-1 0 0,21 0 0,-20 0 15,20 0-15,-20 0 0,20 0 16,1-22-16,-22 1 0,21 0 0,-20 21 15,-22-21-15,21-21 0,-21 20 0,22 1 16,-22-21-16,0 21 0,0-22 16,-21 22-16,0 0 0,0-21 0,0 21 15,0-1-15,0 1 0,0 0 16,0 0-16,-21 21 16,0 0-16,0 21 0,21 0 15,-21 0-15,-1 1 16,1 20-16,21-21 0,-21 0 0,21 22 15,0-22-15,0 0 0,0 21 16,0-21-16,0 1 0,0-1 0,0 0 16,0 0-16,0 0 0,21-21 0,-21 21 15,21-21-15,1 0 0,-1 0 16,21 0-16,0 0 0,-20 0 0,20 0 16,21 0-16,-20-21 0,20 0 15</inkml:trace>
  <inkml:trace contextRef="#ctx0" brushRef="#br0" timeOffset="193602.71">17632 8615 0,'0'0'16,"0"-21"-16,21 0 0,-21-1 0,0 1 0,0 0 15,0-21-15,0 21 0,0-22 16,0 22-16,0 0 0,0-21 0,-21 20 16,0 1-16,-1 21 0,1 0 15,0 0-15,0 0 0,-21 0 16,-1 0-16,22 21 0,-21 1 0,-1 20 16,1 0-16,0-21 0,-1 22 15,1-1-15,21 22 0,0-22 0,0 0 16,-1 1-16,22-1 0,0-21 15,0 21-15,0 1 0,22-22 0,-1 0 16,0 0-16,0-21 0,21 0 0,-20 0 16,20 0-16,0 0 0,-21 0 15,22 0-15,-1-21 0,-21 0 0,0 0 16,22 0-16,-22-22 0,0 1 16,21 0-16,-20-1 0,-1 1 15,0 0-15,0-1 0,-21 1 0,0 0 16,21 20-16,-21-20 0,0 21 15,0 0-15,-21 42 16,0 0-16,0 21 16,21-20-16,0 20 0,-21-21 15,21 21-15,0 1 0,0-22 0,0 21 16,0 1-16,0-1 0,0-21 16,21 21-16,0-20 0,0-1 0,0 0 15,22 0-15,-22-21 0,0 0 0,21 0 16,-21 0-16,22 0 0,-22 0 15,21 0-15</inkml:trace>
  <inkml:trace contextRef="#ctx0" brushRef="#br0" timeOffset="195286.11">19875 8636 0,'0'0'0,"22"-63"16,-22 41-16,0 1 0,0 0 0,0 0 16,0 0-16,0 0 15,0-1-15,0 44 32,-22-1-32,1 0 0,0 0 15,0 0-15,0 22 0,0-1 0,-1 0 16,1-21-16,0 22 0,-21-1 15,21 0-15,-1-20 0,1 20 16,0-21-16,21 0 0,0 22 0,-21-22 16,42-21 15,0-21-31,0-1 16,-21 1-16,22-21 0,-1 21 0,0-22 15,0 22-15,0-21 0,-21 0 0,21 20 16,1 1-16,-1 0 0,0 0 15,0 0-15,-21 0 0,21 21 0,0 0 16,1 21 0,-22 0-16,21 0 0,-21 0 15,0 0-15,0 22 0,21-22 16,-21 21-16,21-21 0,-21 22 16,21-22-16,-21 21 0,21-21 0,1 1 15,-22-1-15,21 0 0,0 0 16,0 0-16,0-21 0,22 0 0,-22 0 15,21 0-15,0 0 0,-20-21 16,20 0-16,0 21 0,1-21 0,-22 0 16,21-1-16,0-20 0,-20 21 0,-1-21 15,21 20-15,-21-20 16,0 21-16,1-21 0,-1 20 0,-21-20 0,0 21 16,21 0-16,-21 0 0,21-1 15,-42 22 16,0 22-31,21-1 16,0 0-16,-21 21 0,-1-21 0,22 22 16,-21-1-16,21-21 0,0 22 15,0-1-15,0-21 0,0 21 0,0-20 16,21 20-16,1-21 0,-1 0 0,0 0 16,0-21-16,21 0 0,-20 22 15,20-22-15,-21 0 0,21 0 16,1 0-16,-22-22 0,21 1 0,-21 0 15,1 0-15,20 0 0,-21 0 0,-21-22 16,21 22-16,-21-21 0,0-1 16,0 1-16,0 0 0,0-1 15,-21 22-15,0-21 0,0 0 0,0 20 16,-22 1-16,22 0 0,-21 0 16,-1 21-16,1 0 0,0 0 0,21 0 15,-22 0-15,1 0 0,21 21 0,0 0 16,-1 0-16,22 1 0,0-1 15,0 0-15,0 0 0,22 0 0,-1 0 16,0-21-16,0 22 0,21-1 16,-20-21-16,20 0 0,0 0 15,1 0-15,-1 0 0,0 0 0,1 0 16,-1-21-16,-21-1 0,21 22 16,1-21-16,-22 0 0,21 21 0,-21-21 15,1 21-15,-1-21 0,0 21 16,0 0-16,0-21 0,0 21 0,1 0 15,-1 0 1,0 0-16,-21 21 0,0 0 16,0 0-16,0 0 0,0 0 15,0 1-15,0-1 0,0 0 16,0 0-16,0 21 0,0-20 16,0-1-16,0 21 0,-21-21 0,21 0 15,-21 1-15,21-1 0,0 0 16,0 0-16,0 0 0,0 0 15,0-42 17,21 0-32,-21 0 0,21 0 15,0-22-15,-21 22 0,21-21 16,0 0-16,1-1 0,-1 22 0,0-21 16,0-1-16,0 1 0,0 0 15,1 21-15,20-22 0,-21 22 0,0 0 16,22 0-16,-22 0 0,21-1 15,-21 22-15,22 0 0,-22 0 16,21 0-16,-21 0 0,0 0 0,1 22 16,-1-1-16,-21 0 0,0 0 15,21 21-15,-21-20 0,0 20 0,0-21 16,0 21-16,0 1 0,0-22 0,0 21 16,0 1-16,0-22 0,0 0 15,0 21-15,0-21 0,0 1 0,0-1 16,0 0-16,0 0 15,-21-21 1,21-21 0,0 0-1,0-22-15,0 22 0,0 0 16,0 0-16</inkml:trace>
  <inkml:trace contextRef="#ctx0" brushRef="#br0" timeOffset="196159.61">22691 8954 0,'21'0'31,"0"-22"-31,0 1 0,21 0 0,-20 0 15,20 0-15,-21 0 0,21-22 0,1 22 16,-1-21-16,0-1 0,1 1 16,-1 0-16,-21-1 0,22 1 0,-22 21 15,0-21-15,0 20 0,-21 1 16,0 0-16,0 0 0,0 0 0,-21 21 16,0 0-16,0 0 15,-22 0-15,22 21 0,0-21 0,-21 21 16,20 0-16,1 0 0,0 22 0,21-22 15,0 0-15,0 21 16,0-20-16,0 20 0,0-21 0,0 21 16,21 1-16,0-22 0,1 21 0,-22-21 15,21 22-15,0-22 0,-21 0 16,21 0-16,-21 0 0,0 1 0,0-1 16,0-42 15,0-1-31,-21 1 15,21 0-15,-21 0 0,0 0 16,-1 21-16,22-21 0,-21-1 0,0 22 16,0 0-16,0 0 15,21 22 1,0-1-16,0 0 16,0 0-16,0 0 0,21 0 15,0-21-15,0 22 0,0-1 0,1 0 16,20-21-16,-21 0 0,21 21 15,1-21-15,-22 0 0,21 0 0,1 0 16,-1 0-16,0 0 0,1 0 0,-1-21 16,-21 0-16,21 0 0,-20-1 15,20-20-15,-21 21 0,21-21 0,-20-1 16,-1 1-16,21-22 0,-21 22 16,0-21-16,-21 20 0,22 1 0,-1-22 15,0 22-15,-21 0 0,0-1 16,0 22-16,0 0 0,0-21 0,0 21 15,0 42 1,-21 0 0,21 21-16,-21-21 0,21 22 0,-22-1 15,22 0-15,-21 1 0,0-1 16,21 0-16,0 22 0,-21-22 0,0 1 16,21-1-16,0 0 0,-21 1 0,21-22 15,0 21-15,0-21 0,0 0 16,0 1-16,0-1 0,21 0 0,-21 0 15,21-21-15,0 0 0,0 0 16,0 0-16,1 0 16,-22-21-16,21 0 0,0 0 0,0-1 15,-21 1-15,21-21 0,0 21 0,-21-22 16</inkml:trace>
  <inkml:trace contextRef="#ctx0" brushRef="#br0" timeOffset="196374.49">23664 8530 0,'0'0'0,"-21"0"0,42 0 15,22 0 1,-22 0-16,21 0 16,0 0-16,1 0 0,20 0 0,-20 0 15,-1 0-15,0 0 0,-21-21 16,1 42-16,-1-21 0,21 0 0,-21-21 15,0 21-15,1 0 0,-1 0 0,-21-21 16,21 21-16</inkml:trace>
  <inkml:trace contextRef="#ctx0" brushRef="#br0" timeOffset="197850.66">24447 8869 0,'22'0'16,"-1"0"-16,0 0 0,-21-21 0,21 21 0,0-21 15,-21-1-15,21 1 0,1 0 0,-1 0 16,-21 0-16,21-22 0,0 22 16,0 0-16,-21-21 0,0 21 0,21-1 15,-21 1-15,0 0 0,0 0 16,-21 21-1,0 0-15,0 0 0,-21 0 0,20 21 0,1-21 16,-21 21-16,21 22 16,-22-22-16,22 0 0,0 21 0,-21-21 15,21 22-15,21-1 0,-22-21 0,22 22 16,-21-22-16,21 21 0,0-21 16,0 0-16,0 1 0,21-1 15,1-21-15,-1 0 0,0 0 16,0 0-16,21 0 0,-20 0 0,-1-21 15,0-1-15,21 22 0,-21-21 0,1 0 16,-1-21-16,0 21 0,0-22 16,0 22-16,0-21 0,1 21 0,-22-22 15,0 22-15,21 0 0,-21 0 16,0 0-16,-21 21 31,21 21-31,0 0 0,-22 0 16,1 0-16,21 0 0,0 22 15,0-22-15,0 21 0,0-21 0,0 22 16,0-22-16,0 21 0,0-21 16,0 1-16,21-1 0,1 0 0,-1 0 15,0-21-15,0 0 0,0 21 0,0-21 16,1 0-16,-1 0 0,21 0 16,-21-21-16,0 0 0,1 0 15,-1 0-15,0-1 0,0-20 0,21 0 16,-20-1-16,-1 1 0,0-21 15,21 20-15,-21-20 0,1-1 0,-1 1 16,0-1-16,0 1 0,0-1 16,0 1-16,-21 20 0,22 1 0,-22 0 15,0-1-15,0 22 0,0 0 16,0 0-16,0 0 0,-22 21 0,1 0 16,0 21-16,21 0 0,-21 0 15,0 22-15,21-1 0,-21 0 0,-1 1 16,22-1-16,0 21 0,0 1 15,-21-22-15,21 22 0,-21-1 16,21-20-16,0 20 0,0-21 0,0 22 16,0-22-16,0 1 0,0-1 0,0-21 15,0 0-15,0 22 0,21-43 16,0 21-16,1 0 0,-1-21 0,0 0 16,0 0-16,0 0 0,22-21 15,-22 0-15,0-1 0,0 1 16,0 0-16,22 0 0,-22-21 0,0-1 15,0 22-15,0-21 0,0 21 0,1-1 16,-1 1-16,0 0 0,-21 42 47,0 0-47,0 1 0,0-1 16,0 0-16,0 0 0,0 21 15,0-20-15,0-1 0,0 21 0,0-21 16,0 0-16,0 1 0,21-1 0,0 0 15,0-21-15,-21 21 0,22-21 16,-1 0-16,0 0 0,0 0 0,0 0 16,0 0-16,1 0 0,-1-21 15,0 0-15,0 0 0,21-1 16,-20 1-16,-1-21 0,0 21 0,0-22 16,21 22-16,-20-21 0,-1 21 15,0 0-15,0-1 0,0 1 0,0 0 16,1 0-16,-1 0 15,-21 42 17,0 0-32,0 0 15,0 0-15,-21-21 16,21 22-16,0-44 47,0 1-16,0 0-31,-22 21 47,1 0-47,0 21 0,0 0 16,0 1-16,0-1 0,-1 0 0,22 0 15,-21 21-15,0-20 0,21-1 0,0 0 16,0 21-16,0-21 0,0 1 15,0-1-15,0 0 0,0 0 16,0 0-16,21-21 0,0 0 0,1 0 16,20 0-16,-21 0 15,0 0-15,0 0 0,1 0 16,20-21-16,-21 0 0,0 21 0,0-21 16,1 0-16,-1-22 0,0 22 15,0 0-15,0-21 0,-21 20 0,21 1 16,1-21-16,-22 21 0,0 0 0,21-22 15,-21 22-15</inkml:trace>
  <inkml:trace contextRef="#ctx0" brushRef="#br0" timeOffset="198046.55">26374 8340 0,'0'0'0,"-22"0"0,-41-21 16,42 21-1,0 0-15,-1 0 63,1 0-63</inkml:trace>
  <inkml:trace contextRef="#ctx0" brushRef="#br0" timeOffset="198282.43">24913 8403 0,'0'0'0,"-42"0"0,21 0 0,21 21 16,21-21 0,0 0-16,21 0 0,1 0 15,-22 0-15,42 0 0,-20 0 0,-1 0 16,0 0-16,1 0 0,-22 0 15,21 0-15,-21 0 0,0 0 0,1 0 16,-1 0-16,-42-21 31,-1 21-31,-20 0 0,0 0 16</inkml:trace>
  <inkml:trace contextRef="#ctx0" brushRef="#br0" timeOffset="200363.12">5207 10308 0,'-21'-21'0,"0"-21"16,21 21 0,0 42 15,0 0-31,0 0 0,0 21 16,0 1-16,0-1 0,0 0 15,0 1-15,0-1 0,0 0 0,-22 1 16,22-1-16,-21 0 0,21 1 15,0-22-15,-21 0 0,21 0 0,-21 0 16,21 1-16,0-44 31,0 1-31,0 0 16,0 0-16,0-21 0,0 20 16,0-20-16,21 0 0,0-1 0,0 1 15,1 0-15,-22-1 0,21 1 16,0 21-16,0 0 0,0 0 0,0-1 15,1 22-15,-1 0 0,0 0 16,0 22-16,0-1 0,-21 0 16,21 0-16,1 21 0,-22-20 0,0 20 15,0 0-15,21-21 0,-21 22 16,0-1-16,0-21 0,0 22 0,0-22 16,0 0-16,0 0 0,0 0 15,0 0-15,0-42 31,0 0-31,21 0 16,-21 0-16,0 0 0,21-22 0,0 22 16,0-21-16,1-1 0,-1 1 0,21 0 15,-21-22-15,0 22 16,22 21-16,-1-22 0,0 1 0,1 21 16,-1 0-16,0 0 0,1 21 0,-22 0 15,21 0-15,-21 0 0,1 0 16,-1 0-16,0 21 0,0 21 0,-21-21 15,0 22-15,0-22 0,0 21 16,0 0-16,0 1 0,0-1 0,0 0 16,-21 1-16,21-1 0,0 0 0,0-20 15,0 20-15,0-21 0,0 0 16,21 0-16,0 1 0,0-22 16,1 0-16,20 0 0,-21 0 0,21 0 15,1 0-15,-1 0 0,0-22 16,22 1-16,-22 0 0,22 0 0,-22 0 15,0 0-15,22-22 0,-22 22 16,1-21-16,-22-1 0,21 1 0,-21 21 16,0-21-16,1-1 0,-22 1 0,0 0 15,0 20-15,0-20 0,0 21 16,0 0-16,-22 21 0,1-21 0,0 21 16,0 0-16,0 0 0,0 0 0,-1 21 15,1 0-15,-21 0 0,21 21 16,0-20-16,-1 20 0,22-21 15,0 21-15,-21 1 0,21-1 0,0-21 16,0 22-16,0-22 0,21 21 16,1-21-16,-1 0 0,21 1 0,-21-1 15,22-21-15,20 21 0,-21-21 16,1 0-16,-1 0 0,22 0 0,-22 0 16,0-21-16,1 0 0,-1 21 0,0-22 15,-21 1-15,1-21 0,20 21 16,-21 0-16,-21-22 0,21 22 0,-21-21 15,0-1-15,0 22 0,0 0 16,0 0-16,0 0 0,0 0 0,0-1 16,0 44 15,-21-1-31,21 0 0,0 0 0,-21 0 16,21 0-16,0 1 0,0 20 0,0-21 15,0 0-15,0 22 0,-21-22 16,21 0-16,0 0 0,-21 0 0,21 0 15,0 1-15,0-1 16,0-42 15,0-1-31,0 1 0,0 0 16,0 0-16,0 0 0,0-22 16,21 22-16,0-21 0,0 0 0,0-1 0,0 22 15,-21-21-15,22 21 16,20-1-16,-21 1 0,0 0 0,0 0 15,1 21-15,-1 0 0,21 0 0,-21 0 16,0 21-16,1 0 0,-1 0 16,-21 1-16,0-1 0,21 21 0,-21-21 15,0 22-15,0-22 0,0 21 16,0-21-16,0 22 0,0-22 0,0 0 16,0 0-16,0 0 0,0 0 0,0 1 15,0-1-15,-21-21 0,42-21 47,0-1-47,-21 1 16,21 0-16,0-21 0,1 21 0,-1-22 15,0 1-15,0 0 0,0 20 0,0-20 16,1 0-16,-1 21 0,0-22 16,21 22-16,-21 21 0,1-21 0,-1 21 15,0 0-15,0 0 0,0 0 0,0 21 16,-21 0-16,22 0 0,-1 1 15,-21 20-15,0-21 0,0 21 0,0 1 16,21-22-16,-21 21 0,0-21 16,0 1-16,0 20 0,0-21 15,0 0-15,0 0 0,0 1 16,21-1-16,0-21 31,0-21-31,1-1 16,-1 1-16,-21-21 0,21 21 15,0-22-15,0 1 0,0 0 0,22-1 16</inkml:trace>
  <inkml:trace contextRef="#ctx0" brushRef="#br0" timeOffset="200891.04">8721 9948 0,'0'0'0,"21"-42"16,0 0-16,-21-1 0,0 22 0,0 0 16,0 0-16,0 0 0,-21 21 15,21 21-15,0 0 16,-21 21-16,-1-20 0,1 20 15,21 0-15,0 1 0,-21-1 0,21 21 16,-21-20-16,21-1 0,-21 22 0,21-22 16,0 21-16,0-20 0,0-1 15,-21 0-15,21 1 0,0-1 0,0 0 16,0-20-16,0 20 0,0-21 0,0 0 16,0 0-16,0-42 31,0 0-16,0 0-15,0 0 0,21 0 0,-21-1 16,0-20-16,21 21 0,0-21 16,0-1-16,0 22 0,1-21 15,-1 21-15,0-22 0,0 22 0,0 0 16,22 0-16,-22 21 0,21-21 0,-21 21 16,22 0-16,-22 0 0,0 0 15,21 0-15,-21 21 0,1 0 0,20 0 16,-21 0-16,-21 0 0,21 1 0,-21 20 15,0-21-15,0 21 0,0-20 16,0 20-16,-21-21 0,0 21 0,0-20 16,0-1-16,-22 0 0,1 0 0,21 0 15,-22 0-15,1 1 16,21-22-16,-21 0 0,20 0 0,-20 0 16,21 0-16,0 0 0,0 0 0,-1 0 15,22-22 1,0 1-1,22 0-15,-1 21 16,0-21-16,21 21 16,-21-21-16,1 0 0,20 21 0,-21-22 15</inkml:trace>
  <inkml:trace contextRef="#ctx0" brushRef="#br0" timeOffset="201275.81">9440 10499 0,'0'21'16,"0"-42"15,21 21-31,1-21 0,-1-1 0,0 22 16,0-21-16,0 0 0,0 0 0,1-21 16,20 20-16,-21 1 0,0 0 15,0 0-15,-21 0 0,0 0 0,0-1 16,0 1-16,-21 21 15,0 0 1,0 0-16,0 0 0,0 21 0,-1 1 16,1-1-16,0 0 0,0 21 0,0-21 15,0 22-15,-1-22 0,22 21 16,0 1-16,0-22 0,0 21 0,0-21 16,0 0-16,0 22 0,0-22 15,0 0-15,22-21 0,-22 21 0,21 0 16,0-21-16,42 0 15,-41 0-15,-1 0 0,0 0 16,0 0-16,0 0 0,0 0 0,1-21 16,-1 0-16,0 0 0,0 21 0,0-21 15,-21 0-15</inkml:trace>
  <inkml:trace contextRef="#ctx0" brushRef="#br0" timeOffset="201707.56">9991 10329 0,'0'0'0,"0"-21"0,0 0 0,0 0 15,21 0 1,0 0-16,0 21 16,0 0-1,0 0-15,1 0 16,-1 21-16,-21 0 0,21 0 0,0-21 0,-21 21 16,0 22-16,21-22 0,-21 0 15,0 0-15,21 0 0,-21 22 16,0-22-16,0 0 0,0 0 0,0 0 15,0 0-15,-21 1 0,21-1 16,0 0-16,-21-21 0,21 21 16,0-42-1,0 0 1,0 0-16,0-1 0,21 1 16,0-21-16,1 21 0,-1-22 15,0 22-15,0-21 0,0 21 0,0-22 16,1 22-16,-1-21 0,0 21 0,-21 0 15,21-1-15,0 1 0,0 0 16,-21 42 31,-21 0-47,21 1 16,-21-22-16,21 21 0,-21-21 0,21 21 15,0 0 1</inkml:trace>
  <inkml:trace contextRef="#ctx0" brushRef="#br0" timeOffset="202202.75">10816 10372 0,'0'0'0,"21"0"16,0-21-16,1 21 0,20-22 0,-21 22 15,0-21-15,0 0 0,1 21 16,-1-21-16,0 21 0,0-21 0,0 0 15,0 21-15,-21-22 0,22 22 0,-22-21 16,-22 21 0,-20 0-16,21 0 15,0 0-15,0 0 0,-22 21 0,1 1 16,21-22-16,-22 21 16,1 0-16,21 0 0,0 0 0,-22 0 15,22 22-15,21-22 0,-21 0 0,21 0 16,0 0-16,0 1 15,0-1-15,21 0 0,0-21 16,1 21-16,-1-21 0,0 21 0,0-21 16,21 0-16,-20 21 0,-1-21 15,0 0-15,0 0 0,-21 22 0,21-22 16,-21 21-16,0 0 16,-21-21-1,0 21-15,0-21 0,0 0 0,-1 21 16,-20-21-16,21 0 0,-21 21 0,20-21 15,1 0-15,-21 0 16,21 22-16,0-22 0,-1 0 16,1 0-16,0 0 0,21-22 62,0 1-62,0 0 0</inkml:trace>
  <inkml:trace contextRef="#ctx0" brushRef="#br0" timeOffset="203074.46">12552 10097 0,'42'-22'16,"-84"44"-16,84-65 0,-42 22 0,-21 21 46,0 21-46,21 0 0,-21 22 0,-1-22 16,1 21-16,21-21 0,-21 22 16,0-1-16,0 0 0,21 1 15,-21-1-15,-1 0 0,22-20 0,0-1 16,-21 21-16,0-21 0,21 0 16,21-42-1,0 21 1,1-21-16,-1 0 0,0 0 0,0-22 15,0 22-15,0 0 0,-21-21 16,22 21-16,-1-1 0,-21 1 0,21 21 16,-21-21-16,21 21 15,-21 21 1,0 0-16,21 1 0,-21-1 0,21 0 16,-21 21-16,0-21 0,0 1 0,22 20 15,-22-21-15,21 0 0,0 0 16,-21 1-16,21-1 0,0-21 0,0 0 15,1 0-15,-1 0 0,21 0 16,-21 0-16,22 0 0,-1-21 0,0 21 16,1-22-16,-22 1 0,21-21 0,0 21 15,-20 0-15,20-22 0,-21 1 16,0 0-16,-21-1 0,0 1 16,0 0-16,0-1 0,0-20 0,0 20 15,0 1-15,0 0 0,0 21 16,-21-22-16,0 22 0,0 0 0,0 0 15,-1 21-15,1 0 16,0 0-16,0 0 0,0 21 0,21 0 16,-21 0-16,21 0 0,0 1 15,-22-1-15,22 0 0,0 0 16,0 0-16,0 0 0,22 1 0,-1-1 16,0 0-16,0-21 0,0 0 0,0 21 15,22-21-15</inkml:trace>
  <inkml:trace contextRef="#ctx0" brushRef="#br0" timeOffset="203302.33">13758 10033 0,'0'0'0,"-21"0"32,21 21-32,-21 0 15,0-21-15,21 43 0,-21-22 0,-1 0 16,1 0-16,21 0 0,-21 1 15,21 20-15,-21-21 0,0 0 0,21 0 16,0 1-16,0-1 0,0 0 16,0 0-16,0 0 15,0-42 1,0 0-16,21 0 16,0 0-16</inkml:trace>
  <inkml:trace contextRef="#ctx0" brushRef="#br0" timeOffset="203662.13">13801 9567 0,'0'0'0,"-22"0"0,1 22 16,21-1 0,0 0-16,-21 0 0,21 0 15,0 0-15,0 1 16,21-22-16,0 0 0,1 0 15,-1 0-15,0 0 0,21 0 16,-21-22-16,1 22 0,-1-21 16,0 0-16,-21 0 0,0 0 15,0 0-15,0-1 0,0 1 0,0 0 16,-21 0-16,0 0 16,-1 21-16,1 0 0,0 0 0,-21 0 15,21 0-15,-1 21 0,1 0 16,0 0-16,0 0 0,0 22 15,21-22-15,0 21 0,-21-21 0,21 22 16,0-22-16,0 21 0,0-21 16,0 1-16,21-1 0,0 0 0,21-21 15,-21 0-15,22 0 0,-1 0 0,22 0 16</inkml:trace>
  <inkml:trace contextRef="#ctx0" brushRef="#br0" timeOffset="203962.96">14817 9313 0,'0'0'0,"0"-42"0,0 21 0,0 0 15,0 0-15,-22 21 0,1 0 16,0 0-16,0 0 0,0 0 16,0 21-16,-1 0 0,1 21 15,0-21-15,0 43 0,0-22 0,0 22 16,-1-1-16,1 1 0,-21-1 0,21 22 15,0-22-15,-1 1 0,1-1 16,0 1-16,0-1 0,0 1 0,0-22 16,21 22-16,-22-22 0,22-21 0,0 22 15,0-22-15,0 21 16,0-21-16,22-21 16,-1 0-16,0 0 0,0-21 15,0 0-15,0 0 0,22 0 16,-22-22-16,0 1 0</inkml:trace>
  <inkml:trace contextRef="#ctx0" brushRef="#br0" timeOffset="204430.64">14922 9398 0,'0'0'16,"0"-21"-16,0-21 0,0 20 16,-21 44-1,0-1-15,21 0 0,-21 21 16,0 1-16,21-1 0,-21 21 0,-1-20 15,1 20-15,21 1 0,-21-1 16,0 1-16,21-1 0,0 1 16,-21-1-16,0-20 0,21 20 0,0-21 15,0 1-15,0-1 0,0-21 0,0 0 16,0 1-16,0-1 0,0 0 16,0-42-1,0 0-15,0-1 16,21-20-16,0 21 0,-21-21 15,21 20-15,0-20 0,0 0 0,1-1 16,-1 1-16,0 0 0,21 21 16,-21-22-16,1 22 0,-1 0 0,0 0 15,21 21-15,-21 0 0,1 0 16,-1 21-16,0 0 0,-21 0 16,21 22-16,-21-22 0,21 21 0,-21-21 15,0 22-15,0-22 0,0 21 0,-21 0 16,0-20-16,21-1 0,-21 21 15,0-21-15,21 0 0,-22 1 0,22-1 16,-21-21-16,0 21 0,0-21 16,0 0-1,0-21 1,-1 0-16,1 21 0,0-22 0,0 1 16,0-21-16</inkml:trace>
  <inkml:trace contextRef="#ctx0" brushRef="#br0" timeOffset="204594.55">14330 9970 0,'0'0'0,"-21"0"0,-1 0 0,1 0 0,21-22 16,0 1-1,21 21-15,1 0 0,20 0 16,-21 0-16,21 0 0,1-21 0,-1 21 16,-21 0-16,22 0 0,-1 0 0,0 0 15,-21 0-15,22 0 0,-22 0 16,21 0-16,1 0 0,-22 0 0</inkml:trace>
  <inkml:trace contextRef="#ctx0" brushRef="#br0" timeOffset="205042.29">15642 9906 0,'-21'0'16,"0"0"-16,0 0 0,-1 0 15,1 0-15,0 0 0,-21 21 0,21 0 16,-22 1-16,22-1 0,0 0 16,0 21-16,-22-21 0,22 1 0,21 20 15,0-21-15,-21 0 0,21 22 0,0-22 16,0 0-16,0 0 0,21 0 16,0 0-16,1 1 0,-1-1 15,21-21-15,-21 0 0,22 0 0,-22 0 16,21 0-16,-21 0 0,0 0 0,22 0 15,-22-21-15,0 21 0,0-22 16,0 1-16,1 0 0,-1 0 0,-21 0 16,0-22-16,21 22 0,-21-21 15,0 21-15,0-22 0,0 1 0,-21 0 16,0 21-16,-1-22 0,1 22 16,0 0-16,0 0 0,-21 21 15,20 0-15,-20 0 0,0 0 0,21 0 0,-22 21 16,22 0-16,-21 0 15,21 0-15,-22 22 0,22-22 0,21 21 16,0-21-16,-21 22 0,21-22 0,0 0 16,0 0-16,21 0 0,0 1 15,22-1-15,-22 0 0,21-21 0,0 0 16,1 0-16,-1 0 0</inkml:trace>
  <inkml:trace contextRef="#ctx0" brushRef="#br0" timeOffset="205750.89">16065 10075 0,'0'0'0,"0"-21"0,0-42 16,-21 63 15,0 21-15,21 0-16,-21 0 0,21 0 15,0 1-15,0-1 0,-21 0 16,21 0-16,-21 21 0,21-20 0,-22-1 15,22 21-15,0-21 0,0 0 0,0 1 16,0-1-16,0 0 16,22-21-16,-1 0 15,0 0-15,0 0 0,0 0 0,0 0 16,1 0-16,-1-21 0,0 0 16,0 21-16,0-22 0,0 1 0,1-21 15,-1 21-15,0 0 0,0-1 0,0-20 16,-21 21-16,21 0 0,1 0 15,-22-1-15,0 44 32,-22-1-32,1 0 15,0 0-15,21 21 0,-21-20 0,21-1 16,-21 21-16,21-21 0,0 0 16,0 1-16,0 20 0,0-21 15,21 0-15,0-21 0,0 21 0,0 1 16,22-22-16,-22 0 0,21 0 15,-21 0-15,22 0 0,-22 0 0,21 0 16,-21-22-16,22 1 0,-22 0 0,0 0 16,0 0-16,0 0 0,1-22 15,-1 1-15,0 21 0,0-22 0,0 1 16,0-21-16,1 20 0,-1 1 0,0 0 16,-21-22-16,21 22 0,0 21 15,-21-22-15,21 22 0,-21 0 0,0 0 16,0 0-16,0 42 15,0 0 1,-21 21-16,21-21 0,0 22 0,-21-1 16,0 0-16,0 1 0,21 20 15,-21-20-15,21-1 0,-22 0 0,22 1 16,0-1-16,-21 0 0,21-21 0,0 22 16,0-22-16,0 21 0,0-21 15,0 1-15,21-1 0,1-21 16,-1 0-16,0 0 15,0 0-15,-21-21 0,21-1 16,0 1-16,-21 0 0</inkml:trace>
  <inkml:trace contextRef="#ctx0" brushRef="#br0" timeOffset="205942.78">16891 10012 0,'0'0'0,"-21"0"0,0 0 15,21-21-15,21 21 16,0 0-16,0 0 0,21-21 0,-20 21 16,20 0-16,0 0 0,-21 0 15,22 0-15,-1 0 0,0 0 0,1 0 16,-22 0-16,0 0 0,0 0 16,-21-22-16</inkml:trace>
  <inkml:trace contextRef="#ctx0" brushRef="#br0" timeOffset="209144.69">18500 10478 0,'0'0'0,"-22"0"16,22-22-16,-21 22 16,21-21-16,-21 0 0,21-21 0,0 21 15,0-1-15,0-20 0,21 21 0,0-21 16,1 20-16,-1-20 0,0 0 15,21-1-15,1-20 0,-1 21 0,-21-1 16,21 1-16,1 0 0,-1-1 16,-21 22-16,0 0 0,1 0 0,-1 21 15,0 0-15,0 0 0,-21 21 16,0 0-16,0 0 0,0 0 16,0 1-16,0 20 0,0-21 0,0 0 15,0 0-15,0 1 0,0-1 0,0 0 16,21-21 15,-21-21-31,0 0 0,0-1 16,0 1-16,0 0 0,0 0 0,0 0 15,0 0-15,0-1 0,0-20 16,0 21-16,0-21 0,0 20 0,0-20 16,0 21-16,-21 0 0,21 0 15,-21 21-15,0 0 0,0 0 16,-1 21-1,22 0-15,-21 0 0,0 21 0,0 1 16,0 20-16,0-20 0,-1 20 0,22-21 16,-21 22-16,0-22 0,0 22 15,21-22-15,-21 22 0,21-22 0,0 0 16,0 1-16,0-1 0,21-21 16,0 0-16,0 22 0,0-22 0,1-21 15,20 21-15,-21-21 0,21 0 0,1 0 16,-1 0-16,0-21 0,22 21 15,-22-21-15,22-22 0,-1 22 0,-20 0 16,20-21-16,1-1 0,-22 1 16,0 0-16,1-1 0,-1 22 15,-21-21-15,0-1 0,-21 22 0,0 0 16,0 0-16,0 0 0,-21 0 16,0 21-16,-21 0 0,20 0 0,1 0 15,-21 0-15,21 0 0,0 0 16,21 21-16,0 0 0,0 0 15,0 0-15,0 0 0,21 1 0,0-1 16,0 0-16,0 0 0,22 0 16,-22 0-16,0 1 0,0-1 15,-21 0-15,21 0 0,-21 21 0,0-20 0,0-1 16,0 0-16,0 0 0,0 0 16,0 0-16,0 1 0,0-1 15,0 0-15,0 0 0,21-21 16,-21 21-16,22-21 15,-1 0-15,21 0 0,-21 0 0,22 0 16,-22 0-16,21-21 0,0 0 16,1 21-16,-22-21 0,21 0 0,1-1 15,-1 1-15,0-21 0,1 21 0,-22 0 16,21-1-16,-21-20 0,0 21 16,1 0-16,-1-22 0,-21 22 0,0 0 15,0 0-15,0 0 0,0 0 0,0-1 16,-21 22-16,21-21 0,-22 21 15,1 0-15,0 0 0,0 0 0,0 0 16,0 0-16,-1 21 16,1 1-16,0-1 0,0 0 0,0 0 15,0 0-15,21 22 0,0-22 0,0 21 16,-22-21-16,22 22 0,0-1 16,0-21-16,0 21 0,0-20 0,22-1 15,-1 21-15,0-21 0,0 0 0,21 1 16,1-1-16,-1-21 0,0 21 15,1-21-15,-1 0 0,22 0 0,-22 0 16,21 0-16,-20 0 0,20-21 16,1 0-16,-22 21 0,0-22 0,1-20 15,20 21-15,-42 0 0,22-22 0,-1 1 16,-21 21-16,0-21 16,1-1-16,-1 1 0,-21 21 0,0-22 15,0 22-15,0 0 0,0 0 0,0 0 16,-21 21-16,-1-21 0,1 21 15,0 0-15,-21 0 0,21 0 0,-22 21 16,22-21-16,-21 21 0,-1 0 16,22 0-16,-21 0 0,21 22 0,-22-22 15,22 21-15,0-21 0,0 22 0,0-22 16,21 21-16,-21-21 0,21 1 16,0-1-16,0 0 0,0 0 15,21 0-15,0-21 0,0 0 0,0 0 0,0 0 16,1 0-16,-1 0 15,21 0-15,-21 0 0,0-21 0,1 0 16,-1 0-16,21 0 0,-21-1 0,0-20 16,-21 21-16,22-21 0,-1 20 15,0-20-15,-21 21 0,0-21 0,21 20 16,-21 1-16,21 0 0,-42 42 31,0 0-15,21 1-16,-21-1 0,0 0 15,21 0-15,0 21 0,-22-20 0,22 20 16,-21-21-16,21 0 0,0 22 16,0-22-16,0 0 0,0 0 0,21 0 15,1-21-15,-1 21 0,0 1 16,0-22-16,0 0 0,22 0 0,-22 0 16,21 0-16,-21 0 0,22 0 15,-22-22-15,21 22 0,-21-21 0,22 0 16,-22 0-16,0-21 0,0 20 0,0-20 15,0 0-15,1-1 0,-1 1 16,0 0-16,-21-22 0,21 22 0,0-22 16,-21 1-16,0 21 0,0-22 0,0 22 15,0-1-15,0 1 16,0 21-16,0-21 0,0 20 0,0 1 16,-21 21-1,0 0-15,0 21 16,21 22-16,-21-22 0,-1 21 0,22 1 15,0-1-15,-21 0 0,0 1 16,0-1-16,21 21 0,-21-20 0,21-1 16,0 0-16,0 1 0,0 20 0,0-20 15,0-1-15,0 0 0,0-21 16,0 22-16,21-22 0,0 0 16,0 21-16,0-42 0,1 22 0,20-1 15,-21-21-15,0 0 0,22 0 16,-1 0-16,0 0 0,-21-21 0,22-1 15,-1 22-15,-21-21 0,0 0 16,22-21-16,-22 21 0,0-1 0,0-20 16,-21 21-16,21-21 0,-21 20 0,22 1 15,-22 0-15,0 0 0,0 0 16,0 0-16,-22 21 16,1 21-1,0 0-15,21 0 0,0 0 16,-21 0-16,21 1 0,-21-1 0,21 0 15,0 21-15,0-21 0,0 1 0,0-1 16,0 0-16,0 0 16,0 0-16,21 0 0,0 1 15,0-22-15,0 0 0,1 0 16,-1 0-16,21 0 0,-21 0 16,0 0-16,1-22 0,-1 22 0,0-21 15,0 0-15,0 0 0,0-21 16,-21 20-16,22-20 0,-1 21 0,0-21 15,-21 20-15,0 1 0,21 0 0,-21 0 16,21 0-16,-42 21 31,21 21-15,-21 0-16,21 0 0,0 0 16,-21 1-16,0-1 0,21 21 0,0-21 15,0 0-15,-22 1 0,22-1 0,0 0 16,-21-21-16,21 21 0,0 0 15,21-42 32,-21 0-47,22 0 0,-1 0 16,0-1-16,-21 1 0,21-21 16,0 21-16,0 0 0,1-1 0,-1 1 15,0 0-15,-21 0 0,21 0 0,0 21 0,0 0 16,1 0-1,-1 0 1,-21 21-16,0 0 0,0 0 16,0 0-16,0 1 0,0-1 15,0 21-15,0-21 0,0 0 0,21 1 16,0 20-16,-21-21 0,21 0 0,0 0 16,1 1-16,-22-1 0,42-21 15,-21 21-15,0-21 0,0 0 0,22 0 16,-22 0-16,21 0 0,-21 0 0,22 0 15,-22 0-15,21 0 16,-21-21-16,1 21 0,-1-21 0,21-1 16,-21 1-16,0-21 0,1 21 0,-1-22 15,0 22-15,0-21 0,0 0 16,0 20-16,-21-20 0,0 21 0,22 0 16,-22 0-16,0-1 0,-22 22 31,1 0-31,0 22 0,0-1 0,0 0 15,-22 0-15,22 0 0,0 22 16,0-22-16,0 21 0,0-21 16,-1 0-16,22 22 0,-21-22 0,21 0 15,0 0-15,0 0 0,0 1 16,21-22-16,1 0 0,-1 21 0,0-21 16,0 0-16,0 0 0,0 0 15,1-21-15,-1-1 0,0 1 16,0 21-16,0-21 0,-21 0 0,0 0 15,0 0-15,21-1 0,-21 1 16,-21 42 15,21 1-31,-21-1 0,0 0 16,0 21-16,0 1 0,-1-22 0,-20 21 16,21 0-16,-21 22 0,20-22 15,-20 1-15,21 20 0,-21-21 0,-1 22 16,22-22-16,-21 22 0,21-1 15,-1 1-15,-20-1 0,21 1 0,0-1 16,0-20-16,21 20 0,-22 1 16,1-22-16,21 21 0,0-20 0,-21-1 15,0 0-15,21 1 0,-21-1 0,21 0 16,0-20-16,0-1 0,-21 21 16,-1-21-16,22 0 0,-21-21 15,21-21 1,0 0-1,0 0-15,0 0 16,0-22-16,21 22 0,1 0 0,-1-21 16,0-1-16,0 22 0,0-21 0,-21 0 15</inkml:trace>
  <inkml:trace contextRef="#ctx0" brushRef="#br0" timeOffset="209378.56">22691 10012 0,'0'0'0,"-22"0"16,1-21-16,0 21 0,21-21 15,0-1-15,0 1 31,-21 21-31,0 0 16,0-21 0</inkml:trace>
  <inkml:trace contextRef="#ctx0" brushRef="#br0" timeOffset="209583.44">21294 10054 0,'0'0'16,"-43"0"-16,22 21 0,0-21 0,0 0 16,42 0-1,21 0-15,-21 0 16,1 0-16,20-21 0,0 21 0,22 0 16,-22 0-16,0-21 0,22 21 0,-22-21 15,1 21-15,-1-21 0,0 21 16</inkml:trace>
  <inkml:trace contextRef="#ctx0" brushRef="#br0" timeOffset="210697.8">24426 10456 0,'0'0'0,"21"-21"0,1 0 0,-1 0 0,0-21 15,0 20-15,0-20 0,0 21 16,1-21-16,-22 20 0,0-20 16,0 0-16,0 21 0,-22-22 0,1 22 15,-21-21-15,0 21 0,-1-1 16,1 22-16,0 0 0,-22 0 0,22 0 15,-1 0-15,-20 22 0,21-1 0,-1 21 16,1 0-16,21 1 0,-22-1 16,22 0-16,0 1 0,0 20 0,21-20 15,0-1-15,0 0 0,0-21 16,0 22-16,21-22 0,0 0 0,0 0 16,22-21-16,-22 0 0,21 0 0,-21 0 15,22 0-15,-1 0 0,-21 0 16,22-21-16,-1 0 0,-21 0 15,21 0-15,-20-1 0,-1-20 16,21 21-16,-21-21 0,0 20 0,1-20 16,-1 21-16,0 0 0,-21 0 0,21-1 15,-21 1-15,21 0 0,-21 42 32,0 0-32,0 1 0,0-1 0,0 21 15,0-21-15,0 0 0,0 22 16,0-22-16,0 0 0,0 0 0,0 0 15,21 1-15,1-1 0,-1-21 16,0 0-16,21 0 0,-21 0 0,22 0 16,-22 0-16,21 0 0,-21 0 15,22 0-15,-22-21 0,0-1 16,0 1-16,0 0 0,1 0 0,-1 0 16,-21 0-16,0-22 0,0 22 0,0-21 15,21 21-15,-21-22 0,0 22 16,0 0-16,0 42 31,0 0-31,0 0 0,-21 1 0,21-1 16,0 0-16,0 21 0,-21-21 0,-1 22 15,22-22-15,-21 0 0,21 21 16,0-20-16,-21-22 0,21 21 0,-21 0 16,21-42 30,0 0-46,0-1 0,21 1 16,-21-21-16,21 21 0,0-22 0,1 22 16,-1-21-16,21 0 0,-21 20 0,0-20 15,22 0-15,-1 21 0,-21-1 16,22 1-16,-22 21 0,21 0 0,-21 0 16,22 0-16,-22 0 0,0 21 0,0 1 15,-21-1-15,0 0 0,0 21 16,0-21-16,0 1 0,0 20 0,-21-21 15,0 21-15,0-20 16,21-1-16,-22 0 0,1 0 0,0 0 16,21 0-16,-21 1 0,42-44 47,0 1-47,0 21 0,1-21 15,-1-21-15</inkml:trace>
  <inkml:trace contextRef="#ctx0" brushRef="#br0" timeOffset="211066.59">25844 10033 0,'0'0'0,"22"-21"0,-22 0 0,21 21 15,-21-21-15,-21 21 16,-1 0 0,1 0-16,0 21 0,0 0 0,0 0 15,0 0-15,-22 22 0,22-22 16,0 21-16,0 0 0,0-20 0,-1 20 15,1 0-15,0-21 0,21 22 0,0-22 16,0 0-16,0 0 0,0 0 16,0 1-16,21-1 0,0-21 0,1 0 15,-1 0-15,21 0 0,-21 0 0,0 0 16,22 0-16,-22-21 0,21 21 16,-21-22-16,22 1 0,-22-21 15,0 21-15,0-22 0,0 1 0,-21 0 16,0 21-16,0-22 0,0 1 15,0 0-15,0 20 0,0 1 0,0-21 16,-21 42-16,0-21 0,0 21 16,0 0-16,0 0 0,-22 0 0,22 0 15,0 0-15,0 0 0,0 0 0,42 0 32,21 0-17</inkml:trace>
  <inkml:trace contextRef="#ctx0" brushRef="#br0" timeOffset="211965.94">26310 9546 0,'21'-21'0,"-42"42"0,63-84 0,-42 42 0,0-1 16,0 1-16,22 0 0,-1 21 16,-21 21-1,0 0-15,0 1 16,0-1-16,0 21 0,0 0 0,0 1 15,-21-1-15,-1 0 0,1 1 0,0-1 16,0 22-16,0-22 0,0 21 16,-1-20-16,1-1 0,0 0 15,0 1-15,21-1 0,0 0 0,0-20 16,-21-1-16,21 0 0,0 0 16,0 0-16,21-21 15,0 0 1,-21-21-16,21 0 0,0 0 0,-21 0 15,22-1-15,-1 1 0,0 0 0,-21 0 16,21 0-16,0 0 0,0 21 16,22-22-16,-22 22 0,0 0 0,0 0 15,0 0-15,1 0 0,-1 0 16,0 22-16,0-22 0,0 21 0,-21 0 16,0 0-16,0 0 0,0 0 15,0 1-15,0-1 16,0 0-16,-21-21 0,0 21 0,0 0 15,-22 0-15,22-21 0,-21 22 0,21-1 16,-22-21-16,22 21 0,-21-21 16,21 21-16,0-21 0,-1 0 0,1 0 15,64 0 17,-22 0-32,0 0 0,0 0 0,21 0 15,-20 0-15,20 0 0,0 0 16,-21 0-16,22 0 0,-1 0 15,0 0-15,1-21 0,-22 21 0,21-21 16,-21 0-16,22 21 0,-22-22 16,0 1-16,0 0 0,0 0 0,-21 0 15,0 0-15,22 21 0,-22-22 0,0 1 16,0 0-16,-22 21 31,1 0-31,21 21 16,-21 0-16,0 1 0,21-1 15,-21 21-15,0 0 0,-1-20 0,22 20 16,-21 21-16,0-20 0,21-1 0,-21 0 16,21 22-16,0-22 15,0 1-15,0 20 0,0-21 0,0 1 16,0 20-16,0-20 0,0 20 0,0-21 16,0 22-16,0-22 0,0 22 15,0-22-15,-21 0 0,21 22 0,-21-22 16,21-21-16,0 22 0,-22-1 0,1-21 15,0 0-15,0 1 0,21-1 16,-21-21-16,0 21 0,-1-21 0,1 0 16,0 0-16,0 0 15,21-21-15,0 0 16,0-1-16,0 1 16,0 0-16,0 0 0,0 0 0,0 0 15,0-22-15,21 22 0,-21-21 0,21-1 16,0 22-16,1-21 0</inkml:trace>
  <inkml:trace contextRef="#ctx0" brushRef="#br0" timeOffset="212187.05">26924 9821 0,'0'0'0,"-21"0"15,-22 0-15,22 0 0,0 0 16,0 0-16,0 0 0,0 0 0,42 0 47,0 0-47,0 22 16,0-22-16,0 21 0</inkml:trace>
  <inkml:trace contextRef="#ctx0" brushRef="#br0" timeOffset="213098.57">27093 10160 0,'0'21'16,"21"-21"0,1 0-1,-1-21-15,0 0 0,0 21 0,-21-21 16,21 21-16,0-21 0,-21-1 15,0 1-15,22 21 0,-22-21 0,0 0 16,0 0 0,-22 21-16,1 0 15,0 21-15,0 0 0,0 0 16,0 0-16,-1 1 0,1-1 0,0 0 16,21 21-16,-21-21 0,21 1 15,0-1-15,0 0 0,0 0 16,0 0-16,0 0 0,0 1 0,21-22 15,-21 21-15,21-21 0,0 0 16,1 0-16,-1 0 0,0 0 16,0 0-16,0-21 0,-21-1 0,21 1 15,1 21-15,-1-21 0,0 0 0,-21 0 16,21 0-16,0-1 0,0 1 16,-21 0-16,22 21 0,-1-21 0,0 0 15,-21 0 1,21 21-16,-42 0 94,0 0-79,0 21 1,21 0-16,-22 0 15,22 0-15,-21 0 0,21 1 16,0-1-16,0 0 0,0 0 16,0 0-16,0 0 0,0 1 15,21-1 1,1-21-16,-1 0 0,0 0 16,0 0-16,0 0 0,0 0 15,1 0-15,-1-21 0,0-1 16,0 22-16,0-21 0,-21 0 0,21-21 15,1 21-15,-1-22 0,0 22 16,0-21-16,-21-1 0,21 1 0,0 0 16,1-1-16,-22 1 0,0 0 0,0 21 15,21-1-15,-21-20 0,0 21 16,0 0-16,-21 42 31,-1-21-31,22 21 0,-21 21 16,21-20-16,-21-1 0,0 21 0,21-21 15,-21 22-15,21-1 0,0 0 16,-21-21-16,21 22 0,-22-1 0,22-21 16,-21 22-16,21-22 0,0 21 0,0-21 15,0 0-15,0 22 0,0-22 16,0 0-16,0 0 0,0 0 16,21-21 15,1 0-31,-22-21 0,21 0 0,0 21 15</inkml:trace>
  <inkml:trace contextRef="#ctx0" brushRef="#br0" timeOffset="213350.44">27601 9948 0,'0'-21'16,"0"0"0,21 21-16,1 0 0,-1 0 15,0 0-15,0-21 0,0 21 0,0 0 16,1 0-16,-1 0 16,0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1:02:44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0 0,'-21'0'16,"42"0"15,1 0-31,-1 0 0,0 0 16,0 0-16,0 0 0</inkml:trace>
  <inkml:trace contextRef="#ctx0" brushRef="#br0" timeOffset="2508.91">3789 931 0,'-21'0'16,"21"-21"47,21 21-63,0-21 15,0 0-15,0 21 0,0-21 16,22-22-16,-22 22 0,21 0 0,-21 0 15,22-21-15,-22 20 0,0 1 16,0-21-16,0 21 0,1 0 0,-22-22 16,0 22-16,0 0 0,0 0 15,0 0-15,-22-1 0,1 1 16,-21 0-16,21 21 0,0 0 0,-22-21 16,1 21-16,21 0 0,-22 0 15,1 21-15,0 0 0,-1 0 16,1 1-16,0-1 0,-1 21 15,1 0-15,21-20 0,-21 20 16,20 0-16,22 22 0,0-43 0,0 21 16,0 1-16,0-1 0,43-21 15,-22 21-15,0-20 0,21 20 0,1-21 16,-1 0-16,0 0 0,22 1 16,-22-1-16,1 0 0,-1 0 15,0 0-15,-21 0 0,22 22 0,-22-22 16,0 0-16,-21 0 0,0 0 15,0 22-15,-21-22 0,0 0 0,-22 21 16,22-20-16,-42-1 16,20 0-16,1 0 0,-21 0 0,20-21 15,-20 0-15,20 0 0,-20 0 16,21 0-16,-1 0 0,1 0 0,21-21 16,-22 0-16,22 0 0,0 0 15,0-22-15,0 22 0,0-21 16,21 21-16,-22-22 0,22 22 0,0 0 15,0 0-15,0 0 0,0-1 16,0 1-16,22 21 16,-1 0-1,0 21-15,0-21 0,-21 22 16,21-1-16,0 0 0,1 21 0,-1-21 16,-21 22-16,21-22 0,0 21 15,0-21-15,0 22 0,1-1 0,-1-21 16,0 0-16,21 22 0,-21-22 15,1 0-15,20-21 0,0 21 0,1-21 16,-22 0-16,21 0 0,0 0 16,1-21-16,-1 0 0,0 0 15,1 0-15,-22-1 0,21 1 0,1 0 16,-22-21-16,0 21 0,0-22 16,0 22-16,0-21 0,1-1 0,-22 22 15,21 0-15,-21 0 16,0 0-16,0 0 0,0-1 0,0 44 47,0-1-47,0 0 0,0 0 15,0 0-15,0 0 0,0 1 16,0 20-16,0-21 0,21 0 0,0 0 16,-21 1-16,21-22 0,0 21 15,1 0-15,-1-21 0,21 0 0,-21 0 16,22 0-16,-1 0 0,-21 0 15,21 0-15,1-21 0,-22 0 0,21-1 16,-21 1-16,22 0 16,-22 0-16,0 0 0,-21 0 0,0-1 15,0 1-15,21-21 0,-21 21 16,0 0-16,0-1 0,0 1 0,0 0 16,0 0-16,0 0 0,0 42 46,0 0-46,0 21 16,0-20-16,0 20 0,0 0 16,0 1-16,0-1 0,0 0 0,0 22 15,0-1-15,21 1 0,-21 20 16,0-20-16,0 21 0,0-1 0,22-20 16,-22 20-16,0 1 0,0-21 15,0 20-15,0 1 0,0-22 0,0 22 16,0-21-16,0-1 0,0-21 15,0 22-15,0-22 0,0 1 0,-22-1 16,1-21-16,-21 0 0,21 22 16,-22-22-16,-20 0 0,21-21 0,-22 21 15,1-21-15,-1 0 0,1 0 16,-1 0-16,1 0 0,-1-21 0,-21 21 16,22-21-16,-1 0 0,1-1 15,-1 22-15,1-21 0,-1 0 16,1 0-16,-1 21 0,22-21 0,21 0 15,-21-1-15,20 22 0,22-21 16,0 0-16,0 0 0,0 0 0,22 0 16,-1-22-16,21 22 0,-21-21 15,22-1-15,-22 22 0,21-21 0,0 0 16,1-22-16,-1 22 0,0-1 16</inkml:trace>
  <inkml:trace contextRef="#ctx0" brushRef="#br0" timeOffset="3055.21">5143 1143 0,'0'-21'0,"0"42"31,0 0-15,0 22-16,0-22 16,0 0-16,0 21 0,0-21 0,0 22 0,0-22 15,0 21-15,0-21 16,0 1-16,0 20 0,0-21 0,0 0 16,0 0-16,0 1 15,0-44 16,0 1-31,0 0 0,0 0 16,0 0-16,0 0 0,0-22 16,0 22-16,0-21 0,0 21 0,22-22 15,-1 1-15,0 0 0,0 20 16,0-20-16,0 21 0,1-21 16,-1 20-16,21 22 0,-21-21 0,22 21 15,-22 0-15,0 0 16,21 21-16,-21 1 0,-21 20 0,22 0 15,-22 1-15,0-1 0,0 0 16,0 1-16,0-22 0,0 21 0,0 0 16,0 1-16,0-22 0,0 21 15,-22-21-15,22 1 0,0-1 0,0 0 16,0 0 0,0-42-1,0 0-15,22 0 16,-22-1-16,21 1 0,0-21 15,0 21-15</inkml:trace>
  <inkml:trace contextRef="#ctx0" brushRef="#br0" timeOffset="3347.04">5905 677 0,'0'0'0,"0"-21"0,0 0 16,0 42 15,0 22-31,0-22 16,0 21-16,0 0 0,0 1 0,0 20 15,0-20-15,0 20 0,0 1 16,0-22-16,0 21 0,0 1 0,0-22 16,-21 1-16,21-1 0,0 0 15,0 1-15,0-1 0,0-21 0,0 0 16,0 0-16,0 1 0,21-22 31,-21-22-15,0 1-16,0-21 0,0 21 0</inkml:trace>
  <inkml:trace contextRef="#ctx0" brushRef="#br0" timeOffset="3546.93">5694 1143 0,'0'0'0,"-21"0"16,21-21-16,21 21 16,0-21-1,0 21-15,0 0 0,0-21 16,22 21-16,-22 0 0,0 0 0,0-22 16,0 22-16,1 0 0,-1 0 15,0 0-15</inkml:trace>
  <inkml:trace contextRef="#ctx0" brushRef="#br0" timeOffset="4640.3">6477 1312 0,'0'0'16,"21"0"-16,0-21 0,-21 0 0,0 0 16,0 0-16,0 0 0,21-1 0,-21 1 15,0 0-15,0 0 16,0 0-16,0-22 0,0 22 0,-21 0 16,21 0-16,-21 21 0,0-21 15,0 21-15,0 0 0,-1 0 16,1 0-16,0 21 0,0 0 15,0 0-15,0 22 0,-1-1 0,22 0 16,-21 1-16,21-1 0,-21 0 16,21 1-16,0-1 0,0-21 0,0 21 15,0-20-15,0 20 0,0-21 16,0 0-16,0 0 0,21-21 16,0 0-16,1 0 0,-1 0 15,0-21-15,0 21 16,0-21-16,0 0 0,1 0 15,-22 0-15,21-1 0,-21 1 0,21-21 16,-21 21-16,0-22 0,21 1 16,0 21-16,-21-21 0,0 20 0,21 1 15,-21-21-15,22 21 0,-22 0 16,0-1-16,21 22 16,0 0-1,-21 22-15,0-1 0,21 0 16,-21 21-16,21-21 0,-21 1 15,0 20-15,21-21 0,-21 21 0,0-20 16,0-1-16,22 21 16,-1-21-16,-21 0 0,0 1 0,21-1 15,-21 0-15,21-21 0,0 0 16,0 0 0,-21-21-1,0 0-15,22-1 0,-1 1 16,0 0-16,-21-21 0,21 21 0,0-22 15,-21 1-15,21 21 0,1-22 16,-1 22-16,0-21 0,0 21 0,21 0 16,-20-1-16,-1 1 15,0 21-15,21-21 0,-21 21 0,1 0 16,-1 0-16,0 0 0,0 0 16,0 21-16,-21 0 0,0 1 0,0-1 15,0 0-15,0 0 0,0 21 16,0-20-16,0 20 0,0-21 0,0 21 15,-21-20-15,0-1 0,21 0 16,0 0-16,-21 0 0,0-21 0,21 21 16,0 1-16,0-44 31,21 1-15,-21 0-16,21 0 0,0-21 15,0 20-15,-21-20 0,21 0 0,1 21 16,-1-22-16,0 1 0,0 0 15,0 20-15,0-20 0,1 21 16,-1 0-16,-21 0 0,0-1 0,21 22 16,-21 22-1,0-1 1,-21 0-16,21 21 0,-21-21 16,-1 22-16,22-1 0,0 0 0,-21 1 15,0-22-15,21 21 0,-21 1 16,21-22-16,0 0 0,0 21 0,0-21 15,0 1-15,0-1 0,21-21 16,0 21-16,0-21 0,1 0 0,-1 0 16,0 0-16,21 0 0,-21 0 15,1 0-15,20-21 0,-21 21 16,0-21-16,0-1 0,1 1 0,-1 0 16,0 0-16,21 0 0</inkml:trace>
  <inkml:trace contextRef="#ctx0" brushRef="#br0" timeOffset="5226.96">9440 699 0,'0'0'0,"0"-43"15,0 1-15,0 0 0,0-1 0,0 1 16,0 21-16,0-22 0,0 22 0,0 0 15,-21 21 1,21 21-16,0 0 16,0 22-16,-21-1 0,21 22 15,0-1-15,0 1 0,0 20 0,0 1 16,-21 0-16,21-22 0,0 22 16,0-22-16,0 1 0,0-1 0,0 1 15,0-22-15,0 0 0,0 1 16,0-1-16,0-21 0,0 0 0,21 1 15,-21-1-15,0-42 32,0-1-32,21 1 15</inkml:trace>
  <inkml:trace contextRef="#ctx0" brushRef="#br0" timeOffset="5631.73">9927 953 0,'0'0'0,"21"-22"0,0 1 0,-21 0 16,0 0-16,0 42 31,0 0-31,0 22 16,-21-22-16,21 21 0,0 0 0,0-20 16,0 20-16,0 0 0,0 1 15,0-1-15,0 0 0,0-21 16,0 22-16,0-22 0,0 21 0,21-21 15,1 1-15,-1-1 0,0-21 16,0 0-16,0 0 0,0 0 0,22 0 16,-22 0-16,0 0 0,21 0 15,-20-21-15,-1-1 0,0-20 0,0 21 16,0-21-16,0-1 0,-21 22 16,22-21-16,-22-22 0,0 22 0,0 21 15,0-22-15,-22 1 0,1 21 16,0 0-16,0 21 0,0 0 0,-22 0 15,22 0-15,0 0 16,0 0-16,-21 0 0,20 0 0,22 21 16,-21 0-16,0-21 15,21 21-15,-21-21 16</inkml:trace>
  <inkml:trace contextRef="#ctx0" brushRef="#br0" timeOffset="5875.59">9250 995 0,'0'0'0,"-43"0"0,22 21 15,0-21-15,42 0 32,0 0-32,22-21 0,-1 21 15,22-21-15,-1 0 0,1 21 0,20-22 16,-20 1-16,20 0 0,-20 21 15,21-21-15,-43 21 0,0 0 0,1 0 16,-22 0-16,0 0 0,0 0 16,-42 0-1,0 0-15,0 0 16,21 21-16,-22-21 0</inkml:trace>
  <inkml:trace contextRef="#ctx0" brushRef="#br0" timeOffset="8275.24">11578 1376 0,'-21'0'94,"21"-21"-78,-21 0-16,21-1 0,0 1 15,0 0-15,0 0 0,0-21 0,0 20 16,0-20-16,0 0 0,0-22 16,0 22-16,21 0 0,0-1 0,0 1 15,-21 0-15,21 20 0,22-20 16,-22 42-16,0-21 0,0 21 16,0 0-16,1 0 0,-22 21 0,21 0 15,0 0-15,-21 1 0,0-1 0,0 0 16,0 0-16,21-21 15,-21 21-15,0 0 0,0-42 47,0 0-31,0 0-16,-21 0 0,21 0 16,0-1-16,-21 22 0,0-21 0,-1 0 15,22 0-15,-21 0 16,0 21-16,0 0 0,0 0 15,0 0 1,21 21-16,-22 0 16,22 21-16,0-20 0,0 20 15,0 0-15,0 1 0,0-1 0,0 0 16,0 22-16,0-22 0,0 0 16,0 1-16,0-1 0,0 0 0,0-20 15,0 20-15,0 0 0,22-21 16,-22 1-16,21-1 0,0 0 0,0-21 15,0 0-15,22 0 0,-22 0 16,21 0-16,0 0 0,-20 0 16,20-21-16,21 0 0,-20-1 0,-1 1 0,0 0 15,1-21-15,-1-1 16,0 1-16,-20 0 0,-1-1 0,0 1 16,-21 0-16,0 21 0,0-22 15,0 22-15,0 0 0,0 0 0,0 0 16,-21 21-16,0 0 0,-1 0 15,1 0-15,0 0 0,0 0 0,0 0 16,21 21-16,0 0 0,0 0 16,0 0-16,0 0 0,21 1 0,0-1 15,0 0-15,0 0 0,1 0 16,-1 22-16,0-22 0,0 0 0,0 0 16,0 21-16,-21-20 0,0-1 15,0 21-15,0-21 0,0 0 16,0 1-16,0-1 0,0 0 15,0 0-15,0 0 0,0 0 0,22-21 16,-1 0-16,-21 22 0,21-22 16,0 0-16,0 0 0,0 0 0,22-22 15,-22 1-15,21 0 0,-21 0 0,22 0 16,-1 0-16,0-1 0,1 1 16,-22-21-16,0 21 0,21-22 0,-20 22 15,-1-21-15,-21 21 0,0-22 16,0 22-16,0 0 0,0 0 0,0 0 15,0 0-15,0-1 0,-21 22 16,-1 0 0,1 0-16,0 0 15,0 0-15,0 22 0,21-1 0,-21 0 16,-1 21-16,22-21 0,0 1 16,-21 20-16,21-21 0,0 0 0,0 22 15,0-22-15,0 0 0,0 21 16,0-21-16,0 1 0,21-1 0,1 0 15,-1 0-15,0-21 0,21 21 0,1 0 16,-1-21-16,0 0 16,1 0-16,-1 0 0,21 0 0,-20 0 15,20 0-15,-20 0 0,20-21 16,-21 0-16,22 0 0,-22 21 0,1-21 16,-22 0-16,21-1 0,-21-20 15,0 21-15,1 0 0,-1-22 0,-21 22 16,0-21-16,0 0 0,0 20 0,0-20 15,0 0-15,0 21 0,0-1 16,-21 1-16,21 0 0,-22 0 0,1 21 16,0 0-16,0 0 15,0 0-15,21 21 0,-21-21 0,-1 21 16,1 22-16,21-22 16,0 0-16,-21 21 0,21-21 0,0 22 0,0-22 15,0 21-15,0-21 16,0 1-16,0-1 0,0 0 0,0 0 15,21 0-15,0 0 0,1-21 16,-1 0-16,0 0 0,0 0 16,0 0-16,0-21 0,1 21 15,-22-21-15,21 0 0,-21 0 16,21 0-16,-21-22 0,0 22 0,0-21 16,0 21-16,0-22 0,21 1 15,-21 21-15,0 0 0,0-1 0,0 1 16,0 0-16,0 42 31,0 0-31,0 1 16,0-1-16,0 0 0,0 21 0,0-21 15,0 22-15,0-22 0,0 21 16,0-21-16,0 1 0,0-1 0,0 0 16,21 0-16,0 0 0,1 0 0,-22 1 15,21-22-15,0 0 0,21 0 16,-21 0-16,1 0 0,20 0 0,-21 0 15,21 0-15,-20 0 0,-1-22 16,21 1-16,-21 0 0,0 0 16,1-21-16,-1 20 0,0-20 15,-21 0-15,21-1 0,-21-20 0,21-1 16,-21 1-16,0 21 0,21-22 0,-21 1 16,0-1-16,22 22 0,-22-1 15,0 1-15,21 0 0,-21-1 0,0 22 16,0 0-16,0 0 0,0 0 15,0 42 1,0 0 0,0 0-16,0 0 0,0 22 0,0-1 15,-21 0-15,21 1 0,0 20 16,-22-20-16,22 20 0,0-21 0,0 22 16,0-22-16,0 22 15,0-22-15,0 0 0,0 1 0,0-1 16,0-21-16,22 22 0,-1-22 15,-21 0-15,21 0 0,0 0 0,0 0 16,0-21-16,1 0 0,-1 0 0,21 0 16,-21 0-16,0 0 0,1 0 15,20 0-15,-21-21 0,0 0 0,22 0 16,-22 0-16,0 0 0,0-1 16,0-20-16,0 21 0,-21-21 0,0 20 15,22-20-15,-22 21 0,21-21 16,-21 20-16,0 1 0,0 0 0,0 0 15,0 0-15,-21 21 16,-1 0 0,1 21-1,21 0-15,-21 21 0,21-20 16,-21-1-16,21 0 0,0 21 16,0-21-16,0 22 0,0-22 0,0 0 15,0 0-15,0 0 0,0 1 0,21-1 16,0 0-16,0 0 15,1-21-15,-1 0 0,0 21 0,0-21 16,0 0-16,0 0 0,1 0 16,-1 0-16,0 0 15,0 0-15,0 0 0,-21-21 0,21 21 16,1-21-16,-22 0 0,21 21 16,-21-21-16,0-1 0,21 1 0,-21 0 15,21 0-15</inkml:trace>
  <inkml:trace contextRef="#ctx0" brushRef="#br0" timeOffset="8508.11">14203 804 0,'21'0'15,"0"0"1,21-21-16,-20 21 0,20 0 0,0-21 16,-21 0-16,22 21 0,-1 0 15,0-21-15,1 21 0,-22-21 0,0 21 16,0 0-16,0-22 0,1 22 16</inkml:trace>
  <inkml:trace contextRef="#ctx0" brushRef="#br0" timeOffset="9703.56">16616 1101 0,'21'-21'16,"0"21"-16,-21-22 0,21 1 15,0 0-15,1 0 0,-1-21 16,-21 20-16,21-20 0,0 21 0,0-21 16,-21 20-16,0 1 15,0-21-15,0 21 0,0 0 0,0-1 16,-21 1-16,0 21 0,0 0 15,0 0-15,-22 0 0,22 0 0,-21 21 16,-1 1-16,1-1 0,0 21 16,-1 0-16,22 1 0,-21-1 0,0 22 15,20-22-15,1 0 0,21 1 16,0 20-16,0-42 0,0 22 0,0-1 16,0-21-16,43 0 0,-22 0 0,21-21 15,0 0-15,1 0 0,-1 0 16,0 0-16,1 0 0,-1-21 0,0 0 15,1 0-15,-1 0 16,-21 0-16,22-22 0,-22 22 0,0-21 16,-21-1-16,0 1 0,0 21 15,0-21-15,0-1 0,0 22 16,0-21-16,0 21 0,-21-1 0,0 22 16,-1 0-16,1 22 15,21-1-15,-21 21 16,21-21-16,0 22 0,0-22 15,0 21-15,0 0 0,0-20 0,0 20 16,21-21-16,0 21 0,1-20 16,-1-1-16,0 0 0,21 0 15,-21-21-15,22 21 0,-22-21 16,21 0-16,1 0 0,-22 0 0,21 0 16,-21 0-16,0-21 0,1 21 15,-1-21-15,0 0 0,0 0 0,-21-1 16,21-20-16,-21 21 0,0 0 15,0 0-15,0-22 0,0 22 0,0 0 16,0 0-16,0 42 31,0 0-31,0 0 16,0 0-16,0 1 0,0-1 0,0 0 16,0 21-16,-21-21 0,21 1 15,0-1-15,0 0 0,-21 0 16,21 0-16,0 0 0,-21 1 15,0-22 1,21-22 0,0 1-1,0 0-15,0 0 0,0 0 16,0-22-16,0 22 0,0-21 16,21 0-16,0 20 0,0-20 0,0 21 15,0-21-15,1 20 0,-1-20 16,21 21-16,-21 0 0,22 21 0,-1-21 15,0 21-15,1 0 0,-22 0 16,21 21-16,-21 0 0,22 0 16,-22 0-16,0 22 0,-21-22 15,0 21-15,0 0 0,0 1 0,0-1 16,0 0-16,0-20 0,0 20 16,-21-21-16,21 0 0,-21 0 0,21 1 15,-22-1-15,22-42 31,0-1-15,22 1-16,-1 0 0</inkml:trace>
  <inkml:trace contextRef="#ctx0" brushRef="#br0" timeOffset="10398.76">19304 804 0,'0'0'0,"0"-84"15,0 63-15,-21-1 0,0 1 0,-1 21 16,1-21-16,0 21 0,0 0 15,0 0-15,-22 0 0,22 0 16,-21 0-16,21 21 0,0 22 16,-1-22-16,-20 21 0,21 0 0,0 22 15,0-22-15,21 22 0,0-1 16,-22-20-16,22 20 0,0-21 0,0 1 16,0 20-16,22-20 0,-1-22 15,-21 21-15,21-21 0,0 0 0,21 1 16,-20-1-16,20 0 0,-21-21 15,21 0-15,-20 0 0,20 0 0,0-21 16,1 0-16,-1-1 0,-21 1 16,21 0-16,1-21 0,-22 21 15,0-22-15,0-20 0,0 20 0,-21 1 16,0-21-16,0-1 0,0 22 16,0-22-16,0 22 0,-21 0 15,0-1-15,0 22 0,0-21 0,-22 42 16,22-21-16,0-1 0,-21 22 15,21 0-15,-1 0 0,-20 0 0,21 22 16,0-1-16,0 0 0,-1 0 16,1 21-16,21-20 0,-21 20 0,21-21 15,-21 0-15,21 22 0,0-22 16,0 0-16,0 0 0,0 0 0,21-21 16,21 0-16,-20 0 0,20 0 15</inkml:trace>
  <inkml:trace contextRef="#ctx0" brushRef="#br0" timeOffset="11458.87">19833 593 0,'0'0'0,"0"-21"0,0-1 0,0-20 0,0 21 16,0 0-16,0-22 0,0 22 16,0 0-16,0 0 0,0 42 31,0 21-16,0-20-15,0 20 0,21-21 16,-21 21-16,0 22 0,0-22 16,0 22-16,0-22 0,0 22 15,0-1-15,0 1 0,0-1 0,0-21 16,0 22-16,0-22 0,-21 1 16,21-1-16,0 0 0,0-21 0,0 1 15,0-1-15,0 0 0,0-42 47,0 0-47,0-1 0,0 1 16,0 0-16,21-21 0,-21 21 15,21-1-15,1-20 0,-22 21 0,21 0 16,0-22-16,0 22 16,0 0-16,0 0 0,-21 0 0,43 21 15,-22-21-15,0 21 0,0 0 16,22 0-16,-1 0 0,-21 0 0,21 0 15,-20 0-15,-1 21 0,21 0 16,-21 21-16,-21-21 0,0 1 0,0-1 16,0 21-16,0-21 0,0 0 15,0 1-15,-21 20 0,0-21 0,0 0 16,-22 0-16,22 1 0,-21-1 16,21-21-16,-22 21 0,22 0 0,-21-21 15,21 0-15,0 21 0,-22-21 16,22 0-16,-21 0 0,21 0 15,-1 0-15,1 0 0,0 0 0,21 21 16,-21-21-16,21 22 31,21-22-31,0 0 16,22 0-16,-22 0 0,21 0 0,0 0 16,1 0-16,20 0 0,-20-22 15,20 1-15,1 21 0,-22-21 0,21 21 16,1-21-16,-22 0 0,1 0 15,-1-1-15,0 1 0,-21 0 16,22-21-16,-22 21 0,0-1 0,-21-20 16,21 0-16,-21 21 0,21-1 15,-21-20-15,0 21 0,0 0 0,0 0 16,0-1-16,0 1 16,-21 21-16,0 0 15,0 0-15,21 21 16,-21 1-16,21-1 15,-21 21-15,21-21 0,0 22 0,0-22 16,0 21-16,0 0 0,0-20 0,0 20 16,0 0-16,0 1 15,0 20-15,21-21 0,-21 1 0,21 20 16,0 1-16,-21-22 0,21 22 16,0-1-16,-21 1 0,0-1 0,22 1 15,-1-1-15,-21 1 0,0-22 16,0 21-16,0-20 0,0 20 0,0-20 15,0-1-15,0 0 0,-21 1 0,-1-1 16,1-21-16,0 21 0,0-20 16,0-1-16,0-21 0,-1 21 0,-20-21 15,21 21-15,0-21 0,0 0 16,-1 0-16,1 0 0,0 0 0,0-21 16,0 0-16,0 0 0,21-1 15,-22 1-15,22 0 16,0 0-16,0-21 0,0 20 0,0 1 15,0-21-15,0 21 0,0-22 16,0 1-16,22 0 0,-22-1 0,21 1 16</inkml:trace>
  <inkml:trace contextRef="#ctx0" brushRef="#br0" timeOffset="11695.73">20468 783 0,'0'0'0,"-21"0"15,0-21 1,0 21-16,21 21 47,21-21-47,0 21 0,0-21 15,0 22-15,0-1 16,1-21-16</inkml:trace>
  <inkml:trace contextRef="#ctx0" brushRef="#br0" timeOffset="12775.16">20849 1228 0,'0'0'0,"21"0"0,0 0 15,1 0-15,-1 0 16,0-21-16,0-1 0,-21 1 16,21 0-16,0 0 0,1-21 0,-1 20 15,-21-20-15,0 21 0,0 0 16,0-22-16,21 22 0,-21 0 0,0 0 16,0 0-16,0 0 0,-21 21 15,0 0-15,-1 0 16,1 21-16,0 0 15,21 0-15,-21 21 0,21-20 0,-21 20 16,21 0-16,0-21 0,0 22 16,0-1-16,0-21 0,0 0 0,0 22 15,21-22-15,0 0 0,0-21 16,0 21-16,1 0 0,-1-21 0,0 0 16,0 0-16,0 0 0,0 0 15,1 0-15,-1 0 0,0-21 0,0 0 16,0 0-16,0 0 0,1 0 15,20-22-15,-21 22 0,0-21 16,0 21-16,1-22 0,20 22 16,-21 0-16,0 0 0,-21 0 0,21-1 15,1 22-15,-22-21 0,21 21 16,-21 21 0,0 1-16,21-22 15,-21 21-15,21-21 47,-21-21-31,0-1-1,0 1-15,0 0 16,0 0-16,0 0 16,-21 0-1,0 21-15,0 0 16,21 21-16,-22 0 0,1 0 15,0 0-15,21 0 0,-21 1 16,0 20-16,0-21 0,21 21 0,0-20 16,0 20-16,-22-21 0,22 0 15,0 22-15,0-22 0,0 0 0,0 0 16,0 0-16,22 0 0,-22 1 16,21-1-16,0 0 0,0-21 15,0 0-15,22 21 0,-22-21 16,21 0-16,0 0 0,1 0 0,-1-21 15,-21 21-15,22-21 0,-22 0 16,21-1-16,-21-20 0,22 0 0,-22-1 16,21 1-16,-21 0 0,0-22 15,1 22-15,-1-22 0,0 1 0,0-1 16,-21 22-16,21-21 0,-21 20 16,21 1-16,-21 0 0,0-1 0,0 22 15,0 0-15,0 0 0,0 0 16,0-1-16,-21 22 15,21 22 1,-21-1-16,21 0 0,0 21 16,0 1-16,0-1 0,-21 0 15,21 22-15,-21-22 0,21 22 0,0-1 16,0 1-16,0-1 0,0-21 16,0 22-16,0-22 0,0 1 0,0-1 15,0 0-15,0-21 0,0 1 16,0 20-16,21-21 0,0 0 15,0-21-15,0 0 0,1 0 16,-1 0-16,0 0 0,0 0 0,0 0 16,0 0-16,1 0 15,20-21-15,-21 21 0,0-21 0,-21 0 16,21 0-16,1-1 0,-1 22 16,0-42-16,-21 21 0,21 0 0,-21 0 15,21-1-15</inkml:trace>
  <inkml:trace contextRef="#ctx0" brushRef="#br0" timeOffset="13043">22140 826 0,'0'0'16,"-42"-22"-16,21 22 0,0 0 0,21-21 31,42 21-31,-21 0 0,21 0 16,1 0-16,-1-21 0,0 21 15,22 0-15,-22 0 0,22 0 0,-22 0 16,0-21-16,1 21 0,-22 0 16,21 0-16,-21 0 0,-42 0 31,0 0-15,0 0-16,-21 0 0,20 0 15,-20 21-15,0 0 0,-1-21 0,-20 21 16,21-21-16</inkml:trace>
  <inkml:trace contextRef="#ctx0" brushRef="#br0" timeOffset="14095.11">3916 2096 0,'0'0'0,"-43"0"0,-41 21 16,63-21-16,-1 0 15,1 21-15,0-21 0,21 21 16,21-21 0,0 21-16,1-21 15,-1 21-15,21-21 0,0 0 16,22 0-16,-22 0 0,22 0 16,20 0-16,1 0 0,21 0 0,0 0 15,21 0-15,0 0 0,21 0 16,0 0-16,-21 0 0,21 0 15,0 0-15,1 0 0,-22 0 0,21 0 16,-21-21-16,-21 21 0,21 0 16,-22 0-16,1 0 0,0 0 0,-21-21 15,-1 21-15,1 0 0,-21 0 16,-22 0-16,0 0 0,-21 0 0,1 0 16,-1 0-16,0 0 15,-21 21 32,-21-21-31</inkml:trace>
  <inkml:trace contextRef="#ctx0" brushRef="#br0" timeOffset="14760.03">10012 1905 0,'0'0'16,"-64"0"-16,22 0 0,0 0 0,-22 0 16,22 0-16,-1 0 0,1 0 0,21 21 15,0-21-15,0 0 0,-1 0 16,1 0-16,42 21 31,1-21-31,20 0 16,0 0-16,1 0 15,20 0-15,1 0 0,-1 0 0,22 0 16,-1 0-16,1 0 0,0 0 16,-1-21-16,1 0 0,0 21 0,-1 0 15,-20 0-15,-1 0 0,1 0 0,-22 0 16,1 0-16,-1 0 0,-21 0 15,0 0-15,-42 0 32,0 0-32,42 0 47,0 0-47</inkml:trace>
  <inkml:trace contextRef="#ctx0" brushRef="#br0" timeOffset="15491.73">12933 1863 0,'-43'0'0,"86"0"0,-128 0 16,43 0-16,21 0 0,-22 0 15,1 0-15,21 0 0,0 0 0,-1 0 16,1 0-16,0 0 0,0 0 16,0 0-16,21 21 15,0 0 1,21 0 0,0-21-16,0 0 0,0 21 15,22-21-15,-1 0 0,0 0 0,22 0 16,-1 0-16,1 0 0,42 0 15,-22 0-15,22 0 0,-21 0 0,21 0 16,0-21-16,21 21 0,-22 0 16,22 0-16,-21 0 0,0-21 0,0 21 15,0 0-15,-22 0 0,-20 0 16,-1 0-16,1 0 0,-1 0 0,-20 0 16,-1-21-16,-21 21 0,0 0 15,1 0-15,-44 0 31,1 0-15,0 0-16,0 0 0,0 0 16,42 0 15</inkml:trace>
  <inkml:trace contextRef="#ctx0" brushRef="#br0" timeOffset="15927.03">16362 1672 0,'0'0'15,"-21"0"-15,-1 0 0,1 0 0,21-21 16,-21 21-16,0 0 16,42 0 15,0 0-31,22 0 16,-1 0-16,0-21 0,1 21 0,20 0 15,1 0-15,-1-21 0,1 21 16,20 0-16,1-21 0,0 21 0,-1 0 15,22 0-15,-21-22 0,-22 22 16,22-21-16,-22 21 0,-20 0 0,-1 0 16,0 0-16,-20 0 0,-1 0 15,0-21-15,-21 0 47,21 21-31,0 0-16,0 0 15</inkml:trace>
  <inkml:trace contextRef="#ctx0" brushRef="#br0" timeOffset="16499.82">19367 1524 0,'0'0'0,"-21"0"0,0 0 16,-21 0-16,21 0 0,-1 0 15,1 0-15,-21 0 0,21 0 0,0 0 16,-1 0-16,1 0 0,0 0 15,42 0 17,22 0-32,-22 0 15,21 0-15,22 0 0,-1 0 16,1 0-16,20 0 0,22 0 16,0 0-16,0 0 0,0 0 0,21 0 15,21 0-15,-21 0 0,21 0 16,-21-21-16,0 0 0,0 21 0,-21 0 15,0-21-15,-1 21 0,1 0 16,0-22-16,-21 22 0,-1 0 0,1-21 16,0 21-16,-22 0 0,1 0 15,-1 0-15,-20-21 0,20 21 0,-21 0 16,-20 0-16,20 0 0,-21 0 16,0 0-1,-42 0 32,0 0-31,0 0-16,0 0 15,-1 0-15,1 0 16,0 0-16</inkml:trace>
  <inkml:trace contextRef="#ctx0" brushRef="#br0" timeOffset="19610.68">1185 5101 0,'-21'0'16,"0"0"-16,21-21 47,0 42-16,0 0-31,0 1 0,21-1 15,-21 0-15,21 0 0,0 0 16,-21 0-16,0 1 0,22-1 16,-1-21-16,-21 21 0,21 0 0,0 0 15,0-21 1,0 0 0,1 0-16,-22-21 15,21 0 1,-21 0-16,0 0 0,21-1 0,-21-20 15,0 0-15,0-1 0,21 1 16,0 0-16,0-22 0,1 1 16,-22 20-16,42-20 0,-21 21 0,0-22 15,0 22-15,22-1 0,-22 22 16,0-21-16,21 21 0,-20 0 16,-1 21-16,0 0 0,0 0 0,0 0 15,0 0-15,1 21 16,-22 0-16,0 0 0,0 0 0,0 0 15,0 1 1,0-1-16,0 0 16,0-42-16,0 42 15,0-42 17,0 0-32,0-1 15,0 1-15,0 0 0,-22 0 16,22 0-16,-21 0 15,0-1 1,0 22-16,0 0 0,0 0 16,-1 0-16,1 22 15,0-1-15,0 0 0,0 21 16,21-21-16,-21 22 0,-1-1 16,1 0-16,21 1 0,0-1 15,-21 22-15,21-22 0,-21 21 0,21-20 16,0 20-16,0-20 0,0-1 15,21 0-15,0-21 0,0 22 16,1-22-16,-1 0 0,21 0 0,-21-21 16,22 21-16,-22-21 0,21 0 15,-21 0-15,22 0 0,-1 0 0,-21-21 16,21 0-16,-20 0 0,20 0 16,-21 0-16,21-1 0,-20-20 15,20 0-15,-21-1 0,21-20 16,-20-1-16,-1 1 0,0-1 15,0 1-15,0 21 0,0-22 0,1 1 16,-1-1-16,21 1 0,-21-1 16,-21 22-16,21-22 0,1 22 0,-1 0 15,0-1-15,-21 1 0,0 21 16,0 0-16,0-1 0,0 1 16,0 0-16,0 42 15,-21 0-15,0 22 16,21-1-16,-22 0 0,1 1 0,0-1 15,0 0-15,0 22 0,0-22 16,-1 22-16,1-1 0,0 1 16,21-1-16,0 1 0,-21-1 15,0 1-15,21-43 0</inkml:trace>
  <inkml:trace contextRef="#ctx0" brushRef="#br0" timeOffset="21150.81">2371 5313 0,'0'0'0,"21"0"0,0 0 0,0 0 15,0 21-15,22-21 0,-22 0 16,0 0-16,0 0 0,21 0 15,-20 0-15,-1-21 0,0 0 0,0 0 16,0-1-16,0 1 0,1 0 16,-1-21-16,0 21 0,-21-22 0,21-20 15,0 20-15,0 1 16,1-21-16,-1 20 0,0 1 0,0 0 16,21 20-16,-20-20 0,-1 21 15,0 0-15,21 0 0,-21-1 0,1 22 16,20 0-16,-21 0 0,0 0 15,0 0-15,1 0 0,-1 22 0,0-1 16,0 0-16,-21 0 0,0 0 16,21 0-16,-21 22 0,21-22 0,-21 21 15,0-21-15,0 1 0,0 20 16,0-21-16,0 0 0,0 0 0,0 1 16,22-22-1,-1 0 1,-21-22-1,0 1-15,0 0 0,0 0 16,0 0-16,0 0 0,0-22 16,0 22-16,0-21 0,0 21 0,-21-22 15,-1 22-15,1 0 0,0 0 16,21 0-16,-21-1 0,0 22 0,0-21 16,-1 21-16,1 0 15,0 0-15,0 0 0,0 21 16,0 1-16,-1-1 0,-20 0 0,21 0 15,0 21-15,0 1 0,-1-1 16,22 0-16,-21 1 0,21-1 16,0 22-16,-21-22 0,21 0 15,0 1-15,0-22 0,0 21 0,21 0 16,0-20-16,1-1 0,-1 0 16,0 0-16,0 0 0,0-21 0,0 0 15,1 0-15,-1 0 0,0 0 16,21 0-16,-21 0 0,1 0 0,-1-21 15,0 0-15,0 0 0,-21 0 16,21-1-16,0 1 0,-21 0 0,22-21 16,-22-1-16,0 22 0,21-21 15,-21 0-15,21 20 0,-21-20 16,0 0-16,0 21 0,0-1 16,0 1-16,0 0 0,0 0 0,0 0 15,0 0 1,0 42-1,0 0 1,0 0-16,0 21 0,0-20 0,0 20 16,0-21-16,0 21 0,0 1 15,0-22-15,0 21 0,0-21 0,0 22 16,0-22-16,0 21 16,0-21-16,0 1 0,21-1 0,-21 0 0,21 0 15,0 0 1,1-21-16,-1 0 0,0 0 0,0 0 15,0 0-15,22 0 0,-22-21 16,21 0-16,0 21 0,-20-21 0,20-22 16,0 22-16,1-21 0,-1 0 15,0 20-15,1-20 0,-1 0 0,-21-1 16,21 1-16,-20 0 0,-1 21 16,-21-22-16,0 22 0,0 0 0,0 0 15,-21 21 16,-1 21-31,1 0 0,0 0 0,21 0 16,-21 1-16,0-1 0,21 0 0,-21 21 16,21-21-16,0 1 15,0 20-15,0-21 0,0 0 0,0 0 16,0 22-16,21-22 16,0 0-16,0 0 0,-21 0 15,21-21-15,0 22 16,-42-22 31,0-22-47,0 22 15,21-21-15,0 0 0,-21 21 16,0-21-16,-1 0 16,1 21-1,21 21 1,0 0-1,0 0-15,0 0 0,0 1 16,21-22-16,-21 21 0,22 0 16,-22 0-16,21-21 0,0 21 15,0-21-15,0 0 16,0 0-16,1 0 0,-1 0 0,21 0 16,-21 0-16,22 0 15,-1 0-15,0 0 0,1-21 0,-1 0 16,0 0-16,1 0 0,-1-1 0,-21 1 15,21-21-15,-20 21 0,20-22 16,-21 22-16,0-21 0,0 0 0,-21 20 16,0-20-16,0 21 0,0 0 15,0 0-15,0-1 0,0 1 0,-21 21 32,0 0-32,0 0 0,0 0 0,0 21 15,21 1-15,-22-1 16,22 21-16,0-21 0,0 0 0,0 1 15,0-1-15,0 0 16,0 21-16,22-21 0,-1 1 0,0-22 16,-21 21-16,21 0 0,0 0 15,0 0-15,1-21 0,-22 21 0,21 1 16,-21-1 0,-21-21-1</inkml:trace>
  <inkml:trace contextRef="#ctx0" brushRef="#br0" timeOffset="21308.73">4953 5038 0,'85'0'15</inkml:trace>
  <inkml:trace contextRef="#ctx0" brushRef="#br0" timeOffset="23455.64">4995 5080 0,'0'-21'16,"0"0"0,0 0-1,0-1 1,0 1-16,21 21 16,-21-21-1,22 21 79,-22-21 47,21 21-126,-21-21 1,0 0-1,21 21 1,-21-22-16,21 22 16,-21-21-16,0 0 0,0 0 15,0 0 1,0 0-16,0-1 16,0 44 30,0-1-30,0 0-16,0 0 0,0 21 0,0-20 16,0 20-16,0 0 0,0 1 0,0-1 15,-21-21-15,21 21 16,0 1-16,0-22 0,0 21 0,0-21 16,0 22-16,0-22 0,0 0 15,0 0-15,0 0 0,0-42 47,0 0-31,21 0-16,-21 0 0,0 0 0,21-22 15,0 22-15,1-21 0,-22-1 16,21 1-16,0 0 0,0-1 0,0 1 16,0 21-16,1-21 0,-1-1 15,0 22-15,0 0 0,0 0 16,-21 0-16,21 21 0,1 0 15,-1 0-15,0 21 0,0 21 16,-21-21-16,21 0 0,0 22 16,-21-1-16,22 0 0,-1-20 0,-21 20 15,21 0-15,0 1 0,-21-22 16,21 21-16,0-21 0,1 0 0,-1 1 16,0-1-16,0-21 0,0 21 0,0-21 15,1 0-15,-1 0 16,0 0-16,0 0 0,0 0 0,-21-21 15,21 21-15,1-21 0,-22-1 16,0 1-16,21 0 0,0-21 16,0 21-16,-21-22 0,21 1 15,0 0-15,-21-1 0,22 22 0,-1-21 16,0-1-16,-21 22 0,21 0 16,0 0-16,0 0 0,-21 0 0,22 21 15,-1 0-15,0 0 0,0 0 16,-21 21-16,0 0 0,21 0 15,0 0-15,-21 0 0,22 1 0,-22-1 16,0 21-16,0-21 0,0 0 16,0 1-16,21-1 0,-21 0 15,0 0-15,21-21 16,-21-21 15,0 0-31,0 0 16,0-1-16,0 1 0,0 0 15,0 0-15,-21 0 0,0-22 0,-1 22 16,22 0-16,-21-21 0,0 21 16,0-1-16,0 22 0,21-21 0,-21 21 15,-1 0-15,1 0 0,0 0 16,0 21-16,0 1 0,0-1 16,-1 0-16,1 0 0,0 21 0,0 1 15,0-1-15,21-21 0,0 22 16,-21-1-16,21 0 0,0 1 15,0-22-15,0 21 0,0 0 16,0-20-16,21-1 0,0 0 0,0 0 16,0 0-16,0 0 0,1-21 15,-1 0-15,0 0 0,21 0 0,-21 0 16,1 0-16,-1 0 0,21 0 16,-21-21-16,0 0 0,1 0 0,-1 0 15,0 0-15,0-1 0,0-20 0,0 21 16,-21-21-16,0-1 0,22 22 15,-22-21-15,0 21 0,0-22 0,0 22 16,0 0-16,0 0 0,0 0 16,0 42 15,-22-21-31,22 21 0,0 0 16,0 0-16,0 0 0,0 1 15,0 20-15,0-21 0,0 0 0,0 0 16,0 1-16,0 20 0,0-21 15,22 0-15,-1-21 0,-21 21 0,21 1 16,0-22-16,0 21 0,0-21 16,1 0-16,20 0 0,-21 0 15,0 0-15,22 0 0,-22 0 0,0 0 16,0-21-16,21 21 0,-20-22 16,-22 1-16,21 0 0,0 0 0,0 0 15,-21-22-15,0 1 0,21 21 16,-21-21-16,21 20 0,-21-20 0,0 21 15,0 0-15,0 0 0,0-1 16,0 1-16,0 0 0,0 42 31,0 0-31,0 1 16,0-1-16,0 0 0,0 21 0,0-21 16,0 1-16,0 20 0,-21-21 15,21 0-15,0 22 0,0-22 16,0 0-16,-21 0 0,21 0 15,0 0-15,0 1 0,0-1 16</inkml:trace>
  <inkml:trace contextRef="#ctx0" brushRef="#br0" timeOffset="23655.53">6837 5271 0,'0'0'0,"0"-22"0,0 1 16,0 0-16,21 0 0,-21-21 16,21 20-16,0-20 0,-21 21 0,21-21 15,1-1-15,-1 22 0,0-21 16,0-1-16,0 22 0,0 0 0,1 0 15,-1 0-15,0 0 0,0-1 16,0 22-16,0 0 0,1 0 16,-1 0-16,-21 22 0,21-1 0,-21 0 15,21 0-15,-21 0 0,0 0 16,0 22-16,0-22 0,0 21 0,0-21 16</inkml:trace>
  <inkml:trace contextRef="#ctx0" brushRef="#br0" timeOffset="23746.5">7302 5207 0,'0'-21'15,"0"0"-15,0-43 16</inkml:trace>
  <inkml:trace contextRef="#ctx0" brushRef="#br0" timeOffset="23871.4">7408 4847 0,'0'-21'0,"0"42"0,21-63 15,1 21-15,-1 0 0,0-1 16,0 22-16,21-21 0,-20 0 0,-1 21 15,0 0-15,0 0 0,0 0 16,0 0-16,-21 21 0,22 0 16,-22 1-16,0-1 0,0 21 15,0-21-15,0 22 0,0-1 0,-22 0 16</inkml:trace>
  <inkml:trace contextRef="#ctx0" brushRef="#br0" timeOffset="24015.32">7641 5334 0,'0'-21'31,"0"0"-31,21 0 0,-21-1 16,21 1-16,1 0 0,-44 0 16,22 0-16,22 0 0</inkml:trace>
  <inkml:trace contextRef="#ctx0" brushRef="#br0" timeOffset="25191.18">7154 4911 0,'0'-21'32,"0"-1"-17,0 1 1,0 0 0,21 21-1,1-21 1,-1 21-1,0 0 1,-21 21 0,0 0-16,0 0 0,0 1 15,0-1-15,0 0 16,21 0-16,-21 21 0,0-20 0,0-1 16,0 0-16,0 0 0,0 21 15,21-20-15,-21-1 0,0 0 0,0 0 16,0 0-16,0 0 0,0 1 0,0-1 15,0 0-15,0 0 16,0 0-16,0 0 16,0-42 62,0 0-63,0 0-15,0 0 0,0 0 16,21 21-16,-21-22 0,0 1 0,0 0 16,22 0-16,-22 0 0,21 0 15,-21-1-15,21 1 0,0 0 0,-21 0 16,21 0-16,0 0 0,1-22 16,-22 22-16,21 0 0,0-21 0,21 20 15,-21 1-15,1-21 0,-1 21 16,21 0-16,-21-1 0,0 1 15,1 21-15,-1-21 0,-21 0 0,21 21 16,0 0 0,21 0-1,-42 21 1,0 0-16,-21-21 0,21 21 16,0 1-1,-21-1 32,0-21-31,21 21-1,0 0-15,0 0 0,-21 0 16,21 1-16,-21-1 0,21 0 0,-22 0 16,22 0-16,0 22 0,0-22 15,-21 21-15,0-21 0,21 0 0,-21 22 16,0-22-16,21 0 0,0 21 15,0-20-15,-21-1 0</inkml:trace>
  <inkml:trace contextRef="#ctx0" brushRef="#br0" timeOffset="25771.85">7874 5101 0,'0'21'16,"21"-21"-1,0 0-15,0 0 16,1 0-16,-1 0 16,0 0-16,0-21 0,0 21 0,0-21 15,1 0-15,-1 0 0,0 0 16,0-1-16,-21 1 0,21 0 0,-21 0 16,21 0-16,-21-22 0,0 22 0,0 0 15,0 0-15,0 0 16,0 0-16,-21 21 15,0 0-15,0 0 16,0 0-16,0 21 0,-1-21 16,1 21-16,0 0 0,0 0 0,0 22 15,0-22-15,21 0 0,0 21 16,-22-21-16,22 1 0,0 20 0,0-21 16,0 0-16,0 0 0,0 1 15,0-1-15,0 0 0,22 0 0,-22 0 16,21-21-16,0 0 15,0 21-15,0-21 0,0 0 16,1 0-16,-1 0 0,0 0 16,0 0-1,-21-21-15,0 0 16,21 21-16,-21-21 16,21 0-16,-21 0 0</inkml:trace>
  <inkml:trace contextRef="#ctx0" brushRef="#br0" timeOffset="39487.65">9969 4424 0,'0'0'16,"22"0"-16,-22-21 0,0 0 0,0-1 15,0 1-15,0 0 0,0 0 16,0 0-16,0-22 0,-22 22 16,1 0-16,21-21 0,-21 21 0,21-1 15,-21 1-15,0 0 0,21 0 16,-21 21-1,21 21 1,0 0-16,0 22 0,-22-1 0,22 0 16,0 22-16,0-22 0,0 22 15,0-1-15,-21 1 0,0-22 0,0 21 16,21 1-16,-21-1 0,0 1 0,21-22 16,-22 22-16,1-22 0,21 0 15,0 1-15,-21-1 0,21-21 16,-21 0-16,21 1 0,0-1 15,0 0-15,0-42 32,0 0-32,0-1 0,0-20 15,0 21-15,0 0 0,0-22 0</inkml:trace>
  <inkml:trace contextRef="#ctx0" brushRef="#br0" timeOffset="39975.37">9546 4445 0,'0'-21'16,"0"42"-16,-21-63 0,21 21 16,-21-1-16,21 1 0,-21 0 0,21 0 15,0 0-15,0-22 0,0 22 16,0 0-16,21-21 0,0 21 0,0-22 16,21 22-16,-20-21 0,20 21 15,0-1-15,22 1 0,-22 0 0,22 21 16,-22 0-16,21 0 0,1 0 15,-22 0-15,1 21 0,-1 0 0,-21 22 16,0-1-16,0 22 0,-21-22 16,0 21-16,0-20 0,-21 20 0,-21 1 15,0-22-15,-1 0 0,1 1 0,-22-1 16,22 0-16,0 1 16,-1-22-16,1 0 0,0 0 0,-1 0 15,22-21-15,0 0 0,0 0 16,0 0-16,0 0 0,21-21 15,0 0 1,21 21-16,0 0 0,0 0 16,0 0-16,0 0 0,1 0 15,20 0-15,-21 21 0,0 0 0,0 22 16,1-22-16,20 0 0,-21 21 0,0-20 16,0 20-16,1-21 0,-1 0 15,0 0-15,0 1 0,0-1 0,0 0 16,1 0-16,-1-21 15,0 21-15,0-21 0,0 0 16,0 0-16,1-21 16,-22 0-16,0 0 0,21 0 15</inkml:trace>
  <inkml:trace contextRef="#ctx0" brushRef="#br0" timeOffset="42344.21">10435 4784 0,'-21'21'0,"0"-21"16,42 0 15,0 0-31,0 0 0,0-21 0,1 0 16,-1 21-16,0-22 0,0 1 15,0 21-15,-21-21 0,21 0 0,-21 0 16,0 0-1,-21 21-15,0 0 16,0 0-16,0 0 0,0 21 16,-1 0-16,-20-21 0,21 21 0,0 0 15,-22 22-15,43-22 0,-21 0 16,0 0-16,21 21 0,0-20 0,0-1 16,0 0-16,0 0 0,0 0 15,0 0-15,21-21 0,0 22 16,1-22-16,-1 0 0,0 0 0,0 0 15,21 0-15,-20 0 0,20-22 16,0 1-16,1 0 0,-1 0 0,21-21 16,-20 20-16,-1-20 0,0 0 0,22-1 15,-22 1-15,-21 0 0,22-1 16,-1 1-16,-21-21 0,22 20 0,-22-20 16,0 20-16,0-20 15,0-1-15,-21 22 0,0-21 0,0 20 16,0 1-16,0 21 0,0 0 15,0-1-15,0 1 0,0 0 0,0 42 32,-21 0-32,21 22 0,0-1 15,-21 22-15,0-22 0,0 21 0,21 1 16,-22 21-16,1-22 0,0 22 16,0-22-16,0 22 0,0 21 0,-1-22 15,1 1-15,0 21 0,0-21 16,-21 20-16,20 1 0,1-21 0,0 21 15,0 0-15,0-22 0,0 22 16,-1-21-16,1 21 0,0-22 16,0 1-16,21-22 0,0 22 0,-21-21 15,21-1-15,0 1 0,0-22 0,0 0 16,0 1-16,0-22 0,0 0 16,21 0-16,0-21 0,0 0 15,0 0-15,1 0 0,-1-21 0,21 0 16,-21 0-16,22-22 0,-22 1 15,21 0-15,0-1 0,-20 1 0,20-22 16,-21 22-16,21-21 0,-20 20 16,-1-20-16,0-1 0,-21 1 0,0-1 15,0 22-15,0-22 0,0 1 16,0-1-16,-42 22 0,20-21 16,1 20-16,0 1 0,-21 21 0,21-22 15,-22 22-15,1 0 0,21 0 0,0 0 16,-1 0-16,1-1 0,0 22 15,21-21-15,0 0 16,21 0-16,0 0 16,1 0-16,20 21 0,-21-22 0,21 1 15,1-21-15,-1 21 0,0-22 0,22 1 16,-22 0-16,1-1 0,-1 1 16,0 0-16,-21-1 0,1 1 0,-1 21 15,0-21-15,-21 20 16,0-20-16,0 21 0,0 0 0,0 0 15,-21-1-15,0 22 0,-1 0 16,1-21-16,0 21 0,0 0 16,0 0-16,0 0 0,-1 0 0,22 21 15,0 1 1,0-1-16,22 0 16,-1-21-16,0 21 0,0 0 15,0-21-15,-21 21 0,21 1 16,1-1-16,-22 0 0,0 0 15,0 0-15,21 0 0,-21 1 16,0-1-16,0 0 0,0 0 16,21 0-16,0-21 15,0 0 1,0 0-16,1 0 16,-1 0-16,0-21 0,0 0 0,0 0 15,0 21-15,1-21 0,-1-22 0,0 22 16,0 0-16,0 0 0,0-22 15,1 22-15,-1 0 0,-21-21 0,0 21 16,0-1-16,0 1 0,0 0 16,0 0-16,-21 21 31,-1 0-31,1 0 16,21 21-16,-21 0 0,21 0 0,0 1 15,-21-1-15,21 0 0,0 0 16,0 0-16,0 22 0,0-22 0,0 0 15,0 0-15,0 0 0,0 0 16,21 1-16,0-1 0,0 0 0,1-21 16,-1 0-16,0 21 0,21-21 15,-21 0-15,1 0 0,20 0 0,-21-21 16,0 21-16,0-21 0,22 0 0,-22-1 16,0 1-16,0 0 0,0 0 15,1-21-15,-22 20 0,0 1 16,21 0-16,-21 0 0,0 0 15,0 0-15,0-1 0,-21 44 47,21-1-47,0 0 0,-22 0 16,22 0-16,-21 0 16,21 1-16,-21-1 0,21 0 0,0 0 15,0 0-15,0 0 0,0-42 47,0 0-47,0 0 0,21 0 16,-21 0-16,21-1 0,1 1 15,-22 0-15,0 0 0,21 0 16,0 21 0,-21 21-1,0 0-15,0 0 16,21 0-16,-21 1 0,0-1 0,21 0 15,-21 0-15,0 0 0,21 0 16,1-21-16,-22 22 0,21-1 0,0-21 16,0 0-16,0 0 0,0 0 0,1 0 15,-1 0-15,0 0 16,0-21-16,21-1 0,-20 1 0,-1 0 16,0 21-16,0-21 0,0-21 0,0 20 15,1 1-15,-1 0 0,-21 0 16,21 0-16,0 0 0,-21-1 0,21 1 15,0 21 1,1 0 15,-22 21-15,21-21 15,0 0-15,-21-21-1,0 0-15,0 0 16,0 0 0,-21 21 15,0 0-31,-1 0 16,1 21-16,0 0 0,21 0 0,-21 0 15,0 1-15,21-1 0,-21 0 16,21 21-16,0-21 0,0 1 0,0-1 15,0 21-15,0-21 0,0 0 16,0 1-16,21-1 16,0-21-16,0 0 0,0 0 0,0 0 15,1 0-15,-1 0 0,21 0 0,-21 0 16,0-21-16,1-1 0,20 1 16,-21 0-16,0 0 0,22 0 0,-22 0 15,0-22-15,-21 22 0,21 0 16,-21-21-16,21 20 0,-21 1 0,0 0 15,0 0-15,-21 21 16,0 0 0,0 0-16,0 21 0,21 0 0,-22 0 15,22 1-15,-21-1 16,21 21-16,0-21 0,0 0 0,0 1 16,0-1-16,0 0 0,0 0 0,0 0 15,0 0-15,21 1 16,1-22-16,-1 0 0,0 0 15,0 0-15,0 0 0,0 0 16,1 0-16,-1-22 0,0 1 0,0 0 16,0 0-16,0 0 0</inkml:trace>
  <inkml:trace contextRef="#ctx0" brushRef="#br0" timeOffset="42807.05">13420 4128 0,'0'0'0,"-22"-22"0,-20-20 16,21 21-16,0 0 0,0 0 0,21-1 16,-22 1-16,22 0 0,-21 0 15,21 0-15,0 0 0,21 21 16,1 0-16,-1 21 16,0 0-16,0 0 15,21 21-15,-20-20 0,-1 41 0,-21-21 16,21 1-16,-21 20 15,21-20-15,-21 20 0,0 1 0,0-22 16,0 21-16,0-20 0,0-1 0,0 0 16,0 1-16,0-22 0,0 21 15,0-21-15,0 1 0,0-1 0,0-42 32,0-22-17,0 22-15,21 0 0,-21-21 16,21-1-16,-21 1 0,22 0 15,-22-1-15,21-20 0,0-1 0,-21 1 16,21-1-16,-21 1 0,21-1 16,-21 22-16,21-22 0,1 22 15,-22 21-15,0-21 0,0 20 16,0 1-16,21 0 0,-21 0 0,21 21 16,-21 21-1,0 0 1,0 0-16,0 22 0,0-22 15,0 0-15</inkml:trace>
  <inkml:trace contextRef="#ctx0" brushRef="#br0" timeOffset="44236.09">13991 4614 0,'0'0'0,"21"0"0,43-63 15,-64 42 1,21 0-16,-21-1 0,0 1 16,0-21-16,0 21 0,0-22 0,0 22 15,0-21-15,-21 21 0,21 0 0,-21-1 16,-1 1-16,1 21 0,-21 0 16,21 21-16,0 1 0,-1-1 15,1 21-15,0-21 0,0 22 16,0-1-16,21 0 0,-21-21 0,21 22 15,-22-1-15,22-21 0,0 22 16,0-22-16,0 21 0,0-21 16,0 0-16,0 1 0,22-1 15,-1-21-15,0 0 0,0 0 16,0 0-16,0 0 0,1-21 0,-1-1 16,0 1-16,0 0 0,0 0 15,0 0-15,-21-22 0,22 22 0,-22-21 16,21 0-16,-21-1 0,21 22 0,-21-21 15,0 21-15,0-1 0,0 1 16,0 0-16,0 0 0,-21 42 31,21 0-15,-21 0-16,21 1 0,-22-1 0,22 0 16,0 21-16,0-21 0,0 22 15,0-22-15,0 0 0,0 21 0,0-20 16,0-1-16,22 0 0,-1 0 15,0 0-15,0 0 0,0-21 0,22 22 16,-22-22-16,0 0 0,21 0 0,1 0 16,-22 0-16,21 0 0,-21-22 15,22 1-15,-22 0 0,0 0 0,0 0 16,0 0-16,0-22 0,-21 22 16,0-21-16,0 21 0,0-22 0,0 22 15,0 0-15,0 0 0,0 0 16,-21-1-16,21 1 0,-21 21 15,0 0-15,21 21 16,0 1-16,0-1 16,0 0-16,0 0 0,0 0 15,0 0-15,0 1 0,0 20 0,0-21 16,21 0-16,-21 0 0,0 1 16,0-1-16,21 0 0,-21 0 0,21 0 15,-21 0-15,0 1 0,0-1 16,22 0-16,-1-21 0,-21 21 0,21-21 15,0 21-15,0-21 16,0 0-16,1 0 0,-1 0 16,0 0-16,0 0 0,0-21 0,0 0 15,1 0-15,-1 0 0,0-22 16,-21 22-16,21 0 0,0-21 16,-21-1-16,21 22 0,1-21 0,-22 21 15,0-22-15,0 22 0,0 0 16,0 0-16,0 0 0,-22 21 15,1 0 1,0 0-16,0 0 0,0 21 16,-22 0-16,22 0 0,0 0 0,0 0 15,0 22-15,21-22 16,-21 0-16,21 0 0,-22 22 0,22-22 16,0 0-16,0 0 0,0 0 0,0 0 15,0 1-15,0-1 0,0 0 16,22-21-16,-1 0 0,0 0 15,0 0-15,0-21 16,0 21-16,1-21 0,-22-1 16,21 1-16,0 0 0,-21 0 0,21 0 15,-21-22-15,0 22 0,21 0 16,-21 0-16,21-21 0,-21 20 0,0 1 16,0 0-16,0 42 46,0 0-46,0 1 0,0-1 16,0 0-16,0 0 0,0 0 0,0 0 16,0 1-16,0-1 0,0 0 0,0 0 15,22-21 1,-1 21-16,0-21 0,0 0 0,0 0 16,0 0-16,1 0 0,-1 0 15,0-21-15,0 21 16,-21-21-16,21 0 0,0 0 0,-21-1 0,0 1 15,22 0-15,-1 0 16,-21-21-16,21 20 0,-21 1 16,0 42-1,0 1 1,0-1-16,0 0 0,0 0 16,0 0-16,0 0 0,-21 1 15,21-1-15,0 0 0,0 0 16,21-21 31,-21-21-47,0 0 15,21 0-15</inkml:trace>
  <inkml:trace contextRef="#ctx0" brushRef="#br0" timeOffset="44419.98">15367 4297 0,'-21'0'16,"0"0"-16,-1 0 15,44 0 32,-1 0-31,0 0-16</inkml:trace>
  <inkml:trace contextRef="#ctx0" brushRef="#br0" timeOffset="45002.93">15790 3831 0,'0'-42'0,"0"84"0,0-105 0,0 42 15,0-1-15,0 1 0,-21 21 16,21-21-16,-21 21 0,0 0 15,21 21 1,0 0-16,0 1 0,-21-1 16,21 0-16,0 21 0,-22 1 0,22-1 15,0 0-15,0 22 0,0-22 0,-21 22 16,21-1-16,-21-21 0,21 22 16,-21-22-16,21 1 0,0-1 0,0 0 15,0 1-15,0-22 0,0 21 16,0-21-16,-21 0 0,21 1 0,0-1 15,0 0-15,0-42 32,0 0-17,0-1-15,0 1 0,0 0 0,0-21 16,0 21-16,0-22 0,0 22 16,21-21-16,0 21 0,0-1 0,-21 1 15,21 0-15,1 0 0,-1 0 16,0 21-16,0 0 0,21 0 0,-20 0 15,-1 0-15,0 0 0,0 21 16,0 0-16,0-21 0,1 21 0,-22 22 16,21-22-16,-21 0 0,0 0 0,0 21 15,-21-20-15,-1-1 0,1 0 16,0 0-16,0 0 0,-21 0 0,20 1 16,-20-1-16,0 0 0,21-21 15,-1 21-15,-20 0 0,21-21 16,0 0-16,0 0 15,42 0 17,0 0-32,-21-21 15,21 0-15,0 21 0,0-21 16,1 0-16,-1-1 0</inkml:trace>
  <inkml:trace contextRef="#ctx0" brushRef="#br0" timeOffset="45343.15">16446 3810 0,'0'0'0,"22"-21"16,-1 21-1,-21 21 1,0 0-16,0 0 0,0 1 15,0 20-15,-21-21 0,-1 43 0,1-22 16,21 0-16,-21 1 0,0 20 16,21-21-16,-21 1 0,0-1 0,21 0 15,-22 1-15,22-1 16,0 0-16,0-20 0,-21-1 0,21 0 16,-21 0-16,21 0 0,0 0 0,0 1 15,0-44 16,0 1-15,21 0-16,-21 0 16,21 0-16,1-22 0</inkml:trace>
  <inkml:trace contextRef="#ctx0" brushRef="#br0" timeOffset="45759.43">16637 4360 0,'0'0'0,"21"0"15,0 0 1,0 0-16,1 0 0,-1-21 16,0 21-16,0-21 0,0 0 15,0 21-15,-21-21 0,22 0 0,-1-1 16,0 1-16,-21 0 0,0 0 15,0 0-15,0 0 0,0-1 16,-21 22 15,0 22-31,-1-22 0,1 42 0,0-21 16,0 0-16,0 22 0,0-22 16,-1 21-16,1-21 0,0 22 0,21-22 15,0 21-15,0-21 0,0 0 16,0 22-16,0-22 0,0 0 0,0 0 15,0 0-15,21 1 0,0-22 16,1 0-16,-1 0 0,0 0 16,0 0-16,0 0 0,0 0 0,1 0 15,-1 0-15,0-22 0,0 22 0,21-21 16,-20 0-16,-1 0 16,21 0-16</inkml:trace>
  <inkml:trace contextRef="#ctx0" brushRef="#br0" timeOffset="46111.17">18097 4297 0,'0'0'15,"-21"0"-15,42 0 32,1 0-17,-1 0-15,0 0 0,0 0 16,0 0-16,0 0 15,1 0-15,-1 0 0,0 0 0,0 0 16,0 0-16,0 0 16</inkml:trace>
  <inkml:trace contextRef="#ctx0" brushRef="#br0" timeOffset="46207.11">18076 4530 0,'0'0'0,"-21"21"0,-21-21 0</inkml:trace>
  <inkml:trace contextRef="#ctx0" brushRef="#br0" timeOffset="46311.05">18140 7832 0,'0'0'0,"0"-64"0,21-20 0,0 20 15,0 22-15,0-1 0,1 1 0,-1 21 16,0 0-16,0 21 0,0 0 0,0-21 15,1 21-15</inkml:trace>
  <inkml:trace contextRef="#ctx0" brushRef="#br0" timeOffset="47287.28">17970 4551 0,'0'0'0,"-42"0"15,21 0 1,0 0-16,0 0 15,-1 21 1,1-21 0,42 0 15,1 0-31,-1 0 0,21 0 16,-21 0-16,0 0 0,22 0 15,-1 0-15,-21 0 0,22 0 0,-22 0 16,0 0-16,0 0 0,0 0 15,0 0-15,1 0 0,-22-21 16,21 21 47,-21-21-48,21 21-15,0-21 0,0-1 16</inkml:trace>
  <inkml:trace contextRef="#ctx0" brushRef="#br0" timeOffset="47914.93">18859 4128 0,'0'-22'0,"0"44"0,0-65 0,0 22 0,0 0 15,0 0-15,0 0 16,0 42 15,0 21-31,0-21 16,-21 22-16,21-22 0,-21 21 16,21 0-16,0 1 0,-21-1 0,21 0 15,-21 1-15,0-1 16,21 0-16,0-20 0,0 20 0,0-21 15,-22 0-15,22 0 0,0 1 16,0-1-16,-21-21 0,21 21 16,0-42-1,0 0 1,0-1-16,0 1 0,0 0 0,0 0 16,0 0-16,0-22 0,21 22 15,1-21-15,-22 21 0,21-22 0,0 1 16,0 21-16,0-21 0,22-1 15,-22 22-15,21-21 0,-21 21 0,22-1 16,-1 1-16,0 0 0,1 0 16,-1 0-16,0 21 0,1 0 15,-1 0-15,-21 21 0,21 0 16,-20 0-16,-22 22 0,0-22 0,0 21 16,0 0-16,0 1 0,0-22 15,-22 21-15,22 1 0,-21-22 0,0 21 16,0-21-16,21 22 0,-21-22 0,21 0 15,-21 0-15,-1 0 0,22 0 16,0 1-16,0-1 16,0-42 31,22-1-32,-1 1-15,0 0 0,0 0 16,0 21-16</inkml:trace>
  <inkml:trace contextRef="#ctx0" brushRef="#br0" timeOffset="48358.68">19685 4424 0,'0'0'0,"0"21"0,21-21 31,0 0-31,0 0 16,22-21-16,-22 21 0,0-21 0,0 0 15,22 21-15,-22-22 0,0 1 16,0 21-16,0-21 0,0 0 0,1 0 16,-1 0-16,-21-1 0,0 1 15,0 0-15,0 0 0,0 0 16,0 0-16,-21 21 15,-1 0-15,1 0 0,0 0 16,0 0-16,0 21 0,0 0 16,-1 0-16,1 21 0,21-20 0,-21 20 15,0-21-15,0 21 0,21-20 16,0 20-16,0-21 0,0 21 16,0-20-16,0 20 0,0-21 0,0 0 15,0 0-15,0 1 16,21-1-16,0-21 0,0 21 15,0-21-15,1 0 0,-1 0 16,0 0-16,0 0 0,21 0 16,-20-21-16,-1 0 0,21-1 0,0 22 15,-20-21-15,20 0 0</inkml:trace>
  <inkml:trace contextRef="#ctx0" brushRef="#br0" timeOffset="48926.72">20680 4191 0,'0'0'0,"0"-21"0,-21 21 16,-1 0-16,1 0 0,21 21 15,-21 0-15,0 0 0,0 1 16,21 20-16,-21-21 0,-1 21 16,22 1-16,-21-22 0,0 21 0,21-21 15,-21 22-15,21-22 16,0 0-16,0 0 0,0 0 0,0 1 15,0-1-15,21-21 16,0 0 0,0 0-16,1 0 0,-1-21 15,21-1-15,-21 1 0,0 0 16,22 0-16,-22 0 0,0 0 0,0-1 16,22-20-16,-22 21 0,0 0 0,0 0 15,-21-1-15,21 22 16,-21 22-1,0-1 1,0 0-16,0 0 0,0 0 0,-21 0 16,21 1-16,-21-1 0,21 0 15,0 0-15,0 0 16,0 0-16,21 1 0,0-22 0,0 21 16,1-21-16,-1 0 0,21 0 15,-21 0-15,22 0 0,-22 0 0,21 0 16,-21 0-16,22 0 0,-22-21 0,0 21 15,0-22-15,0 1 0,0 0 16,-21-21-16,0 21 0,0-22 0,0 22 16,0-21-16,0-1 0,0 1 15,0 0-15,0 21 0,-21-22 0,21 22 16,-21 0-16,0 0 0,0 0 16,0 21-16,-1 0 15,22 21 1</inkml:trace>
  <inkml:trace contextRef="#ctx0" brushRef="#br0" timeOffset="49564.68">23050 4064 0,'22'-21'16,"-44"42"-16,65-63 0,-22 21 0,0-1 0,-21 1 16,0 0-16,0 0 0,0 0 15,0 0-15,0-1 0,0 1 0,0 0 16,-21 0-16,0 21 16,0 0-16,-22 0 15,22 0-15,-21 21 0,-1 0 16,1 22-16,0-1 0,-1 21 0,1-20 15,0 41-15,-1-20 0,1-1 16,21 1-16,0-1 0,0 1 0,21-22 16,0 22-16,0-22 0,0 0 0,0 1 15,21-1-15,0-21 0,0 22 16,21-22-16,43 0 0,-43-21 16,22 0-16,-22 0 0,1 0 15,20 0-15,-21-21 0,22 0 0,-22-1 16,22-20-16,-22 21 0,22-21 15,-1-1-15,1 1 0</inkml:trace>
  <inkml:trace contextRef="#ctx0" brushRef="#br0" timeOffset="49889.7">24024 3408 0,'0'-64'0,"0"128"0,0-170 15,0 64-15,0-1 0,0 22 16,0-21-16,-21 21 0,0 0 0,0 21 15,-1 0-15,1 0 16,0 0-16,0 42 0,0-21 0,0 21 16,-1 22-16,1-1 0,-21 22 15,21-21-15,0 20 0,-1 1 16,-20 0-16,21-1 0,0 1 0,0 0 16,-1-1-16,1 1 0,21-22 15,-21 22-15,0-21 0,21-1 0,-21-21 16,21 1-16,0-1 0,0 0 15,0 1-15,0-22 0,0 21 0,0-21 16,0 1-16,21-1 16,0-21-16,0 0 0,0 0 15,1-21-15,-1-1 0,0 22 0,0-21 16,21 0-16,-20-21 0,20 21 16,-21-1-16</inkml:trace>
  <inkml:trace contextRef="#ctx0" brushRef="#br0" timeOffset="51067.48">24130 4424 0,'21'0'0,"-42"0"0,63 0 16,-42-21-16,0 0 15,0-1-15,0 1 16,0 0-16,0 0 0,0 0 0,-21 0 16,0-1-16,0 22 15,0-21-15,-1 21 16,1 0-16,0 0 0,0 0 0,0 21 15,0 1-15,-1-1 0,1 0 16,0 0-16,0 21 0,0-20 0,0 41 16,21-21-16,-22-20 15,22-1-15,0 21 0,0-21 0,0 0 16,0 1-16,0-1 0,22-21 0,-1 21 16,0-21-16,0 0 0,0 0 15,0 0-15,1 0 0,-1 0 0,0 0 16,0-21-16,0 21 0,0-21 15,1-1-15,-22 1 0,21 0 0,0 0 16,-21 0-16,0-22 0,21 22 16,0-21-16,-21 21 0,0 0 0,0-22 15,0 22-15,21 0 0,-21 0 16,0 42 15,-21 0-31,21 0 16,0 0-16,0 1 0,-21 20 0,21-21 15,-21 0-15,21 0 0,0 22 0,0-22 16,0 0-16,0 0 0,0 0 16,0 1-16,21-1 0,0 0 0,0-21 15,1 21-15,-1-21 16,0 0-16,0 0 0,21 0 16,-20 0-16,20-21 0,0 21 0,-21-21 15,22 0-15,-1-1 0,0 1 0,-20-21 16,20 21-16,-21 0 0,0-22 15,0 22-15,1 0 0,-22-21 16,0 20-16,0 1 0,0 0 16,-22 21-1,1 0-15,21 21 0,-21 0 16,0 1-16,21-1 0,0 0 16,0 0-16,0 0 15,0 0-15,0 1 0,0-1 0,0 0 0,21 0 16,-21 0-16,0 0 0,0 1 15,0-1-15,0 0 16,-21-21 31,0 0-47,0-21 0,21 0 16,-22 21-16,1 0 15,0-22-15,0 22 31,21 22-31,0-1 16,0 0-16,21 0 16,0-21-16,0 21 15,1-21-15,-1 21 0,0-21 16,0 0-16,0 0 0,22 0 16,-22 0-16,21 0 0,0 0 0,1 0 15,-1-21-15,0 0 0,1 21 0,-1-21 16,0 0-16,-20 0 0,20-1 15,-21 1-15,0 0 0,0 0 0,1-21 16,-1 20-16,-21-20 0,0 21 16,0 0-16,0-22 0,0 22 0,0 0 15,-21 0-15,-1 21 16,1 0-16,0 0 16,0 0-16,0 21 0,21 0 0,0 0 0,0 1 15,0-1-15,0 0 16,0 0-16,0 0 0,0 0 0,0 1 15,21-1-15,-21 0 0,21 0 16,-21 0-16,0 0 0,0 1 16,0-1-16,0 0 0,-21-21 15,0 21-15,0-21 16,-1 0-16,1 0 0,0 0 0,0 0 16,0 0-16,0 0 15,-1 0-15,22-21 16,0 0-16,0 0 15,0-1-15,22 1 0</inkml:trace>
  <inkml:trace contextRef="#ctx0" brushRef="#br0" timeOffset="54107.56">25717 4043 0,'0'0'0,"0"-21"0,0 0 16,0-1-16,0 1 0,0 0 16,0 0-16,0 0 15,0 42 16,0 0-15,0 0-16,0 22 0,0-1 16,-21 0-16,21 22 0,-21-22 0,21 22 15,0-22-15,-21 21 0,21-20 16,-21 20-16,21-20 0,-21 20 0,21-21 16,0 1-16,0-22 0,0 21 0,-22 1 15,22-22-15,0 0 16,0 0-16,0 0 0,0 0 0,0-42 31,0 0-15,0 0-16,0-21 0,0 20 15,0-20-15,0 21 0</inkml:trace>
  <inkml:trace contextRef="#ctx0" brushRef="#br0" timeOffset="54594.79">25442 4191 0,'0'0'15,"0"-21"-15,-21 0 0,0 0 0,21-1 16,0 1-16,0 0 0,0-21 0,0 21 16,0-1-16,0 1 0,0 0 15,0 0-15,21 0 0,0 0 16,0-1-16,1 22 0,20-21 16,-21 21-16,21-21 0,1 21 15,-1 0-15,0 0 0,22 21 0,-22 22 16,1-22-16,-1 21 0,0 0 15,1 22-15,-22-1 0,21-20 0,-21 20 16,0 1-16,1-22 0,-22 22 0,0-22 16,21 21-16,-21-20 0,0-1 15,0-21-15,0 22 0,0-1 0,0-21 16,0 0-16,0 0 0,0 1 16,0-44 15,0 1-31,0 0 15,0 0-15,0-21 0,0-1 0,0 1 16,0 0-16,0-1 0,0-20 0,0-1 16,0 1-16,0-1 0,0 1 15,21 20-15,-21-20 0,21 21 0,0-1 16,-21 1-16,21 21 0,1-22 16,-1 22-16,0 0 0,-21 0 15,21 21 1,0 0-16,-21-21 0,21 21 0,1 0 15,-1 0-15,0 0 16,0 21-16,0-21 0,22 21 16,-22 0-16,0 0 0,0 1 0</inkml:trace>
  <inkml:trace contextRef="#ctx0" brushRef="#br0" timeOffset="55915.49">26882 4551 0,'21'-21'31,"-21"0"-31,21 21 0,-21-22 16,0 1-16,0 0 0,0 0 15,0 0-15,0-22 0,0 22 0,0 0 16,0 0-16,0 0 0,0 0 15,0-1-15,0 1 0,-21 21 16,0 0-16,-1 0 0,1 21 16,0 1-16,-21-1 0,21 0 15,-1 21-15,1-21 0,-21 22 0,21-1 16,0-21-16,-1 22 0,22-1 16,0-21-16,-21 21 0,21-20 0,0-1 15,0 0-15,0 0 0,21 0 16,1 0-16,-1-21 0,0 0 15,0 0-15,0 0 0,22 0 0,-22 0 16,0-21-16,21 21 0,-21-21 16,22 0-16,-22 0 0,0 0 0,0-1 15,0 1-15,1-21 0,-1 21 0,0-22 16,0 22-16,-21-21 0,0 21 16,0-22-16,21 22 0,-21 0 0,0 0 15,0 0-15,-21 21 31,21 21-31,-21 0 16,21 0-16,-21 0 0,0 22 0,21-22 16,0 21-16,0-21 0,0 22 0,0-22 15,0 21-15,0-21 0,21 1 16,0-1-16,0 0 0,0 0 0,0 0 16,1-21-16,-1 0 0,21 0 15,-21 0-15,22 0 0,-22 0 0,0 0 16,21 0-16,-21 0 0,1-21 0,-1 0 15,0 0-15,0 0 0,-21-1 16,21 1-16,0 0 0,-21-21 0,0 21 16,0-22-16,0 22 0,0 0 15,22 0-15,-22 0 0,0-1 16,0 1-16,-22 21 31,22 21-31,-21 1 0,21-1 0,0 0 16,0 0-16,0 0 0,0 0 15,0 1-15,0-1 0,0 21 0,0-21 16,0 0-16,0 1 0,-21-22 16,21 21-16,0 0 0,0 0 0,-21-21 15,21 21-15,-21-21 32,0-21-17,21 0-15,0 0 16,0 0-16,0-22 0,0 22 15,0 0-15,0-21 0,0 20 0,21 1 16,0-21-16,-21 21 0,21-22 16,0 22-16,0 0 0,1 21 0,-22-21 15,21 0-15,0 21 0,21 0 16,-21 0-16,1 0 0,-1 0 0,0 0 16,0 21-16,0 0 0,0 0 15,1 0-15,-1 1 0,-21-1 0,0 0 16,21 0-16,-21 0 0,0 0 15,0 1-15,0-1 0,21 0 16,-21 0-16,0 0 0,0 0 16,0 1-16,0-44 47,0 1-32,0 0-15,0 0 0,21 0 16,0 0-16,1-22 0,20 22 0,-21-21 15,21-1-15,1 22 0,-1-21 16,0 21-16,-20 0 0,20-1 0,0 1 16,1 21-16,-22 0 0,21 0 15,-21 0-15,0 0 0,1 0 0,-1 21 16,-21 1-16,0-1 16,0 0-16,0 0 0,0 0 0,0 22 15,0-22-15,0 0 0,0 0 0,0 0 16,0 22-16,-21-22 0,21 0 15,-22-21-15,22 21 0,-21 0 0,21 0 16,0 1 0,21-22 31,1 0-47,-1-22 0,0 1 15,21 0-15,-21 21 0,1-21 16</inkml:trace>
  <inkml:trace contextRef="#ctx0" brushRef="#br0" timeOffset="56259.29">28702 4466 0,'21'0'78,"0"0"-78,0 0 16,1-21-16,-1 21 0,0 0 15,0-21-15,0 21 0,22-21 0,-22 0 16,0-1-16,0 22 0,0-21 16,0 0-16,1 0 0,-1 0 0,-21 0 15,21-1-15,-21 1 16,0 0-16,-21 21 16,0 0-16,-1 0 0,-20 0 15,21 0-15,-21 21 0,20 0 0,-20 1 16,21-1-16,-21 0 0,20 0 15,-20 0-15,21 22 0,0-22 0,0 0 16,-1 0-16,22 21 0,0-20 0,-21-1 16,21 0-16,0 0 0,0 0 15,0 0-15,0 1 0,21-22 16,1 21-16,20-21 0</inkml:trace>
  <inkml:trace contextRef="#ctx0" brushRef="#br0" timeOffset="56315.26">29210 4678 0,'42'-21'15,"-21"0"-15,1 21 0</inkml:trace>
  <inkml:trace contextRef="#ctx0" brushRef="#br0" timeOffset="56663.58">30035 3916 0,'0'0'0,"0"-42"0,0 20 0,0 1 0,0 0 16,0 0-16,0 0 0,0 0 16,-21 21-1,0 0-15,0 21 0,0-21 16,0 21-16,-1 21 0,1-21 0,0 22 16,0-1-16,0 0 0,0 1 15,-1-1-15,1 0 0,21 1 0,-21-1 16,0 0-16,21 1 0,-21-1 15,21 0-15,0-20 0,0 20 16,0-21-16,0 0 0,0 0 0,0 1 16,21-1-16,0-21 0,0 21 15,0-21-15,1 0 0,-1 0 0,0 0 16,21 0-16,-21 0 0,22 0 16,-22 0-16,21 0 0,-21-21 0,22 0 15,-1 21-15,-21-22 0,22 1 16</inkml:trace>
  <inkml:trace contextRef="#ctx0" brushRef="#br0" timeOffset="57278.48">30607 3810 0,'0'0'0,"0"-21"0,0 0 15,-21 0 1,0 21-16,21 21 47,0 0-32,21 21-15,0-21 0,-21 22 0,21-22 16,0 21-16,-21 1 0,0-1 16,21 0-16,-21 1 0,0-1 0,0 0 15,0 1-15,0-1 0,-21 0 16,0-21-16,21 22 0,-21-22 0,0 21 15,0-21-15,-1 1 0,1-1 16,0 0-16,0 0 0,0 0 0,21 0 16,-21-21-1,42 0 17,0 0-32,0-21 0,0 0 15,0 0-15,22 21 0</inkml:trace>
  <inkml:trace contextRef="#ctx0" brushRef="#br0" timeOffset="57547.32">31390 4170 0,'0'-21'0,"0"0"15,0-1 1,0 1-16,0 0 15,21 21-15,-21-21 16,0 0 0,0 42 31,0 0-47,0 0 0,0 0 15,-21 1-15,21-1 16,-21 0-16,0 0 0</inkml:trace>
  <inkml:trace contextRef="#ctx0" brushRef="#br0" timeOffset="57839.67">31136 4911 0,'0'0'0,"0"-21"0,0-1 0,-21 1 16,21 0-16,0 42 47,0 0-47,0 1 15,0-1 1,0 0-16,0 0 0,-21 0 16,0 0-16,-1 1 0,-20-1 15,0 0-15,-1 0 0,-20 0 16,21 0-16,-22 1 0,1-1 0,-22 0 15,21 0-15,1 0 0,-1 0 16,-20 1-16,20-22 0,1 0 0,-1 21 16,-20-21-16</inkml:trace>
  <inkml:trace contextRef="#ctx0" brushRef="#br0" timeOffset="68265.02">22945 5461 0,'0'0'0,"-22"0"0,1 0 0,-21 0 0,21 0 15,-22 0-15,22 0 0,-21 0 16,21 0-16,0 0 0,-22 21 16,22-21-16,0 0 0,0 0 0,0 0 15,-1 0-15,44 0 31,-1 0-15,0 0-16,0 0 0,21 0 16,1 0-16,-1 0 0,22 0 0,-22 0 15,21 0-15,1 0 0,-1 0 16,22 0-16,-21 0 0,20 0 0,22 0 16,-21 0-16,21 0 0,-22-21 0,22 21 15,-21 0-15,21 0 0,-1 0 16,-20 0-16,21 0 0,21 0 0,-21-21 15,0 21-15,21 0 16,-22 0-16,1 0 0,0 0 0,0 0 16,0 0-16,0 0 0,-22 0 15,22 0-15,-21 0 0,-1 0 0,1 0 16,0 0-16,-1 0 0,-20 0 0,-1 0 16,1 0-16,-22 0 0,1 0 15,-1 0-15,0 0 0,1 0 0,-22 0 16,0 0-16,0 0 0,0 0 15,-21-21 1,-21 21 15,0 0-15,-21 0-16,20 0 0,-20 0 16,0 0-16,-22 0 0</inkml:trace>
  <inkml:trace contextRef="#ctx0" brushRef="#br0" timeOffset="68702.75">23961 5842 0,'0'0'0,"0"-63"16,-22 41 0,22 1-1,-21 42 17,21 1-32,0 20 0,-21-21 15,21 21-15,0 1 0,0 20 16,-21-20-16,0 20 0,0 1 0,21-1 15,0 1-15,0-1 0,-22 1 16,22-1-16,-21 22 0,21-22 16,0-20-16,0 20 0,-21-21 0,21 1 15,0-1-15,0 0 0,0 1 16,-21-22-16,21 21 0,-21-21 0,21 1 16,0-1-16,0 0 0,-21-21 15,21 21-15,-22 0 0,1-21 16,0 0-1,0 0-15,21-21 16,0 0-16</inkml:trace>
  <inkml:trace contextRef="#ctx0" brushRef="#br0" timeOffset="69058.55">23410 6773 0,'0'0'15,"-21"0"-15,0 0 16,21 22 0,0-1-16,0 21 0,0-21 15,0 0-15,0 22 0,0-22 16,0 21-16,0-21 0,21 22 0,0-1 16,-21-21-16,21 22 0,1-22 15,-22 21-15,0-21 0,21 0 16,0 1-16,-21-1 0,21-21 15,0 21-15,0-21 16,1 0-16,-1-21 0,-21 0 0,21-1 16,0 1-16,0 0 0,0-21 15,1 21-15,-1-22 0,0 22 0,-21 0 16,21-21-16,0 20 0,0 1 16,1 0-16,-1 21 0,-21-21 0,21 0 15,0 21-15,0-21 0,0 21 0,1-22 16,-1 1-16,0 21 15</inkml:trace>
  <inkml:trace contextRef="#ctx0" brushRef="#br0" timeOffset="69707.44">22479 8255 0,'0'0'0,"0"-21"16,-21 0-16,0 0 0,21-1 15,-22 1-15,22 0 0,-21 0 16,0 0-16,0 0 0,21-1 0,-21 22 16,0-21-16,-1 0 0,1 21 15,0 0-15,0 0 0,0 0 0,-22 0 16,22 0-16,0 21 0,0 0 15,-21 22-15,20-22 0,-20 21 0,21 1 16,-21 20-16,20-21 16,-20 22-16,21-1 0,0 1 0,0-1 15,-1 22-15,1-21 0,21 20 16,0 1-16,0-22 0,0 1 0,0-1 16,0 1-16,21-1 0,-21-20 0,22-1 15,-1 0-15,0 1 0,21-1 16,-21-21-16,1 0 0,20 1 0,-21-22 15,21 0-15,-20 0 0,-1 0 16,21 0-16,-21 0 0,22-22 0</inkml:trace>
  <inkml:trace contextRef="#ctx0" brushRef="#br0" timeOffset="70115.47">22521 8932 0,'0'0'0,"0"-21"16,0 0-16,0-42 15,0 41-15,-21 22 16,0 0-16,0 0 0,0 22 16,-1-1-16,1 21 0,0-21 15,0 22-15,21-22 0,-21 21 0,0 0 16,-1 1-16,22-1 0,-21 0 16,21 1-16,0-1 0,0-21 0,0 22 15,21-22-15,1 0 0,-1 0 16,21 0-16,-21 0 0,22-21 15,-1 0-15,0 0 0,1 0 0,-1-21 16,0 0-16,1 0 0,-22 0 16,21 0-16,-21-1 0,22-20 0,-43 21 15,21-21-15,-21-1 0,0 1 0,0 0 16,0-1-16,0 1 0,-21 21 16,21-22-16,-22 1 0,1 21 0,-21 0 15,21 0-15,0 21 0,-1 0 16,-20 0-16,21 0 0,0 0 0,0 21 15,-1 0-15,1-21 0,21 21 16,-21 0-16,21 0 0,0 22 16,0-22-16,21 0 15,0 0-15,1-21 0,-1 0 0,0 0 16</inkml:trace>
  <inkml:trace contextRef="#ctx0" brushRef="#br0" timeOffset="70619.7">23135 8869 0,'0'-21'16,"0"42"-16,0-63 0,0 20 16,0 44 15,0-1-31,0 0 0,0 0 16,0 21-16,0-20 0,0 20 15,0-21-15,0 21 0,0-20 0,0-1 16,0 21-16,0-21 0,0 0 15,0 1-15,0-1 0,0 0 0,0 0 16,-21-21 0,21-21-1,0 0-15,0 0 16,0-1-16,0 1 0,0 0 16,0 0-16,0-21 0,0 20 0,0-20 15,0 21-15,0-21 0,21-1 16,0 22-16,0-21 0,1 21 15,20-1-15,-21 1 0,21 0 16,-20 0-16,20 21 0,0 0 0,1 0 16,-22 0-16,0 21 0,0 0 0,0 0 15,0 1-15,-21-1 0,0 21 16,0-21-16,0 22 0,0-1 0,0-21 16,0 21-16,0-20 0,0-1 15,0 21-15,-21-21 0,21 0 0,-21 1 16,21-1-16,-21-21 0,21 21 0,0 0 31,0-42-15,21 21-1,0-21-15,0 0 0,1 21 0,-1-22 16,0 1-16</inkml:trace>
  <inkml:trace contextRef="#ctx0" brushRef="#br0" timeOffset="71011.47">23855 9038 0,'0'0'0,"42"-21"0,43-64 16,-64 64-16,0 0 15,0 0-15,0 0 0,-21 0 0,0-1 16,22 1-16,-22 0 0,0 0 16,-22 21-16,1 0 15,0 0-15,0 0 0,0 21 16,0 0-16,-1 0 0,-20 1 16,21-1-16,0 0 0,0 21 0,-1-21 15,1 1-15,0 20 0,21-21 16,-21 0-16,21 0 0,0 1 0,0-1 15,0 0-15,21 0 0,0-21 0,0 21 16,1 0-16,-1-21 0,21 22 16,-21-22-16,0 21 0,1-21 0,20 21 15,-21-21-15,-21 21 0,21-21 16,-21 21-16,0 0 0,0 1 16,-21-22-16,0 21 15,0-21-15,-22 0 16,22 0-16,-21 0 0,0 0 0,20 0 15,-20 0-15,0 0 0,21 0 0,-22 0 16,22 0-16,0 0 0,0 0 16,42-21 15,0 21-31,21-22 0,-20 1 0,20 0 16,-21 0-16</inkml:trace>
  <inkml:trace contextRef="#ctx0" brushRef="#br0" timeOffset="71366.27">24490 8403 0,'0'0'0,"21"-42"0,-21 0 0,21-22 16,0 22-16,-21 21 0,0-22 16,21 1-16,-21 21 0,0 0 0,22 21 15,-22-22-15,0 44 16,0 20-1,-22-21-15,1 21 0,0 22 16,21-1-16,-21-20 0,0 41 0,-22-20 16,22-1-16,0 22 0,0-21 0,-21 20 15,20-20-15,1-1 16,0 1-16,21-1 0,-21-20 0,21-1 16,0 0-16,0 1 0,0-22 0,0 21 15,0-21-15,0 0 16,21-21-16,0 0 15,0 0-15,1 0 0,-1-21 16,-21 0-16,21 0 0,0 0 0,0 0 16,-21-1-16,0 1 0,21 0 0,-21-21 15,0 21-15,22-1 0</inkml:trace>
  <inkml:trace contextRef="#ctx0" brushRef="#br0" timeOffset="71527.17">24236 8911 0,'-21'0'0,"42"0"0,-42-21 15,42 21 17,0 0-32,0-21 15,0 21-15,0 0 0,22-21 0,-22 21 16,21 0-16,-21 0 0,1 0 0,20 0 16,-21-21-16,0 21 0,0 0 15,22 0-15</inkml:trace>
  <inkml:trace contextRef="#ctx0" brushRef="#br0" timeOffset="71967.14">24680 8890 0,'0'0'15,"0"-21"-15,-21 0 16,21 0-16,0-1 15,0 1-15,21 21 16,0 0 0,1 0-16,-1 0 0,0 21 0,21-21 15,-21 22-15,1-1 0,-1 0 16,-21 0-16,21 0 0,-21 0 16,21 1-16,-21 20 0,0-21 0,0 0 15,0 22-15,0-22 0,-21 0 16,0 21-16,0-21 0,-1 1 0,22-1 15,-21 0-15,0-21 16,21-21 0,0 0-1,0-1-15,0 1 0,0 0 0,0 0 16,0 0-16,0-22 0,21 22 16,0 0-16,-21 0 0,22 0 0,-22 0 15,21-1-15,-21 1 16,21 0-16,0 21 0,-21-21 0,21 21 15,0 0-15,1 0 16,-1 0-16,0 0 16,0 0-16</inkml:trace>
  <inkml:trace contextRef="#ctx0" brushRef="#br0" timeOffset="72432.22">25273 8827 0,'0'0'0,"0"-43"16,-21 43 15,0 0-31,21 21 16,0 1-16,0-1 16,0 0-16,0 0 0,0 0 15,0 22-15,0-22 0,0 0 0,0 0 16,0 21-16,0-20 0,0-1 15,0 0-15,0 0 0,21 0 0,0-21 16,-21 21-16,21-21 0,0 0 0,0 0 16,1 0-16,-1 0 0,0 0 15,0 0-15,0-21 0,0 0 16,1 21-16,-1-21 0,0 0 16,0-22-16,-21 22 0,0 0 0,21-21 15,-21 21-15,0-22 0,0 22 0,0-21 16,0 21-16,0-1 0,0 1 15,0 0-15,0 0 0,0 42 32,0 0-17,0 0-15,0 1 0,0 20 16,0-21-16,-21 0 16,21 0-16,0 1 0,0-1 0,0 0 0,0 0 15,0 0-15,0 0 0,0 1 0,21-22 16,0 0-1,1 0-15</inkml:trace>
  <inkml:trace contextRef="#ctx0" brushRef="#br0" timeOffset="72711.07">25908 8911 0,'0'0'0,"21"-21"0,-21 0 16,0 0-16,0-22 0,21 22 0,-21 0 15,0 0-15,-21 21 31,0 0-31,21 21 16,-21-21-16,0 21 0,-1 22 0,1-22 16,0 0-16,21 21 0,-21-21 15,0 22-15,0-1 0,21-21 0,0 22 16,0-22-16,0 0 0,0 21 16,0-21-16,0 1 0,0-1 0,0 0 15,21 0-15,0-21 16,21 0-16,-21 0 0,22 0 0,-22 0 15,21 0-15,-21-21 0,22 21 0,-1-21 16,0 0-16,-20-22 0,20 22 16</inkml:trace>
  <inkml:trace contextRef="#ctx0" brushRef="#br0" timeOffset="73038.89">26501 8297 0,'0'0'0,"0"-21"0,0-42 16,-22 63 0,1 0-1,0 21-15,0 0 0,21 0 0,-21 0 16,0 22-16,21-1 0,0 0 16,-22 1-16,22-1 0,-21 22 15,21-22-15,-21 0 0,21 22 0,0-22 16,0 22-16,-21-22 0,21 21 15,-21-20-15,21-1 0,-21 0 0,21 1 16,-22-22-16,22 21 0,0-21 0,0 1 16,0-1-16,0 0 15,22-21 1,-1-21-16,-21 0 16,21 21-16,0-22 0,0-20 0,22 21 15,-22 0-15,0-22 0,0 22 0,0-21 16</inkml:trace>
  <inkml:trace contextRef="#ctx0" brushRef="#br0" timeOffset="73399.88">26585 8848 0,'0'0'0,"0"-21"0,0 42 31,-21-21-15,0 21-16,21 21 0,-21-21 16,21 1-16,-21-1 0,-1 21 0,22-21 15,0 0-15,-21 22 0,21-22 0,0 0 16,-21 0-16,21 0 0,0 1 15,0-1-15,0 0 0,21-21 16,0 0-16,1 0 16,-1 0-16,0 0 0,0 0 0,0-21 15,0 0-15,1-1 0,20 1 16,-21 0-16,0 0 0,0 0 16,22-22-16,-22 22 0,-21-21 0,21 21 15,-21-22-15,0 22 0,0 0 0,0 0 16,0 0-16,0 0 0,-21 21 15,0-22-15,0 22 0,-1 0 16,1 0-16,0 0 0,0 0 0,21 22 16,0-1-16,-21-21 0,21 21 15,0 0-15,0 0 0,0 0 16,21-21-16,0 0 16,0 0-1,0 22-15</inkml:trace>
  <inkml:trace contextRef="#ctx0" brushRef="#br0" timeOffset="73858.62">26903 8890 0,'0'0'0,"0"-21"0,0 0 16,21 21-16,0-21 31,0 21-15,0 0-16,1 0 0,-1 0 15,-21 21-15,21-21 16,-21 21-16,21 0 0,-21 0 16,0 0-16,0 1 0,0-1 15,0 0-15,0 0 0,0 0 0,0 0 16,-21 22-16,0-22 0,21 0 0,0 0 16,0 0-16,-21-21 0,21 22 15,0-1-15,-22-21 0,22 21 16,0-42 15,0 0-31,0-1 0,0 1 16,0 0-16,22 0 0,-1-21 0,0 20 15,-21-20-15,21 21 16,0 0-16,0-22 0,1 22 0,-1 0 16,0-21-16,0 21 0,0 21 15,0-22-15,22 1 0,-22 0 0,0 21 16,0-21-16,0 21 0,-21-21 31,-21 21-15,0 0-1,0 0-15</inkml:trace>
  <inkml:trace contextRef="#ctx0" brushRef="#br0" timeOffset="74235.39">25823 8424 0,'0'0'0,"-21"0"16,-21 0-16,-1-21 15,22 21-15,21-21 0,0 0 32,21 21-32,1 0 0,20 0 15,0 0-15,22 0 0,-1 0 0,1 0 16,-1-21-16,1 21 0,-1 0 16,22 0-16,-22 0 0,1 0 0,21 0 15,-22 0-15,1 0 0,-22 0 16,21 0-16,-41 0 0,20 0 0,-21 0 15,0 0-15,-21 21 0,0 0 0,0 0 16,-21-21 0,0 0-16,0 0 0,0 0 0,-1 0 15,1 21-15,0-21 0</inkml:trace>
  <inkml:trace contextRef="#ctx0" brushRef="#br0" timeOffset="75226.86">18288 5207 0,'0'0'0,"-21"0"0,-43 0 16,43 0 0,0 21-16,0-21 0,42 0 31,0 0-31,21 0 0,1 0 15,20 0-15,1 0 16,20 0-16,1 0 0,21 0 0,0 0 16,0 0-16,21 0 0,0 0 15,21 0-15,-21 0 0,21 0 0,-21 0 16,0 0-16,-21 0 0,0 0 16,-1 0-16,-20 0 0,0 0 0,-22 0 15,-20-21-15,-1 21 0,-21 0 16,0 0-16,-42 0 15,-21 0-15,21 0 0,-22 0 16,1 0-16,-22 0 0,22 0 0,-21 0 16,-1 0-16,22 0 0,-22 0 15</inkml:trace>
  <inkml:trace contextRef="#ctx0" brushRef="#br0" timeOffset="75690.52">18584 5376 0,'0'0'0,"-21"-21"15,0 21 16,0 0-15,0 0-16,-1 21 16,1 1-16,21 20 0,-21 0 15,0 1-15,0 20 0,0 1 0,-1 20 16,1 1-16,0 0 0,0-1 16,0 22-16,0-21 0,21 21 0,-22 21 15,1-22-15,0 1 0,0 0 0,21 0 16,0-21-16,-21 20 0,21-20 15,-21 21-15,21-21 0,-22-1 0,22 1 16,0 0-16,0-22 16,0 1-16,0-1 0,0-21 0,0 22 15,0-22-15,0 1 0,0-22 0,0 21 16,0-21-16,0 0 16,0-42-1,0 0 1,0 0-16,0 0 0,0 0 0,0-1 15,0 1-15,0 0 0,0 0 0</inkml:trace>
  <inkml:trace contextRef="#ctx0" brushRef="#br0" timeOffset="76190.91">17547 7345 0,'0'0'15,"-85"0"1,64 0-16,42 21 31,-21 0-15,22 0-16,-1 1 0,0 20 15,0 0-15,0-21 0,0 22 0,1-1 16,-1 0-16,-21 1 0,21-1 0,0-21 16,0 22-16,0-1 0,-21-21 15,0 0-15,22 0 0,-1 1 0,-21-1 16,0 0-16,21-21 16,0 0-16,0-21 15,0 0-15,-21-22 16,22 22-16,-1-21 0,0 21 15,0-43-15,0 22 0,22-22 0,-1 1 16,-21 20-16,21-20 16,1-1-16,-1 22 0,0-21 0,-20 41 15,20-20-15,-42 21 0,21 0 16,0 0-16,0 21 16,-21 21-1,0 0 1,0 0-16,0 0 0,0 0 15,0 1-15</inkml:trace>
  <inkml:trace contextRef="#ctx0" brushRef="#br0" timeOffset="78751.25">17187 8530 0,'0'0'0,"-21"0"15,0 0-15,0 0 0,0 0 16,21-21-16,0 0 0,-22 21 0,22-21 16,-21 0-16,21-1 15,0 1-15,0 0 0,0 0 0,0 0 16,0 0-16,0-1 0,0 1 15,0 42 1,0 1 0,0 20-16,0-21 0,0 21 15,-21 22-15,0-22 0,21 22 16,-21-1-16,0 1 0,21-1 0,-22 1 16,1 20-16,0-20 0,0-1 15,21 1-15,-21-1 0,0 1 0,-1-22 16,22 22-16,-21-22 0,0 0 0,21 1 15,-21-22-15,21 21 0,-21-21 16,21 1-16,-21-22 0,21 21 0,0-42 31,0-1-31,0-20 0,0 21 16,0 0-16,0-22 0,0 1 16,21 0-16,-21-1 0,21 1 15,0 0-15,0-1 0,0 1 0,1 0 16,-1-1-16,21 1 0,-21 21 15,22-21-15,-22 20 0,21 22 0,-21-21 16,22 21-16,-22 0 0,21 0 16,-21 21-16,0 1 0,1-1 0,-1 21 15,-21-21-15,0 0 0,0 22 16,0-22-16,-21 21 0,-1-21 0,-20 1 16,21 20-16,-21-21 0,20 0 15,-20 0-15,21 1 0,-21-22 16,20 21-16,1-21 0,0 21 0,0-21 15,0 0-15,0 0 0,-1 0 16,22-21-16,0 0 16,22 21 31,-1 21-47,-21 0 0,21 0 0,0-21 15,0 21-15,-21 0 0,21 1 0,1-1 16,-1 0-16,0 0 0,0 0 15,0 0-15,0-21 0,1 22 0,-1-22 16,0 0-16,0 21 0,0-21 16,0 0-16,1 0 0,-1 0 0,0 0 15,0-21-15,0 21 0,0-22 16,1 1-16,-1 0 0</inkml:trace>
  <inkml:trace contextRef="#ctx0" brushRef="#br0" timeOffset="79135.03">17589 9313 0,'0'0'0,"22"0"16,-1 0 0,0 0-16,0 0 15,0-21-15,0 21 0,1-21 16,-1 21-16,0-21 15,0 21-15,-21-21 0,0 0 0,0-1 16,0 1 0,-21 21-1,0 0-15,0 0 0,-1 21 16,1 1-16,0-1 0,0 0 16,0 0-16,0 0 0,-1 0 0,1 1 15,21-1-15,0 0 0,0 0 0,0 0 16,0 22-16,0-22 0,0 0 15,0 0-15,21 0 16,-21 0-16,22-21 0,-1 22 16,0-22-16,0 21 0,0-21 0,0 0 15,1 0-15,-1 0 0,0 0 0,0 0 16,0-21-16,0-1 0,22 22 16,-22-21-16</inkml:trace>
  <inkml:trace contextRef="#ctx0" brushRef="#br0" timeOffset="79778.81">18140 9335 0,'0'0'0,"0"-22"0,0 1 16,0 0 0,0 42 15,0 0-15,0 1-16,-21-1 0,21 0 15,0 0-15,-22-21 0,22 21 16,0 0-16,0 1 0,0-1 15,0 0-15,22-21 32,-1 0-32,0 0 0,0 0 0,0-21 15,0 0-15,1-1 0,-1 22 16,0-21-16,0 0 0,0 0 0,0 0 16,1 21-16,-22-21 15,0-1-15,0 1 0,0 0 0,21 21 16,-21-21-16,0 0 0,0 0 15,0 42 17,0 0-32,0 0 15,0 0-15,0 0 0,-21 1 0,21 20 16,0-21-16,0 21 0,0 1 0,-22 20 16,22-20-16,-21 20 0,21 1 15,0-1-15,0 1 0,-21-1 0,21 1 16,-21-1-16,21 1 0,0-1 0,0 1 15,0-1-15,0 1 16,0-1-16,0 1 0,0-1 0,21-21 16,-21 22-16,21-22 0,-21 1 0,0 20 15,0-21-15,0 1 0,0-22 16,-21 21-16,0 1 0,0-22 0,-22 0 16,22 0-16,-21 0 0,-22 0 0,22 1 15,0-1-15,-1-21 0,-20 0 16,21 0-16,-22 0 0,1 0 0,20-21 15,-20-1-15,20 22 0,-20-21 0,21 0 16,-1 0-16,1 0 0,0 0 16,20-1-16,1 1 0,0 0 0,21 0 15,0 0-15,0-22 0,21 22 16,0 0-16,1-21 0,20-1 16,0 22-16,1-21 0,-1 0 0,0-22 15,1 22-15,20-22 0</inkml:trace>
  <inkml:trace contextRef="#ctx0" brushRef="#br0" timeOffset="80402.97">18732 9165 0,'0'21'16,"0"1"-16,-21-22 0,21 21 0,-21 0 16,21 0-16,-21 0 0,21 0 15,0 1-15,-21-1 0,0 0 0,-1 0 16,22 0-16,0 0 0,-21 1 16,42-22 15,-21-22-31,22 1 15,-1 21-15,0-21 0,0 0 16,0 0-16,-21 0 0,21-1 0,1 1 16,-1 0-16,-21 0 15,21 21-15,-21 21 32,0 0-32,0 0 0,0 1 15,0-1-15,0 0 0,0 0 0,21 0 16,-21 0-16,0 1 15,0-1-15,21-21 0,0 0 0,-21 21 16,22-21-16,-1 0 0,0 0 16,0 0-16,0 0 0,0 0 0,1-21 15,-1 21-15,0-21 0,0 21 16,0-22-16,0 1 0,1 0 16,-22 0-16,0 0 0,0 0 0,0-1 15,0-20-15,0 21 0,0 0 16,0 0-16,-22-1 0,1 1 0,0 0 15,21 0-15,-21 21 0,0 0 0,0 0 16,-1 0-16,1 0 16,0 0-16,21 21 0,0 0 15,0 0-15,0 1 16,0-1-16,0 0 0,21-21 16,0 0-16,1 0 15,20 0-15</inkml:trace>
  <inkml:trace contextRef="#ctx0" brushRef="#br0" timeOffset="80835.84">19494 9144 0,'-21'-21'16,"0"21"-16,0 0 0,0 0 15,0 0-15,-1 21 16,1 0-16,0 0 0,21 1 15,-21-1-15,0 0 0,21 21 16,0-21-16,0 1 0,0-1 16,0 0-16,0 0 0,0 0 0,0 0 15,0 1-15,21-22 0,0 21 0,0-21 16,0 0-16,1 0 0,-1 0 16,0 0-16,0 0 0,0 0 0,0 0 15,1 0-15,-1-21 0,0 21 16,0-22-16,0 1 0,0 21 0,-21-21 15,22 0-15,-22 0 0,21 0 0,-21-1 16,0-20-16,0 21 0,0 0 16,0 0-16,0-22 0,0 22 0,0 0 15,-21 21-15,-1-21 0,1 0 16,0 21-16,0 0 16,0 0-16,0 0 0,21 21 0,-22-21 15,1 21-15,21 0 0,-21-21 16,21 21-16,0 0 0,21 1 15,0-22 1,1 0-16,-1 0 0,21 0 16</inkml:trace>
  <inkml:trace contextRef="#ctx0" brushRef="#br0" timeOffset="81255.13">19854 9102 0,'21'0'31,"1"0"-31,-1 0 16,-21 21-16,21 0 0,0-21 16,-21 21-16,0 0 0,0 1 0,21-1 15,-21 0-15,0 0 0,0 0 16,0 0-16,0 1 0,0-1 15,0 0-15,0 0 0,0 0 16,0 0 0,-21-21-1,21-21 1,0 0 0,0 0-16,0 0 0,0 0 15,0-1-15,0 1 0,21 0 16,0-21-16,-21 21 0,22-1 0,-22-20 15,0 21-15,21 0 0,0 0 0,-21-1 16,0 1-16,21 21 0,0 0 16,0 0-16,1 21 31,-1 1-31,0-1 0</inkml:trace>
  <inkml:trace contextRef="#ctx0" brushRef="#br0" timeOffset="81847.57">20680 9186 0,'0'0'0,"0"-21"0,0 0 16,0 0-16,0 0 16,0 0-16,0-1 0,-21 1 15,-1 21-15,1 0 0,21-21 16,-21 21-16,0 0 0,0 0 15,0 21-15,-1 0 0,1 1 16,0-1-16,0 0 0,0 0 0,0 0 16,-1 0-16,1 22 0,0-22 15,21 0-15,0 0 0,-21 22 0,21-22 16,0 0-16,0 0 16,0 0-16,0 0 0,21 1 15,0-22-15,0 0 16,1 0-16,-1 0 0,0 0 15,0 0-15,0-22 0,0 1 0,1 21 16,20-21-16,-21 0 0,0 0 16,0 0-16,1-22 0,-1 22 15,0-21-15,-21-1 0,21 1 0,0 0 16,-21-22-16,0 22 0,21-22 0,1 1 16,-22-1-16,21 1 0,-21 21 15,0-1-15,21-20 0,-21 42 0,0-22 16,0 22-16,0-21 0,0 21 15,-21 42 17,21 0-32,-21 21 0,-1 1 0,22-1 15,-21 0-15,0 22 0,0-22 0,21 22 16,-21-1-16,21 1 16,-21-22-16,21 21 0,0-20 0,0 20 15,0-20-15,0-1 0,0-21 0,0 21 16,0-20-16,0-1 0,0 21 15,21-21-15,0 0 0,0-21 16,0 0-16,0 0 0,1 0 16,-1 0-16,0-21 0</inkml:trace>
  <inkml:trace contextRef="#ctx0" brushRef="#br0" timeOffset="83050.92">9356 5567 0,'0'0'0,"-22"0"0,1 0 16,0 0-16,0 0 15,0 0-15,0 0 16,21 21-16,-22-21 16,1 0-1,21 21-15,21-21 16,1 0-1,20 0-15,-21 0 0,21 0 0,22 0 16,-22 0-16,22 0 0,-1 0 16,22 0-16,0 0 0,-1 0 0,1-21 15,21 21-15,0 0 0,-1-21 16,1 21-16,21 0 0,0 0 0,0-21 16,21 21-16,1 0 0,-1 0 15,0 0-15,0 0 0,0-21 16,0 21-16,1 0 0,-22 0 0,21 0 15,-21 0-15,21 0 0,-21 0 0,0 0 16,21-22-16,-21 1 0,21 21 16,-21-21-16,0 21 0,0-21 0,0 21 15,-21-21-15,21 21 0,-21-21 16,-21 21-16,20-22 0,-20 22 0,-21-21 16,20 21-16,-20-21 0,-22 21 15,22 0-15,-22-21 0,0 0 16,1 21-16,-22 0 0,21 0 0,-21-21 15,0 21-15,1 0 0,-1 0 16,0 0 0,-42 0 46,21 21-62,-21-21 16,-1 0-16,1 0 0</inkml:trace>
  <inkml:trace contextRef="#ctx0" brushRef="#br0" timeOffset="84367.29">12128 5757 0,'0'0'0,"0"-42"15,0 21-15,-21 21 47,21 21-47,-21 0 0,21 0 16,0 22-16,0-1 0,-21 0 0,21 1 15,-21 20-15,0 1 0,21-22 16,0 22-16,-22 20 0,1-20 0,21 20 16,-21 1-16,0-21 0,21 20 15,0-20-15,0 20 0,-21-20 16,21-1-16,-21 22 0,21-21 0,-22-1 15,22 1-15,0-22 0,0 21 16,0-20-16,-21-1 0,21 0 0,0 1 16,0-22-16,-21 21 0,21-21 0,0 1 15,0-1-15,-21-21 16,0 0-16,0 0 0,-1 0 16,1 0-16,0 0 0,0-21 15,0-1-15,0 1 0,-1 0 16,1 0-16,0-21 0,0 20 0,0-20 15,21 21-15,0-21 0,-21-1 16,21 1-16,0 21 0,0-22 16,0 22-16,0 0 0,0 0 0,0 0 15,21 21 1,-21 21 0,0 0-16,0 0 0,21 0 0,-21 22 15,21-22-15,-21 21 0,0 1 16,0-22-16,0 21 0,21 0 0,-21 1 15,21-22-15,-21 21 0,0-21 16,0 1-16,22-1 0,-1 0 0,-21 0 16,0 0-16,21-21 0,0 0 0,0 0 15,0 0-15,1 0 0,-1 0 16,0 0-16,21 0 0,-21-21 16,22 0-16,-22 0 0,21 0 0,1-22 15,-1 22-15,0-21 0,1-1 16,-1 1-16,0 21 0,1-21 0,-22 20 15,21 1-15,-21 0 0,0 0 0,-21 0 16,-21 42 31</inkml:trace>
  <inkml:trace contextRef="#ctx0" brushRef="#br0" timeOffset="85063.84">9673 9144 0,'0'0'0,"0"-21"0,0 0 16,0 0-16,-21-1 0,0 1 0,21 0 16,-21 0-16,-1 0 15,1 0-15,0 21 0,0 0 16,0 0-16,0 0 0,-1 21 0,1 0 16,0 0-16,0 21 0,-21 1 15,20-1-15,-20 0 0,21 22 0,0-22 16,0 22-16,-1-1 0,1 1 15,0-1-15,21-20 0,0 20 0,0-21 16,0 1-16,0-1 0,21-21 0,0 22 16,1-43-16,20 21 0,-21-21 15,21 0-15,1 0 0,-1 0 0,0-21 16,1-1-16,-1 1 0,0 0 16,22-21-16,-22-1 0,1 1 15,-22 0-15,0-1 0,0 1 0,-21 0 16,0-1-16,0 1 0,0 0 15,-21-1-15,0-20 0,-22 21 0,1-1 16,0 1-16,-1 0 0,1-1 16,0 22-16,-1 0 0,1 0 0,0 21 15,-1 0-15,1 0 0,21 21 0,-21 0 16,20 0-16,1 22 0,0-1 16,21 0-16,0-21 0,0 22 0,0-1 15,0 0-15,0 1 0,0-22 16,21 21-16,-21-21 0,21 1 0,1-22 15,20 0-15,-21 0 0</inkml:trace>
  <inkml:trace contextRef="#ctx0" brushRef="#br0" timeOffset="86018.8">10329 8488 0,'0'-42'0,"0"84"0,0-127 0,0 64 15,0 0-15,0 0 0,0 0 16,0 42 0,0 0-16,0 21 0,0 1 0,-21 20 15,21 1-15,-21-1 16,21 22-16,-21-22 0,21 22 0,0 0 16,-21-1-16,21-20 0,-22 20 0,1-20 15,21-1-15,0-20 0,-21 20 16,21-20-16,0-1 0,-21 0 0,21-21 15,0 1-15,0-1 0,0 0 16,0-42 0,0 0-1,0-1-15,0 1 0,0-21 0,21 21 16,-21 0-16,21-22 0,22 22 0,-22 0 16,0 0-16,21 0 0,-21-1 15,22 1-15,-1 0 0,-21 0 0,22 21 16,-1 0-16,0 0 0,-21 0 15,22 0-15,-22 0 0,21 21 16,-21 0-16,-21 0 0,0 1 16,0-1-16,0 0 0,-21 0 0,-21 0 15,21 0-15,-22 1 0,1 20 16,0-21-16,-1 0 0,1 22 0,-21-22 16,20 0-16,1 21 0,-22-21 0,22 1 15,21-1-15,-21-21 0,20 21 16,1-21-16,21 21 0,21-21 31,1 0-31,20 0 0,-21 0 0,21 0 16,22 0-16,-22-21 0,1 0 15,20 0-15,1 21 0,-1-43 16,1 22-16,-1 0 0,1 0 0,-1 0 16,-21-22-16,22 22 0,-22-21 0,-21 21 15,22-1-15,-22-20 0,0 21 16,0 0-16,-21 0 0,0-1 0,0 1 15,0 0-15,0 0 0,0 0 16,-21 21-16,0 0 16,21 21-1,-21 0-15,21 0 0,0 0 0,0 1 0,0 20 16,0 0-16,0 1 16,0-1-16,0 21 0,0 1 0,0-1 15,0 1-15,0-1 0,0 1 0,0 21 16,0-22-16,-21 22 0,21-22 15,-22 22-15,22 0 0,-21-1 0,21 1 16,0-22-16,0 22 0,0-21 0,0 20 16,0-20-16,-21-1 0,21 1 15,-21-1-15,21 1 0,-21-1 0,0 1 16,-1-22-16,1 22 0,0-22 0,0 0 16,0-21-16,0 22 0,-22-22 15,22 0-15,0-21 0,0 0 16,0 0-16,-1 0 0,1 0 0,0 0 15,0 0-15,0-21 0,0 0 0,-1 0 16,1-1-16,21-20 0,-21 21 16,21 0-16,0-22 0,0 1 0,0 0 15,0-1-15,0 1 0,0 0 0,0-22 16,0 22-16,0-22 0,21 1 0,0-1 16,-21-20-16,22-1 0</inkml:trace>
  <inkml:trace contextRef="#ctx0" brushRef="#br0" timeOffset="86226.68">11028 8869 0,'21'0'16,"0"21"-16,0-21 16,0 0-16,-21 21 0,22-21 15</inkml:trace>
  <inkml:trace contextRef="#ctx0" brushRef="#br0" timeOffset="87214.08">11515 9186 0,'21'-21'15,"0"0"1,-21 0-16,21 21 0,-21-21 0,0 0 16,21-1-16,-21 1 0,0 0 15,0 0-15,0 0 16,0 0-16,-21 21 15,0 0-15,0 0 0,0 0 16,-1 21-16,1 0 0,21 0 16,-21 0-16,0 0 0,0 22 0,21-1 15,0-21-15,0 22 0,0-22 0,0 21 16,0-21-16,0 22 0,0-22 16,0 0-16,21 0 0,0-21 0,0 21 15,0 0-15,1-21 0,-1 0 0,0 0 16,21 0-16,-21 0 0,22 0 15,-22-21-15,0 0 0,21 21 16,-20-21-16,-1 0 0,0 0 0,0-1 16,0 1-16,0 0 0,1 0 15,-1 0-15,0-22 0,-21 22 0,21 0 16,-21 0-16,21 0 0,-21 0 16,21 21-16,1 0 15,-22 21 1,21 0-1,-21 0-15,0 0 16,21-21-16,-21-21 47,0 0-47,0 0 16,0 0-16,0-1 15,0 1-15,0 0 0,0 0 16,0 0-16,-21 21 15,0 0 1,-1 21-16,1 0 0,0 0 16,0 22-16,21-22 0,-21 21 15,21-21-15,-21 22 0,21-1 0,0-21 16,0 0-16,0 22 0,0-22 0,0 0 16,0 0-16,21 0 0,0-21 15,-21 21-15,21-21 0,0 0 0,22 0 16,-22 0-16,0 0 0,0 0 15,0 0-15,22 0 0,-22-21 0,21 21 16,0-21-16,-20-21 0,20 21 16,-21-1-16,0-20 0,22 0 0,-22-1 15,0 1-15,0-21 0,0-1 16,0 1-16,-21 20 0,22-20 0,-22-1 16,21 22-16,-21-22 0,21 22 0,-21 0 15,0 21-15,0-1 0,0 1 16,0 0-16,0 42 15,0 22 1,0-22-16,0 21 0,-21 0 0,21 1 16,-21 20-16,21-20 0,-22 20 15,22 1-15,0-22 0,0 21 16,0-20-16,0-1 0,0 0 0,0 1 16,0-22-16,0 21 0,0-21 0,0 1 15,0-1-15,22-21 16,-1 21-16,0-21 0,0 0 15,21 0-15,-20-21 0,-1 0 0,0-1 16,0 1-16,0 0 0,0 0 16</inkml:trace>
  <inkml:trace contextRef="#ctx0" brushRef="#br0" timeOffset="88263.9">12234 8869 0,'0'0'0,"0"21"0,-21-21 16,0 0-16,0 0 0,0 0 16,21 21-16,21-21 31,0 0-31,0 0 0,21 0 16,1 0-16,20 0 0,1-21 0,-1 21 15,1-21-15,20 0 0,1 21 0,0-21 16,-1-1-16,1 22 0,0-21 15,-22 21-15,22 0 0,-22-21 0,-20 21 16,-1 0-16,-21 0 0,0 0 16,1 0-16,-22 21 0,0 0 15,-22-21-15,1 22 16,0-1-16,-21-21 0,21 21 16,-22 0-16,22 0 0</inkml:trace>
  <inkml:trace contextRef="#ctx0" brushRef="#br0" timeOffset="89195.02">11980 10202 0,'0'0'0,"0"-21"0,0-21 16,0 21 0,0 0-16,-21 42 31,0-21-31,21 21 0,-21 21 0,21 1 15,0-1-15,0 0 0,0 22 0,-21-1 16,21 1-16,0-1 0,-22 1 16,22-1-16,-21-20 0,21 20 0,0 1 15,-21-22-15,0 0 0,21 1 16,0-22-16,0 0 0,-21 21 16,21-21-16,0 1 0,-21-22 15,21-22 1,0 1-16,0 0 15,0 0-15,0 0 0,0-22 0,0 22 16,0-21-16,0 0 0,0-1 16,0-20-16,0-1 0,0 1 0,21-1 15,0 1-15,0-1 0,0 1 16,0-1-16,1 22 0,20 0 0,0-1 16,-21 22-16,22 0 0,-1 0 0,-21 0 15,22 21-15,-1 0 0,0 0 16,-21 21-16,22 0 0,-22 0 15,0 21-15,0-20 0,-21 20 0,0-21 16,0 21-16,0 1 0,-21-1 16,0-21-16,-21 22 0,20-1 0,-20-21 15,0 21-15,-1-20 0,-20-1 16,21 0-16,-1-21 0,22 0 0,-21 0 16,-1 0-16,22 0 0,0 0 0,0-21 15,0 21-15,21-21 0,0-1 16,-21 1-16,21 0 0,0 0 15,0 42 1,21 0 0,0 0-16,0 1 0,0-1 0,0 21 15,1-21-15,-1 0 0,0 22 16,0-22-16,0 0 0,0 21 0,1-20 16,20-1-16,-21 0 0,0-21 0,-21 21 15,21 0-15,1-21 0,-1 0 16,0 0-16,0 0 0,0 0 0,0 0 15,1 0-15,-1 0 0,0-21 0,0 0 16</inkml:trace>
  <inkml:trace contextRef="#ctx0" brushRef="#br0" timeOffset="89519.83">12594 10668 0,'21'0'16,"0"0"-16,1 0 16,-1 0-16,0 0 15,0 0-15,0-21 0,0 21 0,1-21 16,-1 21-16,-21-21 0,21-1 0,-21 1 16,0 0-16,0 0 15,0 0-15,-21 0 16,0-1-16,-1 22 0,1 0 0,0 0 15,0 0-15,0 22 16,0-1-16,-1 0 0,22 0 0,-21 0 16,21 0-16,0 1 0,0-1 15,0 0-15,21 0 16,1-21-16,-1 0 0,0 0 16,0 0-16,21-21 0,-20 0 0</inkml:trace>
  <inkml:trace contextRef="#ctx0" brushRef="#br0" timeOffset="89775.68">13250 10224 0,'0'0'0,"0"-22"15,0 1-15,0 0 0,0 0 16,0 42 0,0 0-16,0 0 15,0 1-15,0 20 0,0-21 0,0 21 16,0 1-16,0-1 0,0 0 0,0 1 15,21-1-15,-21 0 0,0 1 16,0-1-16,0-21 0,0 22 0,0-22 16,0 0-16,0 21 0,22-21 15,-22 1-15,21-22 16,0 0 0,0-22-16,-21 1 15,21 0-15</inkml:trace>
  <inkml:trace contextRef="#ctx0" brushRef="#br0" timeOffset="90022.75">13716 10181 0,'0'0'0,"21"-42"0,-21 0 0,0 20 15,0 1-15,-21 42 32,0-21-32,0 43 0,-22-22 0,22 21 15,0-21-15,-21 43 0,20-22 16,-20 1-16,21 20 0,0-21 0,0 1 15,-1 20-15,22-20 0,0-1 16,0 0-16,0-21 0,0 22 0,0-22 16,0 0-16,0 0 0,0 0 0,0 1 15,22-1 1,-1-21-16,-21-21 16,21-1-16,0 1 0,0 0 15</inkml:trace>
  <inkml:trace contextRef="#ctx0" brushRef="#br0" timeOffset="106947.31">1058 12721 0,'0'0'0,"-21"21"16,0-21-16,0 0 0,0 0 16,-1 0-16,1 0 0,0 0 15,21-21 1,0 0-16,0 0 0,0 0 16,0 0-16,21-1 15,-21 1-15,21 0 0,22 0 16,-22 0-16,0 21 0,21-21 0,-20 21 15,20 0-15,0 0 16,-21 0-16,22 21 0,-1 0 0,0 0 16,-20 0-16,20 22 0,-21-1 15,0 0-15,-21 22 0,0-22 16,0 22-16,0-22 0,0 21 0,0-20 16,-21-1-16,0 0 0,0 1 15,21-1-15,-21-21 0,21 0 16,-22 1-16,22-1 0,-21-21 31,21-21-31,0-22 16,0 22-16,0-21 0,0-1 15,0 1-15,21 0 0,1-22 16,20 1-16,-21 20 0,21-20 16,1 21-16,-1-1 0,0 1 15,1 21-15,-1 0 0,0-1 0,1 22 16,-1 0-16,-21 0 0,22 0 15,-22 22-15,0-1 0,0 0 0,0 21 16,-21 1-16,0-1 0,0 0 16,0 22-16,0-22 0,0 0 15,0 1-15,-21-1 0,0 0 0,21 1 16,-21-1-16,21-21 0,0 0 16,0 1-16,0-1 0,21-42 46,-21-1-46,21 1 0,0-21 16,0 21-16</inkml:trace>
  <inkml:trace contextRef="#ctx0" brushRef="#br0" timeOffset="107351.08">2392 13039 0,'42'42'15,"-21"-42"1,0 0-16,1 0 0,-1 0 0,0 0 16,0-21-16,21 0 0,1 0 15,-22-1-15,21 1 0,-21-21 16,1 21-16,-1-22 0,0 22 16,-21-21-16,0 21 0,0 0 0,0-22 15,0 22-15,0 0 0,0 0 16,-21 21-16,0 0 0,-22 0 0,22 0 15,0 0-15,0 0 0,-22 0 16,22 21-16,0 0 0,0 21 0,0-20 16,0 20-16,-1 0 0,1 1 15,21-1-15,0 0 0,0 1 16,0-22-16,0 21 0,0 0 0,0-20 16,0 20-16,0-21 0,21 0 15,1 0-15,-1 1 0,0-22 16,0 21-16,0-21 0,0 0 0,1 0 15,-1 0-15,0 0 0,0 0 16,0-21-16,22-1 0,-22 22 0,0-21 16,0 0-16,0 0 0,22 0 15</inkml:trace>
  <inkml:trace contextRef="#ctx0" brushRef="#br0" timeOffset="108002.53">3196 12764 0,'0'0'0,"0"-22"0,0-41 16,0 42-1,0 0-15,0 42 32,0 0-32,0 0 0,0 21 0,0-20 15,-21 20-15,21 0 0,-21 1 16,21-1-16,-21 0 0,21 1 0,-22-1 16,22-21-16,-21 21 0,21-20 15,0 20-15,0-21 0,0 0 0,0 0 16,21-21-1,1 0 1,-1-21-16,0 0 0,0 0 16,0 0-16,0 0 0,1-22 0,-1 1 15,0 21-15,-21-22 0,21 22 16,0-21-16,-21 21 0,21 0 0,-21 42 31,0 0-15,0 0-16,0 21 0,0-20 0,0-1 15,0 0-15,0 21 0,0-21 16,0 1-16,0-1 0,22 0 0,-1 0 16,0-21-16,0 21 0,0-21 15,22 0-15,-22 0 0,21 0 16,0 0-16,1 0 0,-1 0 0,0-21 16,1 0-16,-1 0 0,0 0 15,1-1-15,-22-20 0,21 21 0,-21-21 16,1-1-16,-1 1 0,-21-22 15,0 22-15,0 0 0,0-1 0,0 1 16,-21 0-16,-1 21 0,1-1 16,0 1-16,0 0 0,0 21 0,-22 0 15,22 0-15,0 0 16,42 0 0,0 0-1,1 0-15,-1 0 16,0 0-16,0 0 0,0 0 0,0 0 15,1 0-15,-1 0 16,0 0-16,0 0 16,0 0-1,0 0-15,1-21 16,-1 21-16,0-21 0</inkml:trace>
  <inkml:trace contextRef="#ctx0" brushRef="#br0" timeOffset="108999.33">5715 12954 0,'0'0'0,"0"-21"16,0 0-16,0 0 15,0-1-15,0 1 0,-21 21 16,0-21-16,21 0 0,-22 21 16,1 0-16,0-21 0,0 21 0,0 0 15,0 0-15,-1-21 0,1 21 16,0 0-16,0 0 0,0 0 16,42 21 15,21-21-31,-21 0 0,22 21 15,20-21-15,-20 21 0,41-21 16,-20 0-16,42 0 0,-22 0 0,22 0 16,-21 0-16,42 0 0,0 0 15,-21 0-15,42 0 0,-21 0 0,0-21 16,0 21-16,21-21 0,-21 21 0,0-21 16,0 21-16,0 0 0,-21-22 15,0 22-15,-22-21 0,1 21 0,-22-21 16,-20 21-16,-1 0 0,0 0 15,-20 0-15,-22-21 0,0 0 16,-22 21 0,1 0-16,0-21 15,-21-1-15,-1 22 0,-20-21 0,21 21 16,-22-21-16,1 21 0,20-21 0,-20 21 16,20-21-16,1 21 0,0-21 15,21 21-15,-22-22 0,22 22 0,21-21 16,-21 21-16,21-21 31,21 21-15,0 0-16,0 0 15,22 0-15,-22 0 0,21 0 0,-21 0 16,22 0-16,-1 0 0,0 0 16,1 0-16,20 21 0,-20-21 15,-1 0-15,0 21 0,1-21 0,-1 0 16,-21 0-16,21 0 0,-20 0 15,-22 22-15,21-1 0,-21 0 16,-21 0-16,-1-21 16,1 21-16,-21 0 0,0 1 15,-22-1-15,1 21 0,-1-21 0,1 22 16,-1-22-16,1 21 0,-1-21 16,22 0-16,-22 22 0,22-22 15,0 0-15,20 0 0,1 0 0,0 1 16,0-22-16,0 21 0,21 0 15,0-42 17,21 21-17,-21-21-15,21-1 0,-21 1 16,0 0-16,21-21 0</inkml:trace>
  <inkml:trace contextRef="#ctx0" brushRef="#br0" timeOffset="125303.48">11112 12637 0,'0'0'0,"0"-22"0,0 1 16,0 0-1,0 0-15,22 21 47,-22 21-47,0 21 16,0-20-16,0-1 0,0 21 15,0-21-15,0 22 0,0-1 0,0 0 16,0-21-16,0 22 0,0-22 16,0 21-16,0-21 0,0 1 0,0-1 15,0 0-15,0 0 16,0-42 15,0 0-15,0-22-16,0 22 0,0 0 15</inkml:trace>
  <inkml:trace contextRef="#ctx0" brushRef="#br0" timeOffset="125659.22">11176 12404 0,'0'-43'15,"-21"43"-15,0 0 0,-1 0 16,1 0-16,0 22 15,0-1 1,21 0-16,0 0 16,21-21-1,0 0-15,0 0 16,1 0-16,-1 0 0,0-21 16,0 0-16,0 0 15,-21-1-15,0 1 16,-21 21-1,0-21-15,0 21 0,0 0 16,-1 0-16,1 0 0,0 21 16,21 0-1,0 1-15,-21-22 0,21 21 0,0 0 16,0 0-16,0 0 0,0 0 16,21 1-16,0-1 0,0 0 15,1-21-15,-1 21 0,0 0 0</inkml:trace>
  <inkml:trace contextRef="#ctx0" brushRef="#br0" timeOffset="126171.04">11578 12531 0,'0'0'0,"-21"0"15,0 0 1,0 0-16,21 21 0,0 0 0,-22-21 15,22 21-15,0 0 0,0 1 16,0-1-16,0 0 0,0 0 0,0 0 16,0 22-16,0-22 0,0 0 15,0 21-15,0-21 0,0 1 0,0 20 16,0-21-16,0 0 0,0 0 16,0 1-16,-21-22 31,21-22-16,0 1-15,0 0 0,0 0 16,0-21-16,0 20 0,0-20 16,0 0-16,0-1 0,0 22 0,0-21 15,21 0-15,1 20 0,-1-20 16,21 21-16,-21 0 0,22 0 0,-22-1 16,21 22-16,0 0 0,-20 0 15,-1 0-15,21 22 0,-21-1 0,-21 0 16,0 0-16,21 21 0,-21-20 15,0 20-15,0-21 0,0 21 16,-21 1-16,21-22 0,-21 21 0,0-21 16,21 1-16,-21 20 0,21-21 15,0 0-15,0 0 16,0 1-16,21-44 31,0 1-31,0 0 16,0 0-16</inkml:trace>
  <inkml:trace contextRef="#ctx0" brushRef="#br0" timeOffset="126643.04">12425 12615 0,'0'0'0,"21"0"0,-21-21 16,0 0-16,0 0 15,0 0 1,0 0-16,-21-1 15,0 22-15,-1 0 16,1 0-16,0 0 0,0 0 0,0 0 16,0 22-16,-1-1 0,1-21 0,-21 21 15,21 0-15,0 0 0,21 0 16,-22-21-16,22 22 0,-21-1 0,21 0 16,0 0-16,0 0 15,21-21-15,1 21 0,-1-21 0,0 0 16,0 22-16,21-22 15,-20 0-15,20 0 0,-21 21 0,0-21 16,22 0-16,-22 21 0,0-21 16,0 21-16,-21 0 0,0 0 15,0 1-15,-21-1 16,0 0-16,0-21 0,-1 21 16,-20-21-16,0 21 0,-1 0 15,1-21-15,0 0 0,-1 22 0,1-22 16,0 0-16,-1 0 0,1 0 15,0 0-15,21 0 0,-1 0 0,1 0 16,0 0-16,42 0 31,0-22-31,1 1 0,-1 21 16,21-21-16,0 0 0,1 21 16,-1-21-16,0-22 0,1 22 0</inkml:trace>
  <inkml:trace contextRef="#ctx0" brushRef="#br0" timeOffset="126951.86">12869 12129 0,'0'0'0,"0"-43"16,-21 43-16,0 0 15,0 0 1,21 21-16,0 1 0,0-1 15,0 21-15,0 0 0,0 1 0,0-1 16,-21 0-16,21 1 0,-22 20 16,22-20-16,-21 20 0,21-21 0,0 22 15,-21-22-15,21 1 0,-21-1 16,21 0-16,0 1 0,0-22 0,0 0 16,0 0-16,0 0 15,0 0-15,21-21 16,0 0-16,0 0 15,1-21-15,-22 0 0,21 0 0,0 0 16,-21 0-16,21-22 0</inkml:trace>
  <inkml:trace contextRef="#ctx0" brushRef="#br0" timeOffset="127143.26">12615 12637 0,'0'0'0,"-21"0"0,0 0 16,42 0 15,0 0-31,0 0 0,1 0 16,20-22-16,-21 22 15,21 0-15,-20 0 0,20-21 0,-21 21 16,21 0-16,-20 0 0,20-21 16,0 21-16,1 0 0,-1 0 0</inkml:trace>
  <inkml:trace contextRef="#ctx0" brushRef="#br0" timeOffset="129162.73">13843 12933 0,'0'0'0,"-21"0"0,0 21 16,21-42-1,0 0-15,21 0 16,0-22-16,-21 22 0,21 0 16,-21 0-16,0-22 0,0 22 15,0 0-15,0-21 0,0 21 0,-21-1 16,0-20-16,0 21 0,-1 0 16,-20 0-16,21-1 0,-21 1 0,20 21 15,-20 0-15,0 0 0,21 0 16,-22 0-16,1 21 0,0-21 15,20 22-15,-20-1 0,0 21 16,21-21-16,-1 22 0,1-1 0,0-21 16,21 21-16,0 1 0,0-1 15,0 0-15,0-20 0,0 20 0,21-21 16,0 0-16,1 0 0,20 1 16,-21-22-16,21 0 0,-20 0 0,20 0 15,-21 0-15,21 0 0,1-22 16,-22 1-16,21 0 0,-21 0 0,22 0 15,-22-22-15,21 22 0,-21-21 16,1 21-16,-1-22 0,-21 22 16,0-21-16,21 21 0,-21-22 15,0 22-15,0 0 0,0 0 0,0 0 16,0 0-16,0 42 31,0 0-31,0 0 16,0 21-16,-21-20 0,21 20 0,0 0 15,0-21-15,0 22 0,0-1 16,0-21-16,21 22 0,0-22 0,0 0 16,22 0-16,-22 0 15,0-21-15,21 0 0,1 0 0,-22 0 16,21 0-16,0 0 0,1-21 0,-22 0 16,21 0-16,-21 0 0,22-1 15,-22-20-15,0 21 0,0-21 16,-21 20-16,21 1 0,-21-21 0,22 21 15,-22 0-15,0-1 0,0 1 0,0 0 16,0 42 15,0 0-31,0 1 16,-22-1-16,22 0 0,0 21 0,0-21 16,-21 1-16,21 20 15,0-21-15,0 0 0,0 0 0,0 1 16,0-1-16,0 0 0,0 0 15,0 0-15,0-42 32,0 0-32,0 0 15,21-22-15,1 22 0,-1 0 16,-21-21-16,21-1 0,0 22 0,0-21 16,0 21-16,-21 0 0,22-1 0,-1 1 15,0 21-15,0 0 16,-21 21-1,0 1 1,21-1-16,-21 0 0,21 0 0,-21 21 16,0-20-16,0-1 0,22 21 15,-22-21-15,21 0 0,0 22 0,-21-22 16,21 0-16,0-21 0,-21 21 16,21 0-16,1-21 0,-1 0 0,0 0 15,0 0-15,0 0 0,0 0 16,1 0-16,-1-21 0,0 0 0,0 0 15,0 0-15,0 0 0,1-22 0,-1 22 16,0-21-16,0 21 0,-21-22 16,21 22-16,0 0 0,1 0 0,-22 0 15,21-1-15,0 1 16,0 21 15,0 0-31,-21 21 16,21 1-16,1-22 15,-1 0-15,-21 21 16,21-21-16,0 0 16,-21-21-1,0-1 1,0 1-16,0 0 16,0 0-1,-21 0-15,0 21 16,0 0-16,-1 0 15,1 0-15,0 0 16,0 21-16,21 0 0,-21-21 16,0 21-16,21 0 0,-22 22 0,22-22 15,-21 0-15,21 21 0,0-20 16,-21 20-16,21-21 0,0 21 0,0-20 16,0 20-16,0-21 0,0 0 15,0 0-15,21 1 0,-21-1 0,21 0 16,1 0-16,-1-21 0,21 0 15,-21 0-15,0 0 0,22 0 0,-22 0 16,21 0-16,-21 0 0,22-21 16,-22 0-16,21 21 0,-21-21 15,1-1-15,-1-20 0,21 21 0,-21 0 16,0-22-16,1 22 0,-1 0 16,-21-21-16,21 21 0,-21-1 0,21 1 15,-21 0-15,0 0 0,0 0 16,0 0-16,-21 21 47,0 21-47,21 0 0,-21 0 15,21 0-15,0 0 0,-22 1 0,22-1 16,0 21-16,0-21 0,0 0 16,0 1-16,0-1 0,0 0 15,0 0-15,0 0 0,0 0 16,22-21-16,-1 0 15,0 22-15,0-22 0,0 0 16,0 0-16,1 0 0,-1-22 0,21 1 16,-21 0-16,22 21 0,-22-21 15,21 0-15,0 0 0,-20-22 0,20 22 16,-21 0-16,0 0 0,22-22 16,-22 22-16,0 0 0,-21 0 15,21 0-15,-21 0 0,0-1 0,-21 22 31,0 22-15,0-1-16,21 0 16,0 0-16,0 0 0,0 0 0,0 1 15,0-1-15,0 0 0,0 0 16,0 0-16,0 0 0,0 1 0,21-22 16,-21 21-16,21 0 0,0 0 15,0 0-15,0-21 16,-21 21-16,0 1 15,-21-22 1,0 0-16,0 0 16,0 0-16,0 0 0,-1 21 15,1-21-15,0 0 16,0 0-16,21-21 31,0-1-31</inkml:trace>
  <inkml:trace contextRef="#ctx0" brushRef="#br0" timeOffset="150214.6">1820 14393 0,'0'0'0,"0"-21"0,0 0 16,0 0-1,0 0 1,0 0-16,0-1 16,-21 22-16,0 0 15,0 0 1,0 0-16,21 22 0,-22-1 16,1 21-16,0-21 0,0 22 0,-21-1 15,20 0-15,1 22 16,0-22-16,0 22 0,0-22 0,0 0 15,21 22-15,0-22 0,0-21 16,0 22-16,0-22 0,21 21 16,0-21-16,21-21 0,-21 21 0,22-21 15,-1 0-15,0 0 0,1 0 16,-1-21-16,0 21 0,1-21 16,-1 0-16,0 0 0,1 0 0,-22-1 15,0-20-15,0 21 0,-21-21 16,21 20-16,-21-20 0,0 0 0,0-1 15,-21 1-15,0 0 0,0-1 16,0 1-16,-22 21 16,22-21-16,-21 42 0,21-22 0,-22 22 15,22 0-15,-21 0 0,0 0 16,20 22-16,-20-1 0,0 0 16,21 0-16,-22 21 0,22-20 0,-21-1 15,21 0-15,21 21 0,0-21 16,0 1-16,0-1 0,21-21 15,0 21-15,0-21 0,0 0 0,22 0 16,-1 0-16,0 0 0,1-21 16,-1 0-16</inkml:trace>
  <inkml:trace contextRef="#ctx0" brushRef="#br0" timeOffset="151251.1">2498 14034 0,'0'0'0,"0"-22"0,0 1 0,0 0 0,-22 21 32,1 0-17,0 21-15,21 22 0,-21-22 0,21 21 16,0 0-16,0 22 0,-21-22 16,21 22-16,-21-1 0,21 1 15,0-1-15,0 1 0,-22-1 16,22 1-16,-21-22 0,21 0 15,0 1-15,0-22 0,0 0 0,0 0 16,0 0-16,0 1 0,-21-22 31,21-22-15,0 1-16,0 0 0,0 0 16,0 0-16,0 0 0,21-22 0,0 22 15,1-21-15,-1 21 0,0-1 16,0 1-16,21 0 0,-20 0 15,20 0-15,0 21 0,-21 0 0,22-21 16,-1 21-16,-21 0 16,0 0-16,1 0 0,-1 21 0,0 0 15,-21 0-15,0 0 0,0 0 16,0 1-16,0 20 0,0-21 0,-21 0 16,0 22-16,-1-22 0,-20 21 15,21-21-15,-21 0 0,20 1 0,-20-1 16,0 0-16,21-21 0,-22 21 15,22-21-15,-21 0 0,21 0 16,-1 0-16,1 0 0,0 0 0,0 0 16,21 21-16,0 0 31,21-21-31,21 0 16,-20 22-16,-1-22 0,21 0 15,0 0-15,1 0 0,-1 0 16,0 0-16,22 0 0,-22-22 15,22 1-15,-1 21 0,-20-21 0,-1 0 16,21 0-16,-20 0 0,-1-1 16,0 1-16,1 0 0,-1 0 0,-21 0 15,0 0-15,22-1 0,-22-20 16,-21 21-16,21 0 0,-21 0 16,21-1-16,-21 1 0,0 0 15,0 0-15,0 0 16,0 42 15,-21 0-31,21 0 0,-21 0 0,21 22 16,0-1-16,0 0 0,0 1 15,0-1-15,0 0 0,0 22 0,0-1 16,0 1-16,0 21 0,0-22 16,0 22-16,0-1 0,0-20 0,21 21 15,0-1-15,-21-20 0,21 20 16,-21 1-16,0-21 0,22 20 0,-22-20 15,0-1-15,0 1 0,0-1 16,0-20-16,0-1 0,0 0 16,0 1-16,-22-1 0,1-21 15,21 0-15,-21 0 0,0 1 0,0-1 16,-22-21-16,22 0 0,-21 0 16,21 0-16,-22 0 0,22 0 0,-21-21 15,0-1-15,20 1 0,1 0 16,0 0-16,0-21 0,0 20 15,0-20-15,-1 21 0,22-21 0,0-1 16,0 1-16,0 0 0,0-1 16,0 1-16,0 0 0,0-1 15,0 1-15,0-22 0,0 22 16,0 0-16,22-22 0,-1 1 0</inkml:trace>
  <inkml:trace contextRef="#ctx0" brushRef="#br0" timeOffset="151478.98">3471 14309 0,'0'0'0,"-21"-21"0,0 21 16,0 0-16,0-22 15,-1 22-15,1 0 0,0 0 16,0 0-16,42 0 31,0 0-31,0 0 16,1 22-16,-1-22 0,0 21 15,0 0-15</inkml:trace>
  <inkml:trace contextRef="#ctx0" brushRef="#br0" timeOffset="152555.7">3768 14732 0,'0'0'0,"21"21"0,-21 0 16,0 1-16,21-22 16,0 0-16,0 0 15,0-22-15,1 22 16,-22-21-16,21 0 0,0 0 0,0 0 16,-21 0-16,0-1 0,21 1 15,-21-21-15,21 21 0,-21 0 0,0-1 16,0 1-16,0 0 0,0 0 15,-21 21-15,0 0 16,0 0-16,0 21 16,0 0-16,21 0 0,-22 1 0,22-1 15,-21 21-15,21-21 16,-21 22-16,21-22 0,0 21 0,0-21 16,0 22-16,0-22 0,21 0 15,0 21-15,1-21 0,-1-21 0,0 22 16,21-1-16,-21 0 0,1-21 15,-1 0-15,21 0 0,-21 0 0,0 0 16,1 0-16,-1 0 0,0-21 16,0 21-16,0-21 0,0-1 0,1 1 15,-1 0-15,0 0 0,0-21 16,0 20-16,0-20 0,1 21 0,-1 0 16,0 0-16,0-1 0,0 1 15,0 0-15,1 21 16,-1 0-1,-21 21 1,0 0 0,0 1 15,21-22-15,-21-22-1,0 1-15,0 0 16,0 0-16,0 0 15,-21 0 1,0 21-16,-1 0 16,1 0-16,0 0 15,21 21-15,-21-21 0,0 21 16,21 0-16,-21 0 0,-1 0 0,22 22 16,0-22-16,0 21 0,-21-21 15,21 22-15,0-22 0,0 0 0,0 21 16,0-20-16,0 20 0,0-21 15,21 0-15,1 0 0,-1 1 0,0-1 16,0-21-16,21 21 0,-20-21 16,20 0-16,-21 0 0,21 0 0,-20 0 15,-1 0-15,21-21 0,-21 0 16,0-1-16,22 1 0,-22 0 16,0 0-16,0-21 0,0 20 0,1-20 15,-1 0-15,0-1 0,0-20 16,-21 21-16,21-1 0,0 1 0,1 0 15,-22-22-15,21 43 0,0-21 16,-21-1-16,0 22 0,21 0 0,-21 0 16,21 0-16,-21-1 0,0 44 31,0-1-15,-21 21-16,21-21 0,-21 22 0,21-1 15,0 21-15,-21-20 16,0-1-16,21 22 0,-22-22 0,22 0 15,0 1-15,0 20 0,0-21 0,0 1 16,0-22-16,0 21 0,0 1 16,0-22-16,0 0 0,0 0 0,0 0 15,0 0-15,22 1 0,-1-22 16,0 0-16,0 0 16,0 0-16,-21-22 15,21 1-15,1 21 0,-22-21 0,0 0 16,21-21-16,0 20 0,-21 1 15</inkml:trace>
  <inkml:trace contextRef="#ctx0" brushRef="#br0" timeOffset="152790.57">5059 14690 0,'0'0'0,"-21"0"0,-1 0 0,1 0 15,42 0 16,1 0-31,-1 0 0,0 0 16,0 0-16,21 0 0,-20 21 0,-1-21 16,0 0-16,0 0 15,0 0-15,0 0 0,1 0 32,-1 0-32,0 0 15,0-21-15,0 21 0,0 0 16</inkml:trace>
  <inkml:trace contextRef="#ctx0" brushRef="#br0" timeOffset="153286.32">6329 14838 0,'-21'0'0,"42"0"0,-85 0 16,43 0-16,-21 0 0,21 0 0,-22 0 15,22 0-15,0 0 0,0 0 16,-22 0-16,22 0 0,0 0 16,42 0 15,22 0-31,-22 0 0,21 0 15,22 0-15,-22 0 0,43 0 0,-22 21 16,22-21-16,-1 0 0,1 0 16,0 0-16,-1 0 0,-20 0 15,21 0-15,-22 0 0,-21 0 0,22 0 16,-22 0-16,-21 0 0,1 0 0,-1 0 16,0 0-16,0 0 0,0 0 15,-21-21-15,21 21 16,-21-21-16,22 21 0,-22-21 15,21 21 1,-21-22 0,21 22-1,-42 0 32,0 0-47,-1 0 0</inkml:trace>
  <inkml:trace contextRef="#ctx0" brushRef="#br0" timeOffset="153767.04">7070 14478 0,'0'0'0,"0"-21"0,-22 21 0,1-21 15,0 21-15,21 21 47,21-21-31,22 21-16,-22 0 0,0-21 0,21 21 15,1 1-15,-22-22 0,21 21 16,0-21-16,-20 0 0,20 0 0,-21 21 16,0-21-16,22 0 0,-22 0 0,0 0 15,0 0-15,0 21 0,0-21 16,-21 21-1,0 0 1,0 1-16,-21-1 0,0 0 16,0 0-16,0 0 0,-22 0 15,22 1-15,-21-1 0,0 21 16,-1-21-16,22 0 0,-21 22 0,21-22 16,-22 0-16,22 0 0,0 0 0,-21 22 15,20-22-15,22 0 0,-21 0 16,0 0-16,0 1 0,21-1 15,0 0-15,-21-21 0,21 21 16,0 0 0,0-42 31,21 0-47,0 0 0,0 0 0</inkml:trace>
  <inkml:trace contextRef="#ctx0" brushRef="#br0" timeOffset="155099.15">8975 14097 0,'0'0'0,"-22"-21"0,22 0 16,0 0-16,-21-1 15,21 1-15,0 0 16,0 42-1,-21-21-15,21 43 16,-21-22-16,21 0 0,-21 21 16,21 1-16,-21 20 0,21-21 0,0 22 15,0-1-15,0 1 0,0-1 16,-22 1-16,22-1 0,0-20 16,0-1-16,-21 22 0,21-43 15,0 21-15,0 0 0,0-20 0,-21-1 16,21 0-16,-21-21 0,21 21 15,-21-21-15,21-21 16,0 0 0,0 0-16,0-1 0,0-20 15,21 21-15,-21 0 0,21-22 16,0 22-16,0-21 0,22 21 0,-22-22 16,21 22-16,1 0 0,-1 0 15,0 0-15,1 0 0,-1 21 0,21 0 16,-20 0-16,-22 0 0,21 0 15,-21 21-15,22 21 0,-43-21 16,21 0-16,-21 22 0,0-22 0,0 21 16,0 1-16,-21-22 0,0 21 15,-1-21-15,-20 0 0,0 22 0,21-22 16,-22 0-16,1 0 0,0 0 16,20 1-16,-20-22 0,21 0 0,-21 0 15,20 0-15,1 0 16,0 0-16,21-22 15,0 1-15,0 0 16,21 0-16,-21 0 0,21 0 0,1-1 16,20 1-16,-21 0 0,0-21 15</inkml:trace>
  <inkml:trace contextRef="#ctx0" brushRef="#br0" timeOffset="155386.99">9821 14034 0,'0'-22'0,"0"44"0,0-65 16,-21 43-16,0 0 15,21 21 1,0 1-16,-21-1 0,21 0 0,0 21 16,-21 1-16,21-1 0,0 0 15,0 22-15,0-1 0,0-20 0,-22 20 16,22 1-16,-21-22 0,21 21 15,0-20-15,0-1 0,0 0 0,0-20 16,0 20-16,0-21 0,0 0 16,0 0-16,0 1 0,21-22 15,1 0 1,-1-22-16,0 22 0,-21-21 0,21 0 16,0-21-16</inkml:trace>
  <inkml:trace contextRef="#ctx0" brushRef="#br0" timeOffset="155779.28">10266 14436 0,'0'-21'16,"0"-1"-16,-21 44 31,21-1-31,-22 0 0,1 0 16,0 0-16,0 22 0,21-22 15,-21 21-15,21 0 0,-21-20 0,21 20 16,0-21-16,0 21 0,0-20 15,0-1-15,0 0 0,0 0 0,21 0 16,0-21-16,0 0 0,21 0 16,-20 0-16,20 0 0,-21 0 15,21 0-15,1-21 0,-1 0 0,-21 0 16,22 0-16,-22-1 0,0 1 16,0-21-16,0 21 0,-21-22 0,0 1 15,0 0-15,0-1 0,0 22 16,0-21-16,0 21 0,-21 0 0,0-1 15,0 1-15,0 21 16,-1 0-16,1 0 0,0 0 0,0 21 16,0 1-16,0-1 0,-1 0 15,22 0-15,0 0 0,0 0 16,0 1-16,0-1 0,0 0 16,0 0-16,22-21 0,-1 0 15,0 0-15,21 0 0</inkml:trace>
  <inkml:trace contextRef="#ctx0" brushRef="#br0" timeOffset="156567.64">11197 14372 0,'0'0'0,"0"-21"0,-21 21 16,0 0-1,0 0-15,-1 0 0,1 21 16,-21 0-16,21 22 15,0-22-15,-1 21 0,1-21 0,0 22 16,0-1-16,21 0 0,0 1 0,0-1 16,0 0-16,0-20 0,0 20 15,0-21-15,21 21 0,0-20 0,22-1 16,-22 0-16,21-21 0,-21 0 16,22 0-16,-1 0 0,0 0 0,1 0 15,-1 0-15,0-21 0,-21 0 16,22-1-16,-22 1 0,21 0 15,-21-21-15,1 21 0,-1-22 0,-21 1 16,21-22-16,-21 22 0,21-21 0,-21 20 16,0-20-16,0 20 0,0 1 15,0 0-15,0-1 0,0 22 16,0 0-16,0 0 0,0 42 31,0 0-31,0 0 0,0 1 0,0 20 16,0 0-16,-21 1 0,21-1 15,-21 0-15,21 22 0,-21-22 0,21-21 16,-22 22-16,22-1 0,0-21 16,0 21-16,-21-20 0,21-1 0,0 0 15,-21-21-15,21 21 16,0-42 0,0 0-16,21 0 15,0-1-15,1 1 0,-22 0 16,21 0-16,0 0 0,0-22 0,0 22 15,0 0-15,1 0 0,20 0 16,-21 21-16,0-21 0,0-1 0,1 22 16,-1 0-16,0 0 0,0 0 0,-21 22 31,0-1-31,-21-21 0,0 21 0,0 0 16,-1-21-16,-20 21 0,21 0 15,-21-21-15,20 22 0,1-1 0,0-21 16,0 0-16,0 21 15,0-21-15,21 21 0,0 0 16,0 0-16,21 1 16,0-22-16,0 21 15,0 0-15,0-21 0,1 21 0,-1 0 16,0-21-16,0 21 0,0-21 16,0 22-16,1-22 0,-1 21 0,0-21 15,0 0-15,0 21 0,0-21 0,-21 21 16,22-21-1,-1 0-15,0 0 0</inkml:trace>
  <inkml:trace contextRef="#ctx0" brushRef="#br0" timeOffset="157531.59">13674 14245 0,'0'0'0,"0"-21"0,0 0 16,-22 21 0,1 21-1,0 0-15,0 0 16,0 1-16,0 20 0,21 0 0,-22 1 16,1-1-16,0 0 0,21 22 15,0-22-15,0 0 0,0-20 0,0 20 16,0-21-16,0 21 0,0-20 15,21-1-15,0-21 0,22 21 16,-22-21-16,21 0 0,1 0 0,-22 0 16,21-21-16,0 21 0,1-21 15,-1-1-15,-21 1 0,22-21 0,-22 21 16,0-22-16,-21 22 0,0-21 16,0 0-16,-42-1 0,20 1 0,1 0 15,-21-1-15,0 22 0,-1-21 0,1 21 16,0-22-16,-1 43 0,1-21 15,0 21-15,20-21 0,1 21 16,0 0-16,63 0 31,-20 0-31,20 0 0,0 0 16,1 0-16,20 0 0,1 0 0,-1 0 16,1-21-16,20 21 0,-20-21 15,-1-1-15,1 1 0,-1 0 0,1 0 16,-22 21-16,-21-21 0,22 0 0,-22-1 15,-21 1-15,0 0 0,0 0 16,0 0-16,0 0 0,0-1 0,-21 1 16,-1 21-16,-20 0 0,21 0 15,-21 0-15,20 0 0,-20 0 16,0 21-16,21 1 0,-22-1 16,22 0-16,-21 21 0,21 1 0,-1-1 15,1 0-15,0 22 0,0-1 16,21 22-16,0 0 0,0-1 0,0 1 15,0 0-15,0 20 0,0-20 0,0 21 16,0 0-16,0 0 0,0-1 16,0 1-16,0-21 0,21 21 0,-21-22 15,0 22-15,0-21 0,0 0 16,0-22-16,0 22 0,0-22 0,0 1 16,-21-22-16,0 0 0,0 1 0,-1-1 15,-20-21-15,0 0 16,-1 1-16,1-1 0,0-21 0,-22 0 15,1 0-15,-22-21 0,0-1 16,1 1-16,-1 0 0,-21 0 0,22-21 16,-1 20-16,0-20 0,22 0 0,-1 21 15,1-22-15,20 1 0,22 0 16,0 20-16,21-20 0,0 0 0,21-1 16,22 1-16,-22-21 0,21 20 15,22-20-15,-1 20 0</inkml:trace>
  <inkml:trace contextRef="#ctx0" brushRef="#br0" timeOffset="158402.82">15176 14245 0,'0'0'0,"-42"0"16,21 0-16,0 0 16,0 21-1,21 1-15,0-1 0,0 21 16,0-21-16,0 0 0,0 22 0,0-22 16,0 21-16,0-21 0,0 1 0,0-1 15,0 0-15,0 0 0,0 0 16,0 0-16,0 1 15,0-44 17,0 1-32,0 0 0,0 0 15,0 0-15,0 0 0,0-1 0,0-20 16,0 0-16,0 21 0,0-22 16,21 22-16,0 0 0,0 0 0,0 0 15,-21-1-15,21 1 0,1 21 16,-1 0-16,0 0 0,21 0 0,-21 0 15,1 0-15,-1 0 0,0 21 16,0 1-16,0-1 0,0 21 16,-21-21-16,0 22 0,22-22 0,-22 21 15,0-21-15,0 22 0,0-22 16,0 0-16,0 21 0,0-21 16,-22 1-16,22-44 31,0 1-16,0 0-15,0-21 0,0 21 0,0-22 16,22 1-16,-1 0 0,-21-1 16,21 1-16,0 21 0,0-22 0,0 1 15,1 21-15,20-21 0,-21 20 16,0 1-16,22 21 0,-22 0 16,0 0-16,0 0 0,0 0 0,0 0 15,1 21-15,-1 1 0,0-1 16,-21 21-16,0-21 0,0 22 0,0-22 15,0 21-15,0 0 0,0-20 16,0 20-16,0-21 0,0 21 0,0-20 16,-21-1-16,21 0 0,-21 0 15,21 0-15,-22-21 0,22 21 16,0-42 0,0 0-16,0 0 15,0 0-15</inkml:trace>
  <inkml:trace contextRef="#ctx0" brushRef="#br0" timeOffset="159472.2">16235 14457 0,'0'0'0,"-21"21"15,21 0-15,21-21 16,0 0-16,0 0 15,0-21-15,22 0 0,-22 0 16,21 0-16,0-1 0,-20 1 16,20 0-16,-21 0 0,0 0 15,0 0-15,1-1 0,-1 1 0,-21 0 16,0-21-16,0 21 16,0-1-16,-21 22 15,-1 0-15,1 0 16,0 0-16,21 22 15,0-1-15,-21 0 0,21 0 0,-21 21 16,21-20-16,0-1 0,0 21 16,0-21-16,0 22 0,0-22 0,0 0 15,0 21-15,0-21 16,21 1-16,0-1 0,0-21 0,0 21 16,1-21-16,-1 0 0,0 0 0,0 0 15,0 0-15,0 0 0,22 0 16,-22 0-16,0 0 0,0-21 0,0 0 15,1-1-15,-1 1 0,0 0 16,0 0-16,0 0 0,-21 0 0,0-1 16,21 1-16,-21 0 0,0 0 15,0 0-15,0 42 32,0 0-17,0 0-15,0 0 16,0 1-16,-21-1 0,21 0 0,0 0 15,0 0-15,0 0 0,0 1 16,0-1-16,-21 0 0,21 0 16,0 0-16,0-42 47,0 0-47,0 0 15,0 0-15,0-1 0,0 1 0,0 0 16,21-21-16,-21 21 0,21-22 15,-21 22-15,22-21 0,-1 21 0,-21-1 16,21 1-16,0 0 16,0 0-16,0 21 0,1 0 15,-1 0-15,0 0 0,0 0 0,21 0 16,-20 21-16,-1 0 0,0 0 16,0 1-16,0 20 0,0-21 0,1 21 15,-22 1-15,0-22 0,0 21 16,0-21-16,0 1 0,0-1 0,0 0 15,0 0-15,0 0 0,0 0 16,0-42 15,0 0-31,0 0 16,0 0-16,21-22 0,-21 22 16,21-21-16,0 21 0,0-22 15,-21 1-15,21 0 0,1 21 0,-1-22 16,0 22-16,21-21 0,-21 21 15,1-1-15,-1 1 0,21 21 0,-21 0 16,22 0-16,-22 0 0,21 0 0,-21 21 16,0-21-16,1 22 0,-1 20 15,0-21-15,-21 0 0,0 22 0,0-22 16,0 21-16,0 0 0,0-20 16,0 20-16,0-21 0,0 21 0,-21-20 15,0 20-15,-1-21 0,22 0 0,0 0 16,0 1-1,22-22 1,-1-22 0,0 22-16,0-42 0,0 21 0</inkml:trace>
  <inkml:trace contextRef="#ctx0" brushRef="#br0" timeOffset="159851.63">18457 14139 0,'-21'0'16,"0"0"-16,0 22 16,0-22-16,-1 21 15,22 0-15,-21 21 0,0-21 0,21 22 16,-21-22-16,0 21 0,21-21 16,-21 22-16,21-1 0,0-21 0,0 22 15,0-22-15,0 0 0,0 0 0,0 0 16,21 0-16,0-21 0,21 0 15,-21 0-15,1 0 0,20 0 0,0 0 16,-21 0-16,22-21 0,-22 0 16,21 0-16,-21 0 0,1 0 15,-1-22-15,0 22 0,0-21 0,-21 21 16,21-22-16,-21 1 0,0 21 16,0-22-16,0 22 0,0 0 0,-21 0 15,0 0-15,0 21 0,0 0 16,-1 0-16,-20 0 0,21 0 0,0 0 15,0 21-15,-1-21 0,1 21 16,0 0-16,21 0 0,0 1 0,0-1 16,0 0-16,0 21 0,21-42 0,0 21 15</inkml:trace>
  <inkml:trace contextRef="#ctx0" brushRef="#br0" timeOffset="160295.38">19029 14351 0,'0'0'0,"0"-21"16,-21-43-16,21 43 15,0 0-15,0 0 16,0 0-16,21 0 16,0 21-16,0 0 15,0 0-15,0 21 0,1 0 16,-22 0-16,21 21 15,-21-20-15,0-1 0,0 21 0,0-21 16,0 22-16,0-22 0,0 0 16,0 21-16,0-21 0,0 1 15,-21-1-15,-1 0 0,22 0 0,-21 0 16,21 0 0,-21-21-16,21-21 15,0 0-15,0 0 16,21 0-16,-21 0 0,21-22 15,1 22-15,-1-21 0,-21 21 0,21-22 16,0 1-16,0 21 0,-21 0 16,21-22-16,1 22 0,-22 0 0,21 21 15,-21-21-15,21 21 0,0 0 16,0 0 0,0 0-16,1 0 15,-22 21-15,21 0 16</inkml:trace>
  <inkml:trace contextRef="#ctx0" brushRef="#br0" timeOffset="160942.79">19516 14266 0,'0'0'0,"21"0"16,-21 22 31,0-1-47,0 0 15,0 0-15,0 0 16,0 0-16,0 1 0,0-1 0,0 0 16,0 0-16,0 0 0,0 0 0,21 1 15,0-1-15,0-21 16,0 21-16,1-21 0,-1 0 0,21 0 16,-21 0-16,0 0 0,1 0 15,-1 0-15,0 0 0,0-21 16,0 0-16,0-22 0,-21 22 15,22 0-15,-1 0 0,-21-22 16,0 22-16,21-21 0,0 21 16,-21-22-16,0 22 0,21 0 15,-21 0-15,0 0 0,21 21 0,-21-21 16,0 42 15,-21 0-31,21 0 16,-21 0-16,0 22 0,21-22 15,-21 21-15,0 0 0,21 1 0,-22-1 16,1 0-16,0 22 0,0-22 0,0 22 16,0-22-16,-1 22 0,-20-1 15,42 1-15,-21 20 0,0-20 16,0 20-16,-1 1 0,1-21 0,0 20 16,21 1-16,-21-22 0,21 22 15,-21 0-15,21-22 0,-21 22 0,21-22 16,0 22-16,0-21 0,0-1 0,0 1 15,-22-1-15,1-21 0,0 1 16,0-1-16,0-21 0,0 0 0,-22 1 16,1-1-16,0-21 0,-1 0 0,1 0 15,0 0-15,-22-21 0,22 21 16,-22-22-16,22 1 0,0 21 0,-1-21 16,22 0-16,0 0 0,0 21 15,0-21-15,21-1 0,0 1 0,0 0 16,0 0-16,0 0 0,0 0 15,21-22-15,0 22 0,0-21 16</inkml:trace>
  <inkml:trace contextRef="#ctx0" brushRef="#br0" timeOffset="162440.1">21780 14055 0,'0'0'0,"0"-21"0,0-1 15,-21 1-15,0 21 16,0 0-16,0-21 0,0 21 15,-1 0-15,1 0 0,21 21 16,-21 0-16,21 1 0,-21-1 16,21 21-16,0-21 0,0 22 0,-21-22 15,21 21-15,-21 0 0,-1 1 16,22-1-16,0 0 0,0-20 0,-21 20 16,21-21-16,0 0 0,0 0 15,21-21 1,1-21-1,-1 0-15,0 0 0,0 0 16,0-22-16,-21 22 0,21 0 16,1-21-16,-1 21 0,0 21 0,0-22 15,0 1-15,0 21 0,1 0 16,-1 0-16,0 0 0,0 0 16,-21 21-16,21 1 0,0-1 0,-21 0 15,22 0-15,-22 0 0,0 0 16,21 1-16,0-22 0,-21 21 0,0 0 15,21-21-15,0 0 0,0 0 16,1 0-16,-1 0 0,0 0 16,0 0-16,21 0 15,-20-21-15,-1 0 0,0-1 0,0 1 16,0 0-16,0 0 0,1-21 0,-1 20 16,-21 1-16,21-21 0,-21 21 15,0 0-15,0-1 0,0 1 0,0 0 16,0 0-16,-21 42 31,21 0-15,-21 22-16,21-22 0,0 21 0,0-21 15,0 22-15,0-1 0,0-21 16,0 21-16,0-20 0,0 20 16,21-21-16,0 0 0,0 0 0,0 1 15,22-22-15,-22 0 0,21 0 16,0 0-16,1 0 0,-1 0 0,0-22 15,1 1-15,-1 0 0,0 0 16,1-21-16,-1-1 0,-21 22 0,22-21 16,-22-1-16,0 1 0,0-21 15,-21 20-15,0 1 0,0-22 0,0 22 16,0 0-16,0-1 0,0 1 16,0 0-16,0-1 0,0 22 0,0 0 15,0 42 1,-21 0-1,21 1-15,-21 20 0,21 0 0,-21 1 16,21-1-16,0 21 0,-22-20 16,1-1-16,21 22 0,-21-22 0,21 0 15,0 1-15,0-1 0,0 0 16,0-21-16,0 22 0,0-22 0,0 0 16,0 0-1,21-42 1,0 0-16,1 0 0,-1-22 15,0 22-15,0 0 0,0-21 16,0 21-16,-21-1 0,22 1 0,-1-21 16,0 42-16,-21-21 15,0 0-15,21 21 0,0 0 16,-21 21 0,0 0-16,0 0 0,0 0 0,21 0 15,-21 22-15,0-22 0,22 0 0,-22 0 16,0 22-16,21-22 0,0 0 15,0 0-15,0-21 16,0 0-16,1 0 0,-1 0 16,0 0-16,0 0 0,0 0 15,0-21-15,1 0 0,-1 0 16,21-22-16,-21 22 0,0 0 16,1-21-16,-22 20 0,21 1 0,-21 0 15,21 0-15,-21 0 16,0 42-1,0 0 1,0 0-16,0 0 0,0 1 16,0-1-16,0 0 0,0 0 15,0 0-15,-21 0 16,21 1-16,-21-1 0,21-42 47,0-1-32,0 1-15</inkml:trace>
  <inkml:trace contextRef="#ctx0" brushRef="#br0" timeOffset="162587.01">23685 14034 0,'0'0'0,"0"-22"0,0 1 31,22 42 32</inkml:trace>
  <inkml:trace contextRef="#ctx0" brushRef="#br0" timeOffset="162882.85">24130 14076 0,'0'0'0,"0"-21"16,-21 21 0,0 0-16,-1 0 0,1 0 15,0 21-15,0 0 16,0 0-16,21 0 0,-21 1 16,21-1-16,-22 0 0,22 21 0,0-21 15,0 1-15,0 20 0,0-21 0,0 0 16,0 0-16,0 1 0,0-1 15,22 0-15,-1-21 0,21 0 0,-21 0 16,0 0-16,1 0 0,20 0 16,-21 0-16,21 0 0,-20-21 0,20 0 15,0-1-15,-21 1 0,22 0 16,-1 0-16,-21-21 0,22-1 0,-1 22 16</inkml:trace>
  <inkml:trace contextRef="#ctx0" brushRef="#br0" timeOffset="163331.59">24638 14034 0,'106'-233'16,"-106"169"-16,-106 361 0,212-636 15,-106 297-15,0-22 0,0 43 16,0-21-16,0 20 0,0 1 16,-21 21-16,-1 0 0,1 0 0,0 21 15,0 1-15,0-1 0,0 21 16,-1 0-16,22 1 0,0-1 0,-21 0 16,21 22-16,-21-22 0,21 22 15,0-22-15,-21 0 0,21 1 0,0-1 16,0 0-16,0 1 0,0-1 15,0-21-15,0 22 0,0-22 16,0 0-16,0 0 0,21-21 31,-21-21-31,21 0 16,0 0-16,-21-1 0,22 1 16,-1-21-16,0 21 0,0-22 0,0 22 15,22 0-15,-22-21 0,0 21 0,0-1 16,0 22-16,0-21 0,1 21 15,-1 0-15,0 0 0,0 21 16,-21 1-16,0 20 16,0-21-16,0 0 0,0 0 0,0 1 15,0 20-15,0-21 0,0 0 16,0 0-16,0 22 0,0-22 16,0 0-16,-21-21 0,21 21 0,0 0 15,0 1 1,21-22-1,0 0-15,0 0 0,1-22 0,20 22 16,-21-21-16,21 0 0</inkml:trace>
  <inkml:trace contextRef="#ctx0" brushRef="#br0" timeOffset="163606.73">26014 13864 0,'0'0'0,"0"-21"16,0 42 15,0 0-31,-21 1 0,-1-1 16,22 21-16,-21-21 0,21 22 0,-21-22 16,0 0-16,21 21 0,0-21 15,-21 1-15,0-1 0,21 0 0,-22 0 16,22 0-16,0 0 0,0 1 15,22-22 17,-1-22-17,21 1-15,-21 21 0</inkml:trace>
  <inkml:trace contextRef="#ctx0" brushRef="#br0" timeOffset="164030.49">26331 13949 0,'0'0'16,"21"-21"-16,22-22 15,-22 22-15,-21 0 0,0 0 0,21 0 0,-21 0 16,-21 21 15,0 0-31,0 0 0,-1 0 16,1 21-16,21 0 0,-21 0 16,0-21-16,21 21 0,-21 0 0,21 1 15,0-1-15,0 0 0,0 0 16,0 0-16,21 0 15,0-21-15,0 22 16,0-22-16,1 0 0,-1 21 16,0-21-16,0 0 0,0 21 0,0-21 15,1 21-15,-1-21 0,0 0 0,0 21 16,-21 0-16,0 1 16,0-1-16,0 0 0,-21 0 15,0-21-15,0 21 16,-22 0-16,1-21 0,0 22 0,20-22 15,-20 21-15,0-21 0,-1 0 0,1 21 16,21-21-16,0 0 0,-22 0 16,22 0-16,21 21 0,-21-21 15,21-21 17,0 0-32,0 0 0,0-1 15,21 1-15</inkml:trace>
  <inkml:trace contextRef="#ctx0" brushRef="#br0" timeOffset="164219.38">26141 13504 0,'0'0'0,"-21"-42"0,-1 21 0,1 0 15,21 0-15,-21-1 16,0 22-16,0 0 31,0 0-31,-1 0 0,1 0 0,0 22 16,0-22-16,-21 21 0</inkml:trace>
  <inkml:trace contextRef="#ctx0" brushRef="#br0" timeOffset="167491.19">6773 16722 0,'0'0'0,"0"21"16,0 0-16,0 0 16,0 0-16,0 1 0,0-1 15,0 0-15,0 0 0,21 0 16,1-21 0,-1 0-1,-21-21-15,21 0 0,-21 0 0,0 0 16,21-1-16,-21 1 0,0-21 15,0 21-15,0-22 0,21 1 0,0 0 16,-21-1-16,0 1 0,22-21 16,-1 20-16,0-20 0,-21 20 0,21-20 15,0 21-15,-21-1 16,21 1-16,1 0 0,-1 20 0,-21 1 16,21 0-16,0 21 15,0 0-15,-21 21 16,0 0-1,0 1-15,0-1 0,0 0 32,0-42-1,0 0-31,-21 21 16,21-22-16,0 1 0,-21 0 15,0 0-15,0 0 16,-1 0-16,1 21 15,0 0-15,0 0 0,0 0 16,0 0-16,-1 21 0,1 0 0,0 0 16,21 21-16,0 1 0,-21 20 15,21-20-15,0 20 0,0-21 0,0 22 16,0-22-16,0 22 0,0-22 16,0 0-16,21 1 0,-21-1 0,21-21 15,0 22-15,1-22 0,20 0 16,-21-21-16,0 0 0,22 0 0,-1 0 15,-21 0-15,21-21 0,1 0 16,-1-22-16,0 22 0,1 0 0,-1-21 16,22-1-16,-22 1 15,-21 0-15,21-1 0,-20 1 0,-1 21 16,-21-22-16,0 22 0,0-21 16,0 21-16,-43 0 0,22 21 15,0 0-15,0 0 0,0 0 0,-22 0 16,22 0-16,0 0 0,21 21 15,0 0-15,0 0 16,0 0-16,21-21 16,22 21-16,-22-21 0,21 22 15,0-1-15,1-21 0,-1 21 0,-21 0 16,22 0-16,-22-21 0,0 21 16,0 1-16,0-1 0,-21 0 15,0 0-15,21 0 0,-21 0 0,0 1 16,0-1-16,0 0 0,0 0 15,0 0-15,0 0 0,22-21 16,-1 0-16,0 0 0,0 0 16,21 0-16,-20-21 0,-1 0 15,21 21-15,-21-21 0,22 0 16,-22 0-16,21-1 0,-21-20 0,22 21 16,-22 0-16,0-22 0,0 22 15,0-21-15,0 21 0,-21-22 0,0 22 16,0-21-16,0 21 15,0 0-15,0-1 0,0 1 16,-21 21-16,0 0 16,21 21-16,-21 1 0,0-1 15,0 0-15,21 0 0,0 21 0,0 1 16,-22-22-16,22 21 0,0 1 16,0-22-16,0 21 0,0-21 0,0 22 15,0-22-15,22 0 0,-1 21 16,0-21-16,21 1 0,-21-22 0,22 21 15,-1-21-15,0 0 16,22 0-16,-1 0 0,1 0 0,-1-21 16,1-1-16,21 1 0,-22 0 15,-21 0-15,22 0 0,-22 0 0,1-1 16,-1-20-16,-21 21 0,21 0 16,-42 0-16,0-22 0,0 22 0,0-21 15,0 21-15,0-1 0,0-20 16,-21 21-16,0 21 0,0-21 0,0 21 15,-22 0-15,22 0 0,0 0 16,-21 21-16,21 0 0,-22 0 0,22 0 16,0 1-16,-21 20 0,42-21 15,-22 21-15,22-20 0,-21-1 16,21 0-16,0 0 0,0 0 0,0 0 16,0 1-16,21-1 0,1-21 15,-1 0-15,0 0 0,21 0 0,-21 0 16,1 0-16,-1 0 0,21 0 15,-21-21-15,0-1 0,22 22 0,-22-21 16,0 0-16,0-21 0,-21 21 16,21-1-16,-21 1 0,22 0 0,-22 0 15,0 0-15,0 42 32,0 0-17,0 0-15,0 22 16,0-22-16,0 0 0,21 0 15,-21 0-15,21 0 0,0 1 16,-21-1-16,21-21 0,0 21 0,-21 0 16,22-21-16,-1 0 0,0 0 15,0 0-15,21 0 0,-20 0 0,-1-21 16,21 0-16,-21 0 0,22-1 16,-22 1-16,21 0 0,0-21 0,-20 21 15,-1-22-15,21 22 0,-21-21 16,22-1-16,-22-20 0,0 21 0,0-1 15,0 1-15,0 0 0,1-1 0,-1 1 16,-21 21-16,0 0 16,0-1-16,0 44 31,-21-1-31,-1 0 0,22 0 0,-21 21 16,21 1-16,0-22 0,0 21 15,0 1-15,0-1 0,0-21 0,0 21 16,0 1-16,0-22 0,0 21 15,21-21-15,1 1 0,-22-1 0,21 0 16,0 0-16,0 0 0,0-21 16,0 0-16,22 21 0,-22-21 0,0 0 15,0 0-15,0 0 0,1 0 0,-1-21 16,0 21-16,0-21 16,0 0-16,-21 0 0,0 0 0,21-1 15,-21 1-15,22-21 0,-22 21 16,0-22-16,0 22 0,0-21 0,0 21 15,0 0-15,0-1 0,-22 22 32,1 0-32,0 22 0,21 20 15,0-21-15,-21 0 0,21 0 16,0 22-16,0-22 0,0 0 0,0 21 16,0-20-16,0-1 0,0 0 15,21 0-15,0 0 0,0 0 0,1 1 16,-1-1-16,21 0 15,0-21-15,1 0 0,-1 21 0,0-21 16,22 0-16,-22 0 0,22 0 16,-1 0-16,1-21 0,-22 0 0,22 21 15,-22-21-15,21-1 0,-20 1 0,-22 0 16,21 0-16,-21 0 0,1-22 16,-1 22-16,0 0 0,-21 0 0,0 0 15,0-22-15,0 22 0,0 0 16,0 0-16,0 0 0,-21 0 15,0 21-15,-1 0 0,1 0 16,0 0-16,0 0 0,0 21 16,0 0-16,-1-21 0,22 21 15,0 0-15,-21 22 0,21-22 16,0 0-16,0 0 0,0 0 0,0 0 16,0 1-16,0-1 0,0 0 15,0 0-15,21-21 0,1 0 0,-1 21 16,0-21-16,0 0 15,0 0-15,0 0 0,1-21 0,-1 0 16,0 0-16,0 0 0,0-1 0,0 1 16,-21-21-16,22 0 0,-22-1 15,21 1-15,0 0 0,0-22 16,-21 1-16,21 20 0,0-20 0,1-1 16,-1 22-16,-21 0 0,21-1 15,0 1-15,0 21 0,-21 0 0,0-1 16,0 1-16,0 42 15,0 1-15,0-1 16,0 0-16,0 21 0,-21 1 16,21-1-16,0 0 0,-21 22 0,21-22 15,-21 22-15,21-22 0,0 21 16,0-20-16,0 20 0,0-20 0,0-22 16,0 21-16,0 0 0,0-20 15,0-1-15,0 0 0,21 0 0,0-21 16,0 0-16,0 0 0,1 0 15,-1 0-15,0 0 16,0 0-16,0-21 0,0 0 0,1 0 16,-1-1-16,0 1 0,-21-21 15,0 21-15,0-22 0,0 22 0,0-21 16</inkml:trace>
  <inkml:trace contextRef="#ctx0" brushRef="#br0" timeOffset="167715.07">10499 15917 0,'0'0'0,"-64"0"15,43 22-15,42-22 32,0 0-32,22 0 0,-1 0 15,21 0-15,-20 0 0,20 0 0,1 0 16,-1-22-16,-20 22 0,20 0 15,-21 0-15,1-21 0,-1 21 0,0-21 16,1 0-16,-22 21 0,0-21 16,21 0-16</inkml:trace>
  <inkml:trace contextRef="#ctx0" brushRef="#br0" timeOffset="170194.58">14287 16341 0,'0'0'0,"22"0"0,-1 0 16,0 0-16,0-21 15,-21-1-15,0 1 0,0 0 16,21 0-16,-21 0 0,0 0 0,0-22 16,0 22-16,-21-21 0,21-1 15,-42 22-15,21-21 0,-1 21 0,-20-22 16,0 22-16,-1 21 0,1 0 0,0 0 15,21 0-15,-22 0 0,1 21 16,0 1-16,-1 20 0,22 0 16,0 1-16,0-1 0,0 21 15,-1 1-15,22-1 0,-21-20 0,21 20 16,0-20-16,0 20 0,21-42 16,1 22-16,-1-1 0,0-21 0,0 0 15,21 0-15,1-21 0,-1 0 16,0 0-16,1 0 0,-1-21 0,0 0 15,1 0-15,20 0 0,-20-22 16,-1 22-16,0-21 0,1 0 0,-22-22 16,0 22-16,21-22 0,-21 1 15,-21-1-15,22-20 0,-22 20 16,21 1-16,-21-1 0,0 1 0,0-1 16,21 1-16,-21-1 0,0 22 15,0-1-15,0 22 0,0-21 0,0 21 16,0 42-1,0 0-15,-21 21 0,21-20 16,0 41-16,-21-21 0,21 22 16,-22-1-16,22 1 0,0 21 0,0-22 15,0 1-15,0-1 0,0 1 16,0-1-16,0-21 0,0 1 0,0-1 16,22 0-16,-1-20 0,0-1 15,0 0-15,21-21 0,-20 0 16,20 0-16,-21 0 0,21 0 0,1 0 15,-22 0-15,21-21 0,1 0 16,-22-1-16,21 1 0,-21 0 0,0-21 16,1 21-16,-1-22 0,-21-20 15,21 42-15,-21-1 0,0 1 16,0 0-16,0 0 16,0 42-1,0 0-15,-21 0 16,21 1-16,-21-1 0,21 0 15,0 0-15,0 21 0,0-20 0,-22-1 16,22 21-16,0-21 0,0 0 16,0 1-16,0-1 0,22-21 0,-22 21 15,21-21-15,0 0 0,0 0 16,0 0-16,0 0 0,1 0 0,-1 0 16,21-21-16,-21 0 0,0-1 15,1 1-15,20 0 0,-21 0 0,0-21 16,0 20-16,-21-20 0,22 21 15,-22-21-15,21 20 0,-21-20 0,0 21 16,0 0-16,0 0 0,0-1 0,21 22 16,-21-21-16,0 42 31,0 1-31,0-1 0,0 0 16,0 0-16,0 0 0,0 22 0,0-22 15,0 21-15,0-21 0,0 22 16,0-22-16,0 0 0,0 0 0,0 0 15,0 0-15,0 1 0,21-22 16,0 21-16,0-21 0,22 0 16,-22 0-16,0 0 0,0 0 0,22-21 15,-22 21-15,21-22 0,-21 1 16,22 0-16,-22 0 0,0 0 0,0-22 16,0 22-16,-21-21 15,0 21-15,0 0 0,0-1 0,0 1 16,0 0-16,0 0 0,-21 21 15,0 0-15,0 0 0,0 0 16,-1 21 0,22 0-16,0 0 0,0 1 15,0-1-15,0 0 0,0 0 0,22 0 16,-1-21-16,-21 21 0,0 1 16,21-1-16,0 0 0,-21 0 0,0 0 15,0 0-15,21 1 0,-21-1 16,0 0-16,21-21 0,-21 21 15,22-21-15,-1 0 16,0 0-16,0 0 0,0 0 16,0 0-16,1 0 0,20 0 0,-21 0 15,0 0-15,22-21 0,-1 0 16,-21 21-16,21-21 0,-20-1 0,20 1 16,-21 0-16,0 0 0,0 0 15,22 0-15,-22-22 0,0 22 0,-21 0 16,21 0-16,-21 0 0,21-1 15,-21 1-15,-21 42 32,21 1-17,0-1-15,-21 0 0,21 0 16,0 0-16,0 0 0,0 1 16,0-1-16,0 0 0,0 0 0,0 0 15,21 0-15,0-21 0,1 22 16,-1-22-16,0 0 0,0 0 0,0 0 15,22 0-15,-22 0 0,21 0 0,-21 0 16,0 0-16,22 0 0,-22-22 16,0 1-16,0 0 0,0 0 0,1 0 15,-1 0-15,0-22 0,-21 22 16,21 0-16,-21-21 0,21 20 0,-21 1 16,0 0-16,0 42 31,0 0-31,0 1 15,0 20-15,-21-21 16,21 0-16,-21 0 0,21 1 0,0-1 16,0 0-16,0 0 0,-21-21 15,21 21-15,0 0 16,0-42 15,21 0-31,-21 0 0,21 0 16,0 0-16,-21-1 0,21 1 15,1 0-15,-1 0 0,0-21 16,0 20-16,0 1 0,0 0 16,1-21-16,-1 42 0,0-21 0,0 21 15,0-22-15,0 22 0,-21 22 16,0-1-16,0 0 16,0 0-16,0 21 0,0-20 0,0-1 15,0 0-15,0 21 0,0-21 16,0 1-16,0-1 0,22 0 0,-1 0 15,0 0-15,0-21 0,0 21 16,0-21-16,22 0 0,-22 0 0,21 0 16,-21 0-16,22 0 0,-22 0 0,21-21 15,-21 21-15,1-21 0,20 0 16,-21 0-16,-21 0 0,21-1 16,0 1-16,-21 0 0,22-21 0,-22 21 15,0-22-15,0 22 0,0 0 16,0 0-16,0 0 0,0-1 0,0 1 15,-22 21 1,1 0-16,21 21 0,-21 1 16,0-1-16,0 0 15,21 0-15,0 0 0,0 0 0,0 1 16,0-1-16,0 0 0,0 0 16,0 0-16,21-21 15,0 0 1,0 0-16,0 0 15,1 0 1,-1-21-16,-21 42 31,0 0-15,0 1-16,0-1 16,0 21-16,0-21 0,0 22 0,-21-22 15,21 21-15,-22 0 0,1 1 16,0 20-16,0-20 0,0 20 0,0-21 15,-1 22-15,1-1 0,0 1 16,0-22-16,0 22 0,-22-1 16,22-20-16,0 20 0,-21 22 15,-1-43-15,22 22 0,21-43 0,-21 21 16,0-21-16,21 22 0,-21-22 16,0 0-16,21-42 31,0 0-31,0-1 0,0 1 15,0 0-15,0-21 0,-22 21 0,22-22 16</inkml:trace>
  <inkml:trace contextRef="#ctx0" brushRef="#br0" timeOffset="170415.5">17208 16023 0,'-21'0'0,"0"0"0,0 0 16,0-21-16,0 21 0,-1 0 31,44 0 0,-1 0-15,0-21-16</inkml:trace>
  <inkml:trace contextRef="#ctx0" brushRef="#br0" timeOffset="171893.58">19537 16150 0,'-21'0'0,"42"0"0,-64 0 0,22 0 15,21-21 1,0 0-16,0 0 0,0 0 16,0-1-16,0 1 0,0-21 15,21 21-15,1-22 0,-1 1 0,21 0 16,-21-1-16,0 1 0,22-21 16,-22 20-16,0 1 0,0 0 15,0-1-15,-21 22 0,0-21 0,0 21 16,0-1-16,-21 22 15,0 0-15,0 0 0,-21 0 0,20 22 16,-20-22-16,0 21 0,21 0 16,-22 0-16,22 21 0,0-20 0,21-1 15,0 0-15,0 0 0,0 0 16,21 0-16,0 1 0,0-1 0,1 0 16,20 0-16,-21 0 0,0 0 15,22 1-15,-22-1 0,0 0 16,0 0-16,0 0 0,0 0 0,-21 1 15,0-1-15,0 0 0,0 0 16,0 0-16,0 0 0,0 1 16,22-22-1,-1 0 1,0 0-16,0 0 16,21 0-16,-20-22 0,-1 1 0,0 0 15,21 0-15,1 0 0,-22 0 16,21-1-16,0 1 0,1-21 15,-22 21-15,21 0 0,-21-22 0,1 22 16,-1 0-16,-21 0 0,0 0 0,0-1 16,0 1-16,-21 21 31,21 21-31,-22 1 16,1-1-16,21 0 0,-21 0 15,21 0-15,0 22 0,0-22 0,-21 21 16,21-21-16,0 22 0,0-22 15,0 0-15,21 0 0,0 0 16,0 0-16,22 1 0,-22-1 0,21-21 0,1 0 16,-1 0-16,0 0 0,1 0 15,-1 0-15,0-21 0,1-1 16,-1 22-16,0-21 0,-21-21 16,22 21-16,-1 0 0,-21-1 0,0 1 15,1-21-15,-22 21 0,21-22 16,-21 22-16,21 0 0,-21 0 0,0 0 15,0 0-15,0-1 0,0 44 32,0-1-32,0 0 15,0 0-15,0 0 0,0 22 16,0-22-16,0 0 0,0 21 0,0-21 16,0 1-16,0-1 0,0 0 15,0 0-15,21 0 0,0-21 16,0 0-16,1 0 0,-1 0 15,0 0-15,21 0 0,-21-21 16,22 0-16,-22 0 0,21 0 0,-21-1 16,1 1-16,-1 0 0,0 0 15,0-21-15,0 20 0,0 1 0,-21 0 16,0-21-16,0 21 0,0-1 16,0 44 15,0-1-31,0 0 0,-21 0 15,21 0-15,-21 22 0,0-22 16,21 21-16,0-21 0,-21 0 0,0 22 16,21-22-16,-22 0 0,22 0 15,0 0-15,0 1 0,0-1 16,0-42 15,22-1-31,-22 1 16,21 0-16,0-21 0,-21 21 0,21-22 15,0 22-15,0-21 0,1 21 16,-1-22-16,0 1 0,21 21 0,-21 0 16,22-1-16,-22 1 0,21 0 0,-21 21 15,1 0-15,-1 0 16,0 0-16,0 21 0,0-21 0,0 21 16,-21 1-16,22-1 0,-22 0 15,0 21-15,0-21 0,0 1 0,0-1 16,0 21-16,0-21 0,0 0 0,0 1 15,0-1-15,0 0 0,0 0 16,0 0-16,-22-21 47,22-21-47,-21 0 0,0 0 0,21 0 16,0-22-16</inkml:trace>
  <inkml:trace contextRef="#ctx0" brushRef="#br0" timeOffset="173526.68">22966 15939 0,'0'21'15,"0"-42"-15,0 63 0,0-63 47,21 0-47,-21-1 16,21 1-16,0 0 0,0-21 0,1-1 15,20 22-15,-21-21 0,0-22 16,22 22-16,-22 0 0,21-22 0,-21 1 16,0-1-16,1 1 0,-1 20 15,-21-20-15,0-1 0,0 22 16,0 0-16,0-1 0,0 1 0,-21 21 16,-1 0-16,1 0 0,0 21 15,0 0-15,0 0 0,0 21 0,-1 0 16,1 21-16,0 1 0,0-1 15,0 21-15,21 1 0,0-1 0,0 1 16,0-1-16,0 1 0,0-1 16,0-20-16,0 20 0,0-20 0,0-1 15,0 0-15,0-21 0,21 1 0,0 20 16,0-21-16,0-21 0,1 21 16,-1-21-16,0 0 0,21 0 0,-21 0 15,22-21-15,-22 21 16,21-21-16,1 0 0,-22 0 0,0-1 15,21-20-15,-21 21 0,1 0 16,-1-22-16,0 22 0,0 0 0,-21-21 16,0 21-16,21-1 0,-21 1 15,0 42 1,0 1-16,-21-1 16,21 0-16,-21 0 0,21 0 15,0 22-15,0-22 0,0 0 0,0 21 16,0-21-16,0 1 0,0-1 15,0 0-15,21 0 0,0 0 0,0-21 16,1 21-16,-1-21 0,0 22 0,21-22 16,-21 0-16,22 0 15,-22 0-15,21-22 0,-21 1 0,22 0 16,-1 0-16,-21 0 0,0 0 16,1-1-16,-1 1 0,0 0 0,-21-21 15,0 21-15,21-1 0,-21-20 0,0 21 16,0 0-16,0 0 0,0-1 15,0 44 1,0-1 0,-21 21-16,21-21 0,0 0 15,-21 1-15,21-1 0,-21 0 16,21 21-16,-22-21 0,22 1 16,0-1-16,0 0 0,0 0 15,-21 0-15,42-42 47,-21 0-47,22 0 0,-22 0 16,21-1-16,0 1 0,-21-21 0,21 21 15,0 0-15,0-22 0,-21 22 16,22 0-16,-1 0 0,-21 0 0,0-1 16,21 22-16,0 0 0,0 22 15,-21-1 1,0 0-16,0 0 0,0 0 15,0 22-15,0-22 0,21 0 16,-21 0-16,0 21 0,22-20 0,-22-1 16,21 0-16,-21 0 0,0 0 15,21 0-15,0 1 0,-21-1 16,21-21-16,0 0 0,1 0 16,-1 0-16,0-21 15,0 21-15,0-22 0,-21 1 16,21 0-16,1 0 0,-1 0 0,0-22 15,0 22-15,0 0 0,0-21 0,1 21 16,-1-22-16,0 22 0,0 0 16,0 0-16,0 0 0,1-1 15,-1 22-15,0 0 16,-21 22 0,0-1-16,0 0 0,0 0 0,0 0 15,0 0-15,0 1 0,0 20 16,0-21-16,0 0 0,0 22 0,0-22 15,0 0-15,21 21 0,0-21 16,-21 1-16,21-1 0,22-21 0,-22 21 16,0-21-16,0 0 0,22 0 15,-22 0-15,21 0 0,0 0 0,1 0 16,-22 0-16,21-21 0,1 0 16,-1-1-16,0 1 0,-21 0 15,22-21-15,-22 21 0,0-22 0,21 22 16,-20 0-16,-22-21 0,0 20 0,21 1 15,-21 0-15,0 0 0,0 0 16,0 0-16,-21 21 31,-1 21-31,1-21 0,21 21 0,-21 0 16,21 0-16,-21 0 0,21 1 16,0 20-16,0-21 0,0 0 0,0 0 15,0 22-15,0-22 0,0 0 16,0 0-16,21 0 0,0 1 15,0-1-15,1-21 0,-1 21 0,21-21 16,-21 0-16,0 0 0,22 0 0,-22 0 16,21 0-16,-21 0 0,1-21 15,-1 0-15,21 21 0,-21-22 0,-21 1 16,21-21-16,1 21 0,-1 0 16,-21-1-16,0-20 0,0 21 0,0-21 15,0 20-15</inkml:trace>
  <inkml:trace contextRef="#ctx0" brushRef="#br0" timeOffset="173870.48">24744 15028 0,'0'0'0,"-43"0"0,1 43 15,21-22-15,0-21 16,21 21-16,0 0 0,0 0 16,21-21-1,0 0-15,0 0 0,0 0 0,1 0 16,-1-21-16,0 21 16,0-21-16,0 0 0,0 0 0,-21 0 15,0-1-15,0 1 16,-21 0-16,0 21 0,0 0 15,0 0-15,0 0 0,-1 0 0,1 0 16,0 0-16,0 0 0,0 0 16,0 21-16,-1-21 15,1 21-15,21 1 0,-21-22 16,0 21-16</inkml:trace>
  <inkml:trace contextRef="#ctx0" brushRef="#br0" timeOffset="174139.32">22394 15473 0,'-42'0'0,"84"0"0,-42 0 15,21 0 1,43 0-16,-1 0 0,1 0 0,21 0 15,-1 0-15,1-21 0,0 21 16,-1 0-16,-20 0 0,-1 0 16,1 0-16,-22 0 0,0 0 15,-20 0-15,-1 0 0,-21 21 16,-21-21-16,-22 21 16,1-21-16,0 21 0</inkml:trace>
  <inkml:trace contextRef="#ctx0" brushRef="#br0" timeOffset="174714.76">19791 16997 0,'0'0'0,"21"-21"0,-21 0 0,21-1 0,0 1 15,-21 0-15,21 0 0,1 0 16,-1 0-16,-21-1 0,21-20 0,0 21 16,-21 0-16,21 0 0,-21-1 15,-21 22 1,0 0-16,-21 22 0,20-1 15,-20 21-15,0-21 0,-1 43 16,1-22-16,0 22 0,-1-1 16,22 1-16,-21-1 0,21 22 0,-22-22 15,22 1-15,21 20 0,0-20 16,-21-1-16,21 1 0,0-1 0,0-20 16,0-1-16,21 0 0,0 1 15,1-22-15,20 0 0,-21 0 0,21 0 16,1-21-16,-1 0 0,-21 0 15,22 0-15,-1 0 0,0 0 0,1-21 16,-1-21-16,0 21 0,22-22 16,-22 1-16</inkml:trace>
  <inkml:trace contextRef="#ctx0" brushRef="#br0" timeOffset="175923.76">20680 17166 0,'0'0'0,"21"-42"0,0-22 0,0 22 0,-21 0 16,0-1-16,0 22 0,0 0 15,0 0-15,0 42 16,-21 0-16,21 0 16,-21 22-16,0 20 0,0-20 0,-1-1 15,-20 21-15,21-20 0,-21 20 16,20-20-16,-20 20 0,21-21 0,-21 1 16,20-1-16,1 0 0,-21 1 15,21-22-15,0 0 0,-1 0 16,22 0-16,0-42 31,0 0-31,0 0 0,0-21 16,0-1-16,22 22 0,-1-21 0,-21-1 15,21 1-15,0 21 0,-21-21 16,0 20-16,21 1 0,0 21 16,1 0-16,-1 21 15,0 1-15,-21-1 16,21 0-16,0 0 0,-21 21 15,21-20-15,1 20 0,-1-21 0,0 0 16,0 22-16,21-22 16,-20 0-16,-1-21 0,21 21 0,-21 0 15,22-21-15,-1 0 0,-21 0 16,21 0-16,1-21 0,-22 0 0,21 0 16,-21 0-16,22-1 0,-22-20 15,21 0-15,-21-1 0,-21 1 0,0 0 16,22-1-16,-22-20 0,0 21 15,0-22-15,0 1 0,0-1 0,-22 1 16,22 20-16,-21-20 0,0 20 16,-21 1-16,21 0 0,-1-1 0,1 43 15,-21-21-15,21 21 0,-22 0 16,22 21-16,-21 1 0,21 20 16,-22 0-16,22 1 0,-21 20 15,21 1-15,0-1 0,21-21 0,0 22 16,0-1-16,0 1 0,0-22 15,0 22-15,21-22 0,0 0 0,0 1 16,21-1-16,1-21 0,-1 0 16,-21 1-16,22-1 0,-1-21 0,21 0 15,-20 0-15,-1 0 0,0 0 16,22-21-16,-22-1 0,1 1 0,-1 0 16,0 0-16,1-21 0,-22 20 15,0 1-15,0 0 0,0 0 16,-21 0-16,0 0 0,0-1 15,0 44 17,0-1-32,-21 0 0,21 0 15,0 0-15,0 0 0,0 1 16,0-1-16,0 0 0,0 0 0,0 0 16,21 0-16,0-21 0,1 0 15,-1 0-15,0 0 0,0 0 0,21 0 16,-20 0-16,-1 0 0,21-21 15,-21 0-15,0 21 0,1-21 0,-1-21 16,0 20-16,-21 1 16,0 0-16,21 0 0,-21-21 0,21 20 15,-21 1-15,0 0 0,0 0 16,0 0-16,0 42 31,0 0-31,0 0 0,-21 0 16,21 22-16,0-22 0,-21 21 0,21 22 15,-21-22-15,21 0 0,0 22 16,0-1-16,0 1 0,0-1 16,0 1-16,0-1 0,0 1 0,0 21 15,0-22-15,0 1 0,0-1 16,0 22-16,0-22 0,0 1 16,0-1-16,0-20 0,0 20 15,0-21-15,0 1 0,-43-22 0,22 21 16,0-21-16,-21 1 0,21-1 15,-22-21-15,1 0 0,0 0 0,-1 0 16,-20 0-16,20-21 0,-20-1 16,21 1-16,-22 0 0,22 0 0,-1 0 15,-20-22-15,42 22 0,-22 0 16,1-21-16,21 21 0,0-22 0,21 22 16,0-21-16,0-1 0,0 22 15,0-21-15,21-22 0,0 22 16,21 0-16,-20-22 0</inkml:trace>
  <inkml:trace contextRef="#ctx0" brushRef="#br0" timeOffset="178143.19">22437 17124 0,'0'0'0,"-22"0"0,1 0 0,0 0 16,0 0-16,0 0 15,0 0-15,21 21 16,-22 0-16,22 0 16,-21 1-16,21-1 0,-21 0 0,21 0 15,0 21-15,0-20 0,-21-1 16,21 0-16,-21 0 0,0 0 15,-1-21 17,22-21-17,0 0-15,0 0 16,0 0-16,0-1 0,0 1 0,0 0 16,0 0-16,22 0 0,-22-22 15,21 22-15,0 0 0,-21 0 16,21 21-16,-21-21 0,21 21 15,0 0-15,1 21 16,-1-21-16,-21 21 0,0 0 16,21 0-16,0 22 0,-21-22 0,21 0 15,-21 0-15,21 22 0,1-22 16,-22 0-16,21 0 0,0 0 0,0 0 16,21-21-16,-20 22 0,-1-22 15,21 0-15,0 0 0,1 0 0,-22 0 16,21-22-16,22 1 0,-22 21 15,0-21-15,1 0 0,-1 0 16,-21-22-16,22 22 0,-22 0 0,0 0 16,0-21-16,-21 20 0,0-20 15,0 21-15,0-21 0,0 20 16,0 1-16,-21 0 0,0 0 0,0 0 16,-1 21-16,1 0 0,0 0 15,-21 0-15,21 21 0,-1 0 0,-20 0 16,21 0-16,0 1 0,0 20 15,-1 0-15,1-21 0,21 22 0,0-22 16,0 21-16,0-21 0,0 1 16,0-1-16,21 0 0,1 0 0,-1-21 15,0 0-15,0 0 16,21 0-16,-20 0 0,-1 0 0,21 0 0,-21 0 16,0-21-16,1 0 15,20 0-15,-21 21 0,0-22 0,-21-20 16,21 21-16,-21 0 0,22 0 15,-22-1-15,0 1 0,0 0 0,0 0 16,0 0-16,-22 42 31,22 0-15,0 0-16,-21 22 0,21-22 16,0 0-16,0 21 0,0-21 0,0 1 15,21-1-15,1 0 0,20 0 16,-21 0-16,21-21 0,-20 0 15,20 0-15,0 0 0,1 0 16,-1 0-16,0 0 0,1 0 0,-1-21 16,0 0-16,-21 0 0,1 0 0,20-1 15,-21 1-15,-21 0 0,21-21 16,-21 21-16,0-1 0,0 1 0,0-21 16,0 21-16,0 0 15,0 42 1,-21 0-16,21 0 15,0 0-15,-21 0 0,0 1 16,21-1-16,-21 21 0,21-21 16,0 0-16,-22 1 0,22-1 15,0 0-15,22-42 47,-1 0-47,-21-1 0,21 1 16,0 0-16,-21 0 0,21 0 15,-21 0-15,0-22 0,21 22 0,1 0 16,-22 0-16,0 0 0,0 42 47,0 0-47,0 0 0,0 21 16,0-20-16,0-1 0,0 21 15,21-21-15,-21 0 0,21 1 0,-21-1 16,21 0-16,-21 0 0,21-21 15,0 21-15,1-21 0,-1 0 16,0 0-16,0 0 0,0 0 16,0-21-16,-21 0 0,22 0 0,-1 0 15,0-1-15,-21 1 0,0 0 16,21 0-16,-21-21 0,21 20 0,-21-20 16,0 21-16,0 0 0,0 0 15,0-1-15,21 22 16,-21 22-1,0-1-15,0 0 0,0 0 16,0 21-16,0-20 0,0-1 16,0 21-16,0-21 0,0 0 0,0 1 15,0 20-15,0-21 0,22 0 16,-1 0-16,0 1 0,0-1 16,0-21-16,22 0 0,-22 0 15,0 0-15,0 0 0,0 0 16,0-21-16,1-1 0,-1 22 0,0-21 15,0 0-15,0 0 0,0-21 0,1 20 16,-22 1-16,21-21 16,-21 21-16,21 0 0,-21-1 0,0 1 15,0 42 1,0 1 0,0-1-16,0 0 15,0 0-15,0 0 0,0 0 0,0 1 16,0-1-16,0 0 0,0 0 15,0 0-15,0 0 0,21-21 0,0 22 16,0-22-16,22 0 0,-22 0 16,0 0-16,21 0 0,-20 0 0,-1 0 15,0 0-15,0-22 0,0 22 16,0-21-16,22 0 0,-43 0 16,21 0-16,0 0 0,0-1 0,-21-20 15,21 21-15,1 0 0,-22 0 16,21-1-16,-21 1 0,21 0 0,-21 0 15,21 21-15,0 0 16,-21 21 0,0 0-1,0 0 1,21-21 0,1 0-1,-22-21 1,0 0-1,0 0-15,0 0 16,-22 21 0,1 0-16,0 21 15,0 0-15,0 0 0,0 0 16,21 1-16,-22-1 0,22 0 16,-21 21-16,21-21 0,0 1 0,0-1 15,0 0-15,0 0 0,0 0 16,21-21-16,1 21 0,-22 1 0,21-22 15,0 0-15,0 0 0,0 0 16,0 0-16,1 0 16,-1 0-16,-21-22 0,21 22 15,-21-21-15,21 0 0,-21 0 16,0 0-16,0 0 0,0-22 16,0 22-16,0 0 0,0-21 0</inkml:trace>
  <inkml:trace contextRef="#ctx0" brushRef="#br0" timeOffset="178327.09">24596 16764 0,'0'0'0,"-22"0"0,1 0 16,0 0-16,42 0 31,0 0-16,1 0-15,-1 21 0,0-21 16,0 0-16</inkml:trace>
  <inkml:trace contextRef="#ctx0" brushRef="#br0" timeOffset="179235.92">26183 17060 0,'0'0'0,"0"-21"0,-21 0 0,0 21 0,21-21 16,-21 21-16,-1 0 16,1 0-16,21 21 15,-21 0-15,0 0 0,0 1 0,21 20 16,-21-21-16,21 0 0,-22 0 16,22 22-16,0-22 0,-21 0 15,21 0-15,0 0 0,0 1 16,0-1-16,0 0 15,0-42 17,0 0-32,0-1 0,0 1 15,0 0-15,21 0 0,-21 0 0,0 0 16,22-1-16,-1-20 0,-21 21 16,21-21-16,0 20 0,-21 1 0,21 0 15,-21 0-15,21 0 0,1 21 16,-22 21-1,0 0-15,21 0 16,-21 0-16,21 22 0,-21-22 16,0 21-16,0-21 0,0 22 0,0-22 15,0 0-15,0 0 0,0 0 16,0 1-16,0-1 0,0 0 16,0-42 15,21 21-31,0-21 0,-21-1 15,21 1-15,1 0 0,-1-21 0,-21 21 16,21-1-16,0-20 16,0 0-16,-21 21 0,21-22 0,1 22 15,-1-21-15,0 21 0,0 21 16,0 0-16,0 0 0,1 0 16,-22 21-16,0 0 0,0 0 15,0 21-15,0-20 0,0 20 16,0-21-16,-22 21 0,22-20 0,-21 20 15,21-21-15,-21 0 0,21 0 16,0 1-16,0-1 0,21-21 31</inkml:trace>
  <inkml:trace contextRef="#ctx0" brushRef="#br0" timeOffset="179574.93">26628 17145 0,'0'0'0,"21"0"32,0 0-17,0 0-15,21 0 16,-20 0-16,20-21 0,-21 0 0,21 21 16,-20-21-16,20 21 0,-21-22 15,0 22-15,0-21 0,1 0 16,-22 0-16,-22 21 15,1 0-15,0 0 16,0 0-16,-21 0 0,20 0 16,-20 21-16,21 0 0,-21 0 0,20 1 15,1-1-15,0 0 0,0 21 16,21-21-16,0 1 0,0-1 0,0 0 16,0 0-16,21-21 0,0 21 15,0-21-15,22 0 0,-22 0 0,0 0 16,21 0-16,1 0 0,-22 0 15,21 0-15,1 0 0,-1-21 0,-21 0 16</inkml:trace>
  <inkml:trace contextRef="#ctx0" brushRef="#br0" timeOffset="180191.58">27326 17018 0,'0'0'0,"0"-21"0,0 0 16,0 42 15,0 0-31,0 0 0,-21 0 15,21 1-15,0-1 0,0 21 16,-21-21-16,21 0 0,-21 1 0,21-1 16,0 0-16,0 0 0,0 0 15,-22 0-15,22 1 16,0-44 15,0 1-15,0 0-16,22 0 0,-22 0 0,21 0 15,-21-22-15,21 22 0,0 0 16,-21-21-16,21 20 0,0 1 0,-21 0 16,22 0-16,-1 0 0,-21 0 15,21 21-15,0 0 0,0 0 0,0 21 16,-21 0-16,22 0 16,-22 0-16,0 0 0,0 1 15,0-1-15,0 0 0,0 21 16,0-21-16,0 1 15,0-1-15,0 0 0,-22 0 16,1-21 0,21-21 15,21 0-31,1 21 0,-1-21 16,-21-1-16,21-20 0,0 21 15,0 0-15,0 0 0,1-1 0,20 1 16,-21 0-16,0 21 0,0 0 15,1 0-15,-1 21 16,-21 0 0,0 1-16,0-1 0,0 0 0,0 0 15,0 0-15,0 0 0,-21 1 16,21-1-16,-22 0 0,22 0 16,-21-21-16,21 21 15,21-21 1,1 0-16,-1-21 15,0 21-15,0-21 0</inkml:trace>
  <inkml:trace contextRef="#ctx0" brushRef="#br0" timeOffset="180543.37">28088 17039 0,'0'0'0,"0"-21"0,-21 42 47,0 0-47,0 1 0,-1-1 15,22 0-15,-21 0 0,0 0 0,21 0 16,0 1-16,0-1 0,0 0 16,0 0-16,0 0 15,0 0-15,21-21 0,0 0 16,1 0-16,-1 0 0,0 0 16,0 0-16,0-21 0,0 21 0,1-21 15,-1 21-15,0-21 0,0 0 16,0 0-16,-21-1 0,0 1 15,0-21-15,0 21 0,0 0 0,0-1 16,0 1-16,0 0 0,0 0 16,-21 21-16,0 0 0,0 0 15,0 0-15,-1 0 0,1 21 0,0-21 16,0 21-16,0 0 0,0 1 16,21-1-16,0 0 0,0 0 15,0 0 1,21-21-16</inkml:trace>
  <inkml:trace contextRef="#ctx0" brushRef="#br0" timeOffset="180914.36">28363 17103 0,'21'0'16,"-42"0"-16,42-21 0,-21-1 0,0 1 16,22 0-16,-1 0 15,0 21 1,-21 21-16,21 0 15,-21 0-15,0 1 0,0-1 16,0 0-16,0 0 0,0 0 0,0 22 16,0-22-16,0 0 0,0 0 15,0 0-15,-21 0 0,0-21 0,21 22 16,-21-1-16,21-42 47,21-1-32,-21 1-15,21 0 0,-21 0 16,21 0-16,-21-22 0,0 22 16,0 0-16,21 0 0,-21 0 0,21 0 15,-21-1-15,0 1 0,0 0 16,22 21-16,-22-21 0,21 21 16,0 0-1,0 0-15,0 0 0</inkml:trace>
  <inkml:trace contextRef="#ctx0" brushRef="#br0" timeOffset="181507.53">28892 17060 0,'0'22'16,"-21"-22"-16,0 0 0,0 21 15,0-21-15,0 21 0,21 0 16,0 0-16,-22 0 15,22 1-15,0-1 0,0 0 16,0 0-16,0 0 16,22 0-16,-1-21 15,0 0-15,0 0 0,0 0 16,0 0-16,1 0 0,-1 0 16,0-21-16,0 0 0,0 21 15,-21-21-15,21 0 0,1 0 0,-1-1 16,-21 1-16,0 0 0,21 0 15,0 0-15,-21 0 0,0-1 16,0 44 15,0-1-15,0 0-16,-21 21 0,0-21 0,0 22 16,21-1-16,-22 0 0,1 1 15,0-1-15,0 0 0,0 22 0,0-1 16,-1 1-16,1 21 0,21-22 15,-21 1-15,0-1 0,0 22 0,0-22 16,-1 22-16,1-22 0,-21 22 16,21-21-16,-22 20 0,22-20 0,-21-1 15,0 22-15,20-43 0,-20 22 16,21-1-16,0-20 0,-22-1 16,22 0-16,-21 1 0,21-22 0,-22 0 15,22-21-15,-21 0 0,0 0 16,20 0-16,-20 0 0,0 0 15,-1 0-15,22 0 0,0 0 0,0 0 16,0-21-16,0 0 0,-1-1 16,22 1-16,0 0 0,0-21 15,0 21-15,0-22 0,0 1 0,0 0 16,0-22-16,22 22 0,-1-22 16</inkml:trace>
  <inkml:trace contextRef="#ctx0" brushRef="#br0" timeOffset="182226.98">29612 17018 0,'21'0'0,"0"0"15,1 0 1,-22-21-16,21 0 0,0 21 16,0-21-16,-21-1 0,21 1 15,-21 0-15,21 0 0,-21 0 16,0 0-16,-21 21 16,0 0-1,0 21-15,0 21 0,0-21 16,-1 22-16,22-1 0,-21-21 15,21 21-15,-21 1 0,21-1 16,0 0-16,0-20 0,0 20 0,0-21 16,0 0-16,0 0 0,0 1 15,21-22 1,0 0-16,1 0 0,-1 0 0,0-22 16,0 22-16,0-21 0,0 0 15,22 0-15,-22 0 0,-21 0 0,21-1 16,-21 1-16,21-21 0,-21 21 15,0-22-15,0 22 0,0 0 0,0 0 16,0 0-16,-21 42 31,21 0-15,-21 0-16,21 0 0,0 22 16,0-22-16,0 21 0,0-21 0,0 1 15,0-1-15,0 0 0,0 0 16,21 0-16,0 0 0,0-21 0,1 0 15,-1 0-15,21 0 0,-21 0 16,0 0-16,22 0 0,-22 0 0,21-21 16,-21 0-16,22 0 0,-22 0 15</inkml:trace>
  <inkml:trace contextRef="#ctx0" brushRef="#br0" timeOffset="182474.86">30395 16955 0,'0'-43'0,"-63"213"15,126-403-15,-63 339 0,21-255 0,-21 107 0,22 0 0,-22-1 16,0 1-16,0 21 0,0-21 15,0 20-15,0 44 16,-22 20 0,22-21-16,-21 43 0,21-22 0,-21 0 15,0 22-15,21-1 0,-21-20 16,0 20-16,21-21 0,0 22 0,-22-22 16,22 1-16,-21-22 0,21 21 15,0-21-15,0 0 0,0 1 16,0-1-16,21-21 0,1 0 15,-1 0 1,0 0-16,0-21 0,21-1 0,-20 1 16,-1 0-16,0 0 0,0-21 15</inkml:trace>
  <inkml:trace contextRef="#ctx0" brushRef="#br0" timeOffset="182694.73">30713 16828 0,'0'-43'0,"-127"340"0,254-551 0,-106 169 15,-21 43-15,0 20 0,0 1 0,0 0 16,0 0-16,0 42 15,0 0 1,0 22-16,-21-22 0,0 42 16,21-20-16,-22-1 0,1 21 0,0-20 15,0 20-15,21-20 0,-21-1 16,0 0-16,-1 1 0,22-1 16,0 0-16,0-21 0,-21 1 0,21-1 15,0 0-15,0 0 0,0 0 16,21-21-16,1 0 15,-1 0-15,0-21 0,21 0 16</inkml:trace>
  <inkml:trace contextRef="#ctx0" brushRef="#br0" timeOffset="183067.52">30903 17187 0,'0'0'0,"0"-21"0,0-21 16,0 63-1,-21 0 1,0 0-16,0 1 15,21 20-15,-21-21 0,21 0 16,0 0-16,0 1 0,0-1 0,0 0 16,0 0-16,0 0 0,21 0 15,0-21 1,0 0-16,0 0 0,22 0 0,-22 0 16,0 0-16,21-21 0,-21 0 15,1 0-15,20 0 0,-21 0 16,0-1-16,-21 1 0,0-21 15,21 21-15,-21-22 0,0 22 0,0 0 16,0 0-16,0 0 0,-21 0 16,0 21-16,0 0 15,0 0-15,0 0 0,-1 0 0,1 21 16,-21 0-16,21 0 0,21 0 16,-21-21-16,21 21 0,-22 1 0,22-1 15,0 0-15,0 0 16,22-21-16,-1 0 0,0 0 15,0 0-15,0 0 0,0 0 0</inkml:trace>
  <inkml:trace contextRef="#ctx0" brushRef="#br0" timeOffset="184842.5">31559 17145 0,'0'0'0,"0"-21"0,0 0 0,0 0 15,-21 21 16,0 0-31,0 21 16,21 0-16,-21 0 0,0 0 16,-1 0-16,22 1 0,0-1 0,-21 21 15,21-21-15,0 0 0,0 1 16,0-1-16,0 0 0,0 0 16,21 0-16,1 0 0,-1-21 15,0 22-15,0-22 0,0 0 16,22 0-16,-22 0 0,21 0 0,-21 0 15,22-22-15,-1 1 0,-21 21 16,0-21-16,0 0 0,1 0 16,-1 0-16,-21-1 0,0 1 0,0 0 15,21 0-15,-21 0 0,0 0 16,0-1-16,0 1 0,-21 21 16,0 0-16,-1 0 15,1 0-15,0 21 0,0 1 16,0-1-16,21 0 0,0 0 15,-21 0-15,21 0 0,0 1 16,0-1-16,0 0 0,0 0 16,0 0-16,21 0 15,0-21-15,0 0 16,0 0-16,0 0 16,-21-21-16,0 0 0,22 21 15,-1-21-15,-21 0 0,0 0 0,0-1 16,21 1-16,-21 0 0,0 0 15,21 0-15,-21 0 0,0 42 47,-21 0-47,21 0 0,-21 0 16,21 0-16,0 1 0,0-1 16,0 0-16,0 0 15,0 0-15,21-21 16,0 0-16,0 0 15,0 0-15,1 0 0,-1 0 16,0 0-16,0 0 0,0-21 0,0 0 16,1 0-16,-1 0 0,0-22 15,-21 22-15,21-21 0,0-1 16,-21 1-16,0 0 0,21-22 0,-21 22 16,22 0-16,-22-22 15,0 22-15,0-1 0,0 1 0,0 0 16,0 21-16,0-1 0,0 44 31,-22-1-31,1 0 0,21 21 16,-21 1-16,21 20 0,0-21 15,0 1-15,-21 20 0,21-20 16,0-1-16,0 0 0,-21 1 0,21-1 16,0 0-16,0-21 0,0 1 15,0-1-15,21 0 0,0 0 16,0-21-16,0 0 0,1 0 15,-1 0-15,0 0 16,0 0-16,0-21 16,0 0-16,1 0 0,-1-1 0,0 1 15,0 0-15,0 0 0,0 21 16,-21-21-16,0 0 0,22 21 16,-22 21-1,0 0-15,0 0 16,-22 0-16,22 0 15,0 1-15,0-1 16,0 0-16,0 0 16,22-21-1,-1 0 1,0 0-16,0 0 0,0 0 16,0 0-16,1-21 0,-1 0 15,0 21-15,0-21 0,-21-1 16,21 22-16,-21-21 0,21 21 15,-21 21 17,0 1-32,0-1 15,0 0-15,0 0 16,0 0-16,0 0 16,22-21-1,-1 0 1,0 0-16,-21-21 15,0 0-15,0 0 16,0 0-16,0 0 16,0-1-16,0 1 0,0 0 15,0 0-15,0 0 16,-21 21 0,42 0 15,0-21-16,21 21-15,-20 0 0,-1 0 16,21 0-16,-21 0 0,0 0 0,1 0 16,20 0-16,-21 21 15,0 0-15,-21 0 16,0 0-16,0 0 16,0 1-16,-21-1 15,21 0-15,-21-21 16,21 21-16,-21-21 0,21 21 15,0-42 32,0 0-47,0 0 16,0 0-16,21 21 0,0-22 16,0-20-16,0 21 0,1 0 15,-1 0-15,21-1 0,-21 1 0,22 0 16,-22 21-16,0 0 0,0-21 15,0 21-15,0 0 0,1 0 16,-22 21-16,0 0 16,0 0-16,0 1 0,0-1 15,0 0-15,0 0 0,-22 0 16,1 0 0,21 1-16,-21-1 0,0-21 15,21 21-15,0-42 47,0 0-31</inkml:trace>
  <inkml:trace contextRef="#ctx0" brushRef="#br0" timeOffset="185063.38">33126 16806 0,'0'0'0,"-21"0"16,-1-21-16,1 21 15,0 0-15,0 0 32,21 21-1</inkml:trace>
  <inkml:trace contextRef="#ctx0" brushRef="#br0" timeOffset="185279.25">32025 16933 0,'0'0'15,"-21"0"-15,0 0 0,0 0 16,42 0 0,0 0-16,21 0 15,-21 0-15,1 0 0,-1 0 16,21 0-16,-21-21 0,0 21 16,1 0-16,20-21 0,-21 21 15,21-21-15,-20 21 0</inkml:trace>
  <inkml:trace contextRef="#ctx0" brushRef="#br0" timeOffset="185651.55">33274 16489 0,'0'0'0,"0"-21"15,42 21 1,-21 0-16,22 21 16,-22 0-16,21 0 0,1 0 15,-1 22-15,0-1 0,1 0 0,-22 22 16,0-22-16,0 22 0,-21-1 16,0-20-16,0 20 0,0-21 15,-21 22-15,0-22 0,-22 1 0,1-1 16,0 0-16,-22 1 0,22-22 15,-22 21-15,1 0 0,21-20 16,-22-1-16,22 21 0,21-21 16,-22 0-16,22 1 0,0-1 15,0-21-15,21 21 0,-43 21 32,65-63-17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1:07:10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4085 0,'0'0'0,"0"-21"15,0 0-15,0 0 16,0 0-16,0-1 16,21 22-16,0 0 15,1 0-15,-1 0 16,0 0-16,0 0 47,-42 0-16,0 0-31</inkml:trace>
  <inkml:trace contextRef="#ctx0" brushRef="#br0" timeOffset="1111.15">2180 2265 0,'0'-21'0,"0"0"31,0-1-31,21 22 16,-21-21-16,0 0 15,21 21-15,-21-21 16,22 0 0,-22 0-16,0-1 15,-22 22 1,1 0-16,0 0 0,0 0 15,0 0-15,0 0 0,-1 22 0,-20-1 16,21 0-16,0 0 0,0 21 16,-1 1-16,1-1 0,0 22 15,0-1-15,0-21 0,0 22 16,-1-1-16,22-20 0,-21 20 16,21-20-16,0-1 0,0 0 0,0-21 15,21 1-15,22-1 0,-22 0 16,21-21-16,1 0 0,-1 0 15,21 0-15,1 0 0,-1-21 0,1 0 16,-1-1-16,1-20 0,-1 0 16,1 21-16,-22-22 0,-21 1 0,1 0 15,-22-22-15,0 22 16,0-1-16,0-20 0,-43 21 0,22-1 16,-21 1-16,-1 21 0,1-22 15,0 22-15,-1 21 0,22 0 16,-21 0-16,0 0 0,20 0 0,1 0 15,-21 21-15,42 1 0,-21-22 16,21 21-16,-21 0 0,21 0 16,0 0-16,0 0 0,0 1 0,21-1 15,0-21-15,21 0 0</inkml:trace>
  <inkml:trace contextRef="#ctx0" brushRef="#br0" timeOffset="2060.6">3027 1715 0,'0'0'0,"0"-85"15,0 64-15,0 42 32,0 0-32,0 21 0,0 1 15,0 20-15,0-20 0,0 20 0,0 1 16,0-1-16,0 1 0,0-1 15,0 1-15,-21-1 0,21 1 16,-22-22-16,22 21 0,-21-20 0,21 20 16,0-20-16,0-22 15,0 21-15,0-21 0,0 0 0,0 1 16,0-1-16,0-42 31,0-1-31,0 1 16,0-21-16,0 21 0,21-22 0,1 22 15,-1-21-15,-21 0 0,21 20 16,0-20-16,0 21 0,0 0 16,1 21-16,-1-21 0,21 21 0,-21 0 15,22 0-15,-22 0 0,21 0 16,-21 21-16,0-21 0,1 21 0,-1 0 16,-21 21-16,0-20 15,0-1-15,0 21 0,0-21 0,-21 0 16,-1 22-16,1-22 0,-21 0 15,21 21-15,-22-20 0,22-1 0,-21 0 16,21 0-16,-22-21 0,22 21 16,0-21-16,-21 0 0,21 21 15,-1-21-15,1 0 16,21 22-16,21-22 16,1 0-1,-1 0-15,0 0 16,21 0-16,-21 0 0,22 0 0,-1 0 0,22-22 15,-22 1-15,21 21 16,1-21-16,-22 0 0,22 0 0,-22-22 16,22 22-16,-22 0 0,0-21 15,-21 21-15,22-22 0,-22 22 0,0-21 16,-21 21-16,0-22 0,0 22 16,0-21-16,0 21 0,0-1 15,0 1-15,0 0 0,0 42 31,0 0-31,0 1 0,0-1 16,0 21-16,0 0 0,21 1 16,0 20-16,1-20 0,-22 20 0,21 1 15,0 20-15,0-20 16,-21 20-16,0 1 0,21 0 0,-21 21 16,0-22-16,0 22 0,0-21 15,0 21-15,0-22 0,0 1 0,0 21 16,0-22-16,-21-20 0,21 21 0,0-22 15,0 1-15,0-22 0,0 21 16,0-20-16,0-22 0,0 0 0,-21 0 16,21 0-16,0 1 0,-21-22 15,0-22 1,-1 1-16,22 0 16,-21-21-16,21-1 0,-21 1 15,0 0-15,21-1 0,0-20 16,-21-1-16,0 1 0,-1-22 0,1 22 15,0-22-15,0 0 0</inkml:trace>
  <inkml:trace contextRef="#ctx0" brushRef="#br0" timeOffset="2272.91">3641 2096 0,'0'0'0,"-22"-22"0,22 1 15,-21 21-15,0 0 16,21-21-16,21 21 47,0 0-47,1 21 16,-1-21-16,0 21 0,0-21 15</inkml:trace>
  <inkml:trace contextRef="#ctx0" brushRef="#br0" timeOffset="2635.7">4043 2582 0,'0'0'0,"21"22"0,0-1 0,-21 0 0,21-21 16,0 0-16,1 0 15,-1 0-15,0 0 0,0-21 0,0 21 16,0-21-16,1-1 0,-1 1 15,0 0-15,0 0 0,-21 0 16,21 0-16,-21-22 0,0 22 0,0 0 16,0 0-16,0 0 0,0-1 15,-21 22-15,0 0 16,0 0 0,0 22-16,-1-1 0,1 0 0,0 0 15,21 0-15,-21 22 0,21-1 16,0-21-16,-21 21 0,21 1 0,0-22 15,0 21-15,0-21 0,0 1 16,21 20-16,0-42 0,0 21 0,22 0 16,-22-21-16,0 0 0,21 0 15,1 0-15,-22 0 0,21 0 0,0 0 16,1 0-16,-22-21 0,21 21 16,1-21-16</inkml:trace>
  <inkml:trace contextRef="#ctx0" brushRef="#br0" timeOffset="3163.4">5038 2413 0,'0'0'16,"0"-21"-16,0 0 0,0 0 0,0-1 15,0 1-15,0 0 16,-22 21-16,1 0 16,0 0-1,21 21-15,0 0 0,0 1 16,-21-1-16,21 21 0,-21 0 0,0-20 15,21 20-15,0 0 0,0 1 16,0-22-16,0 21 0,0-21 16,0 22-16,0-22 0,0 0 0,0 0 15,21 0-15,0-21 0,0 0 16,0 0-16,0 0 0,22 0 0,-22 0 16,21-21-16,-21 21 0,1-21 15,20 0-15,-21-22 0,21 22 0,-20-21 16,20 0-16,-21-1 0,0 1 15,0-22-15,1 22 0,-1-21 16,21-1-16,-21 22 0,0-22 16,1 22-16,-22 0 0,0-1 0,21 22 15,-21 0-15,0 0 0,0 0 0,-21 42 32,-1-21-32,1 42 0,0-21 15,21 22-15,-21-1 0,0 0 16,0 1-16,-1 20 0,1-21 0,21 22 15,-21-1-15,21-20 0,0 20 16,0-20-16,0-1 0,0 0 0,0 1 16,0-22-16,0 21 0,0-21 15,21 0-15,0 1 0,1-22 16,-1 0-16,0 0 16,0 0-16,0-22 0,0 1 15,-21 0-15,22 0 16,-22 0-16</inkml:trace>
  <inkml:trace contextRef="#ctx0" brushRef="#br0" timeOffset="3347.29">5461 2498 0,'0'0'0,"-21"0"16,0 0-16,42 0 31,0 0-15,21 0-16,1 0 0,-1 0 15,0-21-15,1 21 0,-1-22 0,0 22 16,22-21-16,-1 0 16,-20 21-16,20-21 0,1 0 0,-22 21 15</inkml:trace>
  <inkml:trace contextRef="#ctx0" brushRef="#br0" timeOffset="3647.98">7006 2286 0,'0'0'0,"0"-21"0,-21 21 15,0-21-15,0 21 16,21-21-16,0 42 31,0 0-15,0 0-16,0 21 0,0-20 15,0 20-15,0-21 0,0 21 0,0 1 16,0-22-16,0 21 0,-22-21 16,22 22-16,0-22 0,-21 0 0,21 0 15,0 0-15,0 1 0,0-1 16,21-21 0,1 0-16,-1-21 0,0 21 15</inkml:trace>
  <inkml:trace contextRef="#ctx0" brushRef="#br0" timeOffset="4056.27">7408 2307 0,'0'0'15,"21"-21"-15,-21 0 0,0 0 16,-21 21 0,0 0-1,0 0-15,0 0 0,0 21 16,-1 0-16,1 0 0,0 0 15,0 1-15,0-1 0,0 0 0,21 0 16,-22 0-16,22 0 16,0 1-16,0-1 0,22 0 15,-1-21-15,0 0 0,0 21 16,0-21-16,0 0 0,1 0 0,-1 0 16,0 0-16,21 0 0,-21 21 15,1-21-15,-1 0 0,0 0 16,-21 21-16,0 1 15,0-1-15,0 0 16,-21 0-16,0 0 0,-1-21 16,-20 21-16,21-21 0,-21 22 15,20-1-15,1-21 0,-21 0 0,21 21 16,0-21-16,-1 0 16,1 0-16,21-21 31,0 0-31,0-1 15,0 1-15</inkml:trace>
  <inkml:trace contextRef="#ctx0" brushRef="#br0" timeOffset="4227.18">6858 2074 0,'0'0'0,"-21"0"0,21-21 31,21 21-15,0 0 0,0 0-1</inkml:trace>
  <inkml:trace contextRef="#ctx0" brushRef="#br0" timeOffset="7079.2">8911 2794 0,'0'0'0,"-21"0"0,0 0 16,0 0-16,-1 0 0,1 0 16,0-21-16,0 0 0,21 0 15,-21 21-15,21-22 0,-21 1 16,21 0-16,0 0 0,0 0 16,0-22-16,0 1 0,0 0 0,0-1 15,0-20-15,0-1 0,0 1 16,0-1-16,0-20 0,21 20 0,0-20 15,0 20-15,0 1 16,22-1-16,-22 22 0,0 21 0,0-1 16,0 22-16,0 0 0,1 0 15,-22 22-15,21-1 0,0 0 0,-21 21 16,0-21-16,21 1 0,-21-1 16,21 0-16,-21 0 0,21 0 0,-21 0 15,0 1-15,22-22 16,-22-22 15,0 1-31,0 0 0,0 0 0,0 0 16,-22 0-16,22-22 0,-21 22 15,0 0-15,21 0 0,-21-22 16,0 22-16,0 21 0,-1-21 0,1 0 16,-21 21-16,0 0 15,20 21-15,1 0 0,0 0 16,0 1-16,0 20 0,0 0 15,-1 22-15,1-22 0,21 22 0,0-1 16,-21 1-16,21-1 0,0 1 16,0-1-16,0 1 0,0-1 0,21 1 15,-21-1-15,21-21 0,1 1 16,-1-1-16,0 0 0,21-20 0,-21-1 16,22 0-16,-22-21 15,21 0-15,1 0 0,-1 0 0,0 0 16,1-21-16,-1 0 0,0-1 15,1 1-15,-1-21 0,0 21 0,1-22 16,-1-20-16,-21 21 0,21-1 16,-20 1-16,-1-22 0,0 43 0,-21-21 15,0 0-15,0 20 0,0 1 16,0 0-16,-21 21 0,0 0 0,-1 0 16,1 0-16,0 0 0,0 0 15,0 21-15,0 0 0,21 1 16,0-1-16,0 0 0,0 0 15,21 0-15,0-21 16,21 21-16,-21-21 0,22 22 16,-22-22-16,21 21 0,-21-21 0,1 21 15,20 0-15,-21 0 0,-21 0 16,0 1-16,0-1 0,0 0 0,0 0 16,0 0-16,0 0 0,0 1 15,0-1-15,0 0 0,0 0 16,0 0-16,0 0 15,21-21-15,0 0 0,1 0 0,-1 0 16,21 0-16,-21 0 0,22 0 0,-1-21 16,0 0-16,1 0 15,-1 0-15,0 0 0,22-1 0,-22-20 16,0 0-16,1 21 0,-22-22 16,0 22-16,21-21 0,-42 21 0,0-1 15,22-20-15,-22 21 0,0 0 16,0 0-16,0-1 0,-22 22 15,1 0-15,0 0 0,0 0 16,0 0-16,0 22 0,-1-1 0,1 0 16,-21 0-16,21 0 0,0 0 15,21 22-15,-22-22 0,22 21 16,-21 1-16,21-22 0,0 21 0,0-21 16,0 22-16,0-22 0,21 0 15,1 21-15,20-21 0,-21-21 0,21 22 16,1-1-16,-22-21 0,21 0 15,1 21-15,-1-21 0,21 0 0,-20 0 16,20 0-16,1-21 0,-1 21 16,1-21-16,-1-1 0,1 1 0,-1 0 15,-20 0-15,20 0 0,-21 0 16,1-22-16,-22 22 0,21 0 0,-21-21 16,1 20-16,-22 1 0,0 0 15,0 0-15,0 0 0,0 0 16,0-1-16,-22 22 0,1 0 15,0 0-15,0 0 0,0 0 16,-22 0-16,22 0 0,-21 22 0,21-1 16,-22 0-16,22 0 0,0 0 15,-21 0-15,42 1 0,-21 20 0,21-21 16,0 0-16,0 0 0,0 1 16,0-1-16,0 0 0,21-21 0,0 21 15,0-21-15,0 21 0,0-21 16,22 0-16,-22 0 0,0 0 0,21-21 15,-20 0-15,-1 21 0,0-21 0,0 0 16,0-1-16,0 1 16,-21-21-16,0 21 0,22-22 0,-22 22 15,21 0-15,-21-21 0,0 21 16,0-1-16,0 1 0,21 0 16,0 21-1,-21 21 1,0 0-16,0 1 15,0-1-15,0 21 0,0-21 16,0 0-16,0 22 0,0-22 16,0 0-16,0 21 0,0-20 0,21-1 15,-21 0-15,21 0 0,1 0 0,-1 0 16,0 1-16,0-22 16,0 0-16,0 21 0,22-21 0,-22 0 15,21 0-15,1 0 0,-1-21 0,0-1 16,1 1-16,-1 0 0,-21 0 15,21 0-15,1-22 0,-1 1 0,0 0 16,-20-1-16,20-20 0,0 21 16,-21-22-16,1 22 0,-1-22 0,0 22 15,0 0-15,-21-1 0,0 1 16,0 0-16,0 20 0,0-20 0,0 21 16,0 0-16,-21 21 15,0 21-15,0 0 16,-1 0-16,1 0 0,0 1 15,0 20-15,0 0 0,0 1 16,-1-1-16,1 0 0,21 1 0,-21-1 16,21 0-16,0 1 0,0-1 15,0 0-15,21 1 0,0-1 0,1 0 16,20 1-16,-21-22 0,0 0 16,22 0-16,-1 0 0,0 0 0,-21 1 15,22-22-15,-1 0 0,0 0 16,1 0-16,-1 0 0,0-22 0,-20 1 15,20 0-15,0 0 0,-21 0 16,22 0-16,-22-22 0,21 1 0,-21 21 16,22-22-16,-22 22 0,0-21 15,0 21-15,0 0 0,-21-1 16,0 1-16,0 0 0,-21 21 16,0 0-1,0 0-15,0 0 0,0 21 0,-1 0 16,1 1-16,21-1 0,-21 0 15,21 0-15,-21 21 0,21-20 0,0-1 16,0 21-16,0-21 0,0 22 0,0-22 16,21 0-16,0 0 0,0 0 15,1 0-15,20 1 0,-21-1 0,21 0 16,1-21-16,-22 0 0,21 21 16,22-21-16,-22 0 0,0 0 15,1 0-15,-1 0 0,22-21 0,-43 0 16,21 0-16,0 21 0,-20-22 15,-1 1-15,0-21 0,0 21 0,0 0 16,0-22-16,-21 22 0,22-21 16,-22 21-16,0-1 0,0-20 0,0 21 15,0 0-15,0 0 0,0-1 16,-22 22-16,1 0 0,0 0 16,0 0-16,0 0 0,0 0 15,-1 22-15,1-1 0,0 0 16,0 0-16,0 21 0,0-20 15,21-1-15,0 21 0,0-21 0,0 22 16,0-22-16,0 0 0,0 21 16,0-21-16,21-21 0,0 22 0,0-1 15,0-21-15,0 0 0,1 0 16,-1 0-16,0 0 0,0 0 0,0 0 16,0-21-16,1-1 15,-22 1-15,21-21 0,-21 21 0,21-22 16,-21 1-16,0 0 0,21-22 0,-21 22 15,21-22-15,-21 1 0,21-22 16,-21 22-16,22-22 0,-22 22 0,21-22 16,-21 21-16,0 1 0,0-1 15,0 22-15,0 21 0,0-21 16,0 20-16,0 44 16,0-1-16,-21 21 15,-1 0-15,22 1 0,0 20 16,-21 1-16,0-1 0,21 1 0,0 20 15,0-20-15,0-1 0,0 1 0,0-1 16,0 1-16,0-1 16,0-20-16,0 20 0,0-20 0,21-1 0,0-21 15,-21 21-15,22-20 0,-1-1 16,-21 0-16,21-21 0,0 0 16,0 0-16,0 0 0,1 0 0,-1 0 15,0 0-15,0-21 16,0 0-16,0-1 0,1 1 0,-1 0 15,0-21-15,-21 21 0,0-22 16,0 1-16,0 21 0,0-22 0</inkml:trace>
  <inkml:trace contextRef="#ctx0" brushRef="#br0" timeOffset="7283.08">12086 2117 0,'0'0'0,"-106"21"16,85 0-16,21 0 16,21-21-16,22 0 15,-22 0-15,21 0 0,22 0 16,-22 0-16,21 0 0,-20 0 0,20 0 16,-20 0-16,20 0 0,-21-21 15,1 0-15,-22 21 0,21-21 0</inkml:trace>
  <inkml:trace contextRef="#ctx0" brushRef="#br0" timeOffset="9927.9">15473 2773 0,'0'0'15,"0"-21"-15,42 0 16,-42-1-16,21 22 0,-21-21 0,0 0 0,0-21 16,0 21-16,0-1 0,0-20 0,0 21 15,-21-21-15,0 20 0,0 1 16,0-21-16,-22 21 0,1 0 15,21-1-15,-22 1 0,1 0 16,0 21-16,-1 0 0,1 0 0,0 0 16,-1 0-16,1 21 0,21 0 15,-21 1-15,20 20 0,1 0 0,21 1 16,0 20-16,0-21 0,0 22 16,0-22-16,0 1 0,0-1 0,0 0 15,21-21-15,1 22 0,-1-22 16,0 0-16,0-21 0,0 0 0,22 0 15,-22 0-15,21 0 0,0 0 0,1-21 16,-1 0-16,0 0 0,1-22 16,-1 22-16,0-21 0,1-1 0,-22-20 15,21 21-15,1-22 16,-22 1-16,21-1 0,-21 1 0,22-22 16,-22 21-16,0-20 0,-21 20 15,0-20-15,0-1 0,0 0 0,0 22 16,0-1-16,0 1 0,0 20 15,-21 1-15,21 21 0,0-21 0,-21 42 16,-1-22-16,1 22 16,21 22-16,-21-1 0,0 21 0,21 0 15,-21 22-15,21-1 0,0 1 16,0-1-16,0 22 0,-21-21 0,21 20 16,0-20-16,0 20 15,0-20-15,0 21 0,0-22 0,21 1 16,0-22-16,0 21 0,0-20 15,0-22-15,1 21 0,-1-21 0,21 1 16,-21-22-16,22 0 0,-1 0 16,0 0-16,1 0 0,-1 0 0,0-22 15,1 1-15,-1 0 0,0-21 16,-21-1-16,22 22 0,-22-21 0,0 0 16,0-1-16,0 1 0,-21 0 0,0 20 15,22-20-15,-22 21 16,0 0-16,0 0 0,-22 21 31,1 0-31,21 21 0,-21 0 0,21 0 16,0 0-16,-21 0 0,21 22 15,-21-1-15,21-21 0,0 22 0,0-1 16,0-21-16,0 21 0,0-20 16,21-1-16,0 0 0,0 0 0,0-21 15,1 0-15,20 0 0,-21 0 16,21 0-16,1 0 0,-22 0 0,21-21 15,1 0-15,-22 0 0,21-1 16,-21-20-16,0 21 0,22-21 0,-43-1 16,21 22-16,-21-21 0,21 21 15,-21-22-15,0 22 0,0 0 16,0 0-16,0 0 0,-21 42 47,21 0-47,-21 0 0,21 0 15,0 0-15,0 22 0,0-22 0,0 21 16,0 1-16,0-22 0,0 21 16,0-21-16,0 22 0,0-22 0,0 0 15,0 0-15,21 0 16,-21 0-16,21 1 0,0-22 0,22 0 16,-22 0-16,0 0 0,21 0 0,1 0 15,-22-22-15,21 22 0,22-21 16,-22-21-16,0 21 0,1 0 0,-1-22 15,0 1-15,1 0 0,-1-1 16,-21 1-16,0 0 0,-21 20 0,0 1 16,0 0-16,0 0 0,0 0 15,-21 21-15,0 0 0,0 0 0,-22 0 16,22 0-16,0 21 0,0-21 16,0 21-16,0 0 0,21 0 0,0 1 15,0-1 1,0 0-16,21 0 0,0 0 0,0 0 15,21 1-15,-20-1 0,-1 0 16,0 0-16,0 0 0,0 0 0,0 1 16,1-1-16,-22 0 0,0 0 0,0 0 15,0 0-15,0 1 16,0-1-16,0 0 0,21-21 16,0 0-16,0 0 15,0 0-15,0 0 16,22 0-16,-22-21 0,0 21 15,21-21-15,-20-1 0,-1 1 0,21-21 16,-21 21-16,0 0 16,1-22-16,20 1 0,-21 21 0,0-22 15,0 22-15,1-21 0,-22 21 16,0 0-16,21-1 0,-21 1 16,-21 21-1,21 21-15,0 1 16,-22-1-16,1 0 0,21 0 15,-21 21-15,21-20 0,0 20 0,0-21 16,0 21-16,0-20 0,0-1 16,0 0-16,21 0 0,0 0 0,1 0 15,-1 1-15,0-22 0,0 0 16,21 0-16,1 0 0,-22 0 16,21 0-16,1 0 0,-1 0 0,21-22 15,-41 22-15,20-21 0,0-21 16,-21 21-16,22 0 0,-22-22 0,0 1 15,-21 0-15,0 20 0,0-20 16,0 21-16,0 0 0,0 0 0,0-1 16,-21 22-1,0 0-15,21 22 16,-21-1-16,-1 0 0,22 0 16,0 21-16,0-20 0,-21 20 0,21-21 15,-21 21-15,21-20 16,0-1-16,0 21 0,0-21 0,0 0 15,0 1-15,0-1 16,21-21 0,0 0-1,-21-21-15,22-1 0,-1 1 0,0 0 16,-21-21-16,21 21 0,0-22 16,0 22-16,-21-21 0,22-1 0,-1 22 15,-21-21-15,21 21 0,-21 0 0,21-1 16,-21 1-16,21 21 15,-21 21 17,0 1-32,0-1 0,21 0 15,-21 21-15,0-21 0,22 22 16,-1-1-16,0-21 0,0 22 0,0-22 16,0 0-16,1 21 0,20-21 15,0-21-15,1 22 0,-1-22 0,0 0 16,1 0-16,-1 0 0,0 0 15,1 0-15,-1 0 0,0-22 0,1 1 16,-22 0-16,21 0 0,-21-21 16,0 20-16,1-20 0,-22 0 0,0-1 15,0 22-15,0-21 0,0 0 16,0 20-16,0 1 0,0 0 16,0 0-16,-22 0 0,-20 21 0,21 0 15,0 0-15,0 0 0,-22 0 16,22 0-16,0 21 0,-21 0 0,20-21 15,1 21-15,0 0 0,21 22 16,0-22-16,0 0 0,0 0 0,0 0 16,0 1-16,0-1 15,21-21-15,0 0 0,1 0 0,-1 0 16,0 0-16,0 0 0,0 0 16,22 0-16,-22-21 0,0 21 0,0-22 15,0 1-15,0 21 16,1-21-16,-22 42 47,0 0-47,0 22 0,-22-1 15,1 0-15,0 1 0,0-1 0,21 22 16,-21-1-16,0 1 0,-1-1 16,1 22-16,0-22 0,0 22 0,0 0 15,0-1-15,-1 1 0,22 0 0,-21-1 16,0 22-16,0-21 0,21-1 15,0 22-15,0-21 0,0 0 0,-21-1 16,21 1-16,0-22 0,0 22 16,0-21-16,0-22 0,-21 0 15,21 22-15,0-43 0,-22 21 0,1-21 16,21 1-16,-21-22 0,0 0 16,0 0-16,0 0 0,-1-22 15,1 22-15,21-42 0,-21 21 0,0-21 16,-21-1-16,20 1 0,1-22 15</inkml:trace>
  <inkml:trace contextRef="#ctx0" brushRef="#br0" timeOffset="10127.79">18076 2074 0,'0'0'15,"-21"-21"-15,0 21 16,21-21-16,0 42 31</inkml:trace>
  <inkml:trace contextRef="#ctx0" brushRef="#br0" timeOffset="11604.23">21505 2582 0,'0'0'0,"-21"0"0,0 22 15,0-22-15,0 0 16,21-22 0,0 1-16,0 0 0,0 0 0,21 0 15,0-22-15,0 22 16,0-21-16,0 0 0,1-1 0,20 1 16,-21 0-16,21-22 0,-20 22 15,-1-1-15,0 1 0,0 0 0,-21 21 16,0-22-16,0 22 0,0 0 15,-42 21-15,21 0 0,-1 0 16,-20 0-16,21 21 0,-21 0 16,20 0-16,-20 1 0,21-1 0,0 0 15,21 21-15,0-21 0,0 22 16,0-22-16,0 21 0,42-21 0,-21 22 16,0-22-16,22 21 0,-1-21 15,-21 1-15,22 20 0,-1-21 16,-21 0-16,21 0 0,-20-21 15,-1 22-15,0-22 0,0 0 0,0 0 16,-21 21-16,21-21 0,1 0 16,-1 0-16,0-21 0,0-1 15,0 1-15,0 0 0,1 0 16,-1 0-16,0 0 0,0-22 0,0 22 16,22-21-16,-22-1 0,0 22 15,0-21-15,0 21 0,0-22 0,-21 22 16,0 0-16,22 0 15,-22 42 1,-22 0 0,1 0-16,21 1 0,-21 20 15,21-21-15,-21 21 0,21-20 16,-21 20-16,21-21 0,0 0 0,0 22 16,0-22-16,0 0 0,21 0 15,0 0-15,0-21 0,22 0 0,-1 0 16,0 0-16,1 0 0,-1 0 15,0 0-15,22 0 0,-22-21 0,22 0 16,-22 0-16,0 0 0,22-1 16,-43 1-16,21 0 0,-21 0 0,1 0 15,-1-22-15,-21 22 16,0 0-16,0 0 0,-21 21 31,-1 0-31,1 0 16,21 21-16,0 0 0,-21 0 15,21 22-15,0-22 0,-21 0 0,21 0 16,0 22-16,0-22 0,0 0 16,21 0-16,0 0 0,0 0 0,1 1 15,-1-1-15,0-21 0,0 0 16,21 0-16,-20 0 0,20 0 0,-21 0 16,21 0-16,1 0 0,-22-21 15,0-1-15,21 22 0,-20-21 16,-1 0-16,0 0 0,-21 0 15,0 0-15,21-22 0,-21 22 0,0 0 16,0 0-16,0 0 0,-21 42 47,21 0-47,-21-21 0,21 21 16,0 0-16,0 22 0,-21-22 15,-1 0-15,22 0 0,-21 0 0,21 0 16,0 1-16,-21-1 15,21 0-15,0-42 47,0 0-31,0-1-16,21-20 0,0 21 16,1 0-16,-1-22 0,0 22 0,0-21 15,21 21-15,-20-22 0,20 22 16,21 0-16,-20 0 0,-1 0 0,0 0 15,22 21-15,-22 0 0,-21 0 16,22 0-16,-22 21 0,0 0 0,0 0 16,0 0-16,1 0 15,-1 1-15,-21-1 0,0 0 0,0 0 0,0 21 16,0-20-16,0-1 16,0 0-16,-21 0 0,-1 0 15,22 0-15,-21-21 0,21 22 16,0-1-16,21-21 31,1 0-15,-1 0-16,0-21 0,0 21 15,21-22-15</inkml:trace>
  <inkml:trace contextRef="#ctx0" brushRef="#br0" timeOffset="13051.9">24701 2540 0,'0'0'0,"22"0"16,-1 0 0,0-21-1,0 21-15,-21-21 0,21 0 0,0-1 16,1 1-16,-1 0 0,0-21 16,21 21-16,-21-22 0,1 1 0,20 0 15,-21-22-15,0 22 0,0-22 16,22 1-16,-22-1 0,-21 1 0,21-22 15,-21 43-15,0-22 16,0 22-16,0 0 0,0-1 0,0 22 16,0 0-16,-21 0 0,0 21 15,0 0-15,-1 21 0,1 0 16,0 21-16,-21 1 0,21-1 16,-1 22-16,1-1 0,0 1 0,0-1 15,21 1-15,0-22 0,0 21 16,0 1-16,0-22 0,0 22 0,21-22 15,0 0-15,0-20 0,1 20 16,-1-21-16,0 0 0,21 0 0,-21 1 16,22-1-16,-1-21 0,-21 0 15,22 0-15,-22 0 0,21 0 0,0 0 16,-20-21-16,20-1 16,0 1-16,-21 0 0,1 0 0,-1 0 15,0-22-15,0 22 0,-21-21 16,0 21-16,0-22 0,0 22 0,0 0 15,0 0-15,0 0 0,-21 21 32,0 21-32,21 0 15,0 0-15,0 0 0,-21 22 0,21-22 16,0 0-16,0 0 0,0 22 16,0-22-16,0 0 0,21 0 0,-21 0 15,21 0-15,0 1 0,0-1 16,22-21-16,-22 21 0,21-21 15,0 0-15,1 0 0,-22 0 0,21 0 16,1 0-16,-22 0 0,21-21 16,-21 0-16,0-1 0,22 1 0,-22 0 15,0 0-15,0-21 0,0 20 16,-21 1-16,22 0 0,-22 0 0,21 0 16,-21 0-16,0 42 31,0 0-31,0 0 0,0 0 15,-21 0-15,21 22 0,-22-22 0,22 0 16,-21 0-16,21 0 0,0 1 16,0-1-16,0 0 15,0-42 32,0 0-47,21-1 16,1 1-16,-22 0 0,21 0 15,0 0-15,-21-22 0,21 22 0,0 0 16,0 0-16,-21 0 0,22 21 16,-22-21-16,21 21 0,-21 21 15,0 0 1,0 0-16,0 0 16,0 0-16,0 1 0,0-1 0,0 0 15,0 0-15,0 0 0,0 0 16,0 1-16,0-1 0,0 0 15,21-21-15,0 0 16,0 0 0,0 0-16,1 0 0,-1-21 15,0 0-15,0-1 0,0 1 16,-21 0-16,21 0 0,1 0 16,-1 0-16,0-22 0,-21 22 0,21 0 15,0 0-15,-21 0 16,0 42 15,0 0-31,0 0 0,0 0 16,0 0-16,0 1 0,0-1 0,0 0 15,0 0-15,0 0 0,0 0 16,0 1-16,0-1 0,0 0 16,21-21-16,1 0 0,-22 21 15,21-21-15,0 0 0,21 0 0,-21 0 16,1 0-16,-1 0 0,21-21 15,-21 21-15,0-21 0,1 0 0,20-1 16,-21 1-16,-21 0 0,21-21 16,0 21-16,-21-22 0,22 22 15,-22 0-15,0 0 0,0 0 0,0-1 16,-22 22 0,1 0-16,0 0 0,0 22 0,0-1 15,0 0-15,-1 0 0,1 21 16,21-20-16,0 20 0,0-21 0,0 0 15,0 22-15,0-22 0,0 0 16,0 0-16,0 0 0,0 0 0,21-21 16,-21 22-16,22-22 15,-1 0-15,0 0 0,0 0 16,0 0-16,0-22 0,1 1 16,-22 0-16,21 0 15,-21-21-15,21 20 0,-21 1 0,0-21 16,0 0-16,0 20 0,0-20 15</inkml:trace>
  <inkml:trace contextRef="#ctx0" brushRef="#br0" timeOffset="13263.78">26120 1630 0,'0'0'0,"-43"0"0,-20 0 15,42 0-15,-1 0 16,1 21-16,21 0 31,-21-21-15,0 0 0,0 0-16,0 0 0</inkml:trace>
  <inkml:trace contextRef="#ctx0" brushRef="#br0" timeOffset="13507.63">24659 1947 0,'0'0'0,"-63"22"0,-1 20 16,43-42-16,21 21 0,21-21 16,0 0-16,22 0 15,-1 0-15,0 0 0,22 0 0,-1 0 16,1 0-16,20 0 0,-20 0 15,-1 0-15,22 0 0,-21 0 0,-1 0 16,1 0-16,-22 0 0,0 0 16,1 0-16,-22 0 0,-21 21 15,-21 0 1,-22-21-16,1 22 0,0-22 0,-22 21 16</inkml:trace>
  <inkml:trace contextRef="#ctx0" brushRef="#br0" timeOffset="14489.07">2392 5186 0,'-21'0'0,"-1"0"16,1 0-1,0 21-15,21 0 16,0 0-16,0 1 16,21-22-1,0 0-15,1 0 16,-1 0-16,0 0 0,0 0 15,0-22-15,0 1 0,-21 0 16,0 0-16,0 0 16,0 0-1,-21-1 1,0 22-16,0 0 0,0 0 16,0 0-16,21 22 15,0-1-15,0 0 16,0 0-16,21-21 15,0 0 1,0 0-16,0 0 16,0 0-16,1 0 0,-1-21 15,0 0-15,0 0 0,0-1 16</inkml:trace>
  <inkml:trace contextRef="#ctx0" brushRef="#br0" timeOffset="14847.86">3111 4572 0,'0'0'16,"0"-21"-1,0 0 79,-21 21-47,0 0-47,21 21 0,-21-21 0,0 21 16,21 0-16,0 0 15,-21-21-15,21 22 0,0-1 16,0 0-1,0 0 1,21-21-16,0 0 0,0 0 16,-21 21-16,21-21 0,0 21 0</inkml:trace>
  <inkml:trace contextRef="#ctx0" brushRef="#br0" timeOffset="15175.68">3429 5228 0,'0'0'0,"0"21"0,0 1 0,0-1 15,21-21 1,0 0 0,0-21-16,1-1 0,-1 22 0,0-21 15,0 0-15,-21 0 0,21 0 16,-21 0-16,0-1 0,0 1 15,-21 21 1,0 0-16,0 0 0,0 0 0,-1 0 16,1 21-16,0 1 0,0-22 15,0 21-15,0 0 0,-1 0 0,22 0 16,0 0 0,22-21-16,-1 0 15,0 0-15,0 0 0,21 0 16,-20 0-16,20 0 0,-21 0 15</inkml:trace>
  <inkml:trace contextRef="#ctx0" brushRef="#br0" timeOffset="15983.24">4572 5271 0,'0'21'15,"21"-21"-15,0 0 16,-21-21-16,21-1 0,1 1 16,-1 0-16,0-21 0,0-1 0,21 1 15,-20 0-15,-1-1 0,21-20 16,-21 21-16,0-22 0,22 1 16,-22-1-16,0 22 0,0-22 0,0 1 15,1-1-15,-1 1 0,0 20 16,-21-20-16,0 21 0,0-1 0,0 22 15,0-21-15,0 21 16,0 42-16,0 0 16,0 0-16,0 21 0,0 1 15,0-1-15,0 0 0,-21 22 16,21-1-16,-21 1 0,21-1 0,0 1 16,-22-1-16,22 1 0,0-1 15,0-20-15,0 20 0,0-20 0,22-1 16,-1 0-16,0-21 0,0 1 15,0-1-15,0 0 0,1-21 0,-1 0 16,21 0-16,0 0 0,-20-21 16,20 0-16,0-1 0,-21 1 0,22 0 15,-22-21-15,21-1 0,-21 22 16,22-21-16,-22 0 0,0-1 0,0 1 16,0 0-16,-21 20 0,0 1 15,0 0-15,22 0 0,-22 0 16,0 0-16,0 42 15,0 0 1,0 0-16,0 0 0,0 22 0,-22-1 16,22 0-16,0 1 0,0-1 15,0 21-15,0-20 0,0-1 0,0 0 16,0 1-16,0-22 0,22 21 16,-1-21-16,0 1 0,-21-1 0,42-21 15,-21 0-15,1 0 0,-1 0 16,0 0-16,0 0 0,0-21 0,0 21 15,22-22-15,-22 1 0,0 0 16,0-21-16,0-1 0,1 22 16,-1-21-16,0-22 0,-21 22 0,0 0 15,0-1-15,0 1 0,0 0 16,0 21-16,0-22 0,-21 22 0,0 0 16,-22 21-16,22 0 0,0 0 15,-21 0-15,-1 0 0,22 0 0,-21 0 16,-1 21-16,1-21 0,21 21 15,-21 0-15,20-21 0,-20 22 0,21-22 16,0 21-16,0 0 0,-1-21 16,1 0-16,0 0 0,0 0 15,0 0-15,-22 0 0</inkml:trace>
  <inkml:trace contextRef="#ctx0" brushRef="#br0" timeOffset="16207.11">4932 4678 0,'0'-21'32,"21"0"-32,0 21 0,0-22 15,22 22-15,-1-21 0,0 21 16,22-21-16,-1 0 0,1 21 0,-1-21 16,1 0-16,-1 21 0,1-22 15,-22 22-15,0 0 0,1 0 0,-22-21 16,0 21-16,0 0 15,0 0-15,-21-21 16</inkml:trace>
  <inkml:trace contextRef="#ctx0" brushRef="#br0" timeOffset="18456.54">7345 5038 0,'0'0'16,"0"-21"0,-21-1-16,21 1 0,0 0 15,0 0-15,0-21 0,0 20 16,0-20-16,0 0 0,0-1 0,0 1 15,0 21-15,0-21 0,0-1 16,0 22-16,0-21 0,-22 21 0,1-1 16,0 1-16,0 0 15,0 21-15,0 0 0,-22 0 0,1 0 16,21 21-16,-22 0 0,1 1 0,0 20 16,-1-21-16,1 21 0,21 22 15,-21-22-15,20 1 0,1 20 0,21 1 16,0-22-16,0 0 0,0 1 15,0-1-15,21-21 0,1 0 0,-1 0 16,0 1-16,21-1 0,1-21 16,-22 0-16,21 0 0,0 0 0,-20 0 15,20-21-15,0-1 0,-21 1 16,22 0-16,-22-21 0,21 21 0,-21-22 16,1 1-16,-1 0 0,0-1 15,-21 22-15,21-21 0,-21-1 0,0 1 16,0 21-16,0 0 0,0 0 0,0-1 15,0 1-15,-21 21 16,21 21 0,0 1-16,0-1 0,0 0 15,0 21-15,0 1 0,0-1 0,0 0 16,0 1-16,0-1 0,0-21 16,21 21-16,0 1 0,0-22 0,1 0 15,-1 0-15,21 0 0,-21 1 16,22-22-16,-22 0 0,21 0 0,-21 0 15,22 0-15,-1 0 0,-21-22 0,21 1 16,-20 0-16,20 0 0,-21 0 16,0-22-16,0 1 0,1 21 15,-1-21-15,0-1 0,0 1 16,0 0-16,0-1 0,1 22 0,-1-21 16,-21 21-16,21-1 0,0 22 15,0 0 1,0 0-16,-21 22 15,0-1-15,0 0 16,0 0-16,22-21 16,-1 0-1,-21-21 1,0 0 0,0 0-16,0-1 0,0 1 15,0 0-15,0 0 16,0 0-16,-21 0 15,-1 21-15,1 0 0,0 0 16,0 0-16,21 21 16,-21 0-16,0 0 0,-1 21 0,1-20 15,21 20-15,0 0 0,-21 1 16,21-1-16,0-21 0,0 21 0,0 1 16,21-1-16,0 0 0,1-20 0,-1-1 15,0 0-15,21 0 0,-21 0 16,22 0-16,-22-21 0,21 0 0,1 0 15,-22 0-15,21 0 16,0 0-16,1-21 0,-22 0 0,0 0 16,21 0-16,-20-22 0,-1 22 15,0-21-15,0 0 0,0-1 0,0 22 16,1-21-16,-1-1 0,0 1 0,0 0 16,0 21-16,0-1 0,1 1 15,-1 0-15,0 0 0,0 21 16,-21 21-1,0 0-15,0 0 16,0 1-16,0-1 0,21-21 16,-21 21-16,0 0 15,21-21 1,1 0 0,-22-21-1,0 0-15,0 0 16,0-1-16,0 1 15,0 0-15,0 0 0,-22 21 16,1 0-16,0 0 16,0 0-16,0 0 0,0 0 15,-1 21-15,1 0 16,0 0-16,0 1 0,21 20 16,-21-21-16,21 21 0,-21 1 15,21-22-15,0 21 0,0 1 0,0-1 16,0-21-16,0 21 0,21-20 0,0 20 15,0-21-15,21 0 0,-20 0 16,-1 1-16,21-22 0,-21 21 0,22-21 16,-1 0-16,-21 0 0,21 0 15,-20 0-15,20 0 0,-21-21 0,21-1 16,-20 22-16,-1-21 0,0 0 0,21 0 16,-21-21-16,1 20 15,-1-20-15,-21 21 0,21-21 0,0-1 16,0 22-16,0-21 0,1 21 15,-22-1-15,0 1 0,21 0 0,-21 0 16,-21 42 15,-1 0-31,22 0 0,0 22 16,-21-22-16,21 21 0,-21 1 16,21-22-16,-21 21 0,21-21 0,0 0 15,0 22-15,0-22 0,0 0 16,0 0-16,21-21 0,0 0 15,0 0-15,22 0 0,-22 0 16,21 0-16,1 0 0,-22-21 16,21 0-16,0 0 0,1 0 0,-1-1 15,0 1-15,1 0 16,-1-21-16,-21 21 0,22-22 0,-22 22 16,0 0-16,0-21 0,-21 20 0,0 1 15,0 0-15,-42 21 16,21 0-16,-1 0 15,-20 21-15,21 0 0,0 1 16,0-1-16,-1 0 0,22 0 0,0 0 16,0 0-16,22 22 0,-1-22 15,0 0-15,21 21 0,1-20 16,-22-1-16,21 0 0,-21-21 0,22 21 0,-22 0 16,0 0-16,21-21 15,-21 22-15,1-22 0,-44 0 31,1 0-15,0 0-16,0-22 0,0 22 16,-22-21-16,22 21 0,0 0 15,0 0-15,21-21 0,-21 21 16,21 21 0,21-21-1,0 0-15,0 21 16,0-21-16,22 0 0,-22 0 0,0 0 15,21 0-15,-20 0 0,20 0 16,-21 0-16,0-21 0,22 0 0,-22 21 16,0-21-16,21 0 0,-21 0 15,1-1-15,-1 1 0,21 0 0,-21 0 16,0-21-16,1 20 0,-1-20 16,0 21-16,0-21 0,0 20 0,0 1 15,-21 0-15,22 0 0,-22 0 0,0 42 47,0 0-47,0 0 0,0 0 16,-22 22-16,22-22 0,0 0 0,0 21 15,0 1-15,0-22 0,0 21 16,0-21-16,22 1 0,-22 20 16,0-21-16,0 0 0,0 0 0,0 1 15,0-1-15,0 0 0,-22-21 16,1 0-16,0 0 0,0 0 15,0 0-15,0 0 16,-1 0-16,22-21 0,0 0 0</inkml:trace>
  <inkml:trace contextRef="#ctx0" brushRef="#br0" timeOffset="18924.27">12128 4043 0,'0'0'0,"43"-42"0,20-43 15,-42 64 1,-21-22-16,0 22 0,0 42 31,-21 1-31,0 20 0,0 21 16,21 1-16,-21-1 0,0 22 15,21 0-15,-22-1 0,1-20 0,0 21 16,0-22-16,0 22 16,-22-22-16,22 1 0,0-1 0,0-20 15,0 20-15,0-21 0,-1-20 0,22 20 16,-21-21-16,21 0 0,0 0 16,21-21-1,1-21-15,-1 0 16,0-21-16,0 21 0,21-22 0</inkml:trace>
  <inkml:trace contextRef="#ctx0" brushRef="#br0" timeOffset="19583.41">12382 4233 0,'0'0'0,"22"-63"0,-22 21 16,0-1-16,21 1 0,-21 21 16,0 0-16,0-1 0,0 44 15,-21-1-15,-1 0 16,1 21-16,21 22 0,-21-22 0,0 22 15,21-1-15,-21 1 0,0-1 16,21-21-16,-22 22 0,1-1 0,21-20 16,-21 20-16,21-20 0,0-1 15,0 0-15,-21 1 0,21-22 0,0 0 16,0 0-16,0 0 0,21-21 16,0 0-1,0-21-15,1 0 0,-1 0 16,-21-22-16,21 22 15,0-21-15,0 21 0,0-22 0,-21 22 0,0 0 16,22 0-16,-22 0 0,21 0 16,-21 42-1,0 0 1,0 0-16,0 21 16,0-20-16,0-1 0,0 21 0,21-21 15,0 22-15,0-22 0,0 0 16,1 0-16,-1 0 0,0 0 0,0 1 15,21-1-15,1-21 0,-1 0 0,0 0 16,1 0-16,-1 0 0,22 0 16,-22-21-16,0-1 0,1 1 15,-1 0-15,0 0 0,1-21 16,-22 20-16,21-20 0,-21 21 0,0-21 16,1-1-16,-22 1 0,0 21 0,0-22 15,0 22-15,0 0 0,0 0 16,0 0-16,-22 21 0,1 0 15,0 0-15,-21 21 0,21 0 16,-1 0-16,1 0 0,0 22 16,21-22-16,0 21 0,0-21 0,0 22 15,0-22-15,0 21 0,0-21 0,21 1 16,0 20-16,1-42 0,20 21 16,-21 0-16,21-21 0,-20 0 15,-1 0-15,21 0 0,-21 0 0,0 0 16,1 0-16,-1-21 0,0 0 15,0 0-15,0 0 0,0-1 0,-21 1 16,0-21-16,0 21 0,0-22 0,0 1 16</inkml:trace>
  <inkml:trace contextRef="#ctx0" brushRef="#br0" timeOffset="19783.29">11874 4339 0,'0'0'0,"-42"0"0,0 0 16,21 0-16,-1 21 0,44-21 16,20 0-1,-21 0-15,21 0 0,1 0 16,20-21-16,1 21 0,-1 0 0,1 0 16,-1-21-16,-20 21 0,-1 0 15,21-21-15,-41 0 0,20 21 0</inkml:trace>
  <inkml:trace contextRef="#ctx0" brushRef="#br0" timeOffset="21499.86">14986 4699 0,'0'0'16,"-21"-42"-16,21-1 0,-21 22 0,21 0 16,0 0-16,0 0 0,0 0 0,-22 21 15,1 0 1,21 21-16,0 0 0,0 0 16,0 21-16,0-20 0,0 20 15,0 0-15,0 1 0,0-1 0,0 0 16,0 1-16,0-22 15,0 21-15,0 0 0,0-20 0,0-1 16,0 0-16,0 0 0,0 0 16,0-42-1,0 0-15,0 0 16,0 0-16,0-1 0,0-20 16,0 0-16,0-1 0,0 1 0,0 0 15,21-1-15,-21 1 0,22 0 16,-1 21-16,0-1 0,0-20 0,0 42 15,0-21-15,1 21 0,-1 0 16,0 21-16,21 0 0,-21 0 0,1 1 16,-1-1-16,0 21 15,0-21-15,0 22 0,-21-1 0,21-21 16,1 21-16,-22-20 0,21 20 0,-21-21 16,21 0-16,-21 0 0,21 1 15,-21-1-15,0 0 16,21-21-16,0 0 15,-21-21-15,22 0 0,-1-1 16,-21-20-16,21 21 0,0-21 16,0-1-16,0 1 0,22 0 0,-22-1 15,0 1-15,0 0 0,0-1 16,22 22-16,-22-21 0,0 21 16,-21-1-16,21 1 0,0 21 15,1 0 1,-22 21-16,0 1 0,0 20 15,0-21-15,0 0 0,0 22 16,0-22-16,0 21 0,0 0 0,0 1 16,0-22-16,0 21 0,0-21 15,0 22-15,21-22 0,0 0 0,21 0 16,-21 0-16,22 1 0,-1-22 16,0 0-16,1 0 0,-1 0 0,22 0 15,-22 0-15,21-22 0,-20 22 16,-1-21-16,22 0 0,-22 0 15,-21-21-15,21 20 0,-20-20 0,-1 21 16,0-21-16,-21-1 0,0 22 16,0-21-16,0-1 0,0 22 0,0-21 15,0 21-15,0 0 0,-21-1 16,0 22-16,-1 0 0,1 0 0,0 0 16,0 0-16,0 22 0,-22-1 15,22 0-15,0 0 0,0 0 0,0 22 16,0-22-16,21 21 0,0 0 15,0-20-15,21-1 0,0 21 0,0-21 16,21 0-16,-20 1 0,20-1 16,0-21-16,1 21 0,20-21 15,-21 0-15,1 0 0,20 0 0,-20-21 16,-1 21-16,21-21 0,-20-1 16,-1 1-16,0-21 0,1 21 0,-1 0 15,-21-22-15,0 22 0,1 0 16,-1-21-16,-21 20 0,0-20 0,0 21 15,0 0-15,-21 21 16,-1 0-16,1 21 16,0 0-16,21 0 0,-21 0 0,21 1 15,0 20-15,0-21 0,-21 21 16,21-20-16,0-1 0,0 21 16,0-21-16,0 0 0,0 1 15,0-1-15,0 0 0,0 0 16,0-42-1,0 0 1,0 0-16,21-22 16,-21 22-16,0 0 0,0-21 0,21-1 15,0 22-15,-21-21 0,21-1 0,1 1 16,-22 0-16,21 21 0,0-22 16,0 22-16,0 0 0,0 0 0,1 0 15,20 21-15,-21 0 0,0 21 16,0 0-16,-21 0 0,22 0 15,-1 0-15,0 22 0,-21-22 16,0 21-16,0 1 0,0-22 0,21 0 16,-21 21-16,0-21 0,0 1 15,0-1-15,0 0 0,0 0 16,0-42 0,0 0-1,21 0-15,-21-1 0,21-20 16,-21 21-16,0 0 0,22-22 15,-1 1-15,-21 21 0,21-21 0,0-1 16,0 22-16,-21 0 0,21 0 16,1 0-16,-1-1 0,0 22 15,0 22-15,-21-1 16,21 0-16,-21 0 0,0 21 0,0-20 16,0 20-16,0 0 0,0 1 0,0-1 15,0 0-15,0 1 0,0-1 16,0-21-16,0 21 0,0-20 0,0-1 15,0 0-15,0 0 0,21-21 16,1 0 0,-1 0-16,0 0 15,0-21-15,0-21 0,0 20 16,1 1-16,-1-21 0,0 21 0</inkml:trace>
  <inkml:trace contextRef="#ctx0" brushRef="#br0" timeOffset="22712.27">18224 4191 0,'0'0'0,"0"-63"0,0-107 16,0 128-16,0 21 0,0 0 16,0-1-16,0 1 0,-21 21 15,0 0-15,21 21 0,-21 1 16,0 20-16,21 0 0,0 22 16,-21-22-16,-1 22 0,22 20 0,-21-20 15,21-1-15,0 1 0,0-1 16,0-20-16,0 20 0,0-21 0,0 1 15,0-1-15,0 0 16,0-20-16,0 20 0,0-21 0,0 0 16,0-42 15,0 0-31,0 0 0,0 0 16,0-1-16,21-20 0,-21 21 0,22-21 15,-1 20-15,-21-20 0,21 21 0,0 0 16,0 0-16,0-1 0,1 1 15,-1 21-15,0 0 0,0 0 0,21 0 16,-20 21-16,-1 1 0,21-1 16,-21 0-16,0 0 0,1 0 0,-1 0 15,-21 22-15,0-22 0,0 0 16,0 21-16,0-20 0,0-1 16,0 0-16,0 0 0,0 0 0,-21 0 15,-1 1-15,1-22 0,0 0 16,0 0-16,-21 0 0,20 0 0,1 0 15,0 0-15,0 0 0,0-22 16,0 22-16,-1-21 0,22 0 0,-21 21 16,0-21-16,0 21 15,21 21 1,0 0-16,0 0 16,0 1-16,21-1 15,0 0-15,22 0 0,-22 0 0,0 0 16,21-21-16,1 22 0,-22-1 15,21-21-15,22 0 0,-22 0 0,0 0 16,22 0-16,-22 0 0,22 0 16,-22 0-16,0-21 0,-21-1 0,22 1 15,-22 0-15,0 0 0,21 0 0,-20-22 16,-22 1-16,21 0 0,-21 21 16,21-22-16,-21 22 0,0-21 0,0 21 15,0-1-15,-21 22 16,0 0-1,-1 22-15,22-1 16,0 0-16,-21 0 0,21 0 0,-21 22 16,21-22-16,0 0 0,0 21 0,0-21 15,0 22-15,0-22 0,0 0 16,0 0-16,0 0 0,21-21 0,0 22 16,1-22-16,-1 0 15,0 0-15,0 0 0,0 0 0,0-22 16,1 1-16,-1 21 0,0-21 15,0-21-15,0 21 0,22-1 0,-22 1 16,0-21-16,-21 21 0,21-22 16,0 22-16,0 0 0,-21 0 15,22 0-15,-22 42 32,0 0-17,0 21-15,-22-20 0,22-1 0,-21 0 16,21 21-16,0-21 0,0 1 15,0-1-15,0 21 0,0-21 0,21 0 16,1-21-16,20 22 0,-21-1 16,21-21-16,-20 0 0,20 0 0,0 0 15,1 0-15,-1 0 0,0 0 0,1 0 16,-22-21-16,21-1 16,0 1-16,-20 0 0,20-21 0,-21 21 15,0-22-15,0 1 0,1 21 16,-1-22-16,-21 1 0,0 21 0,0 0 15,0 0-15,-21 21 32,-1 21-32,1 21 0,21-21 15,-21 0-15,21 22 0,0-22 16,0 21-16,0-21 0,0 1 0,0 20 16,-21-21-16,21 0 0,-21 0 15,21 1-15,0-1 0,-21-21 0,-1 21 16,22 0-16,-21-21 0,0 0 15,0 0-15,0 0 0,0 0 16,-1 0-16,22-21 16,0 0-16</inkml:trace>
  <inkml:trace contextRef="#ctx0" brushRef="#br0" timeOffset="23778.72">21717 4847 0,'0'0'16,"0"21"-16,0-42 15,21 21 1,-21-21-16,21 0 0,22 0 16,-22 0-16,0-22 0,21 22 15,-21-21-15,22 21 0,-1-22 0,-21 1 16,0 0-16,1-1 0,-1 22 15,0-21-15,0 21 0,-21-1 0,0 1 16,-21 21 0,0 0-16,0 21 0,-1 1 15,-20-1-15,21 21 0,0-21 0,-22 22 16,22-1-16,0 0 16,0-21-16,0 22 0,0-1 0,21-21 15,-22 22-15,22-22 0,0 0 0,0 21 16,0-21-16,22-21 0,-1 22 15,21-1-15,-21-21 0,22 0 16,-22 0-16,21 0 0,0 0 0,1-21 16,-1-1-16,0 1 0,1 21 15,-1-21-15,-21-21 0,22 21 0,-22-1 16,-21-20-16,0 21 0,0-21 0,0 20 16,-21-20-16,-1 21 0,1-21 15,0 20-15,-21-20 0,-1 21 0,22 0 16,-21 21-16,0-21 0,20 21 15,-20 0-15,21 0 0,0 0 0,0 0 16,21 21 0,21-21-16,0 0 15,21 0-15,-21 21 0,43-21 16,-22 0-16,22 0 0,-1 0 0,1 0 16,-1 0-16,1-21 0,-1 0 15,1 21-15,-1-22 0,1 1 0,-22 0 16,0 0-16,1 0 0,-22 0 15,0-1-15,0 1 0,-21 0 16,0 0-16,0 0 0,0 0 0,0-1 16,0 1-16,0 0 0,-21 21 15,0 0-15,0 0 0,0 0 0,-1 21 16,1 0-16,-21 22 0,21-1 16,0 0-16,-1 22 0,1-1 0,0 22 15,0-21-15,0 20 0,0-20 16,-1 20-16,22 1 0,0 0 0,-21-1 15,21 1-15,0 0 0,0-1 16,0 1-16,0 21 0,0-21 0,0-1 16,0 1-16,0 0 0,0-1 0,0 1 15,0-22-15,0 1 0,0-1 16,-21-20-16,0 20 0,0-20 0,0-22 16,-1 21-16,1-21 0,-21 0 15,21-21-15,-22 0 0,1 0 16,0 0-16,-1 0 0,1-21 0,0 0 15,-22 0-15,22 0 0,-22 0 16,22-1-16,-21-20 0,20 21 0,1 0 16,0-22-16,20 22 0,1 0 0,0-21 15,21 21-15,0-22 0,0 22 16,0-21-16,21 21 0,0-22 0,22 1 16,-1 0-16,0-1 0,22 1 15,-1 0-15</inkml:trace>
  <inkml:trace contextRef="#ctx0" brushRef="#br0" timeOffset="24239.7">24193 4530 0,'0'0'0,"0"-43"0,0 22 15,0 0-15,0 0 0,-21 0 0,0 0 16,21-1-16,-21 22 0,-21 0 15,20 0-15,1 0 0,0 22 0,-21-1 16,21 0-16,-22 21 0,22-21 16,0 22-16,0-1 0,0 0 15,-1 1-15,22-1 0,0 0 0,0 1 16,0-1-16,22 0 0,-1 1 16,21-22-16,-21 0 0,22 0 0,-22 0 15,21 1-15,0-22 0,1 0 16,-1 0-16,0 0 0,1 0 0,-1 0 15,0-22-15,-20 1 0,20 0 16,-21 0-16,0-21 0,-21 20 0,0-20 16,0 0-16,0-1 0,0 1 15,0 0-15,0-1 0,-21 22 0,0-21 16,0 0-16,0 20 0,-22 1 16,22 0-16,0 21 0,-21 0 15,20-21-15,-20 21 0,21 0 0,-21 0 16,20 0-16,1 21 0,0-21 15,21 21-15,0 0 0,0 1 0,0-1 16,0 0-16,21-21 16,0 21-16,1-21 0,20 0 0,0 0 15,1 0-15,-1 0 0,0 0 16</inkml:trace>
  <inkml:trace contextRef="#ctx0" brushRef="#br0" timeOffset="25097">24955 4233 0,'0'0'0,"43"-42"15,20-64 1,-63 64-16,0 21 0,0 0 0,0-1 0,0 44 31,0-1-31,-21 21 0,0 0 16,0 1-16,0 20 0,-1-20 16,1 20-16,21 1 0,-21-22 0,0 21 15,0 1-15,0-22 0,21 1 16,-22 20-16,1-21 0,21 1 0,-21-1 15,21-21-15,0 22 0,0-22 16,-21-21-16,21 21 0,0-42 31,0 0-15,21-1-16,-21 1 0,21 0 0,0 0 0,1 0 16,-1-22-16,21 22 15,-21 0-15,0 0 0,22 0 0,-22 0 16,0 21-16,21-22 0,-20 22 0,-1 0 15,0 0-15,21 0 0,-21 0 16,-21 22-16,22-22 0,-22 21 0,21 0 16,-21 0-16,0 0 15,0 0-15,0 1 0,-21-22 0,-1 21 16,1 0-16,0 0 0,0 0 16,0-21-16,0 21 0,-1 1 15,1-22-15,0 21 0,-21-21 0,21 21 16,-1-21-16,1 21 15,21 0-15,0 0 16,0 1 0,21-22-16,1 0 0,-1 0 15,21 0-15,-21 0 0,22 0 0,-1 0 16,0 0-16,1 0 0,-1 0 16,21 0-16,-20 0 0,-1-22 0,0 22 15,1-21-15,-22 0 0,21 0 16,1 0-16,-22 0 0,0-22 15,0 22-15,0-21 0,-21-1 0,0 22 16,21-21-16,-21 21 0,0 0 0,0-1 16,0 1-16,0 0 15,-21 21-15,0 0 16,21 21-16,-21 0 0,21 1 16,0-1-16,0 21 0,-21 0 15,0 1-15,21-1 0,-22 22 0,1-22 16,21 21-16,-21 1 0,0-1 0,21 1 15,-21-1-15,0 1 0,21-1 16,0 1-16,-22 21 0,1-22 0,21 1 16,0-1-16,0 1 0,-21-1 0,0 1 15,21-22-15,-21 21 0,21-41 16,0 20-16,0-21 0,0 21 16,0-20-16,0-1 0,-21-21 31,21-21-31,0-1 15,0 1-15,0 0 0,0 0 16,0 0-16,0-22 0,0 1 0,0 0 16,0-1-16,21 1 0,-21-21 0</inkml:trace>
  <inkml:trace contextRef="#ctx0" brushRef="#br0" timeOffset="25292.02">25654 4636 0,'-21'-43'0,"42"86"0,-42-107 16,0 43-16,-1 0 0,1 21 16,0-21-16,0 21 0,21-22 15,21 22 17,0 0-32,0 0 0,1 22 15,-1-22-15,0 0 0,0 21 0,0 0 16</inkml:trace>
  <inkml:trace contextRef="#ctx0" brushRef="#br0" timeOffset="26192.2">25823 4741 0,'21'0'32,"1"0"-17,-22-21-15,21 0 0,0 21 0,0-21 16,0 0-16,0 21 0,-21-21 15,0-1-15,22 22 0,-22-21 0,-22 21 32,1 0-32,0 0 0,0 0 15,0 21-15,0 1 0,21-1 16,-22 0-16,22 0 0,-21 0 16,21 0-16,0 1 0,0 20 0,0-21 15,0 0-15,21 0 0,1 1 16,-1-1-16,0-21 0,0 0 0,0 0 15,0 0-15,1 0 0,-1 0 0,21 0 16,-21 0-16,0-21 0,1 21 16,-1-22-16,0 1 0,-21 0 0,21 0 15,0-21-15,-21 20 0,21 1 16,-21 0-16,0 0 0,22 0 0,-22 0 16,21 21-16,-21-22 15,21 22 1,0 0 46,-21-21-30,-21 21-1,0 21-16,0 1-15,21-1 0,0 0 16,0 0-16,0 0 16,0 22-16,0-22 0,0 0 0,0 0 15,0 0-15,21 0 16,0 1-16,0-22 0,0 21 16,0-21-16,1 0 0,-1 0 15,0 0-15,0-21 0,0 21 0,0-22 16,1 1-16,-1 0 0,0-21 0,0 21 15,0-22-15,-21 1 0,21 0 16,1-22-16,20 22 0,-21-22 0,0 22 16,0-22-16,1 1 0,-22-1 15,21 22-15,-21 0 0,21-1 0,-21 22 16,0-21-16,0 21 16,-21 21-1,0 21-15,-1 0 0,1 21 16,0-20-16,0 20 0,0 0 0,21 22 15,-21-22-15,-1 0 0,22 22 16,-21-22-16,21 1 0,0-1 0,0 21 16,-21-20-16,21-1 0,0 0 0,0-20 15,0 20-15,0-21 0,0 21 16,0-20-16,0-1 0,21-21 0,0 21 16,1-21-1,-1 0-15,0 0 0,-21-21 0,21 0 16,0-1-16,-21 1 0,0 0 15,0 0-15,21 0 0,-21 0 16</inkml:trace>
  <inkml:trace contextRef="#ctx0" brushRef="#br0" timeOffset="26399.6">26501 4466 0,'0'0'0,"-43"0"0,-20 0 15,42 0-15,21-21 16,42 21-1,-21 0-15,21 0 16,1 0-16,-1 0 0,0 0 0,1 0 16,-1 0-16,0 0 0,1 0 15,-22-21-15,0 21 0,-21-21 16,-21 21 0,0 0-16,-22 0 0,1 0 15,0 0-15</inkml:trace>
  <inkml:trace contextRef="#ctx0" brushRef="#br0" timeOffset="27671.69">4212 6985 0,'0'0'0,"-21"-63"16,21 41-16,0 1 15,0 0-15,0 0 0,0 0 0,0 0 16,0 42 0,0 0-1,0 0-15,0 0 0,0 22 16,0-1-16,0 21 0,0-20 0,0 20 15,0 1-15,0-22 0,-21 22 0,21-1 16,0-21-16,0 1 0,0-1 16,0 0-16,0-20 0,0-1 0,0 0 15,0 0-15,21-21 16,0 0-16,0-21 16,-21 0-16,21 0 0,1-22 15,-1 22-15,0-21 0,0-1 0,-21 1 16,0 0-16,21-1 0,-21 1 15,0 21-15,0-21 0,21 20 0,-21 1 16,22 21-16,-1 21 16,0 1-16,-21 20 15,21-21-15,0 21 0,-21 1 16,0-22-16,21 21 0,-21 1 0,22-1 16,-1-21-16,-21 21 0,21-20 0,0-1 15,0 0-15,-21 0 16,21-21-16,22 0 0,-22 0 0,0 0 15,21 0-15,1 0 0,-22 0 16,21-21-16,1 0 0,-1 0 0,0-1 16,1 1-16,-22-21 0,21 21 15,-21-22-15,0 1 0,1 0 0,-1-1 16,0 22-16,-21-21 0,0 0 16,0-1-16,21 1 0,-21 21 0,0-22 15,0 22-15,0 0 0,0 0 0,0 0 16,0 42-1,0 0 1,0 0 0,0 22-16,0-22 0,0 21 0,-21 0 15,21 1-15,0-1 0,0 0 16,0 1-16,0-1 0,0 0 0,0 1 16,21-1-16,0 0 0,0-20 0,1-1 15,-1 0-15,21 0 0,0-21 16,1 0-16,20 0 0,1 0 0,-1 0 15,-20-21-15,20 21 0,1-42 16,-1 20-16,-21 1 0,22 0 0,-22-21 16,1 21-16,-1-22 0,-21 1 15,21 0-15,-20 20 0,-1-20 16,-21 0-16,0-1 0,0 22 0,0 0 16,0-21-16,0 21 0,-21 21 15,-1-22-15,1 22 0,0 0 0,0 0 16,0 22-16,0-22 0,-1 42 15,1-21-15,0 21 0,21 1 0,-21-1 16,21 0-16,0 1 0,0-1 0,0 0 16,0 1-16,0-1 0,0-21 15,21 0-15,-21 1 0,21-1 0,0 0 16,1 0-16,-1-21 0,21 0 16,-21 0-16,0 0 0,1 0 0,20 0 15,-21 0-15,21-21 0,-20 21 0,20-21 16,0 0-16</inkml:trace>
  <inkml:trace contextRef="#ctx0" brushRef="#br0" timeOffset="28383.81">7366 7578 0,'0'0'0,"0"-21"31,0-1-15,21 1-16,0 0 0,0 0 15,1-21-15,20-1 0,-21 22 16,21-42-16,-20 20 0,20 1 0,-21-22 16,21 22-16,-20-21 0,-1 20 15,0 1-15,0 0 0,-21-1 0,0 22 16,0 0-16,0 0 0,-21 0 15,-21 21-15,20 0 0,-20 0 0,0 21 16,-1 0-16,22 0 0,-21 0 16,21 0-16,0 1 0,21 20 0,0-21 15,0 0-15,0 0 0,0 22 16,21-22-16,21 0 0,-21 0 16,22 0-16,-1 1 0,0 20 0,-21-21 15,22 0-15,-1 0 0,-21 1 16,0-1-16,1 0 0,-1 0 0,-21 0 15,0 0-15,21 1 0,-21-1 16,0 0-16,0 0 0,0 0 16,21-21-16,0 0 15,0 0-15,1 0 0,-1 0 16,0 0-16,0-21 0,0 0 0,22 21 16,-22-21-16,21 0 0,0-1 0,-20 1 15,20-21-15,0 21 16,1-22-16,-1 22 0,-21-21 0,21 21 15,1-22-15,-22 1 0,0 21 16,0 0-16,0-22 0,-21 22 0,0 0 16,0 0-16,-21 21 15,0 0-15,0 0 16,-21 21-16,20 0 0,1 0 0,0 22 16,-21-22-16,21 21 0,-1 1 15,1-1-15,0-21 0,21 21 0,0 1 16,0-22-16,0 21 0,0-21 0,0 1 15,0-1-15,21 0 0,0 0 16,1 0-16,-1-21 0,0 0 0,21 0 16,-21 0-16,22 0 0,-22 0 15,21 0-15,1 0 0,-1 0 16,0 0-16,1-21 0,-1 0 0,0 21 16,22-21-16</inkml:trace>
  <inkml:trace contextRef="#ctx0" brushRef="#br0" timeOffset="30095.93">9292 7154 0,'0'0'0,"21"-21"0,22-63 16,-43 62-16,0-20 0,0 0 0,0 21 16,0-22-16,0 22 0,0 0 0,-22 0 15,1 21-15,0 0 16,0 0-16,0 0 0,0 0 0,-22 0 0,22 21 16,-21 0-16,21 0 0,-22 0 15,22 22-15,-21-1 0,21-21 16,-1 22-16,1-1 0,21 0 0,0 1 15,0-1-15,0-21 0,0 21 16,0-20-16,21-1 0,1 0 0,-1 0 16,21 0-16,-21-21 0,0 0 0,1 0 15,-1 0-15,0 0 0,0-21 16,0 0-16,0 0 0,1 0 0,-1-1 16,0 1-16,0-21 0,0 21 0,0-22 15,-21 22-15,0-21 0,0 0 16,22 20-16,-22-20 0,0 21 15,21 0-15,-21 0 0,0-1 0,0 1 16,0 42 15,0 1-31,0-1 16,0 0-16,0 21 0,0-21 0,-21 43 16,21-22-16,-22 22 0,1-22 0,21 43 15,-21-22-15,21 1 0,-21 20 16,0-20-16,21 21 0,-21-1 0,-1 1 15,1 0-15,21-1 0,-21 22 0,0-21 16,0-1-16,0 1 16,-1 0-16,1-1 0,21 1 0,0-21 15,0 20-15,0-20 0,0-1 0,0-20 16,0-1-16,0 0 0,0-21 16,0 1-16,0-1 0,21-21 15,1 0-15,-1-21 0,0-1 0,0 1 16,0-21-16,0 0 0,22-1 0,-22 1 15,21-22-15,-21 1 0,22-1 16,-22-20-16,21-1 0,-21 0 0,22 1 16,-1-22-16,-21 0 0,22 0 15,-22 0-15,21-21 0,-21 22 16,22-1-16,-22-21 0,0 21 0,0 21 16,0-21-16,-21 22 0,0 20 15,0 1-15,21 20 0,-21 1 0,0 0 16,0 21-16,0-1 0,0 1 0,-21 21 15,21 21 1,0 1-16,-21-1 0,21 21 0,-21-21 16,21 22-16,0-1 0,0 0 0,0 1 15,0-1-15,0 0 0,0 1 16,0-1-16,0 0 0,0 1 0,21-22 16,0 21-16,-21-21 0,21 0 15,1 1-15,-1-22 0,0 0 0,0 0 16,0 0-16,0 0 0,1 0 0,-1-22 15,0 1-15,0 0 16,21 0-16,-20 0 0,-1-22 0,0 1 16,0 0-16,0 21 0,0-22 0,1 1 15,-1 0-15,0-1 0,-21 22 16,0 0-16,0-21 0,0 20 16,0 1-16,-21 42 31,21 1-31,-21-1 0,21 0 15,0 0-15,0 0 0,0 22 16,0-22-16,0 0 0,0 21 0,0-21 16,0 22-16,0-22 0,0 0 15,21 0-15,0 0 0,-21 1 16,21-22-16,0 21 0,0-21 0,1 0 16,-1 0-16,0 0 0,0 0 15,0-21-15,0-1 0,1 1 16,-1 0-16,0 0 0,0 0 0,0-22 15,0 22-15,1-21 0,-1 0 16,0 20-16,-21-20 0,0 21 0,21-21 16,-21 20-16,0 1 0,0 0 15,-21 42 1,0-21 0,21 21-16,0 1 0,-21-1 15,21 21-15,0-21 0,0 0 16,0 1-16,0-1 0,0 21 0,0-21 15,0 0-15,21 1 0,0-1 0,0 0 16,0 0-16,0-21 16,1 0-16,20 0 0,-21 0 0,0 0 15,22 0-15,-22 0 0,21-21 16,-21 0-16,22 0 0,-1-1 0,-21 1 16,21-21-16,-20 21 0,20 0 0,-21-22 15,0 22-15,0-21 16,1 21-16,-1-1 0,-21 1 0,0 0 15,0 0-15,0 42 32,0 0-32,0 0 15,0 1-15,0-1 0,0 0 16,0 21-16,0-21 0,21 1 0,0-1 16,-21 21-16,21-21 0,0 0 0,1 1 15,-1 20-15,0-21 0,0-21 16,0 21-16,0 0 0,1-21 0,20 0 15,-21 0-15,0 0 0,0 0 0,22 0 16,-22 0-16,0 0 0,21-21 16,-20 21-16,-1-21 0,0-21 15,0 21-15,0-1 0,22 1 0,-43-21 16,21 21-16,0-22 0,0 1 16,-21 21-16,0-21 0,0 20 0,0-20 15,0 21-15,0 0 0,0 0 16,-21 21-16,0 0 0,0 0 15,-1 21-15,-20 0 0,21 0 0,0 0 16,0 22-16,-1-22 0,22 21 16,0-21-16,0 22 0,0-1 0,0-21 15,0 0-15,0 22 0,22-22 0,-22 0 16,21 0-16,0 0 0,21 0 16,-21-21-16,1 0 0,-1 0 15,21 0-15,-21 0 0,22 0 0,-22-21 16,0 21-16,0-21 0,21 0 15,-20 0-15,-22-22 0,21 22 0,0 0 16,-21-21-16,21-1 0,-21 1 0,0 0 16,0-1-16,0 1 0</inkml:trace>
  <inkml:trace contextRef="#ctx0" brushRef="#br0" timeOffset="30275.88">10604 6435 0,'0'0'0,"-84"21"16,63-21-16,21 21 0,0 0 31,21-21 0,-21-21-31</inkml:trace>
  <inkml:trace contextRef="#ctx0" brushRef="#br0" timeOffset="33155.4">13758 7218 0,'0'0'0,"0"-21"0,21 0 0,1-1 15,-1 1-15,0 0 0,-21 0 0,0 0 16,0 0-16,0-1 0,0-20 16,0 21-16,-21 0 0,21-22 0,-21 22 15,-22 0-15,22 0 16,-21 0-16,21 0 0,-22 21 0,1 0 15,0 0-15,-1 0 0,22 21 0,-21 0 16,-1 0-16,22 21 0,-21-20 16,21 41-16,0-21 0,-1 1 0,22 20 15,0-20-15,-21 20 0,21-21 16,0 1-16,0-1 0,0 0 0,0-20 16,0 20-16,21-42 0,-21 21 0,22 0 15,20-21-15,-21 0 0,0 0 16,22 0-16,-22-21 0,21 0 0,0 0 15,-20 0-15,20-22 0,-21 22 16,21-21-16,-20 21 0,-1-22 0,21 1 16,-21 0-16,-21 20 0,21-20 15,-21 0-15,0 21 0,22-1 16,-22 1-16,0 0 0,0 0 0,0 42 31,0 0-31,0 0 0,0 22 16,0-22-16,0 21 0,0 1 15,0-22-15,0 21 0,0 0 0,21-20 16,0 20-16,0-21 0,21 0 0,-20 22 16,20-43-16,0 21 0,1 0 15,20-21-15,-21 0 0,22 0 16,-1 0-16,-20 0 0,20 0 0,-20-21 16,20 0-16,1-1 0,-22 1 15,0 0-15,22-21 0,-43 21 0,21-22 16,-21 1-16,1 0 0,-22-1 15,0 1-15,0 21 0,0-22 0,0 1 16,-22 0-16,1-1 0,-21 22 0,21 0 16,0 0-16,-22 21 0,22 0 15,-21 0-15,-1 0 0,22 21 0,-21 0 16,0 22-16,20-1 0,-20-21 16,21 21-16,0 22 0,0-22 0,-1 1 15,22-1-15,0 0 0,0-21 16,0 22-16,0-22 0,22 0 15,-1 0-15,0 0 0,0-21 0,21 0 16,-20 0-16,20 0 0,0 0 0,-21-21 16,22 0-16,-1 21 0,0-42 15,-20 21-15,20-22 0,0 22 0,-21-21 16,22-1-16,-22-20 0,0 21 16,0-22-16,0 1 0,1-1 0,-1 1 15,0-1-15,0 1 0,0-1 16,-21 1-16,0 20 0,21-20 0,-21 42 15,0-22-15,0 22 0,0 42 32,-21 0-32,0 22 0,21-1 0,-21 22 15,0-1-15,0-21 0,-1 22 16,1-1-16,21 1 0,-21-1 0,21 1 16,0-22-16,0 22 0,0-22 0,0 0 15,21 22-15,0-43 0,1 21 16,20 1-16,0-22 0,1 0 0,-1 0 15,0 0-15,22 1 0,-1-22 16,1 0-16,-22 0 0,22 0 0,-1 0 16,1-22-16,-22 1 0,0 21 0,1-21 15,-1 0-15,0-21 0,-21 20 16,1-20-16,-1 0 0,-21-1 16,0 1-16,0 21 0,0-21 0,0-1 15,0 22-15,-21 0 0,-1 0 16,1 0-16,0-1 0,-21 22 0,21 0 15,-22 0-15,22 0 0,-21 22 16,-1-1-16,22 21 0,-21-21 0,21 0 16,-22 22-16,43-1 0,-21-21 0,21 22 15,0-22-15,0 21 0,0-21 16,0 0-16,0 22 0,21-22 0,1 0 16,-1-21-16,0 21 0,0-21 0,21 0 15,-20 0-15,20 0 0,-21 0 16,21 0-16,-20 0 0,-1-21 15,21 0-15,-21 0 0,22 0 0,-22-22 16,21 22-16,-21-21 0,22-1 16,-1-20-16,-21 21 0,21-22 0,-20 1 15,-1 20-15,21-20 0,-21-22 16,0 22-16,1-1 0,-1 1 0,-21-1 16,0 22-16,0-1 0,0 1 15,0 0-15,0 21 0,0-1 0,0 44 31,-21-1-31,-1 21 0,22 0 16,-21 22-16,0-1 0,0 1 0,21-1 16,-21 1-16,21-1 15,-21 1-15,21-22 0,0 22 0,0-22 16,0 22-16,0-22 0,0 0 0,0 1 16,21-22-16,0 21 0,0-21 15,-21 0-15,21 1 0,22-1 0,-22 0 16,0-21-16,0 0 0,21 0 15,-20 0-15,20 0 0,-21-21 0,21 0 16,1-1-16,-22 1 0,21 0 0,-21 0 16,22-21-16,-22 20 15,0-20-15,0 21 0,0-21 0,1 20 16,-22-20-16,0 0 0,0 21 0,0-22 0,0 22 16,0 0-16,0 0 15,0 0-15,-22-1 0,1 22 31,0 0-31,21 22 16,0-1-16,0 0 16,21-21-16,0 0 0,-21 21 15,22-21-15,-1 21 0,0 0 16,0 1-16,0-1 16,-21 0-16,0 0 0,0 0 15,0 0-15,0 1 0,0-1 0,0 0 16,0 0-16,0 0 0,0 0 15,0 1-15,0-1 0,0 0 16,0 0-16,0 0 0,0 0 0,21-21 16,1 22-16,-1-22 0,0 0 15,0 0-15,21 0 0,-20 0 0,-1 0 16,21 0-16,-21 0 0,22-22 0,-22 1 16,21 0-16,-21 0 0,0 0 15,22 0-15,-22-1 0,0-20 0,0 21 16,0-21-16,1 20 0,-1-20 15,-21 21-15,0-21 0,21 20 0,-21 1 16,0 0-16,0 0 0,0 0 0,-21 21 31,0 0-31,-1 0 0,1 0 16,0 21-16,0 0 0,21 0 0,-21 22 16,0-22-16,-1 0 0,22 0 15,-21 21-15,21-20 0,0-1 0,0 0 16,0 21-16,0-21 0,0 1 15,0-1-15,0 0 0,21-21 0,1 21 16,-1-21-16,0 0 0,0 0 0,21 0 16,-20 0-16,20 0 0,0 0 15,22 0-15,-22-21 0,0 0 0,1 0 16,-1-1-16,0 1 0,1-21 16,-1 21-16,0-22 0,-20 22 15,20-21-15,-21 21 0,0-22 0,-21 22 16,0 0-16,0 0 15,-21 21 1,0 21-16,0-21 0,0 21 16,-22 0-16,22 1 0,0-1 0,0 0 15,21 0-15,0 0 0,0 0 0,0 1 16,0 20-16,0-21 0,0 0 16,21 0-16,0 1 0,0-1 0,0 0 15,1 0-15,-1 0 0,-21 0 16,21-21-16,-21 22 15,-21-44 17,0 22-32,-1 0 0,22-21 0,-21 0 15,0 21-15,0 0 0,21-21 0,-21 21 16,0 0-16,-1 0 16,22 21-1,0 0-15,22 0 16,-1 1-16,0-22 0,0 21 0,0-21 15,0 21-15,1-21 0,20 0 0,-21 21 16,0-21-16,22 0 0,-22 0 16,21 0-16,-21 0 0,22 0 0,-1 0 15,0-21-15,1 0 0,-1 0 16,0-1-16,1 1 0,-1 0 16,0-21-16,1 21 0,-1-22 0,-21 1 15,21 0-15,-20-1 0,20 1 16,-21 0-16,-21-1 0,0 1 0,0 0 15,0 20-15,0 1 0,0 0 0,-21 21 16,0 0 0,0 0-16,-1 21 0,22 0 0,0 1 15,0-1-15,0 0 0,0 0 16,0 21-16,0-20 0,22-1 16,-1 21-16,0-21 0,0 22 0,-21-22 15,0 21-15,21-21 0,-21 0 16,0 1-16,0 20 0,0-21 0,0 0 15,-21-21-15,21 21 0,-42 1 16,21-22-16,-1 21 0,1-21 0,0 0 16,-21 0-16,21 0 0,-1 0 0,1 0 15,0 0-15,0 0 0,21-21 16,0-1 0,0 1-16,0 0 15,0 0-15,21 0 0</inkml:trace>
  <inkml:trace contextRef="#ctx0" brushRef="#br0" timeOffset="33343.4">19579 7260 0,'0'0'0,"0"-21"46,0 0-30,0 0 0,0 0-16,0-1 0</inkml:trace>
  <inkml:trace contextRef="#ctx0" brushRef="#br0" timeOffset="54943.9">910 10520 0,'0'-21'0,"0"0"15,0-1-15,0 1 16,0 0-16,0 0 16,0 0-16,0 0 0,0-1 15,-21 22 1,0 0 0,0 22-16,-1-1 0,1 21 15,0 0-15,0 1 0,0-1 16,0 0-16,-22 22 0,22-1 15,0-20-15,0-1 0,0 22 16,21-22-16,0-21 0,0 21 0,0-20 16,0-1-16,21 0 0,0 0 15,0-21-15,21 0 0,1 0 0,-22 0 16,21 0-16,1-21 0,-1 0 16,0 0-16,1-1 0,-1-20 15,0 21-15,1-21 0,-1-1 0,-21 1 16,0 0-16,-21-22 0,0 22 15,0-22-15,0 1 0,-21 20 16,-21 1-16,21 0 0,-22-1 0,1 22 16,0 0-16,20 21 15,-20 0-15,0 0 0,-1 21 0,1-21 16,0 43-16,-1-22 0,22 21 16,-21 0-16,21 1 0,0-1 0,-1 0 15,1-20-15,21 20 0,0 0 16,0-21-16,0 1 0,21-1 15,1-21-15,20 0 0,-21 0 0,21 0 16</inkml:trace>
  <inkml:trace contextRef="#ctx0" brushRef="#br0" timeOffset="55819.4">1736 9864 0,'0'0'0,"0"-21"0,0-22 15,-22 43 1,22 43-16,-21-22 16,21 21-16,-21-21 0,0 43 15,21-22-15,-21 0 0,21 22 16,0-1-16,-21 22 0,21-21 0,-22-1 16,22 22-16,-21-22 0,21-20 15,0 20-15,0-21 0,0 1 0,0-1 16,0 0-16,0-20 0,0-1 15,0 0-15,-21-21 16,0 0 0,21-21-16,0 0 15,0-1-15,0-20 0,0 21 16,0 0-16,0 0 0,0-22 16,0 22-16,21 0 0,0 0 0,0 0 15,22-1-15,-22 22 16,21-21-16,1 21 0,-22 0 0,21 0 0,0 0 15,1 0-15,-22 21 0,21 1 16,-21-1-16,1 0 0,-1 0 0,-21 0 16,0 0-16,0 22 15,0-22-15,-21 21 0,-1-21 0,1 1 16,-21 20-16,0-21 0,-1 0 16,1 0-16,0 1 0,-1-22 0,1 21 15,0-21-15,20 0 0,1 0 16,0 0-16,0 0 0,63 0 31,-21 0-31,1-21 16,20 21-16,0 0 0,1-22 0,-1 22 15,0-21-15,1 0 0,-1 21 16,0-21-16,1 0 0,-1 0 16,21-1-16,-20 1 0,-22 0 15,21 0-15,-21 0 0,22-22 0,-22 22 16,0 0-16,-21-21 0,0 21 15,0-1-15,0-20 0,0 21 0,0 0 16,0 0-16,0-1 16,0 44-1,-21-1-15,21 0 0,0 0 16,0 21-16,-21 22 0,21-22 0,-21 22 16,-1-1-16,22 1 0,-21-1 15,0 1-15,0 20 0,0 1 16,0 0-16,-1-1 0,1 1 15,21 0-15,0-1 0,-21-20 0,21 21 16,0-22-16,-21 1 0,21-22 16,0 21-16,0-20 0,0-1 0,0 0 15,0-20-15,0-1 0,0 0 16,0 0-16,-21 0 0,0-21 16,21-21-1,0 0-15,0 0 0,0 0 16,0-22-16,0 1 0,0 0 0,0-1 15,0 1-15,0-22 0,0 1 0,0-22 16</inkml:trace>
  <inkml:trace contextRef="#ctx0" brushRef="#br0" timeOffset="56011.4">2222 10351 0,'0'0'0,"0"-22"0,-21 22 0,21-21 15,-21 21 1,21 21 15,21-21-15,0 22-16,1-1 0,-1-21 16,0 21-16,0 0 0</inkml:trace>
  <inkml:trace contextRef="#ctx0" brushRef="#br0" timeOffset="56975.36">2646 10689 0,'21'0'16,"0"0"0,-21-21-16,0 0 0,21 0 15,-21 0-15,21-1 0,-21 1 16,0 0-16,0 0 0,0 0 15,0 0-15,0 42 32,-21 0-17,21 21-15,-21-21 0,21 22 0,0-22 16,-21 21-16,21 1 0,0-22 16,0 21-16,0-21 0,0 22 0,0-22 15,0 0-15,21-21 0,0 21 16,0-21-16,1 0 0,-1 0 0,0 0 15,0 0-15,21 0 0,-20 0 0,-1-21 16,0 0-16,0 0 0,21-1 16,-20 1-16,-1 0 0,0-21 15,-21 21-15,21-1 0,0-20 16,0 21-16,1 0 0,-1 0 0,0-1 16,0 1-16,0 21 0,0 0 15,1 0-15,-1 0 0,0 0 16,-21 21-1,0 1-15,21-1 16,-21-42 15,0-1-15,0 1-16,0 0 16,0 0-16,0 0 15,-21 21-15,0-21 16,0 21-16,-1 0 0,1 0 15,0 0-15,0 21 16,0 0-16,21 0 0,-21 0 0,21 22 16,-22-22-16,22 21 0,0-21 15,-21 22-15,21-1 0,0-21 0,0 21 16,0-20-16,0-1 0,0 21 16,0-21-16,0 0 0,21 1 0,1-22 15,-1 21-15,21-21 0,-21 0 16,22 0-16,-22 0 0,21 0 15,0 0-15,1-21 0,-22-1 0,21 1 16,1 0-16,-1 0 0,-21-21 16,21-1-16,-20 22 0,20-21 0,-21-22 15,0 22-15,0-22 0,1 1 16,-1 21-16,0-22 0,-21 1 0,21 20 16,-21 1-16,21 0 0,-21-1 15,0 1-15,0 21 0,0 0 0,0-1 16,0 1-16,0 42 15,-21 1 1,0 20-16,0-21 0,21 21 16,-21 22-16,-1-22 0,22 22 15,0-1-15,0 1 0,-21-1 0,21 1 16,0-22-16,0 22 0,0-22 16,0 0-16,0 1 0,0-1 0,0-21 15,21 21-15,1-20 0,-1-1 0,0-21 16,0 21-16,0-21 0,0 0 15,1 0-15,-1 0 0,0 0 0,0-21 16,0 0-16,0 21 0,1-22 16,-1 1-16,-21-21 0,21 21 0,-21 0 15</inkml:trace>
  <inkml:trace contextRef="#ctx0" brushRef="#br0" timeOffset="57155.26">3831 10478 0,'0'0'0,"-63"0"16,84 0 0,21 0-1,-21 0-15,0 0 0,22 0 0,-1 0 16,0 0-16,-20 0 0,20-22 16,0 22-16,1-21 0,-1 21 0,-21-21 15,21 21-15,22-21 0</inkml:trace>
  <inkml:trace contextRef="#ctx0" brushRef="#br0" timeOffset="57471.41">5313 10160 0,'0'0'0,"-21"0"15,21-21-15,-22 42 16,22 0-16,-21 22 16,21-22-16,-21 21 15,21 0-15,0 1 0,-21-1 16,0 22-16,21-22 0,-21 0 0,-1 22 16,1-22-16,0 0 0,21 1 15,-21-1-15,0 0 0,0-20 0,21-1 16,0 21-16,-22-21 0,22 0 15,22-21 1,-22-21-16,21 0 16,0 0-16,0 0 0,-21 0 0</inkml:trace>
  <inkml:trace contextRef="#ctx0" brushRef="#br0" timeOffset="57920.15">5101 10393 0,'0'0'0,"0"-21"0,-21 0 0,21-22 0,0 22 15,0 0-15,0 0 0,0 0 16,0-1-16,0 1 0,21 0 16,0 0-16,0 21 0,1-21 0,20 21 15,0-21-15,1 21 0,-1 0 16,21 0-16,-20 0 0,20 21 0,-20 0 16,-1-21-16,0 21 0,1 0 15,-22 22-15,0-22 0,-21 0 0,0 21 16,0 1-16,-42-22 0,20 21 15,-20-21-15,-21 22 0,20-1 16,-20-21-16,-1 0 0,22 0 0,0 1 16,-22-1-16,22 0 0,21-21 0,-22 0 15,22 0-15,0 0 0,0 0 16,0-21-16,21 0 0,0-1 16,21 22-1,0 0-15,0 0 0,0 0 16,0 22-16,1-1 0,-22 0 15,21-21-15,0 21 0,0 0 16,-21 0-16,21 1 0,0-1 0,-21 0 16,22 0-16,-1 0 0,-21 0 15,21 1-15,-21-1 0,21-21 16,0 21-16,-21 0 0,21-21 0,1 0 16,-1 0-16,0 0 15,0 0-15,0 0 0,0 0 0,1 0 16,-1 0-16,0-21 0</inkml:trace>
  <inkml:trace contextRef="#ctx0" brushRef="#br0" timeOffset="58236.48">5905 10647 0,'0'21'15,"0"0"1,0 0-1,22-21 1,-1 0-16,0 0 0,0 0 16,0 0-16,0-21 15,-21 0-15,0 0 16,0 0-16,0 0 16,-21 21-16,0 0 15,0 0-15,0 0 16,0 0-1,-1 0-15,22 21 16,0 0-16,22-21 31,-1 0-31</inkml:trace>
  <inkml:trace contextRef="#ctx0" brushRef="#br0" timeOffset="58535.31">6456 10308 0,'0'0'0,"0"-42"0,0 0 16,0 20-16,0-20 15,0 21-15,0 0 0,0 0 16,21 21 0,0 0-16,-21 21 15,21 0-15,-21 21 0,0-21 0,0 22 16,0-1-16,0 0 0,0 1 15,0-1-15,0 0 0,0 1 0,0-1 16,0 0-16,0 1 0,0-22 0,0 21 16,0 1-16,0-22 0,0 0 15,0 0-15,0 0 0,21-21 16,-21 21-16,22-21 16,-22-21-1,21 0-15,0 0 0,0 0 16</inkml:trace>
  <inkml:trace contextRef="#ctx0" brushRef="#br0" timeOffset="58807.93">7070 10097 0,'0'0'0,"0"-22"16,-22 44-1,1-1-15,21 0 16,-21 0-16,0 0 15,0 0-15,0 22 0,-1-1 0,1 0 16,0 1-16,0-1 0,0 22 0,0-22 16,-1 0-16,1 1 0,0-22 15,0 21-15,21-21 0,0 0 0,0 1 16,0-1-16,0-42 62</inkml:trace>
  <inkml:trace contextRef="#ctx0" brushRef="#br0" timeOffset="59571">1206 11769 0,'-21'0'0,"42"0"0,-63 0 0,21 0 16,0 0-16,-22 0 0,22-21 16,0 21-16,-21 0 0,21 0 0,-1 0 15,1 0-15,0 0 0,0 0 16,0 0-16,0 0 0,21-22 0,-22 22 16,44 0-1,20 0 1,0 0-16,1 0 0,20 0 15,1 0-15,20 0 0,22-21 16,0 21-16,0 0 0,21 0 0,21 0 16,0-21-16,0 21 0,22-21 0,-1 21 15,0 0-15,22 0 16,-1 0-16,1 0 0,20 0 0,1-21 16,0 21-16,-1 0 0,22 0 15,-21 0-15,0 0 0,-1 0 0,-20 0 16,-1-21-16,1 21 0,-43-22 0,0 22 15,0-21-15,-21 21 0,-21-21 16,0 21-16,-21-21 0,-1 0 0,-20 21 16,20-21-16,-41-1 0,-1 22 0,0-21 15,1 21-15,-22-21 0,0 21 16,-21-21-16,0 0 16,-21 21-1,0 0 1,0 0-16,-22 0 0,22 0 0,-21 0 15,-22 21-15,22-21 0,-22 0 16,-20 0-16</inkml:trace>
  <inkml:trace contextRef="#ctx0" brushRef="#br0" timeOffset="60079.45">1841 11748 0,'-42'0'0,"84"0"0,-126 21 16,41-21-16,22 0 0,0 0 15,0 0-15,21 21 16,21-21-1,21 0-15,-20 0 16,20 0-16,0 0 0,22 0 0,-1 0 16,1 0-16,20 0 0,22-21 15,0 21-15,0 0 0,21-21 16,0 21-16,0 0 0,21 0 0,0-22 16,22 22-16,20 0 0,-21 0 15,22 0-15,-1 0 0,22 0 0,-21 0 16,-1 0-16,1 0 0,-1 0 0,1 0 15,-1 0-15,-21 0 0,-20 0 16,-1-21-16,-21 21 0,0 0 0,-21-21 16,-1 21-16,-20 0 0,0-21 0,-22 21 15,1-21-15,-1 21 0,-20-21 16,-1 21-16,0 0 0,-21-22 16,1 22-16,-1 0 0,-21-21 15,0 0 1,0 0 15</inkml:trace>
  <inkml:trace contextRef="#ctx0" brushRef="#br0" timeOffset="61327.94">8551 10753 0,'-21'0'62,"0"0"-62,0 0 0,0 0 0,-1 0 16,1 0-16,0 0 15,0 0-15,0 0 0,0 0 16,-1 0-16,1 0 0,0 0 16,0 0-16,0 0 0,0 0 15,-1 0-15,1 0 0,0 0 16,0 0 0,21-21-1,21 21 32,0 0-47,0 0 0,22 0 16,-22 0-16,21 0 0,1 0 15,20 0-15,1 0 0,-1 0 0,22 0 16,-1 0-16,1 0 0,0 0 16,-1 0-16,1 0 0,0 0 0,-1 0 15,-20 0-15,21 0 0,-22 0 16,22 0-16,-22 0 0,1 0 0,-1 0 15,1 0-15,-1 0 0,-20 0 0,-1 0 16,-21 0-16,21-22 0,-20 22 16,-22-21-16,0 0 0,0 0 15,0 0-15,-43 0 16,22-1-16,0 1 0,-21 0 0,-1 0 16,-20 0-16,20 0 0,-20 21 15,21-22-15,-22 1 0,22 21 16,-1-21-16,1 21 0,0 0 0,-1 0 15,22 0-15,0 0 0,0 0 0,0 0 16,21 21 0,21-21-1,0 0-15,21 21 0,-20-21 16,-1 0-16,21 0 0,0 22 0,1-22 16,-1 0-16,0 0 0,1 21 0,-1-21 15,22 0-15,-22 0 0,-21 21 16,21-21-16,-20 21 0,20-21 15,-21 0-15,-21 21 0,0 0 0,0 1 16,-21 20-16,0-21 16,0 0-16,-22 0 0,1 22 0,0-22 15,-1 21-15,1-21 0,0 22 16,-1-22-16,1 21 0,0-21 0,20 1 16,1-1-16,-21 0 0,21 0 0,0 0 15,21 0 1,0 1-16,21-44 31,0 1-31</inkml:trace>
  <inkml:trace contextRef="#ctx0" brushRef="#br0" timeOffset="61498.33">11430 10456 0,'-21'0'16</inkml:trace>
  <inkml:trace contextRef="#ctx0" brushRef="#br0" timeOffset="62531.74">11409 10456 0,'0'-21'31,"0"0"-31,0 0 0,0 0 16,21-22-16,0 22 0,0 0 15,0-21-15,-21-1 0,22 22 0,-1-21 16,0 0-16,-21 20 0,0-20 0,21-43 16,-21 64-16,0 0 15,0 0-15,0 0 0,0 0 0,-21 42 31,0 21-31,0-21 16,21 22-16,0-1 0,-22 0 0,22 22 16,-21-1-16,21 1 0,0-1 15,0 1-15,0-1 0,0-20 0,0 20 16,0 1-16,0-22 0,0 0 0,0 1 16,0-1-16,0 0 0,0-21 15,0 1-15,0-1 0,-21 0 0,0-21 16,0 21-16,0-21 15,-22 0-15,22 0 0,0 0 0,-21 0 16,20-21-16,-20 0 0,0 21 0,-1-21 16,1-1-16,21 1 15,-21 21-15,20-21 0,-20 21 0,21 0 16,0-21-16,21 42 31,21 0-31,0-21 16,0 21-16,0-21 15,1 0-15,-1 0 0,21 0 0,-21 0 16,0 0-16,22 0 0,-1 0 0,-21 0 16,22 0-16,-1 0 0,-21 0 15,21 0-15,-20 0 0,20 0 0,-21 0 16,21-21-16,-20 21 0,-1-21 0,0 0 16,21 21-16,-21-21 15,1 0-15,-1-1 0,0 1 0,21 0 16,-21 0-16,1 0 0,-1-22 15,0 22-15,0 0 0,0 0 0,0 0 16,1 0-16,-1-1 0,0 1 0,-21 0 16,0 0-16,0 0 15,0 0-15,0-1 16,0 1 0,21 21 46,-21-21-46,0 0-1,21 0-15,0 0 0,-21-1 16,0 1-16,0 0 0,0 0 16,22 0-16,-22 0 15,0-1-15,0 1 16,0 0-16,-22 0 31,1 21-31,0 0 16,0 21-16,0-21 15,21 21-15,0 0 0,-21 1 16,-1 20-16,1-21 0,21 21 16,-21 1-16,0-1 0,21 22 0,-21-22 15,0 21-15,-1-20 0,1 20 0,0 1 16,21-22-16,0 0 0,-21 1 15,21-1-15,0 0 0,0-20 0,0-1 16,0 0-16,21 0 0,-21 0 16,21-21-16,0 0 0,22 0 0,-22 0 15,0 0-15,21 0 0,1 0 0,-22-21 16,21 0-16,1 0 0,-22 0 16,0-1-16,21 1 0,-21-21 15,1 21-15,-1-22 0,-21 22 0</inkml:trace>
  <inkml:trace contextRef="#ctx0" brushRef="#br0" timeOffset="62695.27">11790 10478 0,'-43'0'15,"86"0"-15,-107 0 0,43 0 0,0 0 0,0 0 16,21-22 0,21 22-16,21 0 0,-21 0 15,22 0-15,-1 0 0,22-21 16,-22 21-16,21 0 0,1 0 15,-22-21-15,22 21 0,-1 0 0,1-21 16,-1 21-16</inkml:trace>
  <inkml:trace contextRef="#ctx0" brushRef="#br0" timeOffset="62943.62">13674 10308 0,'-64'0'15,"43"0"1,0 21-16,0 1 0,-1-1 16,1 0-16,21 21 0,0-21 0,-21 22 0,21-22 15,-21 21-15,21 1 0,-21-22 16,21 21-16,0-21 0,0 0 16,0 22-16,0-22 0,0 0 0,0 0 15,0 0-15,21-21 16,0 0-16,0 0 15,0 0-15,1 0 0,-1 0 0,0-21 16</inkml:trace>
  <inkml:trace contextRef="#ctx0" brushRef="#br0" timeOffset="63295.42">14139 10478 0,'0'0'0,"43"-22"16,-22 1-16,21-21 0,-21 21 0,-21 0 15,0-1-15,0 1 16,-42 21-1,21 0-15,0 0 0,-22 0 16,22 21-16,-21 1 0,-1-22 0,22 21 16,0 0-16,0 0 0,0 0 0,21 0 15,0 1-15,0-1 0,21 0 16,0 0-16,0-21 0,0 21 16,1 0-16,-1-21 0,0 22 0,21-22 15,-21 21-15,1 0 0,-1-21 16,0 21-16,-21 0 15,21-21-15,-21 21 0,0 1 0,0-1 16,-21-21-16,0 21 16,0-21-16,-1 21 0,-20-21 0,21 0 15,-21 21-15,-1-21 0,22 0 0,-21 21 16,21-21-16,-22 0 0,22 0 16,0 0-16,0 0 0,0 0 15,21-21-15,0 0 0,0 0 16,0 0-16,0 0 0</inkml:trace>
  <inkml:trace contextRef="#ctx0" brushRef="#br0" timeOffset="63463.33">13695 9948 0,'0'0'0,"-21"0"0,-1 0 16,1 0-16,0 0 0,0 0 15,42 0 17</inkml:trace>
  <inkml:trace contextRef="#ctx0" brushRef="#br0" timeOffset="65227.84">15071 10626 0,'0'0'0,"-22"21"0,1-21 0,0 21 0,21 0 16,-21-21-16,21 21 15,0 1 1,21-22 0,0 0-16,0 0 15,1 0-15,-1-22 0,0 1 16,0 0-16,0 0 0,0-21 0,1 20 16,20-20-16,-42-21 0,21 20 15,0-20-15,0-1 0,1 22 0,-1-22 16,-21 1-16,0 21 0,0-22 15,21 22-15,-21-1 0,0 22 16,0 0-16,0 0 0,0 0 0,0 42 31,0 0-31,0 21 0,-21 1 0,21-1 16,-21 0-16,-1 22 0,22-1 16,-21 1-16,0-1 0,21 1 0,-21-1 15,21 1-15,0-22 0,0 1 0,0-1 16,0 0-16,21 1 0,0-22 15,22 0-15,-22 0 0,21-21 0,0 0 16,1 0-16,-1 0 0,0-21 16,1 0-16,20 0 0,-20-22 0,-1 22 15,21-21-15,-20-1 0,-1-20 0,0 21 16,1-22-16,-1 22 16,0-22-16,-20 1 0,-1 20 0,0-20 15,0-1-15,0 22 0,-21 0 16,0-1-16,0 22 0,0 0 0,0 0 15,-21 21 1,0 21-16,0 0 0,21 22 16,-21-1-16,-1 0 0,1 1 0,0 20 15,0-21-15,0 22 0,0-1 16,21-20-16,0 20 0,0-20 0,0-1 16,0 0-16,0 1 0,0-22 15,0 0-15,21 0 0,0 0 0,0 0 16,21-21-16,1 0 0,-1 0 0,0 0 15,1-21-15,20 0 16,-20 21-16,20-21 0,-21-21 0,1 20 16,-1 1-16,0-21 0,1 0 0,-22 20 15,21 1-15,-21-21 0,-21 21 16,0 0-16,0 42 31,0 0-31,0 0 0,-21 0 16,0 22-16,21-22 0,0 0 0,-21 0 15,21 21-15,0-20 16,0-1-16,0 0 0,0 0 0,0 0 0,0 0 16,0 1-16,-21-22 47,0 0-47,21-22 0,-22 22 0,1-21 15,0 0-15,0 21 16,0-21-16,0 21 0,-1 0 15,1 0-15,21 21 16,0 0-16,0 0 16,0 1-16,21-22 0,1 21 15,-1-21-15,0 0 0,21 21 16,-21-21-16,22 0 0,-1 0 0,0 0 16,1 0-16,-1 0 0,22-21 15,-22 21-15,21-21 0,-20 21 16,-1-22-16,0 1 0,1 0 0,-1 0 15,-21 0-15,22 0 0,-22-1 16,0-20-16,0 21 0,0-21 0,-21 20 16,0-20-16,0 21 0,0 0 0,0 0 15,0-1-15,0 1 0,-21 21 16,0 0-16,0 0 0,0 0 16,-1 21-16,1 1 0,0-1 15,0 21-15,0-21 0,21 22 0,0-1 16,-21 0-16,21-21 0,0 22 15,0-1-15,21-21 0,0 0 16,0 22-16,21-22 0,1 0 0,-1 0 16,0-21-16,22 21 0,-1-21 0,1 0 15,-1 0-15,1 0 0,-1 0 16,1 0-16,-1-21 0,-20 21 0,20-21 16,-20 0-16,-1 0 0,-21 0 0,21-1 15,-20 1-15,-1-21 0,0 0 16,0-1-16,-21 22 0,21-21 0,-21-1 15,0 22-15,0-21 0,0 21 16,-21 0-16,0 21 0,0 0 16,0 0-16,-22 0 0,22 0 0,-21 0 15,21 21-15,-22 0 0,1 21 16,0-21-16,-1 1 0,22 20 0,-21 0 16,21-21-16,-1 22 0,1-22 0,0 21 15,21-21-15,0 1 0,0 20 16,0-21-16,21 0 0,0-21 15,22 0-15,-22 0 0,0 0 0,21 0 16,-20 0-16,20 0 0,0-21 16,1 0-16,-1 0 0,-21-22 0,21 22 15,1-21-15,-1 0 0,-21-1 16,22-20-16,-22-1 0,21 22 16,-21-43-16,0 22 0,1-1 0,-1 1 15,0-22-15,0 22 0,-21-22 16,0 21-16,0 1 0,0-1 0,0 22 15,0 0-15,0 21 0,-21-1 16,0 1-16,0 21 0,-1 0 0,1 21 16,0 1-16,-21-1 0,21 42 0,-1-20 15,1 20-15,21-21 0,0 43 16,0-21-16,0-1 0,0 1 0,0-1 16,21 1-16,1-1 0,-1 22 15,0-22-15,0 1 0,0-22 16,-21 22-16,21-22 0,1 0 0,-1 1 0,-21-1 15,0 0-15,0-21 0,21 1 16,-21-1-16,21 0 0,-21 0 16,21-21-16,0 0 0,1 0 15,-1 0-15</inkml:trace>
  <inkml:trace contextRef="#ctx0" brushRef="#br0" timeOffset="65727.55">20468 10160 0,'0'0'0,"21"-42"0,0-1 15,1 22-15,-1-21 0,-21 0 0,21-1 16,-21 22-16,21-21 0,-21 21 15,0-1-15,0 1 0,0 42 16,0 1 0,-21-1-16,21 21 0,-21 0 0,21 22 15,0-1-15,0 1 0,-21-1 16,-1 1-16,22-1 0,-21 22 0,0-21 16,0-1-16,21-21 0,-21 22 0,0-22 15,-1 1-15,1-1 16,21 0-16,0-21 0,-21 1 0,21-1 0,0 0 15,21-21 1,0 0-16,1-21 16,20 0-16,-21-1 0,21 1 0,1-21 15,-1 21-15</inkml:trace>
  <inkml:trace contextRef="#ctx0" brushRef="#br0" timeOffset="66075.77">20934 10414 0,'0'0'15,"63"-63"1,-63 41-16,0 1 0,0 42 31,-21 1-31,0-1 0,0 0 0,0 21 16,-1-21-16,1 22 0,0-1 0,21-21 15,-21 22-15,0-1 0,21-21 16,0 21-16,0-20 0,0-1 0,0 0 16,0 0-16,0 0 0,21-21 15,21 0-15,-21 0 0,1 0 0,20 0 16,-21 0-16,21 0 0,-20-21 0,20 0 15,-21 0-15,0 0 0,0-22 16,1 22-16,-1-21 0,0 21 0,-21-22 16,0 1-16,0 0 0,0-1 15,0 22-15,-21-21 0,0 21 0,-1-1 16,1 1-16,0 21 0,0 0 16,0 0-16,0 0 0,-1 0 15,1 0-15,0 0 0,-21 21 0,21 1 16,-1-22-16,1 21 0,0-21 15,0 21-15,0-21 0,0 0 0,21 21 16,-22-21-16,1 0 0</inkml:trace>
  <inkml:trace contextRef="#ctx0" brushRef="#br0" timeOffset="66288.64">20341 10351 0,'0'0'0,"-21"0"0,0 0 0,42 0 31,0 0-31,0 0 16,22-22-16,20 22 0,1-21 0,-1 21 15,1-21-15,-1 21 0,22-21 16,-22 21-16,1 0 0,-22-21 0,22 21 16,-22 0-16,0 0 0,1 0 15,-1 0-15,0 0 0,-21 0 0,22 0 16</inkml:trace>
  <inkml:trace contextRef="#ctx0" brushRef="#br0" timeOffset="67476.12">22521 10753 0,'0'21'16,"0"-42"-16,21 42 15,1-42 1,-1 0-16,21-1 0,-21 1 0,22-21 16,20 21-16,-21-22 0,1 1 15,-1 0-15,22-1 0,-22 1 0,0 0 16,1-1-16,-1 1 0,-21 0 0,0-1 16,0 1-16,-21 21 15,0 0-15,0 0 0,0-1 0,-21 1 16,-21 21-16,21 0 0,-22 0 15,1 0-15,0 0 0,-22 21 0,22 1 16,21-1-16,-22 0 0,22 21 0,0-21 16,21 22-16,0-1 0,0 0 15,0 1-15,21-1 0,0 0 0,22 1 16,-22-1-16,0-21 0,21 22 16,-20-1-16,-1-21 0,21 0 0,-21 22 15,0-22-15,1-21 0,-22 21 16,0 0-16,-22-21 31,1-21-31,0 21 16,0-21-16,0 0 0,0 21 0,-1-22 15,1 1-15,0 21 0,0 0 0,0-21 16,0 21-16,21 21 16,0 0-1,21 1-15,21-1 16,-21 0-16,0-21 0,22 21 15,-22-21-15,21 0 0,-21 0 16,22 0-16,-1 0 0,-21 0 0,22 0 16,-1 0-16,0 0 0,1 0 0,-1-21 15,0 0-15,-21 0 16,22-1-16,-1 1 0,-21-21 0,22 0 16,-22-1-16,0-20 0,21 20 0,-21-20 15,22-1-15,-22 1 0,0-1 16,0 1-16,0-1 0,1 1 0,-22 21 15,0-22-15,21 22 0,-21-1 16,0 22-16,0-21 0,0 21 0,-21 21 16,-1 21-1,1 21-15,0-21 16,0 22-16,0 20 0,0-20 0,-1-1 0,1 21 16,21 1-16,0-1 15,-21-20-15,21 20 0,-21 1 0,21-1 16,0-20-16,0 20 0,0-21 0,0 1 15,0-1-15,0 0 0,21-20 16,0-1-16,0 0 0,1 0 0,-1 0 16,0-21-16,21 0 0,-21 0 15,1 0-15,20 0 0,-21 0 0,21 0 16,-20 0-16,-1-21 0,21 0 0,-21 0 16,0 0-16,1-22 0,-22 22 15,21-21-15,0 21 0,-21-1 0,0 1 16,0 0-16,0 0 0,0 0 15,0 42 17,0 0-32,0 0 15,-21 0-15,21 1 0,0 20 0,0-21 16,0 0-16,0 0 0,0 1 0,0-1 16,21 0-16,0 0 15,0-21-15,0 0 0,1 0 0,-1 0 16,0 0-16,21 0 0,-21 0 0,1 0 15,-1 0-15,0 0 16,-21-21-16,21 0 0,-21 0 0,21-22 0,-21 22 16,21-21-16,-21-1 15,0 1-15,0 21 0,0-21 0,0-1 16,-21 22-16,0 0 0,0 0 0,0 0 16,0 21-16,-1 0 0,1 0 15,0 0-15,0 0 0,0 21 0,0 0 16,-1 0-16,1 0 0,21 0 15,0 1-15,0-1 0,0 0 16,0 0-16,0 0 0,21-21 16,1 0-16,-1 0 15</inkml:trace>
  <inkml:trace contextRef="#ctx0" brushRef="#br0" timeOffset="67900.39">24765 10520 0,'-21'-21'16,"42"42"-16,-42-63 0,0 20 0,-1 1 15,22 0-15,22 21 32,-1 0-32,0 0 15,21 21-15,-21 0 0,1 1 0,-1-1 16,0 0-16,0 0 0,-21 0 0,0 22 15,0-22-15,0 0 16,0 21-16,0-21 0,0 1 0,0-1 16,-21 0-16,21 0 0,-21 0 0,0-21 15,-1 21-15,1-21 16,21-21 0,0 0-1,0 0-15,0 0 0,0 0 16,21-1-16,1-20 0,-1 21 0,0-21 15,0 20-15,0-20 0,0 0 16,1 21-16,-1-1 0,0-20 16,-21 21-16,21 0 0,0 21 0,0-21 15,1 21-15,-1 0 16,0 0-16,0 21 16,-21 0-16,0 0 15</inkml:trace>
  <inkml:trace contextRef="#ctx0" brushRef="#br0" timeOffset="68256.17">25336 10626 0,'22'0'16,"-1"0"0,0-21-16,0-1 0,0 1 0,0 21 15,1-21-15,-1 0 0,0 0 0,0 0 16,0-1-16,0 1 0,-21 0 15,22 0-15,-22 0 0,-22 21 32,1 0-32,0 0 0,0 21 0,0 0 15,-22 0-15,22 0 0,0 22 0,0-22 16,0 21-16,0 1 0,-1-22 16,1 21-16,21-21 0,-21 22 0,21-22 15,0 0-15,0 0 0,0 21 16,21-20-16,0-22 15,1 0-15,-1 21 0,0-21 0,0 0 16,21 0-16,-20 0 0,-1 0 0,21 0 16,-21-21-16,22 21 0,-22-22 15,0 1-15,0 21 0,0-21 0,0 0 16,1 0-16,-1 0 0,-21-22 16</inkml:trace>
  <inkml:trace contextRef="#ctx0" brushRef="#br0" timeOffset="68498.66">23664 10033 0,'0'0'0,"-84"0"0,-1 0 16,21 0-16,1 0 0,42 0 15,0-21-15,42 21 16,21-21-16,0 21 0,22 0 15,21-21-15,-1 21 0,1-22 0,21 22 16,-22 0-16,1-21 0,21 21 16,-21 0-16,-22 0 0,22-21 0,-22 21 15,-20 0-15,-1 0 0,0 0 0,-42-21 16</inkml:trace>
  <inkml:trace contextRef="#ctx0" brushRef="#br0" timeOffset="69064.33">10880 12086 0,'0'0'0,"-22"-42"0,1 21 0,-21-22 15,21 43-15,0 0 16,-1 22-16,1-1 0,0 21 0,0 0 16,0 22-16,0-1 0,-1 1 15,1-1-15,21 1 0,0 21 0,-21-1 16,0-20-16,21-1 16,-21 22-16,21-22 0,0-20 0,0 20 15,0-20-15,-21-1 0,21-21 0,-22 21 16,22-20-16,-21-1 0,0-21 15,0 0-15,0 0 0</inkml:trace>
  <inkml:trace contextRef="#ctx0" brushRef="#br0" timeOffset="69839.45">9842 12785 0,'22'-21'31,"-1"21"-31,0-22 0,21 1 16,22 0-16,-22 21 0,22-21 0,-1-21 16,1 20-16,-1 1 0,22 0 15,-22 0-15,1-21 0,-1 20 0,1-20 16,-22 21-16,22-21 0,-22 20 16,21-20-16,-20 0 0,-22-1 0,21 1 15,-21 0-15,1-1 0,-1 1 16,-21 21-16,0 0 0,0 0 0,0-1 15,-21 22-15,-1 22 16,1-1-16,0 0 0,0 21 0,0 22 16,-22-22-16,22 22 0,21-1 0,-21 1 15,0-1-15,0 22 16,0-22-16,-1 22 0,1 0 0,0-22 16,-21 1-16,21-1 0,-1 1 15,22-1-15,-21-21 0,21 1 0,-21-1 16,21-21-16,0 0 0,0 1 0,21-22 31,0-22-15,-21-20-16,22 21 0,-1-21 15,0-1-15,0 1 0,21 0 16,-20-1-16,-1 1 0,21 0 0,-21 20 16,0-20-16,22 21 0,-22 0 0,0 0 15,0 21-15,0 0 0,-21 21 16,0 0-1,0 0-15,0 21 0,0-20 0,0 20 16,0 0-16,0-21 0,0 22 16,0-22-16,0 21 0,0-21 0,0 1 15,22-1-15,-1-21 0,0 21 16,0-21-16,0 0 0,0 0 0,22 0 16,-22 0-16,0 0 0,21-21 0,1 21 15,-22-21-15,21-1 0,1 1 16,-22-21-16,21 21 0,0-22 0,-20 1 15,-1 21-15,0-21 0,0-1 16,-21 22-16,0 0 0,0 0 16,0 0-16,-21 21 0,0 0 15,0 0-15,-22 21 0,22 0 16,0 0-16,0 0 0,0 22 0,-1-22 16,1 21-16,0-21 0,21 22 15,0-22-15,0 21 0,0-21 0,0 0 16,21 1-16,0-1 0,22 0 0,-22-21 15,21 21-15,22-21 16,-22 0-16,43 0 0,-22 0 0,22 0 16,-22-21-16,22 0 0</inkml:trace>
  <inkml:trace contextRef="#ctx0" brushRef="#br0" timeOffset="70344.16">13314 12721 0,'-64'-21'0,"128"42"0,-170-63 0,64 42 16,20-21-16,1 0 0,0-22 15,21 22-15,0 0 0,0 0 0,0-22 16,21 22-16,22 0 0,-22 0 16,21 21-16,0-21 0,1 0 0,-1 21 15,0 0-15,1 0 0,-1 0 0,-21 21 16,22 0-16,-22 0 0,21 21 16,-21-20-16,0 20 0,-21 0 0,0 22 15,0-22-15,0 0 0,0 1 16,0 20-16,-21-20 0,0-22 15,0 21-15,0-21 0,0 22 16,-1-43-16,1 21 0,21 0 0,-21-21 16,21-21-1,0 0-15,0-1 0,0-20 16,0 21-16,21-21 0,0-1 0,1-20 16,-1 20-16,0 1 0,21-21 15,-21 20-15,1 1 0,-1 0 0,0-1 16,0 1-16,21 21 0,-20 0 15,-22-1-15,21 1 0,0 21 0,0 0 16,0 0-16,0 0 0,1 0 16,-1 21-16</inkml:trace>
  <inkml:trace contextRef="#ctx0" brushRef="#br0" timeOffset="70684.97">14012 12615 0,'0'22'0,"0"-44"0,0 65 0,21-43 15,-21 21-15,22-21 0,-1 0 0,0 0 16,0 0-16,0-21 0,22 21 16,-22-21-16,21-1 0,-21 1 0,22 0 15,-22 0-15,0 0 0,0 0 16,0-1-16,-21 1 0,21 0 0,-21 0 16,0 0-16,0 0 15,0-1-15,-21 22 0,0 0 0,0 0 16,-21 0-16,20 0 0,-20 0 0,21 22 15,-21-1-15,20 0 0,-20 0 16,21 21-16,0-20 0,0 20 0,-1-21 16,22 21-16,-21 1 0,21-22 15,0 21-15,0-21 0,0 22 0,21-22 16,1 0-16,-1 0 0,21 0 16,-21-21-16,22 22 0,-22-22 0,21 0 15,0 0-15,1 0 0,-1 0 0,0-22 16,1 1-16,-1 0 0,0 0 15,1 0-15</inkml:trace>
  <inkml:trace contextRef="#ctx0" brushRef="#br0" timeOffset="72628.03">15092 11896 0,'0'0'0,"0"-64"0,0 22 0,0 0 0,0-1 15,0 1-15,0 21 0,0 0 16,0-1-16,-21 22 0,-1 0 0,1 0 15,0 22-15,0-1 16,0 21-16,0 22 0,-1-22 0,1 21 16,0 22-16,0 0 0,0-1 15,0 22-15,-1-21 0,1 21 16,0 0-16,0-1 0,-21 1 0,20 0 16,-20 0-16,21 21 0,0-21 15,-22 0-15,22-1 0,-21 1 0,21 0 16,-22 0-16,22 0 0,0-22 0,0 22 15,21-42-15,0 20 0,0-20 16,0-1-16,0-20 0,0-1 0,21 0 16,0-20-16,0-1 0,1-21 0,20 0 15,0 0-15,-21-21 0,22-1 16,-1 1-16,0-21 0,1 0 0,-1-1 16,0 1-16,1-22 0,-22 22 15,0-21-15,0-1 0,0 1 16,-21-1-16,0-21 0,0 22 0,0-22 15,-21 22-15,0-1 0,0 1 16,0 20-16,-22 1 0,22 0 0,-21-1 16,0 1-16,20 21 0,-20 0 0,0 0 15,-1-1-15,22 1 0,-21 21 16,21-21-16,0 21 0,-1 0 0,22-21 16,0 0-16,22 0 15,-1 21-15,21-22 0,0 1 0,1 21 16,-1-21-16,0 0 0,22-21 15,-1 20-15,1 1 0,-1-21 16,1 21-16,21-22 0,-22 1 0,-21 21 16,22-21-16,-22 20 0,1-20 15,-22 21-15,0-21 0,-21 20 0,0-20 16,0 21-16,0 0 0,0 0 16,0-1-16,0 1 0,-21 0 15,0 21 1,21 21-1,0 0-15,0 1 0,0-1 16,21 0-16,0 0 16,-21 0-16,0 22 0,21-22 0,0 0 15,0 0-15,-21 0 0,22 0 16,-1-21-16,0 22 0,0-22 0,0 0 16,0 0-16,1 0 0,-1 0 15,0 0-15,0 0 0,0 0 16,0 0-16,1-22 0,-1 1 0,0 0 15,0 0-15,21 0 0,-20 0 16,-1-1-16,0 1 0,0-21 0,0-43 16,-21 43-1,21 21-15,-21 0 0,0-1 16,-21 22-16,0 0 0,0 0 16,0 0-16,0 22 0,-1-1 15,1 0-15,0 0 0,0 21 16,21-20-16,0-1 0,0 21 15,0-21-15,0 0 0,0 1 0,0-1 16,0 0-16,21 0 0,0 0 0,0-21 16,1 0-16,-1 0 0,0 0 15,21 0-15,-21 0 0,22 0 0,-1 0 16,-21-21-16,22 0 0,-1 21 16,-21-21-16,21 0 0,-20-1 0,20-20 15,-21 21-15,0 0 0,0-22 16,1 22-16,-22 0 0,0 0 15,21 0-15,-21 42 32,-21 0-32,21 0 15,0 22-15,0-22 0,-22 0 0,22 0 16,-21 0-16,21 0 0,0 1 16,-21-1-16,21 0 0,0 0 15,0-42 32,21 0-47,0 0 16,1-1-16,-22 1 0,21 0 0,0 0 15,-21-21-15,21 20 0,0 1 16,-21 0-16,21 0 0,1 0 0,-1 21 16,0 0-16,0 21 15,-21 0 1,21 0-16,0 0 0,-21 1 0,22-1 15,-1 0-15,0 0 0,-21 0 16,21 0-16,0 1 0,0-22 0,-21 21 16,22-21-16,-1 0 0,0 0 0,0 0 15,0 0-15,0 0 16,1 0-16,-1-21 16,-21-1-16,21 22 0,0-21 0,-21 0 15,21-21-15,0 21 0,1-1 16,-22-20-16,21 0 0,0 21 0,0-22 15,0 22-15,0-21 0,1 21 16,-1-1-16,0 22 0,0 0 16,-21 22-1,0-1-15,0 0 0,0 0 16,0 0-16,0 0 0,0 1 16,21-22-1,0 0-15,1 0 0,-1 0 16,0-22-1,-21 1-15,21 21 16,-21-21-16,0 0 0,0 0 0,0 0 16,0-1-16,0 1 15,0 0-15,-21 0 0,0 21 16,0 0-16,-1 0 16,1 0-16,0 0 0,0 21 0,-21 0 15,20 0-15,1 22 16,0-22-16,0 21 0,0-21 15,21 22-15,-21-22 0,21 21 0,0-21 0,0 22 16,0-22-16,0 21 0,0-21 16,0 1-16,0-1 0,21 0 15,0 0-15,0 0 0,0-21 0,0 0 16,1 21-16,20-21 0,0 0 16,-21 0-16,43 0 0,-22 0 0,1-21 15,-1 0-15,0 0 0,1 21 16,-1-21-16,0 0 0,-21-1 0,22-20 15,-22 21-15,0 0 0,-21-22 0,0 22 16,21-21-16,-21 0 0,0 20 16,0 1-16,0-21 0,0 21 0,-21 21 15,0 0 1,0 0-16,21 21 0,-21 0 16,21 21-16,-22-20 0,22 20 15,0-21-15,0 21 0,0-20 16,0 20-16,0-21 0,0 0 0,22 22 15,-1-22-15,0 0 0,0 0 16,21-21-16,-20 0 0,-1 0 16,0 0-16,0 0 0,0 0 0,22 0 15,-22 0-15,0 0 0,0-21 16,0 0-16,0 21 0,1-21 0</inkml:trace>
  <inkml:trace contextRef="#ctx0" brushRef="#br0" timeOffset="73723.67">19389 12234 0,'0'0'15,"0"-21"-15,0-21 0,21 0 0,-21 20 16,0 1-16,0-21 0,0 21 0,0 0 16,0-1-16,0 1 15,-21 21-15,-1 0 0,1 0 16,0 0-16,0 0 0,0 0 0,0 21 15,-22 1-15,22-1 0,0 0 16,0 21-16,0-21 0,-1 22 0,1-1 16,21-21-16,0 22 0,0-1 15,0-21-15,0 21 0,0-20 0,21-1 16,22 0-16,-22-21 0,21 21 16,1-21-16,-1 0 0,21 0 0,-20 0 15,-1 0-15,22 0 0,-22-21 16,0 0-16,1 21 0,-1-21 0,-21-1 15,0 1-15,0-21 0,1 21 16,-22 0-16,0-1 0,0-20 16,0 21-16,0 0 0,0 0 0,-22-1 15,22 1-15,-21 0 0,21 0 16,0 0-16,0 0 0,21-1 16,1 1-1,-1 21-15,0-21 0,21 21 0,1-21 16,-1 0-16,0 21 0,1-21 15,-1-1-15,0 22 0,1-21 0,-1 0 16,0 21-16,-21 0 0,1-21 16,-1 21-16,-42 21 31,-1-21-15,1 21-16,21 22 0,0-22 0,-21 21 15,0 0-15,0 1 0,21 20 16,-21 1-16,21-1 0,0 1 0,-22-1 15,22 22-15,-21-22 0,21 22 0,0 0 16,-21-1-16,21 1 0,0 0 16,0 21-16,0-22 0,0 1 0,0 0 15,0-1-15,0 1 0,0 0 16,0-1-16,0 1 0,0-22 0,0 22 16,0-21-16,0-1 0,0-21 15,-21 1-15,21-1 0,-21 0 16,0-20-16,-1-1 0,1 0 0,0 0 15,0-21-15,0 0 0,0 0 16,-1 0-16,-20-21 0,21 0 0,-21 0 16,20-1-16,-20-20 0,0 0 0,21-22 15,-1 1-15,-20-1 0,42 1 16,-21-22-16,21 0 0,0 22 0,0-22 16,0 1-16,0-1 0,21 0 15,0 1-15,0-1 0,22 0 0,-22 1 16,21 20-16,-21 1 0,22 20 0,-1-20 15,0 20-15,1 22 16,-1-21-16,0 0 0,1 20 0,-1 1 16,22-21-16,-1 21 0,1 0 15</inkml:trace>
  <inkml:trace contextRef="#ctx0" brushRef="#br0" timeOffset="74684.13">21611 12150 0,'-21'0'0,"0"-21"16,21-1 0,0 1-16,0 0 0,0 0 15,0 0-15,21 0 0,-21-1 16,0 1-16,0 0 0,0 0 15,0 0-15,0 0 0,-21-1 0,0 1 16,-1 21-16,1 0 0,-21 0 16,0 0-16,-1 0 0,1 21 0,0 1 15,-1-1-15,1 21 16,0 0-16,-22 1 0,22-1 0,21 0 0,-22 1 16,22 20-16,-21-20 0,42-1 15,0-21-15,0 21 0,0-20 16,0-1-16,21 0 0,0 0 0,0-21 15,0 0-15,22 0 0,-1 0 16,0 0-16,1 0 0,-1-21 0,0 0 16,1 0-16,-1-1 0,0 1 15,1 0-15,-22 0 0,0-21 0,0 20 16,0-20-16,-21 21 0,22-21 16,-22 20-16,0 1 0,0-21 0,0 21 15,-22 21 1,1 0-16,0 0 0,0 21 15,21 0-15,0 0 0,0 22 0,-21-22 16,21 21-16,0-21 0,0 22 16,0-1-16,21-21 0,0 0 0,0 0 15,0 1-15,1-1 0,20 0 0,0-21 16,-21 0-16,22 0 0,-1 0 16,0 0-16,1-21 0,-1 0 0,0 21 15,1-22-15,-1 1 0,-21 0 16,0-21-16,1 21 0,-1-22 0,-21 22 15,0-21-15,0 21 0,0-22 16,0 22-16,0 0 0,0 0 16,0 42-1,0 0 1,-21 21-16,21-20 0,-22 20 0,22-21 16,0 21-16,0-20 0,0 20 15,-21-21-15,21 0 0,0 0 0,-21 1 16,21-1-16,0 0 0,-21 0 15,21-42 32,0 0-47,0 0 0,0-1 16,0 1-16,0-21 0,21 0 0,0 20 16,0-20-16,1 0 0,-1-1 15,0 1-15,0 21 0,0-21 0,0 20 16,22 1-16,-22 21 0,21 0 15,-21 0-15,22 0 0,-1 43 0,-21-22 16,22 0-16,-22 21 0,0 1 16,-21-1-16,0 0 0,0-21 0,0 22 15,0-1-15,0-21 0,0 0 0,-21 22 16,0-22-16,-1 0 0,22 0 16,-21-21-16,0 0 15,21-21 16,21 0-31</inkml:trace>
  <inkml:trace contextRef="#ctx0" brushRef="#br0" timeOffset="75107.89">23876 11811 0,'0'0'0,"-42"0"0,-85 21 16,84 22-1,1-22-15,0 0 0,-1 21 0,22 1 16,0-1-16,-21 0 0,20 1 0,22-1 16,0 0-16,0 1 0,0-1 15,0-21-15,0 21 0,22-20 0,20-1 16,-21 0-16,21-21 0,1 0 15,-1 0-15,-21 0 0,22 0 0,-1 0 16,0 0-16,1 0 0,-1-21 0,-21 0 16,21-1-16,-20-20 0,-1 21 15,0-21-15,-21 20 0,0-20 0,0 0 16,0-22-16,0 22 0,0 0 16,0-1-16,-21 1 0,-22 21 15,22 0-15,0-1 0,-21 22 0,-1 0 16,1 0-16,0 0 0,-1 0 15,1 0-15,0 22 0,-1-1 0,22 0 16,-21 21-16,21-21 0,0 1 16,21-1-16,0 0 0,0 0 0,21 0 15,0-21-15,21 21 0</inkml:trace>
  <inkml:trace contextRef="#ctx0" brushRef="#br0" timeOffset="76068.55">24553 11578 0,'0'-42'0,"0"84"0,0-105 0,0 20 0,0 22 15,-21 0-15,0 0 0,0 21 16,0 0-16,-1 21 16,1-21-16,21 42 0,-21-20 15,21 20-15,0 0 0,0 1 0,-21-1 16,21 21-16,-21 1 0,21-22 0,-21 22 15,21-1-15,-22 1 0,1-1 16,21 1-16,0-22 0,-21 22 16,0-22-16,21 0 0,-21-21 0,21 22 15,0-22-15,0 0 0,0 0 16,-21-21-16,21-21 31,21 0-31,-21 0 0,21 0 0,21-22 16,-21 22-16,22-21 0,-22-1 15,21 22-15,1-21 0,-1 21 0,-21 0 16,21-1-16,1 1 0,-22 0 0,21 21 16,-21 0-16,1 0 0,20 0 15,-21 0-15,0 21 0,0 0 0,-21 1 16,0-1-16,0 0 16,0 0-16,0 0 0,-42 0 15,21 1-15,0-1 0,-22 0 0,22 0 16,-21 0-16,0-21 0,-1 21 15,1 1-15,0-22 0,20 0 0,-20 21 16,21-21-16,0 0 0,0 0 0,63 0 47,-21 0-47,0 0 16,22 0-16,-22 0 0,21 0 0,0 0 15,1 0-15,-1 0 0,0 0 16,22 0-16,-22 0 0,22-21 0,-1 21 15,-20-22-15,20 1 0,-21 21 16,1-21-16,-1 0 0,0-21 16,-20 20-16,20 1 0,-21 0 0,0-21 15,0 21-15,1-1 0,-1 1 16,-21 0-16,0 0 0,0 0 16,0 42 15,0 0-31,0 0 0,0 0 15,-21 22-15,21-22 16,-22 21-16,1 1 0,21-1 0,0 0 0,-21 1 16,0-1-16,21 21 0,-21-20 15,21 20-15,-21 1 0,-1-1 16,22 1-16,-21-1 0,21 1 0,0-1 16,-21 1-16,21-1 0,0 1 15,0 20-15,0-20 0,0-1 0,0 1 16,0-22-16,0 22 0,0-1 0,0 1 15,-21-22-15,21 0 0,-21 1 16,21-1-16,-21 0 0,21-20 0,-22-1 16,1 0-16,0 0 0,21 0 0,-21-21 15,0 0-15,0 0 0,-1 0 16,1 0-16,0-21 0,0 0 0,0 21 16,0-21-16,21 0 0,0-1 0,-22 1 15,22 0-15,0 0 16,0 0-16,0-22 0,0 22 0,0 0 15,0-21-15,22-1 0,-22 22 0,21-21 16</inkml:trace>
  <inkml:trace contextRef="#ctx0" brushRef="#br0" timeOffset="76320.39">25209 11875 0,'0'0'0,"-21"0"0,0-22 0,0 22 15,21-21-15,0 0 16,0 42 31,0 0-47,0 1 15,0-1-15,21-21 16</inkml:trace>
  <inkml:trace contextRef="#ctx0" brushRef="#br0" timeOffset="77292.16">25400 12213 0,'21'21'0,"-42"-42"0,42 64 0,0-43 16,0 21-16,1-21 0,-1 0 0,21 0 15,-21 21-15,22-21 0,-22 0 16,21 0-16,-21 0 0,22-21 0,-22 0 16,0-1-16,0 1 0,0 0 15,0 0-15,-21 0 0,0 0 0,0-1 16,0 1-16,0-21 16,-21 21-16,0 0 0,0 21 15,0 0-15,0 0 0,-22 0 0,22 21 16,0 0-16,0 0 0,0 0 15,-1 22-15,1-22 0,21 21 0,0 0 16,0-20-16,0 20 0,0 0 16,0-21-16,21 1 0,1 20 0,-1-21 15,21 0-15,-21-21 0,22 21 16,-1-21-16,-21 0 0,21 0 0,1 0 16,-1 0-16,-21-21 0,22 21 0,-22-21 15,0 0-15,0 0 0,0 0 16,0-22-16,1 22 0,-1 0 15,0-21-15,0 20 0,0 1 0,0 0 16,-21 0-16,22 0 0,-1 21 16,0 0-16,0 0 15,-21 21 1,0 0 0,0 0-1,0-42 32,0 0-31,0 0-1,0 0-15,-21 21 16,0 0 0,0 0-16,21 21 15,-22-21-15,1 21 0,21 0 0,0 0 16,0 22-16,-21-22 0,21 0 15,0 0-15,0 0 0,0 0 0,0 1 16,0-1-16,0 0 0,21 0 0,0 0 16,1-21-16,-1 0 0,0 0 15,0 0-15,0 0 0,0 0 0,22 0 16,-22 0-16,0 0 16,0-21-16,0 0 0,22 0 0,-22 0 15,0-22-15,21 1 0,-20 0 0,-1-1 16,21-20-16,-21 20 0,22-20 15,-22-1-15,0 22 0,0-21 0,0 20 16,0 1-16,1 21 0,-22-22 16,21 22-16,-21 0 0,0 0 0,0 42 31,-21-21-31,-1 21 16,1 22-16,0-22 0,0 21 15,21-21-15,-21 22 0,0-1 0,-1 21 16,1-20-16,0-1 0,21 0 15,0 1-15,-21-1 0,21 0 0,-21 1 16,21-1-16,0 0 0,0-20 16,0-1-16,0 0 0,0 0 0,0 0 15,21-21-15,0 0 0,-21 21 0,21-21 16,0 0-16,1 0 0,-1 0 16,0-21-16,0 21 0,0-21 0,0 0 15,-21 0-15,22 0 0,-1-1 16,0-20-16</inkml:trace>
  <inkml:trace contextRef="#ctx0" brushRef="#br0" timeOffset="77511.84">26649 11832 0,'0'0'0,"-21"0"16,-1 0-16,22-21 15,22 21 1,-1 0-16,0 0 0,0 0 15,0 0-15,22 0 0,-22 0 0,21 0 16,-21 0-16,22 0 0,-1 0 16,-21 21-16,21-21 0,-20 0 0,-1 0 15,0 0-15,0 0 0,0 0 16,-21-21 0</inkml:trace>
  <inkml:trace contextRef="#ctx0" brushRef="#br0" timeOffset="131068.99">16235 16616 0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11:09:23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826 0,'0'0'0,"0"-22"0,0 1 16,0-21-16,0 21 0,0 0 15,0-22-15,0 22 0,0 0 16,0-21-16,0 20 0,0 1 16,0 0-16,0 0 0,0 0 0,0 0 15,0-1-15,-22 22 16,1 0-16,21 22 16,-21 20-16,21-21 0,-21 21 0,0 22 15,21-22-15,-21 22 0,-1 20 16,1-20-16,21-1 0,0 22 15,-21-21-15,21-1 0,-21 1 16,21-1-16,0 1 0,0-22 0,0 0 16,0 1-16,0-1 15,0-21-15,0 0 0,0 0 0,0 1 16,0-1-16,0-42 31,0-1-31,0 1 0,0 0 0,-21 0 16,21-21-16</inkml:trace>
  <inkml:trace contextRef="#ctx0" brushRef="#br0" timeOffset="448.24">1270 1080 0,'0'0'0,"-21"-22"0,-43-41 16,43 42-16,0 0 16,21-22-16,0 1 0,-21 0 15,21 20-15,0-20 0,0 0 0,0-22 16,21 22-16,0 0 0,0 20 15,22-20-15,-1 0 0,21 21 16,1 21-16,-1 0 0,-20 0 16,20 0-16,1 21 0,-1 0 0,1 21 15,-22 1-15,22-1 0,-43 21 16,21 1-16,-21-1 0,0 22 16,-21-21-16,0 20 0,0-20 0,0-1 15,0-20-15,0 20 0,0-21 16,0 1-16,0-22 0,0 0 15,-21 0-15,21 0 0,0-42 32,0 0-32,0 0 0,0-21 0,0-1 15,0-20-15,0-1 0,21 1 16,1-22-16,-22 0 0,21 1 16,0-1-16,0 0 0,0 22 0,0-22 15,1 22-15,-22-1 0,21 22 16,0 0-16,-21 20 0,21 1 15,-21 42 1,0 1-16,0 20 16,0-21-16,0 21 15,0 1-15,0-1 0,21 0 0,0-20 16,-21 20-16</inkml:trace>
  <inkml:trace contextRef="#ctx0" brushRef="#br0" timeOffset="1170.84">2625 1122 0,'0'0'0,"-22"0"0,1 21 0,0-21 16,0 21-16,0 0 0,0 1 16,-22-1-16,22 0 0,0 0 15,0 0-15,-22 0 0,22 22 0,0-22 16,0 0-16,0 0 0,21 22 15,0-22-15,0 0 0,0 0 16,0 0-16,21-21 0,21 0 16,-21 0-16,1 0 0,-1 0 15,21 0-15,22 0 0,-43-21 16,0 0-16,0 0 0,0 0 16,0-1-16,-21 1 0,0 0 15,0 0-15,0-21 0,0 20 0,0-20 16,0 0-16,0 21 15,0-22-15,0 22 0,0 0 0,0-21 16,0 20-16,22 1 0,-22 0 16,21 21-16,0-21 0,0 21 15,0 0-15,22 0 0,-22 0 0,21 0 16,-21 21-16,22 0 0,-22 0 16,21 1-16,-21-1 0,0 21 0,1-21 15,-22 22-15,0-22 0,0 21 16,0-21-16,0 0 0,0 22 15,0-22-15,0 0 0,0 0 0,0 0 16,-22 1-16,1-1 0,0-21 31,21-21-15,0-1-16,0 1 0,0-21 16,0 21-16,21-22 0,-21 1 15,21 0-15,1-22 0,20 22 16,-21 0-16,21-1 0,1 22 0,-1 0 15,-21 0-15,22 21 0,-22 0 16,21 0-16,-21 0 0,0 21 16,1 21-16,-1-21 0,-21 22 0,0-1 15,0-21-15,0 22 0,0-1 16,0 0-16,0-21 0,-21 22 0,-1-1 16,22-21-16,-21 0 15,0 22-15,21-22 0,0 0 0,-21 0 16,21-42 15,0 0-15,0 0-16</inkml:trace>
  <inkml:trace contextRef="#ctx0" brushRef="#br0" timeOffset="2124.3">4233 1418 0,'0'-42'15,"0"21"1,0 0-16,21-1 0,1-20 0,-1 0 16,0-1-16,0 1 0,21-21 15,-20-1-15,20 1 0,-21-1 0,0 1 16,0-1-16,-21 22 0,0-1 15,0 1-15,0 21 0,-21 0 16,0 0-16,-21-1 0,-1 22 0,1 0 16,0 22-16,-1-1 0,22 0 15,-21 0-15,21 21 0,0 1 0,21-1 16,0 22-16,0-22 0,0 21 16,21 1-16,21-22 0,-21 1 15,22 20-15,-22-21 0,21-20 16,-21 20-16,22 0 0,-22-21 15,0 1-15,0-1 0,0 0 0,-21 0 16,0 0-16,-21-21 16,-21 0-16,21 0 15,-22 0-15,22 0 0,-21 0 16,-1-21-16,1 21 0,0-21 0,21 0 16,-22 21-16,22 0 0,0 0 15,21 21 1,0 0-16,0 0 15,0 22-15,0-22 16,21 0-16,0 0 0,0 21 0,22-20 16,-22-1-16,0 0 0,21 0 15,1 0-15,-1 0 0,0-21 0,1 0 16,-1 0-16,22 0 0,-1-21 16,1 0-16,-22 0 0,21-21 15,1 20-15,-22-20 0,1 0 0,-1-1 16,0 1-16,1-21 0,-22 20 15,0-20-15,0-22 0,0 22 0,0-1 16,-21-21-16,22 22 0,-22-1 16,0 1-16,0-1 0,0 22 0,0 0 15,0 21-15,0-1 16,0 44 0,0-1-16,0 21 0,0 0 15,-22 22-15,22-22 0,-21 43 16,0-22-16,0 1 0,0-1 0,21 1 15,-21-1-15,21 1 0,-22-22 16,22 22-16,0-22 0,0 0 0,0 1 16,0-22-16,0 21 0,0-21 15,22 1-15,-1-1 0,0-21 16,0 0-16,0 0 16,0 0-16,1 0 0,-1 0 0,0-21 0,-21-1 15,21 1-15,0-21 16,-21 21-16,0-22 0</inkml:trace>
  <inkml:trace contextRef="#ctx0" brushRef="#br0" timeOffset="2296.19">4932 1185 0,'-21'0'0,"42"0"0,-42 22 0,42-22 31,0 0-31,0 0 16,21-22-16,1 22 15,-1-21-15,0 21 0,1-21 0,-1 0 16,22 21-16,-22-21 0,21 0 16,-20 21-16,-1 0 0</inkml:trace>
  <inkml:trace contextRef="#ctx0" brushRef="#br0" timeOffset="3748.44">5821 1439 0,'0'0'0,"0"22"0,21-22 16,0 0-16,0 0 15,0-22-15,1 22 0,-1-21 16,0 0-16,0 0 0,0 0 16,0 0-16,1-1 0,-22 1 0,0 0 15,0-21-15,0 21 0,0-1 16,0 1-16,-22 0 0,1 21 0,0 0 15,0 0-15,-21 0 0,20 0 16,-20 0-16,0 21 0,-1 0 0,22 1 16,-21-1-16,0 0 0,20 21 15,1-21-15,0 22 0,0-22 0,21 21 16,0-21-16,0 1 16,0 20-16,0-21 0,0 0 0,21 0 15,0 1-15,0-22 0,1 21 16,-1-21-16,0 0 0,0 0 0,21 0 15,-20-21-15,-1-1 0,21 22 16,-21-21-16,0 0 0,1-21 0,-1 21 16,0-1-16,0-20 0,0 0 15,0-1-15,1 22 0,-22-21 16,0 0-16,0 20 0,0-20 0,21 21 16,-21 0-16,0 0 15,0 42 1,0 0-1,0 0-15,0 21 0,0-20 0,0 20 16,-21 0-16,21 1 0,0-22 16,0 21-16,0-21 0,0 22 0,0-22 15,0 21-15,21-21 0,0 0 16,0 1-16,0-22 0,0 21 0,1-21 16,-1 0-16,21 0 0,-21 0 15,0-21-15,22-1 0,-22 22 0,0-21 16,21-21-16,-20 21 0,-1-22 15,0 22-15,21-21 0,-21-22 0,-21 22 16,22-21-16,-1-1 0,0 1 16,0-1-16,-21-21 0,21 22 15,0 21-15,-21-22 0,0 22 16,0-1-16,0 1 0,0 21 0,0 0 16,0 42 15,-21 21-31,0-21 0,0 22 0,0 20 15,0 1-15,21-22 0,-22 22 16,1-1-16,21 1 0,0-1 0,0 1 16,0-22-16,0 0 0,0 22 15,0-43-15,0 21 0,0-21 0,0 22 16,21-22-16,1 0 16,-1-21-16,0 0 0,0 0 15,21 0-15,-20 0 0,20-21 16,-21 0-16,21 0 0,-20-1 0,20 1 15,0 0-15,-21 0 0,22-21 16,-22 20-16,21-20 0,-21 21 0,1 0 16,-1-22-16,0 43 0,-21-21 15,21 21-15,-21 21 16,0 1 0,0-1-16,0 0 0,-21 21 0,21-21 15,-21 22-15,21-22 0,0 21 16,0-21-16,0 22 0,0-22 0,0 0 15,0 21-15,21-20 16,0-1-16,0-21 0,-21 21 0,21-21 16,1 0-16,-1 0 0,0 0 15,0 0-15,21-21 0,-20 21 0,-1-21 16,0-1-16,21 1 0,-21-21 16,1 21-16,20 0 0,-21-22 0,0 22 15,22-21-15,-22 21 0,0-1 16,0 1-16,0 0 0,0 0 0,1 21 15,-1 0-15,-21-21 0,21 21 16,0 0 15,-21-21 63,-21 21-78,0 0-1,0 0-15,-1 0 0,1 21 16,0 0-16,0 0 16,21 0-16,-21 0 0,0 1 15,21 20-15,0-21 0,0 0 16,0 0-16,-22 22 0,22-22 0,0 0 15,0 0-15,0 0 0,22 1 16,-22-1-16,21 0 0,0-21 0,0 0 16,0 0-16,0 0 0,1 0 15,-1 0-15,0 0 0,21 0 0,-21 0 16,1-21-16,-1 0 0,0-1 16,0 1-16,0 0 0,22-21 0,-22 21 15,0-22-15,-21 22 0,21-21 16,0-1-16</inkml:trace>
  <inkml:trace contextRef="#ctx0" brushRef="#br0" timeOffset="3957.32">7641 889 0,'42'0'0,"-84"0"0,21 0 0,0 0 0,0 0 16,-1 0-16,1 0 15,0 0 48</inkml:trace>
  <inkml:trace contextRef="#ctx0" brushRef="#br0" timeOffset="4168.21">6540 1101 0,'0'0'15,"-21"21"-15,0 0 0,0-21 0,21 21 16,21-21 0,21 0-1,-20 0-15,20 0 0,0 0 16,1 0-16,-22 0 0,21-21 15,0 21-15,-20 0 0,20 0 0,-21-21 16,0 21-16,0 0 0,-21-21 16</inkml:trace>
  <inkml:trace contextRef="#ctx0" brushRef="#br0" timeOffset="5156.35">9186 1482 0,'0'0'0,"0"-21"0,0-64 16,0 64-16,0 0 15,0-1-15,0 1 0,0 0 0,0 0 16,0 42 15,-21 21-31,21-20 16,0-1-16,0 21 0,0 0 16,0-20-16,-21 20 0,21 0 15,-21 1-15,21-22 0,0 21 0,0-21 16,0 0-16,-21 1 0,21-1 15,-22 0-15,22 0 0,-21-21 32,0 0-32,21-21 15,0 0-15,0 0 0,0-1 16,0 1-16,0-21 0,0 21 0,21-22 16,-21 1-16,21 21 0,1-21 15,-1-1-15,0 22 0,21-21 0,-21 21 16,1-1-16,20 1 15,-21 0-15,0 21 0,22 0 0,-22 0 16,0 0-16,0 0 0,0 21 16,0 0-16,1 1 0,-1-1 0,-21 0 15,21 21-15,-21-21 0,0 22 16,0-22-16,0 21 0,0-21 0,0 22 16,0-22-16,-21 21 0,21-21 15,-21 1-15,21-1 0,-22-21 16,22 21-16,0-42 31,0 0-31,0-1 16,0 1-16,0-21 0,0 21 15,0 0-15,22-22 0,-22 1 16,21 21-16,0-22 0,21 1 16,-21 21-16,22 0 0,-22-22 0,21 43 15,1-21-15,-1 0 0,0 21 16,1 0-16,-22 0 0,21 21 0,-21-21 15,22 21-15,-43 1 0,21-1 16,-21 21-16,0-21 0,0 0 0,0 22 16,0-22-16,0 0 0,-21 21 15,-1-20-15,1-1 0,0 0 0,0 0 16,21 0-16,-21 0 0,0 1 16,-1-22-16,22-22 46,0 1-46,22 21 0,-1-21 0,0 0 16,0 0-16</inkml:trace>
  <inkml:trace contextRef="#ctx0" brushRef="#br0" timeOffset="5537.13">10223 1524 0,'22'0'15,"-22"21"-15,21-21 16,0 0-16,0 0 15,0 0-15,0 0 0,1 0 16,-1 0-16,21 0 0,-21-21 0,0 0 16,22 21-16,-22-21 0,21 21 15,-21-21-15,1-1 0,-1 22 0,0-21 16,0 0-16,-21 0 0,21 0 16,-21 0-16,0-1 0,0 1 0,0 0 15,-21 0-15,0 21 0,0 0 16,0 0-16,-1 0 0,1 0 0,0 0 15,-21 0-15,21 21 0,-1 0 16,-20 22-16,21-22 0,0 0 16,0 21-16,-1-21 0,1 22 15,21-1-15,0-21 0,0 22 0,0-22 0,0 21 16,0-21-16,0 0 16,21 1-16,1-1 0,-1 0 0,0-21 15,0 21-15,21-21 0,-20 0 16,-1 0-16,21 0 0,0 0 0,-20 0 15,20-21-15,0 0 0,1 0 16,-1-1-16,0 1 0,1-21 0</inkml:trace>
  <inkml:trace contextRef="#ctx0" brushRef="#br0" timeOffset="5835.96">11388 974 0,'0'0'0,"0"-106"16,0 64-1,0 20-15,0 1 16,0 0-16,0 42 16,-22 22-1,22-22-15,0 21 0,-21 0 0,0 1 16,21 20-16,-21 1 0,0-22 16,0 22-16,21-1 0,-22-21 0,1 22 15,0-1-15,0-20 0,0 20 16,0-20-16,21-1 0,0 0 15,-22 1-15,22-22 0,0 0 0,0 21 16,0-21-16,0 1 16,22-22-1,-1 0-15,0-22 0,-21 1 16,42 0-16,-21 0 0,1-21 0,-1-1 16</inkml:trace>
  <inkml:trace contextRef="#ctx0" brushRef="#br0" timeOffset="6663.99">11747 826 0,'0'0'16,"0"-22"-16,0 1 0,-21 21 31,0 21-31,21 22 16,-21-22-16,21 42 0,0-20 0,-21-1 15,0 22-15,-1-1 0,22-21 16,0 22-16,-21-1 0,0-20 0,0-1 15,21 22-15,-21-22 0,21 0 16,0 1-16,-21-22 0,21 21 0,0-21 16,-22 0-16,22 1 0,0-1 15,0-42 17,22-1-32,-1 1 15,0 0-15,-21 0 0,21 0 0,0-22 16,0 22-16,-21 0 0,22 0 15,-1 0-15,0 0 0,0 21 16,-21-22-16,21 22 0,-21 22 16,0-1-16,21-21 15,-21 21-15,0 0 0,0 0 16,0 22-16,0-22 0,0 0 0,0 0 16,22 0-16,-22 0 0,0 1 15,21-1-15,0 0 0,-21 0 0,21-21 16,0 0-16,0 21 15,1-21-15,-1 0 0,0 0 0,0 0 16,21 0-16,-20-21 0,20 21 0,-21-21 16,0 0-16,22 0 0,-22-22 15,0 22-15,0 0 0,0-21 0,0 20 16,1 1-16,-22 0 0,0 0 16,21 0-16,-21 0 15,0 42 1,0 0-16,-21-21 15,21 21-15,0 21 0,-22-20 16,22-1-16,0 0 0,0 0 16,0 0-16,0 22 0,0-22 15,22 0-15,-1 0 0,-21 0 16,42-21-16,-21 0 0,0 21 0,1-21 16,20 0-16,-21 0 0,0 0 15,22 0-15,-22-21 0,0 0 0,21 0 16,-21 0-16,1 0 0,-1-1 15,0-20-15,-21 21 0,21-21 0,-21-1 16,0 22-16,0-21 0,0 21 16,0-22-16,-21 22 0,21 0 0,-21 21 15,-22-21-15,22 21 0,0 0 16,-21 0-16,21 0 0,-1 21 16,-20-21-16,21 21 0,0 0 15,21 0-15,0 1 0,-21-1 0,21 0 16,0 0-16,0 0 0,0 0 15,0 1-15,21-1 0,0-21 0,0 21 16,0 0-16,0-21 0,1 0 16</inkml:trace>
  <inkml:trace contextRef="#ctx0" brushRef="#br0" timeOffset="7308.72">13483 1376 0,'0'0'0,"0"-21"0,-21 0 0,0 21 15,0-22-15,-1 22 0,1 0 16,0 0-16,0 0 0,-21 0 0,20 0 16,-20 0-16,0 0 0,21 22 15,-22-1-15,1 0 0,21 0 0,-22 0 16,22 0-16,0 22 0,0-22 15,21 21-15,0 1 0,0-22 0,0 21 16,0 0-16,0-20 0,0 20 0,21-21 16,0 0-16,0 0 15,1 1-15,20-1 0,-21 0 0,21-21 16,-20 0-16,20 0 0,-21 0 16,21 0-16,-20 0 0,20-21 0,-21 21 15,0-21-15,0-1 0,22 1 16,-22-21-16,0 21 0,0-22 0,0 1 15,1 0-15,-1-1 0,0-20 16,0 21-16,-21-22 0,42 1 0,-20-1 16,-1 1-16,-21-1 0,21-21 15,0 22-15,0-1 0,-21 1 0,21 21 16,-21-1-16,0 1 0,0 21 16,0-22-16,0 22 15,0 42 1,-21 1-16,0-1 0,0 21 0,0 22 15,0-1-15,-1 1 0,-20-1 16,21 22-16,0-22 0,0 22 0,-1-22 16,1 1-16,0 21 0,21-22 0,0 1 15,0-22-15,0 21 0,0-20 16,0-1-16,0 0 0,0-20 0,0 20 16,21-21-16,0 0 0,1-21 15,-1 21-15,21-21 0,-21 0 0,22 0 16,-22 0-16,21-21 0,0 21 15,1-21-15,-22 0 0,21 0 16,1 0-16,-22-22 0,21 1 16,-21 21-16,0-22 0,1 1 0,-1 0 15,-21-1-15</inkml:trace>
  <inkml:trace contextRef="#ctx0" brushRef="#br0" timeOffset="7595.64">10753 1270 0,'-22'0'0,"44"0"0,-22 0 16,21 0-16,21 0 15,0 0-15,1 0 0,20-21 16,1 0-16,-1 21 0,1 0 0,-1-21 16,1 21-16,-22 0 0,22 0 15,-22-22-15,0 22 0,-21 0 0,22 0 16,-22 0-16</inkml:trace>
  <inkml:trace contextRef="#ctx0" brushRef="#br0" timeOffset="8623.98">3662 2455 0,'0'0'0,"-85"0"15,-42 0 1,64 0-16,-1 0 0,1 0 0,-1 0 0,-21 0 15,22 0-15,-1 0 0,-20 0 16,20 0-16,-20-21 0,-1 21 0,21 0 16,-20 0-16,-1-21 0,0 21 15,22-21-15,-22 21 0,22-21 16,-1 21-16,1 0 0,-1-21 0,22 21 16,-22 0-16,1 0 15,21 0-15,-1 0 0,1-22 16,0 22-16,20 0 0,-20 0 0,21 0 15,0 0-15,0 0 16,42 0 15,0 0-31,0 0 0,0 0 16,22 0-16,-22 0 0,21 0 16,22 0-16,-22 0 0,21 0 0,1 0 15,21 22-15,-1-22 0,22 0 16,21 0-16,0 0 0,0 0 0,0 0 15,0-22-15,21 22 16,0 0-16,1 0 0,20-21 0,-21 21 16,21-21-16,1 21 0,-1 0 15,22-21-15,-1 21 0,1 0 0,-1-21 16,1 21-16,-1 0 0,22-21 16,-22 21-16,1-22 0,20 22 0,1 0 15,0-21-15,-22 21 0,22 0 16,0-21-16,-1 21 0,1 0 0,0-21 15,-22 21-15,22 0 0,-1 0 16,-20 0-16,21 0 0,-1 0 16,-20 0-16,20 0 0,-20 0 15,21 0-15,-1 0 0,-20 21 0,-1-21 16,1 0-16,-22 0 0,22 21 16,-43-21-16,21 0 0,-42 0 0,21 0 15,-21 0-15,-21 0 0,21 0 16,-42 0-16,21 0 0,-22 0 0,-20 0 15,20 0-15,-41 0 0,20 0 0,-20 0 16,-22 0-16,21 0 0,-21 0 16,0 0-16,1 0 0,-1 0 0,-42 0 62,-22-21-62,22 21 16,0-21-16,-21 21 0</inkml:trace>
  <inkml:trace contextRef="#ctx0" brushRef="#br0" timeOffset="41552.58">4826 3789 0,'-21'0'0,"0"0"16,-1 0 15,22 21-15,22 0-1,-1 0-15,0 1 16,0-1-16,-21 0 16,21 0-16,0 0 0,-21 0 0,0 22 15,22-22-15,-1 0 0,-21 0 16,0 0-16,21 1 0,0-1 0,0 0 15,0-21 1,1 0-16,-1 0 0,-21-21 16,21 0-16,-21-1 0,0 1 15,21 0-15,0 0 0,0-21 0,-21 20 16,0-20-16,22 21 0,-1-21 16,-21-1-16,21 1 0,-21 0 15,21-1-15,0 1 0,-21 0 16,21 20-16,1-20 0,-1 0 0,-21 21 15,21-1-15,-21 1 0,21 21 16,0 0-16,0 0 0,1 0 16,-1 0-16,0 21 15,-21 1-15,21-22 0,0 21 16,-21 0-16,21 0 0,1-21 16,-22 21-1,0-42 16,0 0-31,0 0 16,0 0-16,0-1 16,0 1-16,0 0 0,0 0 0,0 0 15,-22 0-15,1-1 0,21 1 16,-21 21-16,21-21 0,-21 21 16,0 0-1,21 21-15,-21-21 0,21 21 0,-22 22 16,22-22-16,-21 21 0,0-21 15,21 22-15,0-1 0,-21 0 16,0-20-16,21 20 0,0 0 0,0-21 16,0 22-16,0-22 0,0 21 15,0-21-15,0 1 0,21-1 16,0 0-16,0 0 0,22 0 16,-22-21-16,21 0 0,-21 0 0,22 0 15,-1 0-15,-21 0 0,21 0 16,1-21-16,-1 0 0,0 0 0,1 0 15,-1-1-15,-21-20 0,22 21 16,-22-21-16,0-1 0,0 1 0,0 0 16,0-22-16,1 22 0,-22-22 15,0 1-15,0 20 0,21-20 0,-21 21 16,0-22-16,0 22 0,21-1 16,-21 22-16,0-21 0,0 21 15,0 0-15,0-1 0,0 1 16,0 42-1,0 1 1,0-1-16,-21 21 0,21 0 0,-21 1 16,21-1-16,-22 22 0,22-22 15,0 21-15,0 1 0,-21-1 16,21-20-16,0 20 0,0-20 0,0-1 16,0 0-16,0 1 0,21-1 15,-21-21-15,22 21 0,-1-20 16,0-1-16,0 0 0,21 0 0,-20-21 15,-1 0-15,21 0 0,0 0 0,-20 0 16,20 0-16,0 0 0,1 0 16,-1-21-16,-21 0 0,21 21 15,1-21-15,-22-1 0,21 1 0,-21-21 16,1 21-16,-1 0 0,0-1 16,0-20-16,0 0 0,-21 21 0,0-22 15,0 22-15,0-21 0,0 21 16,0-1-16,0 1 0,0 0 15,-21 21-15,0 0 0,0 0 0,0 0 16,-1 0-16,1 0 0,0 0 16,0 21-16,0 0 0,-22 1 15,22 20-15,0-21 0,0 21 0,0-20 16,0 20-16,-1-21 0,22 21 16,0-20-16,0 20 0,0-21 15,0 0-15,0 22 0,0-22 0,0 0 16,22 0-16,-1 0 0,0 0 15,0-21-15,0 22 0,0-22 0,1 0 16,-1 0-16,0 0 0,0 0 16,0 0-16,22-22 0,-43 1 0,21 0 15,0 21-15,0-42 0,0 21 16,0-1-16,-21-20 0,22 21 16,-22-21-16,21 20 0,-21-20 0,0 21 15,21-21-15,-21 20 0,21 1 16,-21 0-16,0 0 0,0 0 15,0 42 1,0 0 0,0 21-16,0-20 15,0-1-15,0 0 0,-21 0 0,21 21 16,0-20-16,0-1 0,0 0 16,0 0-16,0 0 0,0 0 0,21 1 15,0-1-15,0 0 16,1-21-16,-1 0 0,0 0 15,0 0-15,0 0 0,0 0 16,1 0-16,-1 0 0,21-21 0,-21 0 16,22 21-16,-22-22 0,21 1 15,0-21-15,1 21 0,-1-22 0,0 22 16,-20-21-16,20 0 0,-21 20 16,0-20-16,-21 21 0,0 0 0,0 0 15,0-1-15,-21 22 31,0 22-31,0-1 0,21 0 16,0 0-16,0 0 0,0 0 0,0 1 16,0-1-16,0 21 15,0-21-15,0 0 0,0 1 16,0-1-16,0 0 0,0 0 16,21 0-16,0 0 15,-21 1 1,-21-44 15,0 22-15,21-21-16,-21 21 0,-1 0 0,1-21 15,21 0-15,-21 21 16,0 0-16,0 0 31,21 21-31,0 0 0,0 0 16,0 1-16,0-1 15,21 0-15,0-21 16,0 21-16,0-21 16,1 21-16,-1-21 0,0 0 0,21 0 15,-21 0-15,22 0 0,-1 0 16,0 0-16,22-21 0,-22 0 0,1 21 16,-1-21-16,21 0 0,-20-1 15,-22 1-15,21-21 0,1 21 16,-22 0-16,0-22 0,0 1 0,0 21 15,-21-22-15,21 22 0,-21 0 16,0-21-16,0 21 0,0-1 0,0 1 16,-21 21-16,0 0 15,0 0-15,0 0 0,0 21 16,21 1-16,0-1 0,0 0 16,0 0-16,0 21 0,0-20 0,0-1 15,0 0-15,0 0 0,0 21 16,21-20-16,0-1 0,-21 0 0,0 0 15,21-21-15,0 21 0,-21 0 16,21 1-16,-21-1 0,0 0 16,0 0-16,0 0 15,0 0 1,-21-21-16,-21 0 0,21 0 16,0 22-16,-1-22 0,1 0 0,0 0 15,0 0-15,0 0 0,0 0 16,-1 0-16,44-22 47,-1 1-47,0 21 0,0-21 0</inkml:trace>
  <inkml:trace contextRef="#ctx0" brushRef="#br0" timeOffset="42720.52">10160 3196 0,'0'-21'15,"0"0"16,0 0 126,0 0-110,0-1 31,0 1-31,-21 21 78,0 21-125</inkml:trace>
  <inkml:trace contextRef="#ctx0" brushRef="#br0" timeOffset="43820.47">1376 3852 0,'0'0'0,"0"-21"0,21 0 16,-21-21-16,0 21 0,0-1 16,0 1-16,0 0 0,0 0 15,0 0-15,0 0 0,0-1 16,-21 22-1,21 22 1,-21-1-16,-1 21 0,1 0 16,21 22-16,-21 21 0,0-1 0,0 22 15,0-21-15,-1 21 0,1-1 16,0 22-16,0-21 0,0 0 16,0 0-16,-1 0 0,1 0 0,0-22 15,21 1-15,0-22 0,-21 1 16,21-1-16,0-20 0,0-1 15,0 0-15,0-20 0,0-1 16,0 0-16,0 0 0,0-42 16,0-21-1,0 20-15,0-20 0,0 0 16</inkml:trace>
  <inkml:trace contextRef="#ctx0" brushRef="#br0" timeOffset="44179.79">889 3979 0,'0'0'0,"-21"-21"0,0-42 16,21 20-16,0 22 16,0 0-16,21 0 0,0 0 15,21 0-15,-21-1 0,43 1 0,-22 0 16,22 0-16,-1 21 0,-20 0 15,20 0-15,-21 0 0,1 21 16,-1 0-16,0 0 0,-42 22 0,0-1 16,0 0-16,0 1 0,-21 20 15,0-20-15,-21 20 0,-22-21 16,22 22-16,0-22 0,-1 1 0,1-22 16,0 21-16,20-21 15,-20 0-15,21 1 0,0-1 0,42-21 47,0-21-47,21 21 0,-20-22 0,-1 1 16,21 0-16,-21 0 0,22-21 15</inkml:trace>
  <inkml:trace contextRef="#ctx0" brushRef="#br0" timeOffset="44619.81">1736 3768 0,'0'0'0,"0"-21"16,0 42 0,0 0-16,0 0 15,0 21-15,0-20 0,0 20 0,0 0 16,0 1-16,0-1 0,0 0 16,0-21-16,0 22 0,0-1 15,0-21-15,0 0 0,0 1 0,0-1 16,21-21-16,0 0 15,0 0-15,0 0 0,0-21 16,1 21-16,-1-22 0,0-20 0,0 21 16,0-21-16,0-1 15,1 1-15,-1 0 0,-21 20 0,21-20 16,-21 0-16,21 21 0,-21-22 16,0 22-16,0 0 15,0 42 1,0 0-16,0 0 15,0 1-15,-21 20 0,21-21 0,0 21 16,-21 1-16,21-1 0,0-21 16,0 22-16,0-22 0,0 21 15,0-21-15,0 0 0,0 1 0,21-22 16,0 0-16,0 0 16,0 0-16,1 0 0,-1 0 15,0-43-15,21 22 0,-21 0 16,22-21-16</inkml:trace>
  <inkml:trace contextRef="#ctx0" brushRef="#br0" timeOffset="46133.64">2625 3302 0,'0'0'0,"0"-21"0,0 0 0,0 0 16,-22 42-1,22 0-15,-21 0 0,0 21 0,21 1 16,0-1-16,0 0 0,0 22 15,-21-22-15,21 22 0,0-22 16,0 0-16,-21 22 0,21-22 16,0 1-16,0-1 0,0 0 15,0 1-15,-21-22 0,21 21 0,0-21 16,0 0-16,-22 1 0,22-1 16,0-42 15,0-1-31,0 1 15,0-21-15,0 21 0,0 0 0,0-1 16,0-20-16,22 21 0,-1 0 16,0 0-16,0-1 0,0 1 0,0 0 15,22 21-15,-22 0 16,21 0-16,1 0 0,-22 0 0,21 0 16,-21 0-16,22 21 0,-22-21 15,0 21-15,-21 1 0,0-1 16,21 0-16,-21 0 0,0 0 0,0 0 15,0 1-15,0-1 0,0 0 16,-21 0-16,0 0 0,0 0 0,-1-21 16,1 0-16,0 22 0,0-22 15,0 0-15,0 0 0,-1 0 16,1-22-16,0 22 0,21-21 16,-21 21-16,0 0 15,21 21 16,0 1-31,21-22 0,0 21 16,-21 0-16,21-21 0,22 21 16,-22-21-16,0 0 0,0 0 0,21 0 15,-20 0-15,20 0 0,-21 0 16,0 0-16,22 0 0,-22 0 0,21-21 16,0 0-16,1 0 0,-22-1 15,21 1-15,1-21 0,-22 0 0,21 20 16,-21-20-16,22 0 0,-22-1 15,21-20-15,-21 21 0,0-1 16,1-20-16,-1 20 0,-21 1 16,21 0-16,-21-1 0,0 1 0,0 21 15,0 0-15,0 0 0,0-1 16,0 44 0,-21-1-1,21 0-15,-21 21 0,-1 1 16,22-1-16,0 0 0,0 1 0,-21-1 15,21 0-15,-21 1 0,21-1 16,0 0-16,0 1 0,0-1 16,0 0-16,0 1 0,0-22 0,0 21 15,0-21-15,21 0 0,0 1 16,1-22-16,-1 0 0,0 0 16,0 0-16,0 0 0,0 0 0,1 0 15,-1-22-15,0 1 0,0 21 16,0-21-16,-21-21 0,21 21 0,-21-1 15,22 1-15,-22 0 0,21 0 16,-21 0-16,0 0 0,0-1 16,0 1-16,0 42 31,0 1-31,0-1 16,0 0-16,0 21 0,0-21 0,0 1 15,0 20-15,0-21 0,0 0 16,0 0-16,0 1 0,0-1 15,0 0-15,21-21 0,0 0 0,0 0 16,22 0-16,-22 0 0,0 0 16,21 0-16,-21 0 0,1-21 0,20 0 15,-21-1-15,0 1 0,22 0 16,-22-21-16,0 21 0,0-1 0,0-20 16,0 21-16,1 0 0,-1 0 15,0-1-15,-21 1 0,21 0 0,0 21 16,-21-21-1,21 21-15,1 0 0,-1 0 47,0 0-31,0 0 0,0 0-1,0 0-15,-21-21 31,0 0-15,-21 21-16,0 0 16,0 0-16,0 0 15,0 0 1,-1 0-16,1 21 0,0-21 16,21 21-16,-21 0 0,0 0 15,21 22-15,-21-22 0,21 21 0,-22 22 16,22-43-16,0 21 15,0-21-15,0 0 0,0 1 0,0-1 16,0 0-16,0 0 0,22 0 16,-1-21-16,0 0 0,0 0 15,0 0-15,0 0 0,1 0 16,-1-21-16,0 21 0,0-21 0,0 0 16,0 21-16,-21-21 15,22-1-15,-1 1 0,-21 0 0,0 0 16,0 0-16,21 0 0,-21-22 15</inkml:trace>
  <inkml:trace contextRef="#ctx0" brushRef="#br0" timeOffset="46532.41">4000 3323 0,'0'0'0,"-21"0"0,-21 21 15,21-21-15,0 22 0,21-1 16,21-21 0,0 0-16,0 0 15,0 0-15,0 0 0,1 0 16,-1 0-16,0 0 0,0-21 0,-21-1 15,0 1 1,0 0-16,0 0 0,-21 0 16,0 21-16,0 0 15,-1 0-15,1 0 0,0 0 16,0 0-16,0 0 0,0 21 16,-1 0-16,1 0 0,21 0 0,0 1 15,0-1-15,0 0 0,0 0 16,0 0-16,21 0 0,1 1 15,-1-1-15,0-21 0,0 0 16,0 0-16,22 0 0</inkml:trace>
  <inkml:trace contextRef="#ctx0" brushRef="#br0" timeOffset="48672.21">9927 3239 0,'0'0'0,"0"-22"15,21 22 1,-21-21-16,21 21 0,1-21 16,-22 0-16,21 21 0,0-21 15,0 21 1,-21-21-16,21 21 0,-21-22 16,21 22-1,-42 0 1,21 22-1,0-1-15,-21 21 0,0 0 16,21 1-16,-42 20 0,-1-20 0,22 20 16,-21 1-16,-22-1 0,22 1 0,-22-1 15,22 1-15,-21-1 0,20-21 16,22 22-16,-42-43 0,41 21 16,1-20-16,21-1 0,0 0 0,-21-21 15,21-21 1,21 0-16,0-1 15,1-20-15,-1 0 0,-21 21 16,21-22-16,0 1 0,0 0 0,-21-1 16</inkml:trace>
  <inkml:trace contextRef="#ctx0" brushRef="#br0" timeOffset="49032.15">10435 2709 0,'-42'0'0,"21"0"0,-1 0 0,1 0 16,0 0-16,0 0 0,0 0 0,0 0 16,-22 0-16,22 22 0,-42 20 0,41 0 15,1 1-15,-21-1 0,0 64 16,20-64-16,1 22 0,0-1 0,0 1 15,21-1-15,0 1 0,0-1 0,0-21 16</inkml:trace>
  <inkml:trace contextRef="#ctx0" brushRef="#br0" timeOffset="49800.62">11239 7684 0,'0'0'0,"43"0"0,-1 0 0,43 0 0</inkml:trace>
  <inkml:trace contextRef="#ctx0" brushRef="#br0" timeOffset="55060.14">10202 3281 0,'0'0'0,"21"0"0,-21-21 15,0 0-15,0-1 16,0 1 0,-21 21-1,0 0-15,0 0 16,0 0-16,0 0 15,-1 21-15,1 1 0,0-1 0,0 21 16,0-21-16,0 22 0,-1 20 16,1-21-16,0 22 0,0-22 0,0 22 15,0-22-15,-22 22 0,22-1 16,0-21-16,0 22 0,0-22 0,-1 1 16,1-1-16,0 0 0,0 1 15,21-22-15,-21 0 0,21 21 16,-21-21-16,-1-21 0,22 22 0,0-1 15,-21-21 1,21-21 0,0-1-16,0 1 15,0 0-15,0-21 0,0 21 0,0-22 16,21 22-16,1-21 0,-22-1 16,21 22-16,0 0 0,0-21 0,-21 21 15,21-1-15,0 22 0,-21-21 0,0 0 16,22 21-16,-1 0 15,0 0-15,0 0 0,0 0 16,0 0-16,1 21 0,-1 0 16,0 1-16,0-22 0,0 21 0,0 0 15,1 0-15,-1 0 0,0 0 0,0-21 16,0 22-16,0-1 0,22-21 16,-22 0-16,0 21 0,0-21 0,0 0 15,1 0-15,20 0 0,-21 0 16,0 0-16,22-21 0,-22 0 0,0 21 15,0-22-15,0 1 0,0 0 16,1 0-16,-1 0 0,0 0 0,-21-22 16,21 22-16,-21-21 0,0-1 15,0 1-15,0-21 0,0 20 16,0-20-16,0-1 0,0 1 0,-21-1 16,0 22-16,0-22 0,-1 1 15,1 21-15,-21-1 0,21 1 0,-22 0 16,22-1-16,-21 22 0,0 0 15,-1-21-15,1 42 0,0-22 0,-1 1 16,1 21-16,0 0 0,-1 0 16,1 0-16,0 21 0,20-21 0,-20 43 15,21-22-15,-21 21 0,20 1 16,1-1-16,0 0 0,21 22 0,0-1 16,0 22-16,0-22 15,0 1-15,0 21 0,21-22 0,0 1 16,1-1-16,20 1 0,-21-22 15,21 21-15,-20-20 0,20-1 0,0 0 16,1 1-16,-1-22 0,0 21 0,1-21 16,-1 1-16,0-22 0,1 21 15,-1-21-15,21 0 0,-20 0 0,20-21 16,-20-1-16,20 22 0,-21-42 16,22 21-16,-1 0 0,-20-22 0,-1 22 15,0-21-15,1 21 0,-1-22 16,0 22-16,-20-21 0,-1 0 0,0 20 15,0-20-15,-21 21 0,0-21 16,0 20-16,0-20 0,0 21 16,0 0-16,0 0 0,-21 21 15,0 0 1,0 0-16,21 21 0,-22 0 16,22 21-16,0-21 0,-21 1 15,21 20-15,0-21 0,0 21 0,0-20 16,0-1-16,0 21 0,21-21 0,-21 22 15,22-22-15,-1 0 0,0 0 16,0 0-16,0 0 0,0 1 16,22-22-16,-22 0 0,0 0 0,0 0 15,22 0-15,-22 0 0,21 0 16,-21 0-16,0-22 0,22 1 0,-22 21 16,0-21-16,0 0 0,0 0 15,1 0-15,-1-1 0,0-20 0,-21 21 16,0 0-16,0 0 0,0-1 15,0 1-15,0 0 0,0 0 0,0 0 16,0 42 15,0 0-15,0 0-16,-21 0 0,21 1 0,0-1 16,-21 0-16,21 0 0,0 0 0,-22 0 15,22 1-15,0-1 16,0 0-16,0 0 0,0 0 15,0 0-15,0-42 47,0 0-47,0 0 0,0-21 16,0 20-16,0 1 0,22 0 16,-22 0-16,21 0 0,-21 0 15,21-1-15,0 1 0,-21 0 0,0 0 16,21 21-16,0 0 0,-21-21 0,22 21 15,-1 0 1,-21 21-16,21 0 0,-21 0 16,0 0-16,0 1 15,0-1-15,0 0 0,21 0 0,-21 0 16,0 0-16,0 1 0,21-1 16,-21 0-16,0 0 0,21-21 15,1 21-15,-1-21 16,0 0-16,0 0 0,0 0 15,0 0-15,1 0 0,-1-21 16,0 0-16,21 0 0,-21 0 16,1-1-16,20 1 0,-21 0 15,0-21-15,22 21 0,-22-1 0,0 1 16,0-21-16,0 21 0,-21 0 16,21 21-16,-21-22 0,22 1 0,-22 42 46,0 1-46,0-1 0,0 0 16,0 0-16,0 0 0,0 0 0,0 22 16,0-22-16,-22 0 0,22 0 0,0 0 15,0 1-15,0-1 0,0 0 16,0 0-16,0 0 0,22-21 0,-1 0 16,0 21-16,0-21 0,0 0 15,0 0-15,22 0 0,-22 0 16,0-21-16,21 0 0,-20 21 0,20-21 15,-21 0-15,0 0 0,0-1 16,1 1-16,-1 0 0,0-21 0,0 21 16,-21-1-16,21 1 0,-21 0 15,0 0-15,0 0 0,0 42 47,0 0-47,0 0 16,-21 0-16,21 1 0,0-1 0,0 0 15,0 0-15,0 0 0,0 0 16,0 1-16,0-1 0,21 0 16,0-21-16,1 21 15,-1-21-15,0 0 0,0 0 16,0 0-16,22 0 0,-22 0 0,0-21 16,21 0-16,-21 21 0,1-21 0,20-1 15,-21 1-15,0-21 0,-21 21 16,21-22-16,-21 22 0,0-21 0,0 0 15,0-1-15,0 22 0,0-21 16,-21 21-16,0-1 0,0 1 0,0 0 16,-22 0-16,22 21 0,-21 0 15,0 0-15,-1 0 0,22 21 16,-21 0-16,21 0 0,-1 1 0,-20-1 16,21 21-16,0-21 0,21 0 15,0 1-15,-21-1 0,21 0 0,0 0 16,0 0-16,0 0 0,0 1 15,0-1-15,21 0 16,0-21-16,0 0 0,0 0 16,22 0-16,-22-21 0,21 0 0,-21 21 15,22-22-15</inkml:trace>
  <inkml:trace contextRef="#ctx0" brushRef="#br0" timeOffset="55780.63">14309 2921 0,'0'0'0,"21"-21"0,0-43 16,-21 43-16,0 0 0,0 0 16,0 0-16,0 0 0,-21-1 15,0 22-15,-1 0 0,-20 0 16,0 0-16,21 22 15,-22-1-15,1 0 0,21 0 16,-22 0-16,1 22 0,0-22 16,21 21-16,-22-21 0,22 0 0,0 1 15,0 20-15,21-21 0,0 0 16,0 0-16,0 1 16,21-22-16,0 0 0,0 0 15,22 0-15,-22 0 0,21 0 16,-21 0-16,22 0 0,-22 21 0,21-21 15,0 0-15,-20 21 0,20 0 16,-21-21-16,0 21 0,-21 0 0,0 1 16,0-1-16,0 0 0,0 0 15,0 0-15,0 22 0,-21-22 16,-21 0-16,21 21 0,-22-21 0,1 1 16,0 20-16,-22-21 0,22 0 15,-1 0-15,1 1 0,21-22 0,-21 21 16,20-21-16,1 0 0,0 0 15,21 21-15,21-42 32,0 21-32,1 0 15,-1 0-15,0 0 0,0 0 0,0 0 16,22 0-16,-22 0 0,0 0 16,0 0-16,0 21 0,0-21 0,-21 21 15,0 0-15,0 22 0,0-22 16,0 0-16,0 0 0,0 21 15,-21 1-15,0-22 0,0 21 0,0 1 16,0-1-16,-1 0 0,1 1 16,21-1-16,-21-21 0,21 21 0,0-20 15,0 20-15,0-21 0,0 0 0,0 0 16,0 1-16,21-1 0,0-21 16,1 21-16,-1-21 0,21 0 15,-21 0-15,0 0 0,1 0 0,-1 0 16,0 0-16,21-21 0,-21 0 15,1 21-15,-1-22 0,0 1 16,-21 0-16,21 0 0</inkml:trace>
  <inkml:trace contextRef="#ctx0" brushRef="#br0" timeOffset="56684.19">14541 3598 0,'-21'0'16</inkml:trace>
  <inkml:trace contextRef="#ctx0" brushRef="#br0" timeOffset="58256.46">14668 17230 0,'0'0'0,"0"-21"16,-21-1-16,0 1 15,0 0-15,21 0 0,0 0 16,0 0-16,0-1 15,0 1-15,21 0 0,0 0 16,0 0-16,1 21 0,-1-21 16,0-1-16,0 22 0,21 0 0,-20 0 15,-1 0-15,0 0 0,0 0 16,0 22-16,0-1 0,-21 0 0,0 0 16,0 21-16,0-20 0,-21 20 15,0 0-15,0 1 0,0-1 0,0 0 16,-22 22-16,22-22 0,-21 0 15,21 22-15,-1-22 0,-20 1 0,42-1 16,-21 0-16,21 1 0,0-22 16,0 21-16,0-21 0,0 0 0,0 1 15,21-1-15,0-21 16,0 0-16,1 0 0,20 0 0,-21 0 16,0 0-16,22 0 0,-22-21 15,21 21-15,-21-22 0,0 1 0,1 0 16,-22 0-16,0 0 15,0 0-15,-22 21 16,1 0-16,0 0 0,0 0 0,0 0 16,0 0-16,-22 21 0,22 0 15,21 21-15,-21-21 0,21 22 0,0-1 16,0-21-16,0 22 0,0-1 16,0 0-16,21 22 0,-21-22 0,21 0 15,0 22-15,1-22 16,-1 22-16,0-22 0,-21 0 0,21 1 15,0-1-15,-21 0 0,0 1 16,0-1-16,0-21 0,0 22 0,-21-22 16,0 0-16,0 0 0,-22 0 15,22-21-15,-21 21 0,0-21 0,20 22 16,-20-22-16,0 0 0,-1 0 16,22 0-16,-21-22 0,0 1 0,20 0 15,1 0-15,-21-21 0,21-1 16,0 1-16,21 0 0,-22-22 0</inkml:trace>
  <inkml:trace contextRef="#ctx0" brushRef="#br0" timeOffset="60640.43">6583 5652 0</inkml:trace>
  <inkml:trace contextRef="#ctx0" brushRef="#br0" timeOffset="61171.47">6625 5652 0,'0'0'0,"0"-22"31,0 1-15,0 0 0,0 0-1,0 0 1,-21 21 15,21 21-31,0 0 16,0 0-16,0 0 0,0 22 15,0-22-15,-21 21 0,21 1 0,0 20 16,0-21-16,-21 1 0,21 20 16,0 1-16,0-22 0,-22 22 0,22-1 15,-21 22-15,21-22 16,0 1-16,0 20 0,-21-20 0,0-1 15,0 1-15,21-1 0,0-20 16,-21-1-16,21 0 0,-22-20 0,22-1 16,-21-21-16</inkml:trace>
  <inkml:trace contextRef="#ctx0" brushRef="#br0" timeOffset="61576.32">6985 5779 0,'0'21'0,"0"0"16,-21 0-16,21 0 0,-43 22 0,22-22 16,0 21-16,-21-21 0,-1 22 15,22-22-15,-21 0 0,21 0 0,-22 0 16,22-21-16,0 21 0,0-21 0,0 0 15,42 0 17,0 0-32,0-21 15,0 21-15,1-21 0,-1 0 0,0 0 16,0 21-16</inkml:trace>
  <inkml:trace contextRef="#ctx0" brushRef="#br0" timeOffset="62184.37">6562 5609 0,'-22'0'15,"22"-21"1,22 21 0,-1 0-1,0 0-15,0 0 0,21 0 0,-20 0 16,20 0-16,0 0 0,-21 0 15,22 21-15,-1 0 0,0 1 0,-20-1 16,-1 0-16,0 0 0,0 21 16,-21-20-16,0-1 0,0 21 0,0-21 15,-21 0-15,-21 22 0,20-22 16,-20 0-16,0 21 0,21-20 0,-22-1 16,1 0-16,0 0 0,-1-21 15,22 21-15,0 0 0,0-21 16,0 0-16,42 0 31,0-21-31,0 21 16,21-21-16,-20 0 0,-1 0 15,21 21-15</inkml:trace>
  <inkml:trace contextRef="#ctx0" brushRef="#br0" timeOffset="64104.24">7218 5652 0,'0'-22'16,"0"44"15,0-1-31,0 0 16,0 0-16,0 21 0,0-20 0,0 20 16,0-21-16,0 21 0,0-20 0,0 20 15,0-21-15,0 21 0,0-20 16,0-1-16,0 0 0,0 0 0,21 0 15,0-21 1,0 0-16,0 0 0,1 0 0,-1 0 0,0 0 16,0-21-16,0 0 0,22 0 15,-22 21-15,0-43 0,0 22 16,21 0-16,-20 0 0,-1-21 0,0 20 16,-21-20-16,0 21 0,21-21 15,-21 20-15,0 1 0,0 0 0,0 0 16,-21 42 15,0 0-31,21 22 16,-21-22-16,21 0 0,0 21 0,0-21 15,0 22-15,0-22 0,0 21 16,0-21-16,0 1 0,0-1 0,0 0 16,0 0-16,0 0 0,21 0 15,0-21-15,0 0 0,21 0 16,-20 0-16,20 0 0,0 0 0,-21-21 15,22 0-15,-1 0 0,0 0 16,1 0-16,-1-22 0,0 22 0,1-21 16,-1-1-16,-21 1 0,0-21 15,1 20-15,-1 1 0,0 0 0,-21-22 16,0 22-16,0-1 0,0 22 16,0-21-16,0 21 0,0 0 0,0-1 15,-21 22-15,0 0 16,21 22-16,0-1 0,-22 0 15,22 21-15,-21 1 0,21-1 16,-21 0-16,21 1 0,0-1 16,0 21-16,-21-20 0,21-1 0,-21 0 15,21 1-15,-21-22 0,21 21 16,0-21-16,0 1 0,0-1 0,-22 0 16,22-42 15,0 0-31,22-1 15,-22 1-15,21 0 16,0 0-16,-21-21 0,21 20 0,0 1 0,0 0 16,1 0-16,-22 0 0,21 21 15,0-21-15,0 21 0,0 0 16,0 0-16,1 0 0,-1 0 0,0 21 16,0-21-16,-21 21 0,0 0 15,21 0-15,-21 0 0,21 1 0,-21-1 16,0 0-16,0 0 0,0 0 15,0 0-15,0 1 0,-21-1 0,0 0 16,0 0-16,0-21 0,0 0 16,21 21-16,-22-21 0,1 0 15,0 0-15,0 0 0,0 0 16,0 0-16,-1-21 0,1 0 16,0 0-16,0 21 15,21-21-15,-21 21 0,21 21 47,0 0-47,21-21 16,0 21-16,0 0 0,0-21 15,1 0-15,-1 0 0,21 0 0,-21 0 16,0 0-16,1 0 0,20 0 16,-21 0-16,21 0 0,-20 0 0,20-21 15,0 0-15,1 21 16,-1-21-16,0-22 0,-21 22 0,22 0 0,-22-21 15,21-1-15,-21 1 0,1 0 16,-1-1-16,0-20 0,-21 21 16,0-1-16,21 1 0,-21-22 0,0 43 15,0-21-15,0 0 0,0 20 16,0 1-16,0 0 0,-21 21 31,21 21-31,-21 0 0,21 22 16,-21-22-16,21 21 0,0 1 15,0-1-15,0 21 0,-22-20 0,22 20 16,0-20-16,0-1 0,0 0 16,0 1-16,0-1 0,0 0 0,0 1 15,0-22-15,22 0 0,-1 0 16,0 0-16,0 0 0,0-21 0,22 0 16,-22 0-16,0 0 0,21 0 15,-21 0-15,1 0 0,20-21 0,-21 0 16,0 0-16,0 0 0,1 0 15,-1-1-15,0 1 0,-21-21 0,0 21 16,21-22-16,-21 22 0,0 0 0,0 0 16,0 0-16,0 0 0,0 42 47,0 0-47,0 0 0,0 0 0,0 22 0,0-22 15,0 0-15,0 0 0,0 0 16,0 0-16,0 1 0,0-1 15,0 0-15,0 0 0,21-21 0,0 0 16,1 21-16,-1-21 0,0 0 16,0 0-16,0 0 0,0 0 15,22-21-15,-22 0 0,0 21 0,21-21 16,-20 0-16,-1-1 0,21 1 16,-21-21-16,0 21 0,1 0 0,-1-22 15,0 22-15,21 0 0,-21-21 16,1 20-16,-22 1 0,21 21 0,0-21 15,0 21-15,0 0 16,0 0 0,1 0 15,-1 0-15,-21-21-1,0 0 1,0 0-1,-21 21 1,-1 0-16,1 0 0,0 0 16,0 21-16,0 0 0,0 0 15,-1 0-15,1 0 0,0 1 16,0 20-16,0-21 0,0 21 0,-1-20 16,22 20-16,0-21 0,0 21 15,0-20-15,0-1 0,0 0 0,0 0 16,22 0-16,-1 0 0,0-21 0,0 22 15,0-22-15,0 0 0,1 0 16,-1 0-16,21 0 0,-21 0 0,0 0 16,22 0-16,-22-22 0,0 22 15,0-21-15,22 0 0,-22 0 0,-21 0 16,21 0-16,0-1 0,-21 1 16,0 0-16,0-21 0,0 21 15,0-1-15</inkml:trace>
  <inkml:trace contextRef="#ctx0" brushRef="#br0" timeOffset="64288.17">9377 5503 0,'-43'0'15,"22"0"-15,42 0 31,1 0-15</inkml:trace>
  <inkml:trace contextRef="#ctx0" brushRef="#br0" timeOffset="64919.89">11451 6519 0,'0'0'16,"-21"-550"0,21 444-16,0 22 0,0 20 0,0 1 0,0 20 15,0 1-15,0 21 16,21 0-16,0-1 0,-21 1 0,21 21 15,1 0-15,-1 21 0,0 1 16,0-1-16,21 21 0,-20-21 0,-1 22 16,0 20-16,0-21 0,0 1 15,-21 20-15,0-20 0,21-1 0,-21 0 16,0 1-16,0-1 0,0 0 0,0-21 16,0 1-16,0-1 0,0 0 15,0 0-15,0 0 0,22-21 31,-22-21-31,21 0 0,-21 0 16,21 0-16,0-1 0,-21-20 16,21 0-16,0-1 0,1 1 0,-1 0 15,-21-22-15,21 22 0,0-22 0,0 22 16,0 0-16,1-1 0,-1 1 16,-21 21-16,0 0 0,21 0 0,-21-1 15,21 22-15,0 0 31,-21 22-31,0-1 16,21 0-16,-21 0 16</inkml:trace>
  <inkml:trace contextRef="#ctx0" brushRef="#br0" timeOffset="65396.62">12573 5630 0,'0'-21'16,"0"0"-16,0 0 0,0 0 15,-21 21-15,0 0 16,-1 0-16,1 0 0,0 0 16,0 21-16,0-21 0,21 21 15,-21 21-15,-1-20 0,1 20 16,0-21-16,0 21 0,21 1 0,-21-1 15,21 0-15,-21-20 0,21 20 16,0 0-16,0-21 0,0 1 0,0-1 16,21 0-16,0 0 0,0 0 0,21-21 15,-20 0-15,-1 0 16,0 0-16,0 0 0,21 0 0,-20 0 16,-1-21-16,21 0 0,-21 21 15,0-21-15,1 0 0,20-1 0,-42-20 16,21 21-16,-21 0 0,0-22 15,0 22-15,0-21 0,0 0 16,0 20-16,-21 1 0,0-21 0,0 21 16,-1 0-16,1 21 0,0 0 15,0-22-15,0 22 0,0 0 0,-1 0 16,1 0-16,0 22 0,-21-22 16,42 21-16,-21 0 0,-1 0 0,22 0 15,-21-21-15,21 21 0,0 1 16,0-1-16,0 0 0,0 0 15,21 0-15,1-21 0,-1 0 0</inkml:trace>
  <inkml:trace contextRef="#ctx0" brushRef="#br0" timeOffset="65667.98">13229 5673 0,'0'0'0,"-21"0"16,0 0-16,0 0 0,21 21 16,-22 0-16,22 0 0,-21 0 0,21 1 15,0-1-15,-21 21 0,21-21 16,-21 0-16,21 1 0,0-1 0,0 21 16,0-21-16,-21 0 0,21 1 15,0-1-15,-21 0 16,21 0-16,0-42 31,21 0-15,0 0-16</inkml:trace>
  <inkml:trace contextRef="#ctx0" brushRef="#br0" timeOffset="66004.78">13229 5482 0,'0'0'0,"-21"0"15,0 0-15,0 0 16,-1 0-16,1 0 16,0 0-16,21 21 15,0 1 1,21-1-16,0-21 0,1 0 0,-1 0 16,0 0-16,0 0 0,0 0 15,0 0-15,1 0 0,-1 0 0,-21-21 16,0-1-1,0 1 1,-21 21-16,-1 0 0,1 0 16,0 0-16,0 0 0,-21 0 15,20 0-15,1 0 0,0 0 0,0 0 16,0 21-16,0 1 0,-1-22 16,22 21-16,0 0 0,0 0 0,0 0 15,0 0-15,0 1 0,22-1 16,-1 0-16,0 0 0,0 0 0</inkml:trace>
  <inkml:trace contextRef="#ctx0" brushRef="#br0" timeOffset="66564.47">13949 5863 0,'0'0'0,"0"-21"0,0 0 16,0 0-16,0 0 15,-21-1-15,21 1 0,-22 21 16,1-21-16,0 21 0,0 0 0,0 0 16,0 0-16,-22 0 0,22 0 15,0 21-15,0 0 0,0 1 0,-1-1 16,1 0-16,0 21 0,0-21 16,0 1-16,0 20 0,-1-21 0,22 0 15,-21 22-15,21-22 0,0 0 16,0 0-16,0 0 0,21 0 15,1-21-15,-1 22 0,0-22 16,0 0-16,0 0 0,22 0 16,-22 0-16,21-22 0,-21 1 0,22 0 15,-22 21-15,21-21 0,0-21 16,1 20-16,-22 1 0,21-21 0,-21 0 16,1-1-16,20 1 0,-21-22 0,0 22 15,-21-21-15,21 20 0,-21-20 16,0-1-16,22 22 0,-22-22 0,0 22 15,0 0-15,0-1 16,0 1-16,0 21 0,0 0 0,-22 0 0,1 21 16,0 0-16,0 21 15,0 21-15,0-21 0,21 22 16,-22 20-16,1-21 0,0 22 0,21-1 16,0 1-16,-21-1 0,21 1 15,0-22-15,0 22 0,0-22 0,0 0 16,0 1-16,21-1 0,0-21 15,0 22-15,1-22 0,-22 0 0,42 0 16,-21 0-16,0-21 0,0 0 0,1 0 16,20 0-16,-21 0 0,21 0 15,-20-21-15,20 21 0</inkml:trace>
  <inkml:trace contextRef="#ctx0" brushRef="#br0" timeOffset="69023.6">19664 5461 0,'0'0'0,"0"-21"0,-21 21 16,-1 0-16,1 0 15,0 0-15,0 21 16,0-21-16,0 21 0,21 22 0,-22-22 15,1 21-15,0 0 0,0 1 16,0-1-16,21 0 0,-21 1 0,21-1 16,-22-21-16,1 22 0,21-1 15,0-21-15,0 21 0,0-20 16,0-1-16,0 0 0,0 0 0,0 0 16,0 0-16,21-21 0,1 22 15,-1-22-15,0 0 0,0 0 0,0 0 16,0 0-16,1 0 0,-1 0 0,0 0 15,0 0-15,0 0 0,0-22 16</inkml:trace>
  <inkml:trace contextRef="#ctx0" brushRef="#br0" timeOffset="69364.39">20193 5440 0,'0'0'0,"0"-21"0,0 0 15,21 21-15,-21-22 0,21 22 16,0 0-16,1 0 16,-1 0-16,0 0 0,0 0 15,21 22-15,-20-1 0,20 0 16,-21 21-16,21-21 0,-20 22 0,-1-1 16,-21 0-16,0 1 0,0-1 15,0 22-15,0-22 0,0 0 0,-21 1 16,-1-1-16,1 0 0,-21-21 15,21 22-15,-22-22 0,22 21 16,-21-21-16,21 1 0,-22-1 0,22 0 16,0 0-16,0-21 0,0 21 15,0-21-15,42 0 32,0-21-17,21 21-15,-21-21 0</inkml:trace>
  <inkml:trace contextRef="#ctx0" brushRef="#br0" timeOffset="70219.6">22056 5228 0,'21'-21'0,"-42"42"0,42-63 16,-21 0-16,0 20 0,0 1 16,0 0-16,0 0 0,0 0 15,0 0-15,0-1 0,-21 22 16,-1 0-16,1 0 16,-21 0-16,21 22 15,-22-22-15,1 21 0,0 0 0,-22 0 16,22 0-16,-22 0 0,1 1 15,21-1-15,-22 0 0,22 0 0,-1 0 16,1 0-16,0 1 0,21-1 16,-1 0-16,1-21 0,21 21 0,0 0 15,0 0-15,21 1 16,1-1-16,-1-21 0,0 21 16,0-21-16,21 21 0,1 0 0,-22 0 15,21-21-15,1 22 0,-1-1 16,-21 0-16,21 0 0,-20 0 0,-1 0 15,0 1-15,0-1 0,-21 0 16,0 0-16,0 0 0,0 0 16,0 1-16,-21-1 0,0 0 15,21 0-15,-43 0 0,22 0 16,0-21-16,-21 22 0,21-1 0,-22-21 16,22 21-16,-21 0 0,21-21 15,-1 0-15,1 0 0,0 21 0,0-21 16,21 21-16,-21-21 0,42 0 47,0 0-47,0 0 0,0 0 15,1 0-15,-1 0 16,0 0-16,0 0 0,-21 22 16,21-22-16,0 0 0,-21 21 15,0 0-15,0 0 16,0 0-16,0 0 15,0 1-15,0 20 0,-21-21 16,21 0-16,-21 22 0,0-1 0,21 0 16,0 1-16,-21-1 0,0 0 15,21 1-15,0-1 0,0 21 0,0-20 16,0-1-16,0 0 0,0 1 16,0-1-16,0 0 0,0 1 0,21-22 15,0 21-15,0-21 0,0 1 16,0 20-16,22-21 0,20 21 15,-42-42-15,1 22 0,20-1 16,-21-21-16,21 0 0,-20 0 0,-1 0 16,0 0-16,0 0 0,0 0 0,0 0 15,-21-21-15,0-1 16,0 1-16,0 0 16,22 21-16</inkml:trace>
  <inkml:trace contextRef="#ctx0" brushRef="#br0" timeOffset="72644.08">11493 7895 0,'0'-21'15,"0"0"1,0 0-16,22 21 0,-22-21 0,21-1 15,-21 1-15,21 0 16,-21 0-16,21 21 0,-21-21 16,0 0-16,0-1 0,0 1 0,-21 0 15,0 21-15,0 0 16,-22 0-16,22 0 0,-21 0 0,21 0 16,-22 0-16,1 0 0,-22 21 0,22 0 15,0 1-15,-1-1 0,1 0 16,0 0-16,-1 0 0,22 22 0,0-22 15,0 0-15,21 21 0,0-21 16,0 1-16,0 20 0,0-21 16,21 0-16,0 0 0,22 1 0,-1 20 15,-21-21-15,21 0 0,22 0 0,-22 1 16,1-1-16,-1 0 0,0 0 16,-21 0-16,1 0 0,-1 1 15,-21-1-15,0 0 0,0 0 16,-21 0-16,-1 0 0,-20 1 0,0-22 15,-22 21-15,1-21 0,-1 0 16,1 21-16,-1-21 0,1 0 0,-1 0 16,1 0-16,-1 0 0,22 0 15,0 0-15,-1 0 0,22 0 0,0 0 16,0-21-16,0 21 0,21-21 16,0-1-16,21 1 15,21 21-15,-21-21 16,22 0-16,-1 0 0,0 21 15,1-21-15,20-1 0</inkml:trace>
  <inkml:trace contextRef="#ctx0" brushRef="#br0" timeOffset="73085">11874 7747 0,'-21'-21'15,"0"21"-15,0 0 0,0 0 16,0 0-16,21 21 0,-22-21 16,1 21-16,0 22 0,21-22 0,-21 0 15,0 21-15,0 1 0,-1-1 16,22 0-16,-21 1 0,21 20 0,-21-21 16,21 1-16,0-1 0,0 0 15,0-20-15,0 20 0,21-21 0,0 0 16,1 0-16,-1 1 0,21-22 0,-21 0 15,22 0-15,-22 0 0,21 0 16,0-22-16,-20 22 0,20-21 0,0 0 16,-21 0-16,22 0 0,-22-22 15,0 22-15,0-21 0,0 0 16,-21-1-16,0-20 0,0 20 0,0 1 16,0 0-16,0-1 0,-21 1 15,-21 0-15,21 21 0,0-22 0,-1 43 16,1-21-16,-21 0 0,21 21 15,0 0-15,-1 0 0,1 0 0,-21 0 16,21 21-16,0-21 0,21 21 0,0 0 16,-22 1-16,22-1 0,0 0 15,0 0-15,22 0 0,-1-21 0,0 21 16,0-21-16,21 0 0,1 0 16</inkml:trace>
  <inkml:trace contextRef="#ctx0" brushRef="#br0" timeOffset="73359.84">12615 7684 0,'0'0'15,"0"-22"-15,0 44 16,-21-1 0,21 0-16,0 0 0,0 21 15,-21-20-15,21 20 0,-21 0 16,21 1-16,-21-1 0,21 0 15,-22 1-15,22 20 0,0-21 0,-21 1 16,21-22-16,-21 21 0,21 1 16,0-22-16,0 0 0,0 0 0,0 0 15,0 0-15,21-42 32,0 0-17,-21 0-15,22-21 0</inkml:trace>
  <inkml:trace contextRef="#ctx0" brushRef="#br0" timeOffset="73624.41">12552 7684 0,'0'0'0,"0"-64"16,21 64 0,0-21-16,0 21 15,0 0-15,1 0 0,20 0 0,-21 0 16,0 0-16,0 21 0,1 0 15,-1 0-15,0 1 0,-21-1 0,0 0 16,0 21-16,0-21 0,0 22 0,0-22 16,0 21-16,-21-21 0,-22 1 15,22 20-15,0-21 0,-21 0 0,21 0 16,-22 1-16,1-1 0,0-21 16,20 21-16,-20-21 0,21 0 15,0 0-15,-22 0 0,43-21 16</inkml:trace>
  <inkml:trace contextRef="#ctx0" brushRef="#br0" timeOffset="74152.11">14922 7154 0,'0'0'0,"22"-42"0,-1 21 0,0 0 16,-21 0-16,0-22 0,0 22 16,0 0-16,0 0 15,-21 21-15,0 0 0,-1 0 16,1 0-16,0 21 0,0 0 15,0 21-15,-22 1 0,22-1 0,-21 22 16,21-1-16,-22 22 0,22-1 16,-21 1-16,21-21 0,-22 20 0,22 1 15,0 0-15,0-22 0,0 22 0,21-22 16,0 1-16,0-1 0,0 1 16,0-22-16,0 0 0,0 1 15,21-22-15,0 0 0,0 0 0,0 0 16,1 1-16,-1-22 0,0 0 15,0 0-15,0 0 0,0-22 0,22 1 16,-22 0-16</inkml:trace>
  <inkml:trace contextRef="#ctx0" brushRef="#br0" timeOffset="74379.97">15346 7387 0,'0'0'0,"0"-21"0,0 0 16,-21 21-16,-1 0 16,1 21-16,21 0 0,-21 0 15,0 1-15,0-1 0,21 0 16,-21 0-16,-1 0 0,22 0 0,-21 1 16,21-1-16,0 0 0,0 0 15</inkml:trace>
  <inkml:trace contextRef="#ctx0" brushRef="#br0" timeOffset="74576.86">15494 7408 0,'0'22'31,"-21"-1"-16,0 0 1,-1 0-16,22 0 0,0 0 0,-21 1 0,21-1 16,0 0-1,21-21 1</inkml:trace>
  <inkml:trace contextRef="#ctx0" brushRef="#br0" timeOffset="74839.71">16002 7260 0,'-21'0'0,"21"21"16,-21-21-16,21 22 15,-22 20-15,22-21 0,-21 0 0,21 22 16,-21-1-16,21-21 0,0 21 15,-21 1-15,0-22 0,21 21 16,-21 1-16,21-22 0,0 21 0,-22-21 16,22 0-16,0 1 0,-21-1 15,21 0-15,0 0 0,21-21 32,1 0-32</inkml:trace>
  <inkml:trace contextRef="#ctx0" brushRef="#br0" timeOffset="75119.81">16510 7218 0,'0'0'0,"-21"0"16,0 21-16,-1 0 0,22 0 0,-21 1 15,0-1-15,0 21 0,0 0 16,0 1-16,-1-1 0,1 0 0,0 1 15,0 20-15,0-20 0,0-1 0,-1 0 16,22 1-16,-21-1 0,21 0 16,-21 1-16,21-22 0,0 21 0,0 0 15,0-20-15,0-1 0,0 0 16,0 0-16,0 0 16,0-42-1,0 0 1,0 0-16</inkml:trace>
  <inkml:trace contextRef="#ctx0" brushRef="#br0" timeOffset="75316.7">15896 7747 0,'0'0'0,"-42"0"16,63 0 15,0 0-31,0 0 0,0-21 15,22 21-15,-22 0 0,21 0 16,1 0-16,-22 0 0,21 0 16,-21-21-16,22 21 0,-22 0 0,0 0 15,0-21-15,0 21 0,0-22 0</inkml:trace>
  <inkml:trace contextRef="#ctx0" brushRef="#br0" timeOffset="75700.36">16573 7789 0,'0'0'0,"22"0"16,-1 0-16,0 0 0,21 0 15,-21-21-15,1 0 0,-1 21 0,0-21 16,21 0-16,-21 0 0,1-1 0,-1 22 15,-21-21-15,0 0 0,0 0 16,0 0-16,0 0 0,0-1 0,0 1 16,-21 21-1,-1 0-15,1 0 0,0 0 0,0 21 16,0-21-16,0 22 0,-1 20 16,1-21-16,0 21 0,0-20 0,0 20 15,21 0-15,0-21 0,-21 22 16,21-22-16,0 21 0,0-21 15,0 1-15,21 20 0,-21-21 0,21-21 16,0 21-16,0 0 0,22-21 0,-22 0 16,0 0-16,21 0 0,-21 0 15,22 0-15,-22-21 0,0 0 0,21 0 16,-20 0-16</inkml:trace>
  <inkml:trace contextRef="#ctx0" brushRef="#br0" timeOffset="75976.2">17441 7260 0,'0'0'0,"0"-21"0,0 0 0,0 0 15,0 0-15,-21 21 16,0 0-16,21 21 0,-21 0 16,21 0-16,-21 0 0,-1 22 15,22-1-15,0 0 0,-21 22 0,0-22 16,0 0-16,21 22 0,0-22 15,-21 1-15,0-1 0,-1 0 0,22 1 16,0-1-16,-21 0 0,21-21 16,-21 22-16,21-22 0,0 0 15,0 0-15,0 0 0,0 1 16,0-44 0,21 1-16,0 21 15</inkml:trace>
  <inkml:trace contextRef="#ctx0" brushRef="#br0" timeOffset="76232">17695 7260 0,'0'0'0,"0"-21"0,0 0 16,-21 42 15,21 0-31,0 0 0,-21 1 0,0 20 16,0 0-16,-1 1 0,22-1 15,-21 0-15,0 1 0,0-1 16,21-21-16,-21 21 0,0 1 0,-1-1 16,22-21-16,-21 22 0,21-22 15,-21 0-15,21 21 0,0-21 0,0 1 16,0-1-16,21-21 16,0 0-1,1-21-15</inkml:trace>
  <inkml:trace contextRef="#ctx0" brushRef="#br0" timeOffset="76635.75">17822 7662 0,'0'0'15,"0"-21"-15,-21 21 32,21 21-32,0 1 15,0-1-15,-21 0 0,21 0 0,-21 0 16,21 0-16,-21 1 0,21-1 15,0 0-15,0 0 0,0 21 0,0-20 16,0-1-16,0 0 16,0 0-16,21-21 0,0 0 15,0 21-15,0-21 0,22 0 0,-22 0 16,21 0-16,-21 0 0,22-21 0,-22 0 16,0 21-16,0-21 0,0 0 15,0-1-15,1 1 0,-22-21 0,0 21 16,0 0-16,0-22 0,0 22 0,0-21 15,0 21-15,0-1 0,0 1 16,0 0-16,-22 0 0,1 21 0,0 0 16,21-21-16,-21 21 0,0 0 15,0 0-15,-1 21 0,1-21 16,21 21-16,-21-21 0,21 21 0,0 0 16,0 1-1,21-22 1,0 0-1,1 0-15</inkml:trace>
  <inkml:trace contextRef="#ctx0" brushRef="#br0" timeOffset="76908.11">18690 7218 0,'0'21'47,"0"0"-47,-21 0 0,21 1 16,-21-1-16,21 0 0,0 0 0,0 0 16,-21 0-16,21 1 0,-22-1 0,22 0 15,-21-21-15,21 21 0,21-21 47</inkml:trace>
  <inkml:trace contextRef="#ctx0" brushRef="#br0" timeOffset="77124.05">18859 7218 0,'0'21'31,"0"0"-15,0 0-16,0 1 0,0-1 16,-21 0-16,21 0 0,-21 0 15,21 0-15,0 1 0,0-1 16,0 0-16,0 0 0,-21 0 16,21 0-1</inkml:trace>
  <inkml:trace contextRef="#ctx0" brushRef="#br0" timeOffset="77545.45">19050 6879 0,'0'0'0,"-21"0"0,21-21 0,21 21 47,0 21-47,0 0 0,0 1 16,1-1-16,-1 0 0,-21 21 16,21-21-16,0 22 0,0 20 0,-21-20 15,0 20-15,21 1 0,-21-1 16,0-21-16,0 22 0,0-1 0,-21-20 15,0 20-15,0-20 0,0-1 0,-22 0 16,22 1-16,0-1 0,0 0 16,0-21-16,0 22 0,-1-22 15,1 0-15,0 0 0,21 0 0,0 1 16,-21-1-16,0-21 16,21 21-16,0-42 46,21 21-46,0-21 0,0-1 0,0 1 16,1 0-16,20 0 16,-21 0-16</inkml:trace>
  <inkml:trace contextRef="#ctx0" brushRef="#br0" timeOffset="77784.32">19960 7599 0,'-21'0'0,"0"0"0,0 0 15,21-21-15,21 21 47,0 21-31,-21 0-1,0 0-15,0 0 16,0 1-16</inkml:trace>
  <inkml:trace contextRef="#ctx0" brushRef="#br0" timeOffset="78008.17">19833 8001 0,'-42'42'16,"42"-20"-16,0-1 0,-21 0 16,21 0-16,-22 0 0,1 0 15,0 1-15,21-1 0,0 0 16,-21 0-16,0 0 0,0-21 0,21 21 16,-22 1-16,1-1 0,0 0 15,0-21-15,0 21 0,0-21 16,-1 0-16,1 0 0,0 21 15</inkml:trace>
  <inkml:trace contextRef="#ctx0" brushRef="#br0" timeOffset="78844.44">16785 8932 0,'21'-21'15,"0"21"-15,1 0 16,-22-21-16,21 21 0,0-21 0,0 21 16,0 0-16,0-21 15,1 21-15,-1-21 0,0 21 16,-21 21 0,-21 0-1,0 0-15,-22 0 0,22 0 0,0 22 16,-21-1-16,20-21 0,-20 22 15,21-22-15,0 21 0,0 0 0,-1-20 16,1-1-16,21 0 0,0 21 16,0-21-16,0 1 0,0-1 15,21-21-15,1 21 0,-1-21 0,0 0 16,0 0-16,0 0 0,22 0 16,-22 0-16,21 0 0,-21 0 15,0 0-15,1-21 16,-44 21-1,1 0 1,0 0-16,0 0 16,0 21-16,21 0 0,0 0 0,0 22 15,0-22-15,0 0 0,0 0 16,0 21-16,0-20 0,0-1 16,0 21-16,0-21 0,21 22 0,-21-22 15,0 0-15,0 21 0,0-21 0,0 1 16,-21-1-16,0 0 0,-1 0 15,1 0-15,0-21 16,0 21-16,0-21 0,0 0 16,-1 0-16,1 0 15,0 0-15,0 0 0,0 0 16,0 0-16,-22 0 0,22-21 0,-21 0 16,-1 21-16,1 0 0</inkml:trace>
  <inkml:trace contextRef="#ctx0" brushRef="#br0" timeOffset="79555.97">4360 11007 0,'0'0'0,"21"0"16,1-21-16,-1-1 0,0 1 0,-21 0 15,21 0-15,0 0 0,0 0 16,-21-1-16,22-20 0,-1 21 0,-21 0 16,0-22-16,0 22 0,0-21 0,0 21 15,0 0-15,0-1 0,0 1 16,-21 21-16,-1 21 15,1 1-15,21 20 16,-21 0-16,0 1 0,21 20 0,-21-21 16,0 22-16,21-1 15,-22 1-15,22-1 0,-21 22 0,0-21 16,21-1-16,0 1 0,-21-1 0,0-21 16,21 22-16,0-22 0,0 1 15,-21-1-15,21-21 0,-22 21 0,22-20 16,-21-1-16,21 0 15,-21-21-15,0 0 16,21-21-16,-21 0 0,21-1 0,0 1 16,0-21-16,-21 21 0,21-22 15</inkml:trace>
  <inkml:trace contextRef="#ctx0" brushRef="#br0" timeOffset="79872.11">4106 10753 0,'0'-21'0,"21"-1"16,1 1-16,20 0 16,-21 0-16,21 21 0,1-21 15,-1 0-15,22-1 0,-22 1 0,21 0 16,1 21-16,-1 0 0,1 0 16,-22 0-16,1 0 0,-22 21 0,21 0 15,-21 22-15,-21-22 0,0 21 16,0 1-16,0-22 0,-21 21 0,0 0 15,-21 1-15,-1-1 0,1 0 16,0-20-16,-1 20 0,1-21 16,0 21-16,-1-20 0,1-1 0,21-21 15,0 21-15,-1 0 0,1-21 16,42 0 0,1-21-1,20 0-15,-21 21 0,21-21 0,1-1 16,-1 22-16</inkml:trace>
  <inkml:trace contextRef="#ctx0" brushRef="#br0" timeOffset="80323.86">5651 10753 0,'0'0'0,"22"-43"15,-44 43 1,1-21-16,-21 21 0,21 0 15,0 0-15,-22 0 0,1 21 0,0 1 16,20-1-16,-20 0 0,0 0 16,21 0-16,-1 0 0,-20 22 0,42-22 15,-21 0-15,21 0 0,0 0 0,0 1 16,0-1-16,0 0 16,0 0-16,21-21 0,0 0 15,0 21-15,22-21 0,-22 21 16,21-21-16,-21 22 0,1-22 0,20 21 15,-21 0-15,0 0 0,0-21 0,1 21 16,-1 0-16,-21 1 0,0-1 16,0 0-16,0 0 0,0 0 0,-21 0 15,-22 1-15,22-1 0,-21 0 16,-1 0-16,1-21 0,0 21 0,-1-21 16,22 0-16,-21 21 0,0-21 0,20 0 15,-20 0-15,21 0 0,0 0 16,0 0-1,21-21 1,21 21 0,-21-21-16,21 21 0,0-21 0,0 21 15,22-21-15,-22 0 0,0-1 16,21 1-16</inkml:trace>
  <inkml:trace contextRef="#ctx0" brushRef="#br0" timeOffset="80596.7">6054 10647 0,'0'0'0,"0"21"31,0 21-15,0-20-16,0-1 0,0 21 0,0 0 15,0 1-15,0-1 0,0 0 0,0 22 16,0-22-16,21 1 0,-21 20 15,0-21-15,0 1 0,0-1 0,0 0 16,0-20-16,21 20 0,-21-21 16,0 0-16,0 0 0,0 1 0,21-22 15,0 0 1,0-22 0,1 1-16,-1 0 0</inkml:trace>
  <inkml:trace contextRef="#ctx0" brushRef="#br0" timeOffset="80840.11">6562 10774 0,'0'0'0,"0"-21"0,0-43 15,0 85 1,-22-21-16,1 43 16,0-22-16,0 0 0,0 21 0,0 1 15,-1-1-15,-20 0 0,21 1 16,0-1-16,-22 22 0,22-22 0,0 0 15,0 1-15,0-1 0,0 0 16,-1 1-16,22-22 0,-21 21 16,21-21-16,0 0 0,0 1 15,21-22 1,1-22-16,-1 1 16,0 0-16</inkml:trace>
  <inkml:trace contextRef="#ctx0" brushRef="#br0" timeOffset="81571.84">7048 10795 0,'-21'0'16,"0"21"-16,0 0 15,0 22-15,0-22 0,21 0 16,0 21-16,-22-20 0,22 20 15,-21 0-15,21 1 0,0-1 0,0 0 16,0 1-16,0-1 0,0-21 0,0 21 16,0-20-16,0 20 0,0-21 15,0 0-15,0 0 0,0 1 16,0-1-16,0-42 31,0-1-31,0-20 16,0 21-16,0 0 0,0-22 0,0 1 15,21-21-15,-21 20 0,22 1 16,-22-22-16,21 22 0,0-21 0,0 20 16,-21 1-16,21 0 0,0-1 15,1 22-15,-1-21 0,-21 21 0,21-1 16,0 22-16,0 0 0,0 0 0,1 22 16,-1-1-16,-21 0 0,21 0 15,0 21-15,0 1 0,-21-1 0,0 0 16,21 22-16,-21-22 0,0 1 15,0-1-15,22 21 0,-22-41 16,0 20-16,0 0 0,0-21 0,0 1 16,0-1-16,0 0 15,0-42 1,0 0-16,0-1 16,21 1-16,-21-21 0,21 21 15,0-22-15,-21 1 0,21 0 0,0-22 16,1 22-16,-1-22 0,0 22 0,21-21 15,-21 20-15,22 1 0,-22 0 16,21 20-16,-21-20 0,22 42 0,-22 0 16,0 0-16,0 0 15,0 21-15,1 0 0,-22 1 0,0 20 16,0-21-16,21 21 0,-21 1 0,21-1 16,-21 22-16,21-22 0,-21 0 15,0 1-15,0-1 0,0 0 0,0-21 16,0 22-16,21-22 0,-21 21 0,0-21 15,0 1-15,0-1 0,21 0 16,-21 0-16,22-21 16,-1 0-1,0-21-15,0 0 16</inkml:trace>
  <inkml:trace contextRef="#ctx0" brushRef="#br0" timeOffset="82392.37">9546 10647 0,'0'0'0,"0"-21"0,0 0 0,-21 21 31,0 0-31,-22 0 0,22 0 16,-21 0-16,21 0 0,-22 21 0,1 0 16,0 0-16,-22 0 0,43 0 15,-21-21-15,-1 22 0,22-1 0,0 0 16,0 0-16,0 0 15,21 0 1,21 1-16,0-22 16,21 0-16,-20 21 0,20-21 15,-21 21-15,21-21 0,1 21 0,-1-21 16,-21 21-16,22 0 0,-22 1 16,0-1-16,0 0 0,0 21 15,-21-21-15,0 22 0,0-22 0,-21 21 16,0-21-16,-21 1 0,20 20 15,-20-21-15,0 0 0,-22 0 0,22 1 16,0-1-16,-1-21 0,1 21 0,21-21 16,0 0-16,-1 0 0,1 0 15,21-21-15,0 0 16,21-1-16,1 1 0,-1 0 16,0 21-16,21-21 0,-21 21 15,1 0-15,20-21 0,-21 21 0,0 0 16,0 0-16,1 0 0,-1 21 15,-21 0-15,0 0 0,0 0 16,0 1-16,0-1 0,0 21 0,-21-21 16,-1 22-16,-20-22 0,21 21 15,0-21-15,-22 22 0,22-22 0,0 21 16,-21-21-16,21 22 0,-1-22 0,22 0 16,0 0-16,-21 0 0,21 0 15,0 1-15,0-1 0,0 0 0,0 0 16,21-21-16,1 0 15</inkml:trace>
  <inkml:trace contextRef="#ctx0" brushRef="#br0" timeOffset="83435.56">9102 15685 0,'0'0'0,"-22"0"16,22-22-16,0 1 15,0 0-15,0 0 16,22 0-16,-1 0 0,0-1 0,0 22 15,0-21-15,22 0 0,-22 0 16,0 21-16,0 0 0,21-21 0,-20 21 16,-1 0-16,-21 21 15,0 0-15,0 0 16,-21 22-16,-1-22 0,1 21 0,0 0 16,-21-20-16,21 20 15,-22 0-15,1 1 0,0-1 0,-1 0 16,1 1-16,21-1 0,-22 0 0,22 1 15,0-22-15,21 21 0,0-21 16,0 0-16,0 1 0,21-1 16,0-21-16,1 0 0,20 0 15,-21 0-15,21 0 0,-20 0 0,20 0 16,-21 0-16,21-21 0,-20 21 16,-1 0-16,0 0 0,0 0 0,-21-22 15,0 44 1,-21-22-16,0 21 0,-22 0 15,22 0-15,0 21 0,0-20 16,0-1-16,-22 21 0,43 0 16,-21-20-16,21 20 0,-21 0 0,21-21 15,0 22-15,0-1 0,0 0 0,0-20 16,21 20-16,-21 0 0,21-21 16,-21 22-16,0-1 0,0-21 0,0 22 15,0-22-15,0 0 0,0 0 16,0 0-16,-21 0 0,0 1 0,21-1 15,-21-21-15,0 0 0,0 0 16,-1 0-16,1 0 0,0 0 16,0 0-16,0 0 0,0-21 0,21-1 0,-22 1 15,1 0-15</inkml:trace>
  <inkml:trace contextRef="#ctx0" brushRef="#br0" timeOffset="88731.78">15748 7578 0,'0'-21'0,"0"-1"16,0 1-1,0 0-15,21 21 16,-21-21-16,21 21 0,0-21 16,1 0-16,-1 21 0,0-22 15,-21 1-15,21 21 16,-21-21-16,0 0 15,0 0-15,0 0 32,-21 21 15,21 21-32,0 0-15,-21-21 0,21 21 0,0 21 16,0-20-16,-21-1 0,21 21 15,-22-21-15,22 22 0,0-1 16,0-21-16,-21 21 0,21 1 0,-21-22 16,21 21-16,-21 1 0,21-1 15,0 0-15,0-21 0,-21 22 0,21-1 16,-21-21-16,21 22 0,0-22 16,-22 21-16,22-21 0,-21 0 0,21 1 15,-21-1-15,21 0 0,0 0 16,0 0-16,0 0 15,-21-21-15,21 22 32,0-1-1,21-21 31,-21-21-62,0-1 16,0 1-16,0 0 0,21 0 0,-21 0 16,21 0-16,-21-1 0,0-20 0,0 21 15,22-21-15,-22-1 0,0 1 16,0 0-16,0-1 0,21 1 0,-21 0 16,0-1-16,21 1 0,-21 0 15,0-1-15,0 22 0,0-21 16,0-1-16,0 1 0,0 21 0,0-21 15,21 20-15,-21 1 0,0-21 16,0 21-16,21 21 0,-21-21 0,0-1 16,0 1-1,21 21 1,-21 21 0,22 1-16,-22-1 15,0 0-15</inkml:trace>
  <inkml:trace contextRef="#ctx0" brushRef="#br0" timeOffset="93044.18">10372 12234 0,'0'-21'0,"21"21"0,0-21 15,-21 0 1,21 21-16,-21-21 0,21 0 0,-21-1 16,0 1-16,21 21 15,-21-21-15,0 0 0,22 21 16,-22-21-16,0 0 0,0-1 15,0 1-15,0 0 16,0 0-16,0 0 16,0 0 15</inkml:trace>
  <inkml:trace contextRef="#ctx0" brushRef="#br0" timeOffset="98183.54">10435 12107 0,'-21'0'78,"21"-21"859,0 0-905,21 21-1,-21-21-31,0 0 47,0 0 0,0-1 359,21 22-390,-21-21 546,21 0-531,1 0-15,-22 0-16,0 0 16,0-1 15,0 44 16,-22-1-47,22 0 0,-21 21 0,0 1 15,0-1-15,0 21 0,-22-20 0,22 20 16,0 1-16,-21-1 0,21 1 16,-22 20-16,1-20 0,21-1 0,-22 1 15,22-1-15,0 1 0,-21-22 16,21 22-16,-1-22 0,1 0 0,21-20 15,0 20-15,-21-21 0,21 0 16,0 0-16,0-42 16,0 0-1,0 0-15,0 0 16,0-22-16,0 22 0,0-21 0,0 0 16,0-1-16,21 1 0,-21 0 15,0-1-15,0 22 0,0-21 0,0 21 16,0-1-16,21 1 0,-21 0 0,0 0 15,22 21-15,-1 0 16,0 0 0,0 21-16,-21 0 0,21 0 15,0 1-15,-21-1 0,22 0 0,-1 21 16,0-21-16,-21 22 0,21-22 0,0 21 16,0-21-16,1 1 15,20-1-15,-21 0 0,0-21 0,0 21 16,1-21-16,20 0 0,-21 0 15,0 0-15,22 0 0,-22 0 0,21-21 16,-21 21-16,22-21 0,-22-22 0,21 22 16,0 0-16,-20-21 0,20-1 15,-21 1-15,0 0 0,0-1 16,1 1-16,-1 0 0,0-22 0,-21 22 16,0-22-16,0 22 0,0-21 0,0 20 15,0-20-15,0 20 0,-21-20 0,21 21 16,-21-1-16,-22 1 15,22 21-15,0-22 0,0 22 0,-22 0 0,22 21 16,-21-21-16,21 21 16,-22 0-16,22 0 0,-21 0 0,21 21 15,-22 0-15,22 22 0,0-22 16,-21 21-16,21 0 0,-1 22 0,22-22 16,-21 22-16,21-1 0,-21-20 0,21 20 15,0 1-15,0-22 0,0 0 16,0 22-16,21-22 0,0 0 0,1 1 15,-1-1-15,0 0 0,21-20 16,1 20-16,-1-21 0,0 0 0,22 0 16,-1 1-16,-20-1 0,20-21 0,1 0 15,-1 0-15,1 0 16,-22 0-16,21-21 0,1-1 0,-22 1 16,1 0-16,-1 0 0,0 0 15,1 0-15,-22-1 0,0 1 0,0-21 16,0 21-16,-21 0 0,21-22 0,-21 22 15,0 0-15,0 0 0,0 0 16,0-1-16,0 1 0,-21 0 0,0 21 16,0 0-16,0 0 15,0 0-15,-1 0 0,1 0 0,21 21 16,-21 0-16,0 1 0,0 20 0,21-21 16,0 0-16,0 22 0,0-22 15,0 21-15,0-21 0,0 0 16,0 22-16,21-22 0,0 0 0,0 0 15,0 0-15,1-21 0,-1 22 16,0-22-16,0 0 0,0 0 0,0 0 16,22 0-16,-22 0 0,0-22 15,0 22-15,0-21 0,1 0 0,-1 0 16,0 0-16,0 0 0,0-1 16,0-20-16,-21 21 0,22 0 0,-22 0 15,0-1-15,0 1 0,0 0 0,0 0 16,0 42 15,0 0-31,0 0 0,0 1 16,0-1-16,0 0 0,0 0 15,0 0-15,0 0 0,0 22 0,0-22 16,0 0-16,0 0 0,0 0 0,0 1 16,0-1-16,0-42 46,0-1-46,0 1 16,0 0-16,0 0 0,21-21 0,0 20 16,-21 1-16,21 0 15,0-21-15,-21 21 0,21-1 0,1 1 16,-22 0-16,21 21 0,0-21 16,0 21-16,0 0 0,0 0 15,1 0-15,-22 21 0,0 0 16,21-21-16,0 21 0,-21 1 15,21 20-15,-21-21 0,21 0 0,-21 0 16,0 1-16,0 20 0,21-21 0,-21 0 16,22-21-16,-22 21 0,0 1 15,21-22-15,0 0 0,0 0 16,0 0-16,0 0 0,1 0 16,-1 0-16,0-22 15,0 1-15,0 0 0,0 0 0,22 0 16,-43-22-16,42 22 0,-42 0 15,21-21-15,0 21 0,1-1 0,-22-20 16,0 21-16,21 21 0,-21-21 0,0 0 16,21 21-16,-21 21 31,0 0-31,0 0 0,0 0 16,0 0-16,0 1 0,-21-1 0,21 0 15,0 21-15,0-21 0,0 1 0,0-1 16,0 0-16,0 0 0,0 0 15,0 0-15,21-21 16,0 0-16,0 0 0,0 0 0,1 0 16,-1 0-16,0 0 0,0-21 15,0 0-15,22 0 0,-22 0 0,0 0 16,21-1-16,-21 1 0,1 0 16,-1 0-16,0 0 0,-21 0 0,0-1 15,21 22-15,-21-21 0,0 42 31,0 1-15,-21-22-16,21 21 0,0 0 0,-21 0 16,21 21-16,-21-20 15,21-1-15,0 0 0,0 0 0,0 21 16,0-20-16,0-1 0,0 0 0,21 0 16,0-21-16,0 0 15,0 0-15,22 0 0,-22 0 0,0 0 16,21 0-16,-21 0 0,1-21 15,-1 0-15,21 0 0,-21-1 0,0 1 16,1 0-16,-22-21 0,21 21 0,-21-22 16,21 22-16,-21-21 0,0-1 15,0 22-15,0-21 0,0 21 0,0-22 16,0 22-16,0 0 0,-21 0 0,0 21 16,-1 0-16,1-21 15,0 21-15,0 0 0,0 0 0,0 0 16,-1 21-16,1 0 0,0-21 15,0 21-15,21 0 0,0 1 0,-21-22 16,21 21-16,0 0 0,0 0 0,21 0 16,0-21-1,0 0-15</inkml:trace>
  <inkml:trace contextRef="#ctx0" brushRef="#br0" timeOffset="98860.25">14753 12488 0,'0'0'0,"0"-21"0,0-21 15,0 21-15,0 0 0,0-1 16,0 1-16,-21 0 0,0 0 0,0 21 15,21-21-15,-22 21 0,1 0 16,0 0-16,0 0 0,0 0 16,0 21-16,-1 0 0,-20 0 0,21 0 15,0 1-15,0 20 16,-1-21-16,1 21 0,0-20 0,0 20 16,0 0-16,0-21 0,21 22 15,0-1-15,0-21 0,0 22 0,0-22 16,0 0-16,0 0 0,21-21 0,0 21 15,0-21-15,0 0 0,0 0 16,22 0-16,-22 0 0,0 0 0,21-21 16,-20 0-16,-1 0 0,21 0 0,-21-1 15,0-20-15,1 21 0,-1-21 16,0-1-16,0 1 0,0 0 0,0-1 16,1 1-16,-1-22 15,0 22-15,-21-21 0,21-1 0,-21 22 16,21-1-16,-21 1 0,0 0 0,0-1 15,21 22-15,-21 0 0,0 0 16,0 42 0,-21 0-16,0 22 15,21-1-15,-21 0 0,0 1 0,21-1 16,0 0-16,0 1 0,-21 20 0,21-21 16,-22 1-16,22-1 0,0 0 15,0 1-15,0-1 0,0 0 0,0-20 16,0 20-16,0-21 0,0 0 15,0 22-15,22-22 0,-1 0 0,0 0 16,0-21-16,0 0 16,0 0-16,1 0 0,20 0 15,-21 0-15,0 0 0,0-21 0,1 21 16,20-21-16,-21 0 0,0-1 0,0 1 16,22 0-16,-22 0 0,0 0 15,21 0-15,-20-1 0</inkml:trace>
  <inkml:trace contextRef="#ctx0" brushRef="#br0" timeOffset="99112.17">15642 12425 0,'0'21'0,"21"-21"31,0 0-31,1 0 16,-1 0-16,0 0 0,0 0 16,0 0-16,0 0 0,1 0 0,-1 0 15,0 0 1,-42 0 15,0 0-31</inkml:trace>
  <inkml:trace contextRef="#ctx0" brushRef="#br0" timeOffset="99276.89">15642 12573 0,'0'0'0,"0"21"0,-21-21 15,21 21-15,21-21 32,0 0-32,0 0 0,1 0 0,-1 0 15,0 0-15,0 0 0,0 0 16,0 0-16,-21-21 0,22 21 15,-22-21-15,21 21 0,-21-21 0,21 21 16,-21-21-16</inkml:trace>
  <inkml:trace contextRef="#ctx0" brushRef="#br0" timeOffset="100039.61">17081 12277 0,'0'0'0,"0"-21"0,0-1 0,0 1 15,0 0-15,0 0 16,0 0-16,0 0 0,0-1 15,-21 22 1,0 22-16,21-1 0,-21 0 16,0 21-16,0-21 0,21 22 0,-22-1 15,1 0-15,21 1 0,-21-1 16,0 0-16,21 1 0,-21-22 0,21 21 16,0-21-16,0 22 0,0-22 15,0 0-15,0 0 0,-21-21 0,21 21 16,0-42-1,0 0 1,0 0-16,0 0 0,0 0 16,21-1-16,0-20 0,-21 0 0,21-1 15,21 1-15,-20 0 0,-1-1 16,21 1-16,0 0 0,1-22 0,-1 43 16,0-21-16,22-1 0,-22 22 15,1 0-15,20 21 0,-21 0 0,1 0 16,-1 0-16,-21 21 0,0 0 0,1 1 15,-1 20-15,-21 0 0,0-21 16,0 22-16,0-1 0,-21 0 0,-1 1 16,1-1-16,0 0 0,0 1 15,0-22-15,0 21 0,-1-21 16,22 22-16,-21-22 0,21 0 0,-21-21 16,21 21-16,0 0 15,0-42 1,21 21-1,0-21-15,1 0 16,-1 0-16,0 0 0,0-1 0,0 1 16</inkml:trace>
  <inkml:trace contextRef="#ctx0" brushRef="#br0" timeOffset="100416.4">17928 12467 0,'0'21'15,"21"-21"1,0 0-16,1 0 16,20 0-16,-21 0 0,21 0 15,-20-21-15,20 21 0,0-21 0,-21 0 16,22 0-16,-1 0 0,-21-1 0,0 1 16,1 0-16,-1 0 0,0 0 15,-21-22-15,0 22 0,0 0 0,0 0 16,0 0-16,-21 21 0,0 0 15,-1 0-15,-20 0 0,21 0 16,-21 0-16,-1 0 0,1 21 0,21 21 16,-22-21-16,1 22 0,21-22 15,0 21-15,0 1 0,-1-22 0,1 21 16,21 0-16,0 1 0,0-22 0,0 21 16,0-21-16,0 1 0,21-1 15,1 0-15,-1 0 0,0 0 0,0-21 16,21 0-16,-20 0 0,20 0 15,-21 0-15,21 0 0,1 0 0,-22-21 16,21 0-16,1 0 0,-1 0 0,0-1 16</inkml:trace>
  <inkml:trace contextRef="#ctx0" brushRef="#br0" timeOffset="100952.28">18817 12192 0,'0'0'0,"0"-21"0,0 42 47,0 0-47,-21 0 0,0 1 0,21 20 16,-21-21-16,-1 0 0,1 22 0,0-22 15,21 21-15,-21-21 0,0 0 16,21 22-16,0-22 0,0 0 0,-21 0 16,21 0-16,0 1 15,21-22 1,0 0-16,0 0 15,0-22-15,0 1 0,1 0 16,-1 0-16,21 0 0,-21 0 0,0-1 16,1 1-16,-1 0 0,0 0 0,0 21 15,-21-21-15,21 21 16,-21 21 0,0 0-16,0 0 15,0 0-15,0 1 16,0-1-16,0 0 0,0 0 0,0 0 15,21 0-15,22-21 16,-22 0-16,0 0 16,21 0-16,-20 0 0,20 0 0,0 0 15,-21 0-15,22 0 0,-1-21 0,-21 0 16,0 0-16,1 0 0,20 0 16,-42-1-16,21-20 0,-21 0 0,21-1 15,-21 22-15,0-21 0,0 0 0,0-1 16,0 22-16,-21-21 0,21 21 15,-21-1-15,0 1 0,0 0 0,-1 21 16,1 0-16,0 0 16,0 0-16,21 21 15,0 0 1</inkml:trace>
  <inkml:trace contextRef="#ctx0" brushRef="#br0" timeOffset="103060.75">20447 11599 0,'0'0'0,"21"-21"0,0 0 0,0-21 0,1 21 16,-1-1-16,-21 44 15,0 20 1,0-21-16,-21 21 0,-1 1 16,22 20-16,-21 1 0,0-1 0,0 1 15,0-1-15,0 22 0,-1-22 16,1 1-16,-21-1 0,21 1 0,0-1 16,-22-20-16,22 20 0,-21-20 0,21-22 15,-1 21-15,1-21 0,0 0 16,0 1-16,21-1 0,0-42 31,0-1-31,0 1 0,0 0 16,21-21-16,0 21 0,-21-22 15,21 1-15,1 0 0,-1-1 16,0 1-16,-21 21 0,21-22 0,-21 22 16,21 21-16,0 0 0,-21 21 15,22 1-15,-22-1 16,21 0-16,-21 21 0,21-21 0,-21 22 15,0-1-15,21-21 0,0 22 0,-21-22 16,21 0-16,1 0 0,-1 0 16,0 0-16,21 1 0,-21-22 0,22 0 15,-1 0-15,0 0 0,1 0 16,-1 0-16,22 0 0,-22 0 0,0-22 16,22 1-16,-22 0 0,0-21 15,1 21-15,-22-22 0,21 1 16,-21 0-16,1-1 0,20-20 0,-42-1 15,21 1-15,-21-1 0,21 1 0,-21-22 16,0 22-16,0-1 0,0 1 16,0-22-16,-21 21 0,0 22 0,0-21 15,0 20-15,-22 1 0,22 0 16,-21 20-16,-1 1 0,1 21 0,-21 0 16,-1 0-16,1 21 0,-1 1 0,1-1 15,-1 21-15,22 22 0,-22-22 16,22 21-16,21 22 0,-22-21 0,22-1 15,21 22-15,0-1 0,0-20 16,0 21-16,21-22 0,1 1 16,20-22-16,0 0 0,1 1 0,-1-1 15,0 0-15,1-21 0,20 1 16,1-1-16,-1-21 0,-21 0 0,22 0 16,-1 0-16,1 0 0,-22 0 0,22 0 15,-22-21-15,22-1 0,-22 1 16,-21 0-16,21-21 0,-20 21 0,20-22 15,-21 1-15,0 0 0,-21-1 0,0 22 16,0-21-16,0 21 0,0-1 16,0 1-16,0 0 0,-21 21 15,0 0-15,0 21 16,0 0-16,-1 1 0,1-1 16,21 0-16,-21 21 0,21-21 0,0 22 15,0-22-15,0 21 0,0-21 16,0 22-16,21-22 0,0 0 0,1 0 15,-1 0-15,0-21 0,21 22 0,-21-22 16,1 0-16,20 0 0,-21 0 16,21 0-16,1 0 0,-22 0 0,21-22 15,-21 22-15,22-21 0,-22 0 0,0 0 16,0 0-16,0-22 16,-21 22-16,0 0 0,22-21 0,-22 21 15,0-1-15,0 1 0,-22 42 31,1 1-15,0-1-16,21 0 0,-21 0 16,0 21-16,0-20 0,21-1 0,0 0 15,-22 0-15,1 0 0,21 0 0,-21 1 16,21-1-16,0 0 16,0 0-16,0-42 31,0 0-16,21 0-15,0-1 0,-21 1 16,22-21-16,-1 21 0,0 0 0,0-22 16,0 22-16,0-21 0,1 21 15,-1-1-15,0 1 0,0 0 16,0 21-16,-21 21 16,0 0-16,0 1 15,0-1-15,0 0 0,0 0 0,0 0 16,0 0-16,0 22 0,0-22 15,0 0-15,0 0 0,21-21 0,-21 21 16,22 1-16,-1-22 0,-21 21 16,21-21-16,0 0 15,0 0-15,0-21 16,1-1-16,-1 1 16,-21 0-16,21 0 0,0 0 15,0-22-15,0 22 0,1-21 0,-1 21 16,0-22-16,0 22 0,0 0 15,-21 0-15,21 21 0,-21-21 0,22 21 16,-22 21 0,0 0-1,0 0-15,0 0 0,0 22 0,0-22 16,-22 0-16,22 0 0,0 0 0,0 1 16,0-1-16,0 0 15,0 0-15,22 0 0,-22 0 0,21-21 16,0 0-16,0 0 0,21 22 15,-20-22-15,-1 0 0,21 0 16,-21 0-16,22 0 0,-22-22 0,21 1 16,-21 21-16,0-21 0,1 0 0,-1 0 15,0 0-15,0-22 0,0 22 16,-21 0-16,0 0 0,21 0 0,-21-1 16,-21 22 15,0 22-31,0-1 15,0 0-15,21 0 0,0 0 16,-21 0-16,21 1 0,0-1 16,0 0-16,0 0 0,0 0 0,0 0 15,21 1-15,0-22 16,0 21-16,0-21 0,0 0 16,22 0-16,-22 0 0,21 0 0,-21 0 15,1 0-15,20-21 0,-21-1 16,0 1-16,0 21 0,1-42 0,-22 21 15,21 0-15,-21-22 0,21 22 16,-21-21-16,0-1 0,0 1 0,0 0 16,0-1-16,0 22 0,-21 0 15,0 0-15,21 0 0,-43 21 16,22 0-16,0 0 0,0 0 0,-22 21 16,22-21-16,0 21 0,0 0 0,0 0 15,0 22-15,-1-22 0,22 0 16,-21 0-16,21 0 0,0 1 0,0-1 15,0 0-15,0 0 0,0 0 16,21 0-16,1-21 0,-1 0 16,0 0-16,0 0 0,21 0 15,-20 0-15</inkml:trace>
  <inkml:trace contextRef="#ctx0" brushRef="#br0" timeOffset="103367.57">23876 11917 0,'0'0'15,"0"-21"-15,-21 21 16,0 21-16,-1 0 16,22 0-16,-21 0 0,0 22 15,0-22-15,0 21 0,0 1 0,21-1 0,-22-21 16,1 21-16,21 1 0,-21-1 15,21-21-15,0 22 0,0-1 16,0-21-16,0 0 0,0 22 0,0-22 16,0 0-16,21 0 0,0 0 15,-21 0-15,22-21 0,-1 0 16,0 0-16,0 0 0,0 0 16,0 0-16,1 0 15,-1-21-15,0 0 0,0 21 0,21-21 16</inkml:trace>
  <inkml:trace contextRef="#ctx0" brushRef="#br0" timeOffset="103688.38">24363 11917 0,'0'0'0,"0"-21"0,0 0 16,21-1-16,0 22 15,-21 22 1,0-1-16,21 0 0,0 0 15,-21 21-15,22-20 0,-1 20 0,-21 0 16,21 1-16,-21-1 0,0 0 0,0 1 16,0-1-16,0 0 0,0 1 15,0-22-15,-21 21 0,0-21 0,-1 0 16,1 22-16,0-22 0,0-21 0,-21 21 16,20 0-16,1-21 0,0 21 15,0-21-15,0 22 16,0-22-16,21-22 47,21 1-47,0 21 0,0-21 15,21 0-15</inkml:trace>
  <inkml:trace contextRef="#ctx0" brushRef="#br0" timeOffset="103920.25">25019 12213 0,'0'0'0,"0"-21"15,0 42 48,0 0-48,0 1-15,-21-1 0,0 0 16,21 0-16,0 0 16,0 0-16</inkml:trace>
  <inkml:trace contextRef="#ctx0" brushRef="#br0" timeOffset="104128.13">24955 12785 0,'0'0'0,"-21"0"0,-42 42 16,20-21-16,22 0 0,0 1 15,0-22-15,0 21 0,0 0 16,-1 0-16,1 0 0,0-21 0,0 21 16,0 1-16,0-1 0,-1 0 15,1 0-15,-21-21 0,21 21 0,0-21 0,-1 21 16,1-21-16</inkml:trace>
  <inkml:trace contextRef="#ctx0" brushRef="#br0" timeOffset="105164.01">13991 14309 0,'0'0'0,"0"21"15,0-42 1,21 0-1,0-1-15,-21 1 16,22 21-16,-22-21 0,0 0 0,21 0 16,-21 0-16,0-22 0,0 22 15,0 0-15,0 0 0,0-22 0,0 22 16,0 0-16,-21 0 0,-1 0 0,1 0 16,0-1-16,0 22 0,0 0 15,-22 0-15,22 0 0,-21 0 0,0 22 16,-1-1-16,22 0 0,-21 0 15,21 0-15,-22 22 0,22-22 16,0 21-16,0 0 0,0 1 0,-1-22 16,22 21-16,0 1 0,0-1 15,0-21-15,0 0 0,0 22 0,0-22 16,22 0-16,-1-21 0,0 21 16,0-21-16,0 0 0,0 0 0,22 0 15,-22-21-15,0 0 0,21 21 0,-20-21 16,20-22-16,0 22 0,-21 0 15,22-21-15,-22-1 0,21 22 0,-21-21 16,1-22-16,20 22 0,-21 0 16,0-22-16,22 1 0,-22 20 15,0-20-15,0-1 0,0 1 0,-21 20 16,21-20-16,-21 21 0,22 20 16,-22-20-16,0 21 0,0 0 0,0 42 31,0 0-31,-22 21 15,1-20-15,21 20 0,0 21 0,0-20 16,-21 20-16,21 1 0,-21-22 16,21 22-16,0-22 0,-21 21 0,21-20 15,0-1-15,0 0 0,0 1 16,0-1-16,0 0 0,0-20 0,0-1 16,0 21-16,0-21 0,21 0 15,0-21-15,0 22 0,0-22 16,1 0-16,-1 0 15,0 0 1,0-22-16,-21 1 0,21 0 16</inkml:trace>
  <inkml:trace contextRef="#ctx0" brushRef="#br0" timeOffset="105519.8">14944 14161 0,'0'0'0,"0"21"0,-22 0 0,22 0 0,0 0 16,0 0 0,22-21-1,-1 0-15,0 0 0,0-21 16,0 0-16,0 21 0,1-21 0,-22 0 15,21 0-15,-21-1 16,0 1-16,0 0 0,-21 21 16,-1-21-1,1 21-15,0 0 0,0 0 0,0 0 16,0 21-16,-1 0 0,1 0 16,21 1-1,0-1-15,0 0 0,21-21 31,1 0-31</inkml:trace>
  <inkml:trace contextRef="#ctx0" brushRef="#br0" timeOffset="118868.26">16468 6054 0,'0'0'0,"0"-21"0,0-1 46,21 22-30,-21-21-16,21 21 16,0-21-16,-21 0 0,0 0 15,21 0-15,-21-1 16,0 1-16,0 0 0,0 0 16,-21 0-16,21 0 15,-42 21-15,21-22 0,-1 1 0,-20 21 16,21 0-16,-21 0 0,-1 0 0,1 0 15,0 0-15,-1 0 0,-20 21 16,20 22-16,1-22 0,0 21 0,-1-21 16,22 22-16,0-1 0,0-21 15,0 22-15,21-1 0,0-21 0,0 0 16,0 0-16,0 1 0,0-1 16,21 0-16,0-21 0,0 0 0,22 0 15,-22 0-15,21 0 0,0 0 16,1 0-16,-1 0 0,0-21 0,1 0 15,-1-1-15,0 1 0,-20 0 16,20 0-16,-21 0 0,0-22 16,0 22-16,1 0 0,-1-21 0,0-1 15,-21 22-15,21-21 0,-21 21 16,0-22-16,0 22 0,0 0 0,0 0 16,0 0-1,0 42-15,0 0 16,0 0-16,0 0 0,0 1 0,0 20 15,0-21-15,0 21 0,0-20 16,0 20-16,0-21 0,0 0 0,0 22 16,0-22-16,0 0 0,0 0 15,21 0-15,-21 0 0,21-21 16,1 22-16,-1-1 0,0-21 16,0 0-16,0 0 15,0 21-15,1-21 16,-1 0-16,-21-21 31,0 0 0,21 21 47,0 0-62,0 0 0,0 0-16,1 0 15,-1 0-15,-21-22 0,21 22 16,0 0-16,0 0 0,0-21 16,1 21-16,-1-21 0,0 0 0,0 21 15,0-21-15,22 0 16,-22 21-16,0-22 0,0 1 0,-21 0 0,0 0 15,21-21-15,-21 20 16,0 1-16,0 0 0,0 0 0,0 0 16,0 0-16,0-1 0,-21 1 0,0 0 15,0 21-15,0 0 0,-1 0 16,1 0-16,0 0 0,0 0 0,-21 0 16,20 21-16,1 0 0,-21 1 15,21 20-15,0-21 0,-1 0 0,1 22 16,0-22-16,0 21 0,21-21 15,0 0-15,0 1 0,0-1 0,0 0 16,0 0-16,21 0 16,0-21-16,0 0 0,1 0 15,20 0-15,-21 0 0,0 0 16,22 0-16,-22-21 0,0 0 16,0 21-16,21-21 0,-20 0 0,-1-22 15,0 22-15,-21 0 0,21 0 16,-21-22-16,21 22 0,-21 0 0,0-21 15,0 21-15,0-1 0,0 1 16,0 0-16,0 0 0,0 0 16,0 42 15,0 0-31,0 0 0,0 0 0,0 1 16,0-1-16,0 21 0,0-21 15,0 22-15,0-22 0,0 21 16,0-21-16,0 22 0,21-22 15,1 0-15,-1 0 0,-21 0 0,21 0 16,0 1-16,0-1 0,0 0 0,22-21 16,-22 0-16,0 0 0,21 0 15,1 0-15,-22 0 0,21 0 0,1 0 16,-22 0-16,21-21 0,-21 21 16,22-21-16,-22 21 0,0-22 0,-21 1 15,21 21-15,0-21 0,-21 0 16,0 0-1,0 0-15,0-1 16,-21 22 62,0 0-78,0 0 16</inkml:trace>
  <inkml:trace contextRef="#ctx0" brushRef="#br0" timeOffset="119884.05">17230 5842 0,'-22'0'15,"1"-21"-15,21 0 16,0 0 0,0-1-16,0 1 0,0 0 15,21 0-15,1 0 16,-1-22-16,-21 22 0,21 0 0,0-21 16,0 21-16,-21-22 0,21 22 0,1-21 15,-1-1-15,-21 1 16,0 21-16,21-21 0,-21-1 0,21 22 15,-21 0-15,0 0 0,0 0 16,0-1-16,-21 22 16,0 0-16,0 0 15,-1 22-15,1 20 0,21-21 0,-21 21 16,0 1-16,0-1 0,21 22 16,0-22-16,-21 21 0,21-20 0,-22 20 15,22-20-15,0 20 0,0-21 16,0 1-16,0-1 0,0 0 15,0 1-15,0-22 0,0 21 0,0-21 0,22 1 16,-1-1-16,0 21 16,0-42-16,0 21 0,22 0 0,-22 1 15,0-22-15,21 0 0,1 0 16,-22 0-16,21 0 0,0 0 0,1 0 16,-1 0-16,0 0 0,-20 0 0,20-22 15,-21 22-15,21-21 0,-20 21 16,-1-21-16,21 0 0,-42 0 0,21 0 15,0-1-15,-21 1 0,22 0 16,-22 0-16,0 0 0,0-22 0,0 22 16,0 0-16,0-21 0,0 21 15,0-1-15,0 1 0,-22 0 16,1 0-16,0 21 0,0-21 16,0 21-16,0 0 0,-1 0 15,-20 0-15,21 21 0,0 0 0,-22-21 16,22 21-16,0 22 0,0-22 15,0 0-15,0 0 0,-1 21 0,22-20 16,0-1-16,0 0 0,0 0 16,0 21-16,0-20 0,0-1 15,22 0-15,-1-21 0,0 21 16,0-21-16,0 0 0,0 0 0,1 0 16,20 0-16,-21 0 0,0 0 0,0-21 15,22 0-15,-22 21 16,0-43-16,0 22 0,0 0 0,1-21 15,-1 21-15,0-22 0,0 1 16,0-22-16,0 22 0,-21-21 0,22 20 16,-1-20-16,0 20 0,0-20 0,0-1 15,-21 22-15,21-21 0,1 20 16,-22 1-16,21 0 0,-21 20 16,0-20-16,0 21 0,0 0 0,-43 42 31,22 0-31,0 21 15,0 1-15,-21 20 0,-1 1 0,22-1 0,-21 22 16,21-22-16,-1 22 16,1-21-16,21-1 0,0 1 0,0-1 15,0-21-15,0 1 0,21-1 16,22 0-16,-22-20 0,21-1 0,-21 0 16,22 0-16,20 0 0,-20-21 0,-1 0 15,21 0-15,-20 0 0,20 0 16,-20 0-16,20 0 0,-21-21 0,22 0 15</inkml:trace>
  <inkml:trace contextRef="#ctx0" brushRef="#br0" timeOffset="121564.31">16023 14288 0,'0'0'0,"0"-22"15,0 1-15,0 0 0,21 0 16,0 0-16,-21 0 16,22-1-16,-22 1 0,0 0 15,21-21-15,-21 21 0,0-1 16,0 1-16,0 0 0,0 0 0,-21 0 15,-1 0-15,1-1 0,0 22 0,0 0 16,-21 0-16,20 0 0,1 0 16,-21 0-16,21 0 0,-22 22 0,22-1 15,-21 0-15,21 21 0,-22-21 16,1 22-16,21-22 0,-21 21 0,20 1 16,1-1-16,0 0 0,0-21 15,21 22-15,0-22 0,0 0 0,0 0 16,0 0-16,0 1 0,21-1 15,21-21-15,-20 0 0,20 0 16,-21 0-16,21-21 0,1-1 0,-1 1 16,0 0-16,1 0 0,-1-21 15,-21 20-15,22 1 0,-22 0 0,21-21 16,-21 21-16,0-22 0,1 22 16,-22-21-16,21 21 0,0-22 0,0 1 15,-21 21-15,21-22 0,-21 1 16,21 21-16,-21-21 0,0 20 0,22 1 15,-22 0-15,0 0 0,0 42 32,0 0-32,0 0 0,-22 22 15,1-22-15,0 0 0,21 0 16,-21 22-16,21-22 0,-21-21 0,21 21 16,0 0-16,0 0 15,21-42 16,0 0-31,-21 0 16,0 0-16,21-1 0,-21 1 0,0-21 16,21 21-16,-21-22 0,0 22 15,0 0-15,0-21 0,0 21 0,0-1 16,0 1-16,0 0 0,0 0 16,0 0-16,0 0 0,0-1 31,0 44 78,0-1-46,0 0-32,0 0-31,0 0 16,0 0-16,0 1 15,0-1-15,0 0 16,0 0-1,0 0 1,0 0 0,0 1-16,0-1 31,0-42 16,-21 21-16,0 0-15,21 21-16,-21 0 15</inkml:trace>
  <inkml:trace contextRef="#ctx0" brushRef="#br0" timeOffset="123011.51">16108 13928 0,'0'-43'15,"0"22"-15,0 0 0,0 0 16,0 0-16,0 0 15,0 42 32,0 0-47,0 0 16,0 21-16,-21-20 0,21-1 16,0 0-16,0 21 0,0-21 15,-22 22-15,22-1 0,-21-21 0,21 22 16,0-1-16,0 0 0,0-21 0,0 22 15,0-1-15,21-21 0,1 0 16,-1 22-16,0-22 0,0 0 0,0-21 16,22 21-16,-1 0 0,0-21 15,1 0-15,-1 0 0,0 0 16,22 0-16,-22 0 0,22 0 0,-22 0 16,0-21-16,22 0 0,-22 0 15,0 21-15,1-21 0,-1 0 0,-21-1 16,22 1-16,-22 0 0,0 0 15,0-21-15,0 20 0,-21 1 0,0-21 16,0 21-16,0 0 0,0-22 16,0 22-16,0 0 0,0 0 0,-21 0 15,0-1-15,-21 1 0,20 21 16,1-21-16,-21 21 0,21 0 0,-22 0 16,22 0-16,-21 0 0,0 21 0,-1 0 15,22 1-15,-21-1 16,-1 0-16,22 0 0,0 0 0,0 22 15,0-22-15,21 21 0,0-21 16,0 0-16,0 22 0,0-22 0,21 0 16,0 0-16,0 0 0,0 1 0,22-1 15,-22-21-15,21 0 0,-21 0 16,22 0-16,-22 0 0,21 0 0,-21 0 16,22-21-16,-22-1 0,21 1 15,-21 0-15,1-21 0,-1-1 16,21 22-16,-21-21 0,0-22 0,1 22 15,-1 0-15,0-22 0,-21 1 0,21-1 16,0 1-16,0 20 0,1-20 16,-1-1-16,-21 22 0,21-21 15,-21 41-15,21-20 0,-21 21 0,0-21 16,0 20-16,0 44 16,0 20-1,-21-21-15,0 21 16,0 22-16,-1-22 0,22 22 0,-21-1 15,0 1-15,0-22 0,0 22 16,21-1-16,0-21 0,0 22 0,0-22 16,0 1-16,0 20 0,0-21 0,21 1 15,0-22-15,0 21 16,0 1-16,22-22 0,-22 0 0,21 0 16,1-21-16,-1 0 0,0 0 15,1 0-15,20 0 0,-21 0 0,22 0 16,-22-21-16,22 0 0,-22 0 0,0-1 15,1 1-15,-1-21 0,0 21 16,-20-22-16,-1 22 0,0-21 0,0 0 16,0 20-16,-21-20 0,0 21 15,0 0-15,0 0 0,0-1 0,-21 1 16,0 0-16,0 21 0,0 0 0,-1 0 16,1 0-16,-21 0 0,21 0 15,-22 21-15,22 0 0,0 1 16,-21-1-16,21 0 0,-1 0 15,22 21-15,0-20 0,0 20 0,0-21 16,0 21-16,0-20 0,0-1 0,0 21 16,0-21-16,22 0 0,-1 1 15,0-22-15,21 21 0,-21-21 0,1 0 16,-1 0-16,0 0 0,21 0 16,-21-21-16,1-1 0,-1 1 0,0 0 15,21-21-15,-21 21 0,1-22 16,-1 1-16,0-22 0,0 22 15,21-21-15,-20-1 0,-1 1 0,21-22 0,-21 21 16,0-20-16,1 20 16,20 1-16,-42-1 0,21 22 0,0 0 15,-21-1-15,0 1 0,0 21 16,0 0-16,-21 21 16,0 21-16,0 0 15,-22 0-15,22 21 0,0 1 0,-21-1 16,21 22-16,-1-1 0,1 22 15,-21-22-15,42 1 0,-21-1 0,21 1 16,0 105 0,0-105-16,0-22 0,0 0 0,0 1 15,21-1-15,-21 0 0,21-21 0,0 22 16,0-22-16,1 0 0,-1 0 16,0 0-16,0-21 0,0 0 15,0 0-15,22 0 0,-22 0 0,0 0 16,21-21-16,-20 0 0,20-21 0,0 21 15</inkml:trace>
  <inkml:trace contextRef="#ctx0" brushRef="#br0" timeOffset="123304.34">19643 13695 0,'0'0'0,"-22"-21"0,1 21 0,-42 0 16,42 21 0,-22 0-16,22 0 0,0 0 0,0 22 15,0-22-15,-1 21 0,1 1 0,0-1 16,0 0-16,21 1 0,0-1 16,0-21-16,-21 21 0,21 1 0,0-1 15,0-21-15,0 22 0,0-22 16,21 0-16,0 21 0,0-21 15,0-21-15,1 22 0,20-1 0,-21-21 16,0 0-16,22 0 0,-22 0 16,21 0-16,-21-21 0,22 21 0,-22-22 15</inkml:trace>
  <inkml:trace contextRef="#ctx0" brushRef="#br0" timeOffset="123623.18">20362 13695 0,'0'0'16,"0"-21"-16,0 42 31,21-21-31,1 21 0,-1 0 0,0 0 16,-21 22-16,21-22 0,0 21 15,0 1-15,-21-22 0,0 21 0,0 0 16,0 1-16,0-1 0,0-21 15,0 22-15,-21-1 0,0 0 0,0-21 16,0 1-16,-22 20 0,22-21 0,0 0 16,0 0-16,0-21 0,0 22 15,-1-22-15,1 0 0,21 21 16,0-42 15,0-1-31,21 1 16,1 0-16</inkml:trace>
  <inkml:trace contextRef="#ctx0" brushRef="#br0" timeOffset="123784.08">21315 13970 0,'-21'0'0,"-22"-21"31</inkml:trace>
  <inkml:trace contextRef="#ctx0" brushRef="#br0" timeOffset="123809.07">21230 13949 0</inkml:trace>
  <inkml:trace contextRef="#ctx0" brushRef="#br0" timeOffset="123868.04">21294 14034 0,'-64'-85'0,"128"170"16,-64-64 15</inkml:trace>
  <inkml:trace contextRef="#ctx0" brushRef="#br0" timeOffset="124007.95">21209 14520 0,'0'0'0,"-21"22"0,0-22 0,-1 21 16,1-21-1</inkml:trace>
  <inkml:trace contextRef="#ctx0" brushRef="#br0" timeOffset="124109.89">20256 14817 0,'-21'0'15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4AD4-1FD8-4714-93E2-60A73EDF1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D9D10-95DD-4DE5-89B0-684D11638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580D-95E5-406B-8277-65D3E0C3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217C-68E6-4ACF-9764-35CB87C1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73BA-5FB7-45F2-A3B4-86C9795A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71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36BE-1068-4B58-8C5C-6A91C0A2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BA625-A3AB-4F67-B688-B106552F3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F173-0A1D-4BBE-80FE-408206CB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452C-A73E-44A8-A7A1-B687934F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83B5-09D6-464E-8776-527CCBDC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3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DAA5F-9A84-4281-9AB8-3635A3F73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D0186-EBD2-4943-A267-617007FD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9903-42E5-40FF-8891-37A874A8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F0C1-74B6-4E32-BC8B-798A3DBA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FE53-88D6-4AAF-AE64-CD2E2426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5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CBE5-A666-4C94-9458-5361E97B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AC7F-B586-4CA1-B112-A0016448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62F89-F649-4ABB-B041-E30AABA0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32479-2AF1-448A-9752-3C2A4445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C236-7A25-4EC5-816D-9F0B5B3F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9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584B-50D4-4CAC-BDB3-05DB0CD7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C86B3-E0B9-49EC-B316-E7D2E3C4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23C7-D35B-47F3-8E7D-246ABFDC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301F-D664-4933-91A1-E64B8D73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1944A-47D7-49FE-994F-C2EE66F1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5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0EEE0-5FE0-4130-8A78-1B90D317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B30B-C5D4-4CB4-BDDE-0D01684AF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BD8F-B94C-44B2-B7B3-861C72EAC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32F4-0CB9-490E-A941-D565481E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489B5-2854-42BF-B659-77EE665F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5935-2FB8-4BF6-AFF0-FD6F677D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4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12A7-84E5-442A-9D7A-78D28978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D01F7-AA5A-4B7F-846C-59F1BDD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7500C-F139-4272-BF38-E030C008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68FF2-99ED-4BFE-88B7-E583D859E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99954-A9AE-403A-8064-9BB3E081E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D58A2-CA46-4AF5-A026-90B5B235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32383-2EB2-479F-AE82-19E2EA80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7C497-2676-4493-98BB-BFCA8DD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7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01B0-F63C-4C2D-99C5-7D1E03D9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AEB61-3B55-4CBA-9F3E-68E07669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14902-455E-4058-8546-59DF9971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A8789-B3E7-44D9-AFF2-BE43AFEB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4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3BEA2-A632-462C-A42F-BD12B8F3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5C602-6B3B-4C6F-B32A-B15625A2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776D5-1C63-407D-9F49-72FAFF04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4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1C5C-B868-4FBD-A106-3DC89AA0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338C-6329-4454-80FC-2A0D9F27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59948-CC2E-404C-886D-C66923FCF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6026-D5BB-45AA-9B91-E2C7E491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380C9-CCB0-4302-B847-F331414D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D414B-FA3B-43CF-BF7B-D62E1DD4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8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5AB2-D381-47CE-9721-021CC1D9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7561A-0D89-40C5-AFF9-015E6F90E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B0998-E387-4A2D-B1C3-9FA4D9AD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0B451-1896-4C42-9963-488956B4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86910-F75B-4C97-904C-4684D093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B1709-12E8-45D7-BFCA-EE999B41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4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049FB-DE15-41AC-8EA9-82329CA1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F2172-5877-4D1F-A182-60EA97C08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DEF9-7E6C-4AB0-A667-784C78654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1257E-0960-48F9-A8F8-87266DD85EF8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707DE-920A-4BBC-ACAB-9FA9A4B26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7FDB-759A-42AF-BB69-1FED56A33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A053-66E8-4E9F-9A03-B7F3B9201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24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B80-107D-4ED0-A914-0D4CD302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059FA-74AD-468A-90C9-4E9E4A48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C70C17-4FF6-41C8-8DA5-02FD628F0252}"/>
                  </a:ext>
                </a:extLst>
              </p14:cNvPr>
              <p14:cNvContentPartPr/>
              <p14:nvPr/>
            </p14:nvContentPartPr>
            <p14:xfrm>
              <a:off x="647640" y="190440"/>
              <a:ext cx="8763480" cy="55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C70C17-4FF6-41C8-8DA5-02FD628F02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181080"/>
                <a:ext cx="8782200" cy="55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65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4C89B6-51F9-490F-8A01-23536C68F5DD}"/>
                  </a:ext>
                </a:extLst>
              </p14:cNvPr>
              <p14:cNvContentPartPr/>
              <p14:nvPr/>
            </p14:nvContentPartPr>
            <p14:xfrm>
              <a:off x="1036440" y="419040"/>
              <a:ext cx="8526960" cy="641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4C89B6-51F9-490F-8A01-23536C68F5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080" y="409680"/>
                <a:ext cx="8545680" cy="64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02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33F7E3-5F33-4CC4-A588-3761954BB205}"/>
                  </a:ext>
                </a:extLst>
              </p14:cNvPr>
              <p14:cNvContentPartPr/>
              <p14:nvPr/>
            </p14:nvContentPartPr>
            <p14:xfrm>
              <a:off x="571320" y="601920"/>
              <a:ext cx="9365400" cy="492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33F7E3-5F33-4CC4-A588-3761954BB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592560"/>
                <a:ext cx="9384120" cy="49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714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674B01-4064-4826-9E82-0D8AC03E61ED}"/>
                  </a:ext>
                </a:extLst>
              </p14:cNvPr>
              <p14:cNvContentPartPr/>
              <p14:nvPr/>
            </p14:nvContentPartPr>
            <p14:xfrm>
              <a:off x="228600" y="274320"/>
              <a:ext cx="11773080" cy="657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674B01-4064-4826-9E82-0D8AC03E61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64960"/>
                <a:ext cx="1179180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47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5FB684-C1D4-4DDD-80DB-345617975D8D}"/>
                  </a:ext>
                </a:extLst>
              </p14:cNvPr>
              <p14:cNvContentPartPr/>
              <p14:nvPr/>
            </p14:nvContentPartPr>
            <p14:xfrm>
              <a:off x="91440" y="129600"/>
              <a:ext cx="11544480" cy="660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5FB684-C1D4-4DDD-80DB-345617975D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20240"/>
                <a:ext cx="11563200" cy="66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1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F6B229-D54C-4468-B16B-39B352B36DF7}"/>
                  </a:ext>
                </a:extLst>
              </p14:cNvPr>
              <p14:cNvContentPartPr/>
              <p14:nvPr/>
            </p14:nvContentPartPr>
            <p14:xfrm>
              <a:off x="68400" y="472320"/>
              <a:ext cx="9929520" cy="522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F6B229-D54C-4468-B16B-39B352B36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462960"/>
                <a:ext cx="9948240" cy="52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42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5AC29B-135E-42B6-A59E-5ED6FF14C7C2}"/>
                  </a:ext>
                </a:extLst>
              </p14:cNvPr>
              <p14:cNvContentPartPr/>
              <p14:nvPr/>
            </p14:nvContentPartPr>
            <p14:xfrm>
              <a:off x="2324160" y="411480"/>
              <a:ext cx="6378120" cy="255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5AC29B-135E-42B6-A59E-5ED6FF14C7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4800" y="402120"/>
                <a:ext cx="6396840" cy="25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1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B4976E-B66C-4445-8668-16D7AA897A00}"/>
                  </a:ext>
                </a:extLst>
              </p14:cNvPr>
              <p14:cNvContentPartPr/>
              <p14:nvPr/>
            </p14:nvContentPartPr>
            <p14:xfrm>
              <a:off x="122040" y="53280"/>
              <a:ext cx="9929160" cy="679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B4976E-B66C-4445-8668-16D7AA897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43920"/>
                <a:ext cx="9947880" cy="681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82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B80-107D-4ED0-A914-0D4CD302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059FA-74AD-468A-90C9-4E9E4A48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94B8A7-B407-4916-9494-4C44DC8F5272}"/>
                  </a:ext>
                </a:extLst>
              </p14:cNvPr>
              <p14:cNvContentPartPr/>
              <p14:nvPr/>
            </p14:nvContentPartPr>
            <p14:xfrm>
              <a:off x="0" y="205920"/>
              <a:ext cx="10043640" cy="578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94B8A7-B407-4916-9494-4C44DC8F52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6560"/>
                <a:ext cx="10062360" cy="58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04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B80-107D-4ED0-A914-0D4CD302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059FA-74AD-468A-90C9-4E9E4A48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8188B5-0E1B-4113-8724-5C0CC296DA80}"/>
                  </a:ext>
                </a:extLst>
              </p14:cNvPr>
              <p14:cNvContentPartPr/>
              <p14:nvPr/>
            </p14:nvContentPartPr>
            <p14:xfrm>
              <a:off x="1066680" y="30600"/>
              <a:ext cx="8862480" cy="595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8188B5-0E1B-4113-8724-5C0CC296D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320" y="21240"/>
                <a:ext cx="8881200" cy="59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75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B80-107D-4ED0-A914-0D4CD302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059FA-74AD-468A-90C9-4E9E4A48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EC1460-C011-45E6-8DF1-1C2BFDC1F8D1}"/>
                  </a:ext>
                </a:extLst>
              </p14:cNvPr>
              <p14:cNvContentPartPr/>
              <p14:nvPr/>
            </p14:nvContentPartPr>
            <p14:xfrm>
              <a:off x="182880" y="53280"/>
              <a:ext cx="9334800" cy="495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EC1460-C011-45E6-8DF1-1C2BFDC1F8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43920"/>
                <a:ext cx="9353520" cy="49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29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B80-107D-4ED0-A914-0D4CD302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059FA-74AD-468A-90C9-4E9E4A48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A00BC-7EBE-40D0-8782-D9A3D452981A}"/>
                  </a:ext>
                </a:extLst>
              </p14:cNvPr>
              <p14:cNvContentPartPr/>
              <p14:nvPr/>
            </p14:nvContentPartPr>
            <p14:xfrm>
              <a:off x="0" y="320040"/>
              <a:ext cx="9746280" cy="61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A00BC-7EBE-40D0-8782-D9A3D45298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10680"/>
                <a:ext cx="976500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98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B80-107D-4ED0-A914-0D4CD302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059FA-74AD-468A-90C9-4E9E4A48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07F61E-6974-4A8F-BF24-06C201AABEC9}"/>
                  </a:ext>
                </a:extLst>
              </p14:cNvPr>
              <p14:cNvContentPartPr/>
              <p14:nvPr/>
            </p14:nvContentPartPr>
            <p14:xfrm>
              <a:off x="365760" y="213480"/>
              <a:ext cx="9654840" cy="414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07F61E-6974-4A8F-BF24-06C201AABE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204120"/>
                <a:ext cx="9673560" cy="41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27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B80-107D-4ED0-A914-0D4CD302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059FA-74AD-468A-90C9-4E9E4A48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7CD8FF-F47E-4BE5-8552-726F9D548FE0}"/>
                  </a:ext>
                </a:extLst>
              </p14:cNvPr>
              <p14:cNvContentPartPr/>
              <p14:nvPr/>
            </p14:nvContentPartPr>
            <p14:xfrm>
              <a:off x="327600" y="0"/>
              <a:ext cx="1179612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7CD8FF-F47E-4BE5-8552-726F9D548F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-9360"/>
                <a:ext cx="1181484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28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B80-107D-4ED0-A914-0D4CD302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059FA-74AD-468A-90C9-4E9E4A48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A5161C-8439-437E-9912-47E8F42F6918}"/>
                  </a:ext>
                </a:extLst>
              </p14:cNvPr>
              <p14:cNvContentPartPr/>
              <p14:nvPr/>
            </p14:nvContentPartPr>
            <p14:xfrm>
              <a:off x="198000" y="518040"/>
              <a:ext cx="9555840" cy="546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A5161C-8439-437E-9912-47E8F42F69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508680"/>
                <a:ext cx="9574560" cy="54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23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B80-107D-4ED0-A914-0D4CD302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059FA-74AD-468A-90C9-4E9E4A48A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1BCB60-2E3A-4E3C-A088-DA908C048A5F}"/>
                  </a:ext>
                </a:extLst>
              </p14:cNvPr>
              <p14:cNvContentPartPr/>
              <p14:nvPr/>
            </p14:nvContentPartPr>
            <p14:xfrm>
              <a:off x="304920" y="99000"/>
              <a:ext cx="8702280" cy="669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1BCB60-2E3A-4E3C-A088-DA908C048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89640"/>
                <a:ext cx="8721000" cy="67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35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2021-01-20T10:40:13Z</dcterms:created>
  <dcterms:modified xsi:type="dcterms:W3CDTF">2021-01-20T12:17:52Z</dcterms:modified>
</cp:coreProperties>
</file>