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0:42:47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1291 0,'0'0'0,"0"-21"15,-21 0-15,21 0 0,0-22 16,-21 22-16,21 0 0,-21 0 15,21 0-15,0 0 0,0 42 32,21 0-17,0 21-15,0-21 0,1 22 0,-1-1 16,0 0-16,0 1 0,-21 20 16,21 1-16,-21-22 0,21 22 0,-21-1 15,22 1-15,-22-1 16,0 1-16,0-22 0,0 21 0,0-20 15,0-1-15,0 0 0,0-20 16,0 20-16,0-21 0,0 0 0,0 0 16,0-42 15,0 0-31,-22 0 0,22 0 16,0-22-16,-21 1 0,21 0 0,0-22 15</inkml:trace>
  <inkml:trace contextRef="#ctx0" brushRef="#br0" timeOffset="338.31">2709 1397 0,'0'0'0,"-42"-21"0,21 0 0,0 0 15,-1-1-15,1 1 0,21 0 0,0 0 16,0 0-16,0 0 0,0-1 16,21 1-16,22 0 0,-22 0 15,21 0-15,22 0 0,-22-1 0,22 1 16,-1 21-16,-21 0 0,22 0 15,-1 0-15,1 0 0,-1 21 16,1 1-16,-1-1 0,-20 21 0,-1-21 16,-21 22-16,0-1 0,-21 0 15,0-21-15,0 22 0,-42-1 16,21 0-16,-21-20 0,-1 20 16,1-21-16,0 21 0,20-20 0,-20 20 15,0-21-15,21-21 0,-1 21 16,1 0-16,0-21 15,21-21 17,0 0-32,21 21 0,0-21 15,-21 0-15,43 0 0</inkml:trace>
  <inkml:trace contextRef="#ctx0" brushRef="#br0" timeOffset="855.01">4170 1355 0,'0'0'15,"21"0"-15,21-21 0,-21-1 0,-21 1 16,22 0-16,-22 0 0,-22 21 16,1 0-1,-21 0-15,21 0 16,0 0-16,-22 21 0,22 0 0,-21 0 15,21 1-15,-1-1 0,-20 0 0,21 21 16,0-21-16,0 1 16,-1-1-16,22 0 0,-21 0 0,21 0 15,0 0-15,0 1 0,0-1 16,0 0-16,21-21 0,1 21 0,-1 0 16,0-21-16,0 21 0,0 1 15,22-1-15,-22-21 0,0 21 16,0 0-16,21 0 0,-20 0 0,-1 1 15,0-22-15,0 21 0,0 0 16,-21 0-16,0 0 0,0 0 16,0 1-16,0-1 0,-21 0 15,0 0-15,-21 0 0,-1 0 16,1-21-16,0 22 0,-1-22 0,1 0 16,0 0-16,-22 0 0,22 0 15,21 0-15,-22 0 0,1 0 0,21 0 16,0 0-16,-1 0 0,1 0 15,0-22-15,21 1 16,21 0 15,0 21-31,1-21 0,-1 21 16,0-21-16,21 0 0,-21 21 16</inkml:trace>
  <inkml:trace contextRef="#ctx0" brushRef="#br0" timeOffset="1210.81">4699 1291 0,'0'0'0,"21"0"0,-21-21 0,21 42 31,-21 0-15,0 1-1,0 20-15,21-21 0,-21 0 0,22 22 16,-22-22-16,0 21 0,0 0 16,21 1-16,0-1 0,-21 0 0,21 1 15,-21-1-15,0 0 0,21 1 16,-21-22-16,21 21 0,-21-21 0,0 22 16,0-22-16,0 0 0,0 0 0,0 0 15,0 1-15,22-22 31,-1 0-15,-21-22-16,21 1 0,0-21 16,0 21-16,0 0 15,1-22-15,-1 1 0,0 0 0</inkml:trace>
  <inkml:trace contextRef="#ctx0" brushRef="#br0" timeOffset="1510.64">5292 1397 0,'0'0'0,"21"-21"0,-21 0 0,0 0 15,0-1-15,0 1 16,-21 21 0,21 21-1,-22 1-15,22 20 0,-21-21 16,0 21-16,0-20 0,21 20 16,-21 21-16,0-20 0,-1-1 15,1 22-15,-21-22 0,21 0 16,0 1-16,-1-1 0,1 0 0,0 1 15,0-1-15,0-21 0,21 0 0,0 0 16,-21 1-16,21-1 0,0 0 16,-22-21-16,22 21 0,22-42 31,-1 21-15,0-21-16,0 0 0,0-22 15,22 22-15,-1-21 0,0-1 0</inkml:trace>
  <inkml:trace contextRef="#ctx0" brushRef="#br0" timeOffset="2458.46">5651 1439 0,'0'0'0,"0"-21"16,-21 21-1,0 0 1,21 21-1,-21 1-15,21 20 0,-21-21 16,21 21-16,-21-20 0,21 20 16,0 0-16,0 1 0,0-1 15,0 0-15,0 1 0,0-1 16,0 0-16,0-21 0,0 22 0,0-22 16,0 21-16,0-21 0,0 1 0,0-1 15,0 0-15,0 0 16,0 0-16,0-42 31,0 0-31,0 0 0,0 0 16,0-1-16,0-20 0,-22 21 15,22-43-15,0 22 0,0 0 0,0-22 16,0 22-16,0-22 0,0 22 16,0-21-16,22 20 0,-1 1 15,0 0-15,0-1 0,-21 22 16,21-21-16,0 21 0,1-1 0,-1 1 15,0 21-15,0 0 0,0 0 16,0 0-16,1 0 0,-1 21 0,0 1 16,0-1-16,0 0 0,0 0 15,-21 21-15,22 1 0,-22-22 0,21 21 16,-21 1-16,0-1 0,0 0 0,21 1 16,-21-1-16,0 0 0,21-21 15,-21 22-15,0-22 0,0 21 0,0-21 16,0 1-16,0-1 0,0 0 15,0 0-15,0-42 47,0 0-47,0-22 0,0 22 16,0 0-16,0-21 0,0-1 16,0 1-16,21 0 0,0-22 0,-21 22 15,22 0-15,-1-1 0,-21 1 16,21 0-16,0-1 0,0 22 0,0-21 15,1 21-15,-1-1 0,21 1 16,-21 21-16,0-21 0,1 21 0,-1 0 16,21 0-16,-21 0 15,22 21-15,-22-21 0,21 21 0,-21 1 16,0-1-16,22 21 0,-22-21 16,0 22-16,0-22 0,-21 21 0,0 0 15,0 1-15,0-22 0,0 21 16,0 1-16,0-1 0,0-21 0,0 21 15,0-20-15,-21 20 0,21-21 16,0 0-16,0 0 0,-21 1 0,21-1 16,-21 0-16,21 0 0,-21 0 0,21 0 15,0 1-15,-22-22 16,22 21-16,-21-21 16,21-21 62,0-1-63</inkml:trace>
  <inkml:trace contextRef="#ctx0" brushRef="#br0" timeOffset="28642.88">4889 4572 0,'-21'0'16,"0"0"-1,0 0-15,42 0 63,0-21-63,22 21 0,-22 0 0,21 0 15,0-21-15,1 21 0,-1 0 16,22-21-16,-22-1 0,0 22 0,22 0 16,-22-21-16,22 21 0,-22 0 15,0 0-15,1-21 0,20 21 0,-21 0 16,-20 0-16,20 0 15,-21 0-15,0-21 0,0 21 0,1 0 16,-44 0 31,1 0-47,0 0 0,0 0 16,0 21-16,0-21 0,-1 0 15,1 0-15,0 21 0,0 0 0,0-21 16</inkml:trace>
  <inkml:trace contextRef="#ctx0" brushRef="#br0" timeOffset="29135.6">5440 4530 0,'-21'0'16,"21"21"31,0 0-32,0 0-15,0 0 16,0 1-16,0-1 0,0 0 16,21 0-16,0 0 0,-21 0 15,21 22-15,-21-22 0,21 0 0,0 21 16,-21-20-16,22-1 0,-22 21 16,21-21-16,0 0 0,-21 1 15,0-1-15,0 21 0,21-21 16,-21 0-16,0 1 0,21-22 0,-21 21 15,0 0-15,0 0 0,0 0 16,0 0-16,-21 1 0,0-22 0,0 21 16,0 0-16,-1-21 0,1 21 15,0-21-15,0 0 0,0 21 0,-22-21 16,22 0-16,-21 0 0,21 0 16,0 0-16,-22 0 0,22 0 0,0 0 15,0-21-15,0 21 0,-1 0 16,22-21-16,-21 21 0,21-21 15,-21 0-15,21-1 32,0 1-1,21 21-31,0 0 16,1-21-16,-1 21 0,0 0 15,0-21-15,0 0 0</inkml:trace>
  <inkml:trace contextRef="#ctx0" brushRef="#br0" timeOffset="29535.37">5927 4636 0,'0'0'0,"21"-22"0,-21-20 16,0 21-1,0 0-15,21 21 47,-21 21-31,21 0-16,0-21 0,0 21 16,1 0-16,-22 22 0,21-22 0,0 0 15,-21 21-15,21-20 0,0 20 16,0-21-16,1 21 0,-22-20 0,21-1 15,-21 21-15,21-21 0,-21 0 16,0 1-16,21-1 0,-21 0 0,0 0 16,21 0-16,-21 0 15,0-42 32,0 0-47,0 0 16,0 0-16,0 0 0,0-1 15,0 1-15</inkml:trace>
  <inkml:trace contextRef="#ctx0" brushRef="#br0" timeOffset="29907.4">6540 4487 0,'0'-21'15,"0"0"-15,0 0 0,-21 21 32,0 0-32,0 0 15,21 21 1,-21 0-16,0 0 0,-1 22 16,22-22-16,0 0 0,-21 21 15,0-20-15,21 20 0,-21 0 0,21-21 16,0 22-16,-21-1 0,0 0 15,21-20-15,-22 20 0,22-21 0,0 0 16,0 22-16,0-22 0,0 0 16,0 0-16,0 0 15,0-42 32,0 0-47,0 0 16,22 0-16,-1-1 0,0 1 15,-21 0-15</inkml:trace>
  <inkml:trace contextRef="#ctx0" brushRef="#br0" timeOffset="30291.18">6794 4487 0,'0'0'0,"0"-21"15,0 0 1,0 42 31,0 0-47,0 1 16,0-1-16,0 21 0,0-21 0,0 22 15,0-22-15,0 21 0,0 0 0,0-20 16,0 20-16,0 0 0,0 1 15,0-22-15,0 21 0,-21-21 0,21 22 16,0-22-16,-21 0 0,21 0 16,0 0-16,0 0 0,-21-21 62,21-21-62,0 0 0,0 0 16,-21 0-16,21 0 0,0-1 15,0 1-15,0 0 0,0 0 0</inkml:trace>
  <inkml:trace contextRef="#ctx0" brushRef="#br0" timeOffset="31385.54">6752 4593 0,'0'0'0,"0"-42"15,0 21 1,0 0-1,21 21 1,0 0-16,1-22 16,-1 22-16,0 0 0,0 0 15,0 0-15,-21 22 0,21-1 16,1 0-16,-1-21 0,0 21 0,0 0 16,0 22-16,0-22 0,1 0 15,-22 0-15,21 0 0,-21 22 0,21-22 16,-21 0-16,0 0 0,21 0 15,-21 0-15,0 1 0,21-1 0,-21 0 16,0 0-16,0 0 16,0 0-1,0-42 17,0 0-17,0 0-15,0 0 16,0 0-16,0-1 0,0 1 0,0-21 15,0 21-15,0 0 0,0-1 16,0-20-16,21 21 0,1 0 0,-1 0 16,-21-1-16,21 1 0,0 0 15,0-21-15,0 21 0,-21-1 0,22 22 16,-1-21-16,0 0 0,0 0 16,0 21-16,0-21 0,1 21 15,-1 0-15,0 0 16,0 0-16,0 0 15,-21 21-15,21 0 16,1 0-16,-22 0 16,0 1-16,0-1 0,0 21 0,0-21 15,0 0-15,0 1 0,0 20 16,0-21-16,0 0 0,0 22 16,0-22-16,0 21 0,0-21 15,-22 22-15,22-22 0,-21 21 0,21-21 16,0 0-16,0 1 0,0-1 15,0 0-15,-21 0 0,21 0 0,0 0 16,0 1-16,0-1 16,0 0-1,21-21 345,-21-21-329,21 0-15,1 21-16,-22-22 0,21 1 0,0 21 15,0-21-15,0 0 0</inkml:trace>
  <inkml:trace contextRef="#ctx0" brushRef="#br0" timeOffset="35094.51">8657 5080 0,'0'0'15,"0"21"-15,-21-21 0,0 0 16,0 0-16,42-21 47,0 21-47,0-21 0,0 0 15,0 0-15,22-1 0,-22 1 0,21-21 16,1 21-16,-22-22 0,21 22 16,0-21-16,-20 21 0,20-22 15,-21 1-15,0 21 0,0-21 0,1 20 16,-22-20-16,0 21 0,0-21 15,0 20-15,0 1 0,0 0 0,-22 21 16,1-21-16,0 21 16,0 0-16,0 0 0,0 0 0,-1 21 15,1 0-15,21 0 0,-21 1 16,0-1-16,21 21 0,0 0 0,0-20 16,0 20-16,0 21 0,0-20 15,0-1-15,0 0 0,0 1 0,0-1 16,21 0-16,0-20 0,0 20 15,-21-21-15,22 0 0,-1 0 16,0 1-16,0-22 0,0 21 16,0-21-16,1 0 0,-1 0 15,0-21-15,0-1 0,0 22 16,-21-21-16,21-21 0,1 21 16,-1 0-16,0-22 0,0 1 0,0-43 15,0 43-15,1-22 16,-1 22-16,21 21 0,-21-21 0,22-1 15,-22 22-15,21 0 0,0 0 16,-20 0-16,20 21 0,-21 0 0,0 0 16,0 0-16,22 0 0,-43 21 0,21 0 15,-21 0-15,0 0 16,0 0-16,0 22 0,0-22 0,0 21 16,0 1-16,-21-22 0,21 21 15,-21 0-15,21-20 0,-22 20 0,1-21 16,21 0-16,0 0 0,0 1 15,0-1-15,-21-21 0,21-21 32,0-1-17,21 1-15,-21-21 0,21 21 0,1-22 16,-22 1-16,21 21 0,0-21 16,0-1-16,0 1 0,0 21 15,1-22-15,-1 1 0,0 21 0,0 0 16,0 0-16,-21-1 0,0 1 15,0 0-15,21 21 0,-42 21 32,21 0-32,-21 1 15,21-1-15,-21 0 0,0 0 16,21 21-16,0-20 0,-21 20 0,21-21 16,-22 21-16,22 1 0,0-22 15,0 21-15,0-21 0,0 22 0,0-22 16,0 0-16,22 0 0,-1 0 0,0 1 15,0-22-15,0 0 0,22 0 16,-1 0-16,-21 0 0,21 0 16,1 0-16,-1-22 0,-21 22 15,22-21-15,-1 0 0,0 0 0,-21-21 16,22 20-16,-22-20 0,21 21 0,-21-21 16,1 20-16,-1-20 0,-21 0 15,0 21-15,0-22 0,0 22 0,0-21 16,0 21-16,0-1 0,0 1 15,-21 21-15,-1 0 16,1 0-16,0 0 16,21 21-16,-21 1 0,0-1 0,21 0 15,-21 0-15,21 21 0,0-20 0,0 20 16,0-21-16,0 21 16,0 22-16,0-43 0,0 21 15,0-20-15,21 20 0,-21-21 16,42 21-16,-21-42 0,0 22 15,1-22-15,-1 0 0,21 0 16,-21 0-16,0 0 0,22-22 0,-22 1 16,21 0-16,-21 21 0,1-42 15,20 21-15,-21-1 0,0 1 0,0-21 16,1 21-16,-1-22 0,0 22 16,0-21-16,0 21 0,0-22 15,1 22-15,-22 0 0,21 21 0,0-21 16,-21 0-16,21 21 0,0 0 15,-21 21 1,0 0-16,21-21 0,-21 21 16,0 0-16,0 1 15,0-1-15,0 0 0,22-21 47,-1 0-47,-21-21 16,0 0-16,0-1 15,0 1-15,0 0 16,0 0-16,-21 0 16,-1 21-16,1 0 15,0 0-15,0 0 16,0 0 0,0 21-16,21 0 0,0 0 0,-22 0 15,1 1-15,21-1 0,-21 21 0,21-21 16,0 22-16,-21-22 0,21 21 15,-21 0-15,21-20 0,0 20 0,0 0 16,0-21-16,0 22 0,0-22 16,0 0-16,21 0 0,0 0 0,0 1 15,22-22-15,-22 0 0,0 0 16,21 0-16,-21 0 0,22 0 16,-1-22-16,-21 1 0,22 21 0,-22-21 15,21-21-15,-21 21 0,0-1 16,1-20-16,-1 21 0,0-21 0,0-1 15,-21 22-15,0-21 0,21-1 0,-21 22 16,21-21-16,-21 21 0,0 0 16,0-1-16,0 1 0,0 0 0,0 42 31,0 0-15,0 1-16,0-1 0,-21 0 0,21 21 15,-21-21-15,21 22 16,0-22-16,0 21 0,0-21 0,0 1 15,0 20-15,0-21 0,0 0 16,0 0-16,0 1 0,21-22 16,0 0-16,1 0 0,-1 0 15,0 0-15,0-22 0,21 22 16,-20-21-16,-1 0 0,0 0 0,0 0 16,0-22-16,0 22 0,1-21 15,-22 21-15,21-22 0,0 22 0,-21-21 16,21 21-16,-21 0 0,0-1 0,0 1 15,0 0-15,0 0 16,0 42 15,0 0-31,0 0 0,-21 1 16,21 20-16,0-21 0,-21 21 0,21-20 16,0 20-16,0-21 0,0 21 15,0-20-15,0 20 0,0-21 0,21 0 16,0 0-16,-21 1 0,21-22 15,0 21-15,1-21 0,-1 0 0,0 0 16,21 0-16,-21 0 0,22-21 0,-22 21 16,0-22-16,21 1 0,-20 0 15,-1 0-15,0-21 0,0-1 16,21-20-16,-20 20 16,-1 1-16,-21 0 0,21-1 0,0 1 15,-21-21-15,21 20 0,0-20 0,-21 20 16,0-20-16,22 21 0,-22-1 15,0 1-15,0 0 0,0-1 0,0 22 16,0 0-16,0 0 16,0 42-1,0 0-15,-22 21 0,22-20 16,0 20-16,-21 0 0,21 22 16,-21-22-16,21 22 0,-21-22 0,21 0 15,0 22-15,0-22 0,0 0 16,0 22-16,0-22 0,0 1 0,0-1 15,0 0-15,0 1 0,0-1 16,0-21-16,21 0 0,0 0 0,0 1 16,1-22-16,-1 0 0,0 0 0,0 0 15,0 0-15,22 0 0,-22 0 16,0-22-16,0 1 0,0 0 0,0 0 16,1-21-16,-1 20 0,0 1 15,0-21-15,-21 0 0,21 20 0,0-20 16,-21 21-16,0-21 0,22 20 15,-22 1-15,0 0 0,21 0 16,-21 42 15,-21 0-31,21 0 16,-22 22-16,22-22 0,0 0 0,-21 21 16,21-20-16,0 20 0,0-21 15,0 0-15,0 22 0,0-22 16,21-21-16,1 21 0,-1 0 0,0-21 15,21 0-15,-21 0 0,22 0 0,-22 0 16,21 0-16,-21 0 0,1-21 16,20 0-16,-21 0 0,21-1 15,-20 1-15,-1-21 0,0 21 0,0 0 16,0-22-16,0 22 0,1-21 16,-1 21-16,-21-1 0,0 1 0,0 0 15,0 0-15,21 21 0,-21-21 16,-21 42-1,21 0-15,-21 0 16,-1 0-16,22 1 0,0-1 16,-21 0-16,21 0 0,-21 21 0,21-20 15,0-1-15,0 21 0,0-21 0,0 0 16,0 1-16,21-1 0,0 0 16,1-21-16,-1 21 0,0-21 15,0 0-15,21 0 0,-20 0 16,-1 0-16,0 0 0,0-21 0,0 21 15,0-21-15,1 0 0,-1-1 0,-21 1 16,0 0-16,0-21 0,0 21 16,0-1-16,0-20 0,0 21 0,0-21 15,0 20-15,0 1 0,-21 0 16,-1 0-16,1 0 0,0 21 0,0 0 16,0 0-16,0 0 0,-1 0 0,1 0 15,0 0-15,0 0 16,21 21-16,0 0 15,21-21 1,0 0-16,0 0 0,1 0 16,20 0-16,-21 0 0,0 0 0,0 0 15,22 0-15,-22-21 0,0 0 16,0 21-16,0 0 0,1 0 0,-1-21 16,0 21-16,0 0 0,0 0 15,0 0-15,1 0 0,-1 0 16,0 0-16,0 21 15,-21 0-15,0 0 16,0 0-16,0 0 0,0 1 0,0-1 16,0 0-16,0 0 0,0 0 15,0 0-15,0 22 0,0-22 0,0 21 16,0-21-16,0 22 0,0-22 16,0 0-16,0 0 0,0 0 15,21 1-15,-21-1 0,0-42 47,0-1-47,0-20 0,0 21 16,0 0-16,0-22 0,0 22 15,0-21-15,21 0 0,-21-1 0,22 22 16,-1-21-16,0-1 0,21 1 0,-21 21 16,22-21-16,-22 20 15,21-20-15,22 21 0,-22 21 0,64-21 16,-64 21-16,1 0 0,-1 0 15,0 0-15,-21 21 0,1 0 16,-1 0-16,0 0 0,-21 22 0,21-22 16,-21 0-16,0 21 0,0 1 15,0-22-15,0 21 0,-21-21 0,0 22 16,21-22-16,-21 21 0,-1-21 0,22 1 16,-21-1-16,21 0 0,0 0 15,0 0-15,-21-21 16,21-21 15,-21 0-31,21 0 16,0 0-16,-21-1 0,21 1 15,-21 0-15,-1-21 0,22 21 0,-21-22 16,0 22-16</inkml:trace>
  <inkml:trace contextRef="#ctx0" brushRef="#br0" timeOffset="35321.98">13779 4128 0,'0'0'0,"-21"0"0,0 0 16,21-22-16,-21 22 0,0 0 78,0 0-78,-1 0 0,-20 0 16</inkml:trace>
  <inkml:trace contextRef="#ctx0" brushRef="#br0" timeOffset="35566.35">12277 4445 0,'0'0'0,"-22"0"0,22 21 0,22-21 31,-1-21-15,0 0-16,21 21 0,-21-21 0,1 21 15,20 0-15,-21-21 0,21 21 16,-20 0-16,-1-22 0,0 22 0,0 0 15,0 0-15,0 0 0,-21-21 16,22 21-16,-1 0 16</inkml:trace>
  <inkml:trace contextRef="#ctx0" brushRef="#br0" timeOffset="36199.37">15769 4657 0,'21'0'141,"-21"-21"-125</inkml:trace>
  <inkml:trace contextRef="#ctx0" brushRef="#br0" timeOffset="36587.15">15727 4657 0,'0'21'15</inkml:trace>
  <inkml:trace contextRef="#ctx0" brushRef="#br0" timeOffset="38439.49">15600 4890 0,'21'0'16,"0"-22"-16,0 22 15,-21-21-15,21 0 0,1 0 16,-1 0-16,0 0 0,0-1 0,0-20 16,22 21-16,-22 0 0,0-22 15,0 1-15,0 0 0,0 21 0,-21-22 16,0 1-16,22 0 0,-22-1 15,0-20-15,0 20 0,0 1 0,0 21 16,0-21-16,0 20 0,0 1 16,0 0-16,-22 0 0,22 0 0,-21 21 15,0 21 1,21 0-16,0 21 0,-21 1 16,21-1-16,0 0 15,0 22-15,0-22 0,0 22 0,0-1 16,0 1-16,0-1 0,0 22 15,0-22-15,0 22 0,0 0 0,0-1 16,0-20-16,-21 21 0,21-1 0,-21 1 16,-1 21-16,22-22 0,0 1 15,0 0-15,-21-22 0,21 22 0,0 0 16,-21-22-16,21 1 0,0-1 16,0-21-16,0 22 0,0-22 0,0-21 15,0 22-15,21-22 0,0 0 0,1-21 16,-1 0-16,0 0 15,21-21-15,-21 0 0,1 0 16,20-1-16,0-20 0,1 0 0,-22-1 16,21-20-16,0 21 0,1-22 15,-22 22-15,0-22 0,0 1 0,-21-1 16,0 22-16,0-22 0,-21-63 16,0 85-16,-21-21 0,-1 20 15,1-20-15,0 20 0,-22 1 0,22 0 16,-1 21-16,1-22 0,0 22 15,21 0-15,-22 21 0,22-21 0,0 21 16,0 0-16,21-21 16,21-1 15,0 22-31,0-21 0,0 0 16,1 21-16,20-21 0,-21 0 0,21 0 15,-20-1-15,20 1 0,0 0 0,1-21 16,-1 21-16,-21-1 0,21 1 15,22-42-15,-43 42 0,0-1 16,-21 1-16,0 0 0,0 0 16,21 0-16,-21 0 0,0-1 15,0 1 1,0 42 15,0 1-15,0-1-16,0 0 0,0 0 0,0 0 15,0 0-15,0 1 0,0-1 16,0 21-16,0-21 0,0 0 0,0 1 16,0 20-16,0-21 0,0 0 15,22 0-15,-1 1 0,0-22 16,0 0-16,0 0 0,0 0 16,1 0-16,-1 0 0,0 0 15,0 0-15,0-22 0,0 1 0,1 0 16,-1 0-16,0 0 15,0 0-15,-21-1 0,0 1 0,0-21 16,0 21-16,0 0 0,0-22 0,0 22 16,0-21-16,-21 21 0,0-1 15,0 1-15,-1 0 0,1 0 0,0 0 16,0 21-16,0 0 0,0 0 16,-22 0-16,22 0 0,0 21 0,0 0 15,0 0-15,-1 0 0,22 1 16,0 20-16,-21-21 0,21 21 0,0-20 15,0-1-15,0 21 0,0-21 16,0 0-16,21 1 0,1-1 0,-1 0 16,0-21-16,0 0 0,0 0 15,0 0-15,1 0 0,-1 0 16,0 0-16,21 0 0,-21-21 0,1 0 16,20 21-16,-21-22 0,0 1 15,0 0-15,22 0 0,-22 0 0,0 0 16,-21-1-16,21 1 0,0 0 15,-21 0-15,22 21 16,-22 21-16,0 0 16,0 0-16,0 22 15,21-22-15,-21 0 0,0 0 0,0 0 16,0 22-16,0-22 0,0 0 16,0 0-16,0 0 0,0 1 15,0-1-15,0 0 0,21-21 31,0 0-31,0 0 0,0 0 16,1-21-16,-1 0 0,0-1 16,0 1-16</inkml:trace>
  <inkml:trace contextRef="#ctx0" brushRef="#br0" timeOffset="38735.33">17907 4064 0,'0'0'0,"21"-85"16,-21 64-16,0 0 16,0 42 15,0 0-31,0 22 0,0-1 0,0 22 16,0-22-16,-21 21 0,21 1 15,-21-22-15,21 22 0,0-22 0,0 22 16,-21-22-16,21 0 0,0 1 15,0-1-15,-22-21 0,22 21 0,0-20 16,0-1-16,0 0 0,0 0 16,0 0-16,-21-42 31,21 0-15,-21 0-16</inkml:trace>
  <inkml:trace contextRef="#ctx0" brushRef="#br0" timeOffset="39526.87">17484 4530 0,'0'0'16,"-22"0"-16,44 0 16,-1 0-1,0-21-15,21 21 0,-21 0 16,22-22-16,20 22 0,-20-21 16,-1 0-16,21 21 0,1-21 0,-22 0 0,22 0 15,-1-1-15,-20-20 16,20 21-16,-21 0 0,1-22 0,-1 22 15,0-21-15,-20 0 0,-1 20 16,-21-20-16,0 21 0,0 0 0,0-22 16,0 22-16,-21 21 15,-1 0-15,1 0 16,0 21-16,0 1 0,21 20 0,-21 0 16,21 1-16,-21-1 0,21 0 15,0 22-15,-22-22 0,22 22 0,-21-22 16,21 0-16,0 22 0,-21-22 15,21 0-15,0-20 0,0 20 0,0 0 16,0-21-16,-21 1 16,21-1-16,0 0 0,0 0 0,0-42 47,21 0-47,-21 0 0,21-1 0,0 1 15,1-21-15,-22 21 0,21 0 16,0-22-16,0 22 0,0-21 0,0 21 15,1-1-15,-1 1 0,0 21 16,0-21-16,0 21 0,0 0 16,-21 21-16,22 0 15,-22 1-15,0 20 16,0-21-16,0 0 0,0 0 0,0 1 16,0 20-16,0-21 0,0 0 15,21 0-15,0 1 0,-21-1 0,21 0 16,0 0-16,0-21 0,1 0 0,-1 0 15,0 0-15,21 0 0,-21 0 16,1 0-16,20 0 0,-21-21 0,21 0 16,-20 0-16,-1-1 0,21 1 15,-21 0-15,0-21 0,1 21 0,-1-22 16,0 22-16,-21-21 0,0 21 16,0-1-16,0 1 0,0 0 15,0 0-15,-21 21 0,0 0 16,-1 0-16,1 21 15,0 0-15,21 0 0,0 1 0,0-1 16,0 21-16,0-21 0,0 0 16,0 1-16,0 20 0,0-21 0,0 0 15,21-21-15,-21 21 0,21 1 0,1-22 16,-1 21-16,0-21 0,0 0 16,0 0-16,0 0 0,1 0 15,-1-21-15,0-1 16,0 1-16,0 0 15</inkml:trace>
  <inkml:trace contextRef="#ctx0" brushRef="#br0" timeOffset="40086.56">20616 4657 0,'0'0'0,"0"-21"0,0-22 0,0 22 16,0-21-16,0 21 0,0-22 0,0 1 16,0 21-16,0 0 15,0-1-15,-21 1 0,0 21 16,21 21-1,0 22-15,0-1 0,0 0 16,0 22-16,0-22 0,0 43 0,0-22 16,0 22-16,0 0 0,0-1 15,0 1-15,0-21 0,0 20 0,0 1 16,0 0-16,-21-22 0,21 22 16,-21-22-16,-1 1 0,22-22 0,0 0 15,-21 1-15,21-1 0,-21-21 16,21 0-16,0 1 0,0-44 31,0 1-31,0 0 16,0-21-16,0 21 0,0-22 0,0 1 15,-21-22-15,21 22 0,-21-21 0</inkml:trace>
  <inkml:trace contextRef="#ctx0" brushRef="#br0" timeOffset="40423.37">20235 5017 0,'0'0'0,"-63"-149"16,42 107-16,-1 21 0,1-21 15,0 20-15,21-20 0,0 21 16,0 0-16,0 0 0,0-22 16,21 22-16,0 0 0,1 0 0,-1 0 15,21 21-15,22-22 0,-22 1 16,21 0-16,1 21 0,-1 0 0,1 0 16,-1 0-16,1 0 0,-1 21 15,1 0-15,-22 1 0,1-1 0,-22 21 16,0-21-16,-21 22 0,0-22 15,0 21-15,-21 0 0,0-20 0,-1 20 16,-20-21-16,21 0 0,-21 0 16,-1 22-16,22-43 0,-21 21 0,21 0 15,-22-21-15,22 0 0,0 0 16,21 21-16,0-42 16,0 0-1,21 0-15,0 21 16,0-21-16,1-1 0,-1 1 0,21 0 15,-21 0-15,0 0 0,1 0 0,-1 21 16</inkml:trace>
  <inkml:trace contextRef="#ctx0" brushRef="#br0" timeOffset="40819.55">20976 4572 0,'0'0'0,"21"-21"0,-21 0 0,0 0 16,21-1-16,-21 1 15,22 0 1,-1 21-16,-21-21 15,21 21-15,0 0 0,0 0 16,0 0-16,1 0 0,-1 21 16,0-21-16,0 21 0,0 0 15,22 1-15,-22-1 0,0 0 0,0 0 16,-21 0-16,0 0 0,0 22 16,0-22-16,0 0 0,0 0 15,0 0-15,-21 1 0,0-22 0,21 21 16,-21-21-16,-1 0 15,22-21 1,0-1-16,0 1 16,0 0-16,0 0 0,0 0 15,0 0-15,0-1 0,0 1 16,0 0-16,22-21 0,-1 21 0,0-1 16,-21 1-16,21 0 0,0 21 0,0-21 15,1 21-15,-1-21 16,0 21-16,0 0 0,0 0 0,0 0 15,1 0-15,-1 21 16,0 0-16,0-21 0,0 21 16,0-21-16</inkml:trace>
  <inkml:trace contextRef="#ctx0" brushRef="#br0" timeOffset="41682.28">22056 4466 0,'21'0'0,"-42"0"0,42-21 15,-21 0-15,0 0 0,0 0 16,0-1-16,0 1 0,0 0 16,-21 21-1,-1 0-15,1 0 0,0 0 16,0 0-16,0 21 0,0 0 16,-1 1-16,-20-1 0,21 0 0,0 21 15,-22-21-15,22 1 0,0 20 16,-21-21-16,42 21 0,-21-20 0,21-1 15,0 21-15,0-21 0,0 0 16,0 1-16,0-1 16,21-21-16,0 0 0,0 0 0,21 0 15,-20 0-15,-1 0 0,21-21 16,-21-1-16,22 1 0,-22 0 0,21 0 16,-21 0-16,0 0 0,1-1 15,-1 1-15,-21 0 0,0-21 16,0 21-16,0-1 0,0 1 0,0 0 15,0 0-15,0 0 0,0 0 16,-21 21 31,21 21-47,0 0 16,21-21 15,-21 21 31,0 0-46,0 0-16,0 1 0,0 41 16,0-42-16,0 22 15,0-1-15,0 0 0,0 22 0,0-22 16,0 22-16,0-1 0,0 1 15,0-1-15,0 1 0,0-1 0,0 22 16,0-22-16,0 1 0,0-1 0,0 22 16,0-22-16,0 1 0,0-1 15,0 1-15,0-1 0,0-20 0,0-1 16,0 0-16,0 1 0,0-22 0,0 0 16,-21 0-16,21 0 0,-22-21 15,1 0 1,0 0-16,0 0 0,21-21 15,-21 0-15,0-21 0,21-1 16,-22 1-16,22 0 0,0-22 0,-21 1 16,21-1-16,0 1 0,0-1 0,0-20 15,0 20-15,0 1 0,0-1 16,21 1-16,-21-1 0,22 22 0,-1-1 16,-21 1-16,21 0 0,0-1 15,0 1-15,0 21 0,1-21 0,-1 20 16,0 1-16,0-21 0,0 21 15,0 0-15,1-1 0,20 1 16,-21-21-16,0 21 0,22 0 0</inkml:trace>
  <inkml:trace contextRef="#ctx0" brushRef="#br0" timeOffset="42419.6">22458 4466 0,'0'0'0,"0"-21"0,0 0 16,0 0-16,0 42 31,0 0-15,0 0-16,0 0 0,0 1 15,0-1-15,0 0 0,0 0 16,0 0-16,0 22 0,0-22 0,0 0 16,0 0-16,0 0 0,0 0 15,0 1-15,0-1 0,0 0 16,0 0-16,0 0 15,-21-21 1,-1-21 0,22 0-16,0 0 0,0 0 15,0-22-15,0 22 0,0 0 16,0-21-16,22 20 0,-1-20 0,0 21 16,0-21-16,0 20 0,0-20 15,1 21-15,20 0 0,-21 0 16,21-1-16,-20 1 0,20 21 15,0 0-15,-21 0 0,22 0 0,-22 0 16,0 21-16,21 1 0,-42-1 0,22 0 16,-1 21-16,-21-21 0,21 22 15,-21-22-15,0 0 0,0 21 0,0-20 16,0-1-16,0 21 0,0-21 16,0 0-16,0 1 0,-21-1 15,0-21-15,-1 0 31,22-21-31,0-1 0,0 1 16,0 0-16,0 0 0,0 0 16,22-22-16,-22 22 0,21-21 15,0 0-15,0-1 0,21 1 16,-20-22-16,20 22 0,0 0 0,-21-1 16,22 1-16,-1 21 0,0 0 15,1 21-15,-22 0 0,21 0 0,-21 0 16,1 21-16,-1 0 0,0 21 15,0-20-15,0 20 0,-21-21 0,0 21 16,0 1-16,0-1 0,0-21 0,0 22 16,0-22-16,0 42 15,0 22-15,0-64 16,0 0-16,-21 0 16,21 1-16,0-1 15,-21-21-15,21 21 0,-21-21 16,0 0-1,-1 0-15,1 0 16</inkml:trace>
  <inkml:trace contextRef="#ctx0" brushRef="#br0" timeOffset="44567.24">6265 9970 0,'0'0'0,"-21"0"16,0 0-16,0 0 0,0 0 15,-1 21-15,1-21 16,0 0-16,0 0 16,0 0-16,0 0 0,-1 0 15,44 0 16,-1 0-31,0 0 16,21 0-16,-21 0 0,22 0 16,-1 0-16,22 0 0,-22 0 0,21 0 15,22 0-15,-21 0 0,20 0 16,149 0-16,-64 0 16,-105 0-16,21 0 0,-22-21 15,22 21-15,-22 0 0,22 0 16,-22-22-16,1 22 0,-1 0 0,1 0 15,-22 0-15,1-21 16,20 21-16,-42 0 0,43 0 16,-43 0-16,0 0 0,-21-21 31,-21 21-15,0 0-1,0-21-15,-1 21 16,1 0-16,21-21 0,-21 21 0,0 0 15,0-21-15,0 21 16,-1-22-16,1 1 0,0 21 16,0-21-16,0 21 0,0-21 0,-22 21 15,22-21-15,0 0 16,0 21-16,21-22 16,-21 22-16,42 0 62,0 0-62,0 0 0,0 0 16,22 0-16,-22 0 0,0 22 15,0-22-15,21 21 0,-20-21 16,-1 0-16,0 0 0,0 21 0,0-21 0,0 0 16,-21 21-16,22 0 15,-22 0-15,0 1 16,0-1-16,0 0 15,0 0-15,-22-21 0,1 21 0,0 0 16,0 1-16,0-1 0,0 0 0,-22 0 16,22 0-16,-21 0 0,21-21 15,-1 22-15,1-1 0,0 0 0,0 0 16,-21 0-16,20-21 0,22 21 16,-21 1-16,21-1 15,0-42 32,0-1-31,21 22-16,1-21 0</inkml:trace>
  <inkml:trace contextRef="#ctx0" brushRef="#br0" timeOffset="45420.28">9292 9673 0,'0'-21'15,"21"0"-15,-21 0 32,0 0 46,0 42 0,0 0-78,-21 0 0,21 21 0,0-20 16,0 20-16,0-21 0,0 21 0,0 1 15,0-1-15,0 0 0,0-20 16,0 20-16,0 0 0,0 1 0,0-22 15,0 21-15,0-21 0,0 22 0,0-22 16,0 0-16,0 21 0,0-21 16,0 1-16,0-1 0,0 0 15,0-42 32,0-22-31,0 22-16,0-21 15,0 21-15,0-22 0,0 22 0,0 0 16</inkml:trace>
  <inkml:trace contextRef="#ctx0" brushRef="#br0" timeOffset="45882.02">9186 9610 0,'0'0'0,"-21"-21"16,0 21 0,21-22-16,0 1 31,0 0-31,21 0 16,0 21-16,0 0 0,1-21 0,20 0 15,-21 21-15,21 0 0,-20-22 16,20 22-16,0 0 0,1 0 0,-1 0 15,0 0-15,1 0 0,-1 0 16,0 22-16,1 20 0,-22-21 0,0 0 16,0 22-16,-21-1 0,0-21 0,0 21 15,0 1-15,-21-22 0,-21 21 16,20-21-16,-20 22 0,21-22 16,-21 0-16,20 0 0,-20 0 0,21 1 15,-21-1-15,20 0 0,1-21 16,0 0-16,21 21 0,-21-21 15,0 0-15,21-21 32,0 0-17,0 0 1,0-1 0,21 1-1,0 21-15,0-21 0</inkml:trace>
  <inkml:trace contextRef="#ctx0" brushRef="#br0" timeOffset="46474.95">10520 9546 0,'0'0'0,"21"-21"0,21 0 16,-42 0-1,-21 0 1,0 21 0,0 0-16,-22 0 15,22 0-15,0 0 0,0 0 16,0 21-16,0-21 0,-22 21 0,22 0 16,0 0-16,0 0 0,0 1 15,-22-1-15,43 0 0,-21 0 0,21 21 16,-21-20-16,21-1 0,0 0 15,0 0-15,0 0 0,0 0 16,21-21-16,0 22 16,0-22-1,1 0-15,-1 0 0,0 21 0,0-21 16,0 0-16,0 0 0,1 21 0,-1 0 16,0-21-16,0 21 0,0-21 15,-21 21-15,21-21 0,-21 22 0,22-22 16,-22 21-16,0 0 0,0 0 15,0 0-15,-22 0 16,1-21-16,0 22 0,0-1 0,0-21 16,0 21-16,-22-21 0,22 21 0,0-21 15,0 0-15,0 0 0,-1 21 16,-20-21-16,21 0 0,0 0 0,0 0 16,-22 0-16,22 0 0,0 0 0,0 0 15,0 0-15,-1 0 16,1 0-16,21-21 0,-21 21 15,21-21 1,21 21 0,0-21-1,1 21-15,-1 0 0,0-21 0,21 21 16,-21-22-16</inkml:trace>
  <inkml:trace contextRef="#ctx0" brushRef="#br0" timeOffset="46834.75">10837 9567 0,'0'0'0,"0"-21"0,0 0 16,0 0-16,0 42 31,0 0-16,0 0-15,0 22 0,0-22 16,21 0-16,-21 21 0,22 1 16,-1-22-16,0 21 0,-21-21 15,21 22-15,0-22 0,-21 21 0,21-21 16,1 22-16,-22-22 0,21 0 16,-21 0-16,0 0 0,0 1 0,0-1 15,0 0-15,0 0 0,0 0 0,21-21 16,-21 21-16,0-42 47,21 0-47,-21 0 0,21 0 15,-21 0-15,0-1 0</inkml:trace>
  <inkml:trace contextRef="#ctx0" brushRef="#br0" timeOffset="47155.56">11451 9462 0,'0'0'0,"0"-22"0,21-20 16,0 42 0,-42 21 15,0 0-31,0 1 0,0-1 16,21 21-16,-21-21 0,-1 22 0,1-1 15,0 0-15,0 1 0,-21-1 0,20 0 16,1 1-16,0-22 0,0 21 15,0 0-15,0-20 0,-1 20 16,1-21-16,0 0 0,21 0 0,-21 1 16,21-1-16,0 0 15,21-21 32,0-21-47,0 0 0,1-1 16,-1 1-16,0 0 0,0 0 0,0 0 15</inkml:trace>
  <inkml:trace contextRef="#ctx0" brushRef="#br0" timeOffset="48082.54">11726 9525 0,'0'-21'16,"0"42"15,0 0-31,0 0 0,0 1 16,0-1-16,0 0 0,0 0 0,0 21 15,0-20-15,0-1 0,-21 21 16,21-21-16,0 22 0,0-22 16,0 0-16,0 21 0,0-21 0,0 1 15,0-1-15,0 21 0,0-21 16,0 0-16,0 1 0,-21-1 15,21 0-15,0 0 16,0-42 15,0 0-15,0 0-16,0-1 16,0 1-16,0 0 0,0 0 0,0 0 15,0-22-15,0 1 0,0 21 0,0-21 16,0-1-16,21 1 0,-21 0 15,21-1-15,-21 22 0,21-21 16,1-1-16,-1 22 0,0 0 0,0 0 16,0 0-16,-21 0 0,21-1 15,1 22-15,-1 0 0,21 0 16,-21 0-16,0 0 0,1 22 16,-1-1-16,-21 21 0,0-21 15,21 22-15,0-22 0,-21 21 16,0 0-16,0-20 0,0 20 0,0 0 0,0-21 15,0 22-15,0-22 0,0 21 16,0-21-16,0 1 0,0-1 0,0 0 16,0 0-16,0 0 0,-21-21 15,21 21-15,-21-42 63,21 0-63,0 0 15,0 0-15,0 0 0,0-1 0,0 1 16,0-21-16,0 21 0,21-22 16,-21 1-16,21 0 0,0-1 0,0 1 15,1 21-15,-1-21 0,0-1 0,0 1 16,0 0-16,22 20 0,-1-20 16,-21 21-16,21-21 0,1 42 15,-22-22-15,21 22 0,1 0 0,-22 0 16,21 0-16,-21 22 0,0-1 15,1 0-15,20 21 0,-42-21 0,21 22 16,-21-1-16,0 0 0,21 1 0,-21-1 16,0 0-16,0 1 0,0-1 15,0 0-15,0 1 0,-21-22 0,21 21 16,-21-21-16,21 1 0,-21-1 0,21 21 16,0-21-16,-21 0 15,21 1-15,-22-1 0,22 0 16,-21-21 46,21-21-62</inkml:trace>
  <inkml:trace contextRef="#ctx0" brushRef="#br0" timeOffset="49084.23">8953 10668 0,'0'0'0,"0"21"15,-21-21-15,0 0 0,0 0 16,21 21-16,-21-21 0,0 0 16,42 0 31,0 0-47,0 0 15,21 0-15,-20 0 16,20 0-16,-21 0 0,21 0 0,-20 0 15,20 0-15,0 0 0,1 0 0,-22-21 16,21 21-16,0 0 0,-20-21 16,-1 21-16,21 0 0,-21 0 0,0 0 15,1 0-15,-1 0 0,0 0 32,-42 0 30,0 0-62,-1 0 16,1 0-16,0 0 15,0 0-15,0 0 0</inkml:trace>
  <inkml:trace contextRef="#ctx0" brushRef="#br0" timeOffset="49583.45">8721 10859 0,'0'0'15,"-22"0"-15,1 0 16,42 0 31,22 0-47,-22 0 0,21 0 15,-21 0-15,22 0 0,-1 0 0,0 0 16,1-22-16,-1 22 0,0 0 16,1 0-16,-1-21 0,0 21 0,1 0 15,-1 0-15,0 0 0,-20-21 0,-1 21 16,21 0-16,-21 0 15,0 0-15,1 0 0,-1 0 16,-21-21 93,-21 21-77,21-21-32,-22 21 0,22-21 15</inkml:trace>
  <inkml:trace contextRef="#ctx0" brushRef="#br0" timeOffset="50619.57">8043 12615 0,'0'0'0,"0"-21"0,-21 0 32,21 0-17,-21 21 1,21-21-1,0 42 17,0 0-32,0 0 15,21 22-15,0-22 0,0 21 0,-21 0 16,0 1-16,22-1 0,-1 0 16,-21 1-16,0-1 0,0 0 0,0 1 15,0-1-15,0-21 0,0 22 0,0-22 16,0 0-16,0 21 15,0-21-15,0 1 0,0-1 0,0 0 32,0-42-17,0 0 1,-21-1-16,21 1 16,-22 0-16,22 0 0,0-21 0</inkml:trace>
  <inkml:trace contextRef="#ctx0" brushRef="#br0" timeOffset="50951.75">7895 12637 0,'0'0'16,"-21"-22"-16,0 1 0,0 0 0,21 0 15,-22 0-15,1 0 16,21-1-16,0 1 0,0 0 16,0 0-16,21 0 0,1 0 15,-1-1-15,0 22 0,21-21 0,1 0 16,-1 0-16,0 21 0,1 0 15,-1 0-15,0 0 0,1 0 0,-1 21 16,-21 0-16,21 22 0,-20-22 0,-1 21 16,-21 0-16,0-20 0,0 20 15,0 0-15,0 1 0,-21-1 16,-1 0-16,-20 1 0,21-22 0,0 21 16,-22-21-16,22 0 0,0 1 15,0-1-15,0 0 0,0 0 0,21 0 16,21-21 15,0 0-31,0 0 16,0 0-16,0 0 15</inkml:trace>
  <inkml:trace contextRef="#ctx0" brushRef="#br0" timeOffset="51368.57">8382 12975 0,'0'-21'0,"0"0"16,0 0-16,0 0 15,0-1-15,21 1 16,0 0-16,0 21 0,1-21 16,-1 21-16,0 0 0,0 0 15,0 0-15,22 21 0,-22 0 16,0-21-16,0 21 0,0 1 0,22 20 15,-43-21-15,21 0 0,-21 0 16,0 1-16,0-1 0,0 0 0,0 0 16,0 0-16,0 0 0,0 1 15,-21-1-15,21 0 16,-22-21-16,1 0 16,21-21-1,0 0-15,0-1 16,0 1-16,21 0 0,-21 0 0,22 0 15,-22-22-15,0 22 0,21-21 16,-21 21-16,21 0 0,0-22 0,-21 22 16,0 0-16,21 0 0,0 21 0,-21-21 15,0-1-15,22 22 0,-1-21 16,0 0 0</inkml:trace>
  <inkml:trace contextRef="#ctx0" brushRef="#br0" timeOffset="51602.44">9102 12658 0,'21'0'16,"0"0"-16,-21 21 15,0 0-15,0 0 0,0 0 16,0 1-16,21-1 0,-21 0 0,0 0 16,0 21-16,0-20 0,0-1 0,0 0 15,0 21-15,0-21 0,0 1 16,0-1-16,0 0 0,0 0 15,0 0-15,0-42 63,0 0-63</inkml:trace>
  <inkml:trace contextRef="#ctx0" brushRef="#br0" timeOffset="51787.33">9059 12594 0,'0'0'0,"-21"-21"0,21 0 16,0 0-16,-21 21 15,21-21-15,21 21 32,0 0-32,0 0 15,1 0-15,-1 0 0,0 0 16,0 0-16,0 0 0,0 0 0,1 0 15,-1 21-15</inkml:trace>
  <inkml:trace contextRef="#ctx0" brushRef="#br0" timeOffset="52139.13">9461 12658 0,'0'0'0,"0"21"0,22 0 0,-22 0 0,0 0 15,21 1-15,-21 20 0,0-21 16,0 0-16,0 0 0,0 22 0,0-22 15,0 0-15,0 0 0,0 0 16,0 1-16,0-1 0,0 0 16,21-21 31,-21-21-47,0 0 0,21 21 15,-21-22-15,0 1 0,0-21 0,0 21 16,21 0-16,-21-22 0,21 22 0,1-21 15,-22-1-15,21 22 0,-21-21 16,21 21-16,0 0 0,-21-1 16,0 1-16,21 0 0,0 21 15,1 0 1,-1 0-16,-21 21 16,21 0-16,0 1 15,-21-1-15,21 0 16</inkml:trace>
  <inkml:trace contextRef="#ctx0" brushRef="#br0" timeOffset="53222.62">10266 12848 0,'0'0'0,"0"-42"15,0 21-15,0 0 0,0-1 16,0 1-16,0 0 15,-21 0-15,-1 21 0,1-21 0,0 21 16,21-21-16,-42 21 0,21 0 16,-1 0-16,22 21 0,-21 0 15,0 0-15,0 0 0,21 0 0,-21 1 16,21 20-16,-21-21 16,21 21-16,-22-20 0,22 20 0,0-21 0,0 0 15,0 22-15,0-22 0,0 0 16,0 0-16,22 0 15,-1-21-15,0 0 0,0 0 16,0 0-16,0 0 0,1 0 0,-1 0 16,0-21-16,0 21 0,-21-21 15,21 0-15,0 0 0,1-1 0,-1 1 16,-21 0-16,21 0 0,-21 0 0,21-22 16,-21 22-16,0-21 0,21 21 15,-21-22-15,21 22 0,-21 0 0,0 0 16,0 42 15,0 0-31,0 0 16,0 1-16,0 20 0,0-21 15,0 0-15,0 0 0,0 1 0,0 20 16,0-21-16,0 0 0,22-21 0,-1 21 16,-21 1-16,21-22 0,0 0 15,0 21-15,0-21 0,1 0 0,-1 0 16,0 0-16,0 0 0,0 0 0,0-21 15,1 21-15,-1-22 0,0 1 16,0 0-16,0 0 0,0 0 16,1 0-16,-1-1 0,-21-20 0,21 0 0,0 21 15,0-22-15,-21 1 16,21 0-16,-21-1 0,22 1 0,-22-22 16,0 22-16,0 0 0,21-1 0,-21 1 15,0 0-15,0 21 0,0-1 16,0 1-16,0 0 0,0 42 15,-21 0 1,21 1-16,-22-1 0,22 21 0,0-21 16,0 22-16,-21-1 0,21 0 0,0 1 15,0-22-15,0 21 0,0 0 16,0 1-16,0-1 0,0-21 16,0 22-16,0-1 0,21 0 15,1-21-15,-1 1 0,0-1 16,0 0-16,0-21 0,22 0 0,-1 0 15,-21 0-15,0 0 0,22 0 16,-22 0-16,0 0 0,0-21 16,0 21-16,0-21 0,1-1 0,-1 1 15,0 21-15,-21-21 0,21 0 0,-21 0 16,21-22-16,0 22 0,-21 0 16,0 0-16,0 0 0,0 0 0,0-1 15,0 1-15,-21 21 31,0 21-31,0 1 0,21-1 16,-21 0-16,21 0 0,0 0 0,-21 22 16,21-22-16,0 0 0,0 0 15,0 0-15,0 0 0,0 1 0,0-1 16,0 0-16,21-21 0,0 0 16,0 0-16,0 0 15,0 0-15,1 0 0,-1 0 16,0 0-16,0 0 0,0-21 0,0 21 15,1-21-15,-22-1 16,21 22-16,0-21 0,0 0 0,-21 0 0,0 0 16,21 21-16,-21-21 0,21-1 15,-21 1-15,0 0 0,0 0 16,0 0-16,-21 21 0</inkml:trace>
  <inkml:trace contextRef="#ctx0" brushRef="#br0" timeOffset="53487.53">10731 12510 0,'0'0'15,"0"21"1,22-21-16,-1 0 16,0 0-16,0 0 0,0 0 15,22 0-15,-22 0 0,21 0 0,-21 0 16,22-21-16,-1 21 0,0 0 15,1 0-15,-1-22 0,-21 22 0,21 0 16,-20 0-16,-1 0 0,0-21 0,0 21 16,0 0-16,-21 21 31,-21 1-15,0-1-16</inkml:trace>
  <inkml:trace contextRef="#ctx0" brushRef="#br0" timeOffset="56419.51">8763 14690 0,'0'0'16,"0"-21"-16,0-1 16,21 1-1,-21 0-15,21 21 0,-21-21 16,21 0-16,-21 0 0,0-1 16,0 1-16,-21 21 15,0-21-15,0 0 0,0 21 16,-22 0-16,22 0 0,-21 0 15,0 0-15,-1 0 0,22 0 0,-21 21 16,-1-21-16,1 21 0,21 22 0,-21-22 16,20 0-16,1 21 0,0-21 15,0 22-15,0-1 0,21-21 0,0 22 16,0-22-16,0 0 0,0 21 16,0-21-16,21 1 0,0-1 0,0-21 15,0 21-15,1-21 0,-1 0 0,21 0 16,-21 0-16,22 0 15,-22 0-15,21 0 0,0-21 0,-20 21 0,20-21 16,0-1-16,1 1 0,-1 0 16,0 0-16,1-21 0,-22 20 15,21-20-15,-21 21 0,0-21 0,1-1 16,-1 1-16,-21 0 0,0-1 16,0-20-16,0 20 0,0 1 0,0 0 15,-21 21-15,-1-22 0,22 22 16,-21 0-16,0 0 0,0 21 0,0 0 15,0 0-15,-1 0 0,1 21 16,0 0-16,21 0 16,-21 22-16,21-1 0,-21 0 0,21 1 15,0-1-15,0 0 0,0 1 0,0 20 16,0-21-16,0 1 0,0-1 16,21 0-16,0-20 0,0 20 0,22-21 15,-22 0-15,0 22 0,21-43 16,-21 21-16,22 0 0,-1 0 0,-21-21 15,22 0-15,-22 0 0,21 0 0,-21 0 16,0 0-16,1 0 0,-1 0 16,0-21-16,0 21 0,0-21 0,0 0 15,1 21-15,-22-22 0,0 1 16,0 0-16,0 0 0,0 0 16,0 0-16,0-1 15,0 1-15,0 0 16,-22 21-16,1 0 15,0 21-15,21 0 16,0 1-16,0-1 0,0 0 16,0 0-16,0 0 0,21 0 15,0-21-15,-21 22 0,22-22 0,-1 0 16,21 21-16,-21-21 0,0 0 16,1 0-16,20 0 0,-21 0 0,21 0 15,1-21-15,-22-1 0,21 22 0,1-21 16,-1 0-16,0 0 0,1 0 15,-1-22-15,0 22 0,-21 0 16,1-21-16,20-1 0,-21 1 0,-21 21 16,0-21-16,0-22 0,0 22 15,0-1-15,0 1 0,0 21 0,0-21 16,0 20-16,0 1 0,-21 0 16,21 0-16,-21 21 15,0 0-15,-1 21 0,22 0 0,0 22 16,-21-22-16,0 21 0,21 0 15,-21 1-15,21 20 0,0-20 0,0 20 16,-21-21-16,21 22 0,-21-22 16,21 22-16,0-22 0,0 22 0,-22-22 15,22 21-15,-21 1 0,21-1 16,0-20-16,0 20 0,0 1 0,0-22 16,0 22-16,0-22 0,0 0 15,0 1-15,0-1 0,0-21 0,0 21 16,0-20-16,21-1 0,1 0 0,-22 0 15,21-21-15,0 0 16,0 0-16,0 0 0,0 0 16,1-21-16,-1 0 0,0 21 0,-21-21 15,21-1-15,0 1 0,0-21 16,1 21-16,-1-22 0,-21 22 16,0-21-16,0 0 0,0-1 0,0 22 0,0-42 15,0 20-15,0 1 16,-21 0-16,-1-1 0,1 1 0,0 21 15,0-22-15,-21 22 0,20 0 0,1 21 16,0 0-16,0 0 0,0 0 16,0 0-16,21 21 15,21 0 1,0-21-16,0 0 16,0 0-16,22 0 0,-22 0 0,21 0 15,0 0-15,1 0 0,-1 0 16,-21 0-16,22-21 0,-1 21 0,0-21 15,1 0-15,-22 21 0,21-21 0,-21 0 16,22-1-16,-22 1 16,0 0-16,0 0 0,0 0 0,-21-22 15,0 22-15,0 0 0,0-21 0,0 21 16,0-1-16,0 1 0,0 0 16,-21 0-16,0 21 0,0 0 0,0 0 15,-1 0-15,1 0 0,0 21 16,0 0-16,0 0 0,0 22 15,-1-22-15,22 0 0,-21 21 0,21-20 16,0-1-16,0 21 0,0-21 16,0 0-16,0 1 15,21-1-15,1-21 0,-1 0 0,-21 21 16,21-21-16,0 0 0,0 0 16,0 0-16,1 0 0,-1 0 15,-21-21-15,21 21 0,0-21 0,-21-1 16,21 1-16,-21 0 15,21 0-15,-21 0 0,0 0 16,0-1-16,0 1 0,0 42 31,0 1-15,0-1-16,0 0 0,0 0 16,0 0-16,0 0 15,0 1-15,0-1 0,0 0 16,22-21-1,-1 0-15,0 0 16,0 0-16,0 0 0,0 0 16,1 0-16,-1-21 0,0 21 0,-21-21 15,21-1-15,0 22 0,0-21 16,-21 0-16,0 0 0,22 0 0,-1 0 16,-21-1-16,0-20 0,0 21 15,0 0-15,21 0 0,-21 42 31,0 0-15,-21-21-16,21 21 0,-21 0 0,21 0 0,0 1 16,0-1-16,0 0 0,0 0 15,0 0-15,0 0 0,0 1 16,21-22 0,0 0-1,0 0-15,0 0 0,0 0 16,1-22-16,-1 1 0,0 21 0,0-21 15,0 0-15,0 0 0,1 0 16,-22-1-16,0 1 0,0 0 16,21 0-16,-21 0 0,0 0 15,21 21-15,-21 21 32,0 0-32,0 0 0,0 0 15,0 0-15,0 1 16,0-1-16,0 0 0,0 0 0,0 0 15,0 0-15,0 1 0,21-1 16,0-21-16,0 0 0,1 0 16,-1 0-16,0 0 0,0 0 0,0 0 15,0 0-15,1 0 0,-1-21 0,0 21 16,0-22-16,-21 1 16,21 21-16,-21-21 0,21-21 0,-21 21 15,0-1-15,0-20 0,0 21 0,22-21 16,-22-1-16,0-20 0,0 20 15,21 1-15,-21-21 0,0 20 0,0-20 16,0 20-16,0 1 0,0 0 0,0 21 16,0-1-16,0 1 0,0 0 15,0 42 1,0 0-16,0 1 16,0-1-16,0 21 0,-21-21 0,21 22 15,0-1-15,0 0 0,0 1 0,0-1 16,0 0-16,0 1 15,0-1-15,0 0 0,0-21 0,0 22 16,0-22-16,0 0 0,21 0 0,-21 0 16,0 1-16,0-1 0,21 0 15,0-21-15,0 0 16,0 0 0,1 0-16,-22-21 0,21 21 15,-21-21-15,21-1 0,-21 1 16,21 0-16,0-21 0,-21 21 15,0-1-15,0-20 0,21 0 0,-21-1 16,0 1-16,22 0 0,-22-1 16,0 1-16,0 0 0,0-1 15,0 22-15,0 0 0,0 0 0,0 0 16,0 42 0,0 0-16,0 21 15,0-20-15,0 20 0,0 0 0,0 1 16,0-22-16,0 21 0,0 0 0,0 1 15,0-1-15,0-21 0,0 22 16,0-22-16,0 0 0,0 21 0,21-21 16,-21 1-16,21-22 0,0 21 15,-21 0-15,21-21 0,0 21 16,1-21-16,-1 0 0,0 0 16,0 0-1,0-21 1,-21 0-16,0 0 15,0-1-15,0 1 0,0 0 16</inkml:trace>
  <inkml:trace contextRef="#ctx0" brushRef="#br0" timeOffset="56623.39">11684 14584 0,'0'0'0,"21"0"15,0 0-15,0 0 16,22 0-16,-22 0 0,21-21 15,-21 21-15,22 0 0,-1-21 16,-21-1-16,22 22 0,-1-21 0,-21 21 16,21 0-16,-20-21 0,-1 21 15,21 0-15,-21 0 0,-42 0 32,0 0-32,0 21 15</inkml:trace>
  <inkml:trace contextRef="#ctx0" brushRef="#br0" timeOffset="57087.12">9186 16256 0,'-63'0'16,"126"0"-16,-169 21 0,43-21 0,21 0 15,-1 0-15,1 0 0,0 0 16,-1-21-16,1 21 0,21-21 0,-22 0 16,22 21-16,0-21 0,0 21 0,0-22 15,0 1-15,-1 21 0,1 0 16,0 0-1,21 21-15,0 1 0,0-1 16,0 21-16,0 0 0,0 1 0,0-1 16,0 0-16,21 22 0,0-1 15,1-20-15,-1 20 0,-21 1 0,21-22 16,0 22-16,-21-1 0,0-21 0,0 1 16,21-1-16,-21 0 0,0 1 15,0-1-15,0-21 0,0 0 0,0 1 16,0-1-16,0 0 0,0-42 47,-21 0-47,21-1 0,0 1 15,-21-21-15,21 21 0,-21-22 0</inkml:trace>
  <inkml:trace contextRef="#ctx0" brushRef="#br0" timeOffset="57396.95">8467 16489 0,'0'0'0,"0"-42"0,0 20 0,0-20 15,0 21-15,0 0 0,0-22 16,21 22-16,0 0 0,0 21 0,0-21 16,22 0-16,-1 21 0,0 0 15,1-21-15,20 21 0,1 0 0,-22 0 16,21 0-16,-20 21 0,20-21 16,-20 21-16,-1 21 0,-21-21 15,0 1-15,0-1 0,-21 21 0,0-21 16,0 0-16,0 22 0,-21-22 0,0 0 15,-21 0-15,21 0 0,-22 1 16,1-1-16,0 0 0,20-21 0,-20 21 16,21 0-16,-21-21 0,20 0 15,1 0-15,0 0 0,21-21 32,21 21-32,0-21 15,1 0-15,-1 21 0,21-21 16,-21-1-16,22 22 0</inkml:trace>
  <inkml:trace contextRef="#ctx0" brushRef="#br0" timeOffset="57746.74">9398 16320 0,'0'0'16,"21"0"-16,-21-22 0,21 22 0,0 0 16,1 0-16,-22 22 15,21-1-15,0 0 0,-21 0 16,0 0-16,21 0 0,-21 1 15,21-1-15,-21 0 0,0 0 16,0 0-16,0 0 0,21 22 0,-21-22 16,0 0-16,0 0 0,0 0 15,0 1-15,0-1 0,-21-21 16,21-21 15,0-1-31,0 1 16,0 0-16,0 0 0,0 0 0,0 0 15,0-1-15,0-20 0,21 21 16,1 0-16,-22-22 0,21 22 16,-21 0-16,0 0 0,21 0 0,0 0 15,0 21-15,-21-22 16,21 22-16,1 0 0,-1 0 16,0 0-16,0-21 15</inkml:trace>
  <inkml:trace contextRef="#ctx0" brushRef="#br0" timeOffset="58131.53">10202 16235 0,'0'0'0,"21"0"0,1 0 15,-22 21 1,0 0 0,0 0-16,-22 1 0,1-1 15,21 0-15,0 0 0,-21 0 0,0 22 16,21-22-16,-21 0 0,21 0 15,0 0-15,0 0 0,0 1 0,0-1 16,0 0-16,0 0 0,21-21 31,0 0-31,0 0 0,0-21 16,1 21-16,-1-21 0,0 21 0,-21-21 16,21-1-16,0 1 0,-21 0 15,0 0-15,0 0 0,0 0 0,0-1 16,0-20-16,0 21 0,0 0 15,0 0-15,0-1 0,0 1 16,-21 0-16,0 21 0,0 0 16,0 0-16,-1 21 15,1 0 1,21 1-16,0-1 0,0 0 16,21-21-1</inkml:trace>
  <inkml:trace contextRef="#ctx0" brushRef="#br0" timeOffset="58603.35">10520 16150 0,'0'-21'0,"0"42"0,0-63 0,0 21 16,0 0-16,0-22 0,0 22 15,21 0-15,0-21 0,0 20 16,-21-20-16,21 21 0,1 0 15,-22 0-15,0-1 0,21 1 0,0 21 16,0 0-16,-21 21 16,0 1-16,0-1 15,0 21-15,0 0 0,21 22 0,-21-22 16,0 22-16,0-22 0,0 22 0,0-22 16,0 21-16,21-20 0,-21-1 15,0 0-15,0 1 0,22-22 0,-22 0 16,0 21-16,21-20 0,-21-1 15,0 0-15,21-21 16,0 0 0,0-21-1,-21 0-15,0-1 0,0 1 16,0 0-16,0 0 0</inkml:trace>
  <inkml:trace contextRef="#ctx0" brushRef="#br0" timeOffset="58779.25">10647 16320 0,'0'0'0,"21"0"0,0 21 0,0-21 0,0 0 15,1 0-15,-1 0 0,0 0 16,0 0-16,0 0 0,0 0 16,1 0-16,20 0 0,-21-21 0,0 21 15,22-22-15,-22 22 0,0-21 16,0 0-16,0 21 0,0-21 0</inkml:trace>
  <inkml:trace contextRef="#ctx0" brushRef="#br0" timeOffset="60507.4">11218 16341 0,'0'0'16,"21"0"-16,-21 21 0,22 0 15,-1-21 1,0 0-1,0 0 1,0-21-16,0 0 16,1 0-16,-22-1 0,21 1 15,-21 0-15,0 0 16,0 0-16,0 0 16,-21 21-1,-1 0-15,22 21 16,0 0-16,-21 0 0,0 0 0,21 0 15,0 1-15,0-1 0,0 0 16,0 0-16,0 21 0,0-20 16,0-1-16,0 0 0,0 0 15,0 0-15,21-21 16,0 0-16,1 0 0,-1 0 16,0 0-16,0 0 0,0 0 0,0 0 15,1-21-15,-1 0 0,0 21 16,0-21-16,0 0 0,0-1 0,1 1 15,-1 0-15,-21 0 0,21 0 0,-21 0 16,21-1-16,0 1 16,-21 0-16,0 0 0,21 0 15,-21 42 17,0 0-32,0 0 15,0 0 1,22-21-1,-1 0 1,-21-21 0,0 0-1,0 0 1,0 0 0,-21 21-1,-1 0-15,1 0 0,21 21 16,-21 0-1,0 0-15,21 0 0,-21 1 0,21-1 16,0 0-16,0 0 0,0 21 0,-21-20 16,21-1-16,0 0 15,0 0-15,0 0 0,21-21 16,0 21-16,0-21 0,0 0 0,0 0 16,1 0-16,-1 0 0,0 0 15,21-21-15,-21 0 0,1 21 0,20-21 16,-21 0-16,0 0 0,0-1 15,1 1-15,-1 0 0,0-21 16,-21 21-16,21-22 0,-21 22 0,21-21 16,-21-1-16,0 1 0,0 0 0,0-1 15,0-20-15,0 42 0,0-22 16,0 22-16,0 0 0,0 0 0,0 0 16,0 42-1,0 0-15,0 0 0,0 0 16,0 1-16,0 20 0,0 0 0,0-21 15,0 22-15,0-1 0,0 0 16,0 1-16,0-22 0,0 21 0,0 1 16,0-22-16,0 0 0,0 21 15,0-21-15,0 1 0,21-1 16,-21 0-16,22-21 0,-1 0 16,0 0-16,0 0 0,0 0 15,0 0-15,1 0 0,-1-21 16,0 21-16,0-21 0,0-1 15,0 1-15,1 0 0,-22 0 16,0 0-16,0 0 0,21-1 16,-21 1-16,0 0 0,0 0 15,-21 21 17,21 21-32,-22 0 0,22 0 15,0 1-15,0-1 0,0 0 16,0 0-16,0 0 0,0 0 15,0 1-15,0-1 0,22 0 16,-22 0-16,21-21 0,21 0 0,-21 21 16,0-21-16,1 0 0,20 0 15,-21 0-15,0 0 0,22 0 0,-22 0 16,21 0-16,-21 0 0,22-21 0,-22 21 16,0-21-16,0 0 0,0 21 15,-21-21-15,21-1 0,1 1 16,-22 0-16,0 0 0,0 0 0,0 0 15,0-1-15,0 1 16,0 0-16,0 0 0,0 0 0,-22 21 16,1 0-16,0 0 0,0 0 15,0 0-15,21 21 16,-21-21-16,-1 21 0,22 0 0,-21 0 16,21 1-16,0-1 0,0 0 0,-21 0 15,21 0-15,0 0 0,0 1 16,0-1-16,0 0 15,21-21-15,0 0 0,1 0 16,-1 0-16,0 0 16,-21-21-16,21 21 0,0-21 15,0-1-15,1 1 0,-1 0 16,-21 0-16,0 0 0,21-22 16,-21 22-16,21-21 0,-21 0 0,0-1 15,0 1-15,0-22 0,0 22 0,0 0 16,0-22-16,0 22 0,0 0 0,0-1 15,0 22-15,0-21 0,0 21 16,21 21-16,-21 21 16,0 0-1,0 21-15,0-21 0,0 22 16,0-1-16,0 0 0,0 1 0,0-1 16,0 0-16,0 22 0,0-22 15,0 1-15,-21-22 0,21 21 16,0 0-16,0-20 0,0 20 0,0-21 15,0 0-15,0 0 0,0 1 0,0-1 16,21-21 0,0 0-16,1 0 15,-1 0-15,-21-21 0,0-1 16,21 22-16,0-21 0,-21 0 16,0 0-16,0 0 0,0 0 0,0-1 15,0 1-15,0 0 0</inkml:trace>
  <inkml:trace contextRef="#ctx0" brushRef="#br0" timeOffset="60723.28">11896 16108 0,'0'0'0,"21"21"16,0-21-16,0 0 15,0 0-15,0 0 16,22-21-16,-22 21 0,21-21 0,-21 21 0,22-21 16,-22-1-16,21 22 0,-21-21 0,1 0 15,-1 0-15,0 0 16,0 0-16,0-22 0</inkml:trace>
  <inkml:trace contextRef="#ctx0" brushRef="#br0" timeOffset="61892.19">12552 12383 0,'0'0'0,"0"-22"0,0 1 16,0 0-16,0 0 0,0 0 15,0 0-15,0-1 0,0-20 0,21 21 16,0 0-16,0 0 0,0-1 15,22 1-15,-1 0 0,0 0 0,22 0 16,-22 21-16,22-21 0,-1 21 16,-20-22-16,20 22 0,1 0 0,-22 0 15,0 0-15,1 22 0,-1-1 0,0 0 16,-21 21-16,-21-21 0,0 22 16,0 20-16,-21-20 0,0-1 0,0 21 15,-21 1-15,-1-22 0,1 43 16,0-22-16,-22 1 0,22 21 15,-1-22-15,-20 22 0,21-1 0,-1-20 16,22 21-16,-21-1 0,21-20 16,-1 20-16,22-20 0,0 21 0,0-22 15,0 1-15,22-1 0,20-21 0,-21 1 16,21-1-16,22 0 0,-22 1 16,22-22-16,-1 0 0,22 0 0,-22 0 15,1 1-15,-1-22 0,22 0 0,-21 0 16,-1 0-16,1 0 0,-1 0 15,-21 0-15,1-22 0,-1 1 16,-21 21-16,22-21 0,-43 0 16,-22 21-1,1 0-15,0 21 16,0-21-16,0 21 0,-22 0 0,22 1 16,-21 20-16,21-21 0,0 21 15,-1 1-15,1-1 0,0 0 0,0 22 16,0-22-16,21 22 0,-21-1 15,21 1-15,0-1 0,0 1 0,0-1 16,21 22-16,21-22 0,-21 22 16,22 0-16,-22-1 0,21-20 0,0 21 15,1-1-15,20 1 0,-20 0 16,20-1-16,-21 1 0,22 0 0,-1-1 16,-20 1-16,20 0 0,1-1 0,-22-20 15,0 20-15,1-20 0,-1-1 16,-21 1-16,0-1 0,-21 1 0,0-22 15,0 1-15,-21-1 0,0 0 0,-21 1 16,-1-1-16,-20 0 0,-1-21 16,1 22-16,-1-22 0,1 0 0,-1 0 15,1 0-15,-64 1 16,85-22-16,-22 0 0,22 0 0,-1-22 16,1 1-16,0 0 0,21-21 15,-22-1-15,22 1 0,0-21 0,0-1 16,0 1-16</inkml:trace>
  <inkml:trace contextRef="#ctx0" brushRef="#br0" timeOffset="62906.5">15240 13187 0,'0'0'0,"0"-21"16,0 0-16,0-1 15,0 1-15,0 0 0,21 0 16,-21 0-16,21 0 0,-21-1 0,21 1 16,1 0-16,-1 0 0,0 21 0,0 0 15,0 0-15,22 0 0,-22 0 16,21 0-16,0 21 0,1 0 0,-1 22 15,0-22-15,-20 21 0,20 0 16,-21 1-16,0-1 0,0 0 0,-21 1 16,0-22-16,0 21 0,0 1 15,0-1-15,-21-21 0,0 21 16,0-20-16,0 20 0,0-21 0,-1 0 16,1 0-16,0-21 15,0 0-15,21-21 16,0 0-16,0 0 0,0 0 0,0 0 15,0-22-15,0 1 0,0 21 16,21-22-16,-21 1 0,21-21 0,22 20 16,-22 1-16,0-22 0,21 22 15,-21 0-15,22-1 0,-1 1 0,-21 0 16,22 21-16,-22-1 16,0 1-16,0 21 0,0 0 15,-21 21 1,-21 1-16,0-1 15</inkml:trace>
  <inkml:trace contextRef="#ctx0" brushRef="#br0" timeOffset="63251.87">16171 13250 0,'0'0'0,"43"0"16,-22 0-16,0 0 0,0-21 0,0 0 15,22 0-15,-22 21 16,21-21-16,-21 0 0,0-1 0,1-20 16,-1 21-16,0 0 0,-21 0 15,0-1-15,0 1 0,0 0 0,-21 21 16,0 0-16,-1 0 0,-20 0 16,21 0-16,-21 21 0,-1 0 15,1 22-15,21-22 0,-22 0 0,22 21 16,0-20-16,0 20 0,0 0 15,21-21-15,-21 1 0,21 20 0,0-21 16,0 0-16,0 0 0,21 1 0,0-1 16,21 0-16,-21-21 0,1 0 15,20 21-15,-21-21 0,21 0 16,1 0-16,-1 0 0,-21 0 0,64-21 16,-43 0-16,-21 0 15,22-1-15</inkml:trace>
  <inkml:trace contextRef="#ctx0" brushRef="#br0" timeOffset="64079.8">17103 12954 0,'0'0'0,"0"-21"0,0 0 15,0 42 1,-22-21 0,1 21-16,0 0 15,0 22-15,0-22 0,21 0 0,-21 0 16,-1 21-16,22-20 0,0 20 15,0-21-15,0 0 0,0 0 16,0 1-16,0-1 0,0 0 0,0 0 0,0 0 16,22-21-16,-1 21 0,0-21 15,0 0-15,0 0 0,22 0 0,-22 0 16,0 0-16,21 0 0,-21 0 0,22-21 16,-22 0-16,21 21 0,-21-21 15,22 0-15,-22 0 0,0 21 0,-21-43 16,0 1-16,0 21 15,0 0-15,0-1 0,-21-20 16,-21 21-16,20 0 0,1 0 0,0-1 16,-21 22-16,21 0 0,-1 0 15,-20 0-15,21 0 0,0 0 0,0 0 16,-1 0-16,1 0 0,21 22 16,21-22-1,22 0 1,-22 0-16,21 0 0,1 0 15,-1-22-15,0 22 0,1-21 0,-1 21 16,0 0-16,1-21 0,-1 21 16,0 0-16,1 0 0,-22 0 15,21 0-15,-21 21 0,0-21 0,-21 21 16,0 1-16,0-1 0,0 21 16,0-21-16,0 0 0,0 1 0,0 20 15,0-21-15,0 0 0,0 0 0,-21 1 16,0-1-16,21 0 0,0 0 15,0 0-15,-21 0 0,21 1 16,-21-22-16,21 21 16,0-42 15,0-1-15,0 1-16,0 0 0,0 0 15,0 0-15,21 0 0,-21-1 0,21-20 16,0 0-16,0 21 0,1-22 15,-1 1-15,21 21 0,-21-22 0,22 22 16,-22 0-16,21 21 0,-21 0 16,22 0-16,-22 0 0,0 21 0,21 0 15,-42 1-15,21-1 0,1 0 0,-22 21 16,21-21-16,-21 22 0,0-22 16,0 21-16,0-21 0,0 1 0,0-1 15,-21 21-15,21-21 0,-22 0 16,1 1-16,0-22 0,21 21 15,-21 0-15,0-21 0,21 21 0,0 0 16,-21-21-16,42-21 31</inkml:trace>
  <inkml:trace contextRef="#ctx0" brushRef="#br0" timeOffset="65438.78">18478 13145 0,'0'0'0,"22"0"0,-1-22 15,-21 1-15,0 0 16,0 0-16,-21 21 0,-1 0 16,1 0-16,0 0 0,0 0 15,-21 0-15,-1 0 0,22 0 0,-21 0 16,-1 21-16,1 0 0,0 0 0,-1 1 16,22-1-16,-21 0 0,21 21 15,0-21-15,-1 22 0,1-22 0,21 0 16,0 21-16,0-20 0,0-1 15,0 0-15,21-21 16,1 0-16,20 0 0,-21 0 0,21 0 0,-20 0 16,20 0-16,0 0 15,1-21-15,-1 21 0,0-21 0,1-1 16,-22 1-16,0 21 0,21-21 16,-42 0-16,21 0 0,-21 0 0,0-1 15,0 1-15,0 0 16,0 0-16,-21 21 15,21 21-15,0 0 16,-21 0-16,21 1 0,-21 20 16,21 0-16,0 1 0,0-1 0,0 0 15,0 22-15,0-1 0,21 1 0,0-1 16,0 1-16,1-1 16,-1 1-16,-21 20 0,42-20 0,-21 21 0,0-22 15,-21 22-15,22-1 0,-1 1 16,-21 0-16,0-22 0,0 22 15,0-22-15,0 1 0,-21-1 0,-1 1 16,-20-1-16,21 1 0,-21-22 0,-1 1 16,1-1-16</inkml:trace>
  <inkml:trace contextRef="#ctx0" brushRef="#br0" timeOffset="65625.67">18309 15282 0,'-85'43'0,"212"-128"0,-169 127 0,-85 22 0,64-64 16,20 0-16,1 0 0,-22-21 0,-20-22 16,20 1-16,22 0 15,-22-1-15,22-20 0,-21 21 0,20-22 16,1 1-16,0-1 0,20-21 15,-20-63-15,42 64 0,0-1 16,0 21-16,0-20 0,21-1 16,0 22-16,22-22 0,-1 0 0,22 22 15,-22-22-15,21 22 0,1-22 16,-1 21-16,22 1 0,-21 21 0,-1-22 16,22 22-16,-22-1 0,1 1 0,-1 0 15</inkml:trace>
  <inkml:trace contextRef="#ctx0" brushRef="#br0" timeOffset="66247.35">18542 13123 0,'21'-21'15,"-42"42"-15,42-63 0,0 21 16,-21 42 15,0 0-31,0 0 0,0 1 16,0-1-16,0 0 0,0 21 0,0-21 16,0 1-16,0 20 0,0-21 15,0 0-15,0 0 0,0 1 0,0-1 16,0 0-16,0 0 0,0-42 62,0 0-62,0 0 0,0-1 16,0 1-16,0 0 0,0 0 0,21-21 16,1 20-16,-1-20 15,-21 21-15,21 0 0,0-22 0,0 22 16,0 21-16,1-21 0,-1 21 0,0 0 15,0 0-15,0 21 16,0 0-16,-21 1 0,22-1 0,-22 0 16,0 0-16,0 0 0,0 0 15,0 1-15,0-1 0,0 0 0,0 0 16,0 0-16,0 0 0,0 1 0,0-1 16,21-21-1,0 0-15,0 0 16,0 0-1,0 0-15,1-21 16,-22-1-16,21 1 0,0 0 0,-21 0 16,21 0-16,0 0 0,0-22 15,-21 22-15,0 0 0,22-21 0,-22 20 16,21 22-16,-21-21 0,0 42 31,0 1-31,0-1 16,0 0-16,0 0 0,0 0 15,0 0-15,0 1 16,-21-22-16,21 21 0,0 0 16,-22-21 15,22-21-15,0 0-16,-21 21 15</inkml:trace>
  <inkml:trace contextRef="#ctx0" brushRef="#br0" timeOffset="66435.24">19092 12891 0,'0'0'0,"0"-22"0,-21 22 0,0-21 15,42 21 48,0 0-63,0 0 0,1 0 15,-1 0-15,0 21 0,0-21 16,0 22-16,0-22 0,1 21 0,-1 0 16</inkml:trace>
  <inkml:trace contextRef="#ctx0" brushRef="#br0" timeOffset="66946.94">19410 13060 0,'0'21'15,"21"-21"32,0 0-47,0 0 16,0 0-16,1 0 0,-1 21 15,-21 0-15,0 1 0,21-1 16,-21 0-16,0 0 0,0 0 0,0 22 16,0-22-16,-21 0 0,0 0 15,-1 21-15,1-20 0,0-1 0,-21 21 16,-1-21-16,22 22 0,-21-22 0,0 0 15,20 0-15,-20 0 0,21 0 16,0 1-16,0-1 0,21 0 16,42-21-1,-21 0-15,0 0 16,22 21-16,-1-21 0,0 21 16,1-21-16,-1 21 0,0 1 15,1-1-15,-1 0 0,0 0 0,1 0 16,-1 0-16,-21 1 0,0-1 0,0 21 15,1-21-15,-22 0 0,0 22 16,0-22-16,0 0 0,-22 21 0,1-20 16,0-1-16,-21 21 0,-1-21 0,1 22 15,-21-22-15,20 0 0,1 21 16,-22-21-16,22 1 0,0-1 16,-1 0-16,-41 0 0,41-21 15,22 0-15,-21 0 0,21 0 16,0 0-16,21-21 0,0 0 15,-22 21-15,22-43 0,0 22 0,0-21 0,0 21 16,22-22-16,-22 1 0,21 0 16,0-22-16,21 22 0,-21-22 0</inkml:trace>
  <inkml:trace contextRef="#ctx0" brushRef="#br0" timeOffset="67255.64">20087 13187 0,'0'0'0,"0"-42"16,0 20 0,0 1-16,0 0 0,0 0 15,0 0-15,-21 0 0,0 21 16,0 0-16,21-22 0,-22 22 0,1 0 16,0 0-16,21 22 0,-21-22 0,0 21 15,0 0-15,21 0 0,0 0 16,0 0-16,0 1 0,0-1 0,0 0 15,0 0-15,0 0 0,0 0 16,0 1-16,21-1 0,0 0 16,0-21-16,0 0 0,0 0 15,1 0-15,-1 0 0,0 0 16,21 0-16,1 0 0,-22 0 0,21-21 16,0 21-16,1-21 0,-1-1 0,22 1 15,-22 0-15</inkml:trace>
  <inkml:trace contextRef="#ctx0" brushRef="#br0" timeOffset="67815.03">20870 12912 0,'0'0'0,"0"-21"0,0-1 16,-21 22-1,0 0-15,-21 0 0,20 0 16,1 22-16,-21-1 0,0 0 0,20 0 16,-20 0-16,21 0 0,-21 22 15,20-22-15,-20 21 0,21-21 16,0 22-16,0-22 0,-1 0 0,22 21 15,0-20-15,0-1 0,0 0 0,0 0 16,0 0-16,22-21 16,-1 0-16,0 0 0,0 0 0,0 0 15,0 0-15,22 0 0,-22 0 16,0-21-16,0 21 0,0-21 0,1 0 16,-1 0-16,0-1 0,0 1 0,0-21 15,0 0-15,1-1 0,-1 1 16,-21 0-16,21-22 0,0 1 0,0 20 15,-21-20-15,21-1 0,-21 1 16,0-1-16,0 22 0,0-22 16,0 1-16,0 21 0,0-22 0,0 22 15,0-1-15,0 1 0,0 21 16,0 0-16,0 0 0,-21 21 0,0 0 16,21 21-16,0 0 0,-21 0 0,21 21 15,-21 1-15,21-1 0,-21 0 16,21 22-16,0-1 0,0 1 0,-22-1 15,22 1-15,0-1 0,0 1 16,0-1-16,0 1 0,0-22 16,0 22-16,22-22 0,-1 0 0,0 1 0,0-1 15,0-21-15,0 0 16,1 1-16,20-1 0,-21 0 0,43-21 16,-43 0-16,21 0 0,-21 0 15,22 0-15,-1 0 0,-21 0 16,0-21-16,22 0 0,-22-1 0,0 1 15,42-21-15,-41 21 0,-1-22 16,-21 22-16,0-21 0,0 21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16:43.0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1397 1270 0,'0'0'0,"0"-21"15,0 0-15,0 0 16,0-1-16,0 1 16,0 0-16,0 0 0,0 0 15,0 42 32,0 0-47,0 21 16,0-20-16,0 20 0,0 21 15,0-20-15,-21 20 0,0-20 0,-1 41 16,1-20-16,0-1 0,0 1 16,0-1-16,-22 1 0,22-22 0,21 0 15,-21 1-15,0-22 0,21 0 16,-21 0-16,21 0 0,0-42 31,0 0-15,0 0-16,0 0 15,0 0-15,0-1 0,21 22 0,0-21 16,0 0-16,0 21 0,1 0 16,-1-21-16,0 21 0,0 0 15,21-21-15,-20 21 0,-1 0 0,0 0 16,0-21-16,0 21 0,22-22 15,-22 22-15,0-21 0,0 21 0,-21-21 16,21 21-16,0-21 0,1 0 16,-22 0-16,21-22 15,-21 22-15,0 0 0,0 0 0,0 0 16,0-1-16,0 1 16,0 0-16,0 0 0,0 0 0,0 0 15,0-1 1,-21 22-1,21 22-15,0-1 16,0 0-16,-22 0 0,22 21 16,-21 1-16,21-1 0,-21 0 0,21 1 15,0-1-15,-21 0 0,21 1 16,-21-1-16,21 0 0,-21-20 0,21 20 16,0-21-16,0 0 0,0 0 15,0 1-15,0-1 0,0 0 16,0-42 62,0 0-78,21 21 16,0-22-16</inkml:trace>
  <inkml:trace contextRef="#ctx0" brushRef="#br0" timeOffset="799.05">2138 1778 0,'0'21'46,"0"0"-30,0 1-16,0-1 16,0 0-1,21-21 32,0-21-31,-21 0-16,21 21 0,-21-22 15,0 1-15,0 0 0,0 0 16,0 0 0,-21 21-16,0 0 15,0 0-15,21 21 16,-21-21-16,21 21 16,0 0-16,-22 0 0,22 1 15,0-1-15,0 0 16,0 0-16,0 0 0,0 0 15,22-21 1,-1 0-16,0 0 0,0 0 16,0 0-1,-21-21-15,0 0 0,21 21 16,-21-21-16,0 0 16,0 0-16,0-1 15,0 1-15,0 0 16,-21 21-16,0 0 0,0 0 31,0 0-31,21 21 16,0 0-16,0 1 15,0-1-15,0 0 16,21-42 31,-21 0-47,0-1 15</inkml:trace>
  <inkml:trace contextRef="#ctx0" brushRef="#br0" timeOffset="4471.25">4530 1016 0,'0'0'0,"0"-42"0,21 21 16,-21-1-16,0 1 0,0 0 0,0 0 15,21 0-15,-21 42 47,-21 0-47,21 21 16,0-20-16,-21 20 0,-1 0 0,1 22 16,21-22-16,-21 22 0,0-22 15,0 21-15,0 1 0,-1-1 0,1 1 16,0-1-16,-21 22 0,21-21 15,-1-1-15,1-21 0,0 22 16,0-22-16,0 22 16,21-22-16,-21-21 0,21 0 0,0 1 15,0-44 17,0 1-17,0 0-15,0-21 0,0 21 16,21-1-16,0-20 0,-21 0 15,21-1-15,0-20 0,0 21 16,1-22-16,-1 1 0,0-1 0,0 22 16,0-22-16,0 1 0,1-22 15,-1 22-15,0-1 0,0 22 16,-21-22-16,21 22 0,0 0 0,1-1 16,-22 1-16,0 21 0,0 0 15,21 21-15,0 0 16,-21 21-16,21 0 15,-21 21-15,21 1 0,-21 20 0,21-21 16,-21 22-16,0-1 0,0 1 16,0-1-16,0 1 0,0 84 15,0-84-15,0-1 0,-21 1 16,21-1-16,-21-21 0,21 1 16,0-1-16,0 0 0,0-20 0,0-1 15,0 0-15,0 0 0,0 0 0,0-42 63,0 0-63,-21-21 0,0 20 0,21 1 15,-21-21-15</inkml:trace>
  <inkml:trace contextRef="#ctx0" brushRef="#br0" timeOffset="4707.12">4191 1609 0,'0'0'0,"0"21"0,-21-21 0,21 21 16,21-21-1,0 0 1,21 0-16,-20-21 0,20 0 0,-21 21 16,21-21-16,1 21 0,-22 0 15,21-22-15,-21 22 0,22 0 0,-22 0 16,0 0-16,-21-21 15,21 21-15</inkml:trace>
  <inkml:trace contextRef="#ctx0" brushRef="#br0" timeOffset="4915.59">4699 1990 0,'0'0'0</inkml:trace>
  <inkml:trace contextRef="#ctx0" brushRef="#br0" timeOffset="6898.47">4699 1990 0,'0'21'31,"21"0"-31,-21 0 16,21 0-16,-21 1 0,21-22 16,1 21-16,-22 0 0,21-21 15,0 21-15,0-21 0,0 0 16,0 0-16,1 0 0,-1 0 15,0 0-15,0 0 0,0-21 16,22 0-16,-22 0 16,0-1-16,0 1 0,0 0 0,22-21 15,-22 21-15,0-22 0,0 1 16,0 0-16,0-1 0,1 1 0,-1 0 16,-21-22-16,21 22 0,0 21 15,0-22-15,-21 22 0,0 0 0,21 0 16,1 21-16,-1 21 31,-21 0-31,0 0 0,0 0 16,0 1-16,0-1 0,0 0 15,21 0-15,-21 0 16,21-21 15,-21-21-31,21 0 0,-21 0 16,0 0-16,0-1 15,0 1-15,0 0 0,0 0 16,0 0-16,-21 21 0,0-21 16,0 21-1,0 0-15,-1 21 0,22 0 16,0 0-16,-21 0 0,0 22 16,21-1-16,-21 0 0,21 1 0,0-1 15,0 0-15,0 22 0,0-22 16,0 0-16,0-20 0,0 20 15,0-21-15,21 0 0,-21 22 16,21-43-16,0 21 0,22 0 0,-22-21 16,0 0-16,0 0 0,22 0 0,-22 0 15,21-21-15,-21 0 0,0 21 16,22-22-16,-22-20 0,21 21 0,-21 0 16,1-22-16,-1 1 0,0 0 15,0-1-15,0 1 0,0 0 0,1-1 16,-1 1-16,0 0 0,0 21 15,0-1-15,-21 1 0,21 21 0,1 0 16,-1 0 0,0 0-16,-21 21 15,0 1-15,0-1 16,0 0-16,0 0 0,0 0 16,0 0-16,0-42 46,0 0-46,0 0 16,0 0-16,0 0 16,0-1-16,-21 1 15,0 21-15,-1 0 16,1 0-16,0 0 16,0 21-1,21 1-15,-21-1 0,0 0 16,21 21-16,-22-21 0,22 22 15,0-1-15,-21-21 0,21 22 0,0-1 16,0-21-16,0 21 0,0-20 16,0-1-16,0 21 0,21-21 0,1 0 15,-22 1-15,21-22 0,0 21 0,0 0 16,21-21-16,-20 0 0,-1 0 16,21 0-16,-21 0 0,22 0 0,-22 0 15,21 0-15,-21-21 0,22 21 16,-22-21-16,21-1 0,0 1 0,-20-21 15,20 21-15,-21 0 16,0-22-16,22 1 0,-22 21 0,-21-22 16,21 1-16,-21 0 0,0-1 15,0 1-15,0 21 0,0 0 0,0 0 16,0-1-16,-21 22 0,0 0 16,-1 0-16,1 22 15,0-1-15,21 0 0,-21 21 16,0-21-16,21 22 0,-21-22 0,21 21 15,0 1-15,0-22 0,-22 21 0,22-21 16,0 22-16,0-22 16,0 0-16,0 21 0,22-42 0,-22 21 15,21 1-15,0-1 0,21-21 16,-21 0-16,22 0 0,-22 0 0,21 0 16,1 0-16,-1 0 0,0-21 15,1 21-15,-1-22 0,0 1 0,1 0 16,-1-21-16,-21 21 0,21-22 15,1 22-15,-22-21 0,0-1 0,21 22 16,-20-21-16,-1 0 0,0-1 16,0 22-16,-21 0 0,0 0 0,-21 42 47,21 0-47,-21 0 0,21 0 0,-21 22 15,21-22-15,0 0 0,-22 21 16,22-20-16,0-1 0,0 0 0,0 0 15,22 0-15,-1 0 0,-21 1 16,21-1-16,0 0 0,0 0 16,0 0-16,1 0 15,-44-21 32,1-21-31,0 21-16,0-21 0,0 0 0,0 21 15,-1-21-15,1 21 16,0 0 0,21 21-1,0 0-15,0 0 16,0 0-16,0 1 16,0-1-16,0 0 0,21 0 15,0-21-15,-21 21 0,22-21 16,-1 21-16,0-21 0,0 0 15,0 0-15,0 0 0,1 0 16,-1 0-16,21 0 0,-21 0 16,0 0-16,22-21 0,-22 0 0,21 0 15,-21 0-15,22 0 0,-1-1 16,-21-20-16,22 21 0,-1-21 0,-21-1 16,0 1-16,22 21 0,-22-43 15,0 43-15,0-21 0,0-1 0,0 1 16,-21 21-16,0 0 0,0 0 15,-21 21 1,0 0-16,-21 42 16,-1-21-16,43 0 0,0 0 15,0 1-15,0 20 0,0-21 0,0 0 16,0 22-16,0-22 0,0 0 16,0 0-16,22 0 0,-1 0 15,0 1-15,0-1 0,-21 0 0,21 0 16,0-21-16,-21 21 0,22-21 15,-22 21-15,0 1 16,-22-1 0,1 0-16,0-21 15,0 0-15,0 0 0,0 0 0,-1 0 16,1 0-16,0 0 0,0 0 16,-21 0-1</inkml:trace>
  <inkml:trace contextRef="#ctx0" brushRef="#br0" timeOffset="6944.44">7726 2032 0,'0'0'0,"21"0"0,0-21 0</inkml:trace>
  <inkml:trace contextRef="#ctx0" brushRef="#br0" timeOffset="16936.22">10223 1397 0,'0'0'0,"22"0"31,-1 0-15,0-21-16,-21 0 0,21 0 0,0 21 15,0-22-15,-21 1 0,22 0 16,-1 0-16,0 0 0,0 0 0,-21-1 15,21 1-15,-21-21 0,21 21 16,-21 0-16,0-1 0,0-20 0,0 21 16,0 0-16,0 0 0,0-1 15,-21 1-15,0 21 16,0 0-16,-21 0 0,20 0 0,-20 21 16,0 1-16,-1-1 0,1 0 15,0 0-15,-22 0 0,22 22 16,0-22-16,-1 21 0,1-21 0,21 22 15,-22-22-15,22 0 0,0 21 16,0-21-16,21 1 0,0 20 16,0-21-16,0 0 0,0 0 0,0 1 15,21-1-15,0 0 0,0 0 0,1 0 16,-1 0-16,0 1 0,21-1 16,-21 0-16,1 0 0,20 0 15,-21 0-15,0 1 0,0-1 0,1 21 16,20-21-16,-21 0 0,-21 1 0,21 20 15,0-21-15,-21 21 16,22-20-16,-22 20 0,0-21 0,0 21 16,0-20-16,-22 20 0,1-21 15,0 0-15,0 22 0,-21-22 0,20 0 16,-20-21-16,0 21 0,-1-21 0,22 0 16,-21 0-16,0 0 0,20 0 15,-20 0-15,21-21 0,0 0 0,-22 0 16,22-1-16,0 1 0,0-21 15,0 21-15,0-22 0,21 1 0,-22 0 16,1-1-16,21 22 16,-21-21-16,21 0 0,0-1 0,-21 22 0,21 0 15,0 0-15,-21 21 16,21 21 0,0 0-1,21 0-15,0 0 0,0 22 0,0-22 16,-21 21-16,22 1 0,-1-22 15,0 21-15,0 0 0,0-20 0,0 20 16,1-21-16,-1 21 0,0-20 16,21-1-16,-21-21 0,22 21 0,-22-21 15,21 0-15,1 0 0,-1 0 16,0 0-16,1 0 0,-1 0 16,0-21-16,1 0 0,-1-1 0,0 1 15,1 0-15,-1 0 0,0-21 16,-21 20-16,22 1 0,-22-21 0,21 21 15,-21-22-15,1 22 0,-1-21 16,0 21-16,0 0 0,-21-22 0,0 22 16,21 0-16,-21 0 0,0 0 15,21 21-15,-21-22 0,0 44 32,0-1-17,0 0-15,0 0 16,0 21-16,0 1 0,0-1 0,0 0 15,0 1-15,-21-1 0,21 22 0,0-1 16,0 1-16,0-1 0,0 1 16,-21 20-16,21 1 0,0 0 0,0-1 15,-21 1-15,21 21 0,-21-22 16,0 1-16,21 21 0,0-21 0,0-1 16,-22 1-16,22 0 0,-21-22 15,21 1-15,0-1 0,0-21 0,0 22 16,0-22-16,0-21 0,0 1 0,0-1 15,0 0-15,0 0 0,0-42 32,0 0-32,0 0 0,0-1 15,0-20-15,0 0 0,0-1 16,0-20-16,0-1 0,21-20 0,-21-1 16,0 0-16,22 1 0,-22-22 15,0 0-15,0 0 0,0 0 0,0 1 16,0-1-16,0 21 0,0-21 0,0 22 15,0-1-15,21 21 0,-21-20 16,21 20-16,-21 1 0,21-1 0,0 22 16,0 0-16,1-1 15,-1 1-15,0 21 0,0 0 0,0-1 0,22 1 16,-22 21-16,0 0 16,21 0-16,-21 0 0,22 21 0,-22 1 15,21-1-15,-21 0 0,1 21 16,-1-21-16,-21 22 0,0-22 0,0 21 15,0-21-15,0 22 0,0-22 16,-21 21-16,-1-21 0,1 1 0,0-1 16,0-21-16,0 0 0,0 0 0,-1 0 15,1 0-15,0 0 0,0 0 16,0 0-16,21-21 0,-21-1 0,-1 1 16,1 0-16,0 0 15,21 0-15,-21 0 16,21 42-1,0 0 1,0 0-16,21 0 16,-21 0-16,21 1 0,-21-1 0,21 0 15,1 0-15,-22 0 0,21 0 0,0 1 16,0-22-16,0 21 0,0-21 16,1 0-16,20 0 0,-21 0 0,21 0 15,1 0-15,-22 0 0,21 0 16,1 0-16,-22-21 0,21-1 0,0 1 15,1 0-15,-22 0 0,21-21 16,-21 20-16,1-20 0,-1 21 0,0-21 16,0-1-16,-21 22 0,0-21 15,0 21-15,0-1 0,0-20 16,0 21-16,0 0 0,-21 21 16,0 0-1,0 21-15,-1 0 0,22 0 16,0 0-16,-21 1 0,21 20 15,-21-21-15,21 21 0,0 1 0,0-22 16,0 21-16,0-21 0,0 22 16,0-22-16,0 0 0,0 0 0,21 0 15,0 1-15,-21-1 0,22-21 16,-1 0-16,0 0 0,0 0 16,21 0-16,-20 0 0,-1 0 0,21 0 15,-21-21-15,22-1 0,-22 1 16,21 0-16,-21 0 0,0 0 0,22-22 15,-22 22-15,0-21 0,21 0 0,-20 20 16,-1-20-16,0 21 0,0-21 16,0 20-16,0 1 0,1 0 0,-1 0 15,0 21-15,0 0 0,0 0 16,-21 21 0,21 0-16,-21 0 15,0 1-15,0-1 16,0 0-16,0 0 15,22-21 17,-22-21-32,0 0 15,21 0-15,-21-1 0,0 1 16,0 0-16,0 0 16,0 0-16,-21 0 0,21-1 0,-22 22 15,22-21-15,-21 21 0,0 0 16,0 0-16,0 0 15,0 21-15,-1 1 16,22 20-16,0-21 16,-21 0-16,21 22 0,-21-22 0,21 21 15,-21-21-15,21 22 0,0-1 16,0-21-16,0 21 0,0-20 0,0 20 16,0-21-16,0 0 0,0 0 0,21 1 15,0-22-15,0 21 0,1-21 16,-1 0-16,21 0 0,-21 0 0,0 0 15,22 0-15,-22 0 0,21 0 16,-21-21-16,22-1 0,-22 22 0,21-21 16,-21 0-16,1 0 0,-1 0 0,0-22 15,0 22-15,0 0 0,0-21 16,-21-22-16,0 43 16,0 0-16,22-21 0,-22 20 15,0 1-15,0 42 31,0 1-31,0-1 0,0 0 0,-22 0 16,22 0-16,0 0 0,0 1 0,0 20 16,0-21-16,0 0 0,-21 0 15,21 1-15,0-1 0,0 0 16,0 0-16,21-42 62,-21 0-62,0 0 0,0-1 0,0 1 16,0-21-16</inkml:trace>
  <inkml:trace contextRef="#ctx0" brushRef="#br0" timeOffset="17131.11">12636 1588 0,'0'0'0,"-21"0"0,21-22 0,-21 22 0,0 0 16,0 0-1,42 0 64</inkml:trace>
  <inkml:trace contextRef="#ctx0" brushRef="#br0" timeOffset="18675.8">12996 2117 0,'-21'0'16,"42"0"0,0 0-16,1-21 0,-1-1 15,21 22-15,-21-21 16,22-21-16,-1 21 0,0 0 0,1-22 0,-1 22 15,0-21-15,1-1 16,-1 1-16,0 0 0,-21-1 0,22 1 16,-22 0-16,0-1 0,0 1 15,0 0-15,-21-1 0,0 1 0,0 0 16,0-1-16,0 1 0,0 21 16,0-21-16,0 20 0,-21 1 0,0 0 15,21 0-15,-21 21 0,0 0 0,0 0 16,-1 21-16,1 0 15,21 0-15,-21 22 0,0 20 0,21-20 16,-21 20-16,0 1 0,21 20 16,-22-20-16,1 20 0,0 1 15,21 0-15,-21-1 0,0 1 16,0 0-16,-1-1 0,1 1 0,21 21 16,-21-21-16,0 20 0,0 1 0,0-21 15,21 21-15,-22 0 0,1-1 16,0-20-16,21 21 0,0-21 0,-21-1 15,21 1-15,-21 0 0,21-22 0,0 1 16,0-1-16,0 1 0,0-22 16,0-21-16,21 21 0,0-20 0,0-22 15,0 0-15,1 0 0,-1 0 0,21-22 16,-21 1-16,22 0 16,-1-21-16,-21 21 0,21-22 0,1-20 15,-1 20-15,0-20 0,-20-1 0,20 1 16,-21-1-16,0-20 0,0 20 15,1-20-15,-22-1 0,21 0 0,-21 22 16,0-22-16,0 0 0,-21 1 16,-1-1-16,1 22 0,0-22 0,-21 21 15,21 22-15,-22 0 0,22-1 0,-21 1 16,-1 21-16,22 0 0,-21 0 16,21 21-16,0 0 0,-1 0 15,44-22 16,-1 22-31,0 0 0,21-21 16,-21 21-16,22-21 0,-1 0 16,0 0-16,1 0 0,-1-1 0,0 1 15,1-21-15,-1 21 0,22-22 16,-22 1-16,0 21 0,1-21 0,-1 20 16,-21 1-16,21-21 0,-20 21 15,-22 0-15,0-1 0,21 22 0,-21-21 16,0 0-16,-21 21 31,-1 0-31,1 21 16,21 0-16,-21 1 0,21-1 15,0 0-15,0 0 0,-21 21 0,21-20 16,0 20-16,0-21 0,0 21 16,0-20-16,0-1 0,0 0 0,0 21 15,0-21-15,0 1 0,21-22 0,0 21 16,0-21-16,1 0 0,-1 0 15,0 0-15,21 0 0,-21 0 0,1 0 16,20 0-16,0 0 0,-21-21 16,22-1-16,-22 1 0,0 0 0,21 0 15,-20 0-15,-1 0 0,0-1 16,0 1-16,-21 0 0,21 0 16,-21 0-16,21 0 0,-21-1 15,0 1-15,0 0 16,-21 42 15,21 0-31,-21 1 16,21 20-16,0-21 0,0 0 0,0 0 15,0 22-15,0-22 0,0 0 16,0 0-16,0 0 0,0 1 0,0-1 16,21 0-16,0-21 15,1 0-15,-1 0 16,0 0-16,0 0 0,0-21 15,0 21-15,1-21 16,-1-1-16,-21 1 0,21 0 0,0 0 16,0 0-16,0 0 0,1-1 15,-1 1-15,-21 0 0,21 0 0,-21 0 16,21 0-16,-21-1 0,0 44 31,0-1-31,0 0 16,0 0-16,0 21 0,0-20 15,0-1-15,0 0 0,0 0 0,0 0 16,0 0-16,0 1 16,0-1-16,0 0 15,21-21-15,0 0 16,1 0-16,-1 0 16,0 0-16,-21-21 0,21 0 15,-21-1-15,0 1 16,0 0-16,0 0 0,0 0 0,0 0 15,0-1-15,0-20 0</inkml:trace>
  <inkml:trace contextRef="#ctx0" brushRef="#br0" timeOffset="18930.65">14541 1418 0,'0'0'0,"-21"0"15,0 0 1,0 0-16,0 0 16,21-21-16,-21 21 15,21 21 63</inkml:trace>
  <inkml:trace contextRef="#ctx0" brushRef="#br0" timeOffset="20231.93">16319 2053 0,'-21'0'16,"21"-21"-1,0 0-15,0 0 16,0 0-16,21-1 0,1 1 16,-1-21-16,0 21 0,0-22 15,0 22-15,0-21 0,1 0 0,20-1 16,-21 1-16,0 0 0,0-1 15,1 22-15,-22-21 0,0 21 0,21-1 16,-21 1-16,0 42 31,-21 1-31,21 20 0,-22-21 16,22 21-16,-21 1 0,21-1 16,-21 0-16,0 1 0,21-1 0,-21 22 15,21-22-15,0 0 16,0-21-16,0 22 0,0-1 0,0-21 15,0 0-15,0 1 0,21-22 16,0 21-16,0-21 0,0 0 0,1 0 16,-1 0-16,0 0 0,0 0 0,21-21 15,-20 21-15,-1-22 0,0 1 16,0 0-16,21-21 0,-20 21 0,-1-22 16,0 22-16,0-21 0,-21-1 15,0 22-15,0-21 0,0 0 0,0-1 16,0 1-16,0 21 0,-21-22 15,0 22-15,0 0 0,-1 0 0,1 0 16,0 21-16,0 0 0,-21 0 16,20 0-16,1 0 0,0 0 15,0 21-15,0 0 0,0 0 16,-1 0-16,22 1 0,0-1 16,0 0-16,0 0 0,0 0 15,22-21-15,-1 0 0,0 21 0,0-21 16,21 0-16,-20 0 0,20 0 15,0 0-15,1-21 0,-1 0 0,0 0 16,22 0-16,-1 0 0,1-22 16,-1 22-16,-20-21 0,20 21 0,1-1 15,-22-20-15,0 21 0,1 0 0,-22-22 16,0 22-16,0 0 16,0 0-16,-21 0 0,0 0 15,0-1 1,-21 22-16,0 0 15,0 22-15,21-1 16,-21 0-16,21 0 0,0 21 0,-22 1 16,1-1-16,21 0 0,-21 1 15,21 20-15,0 1 0,-21-1 0,21 1 16,-21-1-16,21 22 0,-21-22 16,21 1-16,0-1 0,0 22 0,0 0 15,0-22-15,0 22 0,0 0 0,0-1 16,0 1-16,21 21 15,0-22-15,-21-20 0,21 21 0,-21-1 16,0 1-16,0 0 0,0-1 0,0 1 16,0-22-16,0 22 0,0-21 15,0-1-15,0 1 0,0-1 0,0 1 16,-21-1-16,21-21 0,-21 22 16,0-22-16,21 1 0,-22-22 0,1 21 15,21-21-15,-21 0 0,21 1 0,-21-22 16,0 0-16,0 0 15,21-22-15,0-20 0,-22 0 16,22-1-16,0-20 0,0-1 0,0 1 16,0-22-16,0-21 0,0 22 15,0-22-15,22-21 0,-22 21 16,21-21-16,0 21 0,0-21 0,0 21 16,22 1-16,-22-1 0,0 21 15,0 0-15,0 22 0,0-1 0,1 1 16,-1 21-16,0-22 0,0 22 15,0 21-15,-21-22 0,21 22 0,1-21 16,-22 21-16,21-1 0,0 1 0,-21 0 16,21 0-16,-21 0 15,21 21-15,0-21 0,1 21 16</inkml:trace>
  <inkml:trace contextRef="#ctx0" brushRef="#br0" timeOffset="21722.64">18986 1926 0,'0'0'0,"0"21"16,0 1-1,0-1 1,0 0 0,-21 0-1,0-21-15,0 0 16,0 0-16,0 0 16,21-21-1,0 0-15,0 0 0,0-1 16,0 1-16,21-21 0,0 21 0,0-22 15,0 1-15,0 21 0,22-21 16,-22-1-16,21 1 0,-21 0 16,22 20-16,-1 1 0,0-21 15,1 42-15,-1-21 0,0 21 0,1 0 16,-1 0-16,-21 21 0,22-21 16,-22 21-16,0 0 0,0 0 0,0 1 15,0-1-15,-21 21 0,0-21 0,0 0 16,0 1-16,0-1 0,0 0 15,0 0-15,0-42 47,0 0-31,0 0-16,0-1 0,-21 1 16,21-21-16,-21 21 0,21 0 15,-21-1-15,0 1 0,0 0 0,-1 0 16,1 0-16,0 0 0,-21 21 15,21 0-15,-1-22 0,1 22 0,-21 0 16,21 0-16,0 22 0,-22-1 16,22 0-16,0 0 0,0 21 0,0-20 15,-1 20-15,1 0 0,0 22 16,0-22-16,21 0 0,-21 1 0,21-1 16,0 0-16,0-20 0,0-1 15,0 21-15,0-21 0,21 0 16,0-21-16,0 0 0,0 0 15,22 0-15,-22 0 0,0 0 16,21-21-16,1 21 0,-22-21 0,21 0 16,1 0-16,-1-22 0,-21 22 15,21 0-15,-20-21 0,20-1 0,-21 22 16,0-21-16,0 0 0,1 20 16,-22-20-16,0 0 0,0 21 0,0-1 15,0 1-15,0 0 16,0 42-1,0 0-15,0 1 16,0 20-16,0-21 0,-22 21 16,22-20-16,-21 20 0,21 0 0,0 1 15,0-22-15,0 21 0,0 0 16,0-20-16,0-1 0,0 0 0,21 0 16,1 0-16,-22 0 0,21-21 15,0 0-15,21 0 0,-21 0 0,1 0 16,20 0-16,-21 0 0,0 0 15,22-21-15,-22 0 0,21 0 0,-21-21 16,0 20-16,22-20 0,-22 0 16,21-1-16,-21 1 0,1 0 0,20-1 15,-21-20-15,0 21 0,-21-1 16,21-20-16,-21 20 0,22 1 0,-22 0 16,0-1-16,0 1 15,21 21-15,-21 0 0,0 42 31,-21 0-31,21 21 0,-22-20 16,1 20-16,0 0 0,21 1 16,-21 20-16,0-21 0,21 22 0,0-22 15,-21 22-15,21-22 0,0 0 16,0 22-16,0-22 0,0-21 0,0 22 16,0-1-16,21-21 0,0 0 0,0 1 15,0-1-15,22-21 0,-22 0 16,21 0-16,0 0 0,1 0 15,-22 0-15,21 0 0,1 0 16,-1-21-16,0-1 0,1 1 0,-1-21 16,0 0-16,1 20 0,-1-20 15,0-21-15,1 20 0,-22-20 0,21 20 16,-21-20-16,0-1 0,1 1 16,-1-1-16,-21 22 0,0-21 0,21 20 15,-21-20-15,0 20 0,0 22 16,0 0-16,0 0 0,-21 21 15,21 42 1,-21-21-16,-1 22 0,1-1 16,0 22-16,0-22 0,0 21 15,0 1-15,21-1 0,-22-20 0,1 20 16,21 1-16,-21-22 0,21 22 16,0-22-16,0 0 0,0-21 0,0 22 15,0-22-15,0 21 0,21-21 0,0-21 16,1 22-16,-1-1 0,0-21 15,0 0-15,0 0 0,0 0 0,1 0 16,-1 0-16,0-21 0,0-1 16,0 22-16,0-21 0,1 0 0,-1-21 15,0 21-15</inkml:trace>
  <inkml:trace contextRef="#ctx0" brushRef="#br0" timeOffset="23481.64">22394 1693 0,'0'0'15,"0"-21"-15,0 0 0,-21 21 0,21-21 16,0 0-16,-21 21 0,21-21 16,0 42-1,0 0-15,0 0 16,0 0-16,0 22 0,0-1 15,0 0-15,0 1 0,0-22 0,0 21 16,0 0-16,0 1 16,0-22-16,0 21 0,0-21 0,-21 1 15,21-1-15,0 0 0,0 0 16,0-42 15,0 0-31,0 0 0,21-1 16,-21 1-16,0-21 0,21 21 0,0-22 15,-21 1-15,21 0 0,1-1 16,-22 1-16,21 0 0,0 21 0,0-22 16,0 22-16,0 0 0,1 0 15,-1 21-15,0 0 0,0 0 0,0 0 16,0 21-16,1-21 16,-1 21-16,0 21 0,0-20 0,0-1 15,-21 0-15,0 21 0,21-21 16,-21 22-16,22-22 0,-22 21 0,0-21 15,0 1-15,0-1 0,0 0 16,0 0-16,0 0 0,0-42 47,0 0-47,21 0 0,0 0 16,-21-1-16,21-20 0,0 0 15,0 21-15,1-22 0,-1 1 0,0 0 16,21-1-16,-21 1 15,1 21-15,-1-22 0,0 22 0,21 21 16,-21-21-16,1 21 0,-1 0 16,0 0-16,0 21 0,-21 0 15,0 1-15,0 20 0,0-21 16,0 21-16,0 1 0,0-1 0,0 0 16,0-20-16,0 20 0,0 0 15,0-21-15,0 22 0,0-22 0,0 0 16,21 0-16,0 0 0,1-21 15,-1 22-15,0-22 0,0 0 0,0 0 16,22 0-16,-22 0 0,21-22 16,-21 22-16,22-21 0,-1 0 15,0 0-15,-21 0 0,22 0 0,-22-1 16,21-20-16,-21 21 0,1-21 16,-22 20-16,0-20 0,21 0 0,-21 21 15,0-22-15,0 22 0,0-21 16,0 21-16,-21-1 0,-1 22 15,1 0-15,0 0 0,0 0 16,0 22-16,0-1 0,-1 0 0,1 0 16,21 21-16,-21-20 0,0 20 15,21-21-15,-21 21 0,21-20 0,0 20 16,0-21-16,0 0 0,0 0 16,21 1-16,0-1 0,0 0 15,0 0-15,1-21 0,-1 0 0,0 0 16,0 0-16,21 0 0,-20 0 15,20 0-15,-21-21 0,21 21 0,-20-21 16,20 0-16,-21-1 0,0-20 16,0 21-16,1 0 0,-22-22 0,21 22 15,-21-21-15,21-22 16,-21 43-16,0 0 0,0 42 31,0 0-31,0 1 16,0-1-16,0 0 15,-21 0-15,21 21 0,-21-20 0,21-1 16,-22 21-16,22-21 0,0 0 0,0 1 16,0-1-16,0 0 0,0 0 15,-21-21-15,21 21 0,0-42 47,0 0-47,0 0 16,0 0-16,0-1 0,21 1 0,-21 0 15,0-21-15,22 21 0,-1-22 16,0 22-16,0-21 0,-21 21 16,21-1-16,0 1 0,1 0 0,-22 0 15,21 21-15,0 0 0,0 0 16,-21 21-16,21-21 16,-21 21-16,21 22 0,-21-22 0,0 0 15,0 0-15,0 21 0,0-20 0,22-1 16,-22 21-16,0-21 0,0 0 15,0 1-15,0-1 0,0 0 0,0 0 16,0-42 31,21 0-31,-21 0-16,21-1 0,-21 1 15,21-21-15,0 21 0,0-22 0,1 1 16,-1 21-16,0-21 0,0-1 15,21 22-15,-20 0 0,-1 0 0,0 21 16,0 0-16,0 0 0,0 21 16,-21 0-16,0 21 15,0-20-15,0 20 0,0-21 0,0 21 16,0-20-16,0 20 0,0-21 16,-21 0-16,21 22 0,0-22 0,-21 0 15,21 0-15,0 0 16,0 0-16,0 1 0,0-1 15,0-42 17,0-1-32,0 1 15,0 0-15,21-21 0,0 21 16</inkml:trace>
  <inkml:trace contextRef="#ctx0" brushRef="#br0" timeOffset="24069.82">25061 1058 0,'0'0'0,"0"-21"16,0 0-16,0 42 31,-21 0-31,21 1 0,0 20 16,-21-21-16,21 21 0,0 1 15,0-1-15,-21 0 0,21 1 0,0-1 16,0 22-16,-21-22 0,-1 21 15,22-20-15,0 20 0,-21-20 0,0 20 16,0-21-16,21 1 0,-21-1 16,21-21-16,0 22 0,-21-22 0,21 0 15,0 0-15,-22-21 0,22 21 16,0-42 15,0 0-15,0 0-16,22 0 0,-1-22 0,0 22 15,-21 0-15,21-21 0,0-1 16,0 22-16,1-21 0,-1 21 0,0-1 16,0 1-16,0 0 0,0 0 15,1 0-15,-1 21 0,0 0 0,0 0 16,0 0-16,0 0 0,1 21 16,-22 0-16,0 0 0,21 0 0,-21 1 15,21-1-15,-21 21 0,0-21 16,0 22-16,0-22 0,0 21 0,0-21 15,0 0-15,-21 22 0,0-22 16,-1 0-16,1 0 0,0 0 16,0-21-16,0 22 0,0-1 0,-1-21 15,1 0-15,0 0 0,0 0 16,0 0-16,0 0 16,-1 0-16,22-21 31,0-1-16,22 22-15,-22-21 16,21 21-16,0-21 0,0 0 0</inkml:trace>
  <inkml:trace contextRef="#ctx0" brushRef="#br0" timeOffset="24472.79">25463 1842 0,'22'0'16,"-1"0"0,0-22-16,0 1 15,0 0-15,0 0 16,1 21-16,-22-21 0,21 0 16,-21-1-16,21 1 15,-21 0-15,0 0 0,-21 21 31,0 0-31,-1 21 16,1 0-16,21 0 16,0 1-16,-21 20 0,21-21 0,-21 0 15,21 22-15,0-22 0,-21 0 0,21 0 16,0 0-16,0 0 0,0 1 16,0-1-16,0 0 0,0 0 15,21-21-15,-21 21 0,21-21 0,0 0 16,0 0-16,1 0 0,-1 0 15,0 0 1,0 0-16,0 0 0,0-21 16,1 0-16,-1 0 0,-21 0 15,21-1-15</inkml:trace>
  <inkml:trace contextRef="#ctx0" brushRef="#br0" timeOffset="24883.72">25802 1693 0,'0'0'0,"0"-21"0,0 0 16,21 21-16,-21-21 15,0 0-15,21 21 0,1 0 16,-22-21-16,21 21 0,0 0 0,0 0 16,0 0-16,0 0 0,1 0 15,-1 21 1,0 0-16,-21 0 0,0 0 16,0 22-16,0-22 0,0 0 15,0 21-15,0-21 0,0 1 0,0-1 16,0 0-16,0 0 0,0 0 0,0 0 15,0 1-15,0-1 0,0-42 63,0-1-63,21 1 16,0 0-16,0 0 0,-21 0 0,22 0 15,-1-1-15,-21-20 0,21 21 16,0 0-16,-21 0 0,21-1 0,-21 1 15,21 0-15,-21 0 0,22 21 16,-22-21-16,21 21 47</inkml:trace>
  <inkml:trace contextRef="#ctx0" brushRef="#br0" timeOffset="25583.85">26585 1715 0,'0'0'0,"21"0"16,1 0-16,-1-22 0,0 22 15,-21-21-15,21 0 16,-21 0-16,0 0 15,-21 21 1,0 0-16,0 0 16,-1 21-16,1-21 15,0 21-15,0 0 0,0 0 16,21 1-16,-21-1 0,21 0 0,-22 0 16,22 0-16,0 0 15,0 1-15,0-1 0,0 0 16,0 0-16,22-21 15,-1 0-15,-21 21 0,21-21 0,-21 21 16,21-21-16,0 0 16,-21 22-16,21-22 0,-21 21 0,22-21 15,-22 21-15,0 0 16,0 0-16,0 0 16,-22-21-16,1 22 15,0-1-15,0-21 0,0 0 16,0 21-16,-1-21 15,1 0 1,0 0-16,0 0 31,0 0-15,0 0 15,-1 0 63,1 0 0,0 0-94</inkml:trace>
  <inkml:trace contextRef="#ctx0" brushRef="#br0" timeOffset="28235.88">3852 3895 0,'0'0'0,"0"-21"0,0-1 15,0 1-15,0 0 16,0 0-16,0 0 0,0 0 15,0 42 32,0 0-47,0 0 0,0 21 16,0-20-16,0-1 0,0 21 16,0 0-16,0-20 0,0 20 0,0-21 15,0 21-15,0-20 0,0-1 16,0 0-16,0 0 0,0 0 0,0 0 15,0-42 17,0 0-32,0 0 15,0 0-15,0 0 0,0-22 0,0 22 16</inkml:trace>
  <inkml:trace contextRef="#ctx0" brushRef="#br0" timeOffset="28599.65">3979 3366 0,'0'21'15,"0"0"-15,-21 0 16,21 0-16,-21 0 0,21 1 0,0-1 16,0 0-16,0 0 15,0 0-15,21-21 31,0 0-31,0 0 0,-21-21 16,22 0-16,-1 0 16,-21 0-16,0-1 0,0 1 15,0 0-15,0 0 16,0 0 0,-21 21-16,-1 0 15,1 0-15,21 21 16,0 0-16,0 0 0,-21 0 0,21 1 15,0-1-15,0 0 0,0 0 16,0 0-16,0 0 0,0 1 16,0-1-16,21 0 15,0-21-15,1 21 0</inkml:trace>
  <inkml:trace contextRef="#ctx0" brushRef="#br0" timeOffset="29088.74">4487 3662 0,'0'0'0,"0"42"16,0-21-16,0 1 15,0-1 1,0 0-16,0 0 0,0 0 0,0 0 16,0 1-16,0-1 0,-21 21 15,21-21-15,-21 0 0,21 22 0,0-22 16,-21 0-16,21 0 0,0 0 15,0 1-15,0-1 0,-21-21 16,21-21 15,0-1-31,0 1 16,0-21-16,0 21 0,21-22 16,0 22-16,0-21 0,-21 21 0,21-22 15,22 1-15,-22 0 0,0 21 16,21-1-16,1-20 0,-22 21 0,21 21 15,-21-21-15,22 21 0,-1 0 16,-21 0-16,21 0 0,-20 21 16,-1-21-16,0 42 0,0-21 0,0 1 15,0-1-15,-21 21 0,0 0 16,0-20-16,0 20 0,0 0 0,0-21 16,-21 22-16,0-1 0,21-21 15,-21 22-15,21-22 0,-21 0 0,21 0 16,-21 0-16,21 0 15,-22-21-15,1 0 16,21-21 0,0 0-1</inkml:trace>
  <inkml:trace contextRef="#ctx0" brushRef="#br0" timeOffset="29567.95">6392 3429 0,'0'0'0,"0"-42"0,-21 21 15,21-1-15,0 1 0,0 0 16,0 0-16,-21 21 0,21-21 16,0 42-1,0 0-15,0 0 16,0 22-16,0-1 0,21 0 0,-21 22 15,0-22-15,0 22 0,0-22 16,0 21-16,0-20 0,0 20 16,0 1-16,0-22 0,-21 22 0,21-22 15,-21 0-15,21 1 0,0-1 16,-21-21-16,21 0 0,0 0 0,0 1 16,0-1-1,-22-21 1,22-21-16,0-1 15,-21 1-15,0 0 0,0 0 16,0 0-16,21 0 0</inkml:trace>
  <inkml:trace contextRef="#ctx0" brushRef="#br0" timeOffset="30441.96">5948 3937 0,'0'0'0,"0"-21"15,0 0 1,21 21-16,21 0 15,-21-21-15,22 21 0,-22-22 0,21 22 16,22-21-16,-22 0 0,0 0 16,22 0-16,-1 0 0,1-1 0,-1 1 15,1 0-15,-1-21 16,1 21-16,-1-22 0,1 22 0,-22-21 16,1 21-16,-22-22 0,0 22 15,0 0-15,-21-21 0,0 20 0,0 1 16,0-21-16,0 21 0,-21 21 15,21-21-15,-21 21 0,0 0 0,-1 0 16,1 0-16,0 0 0,0 21 16,0 0-16,0 21 0,-1 1 0,1-1 15,21 0-15,0 1 0,-21 20 16,21-21-16,-21 22 0,21-22 0,-21 22 16,21-22-16,0 0 0,-21 22 15,21-22-15,-22 1 0,22-1 16,0 0-16,0 1 0,0-22 0,-21 0 15,21 0-15,0 0 0,0 0 16,-21 1-16,21-44 31,0 1-31,0-21 0,21 21 16,0 0-16,-21-22 0,22 1 16,-1 21-16,21-22 0,-21 1 0,0 21 15,22-21-15,-22 20 0,21-20 0,-21 21 16,22 0-16,-22 21 0,21-21 15,-21 21-15,1 0 0,-1 0 0,21 0 16,-21 0-16,-21 21 16,21-21-16,-21 21 0,22 0 0,-22 0 15,0 0-15,0 1 0,0 20 16,0-21-16,0 21 0,0-20 0,0-1 16,0 21-16,0-21 0,0 0 0,0 1 15,0-1-15,21 0 16,0-21-16,0 0 0,0 0 0,0 0 15,22 0-15,-22-21 0,21 0 16,-21 21-16,22-22 0,-1 1 0,0 0 16,1-21-16,-22 21 0,21-1 15,1 1-15,-22-21 0,0 21 0,0 0 16,0-22-16,0 22 0,-21 0 0,0-21 16,0 20-16,0 1 15,0 0-15,-21 21 16,0 0-16,0 21 15,0 0-15,0 1 0,21 20 16,0-21-16,0 0 0,-22 22 0,22-22 16,0 21-16,0-21 0,0 22 15,0-22-15,0 0 0,22 0 0,-22 0 16,21 0-16,0 1 0,0-1 16,0-21-16,0 0 0,1 0 15,-1 0-15,0 0 0,21 0 0,-21 0 16,1-21-16,-1 21 0,0-22 15,0 1-15,0 0 0,0 0 0,1 0 16,-1 0-16,0-1 0</inkml:trace>
  <inkml:trace contextRef="#ctx0" brushRef="#br0" timeOffset="30897.77">9377 3768 0,'0'0'0,"0"-21"0,0-1 0,0 1 0,0 0 15,0 0-15,0 0 0,0 0 16,0-1-16,0 1 16,0 42 15,0 1-31,0 20 15,0-21-15,0 21 0,0 1 0,0-22 16,0 21-16,0 1 0,-21-22 0,21 21 16,-22-21-16,22 0 0,0 1 15,0-1-15,0 0 0,0-42 32,0 0-17,0-1-15,0 1 0</inkml:trace>
  <inkml:trace contextRef="#ctx0" brushRef="#br0" timeOffset="31220.11">9398 3366 0,'0'0'0,"-21"21"16,21 0-16,-21 0 15,21 0-15,0 0 16,21-21-1,0 0-15,0-21 16,-21 0-16,21 0 0,0 0 16,1 0-16,-22-1 0,0 1 15,0 0-15,0 0 0,0 0 16,0 0-16,0-1 0,-22 22 16,1 0-16,0 0 15,0 0-15,21 22 16,0-1-16,-21 0 0,21 0 15,0 0-15,0 22 0,0-22 0,0 0 16,0 0-16,0 0 0,0 22 16,0-22-16,0 0 0,0 0 0,21-21 15,0 21-15</inkml:trace>
  <inkml:trace contextRef="#ctx0" brushRef="#br0" timeOffset="31711.84">9948 3577 0,'0'21'32,"0"1"-32,0-1 15,0 0-15,0 0 0,0 0 0,0 0 16,-21 1-16,0-1 0,21 0 16,-21 0-16,21 0 0,0 22 15,-21-22-15,-1 0 0,22 0 0,-21 0 16,21 0-16,0 1 0,-21-22 15,21-22 17,0 1-32,0 0 15,21 0-15,-21 0 0,21 0 16,1-22-16,-1 22 0,0-21 0,0 21 16,0-22-16,22 1 0,-22 21 15,21-22-15,-21 22 0,22 0 0,-22 0 16,0 21-16,21 0 0,-21 0 0,1 0 15,20 0-15,-21 0 0,0 21 16,-21 0-16,21 22 0,-21-22 0,0 0 16,0 21-16,0-21 0,0 22 15,0-1-15,0-21 0,-21 22 16,0-1-16,21-21 0,-21 21 0,0-20 16,0-1-16,21 0 0,0 0 15,0 0-15,-22-21 0,22 21 16,0-42-1,0 0 1,22 0-16,-1 0 0,-21-22 0,21 22 16,0-21-16</inkml:trace>
  <inkml:trace contextRef="#ctx0" brushRef="#br0" timeOffset="32037.65">10858 2963 0,'-21'0'16,"0"0"-1,0 22-15,21-1 0,-21 21 16,21-21-16,0 22 0,-21 20 16,21-21-16,-22 22 0,1-1 0,21-20 15,0 20-15,-21 1 16,0-1-16,21-20 0,-21 20 0,21-21 15,0 1-15,-21-1 0,21 0 0,0 1 16,0-22-16,0 0 0,0 21 16,0-20-16,0-1 0,21-21 15,0 0-15,0 0 16,0 0-16,0-21 0,1-1 0,-1 1 16,0 0-16,0 0 0,-21 0 0,21 0 15,-21-1-15,21 1 0,-21-21 16,0 21-16,0-22 0</inkml:trace>
  <inkml:trace contextRef="#ctx0" brushRef="#br0" timeOffset="32251.53">10520 3493 0,'0'0'0,"-21"0"0,42 0 31,0 0-31,0 0 0,0 0 16,22 0-16,-1 0 0,0 0 15,1 0-15,-22 0 0,63-22 16,-41 22-16,-22-21 0,21 21 0,-21 0 16,1-21-16,-1 21 0,0 0 15,0 0-15</inkml:trace>
  <inkml:trace contextRef="#ctx0" brushRef="#br0" timeOffset="32763.24">11409 3662 0,'0'0'0,"21"0"16,0 0-1,0 0-15,-21-21 0,21 21 16,1-21-16,-22-1 0,21 22 15,0-21-15,0 0 0,-21 0 0,21 0 16,-21 0 0,0-1-16,-21 44 31,0-1-31,0 0 16,21 0-16,-21 0 0,-1 0 0,22 22 15,-21-22-15,21 21 0,0-21 16,-21 22-16,21-22 0,0 21 0,0-21 15,0 1-15,0-1 0,0 0 16,0 0-16,0 0 0,0 0 16,21-21-16,0 0 15,1 0-15,-1 0 16,0 0-16,0-21 0,-21 0 16,21 21-16,0-21 0,1 0 15,-1 0-15</inkml:trace>
  <inkml:trace contextRef="#ctx0" brushRef="#br0" timeOffset="33163.01">11959 3598 0,'0'-21'16,"0"0"-16,0 0 31,21 21-15,0 0-16,1 0 15,-1 0-15,0 0 0,0 21 0,0-21 16,0 21-16,-21 0 0,22 1 0,-22-1 16,21 0-16,-21 21 0,0-21 15,0 1-15,0-1 0,0 0 0,0 0 16,0 0-16,0 0 0,0 1 16,0-44 15,0 1-31,0 0 15,0 0-15,0 0 0,0 0 16,21-1-16,-21-20 0,21 21 16,-21 0-16,21 0 0,-21-1 15,0-20-15,21 21 0,-21 0 16,22 0 0,-1 21-16,0 0 15,0 0 1,-21 21-16,21-21 0</inkml:trace>
  <inkml:trace contextRef="#ctx0" brushRef="#br0" timeOffset="33895.78">12488 3937 0,'0'0'0,"0"21"0,21-21 15,1 0 1,-1 0-16,0 0 0,0-21 15,0 0-15,0 0 0,22 0 0,-22-1 16,21 1-16,-21-21 0,22 21 16,-22-22-16,21 1 0,1 0 0,-22-1 15,0 1-15,0 0 0,0-1 16,0 1-16,-21 0 0,0-1 16,0 1-16,0 21 0,0 0 0,0 0 15,0-1-15,0 1 0,-21 0 16,0 21-16,0 0 0,0 0 0,21 21 15,-21 0-15,-1 1 16,22-1-16,0 21 0,-21 0 0,0 1 16,21-1-16,-21 22 0,21-22 15,0 0-15,-21 22 0,0-1 0,21-20 16,-22 20-16,1 1 0,21-1 0,0 1 16,-21 20-16,0-20 0,0 20 15,21 1-15,-21-21 0,-1 20 0,1 1 16,0 0-16,0 20 0,0-20 15,0 0-15,-1 21 0,-20-22 0,21 1 16,0 21-16,0-22 0,21-20 16,0 21-16,-22-22 0,22 1 0,0-1 15,0-21-15,0 1 0,22-1 16,-22-21-16,21 0 0,21 1 0,-21-22 16,22 0-16,-22-22 0,21 1 0,0 0 15,1-21-15,20-1 0,-20 1 16,20 0-16,-21-22 0,22 22 0,-22-22 15,22-20-15,-22 20 0,0-20 0,1 20 16,-1-21-16,-21 1 0,0-1 16,-21 0-16,0 22 0,0-22 0,-21 22 15,0-1-15,0 1 0,-21-1 16,-22 22-16,22 0 0,-22-1 16,1 1-16,-1 21 0,1 0 0,20-1 15,1 22-15,0 0 0,-1-21 0,22 21 16,0 0-1,42 0 1,0-21-16,1 21 16,-1-21-16,21 21 0,-21-21 0,22 21 15,-1-21-15,-21 21 0,21-22 0,1 1 16,-1 0-16,0 0 0,1 0 16,-1 0-16,0-1 0,1 1 0,-1 0 15,0 0-15</inkml:trace>
  <inkml:trace contextRef="#ctx0" brushRef="#br0" timeOffset="34936.1">13568 3598 0,'0'0'0,"0"-21"0,0 0 15,-21 21 1,-1 0-16,1 0 0,0 0 16,0 21-16,0 0 0,0 1 15,-1-1-15,22 0 0,-21 0 0,0 0 16,0 22-16,21-22 0,0 21 0,-21-21 15,21 0-15,0 22 0,0-22 16,0 0-16,0 0 0,0 0 16,0 1-16,21-22 15,0 0-15,0 0 0,0 0 16,1 0-16,-1-22 0,0 1 0,0 21 16,0-21-16,-21 0 0,21 0 15,1 0-15,-1-1 0,-21 1 0,0 0 16,0 0-16,0 0 0,0 0 15,21-1-15,-21 44 32,0-1-32,0 0 15,0 0-15,0 0 0,0 0 0,0 22 16,21-22-16,-21 0 16,0 0-16,21 0 0,-21 1 0,21-22 15,1 21-15,-1-21 0,0 0 16,0 0-16,0 0 0,0 0 15,22 0-15,-22-21 0,21-1 0,-21 1 16,22 0-16,-22 0 0,21 0 16,1 0-16,-22-22 0,21 22 15,0 0-15,-20-21 0,20 20 0,-21 1 16,21 0-16,-20 0 0,-1 0 0,0 21 16,0 0-16,0 0 0,-21 21 31,0 0-31,0 0 15,0 0-15,0 1 32,21-22-17,1 0-15,-22-22 16,21 22-16,-21-21 16,21 0-16,-21 0 15,0 0-15,0 0 16,0-1-16,0 1 0,0 0 15,-21 0 1,0 21-16,-1 0 0,1 21 16,0 0-16,0-21 15,0 21-15,21 1 0,-21 20 16,-1-21-16,1 0 0,0 22 0,0-22 16,21 21-16,-21-21 0,21 22 0,-21-1 15,21-21-15,0 21 0,0-20 16,0-1-16,0 0 0,21 0 0,0 0 15,21 0-15,-21-21 0,22 0 16,-1 0-16,0 0 0,-20 0 0,20 0 16,0 0-16,1 0 0,-1-21 0,-21 0 15,21 0-15,1-21 0,-22 20 16,0 1-16,21-21 0,-20 21 16,-1-22-16,0 22 0,-21-21 0,0 21 15,21-22-15,-21 22 0,0 0 16,0 0-16,0 0 0,-21 21 15,0 0-15,21 21 16,-21 0-16,21 0 0,-22 0 0,22 22 16,-21-22-16,21 0 0,0 21 15,0-20-15,0 20 0,0-21 16,0 0-16,0 0 0,0 22 0,0-22 0,21 0 16,1 0-16,-1-21 15,0 0-15,0 0 0,0 0 0,0 0 16,1 0-16,-1 0 0,0 0 15,21-21-15,-21 0 0,1 21 16,20-21-16</inkml:trace>
  <inkml:trace contextRef="#ctx0" brushRef="#br0" timeOffset="35347.94">16362 3662 0,'0'0'0,"0"-21"0,0 0 0,0-1 15,21 22-15,-21-21 0,21 0 16,-21 0-16,0 0 0,21 21 16,-21 21-1,0 0 1,0 0-16,0 22 0,0-22 16,0 0-16,0 21 0,0-21 15,-21 22-15,21-22 0,-21 21 0,21-21 16,0 1-16,-21-1 0,21 0 15,-21 0-15,21 0 0,0 0 0,0 1 16,21-22 0,0-22-1,0 22-15,0-21 0</inkml:trace>
  <inkml:trace contextRef="#ctx0" brushRef="#br0" timeOffset="35771.69">17081 3514 0,'0'-21'0,"0"42"0,-21-42 31,-21 21-31,21 21 0,0-21 0,-22 21 16,22 0-16,-21 0 0,21 0 16,-1 1-16,1-1 0,0-21 0,0 21 15,21 0-15,0 0 0,0 0 16,21-21-1,0 22-15,0-22 0,22 0 16,-22 0-16,0 0 16,21 0-16,-20 0 0,20 21 0,-21-21 0,0 0 15,0 21-15,1 0 16,-1-21-16,-21 21 0,0 0 0,0 1 16,0-1-16,0 0 0,-21 0 15,-1 0-15,-20 0 16,21-21-16,0 22 0,-22-1 0,1-21 15,21 0-15,0 0 0,-22 0 16,22 0-16,0 0 0,0 0 0,0 0 16,0 0-16,-1 0 0,1 0 15,0-21 1,21-1 0,0 1-16,-21 0 15,21 0-15,-21 21 0,21-21 0</inkml:trace>
  <inkml:trace contextRef="#ctx0" brushRef="#br0" timeOffset="36012.58">16446 3344 0,'-21'0'0,"42"0"0,-42-21 16,0 21-1,0 0 1,21-21 47</inkml:trace>
  <inkml:trace contextRef="#ctx0" brushRef="#br0" timeOffset="36616.83">18732 3429 0,'0'0'0,"22"-63"15,-22 41 1,0 44 0,0-1-16,0 21 15,-22-21-15,22 22 0,0 20 16,-21-21-16,0 22 0,0-22 15,21 22-15,-21-1 0,0 22 0,-1-22 16,1 22-16,-21 0 0,21-1 16,0 1-16,-22 0 0,22-1 0,-21 1 15,21 21-15,-22-21 0,1 20 16,21 1-16,-22 0 0,22-21 0,-21 21 16,21-1-16,0-20 0,-1 21 0,1-21 15,0-1-15,0 1 0,0-22 16,0 1-16,21-1 0,0-20 0,0-1 15,-22 0-15,22-20 0,0-65 32,0 22-32,0 0 15,22-21-15,-22-1 0,21 1 16,0-22-16,-21 1 0,21-1 0</inkml:trace>
  <inkml:trace contextRef="#ctx0" brushRef="#br0" timeOffset="37003.62">18161 3937 0,'0'0'0,"0"-42"0,0-43 16,0 43-16,0-1 16,0 1-16,0 21 0,0-21 0,0-1 15,42 22-15,-21-21 0,1 21 16,20-22-16,0 22 0,1 0 0,-1 0 15,0 0-15,22-1 0,-22 22 16,0 0-16,1 0 0,-1 22 0,0 20 16,1-21-16,-1 21 0,-21 1 15,0-1-15,-21 0 0,0 22 0,0-22 16,0 1-16,-21-1 0,0-21 0,-21 21 16,21 1-16,-22-22 0,22 21 15,-21-21-15,21 1 0,-22-1 16,22 0-16,-21 0 0,21-21 15,-22 0-15,22 0 0,0 0 0,0 0 16,0 0 0,21-21-16,0 0 15,0 0-15,21-1 0,0 1 16,0 0-16,0 0 0,0 21 16,22-21-16,-22 0 0</inkml:trace>
  <inkml:trace contextRef="#ctx0" brushRef="#br0" timeOffset="37461.51">19071 3598 0,'0'0'0,"21"-21"0,43-21 16,-64 21-1,0 42 1,-21-21 0,21 21-16,0 21 0,-22-20 0,1-1 15,21 21-15,0-21 0,-21 22 16,21-22-16,-21 21 0,21-21 0,0 22 15,0-22-15,0 0 0,0 0 0,0 0 16,0 0-16,21-21 16,0 0-16,0 0 0,1 0 15,-1 0-15,0-21 16,21 21-16,-21-21 0,1 0 0,20 0 16,-21 0-16,0-1 0,0 1 15,1-21-15,-1 21 0,0 0 0,0-22 16,-21 22-16,0-21 0,0 21 0,0-1 15,0 1-15,0 0 0,0 42 32,0 0-32,0 1 0,0-1 15,-21 0-15,21 21 0,0-21 0,0 1 16,0 20-16,0-21 0,0 0 16,0 0-16,0 1 0,0-1 0,0 0 15,0 0-15,21 0 0,-21 0 16,21-21-16,0 0 0,1 0 15,-1 0-15,0 0 0,0 0 16,0-21-16,0 21 0,-21-21 16,22 0-16,-1 0 0,0 0 0</inkml:trace>
  <inkml:trace contextRef="#ctx0" brushRef="#br0" timeOffset="37984.21">19981 3154 0,'0'-21'0,"0"42"0,0-85 0,0 43 15,21 0-15,-21 42 32,0 0-32,0 22 0,0-1 15,0 0-15,-21 1 0,21 20 16,-21-20-16,21-1 0,0 21 0,-21-20 16,0 20-16,21-20 0,-21-1 15,-1 0-15,1 1 0,21-1 0,-21-21 16,21 21-16,-21-20 0,0-1 15,21 0-15,0 0 0,0-42 47,0 0-47,21 0 0,0-1 0,0 1 16,0-21-16,1 21 16,-1-22-16,0 22 0,21 0 0,-21 0 15,1 0-15,20 0 0,-21-1 16,0 22-16,0 0 0,1 0 0,-1 22 15,0-1-15,0-21 0,0 21 0,-21 0 16,21 0-16,-21 22 0,0-22 16,0 0-16,0 0 0,0 0 0,0 0 15,0 1-15,-21-1 0,0 21 16,0-21-16,0 0 0,0 1 0,-1-22 16,1 21-16,-21 0 0,21-21 15,0 0-15,-1 21 0,1-21 0,0 0 16,0 0-16,0 0 0,0 0 15,-1 0-15,22-21 0,0 0 16,0 0-16,0-1 16,0 1-16,0 0 0,22 21 15,-1-21-15,0 0 0,0 0 16,0 21-16</inkml:trace>
  <inkml:trace contextRef="#ctx0" brushRef="#br0" timeOffset="38951.65">20764 2963 0,'0'-21'16,"0"42"-16,-21 1 16,0-1-16,0 21 0,0 0 0,0 1 15,-1-1-15,1 22 0,0-1 16,0-21-16,0 22 0,0-1 0,-1 1 15,1-22-15,21 22 0,0-22 16,-21 0-16,21 1 0,0-1 0,0 0 16,0-20-16,0-1 0,0 0 0,21 0 15,0 0-15,1 0 0,-1-21 16,0 0-16,0 0 0,21 0 0,-20 0 16,20-21-16,0 21 15,-21-21-15,22 0 0,-22 0 0,21 0 16,-21-1-16,1-20 0,-1 21 0,0-21 15,0-1-15,0 1 0,0 21 16,-21-22-16,0 22 0,22 0 0,-22 0 16,0 0-16,0 42 15,0 0-15,0 0 16,0 0-16,0 1 0,0-1 16,0 21-16,0-21 0,-22 0 15,22 1-15,0-1 0,0 21 0,0-21 16,22 0-16,-1 1 15,0-22-15,0 21 0,0-21 0,0 0 16,1 0-16,-1 0 0,0 0 16,0 0-16,0-21 0,22 21 0,-22-22 15,0 1-15,0 0 0,0 0 16,22 0-16,-22 0 0,21-22 0,0 22 16,-20-21-16,20-1 0,-21 22 0,21-21 15,1 21-15,-22 0 0,0-1 16,0 1-16,0 0 0,1 21 0,-1 0 15,-21 21 1,0 0-16,0 1 0,0-1 16,0 0-16,0 0 15,0 0-15,0-42 63,21 0-63,-21 0 15,0 0-15,0-1 0,0 1 16,0 0-16,0 0 16,0 0-16,0 0 0,-21 21 0,0 0 15,-1 0-15,1 0 16,0 0 0,0 21-16,0 21 0,21-21 0,-21 0 15,-1 22-15,1-1 0,0-21 16,0 22-16,0-1 0,0-21 0,-1 21 15,22-20-15,0 20 0,0-21 16,0 0-16,0 22 0,0-22 0,0 0 16,0 0-16,22 0 0,-1-21 15,0 0-15,21 0 0,1 0 16,-22 0-16,21 0 0,0 0 0,-20 0 16,20 0-16,-21-21 0,0 21 15,22-21-15,-22 21 0,0-21 16,0 0-16,-21-1 0,21 1 0,0 0 15,-21 0-15,22-21 0,-22 20 16,0-20-16,0 21 0,0-21 0,0 20 16,0-20-16</inkml:trace>
  <inkml:trace contextRef="#ctx0" brushRef="#br0" timeOffset="39300.86">21590 3112 0,'0'0'0,"-21"0"0,0 0 16,-1 0-16,1 0 0,0 21 15,0 0-15,0 0 16,21 0 0,21-21 15,0 0-31,-21-21 0,21 21 15,-21-21-15,21 0 0,-21 0 16,0-1 0,-21 22-1,0 0-15,0 0 16,0 0-16,0 22 0,-1-22 16,22 21-16,-21 0 0,21 0 15,0 0-15,0 0 0,0 1 16,0-1-16,0 0 15,21-21-15</inkml:trace>
  <inkml:trace contextRef="#ctx0" brushRef="#br0" timeOffset="40861.68">23199 3133 0,'0'0'0,"21"-21"0,-21-1 15,0 1-15,0 0 0,0 0 0,0 0 16,0-22-16,0 22 0,0 0 16,0 0-16,0 42 31,0 0-31,0 22 0,0-22 15,0 21-15,0 22 0,0-22 16,-21 21-16,21 1 0,-22-1 16,1 1-16,21-22 0,-21 22 0,21-1 0,0-20 15,-21-1-15,0 0 0,21 1 16,0-22-16,0 21 0,-21-21 16,21 0-16,0 1 0,0-1 15,-22-21 1,22-21-16,0-1 15,0 1-15,0 0 16,0 0-16,0-21 0,0 20 0,22 1 16,-1-21-16,0 21 0,0 0 15,0-1-15,0-20 0,1 21 0,-1 21 16,21-21-16,-21 21 0,0 0 16,1 0-16,-1 0 0,0 0 0,0 21 15,0-21-15,0 21 0,-21 0 16,0 0-16,22 1 0,-22-1 15,0 0-15,0 0 0,0 0 0,0 0 16,0 1-16,-22-1 0,1 0 16,21 0-16,-21 0 0,0 0 0,0-21 15,0 22-15,-22-22 0,22 0 16,0 21-16,0-21 0,0 0 0,-1 0 16,1 0-16,0 0 0,0 0 15,0 0 1,42 0 31,0 0-47,0 0 0,0 0 15,1 0-15,-1 0 0,21 0 16,-21 0-16,22 0 0,-1-21 0,-21 21 16,21-22-16,1 22 0,-1-21 15,22 0-15,-22 0 0,0 0 0,1 21 16,-1-43-16,-21 22 0,21 0 15,-20 0-15,-1-21 0,0-1 0,0 22 16,0-21-16,-21 21 0,0-1 0,0 1 16,0 0-16,0 0 0,0 42 31,0 0-31,-21 0 16,0 1-16,0-1 0,21 21 15,-21-21-15,-1 0 0,22 22 16,-21-22-16,21 0 0,0 0 0,0 22 15,0-22-15,0 0 0,21 0 16,22-21-16,-22 21 0,0-21 16,21 0-16,1 0 0,-1 0 0,0 0 15,1 0-15,-22 0 0,21-21 16,1 21-16,-1-21 0,-21 0 0,0 0 16,22-1-16,-22 1 0,0-21 15,-21 21-15,21 0 0,0-22 0,-21 22 16,0 0-16,0 0 0,0 0 15,0-1-15,21 1 0,-21 0 16,0 42 0,0 0-1,0 1-15,0-1 16,0 21-16,0-21 0,0 22 0,0-22 16,-21 21-16,21 0 0,0 1 15,0-1-15,0 0 0,0 22 0,0-22 16,0 22-16,-21-1 0,21 1 0,0-1 15,0-20-15,0 20 0,0 1 16,0-1-16,-21 1 0,21-1 16,0 1-16,0-1 0,0 1 0,0-1 15,0 1-15,0-1 0,21 1 16,-21-1-16,21-21 0,-21 1 0,0 20 16,0-20-16,0-22 0,0 21 0,0-21 15,0 22-15,0-22 16,0 0-16,-21-42 15,0 0 1,0-1-16,21 1 0,-21-21 16,-1 21-16,1-22 0,0-20 0,0 21 15,0-22-15,0 1 0,-1-22 0,1 21 16,21-20-16,-21-1 0,21 22 16,0-22-16,0 0 0,21 1 15,22 20-15,-22 1 0,0-22 16,21 43-16,1-22 0,-1 22 0,0-1 15,1 1-15,-1 21 0,0 0 0,1 0 16,-1-1-16,0 1 0,1 0 16,-22 0-16,21 0 0,0 21 15,-20 0-15,-1-21 0,0 21 0,0 0 16</inkml:trace>
  <inkml:trace contextRef="#ctx0" brushRef="#br0" timeOffset="44351.54">8594 6160 0,'0'-22'62,"0"1"-46,0 0-16,0 0 16,0 0-16,0 0 0,0-1 0,-22 1 15,22 0-15,-21 0 16,0 0-16,-21 0 0,21 21 0,-1-22 16,-20 1-16,21 21 0,0 0 15,-22 0-15,22 0 0,-21 0 0,21 0 16,0 0-16,-22 21 0,22 1 15,-21-1-15,21 0 0,-1 21 0,-20-21 16,21 22-16,0-1 0,0-21 0,-1 22 16,1-1-16,21 0 15,0 22-15,0-22 0,0 0 0,0-20 16,0 20-16,21-21 0,1 0 0,-1 0 16,0 1-16,0-22 0,0 0 15,0 0-15,22 0 0,-22-22 0,21 1 16,-21 0-16,22 0 0,-1-21 15,-21 20-15,22-20 0,-1 0 0,0-1 16,1 1-16,-1 0 0,0-22 0,-21 22 16,22-22-16,-1 22 15,-21-21-15,22-1 0,-22 1 0,0-1 0,0 1 16,-21 20-16,0-20 0,0 20 0,0 1 16,0 0-16,0-1 15,0 22-15,0 0 0,0 0 0,-21 21 16,0 0-16,0 0 0,-22 0 15,22 21-15,0 0 0,0 22 0,-22-22 16,22 21-16,0 22 0,0-22 16,0 21-16,21 64 0,0-63 15,-21-1-15,21 1 0,0-22 0,0 22 16,0-22-16,0 0 0,0 1 16,0-1-16,21-21 0,-21 22 0,21-22 15,0 0-15,0 0 0,0 0 16,22 0-16,-22-21 0,0 0 15,21 0-15,-20 0 0,20 0 0,-21 0 16,21-21-16,-20 0 0,20 0 16,-21 0-16,0 0 0,22-1 0,-22 1 15,0-21-15,0 21 0,0 0 0,-21-1 16,0 1-16,21-21 0,-21 21 16,0 0-16,0-1 0,0 1 0,0 0 15,0 0-15,-21 0 0,0 21 0,0 0 16,0 0-1,0 0-15,-1 21 0,22 0 16,-21-21-16,0 42 0,21-20 0,-21-1 0,21 0 16,0 21-16,0-21 15,0 1-15,0 20 0,0-21 0,0 21 16,0-20-16,21-1 0,0 0 0,0 0 16,1 0-16,-1 0 0,21-21 15,-21 0-15,0 0 0,22 0 0,-1 0 16,-21 0-16,22 0 0,-1 0 15,-21-21-15,21 0 0,1-21 0,-1 21 16,0-1-16,1 1 0,-1-21 0,0 21 16,1-22-16,-22 1 0,21 0 15,1-1-15,-22 1 0,0 0 0,0-1 16,0 1-16,-21 0 0,0-1 0,0 1 16,0 0-16,0-1 15,0 1-15,0 21 0,0-21 0,0 20 16,0 1-16,-21 0 0,21 0 0,-21 0 15,0 42 1,0 0-16,21 0 16,-22 0-16,22 22 0,0-1 0,-21 0 15,0 1-15,21 20 0,-21-20 16,21 20-16,0 1 0,-21-1 0,21 1 16,-21-1-16,-1 1 0,1-1 15,21 22-15,-21-22 0,0 22 16,21-22-16,-21 22 0,21 0 0,-21-22 15,21 22-15,0 0 0,-22-1 0,1 1 16,21 0-16,-21-1 0,21 1 16,0-22-16,0 22 0,-21 0 0,21-22 15,0 22-15,0-22 0,0 1 0,0-1 16,0 1-16,0-22 0,0 1 0,0-1 16,0 0-16,21 1 0,-21-22 15,21 0-15,0 0 0,1 0 0,-1-21 16,0 0-16,0 0 0,0-21 15,22 0-15,-22 0 0,0 0 0,21-22 16,-21 1-16,22 0 16,-22-1-16,21-20 0,-21-1 0,22 1 15,-22-1-15,21 1 0,-21-22 0,1 22 16,-22-22-16,0 0 0,0 1 16,0-1-16,0 21 0,0-20 0,-22 20 15,1 1-15,0-1 0,-21 1 0,21 20 16,-22-20-16,1 42 0,0-22 0,-1 22 15,1 0-15,21 0 0,-22 21 16,1 0-16,0 0 0,-1 0 0,22 0 16,0 0-16,0 0 0,0 0 0,0 21 15,21 0 1,0 0-16,21-21 16,0 0-16,0 0 0,0 22 0,22-22 15,-1 0-15,0 0 0,1 0 16,20 0-16,-21-22 0,22 1 0,-1 21 15,1-21-15,-1-21 0,1 21 0,-1-1 16,22-20-16,-21 0 0,-1 21 16,-21-22-16,22 1 0,-22 0 0,22-1 15,-22 1-15,-21 21 0,0-22 16,1 1-16,-1 0 0,-21 21 0,0-1 16,0-20-16,0 21 0,-21 0 0,-1 0 15,1 21-15,-21 0 16,21 0-16,0 0 0,-22 0 15,22 0-15,-21 21 0,21 0 0,-22 0 16,22 0-16,-21 0 0,21 22 16,-1-22-16,1 21 0,0-21 0,21 22 15,0-1-15,0-21 0,0 22 0,0-1 16,0-21-16,0 0 16,21 0-16,0 1 0,1-22 15,-1 0-15,0 0 0,0 0 0,0 0 16,0 0-16,1-22 0,20 1 15,-21 0-15,0 0 0,0 0 16,1 0-16,-1-1 0,0 1 0,-21-21 16,0 21-16,21 0 0,-21-22 15,21 22-15,-21 0 0,0-21 0,0 20 16,0 1-16,0 42 31,0 1-31,0 20 16,0-21-16,0 21 0,0-20 0,0-1 15,0 21-15,0-21 0,0 0 16,0 22-16,21-22 0,1 0 0,-1 0 16,-21 0-16,21 1 0,0-1 0,0-21 15,0 0-15,1 0 0,-1 0 16,0 0-16,0 0 0,0 0 0,0-21 16,1-1-16,-1 1 0,0 21 15,0-21-15,0 0 0,-21-21 16,21 20-16,1 1 0,-22 0 0,0 0 15,0-21-15,21 20 0,-21 1 0,0-21 16,0 21-16,21 0 16,-21 42-1,0 0 1,0 0-16,0 0 0,0 0 16,0 1-16,0-1 0,0 0 15,0 21-15,0-21 0,0 1 0,0-1 16,21 0-16,-21 0 0,21 0 15,0 0-15,1-21 0,-22 22 0,21-22 16,0 21-16,0-21 0,0 0 0,0 0 16,1 0-16,-1-21 0,0-1 15,0 1-15,0 0 0,0 0 16,1 0-16,-1 0 0,0-1 0,-21 1 16,0 0-16,21 0 0,-21 0 15,21-22-15,-21 22 0,0 0 0,0 0 16,0 0-16,0 0 0,21 21 0,-21 21 47,0 0-47,0 0 0,0 0 15,0 0-15,0 1 0,0-1 16,0 21-16,0-21 0,0 0 0,0 1 16,0 20-16,0-21 0,0 0 0,0 22 15,0-22-15,0 0 0,0 0 16,22 0-16,-1-21 0,0 0 15,0 21-15,0-21 0,0 0 0,1 0 16,-1 0-16,21-21 0,-21 0 16,0 21-16,22-21 0,-22 0 0,0-22 15,21 22-15,-20 0 0,20-21 16,-21 21-16,0-22 0,0 1 16,1 0-16,-1-1 0,0 1 0,0 0 15,0-64-15,-21 63 0,21 1 16,-21-21-16,22 41 0,-22-20 15,0 21-15,0 0 0,0 0 0,0 42 32,0 0-32,0 0 0,0 0 15,0 0-15,0 1 0,-22 20 0,1 0 16,21-21-16,-21 22 0,21-1 16,0 0-16,-21 1 0,0-22 15,21 21-15,-21 1 0,21-22 0,0 21 16,0-21-16,0 22 0,0-22 0,0 0 15,0 21-15,0-21 0,0 1 16,0-1-16,21-21 0,0 21 0,0 0 16,0-21-16,0 0 0,1 0 0,-1 0 15,0 0-15,21 0 0,-21 0 16,22-21-16,-22 0 0,0 0 0,21-1 16,-20 1-16,20 0 0,-21-21 0,0 21 15,22-22-15,-22 1 0,0 21 16,0-22-16,21-20 0,-20 21 0,-1-1 15,0-20-15,-21-1 0,21 22 16,0-22-16,-21 22 0,0 0 16,0-1-16,21 1 0,-21 0 0,0 21 15,0-1-15,0 1 0,0 42 32,-21 1-32,21-1 0,0 0 15,0 0-15,0 21 0,-21-20 0,21 20 16,-21 0-16,21 1 15,0-1-15,0 0 0,-21 1 0,21-1 16,-21-21-16,21 21 0,0 1 0,0-1 16,-22-21-16,22 22 0,0-22 0,-21 42 15,21-42-15,0 1 16,0 20-16,0-21 0,0 0 0,0 0 16,0 1-16,21-22 15,1 0-15,-1 0 0,0 0 16,0 0-16,0 0 0,0 0 0,1 0 15,-1-22-15,0 22 0,0-21 0,21 0 16,-20 21-16,-1-21 0,0 21 16,0-21-16,0 0 0,0-1 0,1 22 15,-1-21-15,0 0 0</inkml:trace>
  <inkml:trace contextRef="#ctx0" brushRef="#br0" timeOffset="44663.33">12636 5863 0,'0'0'16,"-21"0"-16,21 21 15,21-21-15,1 0 16,20 0-16,-21 0 0,21 0 0,-20-21 15,20 21-15,0 0 0,1-21 16,-1 21-16,0-21 0,1 21 16,-22 0-16,21-21 0,0 21 0,-20 0 15,20 0-15,-21-21 0,0 21 16,0 0-16,1 0 16</inkml:trace>
  <inkml:trace contextRef="#ctx0" brushRef="#br0" timeOffset="45192.08">13843 6181 0,'0'0'0,"21"0"0,0 0 16,0 0-1,1-21 1,-1-1-16,-21 1 16,-21 21-1,-1 0 1,1 0-16,0 0 16,21 21-16,0 1 15,0-1 1,21-21-1,0 0-15,1 0 16,-1 0-16,0 0 16,0 0-16,-21-21 0,21 21 0,0-22 15,-21 1 1</inkml:trace>
  <inkml:trace contextRef="#ctx0" brushRef="#br0" timeOffset="47035.84">13928 6181 0,'21'0'0,"-21"-21"15,21 21 1,-21-22 15,0 44 16,0-1-31,0 0-1,0 0 1,21-21 31,0 0-32,0-21 1,-21 0-16,0 0 16,22 21-16,-22-22 0,0 1 31,-22 21 0,22 21-31,0 1 16,-21-22-1,21 21-15,-21 0 16,0-21 15,0 0-15</inkml:trace>
  <inkml:trace contextRef="#ctx0" brushRef="#br0" timeOffset="175761.15">2095 9821 0,'0'-21'16,"-21"21"-16,21-21 0,-21 21 15,0 0-15,21-21 0,-21 21 16,0 0-16,-1 0 15,1 0-15,0-21 16,21 0 15,21 21-31,0 0 16,1 0-16,-1-22 0,21 22 0,-21 0 16,22 0-16,-1 0 0,-21 0 15,21 0-15,1-21 0,-22 21 0,21 0 16,1 0-16,-22 0 0,21 0 15,-21 0-15,0 0 0,1 0 16,-1 0-16,0 0 0,-21 21 31,0 1-15,-21-22-16,0 0 0,-1 21 16,-20-21-16,21 21 0,-21-21 15</inkml:trace>
  <inkml:trace contextRef="#ctx0" brushRef="#br0" timeOffset="176446.54">1947 9800 0,'0'0'0,"-21"21"0,0-21 16,21 22-1,-21-22-15,0 21 0,21 0 16,0 0-16,-22-21 0,22 21 15,0 0-15,0 1 0,0-1 16,0 0-16,0 0 0,0 0 16,0 0-16,0 1 0,0 20 15,0-21-15,0 0 0,0 0 16,0 1-16,0-1 0,0 0 16,0-42 30,0 0-30,0-1-16,22 1 16,-1 0-1,0 0-15,0 0 0,0 0 16,0 21-16,1-22 0,20 22 16,-21 0-16,0 0 0,0 0 0,22-21 15,-22 21-15,0 0 0,21 0 16,-20 0-16,20 0 0,-21 21 0,0-21 15,0 22-15,1-1 0,-1 0 16,0 0-16,0 0 0,-21 0 0,21 22 16,-21-22-16,0 21 0,0 1 15,0-1-15,-21-21 0,0 21 0,0 1 16,0-1-16,-1 0 16,-20-20-16,21 20 0,0-21 0,-22 0 15,22 22-15,-21-43 0,21 21 16,0 0-16,-22 0 0,22-21 0,0 0 15,0 0-15,0 0 0,-1 0 16,-20 0-16,21 0 0,0 0 0,0 0 16,-1-21-16,1 21 0,21-21 15,-21 21-15,0 0 0,21-21 0,-21 21 16,21-22 0,-21 22-1,21-21 16,21 21-31,0-21 16,0 0-16,0 21 0,0-21 0</inkml:trace>
  <inkml:trace contextRef="#ctx0" brushRef="#br0" timeOffset="177084.48">3069 10160 0,'0'-21'16,"0"42"15,0 0-15,0 0-16,0 1 15,0-1-15,0 0 16,0 0-16,21-21 31,0 0-15,-21-21-16,22 0 16,-22 0-16,0-1 15,0 1-15,0 0 16,-22 0-1,1 21 1,0 0 0,0 0-1,21 21 1,0 0 0,0 0-16</inkml:trace>
  <inkml:trace contextRef="#ctx0" brushRef="#br0" timeOffset="181067.71">5800 9250 0,'0'0'0,"21"-21"0,0 0 15,0 21-15,0-22 0,-21 1 16,21 0-16,1 0 0,-22 0 16,0 0-16,0-1 0,0 1 15,0 0-15,0 0 0,-22 0 16,22 0-16,-21 21 16,0 0-16,0 0 0,0 0 0,0 0 15,-22 0-15,22 0 0,-21 0 16,-1 21-16,1 0 0,0 0 0,-1 0 15,1 0-15,0 22 0,-22-22 16,22 21-16,0 1 0,-1-22 0,1 21 16,0 0-16,20 1 0,-20-1 15,21 22-15,0-22 0,0 21 16,21-20-16,0 20 0,0-20 0,-22 20 16,22-21-16,0 22 0,0-22 15,0 1-15,0-1 0,0 0 0,0 1 16,0-1-16,22 0 0,-22 1 15,21-1-15,0 0 0,0 1 0,-21-22 16,21 21-16,0-21 0,1 0 0,-1 1 16,21-1-16,-21 0 0,0-21 15,22 0-15,-1 0 0,-21 0 0,22 0 16,-1 0-16,-21 0 16,21-21-16,1 0 0,-1-1 0,0 1 15,43-21-15,-64 21 16,22-22-16,-1 22 0,0-21 0,1 21 15,-1-22-15,-21 22 0,21-21 0,-20 21 16,20-22-16,-21 1 0,0 0 16,0-1-16,1 1 0,-1-21 0,-21 20 15,0-20-15,21 20 0,-21-20 16,0 21-16,0-22 0,0 22 0,0-22 16,0 22-16,0-22 0,-21 22 15,0 0-15,21-22 0,-22 22 0,1 0 16,0 20-16,-21-20 0,21 21 15,-22 0-15,22 0 0,-21-1 16,-1 22-16,1 0 0,0 0 0,-22 0 16,22 0-16,0 22 0,-22-22 15,22 21-15,-1 21 0,-20-21 0,21 0 16,-1 1-16,22 20 0,-21-21 16,21 21-16,-1-20 0,1 20 0,21-21 15,-21 0-15,21 22 0,0-22 16,0 0-16,0 0 0,21 0 0,0-21 15,22 21-15,-22-21 0,42 0 16,-20 0-16,20 0 0</inkml:trace>
  <inkml:trace contextRef="#ctx0" brushRef="#br0" timeOffset="182543.59">6900 8700 0,'0'-43'16,"0"22"-1,0 0-15,0 0 0,0 0 16,-21 21 0,0 0-16,0 0 0,21 21 15,-21-21-15,-1 21 0,22 0 16,-21 21-16,21 1 0,0-1 0,0 0 15,0 22-15,-21-1 0,21 1 16,0-1-16,-21 1 0,21-1 0,0 1 16,0-22-16,0 22 0,0-1 0,-21 1 15,21-1-15,0 1 0,0-1 16,0 1-16,-21-22 0,21 0 0,0 22 16,0-22-16,0 1 0,0-1 15,0 0-15,0 1 0,0-22 0,0 21 16,0-21-16,0 0 0,0 22 15,-22-22-15,22 0 0,0 0 16,-21-21-16,21 21 16,-21-21-1,0-21-15,21 0 16,0 0-16,0 0 0,-21 21 16,21-21-16,0-1 0,0-20 15,0 21-15,0 0 0,0 0 0,0-22 16,0 22-16,21 0 0,0-21 15,0 20-15,0-20 0,1 21 0,-1-21 16,0 20-16,21 1 0,-21 0 0,22-21 16,-22 21-16,21-1 15,-21 22-15,22-21 0,-1 21 0,-21 0 16,0 0-16,22 0 0,-22 0 16,0 0-16,0 21 0,0 1 0,1-1 15,-1 0-15,-21 0 0,0 0 0,21 0 16,-21 1-16,0-1 0,0 0 15,0 21-15,0-21 0,0 1 0,0-1 16,0 21-16,0-21 0,-21 0 0,0 1 16,-1-1-16,1 21 0,0-42 15,0 21-15,0 0 0,0 1 0,-1-22 16,1 21-16,0-21 0,0 0 16,0 0-16,0 0 15,-1 0-15,1 0 0,0 0 0,0 0 16,0 0-16,0 0 15,-1 0-15,1 0 16,21 21 15,0 0-15,21-21 0,1 0-16,-1 0 0,0 0 15,0 0-15,0 0 0,22 0 16,-22 0-16,21 0 0,-21 0 15,22 0-15,-1-21 0,0 0 0,1 0 16,-1 21-16,0-22 0,1 1 0,-1 0 16,0 0-16,1 0 0,-1 0 15,0-1-15,1-20 0,-1 21 0,0 0 16,-21 0-16,1-1 0,-1 1 0,0 0 16,0 0-16,0 0 0,-21 0 15,0-1-15,0 1 0,21 0 16,-21 0-1,0 42 17,0 0-17,-21-21-15,21 21 0,0 22 0,0-22 16,0 0-16,-21 21 0,21-20 0,-21 20 16,21 0-16,0 1 0,0-1 15,-21 0-15,21 43 0,-21-22 16,21 1-16,0-1 0,0 1 15,0-1-15,0 1 0,0 63 16,0-42-16,0-22 0,0 22 0,0-22 16,21 22-16,-21 0 0,21-1 15,-21 1-15,21 0 0,-21-22 0,0 22 16,0-22-16,0 22 0,0-22 16,0 1-16,0-22 0,0 22 0,0-22 15,0 0-15,0 1 0,0-1 16,0-21-16,0 0 0,0 1 0,0-1 15,-21-21-15,0 0 16,0 0-16,-1 0 0,1-21 16,0-1-16,0 1 0,0-21 15,0 0-15,-22-1 0,22 1 0,0-22 16,0 1-16,0-1 0,-22-20 16,22-1-16,0 0 0,21-20 0,-21 20 15,21 0-15,0-21 0,-21 22 16,21 20-16,0-20 0,0-1 15,0 21-15,0 1 0,21-1 0,0 1 16,0-1-16,0 1 0,-21-1 0,21 22 16,1 0-16,-1-1 0,0 1 15,0 0-15,0 21 0,22-22 0,-22 22 16,0 0-16,0 0 0,0 0 16,0 21-16,-21-22 15,0 1 1</inkml:trace>
  <inkml:trace contextRef="#ctx0" brushRef="#br0" timeOffset="182947.33">7641 9356 0,'0'0'0,"-63"42"15,41-42-15,22 21 0,0 0 0,0 1 16,22-22 15,-1 0-31,0 0 0,0-22 16,0 22-16,0-21 0,1 0 15,-22 0-15,21 0 0,-21 0 16,0-1-16,0 1 16,-21 21-16,-1 0 15,1 0-15,0 0 0,0 0 16,0 21-16,0-21 0,21 22 16,-22-22-16,1 21 0,21 0 0,-21-21 15,21 21-15,0 0 0,0 0 16,0 1-1,0-1-15,21-21 0,0 0 16,1 21-16,-1 0 0,0-21 16</inkml:trace>
  <inkml:trace contextRef="#ctx0" brushRef="#br0" timeOffset="184251.14">8001 9970 0,'0'0'0,"0"21"0,0 0 16,21-21-16,-21 21 0,21-21 16,0 0-16,1 0 15,-1 0 1,0 0-16,0-21 0,0 0 0,0 0 16,1-1-16,-1 1 0,0 0 0,0 0 15,0 0-15,-21 0 0,0-1 16,21 1-16,-21-21 0,0 21 15,0 0-15,0-1 0,0 1 16,-21 21-16,0 0 0,0 0 16,0 0-16,0 21 0,-1 1 15,1-1-15,0 0 0,0 0 16,0 21-16,0-20 0,21 20 0,0-21 16,-22 21-16,22-20 0,0-1 15,0 21-15,0-21 0,0 0 16,0 1-16,0-1 0,22 0 0,-1 0 15,0 0-15,0-21 0,0 21 16,0-21-16,1 0 0,-1 0 0,0 0 16,0 0-16,0 0 0,22 0 0,-22 0 15,0 0-15,0 0 0,0 0 16,22-21-16,-22 21 0,0-21 0,0 0 16,21 21-16,-20-21 0,-1 0 0,0-1 15,0 1-15,0 0 16,0 0-16,-21 0 0,22 0 0,-1-22 0,-21 22 15,21-21-15,0 21 16,0-22-16,0 22 0,1 0 0,-1-21 16,0 20-16,0 1 0,0 21 0,0-21 15,1 21-15,-1 0 16,0 0-16,-21 21 16,21 0-16,-21 1 15,21-1-15,-21 0 0,0 0 16,0 0-16,0-42 62,0 0-62,0 0 16,0 0-16,-21-1 16,21 1-16,-21 21 0,21-21 15,-21 21-15,0 0 0,-1 0 16,1 0-16,0 0 0,21 21 15,-21-21-15,0 21 0,0 1 16,-1 20-16,22-21 0,-21 0 0,0 22 16,0-22-16,21 21 0,0-21 0,-21 22 15,21-22-15,-21 0 0,21 21 16,0-21-16,0 1 0,0 20 16,0-21-16,0 0 0,0 0 0,21-21 15,0 22-15,0-1 0,0-21 16,22 21-16,-22-21 0,21 0 0,-21 0 15,22 0-15,-1 0 0,0 0 16,-21 0-16,22 0 0,-1-21 0,0 0 16,-20 21-16,20-22 0,-21-20 0,21 21 15,-20 0-15,20-22 0,-21 1 16,0 0-16,22-1 0,-22 1 0,0-21 16,0 20-16,0-20 0,0-1 15,1 1-15,-1-1 0,0 22 0,0-22 16,0 22-16,0-21 0,1 20 15,-1 1-15,0 0 0,-21 20 0,0-20 16,0 21-16,0-21 0,0 20 16,0 1-16,0 0 0,-21 42 31,0 0-31,-1 22 16,1-1-16,0-21 15,21 22-15,-21-1 0,21 0 0,-21 22 16,0-22-16,21 22 0,-22-22 0,22 21 15,0-20-15,-21 20 0,21 1 16,-21-22-16,21 22 0,0-22 0,-21 0 16,21 1-16,0-1 0,0 0 15,0 1-15,0-22 0,0 21 16,0-21-16,0 0 0,21 1 0,0-1 16,0 0-16,-21 0 0,22-21 0,-1 21 15,0-21-15,0 0 16,0 0-16,0 0 0,1 0 0,-1 0 15,0 0-15,21 0 0,-21-21 16,1 21-16,-1-21 0,0 21 0,0-21 16,0 0-16,0 21 0,-21-22 0,22 1 15,-1 0-15,-21 0 0,0 0 0,21 0 16,-21-1-16,0 1 16,21 0-16,-21 0 0</inkml:trace>
  <inkml:trace contextRef="#ctx0" brushRef="#br0" timeOffset="184540.98">9461 9694 0,'0'0'0,"0"-21"16,22 21 15,20-21-31,-21 21 0,0 0 15,22 0-15,-1-21 16,0 21-16,1 0 0,-1 0 0,0-21 16,-21 21-16,22 0 0,-22 0 0,21 0 15,-21 0-15,1 0 0,-1 0 16,-21-21-16,21 21 0</inkml:trace>
  <inkml:trace contextRef="#ctx0" brushRef="#br0" timeOffset="185247.78">12086 8784 0,'0'0'0,"0"-42"0,0-22 16,0 43-1,0 0-15,0 0 16,0 0-16,0 0 15,-21 21-15,21 21 47,0 0-47,0 21 0,21-21 16,0 22-16,0-1 0,22 0 16,-22 1-16,0-1 0,21 0 0,1 1 15,-22-1-15,21 22 0,1-22 16,-22 0-16,21 1 0,0 20 15,1-21-15,-1 22 0,0-22 0,1 22 16,-1-1-16,0 1 0,1-22 0,-1 22 16,22-1-16,-22-21 0,0 22 0,1-22 15,-1 1-15,0-1 0,1 0 16,-1 1-16,0-22 0,1 21 16,-22-21-16,21 0 0,-21 22 0,0-22 15,1-21-15,-1 21 0,21 0 16,-42 0-16,21-21 15,-21-21 17,0 0-32,21 21 0,-21-21 15,0 0-15,0 0 0,0-1 0,0 1 16,0 0-16,0 0 0,0 0 0,0-22 16</inkml:trace>
  <inkml:trace contextRef="#ctx0" brushRef="#br0" timeOffset="185816">13822 8657 0,'0'0'0,"0"-42"16,-21 21-16,-1 21 16,1 0-1,0 0-15,0 0 0,0 0 16,0 0-16,-1 0 0,1 21 16,-21 0-16,21 0 0,-22 0 0,22 1 15,-21 20-15,0 0 0,-22 1 0,22-1 16,-22 0-16,1 22 0,-1-1 15,-20-20-15,20 20 0,-21 1 16,22-1-16,-22 1 0,22-1 0,-22 1 16,0 20-16,22-20 0,-22-1 15,22 1-15,-22-1 0,0 1 0,22-1 16,-22-20-16,22 20 0,-22-21 16,22 22-16,-1-22 0,1 22 0,-1-22 15,1 0-15,-1 1 0,22-1 0,-22 0 16,22-20-16,0 20 0,-1-21 15,1 0-15,0 22 0,-1-22 0,22 0 16,0-21-16,-21 21 0,20 0 0,1-21 16,21 21-1,-21-21-15,21-21 94,21 21-94</inkml:trace>
  <inkml:trace contextRef="#ctx0" brushRef="#br0" timeOffset="189599.12">16616 8573 0,'0'0'0,"0"-22"0,0 1 16,0 0-16,0 0 15,0 0-15,0 0 16,0-1-16,0 1 0,0 0 15,0 0-15,0 0 16,0 0-16,0-1 16,0 44 15,0-1-15,0 0-16,0 0 0,0 21 0,0 1 15,0-1-15,0 0 0,0 22 16,0-1-16,0 1 0,0-1 15,0 22-15,0-21 0,0-1 0,0 1 16,0-1-16,-21-21 0,21 22 0,0-22 16,-22 1-16,22 20 0,0-42 15,0 22-15,0-1 0,0-21 0,-21 0 16,21 22-16,0-22 0,-21 0 16,21 0-16,0 0 15,-21-21 16,0-21-15,21 0-16,0 0 16,0 0-16,0-1 15,0-20-15,0 21 0,0 0 0</inkml:trace>
  <inkml:trace contextRef="#ctx0" brushRef="#br0" timeOffset="190287.88">16425 8742 0,'-21'-21'0,"42"42"0,-63-63 0,21 42 16,-22-22-16,22 1 0,0 21 15,0-21-15,21 0 0,-21 0 16,21 0-16,0-1 0,0 1 15,0-21-15,21 21 0,0 0 16,0-1-16,22-20 0,-22 21 0,21-21 16,0 20-16,1 1 0,-1 0 15,0-21-15,22 42 0,-22-21 0,1-1 16,20 22-16,-21 0 0,22 0 0,-22 0 16,22 22-16,-22-1 0,22 0 15,-22 0-15,0 21 0,1 1 0,-1-1 16,-21 0-16,0 1 0,0-1 15,-21 0-15,0 1 0,0 20 16,0-20-16,-21-1 0,-21 21 0,0-20 16,-1 20-16,1-20 0,0-1 15,-1 0-15,-20 1 0,20-1 0,1 0 16,0-21-16,-1 1 0,1 20 0,0-42 16,-1 21-16,22 0 0,-21-21 15,21 0-15,0 0 0,-1 0 0,1 0 16,0 0-16,0 0 0,0 0 15,21-21-15,0 0 16,0 0-16,0 0 16,21 21-16,0-22 0,0 22 15,0 0-15,1 0 16,-1 0-16,0 0 0,0 0 0,0 22 16,0-1-16,22 0 0,-22 0 15,0-21-15,0 21 0,0 0 0,1 1 16,-1-1-16,0 0 0,0 0 15,0 0-15,-21 0 0,21 1 0,1-1 16,-1 0-16,0-21 0,0 21 0,-21 0 16,21-21-16,0 21 0,1 1 15,-1-22 1,0 0-16,0 0 16,0 0-1,0 0-15,1 0 0,-1-22 16,0 22-16,0-21 0,0 0 0</inkml:trace>
  <inkml:trace contextRef="#ctx0" brushRef="#br0" timeOffset="190683.71">17759 9229 0,'-21'21'15,"21"0"1,-22-21-16,22 21 16,0 0-16,0 1 0,0-1 15,0 0 1,22-21 0,-1 0-1,0 0-15,0 0 0,-21-21 16,21 0-16,-21-1 15,21 22-15,-21-21 0,0 0 0,0 0 16,0 0 0,0 0-16,-21 21 15,0 0 1,0 0-16,0 0 16,0 0-16,21 21 15,0 0 1,21-21 15</inkml:trace>
  <inkml:trace contextRef="#ctx0" brushRef="#br0" timeOffset="191248.38">18605 8573 0,'0'0'0,"-21"0"0,21-22 0,-21 1 0,21 0 16,-21 0-16,21 0 0,0 0 15,0-1-15,0 44 47,21 20-47,0-21 16,0 0-16,1 22 0,-22-1 0,21-21 15,0 43-15,0-22 0,0 0 16,0 22-16,-21-22 0,22 0 16,-1 22-16,-21-22 0,21 1 0,0-1 15,-21 21-15,0-41 0,21 20 16,-21 0-16,21 1 0,-21-1 0,0-21 16,0 21-16,0-20 0,22-1 15,-22 0-15,0 21 0,21-42 0,-21 21 16,0 1-16,0-1 15,21-42 17,-21-1-32,0 1 15,21 0-15,-21 0 0,0 0 16,0-22-16,21 22 0,0-21 16,-21 21-16</inkml:trace>
  <inkml:trace contextRef="#ctx0" brushRef="#br0" timeOffset="191728.11">19706 8446 0,'0'0'15,"21"0"-15,-21-22 0,21 1 16,-21 0-16,0 0 15,0 0-15,-21 42 47,0 0-47,0 0 0,0 0 0,0 1 16,-1-1-16,-20 21 0,21 0 16,-21 1-16,-1-1 0,1 0 0,0 22 15,-1-1-15,1-20 0,0 20 0,-1 1 16,1-1-16,0 1 0,-1-22 15,22 22-15,0-22 0,-21 21 0,20-20 16,22-1-16,-21 0 0,21-20 16,-21 20-16,21-21 0,0 0 15,0 0-15,0 1 0,0-1 0,0 0 16,0 0 0,0-42 46,0 0-46</inkml:trace>
  <inkml:trace contextRef="#ctx0" brushRef="#br0" timeOffset="207252.34">2752 13293 0,'0'0'0,"21"-21"16,-21-1-1,0 1 1,0 0 0,0 0-1,-21 21-15,-1 0 16,1 0 0,0 0-16,0 0 0,0 0 15,0 0-15,-1 0 0,1 0 16,-21 21-16,21-21 0,0 21 15,-22-21-15,22 21 0,-21 1 0,21-1 16,-22 0-16,22-21 0,0 21 16,-21 0-16,20 0 0,1 1 0,-21 20 15,21-21-15,0 0 16,-1 0-16,1 1 0,0 20 0,0-21 16,0 0-16,0 22 0,21-22 0,0 0 15,0 21-15,-22-21 16,22 1-16,0-1 0,0 0 0,0 21 15,0-21-15,0 1 0,0-1 16,0 0-16,0 0 0,0 0 16,0 0-16,0 1 0,0-1 0,0 0 15,0 0-15,0 0 16,22 0-16,-22 1 0,21-1 0,-21 0 16,21 0-16,-21 0 15,21 0-15,0-21 0,-21 22 16,21-1-16,1-21 0,-1 0 15,0 21-15,0-21 0,0 0 0,0 0 16,22 0-16,-22 0 0,0 0 16,0 0-16,0 0 0,1-21 15,-1 21-15,21-21 0,-21-1 0,0 22 16,1-21-16,-1 0 0,0 0 16,0 0-16,0 0 0,0-1 15,-21 1-15,22 0 0,-22 0 0,21 0 16,-21 0-16,0-1 0,0 1 15,0 0-15,0 0 0,0 0 0,-21 0 16,-22-1-16,22 1 16,0 0-16,0 21 0,-22-21 0,22 21 15,-21 0-15,21 0 0,-22 0 16,22 0-16,-21 0 0,21 0 0,0 21 16,-1-21-16,1 21 0,0 0 15,0 1-15,0-1 0,0 0 16,21 0-16,0 0 0,-22 0 15,22 1-15,0-1 0,0 0 16,0 0-16,0 0 0,0 0 16,0 1-16,0-1 15,22 0-15,-1-21 16,0 0-16,0 0 16,0 0-16,0 0 0</inkml:trace>
  <inkml:trace contextRef="#ctx0" brushRef="#br0" timeOffset="208468.37">3302 13843 0,'0'21'31,"0"0"-15,0 1 0,0-1-1,0 0 1,21-21 31,-21-21-16,21 0-31,-21-1 16,0 1-1,0 0 1,-21 0-16,0 21 16,21-21-1,-21 21-15,0 0 16,21 21-16,-22-21 15,22 21-15,0 0 16,0 0-16,0 1 0,0-1 16,0 0-16,0 0 15,22-21 17,-1 0-17,0 0 1,-21-21-1,0 0 1,0 0-16,0-1 31,-21 22-15,0 0 0,21 22 15,0-1 0,21-21-15,0 0-1</inkml:trace>
  <inkml:trace contextRef="#ctx0" brushRef="#br0" timeOffset="210247.34">6286 12404 0,'22'-21'0,"-22"-1"31,0 1-15,0 0-1,-22 0 1,1 21-1,0 0-15,21-21 16,-21 21-16,0-21 0,0 21 16,-1 0-1,1 0-15,0 0 0,0-22 16,0 22-16,0 0 16,-1 0-16,1 0 15,0 0-15,0 0 0,0 0 16,0 0-16,-1 0 15,1 0-15,0 22 16,0-22-16,21 21 0,-21-21 16,0 0-16,21 21 0,-22-21 0,1 21 15,0-21-15,0 0 0,21 21 0,-21-21 16,0 21-16,-1 1 16,1-22-16,21 21 0,-21-21 0,21 21 15,-21 0-15,0-21 0,21 21 16,0 0-16,-21-21 0,-1 22 15,22-1-15,-21-21 0,0 21 16,21 0-16,0 0 0,-21 0 16,21 1-16,-21-22 0,21 21 15,0 0-15,0 0 0,0 0 0,-21-21 16,21 21-16,0 1 0,0-1 16,0 0-16,0 0 0,0 0 0,0 0 15,0 1-15,0-1 0,0 0 16,0 0-16,0 0 0,0 0 15,0 1-15,0-1 0,0 0 16,0 0-16,0 0 0,0 0 0,21 1 16,-21-1-16,0 0 15,21 0-15,-21 0 16,21-21-16,-21 21 0,0 1 16,21-22-16,-21 21 0,21 0 15,1 0-15,-1 0 16,0-21-16,0 21 15,0-21-15,0 22 16,1-22-16,-1 0 0,-21 21 16,21-21-16,0 0 15,0 0-15,0 0 0,1 0 16,-22 21-16,21-21 0,0 0 0,0 0 16,0 0-16,0 0 15,1 0-15,-1 0 0,0 0 16,0 0-16,0 0 15,0 0-15,1 0 0,-1 0 16,-21-21-16,21 21 0,0 0 16,0 0-16,0-21 0,1 21 0,-1 0 15,0-22-15,0 1 16,0 21-16,0-21 0,1 21 16,-1-21-16,0 0 15,0 0-15,-21-1 16,21 22-16,0 0 15,-21-21-15,22 0 16,-1 21 47,-21-21-32</inkml:trace>
  <inkml:trace contextRef="#ctx0" brushRef="#br0" timeOffset="211205.85">5905 14012 0,'0'-21'0,"0"0"16,0 42 62,0 0-78,-21 1 16,21-1-16,0 0 15,0 0-15,0 0 0,0 0 0,0 1 16,0 20-16,-21-21 0,21 21 15,0-20-15,0 20 0,0 0 16,-21-21-16,21 22 0,-21-1 0,21-21 16,-21 22-16,21-1 0,0-21 15,-22 21-15,22 1 0,-21-22 0,21 0 16,-21 21-16,21-20 0,0-1 16,0 21-16,0-21 0,-21 0 0,21 1 15,0-1-15,-21 21 0,21-21 0,0 0 16,0 1-16,0 20 0,0-21 15,0 0-15,0 0 0,-21 22 0,21-22 16,0 0-16,-22 0 0,22 0 16,0 1-16,0-1 0,0 0 0,-21-21 15,21 21-15,-21 0 0,0 0 16,21-42 31,0 0-32,0 0-15,0 0 16,0 0-16,0-1 0,0-20 0,0 21 16,0-21-16</inkml:trace>
  <inkml:trace contextRef="#ctx0" brushRef="#br0" timeOffset="212158.83">5778 14034 0,'-21'0'31,"21"21"-15,-21-21 0,0 21-16,0 0 15,0 0-15,21 0 0,-22-21 0,22 22 16,-21-1-16,0 0 0,21 0 15,-21 0-15,0 22 0,21-22 0,-21 0 16,21 0-16,-22 21 0,1-20 16,21-1-16,0 0 0,-21 21 0,21-21 15,-21 1-15,0-1 16,21 0-16,0 0 16,0 0-16,0-42 62,0 0-46,0 0-16,21 0 0,0 21 15,-21-22-15,21 1 0,0 0 0,-21-21 16,22 21-16,-1-1 0,0 1 16,0-21-16,-21 21 0,21 0 0,0-1 15,-21-20-15,22 21 0,-1 0 16,-21 0-16,21-1 0,0 1 15,-21 0-15,21 0 0,0 0 0,-21 0 16,22-1-16,-1 22 16,-21-21-16,21 21 0,-21-21 0,21 21 15,0-21 1,0 21 0,1 0-1,-1 21 1,-21 0-16,21-21 0,-21 21 15,21 1-15,-21-1 0,21 0 16,0 0-16,-21 0 0,0 0 16,22 1-16,-22 20 0,21-21 15,-21 0-15,0 22 0,21-22 0,-21 21 16,21-21-16,-21 22 0,21-22 16,-21 0-16,0 21 0,0-21 0,21 1 15,-21-1-15,0 0 0,22 0 0,-22 0 16,0 0-16,0 1 0,0-1 15,0 0 1,21-21-16</inkml:trace>
  <inkml:trace contextRef="#ctx0" brushRef="#br0" timeOffset="213642.23">5905 16362 0,'0'-21'32,"0"0"-1,-21 21-15,21-22-1,-21 22-15,0 0 0,0 0 16,0 0-1,-1 0-15,1 0 0,0 0 16,0 0-16,0 0 0,0 0 16,-1 0-16,1 0 0,0 0 15,-21 22-15,21-22 0,-1 21 0,1-21 16,0 21-16,0-21 0,0 21 16,0-21-16,-1 21 0,1-21 0,0 21 15,0 1-15,0-1 16,0-21-16,-1 21 0,22 0 15,-21 0-15,0-21 0,21 21 0,-21 1 16,0-1-16,21 0 0,-21 0 16,-1 0-16,1 0 15,21 1-15,-21-1 0,21 0 0,0 21 16,-21-21-16,21 1 0,-21-1 16,21 0-16,0 21 0,0-21 15,0 1-15,-21-1 0,21 21 0,0-21 16,0 0-16,-22 1 0,22-1 15,0 0-15,0 21 0,0-21 0,0 1 16,0-1-16,0 0 16,0 0-16,0 0 0,0 0 0,0 1 15,0-1-15,0 0 16,0 0-16,22 0 0,-1 0 16,-21 1-16,0-1 0,21 0 15,0 0-15,0 0 16,0 0-16,1 1 15,-1-22-15,0 21 16,0 0-16,0-21 0,0 21 16,1-21-16,-1 0 0,0 21 15,0-21-15,0 0 0,0 0 16,22 0-16,-22 0 0,0 0 16,0 0-16,0 0 0,1 0 15,-1 0-15,21 0 0,-21 0 0,22 0 16,-22 0-16,21-21 0,-21 21 15,22 0-15,-1-21 0,-21 21 0,21-21 16,-20 21-16,20-21 0,-21-1 16,21 22-16,-20-21 0,-1 21 0,0-21 15,0 0-15,0 0 0,0 21 16,1-21-16,-1-1 0,0 1 0,-21 0 16,21 0-16,-21 0 15,21 0-15,-21-1 0,0 1 16,0 0-16,0 0 15,21 0-15,-21 0 16,0-1 0,0 1-16,22 21 15,-22-21-15,0 42 141,-22-21-125,22-21-16,0 0 15</inkml:trace>
  <inkml:trace contextRef="#ctx0" brushRef="#br0" timeOffset="214347.84">5821 16552 0,'0'22'0,"21"-22"46,0-22-30,0 22-16,-21-21 16,21 0-16,1 0 15,-22 0-15,0 0 16,21 21-16,-21-22 16,0 1 15</inkml:trace>
  <inkml:trace contextRef="#ctx0" brushRef="#br0" timeOffset="-199148.72">3789 18140 0,'0'0'0,"-21"0"0,21 21 15,21-21 32,0 0-31,0 0-16,0 0 15,0-21-15,1 21 0,-1-21 0,0 0 16,0 21-16,0-22 0,0 1 16,1 0-16,-1 0 15,0 0-15,0 0 0,0-22 0,0 22 16,-21 0-16,22 0 0,-22 0 16,21-1-16,-21 1 0,0 0 0,0 0 15,0 0-15,0 0 0,0-1 16,0 1-16,0 0 0,0 0 0,-21 21 15,-1-21-15,1 21 16,0 0-16,0 0 16,0 0-16,0 0 0,-1 21 15,1 0-15,0-21 0,0 21 16,0 0-16,0 1 0,-1-1 16,1 0-16,0 0 0,0 0 15,0 22-15,21-22 0,-21 0 0,21 0 16,-22 21-16,22-20 0,0-1 15,0 21-15,0-21 0,0 0 16,0 1-16,22-1 0,-1 0 0,0 0 16,0 0-16,0 0 0,0 1 15,1-1-15,-1-21 16,0 0-16,0 21 0,0-21 16,0 0-16,1 0 0,-1 0 0,0 0 15,0 0-15,0 0 0,0 0 16,1-21-16,-1 21 0,-21-21 15,21 21-15,0-22 0,0 1 0,0 0 16,1 0-16,-1 0 16,0 0-16,21-1 15,-21 1-15,1 0 0,-1 0 0,0 21 16,0-21-16,0 21 0,0 0 16,1-21-16,-1 21 0,0 0 0,21 0 15,-21 0 1,-21 21-16,22-21 0,-22 21 0,0 0 15,0 0-15,0 0 16,0 1-16,0-1 0,0 0 16,-43 21-16,22-21 0,0 1 15,21-1-15,-21 0 0,0-21 16,21 21-16,0 0 0,-22-21 16,22-21 15,22 0-31,-22 0 15,21 0-15,0-1 0,-21 1 0,21 0 16,0 0-16,0 0 16,1 0-16,-22-1 0,21 1 0,0 0 0,-21 0 15,21 0-15,0 21 16,-21 21 31,0 0-47,0 0 0,0 0 15,0 1-15,0-1 0,0 0 16,0 0-16,0 0 0,0 0 16,21 1-16,-21-1 0,22-21 15,-1 21-15,0-21 16,0 0-16,0 0 0,0 0 16,1 0-16,-1 0 15,0-21-15,0 0 0,0 21 0,0-22 16,1 1-16,-22 0 0,21 0 15,0 0-15,-21 0 0,0-1 16,0 1-16,21 0 0,-21-21 16,0 21-16,0-1 0,0-20 0,0 21 15,0 0-15,0-22 0,0 22 16,0 0-16,0 0 0,0 0 16,-21 21-1,21 21 1,0 0-16,-21 0 0,21 0 15,0 1-15,0-1 0,0 21 16,0-21-16,0 22 0,0-22 0,0 21 16,0-21-16,0 0 15,0 1-15,0 20 0,0-21 0,0 0 16,0 0-16,21 1 16,0-22-16,0 0 0,0 21 15,1-21-15,-1 0 0,0 0 16,0 0-16,0 0 0,22 0 15,-22-21-15,0-1 0,0 22 0,0-21 16,0 0-16,1 0 16,-22 0-16,21 0 0,-21-1 0,0 1 15,0 0-15,0 0 16,0 0-16,0 0 16,-21 21-16,-1 0 15,1 0 1,0 0-16,0 21 0,21 0 15,0 0-15,0 0 0,0 0 16,0 1-16,0-1 0,0 0 16,0 0-16,0 0 0,21-21 15,0 21-15,0-21 16,1 0-16,-1 0 0,0 0 0,0 0 16,0 0-16,0 0 0,1 0 15,20 0-15,-21-21 0,21 0 0,-20 0 16,-1 0-16,0 0 15,0 21-15,0-22 0,-21 1 0,0 0 16,21 0-16,-21 0 0,0 0 16,0-1-16,0 44 31,0-1-15,0 0-16,0 0 0,0 0 15,0 0-15,0 1 0,0-1 16,0 0-16,0 0 0,0 0 15,0 0-15,0 1 16,0-1-16,0-42 47,0-1-47,0 1 16,0 0-16,0 0 0,0 0 15,22 0-15,-22-1 16,0 1-16,21 21 0,-21-21 0,21 21 15,0-21-15,0 21 16,0 0-16,1 0 0,-1 21 16,0-21-16,0 21 0,0 0 15,0 1-15,1-1 0,-1 0 16,0 0-16,0-21 16,-21 21-16,21-21 0,0 0 15,1 0 1,-1 0-16,0 0 15,-21-21 1,21 0-16,0 0 0,0 0 16,-21-1-16,22 1 0,-22 0 0,21 0 15,0-21-15,0 20 0,0 1 16,0 0-16,1 0 0,-1 0 0,0 0 16,0 21-16,0 0 0,0 0 15,1 0-15,-1 0 0,0 0 16,-21 21-1,0 0-15,0 0 0,0 0 16,21-21-16,-21 21 0,21-21 16,-21 22-16,0-1 15,0-42 32,0-1-47,0 1 16,-21 0-16,0 21 15,0-21-15,0 21 0,-1 0 16,1-21-16,0 21 0,0 0 16,0 0-16,0 0 0,-1 0 15,1 0-15,0 21 0,21 0 16,-21-21-16,0 21 0,21 0 16,0 22-16,0-22 0,-21 0 0,21 0 15,0 0-15,0 1 0,0 20 16,0-21-16,0 0 0,0 0 0,0 1 15,0-1-15,21-21 16,0 0-16,0 0 16,0 0-16,0 0 0,1-21 15,-1 21-15,0-22 16,0 1-16,0 0 0,-21 0 16,21 0-16,1 0 0,-1-1 0,-21 1 15,0-21-15,21 0 0,0 20 16,-21-20-16,0 0 0,0-1 0,0 1 15,0 0-15,0-1 0,0 22 16,0-21-16,0 0 0,0 20 16,0 1-16,0 0 0,0 0 0,0 0 15,0 42 17,0 0-32,0 0 0,0 0 15,0 22-15,0-22 0,0 21 0,0-21 16,0 22-16,0-1 0,0-21 15,0 22-15,0-1 0,0-21 16,0 0-16,0 22 0,0-22 16,0 0-16,0 0 0,21 0 0,0 0 15,-21 1-15,22-22 0,-1 21 16,-21 0-16,21-21 0,0 0 0,0 0 16,0 0-16,1 0 15,-1 0-15,0 0 0,0 0 16,0-21-16,0 0 0,1 21 15,-1-22-15,0 1 0,0 0 0,-21 0 16,21 0-16,0 0 16,-21-22-16,0 22 0,0 0 0,22 0 0,-22-22 15,21 22-15,-21 0 16,0 0-16,0 42 31,0 0-31,-21 0 16,21 1-16,0-1 0,0 0 15,0 0-15,0 0 0,0 0 16,0 1-16,0-1 16,0 0-16,0 0 0,21-21 15,-21 21-15,21-21 0,-21 21 16,0 1-16,0-1 16,0 0-1,0 0-15,0 0 16,-21-21-1,0 0 1,-1 0-16,1 0 16,0-21-16,0 21 15,21-21-15,-21 21 0</inkml:trace>
  <inkml:trace contextRef="#ctx0" brushRef="#br0" timeOffset="-198625.01">4911 17949 0,'21'0'16,"0"0"-16,0 0 15,0 0-15,0 0 0,1 0 16,-1-21-16,0 0 0,21 21 0,-21 0 16,22-21-16,-22 21 0,0 0 15,0 0-15,22 0 0,-22-21 16,0 21-16,0 0 0,0 0 15,0 0 1,1 0 0,-1 0-1,0 0 1,0 0-16,0 0 16</inkml:trace>
  <inkml:trace contextRef="#ctx0" brushRef="#br0" timeOffset="-197197.32">10308 11896 0,'21'0'16,"-21"-21"-16,21-1 15,-21 1-15,0 0 16,0 0-16,0 0 15,0 0 1,0-1-16,0 1 0,0 0 16,0 0-16,0 0 15,0 0-15,0-1 16,0 1 0,-21 21 15,21 21-16,-21 1-15,21-1 16,0 0-16,0 0 0,0 0 0,0 22 16,0-22-16,0 21 0,0 0 15,-21 1-15,21-1 0,0 0 16,0 1-16,-21-1 0,21 0 16,0 22-16,0-22 0,0 1 0,0-22 15,0 21-15,0 0 0,0-20 0,0 20 16,0-21-16,0 0 0,0 0 15,0 1-15,0-1 0,0 0 0,0 0 16,0 0-16,0 0 16,0-42 62,-21 0-63</inkml:trace>
  <inkml:trace contextRef="#ctx0" brushRef="#br0" timeOffset="-196736.58">9842 12764 0,'0'0'0,"0"21"15,0 0-15,0 0 16,0 0-16,0 0 16,0 1-16,0-1 15,22-21-15,-22 21 0,21-21 16,0 21-16,0-21 0,0 21 15,0-21-15,1 0 0,20 21 16,-21-21-16,21 0 0,-20 0 0,20 0 16,-21 0-16,21 0 15,1 0-15,-22 0 0,21 0 0,1-21 16,-22 21-16,21-21 0,0 0 0,-20 21 16,20-21-16,-21 0 0,21 21 15,-20-22-15,-1 1 0,21 21 0,-21-21 16,0 21-16,1-21 0,-22 0 15,21 21-15,-21-21 0,21 21 0,-21-22 16,0 1 0,21 0-16,-21 0 15,0 0-15,0 0 16,0-1-16,0 1 16,0 0-16,0 0 15</inkml:trace>
  <inkml:trace contextRef="#ctx0" brushRef="#br0" timeOffset="-196181.51">9864 11769 0,'21'-21'47,"0"21"-47,0 0 15,21-22-15,-20 22 0,20-21 0,0 21 0,1-21 16,-1 21-16,21-21 16,-20 0-16,-1 21 0,22-21 0,-22 21 15,0 0-15,22-22 0,-22 22 16,0 0-16,1 0 0,-1-21 0,0 21 15,1 0-15,-1 0 0,-21 0 0,22 0 16,-22 0-16,0 0 0,0 0 16,0 0-16,0 0 15,-21 21 63,-21-21-62,21 22-16,-21-22 0</inkml:trace>
  <inkml:trace contextRef="#ctx0" brushRef="#br0" timeOffset="-195291.71">10435 13420 0,'0'0'16,"0"-21"-16,0-1 16,0 1-16,0 0 15,0 0 1,0 42 62,0 0-78,0 0 0,0 22 0,0-22 16,0 21-16,0 1 0,0-1 15,0 0-15,-21 1 0,21 20 0,0-21 16,0 22-16,0-22 0,0 1 0,0 20 16,0-21-16,-21 22 0,21-22 15,0 1-15,-21 20 0,21-21 0,0 1 16,0 20-16,0-20 0,0-1 15,0 0-15,0 22 0,0 20 16,0-62-16,0 20 0,0 21 16,0-20-16,0-22 15,0 0-15,0 0 0,0 0 0,0 1 16,0-1-16,0 0 16,0-42 15,0 0-16,0-1-15,0 1 0,0 0 16,0 0-16,0 0 0,0-22 0,0 22 16,0-21-16</inkml:trace>
  <inkml:trace contextRef="#ctx0" brushRef="#br0" timeOffset="-194517.16">10435 13462 0,'0'0'0,"-21"0"15,0 0 1,21 21-16,0 0 15,-21 1 1,-1-1-16,22 0 0,-21 0 0,0 0 16,0 22-16,21-22 0,-21 21 15,0 0-15,-1 1 0,1-1 0,-21 0 16,21 1-16,0-22 0,-1 21 0,1-21 16,0 22-16,0-22 0,0 0 15,0 0-15,-1 0 0,22 1 0,-21-1 16,21 0-16,0 0 15,-21-21-15,21-21 47,0 0-31,21 21-16,-21-21 0,21-1 16,1 1-16,-22-21 0,21 21 0,0 0 15,0-22-15,0 1 0,0 0 0,1 20 16,-1-20-16,21 0 0,-21-1 15,0 1-15,1 21 0,20-21 0,-21 20 16,0-20-16,0 21 0,1 0 16,-1 0-16,0-1 0,0 1 0,-21 0 15,21 21-15,0-21 0,-21 0 16,22 21-16,-1 0 16,0 21-1,-21 0 1,21 0-16,-21 22 0,21-22 0,-21 21 15,0-21-15,0 22 0,21-1 16,-21 0-16,22 1 0,-22-1 0,0 0 16,21 1-16,0-1 0,0 0 15,-21-21-15,21 22 0,0-22 0,-21 21 16,0-21-16,22 22 0,-1-22 0,-21 0 16,21 0-16,-21 0 0,0 1 15,0-1-15,0 0 16,21 0-16,-21-42 62</inkml:trace>
  <inkml:trace contextRef="#ctx0" brushRef="#br0" timeOffset="-193736.69">10393 15748 0,'0'-21'0,"0"42"0,0-63 15,0 21-15,0-1 0,-21 22 32,21 22-1,0-1-31,-22 0 0,22 0 15,0 0-15,0 22 0,0-22 0,-21 21 16,21 0-16,0 1 0,-21-1 16,21 0-16,0 22 0,0-22 15,-21 1-15,21-1 0,-21 0 0,21 1 16,0-1-16,0-21 0,-21 21 16,21-20-16,0-1 0,-22 21 0,22-21 15,0 0-15,0 1 0,0-1 16,0 0-16,-21 0 0,21 0 0,-21 0 15,21 1-15,0-1 16,0 0 0,-21-21 15,21-21-31,0 0 16,-21 21-1</inkml:trace>
  <inkml:trace contextRef="#ctx0" brushRef="#br0" timeOffset="-193257.45">9737 16658 0,'0'0'15,"-22"21"-15,1-21 0,0 22 16,0-1-16,21 0 16,-21 0-16,21 0 15,0 0-15,0 1 0,0-1 16,0 0-16,21 0 0,0-21 16,-21 21-16,21 0 0,0 1 0,1-1 15,20-21-15,-21 21 0,0-21 16,22 21-16,-22-21 0,21 0 0,0 21 15,1-21-15,-22 0 0,21 0 0,1 0 16,-1 0-16,0 0 16,1 0-16,-1 0 0,0 0 0,-21 0 15,22 0-15,-1-21 0,0 21 16,-20-21-16,20 21 0,0-21 0,-21 0 16,22 21-16,-22-22 0,0 22 15,0-21-15,22 0 0,-22 21 0,-21-21 16,42 21-16,-42-21 15,21 21-15,-21-21 0,0-1 16,0 1-16,0 0 16,-21 0-1,21 0-15,-21 21 0,0-21 0,0-1 16,21 1-16</inkml:trace>
  <inkml:trace contextRef="#ctx0" brushRef="#br0" timeOffset="-192720.76">9779 15833 0,'21'0'47,"0"0"-32,0 0-15,1 0 0,20-21 16,0 21-16,1 0 0,-1 0 16,0-22-16,1 1 0,-1 21 0,21 0 15,-20-21-15,-1 21 0,0 0 16,1 0-16,-1-21 0,0 21 0,1 0 16,-1 0-16,0 0 0,-20 0 15,20 0-15,-21 0 0,0 0 0,0 0 16,1 0-16,-1 0 0,0 0 0,0 0 31,-21 21 32,-21-21-48,21 21-15</inkml:trace>
  <inkml:trace contextRef="#ctx0" brushRef="#br0" timeOffset="-188893.26">8678 17971 0,'0'21'0,"21"-21"32,1 0-32,-1 0 0,0-21 0,0-1 15,0 1-15,0 0 16,1 0-16,20 0 0,-21 0 15,0-1-15,0 1 0,1 0 0,-1 0 16,0 0-16,0-22 0,0 22 16,-21 0-16,21 0 0,-21 0 0,0-22 15,0 22-15,0 0 16,-21 0-16,0 0 0,0 21 16,0 0-16,0 0 15,-1 0-15,1 0 0,0 0 16,21 21-16,0 0 0,-21 0 15,0 0-15,21 1 0,-21 20 16,21-21-16,0 21 0,0-20 0,0 20 16,0-21-16,0 21 0,0-20 15,0-1-15,21 21 0,-21-21 0,21 0 16,0 1-16,0-1 16,0 0-16,1 0 0,-1-21 0,-21 21 15,21-21-15,0 0 0,0 21 16,0-21-16,1 0 15,-1 0-15,0 0 0,0-21 16,0 21-16,-21-21 16,21 0-16,1 0 0,-1 0 0,0-1 15,0 1-15,0-21 0,0 21 16,1 0-16,-1-1 0,0 1 16,0 0-16,-21 0 0,21 0 0,0 0 15,1 21-15,-1 0 0,0 0 16,0 0-16,0 0 15,-21 21-15,0 0 0,21 0 16,-21 0-16,0 0 0,0 1 0,0-1 16,0 0-16,0 0 0,0 0 15,-21 0-15,21 1 0,0-1 16,-21 0-16,0 0 0,0 0 16,21-42 15,0 0-16,0 0-15,21 0 16,0-1-16,0 1 0,-21 0 0,21 0 16,1-21-16,-1 42 15,0-22-15,0 1 0,-21 0 0,21 0 16,0 21-16,-21-21 16,0 42-1,0 0 1,-21-21-16,21 21 0,0 0 15,-21 1-15,0-1 0,21 0 0,-21 0 16,21 0-16,-21 22 0,21-22 16,0 0-16,0 0 0,0 0 15,0 0-15,0 1 0,0-1 16,21-21-16,0 0 16,0 0-16,0 0 15,0 0-15,1 0 0,-1 0 16,0 0-16,0 0 0,0 0 0,0-21 15,1 21-15,20-22 0,-21 1 16,0 0-16,0 0 0,22 0 0,-22 0 16,0-1-16,0 1 0,0 0 15,1-21-15,-1 21 0,0-1 0,0-20 16,-21 21-16,0-21 0,0-1 16,0 22-16,0-21 0,0 21 15,0-1-15,0-20 0,0 21 0,0 0 16,0 0-16,-21 21 47,21 21-47,-21 0 0,0 0 0,21 0 15,0 22-15,0-22 0,-22 21 16,1-21-16,21 22 0,-21-22 0,21 21 16,0 0-16,0-20 0,-21 20 15,21-21-15,0 21 0,0-20 0,0-1 16,0 0-16,0 0 0,0 0 15,0 0-15,0 1 0,21-1 16,0 0-16,0-21 0,1 0 16,-1 0-16,0 0 0,0 0 15,0 0-15,0 0 0,1 0 16,-1 0-16,21-21 0,-21 0 16,0 21-16,1-22 0,-1 1 0,0 0 15,0 0-15,0 21 0,-21-21 16,0 0-16,21-1 0,-21 1 15,0 0-15,0 0 0,0 0 16,0 0 0,-21 21-1,21 21 1,-21 0-16,0 0 16,21 0-16,-21 0 15,21 1-15,0-1 0,0 0 16,0 0-16,0 0 0,0 0 0,0 1 15,0-1-15,0 0 16,21-21-16,0 21 0,0-21 16,0 0-16,1 0 0,-1 0 15,0 0-15,0 0 16,0 0-16,0 0 0,1 0 0,-1 0 16,0-21-16,21 0 0,-21 21 15,1-21-15,-22-1 0,21 1 0,0 0 16,0 0-16,0 0 0,0 0 15,-21-22-15,0 22 0,22 0 16,-22 0-16,0 42 47,0 0-31,0 0-16,0 0 0,0 1 15,0-1-15,0 0 0,0 0 16,0 0-16,0 0 0,0 1 0,0-1 15,0 0-15,-22 0 16,22-42 31,0 0-47,0 0 16,0-1-16,0 1 15,0 0-15,0 0 0,22 0 0,-22 0 16,21-1-16,0 1 15,-21 0-15,21 21 0,0-21 0,0 0 16,1 21-16,-1 0 16,0 0-1,0 21-15,-21 0 0,0 0 0,21-21 16,-21 21-16,21 1 16,1-1-16,-1 0 0,0 0 15,-21 0-15,21-21 0,0 21 16,0 1-16,1-22 15,-1 0 1,0 0 0,0-22-16,0 1 15,-21 0-15,21 0 16,1 0-16,-1 0 0,-21-22 0,21 22 16,0 0-16,0-21 0,0 20 15,1 1-15,-1 0 0,0 0 16,0 0-16,0 21 0,0 0 15,1 0-15,-1 0 0,0 0 0,0 0 16,0 0-16,0 0 0,1 21 16,-22 0-16,21 0 0,-21 0 15,0 1-15,0-1 16,0 0-16,0 0 0,21-21 16,-21 21-1,0-42 16,0 0-15,0 0-16,0 0 16,0-1-16,-21 22 0,21-21 15,-21 0-15,-1 21 0,22-21 16,-21 21-16,0 0 0,0 0 16,0 0-16,0 0 0,-1 0 15,1 0-15,0 21 16,0 0-16,0 0 0,21 1 15,-21-1-15,-1 0 0,22 0 16,0 21-16,0-20 0,0-1 0,-21 0 16,21 0-16,0 0 0,0 0 15,0 1-15,0-1 16,0 0-16,0 0 0,21-21 31,1 0-31,-1 0 0,0 0 16,0 0-16,0 0 15,-21-21-15,21 0 0,1 0 0,-1-1 16,0 1-16,0 0 0,-21 0 16,21-21-16,0-1 0,-21 22 15,22-21-15,-22-22 0,0 22 0,21 0 16,-21-1-16,0-20 0,0 20 16,21 1-16,-21 0 0,0-1 0,21 22 15,-21 0-15,0-21 0,0 21 16,21-1-16,-21 1 0,0 42 47,0 1-47,0-1 0,0 0 15,0 0-15,0 21 0,0-20 16,0 20-16,0-21 0,0 21 16,0-20-16,0 20 0,0-21 0,0 21 15,0-20-15,0-1 0,0 0 16,0 21-16,0-21 0,0 1 0,0-1 15,0 0-15,0 0 0,0 0 16,21-21-16,-21 21 0,0 1 0,22-1 16,-1-21-1,-21 21-15,21-21 0,0 0 16,0 0 0,0 0-16,1 0 0,-1 0 15,0 0-15,0 0 16,0 0-16,-21-21 0,21 21 0,1-21 15,-1-1-15,0 22 0,-21-21 16,21 0-16,0 0 0,0 0 0,-21 0 16,22-1-16,-22-20 0,21 21 15,-21 0-15,0 0 0,21-1 0,-21 1 16,0 0-16,21 21 16,-21 21 15,0 0-16,-21 1 1,21-1-16,-21 0 0,21 0 16,0 0-16,0 0 15,0 1-15,0-1 16,0 0-16,0 0 16,21 0-1,0-21-15,-21 21 16,21 1-16,0-22 15,-21 21-15,0 0 32,0 0-17,-21 0 1,0-21 0,0 0-1,0 21-15,0-21 16,-1 0-16,1 0 15,0 0 17,21-21-32,-21 0 0,21 0 15,0 0-15</inkml:trace>
  <inkml:trace contextRef="#ctx0" brushRef="#br0" timeOffset="-188185.76">10075 17632 0,'21'0'31,"1"0"-31,-1 0 0,21 0 16,-21 0-16,0-21 0,22 21 0,-1 0 15,-21-21-15,22 21 0,-1 0 16,0 0-16,-21-22 0,22 22 0,-1-21 15,0 21-15,-20 0 0,20 0 16,-21 0-16,0 0 0,0 0 0,1 0 16,-1 0-16,0 0 0,0 0 62</inkml:trace>
  <inkml:trace contextRef="#ctx0" brushRef="#br0" timeOffset="-185304.81">14986 11726 0,'21'0'0,"0"0"16,0 0 15,1 0-15,-22-21 124,0 0-124,0 0-16,0 0 15,0 0 1,0-1-16,0 1 16,0 0-16,0 0 15,-22 0-15,22 0 16,-21 21 0,21-22-16,-21 22 15,21 22 1,0-1-1,-21-21-15,21 21 0,0 0 16,-21 0-16,21 0 0,0 1 0,0-1 16,0 0-16,0 21 0,0-21 15,0 1-15,0 20 0,0 0 0,0-21 16,0 22-16,0-1 0,0 0 16,0 1-16,0-1 0,0 0 0,0 1 15,0-1-15,0-21 0,0 22 16,21-1-16,-21-21 0,0 21 0,0-20 15,0-1-15,0 0 16,0 0-16,0 0 0,0 0 0,0 1 0,0-1 16,0 0-16,0 0 15,0-42 48,0 0-48,-21 21-15,21-21 16</inkml:trace>
  <inkml:trace contextRef="#ctx0" brushRef="#br0" timeOffset="-184856.29">14541 12510 0,'0'0'0,"0"21"15,-21-21-15,21 21 0,-21-21 0,21 21 16,0 0-16,0 0 16,0 1-16,0-1 0,0 0 0,0 0 15,0 0-15,0 0 0,0 1 16,0-1-16,21 0 0,0 0 0,1 0 15,-1 0-15,0 1 16,0-1-16,0-21 0,0 21 16,1-21-16,-1 0 0,21 21 0,-21-21 15,22 0-15,-1 0 0,-21 0 16,21 0-16,1 0 0,-1 0 0,0 0 16,1-21-16,-1 21 0,0-21 0,-20 21 15,20-21-15,0-1 0,-21 1 16,22 0-16,-22 21 0,0-21 0,0 0 15,0 0-15,1-1 0,-1 22 16,-21-21-16,0 0 0,0 0 0,0 0 16,0 0-1,0-1-15,0 1 16,0 0-16,0 0 0,0 0 16,0 0-16,0-1 15,0 1-15</inkml:trace>
  <inkml:trace contextRef="#ctx0" brushRef="#br0" timeOffset="-184444.53">14668 11642 0,'0'0'0,"0"-21"0,22 21 31,-1 0-31,0-22 0,0 22 16,21-21-16,1 21 0,-1-21 0,0 21 15,22-21-15,-22 21 0,22-21 16,-1 21-16,-20-21 0,-1 21 15,21 0-15,-20-22 0,-1 22 16,-21 0-16,22 0 0,-22 0 0,21-21 16,-21 21-16,0 0 0,1 0 15,-1 0-15,0 0 47,0 0-47,-21 21 16,0 1-1</inkml:trace>
  <inkml:trace contextRef="#ctx0" brushRef="#br0" timeOffset="-183635.92">15092 13314 0,'0'0'16,"21"-21"-16,0 21 15,-21 21 32,0 0-31,0 0-16,-21 0 15,21 1-15,0-1 0,0 21 0,0-21 16,0 22-16,0-1 0,0 0 16,0 1-16,0 20 0,0-21 0,0 1 15,0-1-15,0 22 0,0-22 0,0 0 16,0 22-16,0-22 0,0 22 15,0-1-15,0-21 0,0 22 0,0-1 16,-21 1-16,21-1 0,0-20 16,0 20-16,-21 1 0,21-1 0,-22-20 15,22-1-15,0 21 0,0-20 0,0-1 16,0 0-16,-21 1 0,21-1 16,0-21-16,0 22 0,0-22 15,0 0-15,0 0 0,0 0 0,0-42 47,0 0-47,0 0 0,0-22 16,0 22-16,0-21 0,0 0 15,0 20-15,21-20 0,-21 0 0,22-22 16,-1 22-16</inkml:trace>
  <inkml:trace contextRef="#ctx0" brushRef="#br0" timeOffset="-182961.79">15219 13568 0,'0'0'0,"0"-21"0,-43 21 15,22 0 1,0 0-16,0 0 0,0 0 15,0 0-15,21 21 16,-22 0-16,1 0 0,0 0 0,0 1 0,0 20 16,0-21-16,21 21 0,-22 1 15,1-22-15,0 21 0,0 1 16,0-1-16,0-21 0,21 21 0,-22-20 16,22 20-16,-21-21 0,0 0 15,21 0-15,0 1 0,0-1 0,-21-21 16,21 21-16,0-42 47,0 0-47,0-1 0,0 1 15,0 0-15,21 0 0,0 0 0,0-22 16,-21 22-16,22-21 0,-1 0 16,0-1-16,0 1 0,0 0 0,0-1 15,1-20-15,20 42 16,-21-22-16,0 1 0,22 0 0,-22 20 15,0 1-15,0 0 0,21 0 0,-20 0 16,-1 0-16,0 21 0,0 0 16,0 0-16,0 0 0,1 0 15,-1 21-15,-21 0 16,21 0-16,-21 21 0,0-20 0,21 20 16,0 0-16,-21 1 0,0-1 15,21 0-15,-21 1 0,22-1 16,-22 0-16,0 1 0,21-1 0,0 0 15,0 1-15,-21-22 0,21 21 16,-21-21-16,21 0 0,-21 1 0,0-1 16,22 0-16,-1 0 0,-21 0 0,21 0 15,0-21 17,-21-21-1</inkml:trace>
  <inkml:trace contextRef="#ctx0" brushRef="#br0" timeOffset="-180240.59">15261 16087 0,'0'-21'0,"21"21"32,-21-22-32,0 1 31,-21 0-16,0 21-15,0-21 16,0 21-16,-1 0 0,1 0 16,21-21-16,-21 21 0,0 0 0,0 0 15,0 0-15,-1 0 0,1 0 16,0 0-16,-21 0 0,21 21 0,-1-21 16,1 21-16,0-21 15,0 21-15,0 0 0,0-21 0,-22 22 16,22-1-16,0-21 0,0 21 15,0 0-15,-1 0 0,1 0 0,0 1 16,21-1-16,-21 21 0,0-21 16,0 0-16,-1 22 0,22-22 0,0 0 15,0 0-15,-21 22 0,21-22 0,-21 0 16,21 21-16,0-21 0,0 1 16,0 20-16,0-21 0,0 0 0,0 0 15,0 22-15,0-22 0,0 0 16,21 0-16,-21 22 0,21-22 0,-21 0 15,22 0-15,-1 0 16,-21 0-16,21 1 0,0-1 0,-21 0 16,21 0-16,0 0 0,-21 0 15,22-21-15,-22 22 0,21-22 0,0 0 16,-21 21-16,21-21 0,0 21 0,0-21 16,1 0-16,-1 0 15,0 0-15,0 0 0,0 0 0,0-21 16,22 0-16,-22 21 0,0-22 15,0 1-15,22 21 0,-22-21 0,21 0 16,-21 21-16,22-21 0,-22 0 16,21-1-16,-21 22 0,22-21 15,-22 0-15,0 21 0,0-21 0,21 21 16,-20 0-16,-22-21 0,21 21 16,0 0-16,0 0 15,-21 21 32,-21 0-47,0-21 0,0 21 16,-1 0-16,1-21 15,21 22-15,-21-1 0,0-21 0,0 21 16,0-21-16,21 21 0,-22-21 0,1 21 16,0-21-16,0 21 15,0-21-15,0 0 0,-22 22 0,22-22 16,0 0-16,0 0 0,0 21 15,-22-21-15,22 0 0,0 0 0,-21 0 16,20 0-16,1 0 0,0 0 16,-21 0-16,21 0 0,-1 0 0,1 0 15,0-21-15,0 21 0,0-22 16,0 1-16,-1 21 0,1-21 0,21 0 16,-21 0-16,0 0 0,21-1 0,-21-20 15,21 21-15,0 0 0,0-22 16,0 22-16,0-21 0,0 21 0,0-22 15,0 22-15,0-21 16,0 21-16,0-22 0,0 22 0,21-21 16,-21 21-16,21-22 0,0 22 15,0-21-15,1 21 0,-1 0 0,0-1 16,0 1-16,0 0 0,0 0 16,22 0-16,-22 0 0,21-1 0,-21 1 15,22 21-15,-1-21 0,-21 0 0,22 0 16,-1 21-16,-21-21 0,21 21 15,-20 0-15,20-22 0,-21 22 0,0 0 16,0 0-16,1 0 16,-1 0-16,0 0 15,-21 22-15,0-1 32,0 0-17,-21-21 32,0 0-47,-1 0 16,1 0-1,0 0-15,0 0 0,0 0 16,0 0-16,-1 0 0,1 0 16,0 0-16,0 0 0,0 0 0,-22 0 15,22 0-15,0 0 0,0 0 16,-21 0-16,20 21 0,1-21 15,0 21-15,0 0 0,0-21 0,0 22 16,-1-1-16,1-21 0,0 21 16,0 0-16,0 0 0,21 0 0,0 1 15,-21-1-15,-1 0 0,22 0 16,-21 0-16,21 0 0,0 22 0,0-22 16,-21 0-16,21 0 0,-21 0 15,21 22-15,0-22 0,0 0 0,0 21 16,0-20-16,0-1 0,0 0 15,0 21-15,0-21 0,0 1 16,0-1-16,21 0 0,-21 0 0,21 0 16,-21 0-16,21 1 0,1-1 15,-22 0-15,21 0 0,0 0 0,0-21 16,-21 21-16,42-21 0,-20 22 16,-1-22-16,0 0 0,0 0 0,0 0 15,22 0-15,-22 0 0,0 0 16,21 0-16,-21 0 0,1 0 15,20 0-15,-21 0 0,21-22 0,-20 22 16,-1-21-16,21 21 0,-21-21 16,0 0-16,1 21 0,-1-21 0,0 0 15,0 21-15,0-22 0,0 22 16,1-21-16,-1 21 0,-21-21 16,21 21-16,-21-21 0,0 42 62,0 0-62,-21-21 16,21 21-16,-21-21 0,-1 22 15,1-1-15,0 0 0,0-21 16,21 21-16,-21-21 16,0 21-16,-1-21 0,-20 21 0,21-21 15,0 0-15,0 22 0,-1-22 16,1 0-16,-21 0 0,21 0 0,0 0 15,-1 0-15,-20 0 0,21 0 0,0 0 16,0 0-16,-22 0 0,22 0 16,0-22-16,0 22 0,-22-21 0,22 21 15,0-21-15,0 0 0,0 0 16,0 21-16,-1-21 0,1-1 0,0 1 16,0 0-16,21 0 15,0 0-15,0 0 0,-21-1 0,21-20 0,0 21 16,0-21-16,0 20 15,0 1-15,0-42 0,0 20 16,0 22-16,0-21 0,0 21 0,21 0 16,-21-22-16,0 22 0,21 0 15,0-21-15,0 20 0,-21 1 0,22 0 16,-1-21-16,0 21 0,0-1 16,21 1-16,-20 0 0,-1 0 0,21 0 15,-21 0-15,43-1 16,-43 1-16,21 0 0,1 0 15,-22 21-15,21 0 0,-21-21 16,22 21-16,-22 0 0,0 0 0,21 0 16,1 21-16,-22 0 0,0-21 15,-21 21-15,21 0 0,0 1 16,0-1-16,1 0 0,-22 0 0,0 0 16,21 0-16,-21 1 0,21-22 15,-21 21-15,0 0 16,-21-21 46,0 0-46,-1 0-16,22 21 16</inkml:trace>
  <inkml:trace contextRef="#ctx0" brushRef="#br0" timeOffset="-173172.56">13970 17695 0,'0'0'0,"0"-21"15,0 0-15,0 0 0,0 0 16,0 0 0,-21 21-1,0 0 1,21 21-16,0 0 15,0 0-15,0 0 0,-22 0 16,22 1-16,0-1 0,0 0 16,0 0-16,-21 21 0,21-20 15,0-1-15,0 0 0,0 0 0,0 0 16,0 0 0,0 1-16,0-1 15,0-42 32,0-1-31</inkml:trace>
  <inkml:trace contextRef="#ctx0" brushRef="#br0" timeOffset="-172708.83">13758 17336 0,'0'21'0,"0"0"16,0 0-16,0 0 15,21-21 1,1 0 0,-1 0-1,0-21-15,0 21 0,-21-21 16,21 0-16,-21 0 16,21 21-16,-21-22 0,0 1 15,0 0-15,0 0 16,-21 0-1,0 21-15,0 0 16,0 0-16,0 0 16,-1 21-1,22 0-15,0 0 16,-21-21-16,21 21 0,0 1 16,0-1-16,0 0 15,0 0-15,21 0 16,-21 0-16,22 1 0</inkml:trace>
  <inkml:trace contextRef="#ctx0" brushRef="#br0" timeOffset="-171829.19">14245 17759 0,'0'0'16,"0"21"-16,0 0 0,0 0 15,0 1-15,0-1 0,0 0 0,0 0 16,0 0-16,0 0 0,0 1 15,0-1-15,0 0 16,0 0-16,0 0 16,0-42 31,0 0-32,0 0-15,0 0 16,0-1-16,0 1 0,0 0 15,0 0-15,0 0 0,0 0 0,0-1 16,0 1-16,0 0 0,21 0 16,0 0-16,1 0 0,-1 21 0,0-22 15,0 1-15,0 21 0,0 0 16,1 0-16,-1 0 0,0 0 16,0 0-16,0 0 0,-21 21 15,21-21-15,-21 22 0,22-1 16,-22 0-16,0 0 0,0 0 15,0 0-15,0 1 0,0-1 16,0 0-16,0 0 0,0 0 0,0 0 16,0 1-16,0-1 15,0 0-15,-22-21 32,22-21-1,0 0-31,0-1 0,0 1 15,0 0-15,0 0 0,0-21 0,0 20 16,22 1-16,-22-21 16,21 21-16,0 0 0,0-1 0,-21 1 15,21 0-15,0 21 0,1 0 16,-22-21-16,21 21 0,0 0 16,0 0-16,-21 21 0,21 0 15,-21 0-15,0 1 0,21-1 16,-21 0-16,0 0 0,0 0 0,22 0 15,-22 1-15,0-1 0,0 0 16,0 0-16,0 0 0,0 0 16,0 1-16,-22-1 0,22 0 15,-21 0-15,21-42 63,0 0-63,0 0 15</inkml:trace>
  <inkml:trace contextRef="#ctx0" brushRef="#br0" timeOffset="-171388.6">14986 17632 0,'0'-21'16,"0"42"15,0 0-15,0 0-16,0 0 0,0 1 16,0-1-16,0 21 0,0-21 0,0 22 15,0-22-15,0 21 0,0-21 16,0 22-16,0-1 0,0 0 15,0-21-15,-21 22 0,21-1 16,-21 22-16,21-22 0,-22 0 0,22 22 16,0-22-16,0 22 0,-21-22 15,21 21-15,-21-20 0,21 20 16,-21-20-16,21-1 0,0 0 0,0 1 16,-21-1-16,21-21 0,0 21 15,0-20-15,0-1 0,0 0 0,0-42 47,0 0-31,0-1-16,21-20 0,-21 21 15,0-21-15,0-1 0,0 1 16,21 0-16</inkml:trace>
  <inkml:trace contextRef="#ctx0" brushRef="#br0" timeOffset="-170984.47">14880 17717 0,'0'0'0,"0"-22"0,0 1 0,0 0 16,21 21-16,0-21 15,1 0-15,-1 21 0,0-21 0,0-1 16,0 22-16,22 0 0,-22-21 15,0 21-15,0 0 0,0 0 16,0 0-16,1 0 0,20 21 0,-21 1 16,-21-1-16,21 0 0,0 0 15,-21 21-15,0-20 0,0-1 0,0 0 16,0 0-16,0 21 0,0-20 16,-21-1-16,0 0 0,0 0 0,0 0 15,0-21-15,-1 21 0,1 1 16,0-22-16,0 21 0,-21-21 15,20 0-15,1 0 16,0 21-16,0-21 16,21-21 15,0 0-15,21 21-16,0-22 0,0 1 15</inkml:trace>
  <inkml:trace contextRef="#ctx0" brushRef="#br0" timeOffset="-170629.6">15536 17187 0,'-21'0'31,"21"22"-15,0-1-16,0 21 0,0-21 0,0 0 15,-21 22-15,21-1 0,0 0 16,0 1-16,0-1 0,-21 0 16,21 1-16,0-1 0,0 0 15,0-20-15,0 20 0,0-21 0,0 21 16,-21-20-16,21-1 0,0 0 15,0 0-15,0-42 47,0 0-31,21 0-16</inkml:trace>
  <inkml:trace contextRef="#ctx0" brushRef="#br0" timeOffset="-169397.21">15579 17738 0,'0'0'0,"0"21"16,21-21 15,0 0-15,0 0-16,-21-21 0,21 21 15,0-21-15,1-1 0,-1 1 16,0 0-16,-21 0 0,0 0 16,21 0-1,-21-1-15,0 1 0,0 0 0,0 0 16,0 0-16,-21 21 31,0 0-31,0 0 16,21 21-16,0 0 0,-22 0 15,1 0-15,21 1 0,-21-1 0,21 0 16,0 0-16,0 21 0,0-20 16,0-1-16,0 0 0,0 0 0,0 0 15,0 0-15,0 1 0,0-1 16,21 0-16,0-21 16,1 21-16,-1-21 0,0 0 15,0 0 1,0 0-16,0 0 0,1-21 15,-1 0-15,0 21 0,-21-21 16,21-1-16,0 22 0,0-21 0,-21 0 16,22 0-16,-1 0 0,0 0 15,0-22-15,0 22 0,-21 0 0,21 0 16,1 0-16,-22-1 0,21 1 16,-21 0-16,0 0 15,0 42 16,0 0-15,0 0-16,0 1 16,0-1-16,0 0 0,0 0 0,0 0 15,0 0-15,0 1 0,0-1 16,0 0-16,-21 0 0,21 0 16,0 0-16,-22 1 15,22-1 1,0-42 15,0-1-15,0 1-1,0 0-15,0 0 0,0 0 0,0 0 16,0-22-16,0 22 0,0 0 16,0-21-16,0 20 0,22 1 0,-22 0 15,21 0-15,0 0 0,0 0 16,0-1-16,0 22 0,1 0 15,-1 0-15,0 0 0,0 0 16,0 0-16,0 22 0,1-1 16,-1-21-16,0 21 0,0 0 15,0 0-15,-21 0 0,21 1 0,-21 20 16,22-21-16,-22 0 0,0 0 16,0 22-16,0-22 0,0 0 0,0 0 15,0 0-15,0 1 16,0-1-16,0 0 15,0-42 32,0 0-47,0-1 16,0 1-16,0 0 0,0-21 16,0 21-16,0-1 0,0-20 15,0 21-15,0-21 0,21 20 0,0-20 16,0 21-16,0 0 0,0 0 15,1 21-15,-1-22 0,0 22 0,0 0 16,0 0 0,0 0-16,1 22 0,-1-22 15,-21 21-15,21 0 0,-21 0 16,0 0-16,0 0 0,0 1 0,0-1 16,0 0-16,0 0 0,0 0 15,0 0-15,0 1 0,0-1 0,0 0 16,-21 0-16,21 0 15,-21-21-15,21 21 16,-22-21-16,1 0 16,21-21-1</inkml:trace>
  <inkml:trace contextRef="#ctx0" brushRef="#br0" timeOffset="-168157.9">16764 17695 0,'0'22'16,"21"-22"15,0-22-15,0 1-16,1 21 0,-1-21 16,0 0-16,0 0 0,0 0 15,0-1-15,1 1 0,20 0 16,-42 0-16,21 0 0,0 0 0,0-1 15,-21 1-15,22 21 0,-22-21 16,0 0-16,0 0 0,0 0 16,-22 21-1,1 0-15,0 0 0,0 0 0,0 0 16,0 0-16,-1 0 0,1 21 16,0 0-16,0 0 0,0 0 15,21 0-15,0 22 0,0-22 16,0 21-16,0-21 0,0 1 0,0 20 15,0-21-15,0 0 0,0 0 16,0 1-16,0-1 0,0 0 0,0 0 16,21-21-16,0 21 0,0-21 15,0 0-15,1 0 0,-1 0 16,0 0-16,0 0 0,0 0 0,0 0 16,22 0-16,-22 0 15,0-21-15,0 0 0,22 0 0,-22 0 16,0-1-16,21 1 0,-21 0 15,1 0-15,-1 0 0,-21-22 0,21 22 16,-21 0-16,21 0 0,-21-21 16,0 20-16,0 1 0,0 0 31,0 42-15,0 0-1,0 1-15,0-1 0,0 0 16,0 0-16,0 0 15,0 0-15,0 1 0,0-1 0,0 0 16,0 0-16,0 0 0,0 0 16,0 1-16,0-1 0,0 0 15,0 0 1,0 0-16,-21-21 31,21-21-15,0 0-16,0 0 0,0 0 15,0-1-15,0 1 16,0 0-16,0-21 0,21 21 0,0-1 16,0 1-16,-21 0 15,22-21-15,-1 21 0,21-1 0,-21 1 16,0 21-16,1-21 0,20 0 16,-21 21-16,0 0 0,0-21 0,22 21 15,-22 0-15,0 0 0,0 0 16,0 0-16,-21 21 0,22 0 0,-22 0 15,21-21-15,-21 21 0,0 1 16,0-1-16,0 21 0,0-21 0,0 0 16,0 1-16,0-1 0,0 21 15,0-21-15,0 0 0,0 1 0,0-1 16,0 0-16,0 0 0,0 0 16,0 0-16,-21-21 15,21 22-15,0-44 47,0 1-47,0 0 0,0 0 16,0 0-16,21 0 0,-21-22 0,21 22 15</inkml:trace>
  <inkml:trace contextRef="#ctx0" brushRef="#br0" timeOffset="-167777.11">18267 16955 0,'0'0'0,"-21"0"16,-1 0-16,1 0 16,0 21-1,21 0-15,0 21 16,-21-21-16,21 1 0,0 20 15,0-21-15,0 21 16,0-20-16,0 20 0,0-21 0,0 21 0,0 1 16,0-22-16,-21 21 0,21-21 15,0 22-15,-21-1 0,21-21 16,0 22-16,0-22 0,-22 0 16,22 0-16,-21 21 0,21-20 0,0-1 15,0 0-15,0 0 16,0 0-1,0-42 1,0 0 0,21 0-16,-21 0 0,22-1 15,-1 22-15</inkml:trace>
  <inkml:trace contextRef="#ctx0" brushRef="#br0" timeOffset="-167129.6">18648 17378 0,'0'0'0,"0"-21"16,0 0 0,0-1-16,-21 22 46,-1 0-46,1 0 0,0 22 16,21-1-16,-21-21 0,0 21 16,21 0-16,-21 0 0,21 0 0,-22-21 15,22 22-15,-21-1 0,21 0 16,0 0-16,0 0 16,0 0-1,21-21 1,1 22-16,-1-22 15,0 0-15,0 0 16,0 0-16,-21 21 0,21-21 16,1 0-1,-1 0-15,-21 21 16,21-21-16,-21 21 16,21-21-16,0 21 0,-21 0 15,0 1 1,0-1-16,0 0 15,0 0-15,-21-21 16,21 21-16,-21-21 0,0 0 0,21 21 16,-21-21-16,-1 0 0,1 0 15,0 0-15,21 22 0,-21-22 0,0 0 16,0 0-16,-1 0 16,1 0-16,0 0 0,0 0 15,0 0 1,0 0-16,-1 0 0,22-22 31,0 1-15,0 0-1,0 0-15,0 0 16,22 0-16</inkml:trace>
  <inkml:trace contextRef="#ctx0" brushRef="#br0" timeOffset="-166505.42">17886 17060 0,'-21'0'16,"42"0"31,0 0-47,0 0 15,0 0-15,0 0 0,1 0 0,20 0 0,-21-21 16,21 21-16,-20 0 15,20-21-15,0 21 0,1-21 0,-22 21 16,21 0-16,0-21 0,-20 21 16,20 0-16,-21 0 0,21-21 0,-20 21 15,-1 0-15,0 0 0,0 0 16,0 0-16,0 0 16,-42 0 93</inkml:trace>
  <inkml:trace contextRef="#ctx0" brushRef="#br0" timeOffset="-161341.75">15663 18288 0,'-21'0'0,"0"-21"0,0 21 16,0 0-16,-1 0 0,1 0 15,0 0 1,0-21-16,0 21 15,0 0 1,-1 0 0,44 0 31,-1 0-47,0 0 0,0 0 15,0 0-15,0 0 0,22 0 0,-1 0 16,-21 0-16,22-21 0,-1 21 15,21 0-15,-20 0 0,20-22 16,1 22-16,20 0 0,1 0 16,-21 0-16,20 0 0,1 0 15,-22-21-15,1 21 0,21 0 16,-22 0-16,-21 0 0,22 0 0,-22 0 16,22 0-16,-22 0 0,0 0 15,22 0-15,-22 0 0,-21 0 16,22 0-16,-1 0 0,-21 0 0,22 0 15,-22 0-15,0 0 0,0 0 16,0 0 0,-42 0 31,0 0-47,0 0 0,0 0 15,-22-21-15,22 21 0,-21 0 16,-1 0-16</inkml:trace>
  <inkml:trace contextRef="#ctx0" brushRef="#br0" timeOffset="-160833.31">15727 18352 0,'-21'21'0,"-1"-21"16,22 21 0,-21-21-16,42 0 46,1 0-30,-1 0-16,21 0 0,0 0 0,1 0 16,20 0-16,1 0 0,-1 0 15,22-21-15,0 0 0,20 21 16,-20-22-16,0 22 0,-1-21 0,1 0 16,0 21-16,-1-21 0,1 21 15,-21 0-15,20 0 0,1 0 16,-22-21-16,1 21 0,-22 0 0,22 0 15,-22 0-15,0 0 0,1 0 16,-22 0-16,0 0 0,0 0 16,0 0-16,1 0 0</inkml:trace>
  <inkml:trace contextRef="#ctx0" brushRef="#br0" timeOffset="-143952.39">21061 11070 0</inkml:trace>
  <inkml:trace contextRef="#ctx0" brushRef="#br0" timeOffset="-142956.58">21061 11091 0,'0'-21'16,"21"21"-1,0-21 1,-21 0 0,0 0-1,0 0 1,0-1 0,0 1-1,0 0 1,-21 21-16,0 0 0,0-21 15,-1 21-15,1 0 16,0 0-16,0-21 16,0 21-16,0 0 15,-1 0-15,1 0 0,0 0 16,0 0-16,0 0 16,-22 0-16,22 21 0,0-21 15,0 0-15,-21 21 0,20-21 16,1 21-16,0-21 0,0 21 0,-21-21 15,20 22-15,1-22 0,0 21 16,0 0-16,0-21 0,0 0 16,21 21-16,0 0 0,-22-21 15,22 21-15,0 1 16,0-1-16,-21 0 0,21 0 16,0 0-16,0 0 0,0 1 15,0-1-15,0 21 0,0-21 0,0 0 16,0 1-16,0-1 0,-21 0 15,21 0-15,0 21 0,0-20 0,0-1 16,-21 0-16,21 0 0,0 0 16,0 0-16,0 1 0,0-1 0,0 0 15,0 0-15,0 0 0,0 0 0,0 1 16,0-1-16,0 0 0,21 0 16,-21 0-16,21 0 0,-21 1 0,21-1 15,-21 0-15,22 0 16,-22 0-16,21 0 0,0 1 15,-21-1-15,21-21 0,0 21 0,-21 0 0,21 0 16,22 0-16,-22-21 16,0 22-16,0-22 0,0 0 15,1 0-15,-1 0 0,0 0 16,0 0-16,0 0 0,0 0 0,22 0 16,-22 0-16,0 0 0,0 0 15,0 0-15,22-22 0,-22 1 16,0 0-16,21 21 0,-20-21 0,-1 0 15,0 0-15,0 21 0,0-22 16,43-20-16,-64 21 16,21 21-16,-21-21 15,21 21 1</inkml:trace>
  <inkml:trace contextRef="#ctx0" brushRef="#br0" timeOffset="-142172.67">20934 13356 0,'0'0'0,"0"-21"16,0 0 0,0 0-16,0 0 0,0-1 15,0 1-15,0 0 0,0 0 16,0 0-16,0 0 16,0-1-1,0 44 16,0-1-31,0 0 0,0 0 16,0 0-16,0 0 0,0 22 0,0-22 16,0 21-16,0 1 15,0-1-15,0 0 0,0 1 0,0-1 16,0 0-16,0 22 0,0-22 0,0 22 16,0-22-16,0 21 0,0-20 15,0 20-15,0-20 0,0 20 0,-21 1 16,21-22-16,0 21 0,-22 1 15,22-1-15,0-20 0,0 20 0,0 1 16,-21-22-16,21 0 0,0 1 0,-21-1 16,21 0-16,0-20 0,0 20 15,0-21-15,0 0 0,0 0 16,0-42 15,0 0-15,0 0-16,0-21 15,0 20-15,0 1 0,0-21 0,0 0 16,0-1-16,0 1 0,0 0 0,0-22 16</inkml:trace>
  <inkml:trace contextRef="#ctx0" brushRef="#br0" timeOffset="-141464.7">20891 13060 0,'0'-21'16,"0"42"-16,-21-42 15,21 42-15,-21 0 16,0-21-16,21 21 0,-21 0 0,21 22 15,-21-22-15,-1 0 16,1 21-16,0 1 0,0-1 0,0 0 16,0 1-16,-1-1 0,1 0 15,0 1-15,0-1 0,-21 43 16,20-43-16,1-21 0,0 22 16,0-22-16,21 0 0,0 0 0,0 0 15,-21-21-15,21 21 0,0-42 47,0 0-31,21 0-16,-21 0 0,21-22 0,0 22 15,0-21-15,1 0 0,-1-1 16,0 1-16,0 0 0,0-1 0,22 1 16,-22 0-16,0-22 0,21 22 15,-21-1-15,1-20 0,-1 21 16,21-1-16,-21 22 0,22-85 15,-22 85-15,0 0 16,-21 0-16,0 0 0,21 21 16,0 0-1,-21 21-15,0 21 0,0-21 16,0 22-16,21-1 0,-21 0 16,22 1-16,-22-1 0,0 21 0,0-20 15,21-1-15,-21 22 0,21-22 0,-21 0 16,21 1-16,-21-1 0,0-21 15,21 21-15,-21 1 0,0-22 16,0 0-16,21 0 0,-21 0 16,0 1-16,22-1 0,-22 0 15,0 0 1</inkml:trace>
  <inkml:trace contextRef="#ctx0" brushRef="#br0" timeOffset="-140676.58">20997 15558 0,'0'0'0,"0"-22"0,0 1 16,0 0-16,0 0 15,0 0-15,0 0 16,0 42 15,0 0-31,0 0 16,0 0-16,0 0 0,0 22 16,0-22-16,0 21 0,0-21 0,-21 22 15,21-1-15,0 0 0,0 1 16,0 20-16,-21-20 0,21 62 15,0-62-15,0-1 0,0 0 16,0 1-16,0-22 0,0 21 0,-21 1 16,21-1-16,0-21 0,0 0 15,0 0-15,0 1 16,-21-22 15,21-22 0,0 1-31,-22 0 16,22 0-16,-21 0 0</inkml:trace>
  <inkml:trace contextRef="#ctx0" brushRef="#br0" timeOffset="-140181.86">20362 16425 0,'0'0'16,"0"22"-16,-21-1 0,21 0 15,0 0-15,0 0 0,0 0 0,0 1 16,0-1-16,0 0 0,0 0 0,0 0 15,21 0-15,0 1 16,1-22-16,-1 21 0,0 0 0,0 0 0,0 0 16,22-21-16,-22 21 15,0-21-15,85 43 16,-64-43-16,-21 0 0,22 0 16,-1 0-16,0 0 0,-21 0 0,22 0 15,-1 0-15,-21 0 0,22-21 0,-1-1 16,-21 22-16,21-21 0,-20 0 15,20 21-15,-21-21 0,21 0 0,-20 0 16,20 21-16,-21-22 0,0 1 16,0 21-16,1-21 0,-1 0 0,21 21 15,-42-21 1,21 21-16,0-21 0,-21-1 31,0 1-15,0 0-16,0 0 15,0 0-15,-21 0 16,0 21-16,21-22 0</inkml:trace>
  <inkml:trace contextRef="#ctx0" brushRef="#br0" timeOffset="-139592.93">20510 15621 0,'22'0'47,"-1"0"-47,0 0 0,0-21 15,0 21-15,22 0 16,-22-21-16,0 21 0,21-21 0,-21 21 16,22-22-16,-22 22 0,21-21 15,-21 21-15,22 0 0,-1-21 16,-21 0-16,0 21 0,1 0 0,20 0 16,-21-21-16,0 21 0,0 0 15,1 0-15,-1-21 0,0 21 31,-21 21 48,21-21-64</inkml:trace>
  <inkml:trace contextRef="#ctx0" brushRef="#br0" timeOffset="-138732.81">22796 12721 0,'0'-21'16,"0"0"-1,0 42 32,0 0-47,22 0 0,-1 1 16,0-1-16,0 21 0,0-21 0,22 22 15,-22-1-15,0-21 0,21 21 16,-21 1-16,22-1 0,-22 0 0,0-20 16,21 20-16,-20-21 0,-1 21 15,0-20-15,21 20 0,-21-21 16,1 0-16,-1 0 0,0 1 0,0-1 16,0 21-16,0-21 0,1-21 15,-22 21-15,21 1 0,-21-1 0,21-21 16,-21 21-16,0 0 15,21-21-15,-21-21 47,0 0-47,0 0 16,-21-1-16,21 1 16,0 0-16,0 0 0,-21 0 15</inkml:trace>
  <inkml:trace contextRef="#ctx0" brushRef="#br0" timeOffset="-138221.1">23664 12573 0,'0'-21'0,"-21"21"47,0 21-31,0 0-16,0 0 0,-1 1 15,-20-1-15,21 21 0,0-21 16,-22 22-16,1-1 0,0 0 0,-1 1 16,1-1-16,0 0 0,-1 1 15,1-1-15,0 21 0,-22-20 16,22-1-16,0 0 0,-22 1 0,22-1 16,-1 0-16,1 1 0,0-22 15,-1 21-15,22-21 0,0 22 0,-21-22 16,21 0-16,-1 0 0,22 0 15,-21 1-15,0-22 16,21 21-16,0-42 63,21 21-63,0-22 0,-21 1 15,22 21-15,-1-21 0,0 21 16</inkml:trace>
  <inkml:trace contextRef="#ctx0" brushRef="#br0" timeOffset="-137344.3">23770 14161 0,'0'0'0,"-21"0"16,21-22-16,21 44 47,-21-1-32,0 0-15,0 0 16,0 21-16,0-20 0,0-1 16,0 0-16,0 21 0,0-21 15,0 22-15,0-22 0,0 0 16,0 21-16,0-20 0,0-1 0,0 0 15,0 0-15,0 0 0,0 0 16,-21-21-16,21 22 0,-21-22 16,21-22 15,0 1-31,0 0 0,0 0 16,-21 0-16,21 0 0,0-22 15,0 22-15,0 0 0,0-21 0,0 20 16,21-20-16,0 21 0,0-21 15,0 20-15,0 1 0,1 0 16,-1 0-16,21 0 0,-21 0 0,0-1 16,22 22-16,-22 0 0,0-21 15,21 21-15,-20 0 0,-1 0 0,0 0 16,0 0-16,0 21 0,0-21 0,1 22 16,-22-1-16,0 0 0,21 0 15,-21 21-15,0-20 0,0-1 0,0 21 16,0-21-16,0 0 0,0 1 15,0 20-15,0-21 0,0 0 0,-21 0 16,21 1-16,0-1 0,-22 0 16,1-21-1,21 21-15,-21-21 0,21-21 47,0 0-47,0 0 0,0-1 16</inkml:trace>
  <inkml:trace contextRef="#ctx0" brushRef="#br0" timeOffset="-136865.58">24596 14097 0,'0'0'0,"-22"0"0,1 0 0,0 21 16,0 0-16,0-21 16,21 22-16,-21-1 0,-1 0 0,22 21 15,-21-21-15,21 1 0,0 20 16,-21-21-16,21 21 0,0-20 0,-21-1 16,21 0-16,0 21 0,0-21 0,0 1 15,0-1-15,0 0 16,21-21-16,0 0 0,-21 21 15,21-21-15,1 0 0,-1 0 0,0 0 16,0-21-16,0 21 16,0-21-16,1 0 0,-1-1 0,0 1 15,-21 0-15,21 0 0,0 0 16,-21 0-16,21-1 0,-21-20 0,0 21 16,0-21-16,0 20 0,0 1 0,0 0 15,0-21-15,0 21 16,-21-1-16,0 1 0,0 21 0,0 0 15,0 0-15,-1 0 16,1 0-16,0 0 16,21 21 15,21-21-15,0 0-16</inkml:trace>
  <inkml:trace contextRef="#ctx0" brushRef="#br0" timeOffset="-136455.8">25082 13695 0,'0'0'0,"0"-21"16,0 42 31,0 0-47,0 0 0,0 0 0,0 1 15,0 20-15,0-21 0,0 21 16,0-20-16,0 20 0,0-21 0,0 21 16,0 1-16,-21-22 0,21 21 15,0-21-15,0 22 0,-21-22 16,21 21-16,0-21 0,0 22 0,0-22 0,0 0 15,0 0-15,0 22 0,0-22 16,0 0-16,0 0 16,0 0-16,21-21 31,0 0-31,1 0 0,-1-21 16,0 0-16,0 0 0,0 21 15,-21-21-15,21-1 0,1-20 16,-1 21-16,0 0 0,-21 0 0</inkml:trace>
  <inkml:trace contextRef="#ctx0" brushRef="#br0" timeOffset="-136165.47">25125 13970 0,'0'0'0,"-21"0"0,21-21 47,21 21-47,0 0 0,0 0 16,0 0-16,0-21 0,1 21 0,-1-21 15,0 21-15,0 0 0,0-22 0,22 22 16,-22 0-16,0-21 0,21 21 16,-21 0-16,1 0 0,-1-21 15,0 21-15,0 0 0,0 0 16,0 0-16,-21-21 0,22 21 0</inkml:trace>
  <inkml:trace contextRef="#ctx0" brushRef="#br0" timeOffset="-135515.93">24447 15325 0,'0'0'0,"0"-21"16,-21 21-16,21 21 31,0 0-31,0 0 0,0 0 15,0 22-15,0-1 0,0 0 16,0 1-16,0 20 0,0-21 0,0 22 16,0-22-16,0 22 0,0-1 15,0 1-15,0-22 0,0 22 0,0-22 16,-21 0-16,21 22 0,-21-43 16,21 21-16,-21-21 0,21 22 15,0-22-15,-21 0 0,21 0 0,-22-21 16,22-21 31,-21 0-47,0 0 0,21 0 15,0-22-15,0 22 0,-21 0 16</inkml:trace>
  <inkml:trace contextRef="#ctx0" brushRef="#br0" timeOffset="-135166.14">24193 15515 0,'0'0'16,"0"-21"-16,0 0 0,0 0 0,0 0 15,0-1-15,22 1 0,-1 0 16,0 0-16,0 0 0,0 0 16,22-1-16,-1 1 0,0 0 0,1 0 15,-1 0-15,0 21 0,1 0 16,-1 0-16,0 0 0,1 0 0,-1 0 15,0 21-15,-21 0 0,22 0 0,-22 22 16,-21-22-16,0 0 0,0 21 16,0-21-16,0 1 0,0 20 0,-21-21 15,0 0-15,-1 0 0,1 1 16,0-1-16,-21 0 0,21 0 0,-22 0 16,22-21-16,0 21 0,0-21 15,0 22-15,-1-22 0,1 0 16,21-22 15,0 1-31,0 0 0,21 21 16,1-21-16</inkml:trace>
  <inkml:trace contextRef="#ctx0" brushRef="#br0" timeOffset="-134696.89">25104 15198 0,'0'0'0,"0"-21"16,-22 42 15,22 0-31,0 0 0,-21 0 16,21 0-16,-21 1 0,21-1 0,-21 0 15,21 21-15,0-21 0,0 22 0,0-22 16,0 0-16,-21 21 0,21-20 15,0-1-15,0 0 0,0 0 0,0 0 16,0 0-16,0 1 16,21-22-16,0 0 0,0 0 15,0 0-15,1 0 16,-1 0-16,0-22 0,-21 1 16,21 21-16,0-21 0,0 0 0,1 0 15,-22-22-15,0 22 0,21 0 16,-21-21-16,21-1 0,-21 22 0,0-21 15,0 21-15,0-22 0,0 22 16,0-21-16,0 21 0,0 0 16,-21 21-16,21-22 0,-21 22 0,-1 0 15,1 0 1,21 22-16,-21-1 0,0 0 16,21 0-16,0 0 15,0 0-15,0 1 16,0-1-1,21-21-15</inkml:trace>
  <inkml:trace contextRef="#ctx0" brushRef="#br0" timeOffset="-134205.39">25739 15155 0,'0'0'15,"0"-21"1,-22 21 0,1 0-16,0 0 0,0 0 0,0 21 15,0-21-15,-1 22 0,1-22 16,0 21-16,21 0 0,-21 0 0,0 0 16,0-21-16,21 21 0,0 1 0,0-1 15,0 0-15,0 0 16,0 0-1,21-21-15,0 0 16,0 21-16,0-21 0,0 22 0,1-22 16,-1 21-16,0-21 0,0 21 15,0-21-15,0 21 0,-21 0 16,22 0-16,-22 1 16,0-1-16,-22 0 15,1 0-15,0-21 0,0 21 16,0-21-16,-22 21 0,22-21 15,0 0-15,-21 0 0,21 22 0,-1-22 16,1 0-16,0 0 0,0 0 0,0 0 16,0 0-16,-1 0 0,22-22 15,-21 1-15,21 0 32,0 0-1,21 21-31,1-21 15</inkml:trace>
  <inkml:trace contextRef="#ctx0" brushRef="#br0" timeOffset="-133645.68">26183 15219 0,'0'0'0,"21"-21"16,-21 0-16,0-1 0,0 1 16,-21 21-1,0 0 1,0 0-16,0 0 0,-1 0 0,1 21 16,0 1-16,21-1 0,-21 0 15,0 0-15,0-21 0,-1 21 0,1 0 16,21 1-16,0-1 0,0 0 15,0 0-15,0 0 0,0 0 16,0 1-16,21-22 16,1 21-1,-1-21-15,0 0 0,0 0 0,-21 21 16,21-21-16,0 0 0,1 0 16,-1 21-16,0-21 0,0 0 0,-21 21 15,0 0-15,21-21 0,-21 22 16,0-1-16,0 0 15,0 0 1,-21-21-16,0 21 0,0-21 16,0 21-16,-1-21 0,1 0 0,0 0 15,0 22-15,0-22 0,-22 0 16,22 0-16,0 0 0,0 0 0,0 0 16,0 0-16,-1 0 15,1 0-15,0-22 0,0 22 16,21-21-1,0 0 1,0 0 0,21 21-16,-21-21 0,21 21 0,0-21 15,1 21-15,-1-22 0</inkml:trace>
  <inkml:trace contextRef="#ctx0" brushRef="#br0" timeOffset="-133349.84">26352 15304 0,'0'21'16,"0"0"-16,0 0 16,0 0-16,0 0 0,0 1 0,0-1 15,0 0-15,0 0 0,0 0 16,0 0-16,0 1 0,0-1 15,0 0-15,-21 0 0,21 0 16,-21-21-16,21 21 16,0-42 31,0 0-47,0 0 15,0 0-15</inkml:trace>
  <inkml:trace contextRef="#ctx0" brushRef="#br0" timeOffset="-133148.96">26352 15177 0,'-42'-22'16,"42"44"46,21-22-46,0 0-1</inkml:trace>
  <inkml:trace contextRef="#ctx0" brushRef="#br0" timeOffset="-132534.05">26670 15050 0,'-21'21'32,"21"0"-32,0 0 15,0 0-15,0 0 0,0 22 0,-21-22 16,21 0-16,0 0 0,0 22 15,0-22-15,0 0 0,0 0 0,0 21 16,0-20-16,0-1 0,0 0 16,0 0-16,-22 0 0,22 0 15,0 1-15,-21-22 16,21 21 0,-21-21 15,21-21-31,0-1 15,0 1-15,0 0 16,0 0-16,0 0 0,21 0 0,0-1 16,1 1-16,-1 0 0,0 21 15,-21-21-15,21 0 0,21 21 16,-20 0-16,-1 0 0,0 0 0,0 0 16,0 0-16,0 0 0,1 0 15,-1 21-15,0 0 0,0-21 16,-21 21-16,0 0 0,0 1 0,0-1 15,0 0-15,0 0 0,0 0 16,0 0-16,0 1 0,-21-22 0,0 21 16,0 0-16,-1 0 15,1-21-15,0 0 0,21 21 0,-21-21 16,0 0-16,0 0 0,-1 0 16,1 0-1,0 0-15,0 0 16,0-21-1,21 0 1,0 0-16,0 0 16,0-1-16</inkml:trace>
  <inkml:trace contextRef="#ctx0" brushRef="#br0" timeOffset="-132157.27">27220 14880 0,'0'0'0,"0"21"32,0 1-17,0-1-15,0 0 0,0 0 16,0 21-16,0-20 0,0-1 15,0 21-15,0-21 0,0 22 0,0-1 16,0-21-16,0 21 0,0-20 16,0 20-16,0-21 0,0 0 0,0 0 15,0 22-15,0-22 0,0 0 16,0 0-16,0 0 16,-21 1-16,21-1 0,0 0 31,0-42 16,21 0-47,0-1 15</inkml:trace>
  <inkml:trace contextRef="#ctx0" brushRef="#br0" timeOffset="-131648.56">27411 15409 0,'21'0'0,"0"0"16,0 0 0,0 0-16,-21-21 0,22 0 15,-1 21-15,-21-21 16,21 21-16,-21-21 0,21 21 0,-21-21 15,21-1-15,-21 1 16,0 0-16,0 0 16,0 0-16,-21 21 31,0 0-31,0 0 16,0 21-16,-1 0 15,1 0-15,0-21 0,0 21 0,21 1 16,-21-1-16,21 21 0,-21-21 15,-1 0-15,22 1 0,0-1 0,0 0 16,0 0-16,0 0 0,0 0 16,0 1-16,0-1 0,0 0 0,0 0 15,22 0-15,-1-21 16,0 0-16,0 0 16,0 0-16,0 0 0,1 0 15,-1 0-15,0 0 0,0 0 16,0 0-16,0 0 0,1 0 15,-1 0-15,0-21 0,-21 0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23:25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4868 0,'0'0'0,"0"-21"0,22 0 0,-22-296 15,0-86-15,0-20 0,0 84 0,0 43 16,0 63-16,0 43 0,0 63 16,0 21-16,0 21 0,0 22 0,0 20 15,0 1-15,0 21 0,21 0 16,-21 0-16,0-1 0,0 1 31,0 0 16</inkml:trace>
  <inkml:trace contextRef="#ctx0" brushRef="#br0" timeOffset="2691.44">5567 1905 0,'-21'0'16,"-1"0"-16,1 0 0,0 0 15,0 21-15,0-21 16,0 21-16,-1-21 0,1 22 16,0-22-16,21 21 15,-21-21-15,21 21 16,21-21 46,-21 21-62,21-21 16,0 0-16,1 0 16,-1 21-16,0-21 15,0 0-15,0 0 0,0 0 16,1 0-16,-1 0 0,21 0 0,-21 0 16,0 0-16,22 0 0,-1 0 15,-21 0-15,22 0 0,-22 0 16,21 0-16,0 0 0,-20 0 0,20 0 0,-21 0 15,21 0-15,1 0 0,-1 0 16,-21 0-16,22 0 0,-1 0 16,0 0-16,22 0 0,-22 0 15,22 0-15,-1 0 0,-21 0 0,22 0 16,-1 0-16,-20 0 0,20 0 16,1 0-16,-1 0 0,-20 0 0,20 0 15,-21 0-15,22 0 0,-22 0 16,1 0-16,-1 0 0,0 0 0,1 0 15,20 0-15,-21 0 0,1 0 16,-1 0-16,0 0 0,22 0 16,-22 0-16,1 0 0,-1 0 0,0 0 0,-21 0 15,22 0-15,-1 0 16,-21 0-16,22 0 0,-22 0 0,21 0 16,-21 0-16,0 0 0,22 0 15,-22 0-15,0 0 0,0 0 0,0 0 16,1 0-16,-1-21 15,0 21-15,0 0 16,0 0-16,-21 21 94,0 0-94,-21 1 15,21-1-15,0 0 16,-21-21-16,21 21 16,0 0-16,-21 0 0,21 1 0,-21-1 15,-1 0-15,22 0 16,0 0-16,0 0 0,0 1 0,-21-1 16,21 0-16,0 0 0,0 0 15,0 0-15,0 22 0,0-22 0,0 21 16,0 1-16,0-22 0,0 21 15,0 0-15,0 1 0,0-1 16,0-21-16,0 22 0,0-1 0,0 0 16,-21 1-16,21-1 0,0 0 15,0 1-15,0-1 0,0 0 0,0 1 16,0-1-16,0 0 0,0 1 0,0-1 16,0 0-16,0 1 0,0-1 15,0-21-15,0 21 0,0 1 0,0-1 16,-21-21-16,21 22 0,0-22 15,-21 21-15,21-21 0,0 0 0,0 22 16,0-22-16,0 0 0,-21 21 0,21-20 16,0 20-16,0-21 15,-22 21-15,22-20 0,0-1 0,0 21 16,0-21-16,0 22 0,-21-22 0,21 0 16,-21 21-16,21-21 0,0 1 15,0-1-15,0 21 0,0-21 0,-21 0 16,21 1-16,0-1 0,0 0 15,0 0-15,0 0 0,-21-21 0,21 21 16,0 1-16,0-1 0,0 0 16,0 0-16,0 0 15,-21 0-15,21 1 16,0-1-16,-22-21 31,22 21-31,0 0 16,0 0 15,-21-21 16,0 21-47,0-21 16,0 0-1,0 0-15,-1 0 0,1 0 0,-21 0 16,21 0-16,0 0 0,-1 0 15,-20 0-15,21 0 16,-21 0-16,-1 0 0,22 0 0,-21 0 16,21 0-16,-1 0 0,-20 0 0,21 0 15,0 0-15,-22 0 0,22 0 16,0 0-16,-21-21 0,21 21 0,-22 0 16,1 0-16,21 0 0,-22 0 15,1-21-15,0 21 0,-1 0 0,22 0 16,-21 0-16,0 0 0,-1-21 0,1 21 15,0 0-15,20 0 0,-20 0 16,0 0-16,21 0 0,-22-21 0,22 21 16,-21 0-16,21-21 15,-22 21-15,22 0 0,-21 0 0,21 0 16,-22 0-16,22 0 0,-21-22 0,21 22 16,-22 0-16,22 0 0,0 0 15,0 0-15,0 0 0,-1 0 0,1 0 16,0 0-16,0 0 0,0 0 15,0 0-15,-1 0 0,1 0 0,0 0 16,0 0-16,0 0 0,0 0 0,-1 0 16,1 0-16,0 0 0,0 0 15,0 0-15,0 0 0,-1 0 0,1 0 16,0 0-16,0 0 0,0 0 16,-22 0-16,22 0 0,0 0 15,0 0-15,0 0 0,0 0 0,-1 0 16,1 0-16,0 0 0,0 0 15,0 0-15,0 0 16,-1 0 0,1 0-16,0 0 15,42 0 63,0-21-78,1 0 16,-1 0-16</inkml:trace>
  <inkml:trace contextRef="#ctx0" brushRef="#br0" timeOffset="3492.41">7451 1207 0,'0'0'0,"0"-22"15,0 1-15,0 0 16,0 0-16,0 0 16,0 42 30,0 0-30,0 0-16,-22 0 0,22 22 0,-21-22 16,21 21-16,0-21 0,0 22 15,0-22-15,-21 21 0,21-21 16,0 22-16,0-22 0,-21 21 16,21-21-16,0 22 0,0-22 0,0 0 15,0 21-15,0-20 0,0-1 16,0 0-16,0 0 0,0 0 15,-21-21 32,21-21-47,0 0 16</inkml:trace>
  <inkml:trace contextRef="#ctx0" brushRef="#br0" timeOffset="3859.9">7027 1715 0,'0'21'15,"0"-42"-15,0 63 0,0-21 0,0 0 16,0 0-16,0 1 15,21-1-15,-21 0 16,22-21-16,-1 0 0,21 21 16,-21-21-16,0 0 0,1 0 0,20 0 15,-21 0-15,21 0 0,-20 0 16,20 0-16,-21 0 0,21 0 0,1 0 16,-22-21-16,0 21 0,21-21 15,-20 21-15,-1-21 0,0 21 16,0-22-16,0 1 15,-21 0-15,0 0 16,0 0-16,0 0 16,0-1-16,0 1 15,0 0-15,0 0 0</inkml:trace>
  <inkml:trace contextRef="#ctx0" brushRef="#br0" timeOffset="4232.68">7239 1122 0,'0'-21'15,"21"21"-15,0-21 16,0-1-16,1 22 0,-1-21 16,21 21-16,-21-21 0,22 21 0,-1-21 15,-21 21-15,21 0 0,43-21 16,-64 21 0,0 0-16,1-21 0,-1 21 0,0 0 15,-21 21 32,0 0-31,0 0-16,21-21 15,-21 21-15,21 0 0</inkml:trace>
  <inkml:trace contextRef="#ctx0" brushRef="#br0" timeOffset="5156.62">8064 1524 0,'0'0'16,"0"-21"-16,0 42 62,0 0-62,0 0 0,0 1 16,0-1-16,0 0 0,0 0 0,0 0 15,0 0-15,-21 1 0,21 20 16,0-21-16,0 0 0,0 0 16,0 22-1,0-22-15,0-42 47,0 0-47,21-1 0,-21 1 16,22 0-16,-22 0 0,21-21 0,-21 20 15,0-20-15,0 21 16,0-21-16,0 20 0,0-20 0,0 21 16,21 0-16,-21 0 0,0-1 15,0 1-15,0 42 32,0 1-32,0-1 15,0 21-15,-21-21 0,21 0 0,-21 22 16,21-1-16,0-21 0,-22 0 15,22 22-15,0-22 0,-21 0 0,21 0 16,0 0-16,0 1 16,0-44 15,0 1-31,21 0 16,-21 0-16,22-21 15,-22 20-15,0 1 0,0-21 0,0 21 16,0-43-16,21 22 15,-21 21-15,0 0 0,0 42 47,0 0-47,0 0 0,0 0 0,0 22 16,-21-22-16,21 0 0,0 21 16,0-21-16,-22 22 0,22-22 15,0 0-15,-21 0 0,21 0 16,0 1-16,0-1 0,0 0 0,0 0 15,-21-21 64,0 0-79</inkml:trace>
  <inkml:trace contextRef="#ctx0" brushRef="#br0" timeOffset="6527.82">5207 8022 0,'0'0'0,"0"-21"16,0 0-16,0 0 16,0 0-16,0-1 15,0 1-15,0 0 16,0 0-16,0 0 31,-21 21 0,21 21-31,0 0 16,0 0-16,-21 22 0,21-22 16,0 21-16,0 0 0,0 1 15,0 20-15,0-20 0,0 20 0,0-21 16,0 22-16,-22-1 0,22 1 0,0-22 16,0 22-16,-21-1 0,21 1 15,0-1-15,0 1 0,0-1 0,-21 1 16,21-1-16,-21-20 0,21 20 15,0-21-15,-21 22 0,21-22 0,-21 1 16,21 20-16,-22-21 0,22 1 0,0-1 16,0-21-16,-21 22 15,21-1-15,-21 0 0,21-21 0,0 22 16,-21-22-16,21 21 0,0-21 0,0 22 16,0-22-16,0 0 0,0 0 15,0 0-15,-21-21 0,21 22 0,0-1 16,0 0-16,-21-21 62,21-21-46,0 0 0,0-1-16,0 1 0,0-21 0,0 0 15,0 20-15,0-41 0</inkml:trace>
  <inkml:trace contextRef="#ctx0" brushRef="#br0" timeOffset="8237.95">5228 7959 0,'0'0'0,"0"-21"15,-21 21 1,21-22 46,21 22-46,0 0-16,0 0 0,1 0 16,-1 0-16,0 0 0,21 0 15,1-21-15,-1 21 0,0 0 0,1 0 16,20 0-16,1 0 0,-22-21 15,21 21-15,22 0 0,-21 0 0,-1-21 16,22 21-16,-22 0 0,22 0 0,0-21 16,-1 21-16,1-21 0,0 21 15,-1 0-15,1 0 0,0 0 0,-1-22 16,-20 22-16,20 0 0,-20 0 16,-1 0-16,1 0 0,-1 0 15,1 0-15,-1 0 0,-20 0 0,20 0 16,-20 0-16,-1 0 0,0 0 15,1 0-15,-1 0 0,-21 0 0,0 0 16,0 0-16,1 0 0,-1 0 0,0 0 16,0 22-1,-21-1 1,0 0-16,0 0 16,0 0-16,0 0 15,0 1-15,21-1 0,-21 0 0,0 0 16,21 0-16,-21 0 0,0 1 15,0-1-15,0 21 0,22-21 16,-22 22-16,0-22 0,0 21 16,21-21-16,-21 22 0,0-22 0,0 21 15,0 0-15,0-20 0,0 20 0,0 0 16,0-21-16,0 22 0,0-1 16,-21-21-16,21 22 0,0-1 0,0 0 15,0 1-15,0-22 0,0 21 0,0 0 16,0 1-16,0-22 0,0 21 15,0 1-15,0-1 0,0-21 0,0 21 16,0 1-16,0-22 0,0 21 0,0-21 16,0 22-16,0-22 0,0 21 15,0-21-15,0 22 0,0-1 16,0-21-16,0 22 0,0-22 0,0 21 16,0 0-16,0-20 0,0 20 15,-22 0-15,22-21 0,0 22 0,0-22 16,0 21-16,-21-21 0,21 1 0,-21 20 15,21-21-15,0 0 0,0 0 16,0 1-16,0-1 0,-21 0 0,21 0 16,0 0-16,0 0 0,-21 1 15,21-1-15,0 0 16,-21 0 0,-1-21-1,1 21 16,0-21-31,0 0 0,0 0 16,0 0-16,-1 0 0,1 0 16,0 0-16,0 0 0,0 0 0,0 0 15,-22 21-15,22-21 0,0 0 16,-21 0-16,20 0 0,1 0 16,-21 0-16,21 0 0,-22 0 0,22 0 0,-21 0 15,21 0-15,-22 0 0,22 0 16,-21 0-16,0 0 0,20 0 15,-20 0-15,0 0 0,21 0 0,-22 0 16,1 0-16,21 0 0,-22 0 16,1 0-16,0 0 0,-1 0 0,1 0 15,0 0-15,-1 0 0,1 0 0,0 0 16,-1-21-16,1 21 0,0 0 16,-1 0-16,22 0 0,-21 0 0,21 0 15,0 0-15,-22 0 0,22 0 0,-21 0 16,21 0-16,-22 0 0,22 0 15,-21 0-15,21 0 0,-22 0 0,1 0 16,21 0-16,-22 0 0,1 0 0,21 0 16,-21 0-16,20 0 0,1 0 15,-21 0-15,21-21 0,0 21 16,-1 0-16,1 0 0,0 0 0,-21 0 16,21-21-16,-1 21 0,1 0 0,0 0 15,21-21-15,-21 21 0,0 0 16,0 0-16,21-21 0,-22 21 15,1 0-15,0 0 16,21-22-16,-21 22 0,0 0 16,0 0-16,-1 0 0,1 0 15,0 0 1,0 0 0,0 0-16,0 0 15,-1 0 16,1 0-31,0 0 47,0 0-31,21-21-16,0 0 78,0 0-62,0 0-16,21 21 0,-21-21 15,21-1-15,0 1 0,1 0 0,-22 0 16</inkml:trace>
  <inkml:trace contextRef="#ctx0" brushRef="#br0" timeOffset="9811.93">7218 6752 0,'0'-21'0,"0"0"16,0 0 0,0 0-1,0 42 48,0 0-63,0 0 15,0 0-15,0 0 0,-21 22 16,21-22-16,0 0 0,0 21 0,0 1 16,-22-22-16,22 21 0,0-21 0,0 22 15,0-1-15,0-21 0,0 22 16,0-22-16,0 21 0,0-21 0,0 0 15,0 1-15,-21-1 0,21 0 16,0 0-16,0 0 0,0 0 16,0 1-16,-21-22 15,21 21-15,0 0 16,0-42 31,0 0-47,0-1 15,0 1-15</inkml:trace>
  <inkml:trace contextRef="#ctx0" brushRef="#br0" timeOffset="10212">7006 7303 0,'-21'21'16,"0"0"-16,21 0 0,0 0 15,0 0-15,0 1 16,0-1 0,0 0-16,21-21 15,0 0-15,-21 21 0,21-21 0,0 0 16,1 0-16,-1 0 0,0 0 15,0 0-15,0 0 0,0 0 0,1 0 16,-1 0-16,21 0 0,0 0 16,-42-21-16,22 21 0,-1 0 15,0-21-15,0 21 0,0 0 0,-21-21 16,21 21-16,1-22 16,-22 1 15,0 0-16,0 0 1,0 0-16,0 0 16,0-1-16</inkml:trace>
  <inkml:trace contextRef="#ctx0" brushRef="#br0" timeOffset="10631.97">7154 6752 0,'0'0'0,"0"-21"16,21 0 15,1 21-31,-1 0 16,0 0-16,0-21 0,0 21 0,0-21 15,1 21-15,-1 0 0,0 0 16,0-22-16,0 22 0,0 0 0,1 0 16,-1-21-16,0 21 0,0 0 15,0 0-15,-21 21 94,0 1-94,0-1 16</inkml:trace>
  <inkml:trace contextRef="#ctx0" brushRef="#br0" timeOffset="11455.56">7916 7027 0,'0'-21'63,"0"0"-63,0 0 15,0 0 1,21 21-16,1 0 15,-22-21-15,21 21 0,0-22 16,0 22-16,0 0 0,0 0 16,1 0-16,-1 0 15,0 0-15,0 0 16,-21 22 0,21-1-16,-21 0 15,0 0-15,0 0 0,0 0 16,0 1-16,0-1 0,0 0 15,-21 0-15,21 0 0,-21 0 0,0 1 16,0 20-16,21-21 0,-22 0 0,1 0 16,0 22-16,0-22 0,0 0 15,0 0-15,21 0 0,-22 1 0,1-1 16,0-21-16,21 21 0,-21 0 16,0-21-16,0 0 15,-1-21 16,22 0-31,0 0 0,0-1 16,0 1-16,0 0 0,0 0 16,0 0-16,0 0 15,22-1-15,-1 22 0,-21-21 0,0 0 16,21 21-16,0 0 0,0 0 16,0 0-16,1 0 15,-1 0-15,0 21 16,-21 0-16,21 1 15,0-1-15,0-21 0,-21 21 0,0 0 16,22 0-16,-22 0 0,21-21 16,-21 22-16,0-1 0,21-21 15,0 21-15,0-21 0,0 21 16,1-21-16,-1 0 16,0 0-16,0 0 15,0 0-15,0 0 16,-21-21-1,0 0-15,22 21 0,-22-21 16,0-1-16,0 1 0,0 0 16</inkml:trace>
  <inkml:trace contextRef="#ctx0" brushRef="#br0" timeOffset="12239.13">7197 6668 0,'-22'0'0,"1"0"0,0 0 15,0 0 1,21 21-16,-21-21 0,0 0 16,42 0 30,0 0-30,0 0-16,0 0 0,0 0 0,22 0 16,-22 0-16,0 0 0,0 0 15,0 0-15,1 0 0,-1 0 0,0 0 16,0 0-16,0 0 0,0 0 16,1 0-16,-1 0 0,-21-21 0,21 21 15,0 0-15,-21-22 78</inkml:trace>
  <inkml:trace contextRef="#ctx0" brushRef="#br0" timeOffset="14395.65">6392 4763 0,'-21'0'31,"0"0"0,0 21-15,21 0-1,0 0-15,0 0 16,-21 0-16,21 1 16,0-1-16,-22-21 0,22 21 15,0 0-15,0 0 0,0 0 16,0 1-16,0-1 0,0 0 0,0 0 16,0 0-16,0 22 0,0-22 15,0 0-15,0 0 0,0 0 0,0 0 16,0 1-16,0-1 0,0 0 0,0 0 15,0 0-15,0 0 0,0 22 16,0-22-16,0 0 0,0 0 0,0 22 16,0-22-16,0 21 15,0-21-15,0 22 0,0-22 0,0 21 16,0-21-16,0 22 0,0-1 16,0-21-16,0 21 0,0-20 0,-21 20 15,21-21-15,0 21 0,0-20 0,0 20 16,0-21-16,0 0 0,0 22 15,-21-22-15,21 0 0,0 21 0,0-21 16,0 22-16,0-22 0,0 21 16,0-21-16,0 22 0,-21-1 0,21-21 15,0 22-15,-21-22 0,21 21 0,0 0 16,0-20-16,0 20 16,0-21-16,0 21 0,-21-20 0,21 20 15,-22-21-15,22 0 0,0 22 0,0-22 16,-21 0-16,21 21 0,-21-21 15,21 1-15,0-1 0,0 0 0,0 21 16,-21-21-16,21 1 0,0-1 16,-21 21-16,21-21 0,0 0 0,0 1 15,0-1-15,0 0 0,-21 21 0,21-21 16,0 1-16,-22-1 16,22 0-16,0 0 0,0 0 0,0 0 15,0 1-15,0-1 16,0 0-16,0 0 15,0 0-15,-21 0 0,21 1 16,0-1-16,0 0 16,0 0-16,0 0 15,0 0-15,0 1 16,0-1 15,0 0 0,-21-21 32,21-21-63,-21 0 0,21-1 16,0 1-16,-21 0 0,0-21 0,-1-1 15,22-20-15</inkml:trace>
  <inkml:trace contextRef="#ctx0" brushRef="#br0" timeOffset="16055.73">6308 4763 0,'0'-22'32,"-22"22"46,22 22-78,-21-22 0,21 21 15,0 0-15,-21-21 0,0 21 0,0 0 16,0 0-16,21 22 0,-22-22 16,1 0-16,0 21 0,0-20 0,0-1 15,-22 21-15,22-21 0,0 22 16,0-22-16,0 21 0,0-21 0,-1 22 16,1-22-16,0 0 0,21 0 15,-21 21-15,0-20 0,21-1 0,-21 0 16,21 0-16,0 0 0,-22-21 15,22 21-15,0 1 0,-21-22 16,21 21-16,0 0 16,0-42 31,0 0-47,21-1 0,1 22 15,-22-21-15,21 21 0,0-21 16,-21 0-16,21 0 0,0 0 0,0-1 15,1 1-15,-1 0 0,0 0 16,0-21-16,0 20 0,0 1 0,1-21 16,-1 21-16,0 0 15,0-1-15,0 1 0,0 0 0,-21 0 16,22 0-16,-1 0 0,-21-1 16,21 1-16,0 0 0,-21 0 0,21 0 15,0 0-15,1-1 16,-22 1-16,0 0 0,21 21 15,-21-21-15,21 21 16,-21-21 0,0 42 31,0 0-32,0 0-15,0 0 16,0 1-16,0-1 15,0 0 1,0 0-16,0 0 0,0 0 16,0 1-16,21-1 15,-21 0-15,21 0 0,0 0 0,-21 0 16,22 1-16,-22 20 0,21-21 16,0 0-16,-21 0 0,21 22 0,0-22 15,-21 0-15,21 0 0,1 22 16,-22-22-16,21 0 0,0 21 0,-21-21 15,21 22-15,-21-22 16,21 21-16,-21-21 0,0 1 0,21 20 16,-21-21-16,22 0 0,-22 0 0,0 1 15,0-1-15,0 0 0,0 0 16,21-21-16,-21 21 0,0-42 47,0 0-32,0 0-15,0 0 0,0-1 16,-21 1-16,21 0 0,-22 0 16,1-21-16,21 20 0,-21-20 15,0 0-15,0 21 0,0-22 0,21 22 16,-22-21-16,1-1 0,0 22 16,0-21-16,0 21 0,21-22 0,-21 22 15,-1-21-15,1 21 0,0 0 16,21-22-16,-21 22 0,21-21 0,-21 21 15,21-22-15,0 22 0,0 0 16,0 0-16,-21-22 0,21 22 16,0 0-16,0 0 0,0 0 15,0 0 1,0 42 46,0 0-62</inkml:trace>
  <inkml:trace contextRef="#ctx0" brushRef="#br0" timeOffset="29159.54">12488 3239 0,'0'-22'0,"0"1"15,0 0 1,0 0 0,0 0 15,0 0-16,0-1 1,0 1 15,0 0 1,0 0-17,0 0 1,0 0-1,0-1 1,21 22-16,-21-21 16,0 42 62,0 1-78,0-1 0,0 0 15,0 0-15,0 0 0,0 22 0,0-1 16,0-21-16,0 21 0,0 1 16,-21-1-16,21 22 0,0-22 0,0 0 15,0 1-15,-21-1 0,21 0 16,0-21-16,-21 22 0,21-1 0,0 0 16,0-20-16,0 20 0,0-21 15,0 0-15,-21 22 0,21-22 16,0 0-16,0 21 0,0-21 0,0 1 15,0-1-15,0 0 0,0 0 16,0 0 0,0-42 15,0 0-15,0 0-1,-21 0-15,21-1 0</inkml:trace>
  <inkml:trace contextRef="#ctx0" brushRef="#br0" timeOffset="29556.31">12065 3937 0,'-21'0'0,"42"0"0,-42 21 0,0-21 0,-1 21 15,22 1-15,-21-1 16,0-21-16,21 21 0,0 0 0,-21 0 16,21 0-16,0 1 0,0-1 15,0 0-15,21-21 0,0 21 16,0 0-16,-21 0 0,22 1 0,-1-22 16,0 21-16,21-21 0,-21 21 15,1-21-15,-1 0 0,21 0 0,-21 0 16,22 0-16,-1 0 0,-21 0 15,21 0-15,-20 0 0,20 0 0,0-21 16,-21 0-16,22 21 0,-1-22 16,-21 1-16,22 0 0,-22 0 0,0 0 15,21 21-15,-21-21 0,1-1 0,-22 1 16,21 21-16,-21-21 0,21 0 16,-21 0-16,0 0 0,0-1 15,0 1 1,0 0-16,0 0 0,0 0 15,-21 21-15,21-21 0</inkml:trace>
  <inkml:trace contextRef="#ctx0" brushRef="#br0" timeOffset="29955.53">12171 3154 0,'0'-21'0,"0"42"0,0-63 16,0 20-16,0 1 16,21 0-16,0 21 15,0-21-15,22 21 0,-22-21 0,21 21 16,0-21-16,1 21 0,-1-22 15,0 22-15,1-21 0,-1 21 0,0 0 16,1 0-16,-22-21 0,21 21 16,-21 0-16,1 0 0,-1 0 15,0 0-15,-21 21 47,0 0-31,0 1-1,0-1-15,0 0 0,0 0 16,0 0-16,0 0 16</inkml:trace>
  <inkml:trace contextRef="#ctx0" brushRef="#br0" timeOffset="30351.31">13081 3789 0,'0'21'16,"0"0"0,0 0-16,0 1 15,0-1-15,0 0 16,0 0-16,0 0 0,-21 0 15,21 1-15,0-1 0,0 0 16,0 21-16,0-21 0,-21 1 16,21 20-16,-22-21 0,22 0 0,-21 22 15,21-22-15,0 21 0,0-21 16,-21 22-16,0-22 0,21 0 0,-21 0 16,21 21-16,0-20 0,0-1 15,0 0-15,0 0 16,0-42 15,0 0-15,0 0-16,21 21 0,-21-22 15,21 1-15</inkml:trace>
  <inkml:trace contextRef="#ctx0" brushRef="#br0" timeOffset="31553.12">14245 3937 0,'0'0'0,"-21"0"0,21 21 15,0 0-15,0 1 32,21-22-17,0 0 1,0 0-16,1-22 0,-1 1 0,0 21 16,0-21-16,21 0 0,-20 21 15,-1-21-15,21 0 0,-21-1 0,0 1 16,1 0-16,20 0 0,-21-21 15,-21 20-15,21 1 0,0 0 0,-21-21 16,0 21-16,0-1 0,0 1 0,0 0 16,0 0-16,0 0 0,0 0 15,0-1-15,-21 1 0,0 21 16,0 0-16,0 0 16,0 0-16,-1 21 0,1 1 15,0-1-15,21 21 16,0-21-16,0 22 0,-21-22 0,21 21 15,0-21-15,-21 22 0,21-1 0,0-21 16,0 21-16,0 1 0,0-22 16,0 21-16,0-21 0,21 22 0,0-22 15,0 0-15,-21 0 0,21 0 16,1-21-16,-1 22 0,0-22 0,0 0 16,0 0-16,0 0 15,1 0-15,-1 0 16,0-22-16,-21 1 15,21 0-15,0 0 0,-21 0 16,21-22-16,-21 22 0,22 0 0,-1-21 16,-21 21-16,21-1 0,0-20 15,0 21-15,0 0 0,22 0 0,-22-1 16,0 1-16,21 0 0,-20 0 16,20 21-16,-21-21 0,21 21 0,1 0 15,-22 0-15,21 0 0,-21 0 16,22 0-16,-22 21 0,0 0 0,0-21 15,-21 21-15,0 0 0,0 1 16,0-1-16,0 21 0,0-21 16,0 0-16,0 1 0,0-1 0,-21 21 15,21-21-15,-21 0 0,0 1 16,21-1-16,0 0 0,-21 0 0,-1 0 16,22 0-16,-21-21 0,21 22 0,0-44 62,0 1-62,0 0 0,21 0 0,1 0 16,-22 0-16,21-1 0,0 22 15,-21-21-15,21 0 0,-21 0 16,21 21-16,-21-21 0,21 0 16,-42 21 93,0 0-62,0 0-32,0 0-15</inkml:trace>
  <inkml:trace contextRef="#ctx0" brushRef="#br0" timeOffset="32669.13">12785 3874 0,'21'-22'0,"0"22"16,0 0-1,0-21-15,-21 0 16,21 21-1,1 0-15,-1 0 16,0 0 0,0 21-1,-21 0-15,0 1 0,0-1 16,0 0-16,0 0 0,21 0 0,-21 0 16,0 1-16,0 20 0,0-21 15,0 0-15,0 22 0,0-22 0,0 21 16,0-21-16,0 22 0,0-22 15,0 0-15,0 21 0,0-21 0,-21 1 16,0 20-16,21-21 0,-21 0 0,0 0 16,-1 22-16,22-22 0,-21 0 15,0 0-15,0 0 0,0 1 16,0-1-16,-1 0 16,1 0-16,0-21 0,0 0 0,21 21 15,-21-21-15,0 0 0,-1 0 16,22-21-1,-21 0-15,21 0 0,-21 0 16,21-1-16,0 1 0,-21 0 16,21 0-16,0 0 0,0 0 0,0-1 15,0-20-15,0 21 0,0 0 16,0 0-16,21-1 0,0 22 16,0 0-16,1 0 15,-1 0-15,0 0 16,0 0-16,0 22 0,0-1 0,1 0 15,-1-21-15,0 21 0,0 0 16,0 0-16,0 1 0,1-1 0,-22 0 16,21 0-16,0-21 0,0 21 15,0 0-15,0-21 0,1 22 0,-1-22 16,0 0-16,0 21 0,0-21 16,0 0-16,1 0 0,-1 0 15,0 0-15,21 0 0,-21 0 16,1-21-16,-1 21 0,0-22 0</inkml:trace>
  <inkml:trace contextRef="#ctx0" brushRef="#br0" timeOffset="35518.18">15642 3768 0,'21'-21'16,"0"-1"-16,1 22 15,-22-21-15,21 21 0,0-21 16,-21 0-16,0 0 16,0 0-1,-21 21 32,0 0-47,-1 21 0,1 0 0,0 0 16,21 0-16,-21 0 0,0 22 15,0-22-15,21 21 0,-22-21 0,1 22 16,0-1-16,21-21 0,0 22 16,0-1-16,0-21 0,0 0 0,0 22 15,0-22-15,0 0 0,0 0 0,21 0 16,0-21 0,1 0-16,-1 0 0,21 0 0,-21 0 15,0 0-15,1-21 0,20 0 16,-21 0-16,21 0 0,-20-1 0,41-41 15,-21 21-15,-20 20 16,20-20-16,0 0 0,-21 21 16,1-22-16,20 1 0,-21 0 0,0-1 0,0 1 15,1 0-15,-22-1 0,0 1 16,0 0-16,0-1 0,0 22 16,0-21-16,0 21 0,0-22 0,0 22 15,0 0-15,0 0 16,0 0-16,-22 21 15,1 0-15,0 21 0,0 0 16,21 0-16,-21 21 0,0-20 16,-1 20-16,1 0 0,21 1 15,-21-1-15,21 0 0,-21 1 0,0-1 16,21 0-16,0 1 0,0-1 0,0 0 16,0-21-16,0 22 0,0-1 15,0-21-15,0 22 0,0-22 0,21 0 16,-21 21-16,21-21 15,0-21-15,0 22 0,1-1 0,-1-21 0,0 0 16,0 0-16,21 0 0,-20 0 0,-1 0 16,21 0-16,-21-21 15,22-1-15,-22 1 0,21 0 0,-21 0 16,0 0-16,22 0 0,-22-1 16,0 1-16,0-21 0,0 21 0,-21 0 15,0-1-15,0 1 0,22 0 16,-22 0-16,0 0 0,0 0 0,-22 21 15,1 0 1,0 0-16,0 0 16,0 21-16,21 0 0,-21 0 15,-1 21-15,1-20 0,21-1 16,0 21-16,0-21 0,-21 0 0,21 22 16,0-22-16,0 21 0,0-21 15,0 1-15,0-1 0,21 0 0,0-21 16,1 21-16,-1-21 0,0 0 0,0 0 15,0 0-15,0 0 0,22 0 16,-1 0-16,-21-21 0,22 0 0,-22 0 16,21-1-16,-21 1 0,0 0 15,22 0-15,-22-21 0,0 20 0,0 1 16,-21-21-16,21 21 0,-21 0 16,22-1-16,-22 1 0,0 0 15,0 0-15,0 0 0,0 42 31,0 0-31,0 0 16,0 0-16,-22 1 16,22-1-16,0 0 0,-21 0 0,21 21 15,0-20-15,0-1 0,0 0 16,0 0-16,0 0 0,-21 0 0,21 1 16,0-1-16,0 0 15,0-42 16,21 0-15,-21-1-16,21 1 0,1-21 16,-22 21-16,21 0 0,0-1 15,0-20-15,0 21 0,-21 0 0,21 0 16,1-1-16,-1 22 0,-21-21 16,21 21-16,0 0 0,0 0 15,0 0 1,1 21-16,-1 1 0,0-1 15,-21 0-15,21 0 0,-21 0 0,21-21 16,0 21-16,-21 1 0,22-1 16,-1 0-16,-21 0 0,21-21 0,-21 21 15,21-21-15,0 0 16,-21 21-16,21-21 0,1 0 0,-1 0 16,0 0-16,0-21 0,0 21 15,0-21-15,1 0 0,-1 0 16,0 0-16,0-1 0,21-41 15,1 42-15,-22 0 0,0-22 16,0 22-16,0 0 0,22 0 0,-22 0 16,0-1-16,0 22 0,0-21 15,1 21-15,-1 0 0,0 0 0,0 0 16,0 0-16,0 21 16,-21 1-16,22-22 0,-22 21 15,0 0-15,0 0 0,0 0 16,0 0-16,0 1 15,0-1 1,0-42 31,0-1-31,0 1-16,0 0 15,0 0-15,-22 21 0,1-21 16,0 0-16,0 21 0,0-22 0,-22 22 15,22 0-15,0 0 16,0 0-16,0 0 0,0 0 16,-1 0-16,-20 0 0,21 22 0,0-1 15,0-21-15,-1 21 0,1 0 16,21 0-16,-21 0 0,21 22 0,-21-22 16,21 0-16,-21 0 0,21 0 15,0 22-15,0-22 0,0 0 0,0 0 16,0 0-16,0 1 0,21-22 15,0 0-15,0 21 0,0-21 16,1 0-16,-1 0 0,0 0 16,0-21-16,0 21 0,0-22 15,1 1-15,-1 0 0,0-21 16,0 21-16,0-1 0,0-20 0,1 21 16,-1-21-16,0-1 0,0 1 15,0 21-15,0-43 0,1 22 0,-1 0 16,-21-1-16,21 1 0,21-64 15,-42 64-15,0 21 0,21-22 16,-21 22-16,22-21 0,-22 21 16,0-1-16,0 1 0,0 42 31,0 1-31,0-1 0,0 0 16,0 0-16,-22 21 15,22 1-15,0-22 0,-21 21 0,21 1 16,0-1-16,0-21 0,0 21 15,-21 1-15,21-22 0,-21 21 0,21-21 16,0 1-16,-21 20 0,21-21 0,0 0 16,0 0-16,0 1 0,0-1 15,0 0-15,0 0 0,0 0 0,21 0 16,0-21 0,0 0-16,0 0 0,1 0 15,-1 0-15,0 0 0,0 0 16,0 0-16,22-21 0,-22 0 0,0 21 15,21-21-15,-21 0 0,22 0 16,-1-1-16,-21 1 0,22-21 16,-22 21-16,21 0 0,-21-1 0,0 1 15,1 0-15,-1 21 0,-21-21 16,-21 21 15,-1 21-31,1-21 0,0 21 0,0-21 16,0 21-16,0 1 0,21-1 15,0 0-15,0 0 16,0 0-16,0 0 16,21 1-16,-21-1 15,21-21-15,-21 21 16,21-21-16,-21 21 0,0 0 0,0 0 16,0 1-1,0-1-15,0 0 16,-21-21-16,0 0 15,21 21-15,-21-21 0,-1 0 16,1 0 0,0 0-16,0 0 15,0 0-15,0-21 16,-1 0-16,1 0 16,0 21-16,0-22 0,0 1 0</inkml:trace>
  <inkml:trace contextRef="#ctx0" brushRef="#br0" timeOffset="35903.96">16108 3471 0,'0'0'0,"21"0"16,0 0-16,0-21 16,22 21-16,-1-21 0,0 21 15,1 0-15,20-21 0,-21 21 0,22 0 16,-1-21-16,-20 21 0,-1 0 15,22 0-15,-22-21 0,0 21 0,1 0 16,-22 0-16,21 0 0,-21 0 16,0 0-16,1 0 0,-1 0 15,0 0-15,0 0 16,0 0 15,0 0-31</inkml:trace>
  <inkml:trace contextRef="#ctx0" brushRef="#br0" timeOffset="36607.99">20489 3260 0,'0'-21'0,"21"21"15,-21-22-15,0 1 16,0 0-16,0 0 0,0 0 15,0 0 1,0-1 0,-21 44 31,21-1-47,-21-21 15,21 42-15,0-21 0,0 0 0,0 22 16,0-22-16,-21 21 0,21-21 15,0 22-15,-21-1 0,21-21 0,0 22 16,0-1-16,0-21 0,0 21 16,-21-20-16,21-1 0,-22 42 15,22-42-15,0 1 0,0-1 16,0 0-16,0 0 0,0 0 0,0 0 16,0 1-1,0-1-15,-21-21 16,0 0-1,0-21 17,21-1-32,-21 22 15,21-21-15,-21 21 0</inkml:trace>
  <inkml:trace contextRef="#ctx0" brushRef="#br0" timeOffset="36970.32">19960 3831 0,'0'0'0,"0"21"0,-21 1 15,0-1 1,21 0-16,0 0 0,0 0 16,0 0-16,0 1 15,21-22-15,-21 21 0,21-21 16,0 21-16,0-21 0,1 0 0,-1 0 15,0 0-15,21 0 0,-21 21 16,22-21-16,-22 0 0,21 0 0,1 0 16,-1 0-16,-21 0 15,21-21-15,-20 21 0,20 0 0,-21-21 0,0 21 16,22-21-16,-22-1 0,0 22 16,0-21-16,0 0 15,0 0-15,-21 0 16,0 0-16,0-1 15,0 1-15,0 0 0,0 0 16,0 0-16,0 0 16,0-1-16,0 1 0,-21 0 0</inkml:trace>
  <inkml:trace contextRef="#ctx0" brushRef="#br0" timeOffset="37357.1">20002 3006 0,'0'0'0,"0"-21"15,0-1 1,22 22-1,-1 0-15,0 0 0,0-21 0,0 21 0,22 0 16,-22 0-16,21-21 16,0 21-16,1 0 0,-1 0 0,0 0 15,1-21-15,-1 21 0,-21 0 16,22 0-16,-1 0 0,0 0 0,-21 0 16,1 0-16,-1 0 0,0 0 15,0 0-15,0 0 0,-21 21 47,0 0-31,0 0-1,0 1-15</inkml:trace>
  <inkml:trace contextRef="#ctx0" brushRef="#br0" timeOffset="38136.16">21188 3577 0,'0'0'0,"0"-21"15,0 0-15,0 0 16,-21 21 0,21 21 15,0 0-31,-22-21 0,22 21 16,0 0-16,0 1 0,0-1 15,0 0-15,-21 21 0,21-21 0,0 1 16,-21-1-16,21 0 0,0 21 15,0-21-15,0 1 0,-21-1 16,21 21-16,-21-21 0,21 22 16,0-22-16,0 21 0,0-21 0,-21 0 15,21 1-15,0 20 0,0-21 16,0 0-16,0 0 0,0 1 16,0-44 15,0 1-31,0 0 15,0 0-15,0 0 0,0-22 0,0 22 16,0-21-16,0 0 0,0 20 16,0-20-16,21 0 0,-21-1 0,0 22 15,0-21-15,21 0 16,-21 20-16,21-20 0,-21 21 0,0 0 16,0 0-16,0-1 0,0 1 15,0 0-15,21 21 0,-21-21 16,0 42-1,0 0 1,0 0-16,0 1 0,0-1 16,21 0-16,-21 0 0,0 0 0,0 0 15,0 1-15,0 20 0,0-21 0,0 0 16,0 0-16,0 1 0,0-1 16,-21 0-16,21 0 0,-21 0 0,21 0 15,-21 1-15,21-1 16,0 0-16,0-42 62,0 0-46,0-1 0</inkml:trace>
  <inkml:trace contextRef="#ctx0" brushRef="#br0" timeOffset="41241.51">11218 7027 0,'-21'0'15,"21"-21"17,0 0-32,21 21 0,0-21 15,1 0-15,-1 0 0,0-1 16,0 1-16,0 0 16,0 0-16,-21 0 0,0 0 15,0-1-15,0 1 0,0 0 16,0 0-16,0 0 0,-21 21 15,0 0-15,21-21 0,-21 21 16,0 0-16,0 0 0,-22 0 0,22 0 16,0 0-16,0 0 0,0 0 0,-1 0 15,1 21-15,0 0 0,0-21 16,0 21-16,0 0 0,21 0 0,0 1 16,-22-1-16,22 0 0,-21 0 15,21 0-15,0 0 0,0 1 0,0 20 16,0-21-16,0 0 0,21 22 15,1-22-15,-1 21 0,-21-21 16,21 22-16,0-22 0,-21 21 0,0-21 16,0 22-16,0-1 0,0-21 15,0 21-15,0-20 0,-21 20 0,0-21 16,0 21-16,-1-20 0,1-1 16,-21 0-16,21 0 0,0 0 0,-22-21 15,1 21-15,21-21 0,-22 0 0,22 0 16,0 0-16,-21 0 0,21 0 15,-1-21-15,1 0 0,0 0 0,0 0 16,0 0-16,0-1 0,-1-20 16,1 21-16,21-21 0,0 20 0,-21-20 15,21 0-15,-21 21 0,21-1 16,0-20-16,0 21 0,0 0 16,21 42-1,0-21 1,-21 21-16,21 0 0,-21 22 0,22-22 15,-1 0-15,-21 21 0,21-21 16,-21 22-16,21-22 0,0 21 0,0 1 16,-21-22-16,22 21 0,-1-21 15,0 22-15,0-22 0,0 0 0,0 0 16,1 0-16,-1 0 0,0 1 16,0-1-16,0-21 0,0 0 0,1 0 15,20 0-15,-21 0 0,0 0 16,0 0-16,22 0 0,-22 0 0,21-21 15,-21-1-15,22 1 0,-22 0 16,21 0-16,-21 0 0,22 0 0,-22-1 16,0 1-16,0 0 0,0-21 15,1 21-15,-22-1 0,21 1 0,-21 0 16,0 0-16,0 0 0,0 0 0,0 42 47,0 0-47,0 0 0,0 21 15,0-20-15,0-1 0,0 0 16,0 0-16,0 0 0,0 22 0,0-22 16,0 0-16,0 0 0,0 0 15,0 0-15,21-21 16,-21 22-16,21-22 0,0 0 16,0 0-16,1 0 0,-1 0 15,0-22-15,0 1 0,0 0 0,0 21 16,1-21-16,-1 0 0,0-22 15,0 22-15,-21 0 0,21 0 0,0-21 16,1 20-16,-22 1 0,21 0 0,-21-21 16,21 42-16,-21-21 0,21-1 15,-21 1-15,0 42 32,0 1-17,0-1-15,0 21 0,0-21 16,0 22-16,0-22 0,0 21 0,0 0 15,0 1-15,-21-1 0,21 0 0,-21 1 16,21 20-16,-21 1 0,21-22 16,-22 22-16,22-1 0,0 1 0,0-1 15,-21 1-15,21-1 0,-21 1 0,21-22 16,-21 21-16,21 1 0,0-1 16,0-20-16,-21 20 0,0-20 15,21-1-15,-22 0 0,22 1 0,0-1 16,-21 0-16,0-21 0,0 22 15,21-22-15,-21 0 0,0 0 16,-1-21-16,1 0 0,0 0 0,0 0 16,0 0-16,-22 0 0,22-21 15,-21 21-15,0-21 0,-1 0 0,1 0 16,0-1-16,-1-20 0,-20 21 0,20 0 16,1-22-16,0 22 0,21-21 15,-22 21-15,1-22 0,21 1 16,0 21-16,-1-21 0,22 20 15,0-20-15,0 21 0,0-21 0,0 20 16,0 1-16,0-21 0,0 21 0,43-43 16,-22 43-16,0-21 15,0 21-15,22-1 0,-1-20 0,-21 21 16,21 0-16</inkml:trace>
  <inkml:trace contextRef="#ctx0" brushRef="#br0" timeOffset="41801.87">12107 7430 0,'0'21'16,"0"0"-1,0 0-15,-21 0 0,21 0 0,0 1 16,0-1-16,0 21 0,0-21 16,0 0-16,0 1 0,0-1 0,0 21 15,-21-21-15,21 0 0,-21 1 16,21-1 0,0-42 15,0-1-16,0 1-15,0 0 0,0 0 0,0 0 16,0 0-16,21-22 0,-21 22 16,21-21-16,0-1 0,0 22 0,1-21 15,-22 21-15,21-22 0,0 22 0,21 0 16,-21 21-16,1-21 0,-1 21 16,0 0-16,0 0 0,0 21 0,0 0 15,-21 0-15,22 1 0,-22-1 16,21 0-16,-21 0 0,0 21 0,0-20 15,0 20-15,0-21 0,0 0 16,0 22-16,0-22 0,0 0 16,-21 0-16,21 0 0,0 0 0,-22 1 15,22-1-15,-21-21 0,21 21 16,0-42 15,0 0-31,0-1 16,0 1-16,0 0 0,21-21 15</inkml:trace>
  <inkml:trace contextRef="#ctx0" brushRef="#br0" timeOffset="42156.73">12890 6837 0,'0'21'32,"0"0"-32,0 0 0,0 1 0,0 20 15,0-21-15,-21 21 0,0 1 0,21-1 16,0 22-16,-21-22 0,21 0 16,-21 22-16,0-22 0,21 0 15,0 1-15,-22-1 0,1 0 16,0 1-16,21-22 0,0 21 0,0-21 15,0 1-15,0-1 0,-21 0 0,21 0 16,0-42 31,0 0-47,0 0 0,0-1 16,21 1-16,-21 0 0,0 0 15,0-21-15,0 20 0</inkml:trace>
  <inkml:trace contextRef="#ctx0" brushRef="#br0" timeOffset="42396.11">12615 7345 0,'-21'0'16,"42"0"15,0-21-31,1 21 0,-1 0 16,0 0-16,0 0 0,0-21 0,0 21 15,1 0-15,20 0 0,-21 0 16,0 0-16,0 0 0,1 0 16,-1 0-16,-21-22 0,21 22 15,0 0 1,-21 22 15</inkml:trace>
  <inkml:trace contextRef="#ctx0" brushRef="#br0" timeOffset="43384.62">13420 7472 0,'0'0'0,"42"-42"16,-21 20-1,-21 1-15,21 21 0,-21-21 16,0 0-16,0 0 0,0 0 0,0-1 16,0 1-16,0 0 15,-21 0-15,0 21 0,0 0 16,0 0-16,-1 0 16,1 0-16,0 21 0,0 0 15,0 0-15,0 1 0,-1 20 16,1-21-16,0 21 0,0-20 15,21 20-15,-21-21 0,21 21 0,-21-20 16,21-1-16,-22 21 0,22-21 16,0 0-16,0 1 0,0-1 15,0 0-15,22-21 16,-1 0-16,0 0 0,0 0 16,0 0-16,0 0 0,1 0 0,-22-21 15,21 21-15,0-21 0,0-1 16,0 1-16,-21 0 0,21 0 0,1 0 15,-22 0-15,21-1 0,-21 1 16,0 0-16,0-21 0,21 21 0,-21-1 16,0 1-16,21 21 0,-21-21 15,0 42 1,0 0 0,0 1-16,0-1 15,0 0-15,0 0 0,21 21 0,-21-20 16,0-1-16,21 0 0,-21 0 15,0 0-15,0 0 0,0 1 16,0-1-16,22-21 0,-22 21 16,21-21-1,0 0 17,-21-21-32,21 21 15,-21-21-15,0-1 0,0 1 0,21 0 16,-21 0-16,21 0 0,-21 0 0,22-1 15,-1-20-15,-21 21 0,21 0 16,0 0-16,0-1 0,0 1 0,1 0 16,-1 21-16,0 0 0,0-21 15,0 21-15,0 0 0,1 0 0,-1 21 16,0-21-16,-21 21 0,0 0 16,21 1-16,-21-1 0,0 0 15,0 21-15,0-21 0,0 1 0,0-1 16,-21 21-16,21-21 0,-21 0 15,0 1-15,-1-1 0,22 0 0,-21 0 16,21 0-16,-21-21 0,21 21 16,0-42 15,0 0-15,0 0-16,21 0 0,0 21 0,1-21 15,-22-1-15,21 1 0,0 0 0,-21 0 16,21 0-16,0 0 0,-21-1 15,0 1-15,21 21 0,-21 21 47,0 1-31,-21-22-16,0 0 16</inkml:trace>
  <inkml:trace contextRef="#ctx0" brushRef="#br0" timeOffset="43968.29">11028 7451 0,'0'0'0,"-21"0"15,42 0 1,21 0 0,-21 0-16,22 0 0,20 0 0,1 0 15,-1 0-15,1 0 0,20 0 16,1 0-16,0 0 0,20-21 0,1 21 15,0 0-15,21 0 0,-21-22 16,0 22-16,21 0 0,-21 0 0,-1-21 16,22 21-16,-21 0 0,-21 0 0,21 0 15,-22 0-15,1 0 16,-21-21-16,-1 21 0,-21 0 0,1 0 16,-1 0-16,-21 0 0,0 0 15,1 0-15,-44 0 31,1 0-31,-21 0 0,21 0 16,-22 21-16,1-21 0,-21 0 0,20 0 16,-20 21-16,-1-21 0</inkml:trace>
  <inkml:trace contextRef="#ctx0" brushRef="#br0" timeOffset="44340.07">11049 7747 0,'0'0'0,"-42"0"0,-1 0 15,22 0 1,42 0 0,0 0-16,22 0 0,20 0 0,1 0 15,-1 0-15,22 0 0,0 0 16,-1-21-16,22 21 0,0-21 0,0 21 15,21-21-15,-21 21 0,-1 0 16,1-22-16,0 22 0,0 0 16,-21-21-16,20 21 0,-20 0 0,0 0 15,-1 0-15,1 0 0,-21 0 16,-1 0-16,1 0 0,-22 0 0,0 0 16,-21 0-16,22 0 0,-22 0 15,-42 0 16,0 0-31,-1 0 16,-20 0-16,0 0 0,-22 0 0,1 0 16,-1 0-16,1 0 0</inkml:trace>
  <inkml:trace contextRef="#ctx0" brushRef="#br0" timeOffset="44611.91">11515 7789 0,'0'0'15,"-43"22"-15,22-22 0,-21 0 0,21 0 16,21 21-16,42-21 16,-21 0-16,43 0 15,-22 0-15,21 0 0,22 0 0,0 0 16,-1 0-16,1 0 0,21-21 0,-21 21 16,20-22-16,-20 22 0,21-21 15,-21 21-15,-1-21 0,1 21 0,-22-21 16,22 21-16,-21 0 0,-1-21 15,-21 21-15,1 0 0,-1 0 16,0-21-16,-20 21 0,-1-22 0,0 22 16,0 0-16,0 0 15,-21-21-15,0 0 16</inkml:trace>
  <inkml:trace contextRef="#ctx0" brushRef="#br0" timeOffset="45511.88">15388 6837 0,'21'0'15,"0"0"1,1 0 0,-1 0-16,0 0 15,0 0-15,0 0 0,0 0 16,1 0-16,-1-21 0,0 21 15,0-21-15,0-1 0,0 22 0,22-21 16,-22 0-16,0 0 0,0 0 16,0 0-16,-21-1 0,0 1 0,0 0 15,0 0-15,0 0 0,0 0 16,0-1-16,-21 22 0,0 0 16,0 0-16,0 0 0,-22 0 15,22 0-15,-21 0 0,0 22 0,20-22 16,-20 21-16,0 21 0,21-21 0,-22 0 15,22 22-15,0-22 16,0 21-16,0-21 0,21 22 0,0-22 16,0 21-16,0-21 0,0 1 15,0-1-15,21 0 0,0 0 0,0 0 16,0 0-16,0 1 0,1-22 0,-1 0 16,0 21-16,0-21 0,21 0 15,-20 0-15,-1 0 0,0 0 0,0 0 16,0 0-16,0 0 0,-21-21 15,0-1-15,0 1 16,-21 21 0,0 0-16,0 0 0,0 0 15,-22 0-15,1 21 0,21 1 16,-21-22-16,-1 21 0,1 0 16,21 21-16,0-21 0,-22 1 0,22 20 15,0-21-15,21 21 0,0-20 0,-21 20 16,21-21-16,0 0 0,0 22 15,0-22-15,0 0 0,0 0 0,21 0 16,0 0-16,0-21 0,0 22 16,1-22-16,-1 0 0,0 21 0,0-21 15,0 0-15,0 0 0,22 0 0,-1 0 16,-21 0-16,22-21 0,-1 21 16,0-22-16,1 1 0</inkml:trace>
  <inkml:trace contextRef="#ctx0" brushRef="#br0" timeOffset="46260.45">16446 7070 0,'0'0'15,"22"-21"-15,-22-1 0,0 1 0,0 0 16,0 0-16,-22 0 16,1 21-16,0 0 15,0 0-15,0 0 0,0 0 0,-1 21 16,1 0-16,0-21 15,0 21-15,0 0 0,0 1 0,-1-1 16,1 0-16,21 0 0,0 0 0,0 0 16,0 1-16,0-1 0,0 0 15,0 0-15,0 0 0,21-21 16,1 0 0,-1 0-16,0 0 0,0 0 0,0-21 15,0 21-15,1-21 0,-1 0 0,0 21 16,0-21-16,0-1 0,-21 1 15,21 21-15,-21-21 0,22 0 0,-22 0 16,0 0-16,21 21 16,-21-22-16,0 1 15,0 42 17,0 1-32,0-1 15,0 0-15,0 0 0,0 21 0,-21-20 16,21 20-16,0 0 0,0 1 15,0-1-15,0 0 0,0 1 0,-22-1 16,22 0-16,0 22 0,-21-22 16,21 0-16,0 22 0,0-22 0,0 22 15,0-1-15,0-20 0,0 20 0,0-21 16,0 22-16,0-22 0,0 22 16,0-22-16,0 0 0,0 1 15,0-1-15,-21 0 0,21-20 0,-21 20 16,0-21-16,21 0 0,-21 0 15,21 1-15,-22-1 0,1-21 0,0 0 16,0 21-16,0-21 0,0 0 0,-22 0 16,22 0-16,-21 0 0,-1 0 15,1-21-15,0 0 0,-1-1 0,1 1 16,0 0-16,21 0 0,-22 0 0,1 0 16,21-22-16,0 22 0,-1-21 15,1 21-15,0-22 0,21 22 0,0-21 16,-21 21-16,21-1 0,0-20 15,0 21-15,0 0 0,0 0 16,0-1-16,0 1 0,0 0 0,0 0 16,0 0-16,0 0 15,0-1-15,21 1 0,-21 0 16,21 0-16,0 0 0,1 0 16,-1-1-16,21 1 0</inkml:trace>
  <inkml:trace contextRef="#ctx0" brushRef="#br0" timeOffset="46535.29">17018 7091 0,'0'0'0,"0"-21"31,21 21 32,-21 21-63,0 0 15,0 0 1</inkml:trace>
  <inkml:trace contextRef="#ctx0" brushRef="#br0" timeOffset="46740.24">16976 7599 0,'-22'21'0,"22"0"15,-21-21 1,42-21 46,-21 0-46,22 21-16</inkml:trace>
  <inkml:trace contextRef="#ctx0" brushRef="#br0" timeOffset="47251.91">18605 6816 0,'0'0'0,"0"-21"15,22 21-15,-22 21 32,0 21-17,0-21-15,0 0 0,0 1 0,0 20 16,0-21-16,0 0 0,-22 0 15,22 1-15,-21-1 0,21 0 0,0 0 16,-21 0-16,21 0 0,-21 1 16,21-44 15,0 1-31</inkml:trace>
  <inkml:trace contextRef="#ctx0" brushRef="#br0" timeOffset="47634.7">18605 6519 0,'-21'22'16,"21"-1"-16,-21-21 0,21 21 0,0 0 15,-21-21-15,21 21 0,0 0 16,0 1-16,21-22 15,0 0-15,0 0 16,1 0-16,-1 0 0,0 0 16,0-22-16,-21 1 0,21 21 0,0-21 15,-21 0-15,0 0 0,0 0 16,0-1-16,0 1 0,0 0 0,0 0 16,0 0-1,-21 0-15,0-1 0,0 22 0,0 0 16,0 0-16,-1 0 15,22 22-15,-21-1 0,0-21 0,21 21 16,-21 0-16,21 0 0,0 0 16,-21 1-16,21-1 0,0 0 0,0 0 15,0 0-15,21 0 16,0-21-16,-21 22 0,21-22 16,0 0-16</inkml:trace>
  <inkml:trace contextRef="#ctx0" brushRef="#br0" timeOffset="48141.41">19050 6710 0,'0'0'0,"0"21"16,0 0-16,0 0 16,0 1-16,0-1 0,-21 0 15,21 0-15,0 0 0,-21 0 16,21 1-16,0-1 0,0 0 0,0 0 15,0 0-15,-22 0 0,22 1 16,0-1-16,-21-21 0,21 21 16,0 0-1,0-42 17,0 0-32,0 0 0,0-1 15,0 1-15,0 0 0,0 0 16,0 0-16,0-22 0,0 22 0,21-21 15,1 0-15,-1 20 0,0-20 16,0 21-16,0 0 0,0 0 0,22 21 16,-22 0-16,21 0 0,-21 0 15,1 0-15,20 0 0,-21 21 0,0 0 16,0 0-16,1 0 0,-22 22 0,0-22 16,0 21-16,0-21 15,0 0-15,0 22 0,0-22 0,0 0 16,0 0-16,0 0 0,-22 1 15,1-1-15,21 0 0,0 0 0,-21 0 16,0-21-16,21 21 16,0-42 15,0 0-31,0-21 16,0 21-16,21-1 0,0 1 0</inkml:trace>
  <inkml:trace contextRef="#ctx0" brushRef="#br0" timeOffset="48456.23">19960 6117 0,'0'0'0,"0"21"47,0 1-47,0 20 0,0-21 15,0 21-15,0 1 0,0-1 16,-21 0-16,0 22 0,0-22 0,21 22 16,-22-22-16,1 22 0,0-22 0,21 0 15,-21 1-15,0-1 16,0 0-16,-1-21 0,22 22 0,0-22 16,0 0-16,0 0 0,0 0 0,0 1 15,22-22 16,-1-22-31,-21 1 0,0 0 16,21 0-16,-21 0 0,21 0 0,-21-1 16</inkml:trace>
  <inkml:trace contextRef="#ctx0" brushRef="#br0" timeOffset="48656.68">19727 6689 0,'-21'0'15,"42"0"17,0 0-32,1 0 15,-1 0-15,0 0 0,0 0 0,0 0 16,0-21-16,1 21 0,-1 0 16,0 0-16,-21-22 0,21 22 0,0 0 15,-21-21-15,21 21 0</inkml:trace>
  <inkml:trace contextRef="#ctx0" brushRef="#br0" timeOffset="49043.45">20151 6795 0,'0'0'16,"-22"21"-16,44-21 31,-1 0-31,0 0 15,0-21-15,0 21 0,0-22 16,1 1-16,-1 0 0,0 21 0,0-21 16,0 0-16,-21 0 0,0-1 15,0 1-15,0 0 16,0 0-16,-21 21 16,0 0-16,0 0 0,0 0 15,-1 0-15,1 21 0,21 0 0,-21 0 16,0 1-16,0 20 0,0-21 15,21 21-15,0-20 0,0-1 0,-22 21 16,22-21-16,0 0 0,0 1 16,0-1-16,0 0 0,0 0 0,0 0 15,22 0-15,-1-21 16,0 22-16,0-22 16,0 0-16,22 0 0,-22 0 15,0-22-15,21 22 0,-21-21 16,1 0-16,20 0 0,-21 0 0</inkml:trace>
  <inkml:trace contextRef="#ctx0" brushRef="#br0" timeOffset="49417.12">20659 6689 0,'0'0'0,"0"-21"16,21 21-16,0-22 15,0 22-15,0 0 16,0 0-16,1 0 0,-1 0 15,0 0-15,0 22 0,0-22 16,0 21-16,1 0 0,-22 0 16,0 0-16,21 0 0,-21 1 0,0-1 15,0 0-15,0 0 0,0 0 16,0 0-16,0 1 0,-21-1 0,-1 0 16,1 0-16,0 0 0,21 0 15,-21-21 1,21-21 15,0 0-31,0 0 0,0 0 16,0 0-16,0-1 0,0 1 0,21 0 15,0 0-15,0 0 0,-21-22 16,22 22-16,-1 0 0,-21-21 16,21 21-16,0-1 0,-21 1 0,21 0 15,0 0-15,-21 0 0,0 0 16,22-1-16,-1 1 0</inkml:trace>
  <inkml:trace contextRef="#ctx0" brushRef="#br0" timeOffset="50192.38">21251 6858 0,'0'0'0,"0"21"0,21-21 47,1 0-47,20-21 0,-21 0 15,21 21-15,-20-21 0,20 0 0,0-1 16,1-20-16,-22 21 0,21-21 16,0 20-16,-20-20 0,-1 0 15,0 21-15,0-22 0,0 1 0,-21 21 16,0-22-16,0 22 0,0-21 15,0 21-15,0 0 0,0-1 0,0 1 16,-21 21-16,0-21 16,0 21-16,0 0 15,21 21-15,-22-21 0,22 21 0,-21 1 16,21 20-16,-21-21 0,21 21 16,0-20-16,0 20 0,-21 0 0,21 1 15,-21-1-15,21 0 0,-21 1 16,21 20-16,0-21 0,-22 1 0,1-1 15,0 0-15,21 22 0,-21-22 16,0 22-16,0-22 0,-1 22 0,22-1 16,-21 1-16,0-1 0,0 1 15,0-1-15,0 1 0,-1-1 0,1-21 16,21 22-16,-21-1 0,0 1 16,21-22-16,0 22 0,-21-1 0,21-20 15,-21 20-15,21-21 0,0 1 16,-22-1-16,22-21 0,0 0 0,0 22 15,0-22-15,0 0 0,22-21 16,-1 0-16,0 0 0,0 0 16,0 0-16,0 0 0,1-21 0,-1 0 15,21 21-15,-21-21 0,0-1 0,22 1 16,-22 0-16,21-21 0,-21 21 16,1-22-16,-1 1 0,21 21 15,-21-22-15,-21 1 0,21-21 0,1 20 16,-22 1-16,0 0 0,0-1 15,0-20-15,0 20 0,0 1 0,0 0 16,-22-1-16,1 1 0,0 0 0,0 21 16,-21-22-16,-1 22 0,22 0 15,-21 21-15,-1-21 0,22 21 0,-21 0 16,21-21-16,0 21 16,21-22-1,21 22-15,0-21 16,21 0-16,-21 21 15,1-21-15,20 0 0,0 21 16,1-21-16</inkml:trace>
  <inkml:trace contextRef="#ctx0" brushRef="#br0" timeOffset="51407.96">22394 6541 0,'0'0'0,"-21"0"0,0-22 0,0 22 0,0 0 16,-1 0-16,1 0 0,0 0 15,-21 0-15,21 0 0,-1 22 0,1 20 16,0-21-16,0 0 0,0 22 16,0-1-16,-1-21 0,1 21 15,0-20-15,21 20 0,0-21 0,-21 21 16,21-20-16,0-1 0,0 0 15,0 0-15,0 0 0,0 0 0,0 1 16,21-22-16,0 0 16,0 0-16,1 0 15,-1 0-15,0 0 0,0-22 0,-21 1 16,21 0-16,0 21 0,1-21 16,-1 0-16,0 0 0,-21-1 15,21 1-15,-21-21 0,21 21 0,-21 0 16,0-1-16,21-20 0,1 21 15,-22 0-15,0 42 32,0 0-17,0 0-15,0 0 0,0 1 0,0-1 16,0 0-16,0 0 16,21-21-16,0 21 0,0 0 0,0-21 15,0 22-15,1-22 16,-1 0-16,0 0 0,21 0 15,1 0-15,-22-22 16,0 22-16,0-21 16,0 0-16,0 0 0,1 0 0,-22 0 15,21-1-15,0 1 0,-21-21 16,21 21-16,-21 0 0,21 21 0,-21-22 16,21 1-16,1 21 0,-1-21 15,0 21-15,0 0 16,-21 21-1,21-21-15,-21 21 0,0 1 16,21-22-16,-21 21 16,0 0 15,22-42 0,-22 0-15,0-1-16,0 1 15,0 0-15,0 0 16,-22 0 0,1 21-1,0 0-15,0 21 16,0-21-16,0 21 16,21 0-16,-22 0 0,1 1 0,0-1 15,0 0-15,0 0 0,21 0 16,-21 0-16,-1 1 0,22 20 15,-21-21-15,21 0 0,0 0 0,0 1 16,0-1-16,0 0 16,0 0-16,21 0 0,1-21 0,-1 21 15,0-21-15,0 0 0,0 0 0,0 0 16,1 0-16,-1 0 0,21 0 16,-21 0-16,0 0 0,22 0 0,-22 0 15,21-21-15,-21 0 0,22 21 16,-22-21-16,0 0 0,21 0 0,-20-1 15,-1-20-15,0 21 0,0 0 0,0 0 16,0-22-16,-21 22 16,0 0-16,0 0 0,22 21 0,-22-21 15,-22 21 1,1 0 0,0 21-16,21 0 0,-21 0 0,21 0 15,-21 0-15,21 1 0,0-1 16,-21 0-16,21 0 0,-22-21 0,22 21 15,0 0-15,0 1 0,0-1 16,0 0-16,0 0 16,22-21 15,-1 0-15,0 0-16,0 0 0,0-21 15,0 21-15,-21-21 0,22 0 16</inkml:trace>
  <inkml:trace contextRef="#ctx0" brushRef="#br0" timeOffset="51776.28">24299 6181 0,'0'0'0,"0"-21"15,0 42 17,-21 0-32,21 0 15,0 0-15,-21 0 0,0 22 0,21-22 16,-21 21-16,-1 1 0,22-1 0,-21 0 15,0 1-15,21-22 16,0 21-16,-21 0 0,21-20 0,-21 20 16,21-21-16,0 0 0,0 0 15,0 1-15,0-1 0,0 0 16,21 0-16,0-21 16,0 0-1</inkml:trace>
  <inkml:trace contextRef="#ctx0" brushRef="#br0" timeOffset="52049.12">23982 6858 0,'0'0'16,"-43"21"-16,22-21 0,21 21 0,-21-21 16,21 22-16,-21-22 0,21 21 15,0 0 1,21-21-16,0 21 0,0-21 0,1 0 15,-1 0-15,21 0 0,-21 0 0,0 0 16,22 0-16,-22 0 0,21 0 16,-21 0-16,1 0 0,-1 0 0,21 0 15,-21-21-15,0 21 0,1 0 0,-1-21 16,0 21-16,-21-21 0,21 21 16,-21-22-16,21 22 0,-21-21 0,0 0 15,0 0-15,0 0 0,0 0 16,0-1-16,0-20 0,0 21 15</inkml:trace>
  <inkml:trace contextRef="#ctx0" brushRef="#br0" timeOffset="52299.97">24130 6138 0,'0'0'0,"-21"-21"15,0 0-15,-22 0 16,43 0-16,0 0 0,0-1 15,21 22-15,22 0 0,-22-21 16,0 21-16,21-21 16,-20 21-16,20 0 0,0 0 0,-21-21 15,22 21-15,-1 0 0,-21 0 16,22 0-16,-22 0 0,0-21 0,0 21 16,0 0-16,-21 21 31,0 0-31,0 0 15</inkml:trace>
  <inkml:trace contextRef="#ctx0" brushRef="#br0" timeOffset="52660.26">24765 6519 0,'0'22'32,"21"-22"-32,-21 21 0,21-21 0,-21 21 15,21 0-15,-21 0 0,22 0 16,-22 1-16,0-1 0,0 0 16,0 0-16,0 0 0,0 0 0,0 1 15,0-1-15,0 21 0,0-21 16,0 0-16,0 1 0,-22 20 15,1-21-15,0 0 0,0 0 0,21 1 16,-21 20-16,0-21 0,-1 0 16,22 0-16,0 1 0,-21-22 0,21 21 15,-21 0-15,21 0 0,0 0 16,0-42 15,21 0-31,0 0 16</inkml:trace>
  <inkml:trace contextRef="#ctx0" brushRef="#br0" timeOffset="53543.75">20108 8022 0,'0'0'0,"0"-21"15,-21 21-15,0-21 16,21 0-16,-21 21 16,0 0-16,-1-21 0,1 21 15,0 0-15,0 0 16,0-22-16,0 22 0,-1 0 0,1 0 16,0 0-16,-21 0 0,21 0 15,-1 0-15,1 22 0,21-1 16,0 0 15,0 0-31,21 0 0,1-21 16,-1 21-16,0 1 0,0-1 15,0 0-15,0 0 0,1 0 0,-1 22 16,-21-22-16,0 21 0,0-21 0,0 0 16,0 22-16,0-22 0,0 0 15,-21 0-15,21 22 0,-22-22 0,1-21 16,0 21-16,-21 0 0,21 0 0,-1-21 15,1 0-15,0 21 0,0-21 16,0 0-16,0 0 16,21-21-1,0 0-15,21 0 16,0 0-16,0 21 0,0-21 16,0 21-16,1 0 0,-1 0 15,0 0-15,0 0 0,0 0 16,-21 21-16,0 0 0,21 0 0,-21 0 15,0 0-15,0 1 0,0-1 16,0 0-16,-21 0 0,21 21 0,-21-20 16,0-1-16,0 21 0,0-21 0,-1 0 15,1 1-15,0-1 0,0 21 16,21-21-16,0 0 0,-21 1 0,21-1 16,-21 0-16,21 0 0,0 0 15,0 0-15,0 1 16,0-1-16</inkml:trace>
  <inkml:trace contextRef="#ctx0" brushRef="#br0" timeOffset="53967.51">20002 9356 0,'-42'0'0,"84"0"0,-126 0 0,63 0 0,-22 0 16,1-21-16,21 21 0,-22 0 15,1 0-15,0-22 0,-1 22 0,1 0 16,0 0-16,-1 0 0,1 0 0,0 0 16,21 0-16,-1 0 0,1 0 15,42 0 1,22 0-16,-1 0 0,0 0 15,22 0-15,-1 0 0,22 0 0,-21 0 16,20-21-16,1 21 0,21 0 0,-22 0 16,22 0-16,-21 0 15,21 0-15,-22 0 0,1 0 0,0 0 16,-22 0-16,1 0 0,-22 0 0,0 0 16,-20 0-16,-1 0 0,0 0 15,-42 0 1,-22 0-16,1 0 0,0 0 15,-22 0-15,1 0 0,-22 0 16,0 21-16,1-21 0,-22 0 0,21 22 16,-21-1-16,1-21 0</inkml:trace>
  <inkml:trace contextRef="#ctx0" brushRef="#br0" timeOffset="54192.65">19833 9398 0,'-106'21'0,"297"-63"0,-445 105 16,423-105-16,-486 106 0,274-43 0,-20 0 16,42 0-16,21 0 15,21-21-15,0 21 16,21-21-16,22 0 0,-1 0 0,1 0 15,20 0-15,1 0 0,0 0 16,21 0-16,-22 0 0,22 0 0,0 0 16,0 0-16,-22-21 0,22 21 0,-42 0 15,20 0-15,-20 0 0,-22-21 16,1 21-16,-22 0 0,21 0 0,-84 0 31,21 0-15,-22 0-16,1 0 0,-22 0 0,1 0 15,-22 0-15,22 0 16,-22 21-16</inkml:trace>
  <inkml:trace contextRef="#ctx0" brushRef="#br0" timeOffset="54251.62">19537 9694 0,'0'0'0,"-43"22"0,1-22 0</inkml:trace>
  <inkml:trace contextRef="#ctx0" brushRef="#br0" timeOffset="54450.51">19367 9821 0,'22'0'0,"-44"0"0,65 0 0,-22 0 16,21 0-16,1 0 0,20 22 0,1-22 15,-1 0-15,1 0 0,20 0 0,-20 0 16,20 0-16,1 0 0,0 0 16,-22 0-16,22 0 0,-22 0 0,1 0 15,-1 0-15,1 0 0,-1 0 16,-20 0-16,-1 0 0,-21 0 16,0 0-16,1 0 0,-1 0 0,0 0 15,-42 0 16,0 21-15,-1-21-16</inkml:trace>
  <inkml:trace contextRef="#ctx0" brushRef="#br0" timeOffset="55116.12">20489 10393 0,'0'0'0,"0"21"16,-21-21-16,0 0 0,0 21 15,42-42 17,0 0-17,0 21-15,0 0 0,1-21 16,-1 21-16,0 0 15,0-21-15,0 21 0,0 0 16,-42 21 15,0-21-31,0 21 0,0 0 0,0 0 16,-22-21-16,22 21 0,-21 1 16,21-1-16,-22 21 0,22-21 0,0 0 15,0 1-15,0-1 0,-1 0 0,1 21 16,21-21-16,0 1 0,-21-1 15,21 21-15,0-21 0,0 0 0,0 1 16,0-1-16,0 0 0,0 0 0,21 0 16,0 0-16,1 1 15,-1-1-15,0-21 0,0 0 16,0 21-16,22-21 0,-22 0 0,0 0 16,0 0-16,0 0 0,22 0 0,-22 0 15,0 0-15,0 0 16,0 0-16,0 21 0,1-21 15,-22 21-15,0 0 16,0 1-16,-22-1 16,1 0-16,-21-21 0,21 21 15,-22 0-15,1 0 0,21 1 0,-21-1 16,-1-21-16,1 21 0,21 0 16,-22 0-16,22-21 0,0 21 15,0-21-15,0 0 0,21 22 16,-21-22-16,-1 0 0,1 0 31,0 0-31,0 0 16,0 0-16,0 0 15,-1 0-15</inkml:trace>
  <inkml:trace contextRef="#ctx0" brushRef="#br0" timeOffset="55827.82">16404 13060 0,'0'0'0,"-21"-21"16,21 0-16,0-1 16,0 1-16,-21 0 15,21 0-15,0 42 31,-21 0-31,21 0 16,0 1-16,-22 20 0,22-21 0,0 21 16,0 1-16,0-22 0,-21 21 15,0 1-15,0-1 0,21-21 16,-21 21-16,21-20 0,-21-1 0,-1 0 16,22 0-16,0 0 0,0 0 0,0 1 15,0-44 16,0 1-31,0 0 16,0 0-16,0 0 0,0 0 0</inkml:trace>
  <inkml:trace contextRef="#ctx0" brushRef="#br0" timeOffset="56187.8">16362 12510 0,'-21'21'16,"-1"0"-16,22 0 15,0 0-15,22-21 16,-1 0 0,0 0-16,0 0 0,0 0 0,0-21 15,1 21-15,-1-21 0,-21 0 16,21 0-16,0-1 0,-21 1 15,0 0-15,0 0 0,0 0 16,0 0-16,0-1 0,-21 1 16,0 21-16,0 0 0,-1-21 0,1 21 15,0 0-15,0 0 0,0 21 16,0 0-16,21 1 0,0-1 16,0 0-16,0 0 0,0 0 15,0 0-15,0 1 0,0-1 0,0 21 16,21-42-16,0 21 0,0 0 15,0 1-15,0-22 0,22 21 0,-22 0 16</inkml:trace>
  <inkml:trace contextRef="#ctx0" brushRef="#br0" timeOffset="56666.53">16997 12721 0,'0'21'16,"0"1"-16,0-1 0,0 0 15,0 0-15,0 21 0,-21-20 0,21 20 16,0-21-16,0 21 0,-22-20 16,22 20-16,-21-21 0,21 21 15,-21-20-15,21-1 0,0 0 0,-21 0 16,21 0-16,-21 0 0,0 1 16,-1-22-1,22-22 1,0 1-1,0 0-15,0 0 0,0-21 0,22 20 16,-22-20-16,21 0 0,0-1 16,0 1-16,0-21 0,22 20 0,-22 1 15,21 0-15,0 20 0,1 1 0,-1 0 16,0 0-16,1 21 0,-1 0 16,-21 0-16,22 0 0,-22 21 15,21 0-15,-21 0 0,0 22 16,-21-22-16,0 21 0,0-21 0,0 22 15,0-1-15,0-21 0,-21 22 0,21-22 16,-21 21-16,0-21 0,0 0 16,0 1-16,-1-1 0,22 0 0,-21 0 15,21 0-15,-21-21 0,0 0 16,21-21 0,21 0-1,0 0-15,0 0 0,1-1 16,-1-20-16</inkml:trace>
  <inkml:trace contextRef="#ctx0" brushRef="#br0" timeOffset="56931.38">17992 12171 0,'0'0'0,"0"21"15,0 0-15,0 22 16,-22-22-16,22 21 0,-21 0 0,0 1 15,21-1-15,-21 22 0,21-22 16,-21 0-16,0 22 0,21-1 0,-22-20 16,1-1-16,21 21 0,0-20 0,-21-1 15,0-21-15,0 22 16,21-22-16,0 21 0,0-21 0,-21 0 16,21 1-16,0-1 0,0-42 31,0-1-31,0 1 15,0 0-15,0 0 0</inkml:trace>
  <inkml:trace contextRef="#ctx0" brushRef="#br0" timeOffset="57116.27">17611 12785 0,'0'0'0,"21"0"46,0 0-46,0 0 0,0 0 16,0 0-16,1 0 0,-1 0 0,21 0 16,-21-21-16,0 21 0,1 0 0,-1 0 15,0-22-15,0 22 0,0 0 16</inkml:trace>
  <inkml:trace contextRef="#ctx0" brushRef="#br0" timeOffset="57781.9">18076 12933 0,'0'21'16,"0"0"-1,21-21 1,1 0-16,-1-21 0,0 21 16,0-21-16,0 0 0,0 0 15,1-1-15,-1 1 0,0 21 0,0-21 16,0 0-16,-21 0 0,0 0 15,0-1-15,0 1 0,-21 21 16,0 0-16,0 0 16,0 21-16,-1 1 0,1-1 15,21 0-15,-21 0 0,0 21 16,21-20-16,-21-1 0,21 21 0,0-21 16,0 22-16,0-22 0,0 0 15,0 0-15,0 0 0,21 0 0,0 1 16,-21-1-16,21 0 0,0-21 15,1 21-15,-1-21 0,0 0 0,0 0 16,0 0-16,0 0 0,1 0 0,-1 0 16,0-21-16,0 0 0,0 21 15,0-21-15,-21-1 0,22-20 0,-1 21 16,-21 0-16,21-22 0,0 22 0,0-21 16,-21 21-16,21-22 0,1 22 15,-1 0-15,0 0 0,0 21 16,0-21-16,0 21 0,1 0 0,-1 0 15,0 0-15,0 0 0,0 0 16,0 21-16,1 0 0,-1 0 0,0 0 16,0 1-16,-21 20 0,0-21 15,0 0-15,0 22 0,0-22 0,0 21 16,0-21-16,0 0 0,0 1 0,0-1 16,0 0-16,0 0 0,-21 0 15,21 0-15,-21-21 0,21 22 16,-21-22-16,-1-22 31,22 1-31,0 0 0,0 0 0,0-21 16,22 20-16,-22-20 0,21 21 15,0-21-15,-21-1 0,21 1 16,0 0-16,0-1 0,1 22 0,-1-21 16,0 21-16,0-1 0,0 1 15,0 0-15,1 0 0,-1 21 0</inkml:trace>
  <inkml:trace contextRef="#ctx0" brushRef="#br0" timeOffset="58545.24">19897 12912 0,'0'0'0,"-43"0"16,43-21 47,0-1-63,21 22 15,1-21-15,-22 0 0,21 0 0,0 0 16,0-22-16,0 22 15,0 0-15,-21-21 0,22 21 0,-22-22 16,21 22-16,-21 0 0,0-21 16,0 20-16,0-20 0,0 21 0,0-21 15,-21 20-15,-1 1 0,1 0 0,0 21 16,0 0-16,0 0 16,0 0-16,-1 0 0,-20 21 0,21 22 15,0-22-15,0 21 0,-1 22 0,-20-22 16,21 21-16,0 1 15,0-1-15,-1 1 0,1 21 0,-21-22 0,21 22 16,-22-22-16,22 22 0,-21 0 16,21-22-16,-22 22 0,22-1 15,0 1-15,0-21 0,0 20 0,0 1 16,-1 0-16,1-22 0,21 1 16,0 20-16,0-20 0,0-1 0,0 1 15,0-1-15,0-20 0,21-1 0,1 0 16,-1 1-16,-21-1 0,21-21 15,21 0-15,-21-21 0,1 0 0,-1 0 16,21 0-16,-21 0 0,22-21 0,-1 0 16,0-21-16,-21-1 0,22 1 15,-1 0-15,0-1 0,1-20 16,-1 20-16,0-20 0,-20-1 0,20 1 16,-21-1-16,0 1 0,0-1 15,-21 1-15,0-1 0,0 1 0,0-1 16,-21 22-16,0-21 0,0 20 0,-21 1 15,20 21-15,-20-22 0,-21 22 16,20 0-16,1 0 0,0 21 0,-1-21 16,1 21-16,0 0 0,20 0 0,1 0 15,0 0-15,21-21 0,21 21 32,0-22-32,1 22 0,20-21 15,0 21-15,-21-21 0,22 0 16,-1 0-16,0 0 0,1-1 0</inkml:trace>
  <inkml:trace contextRef="#ctx0" brushRef="#br0" timeOffset="59591.19">20447 12637 0,'0'-22'0,"0"44"0,0-65 0,-21 22 15,0 21-15,-1 0 0,1 0 16,0 0-16,0 0 0,0 21 15,0 0-15,-1 1 0,1-1 0,0 0 16,0 21-16,0 1 0,21-22 16,0 21-16,-21 0 0,21-20 0,-22 20 15,22 0-15,0-21 16,0 1-16,0-1 0,22-21 16,-1 0-16,0 0 15,0 0-15,0 0 0,-21-21 16,21 21-16,1-22 0,-1 1 0,0 0 15,0 0-15,0 0 0,-21-22 16,21 22-16,1 0 0,-22 0 0,0 0 16,21 0-16,-21-1 0,0 1 15,21 21-15,-21 21 16,21 1-16,-21-1 16,21 0-16,-21 0 0,21 0 15,-21 0-15,22 1 0,-1-1 0,-21 0 16,21-21-16,0 21 0,0 0 0,0-21 15,1 0-15,-1 21 0,0-21 16,0 0-16,0 0 0,0 0 16,1 0-16,-1-21 0,0 21 0,0-21 15,0 0-15,0 21 0,1-21 16,-1-22-16,0 22 0,0 0 0,-21 0 16,21-21-16,0 20 15,1 1-15,-1 0 0,0 0 0,0 0 16,-21 0-16,21 21 0,-21 21 31,0 0-31,21 0 16,-21 0-1,22-21-15,-1 0 16,0 0 0,-21-21-16,21 0 15,-21 0-15,0 0 16,21 21-16,-21-22 0,0 1 15,0 0-15,0 0 16,-21 0 0,0 21-16,0 0 15,0 0-15,-1 21 0,1 0 16,21 0-16,-21 0 0,0 1 0,0 20 16,0-21-16,-1 21 0,22 1 15,0-22-15,-21 21 0,21-21 0,0 1 16,0 20-16,0-21 0,0 0 15,0 0-15,21 1 0,1-1 16,-1-21-16,0 0 0,0 0 0,0 0 16,22 0-16,-1 0 0,-21 0 15,21-21-15,1-1 0,-1 1 16,0 0-16,1 0 0,-1 0 0,0-22 16,1 22-16,-22-21 0,21 0 15,-21 20-15,1-20 0,-1 21 16,-21-21-16,0 20 0,0 1 0,0 0 0,-21 21 15,-1 0-15,1 0 16,0 0-16,0 0 0,0 21 0,0 0 16,-1 1-16,1 20 0,0-21 15,21 21-15,0-20 0,0 20 0,0-21 16,0 0-16,0 22 0,0-22 0,0 0 16,0 0-16,0 0 0,21 0 15,0-21-15,-21 22 0,22-22 16,-1 0-16,0 0 0,0 0 0,0 0 15,0 0-15,22 0 0,-22 0 16,0 0-16,0 0 0,0-22 0,22 1 16</inkml:trace>
  <inkml:trace contextRef="#ctx0" brushRef="#br0" timeOffset="60052.44">23029 12234 0,'0'0'0,"21"-63"15,-21 42-15,22 0 0,-22-1 16,21 1-16,-21 0 0,0 42 31,0 22-15,0-22-16,0 21 0,0 0 15,0 1-15,-21 20 0,-1-20 0,22-1 16,-21 0-16,21 1 0,-21-1 0,0 0 16,21 1-16,-21-1 0,0-21 15,21 0-15,-22 22 0,22-22 0,0 0 16,0 0-16,-21 0 0,21 0 16,-21-21-1,21-21 1,-21 0-1</inkml:trace>
  <inkml:trace contextRef="#ctx0" brushRef="#br0" timeOffset="60284.3">22606 12806 0,'0'0'0,"-21"21"0,0 0 16,21 0-16,0 1 0,0-1 15,21-21-15,0 0 16,0 21-16,0-21 0,0 0 0,1 0 15,20 0-15,0 0 16,-21 0-16,22 0 0,-1 0 0,-21 0 16,22 0-16,-1 0 0,-21 0 0,21-21 15,-20 0-15,-1 21 0,21-22 16,-21 22-16,-21-21 0,21 21 0,-21-21 16,22 0-16,-22 0 15,0 0-15,0-1 0,0 1 0,0 0 16</inkml:trace>
  <inkml:trace contextRef="#ctx0" brushRef="#br0" timeOffset="60520.17">22775 12150 0,'0'0'0,"0"-21"0,0-43 15,0 22-15,21 21 16,1-1-16,-1 1 0,21 0 15,-21 0-15,22 0 0,-22 21 0,21-21 16,-21 21-16,22 0 0,-1 0 16,-21-22-16,0 22 0,22 0 0,-22 0 15,0 0-15,0 0 0,0 0 16,0 0-16,1 0 0,-1 0 0,0 22 16,0-22-16,-21 21 0,21 0 15</inkml:trace>
  <inkml:trace contextRef="#ctx0" brushRef="#br0" timeOffset="61067.85">23643 12658 0,'0'0'0,"-21"21"0,0-21 0,-22 0 15,22 0 1,0 0-16,21-21 47,21 21-47,0 0 0,1 0 15,-1 21-15,0 0 0,-21 0 16,21 0-16,-21 1 0,21 20 16,-21-21-16,0 21 0,0 1 0,0-22 15,0 21-15,0 1 0,0-1 16,0 0-16,-21-21 0,0 22 0,-21-1 15,20 0-15,-20-20 0,21 20 0,-21-21 16,-1 0-16,22 22 0,-21-22 16,21 0-16,-1-21 0,-20 21 0,21 0 15,0-21-15,0 0 0,-1 0 16,1 0-16,0-21 16,21 0-16,0 0 0,-21 0 0,21-1 15,0 1-15,-21-21 0,21 21 0,0-22 16,0 22-16,0-21 0,21 21 15,0 0-15,0-1 0,0 1 0,1 21 16,-1 0-16,0 0 0,21 0 16,-21 0-16,1 0 0,20 0 0,-21 21 15,21 1-15,-20-1 0,20-21 16,-21 21-16,0 0 0,22-21 16,-22 21-16,0 0 0,21-21 0,-21 22 15,1-22-15,-1 0 0,0 21 0,0-21 0,0 0 16,0 0-16,1 0 15,-1 0-15,0 0 0,0 0 0,0 0 16,0-21-16</inkml:trace>
  <inkml:trace contextRef="#ctx0" brushRef="#br0" timeOffset="63488.09">24765 12615 0,'0'0'0,"-21"0"0,0 0 16,-1 22-16,1-22 0,0 0 16,0 0-16,42-22 47,0 1-47,0 21 0,1-21 15,20 0-15,-21 0 0,21 21 0,-20-21 16,20-22-16,-21 22 0,0 0 15,0 0-15,1-22 0,-1 22 0,0 0 16,-21-21-16,0 21 0,0-1 0,0 1 16,-21 21-1,0 21-15,-1-21 0,1 43 16,0-22-16,0 21 0,0-21 16,21 22-16,0-1 0,0-21 15,-21 22-15,21-22 0,0 21 0,0-21 16,0 0-16,0 22 0,0-22 15,21-21-15,-21 21 0,21 0 0,0-21 16,0 0-16,0 0 16,1 0-16,-1 0 0,0-21 0,0 21 15,0-21-15,0 0 0,1 0 0,-1-1 16,0 1-16,0 0 0,-21 0 16,21-21-16,0 20 0,1-20 0,-1 21 15,0-21-15,0 20 0,0 1 16,0 0-16,1 0 0,-1 21 0,0 0 15,-21 21 1,0 0-16,0 0 0,0 1 16,0-1-16,0 21 0,0-21 0,0 0 15,-21 1-15,0-1 0,21 0 16,0 0-16,-22 0 0,1 0 0,21 1 16,0-1-16,-21-21 15,21-21 16,21-1-31,-21 1 0,21 21 16,-21-21-16,22-21 0,-1 21 16,-21-1-16,0 1 0,21-21 15,0 21-15,0 0 0,-21-1 16,0 1-16,0 0 0,0 42 16,0 0-1,0 1-15,0 20 16,0-21-16,-21 0 0,21 0 0,0 1 15,0 20-15,0-21 0,0 0 16,0 0-16,0 1 0,0-1 16,21-21-16,0 0 0,1 0 15,-1 0-15,0 0 0,0 0 16,0 0-16,0-21 0,22 21 0,-22-22 16,0 1-16,21 0 15,-20 0-15,-1 0 0,0-22 0,0 22 16,21-21-16,-20 0 0,-22-1 0,21 1 15,0 0-15,-21-1 0,21-20 16,-21 20-16,0 1 0,0 0 0,0-22 16,0 43-16,0-21 0,0 21 15,0-1-15,0 1 0,0 0 0,-21 42 16,0 0 0,0 1-16,21 20 0,-22-21 15,1 21-15,21 1 0,0 20 0,-21-20 16,21-1-16,-21 0 0,21 1 0,-21-1 15,21 0-15,0 1 16,0-1-16,0-21 0,0 21 0,0-20 16,0-1-16,0 21 0,0-21 15,0 0-15,21-21 0,0 22 0,0-1 16,-21 0-16,21-21 0,1 0 0,-1 0 16,0 0-16,0 0 0,0 0 15,0 0-15,22 0 0,-22 0 0,0-21 16,0 21-16,0-21 0,1-1 0,-1 1 15,0 0-15,-21 0 16,21 0-16,-21 0 0,0-1 0,0 1 16,0 0-16,0 0 15,-21 42 17,0 0-32,21 0 0,-21 1 15,21-1-15,-22 0 0,22 0 16,0 0-16,0 0 0,0 1 15,0-1-15,22-21 16,-1 0-16,0 0 0,0 21 16,0-21-16,0 0 0,1 0 0,-1 0 15,0 0-15,0-21 0,0 21 16,0-21-16,1-1 0,-1 1 16,0 0-16,0 0 15,-21 0-15,0 42 47,-21-21-31,21 21-16,0 0 0,-21 0 31,21-42 16,0 0-47,21 21 0,-21-21 15,21 0-15,-21 0 0,21 21 16,0 0 0,1 0-1,-22 21 1,0 0-16,0 0 16,0 0-1,21 0-15,0-21 16,-21 22-16,21-22 15,0 0-15,0 0 0,1 0 0,-1 0 16,0 0-16,0 0 0,0 0 16,0-22-16,1 22 0,-1-21 15,0 0-15,0 21 0,0-21 0,0 21 16,-21-21-16,0 0 0,0-1 16,0 1-1,-21 21-15,0 0 16,0 0-16,0 0 0,0 0 15,-22 0-15,22 21 0,0-21 0,0 22 16,21-1-16,-21-21 0,-1 21 0,22 0 16,-21-21-16,21 21 0,0 0 15,0 1-15,21-22 16,1 0 0,-1 0-16,0 0 15,0 0-15,0 0 0,0 0 16,1 0-16,-1-22 0,0 1 0,0 21 15,0-21-15,-21 0 0,21-21 16,1 20-16,-1 1 0,-21-21 0,0 21 16,21-22-16,0 1 0,-21 0 0,0-22 15,21-20-15,0 20 16,-21 22-16,22-22 0,-22 22 0,0 0 16,21 20-16,-21-20 0,21 21 15,-21 0-15,0 0 0,0 42 31,0 0-31,0 0 0,0 21 0,0-20 16,0 20-16,0 0 0,-21 1 16,21-1-16,0 0 0,-21 1 0,21 20 15,0-42-15,0 22 0,0-1 16,0-21-16,0 21 0,0-20 0,0-1 16,0 0-16,0 0 0,0 0 15,0 0-15,21 1 16,0-22-16,0 0 0,0 0 15,0-22 1,-21 1-16,22 21 0,-22-21 16,21 21-16,0 0 15,-21 21 17,0 0-32,0 1 15,0-1 1,0 0-1,-21-21 17,21-21-17,0 0-15,-21 21 0,-1-22 16</inkml:trace>
  <inkml:trace contextRef="#ctx0" brushRef="#br0" timeOffset="63715.55">25866 12086 0,'0'0'16,"-22"0"-16,1 0 0,0 0 15,42 0 1,0 0-1,1 0-15,-1 0 0,21 0 16,-21 0-16,22 0 0,-1 0 16,-21 0-16,21-21 0,1 21 0</inkml:trace>
  <inkml:trace contextRef="#ctx0" brushRef="#br0" timeOffset="64084.95">27792 11938 0,'-21'0'31,"21"21"-15,0 0-16,-22-21 0,22 43 0,0-1 15,0-21-15,0 22 16,0-22-16,0 0 0,-21 0 0,21 0 16,0 0-16,0 22 0,-21-43 0,21 21 15,0 0-15,0 0 0,0 0 16,0 1-16,0-1 15,0 0-15,-21-21 16,0 0 0</inkml:trace>
  <inkml:trace contextRef="#ctx0" brushRef="#br0" timeOffset="64336.33">27411 12488 0,'0'0'0,"-21"22"0,21-1 0,0 0 0,0 0 16,0 0 0,21-21-1,-21 21-15,21-21 0,0 0 16,0 0-16,0 0 0,1 0 16,-1 0-16,0 0 0,21 0 0,-21 0 15,1 0-15,-1 0 0,0-21 0,0 0 16,0 21-16,0-21 15,-21 0-15,0 0 0,0-1 16,0 1-16,0 0 0,0 0 0</inkml:trace>
  <inkml:trace contextRef="#ctx0" brushRef="#br0" timeOffset="64552.55">27495 11938 0,'0'0'0,"0"-21"16,0 0-16,22 21 16,-1-21-16,0 21 15,0 0-15,0 0 0,0-22 16,1 22-16,-1 0 16,0 0-1,0 0-15,-21 22 16,0-1-1,0 0-15</inkml:trace>
  <inkml:trace contextRef="#ctx0" brushRef="#br0" timeOffset="64908.65">27559 12848 0,'-21'21'0,"42"-42"0,-42 64 16,0-43-16,-1 21 16,22 0-16,0 0 0,-21 0 15,0 0-15,21 1 0,-21-1 16,21 0-16,0 0 0,0 0 15,0 0-15,-21 22 0,0-22 16,21 0-16,0 0 16,-22 0-16,22 1 15,0-1-15,0 0 0,0 0 16,-21-21-16,0 0 47</inkml:trace>
  <inkml:trace contextRef="#ctx0" brushRef="#br0" timeOffset="65740.6">22415 14139 0,'0'0'0,"-21"0"0,21-21 0,-21 0 15,0 0-15,0 21 16,0 0-16,-1-21 0,1 21 0,0 0 16,0 0-16,-21 0 0,20 0 0,-20 0 15,0 0 1,-64 42-16,85-21 16,0-21-16,21 21 0,0 1 15,0-1-15,21-21 16,-21 21-16,21-21 0,0 21 15,0-21-15,0 0 0,22 21 16,-22-21-16,0 21 0,0 1 0,0-1 16,1 0-16,-22 21 15,0-21-15,0 1 0,0 20 0,0-21 16,0 0-16,0 0 0,-22 1 0,1 20 16,0-42-16,0 21 0,0 0 15,0 0-15,-1-21 0,1 22 16,0-22-16,0 0 15,21-22 17,21 22-17,0 0 1,-21 22 0,0-1-16,0 0 0,0 0 15,0 0-15,0 0 0,0 1 0,0-1 16,0 21-16,-21-21 0,21 0 15,-21 1-15,0-1 0,0 0 16,-1 0-16,22 0 0,-21 0 0,21 1 16,-21-1-16,21 0 0,0 0 15,0 0 1</inkml:trace>
  <inkml:trace contextRef="#ctx0" brushRef="#br0" timeOffset="66049.08">21463 15304 0,'0'0'0,"-21"0"0,21 21 16,21-21 0,0 0-16,0 0 15,22 0-15,-1 0 0,21 0 0,-20 0 16,20 0-16,1 0 0,20 0 15,-20 0-15,21 0 0,-1 0 16,-20 0-16,20 0 0,1 0 0,0 0 16,-1 0-16,-20 0 0,-1 0 0,1 0 15,-1 0-15,-20 0 0,20 21 16,-63 0 0,-21-21-1,-21 0-15,-1 21 0,1-21 0,0 21 16,-22-21-16,22 0 0,-22 22 0</inkml:trace>
  <inkml:trace contextRef="#ctx0" brushRef="#br0" timeOffset="66319.56">21463 15642 0,'-64'21'16,"128"-42"-16,-170 64 0,64-43 0,21 21 16,-22-21-16,43 21 15,21-21-15,22 0 16,-1 0-16,22 0 15,-22 0-15,43 0 0,-22 0 0,22 0 16,-1 0-16,1 0 0,0 0 0,-1 0 16,1 0-16,0 0 0,-1 0 15,1 0-15,0 0 0,-22 0 0,22 0 16,-43 0-16,22 0 0,-22 0 0,0 0 16,-20 0-16,-1 0 0,0 0 15,-42 0 1,-22 0-16,1 0 15,21 0-15,-43 0 0,22 0 16,-21 0-16</inkml:trace>
  <inkml:trace contextRef="#ctx0" brushRef="#br0" timeOffset="66598.53">21357 16023 0,'0'0'0,"-42"21"16,21 1-16,-1-22 0,1 21 0,21 0 15,21-21 1,22 0-16,-22 0 0,21 0 0,22 0 16,126 0-1,-105 0-15,0 0 0,-22-21 0,22 21 16,-1 0-16,-20 0 0,21-21 0,-1 21 16,-20 0-16,-1-22 0,1 22 15,-1 0-15,-20 0 0,-1 0 16,-21 0-16,21 0 0,-20 0 0,-44 0 31,1 0-15,-21 0-16,21 22 0,0-22 15</inkml:trace>
  <inkml:trace contextRef="#ctx0" brushRef="#br0" timeOffset="67187.95">21844 16828 0,'0'0'0,"-21"0"0,0 21 15,-1-21 1,22-21 15,22 21-31,-1-22 0,0 1 16,0 21-16,0-21 0,0 0 15,1 0-15,-1 0 0,0 21 0,0-22 16,0 22-16,0 0 0,1 0 16,-22 22 15,-22-1-31,1 0 0,0 0 0,0 0 16,-21 22-16,-1-22 0,1 21 15,21-21-15,-22 22 0,1-22 0,21 21 16,-21-21-16,20 0 0,1 1 15,21-1-15,0 21 0,0-21 0,0 0 16,21 1-16,1-1 16,-1 0-16,0 0 0,21-21 0,-21 21 15,1-21-15,20 0 0,-21 21 0,21-21 16,-20 0-16,-1 0 0,0 22 16,0-22-16,0 0 0,-21 21 15,0 0 1,0 0-16,-21-21 15,0 21-15,0 0 0,21 1 16,-21-1-16,-1-21 0,1 21 0,0 0 16,0 0-16,0 0 0,21 1 0,-21-1 15,21 0-15,-22 0 0,1 0 16,0 0-16,21 1 0,0-1 16,-21-21-1,0 0-15,0 0 16,-1 0-1,1-21-15,0-1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24:41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4763 0,'0'0'0,"0"-22"16,0 1-16,0 0 0,0 0 15,0 0 1,0 0-16,0-1 16,0 1-16,21 21 15,-21-21-15,0 0 16,0 0 15,-21 21 0,21 21-31,0 0 16,0 0-16,0 0 0,0 1 16,-21-1-16,21 0 0,0 21 15,0-21-15,0 22 0,0-1 0,0 0 16,0 1-16,0-1 0,0 22 16,0-22-16,0 0 0,0 22 0,-21-22 15,21 0-15,0 22 0,0-22 16,-21 1-16,21 20 0,-22 1 15,22-22-15,0 21 0,-21 1 16,0-1-16,21-20 0,-21 20 0,21 1 16,0-22-16,0 0 0,0 22 15,-21-22-15,21 1 0,0-1 16,0 21-16,0-20 0,-21-1 0,21 22 16,0-22-16,0 0 0,0 1 15,0 20-15,0-21 0,0-20 0,0 20 16,-22 0-16,22-21 0,0 1 15,0-1-15,0 0 0,0 0 0,0 0 16,-21-21-16,21-21 31,0 0-15,0-21-16,0 20 16,0-20-16,21 0 0,1-1 0</inkml:trace>
  <inkml:trace contextRef="#ctx0" brushRef="#br0" timeOffset="1718.64">2921 4614 0,'-21'-21'16,"0"21"-1,21-21-15,21 42 94,0-21-78,0 0-16,0 0 0,0 0 15,1 0-15,-1 21 0,0-21 0,21 0 16,1 0-16,-1 0 16,0 0-16,1 0 0,20 0 0,1 0 15,-1 22-15,1-22 0,-1 0 16,1 0-16,20 0 0,-20 0 0,20 0 15,-20 0-15,21 0 0,-1 21 16,1-21-16,0 0 0,20 0 16,-20 0-16,21 0 0,-21 0 0,20 0 15,-20 0-15,0 0 0,-1 0 0,1 0 16,-21 0-16,20 0 0,1 0 16,-22 0-16,22 0 0,0 0 15,-22 0-15,22 0 0,-22 0 0,1 0 16,-1 0-16,1 0 0,-1 0 15,-20 0-15,20 0 0,-20 0 16,-1 0-16,0 0 0,-21 0 0,22 0 16,-22 0-16,0 0 0,21 0 15,-20 0-15,-1 0 0,0 0 16,0 0-16,-21 21 31,0 0-15,0 0-1,0 0-15,0 1 0,0-1 0,0 0 16,0 0-16,0 0 0,0 0 16,0 1-16,0-1 0,0 21 15,0-21-15,0 22 0,0-22 16,0 21-16,0-21 0,0 22 0,0-1 16,0-21-16,0 21 0,0 1 15,0-1-15,0-21 0,0 22 0,0-1 16,0 0-16,0 22 0,0-22 15,0 0-15,0 1 0,0-1 0,0 22 16,0-22-16,0 0 0,0 1 0,0-1 16,0 0-16,0 1 0,0-1 15,0 0-15,21-21 0,-21 22 0,0-1 16,0 0-16,21 1 0,-21-1 16,0 0-16,0 1 0,0-1 15,0-21-15,0 22 0,0-1 0,0 0 16,0-21-16,0 22 0,0-22 15,0 21-15,0-21 0,0 1 0,0 20 16,0-21-16,0 0 0,-21 0 0,0 1 16,21-1-16,-21 0 15,21 0-15,-21-21 16,21 21-16,-21-21 16,21 21-1,-22-21-15,1 0 16,0 0-1,0 0-15,0 0 16,0 0-16,-1 0 16,1 0-16,0 0 0,0 0 0,0 0 15,0 0-15,-22 0 0,22 0 16,0 0-16,-21 0 0,-1 0 0,22 0 16,-21 0-16,-1 0 0,1 0 0,0 0 15,-1 0-15,1 0 0,0 0 16,-1-21-16,1 21 0,0 0 0,-22 0 15,22 0-15,0 0 0,-1 0 16,-20 0-16,20 0 0,1 0 16,-21 0-16,20 0 0,-20 0 0,20 0 15,1 0-15,-21 0 0,-1 0 16,22 0-16,-22 0 0,22 0 0,-22 0 16,1 0-16,-1 0 0,22 0 0,-21 0 15,-1 0-15,1 0 0,20 0 16,-20 0-16,20-21 0,-20 21 0,-1 0 15,22 0-15,0 0 0,-22 0 16,22 0-16,-22 0 0,22 0 0,-21-21 16,20 21-16,1 0 0,-22 0 0,22 0 15,-21 0-15,20 0 0,1 0 16,0 0-16,-1 0 0,1 0 16,0 0-16,-1 0 0,22 0 15,-21 0-15,21 0 0,-22 0 0,22 0 16,-21 0-16,21 0 0,-1 0 15,-20 0-15,21 0 0,-21 0 0,20 0 16,1 0-16,-21 0 0,21 0 16,0 0-16,-1 0 0,1 0 0,0 0 15,0 0-15,0 0 0,0 0 16,-1-21-16,1 21 0,0 0 16,0 0-1,0 0 1,0 0-1,21-21 17,21 21-17,-21-22-15</inkml:trace>
  <inkml:trace contextRef="#ctx0" brushRef="#br0" timeOffset="2763.56">1609 1016 0,'0'0'0,"0"-21"15,0 0-15,0 0 0,0-1 16,0 1-16,0 0 16,0 0-16,0 0 0,0 0 15,0-1-15,0 1 32,-22 42-1,22 1-16,0-1-15,0 21 0,0 0 0,0 1 16,0-1-16,0 22 0,0-1 16,0 1-16,0-1 0,0 1 15,0-1-15,0 22 0,22-1 0,-22-20 16,0 21-16,0-1 16,0 1-16,0 0 0,0-1 0,0 1 15,0-22-15,0 22 0,-22-21 16,22 20-16,-21-20 0,21-1 0,-21-20 15,21-1-15,0 0 0,0 1 16,0-1-16,0-21 0,0 0 16,0 0-16,0-42 31,-21 21-31,21-21 0,0 0 16,0-21-16,0 20 0,-21-20 15,21 0-15,0-1 0</inkml:trace>
  <inkml:trace contextRef="#ctx0" brushRef="#br0" timeOffset="3811.83">1587 741 0,'0'0'0,"0"-21"16,22 21-16,-22-21 16,21 21-16,-21-22 0,21 22 15,0 0-15,-21-21 0,21 21 16,0 0-16,1 0 0,-1 0 15,0 0-15,0 0 0,0 0 16,22 0-16,-1 0 0,0 0 0,1 0 16,20 0-16,1 0 0,20 0 15,1 0-15,0 0 0,-1 0 16,22 0-16,-21 0 0,21-21 0,-1 21 16,1 0-16,0-21 15,0 21-15,0 0 0,0 0 0,-1-21 16,-20 21-16,21 0 0,-21 0 15,-22 0-15,22-21 0,-22 21 0,1 0 16,-22 0-16,22 0 0,-22 0 16,0 0-16,1 0 0,-1 0 15,0 0-15,-21 0 0,1 0 0,-1 0 16,-21 21-16,0 0 16,0 0-16,0 0 0,0 0 0,0 1 15,0-1-15,0 21 0,0-21 16,0 22-16,-21-1 0,21 0 0,-22 1 15,22-1-15,-21 0 16,21 1-16,-21-1 0,21 0 0,0 1 16,0-1-16,-21 0 0,21 1 15,-21-1-15,21 0 0,-21 1 16,21 20-16,0-21 0,0 22 0,0-22 16,0 1-16,0 20 0,0-21 15,0 1-15,0-1 0,0 0 0,0-20 16,0 20-16,0 0 0,0-21 15,0 22-15,0-22 0,0 0 0,0 0 16,0 22-16,0-22 0,0 0 16,0 0-16,-22 0 0,22 0 0,-21 1 15,21-1-15,-21 0 0,21 0 16,-21 0-16,0 0 16,0 1-16,-1-22 0,22 21 15,-21 0-15,0-21 0,21 21 16,-21-21-16,0 0 0,0 21 0,-1-21 15,1 21-15,-21-21 16,21 0-16,0 0 0,-1 0 0,1 22 16,-21-22-16,21 0 0,-22 0 15,1 0-15,0 0 0,-22 0 0,22 0 16,-22 0-16,1 0 16,-1 0-16,1 0 0,-1 0 0,1 0 15,-22 0-15,22 0 0,-22 0 16,0 0-16,-20 0 0,20 0 0,-21 0 15,21 0-15,-20 0 0,20 0 16,0 0-16,1 0 0,20 0 0,-21 0 16,22 0-16,-1 0 0,1 0 15,-1 0-15,1 0 0,21 21 16,-22-21-16,22 0 0,-1 0 0,22 0 16,-21 0-16,21 0 15,42 0 16,0 0-31,21-21 0,-20 21 16,20-22-16,0 22 0</inkml:trace>
  <inkml:trace contextRef="#ctx0" brushRef="#br0" timeOffset="4534.22">5821 656 0,'0'0'0,"-21"0"0,-1-21 15,1 21 1,21-21-16,-21 21 15,0 21 1,21 0-16,0 0 16,0 1-16,0 20 0,0 0 15,0 1-15,0-1 0,0 21 0,21 1 16,0-1-16,-21 1 0,0-1 16,21 1-16,-21-1 0,22 1 0,-22-1 15,0 1-15,0 21 0,0-22 16,0 1-16,0 20 0,0-20 0,0-1 15,0-20-15,-22 20 0,22-21 16,-21 1-16,21-1 0,0 0 0,0-20 16,-21 20-16,21-21 0,0 0 15,-21-21-15,21 21 0,0-42 47,0 0-47,21 0 0,-21 0 0,0 0 16,0-22-16,21 22 0,-21 0 15</inkml:trace>
  <inkml:trace contextRef="#ctx0" brushRef="#br0" timeOffset="5434.13">5778 677 0,'0'0'0,"0"-21"0,0 0 15,22 21 1,-1-21-16,0 21 0,0 0 0,21-21 16,-20 0-16,20 21 0,0 0 15,1-22-15,-1 22 0,21 0 16,-20 0-16,20-21 0,1 21 0,-1 0 15,1 0-15,20 0 16,-20 0-16,42 0 0,-22 0 0,1 0 16,0 0-16,-1 0 0,1 0 15,0 0-15,-1 0 0,-20 0 0,21 0 16,-22 0-16,1 0 0,-1 0 16,1 0-16,-1 0 0,-21 0 0,22 0 15,-22 0-15,1 0 0,-1 0 16,-21 0-16,21 0 0,-20 21 0,-1-21 15,0 22-15,0-22 0,0 21 16,0 0-16,-21 0 0,22 0 16,-1 0-16,-21 1 0,0 20 15,0-21-15,21 0 0,-21 22 16,0-22-16,0 21 0,21 0 16,-21-20-16,0 20 0,0 0 0,0 1 15,0-1-15,0 0 0,0 1 16,0-22-16,-21 21 0,21 0 0,-21 1 15,21-1-15,0-21 0,0 22 16,0-1-16,0-21 0,0 21 0,0 1 16,0-22-16,0 21 0,-21 1 0,21-22 15,0 21-15,-22-21 0,22 22 16,0-22-16,0 0 0,-21 21 16,21-21-16,-21 1 0,21-1 0,-21 0 15,21 0-15,0 0 0,0 0 16,0 1-16,-21-1 15,21 0-15,-21-21 0,21 21 16,-22-21-16,1 21 16,0-21-16,0 0 15,-21 0-15,20 0 0,1 0 16,-21 0-16,21 0 0,-22 21 16,-20-21-16,21 0 0,-22 0 0,1 0 15,-1 0-15,1 0 0,-22 0 0,0 0 16,-21 0-16,22 0 0,-22 22 15,0-22-15,-106 0 16,128 0-16,-1 21 0,0-21 16,1 0-16,-1 0 0,22 21 0,-1-21 15,1 0-15,-1 0 0,1 21 16,20-21-16,1 0 0,0 0 0,20 0 16,-20 0-16,21 0 0,0 0 0,0 0 15,-1 0 1,44 0-1,-1-21 1,0 21-16,0-21 0</inkml:trace>
  <inkml:trace contextRef="#ctx0" brushRef="#br0" timeOffset="6067.09">9207 635 0,'0'0'0,"-21"0"32,0 0-32,21 21 15,0 0-15,0 22 16,-21-22-16,21 21 0,0 1 0,0-1 16,0 0-16,0 1 0,0 20 15,0 1-15,0-22 0,0 21 0,0-20 16,0 20-16,0 1 0,0-1 15,0-20-15,0 20 0,-21 1 0,21-1 16,-21-21-16,21 22 0,0-22 16,0 1-16,-22-1 0,22 0 0,-21 1 15,21-1-15,-21-21 0,21 0 16,0 0-16,0 1 0,0-1 16,0 0-16,0-42 31,0 0-16,0-1-15,21 1 0,0 0 0,1 0 16,-22 0-16,21-22 0,0 22 16</inkml:trace>
  <inkml:trace contextRef="#ctx0" brushRef="#br0" timeOffset="7066.3">9165 741 0,'0'0'0,"0"-21"0,0 0 15,21 21 1,22 0-16,-22 0 16,21 0-16,0 0 0,1-22 15,-1 22-15,22 0 0,-1 0 0,1 0 16,20 0-16,-20-21 0,20 21 15,-20 0-15,21 0 0,-1-21 0,-20 21 16,20 0-16,-20 0 16,-1 0-16,22-21 0,-21 21 0,-1 0 15,-21 0-15,22 0 0,-1 0 16,1 0-16,-22 0 0,22 0 0,-22 0 16,22 0-16,-22 0 0,0 21 15,1-21-15,-1 21 0,-21-21 0,21 21 16,-20 1-16,-1-22 0,0 21 15,0 0-15,-21 0 0,0 0 0,21 0 16,-21 22-16,21-22 0,-21 0 16,0 21-16,0 1 0,0-22 15,0 21-15,0 1 0,0-1 0,0-21 16,0 21-16,0 1 0,0-22 16,0 21-16,0 1 0,0-1 0,0-21 15,0 21-15,0 1 0,0-22 16,0 21-16,0 1 0,-21-1 15,21 0-15,-21 1 0,21-22 0,0 21 16,-21 0-16,21 1 0,-21-22 0,0 21 16,21 1-16,0-22 0,-22 21 15,22-21-15,-21 0 0,21 22 0,-21-22 16,21 0-16,0 0 0,0 0 0,-21 1 16,0-1-1,21 0-15,-21-21 0,21 21 0,0 0 16,-22 0-16,1-21 15,0 0 1,21 22 0,-21-22-16,0 0 15,0 0-15,-1 0 0,1 0 16,0 0-16,-21 0 0,21 0 0,-22 0 16,1 0-16,0 0 0,-1 21 15,1-21-15,-22 0 0,22 0 0,0 0 16,-22 0-16,22 21 15,-22-21-15,22 0 0,-21 0 0,-1 0 16,1 0-16,-1 0 0,1 0 0,-1 0 16,-21 0-16,22 0 0,-1 0 15,1 0-15,-1 0 0,1 21 0,-1-21 16,1 0-16,21 0 0,-1 0 16,-20 0-16,42 0 0,-22 0 0,1 21 15,21-21-15,-22 0 0,22 0 16,0 0-16,0 0 0,0 0 0,0 21 15,-1-21-15,1 0 0,0 0 16,0 0 0,21 22 31,0-1-1</inkml:trace>
  <inkml:trace contextRef="#ctx0" brushRef="#br0" timeOffset="11482.85">3069 2858 0,'0'0'0,"0"-22"16,0 1-16,0 0 0,0 0 16,0 0-16,0 0 15,0-1 1,0 1 0,0 42 46,0 1-62,0-1 16,21 0-16,-21 0 0,21 21 15,-21-20-15,22-1 0,-1 21 0,-21-21 16,21 22-16,0-22 0,0 21 16,-21 0-16,21 1 0,1-1 15,-1 22-15,0-22 0,0 21 16,0 1-16,0-22 0,1 22 0,-1-1 15,21-20-15,-21 20 0,0-21 0,1 1 16,-1 20-16,0-20 16,0 20-16,0-21 0,-21 22 0,21-22 15,1 1-15,-1-1 0,0 21 0,0-20 16,-21-1-16,0-21 0,21 22 16,-21-1-16,21-21 0,-21 21 0,0-20 15,0-1-15,0 0 0,22-21 16,-22 21-16,0-42 31,0 0-31,-22 0 16,22-1-16,0 1 0,0 0 0,-21-21 15,0 21-15,21-22 0,-21 22 16,0-21-16,0-1 0</inkml:trace>
  <inkml:trace contextRef="#ctx0" brushRef="#br0" timeOffset="12557.92">2921 2646 0,'0'21'47,"0"0"-31,0 0-16,0 1 16,0-1-16,0 21 0,0-21 0,0 22 15,0-1-15,0 0 0,0 1 16,0-1-16,0 0 0,0 22 0,-21-22 15,21 0-15,0 1 0,0-1 16,0 0-16,-21-20 0,21 20 0,0-21 16,0 0-16,0 0 0,0 1 15,0-44 32,0 1-47,0 0 16,0 0-16,0 0 0,0 0 0,0-1 15,0-20-15,0 21 0,0-21 16,-22 20-16,22-20 0,0 21 0,0-21 16,-21-1-16,21 22 0,0-21 15,0 21-15,0-22 0,0 22 0,0 0 16,0 0-16,0-22 0,-21 22 16,21 0-16,0 0 0,0 0 15,0 0-15,0-1 16,21 22 15,0 0-31,1 0 16,-1 0-16,0 22 0,0-22 0,0 21 15,0 0-15,1 0 0,20 21 16,-21-20-16,21-1 0,1 0 0,-22 0 16,21 0-16,1 0 0,-1 1 15,0-1-15,1 0 0,-1 0 0,0-21 16,-21 21-16,22 0 0,20 1 15,-20-1-15,-22-21 0,21 0 16,-21 21-16,0-21 0,1 0 16,-1 21-16,0-21 31,-21-21 31,0 0-62,0 0 16,21 21-16</inkml:trace>
  <inkml:trace contextRef="#ctx0" brushRef="#br0" timeOffset="13263.52">5694 2604 0,'0'0'15,"21"-22"-15,0 1 0,0 0 16,-21 0-16,21 21 0,-21-21 0,22 0 15,-22 42 32,0 0-47,0 0 16,0 0-16,-22 22 0,1-22 0,21 21 16,-21 0-16,0 1 0,21-1 15,-21 0-15,0 1 0,-1 20 0,-20-20 16,21-1-16,0 21 0,-22 1 15,22-22-15,0 22 0,-21-1 0,21-20 16,-1 20-16,-20 1 0,21-22 0,0 21 16,0-20-16,-1 20 0,1-20 15,0-1-15,21 21 0,-21-20 16,0 20-16,0 1 0,21-22 0,-22 0 16,1 22-16,21-22 0,-21 1 15,21-1-15,0 0 0,-21-21 0,21 22 16,-21-22-16,21 0 0,0 0 15,0 0-15,0-42 32,0 0-17,0 0-15,0 0 0,0 0 0,0-1 16,0 1-16,0-21 0,0 21 0,0-22 16,0 1-16,21 0 0,-21-1 15,21-20-15,-21 21 0</inkml:trace>
  <inkml:trace contextRef="#ctx0" brushRef="#br0" timeOffset="14061.55">5673 2477 0,'0'-22'15,"0"1"-15,-22 21 63,1 21-48,0 1-15,0-1 0,0 0 0,-22 0 16,22 0-16,-21 22 0,21-22 16,-22 21-16,1-21 0,0 22 0,21-22 15,-22 21-15,1-21 0,21 22 16,-22-22-16,1 0 0,21 0 0,0 0 16,-22-21-16,22 21 0,0-21 15,0 22-15,21-44 47,0 1-47,21 0 16,0 0-16,0 0 0,1 21 15,-1-21-15,21-1 0,-21-20 0,0 21 16,22 0-16,-22 0 0,21-22 16,-21 22-16,22 0 0,-1-21 0,-21 20 15,22 1-15,-22 0 0,21 0 16,-21 0-16,22 0 0,-22 21 0,21-22 15,-21 1-15,0 21 16,1-21-16,-1 21 0,0 0 0,0 0 16,0 0-16,0 0 0,1 0 15,-1 0-15,0 0 0,0 21 16,-21 0-16,21 1 0,0-1 16,-21 0-16,22 0 0,-1 0 15,-21 22-15,21-22 0,0 21 0,0-21 16,0 22-16,1-22 0,-1 21 15,0-21-15,0 22 0,0-22 0,0 0 16,-21 0-16,22 21 0,-22-20 16,21-1-16,-21 0 0,0 0 0,21 0 15,0 0-15,-21 1 16,0-1 0,21-21-16,0 0 31,1 0-16,-22-21 1,21-1-16,0 22 0</inkml:trace>
  <inkml:trace contextRef="#ctx0" brushRef="#br0" timeOffset="15009.99">8848 2455 0,'0'0'0,"21"-21"0,0 21 0,-21-21 16,21 21-16,-21-21 0,21 21 15,-21-21-15,21 21 0,-21-21 16,22 21-16,-44 0 62,1 21-62,0-21 0,0 21 0,0 0 16,0 0-16,-22 0 0,22 22 16,-21-22-16,21 21 0,-22-21 15,1 22-15,0-1 0,-1 0 0,1 1 16,-22-1-16,22-21 0,0 22 15,-1-1-15,-20 0 0,21 1 0,-22-1 16,22-21-16,-22 21 0,1 1 16,-1 20-16,22-20 0,-22-1 0,1 0 15,21 1-15,-22-1 0,1 0 0,20 22 16,-20-22-16,20 0 0,1 1 16,-21-1-16,20 0 0,1 1 0,0-22 15,20 21-15,-20 1 0,0-1 0,-1 0 16,1 1-16,0-1 0,-1-21 15,22 21-15,-21 1 0,0-1 16,-1-21-16,22 22 0,-42 20 16,20-42-16,22 22 0,-21-22 15,21 0-15,-1 21 0,-20-21 16,21 1-16,0-1 0,0 0 0,-1 0 16,1 0-16,0-21 0,0 21 15,0 1-15,0-22 0,-1 21 0,1-21 16,0 21-16,21-42 47,0 0-32,0-1 1,0 1-16,21 0 0,0 21 0,-21-42 16,22 21-16,-1-1 0,0-20 15,21 21-15,-21-21 0</inkml:trace>
  <inkml:trace contextRef="#ctx0" brushRef="#br0" timeOffset="16056.4">8932 2307 0,'-21'0'0,"-21"0"16,21 0 0,-1 0-16,1 0 0,0 0 15,0 0-15,0 0 0,0 0 0,-1 0 16,-20 0-16,21 21 0,0-21 16,-22 0-16,22 0 0,0 0 15,-21 0-15,21 0 0,-22 0 0,22 22 16,-21-22-16,21 0 0,-22 0 15,22 0-15,0 21 0,0-21 0,0 0 16,-1 0-16,1 0 0,0 0 16,21 21-16,-21-21 0,42 0 47,0 0-32,0 0-15,1 0 0,-1 0 16,0 0-16,0 0 0,21 0 15,-20 0-15,-1-21 0,21 21 0,-21 0 16,22-21-16,-22 21 0,21 0 0,-21-22 16,0 22-16,22 0 0,-22-21 15,0 21-15,21-21 0,-20 21 0,-1 0 16,0 0-16,0 0 16,0 0-16,0-21 0,1 21 0,-1 0 15,0 0 1,0 0-1,0 0-15,-21 21 0,0 0 16,21 0-16,1 1 0,-22 20 16,0-21-16,0 0 0,0 22 15,0-22-15,0 21 0,0-21 16,0 22-16,0-1 0,0 21 16,0-20-16,0-1 0,-22-21 0,22 22 15,-21-1-15,21-21 0,0 21 16,-21-20-16,0 20 0,21-21 0,-21 21 15,0-20-15,21-1 0,0 21 16,0-21-16,-22 0 0,22 1 0,0-1 16,-21 0-16,21 0 0,0 0 15,0 0 1,0-42 0,0 0-1,0 0-15,0 0 16,0 0-16,21-22 0,1 22 0,-22 0 15,21-21-15,-21-1 0,0 22 16,21-21-16</inkml:trace>
  <inkml:trace contextRef="#ctx0" brushRef="#br0" timeOffset="16626.5">8911 2096 0,'-21'0'16,"21"21"31,0 0-47,0 0 16,0 0-16,0 0 0,21 22 15,-21-22-15,0 21 0,21-21 0,-21 22 16,0-1-16,0-21 0,0 22 15,0-22-15,0 21 0,0-21 0,0 0 16,0 1-16,0-1 0,0 0 16,0 0-16,0 0 0,0-42 62</inkml:trace>
  <inkml:trace contextRef="#ctx0" brushRef="#br0" timeOffset="17906.29">4995 4995 0,'0'-21'0,"0"0"15,0 0-15,0 0 16,0 0-16,0-1 31,0 44 32,0-1-63,0 0 15,0 0-15,0 21 0,0-20 0,0-1 16,0 21-16,0 0 0,0-20 0,0 20 16,0 0-16,0-21 0,0 22 15,-21-22-15,21 21 0,0-21 0,0 22 16,-21-22-16,21 0 0,0 0 15,0 0-15,0 1 0,0-1 16,0 0-16,0 0 0,0 0 0,0 0 16,0 1-1,0-1-15,-21-21 32,0-21-17,21-1 1,0 1-16</inkml:trace>
  <inkml:trace contextRef="#ctx0" brushRef="#br0" timeOffset="18311.06">4487 5546 0,'0'0'0,"0"21"0,-21 0 16,0 0-16,0 0 15,21 1-15,0-1 0,0 0 16,0 0-16,0 0 0,0 0 16,0 1-16,21-1 0,0 0 0,0 0 15,0 0-15,1 0 0,-1 1 16,0-22-16,0 21 0,0-21 0,0 0 15,22 0-15,-22 0 0,21 0 16,-21 0-16,22 0 0,-22 0 0,21 0 16,-21 0-16,1 0 0,20 0 15,-21 0-15,0-21 0,0 21 0,22-22 16,-22 22-16,-21-21 0,21 21 16,0-21-16,-21 0 0,21 21 15,-21-21-15,22 0 0,-22-1 16,0 1-16,0 0 15,0 0-15,0 0 0,0 0 0,0-1 16,0 1-16,-22-21 0</inkml:trace>
  <inkml:trace contextRef="#ctx0" brushRef="#br0" timeOffset="18666.86">4487 4932 0,'0'0'0,"0"-21"0,0 0 16,21-1-16,1 22 15,20-21-15,-21 21 0,0-21 0,22 21 16,-22-21-16,21 21 0,-21-21 15,22 0-15,-1 21 0,0 0 0,-21-22 16,22 22-16,-22 0 0,21-21 16,-21 21-16,1 0 0,-1 0 0,0 0 15,0 0-15,0 21 63,-21 1-63,21-22 15,-21 21-15</inkml:trace>
  <inkml:trace contextRef="#ctx0" brushRef="#br0" timeOffset="19054.63">5524 5503 0,'0'0'0,"0"22"0,0-1 0,0 0 16,0 0 0,-21-21-16,21 21 15,0 0-15,0 1 0,0-1 0,0 0 0,0 0 16,-21 0-16,21 0 0,0 1 15,0 20-15,0-21 0,0 21 0,0-20 16,-21 20-16,21-21 0,-21 0 16,21 22-16,-21-22 0,21 0 0,0 0 15,0 0-15,0 0 0,-22 1 16,22-1-16,0 0 0,0 0 16,0-42 15,0 0-16,0 0-15,0-1 0,0 1 0,0-21 16,0 21-16</inkml:trace>
  <inkml:trace contextRef="#ctx0" brushRef="#br0" timeOffset="20174.33">3196 974 0,'0'-21'0,"0"-1"15,0 1 1,0 42 31,-21-21-47,21 22 15,0 20-15,0-21 0,0 21 16,0 1-16,0-22 0,0 21 16,-21 1-16,21-1 0,0 0 0,0-21 15,0 22-15,0-22 0,0 21 16,0-21-16,0 1 0,0-1 0,0 0 16,0 0-1</inkml:trace>
  <inkml:trace contextRef="#ctx0" brushRef="#br0" timeOffset="20495.27">2921 1503 0,'0'0'15,"0"21"-15,0 0 0,0 0 16,0 1-16,0-1 0,0 0 0,0 0 16,0 0-16,0 0 0,21 1 15,-21-1-15,21 0 0,0-21 0,1 21 16,-1 0-16,0-21 0,0 0 16,21 0-16,-20 0 0,-1 0 15,0 0-15,0 0 0,21 0 0,-20 0 16,-1 0-16,0 0 0,0 0 15,0-21-15,0 0 0,1 21 0,-1-21 16,0 0-16,0 21 16,-21-22-16,21 22 0,-21-21 15,21 0-15,-21 0 16,0 0-16,0 0 16,0-1-16</inkml:trace>
  <inkml:trace contextRef="#ctx0" brushRef="#br0" timeOffset="20841.08">2942 953 0,'21'0'0,"-42"0"0,63-22 16,-20 1-16,-1 21 0,0-21 15,21 0-15,-21 21 0,22-21 0,-22 21 16,0-21-16,21-1 0,-20 22 16,-1 0-16,21-21 0,-21 21 0,0 0 15,1 0-15,-1-21 0,0 21 16,-21 21 15,0 0-15,0 1-16,0-1 15,21 0-15,-21 0 0</inkml:trace>
  <inkml:trace contextRef="#ctx0" brushRef="#br0" timeOffset="21174.19">3768 1334 0,'0'21'16,"0"0"-16,0 0 15,0 0-15,0 0 0,0 1 16,0-1-16,0 0 15,0 21-15,0-21 0,0 1 0,0 20 16,-22-21-16,22 21 0,0-20 16,-21-1-16,21 21 0,0-21 0,0 0 15,0 1-15,0 20 0,0-21 16,0 0-16,0 0 0,0 1 16,0-44 46</inkml:trace>
  <inkml:trace contextRef="#ctx0" brushRef="#br0" timeOffset="22150.66">7705 826 0,'0'0'0,"0"21"47,0 0-47,0 0 16,0 21 0,0-20-16,0-1 0,0 21 0,0-21 15,0 22-15,0-22 0,0 21 16,0-21-16,0 22 0,0-22 0,0 21 15,0-21-15,0 0 0,0 1 16,0-1-16,0 0 0,0 0 0,0 0 16,0 0-16,0 1 15,-22-22 32</inkml:trace>
  <inkml:trace contextRef="#ctx0" brushRef="#br0" timeOffset="22474.48">7493 1439 0,'0'0'0,"-21"22"16,21-1-16,0 0 15,0 0-15,21-21 16,0 21 0,0-21-16,0 0 15,1 0-15,-1 0 0,0 0 0,0 0 16,0 0-16,0 0 0,1 0 16,-1 0-16,0 0 0,21 0 0,-21 0 15,1 0-15,-1 0 0,-21-21 16,21 21-16,0-21 0,0 21 15,-21-21-15,21 21 16,-21-21-16,0-1 31,-21 1-31,21 0 16</inkml:trace>
  <inkml:trace contextRef="#ctx0" brushRef="#br0" timeOffset="22822.43">7514 847 0,'0'0'0,"0"-21"0,21-1 15,0 1 1,1 21-16,-1 0 0,-21-21 0,42 21 16,-21-21-16,0 21 15,1 0-15,-1-21 0,0 21 0,0-21 16,0 21-16,0 0 0,1 0 16,-1-22-16,0 22 15,-21 22 32,-21-22-47,21 21 16,0 0-16</inkml:trace>
  <inkml:trace contextRef="#ctx0" brushRef="#br0" timeOffset="23407.22">8064 1312 0,'22'0'62,"-1"0"-46,0 0 0,-21 22-1,21-22-15,-21 21 16,0 0-16,0 0 0,0 0 15,0 0-15,-21 1 16,0-1-16,21 0 0,-21 0 0,-1 0 16,1 0-16,0 1 0,21-1 15,-21 0-15,0-21 0,0 21 0,21 0 16,0 0-16,-22-21 0,1 22 16,42-22 30,1 0-30,-1 0-16,0-22 16,0 22-16,0 0 15,0 0-15,1 0 16,-22-21 15,21 21-31,0 0 16,-21-21-16,21 0 0</inkml:trace>
  <inkml:trace contextRef="#ctx0" brushRef="#br0" timeOffset="23982.89">10202 762 0,'0'0'0,"0"-21"16,0 0-16,0 42 47,0 0-47,0 0 15,0 22-15,0-22 0,0 21 0,0-21 16,0 22-16,0-1 0,0 0 16,-21 1-16,21-22 0,0 21 0,0 0 15,-21-20-15,21 20 0,0-21 16,0 0-16,0 22 0,0-22 0,0 0 15,-21 0-15,21 0 0,0 0 16,0 1-16,-21-22 16,-1 0-1,1 0 1</inkml:trace>
  <inkml:trace contextRef="#ctx0" brushRef="#br0" timeOffset="24294.47">9758 1524 0,'0'0'0,"0"21"16,0 0-16,0 1 0,0-1 16,0 0-16,0 0 15,21-21-15,0 21 16,0-21-16,0 0 0,1 21 0,-1-21 15,0 0-15,0 0 0,0 0 16,0 0-16,1 0 0,-1 0 0,0 0 16,0 0-16,0 0 0,0 0 0,1 0 15,-1 0-15,0 0 0,-21-21 16,21 21-16,0-21 0,0 0 0,-21 0 16,22 21-16,-1-21 15,-21-1-15,0 1 0,0 0 16,0 0-16,0 0 15,0 0-15,0-1 0</inkml:trace>
  <inkml:trace contextRef="#ctx0" brushRef="#br0" timeOffset="24671.25">9864 741 0,'0'0'15,"21"-21"-15,0 21 16,0-21-16,0 21 0,0 0 16,1 0-16,-1-22 0,0 22 0,21 0 15,-21 0-15,1-21 0,-1 21 16,0 0-16,0 0 0,0 0 0,0 0 16,1 0-1</inkml:trace>
  <inkml:trace contextRef="#ctx0" brushRef="#br0" timeOffset="25518.06">10583 1312 0,'0'0'0,"0"-21"31,0 0-15,21 21-1,-21-21 1,22 21-16,-1 0 16,0 0-16,0 0 15,-21 21-15,21 0 16,-21 0-16,0 1 15,0-1-15,0 0 0,0 0 16,0 0-16,0 0 16,-21 1-16,0-1 0,21 0 0,-21-21 15,0 21-15,-1 0 0,22 0 16,-21-21-16,0 22 0,21-1 16,-21-21-16,21-21 62,21-1-46,0 22-16,0 0 15,1 0-15,-1 0 0,-21-21 0,21 21 16,0 0-16,0 0 0,0 0 16,1 0-16,-1 21 15,-21 1-15,21-22 0,-21 21 16,0 0-16,0 0 15,0 0-15,0 0 16,0 1-16,0-1 0,-21 0 16,0-21-16,-1 21 0,1 0 0,0 0 15,0-21-15,0 22 0,0-22 0,-1 0 16,1 21-16,0-21 0,0 0 16,0 0-16,0 0 0,-1 0 0,1 0 15,0 0-15,0 0 0,0 0 16,0 0-16,-1 0 0,1-21 15,0 21-15,21-22 47</inkml:trace>
  <inkml:trace contextRef="#ctx0" brushRef="#br0" timeOffset="38046.61">9440 5165 0,'0'-21'15,"0"-1"1,0 1 0,0 0-1,0 0-15,0 0 16,0 0 0,0-1-16,0 1 15,0 0-15,0 0 16,0 0-1,-21 0-15,21-1 16,0 1 0,0 0-1,-21 21-15,21 21 32,0 0-17,0 1-15,0-1 0,0 0 16,0 0-16,0 21 0,0-20 0,0 20 15,-21 0-15,21-21 0,0 22 16,-21-22-16,21 21 0,0-21 0,0 1 16,0-1-16,0 0 0,-22 0 0,22 0 15,0 0-15,0 1 0,0-1 16,-21-21-16,21-21 47,0-1-47,0 1 15,0 0-15,0 0 0</inkml:trace>
  <inkml:trace contextRef="#ctx0" brushRef="#br0" timeOffset="38462.37">9377 4551 0,'-21'0'16,"21"21"-16,0 0 16,0 0-16,0 1 15,0-1-15,21-21 32,0 0-32,0 0 15,0 0-15,0 0 0,1-21 16,-1-1-16,0 1 0,0 21 15,0-21-15,0 0 0,-21 0 16,0 0-16,0-1 0,0 1 0,0 0 16,-21 0-16,0 0 15,0 21-15,0 0 0,0 0 16,-1 0-16,1 0 0,0 0 16,0 0-16,0 21 0,21 0 0,-21 0 15,-1 0-15,22 1 0,0-1 16,0 0-16,-21 0 0,21 0 0,0 0 15,0 1-15,0-1 0,0 0 0,0 0 16,0 0-16,0 0 0,21-21 16,1 22-16,-22-1 0,21 0 15,0-21-15,0 21 0</inkml:trace>
  <inkml:trace contextRef="#ctx0" brushRef="#br0" timeOffset="39022.05">9715 4805 0,'22'0'16,"-22"21"-16,0 0 15,0 0-15,0 1 0,0-1 16,0 0-16,0 0 0,0 21 0,0-20 16,0-1-16,0 21 15,0-21-15,0 0 0,0 1 0,0-1 16,0 0-16,0 21 0,0-21 15,0 1-15,0-1 0,0 0 16,0 0-16,0 0 0,-22-21 0,22 21 16,-21-21-1,0 0 1,0-21 0,0 0-16,21 0 0,0 0 15,0 0-15,0-22 0,0 22 0,0-21 16,0-1-16,21 1 0,21-21 15,1 20-15,-22 1 0,42-22 16,-20 22-16,20 21 0,1-21 16,-22-1-16,21 22 0,1 0 0,-22 0 15,22 21-15,-22 0 0,0 0 0,1 0 16,-22 21-16,21 0 0,-21 0 16,1 0-16,-1 22 0,-21-1 0,0 0 15,0 1-15,0-1 0,0 0 16,-21 1-16,-1-1 0,1 0 0,0 1 15,0-22-15,0 21 0,0-21 16,-1 22-16,22-22 0,-21 0 16,0 0-16,0-21 0,21 21 0,0-42 47,0 0-47,21 0 0,-21 0 15,21 0-15,0-1 0,1-20 16,-22 21-16</inkml:trace>
  <inkml:trace contextRef="#ctx0" brushRef="#br0" timeOffset="39374.85">11049 4255 0,'0'-22'0,"0"44"31,0-1-31,0 0 0,-21 21 16,21-21-16,-21 22 0,21-22 0,0 21 15,-22 1-15,1-1 0,21 0 16,-21 1-16,0 20 0,0-21 0,21 1 16,-21 20-16,21-20 0,-22-1 0,22 0 15,0 1-15,-21-22 0,21 21 16,0-21-16,0 22 0,0-22 0,0 0 15,0 0-15,0 0 16,0 0 0,21-21-1,-21-21 1,22 0-16,-22 0 16,0 0-16,0 0 0,0-1 0</inkml:trace>
  <inkml:trace contextRef="#ctx0" brushRef="#br0" timeOffset="39594.24">10668 4784 0,'21'0'32,"0"0"-32,0-21 0,1 21 15,20 0-15,-21 0 0,0-22 16,0 22-16,1 0 0,-1 0 0,21 0 15,-21 0-15,0-21 0,1 21 16,-1 0-16</inkml:trace>
  <inkml:trace contextRef="#ctx0" brushRef="#br0" timeOffset="40010">11176 4974 0,'0'21'0,"0"-42"0,21 42 15,0-21 1,0 0-16,1 0 16,-1 0-16,0 0 0,0 0 15,-21-21-15,21 0 0,0 21 0,1-21 16,-1 0-16,0 0 0,-21-1 0,21 1 15,-21 0-15,21 0 16,-21 0-16,0 0 0,0-1 0,0 1 16,0 0-16,-21 21 31,0 0-31,21 21 0,-21 0 0,0 1 16,-1 20-16,1-21 0,0 21 15,0-20-15,21 20 0,0 0 0,-21-21 16,21 22-16,-21-22 0,21 21 15,0-21-15,0 1 0,0-1 0,0 0 16,0 0-16,0 0 0,0 0 0,0 1 16,21-22-1,0 0-15,0 0 16,0 0-16,0 0 0,1 0 0,-1 0 16,0-22-16,0 1 0,0 0 15,0 21-15,1-21 0</inkml:trace>
  <inkml:trace contextRef="#ctx0" brushRef="#br0" timeOffset="40443.06">11684 4805 0,'0'0'16,"0"-21"-16,0 0 0,0-1 16,0 1-16,21 21 0,0-21 0,0 21 15,1 0-15,-1 0 16,0 0-16,0 0 0,0 0 0,0 0 15,1 0-15,-1 0 0,0 21 16,0 0-16,0 1 0,-21-1 0,0 0 16,21 0-16,-21 0 0,0 22 15,0-22-15,0 0 0,0 21 0,0-21 16,0 1-16,0 20 0,-21-21 0,21 0 16,-21 22-16,0-22 0,0 0 15,0 0-15,21 0 0,-22 0 16,1-21-16,21 22 15,0-44 1,0 1 0,0 0-16,21 0 15,1-21-15,-1 20 0,0-20 0,0 0 16,0 21-16,0-43 0,1 22 0,20-1 16,-21 1-16,0 21 0,0-21 15,1 20-15,-1 1 0,0 0 0,-21 0 16,21 21-16,-21-21 0,21 21 15,-21-21-15</inkml:trace>
  <inkml:trace contextRef="#ctx0" brushRef="#br0" timeOffset="42694.82">12594 5017 0,'0'0'0,"-21"0"0,0 0 16,21 21-1,21-21 1,0 0-1,0 0-15,0 0 0,1-21 16,20 21-16,-21-22 0,21 1 16,1 0-16,-1 0 0,0 0 15,1 0-15,-1-22 0,-21 22 16,22-21-16,-1 21 0,-21-22 0,0 22 0,0-21 16,1 21-16,-22-22 0,0 1 15,0 21-15,0-22 0,0 1 0,0 21 16,-22-21-16,1 20 0,0-20 15,0 21-15,0-21 0,-22 20 0,22 1 16,-21 0-16,21 0 16,-22 21-16,22 0 0,0 0 0,0 0 15,0 0-15,-22 21 0,43 0 16,0 0-16,-21 1 0,0 20 0,21 0 16,0 1-16,0-1 0,0 21 0,-21-20 15,21 20-15,0 1 0,-21-1 16,21 22-16,-21-22 0,21 22 0,-22-21 15,1-1-15,21 22 0,-21-22 16,21 1-16,-21 20 0,0-20 0,21 21 16,-21-22-16,-1 22 0,1-22 0,0 22 15,21 0-15,-21-22 0,0 1 16,21 20-16,0-20 0,0-1 0,-21 22 16,21-22-16,0 1 0,0-1 0,0-20 15,0 20-15,0-20 16,0-1-16,0-21 0,21 21 0,-21-20 15,21-1-15,0 0 0,0-21 16,0 0-16,1 0 0,-1 0 16,0 0-16,0-21 0,0 0 0,0-22 15,22 22-15,-22-21 0,21-1 0,1 1 16,-1 0-16,-21-22 0,21 22 16,1-22-16,-1 1 0,0 21 0,-20-22 15,20 1-15,-21-1 0,0 1 16,-21-1-16,0 1 0,0-1 0,0 1 15,0-1-15,-21 22 0,0-22 16,0 22-16,-22 0 0,1-1 16,0 1-16,-1 0 0,-20-1 0,21 22 15,-1-21-15,1 21 0,0-1 16,20 22-16,1-21 0,0 21 0,0 0 16,42 0 15,0 0-31,0 0 0,22-21 0,-1 21 15,-21-21-15,43 21 0,-22-21 16,0 0-16,22 21 0,-22-22 0,22 1 16,-1 0-16,1-21 15,-1 21-15,1-1 0,-22 1 0,22-21 16,-22 21-16,0 0 0,1-1 0,-1 1 16,-21 0-16,0 21 0,0-21 15,1 0-15,-1 21 0,-21-21 16,0-1-1,-21 22 1,-1 0-16,1 0 16,0 0-16,0 22 0,-21-1 15,20 0-15,1 0 0,0 21 0,0-20 16,0 20-16,0 0 0,-1 1 16,1-1-16,21 0 0,0 1 15,-21-22-15,21 21 0,0-21 16,0 0-16,0 1 0,0-1 0,0 0 15,0 0-15,21-21 16,0 0-16,1 0 0,-1 0 16,0 0-16,0 0 0,0-21 15,0 0-15,1 0 0,-1-1 16,0-20-16,0 21 0,-21 0 0,21-22 16,0 1-16,-21 21 0,22-21 0,-22-1 15,21 1-15,-21 21 0,0-22 16,0 22-16,21 0 0,-21 0 15,21 21 1,-21 21-16,0 0 16,0 22-16,21-22 15,-21 0-15,0 0 0,21 21 16,-21-20-16,0-1 0,0 0 0,22 21 16,-22-21-16,21 1 0,0-1 0,-21 0 15,21-21-15,-21 21 0,21-21 0,0 0 16,-21 21-16,22-21 0,-1 0 15,0 0-15,0 0 0,0 0 16,0-21-16,1 0 0,-1 0 16,0 0-16,0-1 0,0 1 0,0 0 15,1-21-15,-1 21 0,0-22 16,21 22-16,-21-21 0,1 21 16,-1-22-16,0 22 0,0 0 0,0 21 15,0-21-15,1 0 16,-1 21-16,-21 21 31,0 0-31,0 0 0,0 0 16,21-21-16,-21 21 15,21-21 17,-21-21-1,21 21-31,-21-21 0,0 0 15,0 0-15,0 0 16,0-1-16,0 1 0,-21 21 16,21-21-1,-21 21-15,0 0 16,0 0-16,-1 21 16,22 0-16,-21 1 0,0-1 0,21 0 15,0 0-15,-21 21 0,0-20 16,21-1-16,-21 21 0,21-21 15,0 22-15,0-22 0,0 0 0,0 21 0,0-21 16,0 1-16,0 20 16,0-21-16,0 0 0,0 0 0,21 1 15,0-1-15,0 0 16,0 0-16,0-21 0,22 21 16,-22-21-16,0 0 0,21 0 0,-20 0 15,-1 0-15,21 0 0,-21-21 16,0 0-16,22 0 0,-22 0 0,21-1 15,1 1-15,-22 0 0,21-21 16,0 21-16,-20-22 0,41-41 16,-21 41-16,-20 1 0,-1 21 15,0-22-15,-21 1 0,0 21 0,0-21 16,0 20-16,-21 22 31,0 0-31,-1 0 0,1 0 16,0 22-16,0-1 0,0 0 0,0 21 15,-1-21-15,22 22 0,-21-22 16,21 21-16,0-21 0,0 22 0,0-22 16,0 0-16,0 21 0,0-20 15,0-1-15,0 0 0,21-21 0,1 21 16,-1 0-16,0-21 0,0 21 16,0-21-16,0 0 0,1 0 15,-1 0-15,0 0 0,0 0 16,0-21-16,0 21 0,1-21 15,-1 21-15,0-21 0,-21 0 0,21 0 16,-21-1-16,21 1 0,-21 0 16</inkml:trace>
  <inkml:trace contextRef="#ctx0" brushRef="#br0" timeOffset="43318.82">16446 3937 0,'0'0'16,"0"-21"-16,-21 21 0,0 0 31,0 21-15,21 0-16,-21 0 15,21 22-15,-21-1 0,21 0 16,0 1-16,-22-1 0,1 22 15,21-22-15,0 0 0,-21 1 0,0 20 16,0-21-16,21 1 0,0-1 16,-21 0-16,-1 1 0,22-22 0,-21 21 15,21-21-15,0 22 0,0-22 0,0 0 16,0 0-16,0 0 0,0 1 16,0-44 30,0 1-46,0 0 16,0 0-16,0 0 0,0 0 16</inkml:trace>
  <inkml:trace contextRef="#ctx0" brushRef="#br0" timeOffset="43630.64">15875 4763 0,'0'0'0,"0"21"0,-21 0 0,21 0 16,0 0-16,0 0 16,0 1-16,0-1 0,0 0 0,0 0 0,0 0 15,0 0-15,21 1 0,-21-1 16,21-21-16,0 21 0,22 0 16,-22-21-16,0 0 0,21 0 0,1 0 15,-22 0-15,21 0 0,0 0 16,1 0-16,-1 0 0,0-21 0,1 21 15,-22-21-15,21 0 0,1 21 16,-1-22-16,-21 1 0,21 0 0,-20 0 16,-1 0-16,21 0 0,-42-22 15,21 22-15,0 0 0,-21 0 0,0 0 16,0-22-16,0 22 0,0 0 0,0 0 16,0-22-16,0 22 0,0 0 15</inkml:trace>
  <inkml:trace contextRef="#ctx0" brushRef="#br0" timeOffset="43986.98">16023 3895 0,'0'0'0,"-21"-21"15,21-1 1,-21 1-16,42 21 16,21-21-16,1 0 0,-1 21 0,0 0 15,1-21-15,-1 21 0,21-21 0,-20 21 16,-1 0-16,0-22 16,22 22-16,-22-21 0,43 21 0,-64-21 15,21 21-15,1 0 0,-22 0 16,0 0-16,0 0 0,0 0 15,-21 21 32,0 0-47,-21-21 16,21 22-16,0-1 16</inkml:trace>
  <inkml:trace contextRef="#ctx0" brushRef="#br0" timeOffset="49781.13">3704 1439 0,'0'0'0,"0"22"15,0-44 126,0 1-110,21 0 0,0 21-31,1 0 32,-1 0-32,0 0 15,-21 21-15,0 0 16,21-21-16,-21 22 0,0 20 16,0-21-16,0 0 15,0 0-15,0 1 0,0-1 16,0 0-16,0 21 0,0-21 15,-21 22-15,21-22 0,0 21 0,-21-21 0,0 22 16,21-22-16,-22 0 16,1 21-16,21-20 0,-21-1 0,0 0 0,21 0 15,-21 0-15,0 0 16,-1 1-16,22-1 0,-21-21 16,21 21-16,-21-21 15,0 0-15,0 0 16,21-21-1,0 0-15,0-1 0,0 1 16,0 0-16,0 0 16,0 0-16,0 0 0,0-1 0,0 1 15,21 21 1,0 0-16,0 0 16,0 0-16,1 0 0,-1 21 15,0 1-15,0-1 16,0 0-16,-21 0 0,21-21 15,1 21-15,-1 0 0,-21 1 0,21-22 16,0 21-16,0-21 0,-21 21 16,21-21-16,1 21 0,-1-21 15,0 0-15,0 0 16,0 0 0,0 0-1,1 0 1,-1 0-16</inkml:trace>
  <inkml:trace contextRef="#ctx0" brushRef="#br0" timeOffset="50874.54">8086 1799 0,'21'0'78,"0"0"-78,0 0 16,0 0-1,0 0 1,1 0-16,-22 21 16,21 1-16,0-1 15,-21 0-15,0 0 16,0 0-16,0 0 15,0 1-15,0-1 0,0 0 16,0 0-16,0 0 16,-21 0-16,0 1 15,-1-1-15,1-21 0,0 21 0,-21-21 16,21 21-16,-1-21 0,-20 21 16,21-21-16,-21 0 0,20 21 0,1-21 15,-21 22-15,21-22 0,-22 0 0,22 0 16,0 0-16,0 0 0,0 0 15,0 0-15,-1 0 0,1 0 16,42 0 47,1 0-63</inkml:trace>
  <inkml:trace contextRef="#ctx0" brushRef="#br0" timeOffset="52387.13">10562 1439 0,'0'-21'0,"0"0"31,0 0-15,-21 21-16,21 21 47,0 0-47,0 0 15,0 1-15,0 20 16,0-21-16,0 21 0,0 1 0,0-1 16,0 0-16,0 1 0,0-1 15,0 0-15,0 1 0,0-1 0,0 0 16,0 1-16,0-1 0,0-21 15,0 22-15,0-22 0,0 21 0,0-21 16,0 0-16,0 1 0,0-1 16,0 0-16,0-42 47,0 0-32,0-1-15,0-20 16,0 21-16,0 0 0,0-22 0,0 22 15,0-21-15,0 0 0,0-1 0,0 1 16,0 0-16,0-1 16,0 1-16,0 0 0,0-1 0,0 1 15,0 21-15,0-22 0,0 22 0,0-21 16,0 21-16,0 0 0,0-1 16,0 1-16,0 0 0,0 0 15,-21 42 32,21 0-47,0 0 0,-21-21 16,21 22-16,-22 20 0,1-21 0,21 0 15,-21 0-15,0 22 0,0-22 16,21 21-16,-21-21 0,-1 1 0,1-1 16,21 21-16,-21-21 15,21 0-15,-21-21 0,21 22 16,21-22 15,0 0-31,0 0 0,22 0 16,-22-22-16,0 22 0,21-21 0,-20 21 15,20-21-15,0 21 0,-21-21 16,22 21-16,-22-21 0,21 21 0,-21-21 16,22 21-16,-22 0 0,0 0 15,0 0-15,0-22 0,1 22 78,-22 22-31,0-1-47</inkml:trace>
  <inkml:trace contextRef="#ctx0" brushRef="#br0" timeOffset="57108.22">17314 4403 0,'0'21'15,"0"0"1,0 0 0,-21-21-1,0 0 16,21-21 16,0 0-31,0 0-16,0 0 16,0-1-16,21 1 15,0 0-15,0 21 0,1-21 0,-1 0 16,0 0-16,0 21 0,21-22 15,-20 22-15,-1 0 0,0-21 16,0 21-16,0 0 0,0 0 0,1 0 16,-1 0-16,-21 21 0,0 1 15,21-1-15,-21 0 16,0 0-16,0 21 0,0-20 16,0-1-16,0 21 0,0-21 0,0 22 15,-21-22-15,0 21 0,-1-21 0,1 0 16,0 22-16,0-22 0,-21 21 15,20-21-15,1 1 0,-21 20 16,21-21-16,0 0 0,-22 0 0,1 22 16,21-43-16,0 21 15,-1-21-15,1 0 0,0 21 0,0-21 16,0 0-16,0 0 16,21-21-16,-22 21 0,22-21 15,-21 0-15,21-1 0,0 1 16,0 0-16,0 0 0,0 0 0,0-22 15,0 22-15,0 0 0,21 0 16,1 21-16,-1-21 16,0 21-16,0 0 15,0 0-15,0 21 16,1-21-16,-1 21 0,0 0 0,-21 0 16,21 1-16,0-1 0,-21 0 15,21 0-15,-21 0 0,22 0 0,-1 1 16,-21-1-16,21 0 0,0 0 15,0-21-15,-21 21 0,0 0 16,21-21-16,1 22 0,-1-1 16,0 0-1</inkml:trace>
  <inkml:trace contextRef="#ctx0" brushRef="#br0" timeOffset="57975.07">15325 5355 0,'0'-42'15,"0"21"-15,0 0 0,0-1 16,0 1-16,0 0 16,0 0-1,-22 21 17,1 0-17,-21 0-15,21 0 0,0 21 16,-22 0-16,22-21 0,0 21 0,-21-21 15,20 22-15,1-22 0,21 21 16,0 0 0,0 0-16,0 0 15,21-21-15,1 21 0,-1 1 16,0-22-16,21 21 0,-21-21 0,1 21 16,-1-21-16,0 21 15,0 0-15,-21 0 0,21 1 16,-21-1-16,0 0 0,0 0 15,-21 0 1,0 0-16,0-21 0,0 22 0,-22-22 16,22 0-16,0 21 0,0-21 15,0 0-15,-1 0 0,1 0 0,0 0 16,42 0 15,0 0-15,1 0-16,-1 21 15,-21 0 1,0 0-16,21 0 0,-21 1 16,0-1-16,0 0 0,0 21 0,0-21 15,-21 1-15,0-1 0,21 0 0,-22 0 16,1 0-16,21 0 0,-21 1 16,21-1-16,-21-21 0,21 21 0,0 0 15,0 0-15,0 0 16,21-21 15,0 0-31,0 0 16,1 0-16,-1 0 15,0 0 1</inkml:trace>
  <inkml:trace contextRef="#ctx0" brushRef="#br0" timeOffset="58101">14817 6244 0,'0'0'0,"-22"0"0,-41 0 15</inkml:trace>
  <inkml:trace contextRef="#ctx0" brushRef="#br0" timeOffset="58322.4">15049 6435 0,'-21'0'16,"-21"21"-16,0-21 0</inkml:trace>
  <inkml:trace contextRef="#ctx0" brushRef="#br0" timeOffset="58584.25">14711 6541 0,'-64'21'0,"128"-42"0,-170 63 0,85-42 16,-22 21-16,22-21 15,21 21-15,21 0 16,1-21-16,-1 0 0,21 0 15,0 0-15,1 0 0,-1 0 16,22 0-16,-1 0 0,1 0 0,-1 0 16,1 0-16,-1 0 0,1 0 15,-1 0-15,1 0 0,-1 0 16,-21 0-16,22-21 0,-22 21 0,1 0 16,-22 0-16,21 0 0,-21 0 0,0 0 15,1 0-15,-1 0 0,-42 0 31,-1 0-31,1 0 16,-21 21-16,21-21 0,-22 22 16,1-22-16,-21 0 0,20 21 0,-20 0 15</inkml:trace>
  <inkml:trace contextRef="#ctx0" brushRef="#br0" timeOffset="58855.12">14732 6837 0,'0'0'0,"-42"21"0,20-21 0,1 0 16,0 0-16,21 21 0,-21-21 15,42 0 1,0 0-16,0 0 0,22 0 0,-1 0 16,0 0-16,22 0 0,-1 0 15,1 0-15,-1 0 0,1 0 0,-1 0 16,1 0-16,-1 0 0,1 0 0,-1 0 16,-20 0-16,20 0 0,-20 0 15,20 0-15,-21 0 0,-20 0 0,20 0 16,-21 0-16,0 0 0,0 0 0,1 0 15,-22 21 1,-22 1 0,1-22-16,0 21 0,0-21 15,0 0-15,0 0 0,-1 21 16,1-21-16,-21 0 0</inkml:trace>
  <inkml:trace contextRef="#ctx0" brushRef="#br0" timeOffset="59386.81">15113 7430 0,'0'0'0,"-21"21"0,21 0 16,0 0 0,21-21-1,0 0-15,0 0 16,0 0-16,1 0 0,-1-21 15,0 21-15,0 0 0,0 0 0,0-21 16,-42 21 15,0 0-31,0 21 0,0-21 0,-22 21 16,22-21-16,-21 21 0,0 0 0,20 1 16,1-1-16,0 0 0,0-21 15,0 21-15,21 0 0,0 0 16,0 1-16,0-1 0,0 0 0,0 0 15,21 0-15,0-21 0,0 21 16,0 1-16,1-1 0,20 0 0,-21-21 16,0 21-16,0 0 0,22 0 0,-22-21 15,0 22-15,-21-1 0,21-21 16,-21 21-16,0 0 0,0 0 16,-21 0-16,0-21 15,0 0-15,0 22 0,-22-22 0,22 0 16,0 21-16,0 0 0,0-21 15,-1 21-15,1-21 0,0 0 0,0 21 16,0-21-16,0 21 16,-1-21-1,22 22-15,-21-22 32,0 0-17,21-22-15,-21 22 0</inkml:trace>
  <inkml:trace contextRef="#ctx0" brushRef="#br0" timeOffset="60110.52">10350 8890 0,'0'0'0,"0"-21"0,-21 0 16,21 0 0,-21 21-1,21 21 1,0 0 0,0 21-16,-21-21 0,21 22 0,0-22 15,-21 21-15,21 1 0,0-1 0,0 0 16,0-21-16,-21 22 0,21-22 15,0 0-15,-22 21 0,22-20 0,0-1 16,0 0-16,0 0 16,0-42 15,0 0-31,0 0 0</inkml:trace>
  <inkml:trace contextRef="#ctx0" brushRef="#br0" timeOffset="60502.74">10287 8403 0,'0'0'0,"-21"0"16,21 21-16,0 1 15,21-22 1,0 0 0,0 0-16,0 0 0,1-22 15,-1 22-15,-21-21 0,21 0 16,0 0-16,-21 0 0,0 0 16,0-1-16,0 1 15,-21 21 1,0 0-16,0 0 0,-1 0 15,1 0-15,21 21 0,-21-21 16,21 22-16,-21-1 0,21 0 0,0 21 16,0-21-16,0 1 0,0-1 15,0 0-15,0 0 0,0 0 0,0 0 16,0 1-16,21-1 0,-21 0 16,21 0-16,0-21 0,1 21 15</inkml:trace>
  <inkml:trace contextRef="#ctx0" brushRef="#br0" timeOffset="61034.17">11028 8678 0,'0'22'16,"-21"-1"-1,-1 0-15,22 21 16,-21-21-16,21 1 0,0-1 0,-21 21 15,21-21-15,0 0 0,0 22 16,0-22-16,0 21 0,0-21 0,0 1 16,-21-1-16,21 21 0,-21-21 0,21 0 15,0 1-15,-21-1 0,21 0 16,0 0-16,-22-21 16,1 0-1,21-21 1,0 0-16,0 0 0,0-1 15,0 1-15,0 0 0,0-21 16,0-1-16,21 1 0,1 0 16,-1-1-16,0 22 0,0-21 0,0 0 15,22 20-15,-22 1 0,21 0 16,-21 0-16,22 21 0,-22 0 0,21 0 16,-21 0-16,22 21 0,-22 0 0,0 0 15,0 1-15,0-1 0,0 0 16,-21 21-16,22 1 0,-22-22 0,0 21 15,0-21-15,0 22 0,0-1 0,0-21 16,-22 0-16,1 22 0,0-22 16,0 0-16,0 0 0,21 0 15,-21 0-15,-1 1 0,44-44 47,-22 1-47,21-21 16,0 21-16,0-22 0</inkml:trace>
  <inkml:trace contextRef="#ctx0" brushRef="#br0" timeOffset="61337.01">11874 8403 0,'0'21'31,"0"1"-31,-21-1 0,0 0 0,21 21 16,-21-21-16,0 22 0,0-1 16,21 0-16,-22 1 0,1-1 0,0 0 15,0 22-15,21-22 0,-21 1 0,0-1 16,21 0-16,-22-21 0,22 22 16,0-22-16,0 21 0,0-21 0,0 1 15,0-1-15,0 0 0,22-21 16,-1 0-1,0 0-15,0 0 0,0 0 16,-21-21-16,21 0 16,-21-1-16,22 1 0,-22 0 15</inkml:trace>
  <inkml:trace contextRef="#ctx0" brushRef="#br0" timeOffset="61517.87">11599 8890 0,'21'0'32,"1"0"-32,-1 0 0,0-21 15,0 21-15,21-21 0,-20 21 0,20-21 16,-21 21-16,21-22 0,-20 22 16,20 0-16,-21-21 0,0 21 15,0 0-15,1 0 0</inkml:trace>
  <inkml:trace contextRef="#ctx0" brushRef="#br0" timeOffset="61878.67">12044 8954 0,'0'0'0,"21"0"31,0 0-31,0 0 16,0-22-16,1 1 15,-1 0-15,0 21 0,-21-21 16,0 0-16,21 0 0,0-1 16,-21 1-16,0 0 15,-21 21 1,0 0-16,0 0 16,0 21-16,21 0 0,-22 1 0,1 20 15,0-21-15,0 21 0,21-20 0,0 20 16,0-21-16,-21 21 0,21-20 15,0 20-15,0-21 0,0 0 0,0 22 16,0-22-16,0 0 16,21-21-16,0 21 0,0-21 15,0 0-15,22 0 0,-22 0 16,0 0-16,0 0 0,0 0 0,22-21 16,-22 21-16,0-21 0,0 0 15</inkml:trace>
  <inkml:trace contextRef="#ctx0" brushRef="#br0" timeOffset="62250.8">12615 8827 0,'0'-22'16,"0"1"0,21 21-1,1 0 1,-1 21-16,0 1 0,0-1 15,-21 0-15,21 0 0,0 0 0,-21 22 16,0-22-16,0 21 0,0-21 16,0 22-16,0-22 0,0 21 0,0-21 15,-21 0-15,21 1 0,-21-1 0,0 0 16,21 0-16,0 0 0,0-42 47,0 0-32,0 0-15,21 0 0,0-1 0,0-20 16,-21 21-16,22-21 0,-1-1 16,0 22-16,0-21 0,-21-1 0,21 22 15,0-21-15,1 21 0,-1 0 0,0-1 16,0 1-16,0 21 16,-21-21-16</inkml:trace>
  <inkml:trace contextRef="#ctx0" brushRef="#br0" timeOffset="64203.97">13377 9059 0,'0'0'0,"-21"22"16,42-22 15,0 0-31,1-22 16,-1 1-16,21 21 0,-21-21 0,0 0 15,22 0-15,-22 0 0,0-22 16,21 22-16,-20 0 0,-1-21 0,0 20 16,0-20-16,0 21 0,-21-21 15,0 20-15,0 1 0,0-21 16,0 21-16,0 0 0,0-22 0,0 22 15,0 0-15,-21 0 0,0 0 16,0 21-16,0-22 0,-1 22 16,1 0-16,0 22 0,21-1 15,-21 0-15,0 0 0,21 21 16,0 1-16,-21-1 0,-1 0 0,22 22 16,-21-1-16,21 1 0,-21-1 0,0 1 15,0-1-15,21 22 0,-21-21 16,-1-1-16,22 1 0,-21 20 0,0-20 15,21 20-15,-21-20 0,0 21 0,0-1 16,-1-20-16,22 20 16,-21-20-16,0-1 0,0 1 0,21-1 15,0 1-15,-21-1 0,21 1 0,0-22 16,0 1-16,0-1 0,0 0 0,0 1 16,0-22-16,21 0 0,-21 0 15,21 0-15,0-21 0,0 0 0,1 0 16,20 0-16,-21 0 0,21 0 0,-20-21 15,20-21-15,-21 21 0,21-1 16,-20-20-16,20 0 0,-21-1 0,21-20 16,1 21-16,-1-22 0,0 22 0,1-22 15,-22 1-15,21-1 16,1 22-16,-22-22 0,0 1 0,0-1 16,-21 1-16,0 21 0,0-22 0,0 22 15,-21-1-15,0 1 0,0 0 16,-22 21-16,1-22 0,0 22 0,-1 0 15,1 0-15,0 0 0,-22 21 0,22 0 16,-1 0-16,1 0 0,0-22 16,21 22-16,-1 0 0,1 0 0,0 0 15,21 22 1,21-22-16,0 0 16,1 0-16,20 0 0,-21 0 0,21 0 15,-20 0-15,20-22 0,0 1 16,1 21-16,-1-21 0,21 0 15,-20 0-15,-1 0 0,0-1 0,1 1 16,-1 0-16,0 0 0,-20-21 16,-1 20-16,0 1 0,0 0 0,-21 0 15,0 0-15,0 0 0,0-1 0,0 1 16,-21 0-16,0 21 16,0 0-16,-1-21 0,1 21 15,0 0-15,0 0 0,0 0 16,0 21-16,21 0 0,-22 0 15,22 1-15,0-1 0,0 0 0,0 21 16,0-21-16,0 1 16,0 20-16,0-21 0,0 0 0,0 0 15,0 1-15,22-22 0,-1 21 0,0 0 16,0-21-16,0 0 16,0 0-16,1 0 0,-1 0 0,0 0 15,0 0-15,0-21 0,0 21 16,1-21-16,-1-1 0,0 1 0,-21 0 15,21 0-15,-21 0 0,21 0 0,-21-1 16,21 1-16,-21 0 0,0 0 16,0 0-16,0 0 0,22 21 15,-1 0-15,0 21 32,0 0-32,-21 0 0,21 0 15,0 0-15,-21 1 0,0-1 0,22 0 16,-1-21-16,-21 21 0,21 0 15,0-21-15,0 21 0,0-21 16,1 0-16,-1 0 16,0 0-16,0 0 0,0-21 15,-21 0-15,21 21 0,1-21 0,-1 0 16,-21 0-16,21-1 0,0 1 16,0 0-16,-21-21 0,21 21 15,1-1-15,-1-20 0,-21 21 0,21 0 16,0 21-16,-21-21 0,21 21 15,0 0 1,-21 21-16,0 0 16,0 0-16,22 0 15,-1-21 17,0-21-17,-21 0-15,21 0 16,-21 0-16,0-1 15,0 1 1,0 0 0,-21 21-16,0 0 15,0 0-15,-1 21 16,1 0-16,0 1 0,0-1 16,21 21-16,-21-21 0,0 0 15,-1 22-15,22-22 0,0 21 0,0-21 0,0 22 16,-21-22-16,21 0 0,0 0 15,0 0-15,0 1 0,0-1 0,0 0 16,21 0-16,1-21 0,-1 21 16,0-21-16,0 0 0,0 0 15,22 0-15,-1 0 0,-21 0 0,21 0 16,1-21-16,-1 21 0,-21-21 16,22 0-16,-1 0 0,0-1 0,-21-20 15,22 21-15,-22-21 0,0 20 0,0-20 16,0 0-16,-21 21 0,0-22 15,0 22-15,0-21 0,0 21 0,0-1 16,-21 22 0,0 0-16,0 22 0,0-1 15,21 0-15,0 0 0,-21 0 0,21 22 16,-22-22-16,22 21 0,0-21 16,0 0-16,0 22 0,0-22 0,0 0 15,0 0-15,0 0 0,22 1 16,-1-1-16,0-21 0,0 0 15,0 0-15,0 0 0,1 0 16,-1 0-16,21 0 0,-21 0 0,22-21 16,-22-1-16,21 1 0,-21 0 0</inkml:trace>
  <inkml:trace contextRef="#ctx0" brushRef="#br0" timeOffset="64700.24">17272 7980 0,'0'-21'16,"0"42"-16,0-63 0,-21 20 0,21 1 16,0 0-1,-21 21-15,21 21 16,0 0-1,0 1-15,0 20 0,0 0 0,-22 1 16,22-1-16,0 21 0,-21-20 0,21 20 16,0-20-16,0 20 0,-21-21 15,21 1-15,-21-1 0,21 0 0,-21 1 16,21-1-16,0 0 0,0-20 16,-21-1-16,21 21 0,0-21 15,0 0-15,0 1 0,0-44 47,0 1-47,0 0 0,0 0 0,0 0 16,0 0-16</inkml:trace>
  <inkml:trace contextRef="#ctx0" brushRef="#br0" timeOffset="64974.09">16827 8721 0,'0'0'0,"-21"21"0,21 0 0,-21 0 0,21 0 16,0 1-16,0-1 0,0 0 0,0 0 16,21 0-16,0-21 15,1 0-15,20 21 0,-21-21 0,0 0 16,22 0-16,-1 0 0,0 0 16,1 0-16,-1 0 0,0 0 0,1-21 15,-1 21-15,0-21 0,1 0 16,-1 0-16,-21 0 0,21 21 0,-20-22 15,20 1-15,-21 0 0,0 0 0,0 0 16,-21 0-16,0-1 0,0 1 16,0 0-16,0 0 0,0 0 15,-21 0-15,0-1 16,0 1-16</inkml:trace>
  <inkml:trace contextRef="#ctx0" brushRef="#br0" timeOffset="65248.93">16954 8001 0,'0'0'0,"0"-21"0,0 0 16,0 0-16,0-1 0,22 1 16,-1 21-16,0-21 0,0 21 0,0-21 15,22 21-15,-1 0 16,-21-21-16,21 21 0,1-21 0,-22 21 15,21 0-15,1 0 0,-1-22 0,-21 22 16,21 0-16,-20 0 0,20-21 16,-21 21-16,0 0 0,0 0 0,1 0 15,-1 0 1,0 0-16,-21 21 16,0 1-16</inkml:trace>
  <inkml:trace contextRef="#ctx0" brushRef="#br0" timeOffset="65954.28">18013 8403 0,'0'0'16,"-21"0"-16,-1 0 15,1 0-15,21-21 16,0 0 0,21 21-1,1-21-15,-1 21 16,0 0-16,0-21 0,0 21 0,0 0 16,1 0-16,-1 0 15,0 0-15,0 21 0,0 0 16,-21 0-16,0 0 15,0 0-15,0 1 0,0-1 16,-21 0-16,0 0 0,0 0 0,0 0 16,-1-21-16,1 22 0,0-1 15,0-21-15,0 21 0,0-21 0,-1 0 16,1 0-16,21 21 16,-21-21-16,0 0 15,21-21 1,0 0-1,0 0-15,21 21 16,0-22-16,0 22 0,1-21 16,-1 21-16,0 0 15,0 0-15,0 0 0,0 0 0,1 0 16,-1 0-16,0 0 0,21 21 0,-21 1 16,1-22-16,-1 21 0,0 0 15,-21 0-15,21 0 0,-21 0 16,0 1-16,0 20 0,0-21 0,0 0 15,-21 0-15,0 1 16,0-1-16,-1 21 0,1-21 0,0 0 16,0-21-16,-21 22 0,20-1 0,1 0 15,0-21-15,-21 21 0,21-21 16,-1 0-16,1 0 0,0 0 0,0 0 16,0 0-16,0 0 0,-1 0 15,1 0-15,21-21 16,-21 0-1</inkml:trace>
  <inkml:trace contextRef="#ctx0" brushRef="#br0" timeOffset="66746.07">15600 9800 0,'0'-21'16,"0"0"-16,0 0 0,0 0 15,0-1-15,0 1 16,0 0-16,0 0 0,0 0 15,-21 0-15,-1 21 16,1 0 0,0 0-16,0 0 0,0 21 0,0-21 15,-1 21-15,1 0 0,0 0 0,0 0 16,0 1-16,0-22 0,-1 21 16,22 0-16,0 0 0,0 0 15,22-21 1,-1 0-16,0 0 15,0 21-15,0-21 0,0 0 0,1 0 16,-1 0-16,0 22 0,0-22 16,-21 21-16,21-21 0,0 21 0,-21 0 15,0 0-15,0 0 16,0 1-16,0-1 0,0 0 16,0 0-16,-21 0 0,0 0 0,0 1 15,0-22-15,0 21 0,21 0 0,-22-21 16,1 21-16,21 0 78,0 0-62,0 1-16,0-1 15,0 0 1,-21-21-16,21 21 0,0 0 0,-21-21 15,21 21-15,-21 1 0,0-1 16,21 0-16,0 0 16,0 0-16</inkml:trace>
  <inkml:trace contextRef="#ctx0" brushRef="#br0" timeOffset="67053.89">15049 10520 0,'0'0'0,"-21"21"16,0 0-16,42-21 31,0 0-31,22 0 16,-1 0-16,22 0 0,-22 0 0,21 0 15,1 0-15,-1 0 0,1-21 0,-22 21 16,22 0-16,-1 0 0,1-21 16,-22 21-16,0-21 0,1 21 0,-1 0 15,0 0-15,-20 0 0,-1 0 0,0 0 16,-21 21 15,-21 0-31,0-21 0,-22 0 0,22 21 16,0-21-16,0 0 0,-22 21 15,22-21-15,-21 0 0,0 22 0,-1-22 16</inkml:trace>
  <inkml:trace contextRef="#ctx0" brushRef="#br0" timeOffset="67334.73">14901 10837 0,'-21'43'15,"21"-22"1,21-21-1,0 0-15,22 0 0,-1 0 16,0 0-16,1 0 0,20 0 0,1 0 16,-1 0-16,1 0 0,-1 0 0,1 0 15,20 0-15,-41 0 0,20 0 16,1 0-16,-22 0 0,0 0 0,1 0 16,-1 0-16,0 0 0,-20 0 0,-1 0 15,0 0-15,0 0 0,-42 0 31,0 0-31,0 0 16,-22 0-16,1 0 16,21 0-16,-43 21 0,22-21 0,0 21 15</inkml:trace>
  <inkml:trace contextRef="#ctx0" brushRef="#br0" timeOffset="67596.09">15028 11113 0,'0'0'0,"-21"0"0,-21 21 16,42 0-1,21-21 1,0 0-16,0 0 16,22 0-16,-1 0 0,0 0 0,1 0 15,20 0-15,-21 0 0,22 0 16,-22 0-16,22 0 0,-22 0 16,0 0-16,1 0 0,-1-21 0,0 21 15,-20 0-15,-1 0 0,21 0 0,-21 0 16,0 0-1,-42 0 1,0 21 0,0-21-16,0 21 15,0-21-15,-1 0 0,1 21 0</inkml:trace>
  <inkml:trace contextRef="#ctx0" brushRef="#br0" timeOffset="68189.89">15303 11578 0,'0'0'0,"0"21"0,0 1 0,0-1 32,22-21-32,-1 0 15,0 0-15,0 0 0,0 0 16,0 0-16,22 0 0,-22 0 15,0 0-15,0 0 0,0 0 0,1 0 16,-1-21-16,0 21 16,-42 0 15,0 0-31,-1 0 0,-20 0 16,21 21-16,0-21 0,-22 21 0,22-21 15,0 21-15,0-21 0,0 21 0,0-21 16,21 21-16,0 1 15,-22-1-15,22 0 0,0 0 16,22-21-16,-22 21 0,21 0 16,0-21-16,0 22 0,21-1 0,-20 0 15,-1-21-15,0 21 0,0 0 16,0 0-16,0-21 0,1 22 0,-1-1 16,-21 0-16,0 0 15,0 0-15,0 0 16,-21-21-16,-1 0 15,1 22-15,0-22 0,0 21 0,0-21 16,0 21-16,-1-21 0,1 21 0,0-21 16,0 21-16,21 0 0,-21-21 15,0 22-15,21-1 0,-22-21 0,22 21 16,0 0-16,0 0 16,0 0 15,-21-21 0,0-21-31</inkml:trace>
  <inkml:trace contextRef="#ctx0" brushRef="#br0" timeOffset="68931.85">10753 13843 0,'0'-42'15,"0"21"-15,0-1 16,0 1-16,-22 21 16,22 21 15,0 1-31,0-1 15,0 21-15,0-21 0,0 22 0,0-1 16,0 0-16,0-21 0,0 22 16,0-1-16,0 0 0,0-20 15,0 20-15,-21-21 0,21 0 0,-21 22 16,21-22-16,0 0 0,0 0 16,0 0-16,-21-42 46,21 0-46,0 0 0,0 0 0,0-1 16,0 1-16</inkml:trace>
  <inkml:trace contextRef="#ctx0" brushRef="#br0" timeOffset="69367.11">10604 13293 0,'-21'0'0,"0"42"16,21-21-16,0 0 15,0 1 1,21-22-16,0 0 15,1 0-15,-1 0 16,0 0-16,0 0 0,0 0 0,0 0 16,1-22-16,-22 1 15,21 0-15,-21 0 16,0 0-16,0 0 16,0-1-16,-21 22 15,-1-21-15,1 21 0,0-21 16,0 21-16,0 0 0,0 0 15,-1 0-15,1 0 0,0 0 16,21 21-16,0 0 16,0 1-1,0-1-15,21 0 0,0-21 16,1 21-16,-1 0 16,0-21-16</inkml:trace>
  <inkml:trace contextRef="#ctx0" brushRef="#br0" timeOffset="69950.88">11366 13504 0,'-21'0'31,"21"22"-31,0-1 15,0 0-15,-21 0 0,21 0 0,0 0 16,0 22-16,0-22 0,0 21 0,0-21 16,0 22-16,0-22 0,0 21 15,0-21-15,0 1 0,0-1 0,-21 21 16,21-21-16,0 0 0,-21 1 16,21-1-16,0 0 15,-21-21 1,-1 0-1,22-21 1,0 0-16,0-1 16,0 1-16,0-21 0,0 21 15,0-22-15,0 22 0,0-21 0,0 0 16,22-1-16,-1 1 0,0 21 0,0-22 16,0 1-16,22 21 0,-22 0 15,21 0-15,-21-1 0,0 22 0,22 0 16,-22 0-16,21 0 0,-21 0 0,1 22 15,20-1-15,-21 0 0,0 0 16,-21 0-16,0 22 0,21-1 16,-21-21-16,0 21 0,0 1 15,0-22-15,0 21 0,-21-21 0,0 22 16,21-22-16,-21 0 0,0 0 0,0 0 16,21 1-16,0-1 0,-22 0 15,22 0-15,-21-21 0,21-21 47,0 0-47,0-22 0,21 22 16,1 0-16,-1 0 0</inkml:trace>
  <inkml:trace contextRef="#ctx0" brushRef="#br0" timeOffset="70274.69">12298 13039 0,'0'0'0,"0"21"31,0 0-31,-21 0 0,-1 0 16,1 43-16,21-22 15,-21 1-15,0-1 0,21 0 16,-21 22-16,0-22 0,-1 43 15,1-43-15,0 0 0,21 1 0,0-22 16,0 21-16,0-21 0,-21 1 16,21-1-16,0 0 0,0 0 0,0 0 15,21-21 1,0 0-16,0-21 16,1 0-16,-22 0 0,0 0 15,21-1-15,-21 1 0,0 0 16,0 0-16</inkml:trace>
  <inkml:trace contextRef="#ctx0" brushRef="#br0" timeOffset="70454.78">12001 13462 0,'22'0'31,"-1"0"-31,21 0 0,-21 0 16,0 0-16,22-21 0,-22 21 0,21 0 15,1-21-15,-22 21 0,0 0 16,21 0-16,-21-21 0,1 21 0,-1 0 16,0 0-16</inkml:trace>
  <inkml:trace contextRef="#ctx0" brushRef="#br0" timeOffset="70810.56">12488 13547 0,'0'42'15,"21"-21"1,1-21-16,-1 0 16,0 0-16,0-21 15,0 21-15,-21-21 0,21 0 0,1 0 16,-1 21-16,0-22 0,-21 1 16,21 0-16,0 0 15,-21 0-15,0 0 0,0-1 0,-21 22 31,0 0-31,0 22 16,0-22-16,21 21 16,0 0-16,-22 21 0,22-21 0,-21 1 15,21-1-15,0 21 0,0-21 0,0 22 16,0-22-16,0 0 0,0 0 16,0 0-16,0 0 0,0 1 0,0-1 15,21 0-15,1-21 0,-1 21 16,0-21-1,0 0-15,0 0 0,0 0 0,1 0 16,-1 0-16,0-21 0</inkml:trace>
  <inkml:trace contextRef="#ctx0" brushRef="#br0" timeOffset="71270.37">13060 13547 0,'0'0'0,"21"-21"0,-21-22 15,0 22-15,0 0 16,21 21-16,0 0 16,0-21-16,1 21 0,-1 0 15,0 0-15,0 0 0,0 0 16,0 0-16,1 21 0,-1 0 16,0 0-16,-21 0 0,21 1 15,-21-1-15,0 0 0,0 0 0,0 21 16,0-20-16,0-1 0,0 0 15,0 0-15,0 0 0,0 0 0,0 1 16,0-1-16,-21 0 0,21 0 16,-21-21-1,21-21 1,0 0 0,0-22-1,0 22-15,21 0 0,0-21 0,-21 21 16,21-22-16,0 1 0,1 21 0,-1-22 15,-21 1-15,21 21 0,0 0 16,0 0-16,-21-1 0,0 1 0,21 21 16,-21-21-16,22 21 0,-22-21 15,0 0 32,21 21-47</inkml:trace>
  <inkml:trace contextRef="#ctx0" brushRef="#br0" timeOffset="73022.37">14076 13653 0,'0'0'15,"-21"0"-15,-1 0 0,-20 0 16,21 0-16,0 0 0,0 0 0,-1 0 16,1 0-1,21-22 1,21 1-16,1 21 15,-1-21-15,0 0 0,0 0 16,21 0-16,-20-1 0,-1 1 0,21-21 16,-21 21-16,22 0 0,-22-1 0,0-20 15,0 21-15,0 0 0,0-22 16,1 22-16,-1 0 0,-21 0 0,0-21 16,0 20-16,0 1 15,0 0-15,0 0 0,-21 21 16,-1 0-16,1 0 0,0 0 15,0 21-15,-21-21 16,20 21-16,1 0 0,0 22 0,0-22 16,0 21-16,0 1 0,-1-1 15,1 0-15,0 22 0,0-22 0,0 43 16,-22-22-16,22 1 0,-21 63 16,21-43-16,0-20 0,-1-1 15,22 1-15,-21-1 0,21 1 0,0-1 16,0 1-16,0-1 0,-21 1 0,21-1 15,0 1-15,0-1 16,0 1-16,0-22 0,0 22 0,0-22 16,0 22-16,0-22 0,0 0 0,0 1 15,21-1-15,-21 0 0,0-21 16,21 1-16,1-1 0,-1 0 0,-21 0 16,21-21-16,0 0 0,0 0 15,0 0-15,1 0 0,-1-21 16,0 0-16,0 0 0,0-1 0,0-20 15,1 21-15,-1 0 0,0-22 0,21 1 16,-21 21-16,1-21 0,20-1 16,-21-20-16,0 20 0,0 1 15,1-21-15,-1 20 0,0-20 0,-21 20 16,0-20-16,0 21 0,0-22 16,0 22-16,-21-1 0,-22 22 0,22-21 15,-21 0-15,21 20 0,-22 1 0,1 0 16,21 21-16,-21-21 0,-1 21 15,22 0-15,0 0 0,0 0 0,0 0 16,42 0 15,0 0-31,21 0 0,-21 0 16,22-21-16,-1 0 0,0 21 16,1-22-16,-1 1 0,0 21 15,1-21-15,-1 0 0,0 0 0,1 0 16,-22-1-16,21 1 0,-21-21 15,1 21-15,-1 0 0,0-1 0,-21-20 16,0 21-16,0 0 0,0 0 16,0-1-16,0 1 0,0 0 0,-21 0 15,0 21-15,-1 0 0,1 0 16,0 0-16,21 21 0,-21 0 16,0-21-16,21 21 0,-21 22 0,21-22 15,-22 0-15,22 21 0,-21-20 16,21-1-16,0 0 0,0 21 0,0-21 15,0 1-15,0-1 0,21 0 16,1 0-16,-1-21 16,0 0-16,0 0 0,0 0 0,0 0 15,1 0-15,-1 0 0,0 0 0,0 0 16,0-21-16,0 21 0,1-21 16,-1 0-16,0-1 0,0 1 0,0 0 15,0-21-15,1 21 0,-22-1 0,21-20 16,0 21-16,0 0 0,0 0 15,-21-1-15,21 1 0,1 21 16,-1 0 0,0 0-16,0 0 15,-21 21-15,0 1 0,0-1 16,0 0-16,21-21 16,-21 21-16,21-21 0,1 21 15,-1-21-15,0 0 16,0-21-1,0 21-15,-21-21 0,21 0 16,-21 0-16,22-1 16,-22 1-16,0 0 0,0 0 15,0 0-15,0 0 0,0-1 16,-22 22 0,1 0-16,0 0 0,0 0 15,21 22-15,-21-1 0,0 0 16,21 0-16,0 0 0,-22 0 15,1 22-15,21-22 0,0 0 0,0 0 16,-21 22-16,21-22 0,0 0 16,0 0-16,0 0 0,0 0 0,0 1 15,0-1-15,0 0 0,0 0 0,21-21 16,-21 21-16,21-21 0,1 21 16,-1-21-16,0 0 0,0 0 0,0 0 15,0 0-15,22 0 0,-22-21 0,0 0 16,21 0-16,-20 21 0,-1-21 15,0 0-15,21-1 0,-21-20 16,1 21-16,-1 0 0,0-22 0,0 22 0,0 0 16,0-21-16,-21 21 15,0-1-15,0-20 0,0 21 0,0 0 16,0 0-16,-21 42 31,21 0-31,-21 0 0,0 0 0,21 0 16,0 1-16,0-1 0,0 21 15,0-21-15,0 0 0,0 1 0,0-1 16,0 0-16,0 0 0,0 0 0,21 0 16,0 1-1,0-22-15,1 0 0,-1 21 16,0-21-16,0 0 0,0 0 16,0 0-16,1-21 0,-1 21 15,0-22-15,0 1 0,0 0 0,0 0 16,1 0-16</inkml:trace>
  <inkml:trace contextRef="#ctx0" brushRef="#br0" timeOffset="74214.28">17399 12975 0,'0'0'0,"21"0"0,-21-21 15,21 0-15,-21 0 0,21-22 0,-21 22 16,0 0-16,0 0 0,0 0 15,0 0-15,0 63 32,0-21-32,0 21 15,-21 1-15,0-1 0,0 0 16,0 22-16,0-22 0,21 1 0,-22-1 16,1 21-16,0-20 0,0-22 15,21 21-15,0 1 0,-21-22 0,21 21 16,-21-21-16,21 0 0,0 1 15,0-1-15,0 0 0,0 0 16,0-42 15</inkml:trace>
  <inkml:trace contextRef="#ctx0" brushRef="#br0" timeOffset="74474.64">16954 13610 0,'-21'21'16,"42"-42"-16,-42 64 0,21-22 0,0 0 16,0 0-16,0 0 15,0 0-15,21-21 16,1 22-16,-1-22 0,21 0 16,-21 0-16,22 0 0,-22 0 0,21 0 15,-21 0-15,22-22 0,-1 1 0,-21 21 16,21-21-16,1 0 0,-22 21 15,0-21-15,21 0 0,-20-1 0,-22 1 16,21 0-16,0 0 16,-21 0-16,0 0 0,0-1 0,0 1 15,0 0-15,-21 0 0,0 0 16,-1 21-16</inkml:trace>
  <inkml:trace contextRef="#ctx0" brushRef="#br0" timeOffset="74732.96">17124 12806 0,'0'0'0,"0"-21"0,0 0 16,0-1-16,0 1 0,21 0 16,-21 0-16,21 21 0,0-21 15,22 0-15,-22 21 0,0-22 16,0 22-16,21 0 0,-20-21 0,-1 21 15,0 0-15,21 0 0,-21-21 16,1 21-16,-1 0 0,0 0 0,0 0 16,0 0-16,0 0 0,1 0 0,-1 0 15,0 0-15,-21 21 16,21-21-16,0 21 0</inkml:trace>
  <inkml:trace contextRef="#ctx0" brushRef="#br0" timeOffset="75142.24">17970 13060 0,'0'0'0,"0"21"0,0 21 15,0-20 1,0-1-16,0 0 0,-21 0 16,0 0-16,21 0 0,-21 22 0,0-22 15,0 21-15,-1 1 0,22-22 16,0 21-16,-21-21 15,0 0-15,21 22 0,0-22 0,0 0 0,0 0 16,0 0-16,0 1 16,0-1-16,21-21 31,0 0-31,1 0 16,-22-21-16,21 21 0,0-22 0,0 22 15,0-21-15,0 21 16,-21 21-1,0 1 1,0-1-16,0 0 0,0 0 16,-21 0-16,0 0 0,21 1 0,-21-1 15,21 0-15,-21 0 0,0 0 0,21 0 16,0 1-16,-22-1 16,1 0-16,21 0 0,-21-21 15,21 21-15,-21 0 0,0-21 0,21 22 16</inkml:trace>
  <inkml:trace contextRef="#ctx0" brushRef="#br0" timeOffset="75766.88">15727 14753 0,'0'-21'16,"0"0"-16,21 0 0,0 0 16,0-1-16,-21 1 0,0 0 15,0 0-15,21 21 0,-21-21 0,0 0 16,0-1-16,0 1 0,-21 21 15,0 0-15,0 0 16,0 0-16,-22 0 0,22 21 16,-21 1-16,21-1 0,-22 0 0,22-21 15,0 21-15,0 0 0,21 0 16,0 1-16,0-1 16,0 0-16,21-21 15,0 0-15,0 0 0,1 21 0,-1-21 16,0 0-16,0 0 0,0 21 15,0-21-15,1 0 0,-1 21 0,-21 1 16,21-22-16,-21 21 0,0 0 16,0 0-16,0 0 15,0 0-15,-21 1 0,0-1 16,-1-21-16,22 21 0,-21-21 16,0 0-16,21 21 0,-21-21 0,21 21 15,-21-21 1,0 21-16,21 1 15,0-1 1,0 0 0,0 0-1,-22-21 17,1 0-17,0 0-15,21 21 0</inkml:trace>
  <inkml:trace contextRef="#ctx0" brushRef="#br0" timeOffset="76010.41">15113 15367 0,'0'0'0,"0"21"16,0 0 0,21-21-16,21 0 0,-20 0 15,20 0-15,0 0 0,1 0 0,20 0 16,-21 0-16,22-21 0,-22 21 15,22 0-15,-22 0 0,22-21 0,-22 21 16,21 0-16,-20 0 0,-1 0 16,0 0-16,1 0 0,-22 0 15,21-21-15,-21 21 0,-63 0 32,21 0-17,0 0-15,-22 21 0</inkml:trace>
  <inkml:trace contextRef="#ctx0" brushRef="#br0" timeOffset="76271.25">15261 15579 0,'-21'21'0,"42"-42"0,-84 42 15,41 0-15,1-21 0,21 21 16,21-21 0,22 0-16,-22 0 15,21 0-15,1 0 0,-1 0 16,21 0-16,-20 0 0,20 0 0,1 0 15,-22 0-15,22 0 0,-1 0 0,-21 0 16,1-21-16,20 21 0,-20 0 16,-1 0-16,0 0 0,-21 0 0,1 0 15,-1 0-15,0 0 0,-42 0 32,0 0-32,-1 21 0,1-21 0,-21 21 15,0-21-15,-1 22 0,1-22 0,0 0 16</inkml:trace>
  <inkml:trace contextRef="#ctx0" brushRef="#br0" timeOffset="76470.14">15303 15875 0,'0'0'0,"-42"21"0,21 0 15,0 1-15,0-22 0,-1 21 0,22 0 16,0 0-16,22-21 16,20 0-16,-21 0 15,21 0-15,1 0 0,-1 0 0,0 0 16,1 0-16,-1 0 0,22-21 0,-22 21 15,0-21-15,1 21 0,-1 0 16,-21 0-16,21 0 0,-20 0 0,-1 0 16</inkml:trace>
  <inkml:trace contextRef="#ctx0" brushRef="#br0" timeOffset="76932.88">15621 16404 0,'0'0'0,"0"43"16,21-22 15,0-21 0,-21 21-31,0 0 16,-21-21-16,21 21 16,-21-21-16,0 21 0,0-21 0,-22 22 15,22-1-15,0-21 0,0 21 16,0 0-16,21 0 0,0 0 16,0 1-16,21-1 0,0-21 15,0 21-15,0 0 0,22-21 16,-22 21-16,0 0 0,21-21 0,-21 22 15,1-22-15,-22 21 0,0 0 16,0 0 0,-22-21-16,1 21 0,0-21 15,-21 21-15,21 1 0,-22-22 16,22 21-16,-21-21 0,21 21 0,-22-21 16,22 0-16,0 0 0,21 21 0,-21-21 15,21-21 16,0 0-31,0 0 16</inkml:trace>
  <inkml:trace contextRef="#ctx0" brushRef="#br0" timeOffset="77707.28">10393 16933 0,'0'-21'16,"-21"42"15,21 1-15,-22-1-16,22 0 0,-21 0 16,21 21-16,-21-20 0,0 20 0,21-21 15,-21 21-15,21-20 0,-21 20 0,21-21 16,-22 0-16,22 0 15,0 1-15,0-1 0,0-42 32,0-1-17</inkml:trace>
  <inkml:trace contextRef="#ctx0" brushRef="#br0" timeOffset="78070.08">10393 16552 0,'0'0'0,"-21"0"0,-1 22 16,1-1-16,21 0 16,21-21-1,1 0 1,-1 0-16,0 0 15,0 0-15,0-21 0,0 21 0,-21-21 16,22-1-16,-1 1 16,-21 0-16,0 0 15,0 0 1,-21 21-16,-1 0 0,1 0 0,0 0 16,0 0-16,0 0 0,0 0 15,-1 21-15,22 0 0,-21 0 16,21 0-16,0 22 15,0-22-15,0 0 0,0 0 0,0 22 16,21-22-16,1 0 0,-1 0 16,0 0-16</inkml:trace>
  <inkml:trace contextRef="#ctx0" brushRef="#br0" timeOffset="78583.31">11282 16870 0,'0'21'16,"0"0"-16,0 0 15,-21 1-15,21-1 0,-22 0 0,1 21 16,21-21-16,0 1 0,-21-1 16,21 21-16,-21-21 0,21 0 0,0 1 15,-21-1-15,0 21 0,-1-21 16,22 0-16,-21 1 0,21-1 15,0-42 32,0-1-47,0 1 0,0 0 0,21 0 16,1-21-16,-22 20 0,21-20 0,0 0 16,0-1-16,0 22 0,0-21 15,22 0-15,-22 20 0,0 1 16,0 21-16,0 0 0,1 0 15,-1 0-15,0 21 0,0 1 0,-21-1 16,0 0-16,21 0 0,-21 0 16,0 22-16,0-1 0,0-21 15,0 21-15,0 1 0,0-22 16,0 21-16,0-21 0,0 22 0,0-22 16,0 0-16,0 0 0,0 0 15,0 1-15,0-1 0,21-21 16,-21 21-16,22-21 15,-1-21-15,0 0 16,0-1-16,0 1 0,-21-21 16,21 21-16,1-22 0,-1 1 0</inkml:trace>
  <inkml:trace contextRef="#ctx0" brushRef="#br0" timeOffset="78855.14">11938 16552 0,'0'0'0,"0"-21"15,0 42 17,0 1-32,0 20 0,-21-21 15,21 21-15,0 1 0,0-1 16,-21 0-16,21 22 0,-22-22 0,22 1 16,-21-1-16,21 0 0,0 1 15,0-1-15,0 0 0,-21-21 0,21 22 16,0-22-16,0 0 0,0 0 15,0 0-15,0 1 16,21-22-16,0 0 0,1 0 16,-1 0-16,0 0 0,0-22 15,0 1-15,-21 0 0,0 0 0,21 0 16,-21 0-16</inkml:trace>
  <inkml:trace contextRef="#ctx0" brushRef="#br0" timeOffset="79048.17">11811 16976 0,'0'0'16,"0"21"-16,0 0 15,21-21 1,0 0-16,0 0 16,1 0-16,41 0 15,-42 0-15,22 0 0,-1-21 0,-21 21 16,21-21-16,1 21 0,-22-21 15,0-1-15,21 22 0,-20-21 0</inkml:trace>
  <inkml:trace contextRef="#ctx0" brushRef="#br0" timeOffset="79490.96">12700 17103 0,'0'0'16,"-21"0"-16,0 0 0,-1 0 15,1-21-15,21-1 0,-21 22 16,21-21-16,-21 0 0,0 0 15,21 0-15,0 0 16,-21 21-16,-1-22 0,22 1 16,-21 21-16,0 0 15,21 21-15,0 1 16,0-1-16,0 0 0,0 0 16,0 21-16,0-20 0,0-1 0,0 0 15,0 21-15,21-21 0,-21 1 16,21-1-16,1 0 0,-22 0 0,21 0 15,0-21-15,-21 21 0,21-21 16,0 0-16,-21 22 0,21-22 0,1 0 16,-1 0-16,0 0 0,0 0 15,0 0-15,0 0 16,1-22-16,-1 22 0,-21-21 16,21 0-16</inkml:trace>
  <inkml:trace contextRef="#ctx0" brushRef="#br0" timeOffset="79827.75">13017 16997 0,'0'0'0,"22"-42"16,-1 42-16,0 0 15,0 0 1,0 0-16,0 21 0,-21 0 16,22-21-16,-1 21 0,0 0 15,0 0-15,-21 1 0,21-1 16,-21 0-16,21 0 0,-21 0 0,0 0 15,0 1-15,0-1 0,0 0 16,0 0-16,0 0 0,0 0 16,-21-21-16,21 22 0,-21-22 15,21-22 1,0 1 0,0 0-16,0 0 0,0-21 15,21 20-15,-21 1 0,0 0 16,21-21-16,1 21 0,-1-1 0,-21-20 15,21 21-15,-21 0 0,21 0 16,0-1-16,0 1 0,1 21 16,-1-21-16,0 0 0,0 21 0</inkml:trace>
  <inkml:trace contextRef="#ctx0" brushRef="#br0" timeOffset="81633.11">14033 17272 0,'-42'0'16,"21"0"-16,0 0 0,0 0 15,-1 0 1,22-21-16,0 0 0,0 0 16,0-1-16,22 1 0,-22-21 15,21 21-15,0 0 0,0-22 16,0 22-16,0-21 0,22 21 16,-22-22-16,0 1 0,0 0 0,-21 20 15,21-20-15,-21 0 0,22 21 0,-22-22 16,0 22-16,0 0 15,0 0-15,0 0 0,-22 21 16,1 0-16,0 0 0,0 0 16,0 0-16,21 21 0,-21 0 15,-1 21-15,1 1 0,0-1 0,21 0 16,-21 22-16,0-1 0,0-20 16,-1 20-16,1 1 0,21-1 0,-21 1 15,0 20-15,21-20 0,-21-1 16,21 1-16,0 20 0,0-20 0,-21-1 15,21 22-15,-22-21 0,1-1 16,21 1-16,-21-1 0,21 1 16,0-22-16,-21 21 0,0 1 15,21-1-15,0-20 0,0-1 0,0 0 16,0 1-16,0-1 0,0-21 16,0 0-16,21-21 15,0 0-15,0 0 0,0 0 0,1-21 16,-1 0-16,21 0 0,-21-21 15,22 20-15,-22-20 0,21 0 0,-21-1 16,22 1-16,-22 0 0,21-1 16,-21 1-16,0 0 0,1-22 0,-1 22 15,0 0-15,-21-1 0,0-20 16,0 20-16,0 1 0,-21 0 16,0 21-16,-1-22 0,-20 22 15,21 0-15,-21 0 0,-1 0 0,22-1 16,-21 1-16,-1 21 0,22 0 15,0 0-15,0 0 0,0 0 0,21 21 32,21-21-32,0 0 15,0 0-15,22 0 0,-22 0 16,21 0-16,0-21 0,22 21 0,-22-21 16,22 0-16,-22 0 0,22 0 15,-22-1-15,21 1 0,-20 0 16,-1 0-16,0 0 0,1 0 15,-22-1-15,21 1 0,-42 0 0,21 0 16,-21 0-16,0 0 0,0-1 16,0 1-16,-21 0 0,0 0 15,0 21-15,0 0 16,0 0-16,-1 0 0,1 0 0,0 21 16,0-21-16,21 21 0,-21 0 0,21 1 15,-21-1-15,21 21 0,0-21 16,0 22-16,0-22 0,0 0 0,0 21 15,0-21-15,0 1 0,0-1 16,0 0-16,0 0 0,21-21 16,0 21-16,0-21 15,0 0-15,0 0 0,1 0 16,-1-21-16,0 21 16,-21-21-16,21 0 0,0 0 0,-21-1 15,21 1-15,1 0 16,-22 0-16,21 0 0,-21 0 15,21 21-15,0 0 16,0 0-16,0 0 16,-21 21-16,0 0 15,22-21-15,-1 21 0,0 0 16,-21 0-16,21-21 0,0 22 16,0-1-16,1-21 0,-1 0 15,0 0 1,0 0-16,0 0 0,0 0 15,1 0-15,-1 0 0,-21-21 0,21 21 16,0-22-16,0 22 0,-21-21 16,21 0-16,1 0 0,-1 21 0,-21-21 15,0 0-15,21-1 0,-21 1 16,21 21-16,-21-21 94,0 0-79,-21 21 17,0 0-17,0 0-15,-1 0 0,1 0 16,21 21-16,-21 0 0,0 0 0,-21 1 15,20-1-15,1 0 0,0 0 16,0 0-16,21 0 0,-21 1 16,21 20-16,-21-21 0,21 0 15,0 0-15,0 1 0,21-1 16,0-21-16,0 21 0,0-21 16,0 0-16,1 0 0,20 0 0,-21 0 15,21 0-15,-20 0 0,20-21 0,0 0 16,-21-1-16,22 1 0,-1 0 15,-21 0-15,22 0 0,-22 0 0,0-22 16,0 22-16,0 0 0,0-21 16,1 20-16,-22 1 0,21 0 15,-21 0-15,0 0 0,-21 21 32,-1 0-32,1 0 15,0 21-15,21 0 0,-21 0 0,21 0 16,-21 1-16,21-1 0,0 0 0,0 0 15,0 0-15,0 0 0,0 1 16,0-1-16,0 0 0,21 0 16,0-21-16,0 0 15,0 0-15,1 0 0,-1 0 0,0 0 16,21 0-16,-21 0 0,1-21 16,20 0-16,0 0 0,-21-1 15,22 1-15</inkml:trace>
  <inkml:trace contextRef="#ctx0" brushRef="#br0" timeOffset="82190.62">17441 16193 0,'0'0'0,"0"-22"0,-21 22 47,0 0-47,0 0 0,21 22 16,-21-1-16,-1 21 0,22-21 0,-21 22 15,0-1-15,21-21 0,-21 21 0,0 1 16,21-1-16,0 0 0,-21 1 16,-1-1-16,1 0 0,21 1 0,0-1 15,0-21-15,0 22 0,0-22 16,0 0-16,0 0 0,0 0 0,0 0 16,0 1-16,0-1 15,21-21-15,1 0 16,-22-21 15,0-1-15</inkml:trace>
  <inkml:trace contextRef="#ctx0" brushRef="#br0" timeOffset="82558.42">16891 17039 0,'0'0'0,"-42"64"16,42-43-16,0 0 15,0 0-15,0 0 16,0 1-16,21-22 0,0 21 16,0-21-16,0 0 0,0 21 15,1-21-15,-1 0 0,21 21 0,0-21 16,-20 0-16,20 0 0,0 0 15,1 0-15,-1 0 0,0 0 0,-21 0 16,22 0-16,-1 0 0,0-21 16,-20 21-16,20 0 0,-21-21 15,0 0-15,0 21 0,1-22 0,-1 22 16,-21-21-16,21 21 0,-21-21 0,0 0 16,0 0-1,0 0-15,0-1 16,0 1-16,-21 0 15,0 0-15,-1 0 16,22 0-16,-21-1 0</inkml:trace>
  <inkml:trace contextRef="#ctx0" brushRef="#br0" timeOffset="82974.5">16933 16256 0,'0'0'0,"-21"0"0,21-21 0,0 0 15,21 21-15,0-21 16,1 21-16,-1-22 0,0 1 0,21 21 16,1-21-16,-22 21 0,21 0 15,0-21-15,1 21 0,-1 0 16,0-21-16,1 21 0,-1 0 0,0 0 16,-20 0-16,20 0 0,-21 0 15,0 0-15,0 0 0,1 0 16,-1 0-1,-21 21 1,0 0 0,0 0-1,0 0 1</inkml:trace>
  <inkml:trace contextRef="#ctx0" brushRef="#br0" timeOffset="83350.28">18034 16658 0,'-21'0'16,"0"0"15,21 21-31,0 1 0,0-1 16,0 0-16,0 21 0,-22-21 15,22 22-15,-21-1 0,21-21 0,0 22 16,0-22-16,-21 21 0,0 0 16,21-20-16,-21-1 0,21 21 0,0-21 15,-21 0-15,21 1 0,0-1 16,-22 0-16,22 0 0,0 0 0,0 0 15,0 1 1,0-44 15,22 1-31,-1 0 16,-21 0-16</inkml:trace>
  <inkml:trace contextRef="#ctx0" brushRef="#br0" timeOffset="86674.19">18881 16658 0,'0'0'15,"0"21"-15,0 1 0,0-1 0,0 0 0,0 0 16,0 0-16,0 0 0,0 22 16,0-22-16,0 0 0,0 0 15,0 0-15,0 1 0,0-1 16,21-21-16,0 0 0,0 21 15,0-21-15,0 0 0,1 0 16,-1-21-16,0 21 16,0-21-16,0-1 0,0 1 0,1 0 15,-1 0-15,0-21 0,0 20 16,-21 1-16,0-21 0,21 21 0,-21-22 16,0 1-16,0 21 0,0-21 15,0 20-15,0 1 0,0-21 0,0 21 16,0 0-16,-21-1 0,0 22 0,0 0 15,0 0-15,-1 22 16,1-1-16,21 0 16,0 0-16,0 21 15,0 1-15,-21-22 0,21 21 0,0 1 16,0-1-16,0 0 0,0 1 16,0-1-16,0-21 0,0 0 0,21 22 15,-21-22-15,21-21 0,1 21 16,-1 0-16,0-21 0,0 0 15,0 0-15,0 0 0,1 0 16,-1 0-16,0-21 0,21 0 0,-21 21 16,1-21-16,-1-1 0,0-20 0,0 21 15,0 0-15,0-22 0,1 22 16,-1-21-16,0 0 0,21 20 0,-21-20 16,22 21-16,-1 0 15,0 0-15,-20-1 0,20 22 0,-21 0 16,21 0-16,-20 0 0,-1 0 15,0 0-15,0 22 0,0-1 0,-21 0 16,21 0-16,-21 0 0,0 0 16,0 1-16,0-1 0,0 21 0,0-21 15,0 0-15,-21 1 0,0-1 0,21 21 16,0-21-16,-21-21 0,0 21 16,21 1-16,-21-22 0,21 21 15,-22-21-15,1 0 16,21-21-1,0-1-15,0 1 0,0 0 16,0-21-16,21 21 0,1-1 16,-22 1-16,21-21 0,0 21 15,0-22-15,-21 22 0,21 0 0,0 0 16,-21 0-16,0 0 0,22-1 0,-1 22 16,-21-21-16,0 42 31,0 1-31,0-1 15,-21 0-15,-1 0 0,22 21 0,0-20 16,0-1-16,0 0 0,0 21 16,0-21-16,0 1 0,0-1 15,0 0-15,0 0 0,0 0 0,0 0 16,0 1-16,22-1 0,-1-21 16,0 21-16,21-21 15,-21 0-15,1 0 0,-1 0 0,0 0 16,21 0-16,1-21 0,-22 0 0,21-1 15,0 1-15,1 0 0,-22 0 16,21-21-16,1-1 0,-22 1 0,0 0 16,21-1-16,-21 1 0,1 0 15,-1-1-15,-21 1 0,21 0 0,-21-1 16,21-20-16,-21 20 0,0 1 16,0 0-16,0-1 0,0 22 15,0-21-15,0 21 0,0-22 0,0 22 16,0 0-16,-21 21 15,0 0-15,0 21 16,21 0-16,-22 22 0,1-22 16,0 21-16,21 1 0,-21-1 0,21 0 15,-21 1-15,0-1 0,21 0 16,0 1-16,0-22 0,0 21 0,0 0 16,0 1-16,0-22 0,0 21 0,0-21 15,0 22-15,0-22 0,21 21 16,-21-21-16,21 1 0,0-1 0,0 0 15,0 0-15,1-21 16,20 21-16,-21-21 0,0 0 0,22 21 16,-22-21-16,0 0 0,21 0 15,-21 0-15,1 0 0,20-21 0,-21 0 16,0 21-16,0-21 0,1 0 16,-1-22-16,0 22 0,0 0 0,-21 0 15,21-21-15,-21 20 0,0 1 0,0 0 16,0 0-16,0 0 0,0 0 15,0-1-15,-21 22 16,0 0-16,0 22 16,0-1-16,21 0 15,-22 0-15,22 0 16,0 0-16,0 1 0,0-1 0,0 0 16,0 0-16,0 0 0,0 0 0,0 1 15,0-1-15,22 0 16,-1-21-16,0 0 0,-21 21 0,21-21 15,0 0-15,0 0 0,1 0 16,-1 0-16,0 0 0,0 0 0,0-21 16,0 0-16,1 0 0,-1-1 15,0 1-15,0-21 0,0 21 0,0 0 16,1-22-16,-1 22 0,-21 0 16,0-21-16,21 20 0,-21 1 15,21 0-15,-21 42 31,0 0-31,0 1 16,0-1-16,-21 0 0,21 0 16,-21 0-16,0 0 0,21 1 0,0-1 15,0 21-15,-22-21 0,22 0 16,-21 1-16,21-1 0,-21 0 0,21 0 16,0 0-16,0-42 62,0 0-62,0 0 0,21 0 16,-21-1-16,21 1 0,1 0 15,-1 0-15,0-21 0,0 42 0,0-22 16,0 1-16,1 21 0,-1 0 16,0 0-16,0 0 0,0 0 15,0 0-15,1 0 0,-22 21 16,21 1-16,-21-1 0,21 0 15,0 0-15,0 0 0,0 0 16,1 1-16,-22-1 0,21 0 16,0-21-16,0 21 0,0-21 0,-21 21 15,21-21-15,1 0 0,-1 0 16,0 0-16,0 0 0,0 0 16,0 0-16,1 0 0,-1 0 0,0 0 15,0 0-15,0-21 0,-21 0 16,21 21-16,1-21 0,-1 0 0,0-22 15,-21 22-15,21 0 0,0-21 16,22 20-16,-22 1 0,0 0 0,0 0 16,0 0-16,0 0 0,1 21 15,20-22-15,-21 22 0,0 0 16,0 0-16,1 0 16,-22 22-16,21-22 0,-21 21 15,0 0-15,0 0 16,0 0-16,0 0 15,0 1 1,0-1 0,0-42 15,0-1-15,0 1-16,0 0 0,0 0 15,0 0-15,0 0 16,-21-1-16,-1 1 15,1 21-15,0-21 0,0 21 0,-21 0 16,20 0-16,1 0 0,0 0 16,0 0-16,-21 21 0,20-21 15,1 21-15,21 1 0,-21-1 16,0 0-16,0 0 0,0 0 0,21 0 16,0 1-16,-22 20 0,22-21 0,0 0 15,0 0-15,0 22 0,0-22 16,0 0-16,0 0 0,0 0 0,0 1 15,0-1-15,0 0 16,22 0-16,-1-21 0,0 0 16,0 0-16,0 0 0,22 0 15,-22 0-15,0-21 16,0 0-16,0 21 0,0-21 0,22-22 16,-22 22-16,0 0 0,21-21 15,-20-1-15,20 1 0,-21 0 0,43-22 16,-43 22-16,0-1 15,0 1-15,0 0 0,0-1 0,1 1 16,-1 0-16,0-1 0,-21 1 16,21 0-16,-21-1 0,21 22 0,-21-21 15,0 21-15,0-22 0,0 22 0,21 0 16,-21 0-16,0 42 31,0 0-31,-21 0 16,0 22-16,21-1 0,-21-21 15,0 22-15,0-1 0,-1 0 0,22 1 16,-21-1-16,0 0 0,21 1 16,-21-22-16,21 21 0,0 0 0,-21-20 15,21 20-15,0 0 0,0-21 16,0 22-16,0-22 0,0 21 16,0-21-16,0 1 0,21-1 15,0 0-15,0-21 0,0 0 16,1 21-16,-1-21 0,0 0 0,0 0 0,0 0 15,22 0-15,-22 0 0,0-21 16,21 0-16,-21 21 0,1-21 16,20-1-16,-21 1 0,0 0 15,0 0-15,1-21 0,20 20 0,-21 1 16,0-21-16,0 21 0,-21 0 16,22-1-16,-22 1 15,-22 21 1,1 21-1,0-21-15,0 22 0,0-1 0,21 0 16,-21-21-16,21 21 0,-22 0 0,22 0 16,0 1-16,0-1 0,0 0 15,0 0-15,0 0 0,0 0 16,0 1-16,22-22 0,-1 21 16,0 0-16,0 0 0,0-21 15,0 0-15,-21 21 0,22 0 16,-22 1-1,-22-22 17,1 0-17,0 0-15,0 0 16,0 0-16,0 0 0,-1 0 16,1 0-16,0-22 15,0 22-15,0-21 16,0 0-16,-1 0 15,1 21-15,21-21 0,-21 0 16</inkml:trace>
  <inkml:trace contextRef="#ctx0" brushRef="#br0" timeOffset="87271.36">20087 16193 0,'-21'0'15,"42"0"16,0 0-31,22 0 0,-1 0 0,0 0 16,22 0-16,-1-22 0,22 22 16,-22 0-16,22-21 0,-21 21 0,20-21 15,-20 21-15,-1 0 0,1-21 16,-22 21-16,0 0 0,1 0 0,-1 0 16,-21 0-16,0 0 15,1-21-15,-1 21 31</inkml:trace>
  <inkml:trace contextRef="#ctx0" brushRef="#br0" timeOffset="88342.93">24363 15981 0,'0'0'0,"21"-21"16,-21 0-1,0-1-15,0 1 16,0 0-16,0 0 16,0 0-16,0 0 15,0-1 1,0 44 31,0-1-47,0 0 0,0 21 15,0 1-15,0-1 0,0 0 16,0 1-16,-21-1 0,21 0 0,-21 1 16,21-1-16,-22 0 0,22 1 15,0-1-15,0 0 0,0-21 0,0 22 16,-21-22-16,21 0 0,0 21 16,0-20-16,0-1 0,0 0 0,0 0 15,0 0-15,0 0 16,0-42 15,0 0-15,0 0-16,0 0 15,0 0-15,0-1 0</inkml:trace>
  <inkml:trace contextRef="#ctx0" brushRef="#br0" timeOffset="88698.67">23961 16616 0,'0'0'0,"0"21"16,0 0-16,-22 22 0,22-22 0,0 0 15,22 0-15,-1 0 16,0-21-16,0 21 0,0-21 15,0 22-15,22-22 0,-22 0 0,21 0 16,-21 0-16,22 0 0,-1 0 16,0 0-16,1 0 0,-1 0 0,0 0 15,-20 0-15,20-22 0,0 1 16,1 21-16,-22-21 0,0 21 0,0-21 16,0 0-16,-21 0 0,21 21 15,-21-22-15,0 1 0,0 0 16,0 0-1,0 0-15,0 0 0,-21 21 16,21-22-16,-21 1 0,21 0 0,0 0 16,0 0-16</inkml:trace>
  <inkml:trace contextRef="#ctx0" brushRef="#br0" timeOffset="89114.43">24172 15748 0,'21'0'0,"1"-21"0,-1 21 16,0 0-16,21 0 0,-21-21 15,22 21-15,-1-21 0,0 21 0,1-22 16,-1 22-16,22-21 0,-22 21 16,21 0-16,-20-21 0,-1 21 15,0 0-15,-20-21 0,20 21 16,-21 0-16,0 0 16,-42 0 15,21 21 16,0 0-16,-21-21-15</inkml:trace>
  <inkml:trace contextRef="#ctx0" brushRef="#br0" timeOffset="97428.39">25336 16468 0,'0'-21'15,"22"21"1,-1 0-1,-21-22 32,21 22 469,-42 0 3906,0 0-4360,-1 0-15,1 0-16,0 0 16,21-21-31,-21 21 0,21-21-16,0 0 15,0 0 1,0 0-1,0-1 1,21 22 0,0-21-1,0 21 1,-21-21-16,22 21 16,-1 0-16,0 0 15,0 0-15,0 0 16,0 0-1,1 0-15,-1 0 16,0 0 0,-21 21-16,0 0 15,0 1 1,0-1-16,0 0 16,0 0-16,0 0 0,0 0 15,0 1-15,0-1 16,0 0-16,-21-21 0,21 21 15,-21-21-15,21 21 0,0 0 16,-22-21-16,1 22 0,0-1 0,0 0 16,0 0-1,0 0-15,-1 0 0,1 1 16,0-1-16,21 0 0,-21 0 16,0 0-16,0-21 0,21 21 15,0 1-15,-22-22 0,1 21 16,0 0-16,21 0 15,-21-21-15,0 21 0,0-21 16,21 21-16,-22-21 16,1 0-16,0 0 31,0 0-31,0 0 16,21-21-1,0 0-15,-21 21 0,21-21 0,0 0 16,-22 21-16,22-21 0,0-1 15,0 1-15,0 0 0,0 0 16,0 0-16,0 0 16,0-1-16,0 1 0,0 0 15,0 0-15,22 21 16,-22-21-16,21 21 0,0 0 16,-21-21-16,0-1 15,21 22-15,0 0 0,0 0 16,1 0-1,-1 0-15,0 22 16,-21-1-16,21 0 16,0-21-16,-21 21 0,21-21 15,-21 21-15,22 0 16,-22 1-16,21-22 0,-21 21 16,0 0-16,21 0 0,-21 0 15,21-21-15,-21 21 0,21 1 16,-21-1-16,0 0 0,21-21 15,-21 21-15,22 0 0,-22 0 16,21 1-16,-21-1 16,21-21-16,0 21 15,0 0-15,-21 0 16,21-21 0,1 0 46,-1 0-31,-21-21 110,0 0-125,0 0-1,-21 21 1,21-21-16,0-1 15,0 1-15,0 0 0,0 0 16</inkml:trace>
  <inkml:trace contextRef="#ctx0" brushRef="#br0" timeOffset="98414.53">25908 16574 0,'21'0'16,"0"0"0,-21 21 93,-21-21-109,0 0 16,0 21-1,21-42 63,0 0-78,0-1 16,21 22 0,-21-21-16,21 21 0,0 0 47,0 0-32,-21 21 1,0 1-1,0-1-15,0 0 16,0 0 0,0 0-16,-21-21 15,0 0-15,21 21 16,-21-21-16,0 0 16,0 0-1,21-21 16,0 0-15,0 0-16,0 0 16,21 21-1,-21-21-15,21 21 0,0 0 0,0 0 16,0 0 0,1 0-1,-1 0-15,-21 21 31,0 0-31,0 0 16,0 0-16,0 0 16,0 1-16,0-1 15,0 0-15,-21-21 16,21 21-16,-22 0 0,1 0 0,0-21 16,0 22-16,-21-1 0,20 0 15,-20 0-15,0 0 0,-1 0 0,1 1 16,21-1-16,-21-21 0,20 0 15,1 21-15</inkml:trace>
  <inkml:trace contextRef="#ctx0" brushRef="#br0" timeOffset="100530.82">26882 15812 0,'0'-22'0,"0"1"15,0 0-15,21 21 16,-21-21-16,21 0 15,-21 0-15,0 42 47,0 0-31,0 0-16,0 0 0,0 22 16,0-22-16,0 21 0,0 0 0,0 1 15,0-1-15,-21 0 0,0 1 16,21-1-16,-22 0 0,22 1 0,0-22 15,-21 21-15,0-21 0,21 1 16,-21-1-16,21 0 0,0 0 0,0 0 16,-21 0-16,21 1 31,0-44 0,0 1-15</inkml:trace>
  <inkml:trace contextRef="#ctx0" brushRef="#br0" timeOffset="100828.64">26628 16489 0,'0'0'0,"-22"42"16,1-42-16,21 21 15,0 1-15,0-1 0,21 0 16,1-21 0,-1 0-16,0 0 0,0 0 0,0 0 15,0 0-15,22 0 0,-22 0 16,0 0-16,21 0 0,-20 0 0,20 0 16,-21 0-16,0-21 0,0 21 15,1 0-15,-1-21 0,-21-1 0,21 22 16,0-21-16,-21 0 15,0 0-15,0 0 16,0 0-16,0-1 16,0 1-16</inkml:trace>
  <inkml:trace contextRef="#ctx0" brushRef="#br0" timeOffset="101155.21">26733 15769 0,'0'0'0,"0"-42"16,22 42 0,-1-21-16,0 21 0,0 0 15,0-21-15,22 21 0,-22 0 0,0 0 16,21-22-16,-21 22 0,22 0 15,-22 0-15,21 0 0,-21 0 0,22 0 16,-22-21-16,0 21 0,0 0 16,0 0-16,1 0 15,-1 0-15,-21 21 47,0 1-47,0-1 16,0 0-16</inkml:trace>
  <inkml:trace contextRef="#ctx0" brushRef="#br0" timeOffset="101846.67">27136 16552 0,'-22'0'0,"44"0"0,-44 22 16,1-22-16,0 0 16,21-22 30,21 22-46,0 0 16,1 0 0,-1 0-16,-21 22 15,0-1-15,0 0 16,0 0-16,0 0 16,-21 0-16,-1 1 0,1-1 15,0-21-15,0 21 0,0 0 16,0 0-16,21 0 0,-22-21 0,1 22 15,21-1-15,-21-21 0,21 21 16,21-21 31,0 0-47,1 0 0,-1 0 16,0 0-16,0 0 0,0 0 15,0 0-15,1 0 0,-1 0 16,0 0-16,0 21 0,0-21 0,0 21 15,1-21-15,-22 21 0,0 1 16,0-1-16,0 0 16,-22 0-16,1 0 15,0-21-15,0 21 0,0-21 0,0 22 16,-1-22-16,-20 0 0,21 0 16,-21 21-16,20-21 0,1 0 0,-21 0 15,21 0-15,0 0 0,-1 0 16,1 0-16,0 0 15,0 0-15,21-21 16,0-1 0,0 1-1,0 0-15,21 0 0,0 21 0,0-21 16</inkml:trace>
  <inkml:trace contextRef="#ctx0" brushRef="#br0" timeOffset="102186.47">27432 16595 0,'-21'0'16,"0"0"-1,21-21 16,0-1-15,0 44 31,0-1-31,0 0-1,0 0-15,-22 0 0,1-21 16,21 21-16,-21-21 0,21 22 15,-21-22-15,0 0 16</inkml:trace>
  <inkml:trace contextRef="#ctx0" brushRef="#br0" timeOffset="102612.22">27919 15727 0,'0'0'15,"0"21"16,0 0-31,-21-21 0,21 21 16,-22 22-16,1-22 0,21 21 0,-21-21 16,21 22-16,0-1 0,-21 0 15,21 1-15,-21-1 0,21-21 16,-21 22-16,21-1 0,0 0 16,-22-21-16,22 22 0,-21-22 0,21 0 15,-21 0-15,21 0 0,0 1 16,0-1-16,0 0 0,-21 0 0,21 0 15,0-42 48,0 0-63</inkml:trace>
  <inkml:trace contextRef="#ctx0" brushRef="#br0" timeOffset="102898.06">27495 16531 0,'0'0'0,"-21"0"0,21 21 0,0 1 16,0-1 0,0 0-1,21-21-15,1 0 16,-1 0-16,0 0 0,0 0 15,0 0-15,0 0 16,1 0-16,-1 0 0,0 0 0,0 0 16,0-21-16,0 21 0,1 0 15,-22-21-15,21 21 16,-21-22-16,21 22 0,-21-21 16,0 0-1,0 0-15,0 0 0,0 0 16</inkml:trace>
  <inkml:trace contextRef="#ctx0" brushRef="#br0" timeOffset="103238.38">27665 15854 0,'0'0'0,"-21"-21"0,21 0 15,21 21 1,0 0-16,0 0 0,0 0 16,0 0-16,1-22 0,-1 22 0,0 0 15,0 0-15,0 0 0,0 0 16,1 0-16,20 0 0,-21 0 15,0 0-15,0 0 0,1 0 16,-22 22 15,0-1-15,0 0-16,0 0 0,0 0 16</inkml:trace>
  <inkml:trace contextRef="#ctx0" brushRef="#br0" timeOffset="103986.03">27940 16997 0,'0'0'16,"21"0"-16,-21-21 15,0 0-15,0 42 47,0 0-31,-21 0-16,0 0 0,21 0 16,-21 1-16,-1-1 0,1 0 15,21 0-15,-21 0 16,0 0-16,21 1 0,0-1 0,0 0 15,0 0-15,0 0 16,0 0-16,21 1 16,0-22-16,0 0 15,1 0-15,-1 0 0,0 0 0,0 0 16,0 0-16,0 0 0,22-22 16,-22 22-16,0-21 0,0 0 0,0 21 15,1-21-15,-1 21 0,0 0 16,-21-21-16,0 42 47,0 0-47,0 0 15,0 0-15,0 1 16,0-1-16,0 0 16,0 0-16,0 0 0,0 0 0,-21 1 15,21-1-15,0 0 0,-21 0 0,21 0 16,0 0-16,0 1 0,0-1 15,-22-21-15,22 21 0,-21-21 16,0 0 15,0 0-15,0-21-16</inkml:trace>
  <inkml:trace contextRef="#ctx0" brushRef="#br0" timeOffset="104914.54">19833 17378 0,'-21'0'31,"21"-21"-15,-21 21-1,0 0 17,-1 0-32,1 0 0,0 21 0,0 0 15,0 0-15,0 0 16,21 1 0,0-1-1,21-21 1,0 0-16,0 0 15,0 0-15,0 21 0,1-21 16,-1 21-16,0 0 16,-21 0-16,0 1 0,0-1 15,0 0-15,0 0 0,0 0 0,0 0 16,-21 1-16,0-1 0,-1 0 16,1 0-16,0 0 0,21 0 0,-21-21 15,0 22-15,0-22 0,21 21 31,21-21 16,0 0-47,0 0 16,-21 21 0,0 0-1,-21-21 1,0 0-16,0 0 0,-1 21 0,1-21 15,0 0-15</inkml:trace>
  <inkml:trace contextRef="#ctx0" brushRef="#br0" timeOffset="105212.39">19177 18119 0,'0'0'16,"21"0"-1,0 0-15,22 0 16,-22 0-16,21 0 0,22 0 16,-22 0-16,21-21 0,1 21 0,-1 0 15,1 0-15,-1 0 0,-20-22 16,20 22-16,-20 0 0,20 0 16,-21 0-16,1 0 0,-1 0 15,-21 0-15,22 0 0,-22 0 16,-42 0 15,-1 0-31,1 0 0,-21 0 16,21 0-16,-22 0 0,1 0 15,0 22-15</inkml:trace>
  <inkml:trace contextRef="#ctx0" brushRef="#br0" timeOffset="105466.24">19262 18246 0,'0'0'0,"-22"21"0,22 0 15,0 0 1,22-21 0,20 0-16,-21 21 0,21-21 15,1 0-15,-1 0 0,22 0 0,-22 0 16,21 0-16,-20 22 0,20-22 16,-20 0-16,-1 0 0,0 0 15,1 0-15,-1 0 0,-21 0 0,21 0 16,-20 0-16,-1 21 15,-42-21 1,-1 0 0,1 0-16,0 0 0,0 0 15,0 0-15</inkml:trace>
  <inkml:trace contextRef="#ctx0" brushRef="#br0" timeOffset="105983.07">19537 18606 0,'0'0'0,"0"21"15,21-21 17,0 0-17,0 0-15,0 0 0,1 0 16,-1 0-16,0 0 15,-21 21 17,0 0-17,-21-21-15,0 21 0,-1-21 16,1 21-16,0-21 0,-21 22 0,21-22 16,-1 21-16,1-21 0,0 21 15,0-21-15,0 21 0,0 0 16,21 0-16,0 1 15,0-1-15,21-21 16,0 21-16,0 0 0,0-21 16,0 21-16,1 0 0,-1 1 0,21-1 15,-42 0-15,21-21 0,0 0 16,-42 0 0,0 0-1,0 0-15,0 0 0,0 0 16,-22 0-16,22 0 0,0 0 0,0 0 15,-22 0-15,22 0 0,0 0 16,0 0-16,0 0 16,0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26:46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4106 0,'0'0'0,"21"-21"0,-21 0 15,0 0-15,0 0 0,0 0 16,0-1-16,0 1 0,0 0 0,0 0 16,0 0-16,0 0 15,0-1 1,-21 22 15,21 22-15,0-1-16,0 21 0,-21-21 15,21 22-15,-21-1 0,21 21 0,-21-20 16,21 20-16,0-20 0,0 20 16,0 1-16,0-1 0,0 1 0,0-1 15,-22 1-15,22-1 0,0 22 16,0-1-16,-21-20 0,21 21 15,0-22-15,-21 22 0,21-22 0,0 1 16,0 20-16,0-20 0,0-1 16,0 1-16,0-1 0,0 1 15,0-1-15,0-20 0,0-1 16,0 22-16,0-22 0,0-21 0,0 21 16,0-20-16,0 20 0,0-21 15,0 0-15,0 0 0,0 1 0,0-1 16,0 0-1,0-42 17,0 0-32,0-1 15,0 1-15,0-21 0,0 0 16,0 20-16,0-41 0</inkml:trace>
  <inkml:trace contextRef="#ctx0" brushRef="#br0" timeOffset="1432.74">3662 4022 0,'0'0'0,"-21"-21"0,-1 21 15,22-22 17,22 22 14,-1 0-46,0 0 16,0 0-16,21 0 0,-20 0 0,20 0 16,0 0-16,1 0 0,20 0 15,-21 0-15,22 0 0,21 0 16,-1 0-16,1 0 0,21-21 0,-22 21 16,22 0-16,0 0 0,0-21 15,0 21-15,0 0 0,-1 0 0,1 0 16,0 0-16,0 0 0,0 0 15,0 0-15,-22 0 0,22 0 0,-21 0 16,21 0-16,-22 0 0,-20 0 16,20 0-16,1 0 0,-21 0 0,-1 0 15,1 0-15,-1 0 0,1 0 16,-22 0-16,0 0 0,1-21 16,-1 21-16,-21 0 0,21 0 0,-20 0 15,-1 0-15,0 0 0,0 0 16,0 0-16,0 0 31,-21 21-31,0 0 0,0 0 16,0 1-16,0-1 0,0 0 15,0 0-15,0 21 0,0-20 0,0 20 16,0-21-16,0 21 0,0-20 16,0 20-16,0 0 0,0 1 0,0-22 15,0 21-15,0 0 16,0-20-16,0 20 0,0 0 0,0 1 15,0-1-15,0 0 0,0 1 0,0-1 16,0 0-16,0 22 0,0-22 16,0 0-16,0 22 0,22-22 0,-1 1 15,-21-1-15,21 0 0,-21 1 16,21-1-16,0 0 0,-21-21 0,21 22 16,22 41-16,-43-41 15,21-1-15,-21 0 0,21-20 0,-21 20 16,0 0-16,0 1 0,0-1 15,21-21-15,-21 21 0,0 1 16,0-22-16,0 0 0,0 21 0,0-20 16,0-1-16,0 0 0,0 0 0,0 21 15,0-20-15,0-1 16,0 0-16,0 0 0,0 0 0,0 0 16,0 1-16,0-1 15,0 0-15,0 0 0,-21 0 16,0 0-16,0-21 15,21 22-15,-21-22 16,-1 21-16,22 0 16,-21-21-16,0 0 15,0 0-15,0 0 0,0 0 0,21 21 0,-22-21 16,1 0-16,-21 0 0,21 0 16,0 0-16,-22 0 0,22 0 15,-21 0-15,-1 21 0,1-21 0,0 0 16,-1 0-16,1 0 0,-21 0 15,20 0-15,1 21 0,0-21 0,-1 0 16,1 0-16,0 0 0,-1 0 0,-20 0 16,20 0-16,-20 0 0,21 0 15,-22 0-15,1 0 0,-22 0 0,21 0 16,1 0-16,-22 0 16,22 0-16,-1 0 0,1 0 0,-1 0 0,22 0 15,-22 0-15,1 0 0,21 0 16,-22-21-16,22 21 0,-22 0 15,22 0-15,-22 0 0,1 0 0,21 0 16,-22 0-16,1 0 0,-1 0 16,1 0-16,20 0 0,-20 0 0,20-21 15,-20 21-15,21 0 0,20 0 16,-20 0-16,0 0 0,21 0 0,-1-21 16,1 21-16,0 0 0,0 0 15,0 0-15,0 0 0,-1 0 0,1 0 16,0 0-16,0 0 0,0 0 15,0 0-15,-1 0 0,1 0 16,0 0 0,0 0-16,0 0 15,0 0 1,21-21 15,0 0-15,0-1-1,21 22-15</inkml:trace>
  <inkml:trace contextRef="#ctx0" brushRef="#br0" timeOffset="2160.19">4127 4720 0,'0'-21'0,"0"0"16,0 0 0,22 0-16,-22-1 31,-22 22 16,22 22-47,0-1 0,-21 0 15,21 0-15,-21 0 0,21 22 16,0-22-16,-21 21 0,0 0 16,21 1-16,-21-1 0,21 0 0,0 1 15,0-1-15,0-21 0,0 22 16,0-1-16,0-21 0,21 43 15,0-43-15,-21 0 16,21 0-16,0-21 0,0 21 16,1-21-16,-1 0 15,0 0-15,0 0 0,0 0 0,0 0 16,1 0-16,-22-21 0,21 0 16,0 0-16,0 21 0,0-43 0,0 22 15,1 0-15,-1 0 0</inkml:trace>
  <inkml:trace contextRef="#ctx0" brushRef="#br0" timeOffset="2485">4593 4551 0,'0'0'0,"-21"0"15,0 0-15,21 21 31,0 0-15,0 0-16,0 1 16,0 20-16,0 0 0,0-21 0,0 22 15,0 20-15,0-20 0,0-1 16,0 0-16,0 1 0,0-1 0,0 0 16,0-21-16,0 22 0,0-22 15,0 0-15,0 21 0,0-20 16,0-1-16,0 0 0,0 0 15,21-21 17,0 0-17,-21-21-15,21 21 0</inkml:trace>
  <inkml:trace contextRef="#ctx0" brushRef="#br0" timeOffset="3093.65">5059 5017 0,'0'0'0,"21"-43"16,-21 22-16,0 0 16,0 0-16,-21 0 0,0-1 15,-1 1-15,22 0 16,-21 21-16,0 0 15,0 0-15,0 0 0,0 21 16,-1 0-16,1 1 16,21 20-16,-21-21 0,0 0 0,21 22 15,-21-22-15,21 21 0,0-21 16,0 22-16,0-22 0,0 21 0,-21-21 16,21 0-16,0 22 0,0-22 15,0 0-15,0 0 0,21 0 16,0-21-16,0 0 15,0 0-15,0 0 16,1 0-16,-1-21 16,0 0-16,0 0 15,0 0-15,-21 0 0,21-1 0,1 1 16,-22-21-16,0 21 0,21-22 16,-21 22-16,21-21 0,-21 21 0,0-22 15,0 22-15,0 0 0,0 0 16,21 0-16,-21 0 0,0 42 31,0 0-15,0 21-16,0-21 15,0 1-15,0 20 0,0-21 0,0 0 16,0 22-16,0-22 0,0 0 16,0 21-16,0-21 0,0 1 15,0-1-15,0 0 0,0 0 16,0 0-1,0-42 1,21 21 0,0-21-16</inkml:trace>
  <inkml:trace contextRef="#ctx0" brushRef="#br0" timeOffset="3600.37">5461 4953 0,'0'0'0,"21"-21"0,-21 0 16,0 0-16,-21 21 31,0 0-31,0 0 16,-1 21-16,1 0 0,0-21 15,21 21-15,-21 0 0,0 0 16,0 1-16,21-1 0,-22 0 0,22 0 15,0 0-15,0 0 16,0 1-16,0-1 16,22-21-1,-1 21-15,0-21 16,0 0-16,0 21 0,0-21 16,1 21-16,-1-21 15,0 0-15,-21 21 0,0 1 16,0-1-1,0 0-15,-21-21 16,0 21-16,-1-21 16,1 0-16,0 0 0,0 0 15,0 0-15,0 0 0,-1 0 0,1 0 16,0 0-16,0 0 16,0 0-16,21-21 62,21 21-62,0-21 16,0 21-16,0-21 15</inkml:trace>
  <inkml:trace contextRef="#ctx0" brushRef="#br0" timeOffset="4116.6">5927 4868 0,'0'0'0,"0"-21"16,0 0-16,-22 21 31,1 21-15,0-21-16,0 21 0,0-21 15,0 22-15,21-1 0,-22 0 16,1 0-16,0 0 0,21 0 16,0 1-16,0-1 0,0 0 15,0 0-15,0 0 16,21-21 0,0 0-16,1 21 0,-1-21 0,0 0 15,0 0-15,0 0 0,0 22 16,1-22-16,-1 0 0,0 0 0,0 21 15,0-21-15,0 21 16,-21 0-16,22-21 0,-22 21 16,0 0-16,0 1 15,-22-22-15,1 0 0,0 21 16,0-21-16,0 0 0,0 0 16,-1 21-16,1-21 0,0 0 15,0 0-15,0 0 0,0 0 0,-1 0 16,1 0-16,0 0 0,21-21 62,0 0-62,21-1 0,0 22 16</inkml:trace>
  <inkml:trace contextRef="#ctx0" brushRef="#br0" timeOffset="4852.47">6477 4487 0,'-21'0'16,"21"22"-16,-21-1 16,21 0-16,0 0 0,0 0 15,0 0-15,0 1 0,0-1 0,0 0 16,0 0-16,0 21 0,0-20 16,0 20-16,0 0 0,0-21 0,-22 22 15,22-1-15,0-21 0,0 22 16,-21-22-16,21 21 0,0-21 0,0 0 15,0 1-15,0-1 0,0 0 16,-21 0-16,21 0 0,-21-21 31,21-21-15,0 0 0,0 0-16,0 0 0,0-1 0,0 1 15,0-21-15,0 21 0,0-22 16,0 1-16,0 0 0,0-1 0,21 1 15,0 0-15,-21-1 0,21 1 16,1 21-16,-1 0 0,-21-22 0,21 22 16,0 0-16,0 21 0,0-21 15,1 0-15,-1 21 0,0 0 16,0 0-16,0 0 0,0 0 0,1 0 16,-1 0-16,0 0 15,0 21-15,0 0 0,0 0 16,-21 0-16,22 1 0,-22-1 15,0 21-15,0-21 0,0 0 0,0 22 16,0-1-16,0-21 0,0 22 0,0-22 16,0 21-16,0-21 0,0 22 15,0-22-15,0 0 0,0 21 0,0-21 16,0 1-16,0-1 16,0 0-16,0 0 15,0-42 32,0 0-31,0 0-16,0-1 0,0 1 15,-22 21-15</inkml:trace>
  <inkml:trace contextRef="#ctx0" brushRef="#br0" timeOffset="5153.3">6350 5017 0,'0'0'16,"-21"0"-16,21 21 15,21-42 17,0 21-32,0-22 15,0 22-15,22-21 0,-22 21 0,0-21 16,21 21-16,-20-21 0,-1 21 15,0-21-15,0 21 0,0 0 0,0 0 16,1-21-16,-44-1 63,1 22-48,0 0-15</inkml:trace>
  <inkml:trace contextRef="#ctx0" brushRef="#br0" timeOffset="6320.01">2646 868 0,'0'0'0,"0"-21"16,0-22-16,0 22 15,0 0-15,0 0 16,0 42 15,0 0-31,0 0 16,0 22-16,0-1 0,0 22 15,0-22-15,0 21 0,21 1 16,-21-1-16,0 1 0,21-1 0,-21 1 16,0 21-16,0-22 0,0 22 15,0-1-15,0-20 0,0 21 16,0-22-16,0 22 0,0-43 15,0 22-15,0-1 0,0-21 0,0 1 16,0-1-16,0 0 0,0-20 16,0 20-16,0-21 0,0 0 15,0 0-15,0 1 0,21-22 16,-21-22 15,0 1-31,0 0 16,0 0-16,0-21 0,0 20 15,0-20-15,0 21 0,0-21 0,0-1 16</inkml:trace>
  <inkml:trace contextRef="#ctx0" brushRef="#br0" timeOffset="7312.65">2625 931 0,'0'0'0,"0"-21"0,21 21 47,0-21-31,0 21-16,0 0 0,22 0 0,-22 0 15,21 0-15,0-21 0,22 21 16,-22 0-16,22 0 0,-1-21 16,22 21-16,-22 0 0,43-21 15,-21 21-15,21-22 0,0 1 0,-22 21 16,22-21-16,0 0 0,0 21 16,0-21-16,-1 0 0,1 21 0,21-22 15,-42 1-15,21 21 0,-22-21 16,1 21-16,-21 0 0,-1 0 15,1-21-15,-22 21 0,0 0 16,1 0-16,-1 0 0,-21 0 0,0 0 16,0 0-16,1 0 15,-22 21-15,21 0 16,-21 0-16,0 1 16,0-1-16,0 0 15,0 0-15,0 0 0,0 22 0,0-22 16,0 21-16,0-21 0,0 22 15,0-1-15,0 0 0,0 1 16,0-1-16,0 0 0,0 1 16,0-1-16,0 0 0,0 22 15,0-22-15,0 0 0,0 1 0,0 20 16,21 1-16,-21-22 0,0 22 16,21-1-16,-21 1 0,0-22 0,0 21 15,0-20-15,0-1 0,0 0 16,0 1-16,0-1 0,0 0 0,0 1 15,0-22-15,0 21 0,0-21 16,0 22-16,0-22 0,0 0 0,0 0 16,0 0-16,0 1 0,0-1 15,0 0-15,0 0 0,0 0 16,-21 0 0,0-21-16,0 0 15,21 22-15,-22-22 0,1 0 16,0 0-16,0 0 0,0 0 15,0 0-15,-22 0 0,22 0 16,-21 0-16,21 0 0,-22 0 0,-20 0 16,20 0-16,-20 0 0,-1 0 0,1 0 15,-1 21-15,-20-21 0,-1 0 16,0 0-16,1 0 0,-1 0 16,0 0-16,-20 0 0,20 0 0,-21 0 15,0 0-15,0 0 0,1 0 16,-1 0-16,21 0 0,0 0 15,1 0-15,-1 0 0,22 0 16,-22 0-16,21 0 0,22 0 0,-21 0 16,20 0-16,22 0 0,0 0 15,0 0-15,0 0 0,-1 0 16,44-21 31,-1-1-47,-21 1 15,21 0-15,0 0 0</inkml:trace>
  <inkml:trace contextRef="#ctx0" brushRef="#br0" timeOffset="7859.35">3408 1207 0,'0'21'15,"0"0"1,0 0-16,0 0 16,-21 0-16,21 1 0,-22-1 0,22 0 15,0 21-15,0-21 0,0 22 16,0-22-16,0 21 0,0 1 0,0-22 16,0 21-16,0-21 0,0 22 15,0-22-15,0 0 0,0 0 16,0 0-16,0-42 62,0 0-62</inkml:trace>
  <inkml:trace contextRef="#ctx0" brushRef="#br0" timeOffset="8160.99">3154 1842 0,'0'0'0,"-21"21"16,21 0-16,-22 0 0,22 0 0,0 0 16,0 1-16,0-1 15,0 0-15,22 0 0,-1-21 16,0 0-16,0 0 16,0 0-16,22 0 0,-22 0 0,21 0 15,0 0-15,1 0 0,-1 0 16,0 0-16,1-21 0,-1 21 0,0-21 15,1 21-15,-22-21 0,21-1 16,-21 1-16,22 21 0,-22-21 0,0 0 16,0 21-16,-21-21 0,21 0 15,-21-1-15,0 1 16,0 0-16,0 0 16,0 0-16,-21 0 15,0-1-15,21 1 0,-21 0 16</inkml:trace>
  <inkml:trace contextRef="#ctx0" brushRef="#br0" timeOffset="8452.82">3217 1270 0,'0'0'15,"0"-21"1,0 0-1,21 0-15,1-1 0,-1 22 16,0-21-16,21 21 16,-21-21-16,22 21 0,-22-21 0,21 0 15,1 21-15,-22-21 0,21 21 16,-21 0-16,22-22 0,-22 22 16,0 0-16,0 0 0,-21-21 15,21 21-15,-21 21 31,0 1-31,0-1 16</inkml:trace>
  <inkml:trace contextRef="#ctx0" brushRef="#br0" timeOffset="11148.49">4318 1588 0,'21'-22'0,"-21"1"0,0 0 16,0 42 46,0 0-46,0 22-16,-21-22 0,21 21 16,0-21-16,-21 22 0,21-1 0,0 0 15,0 1-15,0-1 0,0-21 16,-21 22-16,21-1 0,-22 0 15,22-21-15,0 22 0,0-22 0,0 0 16,0 0-16,0 0 16,0 1-16,0-44 31,0 1-31,0 0 16,0 0-16,0 0 15,0 0-15,0-22 0,0 22 0,0 0 16,0-21-16,0-1 0,0 1 15,0 21-15,0-22 0,0 1 0,0 21 16,0-21-16,0 20 0,0 1 16,0 0-16,0 0 0,0 42 47,0 0-47,0 0 0,0 22 0,0-22 15,0 21-15,0 1 0,0-22 16,0 21-16,0 0 0,0 1 0,0-22 15,0 21-15,0-21 0,0 22 16,0-22-16,0 0 0,0 0 0,0 0 16,0 1-16,0-44 47,0 1-32,0 0-15,0 0 0,0 0 16,0-22-16,0 22 15,0-21-15,0 21 0,0-22 0,0 1 16,0 0-16,0 21 0,0-22 16,0 22-16,0 0 0,0 0 0,0 0 15,0 42 17,0 0-32,0 21 15,0-21-15,0 1 0,0 20 16,0-21-16,0 21 0,0-20 0,0 20 15,0 0-15,0-21 16,-21 1-16,21-1 0,0 0 0,0 0 0,0 0 16,-21-21-1,21 21-15,-21-21 1782,21-21-1782,-21 21 15,21-21-15</inkml:trace>
  <inkml:trace contextRef="#ctx0" brushRef="#br0" timeOffset="12125.59">6667 804 0,'0'-21'15,"0"0"1,-21 21 15,0 0-31,0 21 16,21 22-16,0-22 0,0 21 16,0 0-16,0 1 0,0-1 0,0 22 15,0-22-15,0 21 0,0 1 16,0-22-16,0 22 0,0-1 0,0 22 15,21-22-15,-21 22 0,0-21 16,21 20-16,-21-20 0,0 20 0,0-20 16,0-1-16,0 1 0,0-1 15,0-20-15,0 20 0,0-20 0,0-1 16,0 0-16,0-21 16,21 22-16,-21-22 0,0 0 0,0 0 15,0-42 16,0 0-31,0 0 16,0 0-16,0-1 0,0-20 16,0 21-16,0-21 0,0-1 0,0 1 15,0 0-15,0-1 0,0 1 16,0-22-16,0 1 0</inkml:trace>
  <inkml:trace contextRef="#ctx0" brushRef="#br0" timeOffset="13012.43">6562 804 0,'0'0'0,"0"-21"15,-22 0-15,22 0 0,0 0 16,0 0-16,22 21 31,-1 0-31,0 0 16,0 0-16,21 0 0,-20-22 15,20 22-15,0 0 0,22 0 16,-22 0-16,22-21 0,-1 21 16,1 0-16,-1 0 0,22-21 15,-22 21-15,43 0 0,-21 0 0,21-21 16,-1 21-16,1 0 0,0-21 16,-21 21-16,21-21 0,-22 21 0,1 0 15,0-22-15,-22 22 0,22 0 16,-22-21-16,1 21 0,-1 0 0,1 0 15,-22-21-15,0 21 0,1 0 16,-1 0-16,-21 0 0,0 0 0,1 0 16,-1 0-16,0 0 0,0 0 15,0 21-15,-21 0 0,0 1 16,0-1-16,21 0 16,-21 0-16,0 0 0,0 0 0,0 1 15,0 20-15,0 0 0,0-21 16,0 22-16,0-1 0,0 0 0,0 22 15,0-22-15,0 1 0,0-1 16,0 21-16,0-20 0,0-1 0,0 0 16,0 1-16,0-1 0,0 0 15,0 1-15,0-1 0,0 0 0,0 1 16,0-1-16,0 22 16,0-22-16,0 0 0,0 1 0,0-1 0,0 0 15,0 1-15,0-1 16,0 0-16,0 1 0,0-22 0,0 21 15,0-21-15,0 22 0,0-22 0,0 0 16,0 0-16,0 0 0,0 0 16,0 1-16,0-1 15,-21 0 1,0-21 0,0 0-16,0 0 15,0 0-15,-1 0 0,-20 0 0,0 0 16,-1 0-16,1 0 0,-21 21 15,-1-21-15,1 0 0,-22 0 0,0 21 16,1-21-16,-22 0 0,0 21 16,0-21-16,21 22 0,-20-22 15,-1 21-15,21-21 0,-21 0 0,22 21 16,-1-21-16,0 21 0,1-21 16,-1 0-16,0 0 0,1 21 0,-1-21 15,21 0-15,1 0 0,-1 0 16,22 0-16,0 0 0,-1 0 0,22 0 15,0 0-15,0 0 0,21-21 32,0 0-17,21 21-15,0-21 0,0 0 16,22-1-16,-22 1 0,21 0 16,-21 0-16,22 0 0</inkml:trace>
  <inkml:trace contextRef="#ctx0" brushRef="#br0" timeOffset="13358.16">7260 1058 0,'-21'-42'16,"0"42"-16,21 21 31,0 0-31,-21 1 0,21 20 16,0 0-16,0-21 0,0 22 15,0-1-15,0 0 0,0 1 0,0-1 16,0 0-16,0 1 0,0-1 16,0-21-16,0 22 0,0-1 0,0-21 15,0 0-15,0 22 0,0-22 16,0 0-16,0 0 0,0 0 31,0-42-15,0 0-1,0 0-15</inkml:trace>
  <inkml:trace contextRef="#ctx0" brushRef="#br0" timeOffset="13652.99">7027 1736 0,'0'0'0,"0"21"0,-21 0 0,21 0 16,-21-21-16,21 21 0,0 1 0,0-1 15,0 0 1,21-21-16,0 0 0,0 21 16,1-21-16,-1 0 0,0 0 0,0 0 15,0 0-15,0 0 0,22 0 16,-22 0-16,0 0 0,0 0 15,0 0-15,1 0 0,-1-21 0,21 21 16,-21-21-16,0 21 0,1-21 16,-1-1-16,0 22 0,-21-21 15,0 0-15,0 0 16,0 0-16,0 0 16,0-1-16,0 1 0,0 0 15,-21 0-15</inkml:trace>
  <inkml:trace contextRef="#ctx0" brushRef="#br0" timeOffset="13944.39">7070 1228 0,'0'0'0,"-22"0"0,1-21 15,21-1 1,0 1-1,21 21-15,-21-21 0,22 21 0,-1-21 16,0 21-16,0 0 0,0-21 16,0 0-16,1 21 15,-1 0-15,0 0 0,0-22 16,0 22-16,0 0 16,-21-21-1,22 21-15,-1 0 16,-21 21-1,21-21 1</inkml:trace>
  <inkml:trace contextRef="#ctx0" brushRef="#br0" timeOffset="14553.04">7959 1439 0,'0'0'0,"-43"0"16,22 0 15,21-21-31,0 0 0,0 0 16,0 0-1,21 21-15,0-21 0,-21-1 0,22 22 16,-1 0-16,0 0 0,0 0 15,0 0-15,0 0 0,1 0 0,-1 0 16,0 22-16,-21-1 16,21 0-16,-21 0 0,0 0 0,0 0 15,0 1-15,0 20 0,0 0 16,0-21-16,-21 22 0,0-1 0,0-21 16,-1 22-16,1-1 0,0-21 15,-21 0-15,21 0 0,-1 1 0,1-1 16,0-21-16,0 0 15,0 0-15,0 0 16,21-21-16,0-1 16,-22 1-16,22 0 0,0 0 0,-21 21 15,21-21-15,0 0 0,0-1 16,0 1-16,21 21 16,1 0-1,-1 0-15,0 21 0,0 1 16,0-1-16,22 0 0,-22 0 15,0 0-15,0 0 0,0 1 0,22-1 16,-22 0-16,0 0 0,0 0 16,0 0-16,22-21 0,-22 22 0,0-22 15,0 0-15,0 21 0,0-21 16,22 0-16,-22 0 16,0 0-16,0 0 0,0 0 0,1-21 15,-22-1-15,0 1 16,0 0-16</inkml:trace>
  <inkml:trace contextRef="#ctx0" brushRef="#br0" timeOffset="15320.65">4466 2752 0,'0'0'15,"-21"0"-15,21-21 0,-21 21 0,21 21 47,21 0-47,0 0 0,21 21 16,-20-20-16,-1 20 0,21 0 16,-21 1-16,22-1 0,-1 0 15,-21 22-15,21-1 0,1 1 0,-1-22 16,-21 22-16,22-1 0,-1 1 15,-21-1-15,21 1 0,-20-22 0,20 21 16,-21 1-16,0-1 0,0-20 16,1 20-16,-1 1 0,0-1 0,0-20 15,0-1-15,-21 0 0,0 1 16,21-22-16,-21 0 0,22 0 0,-22 0 16,0-42 15,21 0-31,-21-21 15,21 20-15,-21-20 0,21 0 16,0-1-16</inkml:trace>
  <inkml:trace contextRef="#ctx0" brushRef="#br0" timeOffset="15848.93">7218 2625 0,'0'0'15,"0"-21"-15,0-1 0,0 1 16,0 42 15,0 1-31,0-1 0,0 0 16,-21 0-16,21 0 0,-22 22 16,1-1-16,21 0 0,-21 1 15,0-1-15,0 0 0,0 22 16,-1-22-16,1 22 0,-21-1 0,21-21 15,0 22-15,-1-1 0,-20 1 0,21-22 16,0 22-16,-22-22 0,22 0 16,0 1-16,0-22 0,0 21 0,0-21 15,21 1-15,0-1 0,-22 0 16,22 0-16,-21 0 0,21 0 16,0-42 30,0 0-46,0 0 16,0 0-16,0 0 0,21-1 16,1-20-16,-1 21 0,0-21 15</inkml:trace>
  <inkml:trace contextRef="#ctx0" brushRef="#br0" timeOffset="16417.12">7175 2540 0,'0'0'0,"-21"21"16,0-21-16,0 43 0,0-22 15,0 0-15,-1 0 0,1 0 16,0 22-16,-21-22 0,21 0 0,-1 0 15,1 0-15,0 22 0,0-43 16,0 21-16,0 0 0,-1 0 0,22 0 16,-21-21-1,42-21 17,1 0-32,-1 0 0,0 0 15,0 21-15,0-22 0,0 1 16,1 0-16,-1 0 0,0 0 15,0 0-15,0-1 0,0 1 16,1 0-16,-1 0 0,0 21 16,0 0-1,0 0-15,0 21 16,-21 0-16,22 0 16,-1 1-16,-21-1 0,21 0 15,0 0-15,-21 0 0,21 0 16,0 1-16,1-1 0,-1 0 0,0 0 15,0-21-15,0 21 0,0 0 16,-21 1-16,22-22 0,-1 21 16,0 0-1,-42-21 17,0 0-17,-22-21-15,22 21 0,0-21 0,-21 21 16,20 0-16</inkml:trace>
  <inkml:trace contextRef="#ctx0" brushRef="#br0" timeOffset="17416.55">4593 3006 0,'0'-21'16,"0"42"-16,0-64 0,0 22 16,-21 21-1,0 0 1,0 21-16,-1 1 15,1 20-15,21-21 16,-21 0-16,21 22 0,0-22 0,0 21 16,0-21-16,-21 22 0,21-22 15,0 21-15,0-21 0,0 0 0,0 1 16,0-1 0,0-42 15,0-1-31,0 1 0,0 0 15,0-21-15,0 21 16,0-1-16,0 1 0,0 0 0,0 0 16,0-21-16,0 20 0,0 1 15,0 0-15,0 0 0,21 0 16,-21 0-16,0-1 16,21 1-16,0 21 15,-21-21-15,22 21 0,-1 0 16,0 0-16,0 0 15,0 0-15,22 0 0,-22 21 0,0-21 16,0 21-16,21 1 0,-20-22 16,-1 21-16,21 0 0,-21 0 0,22 0 15,-22-21-15,21 21 0,0 1 16,-20-1-16,20 0 0,-21-21 0,0 21 16,0-21-16,22 21 0,-22 0 15,0-21-15,0 0 0,0 0 31,-42 0 79</inkml:trace>
  <inkml:trace contextRef="#ctx0" brushRef="#br0" timeOffset="17557.47">5440 3302 0</inkml:trace>
  <inkml:trace contextRef="#ctx0" brushRef="#br0" timeOffset="19012.47">13462 826 0,'0'0'0,"0"-22"0,0 1 0,0 0 16,0 0-16,-21 21 0,21-21 0,0 0 16,0-1-16,0 44 47,0-1-47,0 0 0,0 0 15,0 21-15,0 1 0,0-1 0,0-21 16,0 22-16,0-1 0,0 0 15,0 1-15,-21-1 0,21-21 0,-22 21 16,22-20-16,-21 20 0,21-21 16,0 0-16,0 0 0,-21-21 31,21-21-15,0 0-16</inkml:trace>
  <inkml:trace contextRef="#ctx0" brushRef="#br0" timeOffset="19392.25">13293 466 0,'0'0'0,"-43"0"16,22 0-16,21 21 15,0 0-15,0 0 0,0 0 16,0 1-16,0-1 0,0 0 0,0 0 15,0 0-15,21-21 16,0 21-16,1-21 0,-1 0 16,0 0-16,0-21 15,0 21-15,0-21 0,1 0 0,-1 0 16,0 0-16,0-1 0,-21 1 16,0 0-16,0 0 0,0 0 15,0 0-15,0-1 0,-42 1 16,21 21-16,-1 0 0,1 0 0,0 0 15,0 0-15,0 0 16,0 0-16,-1 21 0,1-21 0,0 22 16,21-1-16,0 0 0,0 0 15,0 0-15,0 0 0,0 22 0,0-22 16,0 0-16,0 0 0,21-21 16,0 21-16,1 1 0,-1-22 0</inkml:trace>
  <inkml:trace contextRef="#ctx0" brushRef="#br0" timeOffset="19880.97">13758 677 0,'0'0'0,"0"22"0,21 20 16,-21-21-16,0 0 0,0 0 15,0 22-15,0-22 0,0 21 0,0-21 16,22 22-16,-22-22 0,0 21 15,0-21-15,0 22 0,0-22 0,0 0 16,0 0-16,0 0 0,0 1 16,0-1-16,-22-21 31,22-21-31,0-1 16,0 1-16,0 0 0,0 0 0,0-21 15,0 20-15,0-20 0,0 0 16,0-22-16,22 22 0,-1 0 15,0-1-15,0 1 0,0 0 0,0-1 16,1 22-16,20 0 0,-21 0 16,21 0-16,1 21 0,-1 0 0,-21 0 15,22 0-15,-1 21 0,-21 0 16,0-21-16,22 42 0,-43-21 0,21 1 16,-21 20-16,0 0 0,0 1 15,0-1-15,0 0 0,0 1 0,0-1 16,-21-21-16,21 21 0,-22-20 15,1 20-15,21-21 0,-21 0 0,21 0 16,-21 1-16,0-22 16,21 21-16,0-42 15,0-1 1,0 1-16,42-21 16</inkml:trace>
  <inkml:trace contextRef="#ctx0" brushRef="#br0" timeOffset="20168.81">14732 275 0,'0'0'0,"0"-21"0,0 42 32,0 22-32,0-22 15,0 21-15,0-21 0,0 22 16,0-1-16,0 0 0,0 1 0,0-1 15,-21 21-15,21-20 0,-21 20 16,-1-20-16,1 20 0,21-21 0,-21 22 16,21-22-16,-21 1 0,21-1 15,0-21-15,0 21 0,0-20 0,0-1 16,0 0-16,0-42 31,21 0-15,0-1-16,-21 1 0</inkml:trace>
  <inkml:trace contextRef="#ctx0" brushRef="#br0" timeOffset="20376.09">14520 868 0,'0'0'0,"0"21"0,21-21 31,1 0-16,-1 0-15,0 0 16,0 0-16,0-21 0,0 21 0,1-21 16,-1 21-16,0-21 15,0-1-15,-21 1 0,21 21 16</inkml:trace>
  <inkml:trace contextRef="#ctx0" brushRef="#br0" timeOffset="20766.88">14880 910 0,'0'0'0,"0"21"0,21-21 16,0 0-16,1 0 16,-1 0-16,0-21 15,0 21-15,0-21 0,0 0 0,1 0 16,20 0-16,-21-1 0,0 1 15,0 0-15,-21 0 0,0 0 0,0 0 16,0-1-16,0 1 16,-21 21-16,0 0 15,0 0-15,0 0 0,0 21 16,-1 1-16,1-1 0,0 0 16,0 0-16,21 21 0,0-20 0,-21 20 15,21 0-15,-21 1 0,21-22 16,0 21-16,0 0 0,0 1 15,0-22-15,0 0 0,0 21 0,0-20 16,0-1-16,0 0 0,21-21 16,0 21-16,0-21 0,0 0 15,0 0-15,1 0 0,20 0 0,-21 0 16,0-21-16,22 0 0,-22 0 16,0-1-16,21 1 0</inkml:trace>
  <inkml:trace contextRef="#ctx0" brushRef="#br0" timeOffset="21106.69">15367 847 0,'0'0'0,"0"-21"0,0-1 0,21 1 16,0 21-16,0 0 15,1 0-15,-1 0 16,0 0-16,0 0 0,0 0 16,0 0-16,1 21 0,-1 1 0,0-1 15,0 0-15,0 21 0,-21-21 16,0 1-16,21 20 0,-21-21 0,0 0 15,0 22-15,0-22 0,0 0 0,0 0 16,-21 0-16,0 0 0,21 1 16,-21-22-1,21-22 1,0 1 0,0 0-16,0 0 0,0 0 15,0 0-15,0-1 0,0-20 0,0 21 16,0 0-16,21-22 0,-21 22 15,21 0-15,-21 0 0,21 0 0,-21 0 16,22-1-16,-1 1 0,-21 0 16,21 0-16,0 21 0,-21-21 0,21 0 15,0-1-15</inkml:trace>
  <inkml:trace contextRef="#ctx0" brushRef="#br0" timeOffset="21843.29">15981 1122 0,'0'0'0,"0"21"16,21-21-1,0-21-15,0 0 0,0 0 16,22-1-16,-22 1 0,21 0 0,-21-21 15,22 21-15,-22-22 0,21 22 16,-21-21-16,1-1 0,-1 1 0,0 21 16,0-21-16,-21-1 15,0 1-15,0 21 0,0-22 0,0 1 16,0 21-16,0 0 0,-21 0 16,0-1-16,21 1 0,-21 21 0,-1 0 15,1 0-15,0 0 16,0 21-16,0 1 0,21-1 0,0 21 15,-21-21-15,-1 22 0,22-1 16,-21 0-16,21 22 0,0-22 0,0 22 16,-21-1-16,21 1 15,0-1-15,-21 1 0,21-1 0,0 1 0,0 20 16,0-20-16,0-1 0,0 22 16,0 0-16,0-22 0,0 22 15,0-1-15,0 1 0,-21-21 0,0 20 16,21-20-16,-22 20 0,22-20 15,0-1-15,-21 1 0,21-1 0,-21-20 16,21-1-16,0 0 0,0 1 0,0-22 16,0 0-16,21-21 0,0 0 15,1 0-15,-1-21 0,0 0 0,21 0 16,-21-1-16,22-20 0,-1 0 0,0-1 16,-20 1-16,20 0 15,0-1-15,1 1 0,-1-21 0,-21 20 16,0 1-16,0 0 0,1-22 0,-22 22 15,0-22-15,0 22 0,0-22 16,0 22-16,-22-21 0,1 20 0,-21 1 16,21 0-16,-43-1 0,22 1 15,0 0-15,-22 20 0,1 1 0,20 0 16,-20 21-16,20 0 0,1 0 16,21 0-16,-21 0 0,20 0 0,44 0 31,-1 0-16,21 0-15,-21-21 0,22 21 16,-1-21-16,0 0 0,1-1 16,20 22-16,-21-21 0</inkml:trace>
  <inkml:trace contextRef="#ctx0" brushRef="#br0" timeOffset="22924.69">16954 656 0,'0'0'0,"-42"0"16,21 0-16,0 0 0,0 0 0,-1 21 16,1-21-16,0 22 0,0 20 15,0-21-15,0 0 0,21 22 16,-22-1-16,1 0 0,0 1 0,21-1 16,0 43-16,-21-64 15,21 21-15,0-21 0,0 0 0,0 22 16,0-22-16,0 0 15,21-21-15,0 0 16,0 0-16,1 0 0,-1-21 16,0 0-16,0 0 0,0-1 0,0 1 15,1 0-15,-1-21 0,0 21 16,-21-22-16,0 22 0,21 0 0,-21-21 16,21 20-16,-21 1 15,0 42 1,0 1-1,0-1-15,0 0 0,0 0 0,0 0 16,21 22-16,-21-22 0,0 0 16,22 0-16,-22 0 0,21 0 0,0 1 15,-21-1-15,21 0 0,0 0 16,0-21-16,1 0 0,-1 0 0,0 0 16,0 0-16,0 0 0,22 0 15,-22-21-15,0 0 0,21 0 0,-21-1 16,22 1-16,-22 0 0,21 0 15,-21-21-15,1-1 0,-1 22 0,21-21 16,-21 21-16,0-22 16,-21 22-16,22 0 0,-22 0 0,21 0 15,-21 42 1,0 0 0,0 0-16,0 0 15,0 0-15,0 1 16,21-22 15,0 0-31,-21-22 16,21 1-16,-21 0 15,21 0-15,-21 0 16,0 0-16,0-1 16,-21 22-16,0 0 15,0 0 1,0 0-16,21 22 15,-21-22-15,-1 21 0,1 0 16,21 21-16,-21-21 0,0 1 0,0 20 16,21-21-16,-21 21 0,-1 1 15,22-22-15,0 21 0,0-21 0,0 1 16,0-1-16,0 21 0,0-21 16,0 0-16,22-21 0,-1 0 15,0 22-15,0-22 0,0 0 16,22 0-16,-22 0 0,21 0 15,-21-22-15,22 22 0,-22-21 0,0 0 16,21 0-16,-21 0 0,1 0 16,20-1-16,-21 1 0,0-21 0,0 21 15,1-22-15,-22 1 0,0 0 16,21 21-16,-21-22 0,0 1 0,0 21 16,0 0-16,0-1 0,0 1 15,-21 21-15,-1 21 16,1 1-16,0-1 0,21 21 15,-21-21-15,0 22 0,0-1 0,21 0 16,-22 1-16,22-1 16,-21-21-16,21 21 0,0-20 0,0-1 15,0 0-15,0 0 0,0 0 0,0 0 16,0 1-16,21-22 0,1 0 16,-1 21-16,0-21 0,0 0 0,0 0 15,0 0-15,1 0 0,-1-21 16,0 21-16,0-22 0,0 1 0</inkml:trace>
  <inkml:trace contextRef="#ctx0" brushRef="#br0" timeOffset="23376.13">19558 572 0,'0'0'0,"0"-43"0,0 22 16,0 0-16,0 0 0,0 0 16,0 42-1,0 0-15,0 0 16,0 0-16,0 0 0,0 22 16,0-1-16,0-21 0,0 43 0,0-22 15,-21 0-15,21 1 0,0-1 16,0 0-16,0 1 0,-21-1 0,21-21 15,-22 22-15,22-22 0,0 21 16,0-21-16,0 0 0,0 1 16,0-1-16</inkml:trace>
  <inkml:trace contextRef="#ctx0" brushRef="#br0" timeOffset="23659.97">19113 1270 0,'0'0'0,"0"21"0,-21 22 15,21-22-15,0 0 16,0 0-16,0 0 0,21 0 16,1 1-16,-1-22 15,0 0-15,0 0 0,21 0 16,-20 0-16,20 0 0,0 0 0,1 0 0,-1 0 15,0 0-15,1-22 0,-1 1 16,0 21-16,1-21 0,-22 0 0,21 0 16,-21 21-16,22-21 0,-22-1 15,0 1-15,0 0 0,-21 0 16,0 0-16,0 0 0,0-1 0,0 1 16,0 0-16,0 0 0,-21 0 0,0-22 15,0 22-15,-1 0 16</inkml:trace>
  <inkml:trace contextRef="#ctx0" brushRef="#br0" timeOffset="23880.84">19135 614 0,'0'0'16,"0"-21"-16,-22 21 0,22-21 0,0-1 16,22 1-16,-1 0 0,0 0 15,0 21-15,21-21 0,1 0 16,-1-1-16,0 22 0,1-21 0,-1 0 15,0 21-15,1 0 0,-1-21 16,0 21-16,-20 0 0,-1 0 16,21 0-16,-21 0 0,0 0 15,1 0-15,-1 0 16,-21 21-16,0 0 16</inkml:trace>
  <inkml:trace contextRef="#ctx0" brushRef="#br0" timeOffset="24160.68">20299 762 0,'0'21'16,"0"0"-1,0 1-15,0 20 16,0-21-16,0 0 0,0 22 0,0-1 15,0-21-15,0 64 0,0-43 16,0 0-16,0 1 0,0-22 16,0 21-16,0-21 0,-21 22 0,21-22 15,-22 0-15,22 0 0,0 0 16,0 1-16,0-1 16,-21-21-16,21 21 0,-21-21 15</inkml:trace>
  <inkml:trace contextRef="#ctx0" brushRef="#br0" timeOffset="24980.27">17738 2159 0,'0'-21'15,"0"42"-15,0-63 0,0 21 0,-22 21 0,22-22 16,0 1-16,0 0 16,-21 0-1,0 21-15,0 0 16,0 0-16,0 21 0,-1-21 15,1 21-15,0 0 0,0 1 16,0-1-16,0 0 0,-1 0 0,1-21 16,0 21-16,21 0 0,0 1 0,0-1 15,21 0 1,0-21 0,1 0-16,-1 0 15,21 0-15,-21 21 0,0-21 16,1 21-16,-1-21 15,0 0-15,-21 21 0,21-21 0,-21 22 16,0-1-16,0 0 16,0 0-1,-21-21-15,0 21 0,0-21 16,-1 0-16,1 0 0,0 0 16,0 0-16,0 0 0,21 21 31,-21-21-31,21 22 15,0-1 1,0 0-16,0 0 16,21 0-16,-21 22 0,0-22 15,0 0-15,0 21 0,0-21 16,0 1-16,0 20 0,-21-21 0,-1 21 16,22-20-16,0-1 0,0 0 15,0 0-15,-21 0 0,21 0 0,0 1 16,21-22 15,1 0-31,-1-22 16,0 1-16</inkml:trace>
  <inkml:trace contextRef="#ctx0" brushRef="#br0" timeOffset="25291.1">17208 3069 0,'0'0'0,"-21"21"0,0 1 16,21-1-1,21-21-15,0 0 16,22 0-16,-22 0 0,21 0 0,1 0 16,20 0-16,-21 0 0,22-21 15,-1 21-15,1-22 0,-1 22 16,-20 0-16,20 0 0,-20-21 0,-1 21 15,21 0-15,-41 0 0,20 0 16,0 0-16,-21 0 0,22 0 0,-22 0 16,0 0-16,-42 0 31,-21 0-15,20 0-16,1 0 0,-21 0 15,0 0-15,-1 21 0,1-21 0,-22 22 16</inkml:trace>
  <inkml:trace contextRef="#ctx0" brushRef="#br0" timeOffset="25561.25">17103 3344 0,'0'0'0,"-43"22"0,22-1 0,-21-21 0,21 21 16,21 0-16,0 0 16,21-21-1,0 0-15,21 0 0,1 0 0,-1 0 16,21 0-16,1 0 0,-1 0 15,1-21-15,21 21 0,-22-21 0,22 21 16,-22-21-16,1 21 0,-1-21 16,1 21-16,-1 0 0,-20 0 0,-1-22 15,0 22-15,1 0 0,-22 0 16,0 0-16,0 0 0,0 0 16,-42 0-1,0 0 1,0 0-16,-22 22 0,22-22 0,-21 0 15,0 21-15,-22-21 0</inkml:trace>
  <inkml:trace contextRef="#ctx0" brushRef="#br0" timeOffset="25813.11">17103 3662 0,'0'0'0,"-43"0"0,43 21 0,0 0 15,21-21 1,1 0-16,20 0 15,0 0-15,1 0 0,-1 0 16,0 0-16,22 0 0,-1 0 0,-20 0 16,20-21-16,-21 21 0,1 0 15,20 0-15,-20-21 0,-22 21 0,21 0 16,0 0-16,-20-21 0,-1 21 0,0 0 16,0 0-16,0 0 0,0 0 15,-21-21-15</inkml:trace>
  <inkml:trace contextRef="#ctx0" brushRef="#br0" timeOffset="26508.18">17822 4191 0,'0'-21'15,"0"0"-15,0 0 16,21 21-16,-21-22 0,22 22 0,-1-21 15,0 0-15,-21 0 16,21 21-16,0 0 0,-21-21 16,0 42-1,-21 0 1,0 0-16,0 0 0,0 1 16,-1-1-16,1 0 0,-21 0 15,21 0-15,0 0 0,-22 22 0,22-22 16,0 0-16,21 0 0,0 0 15,-21 1-15,21-1 0,0 0 0,0 21 16,21-21-16,0-21 0,0 22 16,0-1-16,1-21 0,-1 21 15,0-21-15,0 0 0,0 21 0,0-21 16,1 0-16,-22 21 16,0 0-1,0 1 1,-22-1-16,1 0 15,21 0 1,0 0-16,0 0 0,0 1 16,0-1-16,21 0 15,1 0-15,-22 0 16,0 0-16,0 1 16,21-22-16,-21 21 15,-21-21 1,21 21-16,-22-21 0,1 0 15,0 21-15,0-21 0,0 0 16,0 21-16,-1-21 0,1 0 16,0 0-1,0 0-15,0 0 16,0 0 0,-1 0-16</inkml:trace>
  <inkml:trace contextRef="#ctx0" brushRef="#br0" timeOffset="27168.59">13652 6202 0,'0'0'0,"0"-21"16,0 42 15,0 0-31,-21 21 15,21-20-15,0-1 16,0 21-16,0 0 0,-21-20 0,21 20 16,0-21-16,0 21 0,0-20 15,0-1-15,-21 0 0,21 0 0,0 0 16,0-42 15,0 0-31,0 0 16,0-22-16</inkml:trace>
  <inkml:trace contextRef="#ctx0" brushRef="#br0" timeOffset="27507.35">13674 5927 0,'0'0'0,"0"-21"0,-22 21 31,22 21-31,-21-21 15,21 21-15,0 0 16,21-21 15,1 0-31,-22-21 0,0 0 16,21 21-16,-21-21 0,0-1 16,0 1-1,-21 21 1,-1 0-16,1 0 15,0 21-15,21 1 16,0-1-16,0 0 0,0 0 16,0 0-16,0 0 0,0 1 15,21-1-15,-21 0 0,21-21 16,1 21-16,-22 0 0,21 0 0,0-21 16</inkml:trace>
  <inkml:trace contextRef="#ctx0" brushRef="#br0" timeOffset="27977.32">14097 6181 0,'21'21'15,"-21"0"-15,0 0 16,0 0-16,0 1 0,0-1 16,0 0-16,0 0 0,0 0 15,0 0-15,0 1 0,0-1 16,0 0-16,0 0 0,0 0 0,0 0 15,-21 1-15,21-1 0,-21 0 16,21 0-16,-21-21 16,-1 0-1,22-21 1,0 0-16,0-22 0,0 22 16,0-21-16,0 21 0,0-22 0,22 1 15,-1 0-15,0-1 0,0 22 16,21-21-16,-20 21 0,20-22 0,0 22 15,-21 0-15,22 21 0,-1 0 16,0 0-16,-20 0 0,20 0 0,-21 0 16,21 21-16,-20 0 0,-1 1 15,0-1-15,0 0 0,-21 0 16,0 21-16,0-20 0,0 20 0,0 0 16,0 1-16,0-22 0,-42 63 15,42-62-15,-21-1 0,21 0 16,-22 0-16,1 0 0,21 0 0,0-42 31,0 0-15,21 0-16,1-21 0,-1 20 0,0-20 15</inkml:trace>
  <inkml:trace contextRef="#ctx0" brushRef="#br0" timeOffset="28264.15">15071 5821 0,'0'0'0,"0"-21"0,0 0 0,0 42 32,0 0-32,0 0 15,0 0-15,0 0 0,0 22 0,-22-22 16,22 21-16,-21 1 0,0-1 16,21 0-16,-21 1 0,0-1 0,21 0 15,-21 1-15,-1-1 0,22 21 16,0-20-16,0-22 0,-21 21 15,21 1-15,0-22 0,0 0 0,0 0 16,0 0-16,0 0 0,21-21 16,1 0-16,-1 0 15,0-21-15,0 21 0,0-21 0,-21 0 16,21 0-16,1 0 0,-1-1 0,-21-20 16,0 21-16</inkml:trace>
  <inkml:trace contextRef="#ctx0" brushRef="#br0" timeOffset="28468.04">14817 6202 0,'-22'0'0,"22"21"16,22-21 0,-1 0-16,0 0 15,0 0-15,21 0 0,-20 0 0,-1 0 16,21 0-16,-21-21 0,0 21 15,22-21-15,-22 21 0,0 0 0,0-21 16,0 21-16,1 0 0,-1 0 16</inkml:trace>
  <inkml:trace contextRef="#ctx0" brushRef="#br0" timeOffset="28808.84">15282 6308 0,'0'0'0,"21"0"0,1 0 16,-1 0-16,0 0 16,0 0-16,0 0 0,0-21 15,1-1-15,-1 22 0,0-21 16,0 0-16,0 0 0,-21 0 16,0 0-16,0-1 0,-21 22 31,0 0-16,0 22-15,0-22 0,-1 21 16,1 0-16,21 0 0,-21 21 16,21-20-16,-21-1 0,21 21 0,0-21 15,0 0-15,0 22 0,0-22 0,0 0 16,0 0-16,0 0 0,0 1 16,21-1-16,0-21 0,0 21 15,1-21-15,-1 0 0,0 0 0,0 0 16,0 0-16,0 0 0,22 0 0,-22-21 15,0 0-15</inkml:trace>
  <inkml:trace contextRef="#ctx0" brushRef="#br0" timeOffset="29177.64">15811 6181 0,'0'0'0,"0"-21"0,0-1 0,0 1 15,0 0-15,22 21 16,-1-21-16,0 21 15,0 0-15,0 0 0,22 0 16,-22 0-16,0 21 0,0-21 0,21 21 16,-20 0-16,-1 1 0,0-1 0,0 0 15,-21 21-15,0-21 0,0 1 16,0 20-16,0-21 0,0 21 16,0-20-16,0-1 0,-21 21 0,21-21 15,-21 0-15,0 1 0,21-1 16,-22-21-16,1 0 15,21-21-15,0-1 16,0-20-16,0 21 16,0-21-16,0 20 0,21-20 0,1 0 15,-1-1-15,0 22 0,0-21 0,0 0 16,0 20-16,1 1 0,-1 0 16,0 0-16,0 0 0,0 0 15,0 21-15,-21-22 0,22 22 16</inkml:trace>
  <inkml:trace contextRef="#ctx0" brushRef="#br0" timeOffset="30013.45">16785 6329 0,'0'0'15,"0"21"-15,-21-21 0,42 0 31,0 0-31,0-21 16,1 0-16,20 0 0,-21-1 16,21 1-16,1 0 0,-1 0 15,22-21-15,-22 20 0,0-20 0,1 21 16,-1-21-16,-21-1 0,21 22 0,-20-21 16,-22 21-16,0-22 0,0 22 15,0-21-15,0 21 0,0-1 16,-43 1-16,22 0 0,0 0 0,-21 21 15,20 0-15,1 0 0,-21 0 16,0 21-16,20 0 0,-20 0 0,21 1 16,-21 20-16,20 0 0,1 1 15,0 20-15,0-21 0,0 22 0,0-1 16,-1 1-16,1 21 0,21-1 0,0-20 16,0 20-16,-21 1 15,21-21-15,-21 20 0,21-20 0,-21 20 16,21-20-16,0 21 0,0-22 0,-21 22 15,21-1-15,-22-20 0,22 21 16,0-22-16,0 1 0,0 20 0,0-20 16,0-1-16,0 1 0,0-22 0,0 22 15,22-22-15,-1 0 0,-21-21 16,21 22-16,0-22 0,0-21 16,0 0-16,1 0 0,20-21 0,-21 0 15,21-22-15,-20 1 0,20 0 0,0-1 16,1 1-16,-1-22 0,0 1 15,1 21-15,-22-22 0,21-21 16,-21 22-16,0-1 0,1 1 0,-22-1 16,0-20-16,0 41 0,-22-20 15,-20-1-15,0 22 0,-1 0 0,1-22 16,-21 22-16,20 0 0,-20 20 0,20-20 16,1 21-16,-21 0 0,20 0 15,1-1-15,21 1 0,-22 21 0,22 0 16,0 0-16,42 0 31,0 0-31,1 0 0,-1 0 16,21-21-16,-21 21 0,22-21 15,-1 0-15,0 0 0,1-1 0,20 1 16,-21 0-16,22-21 16,-22-1-16,22 22 0</inkml:trace>
  <inkml:trace contextRef="#ctx0" brushRef="#br0" timeOffset="31062.26">17653 5990 0,'0'0'16,"0"-42"-16,0 21 0,0 0 0,-21 21 16,21-22-16,-21 22 0,-22 0 15,22 0-15,0 0 0,0 22 0,0-1 16,-1 0-16,1 0 0,0 21 16,0 1-16,0-22 0,0 21 15,21 1-15,0-1 0,0-21 16,0 21-16,0 1 0,0-22 0,0 0 15,0 21-15,0-20 0,0-1 16,21-21-16,0 0 16,0 0-16,0 0 0,-21-21 0,21 21 15,1-22-15,-1 1 0,0 0 16,0 0-16,0-21 0,0 20 0,1 1 16,-22 0-16,0-21 0,21 21 0,-21-1 15,21 1-15,-21 0 0,0 0 16,21 21-1,-21 21-15,21 0 16,-21 0-16,0 1 16,21-1-16,1 0 0,-22 0 0,21 0 15,-21 0-15,21 1 0,0-22 16,-21 21-16,21-21 0,0 0 0,1 0 16,-1 0-16,0 0 0,0 0 15,0 0-15,0 0 0,1-21 16,20 21-16,-42-22 0,42 1 0,-21 0 15,1 0-15,-1 0 0,-21 0 16,21-1-16,0 1 0,-21 0 16,21-21-16,0 21 0,1-1 15,-1 22 1,0 0-16,0 0 16,0 0-16,-21 22 15,21-22-15,-21 21 16,22-21 15,-22-21-15,0-1-1,0 1-15,0 0 16,0 0-16,0 0 16,-22 21 15,1 0-31,0 0 15,0 21-15,21 0 0,-21 0 16,0 0-16,-1 1 0,22-1 0,-21 0 16,21 21-16,-21-21 0,21 1 15,-21 20-15,21-21 0,0 21 0,0-20 16,0-1-16,0 21 0,0-21 0,21 0 16,0-21-16,0 22 0,1-1 15,-1-21-15,21 0 0,-21 0 0,0 0 16,1 0-16,20 0 0,0-21 0,-21-1 15,22 22-15,-1-21 0,0 0 16,1 0-16,-22 0 0,21-22 16,-21 22-16,22 0 0,-22 0 0,0-21 15,0 20-15,0-20 0,-21 21 16,0-21-16,0 20 0,0 1 0,0 0 16,0 0-16,0 0 0,-21 21 15,0 0-15,0 21 16,21 0-16,-21 0 0,0 0 0,-1 22 15,22-22-15,0 0 0,0 21 16,0-20-16,0-1 0,0 0 0,0 0 16,0 21-16,0-20 0,0-1 15,0 0-15,22 0 16,-1 0-16,0-21 0,0 0 16,0 0-16,0 0 0,1 0 15,20 0-15,-21-21 0,21 21 0,-20-21 16,20 0-16,0 0 0,1-1 0,-1 1 15</inkml:trace>
  <inkml:trace contextRef="#ctx0" brushRef="#br0" timeOffset="31360.6">20024 5398 0,'0'0'0,"0"-43"16,0 64 15,0 1-15,-22-1-16,22 0 0,0 0 0,0 21 15,0 1-15,0-22 0,0 21 16,0 1-16,0-1 0,0 0 0,0 1 16,-21-1-16,21 0 0,-21-21 0,21 22 15,0-22-15,0 21 0,-21-21 16,21 1-16,0-1 0,0 0 0,-21 0 15,21 0-15,0 0 0,0 1 16,0-44 15</inkml:trace>
  <inkml:trace contextRef="#ctx0" brushRef="#br0" timeOffset="31644.86">19621 6160 0,'0'0'0,"-21"0"0,0 21 16,0 21-1,21-21-15,0 0 0,0 1 16,21-22-16,0 0 16,0 21-16,22-21 0,-22 0 15,0 0-15,21 0 0,-20 0 16,-1 0-16,21 0 0,-21 0 0,0 0 15,1 0-15,-1 0 0,0-21 0,0 21 16,0-22-16,0 22 0,1 0 16,-1-21-16,0 21 0,-21-21 15,21 21-15,-21-21 0,21 0 16,-21 0-16,0-1 16,0 1-16,0 0 0</inkml:trace>
  <inkml:trace contextRef="#ctx0" brushRef="#br0" timeOffset="31932.69">19643 5398 0,'21'-22'0,"0"22"15,0 0-15,0 0 0,22 0 16,-22-21-16,0 21 0,0 0 16,21 0-16,-20-21 0,-1 0 0,21 21 15,-21 0-15,0-21 0,1 21 16,-1 0-16,0 0 0,0-21 16,0 21-16,0 0 15</inkml:trace>
  <inkml:trace contextRef="#ctx0" brushRef="#br0" timeOffset="32529.86">20489 5906 0,'0'0'0,"-21"0"0,0 0 0,0 0 0,21-22 16,0 1 0,0 0-16,21 0 15,0 0-15,0 0 0,0-1 0,22 1 16,-22 0-16,0 21 0,21-21 15,-20 0-15,20 21 0,-21 0 0,0 0 16,0 0-16,22 21 0,-43 0 16,21 0-16,-21 22 0,21-22 0,-21 21 15,0 0-15,0-20 0,0 20 0,-21 0 16,0 1-16,0-22 0,-1 21 16,-20-21-16,21 22 0,-21-22 0,20 21 15,-20-21-15,21 0 0,-21 1 16,20-1-16,-20 0 0,21-21 0,0 21 15,0 0-15,-1-21 0,1 0 16,0 0-16,0 0 0,21-21 16,0 0-16,0 0 15,0 0-15,0-1 16,0 1-16,21 21 16,0 0-16,0 0 15,1 0-15,-1 0 0,-21 21 0,21 1 16,0-1-16,0-21 0,-21 21 15,21 0-15,1 0 0,-22 0 0,21 1 16,0-22-16,0 21 0,0 0 0,0-21 16,1 0-16,-1 0 0,0 0 15,0 0-15,21 0 0,-20 0 0,-1 0 16,0 0-16,0 0 0,21 0 16,-42-21-16,22 0 0,-22-1 15</inkml:trace>
  <inkml:trace contextRef="#ctx0" brushRef="#br0" timeOffset="33216.01">18309 7387 0,'0'0'0,"0"-21"0,0 0 16,0 0-16,0 0 0,-21 21 15,0 0-15,0 0 16,-1 0-16,1 0 0,0 0 0,0 0 16,0 0-16,0 0 0,-1 21 0,1 0 15,0 0-15,0-21 0,0 21 16,0 0-16,21 1 0,0-1 0,0 0 16,0 0-16,21-21 15,0 0-15,0 0 0,0 0 16,0 0-16,1 0 0,-1 0 0,21 0 15,-21 21-15,0-21 0,1 0 16,-22 21-16,21 1 0,-21-1 16,0 0-16,0 0 0,-21 0 15,-1-21-15,1 21 16,0 1-16,0-1 0,-21 0 0,20 0 16,1-21-16,0 0 15,42 0 16,0 0-31,1 0 16,-1 0-16,0 0 16,0 0-16,-21 21 0,21 0 15,-21 1-15,0-1 0,0 0 0,0 0 16,0 0-16,0 0 0,0 1 16,0 20-16,-21-21 0,0 0 0,21 0 15,-21 1-15,21 20 0,0-21 16,0 0-16,0 0 15,0 1-15,21-22 32,0 0-32</inkml:trace>
  <inkml:trace contextRef="#ctx0" brushRef="#br0" timeOffset="33516.87">17716 8509 0,'0'0'0,"-21"21"0,42-21 31,1 0-31,20 0 0,-21 0 16,21 0-16,1 0 0,-1 0 0,0 0 16,1 0-16,20-21 0,1 21 0,-1-21 15,1 21-15,-1-21 0,22 21 16,-22-21-16,1 21 0,-1 0 0,-20-22 15,-1 22-15,0 0 0,1-21 0,-22 21 16,0 0-16,0 0 0,-42 0 31,0 0-31,0 21 16,0-21-16,-1 0 16,-20 22-16,0-22 0,-1 21 0</inkml:trace>
  <inkml:trace contextRef="#ctx0" brushRef="#br0" timeOffset="33797.79">17738 8784 0,'0'0'15,"-22"0"-15,22 21 0,0 1 0,22-22 16,-1 0 0,0 0-16,21 0 0,-21 0 0,22 0 15,20-22-15,-20 22 0,20-21 0,1 21 16,-1-21-16,22 21 15,-22-21-15,1 21 0,-1-21 0,1 21 16,-22 0-16,22-21 0,-22-1 0,0 22 16,-21 0-16,22 0 0,-22 0 15,0-21-15,0 21 0,-42 0 47,0 0-47,0 0 0,0 0 16,-1 21-16,1-21 0</inkml:trace>
  <inkml:trace contextRef="#ctx0" brushRef="#br0" timeOffset="34392.49">18457 9292 0,'0'0'0,"0"-21"32,0 0-17,21 0 1,1 21-16,-1-21 0,0 21 16,0-22-16,0 1 0,0 21 0,1 0 15,-1 0-15,0 0 16,0 0-16,-21 21 15,0 1-15,-21-1 0,0 0 16,0 0-16,-1 21 0,-20-20 16,0-1-16,21 21 0,-22-21 0,22 0 15,-21 22-15,21-22 0,-1 21 0,1-21 16,21 1-16,0-1 16,0 0-16,0 0 0,21 0 0,1-21 15,20 0-15,-21 0 0,0 0 16,22 0-16,-1 0 0,-21 0 15,0 0-15,22-21 0,-22 21 0,0 0 16,0 0-16,-21 21 31,-21 0-15,0 1-16,21-1 0,-21 0 0,21 0 16,0 0-16,-22 22 0,22-22 15,-21 0-15,21 0 0,0 21 0,0-20 16,0-1-16,-21 0 0,21 0 15,-21 21-15,21-20 0,-21-1 0,0 0 16,-1 0-16,1 0 0,0 0 16,0-21-16,0 0 15,0 0-15,-1 0 0,1 0 0,0 0 16,0 0-16,0 0 0,0 0 16,-1-21-16,1 21 0,0 0 0</inkml:trace>
  <inkml:trace contextRef="#ctx0" brushRef="#br0" timeOffset="36540.17">12996 11536 0,'0'0'0,"0"-21"0,-21-22 15,21 22 1,-21 21-16,0-21 0,0 21 16,-1 0-16,1 0 0,0 0 0,-21 0 15,21 21-15,-1 0 0,-20 1 16,21-1-16,-21 21 0,20-21 0,1 43 16,0-22-16,-21 0 0,42 22 15,-21-1-15,21 1 0,-22 21 0,22-22 16,0 1-16,0-1 0,0-21 0,0 22 15,22-22-15,-1 1 0,0-22 16,0 21-16,0-21 0,0 0 0,22 1 16,-22-1-16,21 0 0,1-21 0,-22 0 15,21 0-15,0 0 16,1 0-16,-1 0 0,0 0 0,-20-21 16,20 0-16,0 21 0,1-43 0,-1 22 15,0 0-15,1-21 0,-1 20 16,-21-20-16,21 0 0,-20-1 0,20-20 15,-21 21-15,0-22 0,0 1 0,1-1 16,-22 22-16,0-22 0,0 1 16,0 20-16,0-20 0,0 21 0,0-1 15,0 1-15,0 0 0,0 20 0,0 1 16,0 0-16,-22 42 31,22 22-31,-21-22 0,0 21 16,21 0-16,0 1 0,0 20 15,-21-20-15,21 20 0,-21 1 0,21-22 16,0 21-16,0 1 0,0-1 16,0-20-16,0-1 0,0 22 0,0-43 15,0 21-15,0 0 0,21-20 0,0 20 16,0-21-16,0 0 0,22-21 16,-22 21-16,0-21 0,21 0 0,1 0 15,-22 0-15,21 0 0,1 0 0,-1 0 16,0 0-16,1-21 0,-22 0 15,21 0-15,0 0 0,-20 0 16,20-22-16,-21 22 0,0 0 0,0-21 16,1-1-16,-22 22 0,0-21 15,0-1-15,0 1 0,0 0 0,0-1 16,-22 22-16,-20-42 0,21 63 16,0-21-16,0 21 0,-1 0 15,1 0-15,0 21 0,0 0 16,0 0-16,0 21 0,-1-20 0,1 20 15,0 0-15,0 1 0,0-22 16,0 21-16,21 0 0,0 1 0,-22-1 16,22 0-16,0-20 0,0-1 15,0 21-15,0-21 0,22-21 0,-22 21 16,21 1-16,0-22 0,0 0 16,0 0-16,0 0 0,1 0 0,-1-22 15,0 1-15,0 0 0,0 0 16,0 0-16,22 0 0,-22-1 0,0-20 15,0 21-15,-21-21 0,21 20 16,-21-20-16,22 0 0,-22-1 0,0 22 16,0-21-16,0 0 0,0 20 0,0 1 15,0 0-15,0 0 0,0 42 32,0 21-17,0-20-15,0-1 0,0 21 0,0-21 16,0 22-16,0-22 0,0 21 15,0 0-15,0-20 0,0 20 0,0-21 16,0 0-16,0 0 0,0 1 16,21-1-16,0 0 0,0-21 0,0 0 15,0 0-15,1 0 0,-1 0 0,0 0 16,21 0-16,-21 0 0,1-21 16,20 21-16,-21-21 0,0-1 0,22 1 15,-22 0-15,0-21 0,0 21 0,21-22 16,-20 22-16,-1-21 15,-21-1-15,0 1 0,21 0 0,-21-1 16,0 22-16,0-21 0,0 21 0,0 0 0,0-1 16,0 1-16,-21 21 15,0 0-15,21 21 16,0 1-16,0-1 0,0 0 16,0 0-16,0 0 0,0 22 15,0-22-15,0 0 0,0 0 0,21 21 16,0-20-16,-21-1 0,21 0 0,0 0 15,-21 0-15,21-21 0,-21 21 16,22 1-16,-22-1 0,21-21 0,-21 21 16,0 0-16,0 0 15,-21-21 32,-1 0-31,1 0-16,0-21 0,0 21 15,0 0-15,0 0 16,-1 0-16,1 0 16,21 21-1,0 0-15,0 1 16,0-1-16,0 0 16,21-21-16,-21 21 0,22-21 0,-1 0 15,0 21-15,0-21 16,0 0-16,0 0 0,1 0 15,20 0-15,-21 0 0,21-21 0,-20 21 16,20-21-16,0 0 0,1 21 0,-22-21 16,21-1-16,0 1 0,1 0 15,-22-21-15,21 21 0,1-22 0,-22 1 16,21 21-16,-21-22 0,0 1 0,1 0 16,-22-22-16,0 43 15,0 0-15,0 0 0,-22 42 31,1 0-31,21 0 0,-21 0 16,0 1-16,21-1 0,-21 0 16,21 21-16,0-21 0,0 1 0,0-1 15,0 0-15,0 0 0,0 0 16,21 0-16,0 1 0,-21-1 16,21-21-16,-21 21 0,0 0 0,21 0 15,-21 0-15,0 1 31,-21-22-31,0 21 0,0-21 16,0 21-16,-22-21 0,22 0 0,0 0 16,0 21-16,0-21 0,0 0 15,-1 0-15,1 0 0,0 0 16,21-21 15,0 0-31,0 0 16,21-1-16</inkml:trace>
  <inkml:trace contextRef="#ctx0" brushRef="#br0" timeOffset="37861.61">16531 11536 0,'0'0'0,"21"0"407,-21-21-392,21 21-15,-21-21 16,22-1 15,-1 22-15,-21 22 31,0-1-47,0 0 0,-21 0 15,21 21-15,-22-20 0,1 20 16,21 0-16,-21 1 0,21 20 0,-21-21 16,0 1-16,21 20 0,-21-20 15,-1 20-15,1-21 0,0 1 0,0 20 16,0-20-16,21-22 0,-21 21 0,-1 0 15,22-20-15,0-1 0,0 0 16,0 0-16,-21 0 0,21 0 16,0-42 15,0 0-15,0 0-16,0 0 0,0 0 0,21-22 15,-21 22-15,0-21 0,22-1 16,-1-20-16,0 21 0,0-22 0,-21 1 15,21 20-15,0-20 0,1-1 0,-1 1 16,0 20-16,0-20 0,0-1 16,0 22-16,1 0 0,-1-1 0,0 1 15,0 0-15,21 21 0,-20-1 16,-1 1-16,0 0 0,0 21 0,0 0 16,0 0-16,1 21 0,-1 0 0,0 1 15,0 20-15,-21 0 16,21-21-16,-21 22 0,21-1 0,-21 0 15,0 1-15,0-1 0,0 0 0,0 1 16,0-1-16,0 0 0,0 22 16,0-22-16,0 1 0,0-1 0,0 0 15,0-21-15,0 22 0,-21-1 0,21-21 16,0 0-16,0 22 0,0-22 16,0 0-16,0 0 0,0 0 15,0 1 1,0-44 15,0 1-31,0 0 16,0 0-16,0-21 15,-21 20-15,21 1 0,-21 0 0</inkml:trace>
  <inkml:trace contextRef="#ctx0" brushRef="#br0" timeOffset="38112.47">16446 11938 0,'22'0'31,"-1"0"-31,0 0 0,0-21 0,21 21 16,-20 0-16,-1 0 0,21-21 16,0 21-16,-20-21 0,-1 21 15,21 0-15,-21-22 0,0 22 0,22 0 16,-22 0-16,0 0 0,0 0 15,-21-21-15,21 21 0,1 0 16,-1 0 0,-21-21-1,21 21-15</inkml:trace>
  <inkml:trace contextRef="#ctx0" brushRef="#br0" timeOffset="39423.86">17822 11599 0,'0'0'0,"21"-21"16,1 21-16,-44 0 31,1 0-16,0 0-15,0 21 0,0-21 16,0 22-16,-1-22 0,22 21 16,-42 0-16,21 0 0,0 0 15,0 0-15,-1-21 0,1 22 0,21-1 16,-21 0-16,21 0 0,0 0 16,0 0-16,0 1 15,21-22 1,0 0-16,1 0 0,-1 0 15,0 0-15,0 0 0,0 0 16,0 0-16,1 0 0,-1 21 0,-21 0 16,21-21-16,-21 21 15,0 0-15,0 0 16,0 1-16,0-1 0,0 0 16,-21-21-16,21 21 0,0 0 0,-21 0 15,-1-21-15,22 22 0,-21-1 16,0-21-1,0 0 126</inkml:trace>
  <inkml:trace contextRef="#ctx0" brushRef="#br0" timeOffset="40500.18">14774 13737 0,'0'0'0,"0"-21"0,-42 21 16,21 0-16,0 0 16,-1 0-16,-20 0 0,21 0 0,0 0 15,0 21-15,-1-21 0,1 21 0,21 1 16,0-1-16,0 0 16,21-21-1,22 0 1,-22 0-16,0 21 0,0-21 0,22 0 15,-22 0-15,0 21 0,21-21 0,-21 21 16,1-21-16,-1 22 0,0-1 16,0 0-16,-21 0 0,0 0 0,0 0 15,0 1-15,0-1 0,-21 0 16,0 0-16,0 0 0,-1 0 0,-20 1 16,21-1-16,0-21 0,21 21 0,-21-21 15,-1 0-15,22-21 31,22 21-31,-1-21 16,-21-1-16,21 22 0,0-21 16,0 21-16,0 0 0,22 0 0,-22 0 15,0 0-15,0 0 0,-21 21 16,21 1-16,1 20 0,-22-21 0,0 21 16,0 1-16,0-1 0,0 0 0,0 1 15,-22-1-15,1 0 0,0 1 16,21-1-16,-21 0 0,0-20 0,0 20 15,-1-21-15,1 0 0,0 0 0,21 1 16,0-1-16,0 0 16</inkml:trace>
  <inkml:trace contextRef="#ctx0" brushRef="#br0" timeOffset="40812">14436 15028 0,'0'0'0,"0"22"0,0-1 16,21-21 0,0 0-16,21 0 0,-21 0 0,22 0 15,-1 0-15,0 0 0,22 0 16,-1 0-16,1 0 0,-1 0 15,1-21-15,21 21 0,-22-22 0,22 22 16,-22 0-16,22 0 0,-22-21 0,-20 21 16,-1 0-16,0 0 0,1 0 15,-22 0-15,0 0 0,-42 21 32,0 1-32,-22-22 0,1 21 15,21 0-15,-43-21 0,22 21 0,0 0 16,-22-21-16,1 21 0,-1 1 0,1-1 15,-1-21-15</inkml:trace>
  <inkml:trace contextRef="#ctx0" brushRef="#br0" timeOffset="41070.86">14584 15346 0,'0'0'0,"-43"0"0,1 21 15,21 0-15,0-21 0,21 21 16,21-21 0,0 0-16,21 0 0,1 0 0,-1 0 15,0 0-15,22 0 0,-1 0 16,1 0-16,21 0 0,-22-21 0,22 21 15,-1-21-15,1 21 0,0-21 16,-1 21-16,-20-21 0,-1 21 16,1 0-16,-1-21 0,-20 21 0,-1 0 0,-21 0 15,22 0-15,-22 0 0,-42 0 47,-1 21-47,-20-21 0,0 21 16,-1 0-16,1-21 0,0 21 0,-22-21 15,1 21-15,-22-21 0,22 22 0,-22-1 16</inkml:trace>
  <inkml:trace contextRef="#ctx0" brushRef="#br0" timeOffset="41296.73">14478 15706 0,'-21'21'0,"42"-42"16,-42 63-16,21-21 0,0 0 15,21-21 1,21 0-16,-21 0 0,22 0 0,-1 0 15,0 0-15,1 0 0,20 0 16,1 0-16,-1-21 0,1 21 0,20 0 16,-20-21-16,21 21 0,-22 0 0,22-21 15,-22 21-15,-20-21 0,20 21 16,-42 0-16,22 0 0,-22 0 0,0 0 16,0 0-16,-42 21 15,-21 0 1,20-21-16,-20 21 0</inkml:trace>
  <inkml:trace contextRef="#ctx0" brushRef="#br0" timeOffset="41777.46">14922 16531 0,'0'0'0,"22"0"15,-1 0 1,0 0-16,0 0 0,21 0 16,-20-21-16,-1 21 0,0 0 15,21-21-15,-21 21 0,1 0 0,-1 0 16,0 0-16,0 0 0,0 0 0,-21 21 31,0 0-31,-21 0 0,-21 1 16,21-1-16,-22 21 0,1-21 0,0 0 15,-1 22-15,1-1 0,0-21 16,20 22-16,-20-22 0,21 0 0,0 21 16,0-21-16,21 1 0,0-1 15,0 0-15,0 0 0,0 0 16,21 0-16,0 1 0,0-22 0,21 21 0,-20 0 16,20-21-16,-21 21 15,21 0-15,-20-21 0,20 21 0,-21-21 0,-21 22 16,0-1-16,21 0 15,-21 0-15,0 0 0,-21 0 16,0 1-16,0-22 0,0 21 0,-22 0 16,22-21-16,0 21 0,-21 0 15,20-21-15,1 0 0,-21 0 0,21 0 16,0 0-16,-22 0 0,22 0 16,0-21-16,0 0 0,0 0 0,21-22 15,-22 1-15</inkml:trace>
  <inkml:trace contextRef="#ctx0" brushRef="#br0" timeOffset="42656.41">17738 11726 0,'0'22'0,"0"-1"16,0 0-16,0 0 0,0 21 15,0-20-15,21 20 0,-21 0 16,21 1-16,-21-1 0,0 0 0,0 1 15,0-22-15,21 21 0,-21-21 0,0 22 16,0-22-16,0 0 0,0 0 16,0 0-16,21-21 31,-21-21-31,0 0 16,0 0-16,0 0 0,0-1 15,0 1-15</inkml:trace>
  <inkml:trace contextRef="#ctx0" brushRef="#br0" timeOffset="43072.79">17822 11197 0,'-21'0'15,"21"21"1,-21 1-16,21-1 16,0 0-16,-21 0 0,21 21 0,0-20 15,0-1-15,0 0 0,0 0 16,0 0-16,21-21 16,0 0-16,0 0 0,0-21 0,-21 0 15,22 21-15,-1-21 0,0-22 16,0 22-16,-21-21 0,21 21 15,-21 0-15,0-1 0,0 1 16,0 0-16,0-21 0,-21 21 16,0-1-16,0 22 0,0 0 15,-1 0 1,1 22-16,21-1 16,0 0-16,-21 0 0,21 21 15,0-20-15,0 20 0,0 0 0,0-21 16,0 22-16,0-1 0,21-21 15,0 22-15,-21-22 0,22 0 0,-1 0 16</inkml:trace>
  <inkml:trace contextRef="#ctx0" brushRef="#br0" timeOffset="43760.15">18351 11599 0,'0'22'15,"0"-1"-15,0 0 0,0 0 16,0 0-16,0 0 0,0 1 16,0-1-16,0 0 0,22 21 0,-22-21 15,0 22-15,0-22 0,0 21 16,0-21-16,0 22 0,0-22 0,0 0 16,0 21-16,0-20 0,0-1 15,0 0-15,-22-21 16,1 0-1,21-21 1,0 0-16,0-1 0,0-20 16,0 21-16,0-21 0,0-1 0,0 22 15,0-21-15,0-1 0,0 1 16,21 0-16,1-1 0,-1 22 0,0 0 16,21 0-16,-21 0 0,1 0 0,20 21 15,43 0 1,-64 21-16,0 0 0,21 0 0,-21 0 15,-21 0-15,22 22 0,-22-22 16,21 0-16,-21 21 0,0-20 0,0 41 16,0-21-16,0-20 0,0-1 15,-21 0-15,21 0 16,-22 0-16,1 0 0,0 1 16,21-44-1,0 1 1,0 0-16,21-64 15,0 43-15,1 0 0,-1-1 0,0 1 16,0 21-16,0-21 0,0-1 16,22 22-16,-22 0 0,0 0 0,0 21 15,22 0-15,-22 0 0,21 0 16,-21 0-16,0 21 0,22 0 16,-22 0-16,0 0 0,0 1 0,0-1 15,-21 21-15,0-21 0,0 22 0,0-22 16,0 21-16,0 0 0,0 1 15,0-22-15,0 21 0,-21-21 0,0 22 16,0-22-16,21 0 0,0 0 16,-21 0-16,21-42 31,21 0-31,-21 0 16,42 0-16</inkml:trace>
  <inkml:trace contextRef="#ctx0" brushRef="#br0" timeOffset="44092.1">19621 11578 0,'0'0'0,"0"-21"15,0 42 17,0 0-32,0 1 0,0 20 0,0-21 15,0 21-15,0 1 0,0-1 16,0 0-16,0 1 0,0 20 0,0 1 15,0-1-15,0 1 0,0-1 0,0 1 16,0-1-16,0 1 0,0-1 16,0 22-16,0-22 0,-21 22 0,21 0 15,-21-1-15,0-20 0,0 21 0,0-1 16,21-20-16,-22-1 16,1 1-16,21-1 0,0 1 0,0-22 15,0 0-15,0 1 0,-21-22 0,21 0 16,0 0-16,0-42 15,0 0 1,0 0-16,21-22 0,-21 22 0,0-21 16,21-22-16,1 22 0</inkml:trace>
  <inkml:trace contextRef="#ctx0" brushRef="#br0" timeOffset="44422.56">19579 12023 0,'0'0'15,"0"-64"-15,-21 22 0,21 0 0,0-1 16,0 1-16,0 21 0,0-22 0,0-20 16,21 42-16,-21 0 15,21-1-15,22 1 0,-22 0 0,21 21 16,22 0-16,-22 0 0,0 0 16,1 0-16,-22 21 0,21 0 15,-21 1-15,0-1 0,1 0 0,-22 0 16,0 0-16,0 0 0,0 22 15,0-22-15,0 0 0,-22 0 16,1 0-16,-21 22 0,21-22 0,-22 0 16,22 0-16,-21 0 0,21 1 15,-22-1-15,1-21 0,21 21 16,0-21-16,21-21 16,0 0-1,21-1-15,0-20 0,0 21 0,0-21 16,22 20-16,-22-20 0</inkml:trace>
  <inkml:trace contextRef="#ctx0" brushRef="#br0" timeOffset="44696.68">20235 10986 0,'0'-22'16,"0"44"-16,0-65 0,0 22 0,0 42 31,0 0-31,0 1 15,0 20-15,0 0 0,0 1 0,0 20 16,0 43 0,-21-43-16,21 1 0,0-1 0,0 1 0,-21-22 15,21 22-15,-21-22 0,21 22 16,0-22-16,0 0 0,0 1 0,0-22 16,0 21-16,0-21 0,0 0 15,21-21-15,0 22 0,0-22 16,22 0-16,-22 0 0,0-22 15,0 1-15,21 0 0,1-21 16</inkml:trace>
  <inkml:trace contextRef="#ctx0" brushRef="#br0" timeOffset="45708.53">20574 11705 0,'0'21'15,"0"1"-15,0-1 16,21-21 15,0 0-15,0 0-16,1 0 0,-1-21 15,0-1-15,0 22 0,21-42 16,-42 0-16,22 42 16,-22-21-16,0-1 0,0 1 15,0 0-15,0 0 0,-22 21 16,1 0-16,0 0 0,21 21 15,-21-21-15,0 21 0,0 0 16,-1 1-16,1-1 0,0 0 0,21 42 16,-21-41-16,21-1 15,0 0-15,0 0 0,0 0 16,0 0-16,0 1 0,0-1 0,21 0 0,0 0 16,0-21-16,22 0 15,-22 0-15,0 0 0,21 0 16,-20 0-16,62-21 0,-63 0 15,22 0-15,-22 21 0,0-22 0,21 1 16,-20 0-16,-1 0 0,-21 0 16,21 0-16,-21-1 0,21 1 15,-21 0-15,21 0 0,-21 0 0,0 0 16,0 42 15,0 0-31,0 0 16,0 0-16,0 0 0,0 1 0,-21-1 15,21 0-15,0 0 0,-21-21 0,21 21 16,0 0-16,-21 1 0,21-1 16,0 0-16,0 0 0,0 0 0,-21 0 15,-1 1 1,22-44 15,0 1-31,0 0 0,0 0 16,0-21-16,22 20 15,-1 1-15,-21-21 0,21 21 0,0-22 0,0 22 16,-21 0-16,43-42 16,-1 41-16,-21 22 15,0 0-15,0 0 0,1 0 0,-1 0 16,0 0-16,0 22 0,0-1 16,-21 0-16,21 0 0,-21 0 15,0 0-15,0 1 0,0 41 16,0-42-16,0 0 15,-21 1-15,21-1 0,-21 0 16,21 0-16,-21-21 0,0 21 16,21-42 15,0 0-31,0 0 0,0 0 16,21-1-16,0 1 0,0-21 15,0 21-15,1-22 0,20 22 0,-21-21 16,21 21-16,-20 0 0,20-1 0,-21 1 15,21 21-15,-20 0 0,-1 0 16,0 0-16,0 0 0,0 21 0,0 1 16,-21-1-16,0 0 0,0 0 15,0 0-15,0 0 0,0 1 16,-21-1-16,0 0 0,0 21 16,0-21-16,21 1 0,-21-22 15,21 21-15,-22 0 0,44-21 47,-1-21-47,0 0 0</inkml:trace>
  <inkml:trace contextRef="#ctx0" brushRef="#br0" timeOffset="46576.62">22077 11748 0,'0'0'0,"21"0"0,0 0 16,0 0-16,0 0 15,1-22-15,-1 22 0,0-21 16,0 21-16,0-21 0,0 21 16,1-21-16,-1 0 0,0 21 15,-21-21-15,0-1 0,21 1 0,-21 0 16,0 0-16,0 0 0,0 0 15,-21 21-15,0 0 0,0 0 16,-1 0-16,1 0 0,0 0 16,0 21-16,0-21 0,0 21 0,-1 0 15,-20 43-15,42-43 16,-21 21-16,21-21 16,-21 22-16,21-22 0,0 0 0,0 0 15,0 0-15,0 0 0,0 1 16,21-22-16,0 0 0,0 21 15,0-21-15,1 0 0,20 0 16,-21 0-16,0 0 0,0 0 0,1-21 16,20 21-16,-21-22 0,0 22 15,0-21-15,1 0 0,-1 21 16,0-21-16,0 0 0,-21 0 0,21-22 0,-21 22 16,21 0-16,-21-43 15,0 43-15,0-42 16,0 42-16,0-1 0,0 44 31,0-1-15,0 0-16,0 0 0,0 0 0,0 0 15,0 1-15,0 20 0,0-21 16,0 0-16,-21 0 0,21 1 0,-21-1 16,21 0-16,0 0 0,-21 0 15,21 0-15,-21 1 16,21-44 31,0 1-32,0 0-15,0 0 0,21-21 0,0 20 16,0 1-16,0-21 0,1 0 16,-1 20-16,21-20 0,22-21 15,-43 41-15,21 1 0,-21 21 0,22 0 16,-22 0-16,0 0 0,0 0 15,0 0-15,0 21 0,1-21 0,-22 43 16,0-22-16,0 0 0,0 0 0,0 0 16,0 22-16,0-22 0,0 0 15,-22 0-15,22 22 0,-21-22 0,21 0 16,-21 0-16,21 0 0,-21 0 16,21 1-16,0-1 15,0 0-15,0-42 31,21 21-31,0-21 0,0-1 16,-21 1-16,22 0 0</inkml:trace>
  <inkml:trace contextRef="#ctx0" brushRef="#br0" timeOffset="46871.45">23304 10922 0,'0'0'0,"0"-21"0,0 42 32,0 0-32,0 0 0,0 1 15,0 20-15,0 0 0,0 1 0,0-1 16,0 0-16,-21 1 0,21 20 16,0-21-16,-21 1 0,0-1 0,0 0 15,21 1-15,0-1 0,-21-21 0,-1 22 16,1-22-16,21 0 0,0 21 15,0-21-15,-21 1 0,21-1 16,-21 0-16,42-21 31,0-21-31,0 21 16,1-21-16</inkml:trace>
  <inkml:trace contextRef="#ctx0" brushRef="#br0" timeOffset="47264.23">23791 11345 0,'0'0'0,"-21"0"32,0 0-32,0 0 15,0 0-15,-1 22 0,1-1 16,0-21-16,-21 21 0,21 0 0,-1 0 16,1-21-16,0 21 0,0 1 15,21-1-15,0 0 0,0 0 16,0 0-16,21-21 15,0 0-15,0 21 16,1-21-16,-1 0 0,0 0 0,0 0 16,-21 22-16,21-22 0,0 21 15,-21 0-15,0 0 16,0 0-16,0 0 16,0 1-16,-21-22 0,0 21 15,0-21-15,0 21 0,0-21 16,-1 0-16,1 21 0,0-21 0,0 0 15,0 0-15,0 0 0,-1 21 0,1-21 16,0 0-16,0 0 16,0 0-1,21-21 1,0 0-16,0 0 16,21 0-16</inkml:trace>
  <inkml:trace contextRef="#ctx0" brushRef="#br0" timeOffset="47536.62">23199 11049 0,'0'0'0,"0"-21"31,21 21-31,21 0 0,-21-21 0,22 21 16,-1 0-16,0-21 0,22 21 15,-22-22-15,0 22 0,22 0 0,-22-21 16,22 0-16,-22 21 0,0 0 16,-20 0-16,20 0 0,-21-21 0,0 21 15,0 0-15,1 0 0,-44 0 47</inkml:trace>
  <inkml:trace contextRef="#ctx0" brushRef="#br0" timeOffset="48061.32">24955 10964 0,'0'-21'16,"0"0"0,0 42 15,-21 0-31,21 1 0,0 20 0,0-21 15,-21 43-15,0-22 0,0 21 16,21-20-16,0 20 0,-21-20 0,-1 20 16,22-21-16,-21 1 0,21-1 15,0-21-15,-21 22 0,21-22 16,-21 21-16,21-21 0,0 0 16,0 1-16,0-1 15,0-42 16</inkml:trace>
  <inkml:trace contextRef="#ctx0" brushRef="#br0" timeOffset="48316.17">24405 11705 0,'0'0'16,"-21"0"-16,-21 43 15,42-22-15,0 0 0,0 0 16,0 0-16,0 0 0,21-21 0,0 22 15,0-1-15,21-21 0,-20 21 16,20-21-16,0 0 0,1 0 0,20 0 16,-21 0-16,1 0 0,-1 0 0,22 0 15,-22-21-15,0 21 0,1-21 16,-1 21-16,-21-22 0,21 1 0,-20 21 16,-1-21-16,0 0 0,-21 0 0,21 0 15,-21-1-15,0 1 16,0 0-16,0 0 0,0 0 0,0 0 15,0-1-15,0 1 0,-21 0 16</inkml:trace>
  <inkml:trace contextRef="#ctx0" brushRef="#br0" timeOffset="48576.02">24596 11007 0,'21'-21'15,"0"-1"-15,0 22 0,43-21 16,-22 21-16,0 0 0,1-21 16,-1 21-16,0 0 0,1-21 0,-1 0 15,0 21-15,1 0 0,-22-21 16,21 21-16,0 0 0,-20 0 16,-1 0-16,0 0 0,0 0 15,-21 21 1,0 0-16,0 0 15,0 21-15,0-20 0,0 20 0,0-21 16,-21 21-16,21 1 0</inkml:trace>
  <inkml:trace contextRef="#ctx0" brushRef="#br0" timeOffset="48840.38">25506 11684 0,'0'0'0,"0"21"15,21-21 1,-21 21-16,0 1 16,21-1-16,-21 0 0,0 0 15,0 0-15,0 0 16,0 22-16,0-22 0,0 0 0,0 0 16,-21 0-16,21 1 0,0-1 0,-21 21 15,21-21-15,-21 0 0,21 1 16,0-1-16,0 0 0,0-42 31,21 0-15,0-1-16</inkml:trace>
  <inkml:trace contextRef="#ctx0" brushRef="#br0" timeOffset="49464.39">26204 11642 0,'-21'0'31,"0"21"-15,21 0 0,-21 0-1,0-21-15,-1 21 16,1-21 0,0 0-16,21-21 31,0 0-16,0 0-15,0 0 0,21 21 0,0-21 16,-21-1-16,22 22 16,-1 0-16,0 0 0,0 0 15,0 0-15,0 22 0,-21-1 16,0 0-16,0 0 0,0 0 16,0 0-16,0 1 0,0-1 0,-21 0 15,0 0-15,21 0 0,-42 0 0,42 1 16,-43-22-16,43 21 0,-21 0 15,0-21-15,42-21 32</inkml:trace>
  <inkml:trace contextRef="#ctx0" brushRef="#br0" timeOffset="49776.22">26839 10859 0,'0'0'0,"0"-22"0,0 44 31,0-1-31,0 0 0,0 0 0,0 0 16,0 0-16,0 22 0,-21-22 15,21 21-15,0 1 0,0-1 16,-21 0-16,21-21 0,-21 22 0,21-1 15,0 0-15,0 1 0,-21-22 0,21 21 16,-22-21-16,22 1 0,0-1 16,0 0-16,0 0 0,0 0 0,0 0 15,22-21 17</inkml:trace>
  <inkml:trace contextRef="#ctx0" brushRef="#br0" timeOffset="50024.07">26564 11663 0,'-21'0'16,"42"0"-16,-42 21 0,0-21 0,21 21 16,21-21-1,0 0-15,0 0 0,0 0 16,1 0-16,-1 0 0,0 0 15,21 0-15,-21 0 0,22 0 0,-22-21 16,0 21-16,21 0 0,-20 0 0,-1-21 16,0 21-16,0 0 0,0 0 0,0-21 15,-21 0-15,22 21 16,-22-22-16,21 1 16,-21 0-16,0 0 0,0 0 15,0 0-15</inkml:trace>
  <inkml:trace contextRef="#ctx0" brushRef="#br0" timeOffset="50277.31">26564 10901 0,'0'0'0,"-21"0"0,0-21 16,0 21-16,21-21 15,0-1-15,0 1 16,21 0-16,0 21 15,21 0-15,-21-21 0,1 21 0,20-21 16,-21 21-16,21 0 0,1-21 0,-22 21 16,21 0-16,-21 0 0,22 0 15,-22 0-15,0-22 0,0 22 0,0 0 16,1 0-16,-1 22 16,-21-1-1</inkml:trace>
  <inkml:trace contextRef="#ctx0" brushRef="#br0" timeOffset="50892.96">26966 11769 0,'0'0'15,"-21"21"1,42-21 0,0 0-16,1-21 0,-1 21 0,0-21 15,21 21-15,-21 0 0,1 0 16,-1 0-16,0 0 0,0 0 16,-21 21-16,21-21 0,-21 21 15,0 0-15,0 0 0,0 0 0,0 1 16,-21-1-16,0 0 0,0 21 15,-22-21-15,22 22 0,-21-22 0,21 21 16,-22-21-16,1 22 0,0-1 0,-1-21 16,1 22-16,0-1 0,-1-21 15,1 21-15,0-20 0,-1-1 0,22 0 16,-21 0-16,21 0 0,0-21 0,-1 0 16,1 0-16,21-21 31,0 0-31,0 0 0,21 0 15,1-1-15,41-20 16,-42 42-16,0-21 0,1 21 16,-1-21-16,0 21 0,0 0 15,0 0-15,0 0 0,-21 21 16,22-21-16,-1 21 16,-21 0-16,21-21 0,0 21 15,0-21-15,0 0 16,1 22-16,-1-22 15,0 0-15,0 0 0,21 0 0,-20 0 16,-1 0-16,21 0 0,-21-22 16,0 22-16,1 0 0,-1-21 0,0 0 15,0 21-15,0-21 0,0 0 16,1 0-16,-1 21 0,0-22 0,0 1 16,-21 0-16,0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27:41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7027 0,'0'0'0,"0"-42"16,0 21-16,0 0 0,0 0 15,0-1-15,0 1 0,-21 0 0,21 0 16,-21 0-16,-1 0 0,1 21 16,21-22-16,-21 22 0,0 0 15,0 0-15,0 0 0,-1 0 16,22 22-16,0-1 0,-21 21 15,21 0-15,0 1 0,0 20 16,0 22-16,0 0 0,0-1 16,0 22-16,0 0 0,0 0 0,0 0 15,0-1-15,0 22 0,0-21 16,0 0-16,0 0 0,0-21 16,0-1-16,0 1 0,0 0 0,0-1 15,0-20-15,0-1 0,0 1 16,-21-22-16,21 0 0,0 1 0,0-22 15,0 0-15,0 0 0,-21-21 16,0 0-16,0-21 16,21 0-16,0-21 0,0 20 15,0-20-15,0 0 16,0-22-16,0 22 0,0-22 0,0 1 16</inkml:trace>
  <inkml:trace contextRef="#ctx0" brushRef="#br0" timeOffset="951.32">3852 7027 0,'0'0'0,"-63"-63"16,42 63 0,-1 0-16,44 0 31,-1 0-16,0 0-15,21 0 0,1 0 16,-1 0-16,21 0 0,1 0 0,-1 0 16,22 0-16,0 0 0,21 0 15,-1 0-15,1 0 0,21-21 0,-21 21 16,42 0-16,0 0 0,1 0 16,-1-21-16,0 21 0,0 0 0,0 0 15,22-22-15,-22 22 0,0-21 16,21 21-16,-21-21 0,1 21 0,-22-21 15,0 21-15,0 0 0,0-21 16,0 21-16,-22-21 0,1 21 16,0-22-16,0 22 0,-21-21 15,-1 21-15,1 0 0,-22-21 0,1 21 16,-1 0-16,-20 0 0,-1 0 16,0 0-16,1 0 0,-22 0 0,0 0 15,0 0-15,0 0 0,1 21 16,-1 0-16,-21 1 0,0-1 15,0 0-15,0 21 0,0-21 16,0 22-16,0-1 0,0 0 0,0 1 16,21 20-16,-21 1 0,0-1 15,0 1-15,0-1 0,0 1 0,0-1 16,0 1-16,0-1 0,0 1 16,0-1-16,0 22 0,21-22 15,-21 22-15,21-21 0,0-1 0,-21 1 16,0-1-16,22 1 0,-1-1 0,-21 1 15,0-1-15,0 1 0,21-22 16,-21 21-16,0 1 0,0-22 0,0 22 16,0-22-16,0 0 0,0 22 0,0-22 15,-21 1-15,21-22 0,-21 21 16,-1 0-16,22-20 0,-21-1 0,0 0 16,21 0-16,-21 0 0,0 0 15,0 1-15,-1-22 0,1 21 16,0-21-16,0 0 0,0 21 15,0-21-15,-22 0 0,22 0 0,0 0 16,-21 0-16,20 0 0,-20 0 16,0 0-16,-22 0 0,1 0 0,-1 0 15,1 0-15,-22 0 0,0 0 0,1 0 16,-22 0-16,21 0 0,-148 0 16,128 0-16,-22 0 0,0 0 15,0 0-15,0-21 0,-22 21 16,22 0-16,0 0 0,-21-21 0,0 21 15,0 0-15,21 0 0,-21-22 0,21 22 16,0 0-16,-21 0 16,21 0-16,21 0 0,-21-21 0,21 21 15,0-21-15,0 21 0,22-21 16,20 21-16,1 0 0,20-21 0,1 0 16,0 21-16,20 0 0,1-22 15,0 22-15,21-21 0,0 0 31,21 21-15,0-21-16,-21 0 0,22 21 0,-1-21 16</inkml:trace>
  <inkml:trace contextRef="#ctx0" brushRef="#br0" timeOffset="1594.2">5080 8022 0,'0'0'16,"0"-21"-16,0-21 0,-21 21 16,0-1-16,-1 22 15,1 0-15,0 0 0,-21 0 0,21 0 16,-1 22-16,-20-1 0,21 21 15,0-21-15,-22 22 0,22-1 16,0 0-16,0 22 0,0-22 0,0 22 16,21-22-16,0 21 0,0-20 15,0-1-15,0 22 0,0-22 0,21 0 16,0 1-16,0-22 0,0 21 16,0-21-16,1 0 0,20 1 0,-21-1 15,21-21-15,-20 0 0,20 0 16,0 0-16,-21 0 0,22-21 0,-1-1 15,0 1-15,-20 0 0,20-21 16,0 21-16,1-22 0,-1 1 16,21 21-16,-20-22 0,-22 1 0,21 0 15,1-1-15,-1-20 0,-21 21 16,0-22-16,0 1 0,-21 20 0,0-20 16,0-1-16,0 22 0,0 0 15,0-1-15,0 1 0,-21 21 0,21 0 16,-21-1-16,0 22 15,21 22-15,-21-1 16,21 21-16,0 0 0,0 1 16,0 20-16,0-20 0,0 20 0,0 1 15,0-22-15,0 21 0,0-20 16,0 20-16,-21-20 0,21-1 16,0 0-16,0 1 0,0-22 0,0 21 15,0-21-15,0 0 0,0 1 16,21-1-16,0-21 0,0 21 15,0-21-15,0 0 0,1 0 16,-1 0-16,21-21 0,-21 21 0,22-21 16,-22-1-16,21 22 0,-21-21 15</inkml:trace>
  <inkml:trace contextRef="#ctx0" brushRef="#br0" timeOffset="2767.09">6244 8319 0,'0'0'0,"0"-43"0,0-20 15,0 42-15,0-1 0,0 1 0,0 0 16,-21 0-16,0 21 0,0 0 0,-1 0 16,1 0-16,0 0 0,0 0 15,0 0-15,0 21 0,-1 0 0,1 0 16,0 1-16,0 20 0,0 0 16,0-21-16,-1 22 0,22-1 0,0 22 15,0-22-15,0 0 16,0 1-16,0-22 0,0 0 0,0 21 15,0-21-15,22 1 0,-1-1 16,0-21-16,0 0 0,0 0 16,0 0-16,1 0 0,-1 0 0,0-21 15,0-1-15,0 22 0,0-21 16,1 0-16,-1-21 0,0 21 0,0-1 16,0-20-16,-21 21 0,0-21 15,0-1-15,21 22 0,-21-21 0,0 21 16,0-1-16,22-20 0,-22 21 15,0 0-15,0 42 32,0 0-32,0 0 15,0 0-15,0 1 0,0-1 16,0 0-16,0 21 0,0-21 16,0 1-16,0-1 0,0 0 0,0 0 15,21 0-15,0 0 0,-21 1 0,21-1 16,0-21-16,0 0 0,1 21 15,-1-21-15,21 0 0,-21 0 0,0 0 16,22-21-16,-1 21 0,-21-21 16,22-1-16,-22 1 0,21 0 0,-21 0 15,22 0-15,-22-22 0,0 22 16,21 0-16,-42-21 0,21 21 0,-21-22 16,22 22-16,-22 0 0,0 0 0,0 0 15,-22 21 16,1 0-31,21 21 0,0 0 16,0 0-16,-21 0 0,21 0 0,0 1 16,0-1-16,0 0 0,0 0 0,0 0 15,0 0-15,0 1 0,0-1 16,0 0-16,21 0 0,0 0 16,1-21-1,-22 21-15,-22-21 47,1 0-47,0 0 0,0-21 16,0 21-16,0 0 15,-1 0-15,1 0 16,0 0-16,0 0 16,21 21-1,0 1-15,0-1 16,21-21-16,0 0 15,0 0-15,1 0 0,-1 0 16,0 0-16,0 0 0,21 0 16,-20 0-16,20 0 15,-21-21-15,0-1 0,22 22 0,-22-21 0,0 0 16,21 0-16,-21 0 0,1 0 0,-1-1 16,0 1-16,-21-21 15,0 21-15,21 0 0,-21-1 0,0 1 16,0 0-16,0 0 0,0 0 15,-21 21 1,21 21-16,0 0 16,0 0-16,0 0 15,0 1-15,0-1 0,0 0 0,0 0 16,0 0-16,0 0 0,0 1 16,0-1-16,0 0 0,0 0 15,0 0-15,0 0 0,0 1 16,0-1-1,-21-21-15,0 0 16,21 21-16,-22-21 16,1 0-1,21-21 17,0 0-32,21 21 0,1-22 0,-1 1 15,0 0-15</inkml:trace>
  <inkml:trace contextRef="#ctx0" brushRef="#br0" timeOffset="3471.11">7451 8149 0,'0'0'0,"0"-42"15,0 0-15,0 20 0,0 1 16,0 0-16,0 42 31,0 22-31,0-22 16,0 0-16,0 21 0,0-21 0,0 22 15,0-1-15,0-21 0,0 22 16,0-22-16,0 21 0,0-21 0,0 22 16,0-22-16,0 0 0,0 0 0,0 0 15,0 0 1,0 1-16,0-44 31,0 1-15,0 0-16,0 0 0,0 0 0,0-22 15,0 22-15,0-21 0,0 0 16,0-1-16,21-20 0,-21 20 0,0 1 16,21 0-16,0-1 0,0 1 15,-21 21-15,21-21 0,1 20 0,-1 1 16,0 21-16,0 0 0,0 0 16,0 0-16,1 0 0,-1 0 0,0 0 15,0 21-15,-21 1 0,0-1 16,0 0-16,0 21 0,0-21 15,0 1-15,0 20 0,0-21 0,-21 0 16,0 22-16,0-22 0,-1 0 16,1 0-16,21 0 0,-21-21 0,0 21 15,0-21-15,42-21 32,0 0-32,0 21 15,22-21-15,-22 21 0,21-21 16,-21 21-16,22 0 0,-22 0 0,21 0 15,-21 0-15,22 0 0,-22 0 0,21 21 16,-21-21-16,0 21 16,1 0-16,-22 0 0,0 1 0,0-1 15,0 0-15,0 21 0,0-21 16,-22 1-16,1 20 0,0-21 0,0 0 16,-21 22-16,20-22 0,-20 0 0,0 0 15,21 0-15,-22 0 0,22 1 16,0-1-16,-21-21 0,20 21 0,1-21 15,0 0-15,0 0 0,0 0 0,0 0 16,-1 0-16,1 0 16,21-21-16,-21 0 0,0 21 15,21-22-15,-21 1 0</inkml:trace>
  <inkml:trace contextRef="#ctx0" brushRef="#br0" timeOffset="4170.72">3810 5419 0,'-21'-43'0,"-22"-62"15,22 62 1,0 1-16,21 0 0,0 20 0,-21 1 15,21-21-15,-21 21 16,21 42 0,0 0-16,21 21 15,0 22-15,0-1 0,22 1 16,-1-1-16,-21 22 0,21 0 16,1-1-16,-22 22 0,21-21 15,1 0-15,-1 20 0,-21-20 0,21 21 16,-20-21-16,20 20 0,-21-20 15,21 0-15,-20-1 0,-1-20 0,0-1 16,-21 1-16,21-22 0,-21 1 16,0-1-16,0-21 0,0 0 0,0 0 15,-21-42 1,0 0 0,0 0-16,-1-21 0,22-1 15,-21 1-15,0 0 0,0-22 16,0 1-16,0-22 0,-1 21 15,-20-20-15</inkml:trace>
  <inkml:trace contextRef="#ctx0" brushRef="#br0" timeOffset="4615.46">3768 5630 0,'0'0'0,"-22"-63"0,-20-1 0,21 22 16,0 0-16,0-1 0,-1 1 0,1 21 16,0 21-16,0 0 15,0 0 1,0 21-16,21 0 0,0 22 0,-22-22 15,22 21-15,-21 0 0,21 1 16,-21-1-16,21 22 16,0-22-16,0 0 0,0 1 0,0-22 15,0 0-15,0 0 0,0 0 16,0-42 0,21 0-16,0-21 15,-21 20-15,22-20 0,-1 0 16,-21-1-16,0 1 0,21 0 0,-21-22 15,21 22-15,-21-22 0,0 22 16,0-21-16,21 20 0,0 1 16,1 21-16,-22 0 0,21-1 0,21 22 15,-21 0-15,22 22 0,-22-1 16,21 0-16,0 0 0,22 21 16,-22 1-16,1-1 0,-1 0 15,0 1-15,1-1 0,20 0 0,-21 1 16,1-1-16,20 0 0,-20 1 15,-1-22-15,0 0 0,1 0 0,-22 0 16,21 1-16,-21-1 0,0-21 16,1 0-16,-1 0 0,-42 0 15,-1-21 1,1-1-16,-21 1 0</inkml:trace>
  <inkml:trace contextRef="#ctx0" brushRef="#br0" timeOffset="5303.07">1206 2053 0,'0'21'15,"-21"1"-15,21-1 16,0 21-16,0 0 0,-21 1 16,21 20-16,0 22 15,0-22-15,0 43 0,0-21 16,0 0-16,0 20 0,0-20 0,0 21 15,0-21-15,21 20 0,-21-20 16,0 0-16,0-1 0,21-20 16,-21-1-16,22 1 0,-22-22 15,0-21-15,21 22 0,-21-22 0,21-21 16,-21 21-16,21-21 16,-21-21-16,21 21 15,-21-21-15,0-22 0,0 22 0,0-21 16,0 0-16,21-22 0,-21 22 15,0-43-15</inkml:trace>
  <inkml:trace contextRef="#ctx0" brushRef="#br0" timeOffset="6103.15">1164 2413 0,'0'0'0,"-21"-63"0,21 20 0,0 22 0,0-21 15,0 21-15,0-1 0,0 1 16,0 0-16,21 21 15,0-21-15,0 21 0,43 0 16,-22 0-16,22-21 0,20 21 16,1 0-16,0-21 0,-1 21 0,22-22 15,0 1-15,21 21 0,21-21 16,0 21-16,1-21 0,-1 0 16,21 0-16,0 21 0,1-22 0,20 1 15,-20 0-15,20 0 0,-21 21 16,22-21-16,-22 0 0,1-1 15,-1 22-15,0-21 0,-21 0 0,-21 0 16,0 21-16,0-21 0,0 0 16,-21 21-16,-21-22 0,0 22 15,-22 0-15,1 0 0,-22 0 0,0 0 16,-21 0-16,1 0 0,-1 0 0,0 22 16,-21-1-16,21 0 0,-21 21 15,0-21-15,0 22 0,0-1 16,0 22-16,0-22 0,0 0 15,0 22-15,0-1 0,0 1 0,0-1 16,0 1-16,0 20 0,0-20 16,0 21-16,0-22 0,0 1 0,0-1 15,0 22-15,0-22 0,0 1 16,0-1-16,0 1 0,0-1 0,0 1 16,0-1-16,0 1 0,-21-22 0,21 22 15,-21-22-15,21 21 0,-21-20 16,21-1-16,0 0 0,-22-20 0,1 20 15,21 0-15,0-21 0,0 1 16,-21-1-16,21 0 0,-21 0 16,21 0-16,-21 0 0,0 1 0,-1-22 15,1 0-15,0 21 16,0-21-16,-21 21 0,20-21 0,-20 0 16,0 0-16,-22 0 0,22 0 15,-22 0-15,1 0 0,-22 0 0,1 0 16,-22 0-16,0 0 0,-21 0 15,0 0-15,-21 0 0,0 0 0,-1 0 16,1 21-16,-21-21 0,0 21 16,-1-21-16,22 0 0,-21 21 15,-1-21-15,1 0 0,0 0 0,-1 0 16,43 0-16,-21 0 0,21 0 16,21 0-16,1 0 0,20 0 15,0 0-15,22 0 0,-1 22 16,1-22-16,20 0 0,22 0 0,0 0 15,0 0-15,42-22 47,0 1-47</inkml:trace>
  <inkml:trace contextRef="#ctx0" brushRef="#br0" timeOffset="6686.81">2201 2921 0,'0'0'0,"-21"-42"0,-21 21 0,21-1 0,-1 1 16,1 0-16,-21 21 0,21 0 15,0 0-15,-1 0 0,1 21 16,0 0-16,0 1 0,0-1 0,0 21 15,-1 0-15,22 1 16,0 20-16,0 1 0,0 20 0,0-20 16,0-1-16,22 22 0,-1-21 15,0-1-15,0-21 0,0 22 16,0-22-16,22-21 0,-22 22 0,21-22 16,1 0-16,-1-21 0,0 0 15,1 0-15,-1 0 0,0 0 16,22-21-16,-22 0 0,0 0 0,1-22 15,-1 1-15,22 0 0,-22-1 16,0 1-16,1-22 0,-22 1 0,21-1 16,-21 22-16,0-21 15,-21-1-15,0 1 0,0 20 0,0-20 16,0 20-16,0 1 0,0 0 16,0 21-16,0-1 0,-21 1 0,0 21 15,21 21 1,0 1-16,0 20 15,0-21-15,0 21 0,0 1 0,0 20 16,0-20-16,0 20 0,0 1 16,21-22-16,-21 21 0,21-20 0,-21-1 15,0 0-15,0 1 0,22-1 16,-1-21-16,-21 0 0,0 1 0,21-1 16,0-21-16,0 0 0,0 0 15,1 0-15,-1 0 0,0 0 16,0 0-16,0-21 0,22-1 15,-22 1-15,0 0 0,21 0 0,1 0 16</inkml:trace>
  <inkml:trace contextRef="#ctx0" brushRef="#br0" timeOffset="7755.2">3471 3196 0,'0'0'0,"0"-21"0,0-21 0,0 21 16,0-1-16,-21 1 0,0 0 0,0 0 15,0 21-15,-1 0 0,1 0 16,0 0-16,0 0 0,0 21 0,0 0 15,-1 22-15,1-22 0,0 21 16,21 0-16,0 1 16,-21-1-16,21 0 0,0 1 0,0-1 15,0 0-15,0 1 0,0-22 16,0 0-16,0 0 0,0 0 0,21 1 16,0-22-16,0 0 0,1 0 15,-1 0-15,0-22 0,0 1 16,0 21-16,0-42 0,1 21 15,-1 0-15,0-22 0,0 22 0,-21-21 16,0-1-16,0 1 0,0 0 16,0 21-16,0-22 0,0 22 15,0-21-15,0 21 0,0-1 16,0 44 15,0-1-31,0 0 0,0 0 16,0 0-16,0 22 0,0-22 0,0 21 15,21-21-15,0 22 0,1-22 16,-22 0-16,21 0 0,0 0 0,0 0 16,0-21-16,0 0 0,1 0 15,-1 0-15,0 0 0,21 0 0,-21 0 16,1-21-16,20 0 0,-21 0 16,21 0-16,-20-22 0,-1 22 0,0-21 15,0 0-15,0 20 0,-21-20 16,0 21-16,0-21 0,0 20 15,0 1-15,0 0 0,0 0 16,0 42 0,0 0-16,-21 22 15,21-22-15,0 0 0,0 0 16,0 21-16,0-20 0,0-1 16,0 21-16,0-21 0,0 0 0,0 1 15,21-1-15,-21 0 16,21 0-16,-21-42 47,0 0-32,-21 21-15,21-21 0,-21 21 0,0 0 16,21-22-16,-21 22 0,0 0 16,-1 0-16,1 22 15,21-1 1,0 0-16,0 0 0,0 0 15,21 0-15,1-21 16,-1 0-16,0 0 0,0 0 16,21 0-16,-20 0 0,-1 0 15,21-21-15,-21 0 0,0 0 0,22 0 16,-1 0-16,-21-1 0,22-20 16,-1 21-16,-21-21 0,0 20 15,22-20-15,-22 0 0,-21 21 0,21-1 16,-21-20-16,0 21 0,0 0 15,0 0-15,0-1 0,-21 22 16,0 0-16,-1 0 16,22 22-16,-21-1 0,21 0 0,0 0 15,0 0-15,0 22 0,0-22 16,0 21-16,0-21 0,0 0 16,0 22-16,0-22 0,21 0 0,-21 0 15,0 22-15,0-22 0,0 0 16,22-21-16,-22 21 0,0 0 15,0 0-15,-22-21 16,1 0 0,0 0-16,0 0 0,21-21 15,0 0 1,0 0-16,21 0 0,0 0 16,0-1-16</inkml:trace>
  <inkml:trace contextRef="#ctx0" brushRef="#br0" timeOffset="8270.9">4784 2963 0,'0'-21'0,"0"42"0,0-63 0,0 21 15,0 0-15,0 42 32,0 0-32,-22 0 15,22 0-15,0 22 0,0-22 16,0 0-16,0 21 0,0 1 0,0-22 15,0 21-15,0 1 0,0-22 16,0 21-16,0-21 0,0 0 0,0 22 16,0-22-16,0 0 15,-21-21 17,21-21-32,0 0 15,0 0-15,0-22 0,0 1 0,0 21 16,0-22-16,0 1 0,0 0 15,0-22-15,0 22 0,0 0 0,0-22 16,21 22-16,1-1 0,-1 1 16,0 21-16,0 0 0,0 0 0,22-1 15,-22 22-15,21 0 0,-21 0 16,0 22-16,22-1 0,-22 0 0,0 0 16,0 0-16,0 22 0,-21-22 15,0 21-15,22 0 0,-22 1 16,0-22-16,0 21 0,0 1 15,0-1-15,0-21 0,0 21 0,0-20 16,0-1-16,0 21 0,0-21 16,0 0-16,-22-21 31,1-21-15,21 0-16,-21 21 0,0-21 15,0 0-15</inkml:trace>
  <inkml:trace contextRef="#ctx0" brushRef="#br0" timeOffset="8442.79">4699 3175 0,'21'-21'15,"0"21"1,0 0-16,22 0 0,-1-21 0,-21 0 16,22 21-16,-1-22 0,-21 22 15,21-21-15,-20 21 0,20-21 0,-21 21 16,0 0-16,0-21 0,1 21 15,-1-21-15</inkml:trace>
  <inkml:trace contextRef="#ctx0" brushRef="#br0" timeOffset="9004.07">6921 2223 0,'0'0'0,"0"-22"0,0-41 15,0 42-15,0 0 0,0-1 16,0 44 0,0 20-1,0-21-15,0 43 0,0-22 16,0 43-16,0-22 0,0 22 0,0-1 16,0 1-16,0 0 0,0 21 15,0-22-15,0 1 0,0 0 0,-21 20 16,0-41-16,0 21 0,0-22 15,0 1-15,21-22 0,0 0 0,0-21 16,0 1-16,0-1 0,21-42 31,-21-1-31,21-20 16,0 21-16,0-21 0,0-22 0,1 1 16,20-43-16</inkml:trace>
  <inkml:trace contextRef="#ctx0" brushRef="#br0" timeOffset="9645.18">6900 2201 0,'0'0'0,"-21"-42"0,21 21 0,0 0 15,0 0-15,0-1 16,42 1-16,-20 21 16,20-21-16,21 0 15,1 0-15,-1 0 0,1-1 0,21 1 16,20 0-16,-20 0 0,21 0 15,0 0-15,21-1 0,-21-20 0,-22 21 16,22 0-16,0 0 0,0-1 16,0 1-16,-1 0 0,1 21 15,-21-21-15,21 21 0,-22 0 0,1 0 16,-21 0-16,-1 0 0,-21 0 16,1 0-16,-1 0 0,-21 21 0,0 0 15,1 0-15,-22 1 0,0 20 16,0 0-16,0 1 0,0-1 15,0 21-15,-22-20 0,22 20 0,-21 1 16,21-1-16,0 1 0,0-1 0,0 22 16,0-22-16,0 1 15,0 21-15,0-22 0,0 1 0,0-1 16,0-21-16,0 22 0,0-22 0,21 22 16,-21-22-16,22 0 0,-22 1 15,21-1-15,-21 0 0,0 1 0,0-1 16,0 0-16,0-20 15,0-1-15,0 21 0,0-21 0,0 0 16,-21 1-16,-1-1 0,1 0 16,0-21-16,0 0 0,-64 21 15,43-21-15,-22 0 0,-20 21 0,-1-21 16,-21 0-16,0 0 16,1 21-16,-22-21 0,0 0 0,0 22 15,-22-22-15,1 0 0,21 0 16,0 21-16,21-21 0,1 0 0,20 0 15,0 0-15,1 0 0,-1 0 16,21 0-16,1 0 0,-1 0 0,22 0 16,0 0-16,-1 0 0,22 0 0,0 0 15,21-21-15,0-1 16,21 1-16,0 0 16,1 21-16,20-21 15,-21-21-15,21 20 0</inkml:trace>
  <inkml:trace contextRef="#ctx0" brushRef="#br0" timeOffset="9927">7789 2244 0,'0'-21'15,"0"42"-15,-21-42 0,0-1 0,0 22 16,0 0-16,-1 0 15,22 22-15,0-1 16,0 0-16,0 21 0,0 1 16,0-1-16,0 0 0,0 1 0,0 20 15,0-21-15,0 1 0,0-1 16,0 0-16,0 1 0,0-1 0,0-21 16,0 22-16,0-22 0,0 0 15,0 0-15,22-21 0</inkml:trace>
  <inkml:trace contextRef="#ctx0" brushRef="#br0" timeOffset="10170.86">7472 2985 0,'0'0'0,"-21"21"0,-1-21 0,22 21 15,0 0-15,-21 0 0,21 0 16,0 1-16,0-1 0,21-21 15,1 21-15,-1-21 0,0 0 0,21 21 16,-21-21-16,22 0 0,-22 0 16,21 0-16,1 0 0,-1 0 0,0-21 15,1 21-15,-22-21 0,21 0 16,0 21-16,1-22 0,-22 1 16,21 21-16,-21-21 0,1 0 0,-1 21 15,-21-21-15,0 0 16,0-1-16,0 1 0,0 0 15</inkml:trace>
  <inkml:trace contextRef="#ctx0" brushRef="#br0" timeOffset="10419.46">7451 2434 0,'0'0'0,"0"-21"0,0 0 0,0 0 16,0 0-16,0-1 0,0 1 15,21 0-15,0 21 0,0-21 0,21 0 16,-20 21-16,20-21 16,0 21-16,1 0 0,-1-22 0,0 1 15,1 21-15,-1 0 0,-21 0 16,21 0-16,-20-21 0,-1 21 0,0 0 16,0 0-16,0 0 15,-21 21-15,21-21 16,-21 21-16,0 1 0,22-1 15</inkml:trace>
  <inkml:trace contextRef="#ctx0" brushRef="#br0" timeOffset="10664.33">8509 2709 0,'0'0'0,"0"22"16,0-1-16,0 0 0,0 0 15,0 0-15,0 0 0,0 1 0,21-1 16,-21 21-16,0-21 0,21 22 16,-21-22-16,0 21 0,0-21 0,0 22 15,0-22-15,0 21 0,0-21 16,0 22-16,0-22 0,0 0 0,-21 0 16,21 0-16,-21 0 15</inkml:trace>
  <inkml:trace contextRef="#ctx0" brushRef="#br0" timeOffset="11135.06">10160 2096 0,'0'0'0,"0"-22"0,-21 22 16,21 22-1,0-1 1,0 0-16,0 21 0,0 1 0,0 20 16,0 1-16,0-1 0,0 1 15,0 20-15,0-20 0,-21 20 0,-1-20 16,22 21-16,-21-22 0,0 1 15,0-1-15,0-21 0,0 22 0,21-22 16,0 1-16,-22-1 0,22-21 16,0 0-16,0 0 0,0 1 0,0-44 31,0 1-31,22-21 0,-1 21 16,-21-22-16,21 1 0,0 21 15</inkml:trace>
  <inkml:trace contextRef="#ctx0" brushRef="#br0" timeOffset="11782.56">10054 2180 0,'0'-42'15,"0"84"-15,0-105 0,-21 42 0,21-22 16,0 22-16,0 0 0,21 0 16,0 21-16,22-21 0,-1-1 15,0 1-15,22 21 0,-1-21 0,1 0 16,20 0-16,-20 0 0,21-1 15,20 1-15,-20 0 0,0 0 16,21 0-16,-22 0 0,1-1 16,0 1-16,-22 0 0,22 21 0,-22-21 15,43 0-15,-64 21 16,1 0-16,-1 0 0,-21 0 16,22 0-16,-22 0 0,21 21 0,-21 0 15,0 0-15,1 0 16,-22 1-16,0 20 0,21-21 0,-21 21 0,0 1 15,0-1-15,0 0 0,0 22 16,0-22-16,0 1 0,0 20 0,0 1 16,0-1-16,0 1 0,0-22 15,-21 21-15,21 1 0,0-1 16,-22 1-16,1-1 0,21-20 0,-21 20 16,21-20-16,-21 20 0,21-21 15,0 1-15,0-1 0,0 0 0,0 1 16,0-1-16,0 0 0,0 1 15,0-1-15,0-21 0,0 22 0,0-22 16,21 0-16,-21 0 0,0 0 0,0 0 16,0 1-16,0-1 0,-21 0 15,21 0-15,-21-21 0,-22 0 16,22 21-16,-21-21 0,21 0 16,-43 0-16,22 0 0,-22 0 0,-20 21 15,-1-21-15,0 0 0,-20 0 16,-22 0-16,21 0 0,-21 0 15,21 0-15,0 0 0,0 0 0,22 22 16,-1-22-16,0 0 0,22 0 16,-1 0-16,1 0 0,-1 0 0,22 0 15,0 0-15,20 0 0,-20 0 0,21 0 16,21-22-16,0 1 16,0 0-16,0 0 15,21 0-15,0 0 0,22-22 16,-22 22-16</inkml:trace>
  <inkml:trace contextRef="#ctx0" brushRef="#br0" timeOffset="12071.39">10731 2286 0,'0'0'0,"-21"0"16,0 0-1,21 21-15,0 0 0,0 1 16,0 20-16,0 0 0,0 1 16,0-1-16,0 0 0,0 22 0,0-22 15,0 0-15,0 1 0,0-1 16,-21 0-16,21-20 0,0 20 16,0-21-16,0 0 0,0 22 15,0-22-15,0 0 0,0-42 47</inkml:trace>
  <inkml:trace contextRef="#ctx0" brushRef="#br0" timeOffset="12296.28">10456 3069 0,'0'0'0,"0"21"0,-21-21 0,21 22 16,0-1-16,0 0 15,0 0 1,21-21-16,0 0 0,1 0 0,-1 21 16,0-21-16,0 0 0,21 0 15,-20 0-15,20 0 0,-21 0 0,21 0 16,-20 0-16,-1-21 0,21 21 16,-21-21-16,0 21 0,1-21 0,-1 21 15,-21-21-15,0-1 0,21 1 16,-21 0-16,0-21 0,0 21 15</inkml:trace>
  <inkml:trace contextRef="#ctx0" brushRef="#br0" timeOffset="12511.15">10499 2540 0,'0'0'0,"-22"-21"0,1 21 0,0-21 0,21 0 16,0-1-16,0 1 15,0 0-15,21 0 0,0 0 0,1 21 16,-1-21-16,0-1 0,0 1 16,0 21-16,22-21 0,-22 0 0,0 21 15,21-21-15,-21 21 0,1 0 16,20 0-16,-21-21 0,0 21 16,0 0-16,1 0 0,-1 0 0,0 0 15</inkml:trace>
  <inkml:trace contextRef="#ctx0" brushRef="#br0" timeOffset="12943.39">11303 2815 0,'0'0'0,"-21"0"0,0 0 0,42 0 47,0 0-47,0 0 16,0 0-16,0 0 0,1 0 15,-1 0-15,0 0 0,0 0 0,-21 21 16,0 1-16,0-1 0,0 0 16,0 0-16,0 0 0,0 0 15,0 1-15,-21 20 0,0-21 16,0 0-16,-1 0 0,1 22 0,0-22 15,0 0-15,0 0 0,21 0 16,0 1-16,-21-1 16,42-21-1,0 0-15,0 0 16,0 0-16,0 0 0,22-21 0,-22-1 16,21 22-16,-21-21 0,22 0 15,-22 21-15,0-21 0,21 21 0,-20-21 16,-1 21-16,0-21 0,0 21 0,0 0 15</inkml:trace>
  <inkml:trace contextRef="#ctx0" brushRef="#br0" timeOffset="13543.05">8488 4106 0,'0'0'16,"0"-21"-16,-21 0 0,21 0 0,0 0 16,0-22-16,0 22 0,-22 0 0,22 0 15,-21 0-15,21 0 0,0-1 16,0 1-16,-21 0 0,21 0 15,0 0-15,-21 0 16,21 42 15,0 0-31,-21 0 0,21 21 0,0 1 16,0 20-16,0 22 0,0-22 0,0 22 16,0 21-16,0-21 0,0-1 15,-21 22-15,-1 0 0,1 106 16,0-107-16,21 1 0,-21 0 15,0 0-15,0 0 0,-1-22 0,1 22 16,0-21-16,0 21 0,0-22 0,21-20 16,0 21-16,-21-22 0,21-21 15,-22 22-15,22-22 0,0 1 16,0-22-16,0 0 0,0 0 0,0-42 31,0 0-31,0-22 0,0 22 16,0-42-16,0 20 0,0-20 0,0-1 15</inkml:trace>
  <inkml:trace contextRef="#ctx0" brushRef="#br0" timeOffset="14043.29">8297 4022 0,'0'0'0,"0"-43"0,21 1 16,-21 21-16,0-21 15,0 20-15,0 1 0,-21 21 16,0 0-16,0 0 16,0 21-16,21 1 0,-21 20 15,-1-21-15,1 21 0,0 22 0,0-22 16,-21 22-16,20-22 0,1 22 16,-21-22-16,21 0 0,-22 1 0,22-1 15,0-21-15,0 0 0,0 0 16,21 1-16,0-44 31,0 1-31,21 0 0,0 0 16,0-21-16,0 20 15,1-20-15,-1 0 0,21-1 0,-21-20 16,0 21-16,1-1 0,-1 1 0,0 0 16,0-1-16,0 22 0,0 0 15,1 0-15,-1 21 0,0 0 0,0 0 16,0 0-16,0 21 0,1 0 15,-1 0-15,0 22 0,0-22 0,0 21 16,0 0-16,1 1 0,-1-22 16,0 21-16,0 1 0,0-1 15,0-21-15,1 21 0,-1-20 0,-21 20 16,21-21-16,0 0 0,-21 0 0,21 1 16,-21-1-16,21 0 15,1-21-15,-1 0 16,0 0-16,0-21 0</inkml:trace>
  <inkml:trace contextRef="#ctx0" brushRef="#br0" timeOffset="14519.26">10435 3725 0,'0'0'0,"0"-21"16,0-21-1,0 63 1,0 0 0,0 0-16,-21 22 0,0-22 15,0 21-15,-1 1 0,22 20 0,-42 1 16,21 20-16,0-20 0,-22 20 0,1 1 15,0 0-15,-1-1 0,-20 1 16,21 0-16,-22-1 0,1 22 0,20-21 16,-20 21-16,20-22 0,1 1 15,0 0-15,-1-1 0,1 1 16,0 0-16,-22 105 0,22-126 16,21 20-16,-22 1 0,1 0 0,0-1 15,-1-20-15,-20 21 0,21-1 16,-1 1-16,1-22 0,0 1 0,-1-1 15,22 1-15,-21-22 0,21 22 16,21-43-16,-22 0 0,22-42 31,0 0-31,0 0 0,0-1 16,22-20-16,-22 21 0,21-21 16,0-1-16,-21 1 0,21 0 15,0-22-15,0 22 0</inkml:trace>
  <inkml:trace contextRef="#ctx0" brushRef="#br0" timeOffset="15319.32">10477 3598 0,'-21'22'16,"0"-22"0,0 21-16,0 0 0,-22 0 15,22 0-15,-21 0 0,21 1 0,-22-1 16,1 0-16,0 21 0,-1-21 15,1 1-15,0 20 0,-1-21 0,22 21 16,-21-20-16,21-1 0,0 0 16,-1 0-16,1-21 0,21 21 0,21-42 47,1 0-47,-1 0 15,21 0-15,-21-1 0,22 1 16,-22 0-16,21 0 0,-21 0 0,22 0 15,-22-1-15,21 1 0,0 0 16,-20 0-16,20 0 0,0 0 0,-21-1 16,1 1-16,-1 21 0,21-21 15,-21 0-15,0 21 0,-21-21 16,22 21-16,-1 21 16,0 0-1,-21 0-15,0 0 0,0 22 0,0-22 16,21 21-16,-21-21 15,21 22-15,-21-1 0,21-21 0,-21 22 16,0-1-16,22-21 0,-22 21 16,21-20-16,-21 20 0,0-21 0,0 0 15,21 0-15,-21 1 0,0-1 0,21 0 16,-21 0-16,0 0 16,0 0-1,21-21 1,-21-21-1,0 0 1,21 21-16</inkml:trace>
  <inkml:trace contextRef="#ctx0" brushRef="#br0" timeOffset="28175.45">15811 1016 0,'0'-21'32,"0"0"-17,0 0 1,0-1-16,0 1 16,0 0-16,0 0 15,22 0-15,-22 0 16,0-1-16,0 1 0,0 0 15,0 0 1,-22 21 0,1 0-16,0 0 15,0 0-15,0 0 0,0 21 0,-1 0 16,1 22-16,0-1 0,0 0 16,0 1-16,0-1 0,-1 21 0,1-20 15,21 20-15,0-20 0,-21-1 16,21 21-16,0-20 0,0-22 0,0 21 15,0 1-15,21-22 0,0 0 16,1 0-16,-1 0 0,0 0 0,21-21 16,-21 0-16,1 0 0,20 0 15,-21 0-15,21-21 0,1 21 0,-1-21 16,-21 0-16,22 0 0,-1-22 16,0 22-16,-21-21 0,22 21 15,-22-22-15,21 1 0,-21 0 16,1-22-16,-1 22 0,0-22 0,-21 22 15,0-21-15,21-1 0,-21 22 16,0-22-16,0 22 0,0 0 0,0-1 16,0 22-16,0-21 0,0 21 15,0-1-15,-21 22 16,21 22 0,-21-1-16,21 0 0,0 21 15,0 1-15,-21 20 0,21 1 16,0-1-16,0-21 0,0 22 15,0-1-15,0 1 0,0-22 0,0 1 16,0-1-16,0 0 0,21 1 16,-21-1-16,21-21 0,0 0 0,0 0 15,-21 1-15,21-1 0,1-21 16,-1 0-16,0 21 0,0-21 0,0 0 16,0 0-16,1 0 0,-1-21 15,0 0-15,0-1 0,0 1 0,0 0 16,1 0-16,-1 0 0,0-22 15,0 1-15,0 0 0,0 21 16,1-22-16,-1 1 0,0 0 16,0 20-16,0-20 0,0 21 0,22 0 15,-22 21-15,0 0 0,0 0 16,0 0-16,1 21 0,-22 0 16,0 0-16,0 0 15,0 1-15,0-1 0,0 0 0,0 0 16,21-21-16,-21 21 0,0 0 15,0 1 1,0-44 15,0 1-31,0 0 0,0 0 16,0 0-16,0 0 0,0-1 0,0 1 16,-21 0-16,-1 0 0,22 0 15,0 0-15,-21-1 0,0 22 16,0 0-16,0 0 15,0 22-15,-1-1 0,1 21 16,0-21-16,0 22 0,0-1 16,21 0-16,-43 1 0,22-22 0,0 21 15,0 0-15,21 1 0,-21-1 16,21-21-16,-21 22 0,21-22 0,0 0 16,0 0-16,0 0 0,0 0 15,21 1-15,0-22 0,0 0 16,0 0-16,0 0 15,1 0-15,20-22 0,-21 1 0,0 0 16,0 0-16,22 0 0,-22 0 16,0-22-16,21 22 0,-20-21 0,-1 21 15,0-22-15,-21 1 0,21 0 16,-21-1-16,21 1 0,-21 21 0,0 0 16,0-1-16,0 1 0,0 0 15,0 42 1,0 0-16,0 1 15,0 20-15,-21-21 16,21 21-16,-21-20 0,21 20 0,0-21 16,0 21-16,-21-20 0,21 20 15,0-21-15,0 0 0,0 0 0,0 1 16,0-1-16,0 0 0,21 0 16,0-21-16,0 0 0,0 0 0,1 0 15,20 0-15,-21 0 0,21-21 16,1 21-16,-1-21 0,0 0 0,-20-1 15,20 1-15,0-21 0,1 21 16,-1-22-16,-21 1 0,21 0 0,-20-1 16,-1 1-16,0 21 0,-21-21 15,0 20-15,21 1 0,-21-21 16,0 63 0,0 0-16,0 0 15,-21 1-15,21-1 0,-21 0 16,21 21-16,0-21 0,0 1 0,0 20 15,0-21-15,0 0 0,0 0 16,0 1-16,0-1 0,21 0 0,-21 0 16,21-21-16,-21 21 0,21 0 15,-21 1-15,-21-22 47,0 0-47,0-22 16,0 1-16,-1 0 15,1 21-15,0-21 0,0 21 0,-21 0 16,20 0-16,1 0 0,0 0 16,0 0-16,0 0 0,0 21 15,21 0-15,0 0 16,0 1-16,0-1 0,21 0 16,0 0-16,0-21 0,0 21 15,0-21-15,1 0 0,20 21 0,-21-21 16,21 0-16,1 0 0,-1 0 15,0 0-15,-20 0 0,20-21 0,0 0 16,1 0-16,-1 0 16,21 0-16,-20-1 0,-1 1 0,0 0 15,1-21-15,-1 21 0,0-22 16,22-41-16,-43 41 0,0 1 16,0 0-16,1-1 0,-22 1 15,21 21-15,-21 0 0,0-1 16,0 1-16,-21 42 15,-1 1-15,1-1 0,0 0 16,0 0-16,21 0 0,0 22 16,0-22-16,0 21 0,0-21 0,0 0 15,0 22-15,0-22 0,0 0 0,21 0 16,0 0-16,0 1 16,1-1-16,-1 0 0,0 0 15,-21 0-15,21-21 0,-21 21 16,-21-21-1,21 22-15,-42-22 16,20 21-16,1-21 0,0 0 16,-21 0-16,21 0 0,-1 21 0,-20-21 15,21 21-15,0-21 0,0 0 16,42 0 15,0-21-31,0 0 0,21 21 16,-20-21-16,20-1 15,0 1-15,1 0 0</inkml:trace>
  <inkml:trace contextRef="#ctx0" brushRef="#br0" timeOffset="28764.11">19113 783 0,'0'0'0,"0"-21"0,0 0 16,0 0-16,-21 21 0,21-21 0,-21 21 16,21 21-1,0 0 1,0 0-16,0 0 0,0 22 16,-21-1-16,21 0 0,0 1 0,0-1 15,-21 0-15,0 22 0,21-22 16,-22 0-16,1 1 0,0-1 0,21 0 15,-21 1-15,0-1 0,21-21 16,0 22-16,-21-22 0,21 0 0,0 0 16,0 0-16,0-42 31,0 0-15,0 0-16,21 0 0,-21-1 15,0-20-15,21 0 0,0-1 16,0 1-16,-21 0 0,21-22 0,1 1 15,-1 20-15,0-20 0,0 21 16,21-1-16,-20 1 0,20 21 0,0 0 16,-21-1-16,22 22 0,-1 0 15,-21 22-15,22-1 0,-22 0 0,21 0 16,-21 21-16,-21 1 0,0-1 16,0 0-16,0 1 0,0-1 0,0 0 15,0 1-15,0-1 0,-21 0 16,0 1-16,0-1 0,21-21 0,-21 22 15,-1-22-15,22 21 16,-21-21-16,21 0 0,0 1 0,0-1 16,0-42 15,0-1-15,0 1-16,0 0 0,0 0 0,0 0 15</inkml:trace>
  <inkml:trace contextRef="#ctx0" brushRef="#br0" timeOffset="28959.01">18965 1291 0,'0'0'0,"-21"0"15,0 21-15,42-21 32,0 0-32,0 0 0,22 0 0,-22-21 15,21 21-15,1-21 0,-1 21 16,-21-21-16,21 21 0,1-21 0,-22 0 15,21 21-15,-21-22 0,22 1 16,-22 21-16,0-21 0,0 0 0,0-21 16,1 20-16</inkml:trace>
  <inkml:trace contextRef="#ctx0" brushRef="#br0" timeOffset="29543.85">20362 635 0,'0'0'0,"21"-21"0,-21-21 16,0 20-16,0 1 15,0 0-15,0 0 16,-21 21-16,0 0 16,0 0-16,-21 0 0,20 0 0,-20 21 15,21-21-15,-21 21 16,20-21-16,1 21 0,0-21 0,21 22 15,0-1 1,21-21 0,-21 21-16,43-21 15,-22 0-15,0 21 0,0-21 0,21 21 16,-20 0-16,-1-21 0,0 22 16,-21-1-16,0 0 0,0 21 0,0-21 15,0 22-15,0-22 0,-21 21 16,0 1-16,-22-22 0,22 21 0,-21 0 15,-1-20-15,22-1 0,-21 0 16,21 0-16,0 0 0,-1 0 16,1-21-16,42-21 31,1 0-15,20 0-16,-21 21 0,0 0 0,0 0 15,1 0-15,-1 0 0,0 0 16,0 21-16,-21 0 15,0 0-15,0 22 0,0-22 16,-21 0-16,0 21 0,21-20 0,-21 20 16,-1-21-16,1 0 0,21 22 15,0-22-15,0 0 0,0 0 16,0 0-16,0 0 0,0 1 16,0-1-16,21-21 15,1 0-15,-1 0 16,0 0-16,0 0 0,0 0 0,22 21 15</inkml:trace>
  <inkml:trace contextRef="#ctx0" brushRef="#br0" timeOffset="29919.64">20002 2053 0,'0'0'0,"-42"21"0,0 1 0,-22-1 16,43-21-16,-21 0 15,84 0 17,-21 0-32,22 0 0,20 0 0,-21 0 15,22 0-15,-1-21 0,1-1 16,21 22-16,-22-21 0,1 21 0,20-21 15,-20 21-15,-1-21 0,1 21 16,-22-21-16,22 21 0,-22 0 16,0-21-16,-21 21 0,22 0 0,-22 0 15,0 0-15,0 0 0,-42 0 32,0 0-17,0 21-15,-22-21 0,1 21 0,0-21 16,-1 21-16,-20-21 0,-1 21 15</inkml:trace>
  <inkml:trace contextRef="#ctx0" brushRef="#br0" timeOffset="30174.11">19791 2350 0,'0'0'0,"-21"21"0,-1 0 0,1-21 0,21 21 16,21-21-1,1 0-15,20 0 0,0 0 0,1 0 16,-1 0-16,0 0 0,22-21 15,-1 21-15,1-21 0,-1 21 0,1-21 16,-1-1-16,1 22 0,-22-21 16,22 21-16,-22-21 0,0 21 0,1 0 15,-1-21-15,-21 21 0,0 0 0,0 0 16,1 0-16,-44 0 31,1 0-31,0 0 0,-21 0 0,-1 0 16,1 21-16,-21-21 0,20 21 15,-20 0-15</inkml:trace>
  <inkml:trace contextRef="#ctx0" brushRef="#br0" timeOffset="30390.98">19918 2561 0,'0'0'0,"-21"21"0,-1 1 0,1-22 16,21 21-16,21-21 16,1 0-16,20 0 15,-21 0-15,21 0 0,1-21 0,-1 21 16,0-22-16,1 1 0,-1 21 15,0-21-15,1 21 0,-1-21 16,0 21-16,-20 0 0,20-21 0,-21 21 16,0-21-16,0 21 0,1 0 15,-22 21 17,0 0-17</inkml:trace>
  <inkml:trace contextRef="#ctx0" brushRef="#br0" timeOffset="30907.2">20743 3048 0,'-42'21'15,"21"-21"-15,0 21 31,-1-21 48,1 22-79,0-1 0,0-21 15,0 21-15,0 0 0,-1 0 16,1 0-16,21 1 0,0-1 15,0 0-15,0 0 0,0 0 0,0 0 16,0 1-16,21-1 16,1-21-16,-22 21 0,21-21 0,0 0 15,0 21-15,0-21 0,0 0 0,-21 21 16,22 0 0,-22 1-16,0-1 0,0 0 15,-22-21-15,22 21 16,-21-21-16,0 21 0,0-21 0,0 21 15,0-21-15,21 22 0,-22-1 0,1-21 16,0 21-16,21 0 16,-21-21-1,21 21-15,-21-21 16,0 0 0,-1 0-1,1 0-15,21-21 16,0 0-16</inkml:trace>
  <inkml:trace contextRef="#ctx0" brushRef="#br0" timeOffset="32475.23">16764 5080 0,'21'-21'0,"-42"42"0,42-63 0,-21-1 0,21 22 16,0-21-16,-21 21 0,22-22 15,-22 1-15,0 21 0,21-21 16,-21-1-16,21 22 0,-21-21 0,0 21 16,0-22-16,0 22 0,0 0 0,0 0 15,0 0-15,0-1 0,0 44 32,0-1-32,0 0 0,-21 21 15,21 1-15,0-1 0,0 21 16,0 1-16,0-1 0,0 1 0,0-1 15,0 1-15,0-1 0,0 1 16,0-22-16,0 1 0,0 20 0,0-21 16,0-20-16,0 20 0,0-21 15,0 21-15,0-20 0,0-1 0,0 0 16,-21-21-16,-1 21 0,1-21 16,0 0-16,0 0 0,0 0 0,0 0 15,-1 0-15,1-21 0,-21 0 16,21 0-16,-22-1 0,22 1 15,-21 21-15,21-21 0,0 0 0,-1 0 16,1 0-16,0 21 0,21 21 31,0 0-31,21-21 0,-21 21 16,21 0-16,1 0 0,20 1 0,-21-22 16,0 21-16,0 0 0,22-21 15,-22 0-15,0 21 0,21-21 0,-20 0 16,20 0-16,0 0 0,-21-21 0,22 0 15,-1 0-15,-21-1 0,22 1 16,-22 0-16,21 0 0,-21 0 16,22-22-16,-22 22 0,-21-21 15,21 21-15,-21-22 0,0 1 0,0 0 16,0 21-16,0-22 0,0 22 16,21 21-1,-21 42-15,0-20 16,0-1-16,0 0 0,0 21 15,0-21-15,0 1 0,0 20 16,0-21-16,-21 0 0,0 22 0,21-22 16,0 0-16,-21 0 0,-1 0 15,22-42 17,0 0-17,22 0-15,-1 0 0,0-22 16,0 22-16,0-21 0,22-1 0,-22 1 15,0 0-15,21-1 0,-21 22 16,22 0-16,-22 0 0,21 0 0,-21 21 16,22 0-16,-22 21 0,0-21 15,0 21-15,-21 21 0,0-20 0,0 20 16,0-21-16,0 21 0,0 1 0,0-22 16,0 21-16,0 1 0,0-22 15,0 0-15,0 21 0,0-21 0,21-21 16,1 22-16,-1-1 15,0-21-15,0 0 0,0 0 0,0 0 16,1-21-16,20-1 0,-21 22 0,0-21 16,22-21-16,-22 21 0,0 0 15,21-22-15,-21 1 0,43-43 16,-43 43-16,0-22 0,0 1 16,1-1-16,-1 1 0,-21-1 0,0 22 15,0 0-15,0-1 0,0 1 16,0 21-16,0 0 0,0 42 15,0 21 1,0-21-16,0 22 0,0-1 0,0 22 16,-21-22-16,21 21 0,-22-20 15,1-1-15,21 22 0,0-22 16,0 0-16,-21-21 0,21 22 0,-21-1 16,21-21-16,0 0 0,0 1 15,0-1-15,0 0 0,0 0 0,21-21 47,0 0-47,0-21 0,-21 0 16,0 0-16,0-1 15,0 1-15</inkml:trace>
  <inkml:trace contextRef="#ctx0" brushRef="#br0" timeOffset="32663.11">17886 5144 0,'-21'-22'0,"42"44"0,-64-44 16,43 1-16,22 21 16,-1-21-16,21 21 15,-21-21-15,0 21 0,1 0 16,20 0-16,-21 0 0,21-21 16,-20 21-16,-1 0 0,21 0 15,-21 0-15,0-21 0,1 21 0,-1 0 0,0 0 16,0 0-16</inkml:trace>
  <inkml:trace contextRef="#ctx0" brushRef="#br0" timeOffset="33027.9">18351 5292 0,'0'0'16,"0"21"-16,0 0 0,0 0 0,22-21 31,-1 0-31,0 0 0,21-21 16,-21 21-16,1-21 0,-1 0 15,21 0-15,-21-1 0,22 1 16,-22-21-16,0 21 0,0 0 0,0-22 16,-21 22-16,21-21 0,-21 21 15,0-1-15,0 1 0,0 0 0,-21 21 16,0 0-16,0 0 16,0 21-16,0 0 0,-1 1 0,1-1 15,0 21-15,0-21 0,21 22 16,0-1-16,-21-21 0,21 21 0,0-20 15,0 20-15,0-21 0,0 0 0,0 0 16,0 1-16,21-1 0,0 0 16,0 0-16,0-21 0,22 21 15,-22-21-15,0 0 0,0 0 16,0 0-16,22 0 0,-22-21 16,0 21-16,0-21 0,0 0 0,1 0 15,-1-1-15,0 1 0,0 0 16</inkml:trace>
  <inkml:trace contextRef="#ctx0" brushRef="#br0" timeOffset="33347.24">18986 5144 0,'0'0'0,"0"-22"0,0 1 0,0 0 0,22 0 16,-1 0-16,0 0 0,0-1 0,0 22 15,0 0-15,1 0 0,-1 0 16,0 0-16,0 0 0,0 22 0,0-22 16,-21 21-16,22 0 0,-22 0 15,21 21-15,-21-20 0,0-1 16,0 0-16,0 21 0,0-21 0,0 1 15,0-1-15,-21 0 0,-1 0 16,22 0-16,-21 0 0,0-21 16,21-21 15,0 0-31,0 0 0,0 0 0,0 0 16,0-1-16,21-20 0,0 0 15,-21-1-15,0 22 0,22-21 0,-1 0 16,-21-1-16,21 22 0,0 0 15,-21 0-15,21 0 0,-21-1 0,21 22 16,1 0-16,-1 0 0,0 0 16,0 22-1,0-22-15</inkml:trace>
  <inkml:trace contextRef="#ctx0" brushRef="#br0" timeOffset="34911.53">19748 5059 0,'0'0'0,"22"0"0,-1 0 16,0 0-16,0-21 0,-21 0 0,21-1 16,0 1-16,1 0 0,-1 0 15,0-21-15,0 20 0,0-20 16,0 21-16,-21-21 0,0-1 0,22 22 16,-22-21-16,0 21 0,0-22 15,0 22-15,0-21 0,0 21 0,-22 21 16,1 0-1,0 0-15,21 21 0,-21 0 16,0 21-16,21 1 0,-21-1 0,-1 0 16,1 22-16,0-1 0,-21 22 15,21-22-15,-1 22 0,-20-21 0,21 20 16,0-20-16,-22 20 0,22-20 16,0 21-16,0-22 0,0 22 15,0-1-15,-1-20 0,1 21 0,21-22 16,0 1-16,-21-1 0,21 1 15,0-1-15,-21-21 0,21 22 0,0-22 16,0 1-16,0-1 0,0-21 0,0 0 16,0 0-16,0 1 0,21-22 15,0 0-15,0 0 0,1-22 0,-1 1 16,21 0-16,-21 0 0,22 0 0,-22-22 16,21 1-16,0 21 0,1-21 0,-22-1 15,21 1-15,-21 21 0,22-22 16,-22 1-16,-21 0 0,0-1 0,0 22 15,0-21-15,0 0 0,0-1 0,0 1 16,-21 0-16,0-1 0,-1 1 16,-20 0-16,21-1 0,-21 1 15,-1 21-15,1-22 0,0 22 16,-1 0-16,22 0 0,0 21 0,21-21 16,21 0-1,0 21-15,22 0 16,-22 0-16,21-22 0,0 1 0,1 21 15,-1-21-15,0 0 0,1 0 0,-1 0 16,0-1-16,1 1 0,-1-21 16,0 21-16,1-22 0,-1 22 0,-21-21 15,0 0-15,1 20 16,-1-20-16,-21 0 0,0-22 16,0 43-16,0 0 0,-21 0 0,-1 0 15,1 21-15,0 0 16,0 0-16,-21 0 0,20 0 0,1 21 15,0 0-15,0 0 0,-21 43 16,20-22-16,22-21 0,-21 21 16,21 1-16,0-22 0,0 0 15,0 21-15,0-20 0,0-1 0,21 0 16,1 0-16,-1-21 16,0 0-16,0 0 0,0 0 15,-21-21-15,21 0 0,1 21 16,-1-21-16,-21-1 0,21 1 0,0 0 15,-21-21-15,0 21 0,21-1 16,-21-20-16,21 21 0,-21 0 0,22 0 16,-22-1-16,21 22 15,-21 22-15,21-1 16,-21 21-16,0-21 16,21 0-16,-21 1 0,21-1 0,-21 0 15,0 0-15,21 0 0,1 0 0,-22 1 16,21-22-16,0 21 0,0-21 15,0 0-15,0 0 16,1 0-16,-1 0 0,0 0 0,0 0 16,0-21-16,0-1 0,1 22 15,-1-21-15,0 0 0,0 0 0,0 0 16,0-22-16,1 22 0,-1-21 16,0 21-16,0-22 0,21 1 0,-20 21 15,-1 0-15,-21 0 0,21-1 0,0 22 16,-21 22 15,0-1-31,0 0 16,0 0-1,21-21 1,0 0 0,-21-21-1,22 21-15,-22-21 0,0 0 16,0-1-16,0 1 15,0 0 1,-22 21 0,1 0-16,0 0 0,0 0 15,0 21-15,0 0 0,21 1 0,-22-1 16,1 21-16,0-21 0,21 22 16,-21-22-16,0 21 0,21 0 0,-21-20 15,21 20-15,0-21 16,0 0-16,0 0 0,0 1 0,21-1 15,0-21-15,0 21 0,0-21 0,0 0 16,1 0-16,-1 0 0,21 0 16,-21 0-16,0-21 0,22 0 0,-22 21 15,0-22-15,21 1 0,-20 0 0,-1-21 16,0 21-16,21-1 0,-21-20 16,-21 0-16,22 21 0,-1-43 15,-21 43-15,0-21 0,0 20 16,-21 22-1,21 22-15,-22-1 0,1 0 0,21 0 16,0 0-16,-21 22 16,0-22-16,21 21 0,-21-21 0,21 22 15,0-22-15,0 0 0,0 0 0,0 0 16,0 0-16,0 1 16,21-22-16,0 0 15,0 0-15,0 0 16,1-22-16,-1 1 0</inkml:trace>
  <inkml:trace contextRef="#ctx0" brushRef="#br0" timeOffset="35378.72">22479 4170 0,'0'0'0,"0"-21"16,0 0-16,0-1 0,0 1 15,0 42 1,-21 22-16,0-1 0,-1 0 16,1 1-16,21-1 0,-21 0 15,0 22-15,21-22 0,-21 1 16,0 20-16,-1-21 0,22 1 0,-21-1 15,0 0-15,21 1 0,0-22 0,0 21 16,0-21-16,0 1 16,0-1-16,0 0 0,0-42 31,0 0-15</inkml:trace>
  <inkml:trace contextRef="#ctx0" brushRef="#br0" timeOffset="35615.58">22034 4932 0,'0'0'0,"-21"21"0,21 0 0,-21 0 16,21 1-16,0-1 0,0 0 15,0 0-15,0 0 0,0 0 0,21-21 16,0 22-16,22-22 16,-22 0-16,21 0 0,-21 0 0,43 0 15,-22 0-15,1 0 0,-1 0 0,21-22 16,1 1-16,-22 0 0,22 21 15,-22-21-15,0 0 0,1 0 0,-1-1 16,-21 1-16,0-21 0,1 21 16,-22 0-16,0-22 0,0 22 0,0-21 15,0 21-15,-22-22 0,1 22 16,0-21-16,0 21 0</inkml:trace>
  <inkml:trace contextRef="#ctx0" brushRef="#br0" timeOffset="35840.33">22034 4255 0,'0'0'0,"0"-22"16,0 1-16,0-21 0,22 21 15,-1 0-15,0-22 0,0 22 16,21 0-16,1 0 0,-1 0 0,0-1 16,1 1-16,20 0 0,-20 0 0,-1 21 15,21-21-15,-20 21 0,-1 0 16,-21 0-16,22-21 0,-1 21 0,-21 0 15,0 0-15,0 0 0,1 0 16,-1 21-16,-21 0 0,21 0 16,-21 0-16,0 0 0,21 1 15</inkml:trace>
  <inkml:trace contextRef="#ctx0" brushRef="#br0" timeOffset="36095.19">23368 4445 0,'0'0'0,"0"21"16,0 0-16,0 1 15,0-1-15,0 0 0,0 21 16,0-21-16,0 22 0,0-22 0,0 21 16,0 1-16,0-1 15,0 0-15,0 1 0,0-1 0,0-21 16,0 21-16,0 1 0,0-22 0,0 0 15,0 0-15,-21 0 0,21 1 16,0-1-16,0 0 0,-21 0 16,21 0-16</inkml:trace>
  <inkml:trace contextRef="#ctx0" brushRef="#br0" timeOffset="36784.03">21336 5884 0,'0'0'0,"-21"0"0,21-21 0,0 0 0,-21 0 16,-1 21-16,1-21 0,0 21 15,0 0-15,0 0 16,0 0-16,-1 0 15,1 21-15,21 0 0,-21-21 0,21 21 16,-21-21-16,21 21 0,0 1 0,0-1 16,0 0-16,21 0 15,0-21-15,0 21 0,1 0 16,-1 1-16,0-1 0,0-21 16,21 21-16,-20 0 0,-1 0 15,0 0-15,-21 1 0,0-1 16,0 0-16,0 0 0,0 0 15,-21-21-15,0 21 0,-1-21 16,1 22-16,0-22 0,0 0 16,0 0-16,0 0 15,21-22-15,0 1 16,21 21 0,0 0-1,0 0-15,-21 21 16,21-21-16,-21 22 15,0-1-15,0 0 0,0 0 0,0 21 16,0-20-16,-21-1 0,0 21 16,0-21-16,0 0 0,21 1 0,-22 20 15,1-21-15,0 0 0,0 0 0,21 1 16,0-1-16,21-21 47,0 0-47</inkml:trace>
  <inkml:trace contextRef="#ctx0" brushRef="#br0" timeOffset="37067.12">20870 6837 0,'0'0'0,"-21"0"0,21 21 0,-21-21 0,21 21 16,21-21-16,0 0 15,22 0-15,-22 0 0,21 0 16,0 0-16,1 0 0,20 0 0,-20 0 16,20 0-16,1 0 0,-22 0 15,21-21-15,1 21 0,-22 0 16,22-21-16,-22 21 0,0 0 0,1 0 16,-22 0-16,0-21 0,0 21 15,-42 0 1,0 0-16,0 0 15,-22 0-15,1 0 0,0 21 16,-1-21-16,-20 21 0</inkml:trace>
  <inkml:trace contextRef="#ctx0" brushRef="#br0" timeOffset="37290.99">20722 7006 0,'0'0'0,"-63"21"16,41-21-16,-41 22 0,63-1 15,21-21 1,0 0-16,22 0 0,-1 0 0,0 0 0,1 0 15,20 0-15,1 0 0,-1 0 16,1 0-16,-1-21 0,22 21 16,-22 0-16,1-22 0,-1 22 0,1 0 15,-1-21-15,-20 21 0,-1 0 16,0 0-16,-21 0 0,1 0 0,-44 0 31,-20 0-31,21 0 16,-21 0-16,-1 21 0,1-21 0</inkml:trace>
  <inkml:trace contextRef="#ctx0" brushRef="#br0" timeOffset="37506.87">20659 7239 0,'0'0'0,"-22"0"0,1 21 16,0 0-16,21 1 16,21-22-16,0 0 15,1 0-15,20 0 0,0 0 0,1 0 16,20 0-16,-21 0 0,22-22 15,-22 22-15,22-21 0,-22 21 0,0-21 16,22 21-16,21-21 16,-64 21-16,21 0 0,-21-21 0,0 21 15,1 0-15,-44 21 16,1-21 0,0 21-16</inkml:trace>
  <inkml:trace contextRef="#ctx0" brushRef="#br0" timeOffset="37922.62">21103 7684 0,'0'0'0,"0"21"0,0 0 16,0 0-16,21 0 16,0-21-16,1 0 0,-1 0 15,0 0-15,0 0 16,0 0-16,0 0 0,-21 21 47,-21-21-47,0 22 15,0-22-15,0 21 0,0 0 0,-1-21 16,1 21-16,0 0 0,0-21 0,0 21 16,21 1-16,-21-22 0,21 21 15,0 0-15,0 0 0,21-21 16,0 21-16,0-21 0,0 0 0,0 21 15,1-21-15,-1 0 0,0 22 16,0-22-16,0 0 0,-21 21 16,0 0-16,0 0 15,0 0-15,-21 0 16,0-21-16,0 22 0,0-22 0,21 21 16,-22-21-16,1 0 0,0 0 0,0 21 15,0-21-15,0 0 16,-1 0-16,1 0 0,0 0 15</inkml:trace>
  <inkml:trace contextRef="#ctx0" brushRef="#br0" timeOffset="38389.36">17187 9271 0,'-21'0'16,"21"21"-1,0 0-15,0 1 0,0-1 16,0 0-16,-21 0 0,21 21 0,0-20 15,0 20-15,0-21 0,0 21 0,-21-20 16,21-1-16,-21 21 0,21-21 16,0 0-16,0 1 15,-22-44 17,22 1-32,0 0 0,0 0 0,0-21 15</inkml:trace>
  <inkml:trace contextRef="#ctx0" brushRef="#br0" timeOffset="38547.28">17081 9038 0,'0'0'0,"0"-42"0,0 21 15,0 0-15,-21-1 0,42 22 47,1 22-47,-1-22 16,0 21-16,0-21 0,0 21 15,0 0-15</inkml:trace>
  <inkml:trace contextRef="#ctx0" brushRef="#br0" timeOffset="39007.55">17759 9081 0,'0'21'16,"0"0"-16,0 0 0,0 0 15,0 22-15,0-22 0,0 0 0,0 21 16,0-21-16,0 1 0,-21 20 16,21-21-16,-22 0 0,22 22 0,-21-22 15,21 0-15,0 0 0,-21 0 0,0 0 16,21 1-16,-21-1 16,0-21-1,21-21-15,0-1 0,0-20 16,0 21-16,0 0 15,0-22-15,21 22 0,0-21 0,0 0 16,0-1-16,0 1 0,1 0 16,-1 20-16,21-20 0,-21 21 15,22 0-15,-22 0 0,21 21 0,0 0 16,1 0-16,-22 21 0,21 0 0,1 0 16,-22 0-16,0 22 0,0-22 15,0 21-15,0-21 0,-21 22 0,0-1 16,0-21-16,0 21 0,0-20 0,-21 20 15,0-21-15,21 21 0,-21-20 16,0-1-16,21 0 0,0 0 16,-21-21-16,21-21 15,0 0 1,21 0-16,-21-22 0,21 22 16,0-21-16,21-1 0</inkml:trace>
  <inkml:trace contextRef="#ctx0" brushRef="#br0" timeOffset="39243.42">18648 8657 0,'0'0'0,"0"-42"16,21 42-16,-21 21 15,0 21 1,0-20-16,0 20 0,0 0 16,0 1-16,0-1 0,-21 21 0,21-20 15,0 20-15,0-20 0,0-1 0,0 0 16,-21 1-16,21-1 15,-22 0-15,22-21 0,0 22 0,0-22 16,0 0-16,0 0 0,0 0 0,22-21 31,-1 0-31,0-21 16,-21 0-16,21 21 0,-21-21 0</inkml:trace>
  <inkml:trace contextRef="#ctx0" brushRef="#br0" timeOffset="39427.31">18478 9165 0,'0'0'0,"-21"0"16,21 21-1,21-21 1,1 0-16,-1 0 0,0 0 0,0 0 16,21 0-16,-20 0 0,-1 0 15,0-21-15,21 21 0,-21-21 0,1 21 16,-1-21-16,21 21 0,-21 0 0,0-21 15,1 21-15</inkml:trace>
  <inkml:trace contextRef="#ctx0" brushRef="#br0" timeOffset="39773.11">18986 9250 0,'0'21'0,"0"-42"0,22 42 15,-1-21 1,0 0-16,0 0 15,0-21-15,0 21 0,1-21 16,-22 0-16,21-1 0,0 22 0,-21-21 16,0 0-16,0 0 0,0 0 15,0 0-15,0-1 0,-21 22 32,0 0-32,-1 22 15,22-1-15,-21 0 0,0 0 0,21 21 0,0-20 16,0-1-16,0 42 15,0-42-15,0 1 0,0-1 16,0 21-16,0-21 0,0 0 16,0 1-16,21-1 0,0-21 15,1 0-15,-1 0 0,0 0 0,21 0 16,-21 0-16,1 0 0,-1 0 16,0-21-16,0 21 0,0-22 0,-21 1 15,21 0-15</inkml:trace>
  <inkml:trace contextRef="#ctx0" brushRef="#br0" timeOffset="40071.94">19452 9208 0,'0'0'0,"21"-43"0,-21 22 0,21 21 0,1-21 16,-1 21-16,0 0 0,0 0 15,0 0-15,0 21 16,1 0-16,-1-21 0,-21 21 16,0 1-16,21-1 0,-21 0 0,21 0 15,-21 0-15,0 0 0,0 1 0,0-1 16,0 21-16,0-21 15,0 0-15,0 1 0,0-1 0,-21-21 16,21-21 15,0-1-15,0 1-16,0 0 0,21 0 0,0-21 16,0 20-16,1-20 0,-1 0 15,0-1-15,0 22 0,0-21 0,0 0 16,1 20-16,-22 1 0,21-21 0,0 42 15,-21-21-15,21 0 0</inkml:trace>
  <inkml:trace contextRef="#ctx0" brushRef="#br0" timeOffset="40831.54">20341 9398 0,'0'0'0,"-63"21"16,41-21-16,1 21 15,42-21 16,1-21-31,-1 0 0,0 0 16,21 0-16,1 0 0,-1-1 16,0-20-16,1 21 0,-22-21 15,21 20-15,0-20 0,-20 0 0,-1 21 16,0-22-16,-21 1 0,21 0 0,-21 20 16,0-20-16,0 0 0,-21 21 15,0-1-15,0-20 0,-1 42 0,1-21 16,0 21-16,0 0 0,-21 0 0,20 21 15,1 0-15,0 0 0,-21 22 16,21 20-16,-1-20 0,1 20 0,0 1 16,0-1-16,0 1 0,21-1 15,-21 22-15,-1-22 0,22 22 16,0-22-16,-21 22 0,21-21 0,-21 20 16,21-20-16,0 20 0,0-20 15,0-1-15,0 1 0,0-1 0,0 1 16,0-1-16,0 1 0,0-1 0,0 1 15,21-22-15,0 22 0,1-22 0,-22 0 16,21 1-16,0-22 0,21 21 16,-21-21-16,1 1 0,-1-22 0,42 0 15,-42 0-15,22-22 0,-22 1 16,21 0-16,-21 0 0,22-21 16,20-22-16,-20 1 15,-22 20-15,0 1 0,0-22 0,0 22 16,-21 0-16,0-64 0,-21 64 15,0-22-15,0 22 0,-22-1 16,1 1-16,0 0 0,-1-1 0,1 1 16,0 21-16,-22 0 0,22 0 0,21-1 15,-22 1-15,1 21 16,21-21-16,42 0 16,0 21-1,0-21-15,22 21 0,-22-21 16,21 21-16,1-22 0,-1 1 0,21 0 15,-20-21-15,20 21 0,-20-1 16,20-20-16,-21 0 0,22 21 16,-22-22-16</inkml:trace>
  <inkml:trace contextRef="#ctx0" brushRef="#br0" timeOffset="41790.97">21209 9017 0,'0'-21'0,"0"42"0,0-63 0,-21 42 15,0 0-15,-1 0 0,1 0 16,21 21-16,-21 0 0,0 0 0,0 22 15,0-1-15,-1 0 0,22 1 0,0-1 16,0 0-16,-21 1 0,21-1 16,0 0-16,0-21 0,0 22 0,0-22 15,0 0-15,0 0 0,21 0 16,-21 1-16,22-22 0,-1 0 16,0 0-16,0 0 0,0-22 15,0 22-15,1-21 0,20 0 16,-42 0-16,21 0 0,0 0 0,0-22 15,1 22-15,-22 0 0,0-21 0,0 20 16,0-20-16,0 21 0,21 0 16,-21 0-16,0-1 0,21 1 0,0 21 15,0 21 1,-21 1-16,0-1 0,21 0 16,1 0-16,-22 0 0,21 0 0,0 1 15,-21-1-15,21-21 0,0 21 16,-21 0-16,21-21 0,1 0 15,-22 21-15,21-21 0,0 0 0,0 0 16,0 0-16,0 0 0,1 0 0,-1-21 16,0 0-16,0 21 0,0-21 15,0 0-15,22-1 0,-22-20 0,0 21 16,21 0-16,-20-22 0,-1 22 0,0-21 16,-21 21-16,21 0 0,-21-1 15,21 1-15,0 21 0,-21 21 31,0 1-31,0-1 16,0 0-16,0 0 16,22-21 15,-22-21-15,21 21-16,-21-21 0,21 0 15,-21-1-15,0 1 16,0 0-16,0 0 0,0 0 15,0 0 1,-21 21-16,0 0 0,-1 21 16,1 0-16,0 0 0,21 0 15,-21 0-15,0 22 0,0-22 16,21 21-16,-22-21 0,22 22 16,0-1-16,0-21 0,0 22 0,0-22 15,0 0-15,0 0 0,0 0 16,22 0-16,-22 1 0,21-1 0,0-21 15,0 0-15,21 0 0,-20 0 0,-1 0 16,21 0-16,0-21 0,-20 21 16,20-22-16,0 1 0,-21 0 0,22 0 15,-1 0-15,-21 0 0,22-22 0,-22 22 16,21-21-16,-21-1 0,0 1 16,1 21-16,-1-21 0,-21-1 15,0 1-15,0 21 0,0 0 0,0-1 16,0 1-16,-21 42 15,-1 1-15,22-1 16,-21 21-16,0-21 0,0 22 0,21-1 0,0 0 16,0-21-16,0 22 0,-21-22 15,21 21-15,0-21 0,0 1 0,0-1 16,0 0-16,21 0 0,0-21 16,0 0-16,0 0 15,22 0-15,-22 0 0,21 0 0,-21 0 16,22-21-16,-1 0 0,0 0 0</inkml:trace>
  <inkml:trace contextRef="#ctx0" brushRef="#br0" timeOffset="42047.82">23558 8297 0,'0'0'0,"0"-21"0,0 0 16,-21 21-1,21 21-15,-21 0 0,21 22 16,0-22-16,0 21 0,0 1 0,-21-1 16,21 0-16,0 1 0,-21-1 15,21 0-15,0 1 0,0-1 16,0-21-16,0 21 0,0 1 0,0-22 16,0 21-16,0-21 0,0 1 15,0-1-15,0 0 0,0 0 0,0 0 16</inkml:trace>
  <inkml:trace contextRef="#ctx0" brushRef="#br0" timeOffset="42259.71">23199 9208 0,'0'0'0,"-22"21"0,22 0 15,0 0 1,22-21-1,-1 0-15,0 0 0,0 0 0,21 0 16,-20 0-16,20 0 0,-21-21 0,21 21 16,-20-21-16,20 21 0,0-21 15,-21 21-15,22-22 0,-22 1 0,21 0 16,-21 0-16,1 0 0,-1 0 0,0-1 16,0 1-16,-21 0 0</inkml:trace>
  <inkml:trace contextRef="#ctx0" brushRef="#br0" timeOffset="42491.52">23410 8488 0,'-21'-21'16,"42"42"-16,-63-63 0,21 42 0,0-22 0,21 1 16,-22 0-16,22 0 15,0 0-15,0 0 0,22-1 16,-1 1-16,0 0 15,0 21-15,0 0 0,0-21 16,-21 0-16,22 21 0,-1 0 0,0 0 16,0 0-16,0-21 15,0 21-15,1 0 0,-1 0 0,0 0 16,0 0-16</inkml:trace>
  <inkml:trace contextRef="#ctx0" brushRef="#br0" timeOffset="42889.62">23982 8678 0,'0'0'0,"0"22"16,21-22 15,0 0-31,0 0 0,0 0 0,1 0 16,20 0-16,-21 0 0,0 0 15,-21 21-15,21-21 0,-21 21 16,22 0-16,-22 0 0,0 0 0,0 1 16,0 20-16,-22-21 0,1 21 0,0-20 15,-21 20-15,-1-21 0,1 21 16,0-20-16,-1 20 0,1-21 0,0 0 16,-1 22-16,1-22 0,21 0 15,0-21-15,0 21 0,21 0 0,-22-21 16,44 0-1,-1 0-15,0 0 0,21 0 0,-21 0 16,22 0-16,-1-21 16,0 0-16,22 21 0,-22-21 0,1 21 15,-1-21-15,-21 21 0,21 0 0,-20-22 16,20 1-16,-21 21 0,0 0 16,0 0-16</inkml:trace>
  <inkml:trace contextRef="#ctx0" brushRef="#br0" timeOffset="43204.44">22373 10139 0,'0'0'0,"-127"21"16,106 0-16,0-21 0,63 0 16,-21 0-1,22 0-15,-1 0 0,21 0 16,-20-21-16,20 21 0,1 0 0,63-21 16,-64 21-16,-20 0 0,20 0 15,-21-21-15,1 21 0,-1 0 16,0 0-16,1-21 0,-22 21 15,0 0-15,0-22 0,0 22 0</inkml:trace>
  <inkml:trace contextRef="#ctx0" brushRef="#br0" timeOffset="43443.31">22352 10308 0,'0'0'0,"-21"0"0,0 21 16,42-21 0,0 0-16,21-21 15,-21 21-15,22-21 0,-1 21 0,0-21 16,1 21-16,-1 0 0,0-21 0,1 21 16,-1 0-16,-21-21 0,0 21 15,22 0-15,-22 0 0,-21-22 16,21 22-16,0 0 15,-21-21-15,0 0 16</inkml:trace>
  <inkml:trace contextRef="#ctx0" brushRef="#br0" timeOffset="43939.02">23008 9948 0,'0'0'0,"0"-21"0,0 0 0,-21 21 16,0 0-16,0 0 15,-1 0-15,-20 0 0,21 21 0,-21-21 16,20 21-16,-20 1 0,0-1 0,-1 0 16,1 0-16,21 0 0,-21 0 15,20 1-15,1-1 0,0 0 0,0 0 16,21 0-16,0 0 0,0 1 16,42-1-16,-21-21 15,1 0-15,20 0 0,-21 21 16,21-21-16,1 21 0,-22-21 0,21 0 0,-21 21 15,22-21-15,-22 21 16,0-21-16,0 22 0,-21-1 16,0 0-16,0 0 0,0 0 15,0 0-15,-21 1 0,21-1 0,-42 0 16,21-21-16,-1 21 0,1 0 16,0 0-16,0-21 0,0 22 0,0-22 15,-1 0-15,22 21 47,22-21-47,-1 0 16,-21 21-16,21-21 0,-21 21 15,0 0-15,0 0 16,0 1-16,0-1 16,0 0-16,0 0 0,0 0 15,0 0-15,-21 1 16,0-22-1,-1 0-15,1 0 16</inkml:trace>
  <inkml:trace contextRef="#ctx0" brushRef="#br0" timeOffset="44162.89">22204 11134 0,'0'0'0,"21"0"15,0 0-15,21 0 16,-20 0-16,20-21 0,0 21 0,1-22 16,20 1-16,-21 21 0,1-21 15,20 0-15,-20 21 0,-1-21 0,21 0 16,-20 21-16,-1-22 0,0 22 0,-20 0 16,20 0-16,-21-21 0,0 21 15,0 0-15</inkml:trace>
  <inkml:trace contextRef="#ctx0" brushRef="#br0" timeOffset="44422.94">22288 11303 0,'0'21'15,"22"-21"-15,20 0 16,-21 0-16,0 0 0,22 0 15,-1-21-15,0 21 0,1-21 0,-1 21 16,0-21-16,22 0 0,-22 21 16,0-22-16,1 1 0,-1 21 0,0-21 15,1 21-15,-22 0 0,0-21 0,21 21 16,-20 0-16,-1 0 0,-42 21 31,-1-21-31,1 21 16,-21 0-16,21-21 0,-22 22 0,1-1 15</inkml:trace>
  <inkml:trace contextRef="#ctx0" brushRef="#br0" timeOffset="44607.84">22415 11557 0,'-21'0'0,"42"0"0,-42 21 15,42-21 16,1 0-31,-1 0 0,0 0 16,0-21-16,0 21 0,22-21 16,-22 21-16,0-21 0,0 21 0,0 0 15,0 0-15</inkml:trace>
  <inkml:trace contextRef="#ctx0" brushRef="#br0" timeOffset="45031.2">22542 11726 0,'0'0'0,"-21"22"16,21-1-16,-21-21 0,21 21 16,-21-21-16,21 21 15,0 0 1,0 0-16,0 1 15,0-1 1,-21 0-16,21 0 16,-21-21-16,-1 21 0,22 0 15,-21-21-15,21 22 0,0-1 16,0 0-16,0 0 16,0 0-16,0 0 15,21-21 1,-21 22-16,22-22 0,-22 21 0,21 0 15,-21 0-15,0 0 0,0 0 16,0 1-16,0-1 0,-21-21 0,-1 21 16,1 0-16,21 0 0,-21 0 15,0 1-15,21-1 0,0 0 16,-21-21-16,21 21 0,-21-21 0,-1 0 16,1 0-1,0 0 1,0 0-16</inkml:trace>
  <inkml:trace contextRef="#ctx0" brushRef="#br0" timeOffset="47924.61">11303 13272 0,'21'-22'0,"-42"44"0,63-65 0,-42 22 15,0 0-15,21 21 0,-21-21 16,0 0-16,0-1 0,0 1 16,0 0-16,-21 21 15,0 0-15,0 0 0,0 0 0,0 0 16,-1 21-16,-20 0 0,21 1 16,-21-1-16,20 0 0,-20 0 0,21 21 15,0 1-15,0-1 0,-1 0 0,22 22 16,0-1-16,-21 22 0,21-21 15,0-1-15,0 1 0,0-1 0,0 1 16,0-22-16,21 0 16,1 1-16,-1-1 0,0 0 0,21-21 15,-21 1-15,22-1 0,-1 0 16,0-21-16,-20 0 0,20 0 0,0 0 16,-21 0-16,22-21 0,-22 0 0,21-1 15,1 1-15,-22 0 0,21-21 16,0-1-16,1 1 0,-1 0 0,0-1 15,22-20-15,-22-1 0,1 1 16,-1-1-16,0 1 0,1-1 0,-22 1 16,0-1-16,0 1 0,0-1 15,-21 22-15,0-21 0,21 20 0,-21 1 16,0 0-16,0 20 0,0-20 16,0 21-16,-21 21 15,0 0-15,21 21 16,0 0-16,0 0 0,-21 22 15,0-1-15,0 22 0,21-22 0,-22 21 16,1 1-16,0-1 0,0 1 16,21 21-16,0-22 0,0 1 0,0-1 15,0 1-15,0-22 0,21 21 16,0-20-16,0-1 0,1-21 0,20 22 16,0-22-16,1 0 0,-1 0 0,21-21 15,-20 0-15,-1 0 16,22 0-16,-22 0 0,0 0 0,1-21 15,20 21-15,-21-21 0,1-22 16,-1 22-16,0 0 0,1-21 0,-1 21 16,0-22-16,1-20 0,-22 20 15,-21 1-15,0 0 0,0 21 16,0-22-16,-21 1 0,-22-22 16,22 43-16,0 0 0,-21 0 15,21 21-15,-1 0 0,-20 0 16,21 0-16,0 0 0,0 21 0,-1 0 15,-20 22-15,21-22 0,0 21 0,0 0 16,-1 1-16,22-1 0,-21 22 16,21-22-16,0 0 0,0 1 15,0-22-15,0 21 0,0-21 0,0 0 16,21 1-16,1-1 0,-1 0 16,0-21-16,0 0 0,0 0 0,0 0 15,1 0-15,-1 0 0,21 0 0,-21 0 16,0-21-16,1 0 0,-1-1 15,21 1-15,-21 0 0,0-21 0,1 21 16,-22-22-16,21 22 0,-21-21 16,21-1-16,-21 1 0,0 0 15,0-1-15,0 1 0,0 21 0,0-21 16,0 20-16,0 1 0,-21 0 16,21 0-16,0 42 31,0 21-31,0-20 0,0 20 0,0 0 15,0-21-15,0 22 0,0-1 16,0 0-16,0 1 0,0-22 0,0 21 16,0-21-16,21 1 0,0-1 0,-21 0 15,21 0-15,0 0 0,1-21 16,-1 0-16,21 0 0,-21 0 0,22 0 16,-22 0-16,21-21 0,0 0 15,1 0-15,-22 0 0,21-22 16,1 22-16,-22-21 0,21 21 0,-21-22 15,0 1-15,1 0 0,-1-1 16,-21 22-16,0-21 0,0-1 0,0 22 16,0 0-16,0 0 0,0 42 31,0 0-31,-21 0 16,21 22-16,-22-22 0,22 21 0,0-21 15,0 22-15,0-1 0,0-21 0,0 0 16,0 22-16,0-22 0,22 0 15,-1 0-15,-21 0 0,0 1 0,21-1 16,-21 0-16,21-21 16,-21 21-16,-21-42 47,0 0-47,0 21 15,-1-21-15,1-1 0,0 1 16,0 0-16,0 21 0,0-21 15,21 42 17,0 0-32,0 0 15,0 1-15,21-1 16,-21 0-16,21-21 0,0 21 16,0 0-16,0 0 0,1 1 15,-1-22-15,0 21 0,0-21 16,0 0-16,0 0 0,1 0 0,-1 0 15,0 0-15,0 0 0,43 0 16,-43 0-16,21-21 0,-21-1 16,22 1-16,-1 0 0,-21 0 0,21 0 15,1-22-15,-22 22 0,21-21 16,-21 0-16,1-1 0,20 22 16,-42-21-16,21-1 0,-21 1 15,21 0-15,-21-1 0,0 22 0,0-21 16,0 21-16,-21 0 0,0 21 15,0 0 1,0 0-16,21 21 0,-22 0 16,22 0-16,0 21 0,0-20 15,0 20-15,0-21 0,0 0 0,0 22 16,22-22-16,-1 0 0,0 21 16,-21-21-16,21 1 0,0-1 0,0 0 15,-21 0-15,22 0 0,-22 0 16,21-21-16,-21 22 0,0-1 15,0 0 1,-21-21-16,-1 0 16,1 0-16,-21 0 0,21 0 15,0 0-15,-22 21 0,22-21 0,0 0 16,0 0-16,0 0 0,-22 0 16,22 0-16,0 0 0,21-21 15,0 0 1,0 0-16,21 21 0,0-22 15</inkml:trace>
  <inkml:trace contextRef="#ctx0" brushRef="#br0" timeOffset="48107.1">15642 13462 0,'0'0'0,"-42"0"0,-1 0 0,-20 0 16</inkml:trace>
  <inkml:trace contextRef="#ctx0" brushRef="#br0" timeOffset="48995.18">15049 13102 0,'0'0'0,"0"-21"15,0 42 17,0 0-32,0 1 0,0-1 15,0 21-15,0 0 16,0-20-16,22 20 0,-22 0 0,21 1 16,-21 20-16,0-21 0,0 1 15,0-1-15,0 0 0,0 1 0,0-1 16,0-21-16,0 22 0,0-22 15,0 0-15,0 0 0,0 0 0,0 0 16,0-42 15,0 0-31,0 0 0,0-21 16,0 20-16,0-20 16,-21 0-16,21-1 0,0 1 0,0 0 15,0-1-15,0-20 0,0 21 0,21-22 16,0 22-16,0-1 0,0 1 15,0 0-15,1-1 0,20 22 0,-21 0 16,21 21-16,-20 0 0,62 0 16,-63 0-16,22 21 0,-22 0 15,0 1-15,0-1 0,-21 0 16,0 64 0,0-22-16,-21-42 0,0 0 15,0 1-15,0-1 0,-1 0 16,1 0-16,-21 0 0,21 0 0,0-21 15,-1 0-15,1 0 16,21-21 0,0 0-16,21 0 15,22 0-15,-22 21 0,21-21 0,43-1 16,-43 22-16,1-21 16,-1 21-16,0 0 0,22 0 15,-22 21-15,0 1 0,-20-1 16,20 0-16,-21 0 0,-21 0 15,0 22-15,0-22 0,0 21 0,0-21 16,0 22-16,-21-22 0,0 21 16,-43 22-16,43-43 0,0 0 15,-21 0-15,-1 0 0,22 0 0,-21-21 16,-1 22-16,-41-22 16,63 0-16,-22 0 0,22 0 0,-21 0 15,-1 0-15,22 0 16,0 0-16,0 0 0,21-22 0,-21 22 15,21-21 32,21 21-31,0 0-16,0-21 16</inkml:trace>
  <inkml:trace contextRef="#ctx0" brushRef="#br0" timeOffset="52922.3">16764 13758 0,'0'22'16,"0"-1"31,0 0-1,21-42 1,0 21-47,-21-21 16,21 21-16,1-22 0,-22 1 0,21 21 16,0-21-16,-21 0 0,21 0 15,0 0-15,0-1 0,-21 1 16,22 0-16,-1-21 0,0 21 0,-21-43 15,21 43-15,-21-21 0,0 20 16,0 1-16,0 0 16,0 0-16,0 0 0,0 0 0,0-1 15,-21 22-15,-21 0 16,20 0-16,1 22 16,0-22-16,0 21 0,0 0 0,0 0 15,21 21-15,0-20 0,-22 20 16,22 0-16,0 1 0,0-1 0,0-21 15,0 21-15,0 1 0,0-1 16,22-21-16,-22 22 0,21-22 0,0 0 16,0 0-16,-21 0 0,21-21 15,0 21-15,1-21 16,-1 0-16,0 0 0,0 0 16,0 0-16,0-21 0,1 21 15,-1-21-15,0 0 0,0 0 0,0-22 16,0 22-16,22-21 0,-22 21 15,0-22-15,0 1 0,22 0 0,-22-1 16,0 22-16,21-21 0,-21 21 16,22 0-16,-22-1 0,0 1 0,0 21 15,0 0-15,1 0 0,-1 0 0,21 21 16,-42 1-16,0-1 16,0 0-16,0 21 0,0-21 0,0 22 15,0-1-15,0-21 0,0 22 16,0-1-16,-21-21 0,0 21 15,0-20-15,21 20 0,-22-21 0,1 0 16,21 0-16,0-42 31,0 0-15,0 0-16,0 0 0,0 0 0,21-1 16,1-20-16,-22 21 0,21-21 15,0-1-15,0 1 0,0 0 16,0-1-16,-21 1 0,22 21 0,-1-22 0,0 22 15,-21 0-15,0 0 16,21 0-16,-21 42 31,0 21-31,0-21 16,0 1-16,0-1 0,0 21 0,-21-21 16,21 22-16,-21-1 0,21-21 15,0 21-15,0 1 0,0-22 0,0 21 16,0-21-16,0 1 0,0-1 15,21 0-15,0 0 0,-21 0 0,21-21 16,0 21-16,22-21 0,-22 0 0,21 0 16,-21 0-16,22 0 0,-1 0 15,0-21-15,1 0 0,-1 0 16,0 0-16,1 0 0,-1-1 16,0-20-16,1 0 0,-1 21 0,-21-22 15,22 1-15,-22 0 0,0-22 0,-21 22 16,0-1-16,0 1 0,0 0 15,0-22-15,0 22 0,0 0 0,0-1 16,0 1-16,0 0 0,0-1 16,0 1-16,0 21 0,0 0 0,-21-1 15,0 22 1,-1 22 0,22-1-16,-21 0 0,21 21 15,-21 1-15,21-1 0,-21 0 16,21 1-16,0-1 0,0 0 0,-21 1 0,21-1 15,0 0-15,-21 1 16,21-1-16,0 0 0,0 1 0,0-22 16,0 21-16,21 0 0,0-20 15,-21-1-15,21 21 0,0-21 0,0 0 16,22-21-16,-22 22 0,0-22 0,21 0 16,-20 0-16,20 0 0,-21 0 15,21 0-15,-20 0 0,20-22 0,-21 1 16,21 0-16,-20 0 0,-1 0 15,0 0-15,0-22 0,0 22 16,-21-21-16,0 21 0,21-22 0,-21 22 16,0-21-16,0 21 0,0-1 15,0 1-15,0 0 0,-21 21 32,0 0-32,0 0 0,0 21 15,21 0-15,-21 22 0,21-22 0,-22 0 16,22 21-16,-21-20 0,21-1 15,0 21-15,0-21 0,0 0 0,0 22 16,0-22-16,21 0 0,1-21 16,-22 21-16,21 0 0,0-21 15,0 0-15,0 0 0,0 0 0,22 0 16,-22 0-16,21 0 0,1-21 16,-22 21-16,21-21 0,0 0 0,-20 0 15,20 0-15,-21-22 0,0 22 16,22 0-16,-22-21 0,0 20 0,-21-20 15,21 21-15,0 0 0,-21 0 0,0-1 16,0 44 15,0-1-31,0 0 16,0 0-16,0 21 0,0-20 0,0-1 16,0 0-16,-21 21 0,0-21 0,21 1 15,-21-1-15,21 0 16,0 0-16,0 0 0,-21 0 0,21 1 15,21-44 32,0 1-47,-21-21 0,21 21 16,0 0-16,22-22 0,-22 1 0,0 21 16,0-22-16,0 22 0,0 0 15,22 0-15,-22 0 0,0 21 0,0 0 16,0 0-16,1 0 0,-1 21 15,-21 0 1,21 0-16,0 0 0,-21 1 16,21-1-16,0 0 0,-21 0 0,22 0 15,-1-21-15,-21 21 0,21 1 16,0-22-16,0 21 0,0-21 0,1 0 16,-1 0-16,0 0 0,0 0 15,0 0-15,0 0 16,1 0-16,-1-21 0,0-1 0,0 1 15,0 0-15,-21 0 0,43 0 16,-22-22-16,0 22 0,0-21 0,0 21 16,22-22-16,-22 22 0,0 0 15,0 0-15,0 21 0,0-21 16,1 21-16,-1 0 0,0 21 16,-21 0-16,0 0 15,0 0-15,0 1 16,0-1-16,0 0 0,21 0 15,-21 0-15,21-21 16,0 0-16,1 0 16,-1 0-1,0 0-15,-21-21 16,0 0-16,0 0 16,0 0-16,0-1 0,0 1 15,-21 21-15,0-21 16,-1 21-16,1 0 0,0-21 0,0 21 15,0 0-15,0 0 0,-1 0 16,1 0-16,0 21 0,0-21 0,-21 21 16,20 0-16,1 1 0,-21-1 0,21 0 15,0 0-15,-1 21 0,1-20 16,0-1-16,21 21 0,0-21 0,-21 22 16,21-22-16,0 0 0,0 0 0,0 0 15,0 0-15,0 1 0,0-1 16,0 0-16,21-21 0,0 21 15,0-21-15,1 0 16,-1 0-16,0 0 0,0-21 16,0 0-16,0 21 0,1-21 0,-1-1 15,21 1-15,-21-21 0,0 21 16,1-22-16,-1 1 0,0 0 0,0-1 16,21-41-16,-20 41 0,-1 1 15,-21 0-15,0-1 0,0 1 16,0 0-16,0-1 0,0 1 0,0 0 15,0-1-15,21 22 0,-21-21 16,0 21-16,0 0 0,0-1 16,21 22-1,-21 22-15,0-1 0,0 0 16,0 0-16,0 21 0,0-20 16,0 20-16,0 0 0,0 1 15,0-22-15,0 21 0,0 0 0,0 1 16,0-1-16,0 0 0,0-20 0,0 20 15,-21 0-15,21 1 0,0-22 16,-21 21-16,21-21 0,0 0 0,0 1 16,0-1-16,0 0 0,0 0 0,21-21 15,0 0-15,0 0 16,0 0-16,1 0 0,20 0 0,-21 0 16,21-21-16,-20 0 0,20 0 15,-21-1-15,21 1 0,1 0 16,-22-21-16,0 21 0,21-22 0,-20 1 15,-1 21-15,0 0 0,0-22 16,-21 22-16,0 0 0,-21 42 31,0 0-15,21 0-16,-21-21 0,21 22 16,0-1-16,0 0 0,0 0 15,0 0-15,0 0 0,0 1 16,0-1-16,0 0 0,0 0 15,0 0 1,0 0-16,0 1 0,0-1 16,0 0-1,-22-21-15,1 0 0,0 21 16,0-21 0,21-21-1,-21 21-15,21-21 0,-21 0 16,21-1-16,0 1 0,-22 21 0,1-21 15</inkml:trace>
  <inkml:trace contextRef="#ctx0" brushRef="#br0" timeOffset="53255.33">18246 13293 0,'21'0'16,"0"0"-16,0-21 0,21 21 15,1-22-15,-1 1 0,0 21 16,22-21-16,-1 0 0,-20 21 0,20-21 15,-20 0-15,20 21 0,-21-22 16,1 22-16,-1 0 0,-21-21 16,22 21-16,-22 0 0,0 0 0,0 0 47,0 0-47</inkml:trace>
  <inkml:trace contextRef="#ctx0" brushRef="#br0" timeOffset="55207.89">22225 13272 0,'0'0'0,"42"-22"15,-42 1-15,0 0 0,0 0 16,0 0-16,-21 21 31,0 0-31,0 0 0,0 0 16,-1 0-16,1 21 0,0 0 15,0 21-15,0-20 0,0 20 0,-1-21 16,1 21-16,0 1 0,0-1 16,21 0-16,0 1 0,0-1 0,0 0 15,0-20-15,0-1 0,0 21 16,21-21-16,0 0 0,0-21 0,1 22 15,20-22-15,-21 0 0,0 0 16,22 0-16,-1 0 0,0-22 16,1 1-16,-22 0 0,21 0 0,0 0 15,1-22-15,-1 22 0,0-21 16,1 21-16,-22-22 0,21 1 0,-21 0 16,1-1-16,-1 1 0,0 0 0,-21-1 15,0-20-15,0 21 0,0-1 16,0 1-16,0-22 0,0 22 0,0 0 15,0 21-15,0-22 0,0 22 16,0 0-16,0 42 16,0 0-1,0 0-15,0 22 0,-21-1 0,21 22 16,-21-22-16,21 0 0,0 22 16,-22-22-16,1 0 0,21 1 15,0 20-15,0-20 0,0-1 0,0 0 16,0-21-16,21 22 0,1-1 15,-1-21-15,0 0 0,21 1 0,-21-1 16,22-21-16,-1 0 0,0 0 16,1 0-16,-22 0 0,21 0 0,1 0 15,-22-21-15,21 21 0,-21-22 0,22 1 16,-22 0-16,0-21 0,21 21 16,-21-1-16,-21 1 0,22-21 0,-22 21 15,21-22-15,-21 22 0,0-21 16,0 21-16,0-22 0,0 22 15,0-21-15,-21 21 0,-1 0 0,22-1 16,-21 22-16,0 0 0,0 0 16,0 0-16,0 0 0,-1 22 15,1-1-15,0 0 0,0 21 16,0-21-16,0 22 0,21-22 0,-22 0 16,22 21-16,-21 1 0,21-22 15,0 21-15,0-21 0,0 22 16,0-1-16,0-21 0,0 0 15,0 1-15,21-22 0,1 0 16,-1 0-16,0 0 0,0 0 16,0-22-16,0 22 15,1-21-15,-22 0 0,21 0 0,0 0 16,0-22-16,0 22 0,-21 0 16,0-21-16,21 21 0,-21-1 0,0-20 15,0 21-15,0-21 0,0 20 0,0 1 16,0 0-16,0 0 0,-21 42 31,21 0-15,0 0-16,0 1 0,0 20 0,-21-21 15,21 0-15,0 22 0,0-22 16,0 0-16,0 21 0,0-21 16,0 1-16,0-1 0,0 0 0,21 0 15,-21 0-15,21 0 0,1-21 16,20 0-16,-21 0 0,0 0 15,22 0-15,-22-21 0,21 21 16,-21-21-16,22 0 0,-1 0 0,0 0 16,-21-22-16,22 22 0,-1 0 0,-21-21 15,0 20-15,22-20 0,-43 21 16,21-21-16,-21 20 0,0 1 0,0 0 16,0 0-16,-21 21 15,21 21 1,-21 0-1,21 0-15,-22 1 0,22-1 0,0 0 16,0 0-16,0 0 0,0 0 0,22 1 16,-22-1-16,21 0 0,0-21 15,-21 21-15,21 0 0,0 0 16,0 1 0,-42-22-1,0 0 1,0 0-16,0 0 0,-22 0 15,22 0-15,0 0 0,0 0 0,0 0 16,0 21-16,-1-21 16,22 21-16,0 0 15,22-21 17,-1 0-32,0 0 0,0 0 0,0 0 15,0 0-15,22 0 0,-22 0 16,21-21-16,1 0 0,-22 21 0,21-21 15,-21-1-15,22 1 0,-1 0 16,-21 0-16,0 0 0,0 0 0,1-1 16,-1 1-16,0-21 0,-21 21 15,0 0-15,0-1 0,0 1 16,0 0-16,-21 21 16,0 0-1,21 21-15,0 0 16,0 1-16,0-1 0,0 0 15,0 0-15,0 0 0,0 0 16,21 1-16,-21-1 0,21-21 0,-21 21 16,0 0-16,0 0 0,0 0 15,0 1-15,0-1 16,-21 0 0,0-21-16,-1 0 0,1 21 15,0-21-15,0 0 16,0 0-1,21-21 1,0 0 0,0 0-16,21-1 0</inkml:trace>
  <inkml:trace contextRef="#ctx0" brushRef="#br0" timeOffset="55821.06">24913 12721 0,'0'0'0,"0"-21"16,0 0-16,0 42 15,0 0 1,0 22-16,0-22 0,0 21 0,0 0 16,-21 1-16,21-1 0,0 0 0,-21 1 15,0-1-15,21 0 0,-22 1 16,22-1-16,-21-21 0,0 22 0,21-1 15,-21-21-15,0 21 0,21-20 16,-21 20-16,-1-21 0,22 0 0,-21 0 16,21 1-16,0-1 0,-21 0 0,21 0 15,0-42 17,0 0-17,0 0-15,0-1 0,0 1 0,21-21 16,0 21-16,-21-22 0,0 1 0,22 0 15,-1-1-15,-21 1 0,21 0 16,0-22-16,0 1 0,0-1 0,1 22 16,-1-22-16,0 1 0,0 21 15,0-1-15,22 22 0,-22-21 0,0 21 16,21 21-16,-21 0 0,1 0 16,-1 0-16,0 0 0,0 21 0,0 0 15,0 21-15,1-21 0,-1 22 16,0-1-16,-21 0 0,0 22 15,21-22-15,-21 1 0,0-1 0,0 0 16,0 1-16,0-22 0,0 21 16,0 0-16,0-20 0,0 20 0,0-21 15,0 0-15,0 22 0,0-22 0,0 0 16,0 0-16,-21-21 0,21 21 16,0 0-16,0-42 46,0 0-46,0 0 16,0 0-16,0 0 0</inkml:trace>
  <inkml:trace contextRef="#ctx0" brushRef="#br0" timeOffset="56047.92">24617 13208 0,'0'0'0,"-21"21"0,-1-21 15,22 21-15,22-21 16,-1 0-16,21 0 0,0 0 16,1 0-16,-1-21 0,22 21 15,-22-21-15,21 21 0,-20 0 16,20-21-16,-20 21 0,-1 0 16,0 0-16,1-21 0,-22 21 0,21 0 15,-21 0-15,-42 0 31</inkml:trace>
  <inkml:trace contextRef="#ctx0" brushRef="#br0" timeOffset="56895.44">15113 15198 0,'0'-21'0,"0"42"0,-21-64 0,21 22 0,0 0 16,0 0-16,-21 0 0,21 0 16,-22-1-16,22 1 0,-21 0 0,21 0 15,0 0-15,-21 0 0,0-1 16,0 1-16,21 0 0,-21 21 16,-1 0-16,1-21 0,0 21 0,0 0 15,0 0-15,0 0 0,-22 21 16,22-21-16,0 21 0,21 0 0,-21 1 15,21-1-15,0 0 16,0 0-16,21-21 16,-21 21-16,21-21 15,21 0-15,-20 0 0,-1 0 0,21 21 16,0-21-16,1 22 0,-22-22 0,21 21 16,-21-21-16,22 21 0,-22 0 15,-21 0-15,0 0 0,0 1 0,0 20 16,0-21-16,0 0 15,-21 0-15,0 1 0,-22-1 0,22 0 16,0 0-16,-21 0 0,20-21 0,1 21 16,0-21-16,0 0 0,0 0 15,0 0-15,21-21 16,0 0 0,0 0-16,21 21 0,0 0 15,0 0-15,0 0 0,0 0 16,1 21-16,-22 0 0,21 0 15,0 1-15,-21-1 0,21 0 0,-21 21 16,0-21-16,0 1 0,0-1 0,0 21 16,0-21-16,-21 0 0,0 1 15,0-1-15,-1 0 0,22 0 16,-21 0-16,0 0 0,0 1 0,21-1 16,-21-21-16,0 21 0,-1-21 0,1 0 15,0 21-15</inkml:trace>
  <inkml:trace contextRef="#ctx0" brushRef="#br0" timeOffset="57163.04">14245 16129 0,'0'0'0,"0"21"16,0 0 0,42-21-16,-20 0 0,20 0 15,0 0-15,1 0 0,20 0 0,1-21 16,-1 0-16,22 0 0,-1 0 15,22 21-15,-21-21 0,21-1 0,0 1 16,-22 0-16,1 0 0,0 0 16,-1 0-16,-20 21 0,-1-22 0,-20 22 15,-22 0-15,21 0 0,-21 0 0,-42 0 32,-21 22-17,21-22-15,-22 21 0,-20 0 16,20 0-16,-20-21 0,-1 21 0</inkml:trace>
  <inkml:trace contextRef="#ctx0" brushRef="#br0" timeOffset="57437.11">14457 16489 0,'0'0'0,"0"21"0,0 0 16,21-21-1,0 0-15,0 0 0,22 0 0,-22 0 16,42 0-16,-20 0 0,20-21 0,-21 21 15,43-21-15,-21 21 16,20-21-16,-20 0 0,20 21 0,1-22 16,-21 22-16,-1-21 0,1 21 0,-1 0 15,-21-21-15,22 21 0,-43 0 16,21 0-16,-20 0 0,-1 0 0,-21-21 16,-21 21 15,-1 21-31,1-21 0,0 21 15,-21-21-15,21 21 0,-1-21 16</inkml:trace>
  <inkml:trace contextRef="#ctx0" brushRef="#br0" timeOffset="57937.28">14711 17145 0,'0'21'16,"21"-21"-16,0 0 16,21 0-16,-20 0 0,20 0 15,0-21-15,-21 21 0,43-21 16,-22 0-16,1 21 0,-1-21 0,0 21 16,1-22-16,-22 22 0,0 0 15,0 0-15,0 0 0,-42 0 31,0 22-31,0-1 0,-22 0 16,22 0-16,-21 0 0,0 0 0,-1 1 16,1-1-16,0 21 0,-1-21 15,1 0-15,21 1 0,0-1 0,-1 21 16,22-21-16,0 0 0,0 1 16,22-1-16,-1-21 0,0 21 0,0 0 15,21 0-15,1 0 0,-1 1 16,0-1-16,1 0 0,-22 0 0,21 0 15,-21 0-15,1 1 0,-22-1 16,0 21-16,0-21 0,0 0 0,0 22 16,-22-22-16,1 21 15,0-21-15,-21 1 0,21-1 0,-1 21 16,-20-21-16,21-21 0,0 21 16,0 1-16,-1-22 0,1 0 15,21 21-15,-21-21 0,0 0 16,0 0-16,0 0 0,21-21 15,-22 21-15,1-22 0,0 1 16</inkml:trace>
  <inkml:trace contextRef="#ctx0" brushRef="#br0" timeOffset="61854.45">25929 12637 0,'-42'0'16,"21"21"-1,21 0-15,0 0 0,0 21 0,0-20 16,0-1-16,0 0 0,0 21 15,0-21-15,0 1 0,0-1 16,21-21-16,0 0 16,0 0-16,-21-21 15,21-1-15,-21 1 16</inkml:trace>
  <inkml:trace contextRef="#ctx0" brushRef="#br0" timeOffset="62289.65">26141 13187 0,'0'-21'47,"0"0"-47,-21 21 0,21-22 0,0 1 16,0 42 31,0 1-47,0-1 0,0 0 15,0 21-15,0-21 0,0 1 0,0 20 16,-22-21-16,22 0 0,0 22 0,0-22 16,0 0-16,-21 0 0,21 0 15,0 0-15,-21 1 0,21-1 0,0 0 16,0-42 15,21 0-15,0-1-16</inkml:trace>
  <inkml:trace contextRef="#ctx0" brushRef="#br0" timeOffset="62921.26">26374 13060 0,'21'0'16,"-21"21"-1,0 0-15,0 0 16,0 1-16,0-1 0,-21 0 15,21 0-15,-22 0 0,22 0 0,0 1 16,0-1-16,0 0 16,0 0-1,0-42 17,0 0-32,0 0 0,0-1 15,22 1-15,-1 0 0,-21-21 16,21 21-16,0-22 0,0 22 0,22-42 15,-22 41-15,0 1 16,21 21-16,-21 0 0,1 0 0,-1 0 16,0 0-16,0 21 0,0 22 0,0-22 15,-21 0-15,22 21 0,-22-20 16,0-1-16,21 21 0,-21-21 0,0 0 16,0 22-16,0-22 0,0 0 15,0 0-15,0 0 0,-21-21 0,-1 22 16,1-22-16,21 21 15,-21-21 1,21-21-16,0-1 16,0 1-16,21 0 15,0 0-15,1-21 0,-1 20 0,0-20 16,0 21-16,0-21 0,0-1 0,1 22 16,20-21-16,-21 21 0,0 21 15,0-22-15,22 22 0,-22 0 0,0 0 16,-21 22-16,21-1 0,0 0 15,-21 0-15,0 0 0,0 22 16,0-22-16,0 21 0,0-21 0,0 0 0,0 1 16,0 20-16,0-21 15,0 0-15,0 0 0,0 1 0,0-1 16,0 0 0,0-42-1,0 0 1,22-1-16,-1 1 15</inkml:trace>
  <inkml:trace contextRef="#ctx0" brushRef="#br0" timeOffset="63227.09">27453 12869 0,'0'0'0,"0"-21"0,0 42 31,0 1-31,0 20 0,0 0 0,0 1 16,0-1-16,0 0 0,0 1 15,0 20-15,0-21 0,0 22 0,0-1 16,0 1-16,0-1 0,0 1 16,-21-1-16,21 22 0,-21-21 0,0 20 15,21-20-15,-22-1 0,22 22 0,0-22 16,0 1-16,0-1 0,0 1 16,0-1-16,0 1 0,0-22 0,0 1 15,0-1-15,0 0 0,0-21 16,0 1-16,0-1 0,22-42 15,-22-1 1,21 1-16,-21 0 0,21 0 16,-21-21-16,0-1 0,0-20 0,0 20 15,0-20-15,0 21 0,0-22 0</inkml:trace>
  <inkml:trace contextRef="#ctx0" brushRef="#br0" timeOffset="63502.93">27390 13399 0,'-22'-64'0,"44"128"0,-44-191 0,22 84 15,0-20-15,0 20 0,0-20 16,22 21-16,-1-1 0,21 22 16,-21 0-16,22 0 0,-22 0 0,21 21 15,0 0-15,1 0 0,-22 21 16,21 0-16,-21 0 0,1 21 0,-22-20 16,0-1-16,0 21 0,0-21 15,-22 22-15,1-22 0,0 0 0,-21 0 16,21 21-16,-22-20 0,1-1 0,21-21 15,-22 21-15,22 0 0,0-21 16,0 0-16,0 21 0,0-21 0,21-21 31,0 0-31,0 0 16,21 0-16,-21-1 0,21 1 0,0-21 16,0 0-16</inkml:trace>
  <inkml:trace contextRef="#ctx0" brushRef="#br0" timeOffset="65363.38">27898 12361 0,'21'-21'16,"-42"42"-16,42-63 0,-21 21 0,0 42 31,0 0-31,0 22 0,0-22 16,-21 21-16,-1 0 0,22-20 0,0 41 15,-21-21-15,21 1 0,-21 20 0,21-20 16,0 20-16,0-21 15,0 1-15,0 20 0,0-20 0,21-22 16,0 21-16,-21 0 0,22-20 16,-1-1-16,0 0 0,21 0 0,-21 0 15,1-21-15,41 0 0,-42 0 16,0 0-16,22 0 0,-22 0 16,0 0-16,0-21 0,0 0 0,1 0 15,-1 0-15,0-1 0,-21 1 16,0 0-16,0-21 0,0 21 15,0-1-15,0 1 0,0 0 0,0 0 16,-21 42 0,0-21-16,-1 21 15,1 0-15,0 1 0,0-1 16,21 0-16,0 0 0,-21 0 0,21 0 16,0 1-16,0-1 0,0 0 15,0 0-15,21-21 0,0 0 16,0 0-16,0 0 0,1 0 0,-1 0 15,0 0-15,21 0 0,-21 0 16,1-21-16,20 0 0,-21 21 0,0-21 16,0-1-16,22 1 0,-22 0 15,-21 0-15,21 0 0,0 0 0,-21-1 16,0 1-16,0 42 31,0 1-15,0-1-16,0 0 0,0 0 15,0 0-15,-21 0 0,0 1 0,21-1 16,-21 0-16,21 0 0,0 0 16,0 0-16,-21-21 0,21-21 47,0 0-32,21 0-15,0 0 0,-21 0 16,21-1-16,0-20 0,-21 21 15,21 0-15,1 0 0,-22-1 0,21 1 16,0 0-16,0 21 16,0 21-16,-21 0 15,0 1-15,21-1 16,-21 0-16,0 0 0,22 0 0,-22 0 16,0 1-16,0-1 0,0 0 0,21 0 15,0-21 1,-21 21-16,21-21 15,0 0-15,0 0 16,1 0-16,-1 0 0,0-21 16,0 21-16,0-21 0,22 0 0,-22 21 15,0-21-15,0-1 0,-21 1 16,21 0-16,0-21 0,-21 21 0,22-1 16,-22 1-16,0 0 0,0 0 15,0 0-15,-22 21 31,1 21-31,0 0 0,21 0 0,-21 22 16,21-22-16,-21 0 0,21 0 0,-21 0 16,21 0-16,0 1 0,0-1 15,0 0-15,0 0 0,0 0 16,21 0-16,0-21 0,0 22 16,21-22-16,-20 0 0,-1 0 0,0 0 15,21 0-15,-21 0 0,22 0 16,-22 0-16,0-22 0,21 1 0,-20 0 15,-1 21-15,0-21 0,0 0 0,0 0 16,0-1-16,1 1 0,-1 0 16,-21-21-16,0 21 0,21-1 0,-21-20 15,0 21-15,0 0 16,0 42 0,0 0-16,-21 0 15,0 0-15,-1 1 0,22 20 16,-21-21-16,0 0 0,21 0 0,-21 1 15,21-1-15,0 0 0,0 0 16,21-42 31,0 0-47,0 0 16,1 21-16,-22-22 0,21 1 15,0 0-15,0 0 0,0 0 16,0 21-16,1 0 15,-22 21 1,0 0 0,0 0-16,0 0 15,21 1-15,-21-1 0,21-21 16,0 0-16,-21 21 0,21-21 16,0 0-16,1 0 0,-1 0 0,0 0 15,21 0-15,-21 0 0,1 0 16,20 0-16,-21 0 0,0-21 0,0 0 15,1 21-15,-1-22 0,0-20 16,0 21-16,0 0 0,0-22 0,1 1 16,-22 0-16,21-22 0,-21 22 15,21-22-15,-21 22 0,0-21 0,0-1 16,0 1-16,0 20 0,0 1 16,0 0-16,0 20 0,0 1 15,0 0-15,0 42 16,0 0-16,-21 1 0,0 20 15,-1 0-15,22-21 0,-21 22 0,0 20 16,0-20-16,21-1 0,-21 0 16,21 1-16,0-1 0,0 0 0,0 1 15,0-1-15,0 0 0,21-21 16,0 1-16,0-1 0,0 0 0,-21 0 16,22 0-16,-1-21 0,0 0 0,0 0 15,0 0-15,0 0 16,1 0-16,-1-21 0,0 0 15,0 0-15,0 0 0,0-1 16,1-20-16,-1 21 0,0 0 0,-21 0 16,21-1-16,0 1 0,-21 42 31,0 1-31,0-1 0,0 0 16,0 0-16,0 0 0,0 0 15,0 1-15,0-1 0,0 0 0,0 0 16,-21-21-16,21 21 0,-21-21 15,21 21-15,-21-21 47,21-21-47,-21 21 0,-1-21 16,1 0-16</inkml:trace>
  <inkml:trace contextRef="#ctx0" brushRef="#br0" timeOffset="65619.23">29824 12679 0,'0'0'0,"-21"0"0,-1 0 16,22-21-16,22 21 15,20-21-15,0 21 0,1 0 16,20-22-16,1 22 0,20-21 16,-20 21-16,-1 0 0,1-21 15,-1 21-15,1 0 0,-22-21 0,0 21 16,1 0-16,-22-21 0,0 21 0,0 0 15,0 0-15,1 0 0,-1-21 16,-21-1 0,0 1-1</inkml:trace>
  <inkml:trace contextRef="#ctx0" brushRef="#br0" timeOffset="66075.97">31665 12256 0,'0'0'0,"0"-22"0,43-41 15,-43 42-15,0 42 31,0 0-31,-22 0 16,1 22-16,0-22 0,21 21 0,-21 0 16,0 22-16,0-22 0,21 1 15,-22-1-15,1 0 0,0 22 0,21-22 16,0 0-16,0 1 16,0-1-16,0 0 0,0-20 0,0 20 15,0-21-15,0 0 0,0 0 0,0 1 16,0-1-16,21-21 31,-21-21-31</inkml:trace>
  <inkml:trace contextRef="#ctx0" brushRef="#br0" timeOffset="66343.81">31221 12975 0,'0'0'0,"-21"21"16,-1 1-16,-20-1 0,21 0 15,21 0-15,0 0 16,21-21-16,0 0 0,0 21 16,22-21-16,-1 0 0,0 0 15,1 0-15,-1 0 0,22 0 0,-22 0 16,0 0-16,22-21 0,-22 21 16,0 0-16,1-21 0,-1 21 0,0-21 15,-20 0-15,-1 21 0,21-21 16,-42-1-16,21 1 0,-21 0 15,0 0-15,0 0 0,0 0 16,-21-1-16,21 1 0,-21 0 16,0 0-16,0-21 0,-22 20 15,22 1-15</inkml:trace>
  <inkml:trace contextRef="#ctx0" brushRef="#br0" timeOffset="66571.67">31305 12298 0,'0'0'0,"0"-21"0,85-22 16,-64 43-16,22-21 0,-22 21 16,21-21-16,-21 21 0,22 0 15,-1 0-15,-21-21 0,21 21 16,-20-21-16,20 21 0,-21 0 16,0 0-16,0 0 0,1 0 15,-1 0 1,-21 21-16,0 0 15,0 0-15,0 0 0,0 1 0,0-1 16,-21 0-16,21 21 0,-22-21 0</inkml:trace>
  <inkml:trace contextRef="#ctx0" brushRef="#br0" timeOffset="66875.5">32110 13145 0,'-21'21'16,"21"0"-1,0 0-15,0 0 16,0 0-16,0 1 0,-22-1 16,1 0-16,21 0 0,0 21 15,-21-20-15,0-1 0,0 0 16,21 0-16,-21 0 0,21 22 0,-22-22 15,1 0-15,21 0 0,-21 0 16,21 0-16,0 1 0,-21-1 16,21 0-16,-21-21 0,21 21 0,0-42 31,21 21-31,-21-21 16</inkml:trace>
  <inkml:trace contextRef="#ctx0" brushRef="#br0" timeOffset="67303.25">32512 13039 0,'0'-21'15,"0"-1"-15,-21 22 31,21-21-31,-21 21 32,21-21 15,0 0-32,21 21 1,-21 21-1,0 0-15,0 0 16,0 1-16,0-1 0,0 0 16,0 0-16,0 0 0,0 0 15,0 1 1,0-1-16,-21-21 16,21 21-16,-22-21 15,1 21-15,0 0 16</inkml:trace>
  <inkml:trace contextRef="#ctx0" brushRef="#br0" timeOffset="67702.03">33020 12340 0,'0'0'0,"0"-21"15,0-21-15,0 21 16,0-1-16,0 44 31,0-1-31,0 0 0,0 21 0,0-21 16,0 1-16,0 20 0,0-21 15,0 21-15,0-20 0,0-1 16,0 21-16,0-21 0,0 0 0,0 1 16,21 20-16,-21-21 0,0 0 15,0 0-15,0 1 16,0-1-16,0 0 0,0 0 15,0 0 1</inkml:trace>
  <inkml:trace contextRef="#ctx0" brushRef="#br0" timeOffset="67962.89">32893 12996 0,'0'0'0,"-21"22"0,0-1 15,21 0 1,21-21 15,0 0-31,21 0 0,-21 0 0,1 0 16,-1 0-16,0 0 0,0 0 16,0 0-16,22-21 0,-22 21 15,0 0-15,0 0 0,0-21 0,0 21 16,1 0-16,-1-22 15,0 22-15,-21-21 0,0 0 16,0 0 0,0 0-16,0 0 0</inkml:trace>
  <inkml:trace contextRef="#ctx0" brushRef="#br0" timeOffset="68226.74">32702 12340 0,'0'0'0,"0"-63"15,0 42-15,0-1 16,22 1-16,-1 0 0,0 21 16,0-21-16,0 0 0,0 21 0,1-21 15,-1 21-15,21-22 16,-21 22-16,0 0 0,1-21 0,-1 21 15,0 0-15,0 0 0,0 0 16,0 0-16,-21 21 31,0 1-31,0-1 0</inkml:trace>
  <inkml:trace contextRef="#ctx0" brushRef="#br0" timeOffset="68852.42">33232 13293 0,'0'0'0,"-22"21"0,-20 0 0,21-21 16,21 21-16,-21-21 0,42 0 47,0 0-47,0 0 0,0 0 15,1-21-15,-1 21 0,21 0 0,-21 0 16,0 0-16,1 0 16,-1 21-16,-21 0 0,0 1 15,0-1-15,0 0 16,0 0-16,-21 21 0,-22-20 15,22-1-15,-21 0 0,21 21 16,-22-21-16,1 22 0,0-22 16,-1 0-16,1 21 0,0-20 0,-1-1 15,22 0-15,-21 0 0,21 0 16,-1 0-16,-20 1 0,21-1 16,0-21-16,42 0 31,21 0-16,-21-21-15,1 21 0,20 0 0,0-22 16,1 1-16,-1 21 0,0 0 16,1 0-16,-1-21 0,0 21 0,1 0 15,-1 0-15,-21 0 0,21 0 16,1 0-16,-22 0 0,0 0 0,0 0 16,0 0-16,1 0 0,-1 0 15,0 0-15,0 0 31,-42 0 1,0 0-32,0 0 15,-1 0-15,1-21 0</inkml:trace>
  <inkml:trace contextRef="#ctx0" brushRef="#br0" timeOffset="77162.92">3027 6985 0,'0'0'15,"-21"0"-15,-1 0 0,1 0 16,0 0-16</inkml:trace>
  <inkml:trace contextRef="#ctx0" brushRef="#br0" timeOffset="79923.99">952 7260 0,'0'0'16,"0"21"-16,0 1 0,-21-1 0,21 0 15,0 0-15,0-42 32,0 0-17,21 0-15,1-22 0,-22 22 16,21-21-16,0 21 0,0-22 15,0 1-15,0 21 0,1-22 16,-22 1-16,0 0 0,21-1 16,-21 22-16,0-21 0,0 21 15,0-22-15,0 22 0,0 0 16,-21 0-16,-1 21 0,1 0 16,0 0-16,0 21 15,0 0-15,21 0 0,0 22 16,-21-1-16,21 0 0,0 22 15,0-1-15,0 1 0,0-22 16,21 22-16,0-1 0,0 1 0,0-22 16,0 0-16,1-20 0,-1 20 15,0-21-15,0-21 0,0 0 16,0 0-16,1 0 16,-22-21-1,21 21-15,-21-21 0,0 0 0,21-1 16,-21 1-16,0 0 0,0-21 15,0 21-15,0-1 0,0-20 16,0 21-16,21-21 0,-21-1 0,21 22 16,-21-21-16,21-1 0,-21 22 15,22-21-15,-1 0 0,0-1 0,-21 22 16,21 0-16,21 0 0,-20 0 16,-1-1-16,0 22 0,0 0 0,0 0 15,22 22-15,-22-1 0,0 0 16,0 0-16,0 21 0,0-20 15,-21 20-15,0 0 0,22-21 16,-22 22-16,0-1 0,0-21 16,0 22-16,0-22 0,0 0 0,0 0 15,0 0-15,0-42 32,0 0-32,0 0 0,0 0 15,0-22-15,0 22 0,0-21 0,0-1 16,0 1-16,0 0 0,0-1 15,0 22-15,0-21 0,0 0 16,0 20-16,0 1 0,0 0 16,0 0-16,0 42 15,0 0-15,0 0 16,0 1-16,0-1 0,0 21 16,0-21-16,0 22 0,0-1 0,21 0 15,-21-21-15,21 22 0,-21-1 16,21-21-16,0 22 0,-21-1 0,21-21 15,1 0-15,-1 0 0,0-21 16,0 0-16,0 0 0,0 0 16,1-21-16,-1 0 0,0 0 15,0-21-15,0 20 0,-21-20 16,21 0-16,1 21 0,-22-22 16,0 1-16,0-22 0,0 22 0,0 0 15,0-1-15,0-20 0,-22 21 16,1-22-16,0 22 0,0-22 0,0 22 15,0 0-15,-1-1 0,-20 1 16,21 0-16,21 20 0,-21 1 16,0 21-16,21 21 15,0 1 1,0 20-16,0 0 0,21 1 0,0 20 16,0-21-16,-21 22 0,21-1 15,0 1-15,-21-1 0,22-20 16,-1-1-16,-21 22 0,21-43 15,0 21-15,0 0 0,22-20 0,-22-1 16,0 0-16,0-21 0,21 0 16,1 0-16,-22 0 0,21 0 0,-21 0 15,22-21-15,-22 0 0,0-1 16,21 1-16,-20 0 0,-1 0 0,0-21 16,-21 20-16,0-20 0,21 0 15,-21 21-15,0-22 0,0 22 0,0 0 16,0-21-16,-21 20 0,21 1 15,-21 21-15,0 0 16,21 21 0,0 1-16,0-1 0,0 0 15,0 0-15,0 21 0,0-20 16,0-1-16,0 21 0,0-21 0,21 0 16,0 1-16,0-1 0,-21 0 15,21-21-15,0 21 0,1-21 16,-1 0-16,0 0 0,0 0 15,0-21-15,0 0 0,-21 0 16,22-1-16,-1 1 0,0 0 16,-21-21-16,0 21 0,0-1 0,21-20 15,-21 21-15,0 0 0,0 0 16,0-1-16,0 1 0,0 0 16,0 42 15,21 0-31,-21 1 0,0-1 15,0 0-15,21 0 0,-21 0 0,0 0 16,22 1-16,-22-1 0,0 0 16,0 0-16,0-42 47,0 0-47,0 0 0,0-1 15,0 1-15,0-21 16,0 21-16,0 0 0,0-1 0,0 1 15,0 0-15,21 0 0,0 21 16,0 0 0,0 0-16,0 21 15,-21 0-15,22-21 0,-1 21 16,-21 1-16,21-22 0,0 21 16,0-21-16,0 0 0,-21 21 0,22-21 15,-1 0-15,0 0 0,0 0 16,0 0-16,0-21 0,1 21 0,-1-21 15,0-1-15,0 1 0,-21 0 16,21-21-16,-21 21 0,0-1 16,0 1-16,0 0 0,0 0 0,0-21 15,0 20-15,-21 1 0,21 0 16,-21 21-16,0-21 0,0 0 0,-1 21 16,1 0-16,0 0 0,21 21 15,-21 0-15,21 0 16,0 0-16,0 1 0,0 20 15,0-21-15,0 21 0,0-20 0,0-1 16,0 21-16,0-21 0,0 0 16,21 1-16,-21-1 0,21-21 0,0 0 15,-21 21-15,22-21 16,-1 0-16,0 0 0,0-21 16,-21 0-16,21-1 15,-21 1-15,0-21 0,0 21 0,0 0 16,0-22-16,0 1 0,0 0 15,-21-1-15,0 1 0,0 0 0,0-1 16,-1 1-16,1 0 0,0-1 16,0 1-16,0 0 0,0-1 15,21 22-15,21 42 32,-21 22-32,21-22 0,21 21 15,-21-21-15,1 22 0,-1-22 16,21 21-16,-21 0 0,0-20 0,22-1 15,-22 21-15,21-21 0,-21 0 16,22-21-16,-22 22 0,0-22 16,21 0-16,-20 0 0,-1 0 0,0 0 15,-21-22-15,21 1 16,-21 0-16,0 0 0,0 0 16,0 0-16,0-1 0,0 1 15,21 21 1,0 0-1,1 21-15,-22 1 16,0-1-16,21 0 0,-21 0 16,21 0-16,0 0 15,-21 1-15,0-1 16,0-42 15,-21-1-15,0 1-16,0 21 0,-22-21 15,1 21-15</inkml:trace>
  <inkml:trace contextRef="#ctx0" brushRef="#br0" timeOffset="80174.99">2265 6371 0,'0'0'0,"-43"21"15,-41 1-15,41-22 16,22 0-16,0 0 0,21-22 15,0 1-15,21 0 16,0 0-16,22 0 0,-22 0 0,42-1 16,-20-20-16,20 21 0,1-21 15,-22 20-15,22-20 0,-1 21 16,-21 0-16,22-22 0,-22 22 0,1 21 16,-1-21-16,-21 0 0,0 21 15,0 0-15,1 0 0,-1 0 16,-21-21-16,21 21 15</inkml:trace>
  <inkml:trace contextRef="#ctx0" brushRef="#br0" timeOffset="82084.72">10710 4995 0,'0'0'0,"-21"22"0,0-1 0,0 0 16,0 0-16,-1 0 0,22 0 0,-21-21 15,0 22-15,0-1 0,21-42 31,0-1-15,0 1-16,0 0 0,0-21 16,0 21-16,0-22 0,21 1 0,-21 0 15,0-1-15,0 1 0,0 0 16,0-1-16,0 1 0,0 0 0,-21-1 16,0 22-16,0-21 0,-1 21 15,1-1-15,0 1 0,0 0 0,0 21 16,21 42-1,0 22-15,0-22 0,21 1 16,0 20-16,0 1 0,0 20 16,1-20-16,-1 20 0,0 1 0,0-21 15,0 20-15,0-20 0,1-1 16,-1 1-16,0-1 0,0 1 16,-21-1-16,0-20 0,0 20 0,0-21 15,0 1-15,0-1 0,0-21 16,0 22-16,-21-22 0,0-21 0,0 21 15,-1-21-15,1 0 0,0 0 16,-21 0-16,-1 0 0,22-21 0,-21 0 16,0 21-16,-1-22 0,1-20 15,21 21-15,-22 0 0,1 0 0,0-1 16,-1 1-16,1 0 0,21 21 0,-21 0 16,42 21-1,0 0-15,0 1 0,21-1 16,0 0-16,0 21 15,21-21-15,-20 22 0,20-22 0,-21 0 16,21 0-16,1 0 0,-1 1 0,-21-1 16,22 0-16,-1-21 0,0 0 15,1 0-15,-1 0 0,0 0 0,1 0 16,-22-21-16,21 0 0,0-1 16,1 1-16,-22-21 0,0 21 0,21-22 15,-20 1-15,-22 0 0,0 21 16,21-22-16,-21 1 0,0 0 0,0 20 15,0 1-15,0-21 0,0 21 16,0 0-16,0 42 31,0 0-31,0 0 0,0 0 0,0 0 16,21 1-16,0-1 0,-21 21 16,0-21-16,0 0 0,21 1 0,-21-1 15,21 0-15,-21 0 16,0-42 15,0 0-31,0 0 0,0-1 16,0 1-16,0-21 0,0 21 0,0-22 15,0 22-15,0 0 0,0 0 16,0 0-16,0 0 0,22 21 16,-1 0-16,0 0 15,0 0-15,0 21 16,0 0-16,1 0 0,-1 0 15,-21 0-15,21-21 0,0 22 16,-21-1-16,21-21 0,-21 21 0,21-21 16,1 0-16,-1 0 15,0 0-15,0 0 16,0-21-16,0 0 0,1-1 16,-1 1-16,-21 0 15,21 0-15,0 0 16,-21 0-16,0-1 0,0 1 15,0 0-15,0 0 0,0 0 16,0 0-16,0-1 0,0 1 0,0 0 16,0 0-16,0 0 0,-21 21 15,21-21-15,0 42 16,0 0 0,21 0-16,0 21 0,0-20 0,-21 20 15,22-21-15,-1 21 0,0 1 0,0-22 16,0 21-16,0-21 0,1 22 15,-1-22-15,0 0 0,0 0 16,0-21-16,0 0 0,-21 21 16,22-21-16,-1 0 0,0 0 0,-21-21 15,0 0-15,21 21 0,-21-21 0,0 0 16,0 0-16,0-1 0,0 1 16,0 0-16,0 0 0,0 42 31,0 0-31,0 0 0,0 22 15,0-1-15,0-21 0,0 43 16,21-22-16,0 0 0,1 22 0,-22-22 16,21 1-16,0 20 0,0-21 0,0 22 15,0-22-15,1 22 16,-1-1-16,0 1 0,0-22 0,0 22 16,0-1-16,1 43 0,-1-43 15,-21-20-15,21-1 0,-21-21 16,0 22-16,0-22 0,21-21 0,-21-43 31,0 22-31,0-21 0,0 0 16,0-22-16,0 1 0</inkml:trace>
  <inkml:trace contextRef="#ctx0" brushRef="#br0" timeOffset="82451.02">11620 5186 0,'0'0'0,"-21"-42"16,-21 20-16,21-20 0,0 21 16,-1 0-16,22 0 0,0-1 0,22 22 31,-1 22-31,21 20 0,0-21 0,1 21 16,20 1-16,-20-1 0,20 22 15,1-1-15,-22-21 0,21 22 0,-20-1 16,-1 22-16,0-21 0,1-1 15,-22 1-15,21-1 0,-21 22 0,22-22 16,-22 1-16,0-1 0,0 22 16,-21-22-16,0 22 0,21-21 0,-21 20 15,0-20-15,0-1 0,0 1 16,0-1-16,0-20 0,0-1 0,0 0 16,0-21-16,0 1 0,0-1 0,0-42 15,0-1 1,0 1-16,0-21 0,-21 0 0,21-1 15,-21 1-15,0-22 0,0-20 0,0 20 16,-1 1-16,1-1 0</inkml:trace>
  <inkml:trace contextRef="#ctx0" brushRef="#br0" timeOffset="82766.84">11620 5186 0,'0'0'0,"-42"-42"0,0-1 0,21 22 15,-22-21-15,22-1 0,0 1 16,0 0-16,21-1 0,0 22 0,0-21 16,0 21-16,21-22 0,0 22 15,21 0-15,1 21 0,-1 0 0,0 0 16,22 0-16,-1 0 0,-20 21 16,-1 0-16,0 22 0,1-1 0,-22 0 15,0 1-15,-21-1 0,0 0 16,0 22-16,0-22 0,-21 1 15,0-1-15,0 0 0,-1-21 0,1 22 16,0-22-16,0 0 0,0 0 16,21-42 15,0 0-31,0 0 16,0 0-16,0-1 0,0-20 15</inkml:trace>
  <inkml:trace contextRef="#ctx0" brushRef="#br0" timeOffset="84719.97">11811 4382 0,'-21'-43'0,"42"86"0,-63-149 0,-1 85 16,22-22-16,0 1 0,-21 0 16,20 42-16,22 21 15,0 0-15,0 21 16,22 1-16,20-1 0,-21 0 15,21 22-15,1-1 0,-1 1 0,-21-1 16,22 1-16,-1-1 0,0 1 16,1 20-16,-22-41 0,21 20 0,-21 1 15,22-22-15,-22 0 0,21 1 16,-21-22-16,22 21 0,-22-42 16,0 21-16,0-21 0,0 0 0,0 0 15,1 0-15,-1 0 0,0-21 16,0 0-16,0 0 0,0 0 0,-21 0 15,22-22-15,-22 1 0,21-22 16,-21 22-16,0 0 0,0-1 16,0 22-16,0-21 0,0 21 0,0 0 15,-21-1-15,21 1 0,-22 21 16,1 0 0,21 21-16,-21 1 0,21-1 15,0 0-15,0 21 16,0-21-16,0 22 0,0-22 0,21 0 15,-21 21-15,21-20 0,-21-1 16,22 0-16,-1 0 0,0 0 0,-21 0 16,21-21-16,0 0 0,0 0 15,1 0-15,-1 0 0,-21-21 16,21 0-16,0 0 0,-21 0 0,0 0 16,21-1-16,-21 1 0,21-21 15,-21 21-15,0-22 0,0 22 0,0-21 16,0 21-16,0 0 0,0-1 15,0 44 17,0-1-32,22-21 15,-22 21-15,21 0 0,0 21 0,-21-20 16,0-1-16,0 0 0,21 0 16,-21 0-16,21-21 0,-21 21 0,21 1 15,-21-1 1,0-42-1,22-1-15,-22 1 16,0 0-16,0 0 0,0 0 16,0 0-16,0-22 0,0 22 0,0 0 15,0-21-15,0 20 0,0 1 16,0 0-16,21 42 47,0-21-47,0 21 0,-21 1 0,21-1 15,0 0-15,1 0 16,-1 0-16,-21 0 0,21-21 0,-21 22 16,21-22-16,0 0 0,0 0 15,1 0-15,-1 0 0,0-22 16,0 1-16,0 0 0,0 21 16,1-21-16,-1 0 0,-21 0 15,0-1-15,21 1 0,-21 0 0,0 0 16,0 0-16,0 0 0,0-1 15,0 1-15,0 0 0,0 0 16,-21 21-16,21-21 0,0 0 0,-21 21 16,-1 0-16,1 0 15,0 0-15,21 21 16,0 0-16,0 0 16,0 0-16,0 0 0,21 1 15,0-1-15,1 0 0,-1 0 16,-21 0-16,21-21 0,0 21 15,0-21-15,0 0 16,1 0-16,-1 0 0,0-21 16,0 0-16,0 21 15,0-21-15,-21 0 0,0 0 0,22-1 16,-22 1-16,0 0 16,0 0-16,0 0 0,0 0 15,0-1-15,0 1 16,-22 21-1,22 21 17,0 1-17,0-1-15,0 0 32,0 0-17,22-21-15,-22 21 16,21-21-16,-21 21 15,0-42 32,0 0-47,0 0 0,0 0 16,0 0-16,0-1 0,0 1 16,0 0-16,0-21 0,0 21 0,0-22 15,0 22-15,0 0 0,-21 21 16,21-21-16,0 42 15,0 0 1,21 0-16,-21 22 0,0-22 16,21 0-16,0 0 0,0 21 0,-21-20 15,21-1-15,1 0 0,-22 0 16,21 0-16,0-21 0,0 0 0,0 0 16,0 0-16,22 0 0,-22 0 0,0 0 15,0 0-15,22-21 0,-22 0 16,0 0-16,0-22 0,0 22 0,0 0 15,1-21-15,-22-1 0,0 1 16,0 0-16,0-1 0,0-20 0,0-1 16,-22 22-16,1-21 0,0 20 15,0-20-15,-21-1 0,-1 22 16,22-22-16,-21 22 0,21-21 0,-22 20 16,22 22-16,0 0 0,0 0 15,0 42 1,21 0-16,0 21 0,0 1 15,0-1-15,21 0 0,0 22 0,0-1 16,21 1-16,-20-1 0,-1 1 16,21-1-16,-21-20 0,22-1 15,-1 0-15,-21 1 0,21-1 0,1-21 16,-22 0-16,21 1 0,-21-1 16,22-21-16,-1 0 0,-21 0 15,0 0-15,1-21 16,-22-1-16,0 1 0,0 0 15,0-21-15,0 21 0,0-1 0,0-20 16,0 21-16,21 0 0,-21 0 16,0-1-16,0 1 0,21 21 15,0 21-15,0 1 16,-21-1-16,0 0 16,21 0-16,-21 0 0,22 0 15,-22 1-15,21-1 0,-21 0 16,21 0-1,-21-42 17,0 0-32,-21 21 15,0-21-15</inkml:trace>
  <inkml:trace contextRef="#ctx0" brushRef="#br0" timeOffset="84935.35">13758 4064 0,'0'0'0,"-21"0"0,0-21 15,21 0 1,0 0-16,21-1 16,21 1-16,-20 0 0,20 0 15,0 0-15,1 0 0,20-1 0,1-20 16,-22 21-16,21-21 0,1 20 0,-1 1 16,1-21-16,-22 21 0,1 0 15,-1-1-15,0 1 0,-21 0 0,1 21 16,-1-21-16,-42 21 15,-1 0-15,-20 0 16</inkml:trace>
  <inkml:trace contextRef="#ctx0" brushRef="#br0" timeOffset="85749.75">1841 8467 0,'0'0'0,"-42"-64"16,21 43-16,0 0 15,0 21-15,-1 0 16,22 21 0,0 0-16,0 22 0,0-22 0,0 21 15,22 0-15,-1-20 0,0 20 16,0 0-16,0 22 0,0-22 15,1 0-15,-1 1 0,-21-1 0,21 0 16,0 1-16,-21-22 0,0 0 16,0 0-16,0 0 0,21 1 15,-21-44 1,0 1 0</inkml:trace>
  <inkml:trace contextRef="#ctx0" brushRef="#br0" timeOffset="86268.31">1651 8043 0,'0'0'0,"-42"-21"0,20-21 0,-20 21 16,0 0-16,-1-1 0,-20 22 16,21 0-16,-1 0 0,1 0 0,-22 0 15,22 22-15,0-1 0,-1 0 16,22 21-16,-21 1 0,21 20 15,-22 1-15,43-1 0,0 22 0,0-22 16,0 22-16,0 21 0,0 0 16,22-22-16,-1 22 0,21 0 15,22 0-15,-1 0 0,1-22 0,20 1 16,-20-22-16,20 1 16,1-1-16,0-20 0,-1-1 0,1 0 15,-21-20-15,20-1 0,1-21 16,0 0-16,-22-21 0,22-1 0,-22 1 15,1 0-15,-1-21 0,1-1 16,-1-20-16,-20-1 0,-1 1 0,0-1 16,1 1-16,-22-22 0,0 1 0,0-1 15,-21 0-15,0 1 0,0 20 16,-21-21-16,0 1 0,-22-1 0,1 0 16,-21 22-16,-1-22 0,-21 1 15,-20 20-15,20 1 0,0 20 16,-21 1-16,22 0 0,-22 20 15,21 1-15,-21 21 0,22 0 16,-22 0-16,21 43 0,1-1 0,20 21 16,1 1-16,-1 21 0,22-22 15,-1 22-15,1-1 0,21 1 16,21 0-16,0-22 0,0 22 0,42-43 16,-21 22-16,43-22 0,-22 0 15</inkml:trace>
  <inkml:trace contextRef="#ctx0" brushRef="#br0" timeOffset="87150.96">11007 6731 0,'0'0'0,"-22"21"0,1-21 0,-21 0 16,21 0-16,0 0 0,-1 0 0,1 0 15,0-21-15,0 0 0,0 0 0,0 0 16,21-1-16,0 1 0,0 0 16,0 0-16,0 0 0,0 0 15,0-1-15,21 22 0,0 0 0,0 0 16,21 0-16,-20 0 0,20 0 16,-21 22-16,21-1 0,-20 0 0,20 0 15,-21 0-15,0 0 0,22 22 16,-22-22-16,-21 21 0,21-21 0,-21 22 15,0-22-15,0 21 0,0 1 0,0-22 16,0 21-16,0-21 0,0 0 16,0 1-16,-21-1 0,0-21 0,-1 0 15,1 0-15,0 0 16,0 0-16,21-21 16,-21-1-1,21 1-15,0 0 16,21 21-1,0 0-15,0 0 0,0 0 16,1 0-16,-1 0 0,0 0 0,0 0 16,0 0-16,0 0 0,1 0 15,-22 21-15,21-21 0,0 0 0,0 0 16,0 0-16,0-21 16,-21 0-16,22 0 15,-1 0-15</inkml:trace>
  <inkml:trace contextRef="#ctx0" brushRef="#br0" timeOffset="87628.68">11091 6138 0,'0'0'16,"-63"-21"-16,-107 21 15,107 0-15,-1 0 0,1 0 16,21 21-16,-22 1 0,22 20 0,-22-21 15,22 21-15,0 1 0,-1 20 16,1 1-16,0 20 0,20-20 0,1 21 16,21-1-16,0-20 0,0 20 15,0 1-15,21-21 0,22 20 0,-22-20 16,21 20-16,-21-20 0,22-1 0,-1 1 16,0-1-16,22 1 0,-22-22 15,22 1-15,-1-1 0,-20 0 0,20 1 16,1-22-16,20 0 0,-20-21 0,63 0 15,-64 0-15,1 0 16,-22-21-16,22-22 0,-22 22 0,21-21 16,-20-22-16,-1 22 0,22-21 0,-22-1 15,0-21-15,1 22 0,-22-22 16,21 1-16,-21 20 0,0-21 16,-21 1-16,0-1 0,0 22 0,0-22 15,-42 0-15,21 22 0,-43-22 16,22 22-16,-21-1 0,-1 1 0,1-1 15,-1 1-15,-21-1 0,22 1 0,-1 20 16,-20-20-16,20 20 0,-20 22 16,20-21-16,1 21 0,20 21 0,1 0 15,0 0-15,20 0 0,-20 21 16,21 0-16,0 21 0,21-20 16,-21 20-16,-1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0:46:16.8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19410 5630 0</inkml:trace>
  <inkml:trace contextRef="#ctx0" brushRef="#br0" timeOffset="13545.08">3810 656 0,'21'0'62</inkml:trace>
  <inkml:trace contextRef="#ctx0" brushRef="#br0" timeOffset="27784.5">8424 656 0,'0'-21'31,"21"21"-31,-21-21 16,22 0 0,-1 0 15,-21-1-31,0 1 0,0 0 15,0 0 1,0 0 0,0 42 15,0 0-31,-21 0 0,-1 0 16,22 1-16,-21-1 0,0 21 0,0 0 15,0 1-15,0 20 0,-1-20 16,1 20-16,-21 1 0,21-1 0,-22 1 15,1-1-15,21 1 0,-21-1 16,-1 1-16,22-1 0,-21 1 16,-1-1-16,22-21 0,-21 22 0,21-22 15,-22 22-15,22-22 0,0 0 16,0 1-16,0-22 0,0 0 16,21 0-16,-22 0 0,22 1 0,0-1 15,0-42 32,0-1-47,0 1 16,0 0-16,0 0 0,0 0 15,0-22-15,22 22 0,-1 0 16,0 0-16,0-21 0,-21-1 0,21 22 16,0-21-16,22 21 0</inkml:trace>
  <inkml:trace contextRef="#ctx0" brushRef="#br0" timeOffset="28308.71">8382 677 0,'0'0'0,"0"-21"0,42-21 16,-42 21-16,0 0 16,21 21-16,-21-22 15,22 1-15,-22 42 32,21 22-17,-21-22-15,0 0 16,0 21-16,0 1 0,0-1 0,0 22 15,0-22-15,0 21 0,0 1 16,-21-1-16,21-20 0,0 20 16,-22 1-16,22-1 0,-21-20 15,21 20-15,-21-21 0,21 1 0,0 20 16,0-20-16,0-1 0,0 0 16,0 1-16,0-1 0,0-21 0,0 21 15,0-20-15,0-1 0,0 0 16,0 0-16,0 0 0,0 0 0,0 1 15,-21-22 48,21-22-63,-21 1 16,21 0-16,0 0 15,0 0-15,0 0 0,0-1 16,0 1-16</inkml:trace>
  <inkml:trace contextRef="#ctx0" brushRef="#br0" timeOffset="28684.5">7959 1482 0,'0'0'0,"-22"0"0,44 0 32,-1 0-17,0-21-15,0 21 0,21 0 16,-20 0-16,-1-22 0,0 22 0,21 0 16,-21 0-16,1-21 0,20 21 15,-21 0-15,0 0 0,0 0 0,1-21 16,-1 21-16,0 0 0,0 0 15,0 0-15</inkml:trace>
  <inkml:trace contextRef="#ctx0" brushRef="#br0" timeOffset="29543.82">9123 762 0,'0'0'0,"0"-21"0,0-43 16,0 43 0,0 0-16,0 0 15,0 42 32,0 0-47,0 0 0,0 1 16,0-1-16,0 21 0,0 0 0,0 1 15,-21-1-15,21 0 0,-22 22 16,22-22-16,0 22 0,-21-22 16,21 22-16,-21-22 0,0 21 15,21-20-15,0-1 0,0 0 0,-21 1 16,21 20-16,-21-20 0,21-1 0,-22-21 16,22 21-16,-21 1 0,21-1 15,0-21-15,0 0 0,0 22 0,-21-22 16,21 0-16,-21 0 15,21 0-15,0-42 47,0 0-47,0 0 0,0 0 16,0 0-16,0-1 16,0-20-16,0 21 0,0 0 0,0-22 15,21 22-15,0-21 0,-21 21 16,21-22-16,1 22 0,-1-21 0,0 21 15,0 0-15,0-1 0,0 1 0,22 0 16,-22 0-16,0 0 0,21 0 16,1-1-16,-22 1 0,21 21 0,-21 0 15,22 0-15,-22 0 0,21 0 16,-21 0-16,1 0 0,20 21 0,-21 1 16,0-1-16,0 0 15,22 0-15,-43 0 0,21 0 0,0 1 0,-21-1 16,21 0-16,-21 21 15,0-21-15,0 22 0,0-22 0,0 21 16,-21-21-16,0 22 0,0-22 0,0 21 16,-22-21-16,22 1 0,0 20 15,-21-21-15,-22 21 0,22-20 16,-1-22-16,1 21 0,21-21 16,-21 0-16,-1 0 0,22 21 0,-21-21 15,21 0-15,-1 0 0,-20 0 0,21 0 16,0 0-16,0 0 0,21-21 15,-22 21-15,1 0 16,21-21 15,0-1 1,0 1-17</inkml:trace>
  <inkml:trace contextRef="#ctx0" brushRef="#br0" timeOffset="31232.58">10350 1418 0,'0'21'0,"22"-21"31,-1 0-31,0 0 16,0-21-16,0 0 0,0 21 15,1-21-15,-1 0 0,0 21 16,0-21-16,0-1 0,0 22 0,1-21 16,-1 0-16,0 21 0,-21-21 15,0 0-15,0 0 16,-21 21 0,0 0-16,-22 0 0,22 0 15,-21 21-15,21 0 0,-22 0 16,22-21-16,-21 21 0,21 0 0,-22 1 15,22-1-15,0 0 0,0 0 16,0-21-16,21 21 0,0 0 0,0 1 16,0-1-16,0 0 0,0 0 15,21 0 1,0-21-16,0 21 0,0-21 0,0 22 16,1-22-16,-1 21 0,0-21 15,0 21-15,0 0 0,0 0 0,1-21 16,-1 21-16,0 1 0,0-1 15,-21 0-15,0 0 0,21 0 16,-21 0-16,0 22 0,0-22 16,0 0-16,-21 21 0,0-20 0,0-1 15,0 0-15,-22 0 0,22 0 0,0 0 16,-21 1-16,20-22 0,-20 0 16,21 21-16,-21-21 0,20 0 0,1 0 15,0 0-15,-21 0 0,21-21 16,-1-1-16,1 1 0,21 0 0,-21 0 15,0-21-15,0 20 0,0-20 16,21 21-16,-22-21 0,22-1 0,-21 22 16,21-21-16,0 21 0,-21-1 0,21 1 15,0 0-15,-21 21 16,21-21-16,0 42 31,21 0-15,0 0-16,-21 1 0,21-1 15,1 0-15,-22 21 0,21-21 0,0 1 16,0-1-16,0 21 0,-21-21 16,21 0-16,1 1 0,-1-1 0,0 0 15,0 0-15,21 0 0,-20-21 0,-1 21 16,0-21-16,21 0 0,-21 0 16,22 0-16,-22 0 0,21 0 0,-21-21 15,22 0-15,-1 21 16,0-21-16,1 0 0,-1-22 0,0 22 15,1 0-15,-22-21 0,21-1 16,1 1-16,-22 0 0,21-1 0,-21 1 16,0 0-16,1-22 0,20 22 0,-21 0 15,0-22-15,-21 22 0,21-22 16,1 22-16,-1-22 0,0 22 0,0-21 16,-21 20-16,0 1 0,21 0 15,-21-1-15,0 22 0,0-21 0,0 21 16,0-1-16,0 1 0,0 0 15,0 0-15,0 42 32,0 0-32,0 0 0,-21 1 15,21 20-15,-21 0 0,21 1 16,0-1-16,-21 0 0,0 22 0,21-22 16,0 22-16,0-22 0,-22 0 15,1 22-15,21-22 0,-21 0 0,0 1 16,21 20-16,0-20 0,-21-1 15,21 0-15,-21 1 0,21-1 0,0 0 16,0 1-16,0-22 0,-22 21 0,22-21 16,0 0-16,0 1 0,0-1 15,0 0-15,22-21 47,-1 0-31,-21-21-16,0 0 15,0-1-15,21 1 0,0 0 16,-21 0-16,0 0 0,0 0 16,0-1-16</inkml:trace>
  <inkml:trace contextRef="#ctx0" brushRef="#br0" timeOffset="31559.39">10837 1524 0,'0'0'0,"0"-21"31,21 21-15,1 0-16,20-21 0,-21 21 0,0 0 16,22 0-16,-1-21 0,-21 21 15,21-22-15,-20 22 0,20 0 0,-21 0 16,0-21-16,22 21 0,-22 0 15,0 0-15,0 0 16,-21-21-16,21 21 0,0 0 16,-42 0 31,0 0-47,0 21 15</inkml:trace>
  <inkml:trace contextRef="#ctx0" brushRef="#br0" timeOffset="32184.03">11324 1609 0,'0'-21'0,"0"-1"16,21 22-16,-21-21 16,21 0-16,1 21 15,-1 0-15,-21-21 0,21 21 16,0 0-16,0 0 0,0-21 16,1 21-16,-1 0 15,0 0-15,0 0 0,0 0 16,0 21-16,1-21 0,-22 21 15,21-21-15,0 21 0,0 0 0,-21 1 16,21-1-16,-21 21 0,21-21 0,-21 0 16,0 22-16,0-22 0,0 21 15,0-21-15,0 1 0,0 20 0,0-21 16,-21 0-16,21 0 0,-21 1 16,0-1-16,21 0 0,0 0 15,-21-21-15,21 21 16,-21-21-16,-1-21 31,22 0-15,0 0-16,0 0 0,0-22 15,0 22-15,0 0 0,0-21 16,0 20-16,22-20 0,-22 21 0,21-21 16,0 20-16,0-20 0,0 21 0,0-21 15,1 20-15,-1 1 0,0 0 16,0 21-16,0-21 0,0 0 0,1 0 15,-1 21-15,0 0 0,-21-22 16,21 22-16,0 0 16,0 0-16,-21 22 78</inkml:trace>
  <inkml:trace contextRef="#ctx0" brushRef="#br0" timeOffset="32958.58">12658 1820 0,'0'0'0,"21"0"16,0 0 0,0 0-16,-21-21 15,21 21-15,-21-21 0,21 0 16,1 0-16,-22 0 0,21-1 16,-21 1-16,0 0 0,0 0 0,0 0 15,0 0-15,0-1 0,-21 1 16,-1 0-16,1 0 0,21 0 15,-21 0-15,0-1 0,0 1 0,0 21 16,-1-21-16,1 21 0,0 0 16,0 0-16,0 0 0,-22 0 15,22 0-15,0 0 0,0 0 0,-21 0 16,20 21-16,1 0 0,0 1 0,-21-1 16,21 0-16,-1 0 0,22 21 15,-21-20-15,0 20 0,0 0 0,21 1 16,0-22-16,-21 21 0,0 0 15,21 1-15,0-22 0,0 21 0,0-21 16,0 22-16,0-22 0,0 0 16,0 0-16,21 0 0,0 1 15,0-22-15,0 0 0,0 0 16,1 0-16,-1 0 16,21 0-16,-21-22 0,0 22 0,22-21 15,-22 0-15,21 0 0,-21 0 16,1 0-16,20-1 0,-21-20 0,0 21 15,0-21-15,1 20 0,-1-20 0,0 0 16,0-1-16,-21 22 0,21-21 16,-21 21-16,21 0 0,-21-1 0,0 1 15,0 0-15,0 0 0,22 21 16,-22-21-16,0 42 31,0 0-15,0 0-16,0 0 0,-22 1 15,22 20-15,0-21 0,0 21 16,0-20-16,0 20 0,-21-21 0,21 21 16,0-20-16,0 20 0,0-21 15,0 0-15,0 0 0,0 1 0,0-1 16,0 0-16,0 0 0,21 0 16,1-21-16,-1 21 15,0-21-15,0 0 16,0 0-16,0 0 15,1 0-15,-1-21 0</inkml:trace>
  <inkml:trace contextRef="#ctx0" brushRef="#br0" timeOffset="33358.43">13483 1545 0,'0'0'15,"0"-21"-15,0 0 0,0-21 0,0 20 16,0 1-16,0 0 0,0 0 16,-21 0-16,0 0 15,0 21-15,-1 0 16,1 0-16,0 0 0,0 21 16,0 0-16,0 0 0,-1 0 0,1 0 15,21 1-15,-21 20 0,0-21 16,0 21-16,21 1 0,-21-1 0,21-21 15,0 22-15,0-1 0,0 0 16,0-21-16,0 22 0,0-22 0,0 0 16,0 0-16,0 0 0,21 1 15,-21-1-15,21 0 0,0 0 0,0-21 16,0 21-16,1-21 0,-1 0 0,0 0 16,0 0-16,0 0 0,0 0 15,1 0-15,-1 0 0,0 0 16,21 0-16,1-21 0,-22 0 15,0 0-15,0 0 0,0-1 16,0 1-16,1 0 0,-1-21 0,21 21 16,-21-22-16</inkml:trace>
  <inkml:trace contextRef="#ctx0" brushRef="#br0" timeOffset="33663.25">14266 656 0,'0'0'0,"-21"-42"16,21 21-1,-21 21-15,0 0 16,0 0 0,21 21-1,-22 0-15,22 0 0,-21 0 16,21 1-16,-21 20 0,21 0 0,0 1 15,-21-1-15,0 21 0,21-20 16,-21 20-16,21-20 0,-22 20 0,22 1 16,-21-22-16,0 21 15,21-20-15,-21 20 0,21-20 0,-21-1 16,0 21-16,21-20 0,0-1 0,0-21 16,0 0-16</inkml:trace>
  <inkml:trace contextRef="#ctx0" brushRef="#br0" timeOffset="34652.44">13928 1947 0,'0'0'0,"0"22"16,21-22-1,0 0-15,0 0 16,0 0-16,0 0 0,1 0 16,-1 0-16,0-22 0,21 22 15,1-42-15,-22 21 0,21 0 16,-21 0-16,0-1 0,22-20 16,-22 21-16,0-21 0,0 20 15,0-20-15,1 0 0,-1 21 0,0-22 16,0 22-16,0-21 0,-21 21 15,0-1-15,21 1 0,-21 0 0,22 0 16,-22 0 0,0 42-1,0 0 1,0 0-16,0 0 0,0 1 16,-22-1-16,22 21 0,-21-21 0,21 0 15,0 22-15,0-22 16,0 21-16,-21-21 0,21 22 0,0-22 0,0 0 15,0 0-15,0 0 0,0 1 0,0-1 16,0 0-16,0 0 16,0 0-16,21-21 0,-21 21 0,21-21 15,1 0-15,-1 0 16,0 0-16,0 0 0,0 0 0,0 0 16,1 0-16,-1-21 0,0 0 0,0 0 15,0 0-15,0 0 0,1-1 16,-1-20-16,0 21 0,0-21 0,0 20 15,22-20-15,-43 21 0,21-21 16,0 20-16,0 1 0,0 0 0,-21 0 16,0 0-16,21 0 0,-21 42 47,0 0-32,0 0-15,-21 0 0,21 0 16,0 1-16,0 20 0,-21-21 0,21 0 15,-21 0-15,21 1 0,-21 20 16,21-21-16,-21 0 0,21 0 0,0 1 16,0-1-16,0 0 0,0 0 15,0 0 1,21-21-16,0 0 0,0 0 0,0 0 16,0 0-16,1 0 0,-1 0 15,0 0-15,0 0 0,0-21 0,0 0 16,1 21-16,-1-21 0,0 0 15,0-22-15,0 22 0,-21 0 16,0-21-16,21 20 0,-21-20 0,0 0 16,0 21-16,0-1 0,0 1 15,-21 0-15,0 0 0,0 0 0,0 0 16,-22 21-16,22 0 0,0 0 0,0 0 16,0 0-16,0 0 15,-1 0-15,1 0 0,42 0 31,1 0-15,-1 0-16,0 0 0,0 0 0,21 0 16,1-22-16,-22 22 15,21 0-15,1 0 0,-1-21 0,0 21 16,1 0-16,-1 0 0,0 0 16,-21-21-16,22 21 0,-22 0 0,0 0 15,0 0-15,0 0 0,1 0 0,-1 21 16,-21 0-16,0 1 15,0-1-15,0 0 16,0 0-16,0 0 0,0 0 16,0 1-16,0-1 0,0 0 0,0 0 15,-21 21-15,21-20 0,-22-1 0,22 0 16,-21 0-16,0 0 16</inkml:trace>
  <inkml:trace contextRef="#ctx0" brushRef="#br0" timeOffset="35084.19">15642 2011 0,'0'21'16,"0"0"15,-21-21-15,21-21-1,0 0-15,0 0 0,0 0 16,0-1-16,0 1 16,21-21-16,0 21 0,0-22 15,1 22-15,-1-21 0,0 21 0,0-22 16,0 1-16,0 21 0,22-21 15,-22 20-15,21 1 0,-21-21 0,22 21 16,-1 0-16,-21-1 0,22 22 16,-1 0-16,0-21 0,1 21 0,-1 0 15,-21 0-15,0 21 0,22-21 0,-22 22 16,-21-1-16,0 0 0,0 21 16,0-21-16,0 1 0,0 20 0,0-21 15,0 21-15,0-20 0,-21-1 16,21 21-16,-22-21 0,1 0 0,21 1 15,-21-1-15,0 0 0,0 0 16,21 0-16,0 0 0,-21-21 16,-1 22-16,22-1 0,-21-21 0,21 21 15,-21 0-15,21-42 63,0 0-48,0 0-15,0-1 0</inkml:trace>
  <inkml:trace contextRef="#ctx0" brushRef="#br0" timeOffset="35623.93">15134 741 0,'-21'0'0,"0"0"16,0 21-16,21 0 15,-22-21-15,22 21 0,0 1 0,0-1 16,0 0-16,0 0 16,22-21-1,-1 0-15,0 0 16,0 0-16,0 0 0,0-21 0,1 21 15,-22-21-15,0 0 16,21 21-16,-21-22 0,0 1 16,0 0-16,0 0 15,-21 0-15,-1 21 16,1 0 0,0 0-16,0 0 15,0 0 1,0 0-1,-1 0 32</inkml:trace>
  <inkml:trace contextRef="#ctx0" brushRef="#br0" timeOffset="36032.21">13928 974 0,'0'0'0,"-22"0"16,44 0 15,-1 0-31,0 0 0,0 0 16,0 0-16,22 0 0,-1 0 15,-21 0-15,21 0 0,-20 0 0,20 0 16,-21 0-16,21 0 0,-20 0 15,-1 0-15,0 0 0,0 0 16,0 0-16,-21-21 31,-21 21-15,0 0-16,0 0 16,0 0-16,-1 0 0</inkml:trace>
  <inkml:trace contextRef="#ctx0" brushRef="#br0" timeOffset="36816.19">13864 1143 0,'0'21'78,"0"0"-63,-21-21 1,21 22-16,0-1 16,0 0-16,0 0 0,0 0 15,-21-21-15,21 21 16,0 1-16,-21-22 0,21 21 0,0 0 16,-22-21-16,22 21 0,0 0 15,0 0-15,-21-21 0,21 22 0,-21-1 16,21 0-16,0 0 15,0 0-15,-21-21 0,21 21 16,-21 1-16,21-1 0,0 0 0,0 0 16,0 0-16,-21 0 15,21 1-15,-22-1 0,22 0 16,-21 0-16,21 0 0,0 0 16,0 1-16,0-1 0,0 0 15,0 0-15,0 0 16,0 0-16,0 1 15,0-1-15,0 0 16,0 0 0,0 0-16,0 0 31,0 1-15,21-22 15,1 0-16,-1 0-15,0 0 16,0 0-16,0 0 16,0 0-16,1 0 0,-1 0 0,0-22 15,0 1-15,0 21 0,22-21 0,-22 21 16,0-21-16,0 0 0,0 21 16,0-21-16,1-1 0,-1 22 15,0-21-15,-21 0 0,0 0 16,0 0-16</inkml:trace>
  <inkml:trace contextRef="#ctx0" brushRef="#br0" timeOffset="37175.98">13822 1609 0,'-21'0'15,"21"21"1,-22 0-16,22 0 15,0 0-15,0 1 0,0-1 16,0 0-16,0 0 0,0 0 16,0 0-16,0 1 15,22-22 1,-22 21-16,21-21 0,0 0 16,0 0-1,0 0-15</inkml:trace>
  <inkml:trace contextRef="#ctx0" brushRef="#br0" timeOffset="37936.83">7641 2201 0,'-21'0'15,"0"0"1,21 22 31,21-22-47,0 0 15,0 0-15,0 21 16,1-21-16,20 21 0,-21-21 0,21 0 16,1 0-16,-1 0 0,0 21 0,22-21 15,-22 0-15,22 0 0,-1 21 16,1-21-16,-1 0 0,22 0 0,-22 0 16,43 0-16,-21 0 0,21 0 15,0 0-15,21 0 0,-22 0 0</inkml:trace>
  <inkml:trace contextRef="#ctx0" brushRef="#br0" timeOffset="38300.62">14795 2477 0,'0'0'0,"43"0"0,20 0 0,22 0 16,21 0-16,21 0 0,0 0 16,0 21-16,0-21 0,21 0 0,-21 0 15,0 0-15,21 0 0,-21 0 0,0 0 16,0 21-16,-21-21 16,0 0-16,-22 0 0,1 0 0,0 0 15,-1 0-15,-20 0 0,-1 0 16,-20 0-16,20 0 0,-42 0 0,1 0 15,-1 0-15,0 0 0,-42 0 32,0 0-17,-22 0-15,22 0 0,-21-21 16,-1 21-16,1 0 0,0 0 0,-22 0 16,22 0-16,-22 0 0,22 0 0,-21-21 15,-1 21-15</inkml:trace>
  <inkml:trace contextRef="#ctx0" brushRef="#br0" timeOffset="39729.01">8424 2138 0,'0'0'16,"-21"0"-16,0 0 16,42 0 62,-21 21-78,21-21 15,0 0-15,1 21 16,-1-21-16,0 0 16,0 0-16,-21 21 15,21-21-15,0 0 16,-21 22-16,22-22 16,-1 0-16,0 21 15,0-21-15,0 0 0,0 0 0,1 21 16,-1-21-16,21 0 0,-21 0 0,22 0 15,-22 0-15,21 21 0,0-21 16,-20 21-16,20-21 0,0 0 0,1 0 16,-1 21-16,0-21 0,1 0 15,-1 0-15,0 0 0,22 22 0,-22-22 16,22 0-16,-1 0 0,1 0 0,-1 0 16,1 0-16,-1 21 15,22-21-15,-22 0 0,22 0 0,-22 0 16,22 0-16,0 0 0,-22 0 15,22 0-15,21 0 0,-22 0 0,43 0 16,-21 0-16,-21 0 0,21 0 0,0 21 16,-1-21-16,1 0 0,0 0 15,0 0-15,21 0 0,-21 0 0,0 0 16,21 0-16,-22 0 0,22 0 16,-21 0-16,0 0 0,0 0 0,0 0 15,21 0-15,-21 0 0,-1 0 0,1 21 16,21-21-16,-21 0 0,-21 0 15,21 21-15,-1-21 0,1 0 16,-21 0-16,21 0 0,0 21 16,-22-21-16,1 0 0,21 0 0,-22 0 15,1 22-15,0-22 0,-22 0 0,22 0 16,0 0-16,-22 0 0,22 21 16,-22-21-16,22 0 0,-22 0 0,22 0 15,-21 0-15,-1 21 0,1-21 16,-1 0-16,-21 0 0,22 0 0,-22 0 15,1 0-15,-1 0 0,0 0 0,1 0 16,-1 0-16,-21 0 0,0 0 16,0 0-16,1 0 0,-1 0 0,0 0 15,-42 0 48,0 0-63,-1 0 15,1 0-15,-21 0 0,21 0 16,0 0-16,-22 0 0,22 0 0,-21 0 16</inkml:trace>
  <inkml:trace contextRef="#ctx0" brushRef="#br0" timeOffset="42543.96">8001 2582 0,'0'0'0,"0"22"109,21-22-109,0 0 16,0 0-16,1 0 15,-1 0-15,0 0 0,0 21 0,0-21 16,0 0-16,1 0 0,-1 0 0,21 0 15,-21 0 1,0 0-16,1 0 0,20 0 16,-21 0-16,0 21 0,0-21 15,1 0-15,-1 0 0,21 0 0,-21 0 16,0 0-16,22 0 0,-22 21 0,21-21 16,-21 0-16,22 0 15,-1 0-15,0 0 0,1 0 0,-1 0 16,0 21-16,1-21 0,-1 0 15,64 0-15,-64 0 0,1 0 16,-1 0-16,21 0 0,-20 0 0,20 0 16,1 0-16,-1 0 0,-20 0 15,20 0-15,22 0 0,-22 0 0,1 0 16,-1 0-16,1 0 0,-1 0 16,1 0-16,-1 0 0,1 0 0,-1 0 15,1 0-15,-1 0 0,1 0 0,-1 0 16,1 0-16,-1 0 0,1 0 15,-1 0-15,1 0 0,-1 0 16,1 0-16,-1 0 0,1 0 0,-1 0 16,1 0-16,-1 0 0,1 0 15,-22 0-15,22 0 0,-1 0 0,1 0 16,-1 0-16,-21 0 0,22 0 16,-1 0-16,1 0 0,-1 0 0,1 0 15,-1 0-15,1 0 0,-1 0 0,1 21 16,-1-21-16,1 0 0,-1 0 15,1 0-15,-1 0 0,1 0 0,-1 0 16,1 0-16,-1 0 0,1 0 16,21 0-16,-22 0 0,1 0 0,20 0 15,-20 0-15,-1 0 0,1 0 16,-1 0-16,1 0 0,-1 0 16,1 0-16,20 0 0,-20 0 0,-1 0 15,1 0-15,21 0 0,-22 0 0,22 0 16,-22 0-16,22 0 0,-22 0 15,1 0-15,-1 0 0,1 0 0,-1 0 16,22 0-16,-21 0 0,-1 0 16,1 0-16,20 0 0,-20 0 0,-1 0 15,22 0-15,-22 0 0,1 0 0,-1 0 16,1 0-16,-1 0 0,1 0 16,-22 0-16,22 0 0,-22 0 15,22 0-15,-22 0 0,21 0 0,-20 0 16,-1 0-16,0 0 0,1 0 15,-1 0-15,0 0 0,-20 0 0,20 0 16,-21 0-16,0 0 0,0 0 16,1 0-16,-1 0 15,0 0 32,0 0 16</inkml:trace>
  <inkml:trace contextRef="#ctx0" brushRef="#br0" timeOffset="51073.28">2519 3239 0,'-21'0'31,"-1"0"1,22 21 280,0 0-296,22 0-1,-1-21 1,-21 21-16,21 0 31,0-21-31,0 0 16,0 0 0,1 0-1,-1-21-15,0 0 0,-21 0 16,21 21-16,0-21 0,0 0 15,-21-1-15,22 1 16,-22 0-16,0 0 16,0 0-16,0 0 0,0-1 15,0 1-15,0 0 16,-22 0-16,1 21 16,0-21-16,0 21 0,0 0 15,0 0-15,-1 0 0,1 0 16,0 0-16,0 0 0,0 0 15,0 0-15,-1 21 0,1-21 0,0 21 16,0 0-16,0 0 16,0 1-16,-1-1 0,1 0 15,21 21-15,0-21 0,-21 1 16,21 20-16,0-21 0,-21 21 16,21-20-16,0-1 0,0 21 0,0-21 15,0 0-15,0 1 0,0-1 16,21 0-16,0 0 0,0 0 0,1 0 15,-1 1-15,0-22 16,0 21-16,0-21 0,0 0 16,1 0-16,-1 0 0,0 0 15,0 0-15,0 0 0,0 0 16,1 0-16,-1 0 0,0 0 16,0 0-16,0-21 0,-21-1 15,0 1 1,-21 21 15,0 0-31,0 0 0,-22 0 0,22 0 16,0 21-16,-21-21 0,-1 22 15,22-1-15,-21 0 0,21 0 0,-22 0 16,22 0-16,0 1 0,-21-1 16,21 0-16,-1 21 0,1-21 15,21 1-15,0 20 0,-21-21 0,21 0 16,0 0-16,0 22 15,0-22-15,0 0 0,0 0 0,21 0 0,0 1 16,1-1 0,-1 0-16,0-21 0,0 0 15,0 21-15,0-21 16,1 0-16,-1 0 0,0 0 16,0 0-16,0 0 15,0 0-15,1 0 0,-1 0 16,-21-21-16,21 21 0,0-21 15</inkml:trace>
  <inkml:trace contextRef="#ctx0" brushRef="#br0" timeOffset="52016.94">3302 3683 0,'0'0'0,"0"-21"16,0 0-16,0 0 0,-21 21 15,0-22-15,-1 22 16,1-21-16,0 21 0,0 0 16,0 0-16,0 0 15,-1 0-15,1 0 0,0 21 16,21 1-16,-21-1 0,0 0 0,0 0 15,21 0-15,0 0 0,0 1 16,-22-1-16,22 0 0,0 0 0,0 0 16,0 0-16,0 1 0,0-1 15,0 0-15,0 0 0,0 0 0,0 0 16,22-21 0,-1 0-16,0 0 0,0 0 15,0-21-15,0 0 16,1 21-16,-1-21 0,0 0 0,0 21 15,0-21-15,0-1 16,1 1-16,-1 21 0,-21-21 0,21 0 16,-21 0-16,21 21 0,-21-21 15,0-1-15,0 44 78,0-1-62,0 0-16,0 0 0,0 0 0,21 0 16,-21 1-16,0-1 0,0 0 15,21 21-15,-21-21 0,0 22 16,0-1-16,0 0 0,0 1 0,0-1 16,22 0-16,-22 1 0,0-1 15,0 0-15,0 1 0,21 20 0,-21-20 16,0-1-16,0 0 0,0 1 15,0-1-15,0 0 0,0-21 0,0 22 16,0-1-16,0 0 0,0 1 16,0-22-16,0 21 0,0 1 0,0-22 15,0 0-15,0 21 0,-21-21 0,21 1 16,-22-1-16,1 0 0,0 0 16,0 0-16,0 0 0,0-21 0,-1 22 15,1-1-15,-21-21 16,21 0-16,-22 0 0,22 21 0,-21-21 15,0 0-15,-1 0 0,22 0 0,-21-21 16,-1 0-16,22-1 0,-21 1 16,0-21-16,20 21 0,-20-22 0,21 1 15,0 0-15,0-1 0,-1 1 16,1 0-16,0-1 0,0 1 0,21 0 16,0-1-16,0 22 0,0-21 15,0 21-15,0-22 0,0 22 0,0 0 16,0 0-16,0 0 0,21 0 15,-21-1-15,21 1 0,0 0 16,-21 0-16,22 21 0,-1-21 16,-21 0-16,21 21 0,0-22 0,0 22 15,-21-21-15,21 21 0,1-21 16,-1 0-16,0 0 0</inkml:trace>
  <inkml:trace contextRef="#ctx0" brushRef="#br0" timeOffset="52560.63">3704 3620 0,'21'0'16,"-21"21"31,21-21 0,1 0-32,-22-21 1,0-1 0,0 1-1,-22 21 1,1 0-1,21 21 48,0 1-47,0-1-1</inkml:trace>
  <inkml:trace contextRef="#ctx0" brushRef="#br0" timeOffset="53168.49">3746 4001 0,'0'0'0,"22"0"78,-22-22-78,0 1 16,0 0-16,0 42 62,0 0-46,0 1 0,0-1-16,0 0 31,21-21 16,-21-21-32,0 0 1</inkml:trace>
  <inkml:trace contextRef="#ctx0" brushRef="#br0" timeOffset="53940.66">5821 3387 0,'0'-43'15,"0"22"1,-21 21 15,21 21-15,-22 1-16,22-1 0,0 0 0,0 0 15,0 21-15,0 1 0,0-1 16,0 0-16,0 22 0,-21-22 0,21 22 16,-21-22-16,0 22 0,21-22 15,-21 21-15,0-20 0,21 20 16,-22-20-16,1-1 0,21 0 15,-21-21-15,0 22 0,0-22 0,21 21 16,0-21-16,-21-21 0,-1 22 0,22-1 16,-21-21-1,0 0 1,21-21 0,0-1-16,0 1 15,0 0-15,0-21 0,0 21 0,21-1 16,0-20-16</inkml:trace>
  <inkml:trace contextRef="#ctx0" brushRef="#br0" timeOffset="54324.44">5800 3471 0,'0'-21'16,"0"0"-16,21 21 31,0 0-15,0 21-16,-21 0 0,21 1 15,0-1-15,1 0 0,-22 0 0,21 21 16,0 1-16,0-22 0,-21 21 16,21 1-16,-21-22 0,21 21 0,-21 0 15,22 1-15,-22-1 0,0 0 16,0-20-16,0 20 0,0 0 0,0 1 15,0-22-15,0 21 0,0-21 16,0 22-16,0-22 0,0 0 0,0 0 16,0 0-16,0 0 0,-22-21 15,1 0 32,21-21-47,0 0 0,-21 0 16,21 0-16,0 0 15</inkml:trace>
  <inkml:trace contextRef="#ctx0" brushRef="#br0" timeOffset="54644.13">5673 4043 0,'-22'0'16,"44"0"15,-1 0-31,0 0 0,0 0 16,0 0-16,0-21 0,1 21 0,-1 0 16,0 0-16,0 0 0,21-21 15,-20 21-15,-1 0 0,0 0 0,0 0 16,0-22-16,0 22 15,-21-21 48,22 21-63</inkml:trace>
  <inkml:trace contextRef="#ctx0" brushRef="#br0" timeOffset="55061.06">6286 3662 0,'-42'-21'16,"42"0"0,21 21 15,0 0-31,1-22 0,20 22 16,-21 0-16,21 0 0,-20 0 0,20 0 15,-21 0-15,21 0 0,-20-21 0,20 21 16,-21 0-16,21 0 0,-20 0 0,-1 0 15,0 0-15,0 0 16,0 0-16,0-21 0,1 21 0,-1 0 16,-21 21 31,-21 0-47,-1-21 15,1 22-15,0-1 16</inkml:trace>
  <inkml:trace contextRef="#ctx0" brushRef="#br0" timeOffset="55480.82">6625 3662 0,'-21'0'15,"0"0"1,21 21 15,0 0-15,0 0-16,0 1 0,0-1 15,0 0-15,0 0 0,0 0 16,0 0-16,0 1 0,0-1 16,0 0-16,0 0 0,0 21 0,0-20 15,0 20-15,0-21 16,0 21-16,-21 1 0,21-22 0,0 0 15,-22 21-15,22-20 0,0-1 0,0 0 16,0 0-16,0 0 0,0 0 16,0 1-16,0-1 0,0 0 31,0-42 16,0 0-32,0-1-15,0 1 16,22 21-16,-1-21 16,-21 0-16</inkml:trace>
  <inkml:trace contextRef="#ctx0" brushRef="#br0" timeOffset="55972.54">7154 3641 0,'0'0'0,"0"-21"15,0-1 1,0 44 31,0-1-47,0 0 15,0 0-15,0 21 0,0-20 0,0-1 16,0 0-16,0 21 0,0-21 16,0 22-16,0-22 0,0 0 0,0 21 15,0-20-15,0 20 0,0-21 0,0 21 16,0-20-16,0-1 15,0 0-15,0 21 0,0-21 0,0 1 16,0-1-16,0 0 0,0 0 0,0 0 16,0 0-16,0 1 15,0-1 1,0-42 31,0-1-47,0 1 15,0 0-15,0 0 16,0 0-16,0 0 0</inkml:trace>
  <inkml:trace contextRef="#ctx0" brushRef="#br0" timeOffset="56401.49">7112 3747 0,'0'0'0,"0"-22"16,0 1-1,0 0 1,21 21 0,0 0-16,0 0 15,1 0-15,-1 0 0,0 21 16,0 0-16,0-21 0,0 22 15,1-1-15,-1-21 0,0 21 0,0 0 16,0 0-16,0 0 0,1 1 16,-1-22-16,0 21 0,-21 0 0,21 0 15,0-21-15,0 21 0,-21 0 0,22 1 16,-22-1-16,21-21 16,-21 21-16,0 0 15,0-42 63,0 0-78,0 0 0,21 21 16,-21-22-16,21 22 0,-21-21 16</inkml:trace>
  <inkml:trace contextRef="#ctx0" brushRef="#br0" timeOffset="57160.73">8107 3556 0,'0'-21'0,"-21"21"31,-1 0-15,1 21 0,0-21-16,0 21 0,0 0 15,21 1-15,-21-1 16,-1 0-16,1 0 0,0 0 0,0 0 16,0 1-16,0-1 0,-1 0 0,1 0 15,0 21-15,0-20 0,0-1 16,0 0-16,21 0 0,-22 0 15,1-21-15,21 21 16,21-42 15,1 0-15,-1 0-16,0 0 0,0 0 16,0-1-16,0 1 0,1 0 0,-1 0 15,0 0-15,0-22 16,0 22-16,0 0 0,1 0 0,-1 0 15,0 0-15,0-1 0,0 1 16,0 0-16,-21 0 0,22 0 0,-1 0 16,0-1-16,-21 1 15,0 42 32,0 1-47,0-1 16,0 0-16,0 0 0,0 0 0,0 0 15,0 1-15,0-1 0,0 21 16,0-21-16,0 22 0,0-22 16,0 21-16,0-21 0,0 22 0,0-1 15,0-21-15,0 21 0,0 1 16,0-22-16,0 21 0,0-21 0,0 22 16,0-22-16,0 0 0,0 21 15,0-20-15,0-1 0,0 0 16,0 0-16,0 0 0,0 0 15,0-42 48,0 0-47,0 0-16</inkml:trace>
  <inkml:trace contextRef="#ctx0" brushRef="#br0" timeOffset="57840.34">9842 3387 0,'0'0'0,"0"-21"0,0-1 0,0 1 16,0 0-16,0 0 15,0 42 32,0 21-47,-21-20 0,21 20 16,0 0-16,0 1 0,0 20 0,0-21 15,0 1-15,0-1 0,0 22 16,0-22-16,0 0 0,0 1 0,0-1 16,0 0-16,0 1 0,0-1 15,-21-21-15,21 21 0,0-20 0,0-1 16,0 0-16,-21 0 0,0-21 31,0-21 0,21 0-31,-22 0 0,22-1 16,-21 1-16</inkml:trace>
  <inkml:trace contextRef="#ctx0" brushRef="#br0" timeOffset="58515.95">9398 3577 0,'0'0'15,"0"-21"-15,0-42 16,0 41-16,0 1 0,0 0 16,0 0-16,21 0 0,0 0 0,0-1 15,1 1-15,-1 0 0,0 0 16,21 21-16,-21-21 0,1 0 0,20 21 16,-21 0-16,21 0 0,1 0 15,-22 0-15,21 21 0,1 0 0,-1 21 16,0-21-16,1 22 0,-22-1 0,21 0 15,0 1-15,-20-1 0,20 43 16,-21-43-16,-21 0 0,0 1 16,0-1-16,0-21 0,0 22 15,0-1-15,0-21 0,0 21 16,0-20-16,0-1 0,0 0 0,0 0 16,0 0-16,0 0 15,0-42 16,0 0-15,0 0-16,0-21 0,0 20 0,0 1 16,0-21-16,0 0 0,21 20 15,-21-20-15,21 0 0,1-1 0,-1-20 16,0 21-16,0-1 0,21-20 0,-20 20 16,-1 1-16,21 0 0,0-1 15,-20 1-15,20 21 0,-21 0 16,21 0-16,-20 21 0,-1 0 15,21 0-15,-21 0 0,0 21 0,1 0 16,-1 0-16,0 0 0,0 22 0,0-1 16,0 0-16,-21 1 0,0-1 15,22 21-15,-22-20 0,0-1 0,0 22 16,0-22-16,0 0 0,0 1 16,0-1-16,-22 0 0,22 1 0,0-1 15,-21-21-15,21 21 0,-21-20 0,0-1 16,21 21-16,0-21 15,-21 0-15,21 1 16,0-44 15,0 1-15,21 0-16,0 21 0</inkml:trace>
  <inkml:trace contextRef="#ctx0" brushRef="#br0" timeOffset="59132.57">11493 3852 0,'0'0'0,"0"-42"16,0 21-16,0 0 0,-21 0 15,0-1-15,0 1 0,0 21 16,0 0-16,-1-21 0,1 21 16,0 0-16,0 0 0,0 0 0,0 21 15,-22-21-15,22 21 0,0 1 0,0-1 16,0 0-16,-1 21 0,1-21 16,21 22-16,0-1 0,-21-21 0,21 22 15,-21-1-15,21 0 16,0-21-16,0 22 0,0-22 0,0 0 15,0 0-15,0 0 0,0 1 0,21-22 16,-21 21-16,21-21 0,0 0 16,1 0-16,-1 0 0,0 0 0,0 0 15,0-21-15,0 21 0,1-22 0,-1 1 16,0 0-16,0 0 0,0 0 16,0 0-16,1-22 0,-1 22 15,-21-21-15,21 21 0,-21-22 0,21 1 0,-21 21 16,0-22-16,0 22 0,0 0 15,0 0-15,0 0 0,0 0 16,0 42 0,0 0-1,0 0-15,0 0 0,0 22 16,0-22-16,0 21 0,0-21 16,0 0-16,0 22 0,0-22 0,0 21 15,0-21-15,0 1 0,0-1 0,0 0 16,0 0-16,0 0 0,0 0 15,21-21-15,0 0 16,1 0 0,-1 0-16,0 0 15,-21-21-15,21 0 0,0 0 16</inkml:trace>
  <inkml:trace contextRef="#ctx0" brushRef="#br0" timeOffset="61200.43">12150 3747 0,'0'0'0,"-22"-22"0,22 1 16,-21 0-16,21 0 16,-21 21-16,0 0 15,0 0-15,0 0 0,-1 0 16,1 0-16,0 21 0,0-21 16,0 21-16,0 0 0,-1 1 15,1 20-15,21-21 0,-21 0 16,0 22-16,0-1 0,21-21 0,-21 21 15,21 1-15,-22-1 0,22-21 16,0 22-16,0-22 0,0 0 0,0 0 16,0 0-16,22 0 0,-1 1 15,0-1-15,0-21 0,21 0 0,-20 0 16,-1 0-16,21 0 0,0 0 0,-20 0 16,20-21-16,0-1 0,1 22 15,-1-21-15,-21-21 0,21 21 0,1 0 16,-1-22-16,-21 1 0,22 21 0,-22-22 15,0 1-15,0-21 0,0 20 16,0 1-16,1 0 0,-22-22 0,21 22 16,-21-1-16,0-20 0,0 21 15,0-1-15,0 1 0,0 21 16,0 0-16,0-22 0,0 22 16,0 0-16,0 42 15,0 0-15,0 0 16,0 1-16,0 20 0,0-21 15,0 21-15,0 1 0,0 20 0,0-20 16,0-1-16,0 0 0,0 1 16,-21-1-16,21 0 0,0 1 0,-22-1 15,22 0-15,0 1 0,0-22 0,0 21 16,-21-21-16,21 0 0,0 1 16,-21-1-16,21 0 0,0 0 0,0-42 46,0 0-30,21 0-16,-21-1 0,21-20 16,-21 21-16,0 0 0,22 0 15,-1-22-15,0 22 0,-21 0 0,21 0 16,-21 0-16,21-1 0,0 1 16,-21 0-16,22 21 0,-1 0 15,0 0 1,-21 21-16,21-21 0,-21 21 15,0 1-15,0-1 0,0 0 0,21 0 16,-21 0-16,0 0 0,0 1 16,21-1-16,-21 0 0,0 21 15,22-21-15,-1 1 0,-21-1 16,21 0-16,0-21 16,0 21-16,0-21 0,1 0 15,-1 0-15,0 0 0,0 0 0,0 0 16,22-21-16,-22 0 0,0 21 15,0-21-15,0-1 0,0 1 0,1 0 16,-1 0-16,0 0 0,0-22 0,-21 22 16,0 0-16,21-21 0,-21 21 15,21-1-15,-21 1 0,0 0 0,0 0 16,0 0-16,0 0 0,0 42 47,0 0-32,-21 0-15,21 0 0,0 0 0,0 1 16,0-1-16,0 0 0,0 0 0,0 21 16,0-20-16,0-1 0,0 0 15,0 0-15,0 0 0,0 0 0,0 1 16,21-1-16,-21 0 0,22-21 16,-1 0-16,0 0 0,0 0 15,0 0-15,0 0 0,1 0 0,-1 0 16,0 0-16,0-21 0,0 0 15,0 21-15,1-22 0,-1 1 16,0-21-16,0 21 0,0 0 0,0-22 16,-21 22-16,22 0 0,-22-21 0,21 20 15,-21-20-15,0 21 0,0 0 16,0 0-16,21 21 0,-21 21 47,0 0-47,0 0 0,0 0 15,0 0-15,-21 1 16,21-1-16,0 0 0,0 0 0,0 21 16,0-20-16,-21-1 0,21 0 0,0 0 15,0 0-15,-22 0 0,22 1 16,0-1-16,0 0 16,0-42 15,22 0-16,-22-1-15,21 1 16,0 0-16,-21 0 0,0 0 0,21-22 16,0 22-16,-21 0 0,21 0 15,1 0-15,-1 0 0,-21-1 16,21 1-16,0 0 0,-21 0 0,21 21 16,-21-21-16,21 21 0,1 0 15,-1 0-15,0 0 16,0 0-16,0 21 15,-21 0-15,0 0 0,0 0 16,0 1-16,21-1 0,-21 0 16,0 0-16,22 21 0,-22-20 0,0-1 15,0 0-15,21 0 0,-21 0 0,21 0 16,0 1-16,0-1 16,0-21-16,1 0 0,-22 21 15,21-21-15,0 0 0,0 0 0,0 0 16,0 0-16,1 0 0,20 0 15,-21 0-15,0 0 0,0 0 0,1-21 16,-1 21-16,21-21 0,-21-1 0,0 1 16,1 0-16,-1 0 0,0 0 15,0-22-15,0 22 0,0-21 16,1 21-16,-1-22 0,0 22 0,0-21 0,0 21 16,0 0-16,-21-22 15,0 22-15,0 0 0,0 0 0,0 0 0,0-1 16,-21 22 15,0 22-31,0-1 0,0 0 16,0 0-16,21 0 0,-22 0 15,1 22-15,0-22 0,21 0 0,-21 21 16,21-20-16,-21 20 0,21-21 0,-21 21 16,21-20-16,0-1 0,0 21 15,0-21-15,0 0 0,0 1 0,0-1 16,0 0-16,21-21 0,-21 21 0,21-21 15,0 0-15,0 0 0,0 0 16,1 0-16,-1 0 0,21 0 0,-21 0 16,0 0-16,22 0 0,-22 0 0,0-21 15,21 0-15,-20 21 16,-1-21-16,21-1 0,-21 1 0,0 0 0,1 0 16,-1 0-16,0 0 0,0-1 15,0-20-15,0 21 0,-21 0 16,22 0-16,-22-1 0,0 1 0,0 0 15,0-21-15</inkml:trace>
  <inkml:trace contextRef="#ctx0" brushRef="#br0" timeOffset="61748.37">13314 3217 0,'-21'0'0,"42"0"0,-64 0 16,22 0-16,0 0 0,0 0 16,0 22-16,0-1 0,21 0 15,0 0-15,0 0 16,-22-21-16,22 21 0,0 1 0,0-1 16,22-21-16,-1 0 15,0 0-15,0 0 16,0 0-16,0 0 0,1 0 0,-1 0 15,0-21-15,0 21 16,-21-22-16,21 1 0,-21 0 16,0 0-16,0 0 15,0 0 1,-21 21-16,0-22 0,0 22 16,0 0-16,-1 0 15,1 0-15,0 0 0,0 0 16,0 22-1,0-22-15,21 21 16,-22-21-16,22 21 0,-21-21 0,21 21 16,0 0-16,-21-21 0,0 21 15,0 1-15</inkml:trace>
  <inkml:trace contextRef="#ctx0" brushRef="#br0" timeOffset="62716.57">5715 4890 0,'0'0'16,"-21"0"0,21-22-1,21 22 17,0 0-17,0 0-15,0 0 0,22 0 16,-22 0-16,21 0 0,1 0 15,-1 0-15,0 0 0,1 0 0,20 0 16,-21 0-16,22 0 0,-1 0 16,1 0-16,-1 0 0,22 0 0,0 0 15,-1 0-15,1 0 0,0 0 16,-1 0-16,22 0 0,0-21 0,0 21 16,0 0-16,21 0 0,0 0 0,0 0 15,0-21-15,21 21 0,0 0 16,0 0-16,0 0 0,1-21 0,20 21 15,-21 0-15,0 0 0,22 0 16,-1-21-16,0 21 0,1 0 0,-1-21 16,0 21-16,1 0 0,-1 0 15,0-22-15,1 22 0,-1 0 16,-21 0-16,21 0 0,-20-21 0,20 21 16,-21 0-16,0 0 0,0-21 0,1 21 15,-1 0-15,-21 0 0,0-21 16,0 21-16,0 0 0,0 0 0,0 0 15,-21-21-15,-22 21 0,22 0 0,-21 0 16,-22 0-16,1 0 0,-1 0 16,1 0-16,-22 0 0,-21 0 0,22 0 15,-22 0-15,-42 0 32,-1 0-32,1 0 15,0 0-15,-21 0 0,-1 0 0,1 0 16,0 0-16,-1 0 0,-20 0 15,21 0-15,-22 0 0,-21 0 0,22 0 16,-22 0-16</inkml:trace>
  <inkml:trace contextRef="#ctx0" brushRef="#br0" timeOffset="63724.89">5757 4932 0,'0'21'16,"-21"-21"-1,21 21 17,21-21-17,0 0-15,1 0 16,-1 21-16,0-21 0,0 0 0,0 0 16,22 0-16,-22 0 0,21 0 15,0 0-15,1 0 0,20 0 16,-20 0-16,20 0 0,1 0 0,-1 0 15,1 0-15,-1 0 0,1 0 0,20 0 16,1 0-16,0 0 0,-1 0 16,1 0-16,0 0 0,20 0 0,1 0 15,0 0-15,21 0 0,-21-21 16,21 21-16,0 0 0,0 0 0,0 0 16,0 0-16,0 0 0,0 0 0,21-21 15,-21 21-15,0 0 0,0 0 16,0 0-16,21 0 0,-21 0 0,21 0 15,1 0-15,-1 0 0,0 0 16,-21 0-16,21 0 0,0-21 16,-21 21-16,21 0 0,-21 0 0,22 0 15,-22 0-15,0-21 0,0 21 0,-22 0 16,22 0-16,0-21 0,0 21 16,-21-22-16,0 22 0,0 0 0,0 0 15,0-21-15,-22 21 0,22 0 0,-21 0 16,-1 0-16,1-21 0,0 21 15,-22 0-15,22 0 0,-22 0 0,1 0 16,-22 0-16,22-21 0,-22 21 16,-21 0-16,22 0 0,-22 0 0,0 0 15,0 0 1,-42 0 15,0 0-15,0 0-16,-1 0 0,-20 0 15,21 0-15,0 21 0,0-21 16,-1 0-16,-20 21 0,21-21 0</inkml:trace>
  <inkml:trace contextRef="#ctx0" brushRef="#br0" timeOffset="86285.25">5884 6964 0,'21'0'15,"-21"-21"-15,0 0 16,0-1-1,0 1-15,0 0 16,22 21-16,-22-21 16,0 0-16,0 0 15,0-1-15,0 1 0,0 0 16,0 0-16,0 0 0,0 0 16,0-1-16,0 1 15,0 0 1,0 42 15,0 0-15,0 1-16,0-1 15,0 0-15,0 0 0,0 0 0,0 22 16,0-22-16,0 21 0,0-21 0,0 22 16,0-1-16,0 0 0,0 1 15,0 20-15,0-21 0,0 22 0,0-1 16,0 1-16,0-1 0,0 1 15,-22-1-15,22 1 0,0-1 16,0 22-16,-21-21 0,21 20 0,-21-20 0,21 20 16,0 1-16,-21-21 15,21 20-15,0-20 0,0-1 0,0 22 16,0-22-16,-21 22 0,21-21 0,-21 20 16,21-20-16,-22 20 0,22 1 15,-21-21-15,0 20 0,21-20 0,-21-1 16,0 22-16,21-22 0,-21 22 0,21-21 15,0-1-15,-22 22 0,22-22 16,-21 1-16,21-1 0,0 1 0,0-22 16,0 22-16,0-22 0,-21 21 0,21-20 15,0-1-15,0 0 0,0 22 16,-21-43-16,21 21 0,0 1 0,0-22 16,0 21-16,0-21 0,0 1 15,0-1-15,-21 0 0,21 0 16,-21 0-16,21-42 47,0 0-47,0 0 0,0-22 0,0 1 15,0 0-15,0-1 0,0-20 0,0-1 16,0 22-16,21-43 0,-21 22 16,21-1-16,-21-20 0</inkml:trace>
  <inkml:trace contextRef="#ctx0" brushRef="#br0" timeOffset="88088.63">6032 6710 0,'0'-21'0,"0"0"16,0-1-1,22 22 79,-1 22-94,0-22 16,0 0-16,21 21 0,-20-21 0,-1 0 15,21 0-15,0 21 0,-20-21 16,41 0-16,-21 0 0,1 0 15,20 21-15,1-21 0,-1 0 0,1 0 16,-1 0-16,1 21 0,-1-21 0,22 0 16,-22 0-16,22 0 0,0 0 15,21 0-15,-22 0 0,43 0 0,-21 0 16,0 0-16,21 0 0,0 0 16,0 0-16,0 0 0,0 0 0,0 0 15,0 0-15,0 0 0,0 0 0,0 0 16,-21 0-16,21 0 0,0 0 15,-21 0-15,-1 0 0,22 0 0,-21 0 16,0 0-16,-21 0 0,21 0 16,-22 0-16,1 0 0,0 0 15,-22 0-15,22 0 0,42 0 16,-43 0-16,-20 0 0,-22 0 16,22 0-16,-1 0 0,-20 0 0,-1 0 15,-21 0-15,21 0 0,-20 0 0,-1 0 16,-21 21 15,-21-21-15,21 22-16,-22-22 0,1 21 15,21 0-15,-21-21 0,0 21 16,21 0-16,0 0 0,0 1 16,0-1-16,-21 0 15,21 0-15,0 21 0,0-20 0,0-1 16,0 21-16,0 0 0,0 1 15,0-1-15,0 0 0,0 1 0,21 20 16,-21-20-16,21 20 0,-21-21 0,21 22 16,-21-22-16,0 22 0,0-1 15,0 1-15,0-22 0,21 22 0,-21 20 16,0-20-16,0-1 0,0 1 0,0-1 16,0 1-16,0-1 0,0 1 15,0-1-15,0 1 0,0 20 16,0-20-16,0-1 0,0 1 0,-21 21 15,21-22-15,-21 1 0,21-1 0,0 1 16,0-1-16,-21 1 0,0-1 16,21 1-16,-21-1 0,21 1 0,0-1 15,-22 1-15,22-1 0,-21-21 0,21 22 16,-21-1-16,21-20 0,0-1 16,0 22-16,-21-22 0,21 0 0,-21 1 15,21-1-15,0 0 0,0 1 0,0-1 16,-21 0-16,21 1 0,-22-1 15,22 0-15,0 1 0,0-1 16,-21 0-16,21 1 0,-21-22 0,21 21 16,0 0-16,0-20 0,-21 20 0,21-21 15,-21 21-15,21-20 0,0-1 16,0 21-16,-21-21 0,-1 22 0,22-22 16,-21 0-16,21 0 0,0 0 0,-21 0 15,21 1-15,-21-1 0,0 0 16,0-21-16,21 21 15,-22-21-15,1 0 16,0 0 0,0 0-16,0 0 15,0 0-15,-1 0 0,1-21 16,0 21-16,0 0 0,0-21 16,0 21-16,-22 0 0,22-21 15,0-1-15,-21 22 0,-1 0 0,-20-21 16,20 21-16,-20 0 0,-1 0 0,1-21 15,-22 21-15,22-21 0,-22 21 0,0 0 16,22 0-16,-43 0 0,21-21 16,1 21-16,-1 0 0,-21 0 0,0 0 15,1 0-15,-1 0 0,21 0 0,-21-21 16,0 21-16,1 0 0,-1 0 16,0 0-16,0 0 0,0 0 15,0 0-15,1 0 0,-1-22 0,0 22 16,0 0-16,0 0 0,0 0 0,1-21 15,20 21-15,-21 0 0,0 0 16,0-21-16,1 21 0,20-21 0,0 21 16,1-21-16,-1 21 0,-21-21 0,21 21 15,1-22-15,-1 22 0,0 0 0,1-21 16,-1 21-16,22 0 0,-22 0 16,0-21-16,22 21 0,-1 0 0,1 0 15,-64-21-15,63 21 0,1 0 16,20 0-16,1-21 0,-21 21 15,20 0-15,1 0 0,21-21 0,-22 21 16,22 0-16,0 0 0,0 0 16,0 0-16,0-22 15,21 1 32,21 21-47,0 0 0,0 0 0,0 0 16,-21-21-16,21 21 0,1-21 15,-1 0-15,0 21 0,0-21 16</inkml:trace>
  <inkml:trace contextRef="#ctx0" brushRef="#br0" timeOffset="89189.38">6477 9335 0,'0'21'94,"0"0"-78,0 0-16,0 0 15,0 0-15,0 1 16,0-1-16,0 0 0,0 21 0,0-21 16,0 1-16,0-1 0,0 21 15,0-21-15,0 0 0,0 1 0,0 20 16,0-21-16,0 0 0,0 0 0,0 1 15,0-1-15,0 0 16,0 0-16,0 0 31,0-42 1,0 0-32,0 0 15,0 0-15,0-1 0,0 1 16,0 0-16,0 0 0</inkml:trace>
  <inkml:trace contextRef="#ctx0" brushRef="#br0" timeOffset="90318.26">6519 9335 0,'0'-22'15,"21"22"32,1 0-31,-1 0-16,0 0 16,0 0-16,0 0 15,0 0-15,1 0 0,-1 0 0,21 0 16,-21 0-16,0 0 0,1 0 15,20 0-15,0 0 0,-21 0 16,22 0-16,-1 0 0,0 0 0,1 0 16,-1 0-16,0 0 0,22 0 15,-22-21-15,22 21 0,-22 0 0,22 0 16,-1 0-16,1 0 0,-1 0 0,1 0 16,-1 0-16,1 0 0,-1-21 15,1 21-15,20 0 0,-20 0 0,-1 0 16,1-21-16,-1 21 0,1 0 15,-1 0-15,1 0 0,-1 0 0,-20 0 16,20-21-16,-21 21 0,22 0 0,-22 0 16,1 0-16,-1 0 0,0 0 15,-21 0-15,22 0 0,-22 0 16,21 0-16,-21 0 0,22 0 16,-22 0-16,0 0 0,0 0 0,0 0 15,1 0-15,-1 0 0,0 0 31,-21 21 1,0 0-17,-21 0-15,21 0 16,-21-21-16,21 22 0,0-1 16,0 0-16,0 0 0,0 0 15,0 0-15,0 1 16,0-1-16,-22 0 15,22 0-15,0 0 0,0 0 0,0 1 16,0-1-16,0 0 0,0 0 0,-21 0 16,21 0-16,0 1 0,0-1 15,-21-21-15,21 21 0,0 0 0,0 0 16,0 0-16,-21-21 16,0 0-16,21 22 0,-21-22 15,21 21-15,-22-21 0,1 0 16,0 0-16,0 0 15,0 0-15,0 0 0,-1 0 16,1 0-16,0 0 0,-21 0 16,21 0-16,-1 0 15,-20 0-15,0 0 0,21 0 0,-22 0 16,1 0-16,0 0 0,20 0 0,-20 0 16,0 0-16,-1 0 0,22 0 15,-21 0-15,0 0 0,-1 0 0,1 0 16,-22 0-16,22 0 0,-21 0 0,-1 0 15,1 0-15,-1 0 0,1-21 16,-1 21-16,-21 0 0,22 0 0,-1 0 16,1 0-16,-1 0 0,-20-22 15,41 22-15,-20 0 0,-1 0 16,1 0-16,-1 0 0,1 0 0,-1 0 0,1 0 16,-1 0-16,22 0 15,-21 0-15,-1 0 0,22 0 0,-1 0 16,1 0-16,0 0 0,21 0 0,-1 0 15,1 0-15,-21 0 0,21 0 16,0 22-16,-1-22 16,1 0-1,21-22 32,0 1-47,0 0 0,0 0 16,0 0-16</inkml:trace>
  <inkml:trace contextRef="#ctx0" brushRef="#br0" timeOffset="91012.5">7070 8636 0,'0'0'0,"21"0"0,-21-21 15,21 0 1,-21 0-16,0-1 15,0 1-15,-21 21 32,0 0-32,-1 0 15,1 0-15,0 0 0,0 21 16,0 1-16,0-22 0,-1 21 16,1-21-16,0 21 0,0 0 0,21 0 15,-21-21-15,21 21 16,0 1-16,0-1 0,0 0 15,0 0 1,0 0-16,21-21 0,-21 21 16,21 1-16,0-22 0,0 21 15,1-21-15,-1 21 0,0 0 16,0-21-16,0 21 0,0-21 0,1 21 16,-1 1-16,-21-1 15,21 0-15,-21 0 0,0 0 16,0 0-16,0 1 15,-21-1-15,0 0 0,-1-21 16,1 21-16,-21 0 0,21-21 0,-22 21 16,22-21-16,0 0 0,-21 22 15,21-22-15,-22 0 0,22 0 0,0 0 16,0 0-16,-22 0 0,22 0 16,0 0-16,0-22 0,0 1 0,0 0 15,-1 0-15,1 21 0,21-21 16,0 0-16,0-1 0,-21 22 15,21-21-15,0 0 16,0 0 0,21 21-16,0 0 15,1-21-15,-1 0 0,0 21 0,0-22 16</inkml:trace>
  <inkml:trace contextRef="#ctx0" brushRef="#br0" timeOffset="91388.1">7472 8467 0,'-21'0'46,"21"21"-46,-22 0 16,22 0-16,0 0 16,0 1-16,0-1 0,0 0 0,0 21 15,-21-21-15,21 22 0,0-22 16,-21 21-16,21-21 0,0 22 0,0-22 16,0 21-16,-21-21 0,21 1 15,0-1-15,-21 0 0,21 0 16,0 0-16,0 0 0,0 1 31,0-44 16</inkml:trace>
  <inkml:trace contextRef="#ctx0" brushRef="#br0" timeOffset="91917.75">7726 8742 0,'0'-21'15,"-21"21"16,-1 0-31,22 21 16,-21-21-16,21 21 0,0 0 16,-21 0-16,0 1 0,21-1 0,0 0 15,0 0-15,-21 0 0,21 0 16,-21 22-16,21-22 0,0 0 16,-22 0-16,22 0 0,0 1 0,0-1 15,0 0-15,22-21 16,-1 21-16,0-21 15,0 0-15,0 0 0,0 0 0,1 0 16,-1-21-16,0 21 16,0-21-16,0 21 0,-21-21 0,21-1 15,1 1-15,-1 0 0,-21 0 16,0 0-16,21 0 0,-21-1 0,0-20 16,0 21-16,0 0 0,0-22 15,0 22-15,-21 0 0,21 0 16,-21 0-16,-1 21 0,1-21 0,0 21 15,0 0-15,0 0 16,0 0-16,-1 0 0,1 0 16,21 21-16,0 0 15,-21-21-15,21 21 16,21-21 15</inkml:trace>
  <inkml:trace contextRef="#ctx0" brushRef="#br0" timeOffset="92323.69">8234 8382 0,'0'21'31,"0"0"-15,0 1-16,-21-22 0,21 21 0,0 0 15,-22 0-15,22 21 0,0-20 0,0-1 16,0 21-16,0-21 16,-21 22-16,21-22 0,-21 21 0,21-21 15,0 22-15,-21-22 0,21 21 0,0-21 16,0 0-16,0 22 0,0-22 15,-21 0-15,21 0 0,0 0 0,0 1 16,0-1-16,0 0 0,0 0 16,0 0-1,21-21-15,0 0 16,0 0-16,0 0 16,1-21-16,-1 21 0,-21-21 15,21 0-15,0 0 0,-21-1 16,21 1-16,-21-21 15,21 21-15</inkml:trace>
  <inkml:trace contextRef="#ctx0" brushRef="#br0" timeOffset="92644.06">8107 8700 0,'21'-22'32,"0"22"-32,0 0 0,0-21 0,22 21 15,-22 0-15,0-21 0,0 21 16,0-21-16,22 0 0,-22 21 0,0 0 16,0 0-16,0-21 0,22-1 0,-22 22 15,0 0-15,0 0 16,-21-21-16,21 21 0,-42 0 78,21 21-78,-21-21 0</inkml:trace>
  <inkml:trace contextRef="#ctx0" brushRef="#br0" timeOffset="94091.75">7218 10710 0,'0'22'0,"-21"-1"15,21 0 1,0-42 46,0 0-62,0-1 16,21 1-16,0 0 0,0 0 16,-21 0-16,21 0 0,0-1 15,-21 1-15,22 0 0,-1-21 0,0 21 16,-21-22-16,21 22 0,0-21 16,0-1-16,1 22 0,-1-21 0,0 0 15,0 20-15,0-20 0,0 0 0,1-1 16,-1 22-16,21-21 0,-21 0 15,0-1-15,22 1 0,-22 21 0,0-22 16,0 22-16,0-21 0,1 21 16,-1-22-16,-21 22 0,21 0 15,-21 0-15,21-21 0,-21 20 0,0 1 16,21 0-16,-21 0 16,21 0-16,-21 0 0,0-1 15,-21 22 32,0 22-31,0-22-16,21 21 0,-21-21 15,21 21-15,-21-21 0,-1 21 16,1-21-16,21 21 0,-21-21 0,0 21 16,0 1-16,0-22 15,21 21-15,-22-21 16,1 21-16,0-21 0,21 21 15,-21-21-15,21 21 16,-21-21-16,42 0 47,0-21-31,0 21-1,-21-21-15,21 21 0,1-21 0,-1 21 16,0-21-16,-21-1 0,21 22 15,0-21-15,0 21 0,1-21 0,-1 21 16,0-21-16,0 0 0,0 21 16,0-21-1,1 21 1,-1 0 0,-21 21-1,0 0-15,0 0 0,0 0 16,0 0-16,0 1 0,0-1 15,0 0-15,0 0 0,0 0 0,0 0 16,0 1-16,0-1 16,0 0-16,0 0 0,0 0 0,0 0 15,0 1-15,0-1 0,0 0 16</inkml:trace>
  <inkml:trace contextRef="#ctx0" brushRef="#br0" timeOffset="94792.35">8615 10118 0,'0'0'0,"0"-21"16,-21 21-1,-1 0-15,1 0 0,0 0 16,0 0-16,0 0 16,0 21-16,21 0 0,-22-21 0,1 21 15,0 0-15,21 0 0,0 1 16,0-1-16,-21 0 0,21 21 16,0-21-16,0 1 0,-21 20 0,21-21 15,0 0-15,0 0 0,0 1 0,0-1 16,0 0-16,0 0 0,0 0 15,21 0-15,-21 1 0,21-22 16,0 21 0,0-21-16,1 0 0,-1 0 15,0 0-15,0 0 0,0 0 16,0 0-16,1 0 0,-1-21 16,0-1-16,0 22 0,0-21 15,0 0-15</inkml:trace>
  <inkml:trace contextRef="#ctx0" brushRef="#br0" timeOffset="95335.55">8911 10329 0,'0'0'0,"0"-21"0,21 21 0,-21-21 15,0 0-15,0 0 16,-21 21 15,0 0-31,0 0 16,0 0-16,21 21 0,-22 0 0,1 0 15,21 0-15,-21 1 0,0-1 16,0 0-16,21 0 0,0 0 16,0 0-16,-21 1 0,21-1 0,0 0 15,0 0-15,0 0 0,0 0 16,0 1-16,21-22 47,0 0-47,0 0 0,-21-22 15,21 22-15,0-21 0,-21 0 0,22 21 16,-1-21-16,-21 0 0,21 0 16,-21-1-16,21 1 0,-21 0 0,21 0 15,0 0-15,-21 0 16,22 21-16,-22-22 16,0 44 15,0-1-31,0 0 0,0 0 15,0 0-15,0 0 0,0 1 0,0-1 16,0 0-16,0 0 16,0 0-16,0 0 0,0 1 15,0-1-15,0 0 16,21-21 31,-21-21-32,0 0-15</inkml:trace>
  <inkml:trace contextRef="#ctx0" brushRef="#br0" timeOffset="95848.3">9102 10372 0,'0'0'0,"0"-21"16,21-1 15,0 22-31,0 0 16,0 0-16,0 0 16,1 0-16,-1 22 0,0-1 15,-21 0-15,21 0 0,0 0 16,-21 0-16,0 1 15,0-1-15,0 0 0,0 0 16,0 0-16,0 0 16,0 1-16,0-1 0,0 0 15,0 0-15,-21-21 16,21-21 15,0 0-15,0 0-1,0-1-15,0 1 0,0 0 0,0 0 16,0 0-16,0 0 0,21-1 0,-21 1 16,0 0-16,21 0 15,1 21-15,-22-21 0,21 0 0,0-1 32,0 22-17</inkml:trace>
  <inkml:trace contextRef="#ctx0" brushRef="#br0" timeOffset="96681.95">9885 10435 0,'0'0'0,"0"-21"15,0 0-15,-21 0 16,-1 21-1,1 0-15,0 0 16,0 0-16,0 0 0,0 0 16,-1 0-16,22 21 15,-21-21-15,0 21 0,21 0 16,-21 0-16,0-21 0,21 22 0,-21-1 16,21 0-16,0 0 0,-22 0 15,22 0-15,-21-21 0,21 22 0,0-1 16,0 0-16,0 0 0,0 0 15,0 0-15,0 1 16,21-22 0,1 0-16,-1 0 15,0 0-15,0 0 16,0 0-16,0-22 0,1 1 16,-1 0-16,0 21 0,-21-21 15,21 0-15,0 0 0,0-1 16,-21 1-16,22 0 0,-1 0 0,0 0 15,-21-22-15,21 22 0,0-21 16,-21 21-16,21 0 0,-21-1 0,22 1 16,-22-21-16,0 21 0,21 0 0,-21-1 15,21 22-15,-21-21 0,0 0 16,0 0-16,21 0 0,-21 0 16,0-1-16,-21 22 31,0 0-16,0 0-15,21 22 0,0-1 16,-22 0-16,1 0 16,21 0-16,0 22 0,0-22 0,-21 0 15,21 21-15,0-21 0,0 22 16,0-22-16,0 21 0,0-21 0,0 1 16,0 20-16,0-21 0,0 0 0,0 0 15,0 1-15,21-1 0,-21 0 16,0 0-16,21-21 0,1 21 0,-1-21 15,-21 21-15,21-21 0,0 0 16,0 0-16,0 0 16,1 0-16,-1 0 0,0 0 15,0 0-15,-21-21 0,21 21 16,0-21-16,1 0 0,-1 21 16,-21-21-16,21 0 0,-21-1 0,21 1 15,-21 0-15,0 0 0,0 0 0</inkml:trace>
  <inkml:trace contextRef="#ctx0" brushRef="#br0" timeOffset="99997.81">9356 9462 0,'0'0'0,"-22"0"16,1 0 0,21 21 31,21-21-16,1 0-31,-1 0 15,0 0-15,0 0 0,0 0 16,0 0-16,22 0 0,-22 0 0,21 0 16,1 0-16,-1 0 0,0 0 0,1 0 15,-1 0-15,21 0 0,-20 0 16,-1 0-16,22 0 0,-22 0 0,21 0 16,1 0-16,-1 0 15,-20 0-15,20 0 0,1 0 0,20 0 16,-20 0-16,21 0 0,-22 0 0,22-21 15,-22 21-15,22 0 0,0 0 16,-22 0-16,22 0 0,-22-22 0,1 22 16,20 0-16,-41 0 0,20 0 0,1 0 15,-1 0-15,-20 0 0,20 0 16,-21 0-16,1 0 0,20 0 0,-20 0 16,-1 0-16,-21 0 0,21 0 15,1 0-15,-22 0 0,0 0 0,21 0 16,-20 0-16,-1 0 0,0 0 15,0 0-15,0 0 0,0 0 16,1 0-16,-1 0 16,0 0-16,-21-21 15,0 0 17,-21 21-17,0-21-15,-1 21 0,1-21 16,0 21-16,0 0 0,0-21 15,0 21-15,-1 0 16,1 0-16,0-22 0,0 22 0,0 0 16,0 0-16,21-21 15,-22 21-15,1 0 16,42 0 62,1 0-78,-1 0 0,0 0 0,0 0 16,0 0-16,0 0 0,1 0 15,-1 0-15,0 0 0,0 0 16,0 21-16,0-21 0,1 0 0,-1 0 16,0 0-16,0 0 0,0 0 15,0 0 1,-21 22-1,0-1 1,-21-21 0,0 21-16,0-21 0,21 21 15,-21-21-15,0 21 0,-1-21 16,-20 21-16,21 1 0,0-1 0,0 0 16,-22-21-16,22 21 0,-21 21 15,21-20-15,-22-1 0,22 0 16,0 0-16,-21 0 0,20-21 0,1 21 15,0 1-15,0-1 0,0 0 16,21 0-16,-21-21 0,-1 0 16,22 21-16,0-42 125,0 0-125</inkml:trace>
  <inkml:trace contextRef="#ctx0" brushRef="#br0" timeOffset="100807.92">13250 9144 0,'0'-21'16,"0"0"-1,0 0 1,0-1-16,21 22 0,-21-21 16,0 0-16,0 0 15,0 42 32,0 0-47,0 0 16,22 1-16,-22 20 0,21-21 0,-21 21 15,0-20-15,0 20 0,0 0 0,0-21 16,0 22-16,0-1 0,0 0 16,0 1-16,0-1 0,0 0 0,0 1 15,-21 20-15,-1-20 0,1-1 16,21 0-16,-21 1 0,0-1 16,21 0-16,-21 1 0,21-22 0,-21 21 15,-1 0-15,22-20 0,0 20 0,0-21 16,0 0-16,0 0 0,0 1 15,0-1-15,0 0 0,0-42 63,0 0-63,22 21 0,-22-22 0,0 1 16,21 0-16,-21 0 0,0 0 15,0 0-15,0-22 0,0 22 16,0-21-16</inkml:trace>
  <inkml:trace contextRef="#ctx0" brushRef="#br0" timeOffset="101284.65">13081 9123 0,'0'0'16,"-21"0"-16,21-21 0,-21 0 15,21-1-15,0 1 0,0 0 16,0 0 0,21 21-16,0-21 0,0 21 15,0-21-15,0 21 0,1-22 0,20 1 16,0 21-16,-21-21 0,22 21 16,-1 0-16,0-21 0,1 21 0,-22 0 15,21 0-15,1 0 0,-22 0 0,21 21 16,-21-21-16,0 21 0,1 0 15,-1 1-15,0 20 0,-21-21 0,21 0 16,-21 0-16,0 22 0,0-22 16,0 0-16,-21 21 0,0-20 0,0-1 15,-1 0-15,-20 21 0,21-21 0,0 1 16,-22-1-16,1 0 16,21 0-16,-21 0 0,20 0 0,1-21 15,-21 22-15,21-22 0,0 0 16,-1 21-16,1-21 0,0 0 0,0 0 15,0 0-15,0 0 0,21-21 47,21 21-31,-21-22-16,21 1 16,0 21-16,0-21 0</inkml:trace>
  <inkml:trace contextRef="#ctx0" brushRef="#br0" timeOffset="101660.43">14055 9017 0,'21'21'32,"-21"0"-32,0 1 15,0-1-15,0 0 0,0 0 0,0 0 16,0 0-16,0 1 16,0-1-16,-21 0 0,21 0 0,0 0 15,-22 0-15,22 1 16,0-1-16,0 0 0,0 0 15,0-42 48,0 0-63,0 0 16,0-1-16</inkml:trace>
  <inkml:trace contextRef="#ctx0" brushRef="#br0" timeOffset="102203.12">14118 8657 0,'-21'0'47,"0"0"-47,21 21 15,0 1-15,0-1 16,0 0-16,0 0 16,21-21 15,0 0-31,0 0 15,0 0-15,1-21 0,-1 0 16,0 21-16,-21-21 16,21 21-16,-21-22 15,21 1-15,-21 0 16,0 0-16,0 0 16,-21 21-16,21-21 15,-21 21-15,0 0 0,21-22 16,-21 22-16,-1 0 15,1 0-15,0 22 16,0-1 0,0-21-16,21 21 0,0 0 15,-21-21-15,21 21 16,0 0 0,0 1-1,0-1-15,0 0 16,21 0-1</inkml:trace>
  <inkml:trace contextRef="#ctx0" brushRef="#br0" timeOffset="103553.29">14520 9017 0,'-21'0'16,"21"21"-1,0 0 1,-21 1-16,21-1 15,0 0-15,0 0 0,-21 0 16,21 0-16,0 1 0,0-1 16,0 0-16,0 0 0,0 0 15,-21 0-15,21 1 0,0-1 16,-22-21-16,22 21 0,0 0 16,0 0-1,0-42 48,0 0-63,0 0 0,0 0 15,0-1-15,0 1 0,0 0 0,0 0 16,22 0-16,-22-22 16,21 22-16,0 0 0,0-21 0,-21 21 15,21-22-15,0 22 0,1 0 0,-1-21 16,21 20-16,-21 1 0,0 21 15,1-21-15,-1 21 0,0 0 0,0 0 16,0 0-16,0 0 0,1 0 16,-1 0-16,0 0 0,0 21 0,0 0 15,0 1-15,-21-1 0,0 0 16,22 0-16,-22 21 0,21-20 0,-21-1 16,0 21-16,0-21 0,0 0 0,0 22 15,0-22-15,0 0 16,0 0-16,0 0 0,0 1 0,-21-1 15,21 0-15,-22 0 0,22 0 0,0 0 16,-21 1-16,21-1 16,-21-21-16,21 21 15,-21-21 626,0 0-625,0 0-16,-1 0 15</inkml:trace>
  <inkml:trace contextRef="#ctx0" brushRef="#br0" timeOffset="105249.71">15811 9292 0,'-21'0'16,"0"0"-1,42 0 32,0 0-31,1 0-16,20 0 0,-21 0 15,21 0-15,1 0 0,-1 0 16,0 0-16,22 0 0,-22 0 0,1 0 16,-1 0-16,21 0 0,-20 0 15,-1 0-15,0 0 0,1 0 0,-22 0 16,0 0-16,21 0 0,-20-21 16,-1 21-16,0-21 15,-21 0 1,0 0-16,-21 21 0,0 0 15,-1-22-15,1 22 0,0 0 16,0 0-16,0-21 0,0 21 16,-1 0-16,1 0 0,0 0 15,0 0-15,21-21 16,0 0 0,21 21-1,0 0-15,0 0 0,1 0 16,-1 0-16,0 0 0,0 0 15,0 0-15,0 0 0,1 0 16,-1 0-16,-21 21 0,0 0 16,0 0-16,0 1 0,0-1 15,0 0-15,0 0 0,0 0 16,-21 0-16,21 1 0,-22-1 16,1 0-16,0 0 0,0 0 15,0 0-15,0 1 0,-1-1 0,1 0 16,0 0-16,0 0 0,0 0 15,0 1-15,-1-22 16,1 0 0</inkml:trace>
  <inkml:trace contextRef="#ctx0" brushRef="#br0" timeOffset="105771.93">17611 8869 0,'0'0'0,"21"-21"0,-21 0 16,0-1-16,0 1 15,0 0-15,0 0 16,0 42-1,0 0-15,0 0 16,0 1-16,0-1 0,0 21 16,0-21-16,0 22 0,0-1 0,0-21 15,0 21-15,-21 1 0,-1-1 16,22 0-16,-21-20 0,0 20 16,21 0-16,0-21 0,-21 22 0,0-22 15,21 0-15,0 0 0,0 0 16,-21 1-16,21-1 0,0-42 47,0-1-32,0 1-15,0 0 0,0 0 16,21 0-16,-21 0 0,0-1 0</inkml:trace>
  <inkml:trace contextRef="#ctx0" brushRef="#br0" timeOffset="106066.19">17653 8784 0,'21'-21'0,"-42"42"0,63-42 31,-21 21-31,-21 21 16,22 22-16,-22-22 16,21 0-16,-21 21 0,0 1 0,21-1 15,-21 0-15,21 1 0,-21-1 0,0 0 16,0-21-16,0 22 0,0-1 15,0-21-15,0 22 0,0-22 16,0 0-16,0 0 0,0 0 0,0 0 16,0 1-16,0-1 0,0 0 15,0 0-15,-21-21 0,21-21 47,-21 21-47,21-21 0,-21 0 16,21-1-16</inkml:trace>
  <inkml:trace contextRef="#ctx0" brushRef="#br0" timeOffset="106982.78">17441 9271 0,'21'0'31,"1"0"-31,20 0 15,-21 0-15,0 0 0,22 0 16,-22-21-16,21 21 0,0 0 0,1-21 16,-22 21-16,21-21 0,1 21 15,-22-22-15,21 1 0,-21 21 0,22-21 16,-22 21-16,0 0 0,0 0 0,0-21 16,0 21-1,-21 21 1,0 0-1,0 0-15,0 1 0,0-1 16,0 0-16,0 0 0,0 0 0,0 0 16,0 1-16,0-1 0,0 0 15,0 0-15,0 0 0,0 0 16,0 1 0,0-1-1,-21-21 16,0-21-15,21-1 0,0 1-16,0 0 15,0 0-15,0 0 0,0 0 16,0-1-16,0 1 0,0 0 16,21 0-16,0 21 0,1-21 15,-22 0-15,21 21 0,0-22 0,0 22 16,21 0-16,-20 0 0,-1 0 15,0 0-15,0 0 0,0 22 0,0-22 16,1 21-16,-22 0 0,21 0 0,-21 0 16,21 0-16,-21 1 0,0-1 15,0 0-15,0 0 16,0 0-16,0 0 0,0 1 16,0-1-1,0-42 32,0-1-47,0 1 16,0 0-16,21 0 0,0 0 15,0 0-15,1-1 0,-1-20 0,0 21 16,21 0-16,22-22 0,-22 22 16,-21 0-16,0 0 0,22 21 15,-22 0-15,0 0 0,0 0 16,0 0-16,1 21 0,-22 0 15,0 0-15,21 1 0,-21-1 16,0 0-16,0 0 0,0 0 0,0 0 16,0 1-16,0-1 0,0 0 15,-21 0-15,21 0 0,-22 0 0,22 1 16,0-1-16,-21 0 0,0 0 16,21-42 30,0 0-30,0 0-16,0-1 0,0 1 16,0 0-16</inkml:trace>
  <inkml:trace contextRef="#ctx0" brushRef="#br0" timeOffset="107389.23">19262 8763 0,'0'0'0,"0"-21"0,0 0 16,0 42 15,0 0-31,0 0 16,0 22-16,0-22 15,-22 0-15,22 21 0,0-21 0,0 22 16,0-1-16,-21-21 0,21 22 15,0-1-15,-21-21 0,21 21 0,-21-20 16,21 20-16,0-21 0,0 21 0,-21-20 16,21-1-16,-21 21 0,21-21 15,0 0-15,0 1 0,0-1 16,0 0-16,0 0 0,21 0 16,0-21-1,0 0-15,0 0 0,0 0 0,1 0 16,-1 0-16,0 0 0,0 0 0,0-21 15,0 0-15,1 21 0,-1-21 16,0 0-16,0 21 0,0-22 0,-21 1 16,21 0-16,1 21 0,-22-21 15,0 0-15,21 0 0,0-1 16,-21 1-16</inkml:trace>
  <inkml:trace contextRef="#ctx0" brushRef="#br0" timeOffset="107724.09">19008 9038 0,'0'0'16,"21"-21"-1,0 21-15,0 0 16,21-21-16,1 21 0,-22-21 0,42 21 15,-20-21-15,-1 21 0,0-22 0,22 22 16,-22 0-16,1-21 0,-1 21 16,-21 0-16,21 0 0,-20 0 0,-1-21 15,0 21-15,0 0 16,0 0-16,-42 0 78,0 21-78,0-21 0,0 0 0</inkml:trace>
  <inkml:trace contextRef="#ctx0" brushRef="#br0" timeOffset="112220.18">12234 10181 0,'0'-21'15,"0"0"1,0 0-1,0 42 32,0 0-47,0 0 16,0 22-16,0-22 0,0 21 16,0 0-16,0 1 0,-21-1 15,21 0-15,0 1 0,0 20 16,0-20-16,-21 20 0,21-21 0,-21 1 15,0-1-15,21 0 0,-22 1 0,1-1 16,21-21-16,-21 22 0,21-22 0,-21 21 16,21-21-16,0 0 15,-21 1-15,21-1 0,0 0 0,-21-21 0,21 21 16,0-42 15,21 0-31,0 0 16,-21-1-16,21 1 0,0 0 0,0 0 15,-21 0-15,22-22 0,-1 22 16,-21 0-16,21-21 0</inkml:trace>
  <inkml:trace contextRef="#ctx0" brushRef="#br0" timeOffset="113165.63">12277 10224 0,'0'0'0,"0"-22"16,0 1 0,21 21 15,0 0-31,21 0 16,-21 0-16,1 0 0,20 0 0,0 0 15,1 0-15,20 0 0,1 0 16,-1 0-16,1 0 0,20 0 0,1 0 15,21 0-15,-22 0 0,22 0 16,0 0-16,-21 0 0,21 0 16,-22 0-16,1 0 0,21 0 0,-22 0 15,1 0-15,21-21 0,-21 21 0,-22 0 16,22 0-16,-22 0 0,1 0 16,-1 0-16,1 0 0,-22 0 0,0 0 15,1 0-15,-1 0 0,-21 0 16,0 0-16,1 0 0,-1 0 0,0 0 15,0 0-15,0 0 16,0 0-16,1 0 16,-22 21-16,0 0 0,0 1 15,21-1 1,-21 0-16,0 0 0,0 0 16,0 0-16,0 1 0,0-1 0,0 21 15,0-21-15,0 22 0,0-22 16,-21 0-16,21 21 0,0 1 0,0-22 15,0 21-15,-22-21 0,22 22 0,0-22 16,-21 21-16,21-21 0,0 0 16,0 22-16,0-22 0,0 21 0,-21-21 15,21 1-15,0 20 0,-21-21 0,21 21 16,0-20-16,-21 20 0,21-21 16,0 21-16,0-20 0,-21-1 0,21 21 15,-22-21-15,22 0 0,0 1 16,0-1-16,-21-21 0,21 21 15,-21 0-15,21 0 0,-21-21 16,0 21 0,0-21-16,-1 0 15,1 0-15,0 0 0,0 0 16,0 0-16,0 0 16,-22 0-16,22 0 0,-21 0 0,21 0 15,-22 0-15,1 0 0,-22 0 0,22 0 16,-21 0-16,-1 0 0,1 0 15,-1 0-15,1 0 0,-1 0 0,-21 22 16,1-22-16,-1 0 0,-21 0 16,22 0-16,-22 0 0,21 0 15,-21 0-15,22 0 0,-22 0 0,21 0 16,0 0-16,22 0 0,-22 0 0,22 0 16,-22 0-16,22 0 0,-1 0 15,1-22-15,20 22 0,-20 0 0,20 0 16,1 0-16,0-21 0,21 21 0,-22 0 15,22 0-15,0-21 0,0 21 16,0-21-16,21 0 16,0 0 15,0-1-15,0 1-16,21 0 0,0 0 15</inkml:trace>
  <inkml:trace contextRef="#ctx0" brushRef="#br0" timeOffset="113500.48">12488 10583 0,'0'0'0,"0"-21"0,0 0 16,0 0-16,0 42 47,0 0-47,0 0 0,0 1 0,0-1 15,0 21-15,0-21 0,0 22 16,0-22-16,0 0 0,0 21 0,0-21 16,0 1-16,0-1 0,0 21 0,0-21 15,0 0-15,0 1 0,-21-1 16,21 0-16,-21-21 0,21 21 15,0-42 17,0 0-32,21 0 15,0-1-15,-21 1 0</inkml:trace>
  <inkml:trace contextRef="#ctx0" brushRef="#br0" timeOffset="113864.28">12785 10626 0,'0'0'0,"-22"0"32,1 0-32,0 21 15,0-21-15,0 21 0,0-21 0,-1 21 16,1-21-16,0 21 0,0-21 16,0 22-16,0-22 0,-1 21 15,1 0-15,0-21 0,21 21 0,-21-21 16,21 21-16,0 0 15,0 1-15,0-1 16,0 0-16,21-21 16,0 21-16,0 0 0,-21 0 0,22-21 15,-1 22-15,0-1 0,0 0 16,-21 0-16,21-21 0,-21 21 16,21 0-16,1 1 15,-1-22-15,0 0 31,0 0-31,-21-22 16,21 1 0,-21 0-16,0 0 0</inkml:trace>
  <inkml:trace contextRef="#ctx0" brushRef="#br0" timeOffset="114256.05">12806 10943 0,'0'21'15,"21"-21"17,0 0-17,0 0 1,0 0-16,1 0 0,-1-21 0,0 21 16,0-21-16,0 21 0,0-21 0,-21 0 15,22 21-15,-1-21 0,0-1 16,-21 1-16,-21 21 15,0 0 1,-1 0-16,1 0 0,0 0 16,0 0-16,21 21 0,-21 1 0,0-1 15,-1-21-15,22 21 0,-21 0 16,21 0-16,0 0 0,0 1 16,0-1-16,0 0 0,0 0 0,0 0 15,0 0-15,0 1 16,21-22-1,1 0-15,-1 0 0,0 0 16,0 0-16,0 0 0,0-22 16,1 22-16,-1-21 0,0 0 15,0 0-15,0 0 0</inkml:trace>
  <inkml:trace contextRef="#ctx0" brushRef="#br0" timeOffset="114893.01">13335 10859 0,'0'0'0,"0"21"47,0 0-47,0 0 0,-21-21 15,21 21-15,0 0 0,0 1 16,0-1-16,0 0 16,21-21 15,0 0-31,0 0 0,0 0 15,1-21-15,-1 0 0,0 21 16,0-22-16,-21 1 16,21 21-16,0-21 0,-21 0 0,0 0 15,22 21-15,-22-21 0,21 21 16,-21-22 0,0 44 15,0-1-31,0 0 15,0 0-15,0 0 0,0 0 16,0 1-16,0 20 0,0-21 0,0 21 16,0-20-16,0 20 0,0 0 15,0 1-15,0-1 0,0 0 0,0 1 16,0-1-16,0 0 0,0 1 16,0-1-16,0 0 0,0 1 0,-21-1 15,-1-21-15,22 21 0,-21 1 16,0-22-16,21 21 0,-21-21 0,0 22 15,0-22-15,-1 0 0,1 21 0,0-20 16,0-1-16,0 0 0,0 0 16,-1 0-16,1-21 0,0 21 0,0-21 15,-21 0-15,20 0 0,1 0 0,0 0 16,0 0-16,0 0 0,0 0 16,-1-21-16,22 0 0,0 0 0,0 0 15,-21 0-15,21-22 0,-21 22 16,21-21-16,0-1 0,0 22 0,0-21 15,0 21-15,0-22 0,0 22 16,0 0-16,0-21 0,0 21 0,21-1 16,0 1-16,-21 0 0,22 0 0,-1 0 15,0 0-15,-21-1 0,21 1 16,0 0-16,0 0 0</inkml:trace>
  <inkml:trace contextRef="#ctx0" brushRef="#br0" timeOffset="115540.14">13864 10816 0,'-21'21'31,"21"1"-16,0-1-15,0 0 0,0 0 16,0 0-16,0 0 16,-21-21-16,21 22 0,0-1 15,0 0-15,0-42 47,21 21-31,-21-21-16,0-1 15,21 1-15,0 0 0,0 21 16,-21-21-16,0 42 47,0 0-47,0 0 16,0 1-16,0-1 15,0 0 1,22-21-16,-22 21 15,21-21-15,0 0 16,0 0 0,0 0-1,0 0-15,-21-21 16,22 21-16,-22-21 0,0 0 16,21 21-16,-21-22 0,0 1 0,0 0 15,0 0-15,0 0 0,0 0 16,0-1-16,0 1 15,0 42 48,0 1-47</inkml:trace>
  <inkml:trace contextRef="#ctx0" brushRef="#br0" timeOffset="115971.9">14245 10837 0,'0'22'15,"0"-1"1,-21-21-16,21 21 0,-21-21 15,21 21-15,-21 0 0,21 0 0,0 1 16,0-1-16,-22 0 16,22 0-16,0 0 15,22-21 1,-1 0-16,0 0 16,0 0-16,0 0 15,0-21 1,-21 0-16,22 21 0,-22-21 15,21 21-15,-21-21 0,0-1 16,0 1-16,0 0 0,0 0 16,0 0-16,0 0 0,-21 21 31,-1 0-31,1 0 16,0 21-1,21 0 1</inkml:trace>
  <inkml:trace contextRef="#ctx0" brushRef="#br0" timeOffset="116381.66">14436 10859 0,'21'0'31,"0"0"-15,-21 21-16,0 0 15,0 0 1,0 0-16,0 0 16,0 1-16,0-1 15,0 0 16,21-21 16,-21-21-47,0 0 16,0-1-16,21 22 0,-21-21 16,21 0-16,1 0 0,-22 0 15,0 0-15,21 21 16,-21-22-16,21 22 15,0 0 32</inkml:trace>
  <inkml:trace contextRef="#ctx0" brushRef="#br0" timeOffset="117071.78">14838 10901 0,'0'-21'31,"0"0"-15,0-1-1,-21 22 16,-1 0-31,1 0 16,0 22-16,0-1 16,0-21-16,0 21 0,-1-21 0,22 21 15,-21 0-15,0 0 16,21 1-16,0-1 16,0 0-16,0 0 15,21-21 16,0 0-31,1 0 16,-1 0-16,-21-21 0,21 0 16,0 21-16,-21-21 0,21 21 0,0-22 15,1 1-15,-22 0 0,21 21 0,0-42 16,-21 21-16,21-1 0,0 1 16,-21-21-16,21 21 0,-21-22 0,22 1 15,-22 21-15,0-21 0,21-1 16,-21 22-16,21 0 0,-21 0 15,0 0-15,0-1 0,0 1 0,0 0 16,0 42 15,0 0-31,0 1 0,0-1 16,-21 21-16,21-21 0,-21 22 16,21-22-16,-22 21 0,22-21 0,0 22 15,-21-22-15,21 21 0,-21-21 0,21 0 16,-21 1-16,21 20 0,0-21 15,0 0-15,0 0 0,0 1 16,0-1-16,0 0 16,21-21-16,0 0 15,0 0-15,1 0 16,-1 0-16,0 0 0,0 0 0,0 0 16,0 0-16,1-21 0,-1 21 0,-21-21 15,21 21-15,0-22 0,0 22 16,-21-21-16,21 21 0,-21-21 0,22 21 15</inkml:trace>
  <inkml:trace contextRef="#ctx0" brushRef="#br0" timeOffset="118108.06">17822 9843 0,'-21'0'0,"0"-22"16,0 22-1,0 0-15,-1 0 0,1 0 16,21-21-16,-21 21 16,0 0-16,0 0 15,0 0 1,-1 0 0,22 21-16,0 1 15,0-1 16,22-21-15,-1 21-16,0-21 0,0 0 0,0 0 16,0 0-16,22 21 0,-1-21 15,0 0-15,22 0 0,-1 0 0,1 0 16,21 0-16,-1 0 0,22 0 16,0 0-16,-21 0 0,20 0 0,1 0 15,-21 0-15,21 0 0,-22 0 0,22 0 16,-21 0-16,0 0 0,-1 0 15,1 0-15,-22 0 0,1 0 16,-22 0-16,22 0 0,-43 0 0,21 0 16,-21 0-16,1 21 0,-1-21 15,0 0-15,0 0 0,-42 0 78,0 0-62,0 0-16,-1 0 16</inkml:trace>
  <inkml:trace contextRef="#ctx0" brushRef="#br0" timeOffset="118871.18">17653 10732 0,'-21'-22'16,"21"1"-16,-21 21 16,21-21-16,0 0 0,0 0 15,0 0 1,21 21-1,0 0-15,-21 21 0,21 0 16,0 0-16,0 0 0,1 22 16,-22-22-16,21 21 0,-21-21 0,21 22 15,-21-22-15,0 21 0,0-21 0,0 0 16,0 1-16,0 20 0,0-21 16,0 0-16,-21 0 0,0 1 15,21-1-15,-22-21 16,22-21 15,0-1-31,0 1 16,0 0-16,22-21 0,-1 21 15,-21-1-15,21 1 0,0-21 0,-21 21 16,21-22-16,0 22 0,1 0 16,-1-21-16,0 21 0,-21-1 0,21 22 15,0-21-15,0 0 0,1 21 16,-1 0-1,-21 21 1,0 0-16,0 1 16</inkml:trace>
  <inkml:trace contextRef="#ctx0" brushRef="#br0" timeOffset="119240.43">18055 10964 0,'0'0'0,"0"22"0,21-22 16,0 0-16,1 0 16,-1-22-1,0 22-15,-21-21 0,21 21 0,0-21 16,0 0-16,1 0 0,-22 0 16,0-1-16,0 1 15,0 0 1,-22 21-16,1 0 15,0 0-15,0 21 16,0-21-16,21 21 0,-21-21 0,-1 22 16,22-1-16,-21 0 15,21 0-15,0 0 0,0 0 0,0 1 16,0-1-16,0 0 0,0 0 0,0 0 16,0 0-16,0 1 15,0-1-15,21-21 16,1 21-16,-1-21 0,0 0 15,0 0-15,0 0 0,0 0 16,1 0-16,-1 0 0,0-21 16,21 0-16,-21 21 0,1-22 0</inkml:trace>
  <inkml:trace contextRef="#ctx0" brushRef="#br0" timeOffset="120239.87">18669 10859 0,'0'0'0,"0"-22"0,0 1 15,-21 21 17,0 0-17,-1 21-15,1-21 0,21 22 16,0-1-16,-21 0 0,0-21 0,21 21 16,0 0-16,0 0 0,0 1 0,-21-1 15,21 0-15,0 0 0,0 0 16,0 0-16,0 1 0,0-1 0,0 0 15,0 0-15,0 0 0,0 0 16,21-21 0,0 22-16,0-22 15,0 0-15,1 0 0,-1 0 16,0 0-16,0 0 16,0 0-16,0-22 0,1 22 0,-1-21 15,-21 0-15,21 21 0,0-21 16,0 0-16,0 0 0,1 21 0,-22-22 15,0 1-15,21 0 0,0 0 0,-21 0 16,0 0-16,0-1 16,21 22-16,-21-21 0,0 42 62,0 1-46,21-22 46,-21-22-46,21 22-16,1-21 16,-1 21-16,-21-21 0,0 0 15,0 0 1,-21 21 15,-1 0-31,1 0 0,0 21 16,21 0-16,-21 0 0,0-21 15,0 21-15,21 1 0,0-1 0,-22 0 16,22 21-16,-21-21 0,21 1 0,0-1 16,0 0-16,0 0 0,0 0 15,0 0-15,21-21 0,1 22 16,-1-22-16,0 0 15,0 0-15,0 0 0,0 0 16,1 0-16,-1 0 0,0 0 0,21 0 16,-21-22-16,1 22 0,20-21 15,-21 0-15,21 0 0,-20 21 0,-1-21 16,0 0-16,21-1 0,-21 1 0,-21 0 16,22 0-16,-22 0 0,21 0 15,-21-1-15,0 1 0,0 0 16,0 0-16,0 42 31,-21 0-31,21 0 16,-22 1-16,22-1 0,0 0 15,0 0-15,0 0 16,-21 0-16,21 1 0,0-1 16,0 0-16,0 0 0,0 0 31,0-42 0,0 0-15,0 0-16,0 0 0</inkml:trace>
  <inkml:trace contextRef="#ctx0" brushRef="#br0" timeOffset="120435.78">19452 10753 0,'0'0'0,"-21"0"0,0 0 32,42 0 30,-21 21-62,21-21 16</inkml:trace>
  <inkml:trace contextRef="#ctx0" brushRef="#br0" timeOffset="120845.54">19621 10901 0,'0'21'0,"0"0"15,0 0-15,0 1 16,0-1-16,22-21 0,-22 21 15,0 0-15,0 0 0,0 0 16,0 1 0,0-1-16,0 0 0,0 0 15,0 0 1,21-21 15,0 0-15,-21-21-16,21 21 0,-21-21 0,21 0 15,0 0-15,-21-1 0,22 1 0,-1 0 16,0 0-16,-21 0 0,21 0 16,0-22-16,0 22 0,1 0 15,-22 0-15,21 21 0,-21-21 16,21 21-16,0 0 16,-21 21 15,0 0-16,0 0 1</inkml:trace>
  <inkml:trace contextRef="#ctx0" brushRef="#br0" timeOffset="121240.32">19960 11049 0,'21'0'0,"0"0"15,1 0 1,-1 0-16,0 0 0,0-21 16,0 0-16,0 0 15,1 21-15,-22-22 0,0 1 16,21 21-16,-21-21 0,0 0 16,-21 21 15,-1 21-31,1 0 15,0 0-15,0 1 0,21-1 16,-21-21-16,21 21 0,-21 0 16,-1 0-16,22 0 0,0 1 15,0-1-15,0 0 0,-21-21 0,21 21 16,0 0 0,0 0-16,21 1 15,1-22-15,-1 0 0,0 21 16,0-21-16,0 0 15,0 0-15,1 0 0,-1 0 0,0 0 16,0 0-16,0 0 0,0-21 16,1 21-16,-1-22 0,21 22 0</inkml:trace>
  <inkml:trace contextRef="#ctx0" brushRef="#br0" timeOffset="122064.37">20659 11007 0,'0'0'0,"21"-21"16,-21-1-16,0 1 15,0 0-15,0 0 16,0 0-16,-21 21 16,-1 0-16,1 0 15,0 0-15,0 0 0,0 0 16,0 21-16,-1 0 0,1-21 16,21 21-16,-21-21 0,0 21 15,0 1-15,0-1 0,-1 0 16,1 0-16,0 0 0,21 0 0,0 1 15,-21-1-15,21 0 16,-21-21-16,21 21 0,0 0 0,0 0 16,0 1-16,0-1 15,21-21-15,0 0 16,0 0-16,0 0 0,1 0 16,-1 0-16,0 0 0,0 0 15,0-21-15,0-1 0,1 22 16,-1-21-16,0 0 0,0 21 0,0-21 15,0 0-15,1-22 0,-1 22 0,0 0 16,0 0-16,0-21 0,0 20 16,1-20-16,-1 0 0,0-1 0,0 1 15,0 0-15,0-1 0,1 1 16,-22 0-16,21-22 0,0 22 16,-21 0-16,0-22 0,21 22 0,-21-1 15,21 22-15,-21-21 0,0 21 16,0 0-16,21-1 0,-21 1 0,0 0 15,0 42 17,0 0-32,0 1 0,0-1 15,-21 21-15,21-21 0,-21 22 16,21-1-16,-21 0 0,0 1 0,21-1 16,0 0-16,-21 1 0,21-1 15,-22 0-15,22 1 0,-21-1 0,21 0 16,-21-21-16,21 22 0,0-22 15,0 21-15,-21-21 0,21 1 0,0-1 16,0 21-16,0-21 0,0 0 16,0 1-16,0-1 0,21 0 15,0 0-15,0-21 16,1 0-16,-1 0 0,0 0 16,21 0-16,-21 0 0,1 0 0,-1 0 15,0 0-15,0-21 0,0 21 16,0-21-16,1 21 0,-1-21 15,0 21-15,21-22 0,-21 1 16,1 21-16,-22-21 31,21 21-31,-21-21 47,-21 21-47,21-21 0,-22 21 0,22-21 16,-21 21-16</inkml:trace>
  <inkml:trace contextRef="#ctx0" brushRef="#br1" timeOffset="162798.22">8699 7176 0,'-21'0'0,"0"0"16,0 0 0,0 0-1,0 0 1,-1 0-16,1 0 16,0 0-16,0 0 15,0 0-15,0 0 16,42 0 78,0 0-94,0 0 0,21 0 0,1 0 15,-1 0-15,0 0 0,1 0 16,20 0-16,-20 0 0,20 0 0,1 0 15,-1 0-15,1 0 0,-1 0 16,1 0-16,-1-22 0,1 22 0,-1 0 16,1 0-16,-22-21 0,21 21 0,1 0 15,-22 0-15,1 0 0,20 0 16,-21-21-16,1 21 0,-22 0 16,21 0-16,-21 0 0,1 0 0,-1 0 15,0 0-15,0 0 0,0-21 16,-42 21 46,0 0-62,0 0 0,0 0 16,-1 0-16,1 0 0,0 0 16,0 0-16,-21 0 0,20 0 15,1 21-15,-21-21 0</inkml:trace>
  <inkml:trace contextRef="#ctx0" brushRef="#br1" timeOffset="163380.89">8975 7345 0,'-43'21'16,"22"-21"-1,0 0-15,0 0 0,0 0 16,-1 0 0,22 21-16,-21-21 15,0 0 1,42 0 15,0 21-15,22-21-16,-22 0 15,21 0-15,-21 0 0,22 0 16,-1 0-16,0 0 0,1 0 16,-1 0-16,0 0 0,1 0 0,-1 0 15,0 0-15,1 0 0,-1 0 0,0 0 16,1-21-16,-1 21 0,0 0 15,1 0-15,-1 0 0,0-21 0,1 21 16,-1 0-16,-21 0 0,22 0 0,-22 0 16,21 0-16,-21 0 0,0 0 15,1 0-15,-1 0 16,0-21 0,-42 21 46,0 0-46,-1 0-16,1 0 0,0 0 15,0 0-15,0 0 0,21 21 0</inkml:trace>
  <inkml:trace contextRef="#ctx0" brushRef="#br1" timeOffset="163948.9">8890 7620 0,'0'0'0,"0"21"0,-21-21 15,21 21 32,21-21-31,0 0-16,0 0 15,22 0-15,-22 0 0,0 0 0,21 0 16,1 0-16,-1 0 0,0 0 0,1 0 16,-1 0-16,0 0 0,1 0 15,-1-21-15,0 21 0,1 0 0,-1 0 16,0 0-16,-21-21 0,22 21 16,-1 0-16,0 0 0,-20 0 0,20-21 15,-21 21-15,0 0 0,22 0 16,-22 0-16,0 0 0,-21-21 15,21 21-15,-42 0 63,0 0-47,0 21-16,-1-21 15,1 0-15,0 0 0,0 0 16,0 0-16,0 21 0,-1-21 0,1 0 15</inkml:trace>
  <inkml:trace contextRef="#ctx0" brushRef="#br1" timeOffset="164426.9">8742 7853 0,'0'0'0,"0"21"32,21-21-17,0 0-15,0 0 16,0 0-16,1 0 0,-1 0 15,21 0-15,-21 0 0,22 0 0,-22 0 16,21 0-16,0 0 0,1 0 0,-1 0 16,0 0-16,1-21 0,20 21 15,-20 0-15,-1 0 0,0 0 0,1 0 16,-22 0-16,21 0 0,0-21 0,-20 21 16,20 0-16,-21 0 0,0 0 15,0 0-15,1 0 0,-1 0 16,0 0-16,0 0 15,-42 0 48,0 0-63,0 0 16,-1 0-16,1 0 0,0 21 15,0-21-15,0 21 0</inkml:trace>
  <inkml:trace contextRef="#ctx0" brushRef="#br1" timeOffset="164815.88">8911 8149 0,'0'0'0,"21"0"32,0 0-32,1 0 15,-1 0-15,0 0 0,0 0 0,21 0 16,-20 0-16,20 0 0,-21 0 16,21 0-16,1 0 0,-22 0 15,21 0-15,1 0 0,-22 0 0,21-21 16,0 21-16,-20 0 0,20-21 0,-21 21 15,0 0-15,22 0 0,-22 0 16,0 0-16,0 0 0,0-21 16,-21 0 46,0-1-46,0 1-16</inkml:trace>
  <inkml:trace contextRef="#ctx0" brushRef="#br1" timeOffset="167659.94">10118 7705 0,'0'-21'16,"0"42"-16,21-42 0,0 21 0,-21-22 15,0 1-15,0 0 16,0 0-16,0 0 16,21 21-16,-21-21 0,0-1 15,0 1-15,0 0 0,0-21 0,0 21 16,0-1-16,0 1 0,0-21 0,0 21 15,0 0-15,0-22 0,0 22 16,0 0-16,0 0 0,-21 0 0,0-1 16,21 1-16,-21 0 0,-1 0 0,22 0 15,-21 0-15,0-1 16,0 1-16,0 0 0,21 0 16,-21 21-16,-1-21 0,22 0 0,-21-1 15,0 22-15,0-21 0,0 21 16,0-21-16,-1 21 0,22-21 0,-21 21 15,0-21-15,0 21 0,0 0 16,0-21-16,-22 21 0,22 0 0,0 0 16,0-22-16,0 22 0,-22 0 0,22 0 15,0 0-15,0 0 0,0-21 16,-1 21-16,1 0 0,0 0 0,0 0 16,-21 0-16,20 0 0,1 0 0,0 0 15,-21 0-15,21 0 16,-22 0-16,22 0 0,0 0 0,0 0 15,-22 0-15,22 0 0,-21 0 16,21 0-16,-22 21 0,22-21 0,0 0 16,-21 0-16,21 0 0,-1 22 0,1-22 15,0 0-15,21 21 0,-21-21 16,0 0-16,0 21 0,-1-21 0,1 21 16,0-21-16,0 21 0,0-21 15,0 21-15,-1-21 0,1 22 0,0-22 16,0 21-16,0-21 15,21 21-15,-21-21 0,-1 21 0,1 0 0,0 0 16,0 1-16,0-22 16,21 21-16,0 0 0,-21 0 15,-1-21-15,22 21 0,-21 0 0,21 1 16,0-1-16,-21 0 0,0 0 16,21 0-16,0 0 0,0 1 0,0-1 15,0 0-15,0 0 0,0 0 0,0 22 16,0-22-16,0 0 0,0 0 15,0 0-15,0 0 0,0 1 0,0 20 16,0-21-16,0 0 0,0 0 16,0 1-16,21-1 0,-21 0 0,21 0 15,-21 0-15,0 0 0,21 1 0,-21-1 16,22 0-16,-22 0 0,21 0 16,-21 0-16,0 1 0,0 20 15,21-21-15,-21 0 0,21-21 0,-21 21 16,0 1-16,0-1 0,21 0 15,-21 0-15,21 0 0,1-21 0,-22 21 16,0 1-16,21-22 0,0 21 0,0 0 16,0 0-16,0-21 15,-21 21-15,22-21 0,-1 21 0,0-21 16,-21 22-16,21-22 0,0 21 16,0-21-16,1 21 0,-1-21 15,0 0-15,-21 21 0,21-21 0,0 0 16,0 21-16,1-21 0,-1 0 15,0 0-15,0 21 0,0-21 16,0 0-16,1 0 0,-1 22 16,0-22-16,0 0 0,0 0 0,0 0 15,1 0-15,-1 0 0,0 0 16,0 0-16,0 0 0,0 0 16,1 0-16,-1 0 0,0 0 0,0 0 15,0 0-15,0 0 0,1 0 16,-1-22-16,0 22 0,0 0 0,0 0 15,0-21-15,1 21 0,-1 0 16,0 0-16,-21-21 0,21 21 0,0 0 16,0-21-16,1 21 0,-1-21 15,0 0-15,0 21 0,0 0 16,0-22-16,1 1 16,-1 21-16,0 0 0,-21-21 0,21 0 15,0 21-15,-21-21 0,21 21 0,1-21 16,-1-1-16,0 22 15,-21-21-15,21 0 0,-21 0 0,21 21 16,-21-21-16,21 0 0,1-1 0,-22 1 16,21 0-16,0 0 15,-21 0-15,21 0 0,-21-1 16,0 1-16,0 0 0,21 21 0,-21-21 16,0 0-16,21 0 0,-21-1 15,0 1-15,0 0 0,22 0 16,-22 0-16,0 0 0,0-1 0,21 1 15,-21 0-15,0 0 0,0 0 0,0 0 16,0-1-16,0 1 0,0 0 16,0 0-16,0 0 0,0 0 0,0-1 15,0 1-15,-21 0 0,21 0 16,-22 0-16,22 0 0,0-1 16,-21 1-16,0 0 0,21 0 0,-21 21 15,21-21-15,-21 0 16,0-1-16,-1 1 0,1 21 0,21-21 0,-21 0 15,0 21-15,0-21 0,0 0 16,-1 21-16,22-22 0,-21 22 16,0-21-16,0 21 0,0-21 15,0 0-15,-1 21 16,1 0-16,0-21 0,0 21 16,0 0-16,0 0 0,-1 0 15,1-21-15,0 21 0,0 0 0,0 0 16,0 0-16,-1-22 0,1 22 15,0 0-15,0 0 0,0 0 16,0 0-16,-1 0 0,1 0 16,0 0-16,0 0 0,0 0 15,0 0-15,-1 0 0,1 0 16,-21 0-16,21 0 0,0 0 16,-1 0-16,-20 0 0,21 0 0,0 0 15,0 0-15,-1 22 0,1-22 0,0 0 16,0 0-16,0 21 0,0-21 15,-22 0-15,22 21 0,0 0 0,0 0 16,0-21-16,-1 21 16,1 1-16,0-1 0,21 0 15,0 0-15,-21 0 0,21 0 16,0 1-16,0 20 0,0-21 16,0 0-16,0 22 0,0-22 0,0 0 15,0 21-15,0-21 0,0 22 16,0-22-16,0 0 0,21 21 0,-21-20 15,0 20-15,0-21 0,21 0 0,0 0 16,-21 1-16,22 20 0,-22-21 16,0 0-16,21 0 0,0 1 0,0 20 15,0-21-15,-21 0 16,21 0-16,-21 1 0,22-1 0,-1 0 16,-21 0-16,21-21 0,0 21 0,0 0 15,-21 1-15,21-22 0,1 21 16,-1-21-16,0 21 0,0-21 15,0 0-15,0 21 0,1-21 0,-1 0 16,0 0-16,0 0 0,0 21 0,0-21 16,1 0-16,-1 0 0,0 0 15,0 0-15,0 0 0,0 0 16,1 0-16,-1 0 0,0 0 0,0 0 0,0-21 16,0 21-16,1 0 0,-1-21 15,0 0-15,21 21 0,-21-21 0,1 21 16,-1-22-16,0 1 0,0 21 15,0-21-15,0 0 0,1 0 0,-1 21 16,0-21-16,0-1 0,0 1 16,-21 0-16,21 0 0,1 21 0,-22-21 15,0 0-15,0-1 0,21 1 16,-21 0-16,21 0 0,-21 0 0,0 0 16,0-1-16,0 1 0,0 0 0,0 0 15,0 0-15,0 0 0,0-1 16,0 1-16,0 0 0,0 0 0,-21 0 15,0 0-15,21-1 0,-22 1 0,1 0 16,0 0-16,21 0 0,-21 0 16,0-1-16,0 1 0,-1 0 0,1 0 15,0 0-15,0 21 0,0-21 16,0 21-16,-1-22 16,1 22-16,0 0 0,0 0 0,0 0 15,0 0-15,-1 0 0,1 0 16,0 0-16,0 0 0,0 0 15,0 0-15,-1 0 0,1 0 16,0 22-16,0-22 0,0 21 16,0-21-16,21 21 0,-22 0 0,1-21 15,0 21-15,21 0 0,-21 1 0,0-1 16,21 0-16,-21 0 0,21 0 16,0 0-16,0 1 0,0-1 0,-22 0 15,22 0-15,0 0 0,0 22 16,0-22-16,0 0 0,0 0 15,0 0-15,0 0 0,0 1 0,0-1 16,0 0-16,0 0 0,0 0 0,22 0 16,-22 1-16,0-1 0,21 0 15,-21 0-15,21 0 0,0-21 16,-21 21-16,21-21 0,0 0 16,-21 22-16,22-22 0,-1 0 0,0 0 15,0 0-15,0 0 0,0 0 16,1 0-16,-1 0 15,0 0-15,0 0 16,0 0-16,-21-22 0,21 22 16,1-21-16,-22 0 0,0 0 15,21 21-15,-21-21 16,0 0-16,0-1 16,0 1-16,0 0 31,-21 21-31,21 21 47,-22 0-32,1-21 17</inkml:trace>
  <inkml:trace contextRef="#ctx0" brushRef="#br1" timeOffset="173468.36">13483 6773 0,'21'0'32,"-42"0"30,0 0-46,0 0-16,0 0 0,-1 0 15,1 0-15,0 0 0,0 0 16,0 0-16,0 0 16,-1 0-16,1 0 0,0 0 15,0 22-15,0-22 16,0 0-16,-1 21 0,1-21 15,0 21-15,0 0 0,0-21 16,0 21-16,21 0 16,-22 1-16,1-1 0,21 0 15,0 0-15,0 0 0,0 0 16,-21 1-16,21-1 0,0 0 16,0 0-16,0 0 0,0 0 0,0 1 15,0-1-15,0 21 0,0-21 16,0 0-16,0 1 0,0 20 0,0-21 15,0 0-15,0 0 0,0 1 0,0-1 16,0 21-16,0-21 0,0 0 16,0 1-16,0-1 0,0 0 15,0 0-15,0 0 0,0 0 0,0 1 16,0-1-16,0 0 16,21 0-16,-21 0 0,21 0 15,-21 1-15,22-1 0,-22 0 16,21 0-16,-21 0 0,21-21 15,-21 21-15,21 1 0,0-1 16,0 0-16,1 0 0,-1-21 16,0 21-16,0-21 15,0 21-15,0-21 0,-21 22 0,22-22 16,-1 0-16,0 21 0,0-21 16,0 0-16,0 21 0,1-21 15,-1 0-15,0 0 16,0 0-16,0 0 0,0 0 0,1 0 15,20 0-15,-21 0 0,0 0 0,0 0 16,1 0-16,-1 0 0,21 0 16,-21 0-16,0 0 0,1 0 0,-1 0 15,21 0-15,-21 0 0,0-21 0,1 21 16,-1 0-16,0-21 0,0 21 16,0-22-16,0 22 0,1-21 0,-1 21 15,0-21-15,0 21 0,0-21 0,0 21 16,1-21-16,-1 0 0,0 21 15,0-22-15,0 1 0,0 0 0,1 21 16,-1-21-16,0 0 0,-21 0 16,21-1-16,0 1 0,0 0 15,1 0-15,-1 0 0,-21 0 0,21 21 16,-21-43-16,21 22 0,-21 0 0,0 0 16,21 0-16,-21-1 0,0 1 0,0 0 15,21-21-15,-21 21 0,0-1 16,0-20-16,0 21 0,0-21 0,0-1 15,0 22-15,0-21 0,0 21 16,0-22-16,0 22 0,0 0 0,-21-21 16,21 20-16,-21 1 0,0 0 15,0 0-15,21 0 0,-21 0 0,-1-1 16,22 1-16,-21 0 0,0 0 16,0 0-16,0 0 0,21-1 0,-21 22 15,-1-21-15,1 0 0,0 0 16,0 21-16,0-21 0,0 0 0,-1 21 15,1-22-15,0 22 0,0-21 0,0 21 16,0 0-16,-1-21 0,1 21 16,-21 0-16,21 0 0,0-21 0,-1 21 15,1 0-15,0 0 0,0 0 16,0 0-16,0 0 0,-1 0 0,1 0 16,0 0-16,0 0 0,0 0 15,0 0 1,-1 0-16,22 21 0,-21-21 15,0 21-15,0 0 0,0-21 16,0 22-16,-1-1 0,1 0 0,21 0 16,-21 0-16,0 0 0,0 1 0,0-1 15,-1 0-15,1 0 0,0 0 16,21 0-16,-21 1 0,0-1 0,0 21 16,21-21-16,-22 0 0,22 22 15,-21-22-15,21 0 0,-21 43 16,21-22-16,-21-21 0,21 21 0,0-20 15,0 20-15,0-21 16,0 0-16,0 22 0,0-22 0,0 0 0,0 0 16,0 0-16,0 0 0,0 1 0,0 20 15,0-21-15,0 0 16,21 0-16,-21 1 0,21-1 16,-21 0-16,0 0 0,21 0 0,1 0 15,-1 1-15,-21-1 0,21-21 16,0 21-16,0 0 0,-21 0 0,21 0 15,1-21-15,-1 43 0,0-43 16,0 21-16,0 0 0,0-21 16,1 21-16,-1-21 0,0 21 15,0-21-15,0 0 0,43 22 16,-43-22-16,0 0 0,0 0 16,0 0-16,22 0 0,-22 0 0,0 0 15,21 0-15,-20 0 0,20 0 0,-21 0 16,0-22-16,22 22 0,-22-21 0,21 0 15,-21 21-15,22-21 0,-22 21 16,0-21-16,21 0 0,-21-1 0,1 22 16,-1-21-16,0 0 0,0 0 0,0 0 15,0 21-15,1-21 0,-1-1 16,0 1-16,0 0 0,0 0 16,-21 0-16,21-22 0,1 22 0,-22 0 0,0 0 15,21-21-15,0 20 16,-21 1-16,21-21 0,-21 21 0,0 0 15,0-22-15,0 22 0,0-21 0,0 21 16,0-1-16,0-20 0,0 21 16,0 0-16,-21 0 0,21-22 0,-21 22 15,0 0-15,-1 0 0,22 0 0,-21-1 16,0 1-16,0 0 0,0 0 16,0 0-16,-1 21 0,1-21 0,0-1 15,-21 1-15,21 21 0,-1-21 16,1 0-16,-21 21 0,21 0 15,-22-21-15,22 21 0,-21 0 0,21 0 16,0 0-16,-1 0 0,1 0 16,0 0-16,-21 0 0,21 0 15,-1 0-15,1 0 0,0 0 0,0 0 16,0 21-16,0-21 0,-1 0 16,1 21-16,0-21 0,0 21 0,0 0 15,-22-21-15,22 22 0,0-22 0,21 21 16,-21 0-16,0-21 0,0 21 15,21 0-15,-22 0 0,1 1 16,21-1-16,0 0 0,0 0 16,0 21-16,0-20 0,0-1 0,0 0 15,0 21-15,0-21 0,0 1 16,0 20-16,0-21 0,0 0 0,0 0 16,0 22-16,0-22 0,0 0 15,0 0-15,0 22 0,0-22 0,0 21 16,0-21-16,0 0 15,0 1-15,21-1 0,1 0 0,-22 0 16,21 0-16,0 0 0,0 1 16,0-1-16,0-21 15,1 0-15,-1 21 0,0-21 16,0 0-16,0 0 0,0 0 0,1 0 16,20 0-16,-21 0 0,0 0 15,22 0-15,-22 0 0,0 0 16,21-21-16,-21 21 0,1 0 0,20-21 15,-21 21-15,0-22 0,0 1 0,1 21 16,-1-21-16,0 21 0,-21-21 16,21 21-16,0-21 0,-21 0 0,21-1 15,-21 1-15,22 0 0,-22 0 16,21 0-16,-21-22 16,0 1-16,0 21 0,0 0 0,0 0 15,0-1-15,0 1 0,0-21 16,0 21-16,0 0 0,0-1 0,-21 1 15,21 0-15,-22 0 0,1 0 16,0 0-16,0-1 0,0 1 0,0 0 16,-1 21-16,1-21 0,0 0 0,-21 21 15,21 0-15,-1 0 0,1-21 16,-42 21-16,42 0 0,-1 0 16,1 0-16,0 0 0,0 21 15,0-21-15,0 21 0,-1-21 0,1 21 16,0 0-16,0-21 0,21 21 15,0 1-15,-21-1 0,21 0 0,-21 0 16,21 0-16,-22 0 0,22 1 0,0-1 16,0 0-16,0 21 0,-21-21 15,21 1-15,0-1 0,0 0 16,0 0-16,0 0 0,0 0 0,0 1 16,0-1-16,0 0 0,0 0 15,0 0-15,0 0 0,21 1 16,1-1-16,-22 0 0,21-21 0,0 21 15,0-21-15,0 21 16,0-21-16,1 0 0,-1 21 16,0-21-16,0 0 0,0 0 0,0 0 15,1 0-15,-1 0 0,0 0 16,0 0-16,0 0 0,0-21 0,1 21 16,-22-21-16,21 0 0,0 21 0,0-21 15,0 21-15,-21-21 0,0-1 16,21 1-16,-21 0 15,0 0-15,0 0 0,0 0 0,0-1 16,0 1-16,0 0 0,0 0 0,0 0 16,0 0-16,0-1 0,-21 1 15,21 0-15,-21 0 0,0 0 16,0 21-16,0-21 0,-1-1 0,1 22 16,0-21-16,0 21 15,0 0-15,0 0 0,-1 0 16,1 0-16,0 21 15,0-21-15,21 22 0,-21-1 0,0 0 16,21 0-16,-22 0 16,1 0-16,21 1 0,-21-1 15,21 0-15,0 0 0,0 0 0,0 0 16,0 1-16,0-1 0,0 0 0,0 0 16,0 0-1,0 0-15,0 1 0,21-22 16,0 21-16,1-21 15,-1 0-15,0 0 16,0 0-16,0 0 0,0 0 0,1 0 16,-1 0-16,0 0 0,0-21 15,0-1-15,0 1 16,-21 0 0,0 0-16,0 0 0,0 0 15,0-1-15,0 1 0,-21 0 16,21 0-16,-21 21 0,0-21 15,0 21-15,0-21 16,-1 21-16,1 0 0,0 0 16,0 0-1,0 21-15,21 0 0,-21 0 16,21 0-16,-22-21 0,22 21 16,-21-21-16,21 22 0,0-1 0,0 0 15,-21-21-15,21 21 16,0-42 31,0 0-32,0 0-15,0-1 0,0 1 16,0 0-16,21 21 16,0 0-16,1-21 0,-1 21 15,0-21-15,0 21 16,0 0-16,0 0 0,1-21 0,-1 21 15,0 0-15,0 0 16,0 0-16,0 0 0,1 0 16,-22 21-16,21-21 15,0 21-15,-21 0 16,0 0-16,21 0 16,-21 1-16,0-1 0,0 0 15,0 0-15,0 0 16,-21-21-16,21 21 0,-21 1 0,0-22 15,21 21-15,-22 0 0,1-21 0,21 21 16,-21 0-16,0-21 0,0 21 16,0-21-16,-1 22 0,1-22 15,0 0-15,0 0 16,0 0-16,0 0 0,-1 0 0,1 0 16,0 0-16,0 0 15,0 0-15,21-22 0,-21 1 0,-1 21 16,22-21-16,-21 0 0,21 0 0,0 0 15,-21 21-15,21-43 0,0 22 16,-21 0-16,21 0 0,0 0 0,0-1 16,0-20-16,0 21 0,0 0 0,0-22 15,0 22-15,0 0 0,42-42 16,-21 41-16,-21 1 16,22-21-16,-1 21 0,0 0 0,0-1 15,21 1-15,-20 0 0,20 21 16,-21-21-16,43 21 0,-43 0 15,21 0-15,-21 0 0,22 0 16,-22 0-16,0 0 0,0 21 0,0 0 16,0 0-16,1-21 0,-1 22 0,0 20 15,0-21-15,-21 0 0,21 0 16,-21 1-16,21-1 0,1 0 0,-22 21 16,0-21-16,0 1 0,0-1 0,0 0 15,0 0-15,0 0 16,0 0-16,0 22 0,0-22 0,0 0 15,0 0-15,-22 0 0,1 1 0,0-1 16,0 0-16,0 0 0,0 0 16,-1 0-16,1 1 0,0-22 15,0 21-15,-21 0 0,20 0 16,-20-21-16,21 0 0,0 21 0,0-21 16,-22 0-16,22 0 0,0 0 15,-21 0-15,20 0 0,-20 0 0,21 0 16,-43-21-16,22 21 0,21-21 15,-21 0-15,20 21 0,-20-21 16,21-1-16,0 1 0,0 0 0,-1 0 16,1 0-16,-21-43 0,42 43 15,0-21-15,0 21 0,0-1 16,0-20-16,0 0 0,0 21 16,0-22-16,0 22 0,0-21 0,0-1 15,0 1-15,0 21 0,21-21 16,0-1-16,0 22 0,1 0 0,-1-21 15,0 20-15,0 1 0,21 0 0,-20 0 16,20 0-16,-21 0 0,21-1 16,1 22-16,-1-21 0,0 0 15,22 21-15,-22 0 0,1 0 16,-1 0-16,0 0 0,1 0 16,-1 21-16,0 0 0,1-21 0,-22 22 0,21-1 15,-21 0-15,22 0 0,-22 0 16,0 0-16,21 1 0,-21-1 15,1 0-15,-1 0 0,0 21 0,0-20 16,0-1-16,0 0 0,-21 42 16,0-41-16,0 20 0,0-21 15,0 0-15,0 22 0,0-22 16,-21 0-16,21 0 0,-21 21 0,0-20 16,0-1-16,21 0 0,-21 21 0,-1-21 15,-20 22-15,42-22 16,-21 0-16,0 0 0,0 0 0,-1 1 15,1-1-15,0 0 0,-21 0 16,21 0-16,-22 22 16,22-22-16,0-21 0,0 21 0,0 0 15,-22-21-15,22 21 0,0-21 16,-21 0-16,20 21 0,-20-21 0,21 0 16,-21 0-16,20 0 0,-20 0 0,21 0 15,-21 0-15,20-21 0,-20 0 16,0 21-16,21-21 0,-1 0 0,-20 0 15,21-1-15,0 1 0,0 0 0,-1 0 16,1 0-16,0 0 0,0-1 16,0-41-16,0 42 15,21-85-15,-22 64 0,22-1 16,0 1-16,0 0 0,0-1 16,0 1-16,0 0 0,22-64 15,-22 63-15,21 1 0,0 21 16,0-21-16,21-1 0,-20 22 15,41-42-15,-42 20 16,22 22-16,-22 0 0,21 0 0,0 0 16,43-1-16,-43 1 15,1 21-15,-1 0 0,0 0 0,1 0 0,-1 0 16,0 0-16,1 21 0,-1 1 16,0-1-16,-20-21 0,20 21 15,0 21-15,-21-21 0,1 1 0,-1-1 16,0 0-16,0 21 0,-21-21 15,0 22-15,0-22 0,0 0 0,0 21 16,0-20-16,0 20 0,0-21 0,0 21 16,0-20-16,0-1 0,0 0 15,0 0-15,0 0 0,0 0 0,0 1 16,-21-1-16,21 0 0,-21-21 16,21 21-16,-21-21 31,-1 0-16,22-21 1,0 0-16</inkml:trace>
  <inkml:trace contextRef="#ctx0" brushRef="#br1" timeOffset="177252.37">18076 6604 0,'21'-21'15,"1"21"-15,-1-21 32,-21 0-17,0-1 17,-21 22-32,-1 0 15,1-21-15,0 21 0,0-21 16,0 21-16,0-21 0,-1 21 15,1 0-15,0 0 0,0 0 0,0 0 16,0 0-16,-1 0 0,1 0 16,0 0-16,-21 0 0,21 0 0,-1 0 15,1 0-15,0 21 0,0-21 16,0 21-16,0 0 0,-1 1 0,1-1 16,0 0-16,0 0 0,0 0 0,0 0 15,-1 22-15,1-22 16,21 21-16,-21 1 0,0-22 0,0 21 15,0 0-15,21 1 0,-22-1 0,1-21 16,0 22-16,21-1 0,0 0 16,-21 1-16,21-1 0,-21 0 0,21-21 15,0 22-15,0-1 0,0-21 16,0 22-16,0-22 0,0 21 0,0-21 16,0 22-16,0-22 0,0 21 0,0-21 15,21 0-15,0 22 0,0-22 16,-21 0-16,21 0 0,1 0 0,-1 22 15,0-22-15,0 0 0,0 0 0,0 0 16,1 1-16,-1-1 16,21 0-16,-21 0 0,0-21 0,43 42 15,-43-20-15,21-22 0,1 21 16,-22-21-16,21 0 0,-21 21 16,22-21-16,-22 0 0,21 0 0,1 0 15,-1 0-15,0 0 0,1 0 0,-1 0 16,0 0-16,1-21 0,-1 0 15,0 21-15,22-22 0,-22 22 0,-21-21 16,22 0-16,-1 0 0,0 0 0,1 21 16,-22-21-16,21-1 0,-21 1 15,0 0-15,22 0 0,-22 0 0,0 0 16,0-1-16,0-20 0,-21 21 16,22 0-16,-1-22 0,0 22 15,-21-21-15,0 21 0,21-22 0,-21 1 16,21 0-16,-21 21 0,0-22 0,0 1 15,0 0-15,0-1 0,0 1 16,0 0-16,0-1 0,0 22 0,0-21 16,-21 21-16,0-22 0,0 1 0,21 21 15,-21 0-15,-1-22 0,1 22 16,0 0-16,0-21 0,0 20 16,0 1-16,-1 0 0,1 0 0,0-21 15,-21 42-15,21-22 0,-1 1 0,-20 0 16,21 21-16,-21-21 0,-1 21 15,22 0-15,-21 0 0,-1 0 16,1-21-16,21 21 0,-21 0 0,-1 0 16,1 0-16,0 0 0,20 0 15,-20 0-15,21 0 0,-21 0 0,20 21 16,-20-21-16,21 0 0,-21 21 0,20-21 16,-20 21-16,21-21 0,0 21 15,-22-21-15,22 22 0,0-22 0,0 21 16,0 0-16,0 0 0,-22-21 15,22 21-15,0 22 0,0-22 0,0 0 16,-1 0-16,1 0 0,21 0 0,0 22 16,-21-22-16,0 21 15,21-21-15,0 22 0,0-1 0,0 0 16,0 1-16,0-22 0,0 21 0,0 1 16,0-1-16,0 0 0,0-21 15,0 22-15,0-1 0,21-21 0,0 22 16,-21-22-16,21 21 0,1-21 0,-1 22 15,0-22-15,0 0 0,0 21 16,0-21-16,1 1 0,-1-1 0,0 0 16,0 0-16,0 0 0,22 0 0,-22-21 15,0 22-15,21-22 16,-21 21-16,1-21 0,20 0 0,-21 21 16,21-21-16,-20 0 0,20 0 0,0 0 15,-21 0-15,22 0 0,-1 0 16,-21 0-16,22-21 0,-1 21 0,-21-21 15,21-1-15,1 22 0,-22-21 0,21 0 16,-21 0-16,22 0 0,-22 0 16,21-1-16,-21 1 0,1 0 0,-1 0 15,-21 0-15,21 0 0,-21-1 16,21-20-16,-21 21 0,0 0 0,0-43 16,21 22-16,-21 21 0,0-22 15,0 1-15,0 0 0,0 21 16,0-22-16,0 1 0,0 0 15,0 20-15,0-20 0,0 21 0,0-21 16,-21 20-16,21-20 0,-21 21 16,0 0-16,0 0 0,-1-22 0,1 22 15,0 0-15,0 0 0,0 21 0,0-21 16,-22-1-16,22 22 0,0-21 16,-21 0-16,20 21 0,-20 0 0,21 0 15,-21 0-15,20 0 0,1 0 16,-21 0-16,21 0 0,0 0 0,-22 0 15,22 0-15,0 0 0,-21 21 0,20-21 16,1 21-16,0-21 16,0 22-16,0-22 0,0 21 0,-1 0 15,-20-21-15,21 21 0,0 0 0,0-21 16,-1 21-16,22 1 0,-21-1 16,0 0-16,21 0 0,0 0 0,-21 0 15,21 1-15,-21-1 0,21 0 16,0 21-16,0-21 0,0 22 0,0-22 15,0 21-15,0-21 0,0 22 0,0-22 16,0 21-16,0-21 0,0 22 16,0-22-16,21 21 0,0-21 0,0 1 15,-21 20-15,21-21 0,1 0 0,-22 0 16,21 1-16,0-1 16,-21 0-16,21 0 0,0-21 0,0 21 15,1 0-15,-1 1 0,0-22 16,0 0-16,0 0 0,0 0 15,1 0-15,20 0 0,-21 0 0,0 0 16,22 0-16,-22 0 0,21 0 0,-21 0 16,22-22-16,-22 22 0,0-21 15,0 21-15,21-21 0,-20 0 0,-1 0 16,0 21-16,0-21 0,0-1 0,-21 1 16,21 0-16,1 0 0,-22-21 15,21 20-15,-21 1 0,0-21 16,21 21-16,-21-22 0,0 22 0,0-21 15,21 21-15,-21-22 0,0 22 16,0 0-16,0-42 0,0 41 16,0 1-16,0 0 0,0 0 0,-21 0 15,0 0-15,0-1 0,-1 1 16,1 21-16,0-21 0,0 21 0,0-21 16,0 21-16,-1-21 0,1 21 15,0 0-15,0 0 0,0 0 0,-22 0 16,22 0-16,0 0 0,0 0 0,0 0 15,-22 21-15,22-21 16,0 21-16,0 0 0,0-21 0,0 21 16,-1 1-16,1-1 0,0 0 0,21 0 15,0 0-15,-21 0 0,0 1 16,21 20-16,0-21 0,0 0 0,0 0 16,0 22-16,0-22 0,0 0 0,0 0 15,0 0-15,0 22 0,0-22 16,0 0-16,0 0 0,0 0 0,0 1 15,21-1-15,0 0 16,0 0-16,0 0 0,1-21 16,-1 0-16,0 21 0,0-21 0,0 0 15,0 0-15,22 0 16,-22 0-16,0 0 0,0 0 0,0 0 16,22 0-16,-22 0 0,0-21 0,0 21 15,0-21-15,1 0 0,-1 21 16,0-21-16,-21 0 0,21-1 0,0 1 15,-21 0-15,0 0 0,0 0 0,0 0 16,0-1-16,0-20 0,0 21 16,0 0-16,0 0 0,0-22 0,0 1 15,-21 21-15,0 21 0,0-21 16,0-1-16,-22 22 16,22-21-16,0 21 0,0 0 0,0 0 15,-1 0-15,1 0 0,-21 0 0,21 0 16,0 0-16,-1 0 15,1 21-15,0 1 0,0-1 16,0 0-16,21 0 0,0 0 16,0 0-16,-21 1 0,21-1 0,0 0 15,0 0-15,0 21 0,0-20 0,0-1 16,0 0-16,0 0 0,0 0 16,21 0-16,0 1 15,0-1-15,0 0 16,0-21-1,1 0-15,-1 0 0,0 0 16,0 0-16,0 0 0,0 0 16,1 0-16,-1 0 15,0-21-15,0 21 0,-21-21 0,21 21 16,0-22-16,1 1 0,-22 0 16,0 0-16,0 0 0,0 0 15,0-1-15,0 1 0,0 0 16,0 0-16,-22 0 0,1 0 15,0 21-15,0-22 16,0 22-16,0 0 0,-1 0 0,1 0 16,0 0-16,0 0 15,0 0-15,0 22 0,-1-22 0,1 21 16,21 0-16,-21 0 16,0 0-16,21 0 15,0 1-15,-21-1 0,21 0 16,0 0 15,21-21 0,-21-21-31,21 21 16,-21-21-16,0 0 0,0-1 16,21 22-16,-21-21 0,21 0 15,-21 0-15,0 0 0,22 21 16,-22-21-16,21 21 15,0-22 1,0 22-16,0 0 0,0 0 16,1 0-16,-1 0 0,0 0 15,0 0-15,0 0 16,0 22-16,1-22 0,-1 21 0,-21 0 16,21-21-16,-21 21 0,0 0 15,21 0-15,-21 1 16,0-1-16,0 0 0,0 0 15,-21 0-15,0 0 0,21 1 0,-21-22 16,21 21-16,-22-21 0,1 21 16,0 0-16,0-21 15,0 0-15,0 0 16,-1 0-16,1 0 16,0 0-16,21-21 15,-21 21-15,21-21 0,-21 21 0,21-21 16,0-1-16,0 1 0,0 0 15,0 0-15,0 0 0,0 0 0,0-1 16,0-20-16,0 21 0,21 21 16,0-21-16,-21 0 15,21-1-15,0 1 0,1 21 0,-1 0 16,0 0-16,0 0 16,0 0-16,-21 21 0,0 1 15,21-1-15,-21 0 16,0 0-16,0 0 0,0 0 15,0 1-15,0-1 0,-21 0 16,0 0-16,0 0 0,0 0 16,0 1-16,-22-1 15,22 0-15,0 0 0</inkml:trace>
  <inkml:trace contextRef="#ctx0" brushRef="#br2" timeOffset="-214540.91">10372 5292 0,'0'-21'0,"-22"21"0,22-22 31,-21 22-31,21-21 16,0 0-1,0 0 1,21 21 15,1 0-15,-1 21-16,0 0 15,0 0-15,0 1 0,0-1 0,-21 0 16,22 0-16,-1 0 0,0 0 16,-21 22-16,21-22 0,0 0 0,-21 0 15,21 22-15,-21-22 16,0 0-16,22 0 0,-22 0 0,21 22 15,-21-22-15,0 0 0,0 0 16,0 0-16,21 0 0,-21 1 16,0-1-1,0-42 17,0-1-17,0 1-15,0 0 0,0 0 16,0 0-16,0 0 15,0-1-15,0-20 0</inkml:trace>
  <inkml:trace contextRef="#ctx0" brushRef="#br2" timeOffset="-214168.12">10731 5059 0,'0'21'47,"0"0"-31,0 0-16,0 1 16,0-1-16,0 21 0,-21-21 0,21 22 15,0-22-15,0 21 0,-21-21 16,21 22-16,0-1 0,-21-21 0,21 21 15,0-20-15,0 20 0,-21-21 0,21 21 16,0-20-16,-21-1 0,21 0 16,0 0-16,0 0 0,0 0 15,0 1 1,0-44 31,0 1-47,0 0 15,21 0-15</inkml:trace>
  <inkml:trace contextRef="#ctx0" brushRef="#br2" timeOffset="-213856.79">10922 5376 0,'0'22'16,"0"-1"0,0 0-16,0 0 0,0 0 15,21 0-15,-21 1 16,0-1-16,0 0 0,0 0 0,0 0 16,0 0-16,0 1 0,0-1 0,0 0 15,0 0-15,0 0 16,0 0-16,0 1 15,0-44 32,0 1-47,0 0 0,0 0 16,0 0-16,0 0 0</inkml:trace>
  <inkml:trace contextRef="#ctx0" brushRef="#br2" timeOffset="-213640.16">11007 5186 0,'0'0'0,"21"0"63,0 21-32</inkml:trace>
  <inkml:trace contextRef="#ctx0" brushRef="#br2" timeOffset="-213023.99">11451 5398 0,'0'0'16,"21"0"-16,0 0 0,1 0 15,-1-22-15,-21 1 16,21 21-16,-21-21 0,0 0 0,21 21 16,-21-21-16,21 21 0,-21-21 15,-21 21 16,0 0-31,0 0 16,0 21-16,-1 0 0,1-21 0,0 21 16,21 0-16,-21 0 0,0-21 15,0 22-15,-1-1 0,22 0 16,0 0-16,-21 0 16,21 0-1,21-21 1,1 0-16,-1 0 0,-21 22 15,21-22-15,0 0 0,0 0 0,0 0 16,1 0-16,-1 0 0,0 0 16,0 21-16,0-21 0,0 0 0,1 21 15,-1-21-15,-21 21 16,21 0-16,-21 0 0,0 1 16,0-1-16,0 0 15,-21 0-15,0 0 16,-1 0-16,1-21 0,21 22 15,-21-22-15,0 0 0,0 0 0,0 21 16,-1-21-16,1 0 0,0 0 16,0 0-16,0 0 0,0 0 15,-1 0-15,1-21 0,0 21 16,0 0-16,21-22 16,-21 22-1,21-21 16,21 21-31,0 0 0,-21-21 16,21 21-16,0-21 0</inkml:trace>
  <inkml:trace contextRef="#ctx0" brushRef="#br2" timeOffset="-212708.69">11705 5398 0,'0'0'0,"0"21"47,0 0-47,21 0 16,-21 0-16,0 0 16,0 1-16,0-1 0,0 0 0,0 0 15,0 0-15,0 0 0,0 1 16,0-1-16,0 0 15,0 0-15,0-42 63,0 0-63,0 0 0,0-1 16,0 1-16,0 0 0</inkml:trace>
  <inkml:trace contextRef="#ctx0" brushRef="#br2" timeOffset="-212343.9">11790 5186 0,'0'21'0,"0"0"15,21-21 32,0 0-47,0 0 0,-21-21 16,0 0-16,21 21 0,-21-21 15,0 0-15,0-1 16,-21 1 0,0 21-16,0 0 15,0 0-15,0 0 0,-1 0 16,1 21-1,21 1-15,0-1 16,0 0-16,0 0 16,0 0-1,21-21 1,1 0-16,-1 0 16,0 0-16</inkml:trace>
  <inkml:trace contextRef="#ctx0" brushRef="#br2" timeOffset="-211656.3">12213 5038 0,'0'0'0,"-21"0"31,21 21-15,0 0-16,0 0 0,0 0 15,0 1-15,0-1 0,0 0 16,0 0-16,0 0 0,0 22 16,0-22-16,0 0 0,0 0 0,0 0 15,0 22-15,0-22 0,0 0 16,0 21-16,0-21 0,0 1 0,0 20 16,0-21-16,0 0 0,0 0 15,0 22-15,0-22 0,0 0 0,0 0 16,0 0-16,0 1 0,0-1 15,-21-21 17,21-21-17,0-1-15,0 1 0,0 0 16,0 0-16,0 0 0,0 0 0,0-1 16,0 1-16,21 0 0,0 0 15,-21 0-15,21 0 0,0-1 0,1 1 16,-22 0-16,21 21 0,0-21 15,0 21-15,0 0 0,0-21 0,1 21 16,-1 0-16,0 0 0,0 0 16,0 0-16,0 0 0,1 0 0,-22 21 15,21-21-15,-21 21 0,21-21 0,-21 21 16,0 0 0,21 1-16,-21-1 0,0 0 15,0 0-15,0 0 0,-21 0 0,21 1 16,-21-1-16,0-21 0,-1 21 15,22 0-15,-21 0 0,0-21 0,0 21 16,0 1-16,0-22 0,-1 0 16,1 21-16,0-21 0,0 0 15,0 0-15,0 0 16,-1 0-16,1 0 31,21-21-15,0-1-16,0 1 15,21 0-15,1 0 0,-22 0 16</inkml:trace>
  <inkml:trace contextRef="#ctx0" brushRef="#br2" timeOffset="-211227.79">12869 4911 0,'-21'0'0,"42"0"0,-63-21 16,42 42 15,0 0-15,0 0-16,0 0 0,0 0 0,0 22 15,0-22-15,0 21 0,0-21 16,0 22-16,0-1 0,0-21 0,0 22 16,0-22-16,0 21 0,0-21 15,0 22-15,-21-22 0,21 21 16,-21-21-16,21 22 0,-22-22 16,22 21-16,0-21 0,-21 0 0,21 22 15,0-22-15,-21 0 0,21 0 0,0 0 16,0 1-16,21-22 47,0-22-47,-21 1 15,22 0-15,-1 0 16,0 21-16,-21-21 0</inkml:trace>
  <inkml:trace contextRef="#ctx0" brushRef="#br2" timeOffset="-210604.93">12996 5525 0,'0'21'31,"21"-21"-15,1 0-16,-1 0 15,0 0-15,0 0 0,0 0 16,0 0-16,1 0 15,-1-21-15,0 21 0,0-22 0,0 22 16,0-21-16,1 21 16,-1-21-16,0 21 0,0-21 15,0 0-15,-21 0 0,21 21 0,-21-22 16,22 22-16,-22-21 0,0 0 16,0 0-1,-22 21 1,1 0-16,0 0 15,0 0-15,0 0 16,0 0-16,-1 21 0,1-21 16,0 21-16,0-21 0,0 21 0,0 1 15,21-1-15,-22 0 0,1 0 16,0 0-16,0 0 0,21 1 0,0-1 16,-21 0-16,21 0 0,-21 0 15,21 0-15,0 1 0,0-1 16,-22 0-16,22 0 0,0 0 0,0 0 15,0 1-15,0-1 0,0 0 16,22-21-16,-1 21 0,0 0 16,0-21-16,-21 21 0,21-21 0,0 0 15,1 0-15,-1 0 0,0 0 16,0 0-16,0 0 0,0 0 0,1 0 16,-1-21-16,0 21 0,0-21 15,0 21-15,0 0 0,1-21 16,-1 0-16,0 21 0,-21-21 15,21-1-15,0 22 16,-21-21-16,21 21 16,-21-21-1,0 0 1</inkml:trace>
  <inkml:trace contextRef="#ctx0" brushRef="#br2" timeOffset="-209756.81">11557 5884 0,'0'0'0,"21"0"0,-21-21 16,0 42 31,-21-21-47,0 22 15,0-1-15,-1 0 0,1 0 16,0 0-16,0 0 0,0 1 16,0-1-16,-1 0 0,-20 21 0,21-21 15,-21 22-15,-1-22 0,1 21 16,-22 1-16,22-1 0,-21 0 0,20 1 15,-20-1-15,-1 0 0,1 1 0,20-1 16,-20 0-16,21 1 0,-1-1 16,1-21-16,0 21 0,20-20 0,-20 20 15,21-21-15,0 0 16,-43 0-16,64 1 0,-21-1 16,0-21-16,21 21 15,0-42 32,0 0-47,0-1 16,0 1-16,0 0 0</inkml:trace>
  <inkml:trace contextRef="#ctx0" brushRef="#br2" timeOffset="-209252.8">10393 6456 0,'0'0'0,"0"-21"0,21 21 16,-21-21-1,21 21 1,-21 21 0,0 0-16,0 0 0,0 0 0,0 0 15,0 1-15,-21-1 0,0 21 16,0 0-16,21-20 0,-22 20 0,1 0 15,0-21-15,0 22 0,-21-1 0,20-21 16,1 22-16,0-22 16,-21 0-16,21 21 0,21-21 0,-22 1 15,1-22-15,21 21 0,-21-21 0,21 21 16,21-21 31,22 0-47,-22 0 0,0 0 0,0-21 15,0 21-15,0 0 0,22 0 0,20-21 16,-42-1-16,1 22 16,20 0-16,-21 0 0,0 0 0,22-21 15,-22 21-15,0 0 0,0 0 16,21 0-16,-20 0 0,-1 0 16,0 0-16,0 0 0,0 0 15,0 0 1,1 0-1</inkml:trace>
  <inkml:trace contextRef="#ctx0" brushRef="#br2" timeOffset="-208587.93">12573 5779 0,'0'0'0,"0"-22"16,0 44 46,21-22-62,0 21 0,0 0 0,1 0 16,-1 0-16,0 0 0,21 1 15,-21-1-15,22 21 0,-1-21 0,-21 0 16,22 1-16,-1-1 0,-21 21 16,21-21-16,-20 0 0,20 1 0,0 20 15,-21-21-15,1 0 0,20 0 16,-21 22-16,0-22 0,22 0 0,-22 0 16,0 22-16,0-22 0,0 21 15,-21-21-15,21 22 16,1-43-16,-22 21 0,0 0 15,0-42 48,-22 21-63,22-21 0,-21 21 16,0-22-16</inkml:trace>
  <inkml:trace contextRef="#ctx0" brushRef="#br2" timeOffset="-208124.54">13017 6477 0,'0'0'0,"-21"0"0,21 21 16,-21-21-16,21 21 31,21 1-31,0-22 15,-21 21-15,22-21 0,-1 21 16,0-21-16,0 21 0,0 0 0,0 0 16,1-21-16,-1 22 15,0-22-15,0 21 0,0-21 16,0 0 0,-21 21-16,22-21 0,-1 0 15,0 0 1,0 0-16,-21-21 0,21 0 15,0-1-15,-21 1 16,22 0-16,-22 0 0,21 0 0,-21 0 16,0-1-16,21 1 0,-21 0 15,21-21-15,-21 21 0,21-1 0,-21-20 16,0 21-16,0 0 0,0 0 16,0-1-1,0 44 32</inkml:trace>
  <inkml:trace contextRef="#ctx0" brushRef="#br2" timeOffset="-207452.92">13187 5863 0,'0'0'15,"-21"0"-15,-1 0 16,22-21 0,22 21 15,-1 0-31,0 0 0,0 0 16,0 0-16,0 0 0,1 0 15,-1 0-15,21 0 0,-21 0 0,22 0 16,-1 21-16,0-21 0,1 0 15,-1 0-15,0 21 0,22 1 0,-1-22 16,22 0-16,0 21 0,20-21 0,-20 0 16,21 0-16,21 21 0,-21-21 15,0 0-15,21 21 0,0-21 0,0 0 16,21 21-16,-21-21 0,-21 21 16,21-21-16,-22 22 0,22-22 0,-21 21 15,-21-21-15,21 0 0,0 21 16,-22-21-16,1 0 0,0 0 15,-1 21-15,1-21 0,0 0 0,-1 0 16,1 21-16,0-21 0,-1 0 16,-20 0-16,-1 0 0,1 21 0,-22-21 15,0 0-15,-20 0 0,20 0 0,-21 0 16,0 0-16,0 0 0,-21-21 94,0 0-79,0 0 17,-21 0-32,21 0 15</inkml:trace>
  <inkml:trace contextRef="#ctx0" brushRef="#br2" timeOffset="-206888.25">17018 5694 0,'-21'0'16,"21"-21"-16,-21 21 15,21 21 1,0 0-16,0 0 16,0 0-16,21-21 15,0 22-15,-21-1 0,21-21 16,0 21-16,0 0 0,1 0 0,-1-21 16,0 21-16,21 1 0,-21-22 0,22 21 15,-22-21-15,21 21 0,1-21 0,-22 21 16,21-21-16,-21 0 15,0 21-15,22-21 0,-22 0 0,-21 21 16,21-21-16,0 0 0,0 22 16,-21-1-1,0 0 1,-21-21 0,0 0-16,0 21 0,0-21 0,0 21 15,-1-21-15,1 21 0,-21-21 16,21 22-16,-22-1 0,22-21 0,-21 21 15,0 0-15,-1-21 0,1 21 16,0 0-16,20-21 0,-20 22 0,0-1 16,21 0-16,-22-21 0,22 21 15,0 0-15,0-21 0,0 0 0,21 21 16,-22-21 0,1 0 62</inkml:trace>
  <inkml:trace contextRef="#ctx0" brushRef="#br2" timeOffset="-192983.24">9144 5736 0,'0'0'16,"21"-21"-16,-21 0 16,0 0-16,0 0 15,21 21-15,-21-22 0,0 1 16,0 0-16,0 0 15,0 0 1,0 0-16,0-1 16,-21 22-16,0-21 0,0 21 15,21-21-15,-21 21 0,-1 0 16,1 0-16,0-21 0,-21 21 0,21 0 16,-22 0-16,22 0 0,-21-21 15,-1 21-15,-20 0 0,21 0 0,-1 0 16,-20 0-16,20 0 0,1 0 15,-21 0-15,20 0 0,1 0 16,-22 0-16,22 0 0,0 21 0,-22-21 16,22 21-16,-22 0 0,22-21 15,0 21-15,-22 22 0,22-22 16,0 0-16,-22 21 0,22-20 0,-1 20 16,1 0-16,0 1 0,-1-1 15,22 0-15,-21 1 0,21-1 0,0 0 16,-1-21-16,22 22 0,0-1 0,0-21 15,0 22-15,0-22 0,0 0 16,0 21-16,0-21 0,22 1 0,-1-1 16,0 0-16,21 0 0,-21-21 15,22 21-15,-22 0 0,0-21 16,21 0-16,-20 0 0,20 0 16,-21 0-16,0 0 0,0 0 0,1 0 15,-1-21 1,-21 0-16,0 0 15,0 0-15,-21 0 16,-1 21-16,1 0 16,0 0-16,0 0 0,0 0 15,0 0-15,-1 0 0,1 0 0,-21 0 16,21 0-16,0 21 0,-22-21 16,22 21-16,0 0 0,0 21 0,-22-20 15,22 20-15,-21-21 16,21 21-16,0 1 0,-22 20 0,22-20 15,-21-1-15,21 21 0,-1-20 0,-20-1 16,21 22-16,0-22 0,0 0 16,-1 22-16,1-22 0,21 22 0,0-22 15,0 21-15,0-20 0,0 20 16,0-20-16,0-1 0,21 0 0,1 1 16,-1-1-16,0 0 0,0-21 15,21 1-15,-20 20 0,20-21 0,-21 0 16,21-21-16,1 21 0,20-21 0,-20 0 15,20 0-15,1 0 0,-1 0 16,1 0-16,63 0 16,-64 0-16,64-21 0,-63 0 15,-1 0-15,-21 0 0,22 21 16,-22-21-16,1-1 0,-1 1 0,0 21 16,-21-21-16,43 0 15,-43 0-15,0 21 0,0 0 0,-21 21 47,0 0-31,0 0-16,0 22 0,-21-22 15,21 0-15,-21 0 0,21 0 16,0 22-16,0-22 0,0 21 16,0-21-16,0 22 0,21-1 0,0 0 15,1 1-15,-1-1 0,0 0 16,21 1-16,1-22 0,-1 21 0,0 0 15,1 1-15,-1-1 0,21 0 16,-20-20-16,20 20 0,1-21 0,-1 21 16,1-20-16,-1-1 0,1 0 0,-1 0 15,22 0-15,-22-21 0,22 0 16,0 0-16,-1 0 0,1 0 16,0 0-16,-1 0 0,1 0 0,0-21 15,-1 0-15,1 0 0,-21 0 16,20-1-16,1 1 0,0-21 0,-1 21 15,-20-22-15,-1 1 0,1 21 16,-1-21-16,1-1 0,-22 1 0,0 0 16,1-1-16,-22 1 0,21 21 0,-21-22 15,1 1-15,-1 21 0,0-21 16,0 20-16,0 1 0,-21 0 0,0 0 16,0 0-16,21 21 31,-21 21-31,0 0 15,0 0-15,22 0 0,-22 22 0,0-22 16,0 0-16,21 0 0,0 22 16,0-22-16,0 21 0,-21-21 15,21 0-15,22 22 0,-22-22 0,0 0 16,0 0-16,22 22 0,-22-22 16,21 0-16,0-21 0,1 21 0,-1 0 15,0-21-15,1 0 0,-1 0 0,0 0 16,22 0-16,-22 0 0,1 0 15,20-21-15,-21 0 0,1 0 0,-1 0 16,0-1-16,22 1 0,-22-21 16,1 21-16,-1-22 0,21 1 0,-20 21 15,-22-21-15,21 20 0,1-20 0,-22 0 16,21 21-16,-21-1 16,0-20-16,1 21 0,-22 0 0,21 0 15,0-1-15,-21 1 16,0 42-1,0 1-15,0-1 16,0 0-16,0 0 0,0 0 16,21 0-16,-21 22 0,21-22 15,-21 0-15,21 21 0,1-20 0,-1 20 16,0-21-16,0 21 0,21-20 16,-20 20-16,20-21 0,-21 0 0,21 22 15,1-22-15,-1 0 0,0 0 0,22 0 16,-22-21-16,22 21 0,-1-21 15,1 0-15,-1 0 0,22 0 16,0 0-16,-22 0 0,22 0 0,-1 0 16,-20-21-16,21 0 0,-1 0 0,-20 0 15,20-22-15,1 22 0,-21-21 16,20 21-16,-20-22 0,20 1 0,-20 0 16,21 21-16,-22-22 0,-21 1 0,22 0 15,-22 20-15,22-20 0,-43 0 16,21 21-16,1-1 0,-22-20 15,0 21-15,21 0 0,-42 0 0,0-1 16,21 22 0,1 0-1,-22 22-15,0-1 0,21 0 16,-21 0-16,21-21 0,0 21 16,-21 0-16,21 1 0,0 20 0,-21-21 15,22 0-15,-1 0 0,0 1 0,21 20 16,-21-21-16,22 0 0,-22 0 15,42 1-15,-20-1 0,-1 0 0,22 0 16,-1 0-16,1-21 0,20 0 0,-20 0 16,20 0-16,1 0 0,0 0 15,-1 0-15,1 0 0,21 0 0,-21-21 16,-1 0-16,22 0 0,-21 0 16,-1-1-16,22-20 0,-42 21 0,20-21 15,1 20-15,-21-20 0,20 0 16,-20 21-16,-1-22 0,1 1 0,-1 21 15,-20-22-15,-1 22 0,0-21 0,1 21 16,-1-22 0,-21 43-16,0 0 0,-21 22 31,21-1-31,-21 0 0,0 0 16,22 0-16,-22 0 0,0 1 0,21-1 15,0 21-15,0-21 0,-21 0 0,21 1 16,0 20-16,22-21 15,-22 0-15,21 0 0,1 22 0,-1-22 16,0 0-16,1 0 0,20 0 0,1 1 16,-1-1-16,1-21 0,20 0 15,-20 0-15,20 0 0,1 0 0,84 0 16,-84-21-16,0-1 0,-1 1 16,-20 0-16,21 0 0,-1-21 15,1 20-15,-22-20 0,1 0 16,-1-1-16,1 1 0,-1-21 0,22-43 15,-43 63-15,1-20 0,-22-1 16,21 1-16,-21-1 0,-21 22 16,0-21-16,0 20 0,0-20 0,0 20 15,0 1-15,0 0 0,0-1 0,-21 1 16,0 21-16,0-21 0,0 20 16,0-20-16,-22 21 0,-20-21 15,42 20-15,-22 1 0,22 21 16,-21 0-16,21-21 0,-22 21 0,22 0 15,0 0-15,0 0 0,0 0 0,-1 0 16,1 0-16,21-21 31,0 0-31,0 0 16,0-1-16,0 1 16,0 0-16,0 0 0,21 0 15,-21-22-15,0 22 0,0-21 0,0 0 16,0-1-16,0 1 0,0 0 0,-21-1 15,0-20-15,0-1 0,0 22 16,0-22-16,-22 1 0,1-1 16,0 22-16,-1-21 0,1-1 0,-22 22 15,22-1-15,-43-20 0,22 21 0,-1 20 16,-20-20-16,-1 0 0,-84-1 16,105 22-16,-20 0 0,-1 21 15,0 0-15,-63 0 16,85 0-16,-22 0 0,21 21 0,-63 0 15,64 1-15,-1-1 16,22 0-16,0 0 0,-1 0 0,1 0 16,0 1-16,21-1 0,-43 21 15,64-63 32,0 0-47,0 0 16,0-1-16,0 1 0,0 0 0,0-21 15,0 21-15,0-22 0,0 1 16,-21 21-16,0-22 0,21 1 16,-21 0-16,-22-1 0,22 1 0,0 0 15,-21-1-15,20 1 0,-20 21 16,0-21-16,-22 20 0,-20-20 16,20 21-16,1 0 0,-1 21 0,1 0 15,-1 0-15,1 0 0,-1 0 16,1 0-16,-1 21 0,1 0 0,-1 0 15,1 0-15,-1 1 0,22 20 16,-22 0-16,22-21 0,-22 22 0,22-1 16,-21 0-16,20 1 0,1-1 15,0 0-15,-1-20 0,1 62 16,0-41-16,20-1 16,1-21-16,21 0 0,0-42 46,0 0-46,0 0 16,0 0-16,0-1 0,0 1 16,0-21-16,0 21 0,0-22 0,-21 22 15,0-21-15,21 21 0,-21-22 16,0 1-16,-1 21 0,1 0 16,-21-22-16,21 22 0,-22 0 0,22 0 15,-21 0-15,0 0 0,-1 21 16,1 0-16,0 0 0,-1 0 0,1 0 15,-22 21-15,1 0 0,21 0 0,-22 0 16,1 0-16,-1 22 0,1-22 16,-1 21-16,1 1 0,-1-1 0,1 0 15,20-21-15,-20 22 0,20-1 0,1 0 16,0 1-16,21-1 0,-22 0 16,22 1-16,0-22 0,0 21 0,0-21 15,21 1-15,0-1 0,0 0 16,0 0-16,0 0 15,0-42 17,0 0-32,0 0 15,-22 0-15,22-1 0,0 1 0,-21 0 16,21-21-16,-21 21 0,21-22 16,0 22-16,-21-21 0,0 21 0,0-22 15,-1 22-15,1-21 0,0 21 0,0-22 16,-21 22-16,20 0 15,-20 0-15,21 0 0,-21 21 0,-1-22 16,1 22-16,0 0 0,-1 0 0,1 0 16,0 0-16,-1 22 0,22-22 0,-21 21 15,-1 0-15,1 0 0,0 0 0,21 0 16,-22 22-16,22-22 0,-21 0 16,21 21-16,-1-20 0,-20 20 15,42-21-15,-21 0 0,0 0 0,21 22 16,-21-22-16,21 0 0,0 0 15,0 0 1,0-42 0,0 0-16,0 0 15,0 0-15,0-22 0,0 22 16,0 0-16,0-21 0,0 21 0,-22-22 16,1 22-16,21-21 0,-21-1 0,0 1 15,-21 0-15,20-1 16,1 22-16,-21-21 0,0 0 0,-43-22 15,43 43-15,-22 0 0,22 0 16,-22-1-16,1 1 0,-64 21 16,63 0-16,1 0 0,-1 0 15,-20 0-15,20 21 0,-21 1 16,1 20-16,-1-21 0,22 21 16,-107 22-16,107-22 0,-1 1 15,1-1-15,-1 0 0,-42 43 16,64-43-16,0-21 0,21 22 15,-1-22-15,-20 42 0,42-41 0,0-1 16,0 0-16,21-42 47,-21 0-31,0-1-16,0 1 0,0 0 0,0 0 15,0 0-15,0 0 0,0-1 0,-21 1 16,0 0-16,0-21 0,21 21 15,-21-1-15,-22-20 0,22 21 0,0 0 16,-21 0-16,-1-1 0,1 1 0,0 0 16,-1 21-16,1 0 0,-64 0 15,43 0-15,20 0 0,-20 0 16,20 21-16,-20 0 0,-1 1 0,22-1 16,-21 0-16,-1 0 15,22 21-15,-64 22 0,64-22 16,-1 1-16,1-1 0,0 0 0,-1-21 15,22 22-15,0-1 0,0-21 16,21 22-16,0 20 0,0-42 16,0 0-16,0 1 0,0-1 0,0 0 15,0-42 17,0 0-32,0-1 15,0 1-15,-21 0 0,21 0 16,-22 0-16,-20 0 0,21-22 15,0 22-15,-22 0 0,1-21 0,21 20 16,-21 1-16,-1-21 0,1 21 16,-22-22-16,22 22 0,0 21 15,-64 0-15,64 0 16,-22 0-16,22 0 0,-22 21 0,22 1 16,0-1-16,-22 0 0,22 21 15,21 1-15,-22-22 0,1 21 0,21 0 16,-43 64-16,43-63 15,21-1-15,0 0 0,0 22 0,0-22 16,0 0-16,0-20 0,0 20 0,21 0 16,0-21-16,1 22 0,-1-22 15,0 0-15,21 0 0,1-21 16,-22 0-16</inkml:trace>
  <inkml:trace contextRef="#ctx0" brushRef="#br2" timeOffset="-191984.38">18796 3598 0,'0'0'0,"0"-21"0,0 0 15,-21 42 32,21 0-47,0 1 0,0 20 16,0-21-16,-21 21 0,21-20 15,0 20-15,0 0 0,-22 1 0,22 20 16,0-21-16,-21 22 0,21-1 16,0-20-16,0-1 0,-21 22 0,21-22 15,0 0-15,-21-21 0,21 22 16,0-22-16,0 0 0,0 0 0,0 0 15,21-21 17,-21-21-17,21 0-15,-21 0 0,21 0 0,-21-22 16,22 1-16</inkml:trace>
  <inkml:trace contextRef="#ctx0" brushRef="#br2" timeOffset="-191676.11">19092 3662 0,'0'0'0,"0"-21"0,21 21 15,-21 21 17,0 0-32,0 0 15,0 0-15,0 22 0,0-22 0,0 21 16,0 1-16,0-1 0,0 0 15,0 1-15,0-1 0,0 0 0,-21 22 16,0-22-16,21 0 0,-21 1 16,21-22-16,0 21 0,0-21 0,0 1 15,0-1-15,0 0 0,0 0 16,-21-21 15,21-21-31,-21 21 0,21-21 16,0 0-1</inkml:trace>
  <inkml:trace contextRef="#ctx0" brushRef="#br2" timeOffset="-191276.16">18754 4276 0,'0'0'0,"-22"0"16,22 21-16,22-21 31,-1 0-31,21 0 15,-21 0-15,0-21 16,22 0-16,-1-1 0,-21 1 0,22 0 16,-1 0-16,0 0 15,1 0-15,-1-1 0,0 1 0,1 0 16,-1-21-16,-21 42 0,0-21 16,22-1-16,-43 1 0,21 21 0,0 0 15,-21 21 16,0 1-31,0-1 0,0 0 16,0 0-16,0 0 0,0 22 0,-21-22 16,21 21-16,0-21 15,-21 0-15,21 1 0,0-1 0,0 0 0,0 0 16,0 0-16,0 0 16,0-42 30,0 0-46,0 0 16,0 0-16,0-22 0</inkml:trace>
  <inkml:trace contextRef="#ctx0" brushRef="#br2" timeOffset="-191104.26">19431 3810 0,'0'-21'0,"-21"21"47,42 21-16,0-21-31,0 0 0,-21 21 16,21-21-16</inkml:trace>
  <inkml:trace contextRef="#ctx0" brushRef="#br2" timeOffset="-189104.35">19939 4233 0,'21'0'16,"0"-21"15,-21 0-31,21 21 0,-21-21 15,0 0-15,0 0 0,0-1 16,0 1-16,0 0 0,0 0 16,0 0-16,-21 0 0,21-1 15,-21 22-15,0 0 0,0 0 0,0 0 16,-1 0-16,1 0 0,0 0 16,0 22-16,0-1 0,0 0 15,-22 0-15,22 0 0,0 0 16,0 1-16,21 20 0,-21-21 0,-1 0 15,22 22-15,-21-22 0,21 0 16,0 0-16,0 0 0,0 0 0,0 1 16,0-1-16,0 0 0,0 0 15,21-21-15,1 0 0,-1 0 16,0 0-16,0 0 16,0 0-16,0 0 0,1-21 15,-1 21-15,0-21 0,0 0 16,0-22-16,0 22 0,1-21 15,-1 21-15,0-22 0,0 1 16,0 0-16,0-1 0,-21-20 0,22 20 16,-1 1-16,-21 0 0,21 21 15,-21-22-15,0 1 0,21 21 0,-21-22 16,21 22-16,-21 0 0,0 0 16,0 0-16,0 0 0,0 42 31,0 0-16,0 0 1,0 0-16,0 22 0,-21-22 0,21 0 16,0 21-16,-21-21 0,21 22 15,0-1-15,0 0 0,0 1 0,0-1 16,0 0-16,0 1 0,0-22 16,0 21-16,0 1 0,0-22 0,0 0 15,0 0-15,21 0 0,0 0 16,0 1-16,1-22 0,-1 0 15,0 0-15,21 0 16,-21 0-16,1 0 0,-1 0 0,21 0 16,-21-22-16,0 1 0,22 21 15,-22-21-15,0 0 0,0 0 16,0 0-16,1-1 0,-1 1 0,-21-21 16,21 21-16,-21 0 0,0-1 15,0 1-15,0 0 0,0 0 0,0 0 16,-21 0-16,0 21 15,-1 0-15,1 0 0,0 0 16,0 0-16,0 0 0,0 21 16,-1 0-16,1 0 0,21 0 15,-21 0-15,0 1 0,0-1 0,21 0 16,0 21-16,0-21 0,0 1 0,0-1 16,0 0-16,0 0 0,0 0 15,0 0-15,0 1 16,21-22-16,0 0 15,0 0-15,0 0 0,1 0 16,-1 0-16,0 0 16,0 0-16,0-22 0,0 1 0,1 0 15,-22 0-15,21-21 0,0 20 16,0-20-16,0-21 0,0 20 0,1 1 16,-1 0-16,-21-22 0,21 22 15,0-1-15,0-20 0,0 21 0,-21-1 16,22 22-16,-1-21 0,-21 21 15,21-22-15,-21 22 0,0 0 0,0 0 16,0 42 15,0 0-31,-21 0 16,0 0-16,21 1 0,-22 20 0,22-21 16,0 21-16,-21 1 0,0-1 15,21 0-15,-21 1 0,21-1 0,0 0 16,0 1-16,0 20 0,0-20 15,0-1-15,0-21 0,0 21 0,0-20 16,0 20-16,0-21 0,21 0 16,-21 0-16,21 1 0,0-22 0,1 21 15,-1-21-15,0 0 0,0 0 0,0 0 16,0 0-16,1 0 16,-1 0-16,0-21 0,0 21 0,0-22 15,0 1-15,22 0 0,-43 0 16,21 0-16,0 0 0,0-1 0,0 1 15,-21-21-15,0 21 0,0 0 16,0-22-16,0 22 0,0 0 0,0 0 16,-21 21-1,0 0 1,0 21-16,21 0 16,-21 0-16,21 0 0,-21 1 0,21-1 15,0 0-15,0 21 0,0-21 16,0 1-16,0-1 0,0 0 15,0 0-15,0 0 0,0 0 16,21 1-16,0-22 0,0 21 16,0-21-16,0 0 0,1 0 15,-1 0-15,0 0 0,0 0 16,0 0-16,-21-21 0,21-1 0,1 22 16,-1-21-16,0 0 15,0 0-15,-21 0 0,21 0 0,0-1 0,-21 1 16,22-21-16,-22 21 0,0 0 15,0-1-15,0 1 0,0 0 16,21 21-16,-21 21 31,0 0-15,0 1-16,0-1 0,-21 0 16,21 0-16,0 0 0,0 0 15,0 1-15,0-1 0,0 0 0,0 0 16,0 0-16,-22 0 0,22 1 15,-21-22-15,21 21 16,0 0-16,0-42 31,0 0-15,0-1-16,0 1 16,0 0-16,0 0 0,0 0 15,0-22-15,0 22 0,0 0 16,0-21-16,0 21 0,21-22 0,1 22 15,-1-21-15,0 21 0,21-1 16,-21 1-16,1 21 0,-1-21 0,21 21 16,-21 0-16,0 0 0,1 0 15,-1 21-15,0-21 0,0 21 0,-21 1 16,0-1-16,21 0 0,-21 0 0,0 21 16,0-20-16,0-1 0,0 0 15,0 0-15,0 0 0,0 22 0,0-22 16,-21 0-1,21 0-15,0 0 0,-21-21 0,21 21 16,-21-21-16,0 22 16,-1-22-1,1 0-15,21-22 16</inkml:trace>
  <inkml:trace contextRef="#ctx0" brushRef="#br2" timeOffset="-188023.28">23135 3620 0,'-21'21'0,"21"0"0,0 0 16,-21 21-16,21 1 15,0-22-15,0 42 0,-21-20 0,21 20 16,-22-20-16,22 20 0,0 1 16,-21-22-16,0 21 0,0-20 0,21-1 15,-21 0-15,21 1 0,0-22 16,0 21-16,-21-21 0,21 1 0,0-1 16,-22 0-16,22-42 46,-21 0-46,0-1 16,0 1-16,21 0 0</inkml:trace>
  <inkml:trace contextRef="#ctx0" brushRef="#br2" timeOffset="-187097">22564 4255 0,'21'0'16,"0"0"-1,21 0-15,-21 0 16,22 0-16,-22 0 0,21 0 0,1 0 16,-1-22-16,0 22 0,22-21 15,-22 0-15,0 0 0,1 0 0,20 0 16,-20-1-16,20 1 0,-21 0 16,1 0-16,20 0 0,-20 0 15,-22-22-15,21 22 0,-21 0 16,0 0-16,1-22 0,-1 22 0,-21 0 15,0 0-15,0 0 0,0 0 16,0-1-16,0 1 0,0 0 0,0 0 16,-21 21-16,-1 0 15,1 0-15,0 21 0,0 0 16,0 0-16,21 1 0,-21 20 16,-1-21-16,22 21 0,-21 22 15,21-22-15,0 1 0,-21 20 16,21-21-16,-21 1 0,21-1 0,0 0 0,0 1 15,0-1-15,0-21 16,-21 22-16,21-22 0,0 0 0,-21 0 16,21 0-16,0 0 15,0-42 17,0 0-17,0 0-15,0-21 16,0 20-16,21-20 0,0 21 0,21-21 15,-21-1-15,1 22 0,20-21 16,-21 21-16,21-1 0,-20 1 16,20 0-16,-21 21 0,0 0 0,0 0 15,1 0-15,-1 0 0,-21 21 16,0 0-16,21 1 0,-21-1 16,0 0-16,0 0 0,0 0 0,0 22 15,0-22-15,0 0 0,0 21 0,0-21 16,0 1-16,0-1 0,0 0 15,0 0-15,0 0 0,21 0 0,-21 1 16,21-22-16,0 21 0,1-21 16,-1 0-16,0 0 0,0 0 15,0 0-15,0 0 0,22 0 16,-22 0-16,0 0 0,21-21 16,-20-1-16,20 22 0,-21-21 0,0 0 15,22 0-15,-22 0 0,0-22 16,0 22-16,0 0 0,0 0 0,-21-21 15,0 20-15,0 1 0,0 0 16,0 0-16,-21 21 16,0 0-16,0 21 15,21 0-15,-21 0 0,0 1 0,-1 20 16,22-21-16,0 0 0,0 22 16,0-22-16,-21 0 0,21 0 0,0 0 15,0 0-15,0 1 0,0-1 16,21 0-16,1 0 15,-1-21-15,0 0 0,0 0 0,0 0 16,0 0-16,1 0 0,-1 0 16,21 0-16,-21 0 0,0 0 0,1-21 15,-1 21-15,0-21 0,0 21 16,-21-21-16,0-1 0</inkml:trace>
  <inkml:trace contextRef="#ctx0" brushRef="#br2" timeOffset="-185446.76">21399 5186 0,'0'0'0,"0"-21"0,0-22 16,0 22-16,0 0 15,-21 0-15,0 0 0,0 21 16,0-21-16,0 21 0,-22 0 0,22 0 16,-21 0-16,21 21 0,-22 0 15,22 0-15,0 0 0,0 22 0,0-1 16,-1 0-16,22 1 0,-21-1 16,21 0-16,-21 22 0,21-22 0,0 22 15,0-22-15,0 21 0,0-20 16,0-1-16,0 0 0,0 1 15,21-22-15,0 0 0,1 0 0,-1 0 0,0 1 16,0-22-16,21 0 0,-20 0 16,20 0-16,21 0 15,-20 0-15,-22-22 0,21 1 16,1 0-16,-1 0 0,-21-21 0,21 20 16,-20 1-16,-1-21 0,21 21 15,-42-22-15,21 22 0,-21 0 16,0 0-16,21 0 0,-21 0 0,0-1 15,0 1-15,-21 21 16,0 21 0,0 1-16,21-1 15,0 0-15,-21 0 0,0 0 0,21 22 16,0-22-16,0 0 0,0 21 0,0-21 16,0 1-16,0-1 0,0 0 15,0 0-15,0 0 0,21-21 16,0 0-16,0 0 0,0 0 0,0 0 15,1 0-15,-1 0 0,0 0 16,0 0-16,0-21 0,0 0 0,1 21 16,-1-21-16,0 0 0,-21-1 15,0 1-15,0 0 0,0 0 16,0 0-16,0 0 0,0-1 0,-21 1 16,0 21-16,-1-21 0,1 21 15,0 0-15,0 0 0,0 0 16,0 0-16,-1 0 0,1 0 0,21-21 31,21 21-15,1-21-16,-1 21 0,0-21 15,0 21-15,21 0 0,-20-22 0,-1 22 16,21 0-16,-21 0 0,0-21 0,1 21 16,-1 0-16,21 0 0,-21 0 15,0 21-15,1-21 0,-22 22 0,21-1 16,-21 0-16,21 0 0,-21 0 15,0 22-15,0-22 0,0 0 0,0 0 16,0 21-16,0-20 16,0-1-16,0 0 0,0 0 0,0 0 15,0 0-15,0 1 16,0-1-16,0-42 47,0-1-47,0 1 15,0 0-15,0 0 0,0 0 16,0-22-16,0 22 0,0 0 0,0-21 16,0 21-16,21-1 0,-21 1 15,21 0-15,0 0 0,1 21 0,-1-21 16,0 21-16,0 0 16,0 0-16,0 0 0,1 0 0,-1 21 15,0-21-15,0 21 0,0 0 16,-21 0-16,21 1 0,-21-1 0,22 0 15,-22 0-15,0 0 0,0 0 16,0 1-16,0-1 0,0 0 0,0 0 16,0 0-16,0 0 0,-22-21 15,22 22-15,-21-22 16,0 0-16,21-22 31,0 1-31,0 0 16,0 0-16,0 0 15,21-22-15,-21 22 0,21 0 0,1-21 16,20 21-16,-21-22 0,0 22 16,22 0-16,-22 0 0,0 21 0,21-21 15,-21 21-15,1 0 0,20 0 16,-21 0-16,0 0 0,0 21 0,1-21 16,-1 21-16,0 0 0,0 0 0,-21 0 15,0 22-15,0-22 0,0 0 16,0 0-16,0 22 0,0-22 0,0 0 15,0 0-15,0 0 0,-21 0 16,21 1-16,-21-1 0,21 0 0,0 0 31,0-42 1,0 0-32,0 0 0,21-1 15,0 1-15,0 0 0</inkml:trace>
  <inkml:trace contextRef="#ctx0" brushRef="#br2" timeOffset="-185079.97">23135 5503 0,'0'0'0,"21"0"31,-21 22-31,0-1 16,0 0-16,0 0 0,0 0 0,0 22 15,0-22-15,0 21 0,0-21 0,0 22 16,0-1-16,0 0 0,0-21 16,0 22-16,0 20 0,-21-20 0,0-1 15,0 0-15,21 22 0,-21-1 16,-1 1-16,1-1 0,0 1 0,0-1 16,0 1-16,0-22 0,-1 22 15,22-1-15,-21-21 0,0 1 16,21-1-16,-21 0 0,21-20 0,0 20 15,-21-21-15,21 0 0,-21 0 16,21 1-16,0-44 31,21 1-31,0 0 16,0 0-16,0-21 0,-21 20 0,21-20 16,1-21-16,-22 20 0,21-20 15</inkml:trace>
  <inkml:trace contextRef="#ctx0" brushRef="#br2" timeOffset="-184736.12">23050 5609 0,'0'0'0,"0"-21"0,-21-64 16,21 64 0,0 0-16,0 0 0,0 0 15,21 21-15,1-21 0,-1 21 16,0-22-16,21 22 0,-21 0 15,1 0-15,20 0 0,-21 22 16,0-22-16,22 21 0,-22 0 0,21 21 16,-21-21-16,-21 1 0,0 20 15,21-21-15,-21 21 0,0-20 0,0 20 16,-21-21-16,0 0 16,0 22-16,0-22 0,0 0 0,-1 0 15,1-21-15,0 21 0,0 0 0,0-21 16,0 0-16,21 22 0,-22-22 15,44 0 32,-22-22-47,21 1 16</inkml:trace>
  <inkml:trace contextRef="#ctx0" brushRef="#br2" timeOffset="-182596.25">23431 5842 0,'22'-21'31,"-1"21"-15,0-21-16,0 0 0,21-22 16,-20 22-16,-1-21 15,0 21-15,0-22 0,0 22 0,0-21 16,22-1-16,-22 1 0,0 0 0,0-1 15,0 1-15,1 0 0,-22-1 16,0 1-16,21 0 0,-21 21 0,0-1 16,0 1-16,0 0 15,0 0-15,-21 21 16,-1 0-16,1 21 16,0 0-16,0 0 0,0 22 15,0-22-15,21 21 0,-22-21 16,1 22-16,21-1 0,-21 0 0,21-20 15,0 20-15,0 0 0,0-21 16,0 22-16,0-22 0,0 21 0,0-21 16,0 1-16,21-1 0,-21 0 0,21 0 15,1 0-15,-1-21 0,0 21 16,21-21-16,-21 0 0,1 0 0,-1 0 16,0 0-16,0 0 15,21 0-15,-20-21 0,-1 21 0,0-21 16,0 0-16,0 0 0,-21 0 15,21-1-15,-21 1 0,22 0 0,-22 0 16,0 0-16,0 0 0,0-1 0,0 1 16,0 42 15,-22 1-15,22-1-16,0 0 0,0 0 15,-21 0-15,21 0 0,0 1 0,0 20 16,0-21-16,0 0 0,0 0 15,0 1-15,0-1 0,0 0 16,21-21 0,1 0-1,-1 0-15,-21-21 16,0 0-16,21 21 0,0-22 16,-21 1-16,0 0 0,21 0 0,0-21 15,1 20-15,-22 1 0,21 0 16,0-21-16,0 21 0,0 21 0,0-22 15,1 1-15,-1 21 0,0 0 16,0 0-16,0 0 0,0 0 16,1 21-16,-22 1 15,21-1-15,-21 0 0,0 0 0,0 21 16,0-20-16,0-1 0,0 0 16,0 0-16,0 0 0,0 22 0,0-22 15,-21 0-15,21 0 16,-22 0-16,22-42 47,0 0-47,22 21 0,-1-21 0,-21 0 15,21-1-15,0 1 16,0-21-16,-21 21 0,21 0 0,1-22 0,-22 22 16,21 0-16,0 0 15,-21 0-15,21-1 0,-21 1 16,0 42 15,-21 1-31,0-1 16,21 0-16,-21 0 0,21 0 15,0 22-15,-22-22 0,22 0 0,0 0 16,-21 0-16,21 0 0,0 1 16,0-1-16,0 0 15,0 0-15,21-21 16,1 21-16,-1-21 0,0 0 15,0 0-15,0 0 0,0 0 16,1-21-16,-1 21 0,0-21 16,0 21-16,0-21 0,0 0 0,1-1 15,-22 1-15,21 0 0,0 0 16,-21 0-16,21 0 0,-21-1 0,0 1 16,0 0-16,21 21 15,-21 21 16,0 0-31,0 1 16,0-1-16,0 0 0,0 0 0,0 0 16,0 0-16,0 1 0,21-1 15,-21 0-15,0 0 0,22-21 16,-1 0-16,0 0 16,0 0-16,0 0 0,0 0 15,1 0-15,-1 0 0,0-21 16,0 0-16,0 0 0,0-1 15,22 1-15,-22 0 0,0-21 0,0-1 16,0 1-16,1 0 0,-1-1 16,0 1-16,0 0 0,0-1 0,0 1 15,1 0-15,-22-1 0,21 1 16,-21 0-16,21 21 0,-21-22 16,0 22-16,0 0 0,0 0 0,0 0 15,0-1 1,-21 22-16,0 0 0,-1 22 15,22-1-15,-21 0 0,0 0 16,21 21-16,-21 1 0,21-1 0,-21 0 16,21 1-16,0-1 0,-21 0 15,21-20-15,-22 20 0,22 0 0,0 1 16,0-1-16,0 0 0,0 1 16,0-22-16,0 21 0,0-21 0,0 0 15,0 1-15,0-1 0,0 0 16,22 0-16,-1-21 15,0 0-15,0 0 0,0 0 0,0 0 16,1 0-16,-1 0 0,0 0 0,0-21 16,0 0-16,0 0 0,1 21 15,20-22-15,-21 1 0,-21 0 0,21 0 16,0 21-16,-21-21 0,22 0 16,-22 42 15,0 0-16,0 0-15,0 0 0,0 0 16,0 1-16,0-1 16,21 0-16,-21 0 0,21-21 15,-21 21-15,21-21 0,0 0 16,0 0-16,1 0 0,-1 0 16,0 0-16,0 0 0,21 0 15,-20-21-15,-1 0 0,0 21 16,0-21-16,0 0 0,0-1 0,1 1 15,-1 0-15,0 0 0,0-21 16,-21 20-16,21 1 0,-21 0 0,21 0 16,-21 0-16,22 0 15,-44 42 17,1 0-32,0 0 15,21 21-15,0-20 0,-21 20 0,21 0 16,-21-21-16,21 22 0,0-1 15,0 0-15,0 1 0,0-1 0,0 0 16,0 1-16,0-1 0,0 22 0,0-22 16,0 21-16,0-20 0,0 20 15,0-20-15,0-1 0,0 0 0,0 1 16,0-1-16,0 0 0,0-21 16,0 22-16,0-22 0,-21 0 15,-1 0-15,1 0 0,0-21 16,0 0-1,0 0-15,0 0 16,-1 0-16,22-21 0,-21 0 16,0 0-16,0 0 15,21 0-15,0-1 0,0-20 0,0 21 16,0-21-16,0-1 0,-21 22 0</inkml:trace>
  <inkml:trace contextRef="#ctx0" brushRef="#br2" timeOffset="-182328.4">25358 5228 0,'0'0'0,"0"-21"0,21 21 16,0-21-16,0 21 0,0-21 0,0 21 15,22-21-15,-1 21 0,-21 0 16,22-22-16,-22 22 0,21 0 0,-21 0 16,0-21-16,1 21 0,-1 0 15,0 0-15,-42 0 32,-22 0-32,22-21 15,0 21-15</inkml:trace>
  <inkml:trace contextRef="#ctx0" brushRef="#br2" timeOffset="-182144.51">24934 5038 0,'0'0'16,"0"21"-16,-21 0 46,0-21-30,0 21-16,0-21 0,-1 21 0</inkml:trace>
  <inkml:trace contextRef="#ctx0" brushRef="#br2" timeOffset="-181019.69">21611 7070 0,'0'-21'0,"0"-22"15,0 22 1,-21 21-16,0 0 0,0 0 16,-1 21-16,1-21 0,0 21 15,-21 1-15,21-1 0,-1 0 16,1 21-16,0 1 0,0-22 0,21 21 16,0 0-16,-21-20 0,21 20 15,0 0-15,0-21 0,0 1 16,0-1-16,0 0 0,21 0 15,0-21-15,0 0 0,0 0 0,1 0 16,-1 0-16,21 0 0,-21 0 16,22-21-16,-22 0 0,21 0 0,-21-1 15,22 1-15,-22 0 0,21-21 16,-21 21-16,0-1 0,-21-20 0,0 21 16,0-21-16,0 20 0,0 1 0,0 0 15,0 0-15,0 0 0,-21 0 16,0-1-16,0 22 0,0 0 15,0 0-15,42 0 47,0 0-47,21-21 16,-21 21-16,1-21 0,20 21 16,-21-21-16,21 0 0,-20 21 0,20-21 15,0-1-15,-21 1 0,22 0 0,-22 0 16,21 0-16,-21 0 0,1-1 15,-1 22-15,-21-21 0,0 0 16,0 0-16,-21 21 16,-1 0-1,1 21-15,0 0 16,21 0-16,0 1 0,-21 20 16,21-21-16,-21 21 0,21 1 15,0-1-15,0 0 0,0 22 0,0-22 16,0 22-16,0-1 0,0 1 15,0 20-15,0-20 0,0-1 0,0 1 16,0-1-16,0 1 0,0-1 0,0 1 16,0 21-16,0-22 0,0 1 15,0-22-15,0 21 0,0 1 0,0-22 16,0 22-16,0-22 0,-21-21 16,21 22-16,-22-22 0,22 0 15,-21-21-15,0 0 16,0-42-1,0 20-15,21 1 0,0-21 16,-21 0-16,21-22 0,-22 22 0,22-22 16,0 1-16,0-1 0,0 22 15,0-22-15,0 1 0,0-1 0,0 1 16,0-1-16,0 1 0,0 21 16,22-22-16,-1 22 0,0-1 0,0 1 15,-21 21-15,21-21 0,0 20 16,1 1-16,20-21 0,-21 21 0,0 21 15,22-21-15,-22-1 16,21 1-16,0 0 0,1 0 0,20 21 16</inkml:trace>
  <inkml:trace contextRef="#ctx0" brushRef="#br2" timeOffset="-180136.19">23093 7345 0,'0'0'0,"21"0"16,0 0-16,0 0 0,0 0 15,22 0-15,-22-21 16,0 0-16,21-1 0,-20 1 16,20 0-16,0 0 0,1 0 0,-22 0 15,21-22-15,0 22 0,-20 0 16,-1-21-16,21 20 0,-42-20 0,21 0 15,-21 21-15,21-22 0,-21 22 16,0-21-16,0 21 0,0-1 0,0 1 16,0 0-16,0 0 0,-21 21 15,0 0-15,0 0 0,21 21 16,-21 0-16,0 0 0,-1 22 16,1-22-16,0 21 0,0 1 15,0 20-15,0-21 0,-1 22 0,1 21 16,0-22-16,0 22 0,-21-22 15,42 22-15,-22 0 0,1-22 0,0 22 16,21-22-16,-21 22 0,21 0 16,0-22-16,0 1 0,0 20 0,0-20 15,0-1-15,0-20 0,0 20 0,0-21 16,0 1-16,0-1 0,0 0 16,0-20-16,0-1 0,21 0 0,-21 0 15,21 0-15,0-21 0,1 0 16,-1 0-16,21 0 0,-21-21 15,0 0-15,22-21 0,-1 20 16,-21-20-16,22 0 0,-22-1 16,21 1-16,-21-21 0,0-1 0,1 1 15,-22-1-15,0 1 0,0-1 0,0 1 16,0-1-16,0 1 0,-22 20 16,1 1-16,0 21 0,-21-22 0,21 22 15,-22 0-15,1 21 0,21-21 16,-22 21-16,22 0 0,-21-21 15,21 21-15,0 0 16,21-21-16,0-1 0,21 1 16,0 21-16,0-21 15,0 0-15,22 0 0,-1 0 0,-21-1 16,21 1-16,1 0 0,-1 0 16,0 0-16,1 0 0,-1-1 15,43-41-15,-64 42 0,21 0 16,-21-1-16,1 1 0,-22 0 15,0 0-15,-22 21 32,22 21-17,-21 0-15,21 0 0,0 1 16,0-1-16,0 0 0,0 21 16,0-21-16,0 1 0,0-1 0,0 0 15,0 0-15,0 0 0,0 0 16,21-21-16,-21 22 0,22-22 15,-1 0-15,0 0 16,0 0-16,0 0 0,0 0 16,1-22-16,-1 1 0</inkml:trace>
  <inkml:trace contextRef="#ctx0" brushRef="#br2" timeOffset="-178480.43">24553 7091 0,'0'0'0,"21"-21"0,-21 0 15,0-1-15,0 1 16,-21 0 0,0 21-16,0 0 0,0 0 15,0 0-15,-1 0 0,1 21 16,0-21-16,0 21 0,0 1 0,0-1 16,-22 21-16,22-21 0,21 22 15,-21-1-15,0-21 0,21 21 0,0 1 16,0-22-16,0 0 0,0 0 15,0 0-15,0 1 0,21-22 16,0 0-16,0 0 16,0 0-16,1 0 0,-1-22 15,0 1-15,21 0 0,-21 0 16,1 0-16,-1 0 0,0-22 16,0 22-16,0-21 0,0 21 0,1-1 15,-22-20-15,21 21 0,-21 0 16,0 0-16,0 42 15,-21 0 1,21 0-16,-22 21 16,22-20-16,0 20 0,0-21 0,-21 0 15,21 22-15,0-22 0,0 21 16,0-21-16,0 0 0,0 1 0,0-1 16,21-21-16,1 21 0,-1-21 15,0 0-15,0 0 16,0 0-16,0 0 0,22 0 0,-22-21 0,0 0 15,0-1-15,22 1 16,-22 0-16,0-21 0,21 21 0,-21-22 16,1 1-16,-1-22 0,0 22 15,0 0-15,0-22 0,0 22 0,1 0 16,-1-22-16,0 22 0,0-22 16,-21 22-16,0 0 0,0 20 0,0-20 15,21 21-15,-21 0 0,0 42 31,-21 0-31,21 21 16,0-20-16,-21 20 0,0 21 16,21-20-16,-21-1 0,21 0 15,0 22-15,-22-22 0,22 22 16,0-22-16,0 22 0,0-22 0,0 0 16,0 1-16,0-1 0,0 0 0,0-21 15,0 1-15,0-1 0,22 0 16,-1 0-16,0-21 15,0 0-15,0 0 16,0-21-16,1 0 0,-1 21 0,0-21 16,0-1-16,0 1 0,0 0 15,1 0-15,-1-21 0,0 20 16,-21 1-16,0 0 0,21 0 0,-21 0 16,21 0-16,-21-1 0,0 1 15,0 42 16,0 1-31,0-1 16,0 21-16,0-21 0,0 0 16,0 1-16,0-1 0,0 0 0,0 0 15,0 0-15,0 0 0,0 1 16,0-1-16,0 0 0,21-21 31,1 0-15,-1 0-16,0 0 0,0-21 0,0 0 15,0-1 1,-21 1-16,0 0 0,22 0 0,-1 0 16,-21-22-16,21 22 0,-21 0 0,0 0 15,21 0-15,-21 0 0,0 42 32,0 0-17,0 0-15,0 21 0,0-20 16,21-1-16,-21 0 0,0 0 15,0 0-15,0 0 0,21 1 0,-21-1 16,0 0 0,22-21-16,-1 0 15,0 0 1,0 0-16,0 0 0,0 0 16,1-21-16,-1 21 0,0-21 0,0-1 15,21 1-15,-20 0 0,-1 0 0,0 0 16,0 0-16,0-1 0,0 1 15,1 0-15,-22 0 0,0 42 47,0 0-47,0 0 0,0 1 16,0-1-16,0 0 0,0 0 16,0 0-16,0 0 0,0 1 0,0-1 15,0 0-15,0 0 0,0 0 16,0 0-16,21-21 0,0 22 0,0-22 15,-21 21-15,21-21 0,0 0 16,1 0-16,-1 0 0,0 0 16,0 0-16,0 0 0,0-21 0,1-1 15,-1 1-15,0 21 0,0-21 16,0 0-16,-21 0 0,21-22 0,-21 22 16,22 0-16,-22-21 0,0 21 15,0-1-15,0 1 0,0 0 16,0 0-16,-22 21 15,1 0-15,21 21 16,-21 0-16,0 0 0,21 1 0,0-1 16,0 0-16,0 0 0,-21 0 15,21 22-15,0-22 0,0 0 0,0 0 16,0 0-16,0 0 0,21 1 16,0-22-1,0 0-15,0 0 0,1 0 16,-1 0-16,0 0 0,0 0 15,0 0-15,0-22 0,1 22 16,-22-21-16,21 0 0,0 0 0,0 0 0,-21 0 16,0-22-16,21 22 15,-21 0-15,0-21 0,0 20 0,0-20 16,0 21-16,-21 0 0</inkml:trace>
  <inkml:trace contextRef="#ctx0" brushRef="#br2" timeOffset="-178188.59">25082 6795 0,'22'0'31,"-1"-22"-31,21 22 0,-21 0 0,22-21 15,-1 21-15,0 0 0,1-21 16,20 0-16,-21 21 0,1 0 0,-1-21 16,0 21-16,1 0 0,-1-21 0,-21 21 15,0 0-15,1 0 0,-44 0 32,1 0-32,-21 0 15,21 21-15,-22-21 0,1 21 16,0-21-16</inkml:trace>
  <inkml:trace contextRef="#ctx0" brushRef="#br2" timeOffset="-177204.89">21950 8403 0,'0'0'0,"0"-21"0,0 0 16,0 0-16,0 0 16,0-1-16,0 1 0,-21 21 15,-1 0-15,1 0 16,0 0-16,0 0 0,0 0 16,0 21-16,-1 1 0,1-1 15,0 0-15,0 0 0,0 0 16,0 22-16,-1-22 0,1 0 0,21 0 15,-21 21-15,21-20 0,0-1 16,0 0-16,0 0 0,0 0 16,21-21-16,0 21 0,1-21 15,-1 0-15,0 0 0,0 0 0,0 0 16,0 0-16,1 0 0,-1 0 0,21 0 16,-21 0-16,0 0 15,-42 0 16,0 22-31,0-1 0,0-21 0,-22 21 16,22 0-16,-21 0 0,21 22 16,-22-22-16,1 0 0,21 0 15,-21 0-15,20 0 0,1 1 0,21-1 16,0 0-16,-21-21 0,21 21 16,21-21-1,0 0-15,1 0 16,-1-21-16,0 21 0,21-21 0,-21 0 15,22-1-15,-22 22 0,0-21 16,0 0-16,22 0 0,-22 0 16,0 0-16,0 21 0,-21 21 31,0 0-31,0 0 0,0 0 0,0 0 16,0 1-16,0 20 15,-21-21-15,21 21 0,-21 1 0,21-22 16,-21 21-16,-1 22 0,22-43 15,0 0-15,0 0 0,0 0 16,0 1-16,0-1 0,0 0 16,0 0-16,0-42 47,0 0-47,0 0 0,0-1 15</inkml:trace>
  <inkml:trace contextRef="#ctx0" brushRef="#br2" timeOffset="-175927.88">22627 9102 0,'21'-21'31,"0"21"-15,-21-22-16,22 1 0,-1 21 0,0-21 0,0 0 15,0 0-15,0 0 0,-21-1 16,22 1-16,-1-21 0,-21 21 0,0 0 16,0-1-16,0 1 15,0 0-15,0 0 0,0 0 0,-21 21 16,-1 0-16,1 0 15,21 21-15,-21 0 0,0 0 16,0 0-16,0 22 0,21-1 0,0 0 16,-22-20-16,22 20 0,0 0 15,0 1-15,0-22 0,0 21 0,0-21 16,0 0-16,0 1 0,22-1 16,-1 0-16,0-21 0,0 0 15,0 0-15,0 0 16,1 0-16,41-21 15,-42 0-15,0 21 0,1-22 0,-1 1 16,21-21-16,-21 21 0,0 0 16,1-22-16,-1 22 0,21-21 0,-21 21 15,0-22-15,22 22 0,-22 0 16,21 0-16,-21 0 0,22 21 0,-22 0 16,0 0-16,0 21 15,-21 0-15,21 0 0,-21 0 16,0 0-16,0 22 0,0-22 0,0 0 15,0 21-15,0-20 0,0-1 0,-21 21 16,0-21-16,0 22 16,21-22-16,-21-21 15,21-21 17,0-1-32,21 1 15,-21 0-15,21 0 0,0-21 0,0 20 16,1-20-16,-1 21 15,0-21-15,0-1 0,0 22 0,0-21 16,1 21-16,-22-1 0,21 1 16,-21 42-1,0 1-15,-21-1 16,21 0-16,-22 21 0,1-21 16,21 1-16,0 20 0,-21-21 15,21 0-15,-21 0 0,21 1 0,0 20 16,0-21-16,0 0 0,0 0 15,0 1-15,21-22 0,0 0 16,0 0-16,1 0 0,-1 0 0,0 0 16,21 0-16,-21 0 15,22 0-15,-1-22 0,-21 1 0,22 0 16,-22 0-16,21 0 0,-21 0 0,0-1 16,22 1-16,-22-21 0,0 21 15,-21-22-15,21 22 0,-21-21 0,21 21 16,-21 0-16,0-22 0,0 22 15,0 0-15,0 42 32,0 0-32,0 0 0,0 22 15,0-1-15,0-21 0,0 22 0,0-1 16,0 0-16,0 22 0,0-22 16,0 0-16,0 22 0,0-22 0,0 22 15,0-1-15,0 1 0,0-1 0,-21 1 16,0-1-16,21 1 0,-21-1 15,21 1-15,-21-1 0,0-20 0,-1 20 16,-20 1-16,42-22 16,-21-21-16,21 0 0,-21 0 15,21 1-15,0-44 16,0 1-16,0 0 16,21 0-16,0 0 0,-21-22 15,21 1-15,-21 0 0,21-1 0,1 1 16,-22-21-16,21-1 0</inkml:trace>
  <inkml:trace contextRef="#ctx0" brushRef="#br2" timeOffset="-175609.39">24193 8805 0,'0'-21'0,"0"42"0,22-63 0,-22 21 0,21 0 15,-21 0-15,21-1 0,0 1 16,-21 0-16,21 0 0,22 21 0,-22-21 15,0 21-15,0 0 0,21 0 16,-20 0-16,-1 0 0,0 0 0,0 0 16,-21 21-16,0 0 0,0 0 0,0 0 15,0 22-15,-21-22 0,0 21 16,0-21-16,-1 22 0,1-22 16,-21 21-16,21-21 0,0 22 0,-1-22 15,1 0-15,0-21 0,21 42 16,-21-42-16,21-21 47,21 0-47,0 0 15,0 0-15,22 21 0</inkml:trace>
  <inkml:trace contextRef="#ctx0" brushRef="#br2" timeOffset="-173540.2">24850 8636 0,'0'-21'0,"0"42"0,-22-42 32,1 42-32,0 0 15,21 0-15,-21-21 0,0 43 0,0-22 16,-1 0-16,22 21 0,0-20 16,-21 20-16,21-21 0,0 0 0,0 22 15,0-22-15,0 0 0,0 0 0,21 0 16,1-21-1,-1 0-15,0 0 0,0 0 0,21 0 16,-20 0-16,-1 0 16,21 0-16,-21-21 0,0 0 15,1 0-15,-1 0 0,0-1 0,0 1 16,-21 0-16,0-21 0,21 21 16,-21-22-16,0 22 0,0 0 0,0-21 15,0 20-15,-21 1 0,21 0 16,-21 0-16,0 0 0,0 21 15,-1 0-15,-20 0 0,0 0 0,21 21 16,-1 0-16,1-21 0,0 21 16,0 0-16,0 1 0,21 20 15,0-21-15,-21 0 0,21 22 0,0-22 16,0 0-16,0 0 0,0 0 0,21 0 16,0 1-16,0-22 15,0 0-15,0 0 0,22 0 16,-22 0-16,0 0 0,21 0 0,-20 0 15,20-22-15,0 22 0,-21-21 16,22 0-16,-22 0 0,21 0 0,1-22 16,-22 22-16,0 0 15,0 0-15,0 0 0,0 21 0,-21-21 16,0 42 15,0 0-31,0 0 0,0 21 16,0-20-16,0-1 0,0 0 15,22 0-15,-22 0 0,0 0 0,21 1 16,-21-1-16,0 0 0,0 0 16,21-21-16,-21 21 0,0 0 15,21-21-15,-42 0 32,0 0-17,0 0-15,-1-21 0,1 0 16,0 21-16,21-21 0,-21 0 15,0 21-15,0 0 32,21 21-32,0 0 15,0 0-15,21 0 16,0 1-16,0-22 0,-21 21 16,21-21-16,0 0 0,1 0 15,-1 21-15,21-21 0,-21 0 16,0 0-16,22 0 0,-22 0 0,21 0 15,-21-21-15,22 0 0,-22 21 16,0-22-16,21 1 0,-20 0 0,-1 21 16,0-21-16,21-21 0,-42-1 15,0 22-15,0 0 0,0 0 16,0 0-16,0-1 0,0 1 0,0 0 16,0 0-1,-21 21 1,0 0-16,21 21 0,-21 0 0,21 0 15,0 1-15,0-1 0,-21 0 16,21 0-16,0 0 0,0 0 0,0 1 16,0-1-16,0 0 0,0 0 15,21 0-15,21 22 16,-21-43-16,0 0 0,1 0 0,-1 0 16,0 0-16,21 0 0,-21 0 15,1 0-15,20 0 0,-21 0 16,0-22-16,22 22 0,-22-21 0,0 0 15,0 0-15,0 0 0,0 0 16,-21-1-16,43-20 0,-43 21 16,0 0-16,0 0 0,0-1 15,0 44 17,0-1-32,0 0 0,0 0 15,0 0-15,0 0 0,0 43 16,0-43-1,0 0-15,0 0 0,21 1 0,0-22 16,-21 21-16,21-21 16,0 0-16,1 0 0,-1 0 15,0 0-15,0 0 0,-21-21 16,21-1-16,-21 1 16,0 0-16,21 0 0,-21 0 15,0 0-15,0-1 0,0 1 16,0-21-16,0 21 0,0 0 15,0 42 17,0 0-32,-21 0 15,21 0-15,-21 0 0,21 1 16,0-1-16,0 0 16,-21-21-16,21 21 0,-21 0 31,21-42 0,21 0-31,0 0 0,0 21 16,0-21-16,-21-1 0,22 1 15,-1 0-15,0 0 0,0 0 0,0 0 16,22-1-16,-22 22 0,0-21 16,0 21-16,0 0 15,-21 21-15,0 1 0,0-1 16,0 21-16,0-21 0,0 0 15,0 1-15,21-1 0,-21 0 0,0 0 16,22 0-16,-22 0 0,21 1 16,-21-1-16,21-21 0,0 21 15,0-21-15,0 0 0,1 0 16,-1 0-16,0 0 0,21 0 16,-21 0-16,1 0 0,20 0 0,-21 0 15,21-21-15,-20 21 0,-1-21 0,21-1 16,-21 22-16,0-21 0,1 0 15,-22 0-15,0 0 0,21-43 16,-21 43-16,0-21 0,0 21 16,0-1-16,0 1 0,0 0 15,-21 0-15,-1 21 0,1 0 0,0 0 16,0 0-16,0 0 0,0 0 16,-1 21-16,1 0 0,0 0 0,0 1 15,0-1-15,21 0 0,0 0 16,-21 0-16,21 0 0,0 1 0,0-1 15,0 0-15,0 0 16,0 0-16,0 0 0,0 1 16,21-1-16,-21 0 15,21 0-15,-21 0 16,0 0-16,21 1 0,-21-1 16,0 21-16,0-21 0,0 0 0,0 22 0,0-1 15,0-21-15,-21 22 0,0-1 16,21 0-16,-21 1 0,21-1 15,-22 0-15,22 1 0,-21-1 0,21 0 16,0 1-16,0-22 0,-21 21 16,21-21-16,0 22 0,0-22 15,0 0-15,0-42 47,0 0-47,0-1 0,0 1 16,0 0-16,0 0 0,0-21 0,0-1 15,0 22-15,0-21 0</inkml:trace>
  <inkml:trace contextRef="#ctx0" brushRef="#br2" timeOffset="-173320.82">26289 8361 0,'-42'0'16,"20"0"-1,1 0 17,21 21-32,-21-21 0,21 21 15,-21-21-15,0 21 0</inkml:trace>
  <inkml:trace contextRef="#ctx0" brushRef="#br2" timeOffset="-172544.64">22627 10605 0,'-21'0'0,"21"-22"15,0 1 1,0 0-16,0 0 0,0 0 16,21 0-16,0-1 0,0 1 15,1 0-15,-1 0 0,21 21 16,-21-21-16,22 0 0,-22 21 16,21 0-16,-21 0 0,22 0 0,-22 21 15,0 0-15,0 0 0,0 21 16,0-20-16,-21 20 0,0 0 0,0-21 15,0 22-15,0-1 0,0-21 0,0 22 16,0-22-16,0 0 0,-21 0 16,21 0-16,-21 0 0,21 1 0,0-44 47,0 1-32,0 0-15,0 0 0,0 0 0,0 0 16,21-22-16,-21 22 0,21-21 0,-21-1 15,0 22-15,22-21 16,-1 0-16,0 20 0,-21-20 0,21 21 16,-21 0-16,21 21 0,-21-21 15,21 21-15,-21 21 32,0 0-32,0 0 15,0 0-15,0 0 0,0 1 16,0-1-16,0 0 0,0 0 15,22 0-15</inkml:trace>
  <inkml:trace contextRef="#ctx0" brushRef="#br2" timeOffset="-172196.65">23326 10816 0,'0'0'0,"63"21"16,-42-21 0,0 0-16,1 0 0,-1 0 15,21 0-15,-21-21 16,0 21-16,22-21 0,-22 0 0,21 0 15,1 0-15,-22 21 0,0-22 16,0 1-16,0 0 0,0 0 0,-21-21 16,0 20-16,0 1 0,0 0 15,0 0-15,-21 21 16,0 0-16,0 0 0,0 0 0,0 0 16,-1 0-16,1 21 0,-21 0 15,21 0-15,0 1 0,-1-1 0,1 0 16,21 21-16,-21-21 0,21 1 15,0 20-15,0-21 0,0 0 0,0 0 16,0 1-16,21-1 16,-21 0-16,21-21 0,1 0 0,20 0 15,-21 0-15,0 0 0,22 0 0,-22 0 16,21 0-16,0 0 0,1 0 16,-22 0-16,21-21 0,1 21 0,-1-21 15,0-1-15,-21 22 0</inkml:trace>
  <inkml:trace contextRef="#ctx0" brushRef="#br2" timeOffset="-169832.79">24384 10520 0,'0'0'15,"0"-21"-15,0 0 0,0-1 16,-21 1-16,0 21 16,-1 0-16,1 0 0,0 21 15,0 1-15,0-1 0,21 0 16,-21 0-16,21 21 0,-22-20 0,22 20 15,-21-21-15,21 21 0,0-20 16,0 20-16,0-21 0,-21 21 0,21-20 16,0-1-16,0 0 0,0 0 15,0 0-15,0 0 0,21-21 16,0 0 0,1 0-16,-1 0 15,0-21-15,0 0 0,0 21 0,0-21 16,1 0-16,-1 0 0,0-1 0,0 1 15,-21 0-15,21 0 0,0 0 16,1-22-16,-22 22 0,21 0 0,-21 0 16,0 0-16,0 0 0,21 21 15,-21 21 1,0 0 0,0 0-16,0 21 0,0-20 0,-21 20 15,21 0-15,0 1 0,0-1 16,0 0-16,0 1 0,0 20 15,0-21-15,0 22 0,0-1 0,0 22 16,0-21-16,0-1 0,0 1 0,0-1 16,-21 22-16,21-22 0,-22 1 15,22-1-15,0 1 0,0-1 0,-21-20 16,21 20-16,-21-21 0,21 1 0,0-22 16,-21 21-16,21-21 15,0 1-15,0-1 0,0 0 0,0-42 31,21 0-15,0-22-16,0 22 0,1-21 0,-22-1 16,21 1-16,0-21 0,0 20 0,0-20 15,0-1-15,1 1 0,-1-1 16,0-20-16,0-1 0,0 0 0,0 1 16,1-1-16,-1 0 0,0 1 15,0-1-15,0 0 0,0 22 0,1-1 16,-22-20-16,21 41 0,-21-20 0,21 20 15,-21 22-15,0-21 16,0 21-16,0 42 31,0 0-31,-21 0 0,21 0 0,-21 22 16,21-22-16,0 21 0,0-21 16,0 22-16,0-22 0,0 21 0,0-21 15,0 1-15,0-1 0,0 0 0,0 0 16,0 0-16,21-21 15,0 0-15,0 0 16,0 0-16,0 0 0,1 0 16,-1 0-16,0-21 0,0 0 15,21 0-15,-20 21 0,-1-21 0,-21-1 16,21-20-16,0 21 0,0 0 0,0-22 16,-21 22-16,0-21 0,0 21 15,0 0-15,22-1 0,-22 1 0,0 0 16,0 42 15,0 0-31,0 1 16,0-1-16,0 0 0,0 0 0,0 21 15,0-20-15,0-1 0,0 0 16,0 0-16,0 0 0,0 0 16,0 1-16,21-22 15,0 0 1,0 0-16,0 0 15,0 0-15,1-22 16,-1 22-16,0-21 0,0 0 16,0 0-16,-21 0 0,21 0 15,-21-1-15,22 1 0,-22 0 16,0 0-16,0-21 0,0 20 0,21 1 16,-21 0-16,0 0 15,0 42 1,0 0-1,0 0-15,0 1 0,0-1 16,0 0-16,-21 21 0,21-21 16,0 1-16,0-1 0,0 0 0,0 0 15,0 0-15,0 0 16,0 1-16,21-22 0,-21 21 16,21-21-16,0 0 0,0 0 15,0 0-15,1 0 0,-1 0 0,0 0 16,0 0-16,0 0 0,0 0 0,1-21 15,-1-1-15,0 22 0,0-21 16,0 0-16,0 0 0,1 0 0,-1 0 16,0-1-16,0 1 0,-21-21 15,0 21-15,0 0 0,0-1 16,0 1-16,0 0 0,0 0 16,0 42 15,0 0-31,0 0 0,0 1 15,0-1-15,0 0 0,21 0 0,-21 0 16,21 0-16,-21 1 0,22-1 0,-22 0 16,0 0-16,0 0 0,21-21 15,-21 21-15,21 1 0,0-22 16,0 0 0,-21 21-16,21-21 0,1 0 15,-1 0-15,0 0 0,0 0 16,0-21-16,0-1 15,1 22-15,-1-21 0,0 21 0,-21-21 16,21 0-16,0 0 0,0 0 0,1-1 16,-22 1-16,21 0 0,-21-21 15,21 21-15,-21-1 0,0 1 0,0 0 16,0 0-16,-21 21 31,0 21-15,21 0-16,0 0 0,0 1 15,-22-1-15,22 0 0,0 0 0,0 21 16,0-20-16,0-1 16,0 0-16,0 0 0,0 0 15,22 0-15,-22 1 0,21-22 16,0 21-16,0-21 0,0 0 0,0 0 16,22 0-16,-22 0 0,0 0 0,21 0 15,-20 0-15,20 0 0,0 0 16,1 0-16,-22 0 0,63-21 15,-62-1-15,20 1 0,-21 21 0,0-21 16,0 0-16,1 0 0,-1 0 16,0-1-16,-21 1 0,0 0 15,0 0-15,0 0 0,0 0 16,-21 21 0,0 0-16,-1 0 0,1 0 15,0 0-15,0 0 0,0 21 16,0 0-16,-1-21 0,-20 21 0,21 0 15,21 0-15,-21 1 0,0-1 16,21 0-16,-22 0 0,22 0 16,0 0-16,0 1 0,0-1 15,22-21-15,-1 21 16,0-21-16,0 0 0,21 0 0,-20 0 16,20 0-16,-21 0 15,21 0-15,-20-21 0,-1 21 0,0-21 16,0-1-16,0 22 0,0-21 15,1 0-15,-1-21 0,0 21 16,0-22-16,0 1 0,-21 0 0,0-1 16,21 1-16,1 0 0,-22-22 0,21 22 15,-21-1-15,0 1 0,0 0 16,0-1-16,21 1 0,-21 0 0,0 21 16,0-1-16,0 1 0,0 0 15,0 0-15,-21 42 31,21 0-31,-21 22 0,21-22 0,-22 21 16,22 22-16,-21-22 0,0 21 0,21-20 16,0 20-16,0 1 15,0-1-15,0-20 0,0 20 0,0-21 16,0 1-16,0-1 0,0 0 16,21-20-16,0 20 0,1-21 0,-22 0 15,42 0-15,-21-21 0,0 22 0,0-22 16,1 0-16,-1 0 0,21 0 15,-21 0-15,0 0 0,1 0 0,20 0 16,-21 0-16,0-22 0,0 1 0,1 21 16,-1-21-16,0 0 0,0 0 15,0 0-15,-21-1 0,0-20 16,0 21-16,0 0 0,0 0 16,0-1-16,-21 1 0</inkml:trace>
  <inkml:trace contextRef="#ctx0" brushRef="#br2" timeOffset="-169576.93">25760 10118 0,'0'0'0,"-64"-21"15,43 21-15,0 0 16,21-22 0,-21 22 31,21 22-47,-21-1 0,-1-21 0,22 21 15,-21 0-15</inkml:trace>
  <inkml:trace contextRef="#ctx0" brushRef="#br2" timeOffset="-168359.84">24511 12086 0,'0'21'0,"-21"1"0,21-1 16,0 0-16,21 0 15,21-21 1,-21 0-16,22 0 15,-22 0-15,42-21 0,-20 21 0,-1-21 16,22 0-16,-1-22 0,-21 22 0,22 0 16,-22-21-16,22 20 0,-22-20 15,0 21-15,1-21 0,-1-1 0,-21 1 16,0 21-16,22-22 0,-22 1 16,-21 0-16,0 21 0,0-22 0,0 22 15,0-21-15,0 21 0,-21-1 16,0 22-16,-1 0 0,1 0 0,0 0 15,-21 0-15,21 0 0,-1 22 0,1-1 16,0 0-16,0 21 16,0-21-16,21 22 0,-21-1 0,-1 0 15,1 22-15,0-22 0,0 22 0,0-1 16,0 1-16,-1-1 0,22 1 16,-21-1-16,0 22 0,0-22 0,0 1 15,0-1-15,-1 22 0,1-21 16,0 20-16,21-20 0,-21 20 0,0-20 15,0 21-15,21-22 0,0 1 16,0-1-16,-22 1 0,22-22 0,0 21 16,0-20-16,0-1 0,0 0 0,0 1 15,0-22-15,22 0 0,-22 0 0,21 0 16,0-21-16,0 0 16,0 0-16,0 0 0,22-21 15,-22 0-15,0-21 0,21 21 0,-20-22 16,20 1-16,-21 0 0,0-1 15,0-20-15,1 20 0,-1-20 0,-21-1 16,0 1-16,0-1 0,0 1 0,0-1 16,-21 1-16,-1 21 0,1-22 15,0 43-15,0-21 0,0 20 0,-22 1 16,22 0-16,-21 21 0,21 0 16,-22 0-16,1 0 0,21 0 15,0 0-15,-22 0 0,22 0 0,0 0 16,42 0 15,0 0-31,1 0 0,20 0 16,0 0-16,1-21 0,-1 21 15,21-21-15,-20 0 0,-1-1 0,0 22 16,1-21-16,-1 0 0,0 0 16,1 0-16,-22 0 0,21-22 0,-21 22 15,1 0-15,-1 0 0,0-22 16,-21 22-16,0 0 0,0 0 0,0 0 15,0 0-15,-21 21 16,0 0-16,-1 0 16,1 21-16,21 0 15,-21 0-15,0 0 0,21 0 0,0 1 16,0 20-16,0-21 0,0 21 16,0-20-16,0 20 0,0-21 0,0 0 15,0 22-15,0-22 0,0 0 16,0 0-16,21-21 0,0 21 0,0-21 15,1 0-15,-1 0 0,0 0 16,0 0-16,0 0 0,0 0 16,1 0-16,-1 0 0,0 0 0,0-21 15,0 21-15,0-21 16,1 0-16</inkml:trace>
  <inkml:trace contextRef="#ctx0" brushRef="#br2" timeOffset="-166615.2">25950 12213 0,'0'-21'16,"-21"21"-16,0 0 15,0 0-15,0 0 0,-1 0 0,1 0 16,0 21-16,0 0 16,0 1-16,0-1 0,-1 0 0,22 0 15,0 0-15,-21 0 0,21 1 16,-21-1-16,21 0 0,0 0 15,0 0-15,0 0 0,0 1 0,0-1 16,21-21 15,0 0-31,1 0 0,-1 0 0,0-21 16,0-1-16,0 1 16,0 21-16,1-21 0,-1 0 0,-21 0 15,0 0-15,21-1 0,-21 1 16,21-21-16,-21 21 0,0 0 15,0 42 17,0 0-32,0 0 0,0 0 0,0 0 15,0 1-15,0-1 0,0 21 16,0-21-16,0 0 0,21 1 16,-21-1-16,21 0 0,-21 0 0,22 0 15,-1 0-15,0-21 0,0 0 16,0 0-16,0 0 0,1 0 15,-1 0-15,0-21 0,0 21 16,0-21-16,0 0 0,1 0 16,-1 0-16,-21-22 0,21 22 0,-21-21 15,21-1-15,-21 22 0,21-42 0,-21 20 16,0 1-16,0-21 16,0 20-16,0-20 0,0 20 0,0 1 15,0-43-15,0 64 0,0 0 16,0 0-16,0 0 15,0 42 1,0 0-16,0 0 16,0 0-16,0 22 0,0-1 15,0-21-15,0 22 0,0-1 0,0 0 16,0 22-16,0-22 0,0 0 16,0 1-16,0-1 0,0-21 0,0 22 15,0-1-15,0-21 0,0 0 0,0 22 16,0-22-16,0 0 15,0 0-15,21-21 16,1 0-16,-1 0 16,0 0-16,0 0 15,0-21-15,0 0 0,1 0 16,-22-1-16,21 22 0,0-21 16,-21 0-16,0 0 0,21-21 0,-21 20 15,21 1-15,-21 0 0,0 0 0,0 0 16,0 0-16,0 42 31,0 0-15,0 0-16,0 0 0,0 0 15,0 1-15,0-1 0,0 0 16,0 0-16,0 0 0,0 0 0,0 1 16,0-1-16,0 0 0,0 0 15,21-21-15,1 21 16,-1-21-16,0 0 15,0 0-15,0 0 16,0-21-16,1 21 0,-22-21 16,21 0-16,0 0 0,0-1 15,-21 1-15,0-21 16,21 21-16,0 0 0,-21-1 0,22 1 16,-22 0-16,0 0 0,0 0 15,0 42 32,0 0-47,0 0 16,0 0-16,0 1 0,0-1 0,0 0 15,0 0-15,0 0 16,0 0-16,0 1 0,0-1 16,0 0-16,21-21 0,-21 21 15,21-21 1,0 0-16,0 0 0,0 0 15,1 0-15,-1-21 16,-21 0-16,21 0 16,0-1-16,-21 1 0,21 0 15,0 0-15,-21 0 0,22 0 16,-22-1-16,0 1 0,0 0 0,21 21 31,-21 21-15,0 0-16,0 1 15,0-1-15,0 0 0,0 0 16,21-21-16,-21 21 16,0 0-16,0 1 0,0-1 15,21 0-15,0 0 0,0 0 16,1-21 0,-1 0-16,0 0 15,0 0-15,0 0 0,0 0 16,1 0-16,-1 0 15,-21-21-15,21 21 0,0-21 0,0 0 16,-21 0-16,21-1 16,-21 1-16,0 0 0,0 0 15,0 0-15,0 0 0,0-22 0,0 22 16,0 0-16,0 0 16,-21 21 15,0 21-31,21 0 15,-21 0-15,21 0 0,-21 1 16,21-1-16,0 0 0,0 0 0,0 0 16,0 0-16,0 1 15,0-1-15,0 0 0,21 0 16,0-21-16,0 0 16,-21 21-16,21-21 0,1 0 15,-1 0-15,0 0 0,0 0 16,0-21-1,0 21-15,-21-21 0,22 0 16,-1 21-16,-21-21 0,0-1 16,0 1-16,0 0 0,0 0 0,0 0 15,0 0-15</inkml:trace>
  <inkml:trace contextRef="#ctx0" brushRef="#br2" timeOffset="-166240.9">26289 11938 0,'0'0'15,"21"0"17,0-21-32,0 21 0,1-21 0,20 21 15,-21 0-15,21 0 0,1-21 16,-1 21-16,-21 0 0,22 0 16,-1 0-16,-21 0 0,21 0 0,-20 0 15,-1 0-15,0 0 0,0 0 16</inkml:trace>
  <inkml:trace contextRef="#ctx0" brushRef="#br2" timeOffset="-157879.8">8297 7451 0,'0'0'0,"-21"21"0,-21-21 16,42 21-16,-21 0 0,-1-21 0,1 0 16,21 21-16,-21-21 0,42 0 31,0 0-31,1-21 0,20 0 15,-21 0-15,21 0 16,1 0-16,20-1 0,-20 1 0,20 0 16,22-21-16,-22 21 0,22-22 15,0 1-15,-1 21 0,1-22 0,0 22 16,-22-21-16,22 21 0,-22 0 16,22-1-16,-22 1 0,1 0 0,-22 21 15,22-21-15,-22 21 0,-21 0 0,22 0 16,-22 0-16,0 0 0,-21-21 15,-21 21 17,0 0-17,-1 21-15,1-21 0,-21 21 0,21-21 16,-22 21-16,1 0 0,0 1 16,-1-22-16,1 21 0,0 21 0,-22-21 15,22 0-15,-22 22 0,1-22 16,21 21-16,-22-21 0,-63 43 15,64-22-15,20-21 0,-20 22 16,20-22-16,-20 0 0,21 21 0,-1-20 16,1-1-16,0 21 0,20-21 15,-20 0-15,21 1 0,0-1 16,0 0-16,-1 0 0,44-21 31,-1 0-31,0 0 0,0-21 0,21 0 16,22 21-16,-22-21 0,22-1 15,-1-20-15,1 21 0,20 0 0,-20-22 16,21 22-16,-1-21 0,-20 0 16,20-1-16,1 22 0,-21-21 0,20-1 15,1 1-15,0 21 0,-1-21 16,-20 20-16,20 1 0,-20 0 0,21 0 16,-22 0-16,-21 0 0,1-1 0,-1 22 15,-21 0-15,0 0 16,1-21-16,-44 42 15,1-21 1,0 22-16,-21-1 0,-1 0 0,-20 21 16,-1-21-16,1 22 0,-1-1 0,1-21 15,-22 22-15,22 20 0,-22-21 16,22 1-16,-22 20 0,0-20 0,1-1 16,20 21-16,-21-20 0,1-1 15,20 0-15,1 1 0,-1-1 0,1-21 16,20 22-16,1-22 0,-21 42 15,41-63-15,1 21 16,21 1-16,21-22 16,1 0-16,20-22 15,0 1-15,1 0 0,20 0 0,1 0 16,-1-22-16,1 22 0,20-21 16,-20 21-16,20 0 0,1-22 0,-21 22 15,20-21-15,1 21 0,0-22 16,-22 22-16,22-21 0,-1 21 0,-20-1 15,-1 1-15,1 0 0,-1 0 16,-20 0-16,20 0 0,-20-1 0,-22 22 16,21-21-16,-21 21 0,0-21 0</inkml:trace>
  <inkml:trace contextRef="#ctx0" brushRef="#br2" timeOffset="-157135.11">13208 7303 0,'0'0'0,"-21"0"0,-22 0 0,22 0 16,-21-22-16</inkml:trace>
  <inkml:trace contextRef="#ctx0" brushRef="#br2" timeOffset="-156608.03">14372 6922 0,'64'-22'16,"-22"22"0,43-21-16,-43 21 0,0-21 15,1 21-15,-22 0 0,0 0 16,0 0-16,-21 21 16,0 0-16,-21 1 15,-21 20-15,20-21 0,-20 0 0,-21 22 16,20-1-16,-20 0 0,-1 1 15,1 20-15,-1-21 0,-20 1 0,20 20 16,-21-20-16,22-1 0,-1-21 16,1 21-16,-1 1 0,22-22 0,0 0 15,-1 0-15,1 0 0,21-21 16,0 0-16,42 0 16,0 0-16,21-21 15,1 0-15,-1 0 0,22 0 16,-1 0-16,1-1 0,20-20 0,-20 21 15,20 0-15,-20-22 0,21 22 0,-22 0 16,22 0-16,-22 0 0,-20 0 16,20-1-16,-21 22 0,1 0 0,-1-21 15,-21 21-15,0 0 0,1 0 16,-22 21-16,0 1 0,-22-1 16,1 21-16,-21-21 0,21 0 15,-22 22-15,1-1 0,0-21 16,-1 22-16,1-22 0,0 21 15,-1-21-15,22 0 0,0 1 0,0-1 16,21 0-16,21-21 16,21 0-1,-20 0-15,20-21 0,-21 0 0,21 21 16,1-22-16</inkml:trace>
  <inkml:trace contextRef="#ctx0" brushRef="#br2" timeOffset="-152664.64">22902 9610 0,'0'0'0,"-21"0"0,0 0 16,0 0-16,0 0 16,42 21 46,0-21-62,0 0 16,0 0-16,0 0 0,1 0 15,-1 0-15,21 0 0,-21 0 16,22 0-16,-1 0 0,0 0 0,1 0 16,-1 0-16,0 0 0,1 0 15,20 0-15,1 0 0,-1 0 0,1 0 16,-1 0-16,22 0 0,-1 0 0,-20 0 15,21 0-15,-1 0 0,1 0 16,0 0-16,20 0 0,-20-21 0,0 21 16,21 0-16,-22 0 15,22 0-15,-21 0 0,21 0 0,-22 0 0,1 0 16,-22 0-16,22 0 0,-21 0 16,-1 0-16,1 0 0,-22 0 15,21 0-15,-20 0 0,20 0 0,-20 0 16,-1 0-16,0 0 0,-21 0 15,22 0-15,-1 0 0,-21 0 0,0 0 16,1 0-16,-1 0 0,0 0 0,0 0 16,0 0-1,-42 0 32,0 0-47,0 0 0,0 0 16,-1 0-16,-20 0 0,21 0 15,-21 0-15,20 0 0</inkml:trace>
  <inkml:trace contextRef="#ctx0" brushRef="#br2" timeOffset="-151960.96">23389 9821 0,'-21'0'0,"42"0"0,-42 22 16,0-22-1,0 0 1,-1 0 0,1 0-1,42 0 48,1 0-63,20 0 0,-21 0 0,21 0 15,22 0-15,-22 0 0,22 0 0,-1 0 16,1 0-16,20 0 0,1 0 16,0 0-16,-1 0 0,22 0 0,-21 0 15,21 0-15,21 0 0,-21 0 16,21 0-16,0-22 0,-22 22 15,1 0-15,0 0 0,0 0 0,0 0 16,-22-21-16,1 21 0,-21 0 16,20 0-16,-20 0 0,-1-21 0,-20 21 15,20 0-15,-21 0 0,1 0 0,-1 0 16,-21-21-16,22 21 0,-22 0 16,0 0-16,0 0 0,0 0 0,0 0 15,-42 0 95</inkml:trace>
  <inkml:trace contextRef="#ctx0" brushRef="#br2" timeOffset="-151049.62">23580 11324 0,'-43'0'0,"86"0"0,-128 0 0,43 0 0,-1 0 16,22 0-16,-21 0 0,-1 0 15,22 21-15,-21-21 0,21 0 0,0 22 16,-1-22-16,1 0 0,0 0 0,0 21 16,0-21-16,42 0 47,0 0-32,0 0-15,22 0 0,-1-21 0,0 21 16,22-22-16,20 22 0,-20 0 15,42 0-15,-22 0 0,22 0 0,0-21 16,-21 21-16,21 0 0,-1 0 16,22 0-16,-21 0 0,0 0 0,21-21 15,-21 21-15,21 0 0,-21 0 0,0 0 16,-22 0-16,22 0 0,-21 0 16,-1 0-16,1-21 0,-21 21 0,20 0 15,-20 0-15,-22 0 0,22 0 16,-22 0-16,0 0 0,-21 0 0,1 0 15,-1 0-15,-42 0 63,-1-21-63,1 21 16,0 0-16,-21 0 0,21 0 0,-22 0 15,22 0-15,-21 0 0,-22 0 16,22 0-16,0 0 0,-22 0 0</inkml:trace>
  <inkml:trace contextRef="#ctx0" brushRef="#br2" timeOffset="-150624.83">23389 11557 0,'0'0'0,"-21"0"0,-21 0 16,20 0-16,1 0 15,0 0-15,0 0 0,0 0 16,42 0 15,0 0-31,21 0 0,1 0 16,-1 0-16,22 0 0,-1 0 15,22 0-15,-22 0 0,22 0 0,21 0 16,-22 0-16,22 0 0,-21-21 0,21 21 16,0-21-16,-1 21 0,1 0 15,0 0-15,0-21 0,-21 21 0,20 0 16,-20 0-16,0 0 0,-22-22 16,1 22-16,-1 0 0,-20 0 0,-1 0 15,0 0-15,-21 0 0,1 0 16,-1 0-16,0 0 0,0 0 15,-21 22 17,-21-22-32,0 21 15,0 0-15</inkml:trace>
  <inkml:trace contextRef="#ctx0" brushRef="#br2" timeOffset="-149986.2">23728 13145 0,'0'0'0,"-43"0"0,-41 0 15,63 0-15,-22 0 16,22 0-16,0 0 0,0 0 0,0 0 16,-1 0-16,1 0 0,42 0 31,1 0-31,41 0 16,-21 0-16,43 0 0,-21 0 15,41 0-15,1 0 0,0 21 0,0-21 16,21 0-16,0 0 0,0 0 15,0 0-15,0 0 0,0 0 16,-21 0-16,21 0 0,-21 0 0,-1 0 16,-20 0-16,0 0 0,-1 0 0,1 0 15,-21 0-15,-1 0 0,1 0 16,-22 0-16,0 0 0,1 0 0,-1 0 16,-21 0-16,0 0 0,0 0 15,1 0-15,-1 0 16,-42-21 15,-1 21-31,1 0 0,0 0 16,0 0-16,0 0 0,-22 0 15,22 0-15,-21 0 0,0 0 16</inkml:trace>
  <inkml:trace contextRef="#ctx0" brushRef="#br2" timeOffset="-149550.72">23812 13399 0,'-84'21'15,"168"-42"-15,-211 42 0,85-21 0,21 0 16,0 0-16,0 0 0,-1 0 0,44 21 31,-1-21-31,21 0 16,-21 0-16,43 0 0,-22 21 0,43-21 15,-22 0-15,22 0 0,0 0 16,20 0-16,-20 0 0,21 0 0,21 0 16,-21-21-16,0 21 0,-1 0 0,22-21 15,-42 21-15,21 0 0,-21-21 16,-22 21-16,22 0 0,-22-22 15,1 22-15,-22-21 0,0 21 0,1 0 16,-1 0-16,0 0 0,-20 0 16,-1-21-16,0 21 0,0 0 15,-42 0 17,0 0-32,0 0 0,-1 0 15,1 0-15,-21 0 0,21 0 16,0 0-16,-22 0 0</inkml:trace>
  <inkml:trace contextRef="#ctx0" brushRef="#br2" timeOffset="-147180.84">23008 9631 0,'0'21'78,"0"0"-78,0 0 16,-21-21-16,0 22 0,21-1 15,-21 0-15,-1-21 0,1 21 16,0 0-16,0 0 0,0 1 15,0-1-15,-1 0 0,1 0 0,0 0 16,-21 22-16,21-22 0,-1 0 16,1 0-16,-21 21 0,21-20 0,0-1 15,-22 21-15,22-21 0,0 22 16,0-22-16,0 21 0,-22 0 0,22 1 16,0-1-16,0 0 0,0-20 0,-1 41 15,1-21-15,-21 1 0,21-1 0,0 0 16,-1 1-16,1-1 0,0-21 15,0 22-15,-21-1 0,20 0 16,1 1-16,-21-1 0,21 0 0,-22 1 16,22-1-16,-21 0 0,21 22 0,-22-22 15,1 0-15,0 1 0,-1-1 16,-20 0-16,21 1 0,-1-1 0,-20 0 16,20 1-16,1-1 0,-21-21 15,20 22-15,-20-1 0,-1 0 0,22 1 16,-22-22-16,1 21 0,-1 0 0,1 1 15,-1-1-15,1-21 0,-1 22 16,-20-1-16,20 0 0,-20-21 0,-1 22 16,21-1-16,-84 22 0,64-43 15,-1 21-15,0-21 0,22 22 16,-22-22-16,0 0 0,1 21 0,-1-21 16,0 22-16,1-22 0,-1 0 15,0 21-15,-20-20 0,20-1 0,0 21 16,1-21-16,-22 0 0,21 1 0,-21 20 15,0-21-15,22 0 0,-22 0 16,21 1-16,-21-1 0,1 0 0,-1 0 16,21 0-16,-21 0 0,0 1 0,1-1 15,20-21-15,-21 21 0,0 0 16,0-21-16,22 21 0,-22 0 0,0-21 16,-106 22-16,107-22 15,20 0-15,-21 0 0,21 0 0,-20 21 16,20-21-16,0 0 0,-21 0 15,22 0-15,-1 0 0,0 0 0,-20 0 16,20 0-16,0 0 0,1-21 0,-1 21 16,0-22-16,1 22 0,-1-21 15,0 21-15,1-21 0,-149-21 16,148 21-16,0-1 0,1 1 16,-1 0-16,0 0 0,1 0 15,-1 0-15,0-22 0,1 22 0,-1 0 16,0 0-16,1 0 0,-1-1 0,-21-20 15,22 21-15,-1 0 0,0 0 16,1-1-16,20-20 0,-21 21 0,1 0 16,-1 0-16,0-1 0,1-20 15,-1 21-15,22 0 0,-22 0 0,0-22 16,1 22-16,-65-21 0,86-1 16,-1 22-16,1 0 0,-1 0 15,1-21-15,-1 20 0,22 1 16,-21-21-16,20 21 0,-20 0 0,20-22 0,-20 22 15,21-21-15,-1 21 0,1-1 16,0 1-16,-1-21 0,1 21 16,21 0-16,-22-1 0,22 1 0,-21 0 15,21 0-15,0 0 0,-1 0 0,1 21 16,0-22-16,0 1 0,0 0 16,21 0-16,0 0 15,-21 21-15,21-21 16,-22 21-16,22-22 15,-21 22 1,21 22 31,0-1-31,0 0-16,0 0 0,0 0 15,0 0-15,0 1 0,0-1 16,21 0-16,-21 0 0,0 21 0,0-20 0,0-1 15,0 21-15,0-21 16,22 0-16,-22 22 0,0-22 0,0 21 16,0-21-16,0 1 0,0-1 0,0 21 15,0-21-15,0 0 0,0 1 16,0-1-16,0 0 0,0 0 16,0 0-16,0-42 46,0 0-46,0 0 16,0 0-16,0-1 0,0 1 0,0-21 0,0 21 16,0-22-16,0 1 0,-22 0 15,22 21-15,0-22 0,0 1 16,-21 0-16,21-1 0,-21 1 0,21 21 16,0-22-16,0 22 0,0-21 15,0 21-15,-21 0 0,21-1 0,0 1 16,0 0-16,0 0 0,0 0 15,21 21 1,0 0-16,0 0 0,22 0 16,-22 21-16,0 0 0,0-21 0,22 21 15,-22 0-15,21-21 16,-21 22-16,22-22 0,-22 21 0,21-21 16,-21 0-16,0 21 0,22-21 0,-22 0 15,0 21-15,0-21 0,0 0 16,1 0-16,-1 0 0,0 0 15,0 0-15,0 0 32,-42 0 46</inkml:trace>
  <inkml:trace contextRef="#ctx0" brushRef="#br2" timeOffset="-123654.35">20849 3556 0,'21'0'15,"-21"-21"-15,21 21 32,-21-21-32,22 21 15,-1-21-15,-21-1 0,21 22 16,0-21-16,0 0 15,0 21-15,-21-21 16,22 21-16,-1-21 0,0 0 16,0 21-1,-42-22 63,0 22-62</inkml:trace>
  <inkml:trace contextRef="#ctx0" brushRef="#br2" timeOffset="-122612.03">18436 1461 0,'0'0'0,"-21"0"16,0 0-16,0 0 0,-22 0 15,22 0-15,-21 0 0,21 0 0,-22 0 16,22 0-16,-21 0 0,21 0 16,-22 0-16,22 0 0,0 0 0,0 0 15,0 0-15,42 0 47,21 0-47,-21 0 16,22 0-16,-1 21 0,0-21 15,1 0-15,-1 0 0,21 0 16,-20 0-16,20 0 0,1 0 16,-22 0-16,22 0 0,-1 0 0,-21 0 15,1 0-15,20 0 0,-20 0 16,-1 0-16,0 0 0,1 0 0,-1 0 15,-21 0-15,21 0 0,1 0 16,-22 0-16,21 0 0,-21 0 0,22 0 16,-22 0-16,0 0 0,0 0 15,0 0-15,1 0 16,-44 0 62,1 0-78,0 0 16,0 0-16,0 0 0,-22 0 15,22 0-15,0 0 0,0 0 0,0 0 16</inkml:trace>
  <inkml:trace contextRef="#ctx0" brushRef="#br2" timeOffset="-122116.31">18309 1609 0,'0'0'0,"-21"0"16,0 0-1,21 21 17,21-21-17,0 0-15,0 0 0,0 0 16,22 0-16,-22 0 0,21 0 16,1 0-16,-1 0 0,0 0 15,22 0-15,-22 0 0,0 0 0,22 0 16,-22 0-16,22 0 0,-22 0 15,0 0-15,22 0 0,-22 0 0,22 0 16,-22 0-16,0-21 0,22 21 16,-22 0-16,1 0 0,-22 0 0,21 0 15,-21 0-15,22 0 0,-22-21 16,0 21-16,0 0 0,0 0 16,0 0 15,-21-22 0,-21 22-15,21-21-16,-21 21 0,0 0 15,21-21-15</inkml:trace>
  <inkml:trace contextRef="#ctx0" brushRef="#br2" timeOffset="-120521.04">19156 1185 0,'0'0'0,"-21"0"31,21 22 16,21-22-47,0 21 0,0-21 16,0 21-16,0 0 15,1-21-15,20 21 0,-21-21 0,0 21 16,22-21-16,-1 22 0,-21-22 15,21 0-15,1 21 0,-1-21 0,-21 0 16,22 21-16,-22-21 0,21 0 16,-21 21-16,22-21 0,-22 0 0,0 0 15,0 21-15,21-21 0,-20 0 16,-1 0-16,0 21 0,0-21 16,-21 22 15,-21-1-16,0 0 1,-22-21-16,22 21 0,0 0 16,0-21-16,-21 21 0,20 1 0,-20-1 15,0 0-15,-1 0 0,1 0 16,21 0-16,-21 1 0,-1-1 0,1 21 16,21-21-16,-22 0 0,1 1 15,21-1-15,-21 0 0,20 0 16,1 0-16,-21 0 0,21-21 0,0 22 15,-1-1-15,1 0 16,0-21-16,0 0 16,21 21-16,21-42 47,0 21-32,0-21-15,1 0 0,20-1 0,-21 1 16,21 0-16,-20 0 0,20 0 15,43-43-15,-43 43 0,0-21 16,1 21-16,20-22 0,-42 22 16,22-21-16,-1 21 0,0-1 0,-21 1 15,22 21-15,-22-21 16,0 0-16,0 21 0,-21-21 0,21 21 16,1-21-16,-22-1 46,-22 22-30,1 0 0,0-21-16,0 21 15,0 0-15,0-21 16,-1 21-16,1 0 0,0-21 0,-21 21 16,21-21-16,-1 21 0,1 0 15,-21-21-15,21 21 0,0-22 16,-22 22-16,22 0 0,-21-21 15,21 21-15,-22-21 0,22 21 0,0 0 0,0-21 16,0 21-16,-1 0 16,1 0-16,0 0 0,0 0 0,0 0 15,42 0 48,0 0-63,0 21 15,0-21-15,1 0 0,-1 21 0,21-21 16,-21 0-16,22 21 0,-22-21 16,21 0-16,0 22 0,1-22 15,-22 0-15,21 21 0,1-21 16,-22 0-16,21 0 0,-21 21 0,0-21 16,22 0-16,-22 0 0,0 21 15,0-21-15,0 0 0,1 0 0,-1 0 16,0 21-16,0-21 15,0 0-15,-21 21 32,-21 1-17,21-1 1,-42-21-16,21 21 0,-1-21 16,1 21-16,-21 0 0,21 0 15,-22 1-15,22-1 0,-21 0 0,0 0 16,20 0-16,-20 0 0,0 1 15,-1-1-15,22 0 0,-21 21 0,0-21 16,20 1-16,1-1 0,-21 0 16,21-21-16,0 21 0,-1 0 0,1-21 15,21 21-15,-21-21 16,21 22-16,-21-22 0,21 21 31,-21-21 125</inkml:trace>
  <inkml:trace contextRef="#ctx0" brushRef="#br2" timeOffset="-117422.16">20891 572 0,'0'0'0,"0"21"0,0 0 15,0 0-15,0 0 16,22-21-16,-22 21 0,0 1 0,0-1 16,21 0-16,-21 0 15,0 0-15,0 0 0,21 1 16,0-1-1,0-21-15,0 0 0,1 0 16,-1 0-16,0 0 0,0 0 16,0 0-16,0 0 0,1-21 15,20 21-15,-21-22 0,21 1 0,-20 21 16,20-21-16,-21 0 0,21 0 16,-20 21-16,-1-21 0,0-1 0,0 1 15,0 0-15,0 0 0,-21 0 16,0 0-16,0-1 0,0 1 0,0 0 15,0 0-15,0 0 16,0 0-16,0-1 16,-21 22-1,0 0 1,21 22-16,-21-22 0,21 21 16,0 0-16,0 0 0,0 0 0,-21 0 15,21 1-15,0 20 0,-21-21 16,21 21-16,0 1 0,-22-22 0,22 42 15,0-20-15,0-1 0,-21 0 16,21 22-16,-21-22 0,21 1 16,0-1-16,0 0 0,-21 1 15,21-1-15,-21 21 0,0-20 16,21-22-16,0 21 0,-22-21 0,22 1 16,-21 20-16,21-21 15,0 0-15,-21 0 0,21 1 0,-21-1 16,21 0-16,-21 0 0,0 0 15,-1-21 1,1 0 0,0 0-16,0 0 15,0-21-15,0 0 16,-1 0-16,1 0 0,0-1 16,0 1-16,0 0 15,21 0-15,-21 21 16,-1 0-1,22 21 17,0 0-17,0 0-15,22-21 0,-1 22 16,0-1-16,0-21 0,0 0 16,0 21-16,1-21 0,-1 0 15,0 0-15,0 0 0,0 0 0,22 0 16,-22 0-16,21 0 0,-21 0 15,22-21-15,-22 21 0,21-21 0,-21 21 16,22-22-16,-22 22 16,21-21-16,-21 0 0,0 21 0,1-21 15,-1 0-15,0 0 0,-21-1 16,21-20-16,-21 21 0,21 21 16,-21-21-16,0 0 0,0-1 15,0 1-15,21 21 16,-21 21 15,0 1-15,0-1-16,0 0 0,0 0 15,0 0-15,0 0 0,0 1 16,0-1-16,0 0 0,-21 0 16,21 0-16,0 0 0,0 1 15,-21-1-15,0 0 16,21 0-1,-21-21 17,21-21-17,0 0 1,0 0-16,0-1 0,0 1 16,0 0-16,0 0 0,21 0 15,-21 0-15,21-1 0,0-20 0,0 21 16,22-21-16,-22 20 0,21 1 15,-21-21-15,22 21 0,41-22 16,-41 43-16,-22 0 16,21 0-16,-21 0 0,1 0 0,-1 0 15,0 0-15,0 22 0,0-1 16,0 0-16,-21 0 0,0 0 16,0 0-16,0 1 0,0-1 15,0 0-15,0 0 0,0 0 0,0 0 16,0 1-16,0-1 0,0 0 15,0 0-15,0 0 0,-21 0 16,21 1-16,-21-1 16,21 0-1,-21-21 17,21-21-17,0 0-15,0-1 0,0 1 16,21 0-16,-21 0 0,21 0 15</inkml:trace>
  <inkml:trace contextRef="#ctx0" brushRef="#br2" timeOffset="-116947.72">22733 529 0,'0'0'0,"-21"-21"0,21 0 15,0 42 17,0 0-17,0 0-15,-21 1 16,21-1-16,0 21 0,0 0 15,0 1-15,-22-1 0,22 0 16,-21 22-16,0-22 0,0 22 0,21-22 16,-21 22-16,0-22 0,21 21 15,-22-20-15,1-1 0,0 0 0,21-20 16,-21 20-16,21 0 0,-21-21 16,21 1-16,0-1 0,0 0 0,0 0 15,0 0-15,0 0 0,0 1 16,21-22-1,0 0-15,0 0 16,0 0-16,1 0 0,-1 0 16,0 0-16,0-22 0,0 22 0,0-21 15,1 21-15,-1-21 0,0 21 16,0-21-16,0 0 0,0 21 0,-21-21 16,0-1-16,22 1 0,-22 0 15,0 0-15</inkml:trace>
  <inkml:trace contextRef="#ctx0" brushRef="#br2" timeOffset="-116639.77">22415 1164 0,'0'0'0,"22"0"31,-1 0-31,0-21 0,0 21 0,0 0 16,0 0-16,22-21 0,-22 21 16,0-21-16,21 21 0,-20 0 0,-1 0 15,21-21-15,-21 21 0,22 0 16,-22 0-16,0 0 0,0-22 16,0 22-16,0 0 31,1 0 16</inkml:trace>
  <inkml:trace contextRef="#ctx0" brushRef="#br2" timeOffset="-116038.31">23008 1439 0,'21'0'0,"0"0"0,-21-21 16,22 21-16,-1-21 0,0 21 0,-21-21 16,21 21-16,0-21 0,0 21 15,1-21-15,-1-1 0,0 1 16,-21 0-16,21 21 0,-21-21 15,21 0-15,-21 0 16,0-1-16,0 1 16,-21 21-16,0 0 15,0 0-15,0 0 0,-1 21 16,1 1-16,0-1 0,0-21 16,21 21-16,-21 0 0,0 0 0,-1 0 15,22 22-15,0-22 16,0 0-16,-21 0 0,21 22 15,0-22-15,0 0 0,0 0 16,0 0-16,0 0 16,0 1-16,0-1 15,21-21-15,1 0 16,20 0-16,-21 0 16,0 0-16,0 0 15,1 0-15,-1 0 0,0 0 16,0-21-16,0 21 0,0-22 0,1 1 15,-1 21-15</inkml:trace>
  <inkml:trace contextRef="#ctx0" brushRef="#br2" timeOffset="-115501.02">23516 1270 0,'0'0'0,"0"-21"15,21 0 1,0 0 0,1 21-16,-1 0 0,0 0 15,0-22-15,0 22 16,0 0-16,1 0 0,-1 0 16,0 22-16,0-1 0,0-21 15,0 21-15,1 0 0,-22 0 0,21 22 16,-21-1-1,0-21-15,0 0 0,0 0 0,0 1 16,0-1-16,0 0 0,0 0 16,0 0-16,0 0 0,-21-21 15,21 22-15,-22-22 16,1 21-16,0-21 16,21-21-1,0-1 1,0 1-16,0 0 15,0 0-15,0 0 0,0 0 16,0-1-16,0 1 0,21 0 16,0 0-16,1 0 0,-22 0 15,21-1-15,0 22 0,-21-21 16,21 21-16,0-21 0,0 0 16,1 21-16,-22-21 0,21 21 15,0 0-15,0-21 16,0 21-16,0-22 0,1 22 15,-22-21 1,0 0 0</inkml:trace>
  <inkml:trace contextRef="#ctx0" brushRef="#br2" timeOffset="-114503.2">24257 1461 0,'21'-22'47,"-21"1"-47,21 21 0,0-21 0,1 21 15,20-21-15,-21 0 0,0 0 16,43-22-16,-43 22 0,21 0 16,-21 0-16,22-22 0,-22 22 15,0-21-15,0 21 0,-21-22 16,0 1-16,21 0 0,-21-1 15,0 22-15,0-21 0,0 0 0,0 20 16,0-20-16,0 21 0,0 0 16,-21 0-16,21-1 0,0 1 15,-21 21-15,0 0 16,0 21 0,21 1-1,0-1-15,0 21 0,-21-21 0,21 22 16,0-1-16,-22-21 0,22 21 15,0 1-15,0-1 0,-21 0 16,21 22-16,-21-22 0,0 1 16,21-1-16,-21 0 0,0 1 0,21-1 15,-22 0-15,1 1 0,21-1 16,-21 21-16,0-20 0,21 20 0,-21-20 16,21 20-16,0 1 0,-21-22 15,-1 64-15,22-64 0,0 22 16,0-22-16,0 0 0,0 1 0,-21-1 15,21 0-15,0 1 0,0-1 16,0-21-16,0 21 0,0-20 0,0-1 16,0 0-16,0 0 15,21-21-15,1 0 16,-1 0-16,0 0 16,0 0-16,0-21 0,0 21 15,1-21-15,20 0 0,-21 21 0,0-22 16,0 1-16,22 0 0,-1-21 15,-21 21-15,0-1 0,1 1 16,-1 0-16,0 0 16,-21-43-16,0 22 0,0 0 0,0-1 15,0 1-15,0 0 0,0-1 16,-21 1-16,0 0 0,-22-1 0,22 1 16,0 21-16,0 0 0,-22 0 15,22-1-15,-21 1 0,21 0 16,0 21-16,-22 0 0,22-21 0,0 21 15,0 0-15,0 0 16,42 0 15,0-21-15,0 21-16,0 0 0,0 0 0,1 0 16,-1 0-16,0 0 0,0-21 15,0 21-15,22 0 0,-22 0 0,0-22 16,0 22-16,0-21 0,22 21 15,-22 0-15,0-21 0,0 21 16,0 0-16,0 0 0,1-21 0,-1 21 16,0-21-16</inkml:trace>
  <inkml:trace contextRef="#ctx0" brushRef="#br2" timeOffset="-113904.39">25252 1185 0,'0'0'15,"0"-21"1,-21 21-16,-1 0 0,22-21 0,-21 21 16,0 0-16,0 0 0,0 0 15,0 21-15,-1 0 0,1-21 16,0 22-16,0-1 0,0 0 15,0 0-15,-1 0 0,-41 64 16,42-64-16,21 0 16,0 0-16,0 1 0,0-1 0,0 0 15,0 0-15,0 0 0,0 0 16,0 1-16,0-1 0,21-21 16,0 0-16,0 21 0,0-21 15,22 0-15,-22 0 0,0 0 16,0 0-16,0-21 15,1 0-15,20 21 0,-21-22 0,0 1 16,0 0-16,1 0 0,-1 0 0,0 0 16,-21-1-16,21-20 0,-21 21 15,21 0-15,-21 0 0,21-1 0,-21 1 16,0 0-16,0 0 16,0 42 30,0 0-46,0 0 0,0 1 0,-21-1 16,21 0-16,0 0 0,-21 0 16,21 0-16,0 1 0,0-1 15,0 0-15,0 0 0,0 0 0,0 0 16,0 1-16,0-1 16,21-21-1,0 0 1,1 0-16,-1 0 15,0-21-15,0-1 16</inkml:trace>
  <inkml:trace contextRef="#ctx0" brushRef="#br2" timeOffset="-113519.59">25781 1185 0,'0'0'0,"0"-21"16,0 0-16,-21 21 16,0 0-1,-1 0-15,1 0 16,21 21-16,-21-21 0,0 21 0,0 1 16,21-1-16,-21 0 0,-1 0 15,22 0-15,0 22 0,-21-22 0,0 0 16,21 0-16,-21 0 0,21 0 15,0 1-15,0-1 0,0 0 16,0 0-16,0 0 0,0 0 16,0 1-16,0-1 15,21-21-15,0 0 16,0 0-16,-21 21 16,22-21-16,-1 0 0,0 0 15,0 0-15,0 0 16,0-21-16,1 0 0,-1 21 15,-21-22-15,21 22 0,0-21 16,0 0-16,0 0 16</inkml:trace>
  <inkml:trace contextRef="#ctx0" brushRef="#br2" timeOffset="-113005.43">26014 1397 0,'21'0'47,"0"0"-47,0 0 16,0 0-16,1 0 0,-22-21 15,21 21-15,0-21 0,0 21 16,-21-21-16,21 21 0,-21-22 0,21 22 15,-21-21-15,0 0 0,0 0 16,0 0 0,-21 0-1,0 21 1,0 0-16,0 0 16,0 0-16,-1 21 0,1 0 15,0 0-15,21 0 0,-21-21 16,0 21-16,21 22 15,0-22-15,-21 0 0,-1 0 0,22 0 16,-21 1-16,21-1 0,0 0 16,0 0-16,0 0 0,0 0 0,0 1 15,0-1-15,0 0 16,21-21-16,1 21 0,-1-21 16,0 0-16,0 0 15,0 0-15,0 0 0,1 0 0,-1 0 16,0 0-16,0-21 0,0 21 15,0 0-15,1-21 0,-22 0 16,21 21-16,-21-22 16,21 22-16</inkml:trace>
  <inkml:trace contextRef="#ctx0" brushRef="#br2" timeOffset="-112003.92">22077 2117 0,'0'0'15,"-21"0"-15,-1 0 0,1 0 16,0 0-16,0 0 16,0 0-1,0 0 1,42 0 31,0 0-47,0 0 0,0 0 15,0 0-15,22 0 0,-22 0 0,21 0 16,1 0-16,-1 0 0,21 0 0,1 0 16,-1 0-16,22 0 0,0 0 15,-1 0-15,1 0 0,21 0 0,-21 0 16,20 0-16,-20 0 0,21-21 16,-21 21-16,20 0 0,1 0 0,-21 0 15,21 0-15,-22 0 16,22 0-16,-21-22 0,0 22 0,-1 0 15,1 0-15,-22 0 0,22 0 16,-21 0-16,-1 0 0,1 0 0,-1 0 16,1 0-16,-22 0 0,21 0 15,-20 0-15,-22-21 0,21 21 0,-21 0 16,22 0-16,-22 0 0,0 0 0,0 0 16,0 0-1,-42 0 48,0 0-63,0 0 0,-21 0 0,20 0 15</inkml:trace>
  <inkml:trace contextRef="#ctx0" brushRef="#br2" timeOffset="-111225.37">21992 2265 0,'21'0'16,"0"0"-1,1 0 1,-1 0-16,0 0 0,0 0 16,0 0-16,0 0 0,1 0 15,-1 0-15,0 0 0,21 0 0,-21 0 16,22 0-16,-1 0 15,0 0-15,22 0 0,-22 0 0,22 0 0,-1 0 16,1 0-16,20 0 0,-20 0 16,-1 0-16,22 0 0,-21-21 15,20 21-15,-20 0 0,20 0 16,1 0-16,0 0 0,21-21 0,-22 21 16,1 0-16,0 0 0,-1 0 0,1 0 15,0 0-15,-22-22 0,22 22 16,-22 0-16,22 0 0,-22 0 0,1 0 15,-1 0-15,1 0 0,-1 0 16,-20 0-16,20 0 0,-20 0 0,-22 0 16,21 0-16,-21-21 0,22 21 15,-22 0-15,0 0 0,0 0 16,0 0-16,0 0 31,-21-21 63,-21 21-94,0 0 0</inkml:trace>
  <inkml:trace contextRef="#ctx0" brushRef="#br2" timeOffset="-82820.51">5165 12721 0,'0'0'0,"0"-21"16,0 0 15,0 0 47,0 42 32,0 0-110,0 0 15,0 0-15,0 1 0,21 20 0,-21-21 16,21 21-16,-21 1 0,21-1 16,-21 0-16,0 1 0,0-22 0,0 21 15,0 1-15,0-1 0,0 0 0,0 1 16,0-22-16,0 21 0,0-21 15,0 22-15,0-22 0,0 0 0,0 0 16,0 0-16,0 0 0,0 1 16,0-1-16,-21-21 15,0-21 17,21-1-32,0 1 15,0 0-15,0 0 0,0 0 0</inkml:trace>
  <inkml:trace contextRef="#ctx0" brushRef="#br2" timeOffset="-82400.75">5059 12891 0,'0'0'0,"0"-22"0,-21 22 16,-1-21-16,22 0 0,0 0 16,0 0-16,0 0 15,0-1-15,0 1 0,0 0 0,0 0 16,43 0-16,-22 0 0,0-1 0,21 1 16,-20 0-16,20 0 0,0 0 15,22 21-15,-22 0 0,0 0 0,1 0 16,-1 0-16,0 0 0,1 21 15,-1 0-15,-21 0 0,0 0 16,1 1-16,-22 20 0,0-21 0,0 21 16,-22 1-16,1-22 0,0 21 15,-21 1-15,-1-1 0,22-21 0,-21 21 16,21-20-16,-22 20 0,22-21 16,-21 0-16,21-21 0,21 21 0,-21 1 15,-1-22-15,44 0 31,-1 0-15,0 0-16,0 0 0</inkml:trace>
  <inkml:trace contextRef="#ctx0" brushRef="#br2" timeOffset="-81121.78">5969 13314 0,'21'-21'16,"-21"0"-16,0-1 0,21 22 16,-21-21-16,0 0 0,0 0 15,0 0-15,0 0 0,0-1 0,0 1 16,-21 0-16,0 0 0,0 21 15,0-21-15,-1 21 0,1 0 0,0 0 16,0 0-16,0 0 0,-22 21 0,22 0 16,0 0-16,0 0 0,0 1 15,-22 20-15,22-21 0,0 21 0,21-20 16,-21-1-16,21 21 0,-21-21 16,21 22-16,0-22 0,0 0 0,0 0 15,0 0-15,0 0 0,21 1 16,0-22-16,0 0 15,0 0-15,1 0 0,-1-22 16,0 1-16,0 0 0,0 0 16,0 0-16,1 0 0,-1-1 15,0 1-15,0 0 0,0 0 0,0-21 16,1 20-16,-22 1 0,0 0 0,21 0 16,-21 0-16,21 0 0,-21 42 46,0 0-46,0 0 0,0 0 0,0 0 16,0 1-16,0-1 0,0 0 0,0 0 16,0 0-16,0 22 0,21-22 15,-21 0-15,21 0 0,0 0 0,1 0 16,-1 1-16,0-22 16,0 0-16,0 0 15,0 0-15,1 0 0,-1-22 16,0 1-16,-21 0 0,21 21 0,0-21 15,0 0-15,-21-22 0,22 22 16,-1 0-16,-21 0 0,0-21 0,21 20 16,-21 1-16,21 0 0,-21 0 15,0 0-15,0 0 0,0-1 0,21 22 16,-21 22 15,0-1-31,0 0 0,0 0 16,0 0-16,0 0 0,0 1 0,0-1 15,21 0-15,-21 0 16,0 0-16,22 0 0,-1 1 16,0-1-16,0-21 0,0 0 15,0 0-15,1 0 16,-1 0-16,0 0 0,0 0 0,0 0 16,0-21-16,22 21 0,-22-22 0,0 1 15,0 0-15,0 0 0,1 0 16,-22 0-16,21-1 0,-21 1 0,21 0 15,-21 0-15,0 0 0,0 0 16,0-1-16,0 44 47,0-1-47,0 0 16,0 0-16,0 0 0,0 0 0,0 1 15,0 20-15,0-21 0,0 21 16,0 1-16,0-22 0,0 42 0,0-20 15,0-1-15,0 22 0,0-22 0,0 21 16,0 1-16,21-1 0,0 22 16,0-21-16,1 20 0,-22-20 0,21 42 15,0-22-15,0 1 0,0 0 0,0-1 16,-21 1-16,0 0 0,22-22 0,-22 1 16,0-1-16,0 1 0,0-22 15,-22 0-15,1 1 0,21-22 16,-21 0-16,0 0 0,0-21 0,0 0 15,-1 0-15,-20 0 0,21-21 0,-21 0 16,-1-22-16,1 22 0,0-21 16,-1-22-16,1 22 0,0-21 0,-22-22 15,22 21-15,21-20 0,-22-1 0,22 0 16,0-20-16,21 20 0,0 21 16,0-20-16,0-1 0,0 22 0,21-1 15,0 1-15,0-1 0,1 1 0,20-1 16,-21 22-16,21-1 0,-20-20 15,20 21-15,-21-1 0,21 1 16,-20 21-16,20-22 0,-21 1 0,21 21 16,1 0-16,-22 0 0,21-1 15</inkml:trace>
  <inkml:trace contextRef="#ctx0" brushRef="#br2" timeOffset="-79603.91">7070 13145 0,'21'-22'15,"-21"1"-15,0 0 0,0 0 31,0 42 1,0 0-32,0 0 0,0 1 0,0-1 15,21 0-15,-21 21 0,0-21 16,0 1-16,0-1 0,0 0 0,0 0 16,0 0-16,0 0 0,0 1 15,0-1-15,0-42 47,0-1-47,0-20 16,0 21-16,0 0 0,0 0 15,0-22-15,21 22 0,0 0 16,-21-21-16,21 20 0,1 1 16,-1 0-16,0 21 0,0 0 15,0 0-15,0 0 16,1 21-16,-22 0 0,21-21 0,0 22 15,-21-1-15,0 0 0,0 0 0,21 0 16,-21 0-16,0 1 0,21-1 16,-21 0-16,0 0 0,0 0 0,0 0 15,0 1 1,0-44 15,0 1-15,0 0-16,0-21 15,21 21-15,1-1 0,-1 1 0,-21-21 16,21 21-16,0 0 0,0-1 0,0 1 16,1 0-16,-1 21 0,0 0 15,0 0-15,0 0 0,0 0 0,1 21 16,-1 0-16,-21 1 0,0-1 16,0 0-16,21 0 0,-21 21 15,21-20-15,-21-1 0,0 0 0,21 0 16,-21 0-16,21 0 0,1 1 0,-22-1 15,21 0-15,0-21 0,0 21 16,0-21-16,0 0 0,1 0 16,20 0-16,-21 0 0,0 0 0,0 0 15,1-21-15,-1 0 0,0 21 16,0-21-16,0-1 0,0 1 0,1 0 16,-22 0-16,0 0 0,21 0 0,-21-22 15,0 22-15,0 0 0,0 0 16,0 0-16,0-1 0,0 1 0,0 0 15,-21 21-15,-1 0 16,22 21-16,-21 0 16,0-21-16,21 22 0,-21 20 0,21-21 15,0 0-15,0 0 0,0 1 0,0-1 16,0 0-16,0 0 16,0 0-16,0 0 0,21 1 0,0-1 15,0-21-15,1 0 0,-1 21 0,0-21 16,0 0-16,0 0 15,0 0-15,1 0 0,-1-21 0,0 0 16,0 21-16,0-22 0,0 1 0,-21 0 16,22 0-16,-1 0 15,-21 0-15,0-1 0,0 1 0,0 0 16,0 0-16,0 0 16,0 42-1,0 0-15,0 0 16,0 0-16,0 1 15,0-1-15,0 0 0,0 0 16,-21 0-16,21 0 0,0 1 16,0-1-16,0-42 47,0-1-32,21 1-15,-21 0 16,0 0-16,21 0 0,-21 0 0,21-1 15,-21 1-15,21 21 0,-21-21 0,21 21 16,1 0 0,-22 21-1,0 0-15,0 1 0,21-1 16,-21 0-16,21 0 0,-21 0 16,0 0-16,21 1 0,0-1 15,0 0-15,1-21 16,-1 21-16,0-21 0,0 0 15,0 0-15,0 0 16,1-21-16,-1 0 0,0 0 0,0 21 16,0-22-16,0 1 0,1-21 0,-1 21 15,0 0-15,0-22 16,0 1-16,0 0 0,1-1 0,-22-20 16,21 20-16,-21-20 0,21 21 0,-21-22 15,0 22-15,0-1 0,0 1 16,0 0-16,0 21 0,0-1 0,0 44 31,0-1-31,0 0 16,0 21-16,0 1 0,-21-22 0,21 42 15,-21-20-15,21-1 0,0 0 0,-22 1 16,22-1-16,-21 0 0,21 1 16,0-1-16,0 0 0,0-21 0,0 22 15,0-22-15,0 0 0,0 0 16,0 0-16,21 1 0,-21-1 15,22 0-15,-1-21 0,0 21 0,0-21 16,0 0-16,0 0 0,1 0 16,-1 0-16,0-21 15,0 0-15,-21 0 16,21-1-16,0 1 0</inkml:trace>
  <inkml:trace contextRef="#ctx0" brushRef="#br2" timeOffset="-79395.03">8996 13081 0,'0'0'0,"0"21"0,0 0 16,21-21 0,0 0-16,0 0 0,0 0 15,1 0-15,-1 0 0,21-21 0,-21 0 16,0 21-16,1-21 0,-1 21 15,0-21-15,21 0 0,-21 21 0,1-22 16,20 1-16,-21 0 0,21 0 0</inkml:trace>
  <inkml:trace contextRef="#ctx0" brushRef="#br2" timeOffset="-78222.88">9800 12573 0,'0'0'0,"-42"-42"16,42 21-16,-21-22 0,-1 22 0,1 0 15,0 0-15,0-22 0,-21 22 0,20 0 16,1 0-16,-21-21 0,21 20 15,-22 1-15,1 0 0,0 0 0,-1 0 16,1 0-16,-21-1 0,20 1 16,-20 21-16,-1-21 0,-20 0 0,20 0 15,-21 0-15,22 21 0,-22-22 0,1 1 16,-1 0-16,21 21 0,-20-21 16,-1 0-16,22 21 0,-22-21 0,0 21 15,1 0-15,20-22 0,-21 22 0,1 0 16,20 0-16,1-21 0,-1 21 15,-20 0-15,20 0 0,1 0 0,-1-21 16,-21 21-16,1 0 0,20-21 16,-20 21-16,-1 0 0,0 0 15,1 0-15,20 0 0,-21 0 0,1 0 16,20 0-16,-20 0 0,20 0 16,-21 0-16,22 0 0,-22 21 0,22 0 15,-22-21-15,22 21 0,-1-21 0,-21 22 16,22-22-16,-1 21 0,1-21 15,21 21-15,-22 0 0,1 0 0,-1 0 16,22 1-16,-22-1 0,22 0 16,0 21-16,-22-21 0,22 1 0,-64 41 15,64-21-15,20-20 16,-20 20-16,0-21 0,21 21 0,-22-20 16,22 20-16,0-21 0,0 0 15,0 22-15,-1-22 0,1 21 16,0 0-16,21-20 0,-21 20 15,0 0-15,0 1 0,21-1 0,0 0 16,-22 1-16,22-1 0,-21 21 0,21-20 16,0-1-16,0 0 0,0 1 15,0-1-15,0 0 0,21 1 0,1-1 16,-1 0-16,0 1 0,0-1 16,0 0-16,22 1 0,-1 20 15,0-20-15,1-1 0,-1 0 0,21-21 16,-20 22-16,20-1 0,-20 0 15,20-20-15,1 20 0,-1-21 0,1 21 16,20-20-16,1-1 0,0 21 16,-1-21-16,22 0 0,0 22 0,0-22 15,0 0-15,-1 21 0,1-20 0,21-1 16,-21 21-16,21-21 0,0 0 16,0 1-16,0-1 0,0-21 0,-21 21 15,21-21-15,0 0 0,0 21 0,-21-21 16,21 0-16,-21 0 0,21 0 15,-22 0-15,1-21 0,0 21 0,0-21 16,0 0-16,0 21 0,-1-22 16,1 1-16,-21-21 0,0 21 15,-1 0-15,1-1 0,-22-20 0,1 21 16,-22 0-16,22-22 0,-22 1 16,0 21-16,1-21 0,-1-1 0,0 1 15,1-22-15,-1 22 0,0 0 0,1-22 16,-1 1-16,-21 20 0,22-20 15,-1 21-15,-21-22 0,0 22 0,22-22 16,-43 1-16,21 20 0,0-20 0,-21 21 16,0-22-16,0 1 0,0-1 15,-21 1-15,0 20 0,-1-20 0,-20-1 16,21 22-16,-21-22 0,-1 22 16,1 0-16,0-1 0,20 1 15,-20 21-15,21-21 0,-21 20 0,20 22 16,1-21-16,0 21 0,-21-21 15,21 21-15,-1 0 0,1 0 0,-21 0 16,21 0-16,-22 0 0,22 0 16,-21 21-16,21-21 0,-22 21 0,22-21 15,-21 22-15,21-22 0,-43 21 16,43 0-16,0 0 0,0 0 0</inkml:trace>
  <inkml:trace contextRef="#ctx0" brushRef="#br2" timeOffset="-78008">7027 14161 0,'0'0'0,"-42"0"16</inkml:trace>
  <inkml:trace contextRef="#ctx0" brushRef="#br2" timeOffset="-77004.61">8657 15134 0,'0'0'0,"-21"0"0,21-21 15,-21 21 32,21 21-31,-21 0-16,21 1 0,0 20 0,0 0 15,0 22-15,0-1 0,0 1 16,0-22-16,0 22 0,0-1 0,0 1 16,0-1-16,0 1 0,0-22 15,0 21-15,0-20 0,0-1 0,0 0 16,0-20-16,0 20 0,0-21 15,21-21 1,0 0-16,-21-21 16,21-21-16,-21 20 0,0-20 0</inkml:trace>
  <inkml:trace contextRef="#ctx0" brushRef="#br2" timeOffset="-76400.92">8572 15240 0,'22'0'15,"-1"0"1,0 0-16,0 21 0,21-21 0,22 0 16,-22 0-16,43 0 0,-22 0 0,22 0 15,0 0-15,-1 0 16,1 0-16,0 0 0,-1 0 0,22 0 15,-21-21-15,21 21 0,-22-21 16,1 21-16,0-21 0,-1 21 0,1-21 16,-21 21-16,20 0 0,-20 0 15,-1 0-15,-20 0 0,20 0 0,-21 21 16,1-21-16,-1 21 0,0 0 0,1 0 16,-1 0-16,-21 1 0,0-1 15,22 0-15,-22 0 0,0 0 16,0 0-16,-21 22 0,21-22 15,1 0-15,-1 21 0,0-20 0,-21 20 16,0 0-16,21-21 0,0 22 0,-21-1 16,0-21-16,0 22 0,0-1 15,21 0-15,-21-21 0,0 22 0,22-22 16,-22 21-16,0-21 0,0 1 16,0-1-16,0 21 0,0-21 0,0 0 15,-22 1-15,-20-22 0,21 21 16,-21 0-16,-1 0 0,1 0 0,-22-21 15,1 21-15,-1-21 0,-20 22 0,-1-22 16,-21 0-16,22 0 16,-43 21-16,21-21 0,0 0 0,-21 0 15,21 0-15,0 21 0,0-21 16,22 0-16,-1 0 0,0 0 0,1 0 16,20 0-16,22 0 0,0 0 0,-1 0 15,22 0-15,0 0 0,21-21 16,0 0-1,21 21-15,0-22 0,22 1 16,-22 21-16,0-21 0</inkml:trace>
  <inkml:trace contextRef="#ctx0" brushRef="#br2" timeOffset="-76177.44">9250 15960 0,'0'0'0,"21"0"16,0 0-16,0 0 0,22-21 0,-1 21 15,0-22-15,1 1 0,-1 21 16,0-21-16,1 21 0,20-21 0,-21 0 16,1 21-16,-1 0 0,0-21 15,1 21-15,-22 0 0,0-22 0,0 22 16</inkml:trace>
  <inkml:trace contextRef="#ctx0" brushRef="#br2" timeOffset="-75994.55">9525 16277 0,'0'0'0,"0"21"15,21-21 1,0 0-16,22 0 0,-22-21 0,21 21 15,-21 0-15,22-21 0,-1 21 16,-21 0-16,21 0 0,-20-21 16,-1 21-16,0 0 0</inkml:trace>
  <inkml:trace contextRef="#ctx0" brushRef="#br2" timeOffset="-75828.65">9631 16679 0,'0'22'16,"0"-44"-16,0 65 0,0-1 0,0-21 16,0 0-16,21-21 15,0 0-15,0 0 16,0 0-16,1 0 0,-1 0 0,0 0 16,0 0-16,0 0 15,22 0-15</inkml:trace>
  <inkml:trace contextRef="#ctx0" brushRef="#br2" timeOffset="-70452.27">10245 15558 0,'0'0'0,"0"21"0,0 0 15,0 0 1,21-21-16,-21 21 0,0 0 16,0 1-1,0-1 1,0 0 0,0-42 109,0 0-125,0-1 15,0 1 1,0 0-1,21 0-15,-21 0 16,0 0 0,0-1-16,0 1 15,21 0-15,-21 0 16,0 0-16,0 0 16,0-1-16,21 22 0,-21-21 15,0 0-15,21 0 0,-21 0 0,22 0 16,-22-1-16,0 1 0,0 0 15,21 0 1,-21 0-16,0 0 0,21-1 0,0 1 16,0 0-16,-21 0 0,21 0 0,1 0 15,-1-1 1,0 1-16,-21 0 0,21 0 0,0 0 16,-21 0-16,21 21 0,1-22 0,-22 1 15,21 21-15,-21-21 0,0 0 16,21 21-16,-21-21 0,21 21 0,-21-21 15,0-1-15,21 22 0,0-21 16,1 0-16,-22 0 16,21 0-16,0 0 0,0 21 0,0-22 15,-21 1-15,43 0 0,-22 0 0,0 0 16,0 0-16,0 21 0,0-22 16,22 1-16,-22 0 0,0 0 15,21 0-15,-20 21 0,-1-21 0,21-1 16,-21 1-16,0 21 0,22-21 0,-22 0 15,21 0-15,-21 21 0,22-21 16,-1-1-16,-21 1 0,22 0 0,-1 21 16,0-21-16,1 0 0,-1 0 0,21 21 15,-20-22-15,-1 22 16,0 0-16,22-21 0,-22 21 0,1 0 0,20 0 16,-21-21-16,1 21 0,-1 0 0,22 0 15,-22 0-15,0 0 16,1-21-16,-1 21 0,-21 0 0,21 0 15,1 0-15,-1 0 0,-21-21 0,22 21 16,-22 0-16,21 0 0,-21 0 16,22 0-16,-22 0 0,21 0 0,-21-21 15,22 21-15,-22 0 0,0 0 0,21 0 16,-21 0-16,1 0 0,20 0 16,-21 0-16,0 0 0,22 0 0,-22 0 15,0-22-15,0 22 0,0 0 0,22 0 16,-22 0-16,0 0 0,0 0 15,0 0-15,0 0 0,22 0 0,-22 0 16,0 0-16,0 0 0,0 0 0,22 0 16,-22 0-16,0 0 0,21 0 15,-20 0-15,20 0 0,0 0 16,-21 22-16,22-22 0,-1 0 0,0 0 16,1 21-16,-1-21 0,0 0 0,1 0 15,-1 21-15,22-21 0,-22 0 16,21 0-16,-20 21 0,-1-21 0,22 21 15,-22-21-15,21 0 0,-20 21 0,-1-21 16,22 0-16,-22 22 0,0-22 16,22 0-16,-22 21 0,0-21 0,22 0 15,-22 21-15,1 0 0,20-21 0,-21 21 16,22-21-16,-22 21 16,1-21-16,20 22 0,-21-22 0,1 21 15,-1-21-15,22 21 0,-22-21 0,0 21 16,1-21-16,-1 21 0,0-21 0,1 21 15,-22-21-15,21 22 0,0-22 16,-20 21-16,20-21 0,0 21 0,-21-21 16,1 21-16,20 0 0,-21-21 0,0 21 15,22 1-15,-22-1 0,0 0 16,0-21-16,0 21 0,0 0 16,22 0-16,-22 1 0,0 20 0,0-21 0,0 0 15,1 0-15,-1 1 0,21 20 16,-21 0-16,0-21 15,1 1-15,20-1 0,-21 0 0,0 0 16,0 0-16,1 22 0,-1-22 0,0 0 16,0 21-16,0-21 0,0 1 15,-21-1-15,22 0 0,-1 0 16,-21 0-16,21-21 0,-21 21 16,0 1-16,0-1 0,0 0 15,0 0 1,0 0 15,-21-21 16,0 0-31,-1 0-16,1 0 0,21-21 15,-21 21-15,0 0 0,0 0 0,0-21 16,-1 21-16,1 0 0,0-21 15,0 0-15,0 21 0,0-22 0,-1 22 16,1-21-16,0 21 0,0-21 16,0 21-16,0-21 0,-1 21 0,22-21 15,-21 21-15,21-21 16,-21 21-16,21-22 16,0 1-1,21 21 32,0 0-47,-21 21 0,22-21 0,-1 22 16,0-22-16,0 21 0,-21 0 0,21-21 15,0 21-15,1 0 0,-1-21 0,0 21 16,-21 1-16,21-22 16,0 21-16,0 0 0,1 0 0,-1-21 15,0 21-15,0-21 0,-21 21 16,21 1-16,0-22 0,1 0 31,-1 0-15,0 0-1,0 0-15,-21-22 0,21 22 0,0-21 16,1 0-16,-1 0 0,0 0 16,21 0-16,-21-1 0,22 1 15,-22-21-15,21 21 0,-21-22 0,22 22 0,-22 0 16,21 0-16,1-21 0,-22 20 15,0 22-15,0 0 0,-21-21 16,21 21-16,-42-21 47,0 0-47,0 0 16,0 21-16,-1-21 0,1 21 15,0 0-15</inkml:trace>
  <inkml:trace contextRef="#ctx0" brushRef="#br2" timeOffset="-69496.81">10054 15007 0,'21'-21'16,"0"21"15,-21 21-31,22-21 16,-1 21-16,-21 1 0,0-1 0,21 21 15,0-21-15,-21 22 0,21-1 16,-21 0-16,0 1 0,0-1 0,0 0 16,0 1-16,0-1 0,0 21 0,0-20 15,0-1-15,-21-21 0,21 22 0,0-1 16,0-21-16,0 0 0,0 0 16,-21 1-16,21-1 0,0 0 0,0 0 15,21-21 16,0 0-15,0 0-16,-21-21 0,43 0 0,-22 21 16,0-21-16,21-1 0,-20 1 0,20 0 15,0 0-15,22 0 0,-22 0 16,22-1-16,-22 1 0,21 0 0,1 0 16,-1 0-16,-20 0 0,20-1 0,-20 1 15,-1 21-15,-21 0 0,21-21 0,-20 21 16,-44 0 31</inkml:trace>
  <inkml:trace contextRef="#ctx0" brushRef="#br2" timeOffset="-67044.44">10668 16044 0,'0'0'0,"0"22"0,21-1 16,0-21-16,-21 21 0,21-21 0,1 21 15,-22 0-15,21-21 16,0 0-16,-21 21 0,21 1 15,0-22 1,-21-22 31,0 1-47,0 0 0,0 0 16,21 0-16,1 0 0,-22-1 15,0 1-15,21 0 0,0 0 0,-21 0 16,21 0-16,0-1 15,-21-20-15,21 21 0,1 0 0,-1 0 0,0-1 16,0 1-16,0-21 0,0 21 16,22 0-16,-22-1 0,0 1 0,0 0 15,22 0-15,-22 0 0,21 0 16,-21-1-16,22 1 0,-22 0 0,21 0 16,-21 21-16,0-21 0,22 21 15,-22 0-15,0 0 0,21-21 0,-20 21 0,-1 0 16,21 0-16,-21 0 0,22 0 15,-1-22-15,0 22 0,22 0 0,-22 0 16,22 0-16,-1-21 0,1 21 0,20 0 16,-20 0-16,-1-21 0,22 21 0,-22 0 15,22 0-15,0 0 0,-22 0 16,22 0-16,0 0 0,-1 0 0,-20 0 16,20 0-16,1 0 0,0 0 15,-22 0-15,22 0 0,0 0 0,-22 0 16,22 0-16,-1 0 0,1 21 15,0-21-15,-22 21 0,22-21 0,0 22 16,20-22-16,-20 21 0,-21-21 0,20 21 16,1 0-16,0-21 0,-1 21 0,1 0 15,0-21-15,-1 22 0,1-1 16,0 0-16,-22 0 0,106 0 16,-84 0-16,-21 1 0,20-22 15,-20 21-15,-1 0 0,22 0 0,-22-21 16,1 21-16,21 0 0,-22 1 0,1-22 15,20 21-15,-20 0 0,-1 0 16,1-21-16,-1 21 0,1 0 0,-1 1 16,1-22-16,-22 21 0,22 0 0,-22-21 15,21 21-15,-20-21 0,-1 0 16,0 0-16,22 21 0,-22-21 0,1 0 16,-1 0-16,0 0 0,22 0 0,-22 0 15,0 0-15,1 0 0,-22 0 0,21 0 16,1 0-16,-1 0 0,-21 0 15,21 0-15,1-21 0,-22 21 0,21-21 16,-21 21-16,22-21 0,-22 21 16,21-21-16,-21 21 0,22-22 0,-22 1 0,21 21 15,-21-21-15,22 0 0,-22 0 16,21 21-16,1-21 0,-22-1 16,21 1-16,-21 0 0,22 0 0,-22 0 15,21 0-15,-21-1 0,0-20 16,1 21-16,-1 0 0,0-22 0,21-20 15,-42 21-15,21 20 0,-21-20 16,0 0-16,0-1 0,0 1 0,0 21 16,0-21-16,0-1 0,0 1 0,0 0 15,0-1-15,0 1 0,0 0 0,0 20 16,0-20-16,-21 0 0,0 21 16,0-22-16,0 1 0,0 21 15,-1-22-15,1 22 0,-21-21 0,0 0 16,20-1-16,-62-20 0,41 20 15,1 22-15,0-21 0,-1 21 0,1-22 16,-21 22-16,20 0 0,1-21 16,-22 21-16,22-1 0,-64-20 15,43 42-15,20-21 0,-20 0 16,-1 0-16,22-1 0,-21 22 0,-1-21 0,1 0 16,20 21-16,-20-21 0,-1 0 15,22 21-15,-22-21 0,1-1 0,21 1 16,-22 21-16,22-21 0,-1 21 15,-20-21-15,21 0 0,-1 21 16,-20 0-16,20-21 0,1 21 0,0-22 16,-1 22-16,-20 0 0,21-21 0,-1 21 15,1 0-15,0-21 0,-1 21 0,1 0 16,-22-21-16,22 0 0,0 21 16,-1 0-16,1-21 0,0 21 0,-1 0 15,1 0-15,0-22 0,-1 22 0,1 0 16,0 0-16,-1 0 0,1-21 0,-21 21 15,20 0-15,1 0 0,-22 0 16,22-21-16,-21 21 0,20 0 16,-20 0-16,20-21 0,-20 21 0,21 0 15,-22 0-15,22-21 0,-22 21 16,1 0-16,20 0 0,-20-21 0,21 21 16,-22-22-16,1 22 0,20 0 0,-20 0 15,20-21-15,-20 21 0,-1 0 0,22 0 16,-21-21-16,20 21 0,-20 0 15,20 0-15,-20-21 0,-1 21 0,22 0 16,-21 0-16,20-21 0,-20 21 0,-1 0 16,22-21-16,-22 21 0,1-22 15,-1 22-15,22 0 0,-21 0 0,-64-21 16,84 21-16,-20 0 16,-64 0-16,84 0 0,-20 0 15,-1 0-15,1 0 0,-1 0 0,1 0 16,-1 0-16,1 0 0,-22 0 15,22 0-15,-1 0 0,1 0 0,-1 0 16,1 0-16,-1 0 0,1 0 0,-1 0 16,1 0-16,20 0 0,-20 0 15,-1 0-15,22 0 0,-21 0 0,20 0 16,-20 0-16,20 0 0,1 0 0,-21 0 16,20 0-16,-20 0 0,20 0 0,1 0 15,-21 21-15,20-21 0,1 22 16,0-22-16,-22 0 0,22 21 15,-1-21-15,1 0 0,0 21 0,-1-21 16,1 0-16,0 21 0,21-21 0,-22 0 16,1 21-16,0-21 0,-1 0 15,22 21-15,-21-21 0,-1 22 0,22-22 16,-21 21-16,21-21 0,-22 21 0,22 0 16,-21-21-16,21 21 0,-22-21 15,22 21-15,0 1 0,-21-22 0,21 21 16,-1 0-16,1 0 0,0 0 15,0 0-15,0 1 0,21-1 16,-21 0-16,-1 0 16,1 0-16,21 0 0,-21 1 0,0-1 15,0 0-15,0 0 0,-1 43 16,1-43-16,0 0 0,0 21 16,21-21-16,-21 22 0,0-22 0,-1 21 15,1 1-15,21-22 0,-21 21 0,0 0 16,21-20-16,0 20 0,-21 0 0,21 1 15,-21-22-15,21 21 0,0 0 16,0 1-16,0-1 0,0-21 0,-22 22 16,22-1-16,0-21 0,0 21 0,0 1 15,0-22-15,0 21 0,22-21 16,-22 22-16,21-22 0,0 21 16,0-21-16,0 22 0,0-22 0,1 21 15,-1 1-15,21-1 0,-21 0 16,0-21-16,22 22 0,-22-22 15,21 0-15,-21 21 0,22-20 0,-1-1 16,-21 0-16,22 0 0,-1 0 16,0 0-16,1 1 0,-1-22 0,0 21 0,1 0 15,-1 0-15,0-21 0,1 21 16,20 0-16,-21-21 0,1 22 0,-1-22 16,0 21-16,1-21 0,-1 0 0,0 21 15,22-21-15,-22 0 0,1 0 16,-1 21-16,0-21 0,22 0 15,-22 0-15,0 0 0,22 0 0,-22 0 16,1 0-16,-1 0 0,0 0 0,22 0 16,-22 0-16,0 0 0,-20 0 0,20 0 15,-21 0-15,21 0 0,-20 0 16,-1 0-16,0 0 16</inkml:trace>
  <inkml:trace contextRef="#ctx0" brushRef="#br2" timeOffset="-10239.46">19833 13716 0,'0'0'0,"0"-21"0,0-21 16,21 20-16,-21 1 0,0-21 16,21 21-16,-21 0 0,0-1 15,0 1-15,0 0 0,0 42 31,-21 0-15,0 1-16,0-1 0,0 21 0,0 0 16,21-20-16,-22 41 0,-20-21 15,21 1-15,0-1 0,0 0 16,-1 1-16,1-1 0,0 0 0,-21 1 0,21 20 16,-1-20-16,1-22 15,0 0-15,21 0 0,-21 0 0,21 0 16,0 1-16,0-44 15,0 1 1,42 0-16,-21 0 0,1 0 16,-1-22-16,0 1 0,0 0 15,21-1-15,1-41 0,-1 20 16,-21 22-16,0-22 0,1 1 0,-1 21 16,0-1-16,0 1 15,0 21-15,-21-22 0,0 22 0,21 21 16,1 0-16,-22 21 15,0 1-15,0-1 0,21 21 16,0 0-16,-21 1 0,21-1 0,-21 22 16,0-22-16,0 0 0,0 22 15,0-22-15,0 0 0,0 1 0,0-1 16,0 0-16,0 1 0,0-1 0,0-21 16,0 22-16,0-22 0,0 21 15,0-21-15,0 0 16,21 1-16,-21-44 31,0 1-31,-21 21 0,0-21 16,0 0-16,0 0 0,-1-22 15,1 22-15,0 0 0,-21 0 0</inkml:trace>
  <inkml:trace contextRef="#ctx0" brushRef="#br2" timeOffset="-9580.83">19537 14076 0,'910'-529'172,"-1672"1100"-172,614-613 0,1037-487 31,-889 550-31,0 21 16,0-21-16,0 1 0,0 20 0,0-21 15,0 21-15,0 1 0,0-22 16,0 21-16,0 1 0,0-1 0,0 0 15,0-21-15,0 22 0,0-1 0,0-21 16,0 22-16,0-22 0,0 0 0,0 0 16,-21 21-16,21-20 0,0-1 15,0-42 32,0-1-47,0 1 0,0 0 16,0 0-16,0 0 0,0 0 0,0-1 15,0 1-15,0-21 0,21 21 0,-21 0 16,21-1-16,0 22 0,0-21 16,0 21-16,22 0 0,-22 0 0,0 0 15,0 0-15,22 0 0,-22 0 0,0 0 16,21 0-16,-21 0 0,1 21 16,-1 1-16,0-22 0,0 21 0,-21 0 15,0 0-15,0 0 16,0 0-16,0 1 0,0-1 0,-21 0 15,21 0-15,-21-21 16,0 21-16,-1 0 0,1-21 0,0 22 16,0-1-16,0-21 0,0 21 0,-1-21 15,1 0-15,0 0 0,0 0 16,21-21 0,0 0-16,0-1 0,0 1 15</inkml:trace>
  <inkml:trace contextRef="#ctx0" brushRef="#br2" timeOffset="-8912.97">21336 14139 0,'0'0'0,"21"0"16,0-21-1,0 21-15,1-21 0,-1 0 16,0 0-16,0 0 0,-21-1 16,0 1-16,0 0 0,21 21 15,-21-21-15,0 0 0,0 0 0,-21-1 16,0 22-16,0 0 0,0 0 16,-1 0-16,1 0 0,0 0 15,-21 0-15,21 22 0,-1-22 0,1 21 16,0 0-16,0-21 0,0 21 15,21 0-15,-21 0 0,21 1 16,0-1-16,0 0 0,0 0 16,21 0-16,0 0 0,21 1 0,-21-1 15,1-21-15,-1 21 0,21 0 16,-21 0-16,22 0 0,-22-21 0,0 22 16,0-1-16,0 0 0,-21 0 15,0 0-15,0 0 16,0 1-16,-21-22 0,0 0 0,0 0 15,0 21-15,-1-21 0,1 0 0,-21 0 16,21 0-16,0 0 0,-22 0 0,22-21 16,0-1-16,0 22 15,0-21-15,-1 0 0,1 0 0,0 21 16,21-21-16,-21 21 0,21-21 16,0-1-1,21 22-15,0 0 16,0 0-16,1 0 0,-22-21 0,42 0 15,-21 21-15,0-21 0</inkml:trace>
  <inkml:trace contextRef="#ctx0" brushRef="#br2" timeOffset="-8585.69">21929 13610 0,'21'-21'0,"-42"42"0,42-63 15,-21 21-15,0 0 0,-21 21 32,21 21-17,-22 0-15,22 0 0,0 0 0,0 22 16,0-22-16,-21 21 0,21 0 16,0 1-16,0-1 0,0 0 0,0-20 15,0 20-15,0 0 0,0 1 0,0-1 16,0-21-16,0 21 0,0-20 15,0-1-15,0 0 0,0 0 0,0 0 16,0 0-16,0 1 0,0-1 16,0-42 15,0-1-31,0 1 16,0 0-16,0 0 0</inkml:trace>
  <inkml:trace contextRef="#ctx0" brushRef="#br2" timeOffset="-8360.82">21653 14076 0,'-21'0'0,"42"0"0,-21 0 31,22-21-15,-1 21-16,21 0 0,-21-21 0,22-1 15,-22 22-15,21-21 0,0 21 0,-20 0 16,20-21-16,-21 21 0,0 0 15,0 0-15,22-21 0,-22 21 32,0 0-17</inkml:trace>
  <inkml:trace contextRef="#ctx0" brushRef="#br2" timeOffset="-7941.04">22161 13991 0,'0'-21'47,"22"21"-47,-1 0 16,0 0-16,0 0 15,0 0-15,0 0 16,1 21-16,-1 0 0,0 1 0,0-1 15,0 0-15,22 0 0,-43 0 0,21 0 16,0 1-16,0-1 0,-21 0 16,0 0-16,0 0 0,0 0 15,0 1-15,0-1 0,0 0 0,-21 0 16,21 0-16,-21-21 0,0 0 16,21-21-1,0 0 1,0 0-16,0 0 0,0-1 15,0 1-15,0-21 0,0 21 0,0 0 16,0-22-16,0 22 16,21-21-16,0 21 0,0-1 0,-21-20 15,21 21-15,0 0 0,1 0 0,-22-1 16,21 22-16,0-21 0,0 21 16,0-21-16,0 21 15,1 0-15,-1-21 0,0 21 16</inkml:trace>
  <inkml:trace contextRef="#ctx0" brushRef="#br2" timeOffset="-7270.55">22966 14288 0,'0'0'0,"-21"0"0,21-22 16,0 1-1,0 0-15,0 0 0,0 0 16,0 0-16,21-1 15,-21 1-15,21 0 0,-21 0 0,0 0 16,0 0-16,0-1 0,0 1 16,0 0-16,-21 21 0,0 0 15,-1 0-15,1 0 0,0 0 16,0 0-16,0 21 0,0 0 16,-1 1-16,1-1 0,0 0 0,0 0 15,0 0-15,0 0 0,21 1 16,0 20-16,0-21 0,0 0 0,0 22 15,0-22-15,0 0 0,0 0 16,0 0-16,21-21 0,0 0 16,0 0-16,0 0 15,0 0-15,1 0 0,-22-21 16,21 0-16,0 0 0,0 0 0,0-1 16,0 1-16,22 0 0,-22 0 15,0 0-15,0 0 0,-21-1 0,21 1 16,-21 0-16,22 0 0,-22 0 0,0 42 47,0 0-47,0 0 0,0 22 15,0-22-15,0 0 0,0 21 0,0-21 16,0 22-16,0-22 0,0 0 0,0 21 16,21-20-16,-21-1 0,21-21 15,-21 21-15,21 0 0,0-21 16,0 0-16,1 0 15,-1 0-15,0-21 0,0 0 16,0 0-16</inkml:trace>
  <inkml:trace contextRef="#ctx0" brushRef="#br2" timeOffset="-5769.15">23516 14097 0,'21'0'0,"-42"0"0,42-21 0,-21 0 16,-21 21-1,0 0 1,0 0-16,0 0 16,-1 21-16,1 0 0,21 0 15,0 0-15,0 1 16,0-1-16,0 21 0,0-21 0,0 0 16,0 1-16,0 20 0,0-21 0,0 0 15,0 0-15,0 1 0,21-1 16,-21 0-16,22 0 0,-1-21 0,-21 21 15,21-21-15,0 0 0,0 0 0,0 0 16,1 0-16,-1 0 16,0-21-16,0 21 0,0-21 0,0 0 15,1 0-15,-1-1 0,0-20 16,0 21-16,0-21 0,0 20 0,-21-20 16,22 0-16,-22 21 0,21-22 15,-21 1-15,21 0 0,-21 20 0,0-20 16,0 0-16,0 21 0,0-22 0,0 22 15,0 0-15,0 0 0,0 42 32,0 21-17,0-21-15,0 1 0,0 20 16,0-21-16,0 21 0,0 1 16,0-1-16,0-21 0,0 22 0,0-1 0,0 0 15,0-21-15,0 22 16,0-22-16,0 21 0,0-21 0,0 1 15,0-1-15,21 0 0,0 0 0,0 0 16,1-21-16,-1 0 0,0 0 16,0 0-16,0 0 0,0 0 15,22-21-15,-43 0 0,21 0 16,0 0-16,0-1 0,0 1 0,1 0 16,-22 0-16,0 0 0,0 0 15,21-1-15,-21 1 0,0 0 0,21 21 16,-21-21-16,0 42 15,0 0 1,0 0-16,0 1 16,0-1-16,0 0 0,0 0 0,21 0 15,-21 0-15,0 1 0,0-1 0,0 0 16,21-21-16,-21 21 0,0 0 16,21-21-16,1 0 15,-1 0-15,0 0 0,0 0 16,0-21-16,-21 0 0,21 21 15,1-21-15,-1 0 0,-21-1 0,21 1 16,0 0-16,-21 0 0,0 0 16,21 0-16,0 21 15,1 21 17,-22 0-32,0 0 0,0 0 15,0 0-15,0 1 0,0-1 16,0 0-16,21 0 15,0-21-15,0 0 16,0 0 0,0 0-16,1-21 15,-1 0-15,-21 0 16,0-1-16,0 1 16,0 0-16,0 0 0,0 0 15,-21 21-15,-1-21 0,1 21 16,0-22-16,0 22 0,0 0 15,0 0-15,-1 0 0,1 0 16,21 22 0,21-22 15,1 0-31,-1 0 0,0 0 0,0 0 16,0-22-16,0 22 0,1-21 15,-1 21-15,0 0 0,0 0 0,0 0 16,0 0-16,1 0 0,-1 0 15,0 0-15,0 0 0,0 0 0,0 21 16,-21 1-16,22-1 16,-1 0-16,-21 0 0,0 0 15,21 0-15,-21 1 0,0-1 16,0 0-16,0 0 0,0 0 16,0 0-16,0 1 15,0-1-15,0 0 16,-21-21-1,21-21 17,0 0-17,0-1-15,21 1 0,-21-21 16,21 21-16,0 0 0,-21-22 16,21 1-16,1 21 0,-1 0 0,0-1 15,0 1-15,21 0 0,-20 0 0,-1 21 16,0 0-16,0 0 0,0 0 0,0 21 15,-21 0-15,22 0 16,-22 1-16,0-1 0,0 21 16,0-21-16,0 0 0,0 43 0,0-43 15,0 0-15,0 0 0,0 1 16,0-1-16,0 0 16,0 0-16,-22-21 15,1 0 16,21-21-31,-21 21 0,21-21 16,0 0-16,-21-1 0,21 1 0</inkml:trace>
  <inkml:trace contextRef="#ctx0" brushRef="#br2" timeOffset="-5524.29">24871 13885 0,'0'0'0,"-64"0"16,43 0-16,0 0 15,0 0 1,0 0 0,-1 0 46</inkml:trace>
  <inkml:trace contextRef="#ctx0" brushRef="#br2" timeOffset="-5261.61">24130 14076 0,'21'0'32,"0"0"-32,0 0 0,1 0 15,-1 0-15,0 0 0,-21-21 16,21 21-16,0 0 16,-21-21-16,21 21 15,-21-22 16,0 1 1</inkml:trace>
  <inkml:trace contextRef="#ctx0" brushRef="#br2" timeOffset="37662.54">3260 7874 0,'0'0'0,"0"-21"16,21 21-1,0 0-15,-21-21 16,0 0-1,0-1 17</inkml:trace>
  <inkml:trace contextRef="#ctx0" brushRef="#br2" timeOffset="39793.17">2095 8319 0,'-21'-22'16,"21"1"-16,-21 0 0,0 0 0,21 0 15,0 0-15,-21-1 16,0 1-16,21 0 16,0 42 15,0 0-16,0 1-15,0 20 0,0-21 16,0 21-16,0 1 0,0-1 0,0 0 16,0 1-16,21-1 0,-21 0 15,0 1-15,0-1 0,0 0 16,0-20-16,0 20 0,0-21 0,21 21 16,-21-20-16,0-1 0,0 0 15,0 0-15,0 0 0,0 0 16,0 1-16,0-1 0,0 0 15,0 0 1,0-42 31,0 0-47,-21 0 16,21-1-16,0 1 0</inkml:trace>
  <inkml:trace contextRef="#ctx0" brushRef="#br2" timeOffset="40443.13">2053 8255 0,'0'0'0,"0"-21"0,0 0 15,21 21-15,0 0 16,1 0-1,-1 0-15,0 0 0,0 0 16,21 0-16,1 0 0,-1-21 0,22-1 16,-22 22-16,21-21 0,22 21 15,-21-21-15,20 0 0,-20 21 0,-1-21 16,22 0-16,63-22 16,-63 43-16,-1-21 0,-20 0 15,21 21-15,-22-21 0,1 0 16,-1 21-16,1-22 0,-22 22 0,0 0 15,1-21-15,-1 21 0,-21 0 16,0 0-16,0 0 0,1 0 0,-22 21 47,0 1-47,0-1 0,0 0 16,0 0-16,0 0 15,0 0-15,0 1 0,0-1 0,0 21 16,21-21-16,0 0 0,-21 1 15,21-1-15,0 0 0,0 21 0,-21-21 16,22 1-16,-22-1 0,0 0 16,21 21-16,-21-21 0,21 1 0,-21-1 15,0 0-15,0 0 0,0 21 16,-21-20-16,0-1 0,-22 0 16,1 0-16,0 0 0,-22 0 0,1 1 15,-1-1-15,-21 0 0,1 21 16,-1-21-16,22 1 0,-22-1 0,0-21 15,1 21-15,-1 0 0,21-21 16,-20 21-16,20-21 0,1 0 16,-1 0-16,1 21 0,20-21 15,1 0-15,21 0 0,0 0 0,0 0 16,42 22 0,0-22-1,0 0-15,0 0 16,0 21-16</inkml:trace>
  <inkml:trace contextRef="#ctx0" brushRef="#br2" timeOffset="41215.68">2942 9440 0,'0'0'0,"0"-21"0,0-42 15,-21 63-15,0-21 16,0 21-16,-1 0 0,1 0 0,0 0 16,-21 0-16,21 0 0,-22 0 15,22 0-15,-21 21 0,-1-21 0,22 21 16,-21 0-16,0 0 0,20 0 16,-20 1-16,21-1 0,0 21 0,-22 0 15,22-20-15,0 20 0,0 0 16,0 1-16,21-1 0,0 21 15,0-20-15,0-1 0,0 0 16,0 1-16,0-1 0,21 0 0,0 1 16,0-1-16,0 0 0,1 1 15,20-1-15,-21-21 0,21 22 0,1-22 16,-1 0-16,22 42 16,-22-41-16,0-22 0,1 21 0,-1 0 15,-21-21-15,21 0 0,1 0 0,-1 0 16,0 0-16,1-21 0,-1 0 15,0-1-15,1 1 0,-1 0 0,0-21 16,-20 21-16,20-22 0,0 1 0,1 0 16,-1-1-16,-21 1 15,21 0-15,-20-22 0,-1 22 0,0-22 16,0 1-16,-21-1 0,0 22 0,0-22 16,0 1-16,0-1 0,0 1 15,0-1-15,-21 1 0,0-1 0,-22 22 16,22 0-16,-21-1 0,21 1 15,-22 21-15,1 0 0,0 0 0,-1 21 16,1 0-16,-21 0 0,20 0 16,1 21-16,-22 0 0,22 0 0,-21 0 15,-1 0-15,22 22 0,-22-22 0,1 0 16,20 21-16,-20-20 0,21-1 16,-22 21-16,22-21 0,-1 0 15,1 22-15,21-22 0,-21 21 16,20-21-16,1 22 0,0-1 0,0-21 15,0 22-15,21-1 0,-21-21 16</inkml:trace>
  <inkml:trace contextRef="#ctx0" brushRef="#br2" timeOffset="47175.2">3619 10118 0,'0'0'0,"0"21"0,-21-21 0,0 0 0,21 21 15,-21-21 1,0 0 47,0-21-48</inkml:trace>
  <inkml:trace contextRef="#ctx0" brushRef="#br2" timeOffset="48191.87">5503 10160 0,'-21'0'16,"0"0"15,0 0 63,0 0-47,42 0 93,0 0-61,-42 0 61,0 0-124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0:55:30.87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699 0,'0'0'0,"21"0"16,0 0-16,1 0 15,-1-22 1,-21 1-16,21 21 15,0-21 1,-21 0-16,0 0 16,21 21-16,-21-21 0,0-1 15,0 1 1,0 0-16,-21 0 0,0 0 16,0 21-1,0-21-15,-1-1 0,1 22 16,0 0-16,0 0 0,0 0 0,0 0 15,-1 0-15,1 0 0,0 0 16,0 0-16,0 0 0,0 0 0,-1 22 16,1-22-16,-21 21 0,-43 42 15,43-42 1,21 22-16,-22-22 0,22 21 0,0 1 16,-21-1-16,21 21 0,-1-20 15,1 20-15,21-20 16,0 20-16,-21-21 0,21 22 0,0-22 0,0 1 15,0-1-15,0 0 16,0 1-16,0-22 0,0 21 0,21-21 16,0 0-16,1 1 0,-1-1 15,0 0-15,0 0 0,0 0 16,0 0-16,1-21 0,20 22 16,-21-22-16,0 21 0,0-21 15,22 0-15,-22 0 0,0 0 0,0 0 16,0 0-16,22-21 0,-22 21 15,0-22-15,0 1 0,0 21 0,1-21 16,-1 0-16,0 0 16,21 21-16,-21-21 0,1-1 0,-1 1 15,0 0-15</inkml:trace>
  <inkml:trace contextRef="#ctx0" brushRef="#br0" timeOffset="528.01">2371 1101 0,'0'0'0,"0"-21"0,0-1 16,-22 22-16,1 0 16,0 0-16,0 0 15,0 0-15,0 0 16,21 22-16,-22-1 16,22 0-16,0 0 0,0 0 15,0 0-15,0 1 0,0 20 0,0-21 16,0 0-16,0 22 0,0-22 15,0 21-15,0-21 0,0 0 0,0 22 16,0-22-16,0 0 0,22 0 16,-1 0-16,-21 1 0,21-1 0,0-21 15,0 21-15,0-21 0,1 0 16,-1 0-16,0 0 0,21 0 16,-21 0-16,22 0 0,-22-21 0,0 21 15,21-21-15,-20-1 0,-1 1 16,21 0-16,-21 0 0,0 0 0,1-22 15,-1 22-15,-21-21 16,0 21-16,0-22 0,0 1 0,0 21 16,0-21-16,0-1 0,0 22 15,-21 0-15,-1-21 0,-20 20 0,21 1 16,0 0-16,-22 21 0,22 0 16,-21 0-16,21 0 0,0 0 0,-22 0 15,22 0-15,0 21 0,0-21 16,0 21-16,-1 1 0,22-1 15,0 0-15,-21 21 0,21-21 0,0 1 16,0-1-16,0 0 0,0 0 16,0 0-16,0 0 0,21 1 15,1-22-15,-1 0 16,0 0-16,21 0 0,-21 0 0,22 0 16</inkml:trace>
  <inkml:trace contextRef="#ctx0" brushRef="#br0" timeOffset="1125.17">3048 1080 0,'21'-22'16,"-21"1"0,0 42 15,0 1-31,0-1 0,0 0 15,0 0-15,0 0 0,0 22 16,0-22-16,0 0 0,0 21 0,0-21 16,0 1-16,0-1 0,0 21 15,0-21-15,-21 0 0,21 1 0,0-1 16,0 0-16,0 0 16,0 0-16,-21-21 15,0 0 16,21-21-15,0 0-16,0 0 16,0 0-16,0-1 0,0 1 15,0-21-15,0 21 0,0 0 16,0-22-16,21 22 0,0-21 0,-21 21 16,21-22-16,21 22 0,-20-21 15,-1 21-15,21-1 0,-21 1 0,22 0 16,-1 21-16,-21 0 15,21 0-15,1 0 0,-22 0 0,21 0 0,-21 21 16,22 0-16,-22 1 0,0 20 16,0-21-16,0 21 0,-21-20 15,0 20-15,0-21 0,0 0 16,0 22-16,0-22 0,0 0 0,0 21 16,0-21-16,0 1 0,0-1 15,-21-21-15,21 21 0,-21 0 0,21 0 16,0-42 31,0 0-47,0 0 0,0 0 15,0-1-15</inkml:trace>
  <inkml:trace contextRef="#ctx0" brushRef="#br0" timeOffset="1593.14">4149 1101 0,'0'-21'0,"-22"-22"16,1 43-16,21-21 0,0 0 15,0 0-15,-21 21 16,0 0-16,0 0 16,0 0-16,-1 0 15,1 21-15,0 0 0,21 0 16,-21 0-16,0 1 0,0 20 0,21-21 15,-22 21-15,1 1 0,21-22 16,-21 21-16,21-21 0,0 22 0,0-22 16,0 21-16,0-21 15,0 1-15,0-1 0,0 0 0,0 0 16,0 0-16,21-21 0,0 21 16,1-21-16,-1 0 0,0 0 15,0 0-15,0 0 0,0 0 16,1 0-16,-1-21 0,0 21 0,0-21 15,0 0-15,0 0 0,1 0 16,-1 21-16,0-22 0</inkml:trace>
  <inkml:trace contextRef="#ctx0" brushRef="#br0" timeOffset="2068.89">4339 1164 0,'0'0'15,"-21"-21"-15,21 0 0,0 0 16,0 0-16,0-1 16,21 1-1,0 21-15,0 0 16,1 0-16,-1 0 0,0 0 16,0 21-16,0 1 0,0-22 0,1 21 15,-1 0-15,0 21 0,0-21 16,0 1-16,0-1 0,-21 0 0,0 21 15,0-21-15,0 1 16,0-1-16,0 21 0,0-21 0,0 0 16,0 1-16,0-1 15,-21 0-15,0-21 0,0 0 16,0 0 0,0-21-1,21 0 1,0-1-16,0 1 0,0-21 0,0 21 15,0 0-15,21-1 0,0 1 0,0-21 16,-21 21-16,21 0 0,0-1 16,1 1-16,-22 0 0,21 21 0,0-21 15,0 0-15,0 0 16,0 21-16,-21-22 16,22 22-16,-1-21 0,0 21 15</inkml:trace>
  <inkml:trace contextRef="#ctx0" brushRef="#br0" timeOffset="2817.57">4974 1249 0,'0'21'125,"0"0"-78,21-21-47,0 0 15,1 0 1,-1 0-16,0 0 16,0 0-16,0-21 15,0 21-15,1 0 0,-1-21 16,0 0-16,0 0 0,0 21 16,0-22-16,1 1 0,-1 0 15,0 0-15,-21 0 0,21 0 16,-21-1-16,0 1 15,0 0-15,0 0 0,0 0 16,-21 21 0,0 0-16,0 0 15,-1 0-15,1 0 0,0 0 0,21 21 16,-21 0-16,0 0 0,0 0 16,-1 1-16,22-1 0,0 0 0,-21 0 15,21 21-15,-21-20 0,21-1 16,0 0-16,0 21 0,0-21 15,0 1-15,0-1 0,0 0 0,0 0 16,0 0-16,21-21 0,0 21 16,-21 1-16,22-22 0,-1 21 0,0-21 15,0 21-15,0-21 16,0 0-16,1 0 16,-1 0-16,0 0 15,0-21-15,-21 0 0,21-1 0,22 1 16,-22 0-16,0 0 0,21-21 15</inkml:trace>
  <inkml:trace contextRef="#ctx0" brushRef="#br0" timeOffset="3165.37">5948 614 0,'0'0'0,"-21"-64"15,21 43-15,0 0 16,-22 21-16,1 0 15,0 21 1,21 0 0,0 1-16,-21 20 0,21-21 0,0 21 15,0 1-15,0-1 0,0 22 16,0-22-16,0 0 0,0 22 16,-21-22-16,21 0 0,-21 1 0,21-1 15,-22 0-15,22 1 0,-21-22 16,21 21-16,0-21 0,-21 22 0,21-22 15,-21 0-15,21 0 0,0 0 16,0 1-16,0-44 31,21 1-15,0 0-16,-21 0 16,21 0-16,1 0 0,-1-1 15,0 1-15</inkml:trace>
  <inkml:trace contextRef="#ctx0" brushRef="#br0" timeOffset="3646.1">5927 1270 0,'0'0'0,"0"21"16,21-21-16,-21 21 16,21-21-16,0 0 0,0 0 15,0 0-15,1 0 16,-1 0-16,0-21 0,0 21 15,0-21-15,-21 0 0,21 0 16,1 21-16,-1-21 0,0-1 0,0 1 16,0 0-16,-21 0 0,0-21 0,0 20 15,0 1-15,21 0 0,-21 0 16,0 0-16,-21 21 16,0 0-1,0 21-15,0 0 0,0 0 16,-1 0-16,1 1 0,0 20 15,0-21-15,21 0 0,-21 22 0,21-22 16,-21 21-16,21-21 0,-22 0 16,22 1-16,0-1 0,0 0 15,0 0-15,0 0 0,0 0 0,0 1 16,0-1-16,22-21 16,-1 0-16,0 21 0,0-21 0,0 0 15,0 0-15,1 0 0,-1 0 16,0 0-16,0 0 0,0 0 0,0-21 15,22 21-15,-22-21 0,0 21 16,0-22-16,-21 1 0,21 21 0,1-21 16,-1 0-16,-21 0 0,21 0 15,-21-1-15,0 1 0,0 0 16,0 0-16,0-21 0,0 20 0</inkml:trace>
  <inkml:trace contextRef="#ctx0" brushRef="#br0" timeOffset="3945.93">5546 868 0,'0'0'16,"-22"0"-16,44 0 15,-1 0-15,0-21 16,21 21-16,-21-21 0,43 21 15,-22-22-15,22 22 0,-22-21 16,22 21-16,-22-21 0,21 0 0,-20 21 16,-1 0-16,0-21 0,1 21 15,-22 0-15,0-21 0,0 21 0,0 0 16,1 0-16,-44 0 47</inkml:trace>
  <inkml:trace contextRef="#ctx0" brushRef="#br0" timeOffset="5041.47">6921 910 0,'0'0'0,"22"0"0,-22-21 16,21 21-16,-21-21 15,21 21 1,-21 21-16,0 0 15,0 0-15,0 22 0,0-22 0,0 21 16,0 1-16,0-1 0,-21 0 16,21 1-16,-21-1 0,21-21 15,0 21-15,-22-20 0,22 20 16,-21-21-16,21 0 0,0 0 0,0 1 16,0-44 15,0 1-16,0 0-15,0 0 0,0 0 16,0 0-16,21-22 0,-21 1 0,22 21 16,-1-22-16,0 1 0,0 0 15,0-1-15,0 1 0,1 21 0,-1 0 16,21-22-16,-21 43 0,0-21 16,1 21-16,-1 0 0,0 0 15,0 0-15,0 0 0,0 21 16,1 1-16,-1 20 0,0-21 0,0 0 15,-21 22-15,0-1 0,0 0 16,0-21-16,0 22 0,0-1 0,0-21 16,0 22-16,0-22 0,0 0 15,0 0-15,0 0 0,0 0 0,0-42 47,0 0-31,0 0-16,0 0 0,21-22 15,0 22-15,-21-21 0,22 0 16,-1-1-16,0 1 0,0 0 0,0-1 16,22 1-16,-22 0 0,21 20 15,-21 1-15,22 21 0,-22 0 0,0 0 16,21 0-16,-21 21 0,1 1 16,-1-1-16,0 21 0,0 0 0,-21-20 15,21 20-15,-21-21 0,21 21 16,-21 1-16,0-22 0,0 0 0,0 21 15,0-20-15,0-1 0,0 0 0,0 0 16,0 0-16,0 0 16,-21-21-16,0 0 15,21-21 17,0 0-32,0 0 0,0 0 15</inkml:trace>
  <inkml:trace contextRef="#ctx0" brushRef="#br0" timeOffset="5463.24">8107 1249 0,'0'0'0,"0"21"16,0 0 0,21-21-1,0 0-15,0 0 0,0 0 16,1 0-16,-1 0 0,0-21 15,0 0-15,0 0 0,0 0 16,1-1-16,-1 1 0,0 0 0,0-21 16,21 21-16,-42-1 0,22-20 0,-22 21 15,0 0-15,0-22 0,0 22 16,0 0-16,0 0 16,-22 21-16,1 0 0,0 0 0,0 21 15,0-21-15,0 42 0,-22-20 16,22-1-16,0 21 0,0 0 15,0 1-15,-1-1 0,1 0 0,0 1 16,0-1-16,21 0 0,0-20 16,0 20-16,0-21 0,0 21 0,0-20 15,0-1-15,21 0 0,0 0 16,-21 0-16,21-21 0,22 21 0,-22-21 16,0 0-16,0 0 0,22 0 15,-22 0-15,21-21 0,-21 21 0,22-21 16,-22 0-16,21 0 0,0 0 0,-20-22 15,20 22-15,0 0 0,-21-21 16</inkml:trace>
  <inkml:trace contextRef="#ctx0" brushRef="#br0" timeOffset="5763.07">8975 550 0,'0'0'0,"0"-21"15,0 0-15,0 0 0,0 0 0,0 42 31,0 21-31,0-21 16,0 1-16,0 20 0,0 0 16,0 1-16,0 20 0,0-21 0,-22 22 15,22-1-15,0-20 0,-21 20 16,21 1-16,0-22 0,0 22 0,-21-22 16,21 21-16,-21-20 0,21-22 15,-21 21-15,21 1 0,0-22 16,0 0-16,0 0 0,0 0 0,0 0 15,0-42 17,21 0-32,0 0 0,0 0 0,0 0 15,1-22-15,-1 1 0,0 0 16,21-1-16</inkml:trace>
  <inkml:trace contextRef="#ctx0" brushRef="#br0" timeOffset="6269.78">9334 572 0,'0'0'0,"0"-22"0,0 1 16,0 0-16,0 42 31,0 0-31,0 1 0,0-1 0,0 21 16,0-21-16,0 22 0,0-1 16,0 21-16,22-20 0,-22 20 0,0-20 15,0 20-15,0-21 0,0 1 16,0-1-16,0 0 0,0 1 0,0-1 15,0 0-15,-22-20 0,22 20 16,-21-21-16,21 0 0,0 0 0,0 1 16,0-1-16,-21-21 15,0 0 1,21-21 0,0-1-16,0 1 0,0 0 15,0 0-15,0-21 0,0 20 0,21-20 16,0 21-16,0-21 0,1-1 15,-1 22-15,0-21 0,0 21 16,21-22-16,-20 22 0,-1 0 0,21 0 0,-21 21 16,0 0-16,22 0 0,-22 0 15,0 0-15,0 21 0,0 0 0,1 0 16,-1 22-16,-21-22 0,0 0 16,0 21-16,0-21 0,0 22 0,0-22 15,0 0-15,0 21 16,0-20-16,0-1 0,-21 0 0,-1-21 15,22 21-15,0 0 0,-21-21 16,21 21-16,-21-21 16,21-21-1,0 0-15,-21 21 16,21-21-16,0-21 0,0 20 0</inkml:trace>
  <inkml:trace contextRef="#ctx0" brushRef="#br0" timeOffset="6509.67">8890 847 0,'21'0'32,"0"0"-32,22-21 0,-22 21 15,21-22-15,-21 22 0,22-21 16,-1 21-16,0-21 0,1 21 0,-22 0 15,21 0-15,0-21 0,-20 21 16,-1 0-16,0 0 0,0 0 0,0 0 16,0 0-16,1 0 31</inkml:trace>
  <inkml:trace contextRef="#ctx0" brushRef="#br0" timeOffset="7041.41">10245 868 0,'0'0'0,"-22"0"0,1 0 0,0 0 16,0 0-16,0 0 16,0 21-16,-1 0 0,1 0 0,0 1 15,0-1-15,0 21 0,0 0 16,21-20-16,-22 20 0,22 0 0,-21-21 16,21 22-16,0-1 0,0-21 15,0 0-15,0 22 0,0-22 0,21 0 16,1 0-16,-1-21 0,0 21 15,0-21-15,21 0 0,-20 0 0,20 0 16,-21 0-16,21 0 0,-20 0 16,20 0-16,-21-21 0,21 0 15,-20 0-15,-1 0 0,0 0 0,0-1 16,0 1-16,-21-21 0,21 0 16,-21 20-16,0-20 0,0 0 0,0-1 15,-21 1-15,0 21 0,0-21 0,0 20 16,0 1-16,-1 21 0,1-21 15,0 21-15,-21 0 0,21 0 0,-1 0 16,-20 0-16,21 0 16,0 21-16,0-21 0,-1 21 0,22 1 15,0-1-15,0 0 16,0 0-16,0 0 0,0 0 0,22 1 16,-1-1-16,0-21 15,0 21-15</inkml:trace>
  <inkml:trace contextRef="#ctx0" brushRef="#br0" timeOffset="7724.02">11112 910 0,'0'21'0,"0"-42"0,0 0 15,0 0 1,-21 21-16,0 0 0,0 0 0,0 0 15,-22 0-15,22 0 0,0 0 16,-21 21-16,21 0 0,-1 0 0,1 1 16,-21-1-16,21 21 0,0-21 15,-1 22-15,22-22 0,-21 21 0,21-21 16,-21 22-16,21-22 0,0 0 0,0 21 16,0-21-16,0 1 0,0-1 15,21 0-15,0 0 0,1-21 16,-1 0-1,0 0-15,0 0 0,0 0 0,0 0 16,1 0-16,20 0 0,-21-21 0,0 0 16,0 0-16,22-1 0,-22 1 15,0 0-15,21-21 0,-20 21 0,-1-22 16,21 1-16,-21 0 0,0-22 16,1 22-16,-1-22 0,0 1 0,0-1 15,-21 1-15,21-1 0,0 1 16,-21 20-16,22-20 0,-22 21 0,0-1 15,0 22-15,0-21 0,0 21 16,0-1-16,0 1 16,0 42-1,-22-21-15,22 22 0,0 20 16,-21-21-16,21 21 0,-21 1 0,21 20 16,0-20-16,0-1 0,-21 21 15,21 1-15,0-1 0,-21 1 0,21-22 16,0 22-16,0-1 0,0 1 15,0-22-15,0 0 0,0 1 0,0-1 16,0 0-16,0 1 0,0-22 0,0 0 16,0 0-16,21 0 0,-21 1 15,21-1-15,0-21 0,0 0 0,1 21 16,-1-21-16,0 0 0,0 0 16,0 0-16,0-21 0,1 0 15,20 21-15,-21-22 0,0 1 0,22 0 16,-22 0-16,0 0 0,0 0 15,0-1-15,0 1 0,1-21 0,-22 21 16,0 0-16,0-1 0</inkml:trace>
  <inkml:trace contextRef="#ctx0" brushRef="#br0" timeOffset="8841.46">2117 2074 0,'0'0'0,"21"0"63,0 0-63,0 0 0,0 22 15,22-22-15,-22 0 0,21 0 16,22 0-16,-22 0 0,21 21 0,1-21 16,-1 0-16,1 0 0,21 0 15,-22 0-15,22 21 0,21-21 0,-22 0 16,22 0-16,0 0 0,0 0 15,21 0-15,-21 0 0,21 0 0,21 0 16,-21 0-16,21 0 0,0 0 16,0 0-16,0 0 0,22 0 15,-22 0-15,21 0 0,-21 0 16,22 0-16,-1 0 0,0 0 0,1 0 16,-1 0-16,0 0 0,22 0 0,-22 0 15,1 0-15,-1 0 0,21 0 16,-20 0-16,-1-21 0,22 21 0,-22 0 15,0 0-15,1 0 0,-1 0 16,0 0-16,1 0 0,-1 0 0,0 0 16,-21 0-16,22 0 0,-1 0 0,-21 0 15,22 0-15,-22 0 0,0 0 16,0 0-16,-21 0 0,21 0 0,0 0 16,-21 0-16,0 0 15,0 0-15,0 0 0,-21 0 0,0 0 16,0 0-16,-21 0 0,-1 0 0,1 0 15,0 0-15,-22 0 0,1 0 16,-1 0-16,-21 0 0,1 0 0,-1 0 16,-21 0-16,0 0 0,1 0 0,-22-21 47,-22 21-32,1-22 1,0 22-16,0 0 15,0-21-15,0 21 0,-1 0 16,1 0-16</inkml:trace>
  <inkml:trace contextRef="#ctx0" brushRef="#br0" timeOffset="9929.35">2625 3090 0,'0'-21'16,"0"0"-16,-22 0 15,1 21-15,0 0 0,0 0 0,0 0 16,0 0-16,-1 0 16,1 21-16,0 0 0,0 0 0,0 22 15,-22-1-15,22 22 0,0-22 16,0 21-16,21 1 0,-21 21 0,0-22 15,-1 1-15,22-1 0,-21-21 16,0 22-16,21-22 0,-21 1 16,21-1-16,0 0 0,0-21 0,0 1 15,0-44 17,21 1-32,-21 0 0,21 0 0,0-21 15,1 20-15,-1-20 0,0 0 16,0-22-16,0 22 0,0-22 15,1 1-15,-1-22 0,0 22 0,-21-1 16,21-20-16,0 20 0,0 1 16,1-1-16,-1 22 0,0-22 0,-21 43 15,21-21-15,-21 21 0,21-1 16,0 44 0,1-1-16,-22 0 0,21 21 0,-21 1 15,0-1-15,0 0 0,21 22 16,-21-22-16,21 22 0,-21-1 0,0 1 15,0-1-15,0 1 0,0-22 16,0 21-16,0-20 0,0-1 16,0 0-16,0 1 0,0-22 15,0 0-15,0 0 0,0 0 0,0 1 16,-21-22 15,0 0-31,21-22 16</inkml:trace>
  <inkml:trace contextRef="#ctx0" brushRef="#br0" timeOffset="11292.91">2095 3768 0,'-21'0'0,"21"-21"16,21-1-1,1 1-15,-1 0 0,0 21 16,21-21-16,1 0 0,-1 0 15,0-1-15,1 1 0,20 0 16,-21 0-16,22 0 0,-22 0 0,22-1 16,-22 22-16,22-21 0,-22 21 15,0 0-15,22 0 0,-22 0 0,-21 21 16,22-21-16,-22 22 0,21-1 16,-21 21-16,0-21 0,-21 0 15,0 22-15,0-22 0,0 21 0,0-21 16,0 1-16,0 20 0,0-21 15,0 0-15,0 0 0,0 1 0,0-1 16,-21 0-16,0-21 16,21-21 15,0 0-31,0-1 0,0 1 0,0-21 16,0 21-16,0-22 0,0 22 15,21-21-15,0 0 0,1-1 16,-1 1-16,0 21 0,0-22 0,0 22 15,0 0-15,1 21 0,20 0 16,-21 0-16,0 0 0,0 0 16,1 0-16,-1 21 0,0 0 0,-21 1 15,0-1-15,21 21 0,-21-21 16,21 0-16,-21 22 0,0-22 0,0 0 16,0 21-16,0-20 0,0-1 15,0 0-15,0 0 0,0 0 0,21-21 16,-21 21-16,22-21 0,-1 0 15,0 0-15,0 0 0,0 0 16,22 0-16,-22 0 16,0-21-16,0 0 0,0 0 15,22 0-15,-22 0 0,0-1 0,21 1 16,-21-21-16,1 21 0,-1 0 16,0-22-16,-21 22 0,0 0 0,21-21 15,-21 20-15,0 1 0,21 0 16,-21 0-16,0 0 15,0 42 1,0 0-16,0 0 16,0 0-16,0 1 0,0-1 0,0 21 15,0-21-15,0 0 0,0 22 16,0-22-16,0 0 0,21 0 0,1 0 16,-22 1-16,21-1 15,0 0-15,0-21 0,0 21 16,0-21-16,1 0 0,-1 0 0,0 0 15,0-21-15,0 21 0,22-21 16,-22 0-16,0-1 0,0 1 0,21 0 16,-20 0-16,-1-21 0,0 20 15,-21 1-15,21 0 0,-21-21 0,21 21 16,-21-1-16,0-20 0,0 21 16,0 0-16,0 0 0,0 42 46,0 0-46,0 0 0,0 21 16,0-20-16,0 20 0,21-21 16,-21 21-16,22 1 0,-1-1 0,-21 0 15,0 1-15,21 20 0,-21-20 0,21 20 16,-21 1-16,0-1 0,0 1 16,0-1-16,0 22 0,0-22 0,0 1 15,0 20-15,0-20 0,0 21 16,0-22-16,0 22 0,0-22 0,0 22 15,0-22-15,0 22 0,0-21 0,0 20 16,0-20-16,0-1 0,-21-20 16,21 20-16,-21 1 0,0-22 0,21 0 15,0 1-15,-22-1 0,1 0 16,21-21-16,-21 1 0,0 20 16,21-21-16,-21 0 0,0-21 15,-1 0-15,1 0 0,0-21 16,0 21-16,21-21 15,-21-21-15,0 20 0,-1-20 0,22 0 16,-21-1-16,0-20 0,0 21 16,0-22-16,0 1 0,-1-22 0,22 0 15,0 1-15,0-86 0,0 86 16,0-1-16,0 0 0,0 1 16,0 20-16,0-21 0,22 22 15,-1-1-15,0 1 0,0-1 0,0 1 16,0-1-16,1 22 0,20 0 15,-21-1-15,0 1 0,22 0 0,-22 21 16,21-1-16,-21 1 0,0 0 0,1 0 16,20 0-16,-21 21 15,-21-21-15,21 21 0,-42-22 32,0 22-32,-21 0 15,-1 0-15</inkml:trace>
  <inkml:trace contextRef="#ctx0" brushRef="#br0" timeOffset="15833.88">6117 3323 0,'-21'-42'15,"0"42"-15,21-21 16,-21 21 0,-1 0-16,22 21 0,0 0 15,0 21-15,-21-20 16,21 20-16,0 0 0,0 1 0,0-1 16,0 0-16,0 1 0,0-1 15,0 0-15,0 1 0,0-22 0,0 21 16,0 0-16,0-20 0,-21 20 15,21-21-15,0 0 0,0 0 0,0 1 16,0-44 15,0 1-31,0 0 0,0 0 16,0 0-16,0-22 0,0 22 16,0-21-16,0 21 0,0-22 0,0 1 15,0-21-15,0 20 0,21 1 16,0 0-16,1-1 0,-1 1 0,0 21 15,0 0-15,0-1 0,0 22 16,1 0-16,-1 0 0,0 22 16,0-1-16,0 0 0,0 21 15,-21-21-15,22 22 0,-1-22 16,-21 0-16,0 21 0,21-20 16,-21-1-16,21 0 0,-21 21 0,21-21 15,-21 1-15,0-1 0,0 0 16,0 0-16,21-21 0,1 0 31,-22-21-15,0 0-16,21 0 0,0-1 0,-21-20 15,21 21-15,0-21 0,0 20 16,-21-20-16,22 0 0,-1-1 16,0 22-16,0-21 0,21 0 0,-20 20 15,-1 1-15,0 0 0,0 21 16,0 0-16,0 0 15,1 0-15,-1 21 0,0 0 0,0 1 16,-21-1-16,21 21 0,-21-21 16,21 0-16,-21 22 0,22-22 0,-22 21 15,0-21-15,21 22 0,-21-22 16,21 0-16,-21 21 0,21-20 0,-21-1 16,21 0-16,0-21 0,-21 21 0,22 0 15,-1-21-15,0 0 16,0 0-16,0 0 0,0 0 15,1 0-15,-1 0 16,-21-21-16,42 21 0,-42-21 0,42 0 16,-20 0-16,-1-1 0,0 1 0,0 0 15,0-21-15,0 21 0,1-22 16,-1 22-16,0-21 0,-21-1 16,0 22-16,0-21 0,0-22 15,0 43-15,0 0 0,0 0 0,0 0 16,-21 21-1,0 0-15,-1 0 16,22 21-16,-21 0 0,21 0 16,-21 22-16,21-22 0,0 0 15,0 21-15,0 1 0,0-22 16,0 21-16,0-21 0,0 22 0,0-22 16,0 21-16,0-21 0,0 0 0,0 1 15,21-1-15,0 0 16,1-21-16,-1 0 0,0 0 0,0 0 15,0 0-15,0 0 0,1 0 16,-1 0-16,21 0 0,-21 0 0,0-21 16,1 0-16,20 21 0,-21-22 15,0 1-15,22-21 0,-22 21 16,0 0-16,21-22 0,1-41 16,-22 41-16,-21 1 0,21 0 15,0-22-15,-21 22 0,0-1 0,0 1 16,21 0-16,-21 21 0,0-1 15,21 1-15,-21 0 0,0 0 0,0 42 47,0 0-47,-21 0 0,21 22 16,-21-22-16,21 21 0,0 1 16,0-1-16,-21 0 0,21 1 0,0-1 15,0 0-15,-21 1 0,21-1 16,0-21-16,0 21 0,0-20 15,0 20-15,0-21 0,21 0 16,0 0-16,0 1 0,0-1 16,1-21-16,-1 0 0,0 0 0,0 0 15,21 0-15,-20 0 0,-1-21 16,21-1-16,-21 1 0,0 0 0,22 0 16,-22 0-16,21-22 0,-21 22 15,22-21-15,-22 0 0,0-22 0,0 22 16,0-1-16,-21-20 0,0 21 15,0-22-15,0 22 0,0-43 16,0 43-16,0 21 0,0-1 0,0 1 16,0 0-16,-21 21 15,0 0-15,0 21 16,21 0-16,0 22 0,0-22 16,0 21-16,0 22 0,0-22 0,0 22 15,0-22-15,0 21 0,0 1 16,0-22-16,0 22 0,0-22 0,0 0 15,0 1-15,0-22 0,0 21 16,0-21-16,0 1 0,0-1 0,0 0 16,0 0-1,0-42 1,0 0-16,0 0 16,0-1-1,0 1-15,21 0 0,-21-21 0,21 21 16,-21-1-16,21-20 0,1 21 0,-1 0 15,-21-22-15,21 43 0,0-21 16,-21 0-16,21 21 0,0 0 16,1 21-1,-22 0-15,21 1 0,-21-1 16,21 0-16,-21 0 0,0 21 0,21-20 16,-21-1-16,21 0 0,-21 0 15,21 0-15,1 0 0,-1 1 0,0-1 16,0 0-16,0-21 15,0 0-15,1 0 0,-1 0 16,0 0-16,0 0 0,0 0 0,22 0 16,-22 0-16,0-21 0,0 21 15,21-21-15,-20-1 0,-1 1 0,0 0 16,0 0-16,0-21 0,0 20 16,1 1-16,-1-21 0,-21 21 0,0-22 15,0 22-15,0-21 0,21 21 0,-21 0 16,0-1-1,0 44 1,0-1-16,0 0 0,0 0 16,0 0-16,0 0 0,0 22 15,0-22-15,0 0 0,0 21 0,0-20 16,0-1-16,0 0 0,0 0 16,0 0-16,0 0 0,0 1 0,0-1 15,21-21 1,0 0-16,0 0 0,1 0 15,-1 0-15,0 0 0,0-21 16,0-1-16,0 1 0,1 0 16,-1 21-16,0-21 0,-21 0 0,0-22 15,0 22-15,0 0 0,0 0 0,0-21 16,0 20-16,-21-20 0,0 21 16,-1 0-16,1 0 0,0-1 15,0 1-15,0 21 0,0 0 16,-1-21-16,44 21 31,-1 21-31,0-21 16,21 0-16,-21 21 0,22-21 0,-1 0 15,0 0-15,1 0 0,-1 0 16,-21 0-16,22 0 0,-1 0 0,0 0 16,1 0-16,-1 0 0,-21-21 15,21 21-15,-20 0 0,-1 0 0,0-21 16,0 21-16,0 0 0,-42 0 31,0 0-31,0 0 16,0 21-16,-1 0 0,1 1 15,0-22-15,0 21 0,-21 0 0,20 21 16,1-21-16,0 1 0,0-1 0,21 0 16,-21 21-16,0-21 0,-1 1 15,22-1-15,-21 0 0,21 0 0,0 21 16,0-20-16,0-1 0,0 0 15,0 0-15,21 0 16,1-21-16,-1 0 0,0 0 16,0 0-16,0 0 0,0 0 15,1 0-15,-1-21 0,0 0 16,21 0-16,-21 21 0,1-21 0,-1-1 16,21-20-16,-21 21 0,0-21 15,1 20-15,-1-20 0,0 0 0,0-1 16,-21-20-16,21 21 0,-21-1 0,21-20 15,-21 20-15,0 1 0,0-21 16,22 20-16,-22 1 0,0 21 0,21-22 16,-21 22-16,0 0 0,0 0 15,0 42 1,0 0 0,0 22-16,-21-22 15,21 21-15,-22 0 0,22 1 0,0-1 16,0 22-16,-21-22 0,21 0 15,-21 22-15,21-22 0,0 0 0,0 1 16,-21-1-16,21 0 0,0-20 0,0 20 16,0-21-16,0 0 0,0 0 15,0 1-15,0-1 0,21 0 0,0 0 16,0-21-16,1 21 0,-1-21 16,0 0-16,0 0 0,0 0 15,0-21-15,1 0 0,-1 21 16,0-21-16,-21 0 0,21-1 15,0 1-15,0 0 0,-21 0 16</inkml:trace>
  <inkml:trace contextRef="#ctx0" brushRef="#br0" timeOffset="16181.54">7937 3281 0,'22'0'16,"-1"0"-16,21-21 0,-21 0 0,43 21 15,-22-22-15,0 1 0,22 21 16,-1-21-16,1 21 0,-1-21 0,1 0 16,-1 21-16,1-21 0,-1 21 15,1 0-15,-1-22 0,-20 22 0,-1 0 16,0 0-16,-20 0 0,-1 0 16,0 0-16</inkml:trace>
  <inkml:trace contextRef="#ctx0" brushRef="#br0" timeOffset="17881.77">12213 3196 0,'0'0'0,"0"-21"0,0 0 0,21 0 16,-21-22-16,21 22 0,-21 0 0,0 0 15,22 0-15,-22 0 0,0-1 16,21 1-16,-21 0 0,0 0 15,-21 21 1,-1 0-16,22 21 16,-21 0-16,0 0 0,21 22 15,-21-22-15,0 21 0,0 1 0,21-1 16,-22 21-16,1-20 0,21 20 16,0-20-16,-21-1 0,21 0 15,-21 1-15,21-22 0,0 21 0,0-21 16,0 0-16,0 1 15,21-22 1,0 0-16,-21-22 16,21 1-16,1 0 0,-1 0 0,0 0 15,21-22-15,-21 22 0,1-21 0,-1 21 16,0-22-16,0 1 0,21 0 16,-20 21-16,-1-22 0,-21 22 0,21 0 15,0 21-15,0 0 16,-21 21-1,21 0-15,-21 0 16,0 1-16,0 20 0,0-21 0,0 21 16,0-20-16,0 20 0,0-21 0,0 0 15,22 22-15,-1-22 0,0 0 16,-21 0-16,21-21 0,0 0 16,0 0-16,1 0 15,-1 0-15,0-21 0,0 0 0,21 0 16,-20-1-16,-1 1 0,21 0 15,-21-21-15,0 21 0,22-22 0,-22 22 16,0-21-16,0-1 0,0 22 0,1-21 16,-22 0-16,0 20 15,0-20-15,0 21 0,0 0 0,0 0 16,0-1-16,0 1 0,-22 21 16,1 0-16,21 21 15,-21 1-15,21-1 0,0 21 0,0-21 16,0 22-16,0-1 0,0-21 15,0 21-15,0 1 0,0-1 0,0-21 16,0 22-16,0-22 0,0 21 16,0-21-16,21 0 0,0 1 0,1-1 15,-1-21-15,0 0 16,0 0-16,0 0 0,0 0 0,1 0 16,20-21-16,-21-1 0,0 1 15,22 0-15,-1-21 0,-21 21 16,21-22-16,-20 1 0,-1 0 0,21-1 15,-21 1-15,0 0 0,1-22 16,-1 22-16,-21-1 0,0-20 0,21 21 16,0-22-16,-21 1 0,0 20 0,0-20 15,0 20-15,0 1 0,0 0 16,0 21-16,0-1 0,0 44 16,0-1-1,0 21-15,0 0 0,0 1 0,0 20 16,0-20-16,-21-1 0,21 21 15,0-20-15,-21 20 0,21-20 16,0 20-16,0 1 0,0-22 16,-21 21-16,21-20 0,0-1 0,-22 0 15,22 1-15,0-1 0,0 0 16,0-20-16,0-1 0,0 0 0,0 0 16,0-42 15,0 0-31,0-22 15,22 22-15,-1 0 0,-21-21 0,21 21 16,0-22-16,-21 1 0,21 21 16,-21-22-16,21 22 0,-21 0 0,22 0 15,-1 0-15,0 21 16,0 0 0,-21 21-16,0 0 0,0 0 15,21 0-15,-21 22 0,21-22 0,-21 0 16,0 21-16,22-20 0,-22-1 0,0 21 15,21-21-15,-21 0 0,21 22 16,0-22-16,-21 0 0,21-21 0,0 21 16,1-21-16,-1 0 0,0 0 15,21 0-15,-21 0 0,1 0 0,20 0 16,-21 0-16,21-21 0,-20 0 0,20 21 16,-21-21-16,21-22 15,-20 22-15,20 0 0,-21-21 0,0 21 16,0-22-16,-21 1 0,0 21 15,22-22-15,-22 22 0,0-21 0,0 21 16,0 0-16,0-1 0,-22 44 31,22-1-31,0 0 16,0 0-16,-21 21 0,21-20 16,0 20-16,0-21 0,0 21 0,0-20 15,0-1-15,0 0 0,0 0 0,0 0 16,0 0-16,0 1 0,21-1 15,1-21 1,-1 0-16,0-21 16,-21-1-16,21 22 15,0-21-15,-21 0 0,0-21 0,21 21 16</inkml:trace>
  <inkml:trace contextRef="#ctx0" brushRef="#br0" timeOffset="18193.59">14605 2773 0,'0'0'0,"-21"0"0,0 0 16,-1 21-16,22 0 0,-21 0 15,0 1 1,42-22 15,0 0-31,1 0 0,-1-22 16,0 1-1,-21 0-15,0 0 16,0 0-16,-21 21 16,0 0-16,-1 0 15,1 0-15,21 21 0,-21 0 0,21 0 16,-21 0-16,21 1 16,0-1-16,0 0 0,0 0 15,0 0-15,0 0 0,21 1 0,0-22 16,-21 21-16,21 0 0,1-21 15</inkml:trace>
  <inkml:trace contextRef="#ctx0" brushRef="#br0" timeOffset="19025.12">15092 3027 0,'0'-21'16,"0"0"-16,0-1 0,0 1 15,-21 21-15,-1 0 0,1 0 16,0 0-16,0 0 0,0 0 16,0 0-16,-1 21 0,1 1 0,21-1 15,-21 0-15,0 0 0,0 0 16,21 22-16,-21-22 0,21 21 0,0 0 16,0-20-16,0 20 0,0 0 15,0 1-15,0-22 0,0 21 0,0-21 16,0 22-16,21-22 0,0 0 15,21 0-15,-21 0 0,22-21 0,-22 0 16,21 0-16,1 0 0,-1 0 0,0 0 16,1 0-16,-1 0 0,0-21 15,1 0-15,-1 0 0,0 0 16,1-1-16,-22-20 0,21 21 0,-21-21 16,0-1-16,22-20 0,-22 20 15,-21 1-15,21-21 0,0-1 0,-21 1 16,21 20-16,-21-41 0,0 20 15,0 1-15,0 20 0,0-20 0,0 20 16,0 1-16,0 0 0,0 21 0,0-1 16,0 44-1,0-1-15,-21 21 16,21-21-16,-21 22 0,21-1 16,-21 21-16,21-20 0,-21-1 0,21 0 15,0 22-15,0-22 0,-21 1 16,21-1-16,0 21 0,-22-20 0,22-1 15,0 0-15,0-20 0,0 20 0,0 0 16,0-21-16,-21 1 0,21-1 16,0 0-16,0 0 0,-21 0 15,21-42 17,0 0-32,0 0 15,0-22-15,0 22 0,21-21 16,0 21-16,22-22 0,-22 1 15,0 0-15,0 21 0,22-22 16,-22 22-16,21-21 0,0 21 0,1-1 16,-22 22-16,21 0 0,-21 0 0,22 0 15,-22 0-15,0 22 0,0-1 16,0 0-16,-21 0 0,0 0 0,0 0 16,22 22-16,-22-22 0,0 21 15,0-21-15,0 22 0,0-22 0,-22 0 16,22 21-16,-21-20 0,21-1 0,0 0 15,-21 0-15,0 0 0,21 0 16,-21 1-16,21-1 16,0-42 15,0-1-31,0 1 16,21 0-16</inkml:trace>
  <inkml:trace contextRef="#ctx0" brushRef="#br0" timeOffset="19361.93">17060 2836 0,'0'22'15,"0"-1"1,0 0-16,0 0 16,0 0-16,0 22 0,0-22 0,0 21 15,0-21-15,0 22 0,0-22 16,-21 21-16,21-21 0,-21 22 0,21-1 16,0-21-16,-21 0 0,21 0 0,-21 22 15,21-22-15,-22 0 16,22 0-16,-21-21 0,42-21 47,1 0-47,-1 0 0,21 0 0</inkml:trace>
  <inkml:trace contextRef="#ctx0" brushRef="#br0" timeOffset="19801.93">17886 2836 0,'0'0'0,"0"-21"16,-21 21 0,-1 0-16,-20 21 0,21 1 15,-21-1-15,-1-21 0,1 21 0,21 0 16,-22 0-16,1 0 0,21 1 16,0-22-16,0 21 0,-1 0 0,22 0 15,0 0 1,22-21-1,-1 0-15,0 0 0,21 0 0,-21 0 16,22 21-16,-22-21 0,21 0 16,-21 22-16,22-22 0,-22 21 0,0-21 15,0 21-15,0 0 0,-21 0 16,0 0-16,0 1 16,0-1-16,0 0 0,-21 0 15,0 0-15,0 0 0,0-21 16,-22 22-16,22-1 0,-21-21 0,0 21 15,20-21-15,1 0 0,-21 0 16,21 0-16,0 0 0,-1 0 0,1 0 16,0 0-16,0 0 15,21-21 1,0 0-16,0-1 16,-21 1-16,0 0 15,21 0-15,0 0 0</inkml:trace>
  <inkml:trace contextRef="#ctx0" brushRef="#br0" timeOffset="20010.81">16954 2625 0,'0'0'15,"-21"-21"-15,0 21 0,21-22 16,-21 22-16,0 0 15,21-21-15,0 42 32,0 1-17,21-22 1</inkml:trace>
  <inkml:trace contextRef="#ctx0" brushRef="#br0" timeOffset="23374.67">18796 3344 0,'0'22'16,"0"-1"-16,0 0 0,0 0 15,21-21-15,0 0 16,0 0-16,1 0 15,-1 0-15,0 0 0,0-21 0,0 0 16,22 0-16,-1-1 16,-21 1-16,43-21 0,-22 21 0,0-22 15,1 1-15,-1 0 0,21-1 16,-41-20-16,20 21 0,0-22 0,-21 1 16,22-22-16,-22 21 0,-21-20 15,0 20-15,21 1 0,-21-1 0,0 1 16,0-1-16,0 22 0,-21 0 15,0 20-15,0-20 0,-1 21 0,1 21 16,0 0-16,0 0 0,0 21 16,0 0-16,-1 0 0,1 22 0,0-1 15,21 22-15,0-1 0,0 22 16,-21-1-16,21-20 0,-21 21 16,0-1-16,21-20 0,0-1 0,-22 22 15,22-22-15,-21-20 0,21 20 16,-21-20-16,21-1 0,0 0 0,0-21 15,0 22-15,0-22 0,0 0 16,0-42 0,0 0-1,0 0-15,0-22 0,21 22 16,0 0-16,1-21 16,-1-1-16,0 22 0,0-21 0,0 21 15,22-1-15,-22 1 0,0 0 16,21 21-16,-21 0 0,1 0 0,-1 0 15,0 0-15,0 21 0,0 0 16,-21 1-16,21 20 0,-21-21 16,22 0-16,-22 0 0,0 22 0,0-22 15,21 0-15,0 0 0,0 0 16,-21 1-16,21-1 0,0 0 0,1-21 16,-1 0-16,0 21 0,21-21 15,-21 0-15,22 0 0,-22 0 0,21 0 16,1-21-16,-1 0 0,0 21 15,1-21-15,-22-1 0,21 1 16,0-21-16,1 21 0,-22 0 16,0-22-16,0 1 0,0 21 0,-21-22 15,22 1-15,-22 0 0,0-1 0,0 22 16,0-21-16,-22 21 0,1 0 16,0-1-16,0 1 0,-21 21 0,20 0 15,1 0-15,-21 0 0,21 21 16,-22 1-16,1-1 0,21 0 0,-21 21 15,20-21-15,1 22 0,0-1 16,0 0-16,0 1 0,21-22 0,0 21 16,0 1-16,0-22 0,0 21 15,0-21-15,0 0 0,0 1 16,21-1-16,0-21 0,21 21 16,-20-21-16,-1 0 0,0 0 15,21 0-15,-21-21 0,22 0 0,-22-1 16,21 1-16,-21 0 0,1 0 15,20 0-15,-21-22 0,0 22 0,0 0 16,-21-21-16,0 21 0,22-22 0,-22 22 16,0-21-16,0 21 0,0-1 15,0 1-15,0 42 32,0 1-17,0-1-15,0 0 0,0 0 0,0 21 16,0-20-16,0-1 0,0 21 15,0-21-15,0 0 0,0 22 0,0-22 16,21 0-16,0 0 0,-21 0 16,21 1-16,0-22 0,22 21 0,-22-21 15,0 0-15,0 0 0,21 0 16,-20 0-16,-1 0 0,21-21 0,-21-1 16,0 22-16,1-21 0,-1 0 0,0 0 15,0 0-15,0-22 0,0 22 16,-21 0-16,0-21 0,22 21 0,-22-22 15,21 22-15,-21-21 16,0 21-16,0-1 0,21-20 0,-21 21 16,0 0-16,0 42 31,0 0-31,0 0 0,0 0 0,0 1 16,0 20-16,0-21 0,-21 21 15,21-20-15,0 20 0,0-21 0,0 21 16,0-20-16,0 20 0,0-21 15,0 0-15,0 0 0,0 1 16,21-22-16,0 0 0,0 0 0,0 0 16,1 0-16,-1 0 15,0-22-15,0 22 0,21-42 16,-20 21-16,-1 0 16,0 0-16,0-1 0,0-20 0,0 21 15,22-43-15,-22 43 16,0-21-16,0 21 0,0 0 0,-21-1 15,22-20-15,-22 21 0,0 42 32,0 0-32,0 0 15,-22 1-15,22-1 16,-21 21-16,21-21 0,0 0 0,-21 1 16,21 20-16,0-21 0,-21 0 15,21 0-15,0 22 0,0-22 16,0 0-16,21 0 0,0 0 15,0-21-15,1 0 0,-1 0 16,0 0-16,21 0 0,-21 0 0,1 0 16,20 0-16,-21 0 0,0-21 0,22 0 15,-22 21-15,0-21 0,0 0 16,0 0-16,0-1 0,-21 1 0,22-21 16,-1 21-16,-21 0 0,0-1 15,0 1-15,21-21 0,-21 21 16,0 0-16,0-1 0,0 44 31,0-1-31,0 0 16,-21 0-16,21 21 15,0-20-15,0-1 0,0 0 0,0 0 16,0 0-16,0 0 0,0 1 0,0-1 16,0 0-16,0 0 0,21 0 15,0 0-15,0-21 0,0 0 0,22 0 16,-22 0-16,0 0 0,21 0 15,-20 0-15,20 0 0,-21-21 0,0 21 16,22-21-16,-22 0 0,0 0 16,0 0-16,0-1 0,0 1 0,22-21 15,-43 0-15,0 20 16,21-20-16,-21 21 0,0 0 16,21-22-16,-21 22 0,0 0 15,0 42 1,-21-21-1,21 21-15,-21 1 0,0-1 0,21 0 16,0 21-16,-22-21 0,1 1 16,21-1-16,-21 21 0,21-21 0,0 0 15,-21 1-15,21-1 0,0 0 16,-21 0-16,21 0 0,0 0 16,0-42 15,0 0-16,0 0-15,0 0 0,21 0 16,-21-1-16,21 1 0,0 0 0,0 0 16,-21-21-16,22 20 0,-1 1 0,0 0 15,0 0-15,0 0 0,0 0 16,1 21-16,-1 0 0,0 0 16,0 21-1,-21 0-15,21 0 0,-21 0 16,0 0-16,0 1 0,0-1 15,21 21-15,1-21 0,-22 0 16,21 1-16,0-1 0,21 0 0,-21-21 16,1 21-16,20 0 0,-21-21 15,21 0-15,-20 0 0,20 0 0,-21 0 16,0 0-16,43 0 0,-43 0 16,0-21-16,0 21 0,0-21 15,1 0-15,-1-22 0,0 22 0,0 0 16,0-21-16,0 21 15,1-22-15,-1 1 0,21 21 0,-21-22 16,22 1-16,-1 21 0,-21-21 0,21 20 16,1 1-16,-22 21 0,0 0 15,21 0-15,-20 0 0,-1 0 16,0 21-16,-21 1 16,0-1-16,0 0 0,0 0 0,0 21 15,0-20-15,0-1 0,0 0 16,0 0-16,21 0 0,-21 0 0,21 1 15,-21-1 1,21-42 15,-21-1-15,0 1-16,0 0 16,0 0-16,0 0 0,0 0 0,0-1 15,-21 1-15,0 0 0,21 0 16,-21 0-16,0 0 0,0 21 0,-22-22 15,22 22-15,0 0 16,0 0-16,-22 22 0,22-22 0,-21 21 16,21 21-16,-22-21 0,1 0 15,21 22-15,-21-22 0,20 21 0,-20-21 16,21 22-16,0-1 0,0-21 16,-1 43-16,22-22 0,0-21 15,0 0-15,0 1 0,0-1 0,0 0 16,22 0-16,20-21 15,-21 0-15,0 0 0,0 0 0,22 0 16,-22 0-16,21 0 0,1-21 16,-1 0-16,-21 21 0,21-21 0,1-1 15,-22-20-15,0 21 0,0 0 16,0 0-16,1-22 0,-1 22 16,0 0-16,-21 0 0,0-22 0,21 22 15,-21 0-15,21 21 0,-21-21 0,-21 21 47,21 21-47,-21 0 0,0 0 16,0 22-16,21-22 0,-22 21 0,1 1 15,0-1-15,21 0 16,-21 22-16,21-1 0,0-20 0,0 20 16,0 64-16,-21-63 0,21-1 15,0 22-15,0-22 0,-21 22 16,21-22-16,0 22 0,0 0 0,0-22 15,0 22-15,0 0 0,0-22 0,0 22 16,-22-22-16,22 22 0,0-22 16,0 22-16,-21-21 0,21-1 0,0 1 15,0-1-15,0 1 0,-21-22 16,21 21-16,-21-20 0,21-22 0,-21 21 16,0-21-16,21 1 0,-22-1 0,1 0 15,0-21-15,0 0 0,0 0 16,0-21-16,-1 0 15,22-1-15,-21 1 0,0 0 0,0-21 16,0-1-16,0 1 0,-1-21 0,1 20 16,-21-41-16,21 20 0,0-21 15,-1 1-15,1-1 0,21 0 0,0-20 16,0 20-16,0 0 0,0 1 16,64-86-16,-64 107 0,42-1 15,-21 1-15,0 20 0,1-20 16,-1 21-16,0 20 0,21-20 15,-21 0-15,1 21 0,-1-1 0,0 1 16,0-21-16,0 21 0,0 0 16,1-1-16,-1 1 0,-21 0 0,0 0 15,0 0-15,0-22 0</inkml:trace>
  <inkml:trace contextRef="#ctx0" brushRef="#br0" timeOffset="23623.53">21950 2773 0,'0'0'0,"-21"-21"0,-1 21 15,1 0 1,0-21-16,0 21 15,0 0 17,0 0-32,-1 0 0,1 0 15,-21 21-15</inkml:trace>
  <inkml:trace contextRef="#ctx0" brushRef="#br0" timeOffset="24913.57">1841 4657 0,'0'0'0,"0"-21"0,0-22 16,0 22-1,0 0-15,0 0 0,0 0 16,0-1-16,0 44 31,0 20-15,0-21-16,0 21 0,0 22 15,0-22-15,0 22 0,0 20 16,0-20-16,0 21 0,0-22 16,0 1-16,0 20 0,0-20 0,0-22 15,-21 22-15,0-22 0,21 0 16,-21 1-16,21-1 0,0-21 0,0 0 15,-21 0-15,21 1 0,-21-22 16,-1 0-16,1-22 31,21 1-31,0 0 0,0 0 16,0-21-16,0 20 0,0-20 0,0 21 16,0-21-16,0-1 15,21-20-15,-21 20 0,22 1 0,-1 0 16,21-1-16,-21 1 0,0 21 15,22-21-15,-22 20 0,21 22 0,1 0 16,-22 0-16,21 0 0,0 22 16,1-1-16,-22 0 0,21 0 0,-21 0 15,1 22-15,-1-22 0,0 21 16,-21-21-16,0 22 0,0-22 0,0 0 16,0 21-16,-21-21 0,-22 22 15,22-22-15,0 0 0,-21 21 16,21-20-16,-1-1 0,-20 0 0,21 0 15,-21-21-15,20 21 0,1 0 16,-21-21-16,21 0 0,0 0 16,-1 0-16,1 0 0,21-21 47,21 0-47,1 21 0,-1-21 15</inkml:trace>
  <inkml:trace contextRef="#ctx0" brushRef="#br0" timeOffset="25389.67">2667 5017 0,'0'0'0,"0"-22"0,0 1 16,0 0-16,-21 21 15,0 0 1,-1 0-16,1 0 0,21 21 15,-21 22-15,0-22 0,0 0 0,0 21 16,-1 1-16,1-1 0,0 0 16,0 1-16,0-1 0,21 0 0,-21 1 15,21-22-15,0 21 0,0 0 16,0-20-16,0-1 0,42 0 0,-21 0 16,0-21-16,0 0 15,22 0-15,-22 0 0,21 0 0,-21 0 16,22 0-16,-22 0 0,21-21 15,-21 0-15,22 0 0,-22-1 0,0 1 16,0 0-16,0 0 0,1-21 16,-1 20-16,-21-20 0,0 0 0,0 21 15,0-22-15,0 1 0,0 0 16,-21-1-16,-1 1 0,1 21 0,0-22 16,0 22-16,0 0 0,0 21 15,-22 0-15,22 0 0,0 0 0,-21 21 16,20 0-16,1 1 15,0-22-15,0 42 0,0-21 0,21 0 16,0 0-16,0 1 0,0-1 16,21 0-16,0 0 0,0-21 15,0 0-15,22 0 0,-22 0 16,21 0-16</inkml:trace>
  <inkml:trace contextRef="#ctx0" brushRef="#br0" timeOffset="25681.5">3429 4593 0,'0'-21'0,"0"42"0,-21-42 31,0 42-15,-1 0-16,22 1 0,0 20 15,0 0-15,-21 1 0,21-1 0,-21 21 16,21 1-16,0-22 0,0 22 15,0-1-15,-21-20 0,21 20 0,-21-21 16,21 22-16,-21-22 0,21-21 16,0 22-16,0-1 0,0-21 15,0 0-15,0 1 0,-22-22 0,22 21 16,0-42 15,0-1-31,22 1 0,-1 0 16,-21 0-16</inkml:trace>
  <inkml:trace contextRef="#ctx0" brushRef="#br0" timeOffset="26198.2">3831 4487 0,'0'22'16,"0"-1"-1,-21 21-15,21 0 0,-21 1 16,21-1-16,-21 22 0,21-22 0,0 21 16,0 1-16,-22-1 0,1 1 15,21-1-15,-21-20 0,21 20 0,0-20 16,0-1-16,-21 0 0,21-21 0,-21 22 16,21-22-16,0 0 0,-21 0 15,21 0-15,0-42 47,0 0-47,0 0 0,0 0 16,0 0-16,21-1 0,0-20 15,0 0-15,0 21 0,22-22 0,-22 1 16,0 0-16,21 20 0,-21-20 16,22 21-16,-1 0 0,-21 21 0,0 0 15,22 0-15,-22 0 0,0 0 16,0 21-16,-21 0 0,21 21 0,-21-20 15,22-1-15,-22 21 0,0-21 16,0 22-16,0-22 0,0 21 0,0-21 16,0 0-16,0 22 0,0-22 0,-22 0 15,22 0-15,-21 0 0,21 1 16,-21-22 15,0-22-15,21 1-16,0 0 0,0 0 15</inkml:trace>
  <inkml:trace contextRef="#ctx0" brushRef="#br0" timeOffset="26458.35">3111 5038 0,'0'0'0,"22"0"16,-1 0 0,0 0-16,21-21 0,-21 21 0,22-22 15,-1 1-15,0 21 0,22-21 16,-22 21-16,1-21 0,20 21 0,-21 0 16,1-21-16,-1 21 0,-21 0 15,22 0-15,-22 0 0,0 0 0</inkml:trace>
  <inkml:trace contextRef="#ctx0" brushRef="#br0" timeOffset="27309.47">5821 5482 0,'0'-21'31,"0"0"-31,0 0 0,0 0 16,21-1-16,0 1 15,0 0-15,-21 0 0,21 0 0,1 0 16,-22-1-16,0 1 0,0 0 15,0-21-15,0 21 0,0-1 0,0 1 16,-22 0-16,1-21 0,0 21 16,0-1-16,-21 22 0,-1-21 15,22 21-15,-21 0 0,-1 0 0,1 0 16,0 21-16,-1 1 0,22 20 16,-21-21-16,0 21 0,20 1 0,1-1 15,-21 0-15,42 1 0,0-1 16,-21 0-16,21 1 0,0-1 0,0 0 15,0-20-15,21 20 0,0-21 16,0 0-16,0 0 0,1-21 0,-1 22 16,0-22-16,0 0 0,0 0 15,22 0-15,-22 0 0,0-22 16,21 22-16,1-21 0,-22 0 0,21-21 16,-21 21-16,22-1 0,-1-20 15,-21 21-15,21-21 0,-20-1 0,20 1 16,-21 0-16,0-1 0,0-20 15,1 20-15,-1-20 0,0-1 0,0 1 16,-21-1-16,0 1 0,21-1 0,-21 22 16,0-21-16,0 20 0,0 1 15,0 0-15,0 20 0,0 1 0,0 0 16,0 42 0,-21 0-16,21 22 15,0-22-15,0 21 0,-21 22 16,21-1-16,0 1 0,-21-1 15,21 22-15,-21-22 0,21 1 0,0-1 16,0 1-16,0-1 0,0-20 16,0-1-16,0 0 0,0 1 0,0-22 15,21 21-15,0-21 0,0-21 16,0 22-16,0-1 0,1-21 16,-1 0-16,0 0 0,0 0 0,0-21 15,0-1-15,1 1 16</inkml:trace>
  <inkml:trace contextRef="#ctx0" brushRef="#br0" timeOffset="27726.23">6477 5207 0,'0'0'0,"-21"21"0,42-21 31,0 0-15,0 0-16,0 0 0,1-21 0,-1 21 16,21-21-16,-21 0 15,0 0-15,1 21 0,20-22 0,-21 1 16,0 0-16,0 0 0,1 0 0,-1 0 16,0 21-16,-21-22 0,0 1 15,0 0-15,0 0 0,-21 21 16,0 0-16,-22 0 15,22 0-15,0 21 0,0 0 0,-22 22 16,22-22-16,0 21 0,0-21 16,0 22-16,0-1 0,-1 0 0,22 1 15,0-22-15,0 21 0,0 0 0,0-20 16,0-1-16,0 21 16,0-21-16,22-21 0,-1 21 0,0 1 15,21-22-15,-21 0 0,1 0 16,-1 0-16,21 0 0,-21 0 0,22 0 15,-22 0-15,21-22 0,-21 22 0,22-21 16,-22 0-16,21 21 0,-21-21 16</inkml:trace>
  <inkml:trace contextRef="#ctx0" brushRef="#br0" timeOffset="28293.21">7451 5080 0,'0'0'0,"0"-21"0,0-21 16,0 20-16,0 1 15,-22 21-15,1 0 16,0 0-16,0 0 16,0 21-16,0 22 0,-1-22 15,22 0-15,-21 21 0,0-20 0,0 20 16,21-21-16,0 21 0,-21 1 16,21-22-16,0 21 0,0-21 0,0 22 15,0-22-15,0 0 0,0 21 16,0-20-16,21-1 0,0-21 0,0 21 15,0 0-15,22-21 0,-22 0 16,21 0-16,-21 0 0,22 0 0,-22 0 16,21-21-16,1 0 0,-1 0 15,0-1-15,1 1 0,-22 0 0,21-21 16,0 21-16,1-22 0,-1 1 16,-21 0-16,22-1 0,-22-20 0,0-1 15,0 22-15,0-22 0,0 1 16,-21-1-16,0 1 0,22 21 0,-22-22 15,21 22-15,-21-1 0,0 1 0,0 21 16,0 0-16,0 0 0,0-1 16,0 44-1,0-1-15,0 21 0,0-21 16,-21 22-16,-1-1 0,22 21 16,-21-20-16,0 20 0,21 1 0,0-1 15,-21-20-15,21 20 0,0 1 16,0-22-16,0 0 0,0 1 0,0-1 15,0 0-15,0 1 0,0-22 16,0 21-16,0-21 0,0 0 0,21 1 16,-21-1-16,21-21 0,-21 21 0,21-21 15,1 0-15,-1 0 0,0 0 16,0 0-16,0-21 0,22 21 16,-22-21-16,0-1 0,0 1 0,21 0 15</inkml:trace>
  <inkml:trace contextRef="#ctx0" brushRef="#br0" timeOffset="29028.81">8699 5080 0,'0'0'15,"0"-21"-15,0 0 0,0 0 0,-21-1 16,0 1-16,0 21 0,0 0 16,0 0-16,-1 0 0,1 0 0,0 21 15,0-21-15,0 22 16,0-1-16,-1 21 0,22-21 0,-21 0 15,0 22-15,21-22 0,-21 21 16,21 1-16,0-22 0,0 21 16,0-21-16,-21 0 0,21 1 0,0-1 0,0 0 15,0 0-15,0 0 0,0 0 16,21-21-16,0 0 16,0 0-16,0 0 15,1 0-15,-1-21 0,0 21 16,0-21-16,0 0 0,0 0 0,1 0 15,-22-1-15,21 1 0,0-21 0,0 21 16,0 0-16,-21-22 0,0 1 16,21 21-16,-21-22 0,22 22 15,-22 0-15,0 0 0,0 0 0,0 0 0,0 42 47,0 0-47,0 0 0,0 0 0,0 0 16,0 22-16,0-22 0,0 0 15,0 0-15,0 22 0,-22-22 0,22 0 16,0 0-16,0 0 0,0 0 16,0 1-16,0-1 0,0 0 15,22-21-15,-1 0 0,0 0 0,0 0 16,0 0-16,0 0 0,22 0 16,-22 0-16,21-21 0,-21 0 0,1 21 15,20-22-15,-21 1 0,21 0 0,-20 0 16,-1 0-16,0 0 0,0-22 15,-21 22-15,0 0 0,21-21 16,-21 20-16,0 1 0,0 0 0,0 0 16,0 0-16,-21 42 31,21 0-31,0 0 0,0 0 16,0 22-16,0-22 0,0 0 15,0 0-15,0 0 0,0 1 0,0 20 16,0-21-16,0 0 0,0 0 0,0 1 15,0-1-15,0 0 16,0 0-16,0 0 0</inkml:trace>
  <inkml:trace contextRef="#ctx0" brushRef="#br0" timeOffset="31222.11">9652 5398 0,'21'0'0,"-42"0"0,63-22 0,-21 22 16,1-21-16,-1 0 0,0 21 15,0-21-15,0 21 0,0-21 0,1 0 16,-22-1-16,21 1 0,0 0 16,-21-21-16,0 21 0,0-1 15,0 1-15,0 0 0,0-21 16,-21 21-16,0-22 0,-1 22 0,-20 0 15,21 0-15,0 21 0,0 0 0,-22 0 16,22 0-16,-21 0 0,21 21 16,-1 0-16,-20 21 0,21-20 15,0 20-15,0 0 0,-1 1 0,22-1 16,0 0-16,-21 1 0,21-1 16,0-21-16,-21 21 0,21 1 0,0-22 15,0 0-15,0 0 0,0 0 16,0 1-16,21-1 0,0-21 0,1 0 15,-1 0-15,0 0 16,0 0-16,0-21 0,0 21 0,22-22 16,-22 1-16,0 0 0,21 0 0,-20-21 15,-1 20-15,0 1 0,21-21 16,-21 21-16,1-22 0,-22 22 16,0-21-16,21 21 0,-21-22 0,0 22 15,0 0-15,0 0 16,0 42-1,0 0-15,0 0 16,0 1-16,0-1 0,0 0 0,0 21 16,0-21-16,0 1 0,0 20 0,0-21 15,0 0-15,0 0 0,21 1 16,0-1-16,-21 0 0,21 0 0,0 0 16,1-21-16,-1 0 0,0 0 0,21 0 15,-21 0-15,1 0 0,-1 0 16,21 0-16,-21-21 0,22 21 15,-22-21-15,0 0 0,21 0 0,-21-1 16,1-20-16,-1 21 0,0-21 16,0 20-16,0-20 0,0-21 0,1 20 15,-1-20-15,0-1 0,-21 1 16,0 20-16,21-20 0,-21-1 0,21 1 16,-21 21-16,0-22 0,0 22 0,0-1 15,0 1-15,0 0 0,0 21 16,0-1-16,0 44 15,0-1 1,0 21-16,0 0 0,-21 1 0,21-1 16,0 0-16,-21 22 15,21-1-15,0 1 0,-21-1 0,21 1 16,0-1-16,0-20 0,0 20 0,-21 1 16,21-22-16,0 0 0,0 1 15,0-1-15,0 0 0,0-20 0,0-1 16,0 0-16,21 0 0,0 0 0,0 0 15,0-21-15,0 0 16,1 0-16,-1 0 0,0 0 0,21 0 16,-21-21-16,1 0 0,20 0 0,-21 0 15,0 0-15,22-1 0,-22-20 16,0 21-16,42-43 0,-41 22 16,-22 21-16,21-21 0,-21-1 15,21 22-15,-21 0 0,0 0 16,0 0-16,0-1 0,0 44 31,0-1-31,0 0 16,0 0-16,0 21 0,0-20 0,0-1 15,-21 21-15,21-21 0,0 22 16,0-22-16,0 0 0,0 21 0,0-21 16,0 1-16,0-1 0,0 0 15,21 0-15,0-21 16,0 0-16,0 0 0,1 0 0,-1 0 15,0 0-15,0 0 0,0 0 16,0-21-16,1 0 0,-1 0 16,0 21-16,21-22 0,-21-20 0,1 21 15,-1 0-15,0 0 0,-21-22 0,21 22 16,-21 0-16,21-21 0,-21 20 16,0 1-16,0 0 0,0 0 0,0 42 31,0 0-16,0 0-15,0 1 0,0-1 0,0 0 16,0 21-16,0-21 16,0 1-16,0-1 0,0 0 0,0 0 15,0 0-15,0 0 0,0 1 0,0-1 16,21 0-16,1 0 16,-1-21-16,0 0 0,0 0 15,0 0-15,0 0 0,1 0 16,-1-21-16,-21 0 15,21 21-15,-21-21 0,21-1 0,-21 1 16,0 0-16,0 0 16,0 0-16,0-22 0,0 22 0,0 0 15,-21 0-15,0 0 0,0 0 0,-1-1 16,1 22-16,0-21 0,0 21 16,0 0-16,0 0 15,-1 0-15,44 0 47,-1 0-47,0 0 0,0 0 16,0-21-16,0 21 0,22-21 0,-22 21 15,21 0-15,1-21 0,-1 21 0,0 0 16,-21 0-16,22 0 0,-1 0 16,-21 0-16,0 0 0,22 0 0,-22 21 15,0 0-15,0-21 0,-21 21 0,21 0 16,-21 1-16,22 20 0,-22-21 15,0 0-15,0 0 0,0 1 16,0-1-16,0 0 0,0 0 0,0 0 16,0 0-16,0 1 0,0-1 15,0 0-15,0 0 0,0 0 0,0 0 16,-22 1-16,1-1 16,0-21 15,21-21-16,0-1-15,0 1 0,0 0 16,0 0-16,0 0 0,0 0 0,0-22 16,21 22-16,0-21 0,1-1 15,-1 1-15,0 0 0,0-1 16,21 1-16,1 0 0,-22-1 0,21 22 16,1 0-16,-1 0 0,-21 0 15,21 21-15,-20 0 0,20 0 0,-21 21 16,0 0-16,0 0 0,-21 22 0,0-22 15,22 0-15,-22 21 0,0-21 16,0 22-16,0-22 0,0 21 0,0-21 16,0 22-16,-22-1 15,22-21-15,0 0 0,-21 1 0,21-1 16,-21 0-16,21 0 0,-21 0 16,21 0-16,-21-21 31,0-21-16,21 0-15,0 0 16,0 0-16,0 0 0</inkml:trace>
  <inkml:trace contextRef="#ctx0" brushRef="#br0" timeOffset="31453.94">12150 4551 0,'0'0'0,"-43"-42"15,22 42 1,21-22-16,-21 22 0,0 0 16,0 0 46,-1 0-62,1 0 16,0 0-16,0 0 0,0 0 15,0 0-15,-1 0 0</inkml:trace>
  <inkml:trace contextRef="#ctx0" brushRef="#br0" timeOffset="31721.63">10626 4784 0,'0'0'0,"-43"0"0,22 21 15,0-21-15,0 0 0,21 21 16,42-21 0,-21 0-16,22 0 15,-22 0-15,21 0 0,0 0 16,22-21-16,-22 21 0,22 0 0,-22-21 16,22 21-16,-22 0 0,0-21 15,1 21-15,-1 0 0,0 0 16,-21 0-16,1 0 0,-1 0 0,0 0 15,0 0-15</inkml:trace>
  <inkml:trace contextRef="#ctx0" brushRef="#br0" timeOffset="32697.82">14012 5144 0,'0'0'0,"21"0"0,1-22 0,-1 22 15,0-21-15,0 0 0,0 0 16,0 0-16,1 0 0,-1-1 15,-21 1-15,0 0 0,21 0 16,-21-43-16,0 43 0,0-21 16,0 21-16,-21 0 0,0-22 0,-1 22 15,1 0-15,-21 0 0,21 21 16,-22 0-16,-20 0 16,42 0-16,-22 0 0,22 21 0,-21 0 15,21 0-15,0 22 0,-1-22 16,1 21-16,0 0 0,21 1 0,-21-1 15,21 0-15,0-20 0,0 20 16,0-21-16,0 0 0,21 0 0,0 1 16,0-1-16,1-21 0,-1 0 15,21 21-15,-21-21 0,22 0 0,20 0 16,-42 0-16,0 0 0,22 0 16,-22 0-16,-21-21 15,21 21-15,-42 0 16,0 0-16,0 0 15,-1 0-15,-20 0 0,0 21 16,21 0-16,-22 0 0,1 0 0,21 1 16,-22-1-16,1 21 0,21-21 15,-21 0-15,20 22 0,1-22 0,0 0 16,0 0-16,21 0 0,0 1 0,0-1 16,0 0-16,0 0 15,21-21-15,0 0 0,0 0 16,1 0-16,-1 0 0,21 0 15,-21-21-15,22 0 0,-22 21 16,21-21-16,-21-1 0,22 1 0,-1 0 0,-21 0 16,0 21-16,22-21 0,-22 0 15,0-1-15,0 1 0,0 0 16,0 0-16,-21 42 31,0 0-31,-21 0 0,0 1 16,21 20-16,-21-21 0,0 21 0,0-20 15,-1 20-15,1 0 0,21 1 16,-21 20-16,0-21 0,0 1 0,0-1 16,21 0-16,-22 1 0,1-1 0,21 0 15,0 1-15,0-22 0,-21 0 16,21 0-16,0 0 0,0 1 0,0-44 47,0 1-47,0 0 0,21 0 15,0 0-15</inkml:trace>
  <inkml:trace contextRef="#ctx0" brushRef="#br0" timeOffset="36655.05">16150 5228 0,'0'21'15,"21"-21"17,-21-21-17,21 21-15,1-21 0,-1 0 16,0 0-16,0 0 0,-21-1 16,0 1-16,21 0 0,-21 0 15,0 0-15,0 0 0,0-1 0,0-20 16,-21 21-16,0 0 0,0 0 15,0-1-15,-22 1 0,22 0 0,0 0 16,-21 21-16,-1 0 0,22 0 16,-21 0-16,-1 21 0,22-21 0,-21 21 15,21 22-15,-22-22 0,22 21 0,0 0 16,0 1-16,0 20 0,21-20 16,0-1-16,0 0 0,0 1 0,0-1 15,0 0-15,0-21 16,0 1-16,21 20 0,0-21 0,0-21 15,0 21-15,1-21 0,-1 0 0,0 0 16,21 0-16,-21 0 0,22 0 16,-22-21-16,21 0 0,-21 0 0,22 0 15,-1-1-15,-21-20 0,22 0 0,-1 21 16,0-22-16,-21-20 0,22 20 16,-22-20-16,21-1 0,-21 1 0,22-1 15,-22 1-15,0-1 0,0 1 16,0-1-16,1 1 0,-1 21 15,-21-1-15,0-20 0,0 42 0,0-22 16,0 22-16,0 0 0,-21 63 31,21-21-31,-22 22 16,1-1-16,0 0 0,21 22 0,-21-1 16,0 1-16,0-1 0,21 1 15,0 21-15,-22-22 0,22 1 0,-21-1 16,21 1-16,0-22 0,0 21 0,0-20 15,0-22-15,21 21 0,1-21 16,-1 22-16,0-22 0,0 0 0,0-21 16,0 0-16,22 21 0,-22-21 15,0 0-15,0 0 0,22-21 16,-22 0-16,21 21 0,-21-21 0,0 0 16,22-1-16,-22-20 0,21 21 15,-21 0-15,1-22 0,-1 1 0,0 0 16,0-1-16,0 1 0,-21 0 0,0-1 15,0 1-15,0 21 0,0-21 16,0 20-16,0 1 0,-21 21 16,0 0-16,0 0 0,0 21 15,-1 1-15,1 20 0,0-21 16,0 21-16,0 1 0,0-22 16,21 21-16,0 1 0,0-1 15,0 0-15,0-21 0,0 22 0,0-22 16,0 0-16,21 21 0,0-42 15,0 22-15,0-1 0,22-21 0,-22 0 16,21 0-16,0 0 0,1 0 0,-1 0 16,0 0-16,22 0 0,-22-21 15,1-1-15,20 1 0,-21 0 0,1 0 16,20-21-16,-20 20 0,-1-20 0,-21 0 16,21 21-16,-20-43 0,20 22 15,-21-1-15,-21-20 0,21 21 0,-21-22 16,0 22-16,0-1 0,0-20 15,0 21-15,0-1 0,0 22 16,0-21-16,0 21 0,0-1 0,0 1 16,0 42-1,0 1 1,0-1-16,-21 21 0,21 0 16,0 1-16,0 20 0,0-20 0,0 20 15,-21 1-15,21 20 0,0-20 16,-21-1-16,21 22 0,-21-22 0,21 1 15,0 21-15,-22-1 0,22-20 16,-21 20-16,0 1 0,21-21 0,-21 20 16,0 1-16,0-22 0,21 22 0,-22-21 15,1 20-15,0 1 0,21-22 16,-21 22-16,21-21 0,-21 20 16,21-20-16,0-1 0,0-20 0,0 20 15,0-21-15,0-20 0,0 20 0,0-21 16,0 0-16,21 0 0,0-21 0,0 0 15,0 0-15,22 0 16,-22-21-16,0 0 0,21 0 0,-20-21 16,20 20-16,-21-20 0,21 0 0,-20-1 15,20 1-15,21-64 0,-41 43 16,-1-1-16,0 1 0,0-1 16,-21-20-16,21 20 0,-21 1 15,0-1-15,0 1 0,-21-22 0,0 21 16,0 1-16,-22-1 0,22 22 15,-21 0-15,0-1 0,-22-20 16,22 42-16,-1 21 0,22 0 16,-21-21-16,21 21 0,0 0 0,-1 0 15,44 0 17,-1 0-32,21 0 0,-21-22 15,0 22-15,22-21 0,-22 0 16,21 0-16,1 0 0,-1 0 0,0-1 15,1 1-15,20 0 0,-21-21 16,1 21-16,-1-22 0,0 22 0,-20-21 16,20 21-16,-21-22 0,0 22 15,0-21-15,-21 21 0,0-1 0,0 1 16,0 0-16,-21 42 31,21 0-31,-21 1 16,21-1-16,-21 21 0,21-21 15,0 0-15,0 22 0,0-22 0,0 21 16,0-21-16,0 1 0,21-1 16,0 21-16,0-42 0,1 21 15,20 0-15,-21 1 0,0-22 0,0 0 0,22 0 16,-22 0-16,21 0 16,-21 0-16,22 0 0,-22-22 0,21 1 15,-21 0-15,1 21 0,-1-21 0,0-21 16,0 20-16,0 1 0,0-21 15,-21 21-15,0-22 0,0 1 0,0 21 16,22 0-16,-22 0 0,0-1 16,0 1-16,0 42 15,0 1 1,0-1-16,0 0 0,0 0 16,0 21-16,-22-20 0,22 20 15,-21-21-15,21 0 0,0 0 0,0 22 16,-21-22-16,21 0 0,-21 0 15,0 0-15,21 1 0,0-44 47,0 1-47,0 0 16,21 0-16,0 0 0,0 0 16,-21-1-16,21-20 0,1 21 0,-1-21 15,0 20-15,0 1 0,0-21 0,0 21 16,-21 0-16,22-1 0,20 1 15,-21 21-15,0 0 0,0 0 16,1 0-16,-1 21 16,0 1-16,-21-1 0,0 21 0,0-21 15,0 0-15,21 1 0,-21 20 0,0-21 16,0 0-16,21 0 0,-21 1 16,0-1-16,0 0 0,21 0 0,1 0 15,-22 0-15,21-21 0,0 22 0,0-22 16,0 0-16,22 0 15,-22 0-15,0 0 0,0 0 0,0-22 16,22 22-16,-22-21 0,21 0 16,-21 0-16,0 0 0,1 0 0,20-1 15,-21 1-15,0-21 0,0 21 16,-21-22-16,22 22 0,-1-21 0,-21 21 16,0 0-16,0-1 0,0 1 15,0 0-15,0 42 31,0 0-31,-21 22 0,21-22 16,-22 0-16,1 0 0,21 22 0,0-22 16,0 21-16,-21-21 0,21 0 15,0 1-15,0-1 0,0 0 0,0 0 16,0 0-16,0 0 0,0 1 16,21-1-16,0-21 15,1 0-15,-1 0 0,0 0 0,0 0 16,21 0-16,-20 0 0,-1-21 0,0 21 15,0-22-15,0 1 0,0 0 16,1 0-16,-1-21 0,0 20 0,0-20 16,0 0-16,0-1 0,1-20 15,-1 21-15,-21-22 0,21 1 0,0-1 16,-21 22-16,0-22 0,21 22 0,-21-22 16,21 22-16,-21 0 0,0-1 15,0 22-15,0 0 0,0 0 0,0 0 16,0 0-16,-21 42 31,21 0-31,0 0 0,0 0 0,-21 22 16,21-22-16,-21 21 0,21 0 15,-21 1-15,21 20 0,-21-20 0,21 20 16,0-21-16,0 22 0,-22-1 0,22-20 16,0-1-16,0 43 15,0-43-15,0 0 0,0-20 0,0 20 16,0-21-16,0 0 0,22 0 15,-22 1-15,21-22 0,0 0 0,-21 21 16,21-21-16,0 0 0,0 0 0,22 0 16,-22 0-16,0-21 0,0-1 15,22 22-15,-22-21 0,0-21 16,0 21-16,0 0 0,22-22 0,-22 22 16,0-21-16,0-1 0,0 22 15,0-21-15,-21 21 0,22 0 0,-22-22 16,21 43-16,-21-21 0,0 42 31,0 0-31,0 1 16,0-1-16,-21 0 0,21 0 0,0 21 15,-22-20-15,22-1 0,0 0 16,0 0-16,0 0 0,0 0 0,0 1 16,0-1-16,22 0 15,-1-21-15,0 21 16,0-21-16,21 0 0,-20 0 0,-1 0 15,21 0-15,-21 0 0,0 0 16,22-21-16,-22 21 0,0-21 0,0 0 16,22-1-16,-22 1 0,0 0 0,0-21 15,0 21-15,-21-22 0,21 22 16,-21-21-16,22 21 0,-22-1 16,0 1-16,0 0 0,0 42 31,0 0-31,-22 1 15,22 20-15,-21-21 16,21 0-16,0 22 0,0-22 0,0 0 16,0 0-16,-21 21 0,21-20 0,0-1 15,0 0-15,0 0 16,0 0-16,21-21 0,-21 21 0,21-21 16,1 0-16,-1 0 0,0 0 0,0 0 15,0 0-15,0 0 0,1 0 16,-1 0-16,0 0 0,0-21 15,-21 0-15,0 0 0,0 0 16,0-22-16,0 22 16,0 0-16,0 0 0,0-21 0,0 20 15,-21 1-15,21 0 0,-21 0 0,0 0 16,-1 0-16,1-1 0,0 22 16,0 0-16,0 0 15,42 0 16,0-21-31,0 21 0,0 0 16,22 0-16,-22-21 0,21 21 16,1 0-16,-1-21 0,-21 21 0,21 0 15,-20 0-15,20 0 0,-21 0 16,21 0-16,-20 0 0,-1 0 16,0 21-16,0-21 0,-21 21 0,21 0 15,0 1-15,-21-1 16,0 0-16,0 0 0,0 0 0,0 0 15,0 1-15,0-1 0,0 0 0,0 0 16,0 0-16,0 0 0,0 1 16,0-1-16,0 0 0,0 0 0,0 0 15,0 0-15,-21 1 0,21-1 16,-21-21-16,21 21 0,0 0 31,0-42 0,0 0-31,0 0 0,0-1 16,0-20-16,0 21 0,21 0 16,0-22-16,1 22 0,-1-21 15,0 0-15,21-22 0,-21 22 0,22-1 16,-1 1-16,-21 0 0,22 21 16,-1-1-16,0 1 0,-21 0 15,22 21-15,-1 0 0,-21 0 0,0 21 16,1 0-16,-1 1 0,-21-1 15,21 21-15,-21 0 0,0-20 0,0 20 16,0 0-16,0 1 0,0-22 0,-21 21 16,0-21-16,-1 0 0,1 43 15,21-43-15,0 0 0,-21 0 16,21 1-16,0-1 16,0 0-16,0 0 15,21-21-15,0 0 16,1 0-16,-1 0 0,0 0 15,21 0-15,-21 0 0,1 0 0,-1 0 16,0-21-16,0 21 0,0-21 0,0 0 16,1 21-16,-1-22 15,0 1-15,0-21 0,0 21 0,-21 0 16,21-22-16,-21 1 0,22-22 0,-22 22 16,0 0-16</inkml:trace>
  <inkml:trace contextRef="#ctx0" brushRef="#br0" timeOffset="36936.9">21590 4445 0,'-21'0'0,"42"0"0,-63 0 0,20 0 15,1 0 1,0 0 62,0 0-78,0 0 16,0 0-16</inkml:trace>
  <inkml:trace contextRef="#ctx0" brushRef="#br0" timeOffset="37223.37">20193 4636 0,'0'0'0,"-21"0"0,42 0 31,0 0-15,21-22-16,-20 22 0,-1 0 0,21 0 15,-21-21-15,22 21 0,-1-21 16,-21 21-16,21 0 0,1 0 0,-22-21 16,21 21-16,-21 0 0,1 0 15,-1-21-15,0 21 0,0 0 16,-21-21-1,-21-1 1,0 22-16</inkml:trace>
  <inkml:trace contextRef="#ctx0" brushRef="#br0" timeOffset="37585.29">19621 4318 0,'0'0'0,"22"0"125,-22 21-94,-22-21-15</inkml:trace>
  <inkml:trace contextRef="#ctx0" brushRef="#br0" timeOffset="37913.1">19113 4445 0</inkml:trace>
  <inkml:trace contextRef="#ctx0" brushRef="#br0" timeOffset="41741.32">1714 6985 0,'0'21'31,"22"-21"-31,-22 21 16,21-21-16,-21 22 0,21-22 16,0 0-1,0 0-15,0 0 16,1 0-16,-1 0 15,0 0-15,21 0 0,-21-22 16,1 22-16,20-21 0,-21 21 0,0-21 16,22 0-16,-22 0 0,21 21 0,-21-21 15,0-1-15,22 1 0,-22 0 16,0 0-16,-21 0 0,0 0 0,21-1 16,-21 1-16,0 0 0,0 0 15,0-21-15,-21 42 0,21-22 16,-21 1-16,0 0 0,0 21 0,-1 0 15,-20 0-15,21 0 16,0 0-16,-22 21 0,22 0 0,-21 22 16,21-22-16,-22 21 0,1-21 15,21 22-15,-21-1 0,20 0 0,1-20 16,0 20-16,21 0 0,0 1 16,0-22-16,0 21 0,0-21 0,21 22 15,-21-22-15,21 0 0,1 0 16,-1 0-16,0 0 0,0 1 0,0-22 15,22 0-15,-22 21 0,0-21 16,0 0-16,0 0 0,22 0 0,-22 0 16,0 0-16,0 0 15,0-21-15,0-1 0,-21 1 16,22 21-16,-22-21 0,0 0 16,-22 0-1,1 21-15,0 0 0,0 0 16,0 0-16,0 0 0,-22 0 15,22 0-15,-21 0 0,21 0 0,-1 21 16,-20 0-16,21 0 0,0 0 16,0 1-16,-1 20 0,1-21 0,0 21 15,0-20-15,21 20 0,-21-21 16,21 21-16,0-20 0,0-1 16,0 0-16,0 0 0,0 0 15,0 0-15,21 1 0,0-1 0,0 0 16,0-21-16,-21 21 15,22-21-15,-1 0 0,0 0 0,0 0 16,0 0-16,0 0 0,1 0 16,-1 0-16,0 0 0,0 0 0,21-21 15</inkml:trace>
  <inkml:trace contextRef="#ctx0" brushRef="#br0" timeOffset="42565.85">2984 7176 0,'0'0'0,"0"-43"15,-21 22 1,0 21-16,0 0 0,0 0 16,0 0-16,-1 0 0,1 0 15,0 21-15,0 0 0,0 1 0,-22-1 16,22 21-16,0-21 0,0 22 15,0-1-15,0 0 0,-1-21 0,22 22 16,0-1-16,0-21 0,0 0 16,0 22-16,0-22 15,22 0-15,-1-21 0,0 0 16,0 0-16,0 0 0,22 0 16,-22-21-16,0 21 0,21-21 0,-21 0 15,1-1-15,20 1 0,-21 0 16,0-21-16,0 21 0,1-1 0,-1 1 15,-21 0-15,0 0 0,21 0 16,-21 0-16,0-1 0,0 1 16,0 42 15,0 1-15,0-1-16,0 0 15,0 0-15,0 21 0,0-20 0,0 20 16,0 0-16,0-21 0,0 22 15,0-1-15,0 0 0,0 1 0,0 20 16,0-20-16,0 20 0,0-21 16,21 22-16,-21-1 0,0 1 0,21-1 15,-21 1-15,0-1 0,0 1 0,0-1 16,0 1-16,0-1 0,0-20 16,0 20-16,0-20 0,0-1 0,0 0 15,0 1-15,0-1 0,0 0 16,0-21-16,0 22 0,0-22 0,0 0 15,0 0-15,-21 22 0,0-22 16,0-21-16,0 21 0,-1 0 16,-20 0-16,21-21 0,-21 0 0,20 21 15,-20-21-15,-21 0 0,20 0 0,1 0 16,0-21-16,-22 0 0,22 0 16,-1-21-16,1-1 0,0 1 0,21 0 15,-22-1-15,22-20 0,0-1 16,0 1-16,0-1 0,-1 1 0,22-1 15,0 1-15,0-1 0,0 1 16,0-1-16,0 22 0,0-22 0,22 22 16,-22 0-16,21-1 15,0 1-15,0 0 0,0 21 0,22-22 16,-22 22-16,21 0 0,-21 0 16,22 0-16,-22-1 0,21 1 0,-21 0 15,22 0-15,-22 21 0,0-21 0,0 21 16,0-21-16,22-1 0</inkml:trace>
  <inkml:trace contextRef="#ctx0" brushRef="#br0" timeOffset="42937.3">3535 7239 0,'0'21'16,"0"0"0,0 1-1,21-22 1,0 0-16,0 0 0,0 0 16,-21-22-16,22 1 15,-1 0-15,-21 0 16,0 0-16,0 0 15,-21 21 1,-1 0-16,1 0 16,0 0-16,0 0 15,0 21-15,21 0 16,0 0-16,0 0 16,0 0-16,0 1 15,0-1 1</inkml:trace>
  <inkml:trace contextRef="#ctx0" brushRef="#br0" timeOffset="43237.13">3535 7662 0,'0'0'0,"0"22"0,21-1 15,0-21 1,0 0-16,0 0 15,1 0 1,-22-21-16,0-1 16,0 1-16,0 0 15,-22 21 17,1 0-17,0 0 1,21 21-16,0 0 15</inkml:trace>
  <inkml:trace contextRef="#ctx0" brushRef="#br0" timeOffset="43873.77">6096 6922 0,'0'0'0,"21"-43"16,-21 22-16,0 0 0,-21 42 47,21 0-47,-21 22 15,21-1-15,0-21 0,-21 43 16,21-22-16,-22 21 0,22 1 15,0-1-15,0 1 0,-21 21 0,21-22 16,-21 22-16,21-22 0,-21 22 16,21 0-16,-21-22 0,0 22 0,-1-1 15,22 1-15,-21 0 0,21-22 0,-21 22 16,21-22-16,-21 1 0,21-1 16,-21 1-16,21-1 0,-21-20 0,21-1 15,0-21-15,0 22 0,0-22 0,0-42 47,0-1-47,0-20 0,0 21 0,0-21 16,0-1-16,0 1 0,0-22 0,0 1 15,0-1-15</inkml:trace>
  <inkml:trace contextRef="#ctx0" brushRef="#br0" timeOffset="44238.6">5842 7176 0,'0'0'16,"0"-43"-16,0 22 0,0 0 0,0-21 16,0 20-16,0 1 0,0 0 15,0 0-15,21 0 0,21 0 0,-20-22 16,20 22-16,0 21 0,1-21 16,-1 0-16,0 21 0,1 0 0,-1 0 15,21 0-15,-20 21 0,-1 0 0,22 0 16,-22 0-16,0 22 0,1-22 15,-22 21-15,0 1 0,-21-1 0,0 0 16,0-21-16,0 22 0,-21-1 16,0 0-16,-1-20 0,-20 20 0,21-21 15,-21 21-15,-1-20 0,22-1 0,-21 0 16,-1 0-16,22 0 16,0-21-16,-21 0 0,21 0 0,-1 0 0,1 0 15,0 0 1,21-21-1,0 0-15,21 0 16,0 21-16,-21-21 0,22-1 0,20 22 16,-21-21-16</inkml:trace>
  <inkml:trace contextRef="#ctx0" brushRef="#br0" timeOffset="44742.72">6752 7027 0,'0'0'0,"21"0"16,-21-21-16,21 0 0,1 21 15,-22-21-15,0 42 32,0 0-17,0 0-15,0 22 0,0-22 0,0 21 16,0 1-16,0-22 0,0 21 0,0 0 16,0 1-16,0-1 0,0-21 15,0 22-15,0-22 0,0 21 0,0-21 16,0 0-16,0 1 0,21-22 15,0 0 1,0 0-16,0 0 0,0 0 16,1-22-16,-1 1 0,0 0 0,21-21 15,-21 21-15,1-22 0,20 22 16,-21-21-16,0-1 0,0 1 0,1 21 16,-1-21-16,0-1 0,0 22 15,-21-21-15,0 21 0,0-1 0,0 1 16,21 0-16,-21 42 31,0 0-31,-21 1 0,21-1 0,0 0 16,0 21-16,0 1 0,-21-22 0,21 21 15,0 0-15,-21 1 0,21-1 16,0 0-16,0-20 0,0 20 0,0-21 16,0 0-16,0 0 0,0 1 15,0-1-15,21-21 16,0 0-16,0 0 0,0 0 15,1 0-15,-1 0 0,0-21 16,0 21-16,0-22 0,22-20 0,-22 21 16,21 0-16,-21-22 0,22 1 0,-22 21 15</inkml:trace>
  <inkml:trace contextRef="#ctx0" brushRef="#br0" timeOffset="45286.92">7832 6752 0,'0'0'16,"0"-42"-16,0 0 0,0-1 0,0 22 0,0-21 15,0 21-15,-22 21 16,22 21 0,0 0-16,0 0 0,0 21 15,0 1-15,0-1 0,0 0 16,0 1-16,-21-1 0,21 0 0,0 22 16,-21-22-16,21 22 0,0-22 0,-21 0 15,21 1-15,-21-1 0,21 0 16,-21 1-16,21-22 0,0 21 0,0-21 15,0 1-15,0-1 0,0-42 47,0-1-47,0 1 0,0 0 0,21 0 16,-21 0-16,21-22 0,0 22 16,0-21-16,0 21 0,1-22 0,-22 22 15,42-21-15,-21 21 0,0 0 16,0-1-16,22 22 0,-22-21 0,0 21 15,0 0-15,22 0 0,-22 0 0,0 21 16,0-21-16,0 22 0,0-1 16,-21 0-16,22 0 0,-22 0 0,0 0 15,0 22-15,0-22 0,0 0 0,0 21 16,0-20-16,-22-1 16,22 0-16,-21 0 0,-21 0 0,21 0 0,0 1 15,-1-1-15,-20 0 0,21-21 16,0 21-16,-22-21 0,22 0 15,0 0-15,0 0 0,-21 0 0,20 0 16,1 0-16,0 0 0,0 0 16,0 0-16,21-21 15,0 0-15,0 0 16,21-1-16,0 1 0,0 0 16,0 0-16,22 0 0</inkml:trace>
  <inkml:trace contextRef="#ctx0" brushRef="#br0" timeOffset="46245.78">8551 6541 0,'0'0'0,"0"21"31,0 0-31,-21 0 0,0 21 16,21-20-16,-21 20 0,21 0 0,0 1 15,-21-1-15,21 21 0,-22-20 16,22-1-16,-21 0 0,21 1 0,0 20 16,0-20-16,0-1 0,0-21 15,0 21-15,0 1 0,0-22 16,0 0-16,0 0 0,21 0 0,1 1 16,-1-22-16,0 21 15,0-21-15,0 0 0,0 0 0,1 0 16,-1-21-16,0-1 0,21 22 0,-21-21 15,1 0-15,-1-21 0,0 21 16,0-1-16,0-20 0,0 21 0,1-21 16,-22 20-16,0 1 0,21 0 0,-21 0 15,0 0-15,0 0 16,0 42 15,0 0-15,0 0-16,0 0 0,0 0 0,0 1 15,0 20-15,0-21 0,0 0 0,0 0 16,0 1-16,0-1 0,0 0 16,21 0-16,0 0 0,0 0 15,0-21-15,1 0 0,-1 0 16,0 0-16,0 0 0,0 0 16,0-21-16,1 21 0,-1-21 0,0 0 15,0 0-15,0 0 0,0-1 0,1 1 16,-22 0-16,21-21 0,0 21 15,0-22-15,0 22 0,-21-21 16,21-1-16,1 22 0,-1 0 0,-21 0 16,21 0-16,-21 0 0,21 21 15,0 0 1,0 0-16,-21 21 16,0 0-1,0 0-15,0 0 16,22-21 15,-22-21-15,0 0-16,0 0 15,0 0 1,-22 21 0,1 0-1,0 21-15,0 0 16,21 0-16,0 0 15,-21 0-15,0 1 0,-1 20 0,22-21 16,0 21-16,-21-20 0,0 20 0,21-21 16,-21 21-16,21-20 0,0 20 15,0-21-15,0 0 0,0 0 0,0 1 16,21-22-16,0 21 0,0-21 0,1 0 16,-1 0-16,0 0 15,0 0-15,0 0 0,0 0 16,1 0-16,-1-21 0,0 21 0,0-22 15,0 1-15,0 0 0,1 0 16,-22 0-16,21 0 0,-21-1 16,21-20-16,-21 21 0,0-21 0,0 20 0,0 1 15,0-21-15</inkml:trace>
  <inkml:trace contextRef="#ctx0" brushRef="#br0" timeOffset="46453.66">9017 6731 0,'0'0'0,"-21"0"16,0 0-16,-1 0 31</inkml:trace>
  <inkml:trace contextRef="#ctx0" brushRef="#br0" timeOffset="46990.34">11070 6858 0,'0'0'0,"21"-21"0,22-43 15,-22 43-15,0 0 0,0 21 16,0-21-16,0 21 15,1 0-15,-1 0 0,0 21 16,0 21-16,-21-20 0,21 20 16,0 21-16,-21-20 0,0-1 15,0-21-15,0 22 0,0-1 16,0 0-16,0-21 0,0 22 0,0-22 16,0 21-16,0-21 0,0 1 0,0-1 15,0 0-15,0-42 31,22 0-15,-1-1-16,0 1 0,-21 0 16,21-21-16,0 21 0,22-22 15</inkml:trace>
  <inkml:trace contextRef="#ctx0" brushRef="#br0" timeOffset="47225.38">11747 6731 0,'0'0'0,"22"-42"0,-1-1 16,-21 22-16,-21 42 15,-1 1 1,1-1-16,21 0 0,-21 21 16,0-21-16,0 22 0,0-1 0,-1-21 15,1 22-15,0-1 0,-21 0 0,42-21 16,-21 22-16,-1-1 0,1-21 16,21 0-16,0 1 0,-21-1 15,21 0-15,21-21 16,0 0-1,1 0-15,-1-21 0,0 0 0,0-1 16,0 1-16,22 0 0</inkml:trace>
  <inkml:trace contextRef="#ctx0" brushRef="#br0" timeOffset="47657.65">12065 6816 0,'0'0'0,"-21"0"31,0 21-15,-1-21-16,1 21 0,21 0 0,-21 0 16,0 1-16,21-1 0,-21 21 15,21-21-15,0 0 0,-21 22 0,21-22 16,0 0-16,0 0 0,0 22 0,0-22 16,0 0-16,0 0 0,0 0 15,21 0-15,0-21 16,0 0-16,0 0 0,22 0 0,-22 0 15,0 0-15,21 0 0,-21-21 16,22 0-16,-22 0 0,21 21 16,-21-21-16,1 0 0,-1-1 0,0 1 0,0 0 15,0-21-15,-21 21 16,0-1-16,0 1 0,0-21 0,0 21 16,0-22-16,0 22 0,0 0 0,-21-21 15,0 21-15,0 21 0,0-22 16,-1 22-16,1 0 0,0 0 0,0 0 15,0 0-15,0 22 16,-1-1-16,1 0 0,21 0 0,0 0 16,-21 0-16,21 1 0,0-1 15,0 0-15,0 0 0,0 0 16,0 0-16,21-21 0,0 0 16,1 0-16</inkml:trace>
  <inkml:trace contextRef="#ctx0" brushRef="#br0" timeOffset="47909.53">12700 6816 0,'0'21'16,"0"0"-16,0 0 15,-21 0-15,21 22 0,0-22 16,-21 0-16,21 0 0,-22 0 0,22 1 0,0 20 15,0-21-15,0 0 16,0 0-16,0-42 47,0 0-47,0 0 16,0 0-16,22 0 0</inkml:trace>
  <inkml:trace contextRef="#ctx0" brushRef="#br0" timeOffset="48077.43">12721 6625 0,'0'-21'0,"0"42"0,-21-42 31,42 21 16,0 0-47,0 21 15,1-21-15,-1 21 0</inkml:trace>
  <inkml:trace contextRef="#ctx0" brushRef="#br0" timeOffset="48690.32">13589 6773 0,'0'0'16,"-21"0"-16,0 0 0,-1-21 0,1 21 16,0 0-16,-21 0 0,21 21 15,-22-21-15,22 22 0,-21-1 0,21 21 16,-22-21-16,22 22 15,0-22-15,0 21 0,0 0 0,-1-20 16,22 20-16,0 0 0,0-21 0,0 1 16,0-1-16,0 0 0,22 0 15,-1 0-15,0-21 0,21 0 16,-21 0-16,1 0 0,-1 0 0,21 0 16,-21 0-16,22 0 0,-22-21 15,21 0-15,-21 0 0,22 0 0,-22-22 16,21 22-16,-21 0 0,22-21 0,-22-1 15,0 1-15,21 0 16,-21-1-16,1 1 0,-1-22 0,0 22 16,0-21-16,0 20 0,-21-20 15,0-1-15,21 22 0,-21 0 0,0-1 16,22 1-16,-22 21 0,0 0 0,0-1 16,-22 22-1,1 22-15,0-1 0,0 21 16,0 0-16,0 1 0,-1-1 0,1 22 15,0-1-15,0 1 0,0-1 16,21-21-16,0 22 0,0-22 0,0 22 16,0-22-16,0 0 0,0 1 15,0-22-15,0 21 0,0-21 0,0 1 16,21-1-16,0 0 0,-21 0 16,21-21-16,0 0 0,1 0 15,-1 0-15,0 0 0,0-21 16,0 0-16,0 21 0</inkml:trace>
  <inkml:trace contextRef="#ctx0" brushRef="#br0" timeOffset="50877.39">15473 7176 0,'0'0'0,"21"0"31,0 0-31,0 0 0,0-22 16,1 1-16,-1 0 16,0 21-16,0-21 0,0 0 15,0 0-15,-21-1 16,0 1-16,0 0 0,0 0 0,0 0 15,0 0-15,0-1 0,0 1 0,0 0 16,-21 0-16,0 0 0,0 0 16,0-1-16,0 22 0,-22 0 0,22-21 15,0 21-15,-21 0 0,20 0 16,-20 21-16,21-21 0,-21 22 16,20-1-16,-20 21 0,21-21 0,0 22 15,0-22-15,-1 21 0,22 0 16,0-20-16,0 20 0,0-21 0,0 21 15,0-20-15,0-1 0,0 0 0,22 0 16,-22 0-16,21-21 0,0 0 16,0 0-16,21 0 0,-20 0 0,-1 0 15,21-21-15,-21 21 0,0-21 16,22 0-16,-1 0 0,-21-1 0,22 1 16,-22-21-16,21 21 0,0-22 0,-20 22 15,-1-21-15,21 0 16,-21-1-16,0 1 0,1 0 0,-22-1 0,21-20 15,-21-1-15,21 22 0,-21-22 16,0 1-16,0 21 0,0-1 16,0 1-16,0 0 0,0 20 0,0 1 15,-21 21 1,0 0-16,21 43 16,-22-1-16,22 0 0,-21 1 15,0 20-15,21 1 0,0-1 0,0 1 16,-21-22-16,21 85 0,0-85 15,0 1-15,0-1 0,0 0 16,0 1-16,0-1 0,0-21 16,21 21-16,0-20 0,0-1 0,1 0 15,-1 0-15,0 0 0,0-21 16,0 0-16,22 0 0,-22 0 0,21 0 16,-21 0-16,22 0 0,-1-21 15,-21 0-15,21 0 0,-20 0 0,20-1 16,0 1-16,-21 0 0,1 0 0,-1-21 15,0 20-15,-21-20 0,0 21 16,0-21-16,0 20 0,0-20 0,0 21 16,0 0-16,0 0 0,0-1 0,-21 22 15,0 0-15,-1 0 0,1 0 16,0 0-16,0 22 16,0-1-16,21 0 0,0 0 0,-21 21 15,21-20-15,0-1 0,0 21 16,0-21-16,0 0 0,0 22 0,0-22 15,0 0-15,21 0 0,0 0 16,-21 1-16,21-1 0,0 0 0,0-21 16,1 21-16,20-21 0,-21 0 0,0 0 15,0 0-15,22 0 0,-22 0 16,21-21-16,-21 21 0,1-21 0,20 0 16,-21-1-16,21 1 0,-20 0 0,-1 0 15,0 0-15,0 0 0,-21-1 16,21-20-16,-21 21 0,21 0 15,-21-22-15,0 22 0,0 42 32,0 1-17,0-1-15,-21 0 0,21 0 16,0 0-16,-21 0 0,21 1 0,0-1 16,0 21-16,0-21 0,0 0 0,-21 1 15,21-1-15,0 0 0,-21 0 16,21 0-16,0 0 0,-21-21 15,21-21 17,0 0-17,0 0-15,0 0 0,0 0 16,21-1-16,-21-20 0,21 21 16,0 0-16,0-22 0,-21 22 0,21 0 15,1 0-15,-1-21 0,0 20 0,0 1 16,0 21-16,22-21 0,-22 21 15,0 0-15,0 0 0,21 0 0,-20 0 16,-1 21-16,-21 0 0,21-21 16,0 22-16,-21 20 0,21-21 0,-21 0 15,0 0-15,0 1 0,0-1 0,0 21 16,0-21-16,0 0 16,0 1-16,0-1 0,0 0 0,0 0 15,0 0-15,-21-21 0,21-21 47,0 0-47,0 0 0,21 21 16,0-21-16,-21-22 0,22 22 15,-1 0-15,0 0 0,0-22 0,0 22 16,0 0-16,22 0 0,-22-21 0,0 20 16,21 1-16,-20 0 15,-1 21-15,0 0 0,0-21 0,0 21 0,0 0 16,-21 21-1,22-21-15,-22 21 0,0 0 0,0 1 16,0-1-16,0 0 0,0 0 0,0 0 16,0 0-16,0 22 0,0-22 15,0 0-15,0 0 0,0 0 0,0 1 16,0-1-16,0 0 0,21-21 0,-21 21 16,21-21-16,0 0 15,-21 21-15,21-21 0,0 0 0,1 0 16,-1 0-16,0-21 0,0 21 15,0-21-15,0 0 0,1 0 0,-1-1 16,0 1-16,0 0 0,0 0 16,0 0-16,-21 0 0,22-1 15,-22 1-15,21 0 0,-21 0 0,0 42 47,0 0-47,-21 0 0,21 1 0,0-1 16,-22 0-16,22 0 0,-21 0 0,21 0 15,0 22-15,0-22 0,0 0 16,0 0-16,0 0 0,0 1 0,0-1 16,0 0-16,21-21 15,1 0-15,-1 0 0,0 0 0,0 0 16,0 0-16,0 0 0,22 0 16,-22-21-16,0 21 0,21-21 0,-20-1 15,-1 1-15,21 0 0,-21 0 16,0 0-16,1 0 0,-22-1 0,0-20 15,21 21-15,-21-21 0,0 20 16,0-20-16,0 0 0,0 21 0,0-22 16,-21 22-16,21 0 0,-22 0 0,1 0 15,0-1-15,0 22 0,-21 0 16,20 0-16,1 22 0,0-22 0,0 21 16,0 0-16,-22 0 0,22 0 15,0 0-15,0 1 0,0-1 0,0 0 16,21 0-16,0 0 0,-22 0 15,22 1-15,-21-22 0,21 21 16,21-21 15,1 0-31,-1 0 0</inkml:trace>
  <inkml:trace contextRef="#ctx0" brushRef="#br0" timeOffset="51220.54">18902 6604 0,'0'0'0,"0"-21"0,-21 21 31,-1 0-31,22 21 0,-21 0 0,0 0 16,0 1-16,0-1 0,21 0 15,-21 21-15,-1-21 0,1 22 0,0-1 16,0-21-16,21 22 0,0-1 16,0-21-16,-21 21 0,21 1 0,0-22 15,0 21-15,0 1 0,0-22 0,0 0 16,21 21-16,-21-21 0,21 1 16,0-1-16,0 0 0,1 0 15,-1-21-15,0 0 0,0 0 16,0 0-16,0 0 0,1 0 15,-1 0-15,0 0 0,0-21 0,0 0 16,22 0-16,-22-1 0</inkml:trace>
  <inkml:trace contextRef="#ctx0" brushRef="#br0" timeOffset="51557.34">19410 6519 0,'0'0'0,"0"-21"0,0 0 15,21 21 1,0 0 0,0 0-16,0 21 15,1 0-15,-1 1 0,0-1 16,0 0-16,21 0 0,1 21 0,-22-20 16,0 20-16,21-21 0,-20 21 0,-1 1 15,0-1-15,-21-21 0,0 22 16,0-1-16,0 0 0,0-21 0,0 22 15,-21-1-15,0 0 0,-1-20 16,-20 20-16,21-21 0,-21 21 16,20-20-16,-20 20 0,0-21 0,21 0 15,-22 0-15,1 1 0,21-1 16,-22 0-16,22-21 0,-21 21 0,21-21 16,0 0-16,-1 21 0,-20-21 0,21 0 15,0 0-15,0 0 0,-22 0 0,22 0 16</inkml:trace>
  <inkml:trace contextRef="#ctx0" brushRef="#br0" timeOffset="52497.68">11663 8022 0,'0'0'0,"0"-21"0,0-21 16,0 21-1,0-1-15,0 1 16,0 0 0,0 0-16,-21 0 15,-1 21-15,1 0 16,0 0-16,0 0 0,0 0 16,0 0-16,-22 21 0,22 0 0,0 0 15,0 0-15,-22-21 0,22 22 0,0-1 16,0 0-16,21 0 0,0 0 15,-21-21-15,21 21 0,0 1 16,0-1-16,21-21 0,0 21 16,0-21-16,0 21 0,22 0 15,-22-21-15,0 21 0,0 1 0,22-1 16,-22-21-16,0 21 0,0 0 16,-21 0-16,21-21 0,0 21 0,-21 1 15,0-1-15,0 0 0,0 0 16,0 0-16,0 0 0,-21 1 15,0-22-15,0 21 16,0-21-16,0 0 0,-1 0 16,22-21 15,0-1-31,0 1 0,0 0 16,22 21-16,-1-21 0,0 21 15,0 0-15,0 0 16,0 0-16,-21 21 0,0 0 15,0 0-15,0 1 16,0-1-16,0 0 0,0 0 0,0 21 16,0-20-16,-21-1 0,0 21 0,0-21 15,0 22-15,-22-22 0,22 21 16,0-21-16,0 22 0,0-22 0,0 0 16,-1 0-16,22 0 0,0 0 0,0 1 15,22-22 16,-1 0-31,0-22 16,0 1-16,0 21 0,-21-21 16,21 0-16,1 21 0,-1-21 15,0 0-15</inkml:trace>
  <inkml:trace contextRef="#ctx0" brushRef="#br0" timeOffset="52922.44">11578 9038 0,'-42'0'0,"84"0"0,-127 0 0,43 0 0,0 0 16,-1 0-16,22 0 0,-21 0 0,21 0 15,0 21-15,-1-21 0,1 22 16,42-22 0,1 0-16,-1 21 0,21-21 15,0 0-15,1 0 0,-1 0 16,22 0-16,-1 0 0,-21 0 0,43 0 16,-21 0-16,-1 0 0,22 0 0,-22 0 15,22 0-15,-22 0 0,1 0 16,-1 0-16,1 0 0,-22 0 15,1 0-15,-1 0 0,0 0 0,-21 0 0,1 0 16,-1 0-16,-42 0 31,-1 0-15,-20 0-16,21 0 0,-21 0 0,20 0 16,-20 0-16,0 0 0,-1 0 15,-20 0-15,21 0 0</inkml:trace>
  <inkml:trace contextRef="#ctx0" brushRef="#br0" timeOffset="53222.31">11239 9229 0,'0'0'0,"-42"0"0,21 21 0,-21-21 0,20 0 0,22 21 16,43 0 15,-22-21-31,21 0 0,1 0 16,20 0-16,1 0 0,-1 0 0,22 21 15,-22-21-15,22 0 0,0 0 16,20 0-16,-20 0 0,0 0 0,-1 0 16,-20 0-16,21 0 0,-22 0 0,1 0 15,-1 0-15,-21 0 0,22 0 16,-22 0-16,-21-21 0,22 21 16,-22 0-16,0 0 0,-42 0 31,-21 0-31,20 0 0,-20 0 15,21 0-15,-21 0 0,-22 0 0,22 0 16,-22 0-16,1 0 0,-1 0 0</inkml:trace>
  <inkml:trace contextRef="#ctx0" brushRef="#br0" timeOffset="53497.15">11218 9440 0,'0'0'0,"-106"22"16,85-22-16,0 21 0,21 0 15,21-21-15,22 0 16,-22 0-16,21 21 0,22-21 16,-22 0-16,21 0 0,22 0 0,-21 0 15,20 0-15,-20 0 0,20 0 0,1 0 16,0 0-16,-1 0 0,-20 0 16,21 0-16,-22-21 0,1 21 0,-1 0 15,-21 0-15,1 0 0,-1 0 0,-21-21 16,0 21-16,1 0 0,-1 0 0,-42 0 47,-1 21-32,1-21-15,0 21 0</inkml:trace>
  <inkml:trace contextRef="#ctx0" brushRef="#br0" timeOffset="54252.72">11536 10329 0,'0'0'0,"21"0"16,-21-42-16,0 21 15,21 0-15,0 0 0,0-1 16,-21 1-16,22 0 0,-1 21 15,0-21-15,0 0 16,0 21-16,-21-21 0,21 21 16,-42 21 15,0 0-15,0 0-16,0 0 0,0 0 0,-1 22 15,1-22-15,0 21 0,0-21 16,0 1-16,0 20 0,21-21 0,0 21 15,0-20-15,0-1 0,0 0 16,0 0-16,0 0 0,0 0 16,21-21-16,0 22 0,0-22 15,0 0-15,0 0 16,1 0-16,-1 0 0,-21 21 16,0 0-1,0 0-15,0 0 16,0 0-16,-21-21 0,-1 22 0,1 20 15,21-21-15,-21 0 0,21 0 16,0 22-16,-21-22 0,21 0 0,0 21 16,0-20-16,0 20 0,0-21 0,0 0 15,21 22-15,0-22 0,-21 0 16,0 0-16,21 0 0,-21 0 0,0 1 16,0-1-16,0 0 0,0 0 15,0 0-15,-21-21 0,0 21 16,0-21-16,0 22 15,0-22-15,-1 0 0,22 21 0,-21-21 16,0 0-16,0 0 0,0 0 16,0 0-16,-1 0 0,22-21 15,-21 21-15,0-22 0</inkml:trace>
  <inkml:trace contextRef="#ctx0" brushRef="#br1" timeOffset="60301.77">20955 6435 0,'0'0'16,"21"-21"-16,-21-1 0,21 1 0,-21 42 47,-21 1-47,0 20 0,0-21 0,0 21 16,-22 1-16,22-1 0,-21 0 15,21 1-15,-22-1 0,1 0 16,0 1-16,-43 41 0,21-41 15,22-1-15,0 0 0,21-20 16,-22 20-16,1-21 0,21 0 0,0 0 16,-1 1-16,22-1 0,0-42 31,22-1-31,-1 1 16,0 0-16,21 0 0,-21 0 0,22-22 15,-1 22-15,0 0 0</inkml:trace>
  <inkml:trace contextRef="#ctx0" brushRef="#br1" timeOffset="60553.62">21188 6329 0,'21'0'0,"-42"0"0,42 21 16,-21 0 0,-21 22-16,0-1 0,-1 0 15,1 1-15,0-1 0,-21 0 0,21 1 16,-22-1-16,1 0 0,21 1 15,-22-1-15,1 0 0,0 1 16,21-1-16,-22-21 0,22 21 0,0-20 16,-21 20-16,20-21 0,22 0 15,-21 0-15,0 1 0,42-44 47,0 1-47,22 0 0,-1 21 16</inkml:trace>
  <inkml:trace contextRef="#ctx0" brushRef="#br1" timeOffset="61129.24">21865 6964 0,'0'0'0,"21"-21"0,0 21 0,-21-21 15,0-1-15,0 1 16,0 0-16,0 0 0,0 0 16,0 0-16,-21-1 0,0 1 15,0 21-15,0-21 0,0 21 0,-1 0 16,1 0-16,0 0 0,-21 21 16,21 0-16,-1-21 0,-20 22 0,21 20 15,0-21-15,-22 0 0,22 22 0,0-22 16,0 0-16,0 21 15,21-21-15,0 1 0,-21-1 0,21 0 16,0 0-16,0 0 0,0 0 16,21 1-16,0-22 15,0 0-15,0 0 0,0 0 16,22-22-16,-22 1 0,21 21 0,-21-21 16,22 0-16,-22 0 0,21 0 0,1-22 15,-22 22-15,21-21 0,-21 21 16,0-22-16,1 1 0,20 0 0,-21-22 15,-21 22-15,21-1 16,0-20-16,-21 21 0,0-1 0,0 1 0,0 0 16,0 20-16,0 1 15,0 42 1,-21 22-16,0-22 0,21 21 0,-21 22 16,0-22-16,21 0 0,0 22 15,-21-22-15,21 1 0,-22 20 0,22-21 16,0-20-16,0 20 0,0-21 15,0 0-15,0 0 0,0 1 0,0-1 16,22-21 0,-1 0-16,0 0 15,0 0-15,0 0 0,-21-21 0</inkml:trace>
  <inkml:trace contextRef="#ctx0" brushRef="#br1" timeOffset="61518.53">22310 6879 0,'0'21'15,"21"-21"1,0 0-16,0 0 16,0 0-16,0-21 0,1 0 15,-1 21-15,0-21 0,0 21 0,0-21 16,-21 0-16,21 21 0,1-22 15,-22 1-15,0 0 0,0 0 16,0 0-16,0 0 0,-22 21 16,1 0-16,0 0 15,0 21-15,-21-21 0,20 21 0,1 21 16,-21-21-16,21 1 0,0 20 16,-1-21-16,1 21 0,0-20 0,0 20 15,21-21-15,-21 0 0,21 0 0,0 1 16,0-1-16,0 0 0,0 0 15,21-21-15,0 0 0,0 0 16,0 0-16,22 0 0,-22 0 16,21 0-16,1 0 0,-1-21 0,0 21 15,22-21-15,-22 0 16,22-1-16,-22 22 0</inkml:trace>
  <inkml:trace contextRef="#ctx0" brushRef="#br1" timeOffset="61745.4">23072 6816 0,'0'0'0,"0"-21"0,0-1 15,0 1 1,-22 21-16,1 0 0,0 0 16,0 21-16,0-21 0,-22 22 15,22-1-15,0 0 0,0 21 0,0-21 16,0 1-16,-1-1 0,1 0 0,0 0 16,21 0-16,0 0 15,0 1-15,0-1 0,0 0 0,0 0 16,21-21-16,0 0 15,1 0-15,-1 0 0,0 0 0,21 0 16,-21 0-16,1 0 0,20-21 0,-21 21 16,21-21-16,-20 0 0,20-1 15,0 1-15</inkml:trace>
  <inkml:trace contextRef="#ctx0" brushRef="#br1" timeOffset="62009.46">23474 6350 0,'0'0'0,"0"-42"0,0 21 0,0-1 0,0 44 32,-21-1-32,21 21 0,-22 0 15,1 1-15,21-1 0,-21 22 16,0-1-16,21-21 0,-21 22 0,0-22 16,-1 22-16,22-22 0,-21 0 15,0 1-15,21-1 0,0-21 0,-21 22 16,21-22-16,-21 21 0,21-21 15,-21 0-15,21 1 0,0-1 16,21-21 0,0 0-1,0-21-15,0-1 0,22 22 0,-22-21 16,21 0-16</inkml:trace>
  <inkml:trace contextRef="#ctx0" brushRef="#br1" timeOffset="62438.22">23707 6858 0,'0'0'0,"0"-21"0,0 0 16,0 0-16,-22 21 0,22-22 16,-21 22-16,0 0 0,0 0 0,0 0 15,0 0-15,-1 0 0,1 22 16,0-1-16,0 0 0,0 0 16,0 0-16,-1 0 0,22 22 0,-21-22 0,21 0 15,-21 0-15,21 0 0,0 1 16,0-1-16,0 0 15,0 0-15,21-21 16,0 0-16,1 0 16,-1 0-16,0-21 0,0 21 15,0-21-15,0 0 0,1 21 16,-1-22-16,0 1 0,0 0 0,-21-21 16,21 21-16,0-1 0,-21 1 15,0 0-15,22 21 0,-22 21 31,0 0-15,0 1-16,0 20 0,-22-21 0,22 0 16,0 0-16,0 1 0,0-1 15,0 0-15,0 0 0,0 0 0,0 0 16,0 1-16,22-22 0,-1 0 16,0 0-16,0 0 15,0 0-15,0 0 0,1 0 16,-1-22-16</inkml:trace>
  <inkml:trace contextRef="#ctx0" brushRef="#br1" timeOffset="62828.99">23961 6943 0,'0'0'0,"0"-21"0,0-1 0,0-20 16,0 21-16,0 0 16,0 0-16,21 21 0,0 0 15,-21-22-15,21 22 0,0 0 16,0 0-16,1 0 0,-1 0 15,-21 22-15,21-22 0,0 21 0,-21 0 16,0 0-16,0 0 0,0 0 16,0 22-16,0-22 0,0 0 15,0 0-15,0 0 0,0 1 0,0-1 16,0 0-16,0 0 0,-21 0 16,0-21-1,21-21 16,0 0-31,0 0 16,21 0-16,0-1 0,0 1 16,0 0-16,-21 0 0,22-21 15,-1 20-15,0 1 0,0-21 0,0 21 16,0 0-16,1-1 0,-22 1 16,21 21-16,0 0 15,-21 21-15,0 1 16,0-1-16,0 0 15,0 0-15,0 0 0</inkml:trace>
  <inkml:trace contextRef="#ctx0" brushRef="#br1" timeOffset="63334.7">24807 6900 0,'0'0'0,"0"-21"0,0 0 0,0 0 0,0 0 16,-21 0-16,0 21 0,0 0 16,0 0-16,-1 0 15,-20 0-15,21 0 0,0 21 16,0 0-16,-1 0 0,-20 0 16,21 0-16,0 22 0,0-22 0,-1 0 15,1 0-15,0 0 0,21 1 0,0-1 16,0 0-16,0 0 0,0 0 15,0 0-15,21-21 16,0 0-16,1 0 16,-1 0-16,0 0 0,0 0 15,0-21-15,-21 0 0,21 21 16,1-21-16,-1 0 0,0 0 0,0-1 16,0 1-16,0 0 0,1 0 0,-22 0 15,21 0-15,-21-1 16,21 22-16,-21 22 31,0-1-31,0 0 0,0 0 16,-21 0-16,21 0 0,0 1 0,0-1 15,0 0-15,0 0 0,0 0 16,0 0-16,0 1 16,21-22-1,0 0-15,0 0 16,0 0-16,1-22 0,-1 1 15,0 0-15,0 21 0</inkml:trace>
  <inkml:trace contextRef="#ctx0" brushRef="#br1" timeOffset="64561.52">25231 6498 0,'0'0'15,"0"-42"-15,21 21 0,-21-22 0,0 22 0,0 0 16,0 42-1,0 0 1,0 1-16,-21-1 0,21 21 16,0-21-16,0 22 0,-22-1 0,22 0 15,-21 22-15,21-22 16,-21 0-16,21 1 0,0-22 0,0 21 16,-21 1-16,21-22 0,0 21 15,-21-21-15,21 0 0,0 1 0,0-1 16,0 0-16,0 0 0,21-21 15,0 0 1,0 0-16,0 0 0,1 0 16,-1 0-16,-21-21 0,21 0 15,0 21-15,0-21 0,0-1 0,1 1 16,-1 0-16,-21 0 0,21 0 16,-21 0-16,21 21 0,-21-22 15,0 44 1,0-1-1,0 0-15,0 0 16,-21 0-16,21 0 0,0 1 16,0-1-16,0 0 0,0 0 15,0 0-15,0 0 16,21 1-16,0-22 16,0 0-16,1 0 15,-1 0-15,0 0 0,0 0 0,-21-22 16,21 22-16,0-21 0,1 21 15,-1-21-15,-21 0 0,21 0 0,0 0 16,0-1-16,-21 1 0,21 21 16,-21-21-16,22 0 0,-22 42 47,0 0-47,0 0 0,-22 1 15,22-1-15,0 0 0,-21 0 16,21 0-16,0 0 15,21-21 17,1 0-32,-1 0 15,0 0-15,-21-21 16,0 0-16,0 0 16,0 0-16,0 0 0,0-1 15,-21 1 1,0 0-16,-1 21 0,22-21 15,0 0 1,0 0 0,22-1-1,-1 22-15,0 0 0,21-21 0,-21 21 16,1 0-16,20 0 0,-21 0 16,21 0-16,-20 0 0,-1 0 0,21 0 15,-21 0-15,0 21 0,-21 1 16,0-1-16,0 0 15,0 0-15,0 0 0,0 0 0,0 1 16,0-1-16,0 0 0,0 0 16,-21 0-16,21 0 0,-21-21 15,21 22-15,0-1 16,-21-21-16,0 0 31,21-21-15,0-1-1,0 1-15,0 0 16,21 0-16,0 0 0,-21 0 16,21-1-16,0-20 0,1 21 15,-1 0-15,21 0 0,-21-1 0,0 1 16,1 21-16,-1-21 0,21 21 0,-21 0 16,0 0-16,1 0 0,-1 0 15,0 0-15,-21 21 0,0 0 0,0 1 16,0-1-16,0 0 0,0 0 15,0 0-15,0 0 0,0 1 0,0-1 16,-21 0-16,21 0 16,-21 0-16,-1-21 15,1 0 1,21-21 15,0 0-15,0 0-16</inkml:trace>
  <inkml:trace contextRef="#ctx0" brushRef="#br1" timeOffset="64793.39">26225 6456 0,'0'0'0,"-21"-21"16,0 21-1,0 0-15,0 0 79,0 0-64</inkml:trace>
  <inkml:trace contextRef="#ctx0" brushRef="#br1" timeOffset="65017.27">25273 6519 0,'0'0'16,"-21"22"-16,21-1 16,21-21-1,0 0-15,21 0 16,-20 0-16,20 0 0,-21 0 0,21 0 15,-20 0-15,-1 0 0,21 0 16,-21 0-16,0 0 0,1 0 0,-65 0 47</inkml:trace>
  <inkml:trace contextRef="#ctx0" brushRef="#br1" timeOffset="65885.94">17568 8488 0,'0'0'0,"-21"0"31,0 21-31,0 0 0,-22 0 16,22 1-16,0-1 0,-21 21 0,21 0 15,-22-20-15,1 20 0,0 21 16,-1-20-16,1-1 0,0 0 0,-1 22 16,1-22-16,0 1 0,-1-22 15,22 21-15,-21 0 0,-1-20 0,22 20 16,-21-21-16,21-21 0,21 21 0,-21 0 15,42-42 17,0 0-32,0 0 0,21 0 0,-20 0 15,20-1-15,0 1 0,-21-21 16,22 21-16</inkml:trace>
  <inkml:trace contextRef="#ctx0" brushRef="#br1" timeOffset="66141.78">17716 8594 0,'0'0'0,"22"0"0,-1 0 0,-42 21 31,-1 0-31,1 0 0,-21 22 16,21-22-16,-22 21 0,1 0 0,0 1 16,-1-1-16,1 0 0,-21 1 15,20-1-15,1 0 0,0 1 0,-22-1 16,22 0-16,-1 1 0,22-22 0,-21 21 15,0-21-15,20 1 0,1-1 16,-21 0-16,21 0 0,21 0 0,-21-21 16,21 21-16,21-21 31,0-21-31</inkml:trace>
  <inkml:trace contextRef="#ctx0" brushRef="#br1" timeOffset="66938.17">18076 9313 0,'21'0'32,"1"0"-32,-1 0 15,0-21-15,0 0 16,0 21-16,0-21 0,1 0 0,-1 21 15,-21-21-15,21-1 0,-21 1 16,21 0-16,-21 0 16,0 0-16,0 0 0,0-1 0,0-20 0,0 21 15,-21 0-15,0 0 16,-22-1-16,22 1 0,0 21 0,0-21 16,-21 21-16,20 0 0,1 0 0,-21 0 15,21 21-15,-22 0 0,22 1 16,0 20-16,0-21 0,0 21 0,-22 1 15,43-22-15,-21 21 0,0 1 16,21-22-16,-21 21 0,21-21 0,0 22 16,0-22-16,0 0 0,0 21 0,0-21 15,21 1-15,0-22 16,0 0-16,1 0 0,-1 0 16,21 0-16,-21 0 0,22 0 0,-1-22 0,-21 1 15,21 0-15,1 0 16,-1 0-16,0 0 0,1-22 0,-22 22 15,21-21-15,1-1 0,-22 1 16,21 0-16,22-64 0,-43 42 16,0 1-16,0 21 0,0-22 15,-21 22-15,0-1 0,21 1 0,-21 0 16,0 21-16,0-1 0,0 1 0,0 0 16,-21 42-1,0 0-15,21 1 0,-21 20 0,0 0 16,0 1-16,21 20 0,-22-21 15,1 22-15,0-1 0,21-20 16,-21 20-16,21-20 0,0-1 0,0 0 16,0 1-16,0-1 0,0-21 0,0 0 15,0 0-15,0 1 0,0-1 16,0 0-16,21-21 0,0 0 16,0 0-1,1 0-15,-1-21 0,0 0 16,0-1-16</inkml:trace>
  <inkml:trace contextRef="#ctx0" brushRef="#br1" timeOffset="67334.78">18775 9102 0,'0'21'31,"0"0"-15,21-21-16,0 0 15,0 0-15,0 0 0,1 0 0,-1 0 16,0-21-16,0 21 0,0-21 16,0 0-16,22 21 0,-22-22 0,0 1 15,0 0-15,0 21 0,-21-21 16,0 0-16,0 0 0,0-1 16,0 1-16,0 0 15,-21 21-15,0 0 16,0 0-16,0 21 0,0 0 0,-1 1 15,1-1-15,-21 21 0,21-21 0,0 22 16,-1-1-16,1 0 0,21-21 16,0 22-16,-21-1 0,21 0 15,0 1-15,0-22 0,0 0 16,0 0-16,21-21 0,0 0 16,1 0-16,-1 0 0,0 0 0,0 0 15,21 0-15,-20 0 0,20-21 16,0 0-16,22 0 0,-22 0 0,22-1 15,-22 1-15,21-21 0,1 21 16</inkml:trace>
  <inkml:trace contextRef="#ctx0" brushRef="#br1" timeOffset="69999.23">19854 8594 0,'0'0'0,"0"-43"0,0 22 0,0 0 0,0 0 15,0 0-15,-21 21 16,0 21-1,0 0-15,21 21 0,0-20 0,-21 20 16,-1 0-16,1 22 0,0-22 16,21 22-16,-21-1 0,0 1 0,0-1 15,-1 1-15,22-1 0,-21 1 16,0-22-16,0 21 0,0 1 16,0-1-16,21 1 0,-43-1 0,22 1 15,0-1-15,0 1 0,0-1 16,-22 1-16,22-22 0,0 22 0,-21-1 15,20-20-15,1 20 0,0-21 0,21 1 16,0-1-16,0-21 0,0 22 0,0-22 16,0 0-16,0 0 0,0 0 15,21-21-15,0 0 0,1 0 0,-1 0 16,21 0-16,-21-21 0,22 0 0,-22 0 16,21 0-16,0-1 0,1 1 15,-22-21-15,21 21 0,1-22 16,-22 1-16,0 0 0,21-1 0,-21 1 15,-21 0-15,0-22 0,0 22 16,0-22-16,0 1 0,0-1 0,0 22 16,-21-21-16,0 20 0,0 1 0,-21 21 15,20-22-15,-20 22 0,21 0 16,-21 21-16,20 0 0,-20 0 0,21 0 16,0 0-16,42 0 46,0 0-46,0 0 0,22 0 0,-22 0 0,21-21 16,0 0-16,1 21 16,-1-21-16,-21-1 0,22 1 0,-1 0 15,0 0-15,1 0 0,-1 0 0,-21-22 16,21 22-16,-20 0 0,-1 0 16,0 0-16,0-1 0,-21 1 0,0 0 15,0 0-15,-21 42 31,21 0-15,-21 0-16,21 22 0,0-22 16,0 0-16,0 0 0,0 0 15,0 22-15,0-22 0,0 0 16,21 0-16,0 0 0,0-21 16,0 22-16,1-22 0,-1 0 15,0 0-15,0 0 0,0 0 16,22 0-16,-22-22 0,0 1 0,21 21 15,-21-21-15,1 0 0,20 0 0,-21 0 16,0-1-16,0 1 0,-21-21 16,0 21-16,22 0 0,-22-1 0,0 1 15,0 0-15,0 42 32,-22 0-32,22 1 0,0-1 15,-21 0-15,0 0 0,0 0 0,21 0 16,0 22-16,-21-22 0,21 0 15,-21 0-15,21 0 0,0 1 0,0-1 16,-22-21-16,22 21 16,0-42 15,0 0-31,22 21 0,-1-22 16,-21 1-16,21 0 0,0 0 15,0 0-15,0 0 0,1-22 0,20 1 16,-21 42-16,0-21 15,0 21 1,1 0-16,-22 21 0,0 0 16,0 0-16,0 0 15,0 1-15,0-1 0,0 0 0,0 0 16,0 0-16,21 0 0,-21 1 0,21-1 16,-21 0-16,21-21 15,0 0-15,0 21 0,1-21 0,-1 0 16,0 0-16,0 0 0,0 0 0,0 0 15,1-21-15,-1 21 0,21-21 16,-21 0-16,0 21 0,-21-22 0,22 1 16,-1 0-16,-21 0 0,0 0 15,21 0-15,-21-1 0,0 1 16,21 0-16,-21 0 0,0 0 0,0 0 16,0 42 15,0 0-31,0 0 0,0 0 0,-21 0 15,21 1-15,-21-1 0,21 0 16,0 0-16,0 0 0,0 0 0,0 1 16,0-1-16,0 0 0,0 0 15,21-21-15,0 0 0,0 21 16,0-21-16,1 0 0,-1 0 0,0 0 16,0 0-16,0 0 0,0 0 15,1 0-15,20-21 0,-42 0 16,42 0-16,-21 0 0,1-22 15,-1 22-15,0 0 0,0-21 16,0-1-16,-21 1 0,21 0 0,1-22 16,-22 1-16,21 20 0,0-84 15,-21 64-15,21 20 0,-21 1 16,21 0-16,-21-1 0,0 22 0,0 0 16,0 0-16,-21 42 15,0 0 1,0 0-16,21 22 0,0-1 0,-21 0 15,-1 1-15,1-1 16,21 0-16,-21 22 0,0-22 0,21 1 16,0 20-16,0-21 0,-21 1 0,21-1 15,-21 0-15,21-20 0,0 20 16,0 0-16,0-21 0,0 1 0,0-1 16,0 0-16,0 0 0,21 0 15,0-21-15,0 0 0,0 0 16,22 0-16,-22 0 0,0 0 15,0 0-15,0 0 0,0-21 0,1 0 16,-1 21-16,21-21 0,-21 0 16,0-1-16,1 1 0,-1-21 0,0 21 15,0 0-15,0-1 0,-21 1 16,0 0-16,21 0 0,-21 42 31,0 0-31,0 0 16,-21 1-16,21-1 0,0 0 15,-21 0-15,21 0 0,0 0 0,0 1 16,0-1-16,0 0 16,0 0-16,21-21 15,0 0-15,1 0 16,-1 0-16,0 0 0,0 0 16,0 0-16,0 0 0,1 0 15,-1-21-15,0 0 0,0 21 16,-21-21-16,21-1 0,0 1 15,1 0-15,-1 0 0,-21-21 0,21 20 16,0 1-16,-21 0 16,0 42-1,-21 0 1,21 1-16,-21-1 0,0 0 16,21 0-16,0 0 0,0 0 0,0 1 15,-22-1-15,22 0 16,0 0-16,22-21 15,-1 0 1,0 0-16,0 0 16,0 0-16,0 0 0,1 0 15,-1-21-15,-21 0 0,21 21 16,-21-21-16,21-1 0,-21 1 16,0 0-16,0 0 0,0 0 0,0 0 15,0-1-15,0 1 0,-21 21 0,0-21 16,0 21-16,-1 0 15,1 0-15,0 0 0,0 0 0,0 0 16,0 0-16,42 0 47,0-21-47,0 21 0,0-21 16,0 21-16,1-21 0,20 21 0,-21 0 15,21-22-15,-20 22 0,-1 0 0,21 0 16,-21 0-16,0 0 0,1 0 15,-1 0-15,0 0 0,0 0 0,0 22 16,-21-1-16,0 0 0,0 0 0,0 0 16,0 0-16,0 1 15,0-1-15,0 0 0,0 0 0,0 0 16,0 0-16,0 1 16,0-1-16,0 0 15,-21-21-15,21 21 0,-21-21 31,0 0-15,21-21 0,0 0-1,0 0-15,0-1 0,21 1 16,0 0-16,0 0 0,0 0 16,1-22-16,20 22 0,-21-21 0,21 21 15,1 0-15,-22-22 0,21 43 16,1-21-16,-1 21 0,-21 0 0,21 0 15,-20 0-15,-1 21 0,0 0 0,-21 22 16,0-22-16,0 0 16,0 0-16,0 0 0,0 1 15,0-1-15,-21 0 0,0 0 0,-1 0 16,22 0-16,-21-21 0,0 22 0,0-1 16,0-21-16,21 21 0,-21 0 15,-1-21-15,22 21 0,0-42 47,0 0-31,0 0-16,0 0 15</inkml:trace>
  <inkml:trace contextRef="#ctx0" brushRef="#br1" timeOffset="70225.1">22712 8721 0,'0'0'0,"-21"0"16,-1-21-16,1 21 0,0 0 15,0 0 1,21 21 0,0 0-1,0 0-15,-21-21 47</inkml:trace>
  <inkml:trace contextRef="#ctx0" brushRef="#br1" timeOffset="70473.05">21569 8827 0,'21'0'15,"0"0"1,0 0-16,22 0 0,-22 0 0,0 0 16,21 0-16,-21 0 0,1 0 0,20-22 15,-21 22-15,0 0 0,0-21 16,1 21-16,-1-21 0,0 21 15,-21-21 1,0 0-16</inkml:trace>
  <inkml:trace contextRef="#ctx0" brushRef="#br1" timeOffset="70724.89">20913 8678 0,'0'0'15,"-22"0"-15,1 0 0,0 0 94</inkml:trace>
  <inkml:trace contextRef="#ctx0" brushRef="#br1" timeOffset="70969.75">20235 8784 0,'0'0'0,"-21"0"0,0 0 16</inkml:trace>
  <inkml:trace contextRef="#ctx0" brushRef="#br0" timeOffset="100974.26">1905 12298 0,'21'0'0</inkml:trace>
  <inkml:trace contextRef="#ctx0" brushRef="#br0" timeOffset="101817.89">2011 12277 0,'0'-21'16,"21"21"15</inkml:trace>
  <inkml:trace contextRef="#ctx0" brushRef="#br0" timeOffset="103070.17">2138 12234 0,'0'0'0,"21"0"31,-21-21 110,0 0-126,21 0 1,-21 0-16,0 0 15,0-1-15,0 1 16,0 0 0,0 0-16,-21 21 0,21-21 0,-21 21 15,0-21-15,-1-1 0,1 22 16,0-21-16,0 21 0,0-21 0,0 21 16,-1 0-16,1 0 0,-21 0 15,21 0-15,0 0 0,-1 0 16,-20 0-16,21 0 0,0 21 0,0 0 15,-22 1-15,22-1 16,0 0-16,0 21 0,0-21 0,-22 1 16,22 20-16,0-21 0,0 21 15,0-20-15,-1 20 0,1 0 0,21-21 16,-21 22-16,21-1 0,-21 0 16,21-20-16,0 20 0,0 0 0,0 1 15,0-1-15,21 0 0,0 1 16,0-1-16,1-21 0,-1 21 15,-21 1-15,21-22 0,0 21 0,0-21 16,0 1-16,1-1 0,-1 0 16,0 0-16,21 0 0,-21-21 0,1 21 15,-1 1-15,0-22 0,0 0 16,0 0-16,0 0 0,22 0 16,-22 0-16,0 0 0,21-22 15,-20 1-15,20 0 0,0 0 0,-21 0 16,22 0-16,-1-1 0,-21 1 15,22-21-15,-1 21 0,-21-22 0,21 22 16,-20-21-16,-1 21 0,21-22 16,-21 22-16,-21-21 0,21 21 0,-21 0 15,22-1-15,-22 1 0,0 0 16,0 0-16,0 0 16,-22 21-1,1 0 1,0 21-1,21 0-15,-21 0 0,21 22 16,-21-22-16,21 0 0,0 21 0,0-21 16,0 22-16,0-22 0,0 21 15,0-21-15,0 22 0,0-22 0,0 0 16,0 0-16,21 0 0,0-21 16,0 22-16,0-1 0,1-21 0,-1 0 15,0 0-15,0 0 16,0 0-16,0 0 0,22 0 0,-22-21 15,0 21-15,0-22 0,22 1 16,-22 0-16,0 0 0,0 0 0,0 0 16,0-1-16,1 1 0,-22-21 15,21 21-15,-21-22 0,0 22 0,0 0 16,0-21-16,0 21 0,-21-22 0,-1 22 16,1 0-16,0 0 0,0 0 15,0-1-15,-22 1 0,22 21 0,0 0 16,-21-21-16,21 21 0,-22 0 15,22 0-15,0 0 0,-21 0 0,20 0 16,1 21-16,0-21 0,0 21 16,0 1-16,0-22 0,-1 21 15,22 0-15,0 0 16,0 0-16,0 0 0,0 1 16,0-1-16,0 0 0,0 0 15,0 0-15,22-21 0,-1 21 0,0-21 16,0 0-16,21 0 0,-20 0 15</inkml:trace>
  <inkml:trace contextRef="#ctx0" brushRef="#br0" timeOffset="103665.66">3175 12531 0,'0'-21'16,"-21"42"31,21 0-32,0 0-15,0 0 0,0 0 0,0 1 16,0-1-16,0 0 0,0 21 16,-21-21-16,21 1 0,0-1 0,0 21 15,0-21-15,0 0 0,0 1 16,0-1-16,0 0 0,-22 0 15,22 0 1,0-42 31,-21 21-47,21-21 0,0 0 0,0 0 16,0-1-16,0-20 0,0 21 15,0 0-15,0-22 0,21 22 0,1-21 16,-1 21-16,0-22 0,0 22 15,21 0-15,-20-21 0,-1 21 0,21-1 16,-21 1-16,22 21 0,-22-21 0,21 21 16,-21 0-16,22 0 0,-22 0 15,0 21-15,21-21 0,-21 21 16,1 1-16,-1-1 0,-21 0 16,0 0-16,21 21 0,-21-20 0,0-1 15,0 0-15,0 21 0,0-21 0,0 1 16,0-1-16,0 0 0,0 0 15,0 0-15,0 0 0,0 1 16,0-44 31,0 1-31,0 0-16,0 0 0,21 21 15</inkml:trace>
  <inkml:trace contextRef="#ctx0" brushRef="#br0" timeOffset="105265.48">4233 12510 0,'0'-22'0,"0"1"16,0 0-16,0 0 15,0 0-15,-21 21 16,21-21-16,-21 21 0,0-22 16,0 22-1,-1 0-15,22 22 16,-21-1-16,21 0 0,-21 0 16,21 0-16,0 0 0,0 1 0,0-1 15,-21 0-15,21 21 0,0-21 16,0 22-16,-21-22 0,21 0 0,0 21 15,0-20-15,0-1 0,0 0 0,0 0 16,0 0-16,0 0 0,0 1 16,0-1-16,21 0 0,0-21 15,0 0 1,0 0-16,1 0 0,-1 0 16,0 0-16,0 0 0,0-21 0,0 21 15,1-21-15,-1-1 0,0 1 16,0 0-16,0 0 0,0-21 0,1 20 15,-1 1-15,0-21 0,-21 21 16,0 0-16,21-22 0,-21 22 0,0 0 16,0 0-16,0 0 0,0-1 15,-21 22 1,0 0 0,21 22-16,0-1 15,0 0-15,0 0 16,0 0-16,0 0 15,0 1-15,21-22 0,0 21 16,-21 0-16,21-21 0,0 21 0,-21 0 16,22-21-16,-1 21 0,-21 1 0,0-1 15,21 0-15,0-21 0,-21 21 16,21 0-16,-21 0 0,21 1 16,-21-1-16,22-21 0,-22 21 0,21 0 15,0-21-15,0 21 16,0-21-16,0 0 15,1 0-15,-1 0 0,0 0 16,0 0-16,0 0 16,0-21-16,1 0 0,-1 21 0,0-21 15,0 0-15,0-1 0,0 1 16,1-21-16,-1 21 0,0 0 0,-21-1 16,0 1-16,21 0 0,-21-21 0,0-1 15,0 22 1,0 0-16,0 0 15,-21 21 1,21 21 0,-21-21-16,21 21 0,-21 0 0,21 1 15,-22-1-15,22 0 0,-21 0 0,21 0 16,0 22-16,0-22 16,0 0-16,0 0 0,-21 43 15,21-43-15,0 0 0,0 0 16,0 0-16,21-21 0,0 21 15,1-21-15,-1 0 0,0 0 16,0 0-16,0 0 16,0 0-16,1 0 0,-1 0 0,0-21 15,0 21-15,0-21 0,0 0 0,1 0 16,-1 0-16,0-1 0,0 1 16,0-21-16,0 21 0,1-22 0,-1 1 15,0 0-15,0-1 0,0 1 16,-21 0-16,21-1 0,-21 1 15,22 0-15,-22-1 0,0 1 0,0 21 16,21-21-16,-21 20 0,21 1 0,-21-21 16,0 21-16,0 0 15,0-1-15,0 44 32,0 20-32,0-21 15,0 21-15,0-20 0,0 20 0,0 0 16,0 1-16,-21-22 0,21 21 0,-21 0 15,21 1-15,0-1 16,0-21-16,-22 22 0,22-1 0,-21-21 16,21 21-16,0-20 0,0 20 0,0-21 15,0 0-15,0 0 0,0 1 16,0-1-16,21 0 0,1 0 0,-1 0 16,0-21-16,0 0 0,0 0 0,0 0 15,1 0-15,20 0 0,-21 0 16,0 0-16,0-21 0,22 21 0,-1-42 15,-21 21-15,0-1 0,1 1 16,-1 0-16,0 0 0,0 0 16,0-22-16,-21 22 0,0 0 15,21-21-15,-21 21 0,22-1 0,-22 1 0,0 0 16,0 0-16,0 0 16,-22 21-1,22 21 1,-21-21-16,21 21 0,0 0 15,-21 0-15,0 1 0,21-1 0,-21 0 16,21 0-16,0 0 0,-21 0 0,21 1 16,0-1-16,0 0 0,0 0 15,0 0-15,0 0 0,0 1 16,0-1-16,21-21 0,0 0 16,0 0-16,0 0 15,0 0 1,1 0-16,-1 0 0,0 0 15,0 0-15,0-21 0,0-1 16,-21 1-16,22 0 16,-22 0-16,21 21 0,-21-21 15,0 0-15,0-1 0,0 1 0,0 0 16,0 0-16</inkml:trace>
  <inkml:trace contextRef="#ctx0" brushRef="#br0" timeOffset="105589.58">5397 12446 0,'0'0'0,"-21"0"16,42-21-1,1 21-15,-1-21 16,21 21-16,-21-21 0,22 21 0,-1-22 15,0 22-15,1-21 0,-1 21 16,21-21-16,-20 21 0,-1-21 0,0 21 16,1-21-16,-1 21 0,0 0 0,-20-21 15,20-1-15,-21 22 0,21 0 16,-20 0-16,-1-21 16,0 21-16,-42 0 31,0 0-16,-1 21-15,1-21 0,0 0 16</inkml:trace>
  <inkml:trace contextRef="#ctx0" brushRef="#br0" timeOffset="108065.09">7154 12827 0,'21'0'0,"-21"21"0,22 0 15,-22 1-15,21-22 0,-21 21 16,0 0-16,21-21 15,0 21 1,-21-42 15,0 0-31,21 0 0,-21-1 16,21 1-16,-21 0 0,22-21 0,-1 21 16,-21-22-16,21 1 0,0 21 15,0-22-15,0 1 0,1-21 0,-1 20 16,0 1-16,21 0 0,-21 20 15,1-20-15,20 21 0,-21 0 0,0 0 16,22 21-16,-22 0 0,0 0 0,0 0 16,0 0-16,0 21 15,-21 0-15,22 0 0,-22 0 0,0 0 16,0 1-16,0-1 0,0 0 16,0 0-16,21 0 0,-21-42 62,0 0-62,0 0 0,0 0 16,0-1-16,0 1 0,-21 21 15,-1-21-15,22 0 0,-21 0 16,0 21-16,21-21 0,-21-1 0,0 22 16,0 0-16,-1 0 0,1 0 15,0 0-15,0 0 0,0 22 16,0-1-16,-1 0 0,1 0 15,21 0-15,0 22 0,-21-22 0,0 21 16,21-21-16,0 22 0,-21-1 16,21 0-16,0-21 0,0 22 0,0-1 15,0 0-15,0-20 0,21 20 16,0-21-16,0 21 0,0-20 0,1-1 16,20 21-16,-21-21 0,0-21 15,22 0-15,-22 0 0,42 0 16,-20 0-16,-22 0 0,21 0 15,-21-21-15,22 0 0,-22 0 0,21 0 16,0-22-16,-20 22 0,20-21 16,-21-1-16,21 1 0,-20 0 0,20-1 15,-21-20-15,0 21 0,22-22 16,-22 1-16,-21-1 16,21 1-16,0-1 0,21-42 0,-42 64 15,0 0-15,0-1 0,0 22 16,0 0-16,0 0 0,0 0 0,-21 42 31,21 0-15,-21 0-16,21 0 0,-21 22 0,0-1 15,21 0-15,0 1 0,-21-1 0,-1 0 16,22 1-16,0-1 16,0 21-16,0-20 0,0-1 0,0 0 0,0 1 15,0-1-15,0 0 0,0 1 0,22-1 16,-1 0-16,-21-20 15,21 20-15,0-21 0,0 21 0,22-20 16,-22-22-16,0 21 0,0 0 0,21-21 16,-20 0-16,20 0 0,0 0 15,1 0-15,-1 0 0,-21 0 0,21-21 16,1 0-16,-1-1 0,0 1 0,-20 0 16,20 0-16,-21 0 15,0 0-15,22-22 0,-22 22 0,-21-21 0,21-1 16,-21 22-16,0-21 0,0 21 15,0-22-15,0 22 0,0-21 0,0 21 16,-21 0-16,21-1 0,-21 1 16,-1 21-16,1 0 0,0 0 0,0 0 15,0 0-15,0 0 0,-1 21 16,1-21-16,-21 22 0,42-1 0,-21 21 16,-22 0-16,22 1 0,21-22 15,0 0-15,0 21 0,0-20 16,0 20-16,0-21 0,0 0 0,0 22 15,0-22-15,0 0 0,21 0 16,1 0-16,-1-21 0,0 0 16,0 0-16,0 0 15,0 0-15,1 0 0,-1 0 0,0-21 16,0 21-16,0-21 0,-21 0 16,21 0-16,1-1 0,-22 1 0,0 0 15,0 0-15,21 0 0,-21-22 0,0 22 16,21 0-16,-21-21 15,0 21-15,0-1 0,0 1 0,0 0 16,0 0-16,0 42 31,0 0-15,0 0-16,0 1 0,0-1 0,0 0 16,0 0-16,21 0 15,-21 22-15,0-22 0,21 0 0,-21 21 16,0-21-16,0 1 0,21-1 0,1 0 15,-22 0-15,21 0 0,-21 0 16,21 1-16,0-1 0,0 0 16,0-21-16,1 0 0,-1 0 15,21 0-15,-21 0 0,0 0 16,1-21-16,-1 21 0,21-21 0,-21-1 16,0 1-16,1 0 0,20-21 15,-21 21-15,0-22 0,0 1 16,1 21-16,-1-22 0,0 1 0,0 21 15,0-21-15,-21 20 0,21 1 0,-21 0 16,0 0-16,0 0 0,-21 21 16,0 0-1,0 21-15,0 0 0,21 0 0,-21 0 16,21 1-16,-22 20 0,22-21 16,0 0-16,0 0 0,0 22 0,0-22 15,0 0-15,0 0 0,22 0 0,-22 22 16,21-22-16,0 0 15,-21 0-15,21 0 0,-21 1 16,0-1-16,0 0 16,-21-21 15,0 0-15,0 0-16,21-21 0,-22 0 15,1 21-15,21-22 0,-21 22 31,21 22-15,0-1-16,0 0 16,0 0-16,0 0 15,0 0-15,21-21 0,0 22 16,1-22-16,-1 0 16,0 0-16,0 21 0,0-21 0,0 0 15,1 0-15,20 0 0,-21 0 16,21 0-16,-20-21 0,20 21 15,-21-22-15,21 1 0,1 0 0,-22 0 16,21 0-16,-21 0 0,22-1 0,-22-20 16,0 21-16,21-21 0,-20 20 0,-1-20 15,21-21-15,-21 20 16,-21 22-16,0 0 0,0-21 0,0 20 16,0 1-16,0 0 0,0 0 15,-21 21 1,0 0-16,0 21 0,0 0 15,21 0-15,-22 1 0,22-1 16,0 0-16,-21 21 0,21-21 16,0 22-16,0-22 0,0 0 0,0 0 15,0 22-15,0-22 0,0 0 0,0 0 16,0 0-16,0 0 16,21 1-16,1-1 0,-22 0 15,21-21-15,-21 21 0,21-21 16,-21 21-16,0 0 31,-21-21-15,0 22-1,-1-22-15,1 0 0,0 0 16,0 0-16,0 0 16,0 0-16,-1 0 0,1 0 15,0 0-15,0 0 16,0 0-16,0 0 0</inkml:trace>
  <inkml:trace contextRef="#ctx0" brushRef="#br0" timeOffset="109054.13">2286 13420 0,'0'0'0,"-21"0"0,0 0 16,-1 0-16,1 0 0,0 0 15,0 0-15,0 0 0,0 0 16,21 21 0,21-21-1,0 0 1,0 21-16,0-21 0,22 21 16,-22-21-16,21 0 0,0 0 0,1 0 15,20 21-15,1-21 0,-1 0 0,22 0 16,-22 0-16,22 0 0,21 0 15,-21 0-15,20 0 0,1 0 16,21 0-16,-21 0 0,21 0 0,0 0 16,0 0-16,0 0 0,21 0 15,-21 0-15,21 0 0,1 0 0,-1 0 16,0 0-16,0 0 0,0 0 0,0 0 16,1 0-16,20 0 0,-21 0 15,21 0-15,1 0 0,-1 22 0,0-22 16,1 0-16,-1 0 0,-21 0 15,22 0-15,-1 21 0,-21-21 16,21 0-16,-20 0 0,147 0 16,-148 0-16,0 0 0,0 0 0,-21 0 15,22 0-15,-22 0 0,0 0 16,0 0-16,0 0 0,0 0 0,-22 0 16,22 0-16,-21 0 0,0 0 15,0 0-15,-21 0 0,20 0 0,-20 0 16,-21 0-16,-1 0 0,1 0 0,-1 0 15,-21 0-15,1 0 0,-22 0 16,21 0-16,-21 0 0,1 0 16,-1 0-1,-42 0 17,-1 0-32,1 0 15,0 0-15,0 0 0,0 0 0,0 0 16</inkml:trace>
  <inkml:trace contextRef="#ctx0" brushRef="#br0" timeOffset="110447.53">3027 14584 0,'0'0'0,"0"-21"16,0-22-16,0 22 0,0 0 0,0-21 16,0 21-16,0-1 0,0 1 0,-21 0 15,21 0-15,-22 21 16,1 0-16,0 0 16,0 21-16,21 0 0,-21 0 15,0 22-15,21-1 0,-22 0 0,1 1 16,21 20-16,-21-20 0,0 20 15,21-21-15,-21 22 0,0-22 0,21 1 16,0 20-16,-22-21 0,1 1 16,21-1-16,0-21 0,0 22 15,0-22-15,0 0 0,0 0 16,0-42 0,0 0-1,0 0-15,21-1 0,1-20 16,-22 21-16,21-21 0,0-1 0,-21 1 15,21 0-15,0-1 0,0 1 16,1 0-16,-1-22 0,0 22 0,-21-22 16,21 1-16,0 20 0,-21 1 15,21 0-15,-21-1 0,0 1 0,0 21 16,22 21 0,-22 42-16,0-21 15,21 22-15,-21 20 0,21-20 16,-21-1-16,0 21 0,21-20 0,-21 20 15,21-20-15,-21-1 0,0 0 16,0 1-16,0-1 0,0 0 16,0-21-16,0 22 0,0-22 15,0 0-15,0 0 0,0 0 16,0-42 15,0 0-31,0 0 16,-21 0-16,0 0 0,21-22 0,-21 22 15</inkml:trace>
  <inkml:trace contextRef="#ctx0" brushRef="#br0" timeOffset="111647.51">2752 14901 0,'0'0'0,"0"22"16,0-1-16,21-21 15,0 0-15,0 0 16,0 0-16,0 0 0,1 0 0,20 0 15,0 0-15,-21-21 0,22-1 16,-1 1-16,0 21 0,1-21 0,-1 0 16,0 0-16,1 0 0,-1-1 15,0 1-15,-20 0 0,20 0 0,-21 21 16,0-21-16,0 21 0,1 0 16,-22 21-1,0 0-15,0 0 16,0 0-16,0 1 0,0 20 15,-22-21-15,1 0 0,21 22 0,-21-22 16,0 21-16,21-21 0,0 0 16,-21 22-16,21-22 0,-21 0 0,-1 0 15,22-42 17,0 0-17,22-21-15,-1 20 0,0 1 16,0-21-16,0 21 0,-21-22 15,21 22-15,1-21 0,-1 21 0,0-22 16,0 22-16,0 0 0,0 0 0,1 0 16,-1 21-16,0 0 0,0 0 15,0 0-15,-21 21 0,21-21 16,1 21-16,-1 0 0,-21 22 0,0-22 16,21 0-16,-21 0 0,0 21 15,0-20-15,0-1 0,0 0 0,21 21 16,-21-21-16,0 1 0,21-1 15,0 0-15,1-21 16,-1 0-16,0 0 16,0 0-16,0-21 15,0 21-15,1-21 0,-1-1 0,0 1 16,0 0-16,0 0 0,0 0 16,-21 0-16,22-1 0,-22 1 0,21 0 15,-21 0-15,0 0 0,0 0 16,0-1-16,21 1 0,-21 42 31,0 1-15,0-1-16,0 0 15,0 21-15,0-21 0,0 1 0,0-1 16,0 0-16,0 0 0,0 0 16,21 0-16,-21 1 15,21-22-15,0 0 0,-21 21 16,22-21-16,-1 0 0,0 0 0,0 0 15,0 0-15,0-21 0,1-1 0,20 1 16,-21 0-16,0 21 0,0-21 16,1-21-16,-1 20 0,0 1 0,0 0 15,-21 0-15,0 0 0,21 0 16,-21-1-16,21 1 0,-21 0 16,0 42 15,0 0-31,0 1 0,0-1 15,0 0-15,0 21 16,0-21-16,0 22 0,0-1 0,0 0 16,0 1-16,0-1 0,22 22 15,-22-22-15,0 21 0,0 1 0,0-1 16,21 1-16,-21 21 0,0-22 16,0 1-16,0 20 0,0-20 0,0-1 15,0 22-15,0-22 0,0 1 0,0-1 16,-21 1-16,-1-1 0,22-20 15,-21-1-15,0 0 0,0 1 0,0-22 16,21 0-16,-21 0 0,-1-21 0,1 0 16,0 0-16,0 0 15,0 0-15,0 0 0,-22-21 0,22 0 16,0-21-16,-21 20 0,20-20 16,1-21-16,0-1 0,0 1 0,0-1 15,21-21-15,0 22 0,0-22 16,0 22-16,0-22 0,21 22 0,0-1 15,0 1-15,22-1 0,-1 22 16,0-22-16,1 22 0,-1-22 16,0 22-16,22 0 0,-22-1 0,0 22 15,1-21-15,-1 0 0,0-1 0,1 22 16,41-42-16</inkml:trace>
  <inkml:trace contextRef="#ctx0" brushRef="#br0" timeOffset="113603.79">6371 14499 0,'0'0'16,"21"-21"-16,-21 0 0,21 0 0,-21 0 15,0-1-15,-21 22 16,0 0-16,0 0 16,0 0-16,0 22 0,-1-1 15,1 0-15,0 0 0,0 21 0,0-20 16,0 20-16,-1 0 0,22 1 0,0 20 15,0-21-15,0 1 0,0-1 16,0 0-16,0 1 0,0-1 0,0 0 16,22 1-16,-22-22 0,21 0 15,0 0-15,21 0 0,-21 1 0,1-22 16,20 0-16,-21 0 0,21 0 16,1-22-16,-22 1 0,21 21 0,1-42 15,-1 21-15,0 0 0,1-22 16,-1 22-16,0-21 0,-21-1 15,22 1-15,-1 0 0,0-22 0,-20 22 16,20-22-16,-21 1 0,0-1 0,0 22 16,-21-21-16,0 20 0,0-20 15,0 20-15,0-20 0,0 42 16,0 0-16,0 42 31,0 21-31,0-21 16,0 22-16,0-1 0,0 21 15,0-20-15,0 20 0,0-20 0,-21 20 0,21 1 16,-21-22-16,21 0 16,-21 22-16,21-22 0,0-21 0,0 22 15,0-1-15,0-21 0,0 0 16,21 0-16,0 1 0,0-22 0,1 0 16,-1 0-16,0 0 0,0 0 0,0 0 15,22 0-15,-1-22 0,-21 1 16,21 0-16,1 0 0,-1 0 0,-21 0 15,22-1-15,-1 1 0,-21 0 16,21 0-16,-20 0 0,-1 0 0,-21-22 16,0 22-16,0 0 0,0 0 15,0 0-15,0-22 0,0 22 16,0 0-16,-21 0 0,-1 21 0,1 0 16,0 0-16,0 0 0,0 0 15,0 21-15,-1 0 0,1 0 16,0 0-16,0 22 0,0-22 15,21 21-15,-21-21 0,21 22 0,0-22 16,0 21-16,0-21 0,0 1 0,0 20 16,0-21-16,0 0 0,0 0 0,0 1 15,21-22 1,0 0-16,0 0 16,0-22-16,0 1 0,1 21 15,-1-21-15,0 0 0,0 0 16,0 0-16,0-1 0,1-20 0,-1 21 15,-21 0-15,0 0 0,0-1 16,0 1-16,0 0 0,0 0 0,0 0 16,0 42 15,0 0-31,0 0 0,0 0 0,0 1 16,0-1-16,0 0 0,0 21 15,0-21-15,0 1 0,0-1 0,0 0 16,0 0-16,21 0 0,0 0 15,0-21-15,0 22 16,1-22-16,-1 0 0,0 0 16,21 0-16,-21-22 0,1 1 15,-1 21-15,21-21 0,-21 0 0,0 0 16,22 0-16,-22-22 0,0 22 0,0 0 16,0-21-16,1 20 0,-1 1 15,-21-21-15,0 21 0,0 0 0,0-1 16,0 1-16,-21 42 31,21 1-31,-22-1 16,22 0-16,-21 0 0,21 21 15,0-20-15,0-1 0,0 0 0,0 21 16,0-21-16,0 1 0,21-1 16,1 0-16,-22 0 0,21-21 0,-21 21 15,21 0-15,0-21 0,-21 22 0,21-22 16,-21 21-16,-21-42 47,0 21-47,21-22 15,-21 1-15,0 21 0,-1-21 0,1 0 16,0 21-16,0-21 0,0 0 16,0 21-1,-1 0-15,22 21 16,0 0-1,0 0-15,0 0 0,0 0 16,22-21-16,-1 22 0,0-1 16,0-21-16,-21 21 0,21 0 0,0-21 15,1 0-15,-1 0 0,0 0 0,0 0 16,0 0-16,0 0 0,22 0 16,-22 0-16,0-21 0,0 21 0,22-21 15,-22 0-15,21-1 0,-21 1 16,22 0-16,-22 0 0,0 0 15,21 0-15,-21-22 0,22 22 0,-22-21 16,0 21-16,0-1 0,-21-20 16,0 21-16,21 0 0,-21 0 0,0-1 15,-21 44 1,0-1 0,21 0-16,-21 0 0,21 0 0,-21 0 15,21 1-15,0-1 0,0 0 16,0 0-16,0 0 0,21 0 0,0 1 15,0-1-15,0 0 0,1-21 16,20 21-16,-21 0 0,0-21 0,22 21 16,-22-21-16,0 0 0,0 22 0,0-22 15,-21 21 1,-21-21 0,0 0-16,0 0 0,0 0 15,-1 0-15,1 0 0,0 0 16,0 0-16,0 0 0,0 0 0,-1 0 15,1 0-15,0 0 16,21-21-16</inkml:trace>
  <inkml:trace contextRef="#ctx0" brushRef="#br0" timeOffset="115316.85">10943 14478 0,'0'0'0,"-21"-63"16,21 41-16,0 1 16,0 0-16,0 0 15,-21 0-15,0 21 31,21 21-31,0 0 16,0 21-16,-22-20 0,22 20 16,0 0-16,0 1 0,-21-1 0,21 0 15,0 1-15,-21-1 0,21 0 16,0 1-16,0-22 0,-21 21 0,21-21 16,0 22-16,0-22 0,0 0 0,0 0 15,0 0-15,21-21 31,0-21-31,0 0 16,1 0-16,-1 0 0,21-1 16,-21 1-16,0-21 0,1 21 0,-1-22 15,0 22-15,0-21 0,0 21 16,0 0-16,-21-1 0,0 1 16,22 0-16,-1 21 15,0 21-15,-21 0 16,0 1-16,0-1 0,0 0 15,0 0-15,0 0 0,0 22 16,0-22-16,0 0 0,21 0 0,-21 0 0,21 0 16,-21 1-16,21-1 15,1-21-15,-1 0 16,0 0-16,0 0 0,0 0 16,0 0-16,-21-21 0,22-1 15,-1 1-15,0 0 0,0 0 0,0 0 16,0 0-16,1-22 0,-22 1 0,21 21 15,-21-22-15,21 1 0,-21 0 16,0-1-16,0 22 0,0-21 0,0 21 16,0 0-16,0-1 15,0 1-15,0 42 16,0 1-16,0 20 16,0-21-16,0 21 0,0 1 15,0-1-15,-21 0 0,21-20 0,0 20 16,0 0-16,-21 1 0,21-22 15,0 21-15,0-21 0,0 0 0,0 1 16,21-1-16,0 0 0,0 0 0,0-21 16,0 0-16,1 0 0,-1 0 15,21 0-15,-21 0 0,22-21 0,-22 0 16,21 0-16,0-1 0,1 1 16,-1-21-16,0 21 0,-20-22 15,20 1-15,0 0 0,1-1 0,-22-20 16,0-1-16,0 22 0,0-21 15,-21 20-15,0-20 0,0 20 0,0 1 16,0-21-16,0 41 0,0-20 16,0 21-16,0 0 0,0 0 0,0-1 15,-21 44 1,21-1-16,-21 21 16,21-21-16,-21 22 0,21-1 0,-21 0 15,-1 22-15,1-22 0,21 22 16,-21-1-16,0-21 0,21 1 0,0 20 15,0-20-15,-21-22 0,21 21 16,0 0-16,0-20 0,0-1 16,0 0-16,0 0 0,21-21 15,0 0 1,0 0-16,0-21 0,1 21 16,-1-21-16,0 0 0,0-1 0,0 1 15,0-21-15,1 21 0,-1 0 16,0-22-16,0 22 0,0-21 0,0 21 15,1-1-15,-22 1 0,0 0 0,21 21 16,-21 21 0,0 0-1,0 1-15,0-1 0,0 0 0,0 21 16,0-21-16,0 1 0,0 20 16,21-21-16,-21 0 0,21 0 0,-21 22 15,21-43-15,-21 21 0,21 0 16,1 0-16,-1-21 0,0 0 15,0 0-15,0 0 0,0 0 0,1 0 16,-1 0-16,0-21 0,0 0 16,0 0-16,0 0 0,1-1 0,-1 1 15,0 0-15,0-21 0,-21 21 16,0-22-16,0 22 0,0-21 0,0 21 16,0-1-16,0 1 0,0 0 15,0 42 1,0 0-16,0 1 15,0-1-15,0 0 0,0 0 0,0 21 16,0-20-16,0-1 0,0 0 16,0 0-16,-21 0 0,21 0 0,0 1 15,0-1-15,0 0 16,0-42 15,0 0-15,0-1-16,0 1 0,0 0 0</inkml:trace>
  <inkml:trace contextRef="#ctx0" brushRef="#br0" timeOffset="115511.54">12848 14224 0,'0'0'16,"-21"0"15,0 21-31,21 0 15,-21-21-15,21 22 16,0-1-16,0 0 16,21-21-16,0 21 0,0-21 15,0 21 1,0-21-16</inkml:trace>
  <inkml:trace contextRef="#ctx0" brushRef="#br0" timeOffset="116245.11">13250 14372 0,'0'0'16,"0"-21"0,0 0-16,0 0 0,-21 21 15,0-21-15,0 21 0,0 0 0,-1 21 16,1-21-16,21 21 16,-21 21-16,21-21 0,-21 1 0,0 20 15,21 0-15,0-21 0,0 22 16,0-1-16,0-21 0,0 22 15,0-1-15,0-21 0,0 21 0,0-20 16,21-1-16,0 0 0,0 0 16,0 0-16,1-21 0,20 0 0,-21 0 15,21 0-15,1 0 0,-1 0 0,0 0 16,1 0-16,-1-21 0,-21 0 16,22 0-16,-1 0 0,-21-1 0,21-20 15,-20 21-15,20-21 0,-21-1 16,0 1-16,-21 0 0,0-22 15,21 1-15,-21 20 0,0-20 0,0 20 0,0-20 16,0 21-16,0-22 16,0 22-16,0 21 0,0-22 0,0 22 15,0 42 1,0 0-16,-21 1 16,21 20-16,0 0 0,0 1 0,-21-1 15,21 21-15,-21-20 0,21-1 16,0 22-16,0-22 0,-21 0 0,21 1 15,-21-1-15,21 0 0,-22 1 16,22-22-16,0 0 0,0 0 0,0 0 16,0 0-16,-21-21 0,21 22 15,0-44 1,0 1 0,21 0-16,1-21 15,-22 21-15,21-1 0,0-20 0,0 21 16,21 0-16,-20-22 0,20 22 0,-21 0 15,21 0-15,-20 21 0,20 0 16,-21 0-16,0 0 0,22 0 0,-22 21 16,0 0-16,-21 0 0,21 1 0,-21 20 15,0-21-15,0 0 0,0 22 16,0-22-16,0 21 0,0-21 0,0 0 16,-21 1-16,21-1 0,0 0 15,-21 0-15,21 0 0,-21-21 16,21 21-16,0 1 0,-22-22 15,44-22 17,-1 1-32,0 0 0,0 0 15,0 0-15</inkml:trace>
  <inkml:trace contextRef="#ctx0" brushRef="#br0" timeOffset="116549.94">15155 14415 0,'0'0'0,"0"-22"16,-21 22 0,0 0-1,21 22-15,0-1 0,-21 0 0,21 21 16,-21-21-16,21 1 0,-22 20 15,22-21-15,0 0 0,0 22 0,-21-22 16,21 0-16,-21 0 0,21 0 0,0 0 16,-21 1-16,21-1 0,0 0 15,21-21 17,0-21-17,22 0-15,-22-1 0,0 1 0</inkml:trace>
  <inkml:trace contextRef="#ctx0" brushRef="#br0" timeOffset="116933.72">15642 14372 0,'0'0'0,"21"0"0,-21-21 16,-21 21 0,0 0-16,0 0 0,0 21 15,-1-21-15,1 21 16,0 1-16,0-1 0,0 0 0,0-21 15,-1 21-15,22 0 0,0 0 0,0 1 16,0-1-16,0 0 16,43 0-1,-22-21-15,0 0 0,0 0 16,0 21-16,1 0 0,-1-21 0,0 0 16,0 22-16,0-22 0,0 21 0,-21 0 15,0 0-15,0 0 16,0 0-16,-21-21 15,0 22-15,0-22 0,-21 21 16,20-21-16,1 0 0,-21 0 16,21 21-16,0-21 0,-1 0 0,-20 0 15,21 0-15,0 0 0,0 0 16,21-21 0,-22 21-16,22-21 15,0-1-15,0 1 0,0 0 16,0 0-16</inkml:trace>
  <inkml:trace contextRef="#ctx0" brushRef="#br0" timeOffset="117121.34">15240 14076 0,'0'0'0,"-21"0"0,-22-21 15,22 21 1,0 0-1,21 21 1,0 0 0,21-21-16,-21 21 15,21-21-15</inkml:trace>
  <inkml:trace contextRef="#ctx0" brushRef="#br0" timeOffset="120038.91">16552 14690 0,'0'0'0,"-42"21"15,-22 21-15,43-42 16,0 21-16,42-21 16,0 0-1,1 0-15,20-21 0,-21 0 0,21 0 16,1 0-16,20 0 0,-20-22 16,-1 22-16,21-21 0,-20-1 0,-1 1 15,0 0-15,22-22 0,-22 22 16,-21-22-16,22 22 0,-22-21 15,0-1-15,0 1 0,-21 20 0,0-20 0,0-1 16,0 1-16,0 20 0,0 1 16,-21 0-16,0 21 0,0-1 15,21 1-15,-21 21 0,-1 0 16,1 21-16,21 22 0,-21-22 16,21 21-16,0 1 0,0 20 15,0-21-15,-21 22 0,21-1 0,-21 1 16,21-22-16,-21 22 0,-1-1 0,1 1 15,21-1-15,-21 1 0,0-22 16,0 22-16,21-22 0,-21 0 0,21-21 16,-22 1-16,22-1 0,0 0 0,0 0 15,0-42 17,0 0-17,0 0-15,22-1 0,-1-20 0,0 0 16,0 21-16,0-22 0,0 1 0,22 21 15,-22-22-15,21 22 0,-21 0 16,43 0-16,-43 21 0,0 0 16,0 21-16,-21 0 15,22 0-15,-22 1 0,0-1 0,0 21 16,0-21-16,0 22 0,21-22 0,-21 21 16,21-21-16,-21 22 15,21-22-15,-21 0 0,21 0 0,0 0 0,1-21 16,-1 21-16,21-21 0,-21 22 15,0-22-15,22 0 0,-22 0 16,21 0-16,-21-22 0,22 1 0,-22 21 16,21-21-16,-21 0 0,22 0 0,-22 0 15,0-22-15,21 22 0,-20-21 16,-1-1-16,-21 1 0,0 0 0,0-1 16,0 1-16,0 21 0,0-21 15,0 20-15,-21 1 0,-1 0 0,1 21 16,0 0-16,-21 0 0,21 0 0,-22 0 15,1 21-15,21 0 0,-22 1 16,1 20-16,21-21 0,0 21 0,0 1 16,-1-1-16,1 0 0,21 1 15,-21-22-15,21 21 0,0 1 16,0-22-16,0 0 0,21 0 0,0 0 16,1 0-16,-1-21 0,0 0 15,21 0-15,-21 0 0,22 0 0,-22 0 16,0 0-16,21 0 0,-20-21 0,-1 0 15,21 0-15,-21 0 0,0 0 16,1-1-16,-22-20 0,21 21 0,-21 0 16,21-22-16,-21 1 0,21 21 0,-21-21 15,0 20-15,0 1 0,0 0 16,0 42 15,0 0-31,0 1 0,0-1 0,0 21 16,0-21-16,0 0 0,0 22 0,0-22 15,0 21-15,0-21 0,0 43 16,0-43-16,21-21 16,0 21-16,1-21 15,-1 0-15,0 0 0,0 0 16,0 0-16,0 0 0,1 0 0,-1-21 16,0 0-16,0 0 15,0 0-15,0-1 0,1-20 0,-22 21 16,21-21-16,-21 20 0,0-20 0,21 21 15,0-21-15,0-1 16,-21 22-16,0 0 0,0 0 16,0 42-1,0 0-15,0 0 0,0 0 16,0 1-16,0 20 0,0-21 0,0 21 16,0-20-16,0 20 0,0-21 15,0 0-15,0 22 0,0-22 0,0 0 16,0 0-16,0 0 0,0 0 15,21-21-15,1 0 0,-1 0 16,0 0-16,0 0 0,0 0 16,0 0-16,1 0 0,-1-21 0,0 21 15,0-21-15,0 0 0,0 0 16,1 0-16,-1-22 0,0 22 0,-21-21 16,21 21-16,0-22 0,-21 22 15,21-21-15,-21 21 0,0-22 0,0 22 16,0 0-16,0 42 31,0 0-31,0 0 0,-21 1 16,0-1-16,21 21 0,-21-21 15,21 22-15,0-22 0,0 21 16,0-21-16,0 0 0,0 1 0,0 20 0,0-21 16,0 0-16,0 0 15,21 1-15,0-22 0,0 21 16,1-21-16,-1 0 0,21 0 15,-21 0-15,0 0 0,1 0 16,-1 0-16,0-21 0,0-1 0,21 22 16,-20-21-16,-1 0 0,0 0 0,0 0 15,0-22-15,0 22 0,1-21 16,-1 21-16,0-22 0,-21 22 0,0-21 16,0 21-16,0 0 0,0-1 15,0 1-15,-21 21 16,0 21-16,-1 1 15,1 20 1,21-21-16,-21 0 0,21 0 0,-21 22 16,0-22-16,21 21 0,0-21 0,0 1 15,0-1-15,0 0 0,0 0 16,0 0-16,0 0 0,0 1 0,0-1 16,21-21-16,0 21 0,0-21 0,0 0 15,22 0-15,-22 0 0,21 0 16,-21 0-16,22 0 0,-22 0 0,21 0 15,-21-21-15,22 21 0,-22-21 16,0-1-16,0 22 0,0-21 16,1 0-16,-22 0 0,21 0 0,-21 0 15,21-1-15,-21 1 0,21 0 16,-21 0-16,0 42 31,0 0-31,-21-21 16,21 21-16,-21 1 0,21-1 0,0 0 15,0 0-15,0 0 0,0 0 16,0 1-16,0-1 0,21-21 16,0 21-16,0-21 0,0 0 15,1 0-15,-1 0 0,0 0 16,0 0-16,0 0 0,0 0 16,1 0-16,-22-21 0,21 0 0,0 21 0,-21-22 15,21 1-15,-21 0 16,0 0-16,0 0 0,0 0 15,0-1-15,0 1 0,0 0 16,21 21-16,-21 21 16,0 0-1,0 1-15,-21-1 0,0 0 16,0 0-16,21 0 16,-21 0-16,-1-21 0,22 22 0,0-1 15,-21-21-15,0 0 16,42 0 15,0-21-15,1-1-16,-1 1 15,0 0-15,0 0 0,0 0 16,0 0-16,1-1 0,20-20 16,-21 42-16,-21-21 0,21 21 15,0 0-15,1 0 0,-22 21 16,0 0-1,0 0-15,0 1 0,0-1 0,0 0 16,0 0-16,0 0 16,0 0-16,0 1 15,0-1-15,0 0 16,21-21-16,0 0 0,0 0 16,0 0-16,0 0 0,43 0 15,-43 0-15,21 0 0,-20 0 0,20 0 16,-21 0-16,0-21 15,22 0-15,-22 21 0,0-22 0,0 1 0,0 0 16,0 0-16,1-21 0,-22 20 16,21 1-16,-21-21 0,21 21 15,-21 0-15,0-1 0,0 1 0,0 0 16,-21 21 0,0 0-16,-1 21 0,1-21 15,0 21-15,0 1 0,0-1 0,0 0 16,-22 0-16,43 0 15,-21 22-15,0-22 0,21 0 16,0 0-16,21-21 31,0 0-31,0 0 0,1 0 16,-1 0-16,21-21 16,-21 21-16,0 0 0,1 0 31,-22 21-31,0 0 0,0 0 15,0 1-15,0-1 0,-22 0 16,1 42-16,0-20 0,0-1 16,0 43-16,0-43 15,21 64-15,-22-43 0,1-20 16,21-1-16,-21 0 0,21 1 0,-21-1 16,21 0-16,0-20 0,-21 20 15,21-21-15,-21-21 0,-1 21 16,1 0-16,21-42 31,0 0-15,0 0-16,0 0 15,0 0-15,21-1 16,-21 1-16,22 0 0,-22 0 16,0 0-16,0 0 0,21-1 0</inkml:trace>
  <inkml:trace contextRef="#ctx0" brushRef="#br0" timeOffset="120366.39">20172 14118 0,'0'0'0,"-21"-21"16,-1 42 77,1-21-93,0 21 16,0 1-16,0-22 16,0 0-16,-1 0 15</inkml:trace>
  <inkml:trace contextRef="#ctx0" brushRef="#br0" timeOffset="122995.35">2074 15727 0,'0'0'0,"0"-21"0,0 0 16,-21-1-16,0 1 15,0 21-15,0-21 0,-1 21 16,1 0-16,0-21 0,0 21 16,0-21-16,0 21 0,-22 0 0,22 0 15,0 0-15,0 0 0,-22 0 16,22 0-16,-21 0 0,21 21 0,0 0 16,-22-21-16,22 21 0,0 22 15,0-22-15,0 0 0,-1 21 16,22 1-16,0 20 0,0 1 15,0-22-15,0 21 0,22 1 0,-1-1 16,0 1-16,0-1 0,0-20 16,0-1-16,1 22 0,-1-22 15,0-21-15,0 21 0,21-20 16,-20-1-16,-1 0 0,0 0 0,0-21 16,21 0-16,-20 0 0,-1 0 15,21 0-15,-21-21 0,22 0 0,-22 0 16,21-1-16,-21 1 15,22-21-15,-22 21 0,21-22 0,-21 1 0,22 0 16,-22-22-16,21 22 0,-21-22 16,0 22-16,-21-21 0,0-1 15,0 22-15,0-22 0,0 1 16,-21 20-16,-21 1 0,21 0 16,-22-1-16,22 1 0,-21 21 0,0 0 15,-1 0-15,1-1 0,0 22 16,20 0-16,-20 0 0,-43 22 15,64-1-15,0 21 0,0-21 16,0 22-16,21 20 0,0-21 16,0 22-16,0-1 0,0 1 0,21-1 15,0 1-15,0-1 0,0-20 16,1-1-16,-1 0 0,0 1 0,21-22 16,1 0-16,-22 0 15,21 0-15,0-21 0,1 0 0,-1 0 16,-21 0-16,22 0 0,-1 0 15,0-21-15,1 0 0,-1 0 0,0 0 16,1 0-16,-22-1 0,0 1 16,21-21-16,-21 21 0,1 0 0,-22-1 15,0-20-15,21 42 0,-21-21 16,0 0-16,0 42 31,0 0-31,0 0 0,0 0 16,0 1-16,0 20 0,-21-21 0,21 0 15,0 22-15,0-22 0,0 0 16,-22 0-16,1 0 16,21 0-16,0-42 47,0 0-47,0 0 0,21 0 15,1-22-15,-22 22 0,21 0 16,0 0-16,-21 0 0,21-22 0,-21 22 15,21 0-15,0 21 16,1 0-16,-22 21 16,21 0-16,-21 1 15,21-1-15,-21 21 0,0-21 0,0 0 16,21 22-16,-21-22 16,0 0-16,21 0 0,-21 0 0,21 1 15,-21-1-15,0 0 0,22-21 16,-1 0-16,-21 21 0,21-21 0,0 0 15,0 0-15,0 0 16,1-21-16,-1 0 0,0 21 0,0-21 16,0-1-16,0 1 0,-21-21 15,22 21-15,-1-22 0,0 1 0,0 0 16,-21-1-16,21 1 16,-21-21-16,0 20 0,0-20 0,0 20 0,0 1 15,0 0-15,0-1 16,0 22-16,0-21 0,0 21 0,0 0 15,0 42 1,0 0 0,0 0-16,0 0 0,0 22 15,0-1-15,0 0 0,0 22 0,0-22 16,-21 0-16,21 22 0,0-22 16,0 1-16,0-1 0,0 0 0,0 1 15,0-1-15,0-21 0,0 0 16,0 0-16,0 1 0,21-1 15,0 0-15,1-21 0,-1 0 16,0 0-16,0 0 0,0 0 16,0 0-16,1-21 0,20 0 15,-21-1-15,0 1 0,0 0 0,1 0 16,-1 0-16,0 0 0,0-22 16,0 22-16,0 0 0,-21 0 0,0 0 15,22-1-15,-1 22 16,-21 22-1,0-1-15,0 0 16,0 0-16,0 0 0,0 0 0,0 22 16,0-22-16,21 0 0,0 0 15,-21 0-15,21 1 0,0-1 0,1 0 16,-1 0-16,0-21 0,0 0 16,21 21-16,-20-21 0,-1 0 15,0 0-15,21 0 0,-21 0 0,1-21 16,-1 0-16,21 21 15,-21-21-15,0 0 0,-21-1 0,22-20 0,-22 21 16,21 0-16,-21 0 0,0-22 16,0 22-16,0 0 0,0 0 0,0 0 15,0-1-15,0 44 32,0-1-32,0 0 15,0 21-15,0-21 0,0 22 16,0-22-16,0 21 0,0 1 0,0-1 15,0 0-15,0 22 0,0-22 16,0 22-16,0-1 0,0 1 0,0-1 16,0 1-16,0-1 0,0 1 15,0-1-15,0 22 0,0-22 0,0 1 16,0 20-16,0-20 0,0 21 16,0-1-16,0-20 0,0-1 0,0 1 15,0-1-15,0 1 0,0-22 16,0 0-16,0-20 0,0-1 0,-21 0 15,-1 0-15,1-21 0,0 0 16,0 0-16,0-21 0,0 0 16,-22 0-16,22-1 0,-21-20 15,-1-21-15,22 20 0,-21-20 0,21-22 16,-22 0-16,22 1 0,21-1 16,0 0-16,0-20 0,0 20 0,0 0 15,0-21-15,0 22 0,43-1 16,-22 22-16,21-22 0,-21 21 0,22 1 15,-1 21-15,21-22 0,-20 22 16,-1-1-16,0-20 0,1 21 16,20-1-16,-20 1 0,20 0 15,-21-1-15</inkml:trace>
  <inkml:trace contextRef="#ctx0" brushRef="#br0" timeOffset="126116.09">5588 16383 0,'0'0'0,"-21"0"0,0 0 0,42 0 47,-21 21-47,21-21 16,0 0-1,0-21 1,-21 0 0,21 0-16,-21 0 0,0-1 0,0-20 15,22 0-15,-22-1 0,21 1 0,0 0 16,-21-22-16,21 22 0,0-22 16,0 1-16,1 21 0,-1-22 0,21 22 15,-21-22-15,0 22 0,22 0 16,-22 20-16,21-20 0,1 21 0,-22 0 15,0 21-15,21 0 0,-21 0 16,1 0-16,-1 21 0,0 0 0,0 0 16,0 22-16,0-22 0,1 21 15,-22-21-15,0 0 0,0 22 16,0-22-16,0 0 0,0 0 0,0 0 16,0 1-16,0-44 46,-22 1-46,1 0 0,0 0 16,21 0-16,-21 0 0,0-1 16,21 1-16,-21 0 0,-1 0 0,-20-21 15,21 20-15,0 1 0,0 0 16,-1 0-16,-20 21 0,21 0 16,0 0-16,0 0 0,-1 0 0,1 0 0,-21 21 15,21 0-15,-22 43 16,22-22-16,0-21 0,21 22 15,0 20-15,0-21 0,-21 22 16,21-1-16,0 1 0,0-1 0,0 1 16,0-22-16,21 22 0,0-22 15,0 22-15,1-43 0,-1 21 0,0-21 16,0 22-16,0-43 0,22 21 0,-22-21 16,0 0-16,0 0 0,21 0 15,-20 0-15,-1-21 0,21-1 0,-21 1 16,0 0-16,1 0 0,20 0 15,-21-22-15,21-20 16,-20 42-16,-22-22 0,21 22 16,-21-21-16,21 21 0,-21 0 0,0-1 15,0 1-15,0 42 32,0 1-32,0-1 0,0 0 0,0 21 15,0-21-15,0 22 0,0-22 16,0 21-16,0-21 0,0 22 0,0-22 15,0 0-15,0 0 0,0 0 16,0 1-16,21-1 0,0-21 0,0 0 16,1 0-1,-1 0-15,0 0 0,0 0 0,0 0 0,0-21 16,1-1-16,-1 1 0,0 0 16,0 0-16,0 0 0,0 0 15,1-22-15,-1-20 0,-21 20 16,0 22-16,0-21 0,0 0 15,-21-1-15,-1 22 0,1-21 0,-21 21 16,21-1-16,0 1 0,-1 21 16,-20 0-16,21 0 0,0 0 0,-22 21 15,22 1-15,0-1 0,21 21 16,0 0-16,-21-20 0,21 20 0,0 0 16,0 1-16,0-1 0,0 0 15,21-21-15,-21 22 0,21-22 16,0 0-16,1 0 0,20-21 0,-21 0 15,0 21-15,22-21 0,-1 0 16,-21 0-16,21-21 0,1 21 0,-22-21 16,21 0-16,1 0 0,-1 0 0,0-1 15,-21 1-15,22-21 0,-22 21 16,21-22-16,-21 22 0,1 0 0,-1-21 16,-21 21-16,0-1 0,0 1 15,21 21-15,-21-21 0,0 42 16,0 0-1,0 1-15,0-1 0,-21 0 16,21 0-16,0 21 0,0-20 0,-21 20 16,21-21-16,-22 21 0,22-20 15,0-1-15,0 0 0,-21 0 0,21 0 16,-21 0-16,21 1 0,0-44 47,21 1-47,0 0 15,-21 0-15,22 0 0,-1-22 0,-21 22 16,21 0-16,0-21 0,0 21 16,0-22-16,-21 22 0,22 0 15,-1 0-15,0 21 0,0 0 16,0 0-16,0 0 16,-21 42-16,22-21 0,-1 0 15,-21 1-15,21-1 0,0 21 16,-21-21-16,21 0 0,-21 1 0,21-1 15,1 0-15,-22 0 0,0 0 16,21-21-16,0 21 0,0 1 16,0-22-16,0 0 15,1 0-15,-1-22 0,-21 1 16,21 21-16,0-21 0,0 0 0,0 0 16,1-22-16,-1 22 0,0-21 15,0 21-15,21-22 0,-20 22 16,-1-21-16,0 21 0,0-22 15,0 22-15,0 0 0,1 21 0,-1 0 16,0 0 0,-21 21-16,0 0 15,0 1-15,0-1 0,21 0 16,-21 0-16,0 0 0,0 0 16,0 1-16,21-22 15,-21-22 1,0 1-1,0 0-15,0 0 16,0 0-16,0 0 16,0-1-16,0 1 0,0 0 15,0 0-15,-21 0 0,0 0 16,0 21-16,0-22 16,-1 22-16,1 0 0,0 22 15,0-1-15,21 0 16,-21 0-16,0 0 0,21 0 0,0 22 15,-22-1-15,22-21 0,-21 22 16,21-22-16,0 21 0,0 0 0,0-20 16,0-1-16,0 21 0,0-21 0,0 0 15,0 1-15,21-1 16,1 0-16,-1 0 0,0-21 0,-21 21 16,21-21-16,21 0 0,-20 0 0,-1 0 15,21 0-15,-21 0 0,22 0 16,-1-21-16,-21 0 0,21 0 0,1 21 15,-22-21-15,21-1 0,-21-20 16,1 21-16,-1 0 0,0 0 0,0-22 16,0 22-16,-21 0 0,0-21 15,0 20-15,0 1 0,0 0 16,0 0-16,-21 21 16,0 0-1,21 21-15,0 0 16,0 0-16,0 1 0,0-1 15,0 0-15,0 0 0,21 0 0,0 0 16,0-21-16,1 22 0,-22-1 0,21 0 16,0 0-16,0-21 0,0 21 15,0 0-15,1 1 0,-1-1 16,0-21-16,0 0 0,0 21 16,0-21-16,1 0 0,-1 0 0,0 0 15,0 0-15,0 0 0,0 0 16,1 0-16,-1-21 15,0 21-15,0-21 0,0-1 0,0 22 16,1-21-16,-1 0 0,0 0 0,-21 0 16,21 0-16,0-43 15,-21 43-15,0 0 0,0 0 0,0-1 16,0 1-16,0 42 31,-21 1-15,0-1-16,21 0 0,0 0 15,-21 0-15,0 0 0,21 1 0,-22-1 16,22 0-16,0 0 0,0 0 16,0 0-16,0 1 0,0-1 15,0 0-15,22-21 0,-1 21 16,0-21-16,0 0 0,0 0 16,0 0-16,1 0 0,20 0 15,-21 0-15,0-21 0,0 0 0,22 21 16,-22-21-16,21-1 0,-21 22 15,1-21-15,-1 0 0,0-21 0,0 21 16,0-1-16,0-20 0,-21-21 16,22 41-16,-22-20 15,0 0-15,0-1 0,0 1 0,0 0 16,21-1-16,-21 22 0,0-21 0,0 21 16,0 0-16,0-1 15,0 44 1,0-1-1,0 0-15,-21 21 0,21-21 0,0 22 16,0-1-16,0 0 0,-22 1 0,22-22 16,0 21-16,-21 1 0,21-1 15,0-21-15,0 21 0,0-20 0,0 20 16,0-21-16,0 0 0,0 0 16,0 1-16,0-1 0,0 0 0,21-21 15,-21 21-15,22-21 0,-1 0 16,0 0-16,0 0 15,0 0-15,0 0 0,1-21 0,-1 21 16,0-21-16,0 0 0,0-1 0,0 22 16,1-21-16,-1 0 0,-21 0 15,21 0-15,0 0 0,0-1 0,-21-20 16,0 21-16,0 0 0,21 0 16,-42 21-1,0 0 1,0 21-16,0 0 0,0 0 15,21 21-15,-22-20 0,22-1 16,-21 0-16,21 0 0,0 0 0,0 0 16,0 1-16,0-1 15,0 0-15,0 0 0,0 0 16,0 0-16,0 1 16,21-22-16,1 0 15,-1 0-15,0 0 0,0-22 16,0 22-16,0-21 0,1 21 0,-22-21 15,21 0-15,0 0 0,0 21 16,0-21-16,0-1 0,1-20 16,-1 21-16,-21 0 0,0 0 0</inkml:trace>
  <inkml:trace contextRef="#ctx0" brushRef="#br0" timeOffset="126445.9">9059 15981 0,'0'0'0,"-21"0"0,-21 0 16,63 0 15,0 0-31,0 0 0,22 0 15,-1 0-15,0 0 0,22-21 16,-22 21-16,22 0 0,-22 0 0,0-21 16,22 21-16,-22-22 0,0 22 15,-20 0-15,20 0 0,-21 0 0,0 0 16,0-21-16,1 21 0,-44 0 62</inkml:trace>
  <inkml:trace contextRef="#ctx0" brushRef="#br0" timeOffset="129753.65">10562 16108 0,'0'0'0,"0"-21"0,0-43 15,0 43-15,0 0 16,0 0-16,0 42 31,-21 0-31,21 0 0,0 22 0,-21-1 16,21-21-16,0 21 0,0 1 15,-21-1-15,21-21 0,0 22 0,0-1 16,0-21-16,0 0 0,0 0 16,0 1-16,0-1 0,0 0 0,0 0 15,0-42 17,0 0-32,21 0 15,-21-1-15,0 1 0,21 0 16,-21-21-16,21 21 0,-21-22 0,21 22 15,0-21-15,-21 21 0,22-22 16,-1 22-16,0 0 0,0 0 0,-21 0 16,21-1-16,0 22 0,1 0 15,-1 0-15,-21 22 0,21-1 16,0 0-16,-21 0 0,21 21 0,0-20 16,-21-1-16,22 21 0,-22-21 0,0 0 15,21 22-15,-21-22 0,21 0 16,-21 0-16,0 0 0,0 1 15,21-22-15,-21 21 0,21-21 16,0 0 0,1 0-16,-1-21 15,0-1-15,0 1 0,0 0 16,0 0-16,1 0 0,-1 0 16,0-22-16,0 22 0,0 0 0,0-21 15,1 20-15,-1-20 0,0 21 16,0 0-16,0 0 0,0 21 15,-21-22-15,22 22 0,-22 22 16,21-1 0,-21 0-16,21 0 0,-21 0 0,0 0 15,0 1-15,0-1 0,0 0 16,0 0-16,0 0 0,0 22 0,21-22 16,-21 0-16,21-21 0,-21 21 15,0 0-15,21 0 0,1-21 0,-1 0 16,-21 22-16,21-22 0,0 0 0,0 0 15,0 0-15,1 0 0,-1 0 16,21-22-16,-21 1 0,0 21 0,1-21 16,20 0-16,-21 0 0,0 0 15,0-1-15,1 1 0,-1 0 16,-21-21-16,0 21 0,21-22 0,-21 22 16,0-21-16,0 21 0,0-1 15,0-20-15,0 21 0,0 0 0,-21 21 16,21-21-16,-21 21 0,-1 0 15,1 0-15,21 21 0,0 0 16,-21 0-16,21 0 0,-21 0 0,21 22 16,-21-22-16,21 21 0,0 1 15,0-22-15,0 21 0,0-21 0,0 22 16,0-22-16,0 0 0,21 21 16,0-21-16,0-21 0,-21 22 15,43-1-15,-22-21 0,0 0 0,0 0 16,21 0-16,-20 0 0,20 0 15,0 0-15,1 0 0,-22-21 0,21-1 16,0 22-16,1-21 0,-22 0 0,21 0 16,1 0-16,-22-22 0,0 22 15,21-21-15,-21 21 0,1-22 0,-22 1 16,21 0-16,0-22 0,-21 22 16,21 0-16,-21-1 0,0 1 0,0 0 15,0-1-15,0 22 0,0-21 16,0 21-16,0-1 15,0 1-15,0 42 16,0 1 0,0-1-16,0 0 0,-21 21 0,21 1 15,0-1-15,-21 0 0,21 22 16,-21-22-16,21 0 0,-22 22 0,22-22 16,0 1-16,0-1 0,0 0 0,0 1 15,0-1-15,0-21 0,0 21 16,0-20-16,0-1 0,0 0 0,22 0 15,-1-21-15,0 0 0,0 21 16,0-21-16,0 0 0,1 0 0,20 0 16,-21 0-16,21-21 0,-20 0 15,20 21-15,0-21 0,-21 0 16,22-1-16,-22-20 0,21 21 0,-21 0 16,1-22-16,-1 1 0,0 0 0,0-1 15,0 1-15,-21-21 0,0 20 16,21 1-16,-21-22 0,0 22 0,0 21 15,0-21-15,0 20 0,0 1 16,0 42 0,-21-21-16,21 43 0,0-22 15,-21 21-15,0-21 0,0 22 16,21-1-16,-21 0 0,21 1 16,0-1-16,-22 0 0,22 1 15,0-22-15,-21 21 0,21-21 0,0 22 16,0-22-16,0 0 0,0 0 0,0 0 15,0 1-15,0-1 16,21-21 0,1 0-16,-1-21 15,0-1-15,-21 1 0,21 0 16,0 0-16,0 0 0,1 0 0,-1-1 16,0 1-16,0-21 0,0 21 15,-21 0-15,21-1 0,1 1 16,-1 21-16,-21-21 0,0 42 31,0 0-31,0 1 0,0-1 0,0 0 16,0 0-16,0 0 0,0 0 15,0 1-15,0-1 0,0 0 0,21 0 16,-21 0-16,21 0 0,-21 1 0,21-22 16,0 21-16,1-21 0,-1 0 15,0 21-15,0-21 0,0 0 0,0 0 16,1 0-16,-1 0 0,21 0 0,-21-21 15,0 21-15,1-21 0,-1-1 16,21 1-16,-21 0 0,0 0 0,1 0 16,20 0-16,-21-22 0,0 22 15,0-21-15,1 21 0,-1-1 16,-21 1-16,21-21 0,-21 63 31,0 0-31,-21 0 16,21 1-16,0-1 0,-21 0 0,-1 21 15,22-21-15,-21 1 0,21-1 16,0 0-16,0 0 0,0 0 0,0 0 16,0 1-16,21-22 15,1 0-15,-1 0 16,0 0-16,0 0 0,0 0 0,0 0 16,1-22-1,-1 22-15,-21-21 0,0 0 0,21 21 16,-21-21-16,0 0 0,0 0 0,0-1 15,0 1-15,0-21 0,0 21 16,-21 0-16,0-1 0,-1 1 0,1 0 16,0 21-16,0 0 0,0-21 15,0 21-15,-1 0 0,1 0 16,21 21 0,21 0-16,1-21 15,-1 0-15,21 21 0,-21-21 0,22 22 16,-1-22-16,21 0 0,-20 0 0,-1 0 15,22 0-15,-22 0 16,0 0-16,22 0 0,-22 0 0,0 0 16,1-22-16,-1 1 0,0 21 15,-20 0-15,-1 0 0,0-21 0,0 21 16,-42 0 15,0 0-31,0 0 0,-1 21 16,1 0-16,0-21 0,0 22 15,0-1-15,0 0 0,-1 0 0,1 0 16,0 0-16,21 1 0,-21-1 0,21 0 16,-21 0-16,21 0 0,0 0 15,0 1-15,-21-1 0,21 0 16,0 0-16,0 0 16,21-21-1,0 0-15,0 0 0,0 0 16,0 0-16,-21-21 0,22 21 15,-1-21-15,0 21 0,-21-21 16,21 0-16,0-1 0,0 1 0,-21 0 16,22-21-16,-1 21 0,-21-22 15,21 1-15,0 0 0,-21-22 16,21 22-16,0-22 0,-21 22 0,22-22 16,-22 22-16,21 0 0,-21-1 0,0 22 15,0-21-15,21 21 0,-21 0 0,0-1 16,0 1-16,0 42 31,0 1-31,0-1 16,0 0-16,0 21 0,0 1 15,0-22-15,0 21 0,0 0 0,0 1 16,0-1-16,-21 0 0,21 1 0,-21-1 16,21-21-16,0 22 0,0-22 15,0 21-15,0-21 0,0 0 16,0 1-16,0-1 0,0 0 0,0 0 15,21-21 1,0 0-16,0 0 0,0 0 0,0 0 16,1 0-16,-1 0 0,0 0 0,0 0 15,0 0-15,22-21 0,-22 21 16,21-21-16,-21 0 0,0-1 0,1 1 16,20 0-16,-21 0 0,0 0 15,0 0-15,1-1 0,-1 1 0,0-21 16,-21 21-16,0 0 0,0-1 0,0 1 15,0 0-15,-21 21 16,0 0-16,-1 0 0,1 21 16,-21-21-16,42 21 0,-21 1 0,0-1 15,-1 21-15,22-21 16,-21 0-16,21 1 0,0-1 0,0 0 16,0 0-16,0 21 0,21-20 15,1-1-15,-1-21 16,0 21-16,21-21 0,-21 21 0,22 0 15,-1-21-15,-21 21 0,22-21 16,-1 22-16,-21-22 0,21 21 0,-20-21 16,-22 21-16,0 0 15,-22-21 1,1 0-16,0 0 0,0 0 0,-21 21 16,20-21-16,-20 0 0,21 0 0,-21 0 15,20 0-15,1 0 16,0 0-16,0 0 0,0 0 0,0 0 31,21-21-15,0 0-16,0 0 15,0 0-15</inkml:trace>
  <inkml:trace contextRef="#ctx0" brushRef="#br0" timeOffset="130129.52">13017 15833 0,'0'0'0,"-42"0"0,21 0 0,0 0 15,21-21 1,21 21-16,21 0 0,-21-22 16,22 22-16,-1-21 0,0 21 15,1 0-15,20-21 0,-20 21 0,-1 0 16,21 0-16,-20-21 0,-1 21 16,0 0-16,-20 0 0,20 0 15,-21 0-15,0 0 0,-21-21 16,21 21-16,-21 21 31,0 0-15,-21-21-16,0 0 15,0 0-15</inkml:trace>
  <inkml:trace contextRef="#ctx0" brushRef="#br1" timeOffset="137853.31">22246 10668 0,'0'0'0,"0"-21"16,0 0 0,0 0-16,0-1 15,0 1-15,0 0 16,0 0 0,-21 0-1,0 21-15,0 0 0,-1 0 0,1 0 16,0 21-16,-21-21 0,21 21 0,-1 0 15,1 0-15,0 22 16,-21-22-16,21 0 0,-1 21 0,1 1 16,21-1-16,-21 0 0,21-20 0,-21 20 15,21 0-15,0 1 0,0-1 16,0-21-16,0 21 0,0 1 0,0-22 16,0 0-16,0 21 0,21-20 15,-21-1-15,21 0 0,0-21 0,1 21 16,-1-21-16,0 21 0,21-21 0,-21 0 15,1 0-15,-1 0 0,0-21 16,21 21-16,-21-21 0,1 0 16,20 0-16,0-1 0,-21-20 0,22 21 15,-1 0-15,0-22 0,1 1 16,-22 21-16,21-21 0,-21-1 0,1 1 16,41-43-16,-42 43 15,0 0-15,-21-1 0,22 1 0,-1-22 16,-21 43-16,21-21 0,-21 0 0,0-1 15,0 22-15,0 0 0,0 0 16,0 0-16,0 42 31,-21 0-31,0 21 0,21-21 0,-22 22 16,1-1-16,21 0 0,-21 22 16,0-22-16,0 1 0,21-1 0,-21 0 15,21 1-15,-22-1 0,22 0 16,0 1-16,0-1 0,0-21 15,0 0-15,0 22 0,0-22 0,22 0 16,-1 0-16,0-21 0,-21 21 0,21-21 16,0 0-16,22 0 0,-22 0 15,0 0-15,0 0 0,0 0 0,22 0 16,-22-21-16,0 21 0,0-21 16,21-21-16,-20 20 0,-1 1 15,0 0-15,0 0 0,-21 0 16,21 0-16,0-1 0,1-20 0,-1 21 15,0 0-15,0 0 0,0-1 16,0 22-16,1-21 0,-1 0 0,0 21 16,0-21-16,0 21 15,0 0-15,1 0 0,-1 0 0,0 0 16,0 21-16,0-21 0,-21 21 16,0 0-16,21 1 15,-21-1-15,22 0 0,-22 0 16,0 0-16,0 0 15,0-42 32,0 0-31,21 0-16,-21 0 16,0 0-16,0-1 15,0 1-15,0 0 0,0 0 16,0 0-16,-21 0 0,21-1 0,-22 22 15,22-21-15,-21 21 0,0 0 16,0 0-16,0 0 0,0 0 16,-1 0-16,1 21 15,0 1-15,21-1 0,-21 0 0,0 0 16,0 0-16,21 0 0,-22 22 16,1-22-16,21 0 0,0 0 15,-21 22-15,21-22 0,-21 0 0,21 0 0,0 0 16,0 0-16,0 1 0,0-1 15,0 0-15,0 0 16,21-21-16,0 0 0,-21 21 16,21-21-16,1 0 0,-1 0 0,0 0 15,0 0-15,0-21 0,0 0 16,1 0-16,-1 0 0,0-1 16,0 22-16,0-21 0,0 0 15,1 0-15,-22-21 0,0 20 16,21 1-16,0 0 0,-21 0 0,21 0 15,-21 0-15,0-1 0,0 1 0,0 0 16,21 21-16,-21-21 0,0 42 47,0 0-47,-21 0 16,21 1-16,-21-1 0,21 21 15,0-21-15,0 0 0,0 1 16,0-1-16,0 0 0,-21 0 0,21 0 15,0 0-15,0 1 0,0-1 0,0 0 16,21-21 0,-21 21-16,21-21 0,0 0 15,0 0-15,1 0 0,-1 0 16,0 0-16,-21-21 0,42 0 16,-21 21-16,1-21 0,-1-1 0,21 22 15,-21-21-15,22 0 0,-22 0 0,0 0 16,21-22-16,-21 22 0,1 0 15,-1 0-15,0-21 0,-21 20 0,0 1 16,0 0-16,21 0 0,-21 0 16,-21 42-1,0 0 1,21 0-16,0 0 16,0 1-16,0-1 0,0 0 15,-21 0-15,21 21 0,0-20 0,0-1 16,0 0-16,0 0 0,0 0 15,0 0-15,0 1 0,21-1 16,-21 0-16,21 0 0,-21 0 16,0 0 15,-21-21-15,0 0-16,21-21 15,-22 0-15,1 21 0,0-21 0,0 21 16,21-21-16,-21 21 0,21-21 15,-21 21-15,21-22 0,-22 22 16,22 22 15,0-1-31,0 0 16,22 0-16,-1 0 16,-21 0-16,21-21 0,0 22 15,-21-1-15,21-21 0,0 0 16,1 21-16,-1-21 0,0 0 15,0 0-15,0 0 0,0 0 16,1 0-16,20-21 0,-21 21 0,21-21 16,-20-1-16,20 22 0,0-21 0,-21 0 15,22 0-15,-1 0 16,0 0-16,-20-22 0,-1 22 0,21 0 16,-21 0-16,0 0 0,-21-1 0,22 1 15,-22 0-15,0 0 0,0 0 16,-22 21-1,1 0 1,21 21-16,0 0 0,-21-21 16,0 21-16,21 0 0,0 1 0,0-1 15,0 0-15,0 0 0,0 21 0,0-20 16,0-1-16,0 0 0,0 0 16,0 0-16,0 0 0,21 1 15,0-1-15,-21 0 0,21 0 16,-21 0-1,-21-21 1,0 0 0,0 0-16,0 0 0,0 0 15,-22 0-15,22 0 0,0 0 0,0 0 16,0 0-16,-1 0 0,1 0 16,0 0-1,42-21 32,0 0-47,1 21 0,-1-21 16,0 0-16</inkml:trace>
  <inkml:trace contextRef="#ctx0" brushRef="#br1" timeOffset="138633.88">25463 10541 0,'0'0'0,"0"-21"0,0-43 15,0 43-15,0 0 16,0 0-16,0 0 0,0 0 15,0 42 17,0 0-32,0 0 0,0 0 15,0 0-15,0 22 0,-21-1 0,0 0 16,0 1-16,21-1 0,-21 0 16,0 1-16,21-1 0,-43 43 15,22-64-15,21 21 0,-21-21 16,21 1-16,-21 20 0,21-21 15,-21 0-15,21 0 0,0 1 16,0-1-16,0-42 47,0-1-47,21 1 16,-21 0-16,21 0 0,-21-21 15,21 20-15,-21 1 0,0-21 0,21 21 16,0-22-16,1 1 0,-22 0 15,21-1-15,0 1 0,0 0 16,0-1-16,0 1 0,1 0 0,-1-1 16,21 1-16,-21 0 15,0 21-15,1-22 0,20 22 0,-21 0 0,0 0 16,22 21-16,-22 0 0,0 0 16,0 0-16,0 0 0,0 0 0,1 42 15,-1-21-15,-21 22 0,0-1 0,0-21 16,0 43-16,0-22 0,0 0 15,0 1-15,0-1 0,0 0 0,-21 1 16,-1-1-16,22 0 0,-21 1 0,0-1 16,0-21-16,21 21 0,-21-20 15,0-1-15,21 0 0,0 21 16,-22-21-16,1 1 0,21-1 16,0 0-16,0 0 15,-21-21-15,21-21 47,0 0-47,0 0 16,0-1-16,0 1 15,0 0-15,0 0 16</inkml:trace>
  <inkml:trace contextRef="#ctx0" brushRef="#br1" timeOffset="138941.57">25273 10880 0,'21'0'31,"0"0"-15,0 0-16,1-21 0,20 21 16,-21 0-16,0 0 0,0 0 15,1 0-15,-1-22 0,0 22 0,0 0 16,0 0-16,0 0 0,1 0 15,-22-21-15,21 21 0,0 0 16,0-21-16,0 21 16,-21-21 62,21 21-78,1 0 0</inkml:trace>
  <inkml:trace contextRef="#ctx0" brushRef="#br1" timeOffset="139893.81">26733 10541 0,'0'0'0,"22"0"16,-22-21-1,21 21-15,-21-21 0,0 0 16,0-1-16,0 1 16,0 0-16,0 0 15,0 0 1,-21 21-16,-1 0 15,1 0-15,0 0 0,0 0 16,0 0-16,-22 0 0,22 21 0,0-21 16,0 21-16,-21 0 0,20 0 15,1 1-15,-21-1 0,21 0 0,21 0 16,-21 0-16,21 0 0,-22 1 16,22-1-16,0 0 15,22-21-15,-1 0 16,-21 21-16,21-21 0,0 0 15,0 0-15,0 0 0,1 0 16,-1 21-16,0 0 0,0-21 0,0 0 16,0 22-16,1-1 0,-1-21 15,-21 21-15,0 0 0,0 0 16,0 0-16,0 1 0,0-1 0,0 0 16,-21-21-16,-1 21 0,1 0 15,21 0-15,-21 1 0,0-22 0,0 21 16,0 0-16,-1-21 0,1 21 15,0-21-15,21 21 0,-21-21 16,42-21 62,0 21-78,0 0 16,1 0-16,-1 0 15,0 0-15,-21 21 16,21-21-16,-21 21 0,0 1 16,0-1-16,0 0 0,0 0 15,0 21-15,0-20 16,-21-1-16,0 0 0,21 0 16,-21 21-16,-1-20 0,1-1 0,0 21 15,21-21-15,-21 0 0,0 1 16,0 20-16,21-21 0,0 0 0,-22 0 15,22 1-15,-21-1 0,21 0 0,0 0 16,0 0-16,0 0 0,0 1 16,0-1-16,0 0 0,21 0 31,1-21-31,-1 0 0,0 0 16,0 0-16,0 0 15,0-21-15,1 21 0,-1 0 16,0-21-16,0 21 0,0 0 0,0 0 15,-21-21 1,0-1 15,0 1-15</inkml:trace>
  <inkml:trace contextRef="#ctx0" brushRef="#br1" timeOffset="141093.21">21844 12954 0,'0'0'0,"0"-21"0,0 0 16,0 0-1,21 21 32,0 21-47,0-21 0,-21 21 16,22 21-16,-22-21 0,0 22 0,21-22 15,-21 21-15,21-21 0,-21 22 0,21-22 16,-21 21-16,0 1 0,0-22 16,0 0-16,0 21 0,0-21 0,0 1 15,0-1-15,0 0 0,0 0 16,0 0-16,0-42 62,0 0-62,21 0 0,-21 0 0,0-1 16,0 1-16</inkml:trace>
  <inkml:trace contextRef="#ctx0" brushRef="#br1" timeOffset="141401.03">22373 12848 0,'0'-21'0,"0"42"0,0-63 15,-21 42 1,0 0 0,0 0-16,21 21 0,-22-21 15,1 21-15,0 0 0,0 22 0,21-22 16,-21 0-16,0 21 0,-1 1 0,22-22 16,-21 21-16,0-21 0,0 22 15,21-1-15,-21-21 0,0 22 0,-1-22 16,22 0-16,0 0 0,0 0 15,-21 0-15,21 1 0,0-1 16,0-42 31,21-1-31,1 1-16</inkml:trace>
  <inkml:trace contextRef="#ctx0" brushRef="#br1" timeOffset="141865.85">22394 13081 0,'0'21'16,"-21"0"-16,21 1 15,-21-1-15,21 0 0,0 0 16,0 0-16,-21 0 0,21 1 0,-21-1 15,21 21-15,-22-21 0,22 0 0,0 1 16,0-1-16,0 21 0,0-21 16,0 0-16,0 1 0,0-1 15,22 0-15,-1-21 16,0 0-16,0 0 0,0 0 16,0 0-16,1 0 0,-1-21 15,0 0-15,0 21 0,21-22 0,-20 1 16,-1 0-16,0 0 0,0 0 15,0 0-15,0-1 0,-21 1 0,22 0 16,-22 0-16,0-21 0,0 20 16,0 1-16,0 0 0,0-21 0,-22 21 15,1 21-15,0-22 0,0 1 0,0 21 16,0 0-16,-1 0 16,1 0-16,0 0 0,0 21 15,0-21-15,0 22 0,21-1 16,-22 0-16,1 0 15,21 0-15,0 0 0,0 1 0,0-1 16,0 0 0,21-21-1</inkml:trace>
  <inkml:trace contextRef="#ctx0" brushRef="#br1" timeOffset="142160.84">23008 13187 0,'0'21'31,"0"0"-31,-21 0 0,0 1 16,21-1-16,0 0 0,-21 0 15,21 0-15,0 0 0,0 1 16,-22-22-16,22 21 0,0 0 0,-21 0 15,21 0-15,0 0 0,0-42 63,0 0-63,0 0 0,0 0 16</inkml:trace>
  <inkml:trace contextRef="#ctx0" brushRef="#br1" timeOffset="142349.73">23008 12975 0,'0'0'0,"0"-21"15,0 42 63,0 0-78,21-21 16,0 22 0</inkml:trace>
  <inkml:trace contextRef="#ctx0" brushRef="#br1" timeOffset="143257.21">23558 13250 0,'0'-21'15,"0"0"1,0 0 0,0 0-16,-21 21 31,0 0-31,0 0 0,0 0 0,0 21 16,-1-21-16,1 21 15,0-21-15,0 21 0,0 0 0,21 1 16,-21-1-16,-1 0 0,22 0 0,0 0 15,-21 0-15,21 1 16,-21 20-16,21-21 0,0 0 16,0 0-16,0 1 0,0-1 15,21-21-15,0 0 16,1 0-16,-1 0 0,0 0 16,0-21-16,0-1 0,0 22 15,1-21-15,-1 0 0,0 0 0,0 0 16,0 0-16,22-1 0,-22 1 0,0-21 15,0 21-15,21-22 0,-20 1 16,-1 0-16,0-1 0,21 1 0,-21 0 16,1-1-16,-1-20 0,-21 21 15,21-1-15,0 1 0,-21 0 0,21-1 16,-21 22-16,0 0 0,0 0 16,0 0-16,0-1 0,0 44 31,-21-1-31,21 0 15,-21 21-15,0 1 0,21-1 16,-21 0-16,-1 22 0,22-22 0,-21 0 16,0 22-16,21-22 0,0 1 15,0-1-15,-21 0 0,21 1 0,0-22 16,0 21-16,0 0 0,0-20 0,0-1 16,21 21-16,0-21 0,0 0 15,1 1-15,-1-1 0,0-21 0,0 21 16,21-21-16,-20 0 0,-1 0 15,0 0-15,0 0 0,0 0 16,0 0-16,22 0 0,-22 0 16,0-21-16,0 0 0,0-1 0,-21 1 15,0 0-15,0 0 0,22 0 16</inkml:trace>
  <inkml:trace contextRef="#ctx0" brushRef="#br1" timeOffset="143893.85">19494 12975 0,'0'0'16,"-21"0"-16,0 0 16,0 0-16,21 21 0,0 1 15,-21-1-15,21 0 0,-21 21 0,21 1 16,0-1-16,0 0 0,0 1 0,0-1 16,0 0-16,0 1 0,0-1 15,0-21-15,0 21 0,0 1 0,-22-1 16,22-21-16,0 0 0,0 1 0,0-1 15,0 0-15,0 0 16,0 0-16,0-42 31,0 0-31,0 0 16,0 0-16,0-1 0,0 1 0</inkml:trace>
  <inkml:trace contextRef="#ctx0" brushRef="#br1" timeOffset="144191.19">19367 13145 0,'0'-22'0,"0"44"0,0-86 0,0 22 16,0 21-16,0-22 0,22 22 0,-22 0 16,0-21-16,21 20 0,0 1 15,21 21-15,-21-21 0,1 0 16,20 21-16,0 0 0,-21 0 0,22 0 16,-1 21-16,-21 0 0,0 0 15,1 22-15,-1-22 0,-21 21 0,0-21 16,0 22-16,0-1 0,0-21 0,-21 22 15,21-22-15,-22 21 0,1-21 16,-21 0-16,21 1 0,0-1 16,-1 0-16,1 0 0,0 0 15,0-21-15,42 0 47,0-21-47,0 0 0,1 21 16,-1-21-16,0 0 0,0-1 0</inkml:trace>
  <inkml:trace contextRef="#ctx0" brushRef="#br1" timeOffset="144597.93">19875 13039 0,'0'0'0,"22"-21"15,-22 42 17,0 0-32,0 0 0,0 0 15,0 0-15,0 1 0,0-1 0,0 21 16,0-21-16,0 0 0,0 1 0,0-1 15,0 0-15,0 0 16,0 0-16,21-21 0,-21 21 0,0 1 16,21-22-16,0 0 15,0 0-15,0-22 16,1 22-16,-1-21 0,0 0 16,0 0-16,0 0 15,0 0-15,1-1 0,-22-20 0,21 21 16,0 0-16,-21 0 0,0-1 0,0 1 15,0 0-15,21 0 0,-21 42 32,0 0-17,-21 0-15,21 1 0,0-1 16,0 0-16,0 0 0,0 21 0,-21-42 16,21 22-16,0-1 0,0 0 0,0 0 15,-21 0-15,21 0 16,21-21-1,0 0 1,0-21-16,0 0 0,0 21 0</inkml:trace>
  <inkml:trace contextRef="#ctx0" brushRef="#br1" timeOffset="145081.66">20510 12806 0,'0'0'0,"0"-21"16,0 0-1,0 42-15,0 0 16,0 0-16,0 0 0,0 0 16,0 22-16,0-22 0,0 21 0,0-21 15,0 22-15,0-22 0,0 0 0,0 21 16,-21-20-16,21-1 0,-21 0 16,21 0-16,-21 0 0,21 0 15,0 1-15,-21-22 0,0 0 16,-1 0-1,22-22 1,0 1 0,0 0-16,0 0 15,22 0-15,-1 21 0,-21-21 16,21 21-16,0-22 0,0 22 16,0 0-16,22 0 0,-22 0 0,0 0 15,0 0-15,0 0 0,1 22 0,-1-22 16,0 21-16,0 0 0,-21 0 15,21-21-15,-21 21 0,0 0 0,0 1 16,0-1-16,-21 0 0,0-21 16,0 21-16,0 0 15,-1-21-15,1 21 0,0-21 0,0 0 16,0 0-16,0 0 0,-1 0 0,1 0 16,0 0-1,21-21 1,21 0-1,0 0-15,1 0 0</inkml:trace>
  <inkml:trace contextRef="#ctx0" brushRef="#br1" timeOffset="145385.85">21040 12806 0,'0'21'31,"0"0"-31,-22 0 16,22 1-16,-21 20 0,21-21 0,-21 21 15,21 1-15,0-22 0,0 21 0,-21-21 16,21 22-16,-21-22 0,21 0 16,0 21-16,-21-20 0,21-1 0,0 0 15,0 0-15,0 0 0,0 0 16,0 1-16,0-1 15,0-42 32,21 21-47,0-22 0,0 22 0,-21-21 16,21 0-16</inkml:trace>
  <inkml:trace contextRef="#ctx0" brushRef="#br1" timeOffset="145598.18">21124 13145 0,'0'21'16,"0"0"0,0 0-1,0 0-15,-21-21 0,21 21 0,0 1 16,-21-1-16,21 0 0,0 0 16,0 0-16,-21-21 15,21 21-15,0-42 47,0 0-47,0 0 0</inkml:trace>
  <inkml:trace contextRef="#ctx0" brushRef="#br1" timeOffset="145749.09">21124 13039 0,'0'-21'0</inkml:trace>
  <inkml:trace contextRef="#ctx0" brushRef="#br1" timeOffset="146084.9">21421 13060 0,'-22'0'15,"1"21"1,0 0-16,0-21 16,0 21-16,0 1 0,21-1 0,-22 0 15,22 0-15,-21 0 0,0 0 0,21 1 16,0-1-16,0 0 0,0 0 15,0 0-15,0 0 16,21-21-16,0 0 16,1 0-16,-1 0 15,0 0-15,0 0 16,0 0-16,0-21 16,1 0-16,-22 0 46</inkml:trace>
  <inkml:trace contextRef="#ctx0" brushRef="#br1" timeOffset="148272.71">25717 13208 0,'0'-21'15,"22"21"1,-22-21-16,21 21 0,-21-21 0,21 21 15,-21-22-15,21 1 0,0 0 0,0 0 16,1 0-16,-1 0 0,0-1 16,-21 1-16,0 0 0,0 0 0,0-21 15,0 20-15,0 1 0,0 0 16,0 0-16,-21 21 0,0-21 0,-1 21 16,-20-21-16,21 21 0,-21 0 0,-1 0 15,22 21-15,-21 0 16,21 0-16,-1 0 0,1 0 0,0 22 15,0-22-15,21 21 0,0-21 16,0 22-16,0-1 0,0-21 0,0 22 16,0-22-16,21 0 0,0 21 15,-21-21-15,21 22 0,1-22 0,-1 0 16,0 21-16,0-20 0,-21-1 0,21 0 16,-21 0-16,0 0 0,0 0 15,0 1-15,0-1 0,0 0 0,-21-21 16,-21 42-16,21-42 0,-1 0 15,-20 0-15,21 0 0,-21 0 16,20 0-16,-20 0 0,21-21 16,0 21-16,0-21 0,-1 0 15,1 0-15,0-43 16,0 43-16,21 0 0,0-22 0,0-20 16,0 21-16,0-1 0,0 22 15,0 0-15,0-21 0,21 20 16,0 22-16,0 0 15,-21 22-15,0-1 16,0 21-16,0-21 0,22 22 0,-22-22 16,0 21-16,0-21 0,21 22 15,-21-22-15,21 21 0,0-21 0,-21 22 16,21-22-16,-21 0 0,21 0 16,1 0-16,-1-21 0,0 21 15,0-21-15,0 0 0,0 0 0,1 0 16,20 0-16,-21 0 0,21 0 15,-20 0-15,20-21 0,0 0 0,-21 21 16,22-21-16,-22 0 0,21 0 16,-21-1-16,1 1 0,-1 0 0,-21 0 15,0 0-15,0-22 0,0 22 0,0 0 16,0 0-16,0 0 16,-21 21-16,-1 0 15,1 0-15,0 0 16,0 21-16,0 0 15,0 0-15,21 0 0,-22 1 0,1-1 16,21 0-16,-21 0 0,21 0 0,-21 0 16,21 1-16,0-1 0,0 0 15,0 0-15,21-21 32,0 0-32,0 0 0,1-21 15,-1 0-15,0 21 0,0-21 16,-21-1-16,21 1 15,-21 0-15,21 0 0,-21 0 0,0 0 16,0 42 15,22-21-15,-22 21-16,0 0 0,0 0 0,0 0 16,0 1-16,21-22 15,-21 21-15,0 0 16,21-21-16,0 0 15,0 0-15,0 0 0,1 0 16,-1-21-16,0 0 0,0-1 16,0 22-16,-21-21 15,21 0-15,-21 0 0,22 21 0,-22-21 0,0 0 16,0-1-16,0 44 31,0-1-15,0 0-16,0 0 0,0 0 15,0 0-15,0 1 0,0-1 16,0 0-16,0 0 0,0 0 16,0 0-16,0 1 15,0-44 17,0 1-32,0 0 15,0 0-15,0 0 0,0 0 16,21-1-16,-21 1 0,21 0 15,-21 0-15,0 0 0,0 0 16,21 21-16,0 0 31,-21 21-31,0 0 16,0 0-16,0 0 0,0 0 16,0 1-16,0-1 0,0 0 15,21 0-15,1-21 16,-1 0-1,0 0 1,0 0-16,-21-21 16,21 21-16,-21-21 0,21 0 15,1-1-15,-22 1 16,0 0-16,0 42 47,0 0-47,0 1 0,0-1 15,0 0-15,0 0 0,0 0 16,0 0-16,0 1 16,21-22-16,0 0 15,0 0-15,0 0 16,0-22-16,1 22 16,-22-21-16,21 0 0,0 21 0,0-21 15,-21 0-15,0 0 0,21-1 16,-21 1-16,0 0 0,21 0 0,-21 0 15,-21 42 17,21 0-17,0 0-15,0 0 0,-21 1 0,21 20 16,0-21-16,0 21 0,0-20 16,0 20-16,0-21 0,0 21 0,0 1 15,0-1-15,0-21 0,0 22 16,0-22-16,0 21 0,0-21 15,0 0-15,0 1 0,0-1 0,0 0 16,0-42 15,21 0-15,-21-1-16,0 1 0,0-21 0</inkml:trace>
  <inkml:trace contextRef="#ctx0" brushRef="#br1" timeOffset="148542.56">26733 13462 0,'0'-21'0,"0"42"0,0-63 16,22 21-1,-1 21 1,0 0-16,0 0 16,0 21-16,0 0 0,-21 0 15,22 0-15,-22 0 0,0 1 16,0-1-16,0 0 15,0 0-15,-22 0 0,1-21 16,0 21-16,0-21 16,0 0-16,0 0 15,-1 0 1,22-21-16,0 0 16,0 0-16,0 0 15,22 0-15</inkml:trace>
  <inkml:trace contextRef="#ctx0" brushRef="#br1" timeOffset="148807.41">27030 13123 0,'0'0'0,"0"22"47,0-1-47,0 0 0,0 0 0,0 0 16,-21 22-16,21-22 0,0 0 15,-22 21-15,22-21 0,0 1 16,0 20-16,0-21 0,0 0 0,0 0 16,0 1-16,0-1 0,0 0 0,-21 0 15,21 0-15,21-42 47,1 0-47,-1 0 16</inkml:trace>
  <inkml:trace contextRef="#ctx0" brushRef="#br1" timeOffset="149141.22">27114 13420 0,'22'0'47,"-1"0"-31,-21-21-16,21 21 0,0-22 15,-21 1-15,21 21 0,-21-21 16,21 21-16,-21-21 0,0 0 16,-21 21-1,0 0 1,21 21-16,-21-21 0,0 21 16,21 0-16,0 0 0,-21 1 15,21-1-15,-22 0 0,22 0 0,0 0 16,-21 0-16,21 1 0,0-1 15,0 0-15,0 0 0,0 0 16,0 0-16,21-21 16,1 0-16,-1 0 0,0 0 15,0 0-15,0-21 16,0 0-16</inkml:trace>
  <inkml:trace contextRef="#ctx0" brushRef="#br1" timeOffset="149433.56">27538 13187 0,'0'-21'16,"-21"21"0,-1 0-16,22 21 15,0 0-15,0 0 0,-21 0 0,21 1 16,0-1-16,0 0 15,-21 0-15,21 0 0,0 22 0,0-22 0,0 0 16,0 0-16,0 21 0,0-20 16,0-1-16,0 0 0,0 0 15,0 0-15,0 0 16,21-21 0,0 0-1,1-21-15,-22 0 0,0 0 16,21 0-16</inkml:trace>
  <inkml:trace contextRef="#ctx0" brushRef="#br1" timeOffset="149723.29">27792 13081 0,'0'0'0,"0"21"46,21 0-46,0 1 0,-21-1 16,21 0-16,-21 21 0,0-21 16,0 1-16,0 20 0,21-21 0,-21 0 15,0 0-15,0 1 0,0 20 0,0-21 16,0 0-16,-21 0 16,0 1-16,21-1 0,-21-21 0,0 21 0,21 0 15,-21 0-15,-1-21 0,1 21 0,0 1 16,0-22-1,0 21-15,0-21 0,-1 0 16,1 0-16,0 0 0,0 0 0</inkml:trace>
  <inkml:trace contextRef="#ctx0" brushRef="#br1" timeOffset="150540.32">24342 14182 0,'0'-21'0,"0"-1"0,0 1 16,0 0-16,0 0 0,0 0 15,0 0-15,0-1 0,-22 22 16,1 0-16,0 0 16,0 0-16,0 0 0,0 0 15,-1 0-15,1 0 0,-42 43 0,42-22 16,-1-21-16,1 21 0,0 0 16,21 0-16,0 1 0,-21-22 15,21 21-15,0 0 16,21-21-1,0 0-15,0 0 0,1 21 0,-1-21 16,0 0-16,0 0 0,0 0 0,0 0 16,22 21-16,-22-21 0,0 21 15,0 1-15,0-22 0,-21 21 0,0 0 16,0 0-16,0 0 16,0 0-16,0 1 0,-21-22 15,0 21-15,0 0 0,0-21 0,-22 21 16,22 0-16,0-21 0,0 0 15,0 0-15,-22 0 0,22 0 16,21-21 15,21 21-31,1 0 16,-1 0-16,0 0 0,0 0 16,0 21-16,-21 0 15,0 1-15,0-1 0,0 0 16,0 0-16,0 0 0,0 0 0,0 22 15,0-22-15,0 0 0,-21 0 16,0 0-16,0 1 0,0-1 0,-1 0 16,1 0-16,21 0 0,-21 0 15,0 1-15,0-22 32,0 0-17</inkml:trace>
  <inkml:trace contextRef="#ctx0" brushRef="#br1" timeOffset="151123.41">24066 15642 0,'0'-21'0,"0"42"0,22-42 0,-1 0 0,0 21 15,-21-21-15,21 21 16,0 0-16,-21-21 15,21 21-15,-21 21 32,-21 0-32,0 0 15,0 0-15,0 0 0,0-21 0,-1 22 16,1-1-16,0 0 0,0 0 16,0 0-16,0 0 0,-1 1 0,22 20 15,0-21-15,0 0 0,0 0 0,0 1 16,0-1-16,0 0 0,22 0 15,-1 0-15,21 0 0,-21 1 0,0-1 16,1 0-16,20 0 0,-21 0 0,0 0 16,0 1-16,1-22 15,-22 21-15,0 0 0,0 0 0,0 0 16,0 0-16,-22 1 0,1-1 16,0 0-16,0-21 0,-21 21 15,20 0-15,-20-21 0,21 21 0,-21-21 16,20 0-16,-20 0 0,21 0 0,0 0 15,0 0-15,-1 0 0,1 0 16,21-21 0,0 0-16,0 0 0,0 0 0,21-22 15</inkml:trace>
  <inkml:trace contextRef="#ctx0" brushRef="#br1" timeOffset="151523.22">24765 15028 0,'0'0'0,"-127"0"16,85 0-16,-1 0 0,1 0 15,0 0-15,-1 0 0,64 0 32,22 0-32,-1 0 0,22 0 15,-1 0-15,1 0 0,20 0 0,-20 0 16,20 0-16,1 0 0,0 0 16,-1 0-16,1 0 0,-21 0 0,20 0 15,-20 0-15,-1 0 0,1 22 16,-22-22-16,0 21 0,1-21 0,-22 0 15,0 0-15,-42 0 32,0 0-32,-22 0 0,22 0 15,-21 0-15,0 0 0,-1 0 0,-20 0 16,20 0-16,-20 0 0,-1 0 16</inkml:trace>
  <inkml:trace contextRef="#ctx0" brushRef="#br1" timeOffset="151790.79">24426 15261 0,'0'0'0,"-42"0"0,0 21 0,20 1 16,1-22-16,21 21 0,43-21 16,-22 21-1,21-21-15,0 0 0,22 0 0,-1 21 16,22-21-16,0 0 0,-1 0 0,1 0 16,0 0-16,-1 0 15,1 0-15,21 0 0,-21 0 0,-1 0 16,1 0-16,0 0 0,-22 0 0,1 0 15,-1 0-15,-21 0 0,-20 0 16,20 0-16,-21 0 0,-63-21 31,21 21-31,-22 0 0,1 0 0,0 0 16,-22 0-16,22 0 0,-22 0 0,1 0 16,-1 0-16,22 0 0,-22 0 15</inkml:trace>
  <inkml:trace contextRef="#ctx0" brushRef="#br1" timeOffset="152041.65">24447 15536 0,'0'0'0,"-21"22"0,0-1 0,21 0 15,21-21 1,0 0-16,22 0 0,-1 0 0,22 0 16,-1 0-16,1 0 0,-1 0 0,22 0 15,-1 0-15,1 0 0,0 0 16,-1 0-16,1 0 0,21 0 0,-21 0 15,-1 0-15,-20 0 0,20 0 0,-41 0 16,20 0-16,-20 0 0,-1 0 16,-21 0-16,0 0 0,0 0 15,-42 0 1,0 0-16,0 0 16,0 0-16,-22 0 0,1 0 0,21 0 15</inkml:trace>
  <inkml:trace contextRef="#ctx0" brushRef="#br1" timeOffset="152909.32">22013 17145 0,'0'0'0,"0"-21"0,21 0 0,-21 0 0,22-1 16,-1 1-16,-21 0 0,21 0 0,0 0 15,-21 0-15,21-1 0,-21 1 16,21 21-16,-21-21 16,0 42-1,0 0 1,-21 1-16,21-1 0,-21 0 0,0 0 15,0 21-15,21-20 0,-21 20 0,-1 0 16,1-21-16,21 22 0,0-1 16,0-21-16,0 22 0,0-22 0,0 21 15,0-21-15,0 0 0,21 1 16,1-1-16,-1 0 0,0-21 0,0 0 16,0 21-16,22-21 0,-22 0 15,0 0-15,21 0 0,-21 21 0,1-21 16,-22 21-16,0 1 15,0-1-15,0 0 16,-22 0-16,1 0 0,0 0 0,0 1 16,-21-1-16,20 21 0,-20-21 0,21 0 15,0 22-15,-22-22 0,22 0 16,21 21-16,0-20 0,0-1 0,0 0 16,0 0-16,0 0 0,21 0 15,1 1-15,-1-1 0,0 0 0,-21 0 16,0 0-16,0 0 15,0 1-15,0-1 0,0 0 0,-21 0 16,0 0-16,-1 0 0,-20-21 16,21 22-16,0-1 0,0-21 15,-1 0-15,1 0 0,0 0 16,0 0-16,0 0 0,0-21 16,-1-1-16,22 1 0,-21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0:58:34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1757 550 0,'21'0'15,"-21"-21"-15,0 0 16,21 0 0,-21 0-16,0 0 15,0-1-15,21 22 16,-21-21-16,0 0 16,21 21-16,-21-21 0,0 0 15,0 0-15,0-1 16,0 1-16,0 0 15,22 0-15,-22 0 0,0 0 16,21-1-16,-21 1 16,0 42 31,-21 1-32,-1-1-15,1 0 0,21 0 16,-21 21-16,0-20 0,0 20 15,21 0-15,-21 1 0,-1-1 16,1 0-16,-21 22 0,21-22 16,0 22-16,-1-1 0,1-21 0,-21 22 15,21-1-15,0-20 0,-1-1 16,1 22-16,0-22 0,0-21 16,21 21-16,0-20 0,-21-1 0,21 0 15,0 0-15,-21-21 16,21-21 15,0 0-31,21 0 0,-21-1 16,21-20-16,0 21 0,-21-21 0,21-22 15,0 22-15,1-22 16,-1 22-16,0-22 0,0 22 0,0-21 16,0-1-16,22 22 0,-22-1 15,0 1-15,0 0 0,0-1 16,1 1-16,-1 0 0,0 21 0,-21-1 15,21 1-15,0 0 0,-21 0 16,21 0-16,-21 0 0,22-1 16,-1 22-1,-21 22-15,0-1 16,0 21-16,0-21 0,0 22 0,0-1 16,0 85-1,0-85-15,0 1 0,0 20 16,0-21-16,0 1 0,0 20 15,0-20-15,0-1 0,0 0 16,0 1-16,0-1 0,0 0 0,0-21 16,0 22-16,0-22 0,0 0 15,0 0-15,0 0 0,0 1 0,0-1 16,0 0-16,-21-21 16,-1 0-1,1-21 1,21 0-1,-21-22-15,0 22 0,0 0 0</inkml:trace>
  <inkml:trace contextRef="#ctx0" brushRef="#br0" timeOffset="284.83">1503 910 0,'0'0'16,"-21"0"-16,42 0 31,0 0-31,0 0 16,21 0-16,-20 0 0,20 0 15,-21-21-15,21 21 0,1-21 0,-22 21 16,21 0-16,-21-21 16,22 0-16,-22 21 0,0 0 0,0 0 15,0-22-15,1 22 0,-1 0 31,-21-21-15,0 0 0,0 0-16,0 0 15</inkml:trace>
  <inkml:trace contextRef="#ctx0" brushRef="#br0" timeOffset="939.63">2222 360 0,'0'-21'16,"0"0"-16,0 42 47,0 0-32,22 21-15,-22-21 0,0 1 16,0 20-16,0 0 0,0 1 0,0-1 15,0 0-15,0 1 0,0-1 16,0 21-16,0-20 0,0-1 0,0 22 16,0-22-16,-22 0 15,22 1-15,-21-1 0,21-21 0,0 21 16,-21-20-16,21-1 0,0 0 16,0 0-16,0 0 15,-21-21 16,21-21-31,0 0 0,0 0 0,0-22 16,0 22-16,0 0 16,0 0-16,0-21 0,0 20 15,21-20-15,0 21 0,0 0 16,1-22-16,-1 22 0,0-21 16,21 21-16,1 0 0,-22-1 0,21 22 15,0-21-15,1 21 0,-1 0 16,-21 0-16,22 0 0,-1 0 0,-21 21 15,0 1-15,0-22 0,1 42 16,-1-21-16,-21 0 0,21 0 16,-21 1-16,0 20 0,0-21 0,-21 21 15,0-20-15,-1 20 0,-20-21 16,21 0-16,-21 22 0,-1-22 0,22 0 16,-21 0-16,21-21 0,-22 21 15,1 0-15,21-21 0,0 0 0,-1 22 16,1-22-16,0 0 15,0 0-15,0 0 0,0 0 16,21-22 31,21 1-47,0 21 16</inkml:trace>
  <inkml:trace contextRef="#ctx0" brushRef="#br0" timeOffset="1552.28">3217 804 0,'0'0'15,"21"0"-15,1-21 0,-22 0 0,0 0 16,0 0-16,0 0 15,0-1-15,0 1 16,-22 21 0,1 0-1,0 0-15,0 0 16,0 21-16,0-21 0,-1 22 16,22-1-16,-21 0 0,0 0 0,21 0 15,-21 22-15,21-22 0,0 0 16,0 0-16,0 0 0,0 0 0,0 1 15,0-1-15,0 0 16,21-21 0,0 0-16,0 0 0,1 0 15,-1 0-15,0 0 0,21 0 16,-21 0-16,1 0 0,-1 21 0,0-21 16,0 0-16,0 21 15,0-21-15,1 21 0,-22 1 0,21-22 16,-21 21-16,0 0 0,0 0 15,0 0-15,-21-21 0,-1 21 16,1 1-16,0-22 0,0 21 16,0-21-16,0 21 0,-1-21 0,-20 0 15,21 21-15,-21-21 0,20 0 16,-20 0-16,21 0 0,0 0 0,-22 0 16,22 0-16,0 0 0,0 0 15,0 0-15,0 0 0,-1 0 16,22-21-1,0 0 17,22 21-17,-1-21-15,0-1 0,0 22 16,21-21-16,-20 0 0</inkml:trace>
  <inkml:trace contextRef="#ctx0" brushRef="#br0" timeOffset="1957.38">3873 381 0,'0'0'0,"0"-42"15,0 21-15,0-1 0,0 44 47,0 20-47,0-21 16,-21 21-16,21 1 0,-21-22 0,21 21 15,0 1-15,0-1 0,-21 0 16,0 1-16,21-1 0,-21 0 0,21 1 16,0-1-16,-22 0 15,22-21-15,-21 22 0,21-22 0,-21 21 16,21-21-16,0 1 0,0 20 15,-21-21-15,21 0 0,0 0 0,0 1 16,0-1-16,21-21 16,0 0-1,0 0-15,1 0 16,-1-21-16,0 21 0,0-22 0,0 1 16,0 0-16,1 0 0,-1 0 15,0 0-15</inkml:trace>
  <inkml:trace contextRef="#ctx0" brushRef="#br0" timeOffset="2248.67">3598 889 0,'0'0'0,"-21"0"15,42-21 16,0 21-15,1 0-16,-1 0 0,21-21 0,-21 0 16,0 21-16,22 0 0,-22-22 15,0 22-15,21 0 0,-20-21 16,-1 21-16,0 0 0,-21-21 16,21 21-16,-42 0 62</inkml:trace>
  <inkml:trace contextRef="#ctx0" brushRef="#br0" timeOffset="3188.26">4191 868 0,'0'-21'15,"0"0"-15,0-1 16,0 1-1,0 0-15,0 0 16,0 0-16,0 0 16,21-1-1,0 22-15,0 0 16,1-21-16,-1 21 0,0 0 16,0 0-16,0 0 0,0 0 15,1 21-15,-1 1 0,21-1 0,-21 0 16,0 0-16,1 21 0,-1-20 15,-21 20-15,0-21 0,0 21 0,0 1 16,0-22-16,0 21 0,0-21 16,0 22-16,-21-22 0,-1 0 15,22 0-15,-21 0 0,0 1 0,0-22 16,21 21-16,-21-21 16,0 0-16,-1 0 15,22-21 1,-21-1-16,21 1 0,0 0 15,0 0-15,0 0 16,0 0-16,0-1 0,21-20 0,1 21 16,-22 0-16,21-22 0,21 22 15,-21 0-15,0-21 0,1 21 0,-1-1 16,0 1-16,0 0 0,0 0 16,0 0-16,1 21 0,-1-21 0,0 21 15,0-22 1,-21 44 31,0-1-32,0 0 1</inkml:trace>
  <inkml:trace contextRef="#ctx0" brushRef="#br0" timeOffset="3863.87">5376 995 0,'0'0'0,"21"0"0,1 0 16,-22-21-16,21 0 15,-21-1-15,21 1 16,-21 0-16,0 0 0,0 0 0,0 0 16,0-1-16,0 1 0,0 0 15,0 0-15,-21-21 0,0 20 0,-1 1 16,1 21-16,0-21 0,0 0 16,0 21-16,0 0 0,-22 0 0,22 0 15,0 0-15,0 0 0,-22 21 16,22 0-16,0 0 0,0 1 0,0-1 15,0 21-15,-1-21 0,1 22 16,0-1-16,0 0 0,21 1 16,-21-1-16,21-21 0,0 21 0,0 1 15,0-22-15,0 0 0,0 21 16,0-20-16,0-1 0,21 0 16,0 0-16,0-21 0,0 0 15,1 0-15,-1 0 0,0 0 0,0 0 16,21 0-16,-20 0 0,-1-21 15,0 0-15,21 0 0,-21-1 0,1 1 16,-1 0-16,0 0 0,0 0 16,0-22-16,0 22 0,1-21 15,-22 21-15,0-22 0,0 22 16,0 0-16,0-21 0,0 21 0,0-1 16,0 44 15,0-1-16,0 21-15,0-21 0,0 0 16,0 1-16,0-1 0,0 21 16,0-21-16,0 0 0,0 1 0,0-1 15,0 0-15,0 0 0,0 0 16,0 0-16,0 1 0,0-1 16,21-21 15,0 0-31,0-21 15,0 21-15</inkml:trace>
  <inkml:trace contextRef="#ctx0" brushRef="#br0" timeOffset="4578.97">5948 804 0,'0'-42'15,"0"21"-15,0 0 0,-21 21 16,-1 0 0,1 0-16,0 0 15,0 21-15,21 0 0,-21 0 16,0 0-16,-1 1 0,1-1 0,0 21 16,21-21-16,-21 22 0,21-22 15,-21 21-15,21-21 0,-21 22 0,21-22 16,0 0-16,0 0 0,0 0 15,0 0-15,0 1 0,21-1 0,0 0 16,0-21-16,0 0 0,0 21 16,1-21-16,20 0 0,-21 0 0,21 0 15,-20 0-15,20 0 16,-21 0-16,21-21 0,1 0 0,-22 21 16,21-21-16,-21-1 0,1 1 15,-1-21-15,21 21 0,-42-22 0,21 1 16,0 0-16,1-1 0,-1 1 15,-21 0-15,21-1 0,-21 1 0,0-21 16,0 20-16,21 1 0,-21 0 16,0 20-16,0-20 0,0 21 0,0-21 15,0 20-15,0 1 0,0 0 16,0 0-16,0 42 31,0 0-31,0 0 16,0 22-16,0-22 0,0 21 0,0-21 15,0 22-15,0-22 0,0 21 16,0 1-16,0-1 0,0 0 16,0 1-16,0-22 0,0 21 0,-21 0 15,21 1-15,0-22 0,0 21 16,0-21-16,0 22 0,0-22 0,0 0 16,0 21-16,0-20 0,0-1 15,0 0-15,0 0 0,21-21 16,-21 21-16,21-21 0,0 0 15,1 0 1,-1 0-16,0 0 16,0-21-16,-21 0 15,21 21-15,0-21 0,-21 0 0,22 21 16,-1-22-16,-21 1 0,21 0 16,-21 0-16,21 0 0,-21 0 0,0-1 15</inkml:trace>
  <inkml:trace contextRef="#ctx0" brushRef="#br0" timeOffset="4899.54">6308 762 0,'0'0'0,"-22"0"16,22-21 30,22 21-46,-1 0 0,0 0 0,0 0 16,0 0-16,0 0 0,1-21 16,-1 21-16,0 0 0,0 0 0,0 0 15,0 0-15,1 0 0,-1 0 16,0 0 0</inkml:trace>
  <inkml:trace contextRef="#ctx0" brushRef="#br0" timeOffset="6646.6">8234 741 0,'0'0'0,"0"-21"15,0 0 1,0-1 0,-21 22-16,21 22 31,0-1-16,-22-21-15,22 42 0,0-21 0,0 0 16,0 22-16,0-1 16,0-21-16,0 22 0,0-1 0,0 0 15,0-21-15,0 22 0,0-22 16,0 21-16,0-21 0,-21 1 0,21-1 16,0 0-16,0 0 15,0 0-15,-21-21 31,21-21-15,0 0-16,0 0 16,0 0-16,0-1 0,0-20 0,0 21 15,21-21-15,0-1 0,-21 1 16,22 21-16,-1-22 0,-21 1 16,21 0-16,0-1 0,0 22 0,0 0 15,22-21-15,-22 21 0,0 21 16,21-22-16,-20 1 0,-1 21 0,21 0 15,-21 0-15,0 0 0,22 21 16,-22 1-16,0-1 0,0 0 0,0 0 16,-21 21-16,0-20 0,0 20 15,0-21-15,0 21 0,0 1 0,0-22 16,0 21-16,0-21 0,-21 1 16,0 20-16,21-21 0,-21 0 15,0-21-15,21 21 0,0 1 16,-21-22-16,-1 0 15,22-22 1,0 1 0,0 0-16,0-21 0,0 21 0,22-1 15,-1-20-15,0 0 0,0 21 16,0-22-16,0 1 0,22 21 0,-22-22 16,21 22-16,1 0 0,-22 0 15,21 0-15,0 0 0,-20 21 0,20 0 16,-21 0-16,21 0 0,-20 0 15,-1 0-15,0 21 0,0 0 0,0 0 16,-21 0-16,0 0 0,0 22 16,0-22-16,0 0 0,0 21 15,0-20-15,0 20 0,-21-21 16,21 21-16,-21-20 0,0-1 0,21 0 16,0 0-16,-21 0 0,21 0 15,-22-21-15,22 22 0,-21-22 16,21-22 15,0 1-31,0 0 16</inkml:trace>
  <inkml:trace contextRef="#ctx0" brushRef="#br0" timeOffset="7103.34">9398 1016 0,'0'21'16,"21"-21"15,0 0-31,0-21 0,1 21 16,-1-21-16,0 0 15,0 0-15,21 21 0,-20-22 0,-1-20 16,0 21-16,0 0 0,0 0 15,0-1-15,1 1 0,-22 0 0,0 0 16,0 0-16,0 0 0,0-1 16,-22 1-16,1 21 15,0 0-15,0 0 0,0 0 0,-22 0 16,22 21-16,0 1 0,-21-1 16,21 0-16,-1 21 0,1 1 0,0-22 15,21 21-15,-21 0 0,21 1 16,-21-1-16,21-21 0,0 22 0,0-22 15,0 0-15,0 21 16,0-21-16,0 1 0,21-1 0,0 0 16,0 0-16,0-21 15,1 0-15,-22 21 0,21-21 0,0 0 16,0 0-16,21 0 0,-20 0 0,-1 0 16,0 0-16,0-21 0,21 0 15,-20 21-15,-1-21 0,21 0 0,-21-22 16,22 22-16,-22-21 0</inkml:trace>
  <inkml:trace contextRef="#ctx0" brushRef="#br0" timeOffset="7400.17">10308 423 0,'0'-21'15,"0"42"-15,-21-42 31,21 42-31,-21 1 0,21-1 16,0 0-16,0 21 0,-21 1 16,21-22-16,0 21 0,-22 0 0,22 1 15,0-1-15,0 0 0,0 1 0,-21-22 16,21 21-16,0 1 0,-21-22 16,21 21-16,-21-21 0,21 0 0,0 22 15,0-22-15,-21 0 16,21 0-16,-21 0 0,42-42 47,0 0-47,0 0 0,0-21 0</inkml:trace>
  <inkml:trace contextRef="#ctx0" brushRef="#br0" timeOffset="8013.82">10604 339 0,'0'0'16,"0"-21"0,0 42 15,0 0-31,0 0 0,0 0 0,0 0 16,0 22-16,0-22 0,0 21 15,0 1-15,0-1 0,0-21 0,-21 21 16,21 1-16,0-1 0,0 0 15,-21 1-15,21-22 0,0 21 0,0-21 16,0 22-16,0-22 0,0 0 16,0 0-16,-21 0 0,21 1 0,0-1 15,-21 0-15,21 0 16,-21-21 0,-1 0 15,22-21-31,0 0 0,0 0 0,0-1 15,0 1-15,0 0 0,0 0 16,0 0-16,0-22 0,0 22 0,22-21 16,-1 21-16,0 0 0,0-1 15,0-20-15,0 21 0,1 21 0,-1-21 16,21 0-16,-21 21 0,0 0 0,1 0 16,20 0-16,-21 0 0,0 0 15,0 0-15,1 0 0,-1 21 0,0 0 16,-21 0-1,21 0-15,-21 0 0,21 22 0,-21-22 16,0 0-16,0 0 0,0 0 16,0 1-16,0 20 0,0-21 0,-21 0 15,0 0-15,21 1 0,-21-1 16,21 0-16,-21-21 16,21-21 15,0 0-16,0-1-15,0-20 16,0 21-16,0 0 0,0-22 16</inkml:trace>
  <inkml:trace contextRef="#ctx0" brushRef="#br0" timeOffset="8263.67">10181 656 0,'0'0'0,"-21"0"0,0 0 15,0 0-15,-1 0 16,44-21 0,-1 21-1,0 0-15,0 0 0,21 0 0,-20 0 16,20-21-16,-21 21 0,21 0 16,1 0-16,-22 0 0,0 0 15,21-21-15,-20 21 0,-1 0 0,0 0 16,0 0-16,0 0 15</inkml:trace>
  <inkml:trace contextRef="#ctx0" brushRef="#br0" timeOffset="9055.99">11239 889 0,'0'0'16,"0"-21"-16,22 21 0,-22-21 0,0 0 15,21-1-15,0 1 16,-21 0-16,0 0 0,21 21 16,-21-21-16,0 42 62,-21 0-62,0 0 0,0 0 16,21 1-16,0 20 0,-22-21 0,1 21 15,21 1-15,0-22 0,-21 21 16,21 1-16,-21-22 0,21 0 0,0 0 16,0 21-16,0-20 0,21-1 15,0-21-15,0 0 16,1 21-16,20-21 0,-21 0 0,0 0 16,0 0-16,22-21 0,-22 21 15,0-21-15,21-1 0,-20 1 16,-1 0-16,0 0 0,21 0 15,-21 0-15,-21-22 0,22 22 0,-22-21 16,21-1-16,-21 22 0,0-21 16,0 0-16,0 20 0,0-20 0,-21 21 15,-1 0-15,22 0 0,-21-1 0,0 1 16,0 21-16,0 0 0,0 0 16,-1 0-16,1 0 0,0 0 0,0 0 15,0 21-15,0 1 0,-1-1 16,1 0-16,0 0 0,21 0 0,0 0 15,-21 1-15,21-1 0,-21 0 16,21 0-16,0 0 0,0 0 16,0 1-16,0-1 15,21-21-15,0 0 0,0 21 0,0-21 16,1 0-16,-1 0 0,21 0 0</inkml:trace>
  <inkml:trace contextRef="#ctx0" brushRef="#br0" timeOffset="9787.95">12340 741 0,'0'-21'16,"0"0"-1,-21 21-15,0 0 0,0 0 0,-22 0 16,22 0-16,0 0 0,0 0 15,-22 21-15,22-21 0,-21 21 0,21 0 16,0 0-16,-22 22 0,22-22 16,0 0-16,0 21 0,21 1 0,-21-22 15,21 21-15,-22-21 0,22 22 0,0-22 16,0 21-16,0-21 0,0 0 16,0 1-16,0-1 0,22 0 0,-1-21 15,0 21-15,0-21 16,0 21-16,0-21 0,22 0 0,-22 0 15,0 0-15,21 0 0,-20 0 0,-1-21 16,21 0-16,-21 0 16,0 0-16,22-1 0,-22 1 0,0-21 0,0 0 15,0-1-15,22 1 0,-22 0 16,0-22-16,0 22 0,0-22 0,-21 22 16,22-22-16,-1 22 0,-21-21 15,21 20-15,-21 1 0,0 0 0,0-1 16,0 1-16,21 21 0,-21-22 15,0 22-15,0 0 0,0 0 16,0 42 15,0 0-31,0 0 0,0 1 0,0 20 16,0 0-16,0 1 0,0-1 16,0 0-16,0 1 0,-21-1 0,21 0 15,0 1-15,0-1 0,0 0 16,-21 22-16,21-22 0,0 0 0,-21 1 15,21-1-15,0-21 0,0 22 16,0-1-16,0-21 0,0 0 16,0 22-16,0-22 0,0 0 0,0 0 15,21 0-15,0-21 0,0 0 16,0 0-16,0 0 16,1 0-16,-1 0 0,0 0 15,21 0-15,-21-21 0,1 21 0,-1-21 16,0 0-16,21 21 0,-21-21 15,1-1-15,-1 1 0,0 0 16,0 0-16,-21 0 16,0 0-1,0-1-15</inkml:trace>
  <inkml:trace contextRef="#ctx0" brushRef="#br0" timeOffset="11032.62">1799 1757 0,'0'0'0,"-21"0"0,0 0 16,21-21-16,-21 21 0,-1 0 0,1 0 16,21-21-1,-21 21 1,42 0 15,0 0-31,1 0 16,-1 0-16,0 0 15,21 0-15,-21 21 0,22-21 0,20 0 0,-20 0 16,20 0-16,22 0 16,-1 0-16,1 0 0,0 0 0,21 0 15,-1 0-15,1 0 0,0 21 16,0-21-16,0 0 0,21 0 0,0 21 15,0-21-15,0 0 0,0 0 16,0 0-16,0 0 0,21 0 0,-21 0 16,0 0-16,0 0 0,0 0 15,-21 0-15,0 0 0,-1 0 0,1 0 16,-21 0-16,-22 0 16,22 0-16,-21 0 0,20 0 0,-20 0 0,-22 0 15,22 0-15,-22 0 0,21 0 16,-41 0-16,20 0 0,-21 0 15,21 0-15,-20 0 16,-22-21 125</inkml:trace>
  <inkml:trace contextRef="#ctx0" brushRef="#br0" timeOffset="12167.84">8170 1651 0,'-21'0'0,"0"0"15,21 21 1,21-21 47,0 0-48,22 0-15,-22 0 0,0 0 0,21 0 16,-21 21-16,22-21 0,20 0 15,-20 0-15,20 0 0,-21 22 0,43-22 16,-21 0-16,-1 0 0,22 0 0,-1 21 16,1-21-16,0 0 0,-1 0 15,22 0-15,-21 0 0,21 21 0,0-21 16,21 0-16,-22 0 0,1 0 16,21 0-16,-21 0 0,0 0 15,0 0-15,21 0 0,-21 0 0,-1 0 16,1 0-16,0 0 0,0 0 15,0 0-15,0 0 0,-22 0 0,22 0 16,-21 0-16,-1 0 0,1 0 16,-21 0-16,20 0 0,-20 0 0,-1 0 15,1 0-15,-1 0 0,1 0 16,-22 0-16,22-21 0,-22 21 0,0 0 16,1 0-16,-1 0 0,0 0 0,-21 0 15,22 0-15,-22 0 0,0 0 16,0 0-16,0 0 109,1 0-46,-22-21-48</inkml:trace>
  <inkml:trace contextRef="#ctx0" brushRef="#br0" timeOffset="18639.16">2244 2667 0,'21'0'15,"-21"-21"1,0 0 0,21 21-16,-21-21 15,0-1-15,0 1 16,0 0-16,0 0 16,0 0-16,0 0 0,0-1 15,0 1-15,-21 0 16,0 0-16,-1 0 0,1 21 15,0-21-15,-21 21 0,21 0 16,-1 0-16,-20 0 0,21 0 0,-21 0 16,20 0-16,1 0 0,-21 21 15,21 0-15,-22 0 0,22 21 0,0-20 16,0 20-16,0 0 0,0 1 16,21-1-16,0 0 0,0 1 15,0-1-15,0 0 0,0-21 0,0 22 16,0-22-16,0 21 0,21-21 15,0 1-15,-21-1 0,21-21 0,0 21 16,0-21-16,1 0 0,-1 0 16,0 0-16,21 0 0,-21 0 15,1-21-15,-1 21 0,21-21 16,-21-1-16,22 1 0,-22 0 16,21-21-16,-21 21 0,0-22 0,22 22 15,-22-21-15,0-1 0,0 22 16,-21-21-16,0 0 0,0 20 0,0-20 15,0 21-15,0 0 0,0 0 16,0-1-16,-21 22 16,21 22-16,0-1 15,0 0-15,0 0 0,-21 0 16,21 22-16,0-1 0,0 0 0,0-21 16,0 22-16,0-1 15,0-21-15,0 22 0,0-22 0,21 0 16,0 0-16,-21 0 0,21 0 15,1 1-15,-1-22 0,0 0 16,21 0-16,-21 0 0,1 0 0,20 0 16,-21 0-16,21-22 0,-20 22 15,-1-21-15,21 0 0,-21 0 0,0 0 16,1 0-16,-1-1 0,0-20 16,0 21-16,-21 0 0,0-22 0,0 22 15,0 0-15,0 0 0,0 0 16,0 0-16,0-1 0,0 44 31,0-1-31,0 0 16,0 0-16,-21 0 0,21 22 15,0-22-15,0 0 0,0 21 0,0-21 16,0 1-16,0 20 0,0-21 16,0 0-16,0 0 0,0 1 15,0-1 1,0-42 15,0-1-31,0 1 0,0 0 16,0 0-16,0 0 0,21 0 15,-21-1-15,0-20 0,0 21 0,21 0 16,0-22-16,1 22 16,-22 0-16,21 0 0,-21 0 0,21 0 15,0 21-15,0 0 16,0 0-16,-21 21 15,22 0-15,-1 0 0,-21 0 16,21 0-16,-21 1 0,0 20 0,0-21 16,0 0-16,0 0 0,0 1 15,0-1-15,0 0 0,21 0 0,-21 0 16,0 0-16,21-21 0,-21 22 16,21-1-16,1-21 15,-1 0-15,0 0 0,0 0 16,0 0-16,0 0 0,1-21 15,-1-1-15,0 1 0,0 21 16,0-21-16,0 0 0,1 0 0,-1 0 16,0-22-16,0 22 0,-21 0 15,0-21-15,0 20 0,0 1 0,21 0 16,-21 0-16,0 0 0,0 0 16,21 21-16,-21 21 31,0 0-31,0 0 0,0 0 15,0 22-15,0-22 16,22 0-16,-22 0 0,0 21 0,21-20 16,-21-1-16,0 0 0,21 0 15,0 0-15,0-21 0,-21 21 0,21-21 16,1 0-16,-1 0 0,0 0 0,0 0 16,21 0-16,-20 0 0,-1 0 15,21-21-15,-21 21 0,0-21 0,22 0 16,-22 0-16,0 0 0,0-1 15,0-20-15,-21 21 0,0 0 0,22 0 16,-22-22-16,21 22 0,-21 0 16,0 0-16,0 0 0,0-1 15,0 1-15,0 0 16,0 42 15,0 0-31,0 1 0,0-1 16,0 21-16,0-21 0,0 0 0,0 22 15,0-22-15,0 21 0,0 1 16,0-22-16,0 21 0,0 0 0,0 1 16,0-1-16,0 0 0,0 22 15,0-1-15,0-20 0,0 20 0,0 1 16,0-1-16,0 22 0,0-22 16,0 1-16,0 21 0,0-22 15,0 22-15,0-1 0,0 1 0,0-21 16,0 20-16,0-20 0,0 20 15,0-41-15,-21 20 0,21-20 0,-22-1 16,22 0-16,-21-21 0,21 1 0,0-1 16,-21 0-16,0-21 15,0 0-15,0-21 0,-1 0 16,1-1-16,0 1 0,0-21 16,0 0-16,0-1 0,-1-20 0,1-1 15,0-20-15,-21-1 0,21 0 0,-1 1 16,1-1-16,21-21 0,0 21 15,0 1-15,0-1 0,0-21 16,0 43-16,0-22 0,21 22 16,1-1-16,-1 1 0,0-1 0,0 22 15,0-1-15,22 22 0,-22-21 16,0 21-16,0 0 0,21-1 0,-20 1 16,-1 0-16,21 21 0,-21-21 15,0 21-15,1 0 16,-1 0-16,0 0 15,-21 21 1</inkml:trace>
  <inkml:trace contextRef="#ctx0" brushRef="#br0" timeOffset="19679.43">5673 2540 0,'0'0'15,"-22"0"-15,22 21 16,-21 0-16,21 1 16,0-1-16,0 0 0,0 0 0,0 21 15,0 1-15,0-22 0,0 21 16,0 1-16,0-1 0,0 0 0,0-21 15,0 22-15,0-22 0,0 21 16,0-21-16,0 22 0,0-22 0,-21 0 16,21 0-16,0 0 15,-21-21-15,21-21 16,0 0 0,0 0-16,0 0 15,0 0-15,0-22 0,0 22 0,0 0 16,0-21-16,0 20 0,21-20 15,0 0-15,0 21 0,-21-22 0,22 22 16,-1-21-16,0 21 0,21-1 16,-21 1-16,1 0 0,20 0 0,-21 21 15,21 0-15,-20 0 0,20 0 16,-21 0-16,0 21 0,22 0 0,-22 0 16,0 1-16,0 20 0,-21-21 15,0 0-15,21 22 0,-21-22 0,0 0 16,0 21-16,0-21 0,0 22 15,0-22-15,0 0 0,0 0 16,0 0-16,-21 1 0,21-1 16,-21 0-16,21-42 31,0 0-15,0-1-16,0 1 0,0 0 15,0-21-15,0 21 0,21-22 0,-21 22 16,21-21-16,0-1 15,1 1-15,-1 21 0,21-21 0,-21 20 16,0 1-16,22 0 0,-22 0 0,0 0 16,21 21-16,-20 0 0,20 0 15,-21 21-15,0 0 0,0 0 0,1 0 16,-1 22-16,-21-22 0,0 0 16,0 21-16,0-20 0,0 20 0,0-21 15,0 21-15,0-20 0,0-1 16,0 0-16,0 0 0,-21 0 0,-1 0 15,22 1-15,0-1 16,-21-21-16,21 21 0,-21-21 16,21-21-1,0 0 1,0-1-16,0 1 0,21 0 0</inkml:trace>
  <inkml:trace contextRef="#ctx0" brushRef="#br0" timeOffset="20124.25">6773 2985 0,'0'21'16,"21"-21"15,1 0-31,-1-21 0,0-1 16,0 22-16,0-21 0,0 0 15,1 0-15,-1 0 0,0 0 0,21-1 16,-21 1-16,1 0 0,-22-21 0,0 21 16,21-1-16,-21 1 0,0 0 15,0 0-15,0 0 0,0 0 0,-21 21 16,-1 0 0,1 0-16,0 0 0,0 21 0,0 0 15,0 0-15,-1 21 0,1-20 16,0 20-16,0 0 0,0 1 0,21-1 15,-21 0-15,21 1 0,-22-22 16,22 21-16,0 0 0,0-20 16,0-1-16,0 21 0,0-21 0,22 0 15,-1 1-15,0-22 16,0 21-16,0-21 0,0 0 16,1 0-16,-1 0 0,0 0 0,0-21 15,0-1-15,0 22 0,1-21 16,20 0-16,-21 0 0,0 0 0,0 0 15,22-22-15,-22 22 0,0 0 16</inkml:trace>
  <inkml:trace contextRef="#ctx0" brushRef="#br0" timeOffset="20408.08">7535 2455 0,'0'-21'0,"0"42"0,0-63 15,0 21 1,0 42-1,0 0-15,0 0 0,0 1 16,0 20-16,0-21 0,0 21 0,0 1 16,0-1-16,-21 0 0,21 1 0,0-1 15,0 0-15,-21 1 0,21-22 16,-21 21-16,21 1 0,-21-22 0,21 0 16,0 21-16,0-21 0,-22 1 15,22-1-15,0 0 0,-21-21 16,21 21-16,21-42 31,1 21-31,-22-21 0,21 0 0,0-1 16,21-20-16,-21 21 0,1-21 15,-1 20-15</inkml:trace>
  <inkml:trace contextRef="#ctx0" brushRef="#br0" timeOffset="20931.78">7832 2455 0,'0'0'0,"0"-21"16,0 0-16,21 0 0,-21 0 0,0 42 47,0 21-47,0-21 0,0 1 15,0 20-15,21 0 0,-21 1 0,0-1 16,0 0-16,0 1 0,0-22 16,0 21-16,0 0 0,0 1 0,0-22 15,0 21-15,0-21 0,0 1 16,0 20-16,-21-21 0,21 0 0,-21 0 15,-1 1-15,22-1 0,0-42 63,0-1-63,0 1 0,0 0 16,0 0-16,0 0 0,22 0 0,-1-22 15,0 22-15,-21 0 0,21-21 16,0 20-16,22 1 0,-22-21 0,0 21 15,21 0-15,-21 21 0,1-22 16,20 22-16,-21 0 0,0 0 0,0 0 16,1 0-16,-1 22 0,0-1 0,0 0 15,-21 0-15,0 0 0,21 0 16,-21 1-16,0-1 0,0 21 0,0-21 16,0 0-16,0 1 0,0-1 15,0 0-15,0 0 0,-21 0 0,21 0 16,0 1-16,0-1 15,0 0-15,-21-21 16,21-21 0,0 0-1,0-1-15,-21 1 16,21 0-16,-21 0 0,21 0 0</inkml:trace>
  <inkml:trace contextRef="#ctx0" brushRef="#br0" timeOffset="21211.62">7493 2709 0,'0'0'0,"21"-21"32,0 21-32,0-21 15,22 21-15,-22 0 0,21-21 16,1 0-16,-1 21 0,-21 0 0,21 0 15,1-21-15,-1 21 0,0 0 16,-20 0-16,20 0 0,-21 0 0,0 0 16,0 0-16,1 0 15</inkml:trace>
  <inkml:trace contextRef="#ctx0" brushRef="#br0" timeOffset="21795.8">8742 2752 0,'0'-21'16,"0"-1"-1,-21 22 1,-1 0 0,1 0-16,0 0 0,0 22 15,0-1-15,21 0 0,-21-21 16,21 21-16,0 0 0,-22 22 15,22-22-15,-21 0 0,21 21 16,-21-21-16,21 1 0,0 20 0,0-21 16,0 0-16,0 0 0,0 22 15,0-22-15,21 0 0,0 0 16,1-21-16,-1 21 16,0-21-16,0 0 0,21 0 0,-20 0 15,-1 0-15,0-21 0,0 21 0,21-21 16,-20 21-16,-1-21 0,0 0 15,0 0-15,0-1 0,0 1 0,1 0 16,-22 0-16,0-21 0,0 20 16,0 1-16,0-21 0,0 21 0,0-22 15,0 22-15,0 0 0,-22 0 16,1 0-16,0 0 0,0 21 16,0 0-16,0 0 0,-1 0 15,1 0-15,0 0 16,0 0-16,0 21 0,0-21 15,21 21-15,-22-21 0,22 21 0,0 0 16,0 0 0,22-21-1</inkml:trace>
  <inkml:trace contextRef="#ctx0" brushRef="#br0" timeOffset="22507.49">9567 2773 0,'0'0'0,"0"-21"0,0 0 0,0-1 15,-21 22-15,0-21 16,0 21-16,0 0 15,-1 0-15,1 0 16,0 0-16,0 0 0,0 0 16,0 21-16,-1 1 0,22-1 0,-21-21 15,0 21-15,0 21 0,0-21 16,0 1-16,-1-1 0,1 0 0,21 21 16,0-21-16,-21 1 0,21-1 0,-21 21 15,21-21-15,0 0 0,0 1 16,0-1-16,21 0 0,0 0 15,0-21-15,1 0 16,20 0-16,-21 0 0,0 0 0,0 0 16,22 0-16,-22 0 0,0-21 0,21 0 15,-20 0-15,-1-1 16,21 1-16,-21 0 0,0 0 0,1 0 16,-1-22-16,0 22 0,0-21 0,0 0 15,-21-1-15,21 1 0,1 0 16,-22-22-16,0 22 0,21-22 0,-21 22 15,21 0-15,-21-1 0,0 1 16,0 21-16,0-22 0,0 22 0,21 0 16,-21 0-16,0 0 15,0 42 1,0 0-16,0 0 0,0 22 16,0-1-16,0 0 0,0 1 15,0-1-15,0 0 0,0 22 0,-21-22 16,21 0-16,-21 22 0,21-22 15,0 1-15,-21-1 0,21 0 16,-22-21-16,22 22 0,0-22 0,0 0 16,0 21-16,0-20 0,0-1 0,22-21 15,-1 21-15,-21 0 0,21-21 16,0 0-16,0 0 0,22 0 0,-22 0 16,0 0-16,0 0 0,21-21 15,-20 21-15,-1-21 0,0 0 16,0 21-16,0-22 0,0 22 0,1-21 0,-22 0 15,0 0-15,0 0 16</inkml:trace>
  <inkml:trace contextRef="#ctx0" brushRef="#br0" timeOffset="24395.56">11515 2646 0,'0'0'0,"0"-42"15,0 20-15,0 1 0,0 0 16,0 0-16,0 0 16,0 42 15,0 0-31,0 0 0,0 0 0,-22 22 15,22-22-15,0 21 0,0 1 16,0-22-16,0 21 0,0 0 16,0 1-16,0-22 0,0 21 0,0-21 15,-21 22-15,21-22 0,0 0 16,0 0-16,0 0 0,0 1 0,0-1 16,21-21 15,1 0-31,-22-21 0,21-1 0,0 1 15,0 0-15,-21 0 0,21 0 16,0 0-16,1-22 0,-1 22 16,-21-21-16,21 21 0,0-22 0,0 22 15,-21-21-15,0 21 0,21-1 16,1 22-16,-22-21 0,21 21 16,-21 21-1,0 1-15,0-1 16,0 21-16,0-21 0,0 0 0,21 1 15,-21 20-15,0-21 0,21 0 16,-21 0-16,21 1 0,-21-1 0,0 0 16,21 0-16,1 0 0,-1 0 0,0 1 15,0-22-15,0 0 16,0 0-16,1 0 0,-1 0 0,0 0 16,0 0-16,0 0 0,0-22 0,1 1 15,-1 0-15,0 21 16,0-21-16,0 0 0,0-22 0,-21 22 15,22 0-15,-1-21 0,-21 21 16,0-22-16,0 1 0,0 0 0,21 20 16,-21-20-16,0 0 0,0 21 0,0-1 15,0-20-15,0 21 16,0 0-16,21 21 0,-21 21 31,0 0-31,0 0 0,0 0 0,0 22 16,0-22-16,0 21 0,0-21 0,0 22 15,0-1-15,0-21 0,0 0 16,0 22-16,0-22 0,0 0 16,0 21-16,0-20 0,0-1 0,0 0 15,21 0-15,0 0 16,1-21-16,-1 0 0,21 0 0,-21 0 16,0 0-16,22 0 0,-22 0 15,0-21-15,21 21 0,-20-21 0,-1 0 16,21 0-16,-21-1 0,0 1 0,1 0 15,-1 0-15,0-21 0,0-1 16,0 1-16,-21 0 0,0-1 0,21 1 16,-21 0-16,0-22 0,0 22 15,0-1-15,0 1 0,0 0 0,0-1 16,0 22-16,0-21 0,0 21 16,0 0-16,-21 21 15,0 0 1,21 21-16,-21 0 0,21 0 15,-21 0-15,21 22 0,0-1 16,0 0-16,0 1 0,0-1 0,-21 0 16,21 22-16,0-22 0,0 0 15,0 1-15,-22-1 0,22-21 0,0 22 16,0-1-16,0-21 0,0 0 0,0 22 16,0-22-16,0 0 0,0 0 15,0 0-15,22-21 47,-1-21-47,-21 0 0,21 0 16,0-22-16,0 22 15,-21 0-15,21 0 0,1-21 0,-1 20 16,0 1-16,-21 0 0,21 0 0,0 0 16,0 0-16,1 21 0,-1 0 15,0 0-15,-21 21 16,21 0-16,0 0 15,-21 0-15,0 0 0,0 1 16,0-1-16,21 0 0,-21 0 0,0 0 16,22 0-16,-22 1 15,0-1-15,0 0 0,21 0 0,0 0 16,0-21-16,0 21 0,0-21 0,1 22 16,-1-22-16,0 0 0,0 0 15,0 0-15,0 0 0,1 0 0,-1 0 16,0-22-16,0 22 0,0-21 0,0 0 15,1 0-15,-22 0 0,21 0 16,0-1-16,-21 1 0,21 0 0,-21-21 16,0 21-16,21-22 0,-21 22 15,0-21-15,0 21 0,0-1 16,0 1-16,0 42 31,0 1-31,0-1 16,0 0-16,0 21 0,0-21 0,0 1 15,0-1-15,0 0 0,0 0 16,0 0-16,0 0 0,0 1 0,0-1 16,0 0-16,0 0 15,0 0-15,21-21 16,1 0-16,-1 0 16,0 0-1,0 0-15,-21-21 0,21 0 16,0 21-16,-21-21 0,22 0 15,-22-1-15,21 1 16,-21 0-16,0 0 0,0 0 16,0 0-16</inkml:trace>
  <inkml:trace contextRef="#ctx0" brushRef="#br0" timeOffset="24639.44">13695 2519 0,'-21'0'0,"21"-21"15</inkml:trace>
  <inkml:trace contextRef="#ctx0" brushRef="#br0" timeOffset="25624.13">14287 2540 0,'0'0'0,"0"-21"0,0 0 16,0 0-1,-21 21-15,0 0 16,0 0-16,0 21 0,0 0 16,-1 0-16,22 0 0,-21 0 0,0 1 15,0 20-15,0-21 0,0 21 16,21 1-16,0-22 0,-22 21 0,22 1 15,0-22-15,0 21 0,0-21 16,0 0-16,0 22 0,0-22 0,22 0 16,-1 0-16,0-21 0,-21 21 15,42 1-15,-21-22 0,1 0 0,-1 0 16,21 0-16,-21 0 0,0 0 16,22 0-16,-22 0 0,0-22 0,21 22 15,-20-21-15,-1 0 0,0 0 0,0-21 16,0 20-16,0 1 0,1-21 15,-1 0-15,0-1 0,0-20 16,0 20-16,-21-20 0,0-1 0,21 22 16,1-21-16,-22-1 0,0 22 0,0-22 15,0 22-15,0 0 0,0-1 16,0 22-16,0 0 0,0 0 16,0 42 15,0 21-31,0-21 0,0 22 0,0-1 15,0 0-15,-22 22 0,22-22 0,-21 1 16,21 20-16,-21-21 0,21 1 16,0-1-16,-21 0 0,21 1 0,-21-1 15,21 0-15,0-20 0,-21 20 0,21-21 16,-22 0-16,22 0 0,0 1 16,0-1-16,0-42 46,0-1-30,22 1-16,-1 0 16,-21-21-16,21 21 0,0-1 0,0-20 15,0 21-15,1-21 0,-1 20 0,0 1 16,0-21-16,0 21 0,0 0 16,1 21-16,20-22 0,-21 22 0,0 0 15,0 0-15,1 0 0,-22 22 16,21-1-16,0 0 0,-21 0 0,21 0 15,-21 0-15,0 22 0,0-22 0,0 0 16,0 0-16,0 22 16,0-22-16,0 0 0,0 0 0,0 0 15,0 0-15,0 1 0,0-1 0,0 0 16,0 0 0,0-42 30,0 0-46,0 0 16</inkml:trace>
  <inkml:trace contextRef="#ctx0" brushRef="#br0" timeOffset="26135.83">16129 2540 0,'0'0'15,"21"-21"-15,-21 0 0,21 0 0,-21-43 16,0 43-16,21 0 0,-21 0 16,0-1-16,0 44 31,0-1-31,0 0 15,0 0-15,0 21 0,-21-20 0,21 20 16,0 0-16,0 1 16,0-1-16,0 0 0,-21-21 0,21 22 15,0-1-15,-21-21 0,21 0 0,0 1 16,-21-1-16,21 0 0,0 0 16,0 0-16,0 0 15,0-42 16,21 21-31,-21-21 0,21 0 16,0-21-16,22 20 16</inkml:trace>
  <inkml:trace contextRef="#ctx0" brushRef="#br0" timeOffset="26612.56">16849 2434 0,'0'0'0,"0"-21"0,21 21 0,-21-21 15,0 0 1,-21 21-16,-1 0 0,1 21 16,0-21-16,0 21 0,0 0 15,-22 0-15,22 22 0,-21-22 0,21 0 16,0 21-16,-1-20 0,1-1 16,0 0-16,0 0 0,21 0 0,0 0 15,0 1-15,0-1 16,21-21-1,0 0-15,0 0 0,1 0 16,-1 0-16,21-21 0,-21 21 16,0 0-16,22 0 0,-22 0 0,0 0 15,0 0-15,22 0 0,-22 0 0,-21 21 16,21 0-16,0 0 16,-21 0-16,0 0 0,0 1 15,0-1-15,-21 0 16,0 0-16,-22-21 0,22 21 0,0-21 15,0 21-15,0-21 0,-22 0 0,22 22 16,0-22-16,0 21 16,0-21-16,0 0 0,-1 0 0,1 0 15,0 0 1,0 0 0,21-21-1,0-1-15,0 1 16,0 0-16,0 0 15</inkml:trace>
  <inkml:trace contextRef="#ctx0" brushRef="#br0" timeOffset="26828.68">16298 2138 0,'0'0'0,"-21"0"0,21-21 16,-21 21-16,42 0 47,0 21-31,0-21-1</inkml:trace>
  <inkml:trace contextRef="#ctx0" brushRef="#br0" timeOffset="27712.53">18817 2752 0,'21'-21'47,"0"-1"-47,1 1 16,-22 0-16,21 21 15,0-21-15,-21 0 0,0 0 16,21-1-16,-21 1 0,21 0 16,-21 0-16,0 0 0,0 0 0,0-1 15,0-20-15,0 21 0,-21 0 16,0 0-16,0-1 0,0 1 0,-22 21 15,22-21-15,-21 21 0,-1 0 0,1 0 16,0 0-16,-1 0 0,1 0 16,0 21-16,-1 0 0,1 1 0,21 20 15,0 0-15,0 1 0,-1-1 16,22 0-16,0 1 0,0-1 0,0 0 16,0 1-16,0-1 0,0-21 15,0 21-15,0-20 0,0-1 0,0 0 16,22 0-16,-1-21 15,0 0-15,0 0 0,0 0 16,0 0-16,22 0 0,-22 0 0,0-21 16,21 0-16,-20 0 0,20-1 15,-21-20-15,21 21 0,-20-21 0,20-1 16,-21 1-16,21-22 0,-20 22 16,20-21-16,-21 20 0,21 1 0,-20-22 15,-1 22-15,0 0 0,0-1 16,0 1-16,0 0 0,-21-1 0,22 22 15,-22-21-15,0 21 0,0-22 16,0 22-16,0 0 0,0 0 16,0 42-1,-22 0 1,22 22-16,-21-1 0,0 0 0,21 1 16,0-1-16,-21 21 0,21-20 15,-21 20-15,0 1 0,21-1 0,0 1 16,0-22-16,-22 22 0,22-22 15,0 21-15,0-41 0,0 20 0,0 0 16,0-21-16,0 1 0,22-1 16,-22 0-16,21-21 0,0 0 15,-21 21-15,21-21 0,0 0 0,0 0 16,1 0-16,-1 0 0,0-21 16,0 0-16,0 0 0,0-1 0,1 1 15,-1 0-15,0 0 0</inkml:trace>
  <inkml:trace contextRef="#ctx0" brushRef="#br0" timeOffset="28115.64">19389 2582 0,'0'22'0,"21"-22"31,0 0-31,0 0 16,0 0-16,0 0 15,1-22-15,20 1 0,-21 21 0,0-21 16,22 0-16,-22 0 0,21 0 16,-21-1-16,0 1 0,1 0 0,-1 0 15,-21 0-15,0 0 0,0-1 16,0 1-16,-21 21 16,-1 0-16,1 0 0,0 0 15,-21 21-15,21 1 0,-22-1 0,1 0 16,21 21-16,-22-21 0,22 22 0,0-1 15,0 0-15,0 1 16,0-1-16,21 0 0,-22 1 0,22-22 16,0 21-16,0-21 0,0 1 15,0-1-15,22 0 0,-1 0 0,0 0 16,0-21-16,0 0 0,0 21 0,22-21 16,-22 0-16,0 0 0,21 0 15,1 0-15,-22 0 0,21-21 0,-21 0 16,22 21-16,-1-21 0,-21 0 15,22 0-15,-22-1 0</inkml:trace>
  <inkml:trace contextRef="#ctx0" brushRef="#br0" timeOffset="28694.6">20256 2434 0,'0'0'16,"0"-21"-16,0 0 0,0 0 0,0 0 0,-21 21 31,0 0-31,0 0 15,21 21-15,-21 0 0,0 21 0,21-21 16,-22 1-16,1 20 0,21 0 16,0-21-16,-21 22 0,21-1 0,-21-21 15,21 22-15,0-22 0,0 21 16,0-21-16,0 0 0,0 1 0,21-1 16,-21 0-16,21-21 0,0 0 15,1 21-15,-1-21 0,0 0 16,0 0-16,21 0 0,-20 0 0,20-21 15,-21 21-15,21-21 0,1 0 16,-22-1-16,21 1 0,1 0 0,-1-21 16,-21 21-16,21-22 0,-20 1 0,-1 0 15,21-22-15,-21 22 0,0-22 16,1 22-16,-1-22 0,0 22 16,0-21-16,0 20 0,-21 1 0,21-22 15,-21 22-15,22 21 0,-1-21 0,-21 20 16,0 1-16,0 0 0,0 0 15,0 42 17,0 21-32,-21-20 0,-1 20 15,1 0-15,0 1 0,21-1 16,0 21-16,-21-20 0,0 20 0,21 1 16,-21-22-16,21 22 0,0-22 0,0 21 15,0-20-15,0-1 0,0 0 16,0 1-16,0-1 0,0-21 0,0 0 15,0 22-15,0-22 0,0 0 16,21 0-16,0-21 0,-21 21 0,21-21 16,0 0-16,0 0 0,1 0 15,-1 0-15,0 0 0,0 0 16,21 0-16,-20-21 0,-1 0 0,21 21 16,-21-21-16,22 0 0</inkml:trace>
  <inkml:trace contextRef="#ctx0" brushRef="#br0" timeOffset="29212.3">21484 2561 0,'0'0'0,"0"-21"0,0-21 15,0-1-15,0 22 16,0 0-16,0 0 0,0 0 0,-21 0 16,0 21-16,0 0 15,-1-22-15,1 22 0,0 0 16,0 22-16,0-1 0,0 0 0,-1 0 15,1 0-15,0 22 0,0-1 16,0-21-16,0 21 0,-1 1 0,1-1 16,21-21-16,0 22 0,-21-1 15,21-21-15,-21 0 0,21 22 0,0-22 16,0 0-16,0 0 16,21-21-16,0 21 0,0-21 15,1 0-15,20 0 0,-21 0 16,0 0-16,0-21 0,1 0 15,20 21-15,-21-21 0,0 0 16,0-1-16,1 1 0,-1-21 0,-21 21 16,21-22-16,-21 22 0,21-21 15,-21 21-15,0 0 0,0-22 0,0 22 16,0 0-16,0 42 31,0 0-31,0 0 16,0 1-16,0 20 0,0-21 0,0 0 15,0 0-15,0 22 0,0-22 0,0 0 16,0 0-16,0 0 0,0 1 16,0-1-16,0 0 0,0 0 15,21-21-15,0 0 16,1 0-16,-1 0 0,0 0 16,21 0-16,-21 0 0,1 0 15,-1-21-15,0 21 0</inkml:trace>
  <inkml:trace contextRef="#ctx0" brushRef="#br0" timeOffset="29729.71">21950 2625 0,'-43'-21'16,"43"-1"-16,0 1 15,0 0 1,0 0-1,22 21-15,-1 0 0,0 0 0,0 0 16,0-21-16,0 21 0,1 0 16,-1 0-16,0 21 0,0 0 15,0 0-15,-21 0 0,0 1 16,21-1-16,-21 21 0,0-21 0,0 0 16,0 1-16,0-1 0,0 21 0,0-21 15,0 0-15,0 1 0,0-1 16,-21 0-16,0 0 0,21 0 15,-21-21-15,0 0 16,21-21 31,0 0-47,21 0 0,0 0 16,-21-22-16,21 22 0,0 0 15,1-21-15,-1-1 0,0 22 0,-21-21 16,21 21-16,0-1 0,0 1 0,1 0 15,-1 0-15,-21 0 0,21 21 16,-21-21-16,21 21 0,-21 21 47,0 0-31</inkml:trace>
  <inkml:trace contextRef="#ctx0" brushRef="#br0" timeOffset="30116.57">22564 2709 0,'0'0'0,"21"0"0,0 0 16,0 0-16,0 0 0,0 0 15,1 0-15,-1 0 16,0 0-16,-21-21 0,21 21 0,0-21 16,0 0-16,1 21 0,-1-21 15,0 21-15,-21-21 0,0-1 0,21 1 16,-21 0-16,0 0 0,0 0 16,0 0-16,0-1 15,-21 22-15,0 0 16,0 0-16,-1 0 15,1 22-15,0-1 0,21 0 0,-21 0 0,0 0 16,0 22-16,-1-22 0,22 0 16,0 21-16,-21-21 0,21 1 15,-21-1-15,21 21 0,0-21 0,0 0 16,0 1-16,0-1 0,0 0 16,0 0-16,21-21 0,0 21 15,1-21-15,-1 0 0,0 0 16,0 0-16,0 0 0,0 0 0,22 0 15,-1 0-15,-21 0 0</inkml:trace>
  <inkml:trace contextRef="#ctx0" brushRef="#br0" timeOffset="30796.23">23685 2604 0,'0'0'15,"-42"-43"1,21 43-16,0-21 0,0 21 0,21-21 0,-43 21 16,22 0-16,0 0 0,0 0 15,0 0-15,-1 0 16,1 0-16,0 21 0,0-21 0,21 21 16,-42 0-16,20 22 15,1-22-15,0 0 0,0 0 0,0 22 16,0-22-16,-1 0 0,1 0 0,0 0 15,21 22-15,0-22 0,-21 0 16,21 0-16,0 0 0,0 0 16,0 1-16,21-1 15,0-21-15,0 0 0,1 0 16,-1 0-16,21 0 0,-21 0 16,0-21-16,22 21 0,-22-22 0,0 1 15,21 21-15,-20-21 0,-1-21 0,0 21 16,21-22-16,-21 1 0,1 0 15,20-1-15,-21 1 0,21-22 16,-20 22-16,20-21 0,-21 20 16,21-20-16,-20 20 0,-1 1 0,0 0 15,0-1-15,0 1 0,-21 21 0,21 0 16,-21-22-16,0 22 0,0 0 16,-21 21-1,0 21-15,0 0 16,0 1-16,0 20 0,-1 0 0,1 1 15,0-1-15,0 0 0,21 22 16,-21-22-16,21 22 0,-21-1 16,21-21-16,0 22 0,0-22 0,0 1 15,0-1-15,0-21 0,0 21 16,0-20-16,21-1 0,-21 0 0,21 0 16,0 0-16,0-21 0,0 0 15,1 21-15,-1-21 0,21 0 0,-21 0 16,0 0-16,22 0 0,-22 0 0,0-21 15,21 21-15,-20-21 0,20 21 16,-21-21-16,0 0 0,22 0 0,-22 21 16,0-22-16,0 1 0,0 0 15,-21 0-15,0 0 0,0 0 16</inkml:trace>
  <inkml:trace contextRef="#ctx0" brushRef="#br0" timeOffset="32394.02">1968 4233 0,'0'0'0,"-21"-21"0,21 0 16,-21 21-16,0 0 15,0 21 1,21 0-16,0 22 15,0-22-15,0 21 0,0 1 0,0-1 16,0 0-16,0 1 0,0-1 16,0 0-16,0 1 0,0-1 15,0 0-15,0 1 0,0-1 16,0-21-16,0 0 0,0 0 0,0 1 16,0-1-16,0-42 31,0-1-31,21-20 15,0 21-15,-21 0 0,21-22 0,0 22 16,1-21-16,-22 0 0,21 20 16,0-20-16,-21 21 0,21-21 15,0 20-15,-21 1 0,0 0 0,21 21 16,1 0-16,-1 0 16,0 21-16,-21 0 15,0 1-15,21-1 0,0 21 16,-21-21-16,0 0 0,21 22 0,-21-22 15,22 21-15,-22-21 0,21 1 16,-21-1-16,21 0 0,-21 0 0,21 0 16,0 0-16,0-21 15,1 0-15,-1 0 0,0 0 16,0-21-16,0 0 0,0 0 16,1 0-16,-22 0 0,21-1 0,0 1 15,0-21-15,-21 21 0,21 0 16,-21-1-16,21-20 0,-21 21 0,22 0 15,-22-22-15,0 22 16,0 0-16,0-21 0,0 21 0,0-1 16,0 1-16,0 42 31,0 1-31,0-1 16,0 0-16,0 21 0,0-21 0,0 22 15,0-22-15,0 21 0,0 1 16,0-22-16,21 21 0,-21-21 0,21 0 15,-21 1-15,0-1 0,21 0 16,0-21-16,0 0 0,1 0 16,-1 0-16,0 0 15,0-21-15,0 21 0,0-21 16,1-1-16,-22 1 0,21 0 16,0 0-16,0 0 0,0-22 0,-21 22 15,0 0-15,21 0 0,-21 0 16,0 0-16,0-1 0,0 1 0,0 0 15,0 42 1,0 0 0,0 1-16,0-1 0,0 0 15,0 0-15,0 0 0,0 0 0,0 1 16,0 20-16,0-21 0,0 0 0,0 0 16,0 1-16,0-1 15,0-42 16,-21 21-15,21-22-16,0 1 0,0 0 16,0 0-16</inkml:trace>
  <inkml:trace contextRef="#ctx0" brushRef="#br0" timeOffset="32595.91">3006 4128 0,'0'0'0,"0"-22"0,0 1 15,0 0-15,0 0 16,21 21 47,0 0-48,0 21-15,0-21 16,22 21-16</inkml:trace>
  <inkml:trace contextRef="#ctx0" brushRef="#br0" timeOffset="32929.72">3746 3916 0,'0'0'0,"0"-21"0,-21 21 31,21 21-15,-21 0-16,21 0 0,0 22 0,0-1 16,0 0-16,0 1 0,0 20 15,-21 1-15,21-22 0,-21 21 0,21 1 16,-21-22-16,21 22 0,-22-22 16,22 0-16,-21 1 0,21-1 15,0-21-15,-21 22 0,21-22 0,0 0 16,0 0-16,-21-21 0,21 21 15,0-42 1,21 21 0,0-21-16,-21 0 0,21-22 0,1 22 15,-1 0-15,0-21 0,21-1 16,-21 1-16</inkml:trace>
  <inkml:trace contextRef="#ctx0" brushRef="#br0" timeOffset="33456.42">4064 3810 0,'0'21'31,"0"0"-31,0 1 0,0 20 16,0 0-16,0 1 0,0 20 0,0-21 16,0 22-16,0-22 0,0 22 15,0-22-15,0 0 0,0 1 0,0-1 16,0 0-16,0 1 0,0-22 15,-21 21-15,21-21 0,0 1 0,-21-1 16,21 0-16,0 0 16,0 0-16,0-42 31,0 0-15,0 0-16,0-22 15,0 22-15,21 0 0,-21 0 16,21-21-16,-21-1 0,21 22 0,0-21 15,0-1-15,1 1 0,-1 21 16,0-21-16,21 20 0,-21 1 0,22 21 16,-22 0-16,0 0 0,0 0 15,0 21-15,1 22 0,-1-22 16,0 0-16,0 21 0,-21-20 0,0 20 16,0-21-16,0 21 15,0-20-15,0 20 0,0-21 0,0 0 16,0 0-16,0 1 0,0-1 0,0 0 15,0 0-15,0 0 16,-21-42 31,21 0-31,0 0-16,0 0 15,-21 21-15</inkml:trace>
  <inkml:trace contextRef="#ctx0" brushRef="#br0" timeOffset="33825.76">3598 4276 0,'0'0'0,"-21"0"0,42 0 47,0-21-47,1 21 16,20 0-16,0-22 0,-21 22 0,22-21 15,-1 21-15,0 0 0,-20-21 16,20 21-16,-21 0 0,21 0 0,-20 0 16,-1 0-16,0 0 0,0 0 15</inkml:trace>
  <inkml:trace contextRef="#ctx0" brushRef="#br0" timeOffset="34294.5">5546 4001 0,'0'0'0,"0"-22"0,0 1 0,0 0 16,0 0-16,0 42 31,0 0-31,0 0 16,0 22-16,0-1 0,0 0 15,0 1-15,0-1 0,0 22 0,0-22 16,0 21-16,0-20 0,0-1 16,0 0-16,0 1 0,0-1 0,-22-21 15,22 22-15,0-22 0,0 0 16,-21 0-16,21 0 0,0 0 0,-21 1 15,21-44 17,0 1-32,0 0 15,-21 0-15</inkml:trace>
  <inkml:trace contextRef="#ctx0" brushRef="#br0" timeOffset="35169.99">5228 4382 0,'0'0'16,"21"0"15,0 0-31,1 0 0,-1 0 16,0 0-16,21 0 0,1 0 0,-1 0 16,0-22-16,1 1 0,20 21 15,-21-21-15,22 0 0,-22 0 0,22 0 16,-22-1-16,0-20 0,22 21 15,-22 0-15,-21-22 0,22 22 16,-1-21-16,-21 21 0,0-22 0,-21 22 16,0-21-16,0 21 0,0 0 15,0-1-15,0 1 0,-21 0 0,0 21 16,0 0-16,0 0 0,0 0 16,-1 21-16,1 0 15,21 1-15,-21 20 0,21 0 0,0 1 16,0-1-16,0 21 0,0-20 15,0-1-15,0 22 0,0-22 0,0 0 16,0 22-16,0-43 0,0 21 0,-21 1 16,21-22-16,0 21 0,0-21 15,-21 0-15,21 1 0,0-1 16,0 0-16,0-42 31,0 0-15,21-1-16,0 1 15,-21 0-15,21 0 0,0-21 0,1 20 16,-1 1-16,-21-21 0,21 21 0,0 0 16,0-1-16,0 1 0,1 0 15,-1 0-15,0 21 0,0 0 16,0 0-16,-21 21 16,0 0-16,21-21 0,-21 21 0,22 1 15,-22-1-15,0 0 0,0 21 16,0-21-16,21 1 0,-21-1 15,21 0-15,-21 0 0,21 0 0,-21 0 16,21 1-16,0-22 0,1 21 16,-1 0-16,0-21 0,0 0 0,0 0 15,22 0-15,-1 0 0,21 0 16,-20 0-16,-1-21 0,0 21 16,-20-21-16,20-1 0,0 1 15,-21 0-15,22 0 0,-22 0 0,21-43 16,-21 43-16,-21-21 15,0 21-15,0-22 0,0 1 0,0 0 0,0 20 16,0-20-16,0 21 0,0 0 16,-21 21-16,0 0 15,0 0-15,0 0 0,0 21 0,-1 0 16,22 21-16,-21-20 0,21 20 16,-21-21-16,21 21 0,0-20 0,0 20 15,0-21-15,0 21 0,0-20 0,0-1 16,0 0-16,0 0 0,21 0 15,0-21-15,1 21 0,-1-21 16,0 0-16,0 0 0,0 0 16,0 0-16,1 0 0,-22-21 15,21 21-15,0-21 0,0 21 16</inkml:trace>
  <inkml:trace contextRef="#ctx0" brushRef="#br0" timeOffset="36897.68">8890 3747 0,'0'0'16,"21"-43"-16,-21 22 0,0 0 0,0-21 0,21 20 15,-21 1-15,0 0 0,0 0 16,0 0-16,0 42 31,-21 21-31,21 1 0,0-1 16,0 21-16,0-20 0,0 20 0,0 22 15,-21-22-15,21 1 0,0 21 16,0-22-16,-21 1 0,0-22 0,-1 21 16,22-20-16,-21-1 0,0 0 15,0 1-15,21-22 0,0 0 0,0 0 16,-21 0-16,21-42 31,0 0-15,0 0-16,21 0 0,-21-22 0,21 1 15,0 21-15,0-43 0,1 22 16,-1 0-16,0-1 0,21-20 0,-21 21 16,1-1-16,20 1 0,-21 21 15,0-22-15,22 22 0,-22 21 0,0 0 16,0 0-16,0 0 0,0 0 0,1 0 16,-22 21-16,0 1 15,0-1-15,0 0 0,0 0 0,-22 0 16,1 0-16,0 1 0,0-1 0,-21 0 15,20 0-15,-20 0 0,0 0 16,21-21-16,-22 22 0,1-22 0,21 0 16,-22 0-16,22 0 0,0 0 15,0 0-15,21 21 16,0 0 0,0 0-16,21-21 0,0 21 15,-21 0-15,43 1 0,-22-1 0,0 21 16,0-21-16,0 0 0,0 1 15,1-1-15,-1-21 0,0 21 16,0 0-16,0 0 0,0-21 0,1 21 16,-1-21-16,0 0 15,21 0-15,-21 0 0,1 0 0,-1-21 16,21 0-16,-21 21 0,22-21 0,-22 0 16,21 0-16,-21-1 0,22 1 15,-1 0-15,-21 0 0,21-21 0,-20 20 16,-1-20-16,0 21 0,0 0 0,-21-22 15,0 22-15,0 0 0,0 0 16,0 0-16,-21 21 16,0 0-1,0 21-15,-1 0 0,1 0 0,0 0 16,0 1-16,21-1 0,-21 21 0,21-21 16,-21 22-16,21-22 0,0 21 15,0-21-15,0 0 0,0 1 0,0 20 16,0-21-16,21 0 0,0 0 15,0 1-15,0-22 0,0 0 16,22 0-16,-22 0 0,21 0 0,1 0 16,-1 0-16,0-22 0,1 22 15,-1-21-15,0 0 0,1 0 0,-1 0 16,0 0-16,1-1 0,-22 1 0,0 0 16,0 0-16,0-21 0,0 20 15,-21-20-15,0 21 0,0 0 16,0 0-16,0-22 0,0 22 15,0 42 1,0 0-16,0 1 16,-21-1-16,21 0 0,0 0 0,0 0 15,0 22-15,0-22 0,0 0 16,0 21-16,0-21 0,0 1 0,0-1 16,0 0-16,21 0 15,1 0-15,-1-21 0,0 0 0,0 0 16,0 0-16,0 0 0,1 0 0,-1 0 15,21-21-15,-21 0 0,0 0 16,22 21-16,-22-21 0,0-1 16,0 1-16,0-21 0,-21 21 0,22 0 15,-1-1-15,-21-20 0,0 21 16,0 0-16,0 0 0,21-1 0,-21 1 16,0 42 15,0 1-31,0-1 0,0 0 0,0 0 15,0 21-15,0-20 0,0 20 0,0-21 16,0 21-16,0-20 0,0 20 16,0 0-16,0-21 0,0 22 15,0-1-15,0 0 0,0 22 0,0-22 16,0 1-16,0-1 0,0 21 16,0-20-16,0-1 0,-21 22 0,21-22 15,0 0-15,0 1 0,0-1 0,0 0 16,-21 1-16,21-22 0,-22 0 15,22 21-15,0-21 0,-21-21 0,0 22 16,0-1-16,0-21 0,0 0 16,-1 0-16,1 0 0,0 0 15,0-21-15,-21-1 0,20 22 0,1-21 16,0 0-16,0 0 0,0 0 0,0 21 16,-1-21-16,22-1 0,-21 1 0,21 0 15,0 0-15,0 0 0,0 0 16,0-1-16,0 1 0,21-21 15,1 21-15,-1 0 0,0-22 0,0 22 16,0-21-16,22 21 0,-22-22 16,0 22-16,0-21 0</inkml:trace>
  <inkml:trace contextRef="#ctx0" brushRef="#br0" timeOffset="37487.62">11197 4191 0,'0'0'0,"0"21"16,-21 0-1,0 1-15,21-1 0,-21 21 0,21-21 16,0 0-16,-22 22 0,1-22 0,21 21 16,-21-21-16,21 22 0,0-22 15,-21 0-15,21 0 0,-21 0 0,21 1 16,0-1-16,0 0 0,21-42 31,0 21-15,0-21-16,-21-1 0,21 1 15,1 0-15,-1 0 0,0 0 0,0 0 16,-21-1-16,21 1 0,0 21 16,1 0-1,-1 0 1,-21 21-16,0 1 0,0-1 0,0 0 15,21 0-15,-21 0 0,21 0 16,-21 1-16,21-22 0,-21 21 16,21 0-16,1-21 0,-1 0 0,0 0 15,0 0-15,21 0 0,-20 0 16,-1 0-16,0 0 16,0-21-16,0 0 0,0 21 0,1-22 0,-1 1 15,0 0-15,0 0 0,-21 0 0,0 0 16,21-22-16,-21 1 15,0 21-15,0-22 0,0 1 0,0 0 16,0-1-16,0 22 0,0-21 0,-21 21 16,21 0-16,0-1 0,-21 22 15,0 0-15,0 0 0,-1 0 16,1 0-16,0 0 0,21 22 16,-21-1-16,21 0 0,-21 0 0,21 0 15,0 0-15,0 1 0,0-1 16,21-21-1</inkml:trace>
  <inkml:trace contextRef="#ctx0" brushRef="#br0" timeOffset="37935.73">12128 4064 0,'0'0'0,"-21"0"0,-42 0 16,42 21-16,-1 0 16,1 1-16,0-1 0,0 0 15,21 0-15,-21 21 0,21-20 0,-21-1 16,21 21-16,0-21 0,0 22 16,0-22-16,0 0 0,0 21 15,0-21-15,0 1 0,0-1 0,21 0 16,0 0-16,0 0 0,0-21 0,0 21 15,1-21-15,20 0 0,-21 0 16,0 0-16,22 0 0,-22 0 0,21-21 16,-21 21-16,0-21 0,1 0 15,20 0-15,-21 0 0,-21-1 0,21 1 16,0 0-16,-21 0 0,0-21 16,0 20-16,0-20 0,0 0 0,0-1 15,0 1-15,0 21 0,-21-21 16,0 20-16,21 1 0,-21 0 0,0 21 15,0 0-15,-1 0 0,-20 0 16,21 0-16,0 0 0,0 21 0,-1 0 16,1 1-16,0-1 0,0 0 0,0 0 15,21 0-15,0 0 0,0 1 16,0-1-16,0 0 16</inkml:trace>
  <inkml:trace contextRef="#ctx0" brushRef="#br0" timeOffset="38383.94">12658 4106 0,'0'-21'15,"0"42"1,21-21-1,-21 22-15,21-1 0,-21 0 0,0 0 16,21 0-16,0 0 0,-21 22 0,0-22 16,21 0-16,1 21 0,-22-20 15,21-1-15,-21 21 0,0-21 16,0 0-16,0 1 0,0-1 0,0 0 16,0 0-16,0 0 0,0 0 15,0-42 32,0 0-47,0 0 16,21-21-16,0 20 0,0-20 0,0 21 15,1-21-15,-1-1 0,0 22 16,0-21-16,0-1 0,22 22 16,-22-21-16,0 21 0,0 0 0,21-1 0,-20 1 15,-1 21-15,0 0 16,0 0-16,0 0 0,0 0 15,1 21-15,-1 1 16,-21-1-16</inkml:trace>
  <inkml:trace contextRef="#ctx0" brushRef="#br0" timeOffset="39055.06">13758 4297 0,'0'0'0,"0"-21"0,21 0 15,-21-1-15,0 1 16,0 0-16,0 0 0,0 0 16,0 0-16,0-1 0,0 1 0,-21 21 15,0 0-15,0 0 0,0 0 16,0 0-16,-1 0 0,1 21 15,0 22-15,0-22 0,-21 0 0,20 21 16,1-20-16,0 20 0,0 0 16,-21-21-16,20 22 0,22-22 15,-21 21-15,21-21 0,0 1 0,-21-1 0,21 0 16,0 0-16,0 0 16,0 0-16,21-21 15,0 0-15,1 0 0,-1 0 0,0 0 16,0 0-16,0 0 0,0-21 15,1 21-15,-1-21 0,0 0 0,0 0 16,0 0-16,0-1 0,1 1 0,-1-21 16,0 0-16,-21-1 0,21 1 15,0 0-15,-21-22 0,0 22 0,21-22 16,-21 22-16,22-22 0,-1 22 16,-21-21-16,0 20 0,0 1 0,0 0 15,21 20-15,-21 1 0,0 0 16,0 0-16,0 42 15,-21-21 1,0 42-16,21-20 0,-22-1 0,1 21 16,21 0-16,-21 22 0,0-22 15,21 1-15,0 20 0,-21-21 0,0 1 16,21-1-16,-22 0 0,22 1 16,0-1-16,0 0 0,0-20 0,0 20 15,0-21-15,22 0 0,-1 0 0,0 1 16,0-22-16,0 21 0,0 0 15,22-21-15,-22 0 0,0 0 16,0 0-16,0 0 0,22 0 16,-22 0-16,0 0 0,21-21 15,-20 21-15,-1-21 0,21-1 0,-21 22 16,0-21-16,1 0 0,-1 0 0</inkml:trace>
  <inkml:trace contextRef="#ctx0" brushRef="#br0" timeOffset="39919.57">16658 4339 0,'0'0'15,"42"-21"-15,-20 0 0,-1 0 0,21-22 16,-21 1-16,-21 21 0,0-21 15,0 20-15,0-20 0,0 0 0,0 21 16,-21-22-16,0 22 0,0-21 16,-22 21-16,22-1 0,-21 1 15,21 21-15,-22 0 0,1 0 0,0 0 16,-1 0-16,1 21 0,0 1 16,-1-1-16,1 21 0,0 0 0,-1 1 15,1 20-15,21 1 0,-21-22 0,20 22 16,1-1-16,21-21 0,0 22 15,0-22-15,0 1 0,0-22 0,0 21 16,0-21-16,0 0 0,21 1 16,1-1-16,-1-21 0,0 0 0,0 0 15,0 0-15,22 0 0,-1 0 16,-21 0-16,21 0 0,1-21 16,-22-1-16,21 1 0,1-21 0,-1 21 15,-21 0-15,21-22 0,-20 1 0,-1 0 16,21-1-16,-42 1 0,21 0 15,0-1-15,-21 1 0,22 0 0,-22-22 16,0 43-16,0-21 0,0 20 16,0 1-16,0 0 0,0 42 15,0 0-15,0 1 16,0 20-16,0 0 0,0 22 0,0-22 16,0 0-16,0 1 0,0 20 0,0-20 15,0-1-15,0-21 0,0 21 16,0-20-16,0 20 0,0-21 15,21-21-15,0 21 0,0 0 0,0-21 16,0 0-16,1 0 16,-1 0-16,0 0 0,0-21 0,0 21 15,0-21-15,1 0 0,-1 0 16</inkml:trace>
  <inkml:trace contextRef="#ctx0" brushRef="#br0" timeOffset="40426.28">17378 3852 0,'0'0'0,"0"-42"0,0 0 16,21 21-16,-21-1 0,0 1 16,0 42-1,0 1-15,-21-1 16,21 21-16,-21 0 0,-1 1 0,1-1 16,21 22-16,-21-22 0,0 21 0,21 1 15,-21-22-15,21 1 0,-21 20 16,-1-21-16,22 1 0,-21-1 0,21-21 15,0 22-15,-21-22 0,21 0 16,0 0-16,-21-21 0,21 21 0,0-42 47,0 0-47,21 0 16,0 0-16,0-1 0,1-20 0,-1 21 15,0-21-15,21-1 0,-21 22 16,1-21-16,20-1 0,-21 22 0,21 0 15,-20 0-15,-1 21 0,21 0 16,-21 0-16,0 0 0,1 21 16,-1 0-16,-21 0 0,0 1 0,0-1 15,0 21-15,0-21 0,0 0 16,0 22-16,0-22 0,-21 0 0,-1 21 16,1-20-16,0-1 15,-21 0-15,-1 0 0,22 0 0,-21 0 16,21-21-16,-22 22 0,22-22 0,0 0 15,0 0-15,0 0 0,0 0 16,21-22 0,0 1-16,21 0 15,0 0-15,0 0 0,0 0 16,22-1-16</inkml:trace>
  <inkml:trace contextRef="#ctx0" brushRef="#br0" timeOffset="40904.94">18267 4255 0,'0'0'0,"0"-22"0,21-20 15,-21 21 1,0 0-16,0 0 0,0-1 16,0 1-16,-21 21 15,0 0-15,-1 0 0,-20 21 16,21 1-16,0-22 0,-22 21 15,22 0-15,-21 21 0,21-21 0,0 1 16,-1-1-16,1 0 0,0 0 0,21 0 16,0 0-16,0 1 0,0-1 15,21 0-15,0-21 16,1 21-16,-1-21 0,0 0 16,21 21-16,-21-21 0,22 0 0,-1 21 15,-21-21-15,22 22 0,-22-22 0,0 21 16,0 0-16,0-21 0,0 21 15,-21 0-15,0 0 0,0 1 16,-21-1-16,0-21 16,0 21-16,0-21 0,-22 21 0,22-21 15,-21 0-15,0 0 0,20 21 0,-20-21 16,0 0-16,21 0 0,-22 0 16,22 0-16,-21 0 0,21 0 0,-1 0 15,1 0-15,0 0 0,21-21 16,-21 21-16,21-21 15,0 0-15,0 0 16,0-1-16,0 1 16,21 21-16,0-21 0,0 21 0,1-21 15</inkml:trace>
  <inkml:trace contextRef="#ctx0" brushRef="#br0" timeOffset="41251.74">18965 3747 0,'21'-22'0,"-42"44"0,42-65 0,-21 22 16,0 0 0,0 42-1,0 0-15,0 0 0,-21 1 16,0-1-16,21 21 0,-21 0 0,21 1 15,0-1-15,-21 0 0,21 22 16,-21-22-16,-1 22 0,22-22 16,-21 22-16,0-22 0,0 0 0,21 1 0,-21-1 15,0 0-15,21 1 16,-22-22-16,22 0 0,0 0 0,0 0 16,0 0-16,0 1 0,22-22 15,-1 0 1,0 0-16,0 0 0,0-22 0,0 22 15,1-21-15,-1 0 0,0 0 16,0 0-16</inkml:trace>
  <inkml:trace contextRef="#ctx0" brushRef="#br0" timeOffset="41488.12">18690 4128 0,'0'0'0,"-21"0"15,42 0 1,0 0-16,0-22 16,22 22-16,-22 0 0,21 0 15,1 0-15,-22 0 0,21 0 0,0-21 16,1 21-16,-22 0 0,21 0 0,-21 0 16,22 0-16,-22 0 0,0 0 15,0 0-15,0 0 16,1 0-1</inkml:trace>
  <inkml:trace contextRef="#ctx0" brushRef="#br0" timeOffset="42032.14">19389 4403 0,'0'0'0,"-22"-21"0,1 21 16,-21-64-16,21 43 16,21 0-16,0 0 15,0-1-15,0 1 0,21 0 0,0 0 16,0 21-16,22-21 0,-22 21 15,0 0-15,21 0 0,1 0 0,-22 0 16,21 0-16,0 21 0,-20 0 16,20 0-16,-21 22 0,0-22 0,0 21 15,1 0-15,-1-20 0,-21 20 0,0 0 16,0-21-16,0 22 0,0-22 16,0 21-16,-21-21 0,-1 1 15,22-1-15,-21 0 0,0-21 0,0 21 16,0 0-16,0-21 0,-1 0 15,22-21 17,0 0-32,0 0 0,0 0 0,22-1 15,-1 1-15,0 0 0,0-21 0,0 21 16,0-22-16,1 1 0,-1 0 16,21-1-16,-21 1 0,22-22 15,-22 22-15,21 21 0,-42 0 16,21 21-16,0-21 0,1 21 0,-1 0 31,-21 21-31,21-21 0,-21 21 16,0 0-16,21 0 0,-21 0 0,0 1 15,0-1-15</inkml:trace>
  <inkml:trace contextRef="#ctx0" brushRef="#br0" timeOffset="42589.04">20616 4509 0,'43'-64'16,"-43"43"-16,0-21 0,0 20 16,0-20-16,0 21 0,0 0 0,-22-22 15,1 43-15,0-21 0,0 0 0,0 21 16,0 0-16,-22 0 0,22 0 15,0 21-15,-21 0 0,20 1 0,-20-1 16,21 21-16,-21-21 0,20 22 16,-20-22-16,21 21 0,0 0 0,0-20 15,-1 20-15,22-21 0,-21 0 0,21 22 16,0-22-16,0 0 0,0 0 16,21 0-16,1-21 0,-1 0 15,21 0-15,-21 0 0,0 0 16,22 0-16,-22 0 0,21 0 15,1 0-15,-22-21 0,21 0 0,-21 21 16,22-21-16,-22 0 0,21-1 16,-21 1-16,0-21 0,1 21 0,-1-22 15,0 22-15,0-21 0,-21 0 0,0 20 16,0 1-16,0 0 0,0 0 16,0 0-16,0 42 15,0 0 1,0 0-16,0 22 0,-21-22 0,21 0 15,0 21-15,0-21 0,0 1 16,0 20-16,0-21 0,0 0 16,0 0-16,0 1 0,21-22 0,-21 21 15,21-21-15,0 0 0,1 21 0,-1-21 16,0 0-16,0 0 16,21 0-16,-20 0 0,-1 0 0,0-21 15,21 21-15,-21-21 0,1-1 0</inkml:trace>
  <inkml:trace contextRef="#ctx0" brushRef="#br0" timeOffset="43261.76">21569 4043 0,'0'-21'0,"0"42"0,-21-63 0,-1 20 15,1 22-15,0-21 0,0 21 16,0 0-16,0 0 15,-1 0-15,22 21 16,-21 1-16,0-1 0,21 21 0,0 0 16,-21-20-16,21 20 0,-21 21 0,21-20 15,-21-1-15,21 0 0,0 1 16,0-1-16,0-21 0,-22 22 0,22-22 16,0 21-16,0-21 0,0 0 15,0 1-15,0-1 0,22-21 16,-1 21-16,0-21 0,0 0 15,0 0-15,22 0 0,-22 0 0,0 0 16,21 0-16,-21 0 0,22 0 16,-22-21-16,21 0 0,1-1 0,-1 1 15,-21 0-15,21 0 0,1-21 16,-22-1-16,21 1 0,1-22 0,-22 1 16,21-1-16,-21-20 0,0 20 15,22-20-15,-22 20 0,0 1 0,-21-1 16,21 1-16,-21 20 0,21 1 15,-21 21-15,0 0 0,0-1 0,0 1 16,-21 42 0,0-21-1,0 22-15,21 20 0,-21-21 0,21 21 16,-21-20-16,21 20 0,0 0 16,0 22-16,0-22 0,-22 0 0,22 22 15,0-22-15,0 22 0,0-22 16,-21 0-16,21 22 0,0-22 0,0-21 15,0 22-15,0-1 0,0-21 0,0 22 16,0-22-16,0 0 0,0 0 16,0 0-16,0 0 0,21-21 0,1 22 15,-1-22-15,0 0 16,0 0-16,0 0 0,0 0 16,1 0-16,-1 0 0,0 0 0,0 0 15,0 0-15,0-22 0,1 22 16,-1-21-16,0 0 0,0 21 0,0-21 15,0 0-15,1 0 0,-1-1 0,-21 1 16,0 0-16</inkml:trace>
  <inkml:trace contextRef="#ctx0" brushRef="#br0" timeOffset="43568.03">21971 3979 0,'21'0'16,"0"0"-16,0 0 15,1 0-15,20 0 0,-21 0 0,21 0 16,-20 0-16,20 0 0,-21 0 16,21 0-16,-20 0 0,20 0 0,-21 0 15,0 0-15,0 0 0,1 0 16,-1 0-16,0 0 0,-21-21 62,-21 21-62,0 0 16,-1 0-16,1-21 0,0 21 16,0 0-16</inkml:trace>
  <inkml:trace contextRef="#ctx0" brushRef="#br0" timeOffset="45228.1">3111 5630 0,'0'0'0,"0"-21"0,0 0 16,-21 0-1,0 21 1,0 0 0,0 0-1,21 21-15,-21-21 0,-1 21 16,22 0-16,0 1 0,-21 20 0,21-21 15,-21 21-15,21-20 0,0 20 16,0 0-16,0 1 0,0-22 0,0 21 16,0-21-16,0 22 0,0-22 15,0 0-15,0 0 0,21 0 0,-21 0 16,0 1-16,21-1 0,1-21 16,-1 0-16,0 21 0,0-21 0,0 0 15,0 0-15,1 0 16,-1-21-16,0 0 0,0 21 0,0-22 15,0 1-15,1 0 16,-1-21-16,0 21 0,0-1 16,-21 1-16,0-21 0,0 21 15,0-22-15,0 1 0,0 21 0,0-21 16,0-1-16,0 22 0,-21 0 16,0-21-16,0 20 0,-1 1 15,1 21-15,0 0 16,0 0-16,21 21 0,-21-21 15,0 22-15,21-1 0,-22-21 16,22 21-16,0 0 0,0 0 0,0 0 16,0 1-16,0-1 15,0 0-15,0 0 16,0 0 0,22-21-1,-1 0 1,0 0-16</inkml:trace>
  <inkml:trace contextRef="#ctx0" brushRef="#br0" timeOffset="45743.8">3471 5842 0,'0'-21'47,"0"0"-47,0 0 15,21 21-15,-21-22 0,22 1 16,-1 21-16,-21-21 0,21 21 16,0 0-16,0 0 15,0 0-15,1 0 0,-1 0 0,0 0 16,21 0-16,-21 0 0,1 21 0,-1 0 15,0 1-15,0-1 16,0 21-16,0-21 0,1 0 0,-22 1 16,0 20-16,0-21 0,0 0 15,0 0-15,0 1 0,0-1 0,0 0 16,0 0-16,0 0 0,-22 0 16,1-21-1,21-21 16,0 0-31,0 0 0,0 0 0,0 0 16,0-1-16,0 1 0,0-21 16,21 21-16,-21 0 0,22-1 0,-22-20 15,0 21-15,21 0 0,0 0 16,-21-1-16,0 1 0,21 21 16,0-21-16,-21 0 0,0 0 15,21 0 1,-21-1-16</inkml:trace>
  <inkml:trace contextRef="#ctx0" brushRef="#br0" timeOffset="46459.94">3958 5313 0,'-21'0'0,"42"0"0,-63-21 15,21 21-15,-1-21 0,-20 21 16,21-22-16,0 22 0,-22-21 0,22 21 16,-21-21-16,0 21 0,-1 0 15,1-21-15,0 21 0,-1 0 0,1 0 16,0 0-16,-1 0 15,-20 0-15,20 0 0,1 21 0,0 0 16,-1-21-16,1 21 0,0 1 0,-1-1 16,1 0-16,0 0 0,-1 0 15,1 0-15,21 22 0,-21-22 16,20 21-16,1 1 0,0-1 0,21 0 16,0 1-16,0 20 0,0 1 15,0-22-15,0 21 0,0 1 0,0-22 16,0 22-16,21-22 0,0 0 15,1 22-15,-22-22 0,21 1 0,0-1 16,0 0-16,0 1 0,22-1 16,-22-21-16,0 21 0,21-20 0,1-1 15,-22 0-15,21 0 0,0 0 16,1-21-16,-1 0 0,0 21 16,22-21-16,-22 0 0,22 0 0,-22 0 15,22-21-15,-1 0 0,1 0 16,-1 0-16,1 0 0,-1-1 15,-21 1-15,22-21 0,-22 21 0,1-22 0,-1 22 16,0-21-16,1 0 0,-22 20 16,21-20-16,-21 0 0,-21-1 0,0 1 15,0 0-15,0-1 0,0 1 16,0-21-16,0-1 0,0 22 0,-21-22 16,0 1-16,21-1 0,-21 1 15,-22-1-15,22 22 0,0 0 16,-21-1-16,21 1 0,-22 0 0,22 20 15,-21 1-15,-1 0 0,1 21 16,0 0-16,-1 0 0,1 0 0,0 0 16,-1 0-16,1 21 0,0 0 15,-1-21-15,22 22 0,0-1 0,-21 0 16,21 0-16,21 0 16,-22 0-16,22 1 0,0-1 0,0 0 15,0 0-15</inkml:trace>
  <inkml:trace contextRef="#ctx0" brushRef="#br0" timeOffset="47228.13">5821 5736 0,'0'0'0,"21"-84"15,-21 62-15,0 1 0,0 0 0,0 0 16,0 0-16,0 42 31,-21 0-31,0 21 16,-1-20-16,1 20 0,0 0 15,0 1-15,0 20 0,0-21 0,-1 22 16,-20-22-16,21 22 0,0-22 16,0 22-16,-1-22 0,1 0 15,0 1-15,0-1 0,21 21 0,0-41 16,0-1-16,0 0 16,0-42-1,21 0-15,-21-1 16,21 1-16,0 0 0,1 0 0,-1-21 15,0 20-15,0-20 0,0 0 16,0-1-16,1 1 0,20 0 16,-21-1-16,0-20 0,0 21 0,1-22 15,-1 22-15,-21-22 0,42 1 16,-42 20-16,0 22 0,21 21 16,0 21-1,-21 1-15,0-1 0,0 21 0,22 0 16,-22 1-16,0 20 0,0-20 0,0 20 15,21-21-15,-21 1 0,0-1 16,0 22-16,0-22 0,0-21 0,0 21 16,0 1-16,0-22 0,0 0 15,0 21-15,0-20 0,0-1 16,-21-21 15,-1-21-15,1 21-16,0-22 0,21 1 0</inkml:trace>
  <inkml:trace contextRef="#ctx0" brushRef="#br0" timeOffset="47903.94">5588 6181 0,'0'0'0,"-21"-21"16,42 21 0,0 0-1,21 0-15,-20 0 16,20 0-16,-21 0 0,21 0 0,1-22 15,-1 22-15,0-21 0,1 21 16,20-21-16,-20 0 0,-1 21 0,0-21 16,1 0-16,-1-1 0,-21 1 0,21-21 15,1 21-15,-22 0 0,0-1 16,0-20-16,0 21 0,-21-21 0,0 20 16,0 1-16,0-21 0,0 21 15,0 0-15,0-1 0,-21 22 16,0 0-16,21 22 15,-21-1-15,21 0 16,0 21-16,0 1 16,0-1-16,0-21 0,0 21 0,0 1 15,0-1-15,0 0 0,0 1 0,0-1 16,0 0-16,0 1 0,0-22 16,0 21-16,-21-21 0,21 22 0,0-22 15,0 0-15,0 0 0,0 0 16,0 1-16,-21-1 0,21-42 47,0-1-47,0 1 0,0 0 0,0 0 15,21-21-15,0 20 0,-21-20 16,21 21-16,0-21 0,22 20 16,-22-20-16,0 21 0,21 0 0,1 0 15,-22-1-15,21 22 0,0 0 16,-20 0-16,20 0 0,-21 0 0,0 22 15,0-1-15,1 0 0,-1 0 0,-21 0 16,0 0-16,0 1 0,0-1 16,0 0-16,0 0 0,0 21 0,-21-20 15,-1-1-15,-20 0 0,21 0 16,0 0-16,-22 0 0,22-21 0,-21 22 16,21-1-16,-22-21 0,22 0 0,-21 21 15,21-21-15,0 0 16,-1 0-16,1 0 0,0 0 0,0 0 15,21-21-15,0 0 16,0-1 0,21 22-16,0-21 0,0 0 0,1 21 15</inkml:trace>
  <inkml:trace contextRef="#ctx0" brushRef="#br0" timeOffset="48364.68">7387 5884 0,'0'0'0,"0"-21"0,0 0 0,0 0 15,-21 21 1,0 21-16,0-21 16,-1 21-16,1 0 0,-21 1 15,21-1-15,0 0 0,-1 0 0,1 0 16,0 0-16,21 1 0,0-1 15,0 0-15,0 0 16,0 0-16,21-21 0,0 21 16,1-21-16,-1 22 0,0-22 15,0 21-15,0-21 0,0 21 0,1-21 16,-1 21-16,0-21 0,0 21 16,0-21-16,0 43 15,-21-22-15,0 0 0,0 0 16,0 0-16,-21-21 15,0 21-15,0 1 0,0-22 0,0 0 16,-1 0-16,-20 0 0,21 0 0,0 0 16,-22 0-16,22 0 0,0 0 15,-21 0-15,21 0 0,-1 0 0,1-22 16,21 1-16,-21 21 0,21-21 16,0 0-16,0 0 15,21 0-15,0-1 16,1 1-16,-1 21 0,21-21 15,-21 0-15</inkml:trace>
  <inkml:trace contextRef="#ctx0" brushRef="#br0" timeOffset="48643.47">7768 5567 0,'0'0'0,"0"-21"0,0 0 0,0-1 16,0 1-16,0 42 31,0 1-31,0 20 0,0-21 0,0 21 0,0 1 16,0-1-16,0 0 15,0 1-15,-21-1 0,21 0 0,-21 1 16,0-1-16,21 0 0,0 1 16,0-1-16,0 0 0,-22-20 0,22-1 15,0 0-15,0 0 0,0 0 0,0 0 16,0 1-1,22-22 1,-22-22-16,0 1 16,0 0-16</inkml:trace>
  <inkml:trace contextRef="#ctx0" brushRef="#br0" timeOffset="48851.35">7514 6011 0,'0'0'0,"0"-21"0,0 0 31,21 21-15,0 0-16,1 0 15,20-21-15,-21 21 0,0 0 0,0 0 16,22 0-16,-22-21 0,0 21 16,21 0-16,-20 0 0,-1 0 15,0 0-15,0-21 0,0 21 0</inkml:trace>
  <inkml:trace contextRef="#ctx0" brushRef="#br0" timeOffset="49275.11">7916 6011 0,'0'-21'15,"0"0"1,21 0-16,1 0 0,-22 0 15,21 21-15,0-22 0,0 22 16,0 0-16,0-21 0,1 21 16,-1 0-16,0 21 0,0-21 15,0 22-15,0-1 0,-21 0 16,22 0-16,-1 0 0,-21 22 0,21-22 16,-21 0-16,0 21 0,0-21 0,0 1 15,0-1-15,0 0 0,0 0 16,0 0-16,0 0 0,0 1 0,-21-22 15,21 21-15,0 0 0,-21-21 16,21-21 15,0 0-31,0-1 16,0 1-16,0 0 0,21 0 16,0 0-16,-21 0 0,0-22 0,21 1 15,0 21-15,0-22 0,-21 1 0,0 21 16,22-21-16,-22 20 0,21 1 15,-21 0-15,0 0 0,21 0 0,-21 0 16,21 21-16,0 0 16,0 0-16</inkml:trace>
  <inkml:trace contextRef="#ctx0" brushRef="#br0" timeOffset="49879.27">8975 6096 0,'21'0'32,"-21"-21"-32,0 0 0,0 0 15,0-1 1,0 1-16,0 0 0,0 0 15,0 0-15,0 0 0,0-1 0,-21 22 16,-1-21-16,1 0 0,0 21 16,0 0-16,0 0 0,-22 0 0,22 0 15,0 0-15,0 0 0,0 21 16,0 0-16,-1 22 0,1-22 0,21 0 16,-21 21-16,0-20 0,21 20 0,0-21 15,-21 21-15,21-20 0,0 20 16,-21-21-16,21 0 0,0 0 0,0 1 15,0-1-15,21-21 0,0 21 0,0-21 16,0 0-16,0 0 0,1 0 16,20 0-16,-21 0 0,0 0 0,0-21 15,1 21-15,-1-21 0,0-1 0,0 1 16,0 21-16,0-21 16,1 0-16,-1-21 0,-21 20 0,0 1 15,21 0-15,-21-21 0,21 21 0,-21-1 16,0 1-16,0 0 15,0 42 1,0 0 0,0 1-16,0-1 0,-21 0 0,21 0 15,0 0-15,0 0 0,0 1 0,0-1 16,0 0-16,0 0 0,0 0 16,0 0-16,0 1 0,21-22 15,0 21-15,0-21 0,1 0 16,-1 0-1,21 0-15,-21 0 0,0 0 0,22-21 16,-1-1-16,-21 22 0</inkml:trace>
  <inkml:trace contextRef="#ctx0" brushRef="#br0" timeOffset="50411.97">9610 5990 0,'0'-21'0,"0"42"0,0-63 0,0 21 15,-22 0-15,1 21 16,0 0-16,0 21 15,0 0-15,21 0 16,-21 0-16,21 0 0,0 1 0,-22-1 16,22 21-16,-21-21 0,21 0 0,-21 22 15,21-22-15,0 0 0,0 0 16,0 22-16,0-22 0,0 0 0,0 0 16,21 0-16,0 0 0,1 1 15,-1-22-15,0 0 0,0 21 0,0-21 16,22 0-16,-22 0 0,21 0 0,-21-21 15,22-1-15,-22 22 0,21-21 16,-21 0-16,22 0 0,-22 0 0,21-22 16,-21 22-16,22 0 0,-22-21 0,0-1 15,21 1-15,-21-21 16,1 20-16,-1-20 0,-21 20 0,0-20 16,21-1-16,-21 22 0,0-21 0,0 41 15,0-20-15,0 21 0,0 0 16,0 63-1,-21-21-15,21 22 16,-21-22-16,21 21 0,0 0 16,-22 1-16,1 20 0,21-20 0,-21-1 15,21 0-15,-21 1 0,21-1 16,-21 0-16,21-21 0,-21 22 0,21-1 16,0-21-16,0 0 0,0 1 0,0 20 15,0-21-15,0 0 16,0 0-16,21-21 0,0 0 15,0 0-15,21 0 0,-20 0 16,-1-21-16,0 0 0,0 0 16,21 0-16,-20 0 0,-1 21 0,0-43 15,0 22-15,0 0 0</inkml:trace>
  <inkml:trace contextRef="#ctx0" brushRef="#br0" timeOffset="50659.82">10054 5927 0,'0'0'0,"-21"0"0,0 0 0,21 21 16,0 0-1,21-21-15,0 0 16,0 0-16,22 0 0,-22 0 0,21 0 16,-21 0-16,22 0 0,-1 0 0,-21 0 15,0 0-15,22 0 0,-22 0 16,0-21-16,0 21 0,0 0 15</inkml:trace>
  <inkml:trace contextRef="#ctx0" brushRef="#br0" timeOffset="51627.27">11430 5863 0,'0'0'0,"0"-21"0,0 0 0,0-21 16,0-1-1,0 22-15,-21 42 16,0 0 0,-1 1-16,22-1 0,0 21 15,-21-21-15,0 22 0,21-1 0,-21-21 16,21 21-16,0-20 0,-21-1 0,0 21 15,21-21-15,-22 0 0,22 1 16,0-1-16,0 0 0,-21-21 16,21-21 15,0 0-15,0-1-16,0 1 0,0 0 15,0 0-15,21 0 0,1-22 0,-22 1 16,21 21-16,0-21 0,42-43 15,-41 64-15,-1 0 0,21-22 16,-21 43-16,0-21 0,22 21 0,-22 0 16,0 0-16,0 21 0,0 0 15,1 22-15,-1-22 0,0 21 0,-21-21 16,0 22-16,0-1 0,0-21 0,0 22 16,0-22-16,0 21 15,0-21-15,0 0 0,0 1 0,0-1 16,-21 0-16,21 0 0,0-42 47,0 0-47,0 0 15,21-1-15,-21-20 0,21 21 0,21-21 16,-20-1-16,-1 1 0,21 0 0,-21-1 16,22 1-16,-1 0 0,0 20 15,1-20-15,-1 21 0,-21 0 16,21 21-16,1 0 0,-22 0 0,0 21 15,21 0-15,-42 0 0,22 0 16,-1 22-16,-21-22 0,0 21 0,0 1 16,0-22-16,0 21 0,0-21 15,-21 22-15,-1-22 0,22 21 0,-21-21 16,0 0-16,21 22 0,-21-22 0,0 0 16,21 0-16,-21-21 15,42 0 1,0-21-1,0 0-15,0 0 0,0 21 16,1-21-16</inkml:trace>
  <inkml:trace contextRef="#ctx0" brushRef="#br0" timeOffset="52028.04">12552 5990 0,'21'0'16,"0"0"-1,0 0 1,0 0-16,1 0 0,-22-21 0,21 21 16,0-21-16,0 21 0,0-21 0,0 0 15,1-1-15,-1 1 0,0 0 16,0 0-16,-21 0 0,21 0 0,-21-1 16,0-20-16,0 21 0,0 0 15,0 0-15,0-1 0,0 1 16,-21 21-16,0 0 0,0 0 15,0 0-15,-22 0 0,22 21 16,0 1-16,0 20 0,0-21 0,-1 21 16,1-20-16,0 20 0,0 0 0,21-21 15,-21 22-15,21-1 0,0-21 16,0 22-16,0-22 0,0 21 0,0-21 16,0 0-16,0 1 0,21-1 15,0 0-15,-21 0 0,21 0 0,0-21 16,1 21-16,-1-21 0,21 0 0,-21 0 15,22 0-15,-22 0 0,21 0 0,-21 0 16,22-21-16,-1 21 16,0-21-16,-21 0 0,22 0 0,-1 0 15</inkml:trace>
  <inkml:trace contextRef="#ctx0" brushRef="#br0" timeOffset="52299.76">13525 5482 0,'0'-42'15,"0"84"-15,0-105 0,0 84 16,-21-21 0,0 21-16,21 21 0,-21-20 15,0 20-15,21 0 0,-21 1 0,21-1 16,-22 21-16,1-20 0,21-1 16,0 0-16,-21 1 0,0-1 15,21 0-15,-21 1 0,21-1 0,-21-21 16,21 0-16,0 22 0,0-22 0,0 0 15,0 0-15,0 0 16,21-21 0,0-21-16,0 0 15,0 0-15,0 0 0,1 0 16,20-1-16</inkml:trace>
  <inkml:trace contextRef="#ctx0" brushRef="#br0" timeOffset="53127.8">13779 5525 0,'0'0'0,"22"-43"0,-22-20 16,0 84 0,0 0-1,0 0-15,0 22 0,-22-1 0,22-21 16,0 21-16,0 1 0,-21-1 16,21 0-16,-21 1 0,21-1 0,0 0 15,-21 1-15,0-1 0,0 0 0,21 1 16,-22-22-16,22 21 0,0-21 15,-21 1-15,21-1 0,0 0 0,-21 0 16,21 0 0,21-42 15,0 0-31,1 21 0,-22-21 0,21 0 16,0-1-16,0-20 0,-21 21 15,21 0-15,0-22 0,1 22 0,-1 0 16,21 0-16,-21 0 0,0 0 0,1 21 15,-1 0 1,-21 21-16,0 0 0,0 0 16,0 0-16,0 0 0,0 1 0,0-1 15,0 0-15,0 0 16,0 0-16,0 0 0,0 1 0,21-1 16,-21 0-16,21 0 0,0-21 15,0 21-15,1-21 0,-1 0 16,0 0-16,0 0 0,0 0 15,22 0-15,-22 0 0,0 0 0,0 0 16,0-21-16,0 21 0,1-21 16,-1 0-16,0 21 0,0-21 0,0-1 15,0 1-15,1 0 0,-22 0 0,21 0 16,-21 42 31,0 0-47,0 0 15,-21 0-15,21 1 0,-22-1 16,22 0-16,0 0 16,22-21-1,-1 21-15,0-21 0,0 0 16,0 0-16,0 0 0,1 0 0,-1 0 16,0-21-16,0 21 0,21-21 15,-20 0-15,-1 21 0,0-21 0,0-1 16,-21 1-16,21 0 0,0 0 15,-21-21-15,0 20 0,0 1 16,0 0-16,0-21 0,0 21 0,0-1 16,0 1-16,-21 21 15,0 0-15,0 0 0,0 0 0,0 0 16,-22 0-16,22 21 0,0-21 0,-21 22 16,20-1-16,1-21 0,0 21 15,0 0-15,0-21 16,21 21-16,-21-21 0</inkml:trace>
  <inkml:trace contextRef="#ctx0" brushRef="#br0" timeOffset="53799.69">15261 5884 0,'0'-21'15,"-21"0"-15,0 21 16,0 0-16,-1 0 16,1 0-16,0 0 15,0 21-15,0 0 0,21 1 0,-21-22 16,-1 42-16,1-21 0,21 0 15,-21 0-15,0 1 0,0-1 16,21 0-16,0 0 0,0 0 0,0 0 16,0 1-16,0-1 0,0 0 15,0 0-15,21-21 16,0 21-16,0-21 0,0 0 0,1 0 16,20 0-16,-21 0 0,0 0 15,22-21-15,-22 21 0,0-21 0,0 21 16,21-21-16,-20 0 0,-1-1 0,0 1 15,0-21-15,0 21 16,0-22-16,1 22 0,-1-21 0,-21 0 16,21-22-16,0 22 0,-21-22 0,21 22 15,-21-22-15,21 1 0,1 21 16,-22-1-16,0 1 0,21 0 0,-21 20 16,21 1-16,-21 0 0,0 42 31,0 0-31,0 1 0,0 20 0,0-21 15,0 21-15,0 1 0,0 20 16,-21-20-16,21-1 0,0 0 0,-21 1 16,-1-1-16,22 0 0,0 1 15,0-1-15,-21 0 0,21-21 16,0 22-16,-21-22 0,21 0 0,0 21 16,0-20-16,0-1 0,0 0 15,21 0-15,0-21 0,1 21 16,-1-21-16,0 0 0,0 0 15,0 0-15,0 0 0,1 0 16,-1-21-16,0 0 0,0 21 0,0-21 16,0 0-16,1-1 0,-1 22 0,0-42 15,0 21-15,0 0 0,-21 0 16,0-1-16</inkml:trace>
  <inkml:trace contextRef="#ctx0" brushRef="#br0" timeOffset="54091.52">13314 5652 0,'0'0'0,"-43"0"0,1 0 0,21 0 16,42 0-1,0 0-15,22 0 0,-1 0 0,0 0 16,22 0-16,-22 0 0,22 0 0,-1-22 16,1 22-16,-22-21 0,21 21 15,1 0-15,-22 0 0,1-21 16,-1 21-16,0 0 0,1 0 0,-1 0 16,-21 0-16,0 0 0</inkml:trace>
  <inkml:trace contextRef="#ctx0" brushRef="#br0" timeOffset="55911.94">17568 5673 0,'0'-21'16,"0"42"-1,0 0 1,-21 0-16,21 0 0,-21 22 0,0-1 16,0-21-16,21 21 0,-22 1 15,1-22-15,0 21 0,21-21 0,-21 22 16,0-22-16,21 0 0,-21 0 0,21 0 15,0 1-15,0-1 16,21-21 0,0-21-1,-21-1-15,21 22 16,0-21-16,0 0 0,1 0 0,-1 0 16,0 0-16,0-1 0,0 1 15,0 0-15,-21 0 0,22 0 0,-1 0 16,0 21-16,0 21 15,-21 0 1,0 0-16,21 0 0,-21 0 0,0 22 16,0-22-16,21 0 0,-21 0 0,22 22 15,-1-22-15,0 0 16,0 0-16,0-21 0,0 0 16,1 0-16,-1 0 0,0 0 0,0 0 15,0 0-15,0 0 0,22-21 0,-22 0 16,0 21-16,0-21 0,22-1 15,-22 1-15,0 0 0,0 0 16,0 0-16,-21 0 0,21-1 0,-21-20 16,22 21-16,-22-21 0,0 20 0,0-20 15,0 21-15,0-21 0,0 20 16,0 1-16,0 0 0,0 42 31,0 0-31,0 1 0,0 20 16,0-21-16,0 0 0,0 22 0,0-22 15,0 21-15,0-21 16,0 22-16,0-22 0,0 0 0,0 0 16,0 0-16,0 0 0,0 1 0,0-1 15,21 0-15,0-21 0,0 0 16,43 21-16,-22-21 16,-21 0-16,0 0 0,22-21 15,-22 0-15,0 0 0,0 21 16,21-22-16,-20 1 0,-1 0 0,0 0 15,0 0-15,0-22 16,0 22-16,1-21 0,-1 21 0,-21-22 16,0 1-16,0 21 0,0-21 0,21 20 0,-21-20 15,0 21-15,0 0 16,0 42 0,0 0-16,0 0 15,0 0-15,-21 22 0,21-22 0,0 21 16,-21 1-16,21-22 0,-22 21 0,22-21 15,-21 22-15,21-22 0,0 0 16,0 0-16,0 0 0,0 0 0,0 1 16,0-1-16,21-21 15,1 0 1,-1 0-16,0 0 0,0 0 16,21-21-16,1 21 0,-22-22 15,0 1-15,0 21 0,0-21 0,1 0 16,20 0-16,-21 0 0,0-1 15,0-20-15,1 21 16,-1-21-16,0-1 0,0 1 0,0 0 0,0-1 16,1 1-16,-1-43 0,-21 43 15,21 21-15,-21 0 16,0-1-16,0 1 0,0 0 0,0 0 16,0 42-1,-21 0-15,0 0 16,21 1-16,-22 20 0,1-21 0,0 21 15,0 107 1,0-107-16,0 0 0,21 1 16,0 20-16,-22-42 0,22 22 15,0-1-15,0-21 0,0 21 0,0-20 16,0-1-16,0 0 0,22 0 0,-1-21 16,0 21-16,0-21 15,0 0-15,22 0 0,-22 0 0,0 0 16,21 0-16,-21-21 0,22 21 0,-22-21 15,21 0-15,1 0 0,-22-1 16,21 1-16,-21 0 0,0-21 0,22-1 16,-22 1-16,0 0 0,0-1 15,0 1-15,22-85 16,-22 85-16,21-64 0,-21 64 16,-21-1-16,0 22 0,22-21 15,-22 21-15,0 42 16,0 0-16,0 0 15,0 21-15,-22-20 0,-20 83 16,21-62-16,0-1 0,0 22 16,-1-22-16,1 0 0,0 1 15,0-1-15,0 0 0,21 1 16,0 20-16,0-42 0,0 0 16,0 1-16,0-1 0,21 0 15,0 0-15,0 0 0,0-21 16,22 0-16,-22 0 0,0 0 15,0 0-15,22 0 0,-22-21 16,0 0-16,0 21 0,21-21 0,-20 0 16,-1-1-16,0 1 0,0 0 15,-21-21-15,0 21 0</inkml:trace>
  <inkml:trace contextRef="#ctx0" brushRef="#br0" timeOffset="56143.81">18881 5482 0,'-22'0'16,"44"0"-16,-65 0 0,22 0 0,0 0 0,0 0 15,21 21 48</inkml:trace>
  <inkml:trace contextRef="#ctx0" brushRef="#br0" timeOffset="57563.61">21696 5821 0,'0'-21'15,"0"42"-15,0-63 0,0 20 0,0-20 0,0 21 16,0 0-16,0 0 16,0 42 15,0 21-31,0-21 0,-21 0 15,21 22-15,0-1 0,-22-21 0,22 22 16,-21-1-16,21-21 0,0 21 16,-42 1-16,21 20 15,0-42-15,21 1 0,-22-22 16,22 21-16,0-42 31,0-1-15,0 1-16,0 0 0,22 0 0,-22 0 15,21 0-15,0-22 0,0 22 16,0-21-16,0-1 0,1 1 0,20 0 16,-21-1-16,21 1 0,-20 0 15,-1 21-15,21-1 0,0 1 16,1 21-16,-22 21 16,-21 1-16,0-1 0,0 21 15,0 0-15,0-20 0,0 20 0,0 0 16,0 1-16,0-22 0,0 21 0,0-21 15,0 22-15,0-22 0,21 0 16,-21 0-16,21-21 0,0 21 0,-21 0 16,22-21-16,-1 0 0,0 0 15,0 0-15,0 0 0,0 0 0,1 0 16,20-21-16,-21 0 0,21 21 0,22-42 16,-22-1-1,1 22-15,-22-21 0,21 21 16,-21-22-16,0 22 0,1-21 0,-22 21 15,0-22-15,21 1 0,-21 21 16,0 0-16,0-22 16,0 65-1,-21-1-15,21 0 0,-22 0 0,1 0 16,0 22-16,21-1 0,-21 0 16,0 1-16,21-22 0,-21 21 0,21 0 15,0-20-15,0 20 0,0 0 16,0-21-16,0 1 0,21-1 15,0 0-15,0-21 0,0 0 16,22 0-16,-22 0 0,0 0 16,0 0-16,0 0 0,22-21 15,-22 21-15,0-21 0,21-1 0,-21 1 16,1 0-16,-1 0 0,0 0 0,0 0 16,-21-22-16,0 22 0,0-21 15,21-1-15,-21 1 0,0 0 0,0-1 16,0 1-16,-21 0 0,0-1 15,0 22-15,0-21 0,-22 21 16,22 0-16,-42 21 16,41 0-16,-41 0 0,42 0 0,-22 21 15,22 21-15,0-21 0,0 22 16,0-1-16,21 0 0,0-21 16,0 22-16,0-1 0,0 0 0,0 1 15,0-22-15,21 0 0,0 0 16,0 0-16,22 1 0,-22-1 15,21 0-15,0-21 0,1 0 0,-1 0 0,0 0 16,1 0-16,20 0 0,-20 0 16,20-21-16,-21 21 0,22-21 0,-22-1 15,22 1-15,-22 0 0,0 0 0,1-21 16,-1 20-16,-21-20 16,22 0-16,-22-1 0,21 1 0,0-43 15,-42 43-15,0-21 16,0 20-16,0 22 0,0-21 0,0 21 15,0-22-15,0 22 16,-21 42 0,0 0-16,0 22 0,21-22 15,-21 42-15,0-20 0,-1 20 16,1-20-16,0 20 0,0-21 0,21 1 16,-21 20-16,0 22 15,21-64-15,0 21 0,0-20 0,0-1 16,0 21-16,0-21 0,0 0 15,0 1-15,21-22 16,0 21-16,0-21 0,0 0 16,0 0-16,1 0 15,-1-21-15,0-1 0,0 22 0,-21-21 16,21 0-16,0 0 0,-21 0 16,22 0-16</inkml:trace>
  <inkml:trace contextRef="#ctx0" brushRef="#br0" timeOffset="57784.1">23199 5630 0,'-22'0'0,"44"0"32,-1 0-32,0 0 15,0 0-15,0 0 0,0 0 16,22 0-16,-22 0 0,42-21 15,-20 21-15,-1 0 0,-21 0 16,22 0-16,-22-21 0,21 21 0,-21 0 16,0 0-16,1 0 0,-1 0 15,0 0-15</inkml:trace>
  <inkml:trace contextRef="#ctx0" brushRef="#br0" timeOffset="59593.23">24066 6117 0,'0'0'0,"22"0"0,-1 0 0,0 0 16,0 0-16,0 0 0,0 0 16,1-21-16,-1 0 0,21 0 0,-21 21 15,0-21-15,22-22 0,-22 22 16,0-21-16,21 21 0,-20-22 15,-1-20-15,0 20 0,0-20 0,0 21 16,0-22-16,1 22 0,-1-22 16,-21 22-16,0 0 0,0-1 0,21 1 15,-21 21-15,0 0 0,0-1 16,0 1-16,-21 21 16,21 21-16,-21-21 0,-1 43 0,1-22 15,21 0-15,-21 21 0,0 1 16,0-1-16,21 0 0,-21 22 0,-1-22 15,1 22-15,21-22 0,-21 0 16,0 1-16,21-1 0,0 0 0,-21 1 16,0-1-16,21-21 0,-22 0 0,22 22 15,0-22-15,0 0 16,0 0-16,22-42 47,-1 0-47,0 21 0,0-21 0,0 0 15,0-1-15,1 1 0,-1 0 16,21 0-16,-21 0 0,0 0 0,1 21 16,-1 0-16,0 0 15,0 0-15,-21 21 16,0 0-16,21 0 0,0 0 16,1 0-1,-22 1-15,21-1 0,0-21 0,21 21 16,-21-21-16,1 0 0,20 21 0,-21-21 15,21 0-15,1 0 0,-22 0 16,21 0-16,-21 0 0,22 0 0,-1 0 16,-21 0-16,22 0 0,-22-21 15,21 0-15,-21 21 0,0-21 0,22-1 16,-22-20-16,0 21 0,0-21 0,0 20 16,1-20-16,-22 0 0,0-1 15,0 1-15,0 21 0,0-21 0,0 20 16,0 1-16,0 0 0,-22 21 15,-41 0 1,42 0-16,0 21 0,-22 0 0,22 1 16,-21-1-16,21 21 0,-22-21 15,22 22-15,0-1 0,-21-21 0,20 21 16,1 1-16,0-22 0,21 0 16,0 21-16,0-20 0,0-1 0,0 0 15,0 0-15,0 0 0,21-21 16,0 21-16,1-21 15,-1 0-15,0 0 0,0 0 0,0 0 16,0 0-16,1 0 0,-1 0 16,0-21-16,0 21 0,0-21 15,0 0-15,1 0 0,-1 21 0,0-43 0,-21 22 16,21 0-16,0 0 0,-21-21 16,21 20-16,-21 1 0,0 0 15,0 0-15,22 21 0,-22 21 31,0 0-31,0 0 0,0 1 16,0-1-16,0 0 0,0 0 16,0 0-16,0 0 0,0 1 0,0-1 15,0 0-15,0 0 0,0 0 0,21 0 16,-21 1 0,21-22-16,0 21 0,0-21 0,0 0 15,1 0-15,-1 0 16,0 0-16,0-21 15,0-1-15,0 22 0,-21-21 16,22 0-16,-1 0 0,0 0 16,0 0-16,0-1 0,0 1 0,1-21 15,-1 21-15,0 0 0,-21-1 16,21 1-16,0 21 16,-21 21-1,0 1 1,0-1-16,-21 0 0,21 0 15,-21 0-15,21 0 0,0 1 0,0-1 16,0 0-16,0 0 0,0 0 0,0 0 16,0 1-1,21-22 1,-21 21-16,21-21 0,0 0 0,22 0 16,-22 0-16,0 0 0,0 0 0,0 0 15,1 0-15,-1 0 0,0-21 16,0 21-16,0-22 0,0 1 0,1 21 15,-1-21-15,0 0 0,0 0 16,0 0-16,0-1 0,-21 1 0,0 0 16,22 0-16,-1 21 15,-21-21-15,0 42 32,0 0-32,0 0 15,0 0-15,-21 1 0,21-1 16,0 0-16,0 0 15,0 0-15,0 0 16,21-21-16,0 0 16,0 0-16,0 0 0,0 0 15,1 0-15,-1 0 0,0 0 0,0 0 16,0-21-16,0 0 0,1 21 16,-1-21-16,0 0 0,0 0 15,-21-1-15,21 1 0,0 0 16,-21 0-16,22 0 0,-22-22 0,0 22 15,0 0-15,0 0 0,-22 21 16,1 0-16,0 0 16,0 21-16,0 0 0,0 0 0,-1 22 15,1-22-15,0 0 0,0 0 16,21 22-16,0-22 0,-21 0 16,21 0-16,0 0 0,0 0 0,0 1 15,0-1-15,21-21 16,0 21-16,0-21 0,0 0 15,1 0-15,20 0 16,-21 0-16,0 0 0,0 0 0,1 0 16,-1 0-16,0 0 0,0 0 0,0 0 15,0 0-15,1-21 16,-22 0-16,21 21 0,-21-22 16,0 1-1,-21 21-15,-22-21 0,22 21 16</inkml:trace>
  <inkml:trace contextRef="#ctx0" brushRef="#br0" timeOffset="60508.53">2286 7599 0,'0'0'0,"-21"0"0,0 0 0,-1 0 15,1 0-15,0 0 16,0 0-16,21 21 16,0 0-16,0 0 0,0 1 0,0 20 15,0-21-15,0 0 0,0 0 16,0 1-16,0-1 0,0 0 0,0 0 16,0-42 30,0 0-30,0 0-16,0-1 0</inkml:trace>
  <inkml:trace contextRef="#ctx0" brushRef="#br0" timeOffset="60707.42">2159 7218 0,'0'0'0,"-21"0"0,0-21 15,21 42 32,0 0-47,0 0 16,0 0-16,0 1 0,21-1 16,0 0-16,0 0 0,0 0 15,0 0-15</inkml:trace>
  <inkml:trace contextRef="#ctx0" brushRef="#br0" timeOffset="61719.59">2582 7451 0,'0'21'0,"0"0"15,0 0-15,0 0 16,0 22-16,0-22 0,0 0 0,0 21 15,0-20-15,21-1 0,-21 21 16,0-21-16,0 0 0,0 1 0,0-1 16,0 0-16,0 0 0,0 0 15,-21-21 17,21-21-17,0 0-15,0 0 0,0 0 16,0-22-16,0 22 0,0 0 15,21-21-15,1-1 0,-22 22 16,21-21-16,0 21 0,0-22 16,0 22-16,0 0 0,1 0 0,20 21 15,-21 0-15,0 0 0,0 0 16,22 21-16,-22 0 0,0 0 0,0 0 16,0 22-16,1-22 0,-1 21 15,-21-21-15,0 1 0,0 20 0,0-21 16,0 0-16,0 22 0,0-22 0,0 0 15,0 0-15,0 0 16,0-42 15,0 0-15,0 0-16,21 0 0,0-1 16,-21 1-16,21-21 0,-21 21 0,21-22 15,1 22-15,-1-21 0,0 0 0,-21 20 16,21 1-16,0-21 0,0 21 15,1 21-15,-1 0 0,0 0 0,0 0 16,0 0-16,0 21 16,1 0-16,-22 21 0,0-20 0,0-1 15,0 21-15,0-21 0,0 22 16,0-22-16,0 21 0,0-21 0,21 0 16,-21 22-16,0-22 0,21 0 0,-21 0 15,21 0 1,0-21-16,0 0 0,22 0 15,-22 0-15,0 0 0,21 0 16,-20-21-16,20 0 0,0 21 0,1-21 16,-22 0-16,21 0 0,0-22 0,1 22 15,-22 0-15,21-21 0,-21 20 16,1-20-16,-1 21 0,-21-21 0,0 20 16,21-20-16,-21 21 0,0 0 15,0 0-15,-21 21 31,21 21-31,0 0 0,0 0 16,-21 0-16,21 22 0,0-22 16,0 21-16,0 0 0,0 1 0,0-1 15,0 0-15,0 1 0,0-1 16,0 22-16,21-1 0,-21-21 0,0 22 16,0-1-16,0 1 0,0-1 15,0 1-15,0-1 0,0 1 0,0-22 16,0 22-16,0-1 0,0 1 0,0-22 15,0 22-15,-21-22 0,21 0 16,0-21-16,0 1 0,0-1 0,0 0 16,0 0-16,-22-21 0,22-21 31,0 0-31,0 0 0,0-1 16,0-20-16,0 0 0,0-1 0,0 1 15,0 0-15,0-1 0,0-20 0,0-1 16</inkml:trace>
  <inkml:trace contextRef="#ctx0" brushRef="#br0" timeOffset="62023.42">4000 7662 0,'0'-42'0,"0"84"0,0-126 0,0 41 0,0 22 16,0-21-16,0 21 0,22 0 16,-1-1-16,-21 1 0,21 0 0,0 21 15,0-21-15,0 21 0,1 0 0,-1 0 16,21 0-16,-21 0 15,22 21-15,-1-21 0,-21 21 0,21 0 16,-20 1-16,20-1 0,-21 0 0,0 0 16,-21 21-16,0-20 0,0-1 15,0 0-15,0 0 0,0 0 0,0 0 16,-21 1-16,0-1 0,0 0 16,0-21-16,-1 21 0,1 0 0,-21-21 15,21 0-15,0 21 0,-1-21 0,1 0 16,0 0-16,0 0 0,0 0 15,0 0-15,21-21 16,0 0 0</inkml:trace>
  <inkml:trace contextRef="#ctx0" brushRef="#br0" timeOffset="64360.15">4953 7853 0,'0'0'0,"-21"0"16,0 0-1,21-21-15,0 0 16,0-1-16,0 1 0,0 0 15,0 0-15,0 0 0,21-22 16,-21 22-16,0-21 0,21 0 0,0-1 16,-21-20-16,0 20 0,21-20 0,0 21 15,-21-22-15,22 22 0,-22-1 16,0 1-16,0 0 0,0-1 0,0 1 16,0 21-16,0 0 0,0 0 0,0-1 15,-22 1-15,1 21 16,0 0-16,0 0 0,0 21 0,0 1 15,-1-1-15,1 21 0,0-21 16,0 43-16,21-22 0,-21 22 0,21-1 16,0 1-16,-21-22 0,21 21 0,0 1 15,0-22-15,0 1 0,0 20 16,21-42-16,0 22 0,0-1 0,0-21 16,0 21-16,1-20 0,-1-1 15,0 0-15,21-21 0,-21 0 16,22 21-16,-1-21 0,22 0 15,-22 0-15,-21-21 0,21 0 0,1 21 16,-1-21-16,-21-1 0,22 1 16,-1 0-16,-21-21 0,0 21 0,0-1 15,1 1-15,-1-21 0,-21 21 16,0 0-16,0-22 0,0 22 0,0-21 16,0 21-16,-21-1 0,-1 22 0,1-21 15,0 21-15,0 0 16,0 0-16,0 21 0,-1 1 0,22-1 15,-21 21-15,0-21 0,21 0 0,-21 22 16,21 20 0,0-20-16,0-22 0,0 0 0,0 21 15,0-21-15,0 1 0,21-1 0,0-21 16,0 21-16,1-21 0,-1 0 16,21 0-16,-21 0 0,22 0 0,-22 0 15,21 0-15,0-21 0,1 0 0,-22-1 16,21 1-16,1 0 0,-1 0 15,-21 0-15,21 0 0,-20-1 0,-1 1 16,0 0-16,0-21 0,-21 21 16,0-1-16,0 1 0,0 0 0,0 0 15,0 0-15,0 42 32,0 0-32,0 0 0,0 22 15,0-22-15,-21 21 0,21-21 16,0 0-16,0 22 0,-21-22 0,21 0 15,0 0-15,-21 0 0,21 1 16,0-1-16,0 0 0,0 0 16,-22-21-16,22-21 31,0 0-31,22 0 16,-1-1-16,-21 1 0,21 0 15,-21 0-15,21-21 0,0 20 16,0-20-16,-21 21 0,22-21 0,-1 20 15,0-20-15,-21 21 0,21 0 16,0 21-16,0 0 0,1 0 16,-1 0-16,0 21 0,0 21 15,0-21-15,-21 1 16,0-1-16,0 21 0,21-21 0,-21 0 16,0 22-16,0-22 0,22 0 0,-22 0 15,0 0-15,0 1 0,0-1 16,21 0-16,0-21 0,-21 21 15,21-21-15,0 0 0,0 0 16,1 0-16,-1-21 16,0 0-16,0 0 0,0 21 0,0-22 15,1 1-15,-1 0 0,0 0 0,0 0 16,0-22-16,0 22 0,1 0 16,-1-21-16,0 21 0,-21-1 15,21 1-15,-21 0 0,21 0 0,-21 0 16,0 42-1,0 0 1,0 0-16,0 0 0,0 1 16,0 20-16,0-21 0,0 0 15,0 0-15,0 1 0,0-1 0,0 21 16,0-21-16,0 0 0,21 1 16,1-1-16,-1 0 0,0-21 15,0 21-15,21-21 0,-20 0 0,-1 0 16,21 0-16,-21 0 0,0 0 15,22 0-15,-22 0 0,0-21 0,21 21 16,-20-21-16,-1 0 0,0 21 16,0-22-16,0 1 0,0 0 0,1 0 15,-22 0-15,0-22 0,21 22 0,-21 0 16,0 0-16,0-21 0,0 20 16,0 1-16,0 0 0,0 0 0,-21 42 31,-1 0-16,1 0-15,21 1 0,-21-1 0,21 0 16,0 0-16,-21 21 0,21-20 0,-21-1 16,21 21-16,0-21 0,0 0 15,0 1-15,0-1 0,21 0 16,0 0-16,0-21 0,0 21 0,22-21 16,-1 21-16,-21-21 0,22 0 15,-1 0-15,0 0 0,-21 0 0,43-21 16,-22 0-16,-21 0 0,22 21 15,-22-21-15,0 0 0,0-1 16,22-20-16,-22 21 0,0-21 16,-21 20-16,21 1 0,-21 0 15,0-21-15,0 21 0,0-1 16,0 44 15,0-1-31,-21 0 0,21 0 16,-21 0-16,21 0 0,0 1 0,0-1 15,0 0-15,-21 0 0,21 0 16,0 0-16,-22 1 0,22-1 16,22-42 31,-1-1-32,0 1-15,0 0 16,0 0-16,-21 0 0,21 0 15,1-22-15,-1 22 0,0 0 0,0-21 16,0 20-16,43-20 0,-43 21 16,0 21-16,0 0 0,0 0 15,1 0-15,-1 21 16,-21 0-16,0 0 0,0 1 16,0-1-16,0 0 0,0 0 15,0 0-15,0 0 0,0 1 16,0-1-16,0 0 0,0 0 15,0 0-15,0 0 0,0 1 16,21-22-16,0 0 16,0 0-16,0 21 0,1-21 0,-1 0 15,21 0-15,-21 0 0,22 0 0,-22 0 16,0-21-16,21-1 0,-21 1 16,1 21-16,-1-21 0,0 0 0,0 0 15,0 0-15,0-22 0,1 22 0,-1-21 16,0-1-16,0 1 0,-21 0 15,0-22-15,21 22 0,0-22 0,-21 1 16,0 21-16,22-1 0,-22 1 0,21 0 16,-21 20-16,0-20 0,21 42 15,-21-21-15,0 42 32,0 0-32,0 22 0,0-22 15,0 21-15,0-21 0,-21 22 0,21-1 16,-21 0-16,21 1 0,0-1 0,-22 0 15,22 1-15,-21-22 0,21 21 16,0-21-16,-21 22 0,21-22 0,-21 0 16,21 0-16,0 0 0,0 0 0,0 1 15,0-1-15,21-21 32,0 0-32,0 0 15,1 0-15,-1 0 0,0-21 16,-21-1-16,21 1 0,0 21 15,0-21-15</inkml:trace>
  <inkml:trace contextRef="#ctx0" brushRef="#br0" timeOffset="64643.99">8615 7218 0,'-21'0'0,"42"0"0,-42 21 16,21 0-1,21-21-15,0 0 16,21 0-16,-21 0 0,22 0 16,-1 0-16,0 0 0,1 0 15,-1 0-15,0 0 0,-20-21 0,20 21 16,-21 0-16,21-21 0,-20 21 0,-1 0 16,0 0-16,0-21 0,-42 21 78</inkml:trace>
  <inkml:trace contextRef="#ctx0" brushRef="#br0" timeOffset="66869.23">9673 7620 0,'0'-21'15,"0"0"-15,0 0 16,0-1-16,21 1 16,0 0-16,-21-21 0,0 21 15,0-1-15,0 1 0,0-21 0,0 21 16,0-22-16,0 22 0,-21 0 15,0-21-15,0 21 0,0-1 0,0 1 16,-1 21-16,1 0 0,-21 0 0,21 0 16,0 0-16,-22 0 0,22 0 15,0 21-15,-21 1 0,20-1 16,1 21-16,0 0 0,0 1 16,0-1-16,0 0 0,21 1 0,-22-1 15,22 0-15,0 1 0,0-1 0,0-21 16,0 22-16,22-22 0,-1 0 0,-21 0 15,21-21-15,0 21 0,0-21 16,0 0-16,1 0 0,-1 0 0,0 0 16,0 0-16,21-21 0,-20 0 15,-1 0-15,0 0 0,0-1 16,0 1-16,0 0 0,-21 0 0,0 0 16,22-22-16,-22 22 0,21-21 15,-21 21-15,0-22 0,0 22 16,0-21-16,0 21 0,0 0 0,0-1 15,0 1-15,0 42 16,0 1 0,0-1-16,0 0 0,0 0 0,0 0 15,0 22-15,0-22 0,0 0 0,0 21 16,0-21-16,0 1 0,21-1 16,0 0-16,-21 0 0,21 0 0,0 0 15,1-21-15,-1 22 0,0-22 0,0 0 16,0 0-16,0 0 0,1 0 15,-1 0-15,21 0 0,-21-22 16,0 22-16,1-21 0,20 0 0,-21 0 16,0 0-16,0 0 0,1-22 15,-1 22-15,0-21 0,0-1 0,0 1 16,0 0-16,-21-22 0,22 22 0,-22-22 16,21 22-16,-21 0 0,0-1 15,0 1-15,0 0 0,0-1 0,0 22 16,0 0-16,0 0 0,0 0 0,0 0 15,0 42 1,0 0-16,-21 0 0,-1 0 16,22 22-16,-21-1 0,21 0 0,0 22 15,0-22-15,0 22 16,-21-22-16,21 21 0,0-20 0,-21-1 16,21 0-16,0 1 0,0-1 0,0 0 15,0-20-15,0-1 0,21 0 16,0 0-16,-21 0 0,21 0 0,1-21 15,-1 0-15,0 0 0,0 0 0,0 0 16,0 0-16,1 0 0,20 0 16,-21 0-16,0-21 0,0 0 0,1 21 15,-1-21-15,0 0 0,0 0 0,0-1 16,0-20-16,1 21 0,-1-21 16,0 20-16,-21 1 0,0-21 15,21 21-15,0 0 0,-21-1 0,0 1 16,0 42 15,0 1-31,0-1 0,0 0 0,0 0 16,0 21-16,0-20 0,0-1 0,0 0 15,0 0-15,0 0 0,0 0 16,0 1-16,0-1 0,0 0 0,0 0 16,21-21-1,1 0-15,-1 0 0,0 0 16,0 0-16,0 0 0,0 0 15,1-21-15,-1 21 0,0-21 0,0 0 16,0-1-16,0 22 16,1-42-16,-1 21 0,0 0 0,0 0 15,0-1-15,0-20 0,1 21 0,-1 0 16,-21 0-16,21 21 16,-21 21-1,0 0-15,0 0 16,-21 0-16,21 0 0,0 22 15,0-22-15,-21 0 0,21 0 0,0 0 16,0 1-16,0-1 0,0 0 16,0 0-16,21-21 15,0 0 1,0 0-16,0 0 16,0 0-16,1 0 0,-1 0 0,-21-21 15,21 21-15,0-21 0,-21 0 16,0-1-16,21 1 0,-21 0 15,0 0-15,0 0 0,0 0 0,0-1 16,-21 1-16,0 0 0,0 0 16,0 0-16,-1 0 0,1 21 15,21-22-15,0 1 32,21 21-32,1-21 0,-1 21 0,0 0 15,0-21-15,21 21 16,-20-21-16,20 21 0,0 0 0,-21 0 15,22-21-15,-1 21 0,-21 0 0,0 0 16,1 0-16,-1 0 0,0 0 16,0 21-16,-21 0 0,21 0 15,-21 0-15,0 0 0,21 1 16,-21-1-16,0 0 0,0 21 16,0-21-16,0 1 0,0-1 0,0 0 15,0 0-15,0 0 0,0 0 16,0 1-16,0-1 0,0 0 15,0 0-15,-21-21 0,21 21 16,-21-21-16,21 21 0,-21-21 16,0 0-1,21-21 17,0 0-32,0 0 15,0 0-15,0 0 0,0-1 0,21-20 16,0 21-16,0-21 0,0-1 0,1 1 15,20 21-15,-21-22 0,21 1 16,-20 0-16,20 21 0,0-1 16,1-20-16,-1 42 0,0-21 0,1 21 0,-1 0 15,-21 0-15,21 0 16,1 0-16,-22 21 0,0-21 0,0 21 16,0 0-16,-21 22 0,0-22 0,0 0 15,0 0-15,0 0 0,0 1 16,0-1-16,0 0 0,-21 21 15,0-21-15,0 1 0,21-1 16,-21 0-16,0 0 16,-1-21-16,22 21 0,0-42 62,0 0-46,0 0-1,0 0-15,0-1 0</inkml:trace>
  <inkml:trace contextRef="#ctx0" brushRef="#br0" timeOffset="67140.08">11536 6795 0,'0'0'0,"-21"0"15,-1 0-15,1 0 94,0 0-94</inkml:trace>
  <inkml:trace contextRef="#ctx0" brushRef="#br0" timeOffset="67428.91">9969 7070 0,'0'0'0,"-21"0"0,0 21 16,0-21-16,42 0 15,0 0 1,0 0-16,22 0 0,-22 0 0,21 0 16,1 0-16,-1 0 0,-21 0 15,21 0-15,1 0 0,-1 0 16,0 0-16,-20 0 0,20 0 0,-21 0 15,21 0-15,-20 0 0,-22-21 16,21 21-16,0 0 0</inkml:trace>
  <inkml:trace contextRef="#ctx0" brushRef="#br0" timeOffset="68774.66">13970 7408 0,'0'0'0,"-21"22"15,21-44 32,0 1-15,0 0-32,0 0 15,0 0 1,0 0-16,21-1 0,0 1 15,-21 0-15,21 0 0,0 0 0,1 0 16,20-1-16,-21 22 16,0-21-16,0 21 0,1 0 0,-1 0 15,21 0-15,-21 21 0,0 1 16,1 20-16,-1 0 0,0 1 0,-21-1 16,0 0-16,0 1 0,0-1 0,0 0 15,0 1-15,0-22 0,0 21 16,-21-21-16,0 22 0,-1-22 0,1 0 15,21 0-15,-21 0 0,0-21 0,0 0 16,21 21-16,-21-21 16,21-21-1,0 0-15,0 0 16,0 0-16,21 0 16,0-1-16,-21 1 0,21-21 0,0 21 15,0-22-15,22 22 0,-22-21 0,0 0 16,21 20-16,-20-20 0,-1 21 15,21-21-15,-21 20 0,0 1 0,1 21 16,-1 0-16,0 0 0,0 0 16,0 0-16,-21 21 0,0 22 0,21-22 15,-21 21-15,0-21 0,0 22 0,0-22 16,0 21-16,0-21 0,0 22 16,0-22-16,0 21 0,0-21 0,0 1 15,0-1-15,0 0 0,0 0 16,0 0-16,22-21 15,-22 21-15,21-21 16,0 0-16,0 0 0,0 0 16,0 0-16,1-21 0,-1 21 0,0-21 15,0 0-15,0 0 0,0 0 0,1-1 16,-1 1-16,0 0 0,0 0 16,0 0-16,-21-22 0,21 22 0,1-21 15,-1 0-15,-21 20 0,0 1 0,0-21 16,0 21-16,0 0 15,0 42 1,0 0-16,0 0 0,-21 21 16,21-20-16,0 20 0,-22 0 15,1-21-15,21 22 0,0-1 0,0-21 16,0 22-16,0-22 0,0 0 0,0 0 16,0 0-16,0 0 0,21 1 15,1-22-15,-1 0 0,0 0 16,21 0-16,-21 0 0,1 0 0,20 0 15,-21-22-15,0 22 0,22-21 16,-22 0-16,0 0 0,0 0 0,0 0 16,0-1-16,1 1 0,-22-21 0,21 21 15,-21-22-15,0 1 0,0 0 16,0-1-16,0 22 0,-21-21 16,-1 21-16,1 0 0,0-1 15,-21 1-15,21 21 0,-1 0 0,-20 0 16,21 0-16,-43 0 15,22 0-15,21 0 0,-21 0 0,20 21 16,-20 1-16,21-22 0,-21 0 0,-1 0 16,22 0-16,-21 0 0</inkml:trace>
  <inkml:trace contextRef="#ctx0" brushRef="#br0" timeOffset="69315.64">13441 6583 0,'0'0'0,"0"-21"16,-21 0-16,21-1 0,-22 22 15,1 22 17,21 20-32,-21-21 15,21 0-15,-21 22 0,21-22 0,0 21 16,-21-21-16,0 0 0,21 1 15,0-1-15,0 0 0,0 0 0,0 0 16,-22-21-16,44 0 31,-1-21-31,0 0 0,0 21 16,-21-42-16,42 20 0,-42 1 16,43 0-16</inkml:trace>
  <inkml:trace contextRef="#ctx0" brushRef="#br0" timeOffset="69463.56">13547 6519 0,'0'0'0,"0"22"16,0-1-16,0 0 16,0 0-16,0 21 0,0-20 0,0 20 15,0-21-15,0 21 0,-22-20 0,22-1 16,0 0-16,0 0 0,0 0 16,0 0-16,0 1 0,0-1 0,0 0 15,0 0-15</inkml:trace>
  <inkml:trace contextRef="#ctx0" brushRef="#br0" timeOffset="70243.62">16489 7070 0,'0'0'0,"21"-21"0,0-1 16,0-20-16,-21 21 0,0 0 16,21 0-16,-21-1 0,22 1 15,-1 0-15,-21 42 31,0 0-31,0 1 0,0-1 0,0 21 16,0 0-16,0 1 0,-21-1 16,21 0-16,-22 22 0,1-22 0,21 22 15,-21-22-15,21 0 0,0 22 0,-21-22 16,21 1-16,-21-22 0,21 21 16,-21 0-16,21-20 0,0-1 0,0 0 15,0 0-15,-22 0 0,22 0 16,0-42 15,0 0-31,0 0 16,0 0-16,22 0 0,-1-22 15,0 22-15,0 0 0,0-21 0,0-1 16,1 22-16,-1 0 0,0-21 16,0 42-16,21-22 0,-20 1 0,-1 21 15,0 0-15,0 0 0,0 0 16,0 21-16,-21 1 0,0-1 15,0 0-15,0 0 0,0 0 0,0 0 16,0 1-16,0 20 0,0-21 16,0 0-16,-21 0 0,0 1 0,0-1 15,0-21-15,-22 21 0,22 0 16,0 0-16,0-21 0,0 21 16,-22-21-16,22 0 0,0 0 15,0 0-15,21-21 16,0 0-1,0 0-15,21 0 0,0 0 0</inkml:trace>
  <inkml:trace contextRef="#ctx0" brushRef="#br0" timeOffset="70640.92">16997 7366 0,'0'0'0,"21"-21"0,0 0 16,-21 42 15,0 0-31,0 0 15,0 0-15,0 1 0,0 20 16,0-21-16,-21 21 0,0 1 0,21-22 16,0 21-16,-21-21 0,21 1 0,-22 20 15,22-21-15,0 0 0,0 0 16,0 1-16,0-1 0,22-21 16,-1 0-16,0 0 0,0 0 0,0 0 15,22 0-15,-22 0 0,21-21 16,-21-1-16,0 22 0,22-21 0,-22 0 15,0 0-15,0 0 0,0 0 16,1-1-16,-22-20 0,0 21 16,0-21-16,0 20 0,0-20 0,0 21 15,0-21-15,-22 20 0,1-20 0,-21 21 16,21 0-16,0 21 0,-1 0 16,-20 0-16,21 0 0,0 0 0,0 21 15,-1 0-15,1 0 0,21 0 16,0 1-16,0-1 0,0 0 0,0 0 15,0 0-15,0 0 0,21-21 0,1 0 16,20 22-16,-21-22 0</inkml:trace>
  <inkml:trace contextRef="#ctx0" brushRef="#br0" timeOffset="71869.62">17843 7514 0,'0'0'0,"22"0"16,41-21-1,-42 0-15,0 21 0,-21-21 0,0 0 16,0-1-16,0 1 16,0 0-16,-21 0 15,0 21-15,0 0 0,0 0 16,0 0-16,-1 21 0,-20 0 0,21 0 16,0 1-16,-22-1 0,22 0 15,0 0-15,0 21 0,0-20 0,0-1 16,-1 21-16,22-21 0,0 0 15,0 1-15,0-1 0,0 0 16,0 0-16,0 0 0,22-21 16,-1 0-16,0 0 0,21 0 0,-21 0 15,1 0-15,-1 0 0,0 0 16,0-21-16,0 0 0,0 21 0,1-21 16,-1 0-16,0-1 0,0 1 15,0-21-15,0 21 0,1-22 0,-22 1 16,21 0-16,0-22 0,0 22 15,-21-22-15,0 22 0,21-21 0,-21 20 16,0 1-16,21 0 0,-21-1 16,0 1-16,0 0 0,0 20 0,0 1 15,0 0-15,0 42 16,0 22 0,-21-22-16,21 21 0,0 0 15,0 1-15,0-1 0,-21 22 0,21-22 16,0 21-16,0-20 0,0-1 0,0 22 15,0-22-15,0 0 0,-21-21 16,21 22-16,0-22 0,0 21 0,0-21 16,0 1-16,0-1 0,0 0 15,21 0-15,0-21 16,0 21-16,1-21 0,-1 0 0,0 0 16,0 0-16,43-21 0,-43 0 15,0 21-15,21-21 0,-21 0 16,1-1-16,20 1 0,-21 0 0,0-21 15,-21 21-15,21-1 0,-21 1 0,22 0 16,-22 0-16,0 0 0,0 0 16,0 42-1,0 0 1,0 0-16,0 0 0,-22 0 0,22 1 16,-21 20-16,21-21 0,0 0 15,0 0-15,0 1 16,0-1-16,21-21 0,1 21 15,-1-21-15,0 0 0,21 0 0,-21 0 16,22 0-16,-22 0 0,21 0 16,1-21-16,-22 0 0,21 21 0,0-22 15,-20 1-15,-1 0 0,21 0 0,-42 0 16,21 0-16,0-1 0,-21 1 16,22 0-16,-22 0 0,0 0 0,0 0 15,0-1-15,0 44 31,0-1-15,0 0-16,0 0 0,0 21 0,-22-20 16,22 20-16,-21-21 0,0 21 15,21-20-15,0 20 0,-21 0 16,0-21-16,21 22 0,-21-1 0,21-21 16,0 22-16,-22-1 0,22 0 0,-21 1 15,0-1-15,21 0 0,0 1 16,-21-1-16,21 0 0,-21 1 0,21-1 15,0 0-15,0 1 0,0 20 0,0-21 16,0 64-16,0-63 16,0-1-16,0 0 0,-21 1 0,21-1 15,-22-21-15,1 21 0,0-20 0,0-1 16,0 0-16,0-21 0,-1 0 16,1 0-16,0 0 0,0 0 15,0 0-15,0 0 0,-1-21 0,1 0 16,0-1-16,0-20 0,21 21 0,0-21 15,0-1-15,0 1 0,0 0 0,0-1 16,0 1-16,21-22 0,21 22 16,-20-21-16,20-1 0,-21 22 0,21-22 15,1 1-15,-1-1 0,0 1 16,1 20-16,-1-20 0,0 21 16,1-22-16,-1 22 0,0-1 0,-20 22 15,20-21-15,-21 21 0,21-22 0,-20 22 16,-1 0-16,0 0 0,21 0 15,-21 0-15,1-1 0,-1 22 0</inkml:trace>
  <inkml:trace contextRef="#ctx0" brushRef="#br0" timeOffset="72240.41">20066 6922 0,'0'0'0,"-21"0"31,21 21-16,-21-21-15,21 21 16,-22 0-16,1 0 16,21 0-16,0 1 0,-21-1 15,0 0-15,0 0 0,21 0 16,-21 0-16,21 1 16,-22-22-16,22 21 15,22-21 16,-1 0-31</inkml:trace>
  <inkml:trace contextRef="#ctx0" brushRef="#br0" timeOffset="72468.28">20193 7049 0,'0'0'0,"21"0"0,-21-22 15,0 1-15,21 21 16,-21-21-16,0 42 31,0 0-15,0 1-16,0-1 15,0 0-15,-21-21 0,0 21 0,21 0 16,0 0-16,-21-21 0,21 22 16,-21-22-16,-1 21 0,22 0 0,-21 0 15,0 0-15,0 0 16</inkml:trace>
  <inkml:trace contextRef="#ctx0" brushRef="#br1" timeOffset="92463.84">1926 9610 0,'0'0'0,"-21"-21"0,0 21 16,0 0 15,21 21 0,0 0-31,0 0 0,0 0 16,0 0-16,0 1 0,0-1 16,0 0-16,0 0 0,21 0 0,0 0 15,0-21-15,0 22 16,0-22-16,1 0 0,-1 0 16,0 0-16,0-22 0,0 22 0,0-21 15,22 0-15,-22 0 0,21 0 16,-21 0-16,1-1 0,-1 1 15,0 0-15,0 0 0,-21 0 0,0 0 16,0-1-16,0 1 0,0 0 16,-42 21-16,21-21 0,-1 0 15,-20 21-15,21 0 0,-21 0 0,20 0 16,1 0-16,-21 21 0,21 0 16,-22 0-16,22 0 0,0 22 15,-21-22-15,21 21 0,-1 1 0,1-1 16,0-21-16,0 21 0,21 1 15,-21-22-15,21 21 0,0-21 0,0 1 16,0-1-16,0 0 0,0 0 16,21 0-16,0-21 0,0 0 0,22 21 15,-22-21-15,0 0 16,0 0-16,21 0 0,-20 0 0,-1 0 16,0 0-16,0 0 0,21 0 15,-20 0-15,-1 0 0,-21-21 16,-21 21-1,-1 0-15,1 0 16,0 0-16,-21 0 0,21 0 16,-1 21-16,-20-21 0,21 22 15,-21-1-15,20 0 0,1-21 0,-21 21 16,21 0-16,0 0 16,-1 1-16,1-1 0,21 21 0,0-21 0,0 0 15,0 1-15,0-1 16,0 0-16,0 0 0,0 0 0,0 0 15,0 1-15,21-1 0,1 0 16,-1 0-16,0-21 0,0 0 16,0 0-16,0 0 15,1 0-15,-1 0 0,0 0 0,0 0 16,0-21-16,0 0 0,22 21 16,-22-21-16,0-22 0,21 22 0,-20 0 15,20 0-15,0-22 0</inkml:trace>
  <inkml:trace contextRef="#ctx0" brushRef="#br1" timeOffset="93295.87">2857 9970 0,'0'0'0,"0"-22"0,0 1 16,0 0-16,0 0 15,-21 21-15,0 0 16,0 0-16,0 0 0,0 0 15,-1 0-15,1 21 0,0-21 0,0 21 16,0 0-16,0 1 0,-1-1 16,1 0-16,0 0 0,0 0 0,21 0 15,0 22-15,0-22 0,0 0 16,0 0-16,0 0 16,0 1-16,21-1 15,0-21-15,0 0 0,1 0 16,-1 0-16,0 0 0,0 0 15,0 0-15,22-21 0,-22 21 0,0-22 16,0 1-16,0 0 0,0 21 16,1-21-16,-22 0 0,0 0 0,21-1 15,0 1-15,-21 0 0,0 0 16,0 0 0,0 42 30,0 0-30,0 0-16,0 0 0,0 1 0,0-1 16,0 0-16,0 0 0,0 21 15,0 1-15,0-1 0,0 0 0,0 22 16,0-22-16,21 22 0,-21-1 0,0 1 16,21-1-16,-21 22 0,0-22 15,0 1-15,0 21 0,0-22 0,21 22 16,-21-22-16,0 22 0,0 0 15,0-22-15,0 22 0,0-22 0,0 1 16,0-22-16,0 22 0,0-1 16,0-21-16,-21 22 0,21-22 15,-21 1-15,0-1 0,21 0 0,-21 1 16,0-1-16,-1-21 0,1 21 16,0-20-16,-21-1 0,21 0 15,-22 0-15,1 0 0,0-21 0,-1 0 16,1 0-16,-22 0 0,1 0 0,-1-21 15,1 0-15,21-21 0,-22-1 0,22 1 16,-1-22-16,1 1 0,0-1 16,21 1-16,-1-22 0,1 22 0,0-22 15,21 0-15,0 1 0,0-1 16,0 0-16,0 22 0,0-22 16,0 22-16,21-1 0,0 1 15,1-1-15,-1 1 0,0-1 0,0 1 16,0 20-16,0-20 0,1 21 15,-1-1-15,0 1 0,21 21 0,-21-22 16,1 22-16,-1 0 0,0 0 16,0 21-16,0 0 0,-21-21 0,21 21 15,1 0-15,-1 0 16</inkml:trace>
  <inkml:trace contextRef="#ctx0" brushRef="#br1" timeOffset="93875.69">3365 9927 0,'-21'0'47,"0"0"-47,21 21 16,0 1-1,21-22 32,0 0-47,-21-22 0,0 1 31,0 0-15,-21 21 15,0 0-31,0 0 16,21 21 0,0 0-1,0 1 1,21-22-16,-21 21 15,21 0-15</inkml:trace>
  <inkml:trace contextRef="#ctx0" brushRef="#br1" timeOffset="94355.42">3281 10329 0,'0'0'0,"0"22"0,0-1 16,21-21 62,-21-21-78,0-1 15,0 1 1,-21 21 0,21 21 15,-21-21-31,21 22 15,0-1-15,0 0 16</inkml:trace>
  <inkml:trace contextRef="#ctx0" brushRef="#br1" timeOffset="97935.67">6583 9165 0,'0'-21'47,"21"0"-15,0 21-17,-21-21 1,21 0-1,-21-1-15,0 1 32,0 0-17,0 0-15,0 0 16,-21 21 0,0 0-1,0 0-15,0 0 16,-1 0-16,1 0 15,0 0 1,0 0 15,0 0 79</inkml:trace>
  <inkml:trace contextRef="#ctx0" brushRef="#br1" timeOffset="99523.54">6625 9123 0,'0'0'0,"0"-21"0,-21 21 0,21-21 0,0-1 16,-21 22-16,21-21 15,-21 21-15,21 21 47,0 1-31,0-1-16,0 0 0,0 21 16,0-21-16,0 22 0,0-1 0,0 0 15,0 22-15,0-1 16,0 1-16,0-1 0,0 1 0,0-1 15,-22 1-15,22 21 0,0-22 0,-21 1 16,21-1-16,0 1 0,0-1 16,-21 22-16,21-22 0,-21 1 0,21-1 15,-21 1-15,21-22 0,0 22 16,0-22-16,0 0 0,-21-21 0,21 22 16,0-22-16,0 0 0,0 0 15,0-42 16,0 0-31,0 0 0,0 0 0,-22-22 16,22 1-16,0 21 0,0-22 16,0-20-16,0 21 0,0-1 0</inkml:trace>
  <inkml:trace contextRef="#ctx0" brushRef="#br1" timeOffset="99919.41">6244 9271 0,'0'0'0,"-21"-21"0,21 0 0,-21 0 0,21-22 16,0 22-16,0 0 0,0 0 16,21 0-16,21-22 0,-21 22 0,22 0 15,-1 0-15,22 0 0,-22 21 16,21-22-16,1 22 0,-1 0 0,1 0 15,21 22-15,-22-1 0,1 0 16,-22 0-16,0 21 0,1 1 0,-22-22 16,0 21-16,-21 1 0,0-1 15,0-21-15,0 21 0,-21 1 0,0-22 16,-1 21-16,-20 1 0,21-22 0,-21 21 16,-1-21-16,1 0 15,21 1-15,-22-1 0,22 0 0,-21 0 16,21-21-16,0 21 0,-1-21 15,22-21 17,22 21-32,-1-21 15,0 0-15,0 0 0,0-1 0</inkml:trace>
  <inkml:trace contextRef="#ctx0" brushRef="#br1" timeOffset="100404.13">7260 9229 0,'0'0'0,"21"0"0,-21 21 15,0 0 1,0 0-16,0 0 0,0 1 16,0-1-16,0 0 0,0 0 0,0 21 15,0-20-15,0 20 0,0-21 0,0 21 16,0-20-16,0-1 0,0 21 15,0-21-15,0 0 0,0 1 16,21-22-16,1 0 16,-1 0-16,0 0 0,0 0 15,0-22-15,0 1 0,1 0 16,-1 0-16,0-21 0,0 20 16,0 1-16,0-21 0,1 21 0,-1-22 15,0 22-15,0 0 0,-21-21 16,0 21-16,0-1 0,0-20 0,0 21 15,0 0-15,0 42 32,0 0-32,0 0 0,0 0 0,0 22 15,0-22-15,0 21 0,0-21 16,0 22-16,0-1 0,0-21 0,0 22 16,0-22-16,0 21 0,0-21 0,0 0 15,0 1-15,0-1 16,0 0-16,21-21 15,0 0-15,1 0 0,-1 0 16,0 0-16,0-21 0,0 0 16,-21-1-16,43 1 0,-22-21 0,0 21 15</inkml:trace>
  <inkml:trace contextRef="#ctx0" brushRef="#br1" timeOffset="100904.84">8107 8975 0,'0'0'15,"-21"0"-15,-1 0 0,22 21 16,-21-21 0,21 21-16,0 21 0,0-20 0,0 20 15,0-21-15,0 21 0,0 1 0,0-1 16,0 0-16,0-20 0,0 20 16,0 0-16,0-21 0,-21 22 0,21-1 15,0-21-15,0 22 0,0-22 16,-21 0-16,21 0 0,-21 0 0,21 0 15,0 1-15,0-44 32,0 1-17,0 0-15,0 0 0,0 0 0,0-22 16,21 22-16,0 0 16,0-21-16,0 21 0,1-1 0,20 1 15,-21 21-15,0-21 0,0 21 0,22-21 16,-22 21-16,0 0 0,0 0 15,0 21-15,1-21 0,-1 21 0,0 0 16,-21 1-16,0-1 0,0 0 16,0 0-16,0 0 0,0 0 0,0 1 15,0-1-15,-21 0 0,0 21 0,-1-21 16,1 1-16,0-22 0,0 21 16,0 0-16,0 0 0,-1-21 15,1 0-15,0 21 0,0-21 0,0 0 0,0 0 16,-1 0-1,22-21 1,0 0-16,0 0 0,0 0 16,22-1-16,-1 1 0,0 0 15</inkml:trace>
  <inkml:trace contextRef="#ctx0" brushRef="#br1" timeOffset="101853.3">8869 8954 0,'0'0'0,"0"-22"16,0 1-16,-21 21 15,-1 0-15,22 21 16,-21-21-16,21 22 16,-21 20-16,21-21 0,-21 21 0,21 1 15,0-1-15,0-21 0,-21 22 0,21-1 16,-21 0-16,21 1 0,0-1 15,0 0-15,0 1 0,0-22 0,0 21 16,0-21-16,0 0 0,0 1 16,0-1-16,0 0 0,0 0 0,21 0 15,0-21-15,0 0 0,0 0 16,22 0-16,-22 0 16,0 0-16,0-21 0,21 21 0,-20-21 15,-1 0-15,0 0 0,21-1 0,-21 1 16,-21 0-16,22-21 0,-22 21 15,21-1-15,-21 1 0,0-21 0,0 21 16,0 0-16,0-1 0,0 44 31,0-1-15,0 0-16,0 0 0,0 0 0,0 22 16,0-22-16,0 0 0,0 0 15,0 21-15,21-20 0,0-1 16,-21 0-16,21-21 0,0 21 15,-21 0-15,22-21 0,-1 0 0,0 0 16,0 0-16,0 0 0,0 0 16,1 0-16,-1-21 0,0 21 15,0-21-15,0 0 0,0 0 0,1-1 16,-1-20-16,0 21 0,0 0 0,0-22 16,0 22-16,-21 0 0,22-21 15,-1 21-15,0-1 0,-21 1 0,21 21 16,0-21-16,-21 0 0,21 21 15,1 0 1,-1 21-16,-21 0 16,0 0-16,0-42 78,0 0-63,0 0 1,-21 21-16,-1 0 16,1 21-1,0-21-15,21 21 16,-21 0-16,0 1 0,21-1 16,-21 21-16,-1-21 0,22 22 0,-21-22 15,21 21-15,-21-21 0,21 22 16,0-22-16,0 0 0,0 21 0,0-21 15,0 1-15,21-1 0,0-21 16,1 0-16,-1 0 16,0 0-16,0 0 0,0 0 0,22 0 15,-22-21-15,0-1 0,0 22 0,0-21 16,22 0-16,-22 0 0,0 0 16,0 0-16,-21-1 0,21 1 15,0 0-15,-21 0 0,22-21 0,-22 20 16,0 1-16,0 0 0,0 0 0</inkml:trace>
  <inkml:trace contextRef="#ctx0" brushRef="#br1" timeOffset="102067.17">9440 9059 0,'-42'-21'16,"21"21"-16,21-21 15</inkml:trace>
  <inkml:trace contextRef="#ctx0" brushRef="#br1" timeOffset="102587.37">11388 9144 0,'0'0'0,"0"-21"0,0 0 16,0 0-16,0-1 16,0 1-16,0 0 0,0 0 0,21 21 15,-21-21-15,21 0 0,0 21 16,0 0-16,0 0 0,1 21 16,-22 0-16,21 0 0,0 21 0,0-20 15,-21 20-15,0 0 0,21 1 16,-21-22-16,0 21 0,0 0 0,0 1 15,0-1-15,0-21 0,0 22 16,0-22-16,0 21 0,0-21 16,-21 0-16,21 1 0,0-1 0,0 0 15,0 0-15,0-42 32,0 0-17,0 0-15,21-22 0,0 22 0</inkml:trace>
  <inkml:trace contextRef="#ctx0" brushRef="#br1" timeOffset="102823.74">11874 9102 0,'0'0'0,"22"-21"0,-22-22 15,0 22-15,-22 42 32,1 0-17,0 1-15,0-1 0,21 21 0,-21-21 16,0 22-16,-1-22 0,1 21 15,0 0-15,21-20 0,-21 20 0,0 0 16,0-21-16,21 22 0,0-22 16,0 0-16,-22 0 0,22 0 0,0 1 15,22-22 1,-1 0-16,0 0 16,0-22-16,0 1 0,22 0 0</inkml:trace>
  <inkml:trace contextRef="#ctx0" brushRef="#br1" timeOffset="103271.49">12171 9229 0,'0'0'0,"21"-21"16,-21-1-16,21 1 0,-21 0 0,21 0 15,-21 42 17,-21 0-32,0 0 15,0 1-15,21-1 0,-21 21 0,-1-21 16,1 22-16,21-22 0,-21 0 0,0 21 15,0-21-15,0 22 0,-1-22 16,22 0-16,0 21 0,0-20 16,0-1-16,0 0 0,22-21 15,-1 0-15,0 0 16,0 0-16,0 0 0,22 0 0,-22-21 16,21 0-16,0-1 0,-20 1 15,20 0-15,-21 0 0,0 0 0,22 0 16,-22-22-16,0 22 0,-21 0 0,0 0 15,0-22-15,0 22 0,0-21 0,0 21 16,0 0-16,-21-22 0,0 22 16,-1 0-16,1 0 0,0 21 15,0 0-15,0 0 0,0 0 0,-1 0 16,1 0-16,0 0 0,0 21 0,0 0 16,21 0-16,-21 0 0,-1 1 15,1-1-15,21 0 0,0 0 16,-21 0-16,21 0 0,0 1 0,0-1 15,0 0-15,0 0 0,0 0 0,0 0 16,21-21 0,0 0-16,1 0 0</inkml:trace>
  <inkml:trace contextRef="#ctx0" brushRef="#br1" timeOffset="103527.58">12742 9208 0,'21'0'0,"-42"0"0,42 21 32,-21 0-32,0 0 15,0 0-15,-21 0 0,21 1 16,0-1-16,-21 0 0,21 0 0,-21 0 16,21 0-16,0 1 0,0-1 0,0 0 15,0 0-15,0-42 47,0 0-31,0 0-16,0-1 15</inkml:trace>
  <inkml:trace contextRef="#ctx0" brushRef="#br1" timeOffset="103703.9">12785 8975 0,'0'-21'15,"0"-1"1,0 44 15,0-1-31,21-21 0,-21 21 16,21-21-16,0 21 16,0 0-16,0-21 0,1 21 15</inkml:trace>
  <inkml:trace contextRef="#ctx0" brushRef="#br1" timeOffset="104335.85">13589 9398 0,'0'0'15,"21"0"1,-21-21-16,21 0 0,-21 0 15,0-1-15,0 1 16,0 0-16,0 0 0,-21 0 16,0 21-16,0 0 0,0-21 0,-1 21 15,1 0-15,0 0 0,0 0 16,0 21-16,-22-21 0,22 21 0,0 0 16,0 0-16,0 0 0,-22 1 15,43-1-15,-21 21 0,0-21 0,21 0 16,-21 1-16,21 20 0,0-21 0,0 0 15,0 0-15,21 1 16,0-1-16,0-21 0,1 0 16,-1 0-16,0 0 0,0 0 0,21 0 15,-20 0-15,-1 0 0,21-21 16,-21 21-16,0-22 0,22 1 0,-22 0 16,0 0-16,21 0 0,-20-22 0,-1 22 15,-21-21-15,21 21 0,0-22 16,0 1-16,0 0 0,-21-1 0,0-20 15,0 21-15,22-22 0,-22 1 0,0 20 16,21-20-16,-21 20 0,0 1 16,0 21-16,0-21 0,0 20 0,0 1 15,0 42 17,0 22-32,-21-22 0,21 21 0,-22 22 15,22-22-15,-21 22 0,21-1 16,0-21-16,0 22 0,0-22 0,-21 1 15,21 20-15,0-21 0,0 1 16,0-22-16,0 21 0,0-21 0,0 22 16,21-22-16,-21 0 0,21 0 0,1-21 15,-1 21-15,0-21 16,0 0-16,0 0 0,0 0 0,1 0 16,-1 0-16,0-21 0,0 21 15,0-21-15,0 0 0</inkml:trace>
  <inkml:trace contextRef="#ctx0" brushRef="#br1" timeOffset="105120.55">15769 9567 0,'21'0'31,"-21"-21"-31,21 0 0,1 0 16,-1 21-16,-21-21 0,0 0 16,0-1-16,21 22 0,-21-21 0,0 0 15,0 0-15,0 0 16,-21 0-16,0-1 0,-1 1 16,1 0-16,0 21 0,0 0 15,0-21-15,0 21 0,-1 0 0,-20 0 16,21 0-16,0 21 0,-22 0 0,22 0 15,0 1-15,0-1 0,0 0 16,0 21-16,-1 1 0,22-22 0,0 21 16,-21 0-16,21 1 0,0-1 15,0-21-15,0 22 0,0-22 0,0 0 16,0 0-16,21-21 0,1 0 0,-1 21 16,0-21-16,0 0 15,0 0-15,22-21 0,-22 0 0,21 21 0,-21-21 16,22 0-16,-22-22 0,21 22 15,-21-21-15,22-1 0,-1 1 16,-21 0-16,21-1 0,-20 1 0,20-21 16,-21 20-16,0-20 0,22-1 15,-43 1-15,21 20 0,0-20 0,-21-1 16,21 1-16,-21 21 0,0-1 16,0 1-16,0 21 0,0 0 0,0-1 15,-21 44 1,0 20-16,0 0 0,-1 1 15,1 20-15,21 1 0,-21-1 0,0-21 16,21 22-16,0-1 16,-21 1-16,21-22 0,0 1 0,0 20 15,0-21-15,0-20 0,0 20 0,0 0 16,21-21-16,-21 1 0,21-1 16,0 0-16,0-21 0,1 0 0,20 0 15,-21 0-15,21 0 0,-20 0 16,20 0-16,-21 0 0,0-21 0,22 0 15,-22-1-15,21 1 0,-21 0 0</inkml:trace>
  <inkml:trace contextRef="#ctx0" brushRef="#br1" timeOffset="106555.28">16489 9292 0,'0'0'0,"-21"0"0,-22 21 15,43 1-15,-21-1 0,21 0 16,0 0-16,0 0 15,21-21-15,0 0 16,1 0-16,20 0 0,-21 0 16,0 0-16,22-21 0,-22 0 0,21 21 15,-21-21-15,0 0 0,22 21 0,-22-22 16,0 1-16,0 0 0,0 0 16,-21 0-16,22 0 0,-22-1 15,0 1-15,0 0 0,0 0 16,-22 21-16,1 0 0,0 0 15,0 0-15,0 21 0,0 0 16,-1 0-16,1 1 0,0 20 16,-21-21-16,42 21 0,-21-20 0,-1 20 15,22 0-15,-21-21 0,21 22 0,0-1 16,0-21-16,0 0 0,0 1 16,21-1-16,1 0 0,-1 0 0,0 0 15,0-21-15,21 0 0,-20 0 16,20 0-16,-21 0 0,21 0 0,1-21 15,-22 21-15,21-21 0,-21 0 16,1 0-16,20-1 0,-21 1 16,0 0-16,0 0 0,1 0 0,-22 0 15,0-22-15,0 22 0,21 0 0,-21 0 16,0 0-16,0-1 0,0 1 16,0 42-1,0 1 1,0-1-16,0 0 0,0 0 15,0 21-15,-21-20 0,21-1 0,-22 21 16,22-21-16,0 0 0,0 1 16,-21-1-16,21 0 0,0 0 0,-21 0 15,21 0-15,0-42 47,0 0-47,0 0 0,0 0 16,21 0-16,0-22 0,1 22 15,-22 0-15,21-21 0,0 20 0,0-20 16,0 21-16,0-21 0,22 20 16,-22 1-16,0 21 0,0-21 0,22 21 15,-22 0-15,21 0 0,-21 21 16,0-21-16,1 21 0,-22 1 16,21-1-16,-21 21 0,0-21 0,0 0 15,0 1-15,0-1 0,0 21 16,0-21-16,0 0 0,0 1 15,0-1-15,0 0 0,0 0 16,-21-21-16,21-21 31,21 0-15,0 0-16,-21-1 0,21 1 16,0 0-16,0-21 0,1 21 0,-1-1 15,21-20-15,-21 21 0,0 0 0,1 0 16,20-1-16,-21 1 0,0 0 15,0 21-15,1 0 0,-1 0 16,-21 21-16,0 0 16,0 1-16,0-1 15,0 0-15,0 42 0,0-41 16,0-1-16,0 0 0,0 21 0,0-21 16,-21 1-16,21 20 0,0-21 15,0 0-15,0 0 0,0 1 16,21-22-16,0 0 0,0 0 15,0 0-15,0 0 0,1 0 0,-1 0 16,0 0-16,21 0 0,-21-22 0,1 1 16,-1 0-16,0 0 0,0 0 15,0 0-15,0-1 0,1-20 16,-1 21-16,0 0 0,-21 0 0,0-1 16,21 1-16,-21 0 0,21 0 15,-21 42 1,0 0-1,-21 0-15,21 1 16,-21-1-16,21 0 0,-21 21 0,0-21 16,21 1-16,-22-1 0,22 0 0,0 0 15,0 0-15,-21 0 0,21 1 16,0-1-16,0 0 16,21-21-1,1 0-15,-1 0 0,0 0 16,0 0-16,0-21 0,0 21 0,1-21 15,20-1-15,-21 1 0,21 21 0,-20-42 16,-1 21-16,0 0 0,0-1 16,0-20-16,0 21 0,1-21 0,-22 20 15,0-20-15,0 21 0,0-21 0,0 20 16,0-20-16,-22 21 0,1 0 16,0 21-16,0 0 0,0 0 0,0 0 15,-1 0-15,1 0 0,-21 0 16,21 21-16,0 0 0,-1 0 0,1 0 15,0 1-15,0-1 0,0 0 16,0 21-16,21-21 0,0 1 0,0-1 16,0 0-16,0 0 15</inkml:trace>
  <inkml:trace contextRef="#ctx0" brushRef="#br1" timeOffset="107127.46">19346 8975 0,'0'0'0,"21"0"0,-21-64 16,0 43-16,0 0 15,0 0-15,-21 21 16,0 0 0,0 21-16,0 0 0,0 0 15,-1 0-15,-20 22 0,21-1 0,0 0 16,0 1-16,-1-1 0,1 22 15,0-22-15,0 0 0,0 22 16,21-22-16,0 0 0,0 1 0,0-1 0,0 0 16,0 1-16,0-1 15,0-21-15,21 22 0,0-22 0,-21 0 16,21 0-16,0-21 0,1 21 0,20-21 16,-21 0-16,0 0 0,0 0 15,1 0-15,-1 0 0,0 0 0,0 0 16,21 0-16,-20-21 0,-1 0 15,0 0-15,0 0 0,21-22 0,-20 22 16,-1-21-16</inkml:trace>
  <inkml:trace contextRef="#ctx0" brushRef="#br1" timeOffset="107475.77">19812 8911 0,'0'0'0,"21"-21"0,-21 0 15,21 0-15,0 21 0,1 0 16,-1 0-16,0 0 0,21 0 0,-21 0 16,22 0-16,-22 21 0,21 0 15,1 0-15,-22 0 0,21 22 0,-21-1 16,22 0-16,-22 1 0,0-1 16,-21-21-16,0 22 0,0-1 0,0 0 15,0 1-15,0-1 0,0-21 0,-21 21 16,0 1-16,-1-1 15,1-21-15,0 22 0,-21-22 0,21 21 16,-22-21-16,22 0 0,-21 22 0,21-22 16,-22 0-16,22-21 0,0 21 15,0 0-15,0-21 0,-1 0 0,1 22 16,21-44 15,0 1-31,21 21 0,1-21 0,-1 0 16,21-21-16,-21 20 0</inkml:trace>
  <inkml:trace contextRef="#ctx0" brushRef="#br1" timeOffset="107784.6">20997 9313 0,'0'-21'0,"0"0"32,0 0-32,0 0 15,0 42 63,0 0-62,0 0-16,0 0 16,-21 1-16,21-1 15</inkml:trace>
  <inkml:trace contextRef="#ctx0" brushRef="#br1" timeOffset="108256.85">20870 9737 0,'0'0'16,"-21"0"-16,21 21 0,-21-21 0,21 21 16,0 0-1,-21-21-15,21 21 16,0 1 0,0-1-1,0 0-15,0 0 16,-21-21 15,21-21 0,0 0-31,0 0 0,0-1 16,0 1 0,21 21-1,0 0-15,0 0 0,0 0 16,0 0-16,1 0 15,-1 0-15,0 21 0,-21 1 16,0-1-16,0 0 0,0 0 16,0 0-16,0 0 0,0 1 15,-21-1-15,0 0 0,-1 0 0,-20 21 16,0-20-16,-1 20 0,1-21 16,0 0-16,-1 22 0,1-22 15,-21 0-15,20 0 0,22 0 0,-21-21 16,21 0-16,-22 0 0,22 0 0,21-21 31,0 0-31,0 0 0</inkml:trace>
  <inkml:trace contextRef="#ctx0" brushRef="#br1" timeOffset="108752.73">20891 9335 0,'0'21'78,"22"-21"-62,-1 0-16,0 0 16,0 0-1,0 0-15,-21-21 16,0-1-16,0 1 0,0 0 15,-21 21 17,0 21-17,0 0 1,21 1-16,0-1 0,0 0 16,-21-21-16,21 21 0,0 0 15</inkml:trace>
  <inkml:trace contextRef="#ctx0" brushRef="#br1" timeOffset="109820.4">6456 13018 0,'21'-22'0,"0"22"16,-21-21-16,21 0 0,0 21 15,-21-21-15,22 0 0,-22 0 0,21-1 16,-21 1-16,21 0 0,-21 0 16,0 0-16,0 0 0,0-1 0,0 1 15,0 0-15,-21 0 0,0 0 16,-1 0-16,1-1 0,-21 1 0,21 21 16,-22 0-16,1-21 0,0 21 15,21 0-15,-22 0 0,1 0 0,0 21 16,20 0-16,-20 1 0,0 20 15,21-21-15,-22 21 0,22 22 0,0-22 16,0 1-16,0 20 0,21-21 16,-22 22-16,22-22 0,0 1 15,0-1-15,0 0 0,22-21 0,-1 1 16,-21-1-16,21 0 0,0 0 0,0-21 16,22 0-16,-22 0 0,0 0 15,0-21-15,0 0 0,0 0 0,1-1 16,-1 1-16,0 0 0,0-21 15,21 21-15,-20-22 0,-1 1 0,0 0 16,0-1-16,0 1 0,0 0 16,-21-1-16,22 22 0,-22-21 0,0-1 15,0 22-15,0 0 0,0 0 0,0 0 16,-22 21 0,22 21-16,-21 0 0,21 0 15,0 0-15,0 22 0,0-1 16,0 0-16,0 1 0,0 20 0,0-20 15,0-1-15,0 0 0,0 1 16,0-1-16,0 0 0,0-21 0,21 1 16,-21 20-16,22-21 0,-22 0 15,21 0-15,0-21 0,0 0 16,0 0-16,0 0 0,1-21 16,-1 0-16,0 0 0</inkml:trace>
  <inkml:trace contextRef="#ctx0" brushRef="#br1" timeOffset="110307.88">6985 12425 0,'0'0'0,"0"-42"0,0-22 16,0 85 0,0 0-16,0 1 15,0 20-15,0-21 0,0 21 0,0 22 16,-21-22-16,21 1 0,0 20 15,-21-21-15,21 22 0,0-22 0,0 22 16,0-22-16,-22 0 16,22 1-16,-21-1 0,21-21 0,-21 0 15,21 1-15,0-1 0,0 0 16,0-42 0,0 0-1,0-1-15,0 1 16,0 0-16,0-21 0,21 21 0,0-22 15,1 1-15,-1 0 0,0 20 0,0-20 16,21 21-16,-20 0 0,-1 21 16,21 0-16,-21 0 0,22 0 0,-22 0 15,0 21-15,0 0 0,21 0 16,-42 22-16,22-22 0,-22 0 16,21 21-16,-21-21 0,0 1 0,0-1 15,0 21-15,-21-21 0,-1 0 16,1 1-16,0-1 0,0 0 0,-21 0 15,20 0-15,-20 0 0,21 1 16,-21-1-16,-1-21 0,1 21 0,0-21 16,20 0-16,1 0 0,-21 0 0,42-21 31,0 0-31,0-1 0,21 22 16</inkml:trace>
  <inkml:trace contextRef="#ctx0" brushRef="#br1" timeOffset="110803.59">7853 12806 0,'0'0'0,"42"-21"0,43-64 16,-64 64-16,-21 0 16,0 0-16,0-1 0,0 1 15,0 0-15,-21 21 16,0 0-1,-1 0-15,1 21 0,0 0 16,0 1-16,0-1 0,-22 21 0,22-21 16,0 0-16,0 22 0,0-22 15,0 0-15,21 0 0,0 0 16,0 1-16,0-1 0,0 0 0,0 0 16,21 0-16,0-21 0,0 21 15,21-21-15,-20 0 0,20 22 0,0-22 16,1 21-16,-22-21 0,21 0 0,0 21 15,1 0-15,-22-21 0,0 21 16,0-21-16,0 21 0,-21 1 0,0-1 16,0 0-1,0 0-15,-21-21 0,0 21 0,-21-21 16,21 0-16,-22 21 0,22-21 0,-21 0 16,-1 0-16,22 0 15,-21 0-15,0 0 0,-1 0 0,1 0 16,21 0-16,-22 0 0,22 0 0,0 0 15,0-21-15,0 21 0,0 0 16,21-21-16,-22 21 0,22-21 0,0 0 16,0 0-16,22-1 15,-1 1-15,0 0 0,21 0 16,-21 0-16</inkml:trace>
  <inkml:trace contextRef="#ctx0" brushRef="#br1" timeOffset="111088.91">8509 12277 0,'0'-21'0,"0"42"0,21-64 0,-21 65 31,-21-1-31,21 21 16,-21-21-16,21 22 0,0-1 15,-21 0-15,21 22 0,0-22 0,0 22 16,0-22-16,0 21 0,-22-20 15,22 20-15,-21-20 0,21-1 0,-21 0 16,21 1-16,0-1 0,0 0 16,-21-21-16,21 1 0,0 20 15,0-21-15,0 0 0,0-42 47,21 0-47,-21 0 0</inkml:trace>
  <inkml:trace contextRef="#ctx0" brushRef="#br1" timeOffset="111295.78">8318 12891 0,'0'0'0,"0"-22"32,0 1-32,22 0 15,-1 21-15,0 0 16,0-21-16,0 0 0,22 21 0,-22 0 15,0-21-15,21 21 0,-21 0 0,22-22 16,-22 22-16,0 0 0,0 0 16,0 0-16,1 0 0,-1 0 15,-21 22-15,21-1 16</inkml:trace>
  <inkml:trace contextRef="#ctx0" brushRef="#br1" timeOffset="111723.53">8826 12891 0,'0'-22'0,"0"1"15,0 0 1,0 0-16,22 0 16,-1 21-16,0 0 15,0 0-15,0 0 0,22 21 16,-22-21-16,0 21 0,0 0 15,0 0-15,0 1 0,1 20 16,-22-21-16,21 0 0,0 22 0,-21-22 0,21 21 16,-21-21-16,0 0 0,0 22 15,0-22-15,0 0 0,-21 0 16,0 0-16,21 1 0,0-1 0,-21 0 16,-1-21-16,1 21 0,21-42 31,0 0-16,0 0-15,0-1 16,0 1-16,21 0 0,1-21 0,-22 21 16,21-22-16,0 1 0,0 0 15,0-1-15,0 22 0,1-21 0,-1-1 16,0 22-16,0 0 0,0 0 0,0 0 16,-21 0-16,22 21 0,-1 0 15,0 0-15,0 0 16,0 0-16,0 0 0</inkml:trace>
  <inkml:trace contextRef="#ctx0" brushRef="#br1" timeOffset="112295.72">10012 13060 0,'0'0'0,"0"-21"0,0 0 0,0-1 16,0-20-16,0 21 0,0 0 0,0 0 16,0-22-16,0 22 0,0-21 15,-21 21-15,21-1 0,-22-20 0,1 21 16,-21 21-16,21-21 0,0 21 0,-1 0 16,-20 0-16,21 0 0,0 21 15,-22 0-15,22 0 0,0 0 0,0 22 16,0-1-16,0 0 0,-1 1 15,1-1-15,21 0 0,-21 1 0,21-1 16,-21 0-16,21 1 0,0-22 16,0 21-16,0-21 0,0 1 15,0-1-15,21 0 0,0-21 0,0 0 16,1 0-16,-1 0 0,21 0 0,-21 0 16,0 0-16,1 0 15,20-21-15,-21 0 0,0 21 0,22-22 16,-22 1-16,0 0 0,0 0 0,21-43 15,-42 22-15,22 21 0,-22-21 16,21-1-16,-21 22 0,21-21 0,-21 21 16,0-1-16,0 1 0,0 42 31,0 1-31,0-1 16,0 0-16,0 21 0,0-21 15,0 1-15,0-1 0,0 21 0,0-21 16,0 0-16,0 1 0,0-1 0,0 0 15,0 0-15,21-21 16,0 21-16,0-21 16,1 0-16,-1 0 15,0 0-15,0-21 16</inkml:trace>
  <inkml:trace contextRef="#ctx0" brushRef="#br1" timeOffset="112929.02">10964 12700 0,'0'0'0,"-63"-21"15,42 21-15,-1 0 16,1 0-16,-21 0 0,21 0 16,0 21-16,-1 0 0,1-21 0,0 43 15,21-22-15,-21 0 0,0 21 16,21 1-16,0-22 0,-21 21 0,21 0 15,0-20-15,-22 20 0,22-21 16,0 0-16,0 22 0,0-22 16,0 0-16,0 0 0,22 0 0,-22 0 15,21-21-15,0 22 0,0-22 0,0 0 16,0 0-16,1 0 0,-1 0 16,21 0-16,-21 0 0,22 0 0,-22 0 15,21-22-15,-21 1 0,22 21 0,-1-21 16,-21 0-16,21 0 0,1 0 15,-22-22-15,21 22 0,-21-21 0,22-1 16,-22 1-16,0 0 0,0-22 0,0 22 16,1-22-16,-22 1 0,21-1 15,-21 22-15,21-21 0,-21-1 16,21 22-16,-21-1 0,0 1 0,0 0 16,0 21-16,0-1 0,0 1 15,0 42 1,0 1-16,0-1 0,0 0 15,0 21-15,-21 1 0,21-1 0,-21 0 16,21 1-16,-21-1 0,21 0 0,-22 1 16,22 20-16,0-21 0,0 1 15,0-1-15,0 0 0,-21-20 0,21 20 16,0 0-16,0-21 0,0 22 0,0-22 16,0 0-16,0 0 0,0 0 15,0 1-15,21-22 16,1 0-16,-1 0 15,0 0-15,0 0 0,0 0 16,0 0-16,22-22 0,-22 1 0,0 21 16,0-21-16,0 0 0,1 0 0,-1 0 15,0-22-15,0 22 0,0 0 16,-21-21-16,0 20 0</inkml:trace>
  <inkml:trace contextRef="#ctx0" brushRef="#br1" timeOffset="113194.78">11472 12510 0,'0'0'0,"-21"0"0,42 0 31,0 0-31,1 0 0,-1 0 16,0 0-16,21 0 0,1 0 0,-22 0 15,21 0-15,0 0 0,-20 0 16,20 0-16,0 0 0,1 0 0,-22 0 15,21 0-15,-21 0 0,22 0 0,-22-22 16,0 22-16,0 0 16,-42 0 15,0 0-15,0 0-16</inkml:trace>
  <inkml:trace contextRef="#ctx0" brushRef="#br1" timeOffset="113819.42">14393 12658 0,'0'0'0,"0"-43"15,0 22 1,0 0-16,-21 21 0,0 0 15,0 0-15,0 0 16,-1 21 0,22 22-16,0-22 0,0 21 0,0 22 15,0-22-15,0 21 16,0 1-16,0-1 0,0 1 0,0-1 0,0 1 16,0-1-16,0 1 0,0 21 15,0-22-15,-21 22 0,0-1 16,21-20-16,-21 21 0,0-22 0,21 22 15,-21-22-15,-1 1 0,1-22 0,21 22 16,0-22-16,-21 0 0,21 1 16,-21-1-16,21-21 0,0 0 0,0 0 15,0-42 1,0 0 0,0 0-16,0-21 0</inkml:trace>
  <inkml:trace contextRef="#ctx0" brushRef="#br1" timeOffset="114171.73">14033 12933 0,'0'0'0,"-21"-64"0,0-63 32,21 85-32,0 0 0,0 21 0,0-22 0,21 22 15,0-21-15,22 21 0,-22-1 16,21 1-16,1 0 0,-1 0 0,21 21 15,-20 0-15,20 0 0,-20 21 0,20 0 16,-21 0-16,1 1 16,-22 20-16,21-21 0,-21 21 0,-21 1 15,0-22-15,0 21 0,0 1 16,0-22-16,-42 21 0,21-21 0,-21 22 16,20-22-16,-20 0 0,0 0 0,-1 0 15,1 0-15,0 1 0,-1-1 16,22-21-16,-21 0 0,21 21 15,21-42 17,21 0-32,0 21 0,0-43 0,22 22 15,-1 0-15,0 0 0,-21-22 16</inkml:trace>
  <inkml:trace contextRef="#ctx0" brushRef="#br1" timeOffset="114601.68">14795 12573 0,'22'-21'0,"-44"42"0,65-63 0,-1 21 0,-21 21 15,-21 21 17,0 0-32,0 0 0,-21 0 0,21 0 15,-21 22-15,21-1 0,0-21 16,0 22-16,0-1 0,0-21 0,0 21 16,0-20-16,0 20 0,0-21 0,0 0 15,0 0-15,0 1 16,21-22-16,0 0 15,0 0-15,1 0 0,-1 0 16,0-22-16,0 1 0,0 0 16,22 0-16,-22-21 0,0-1 0,0 22 15,0-21-15,0-1 0,1 1 16,-22 21-16,21-21 0,0-1 0,-21 22 16,21 0-16,-21 0 0,0 0 0,0 42 31,0 0-31,0 0 0,0 0 15,0 22-15,0-22 0,0 21 16,-21 0-16,21 1 0,-21-22 0,21 21 16,-21 1-16,21-1 0,0-21 15,0 21-15,0-20 0,0-1 16,0 0-16,0 0 0,21 0 16,0-21-16,0 0 0,0 0 15,0 0-15,1-21 0,-1 0 16,21 0-16,-21 0 0</inkml:trace>
  <inkml:trace contextRef="#ctx0" brushRef="#br1" timeOffset="115111.61">15811 12298 0,'0'0'0,"0"-42"0,0-1 0,0 1 0,0 21 16,0 0-16,-21 21 15,21 21 1,-21 0-16,21 0 0,0 21 15,0 1-15,-21 41 16,21-20-16,0 42 0,0-64 0,0 0 16,0 1-16,-21-1 0,21 0 15,-21 1-15,21-1 0,0-21 0,0 0 16,0 1-16,-22-1 0,22 0 16,0 0-16,-21-21 15,21-21 1,0 0-1,0 0-15,0-1 0,0-20 16,0 21-16,21-21 0,1 20 0,-1-20 16,0 21-16,0 0 0,0 0 15,22-1-15,-22 22 0,0 0 0,0 0 16,21 0-16,-20 0 0,20 22 16,-21-22-16,0 42 0,0-21 0,1 0 15,-22 0-15,21 1 0,-21-1 0,0 21 16,0-21-16,0 0 15,-21 1-15,-22-1 0,22 0 0,0 0 0,0 0 16,-22 0-16,22 1 0,0-22 16,-21 21-16,-1-21 0,22 0 15,-21 21-15,21-21 0,-22 0 0,22 0 16,0 0-16,0 0 0,0 0 0,21-21 31,0 0-15,21-1-16,21 1 0,-21 0 0,22 0 15</inkml:trace>
  <inkml:trace contextRef="#ctx0" brushRef="#br1" timeOffset="116025.67">16531 12213 0,'0'0'0,"0"-42"0,0-43 15,0 64-15,0 42 31,-21 0-31,0 22 0,21-22 0,0 21 16,-21 22-16,-1-22 0,1 0 16,21 22-16,0-22 0,-42 43 15,42-22-15,-21-20 0,21-1 0,0 0 16,0-20-16,0 20 0,0 0 16,0-21-16,0 1 0,0-1 0,21 0 15,0 0-15,-21 0 0,21-21 16,0 0-16,1 0 0,20 0 15,-21 0-15,0 0 0,0-21 0,1 0 16,20 0-16,-21 0 0,0-1 0,22 1 16,-22 0-16,0 0 0,0-21 15,0 20-15,0-20 0,1 21 0,-1 0 16,-21 0-16,0-1 0,21 1 16,-21 42-1,0 1-15,0-1 16,0 0-16,0 0 15,-21 0-15,21 0 0,0 22 0,0-22 16,0 0-16,0 0 0,0 0 0,0 1 16,0-1-16,0 0 0,21 0 15,0-21-15,0 21 0,0-21 16,1 0-16,-1 0 0,0 0 16,0 0-16,0 0 0,0-21 15,1 21-15,-1-21 0,0 0 0,21-22 16,-21 22-16,1 0 15,-1-21-15,0 21 0,21-22 0,-21 1 16,1 21-16,20-22 0,-21 22 16,0 0-16,22-21 0,-22 42 15,0-21-15,0 21 0,0 0 16,-21 21-16,0 0 16,0 0-1,0 0-15,0 0 16,0-42 31,0 0-32,0 0-15,0 0 16,0 0-16,-21 21 16,0 0-1,0 0-15,0 0 0,-1 21 16,1 0-16,0 0 0,0 21 0,-21 22 15,20-43-15,1 21 16,0-20-16,21 20 0,-21-21 0,0 21 16,21-20-16,0-1 0,0 0 0,0 0 15,0 0-15,0 0 0,21-21 16,21 0-16,1 0 16,-22 0-16,0 0 0,21 0 0,-21 0 15,22 0-15,-22-21 0,0 21 16,21-21-16,-20 0 0,20 21 0,-21-21 0,0 0 15,0 21-15,1-22 16,-22 1-16,0 0 0,0 0 16,0 0-16,0 0 0</inkml:trace>
  <inkml:trace contextRef="#ctx0" brushRef="#br1" timeOffset="116268.36">16933 12256 0,'0'0'0,"-21"-22"0,0 22 0,0-21 15,21 42 63,21-21-46</inkml:trace>
  <inkml:trace contextRef="#ctx0" brushRef="#br1" timeOffset="116795.14">19240 12298 0,'-21'-21'16,"42"42"-16,-42-63 0,21 20 0,0 1 15,0 0-15,0 0 0,0 0 0,0 0 16,0 42 0,0 0-16,0 0 15,21 21-15,1 1 0,-22-1 16,21 0-16,-21 22 0,21-22 0,-21 1 16,0 62-16,0-62 15,0 41-15,0-41 0,0-1 16,0-21-16,0 0 0,0 1 15,0-1-15,0 0 0,21-42 32,0 21-32,0-43 15,1 22-15,-1 0 0,0-21 16</inkml:trace>
  <inkml:trace contextRef="#ctx0" brushRef="#br1" timeOffset="117022.23">19791 12298 0,'0'-42'0,"0"84"0,21-127 0,-21 43 15,0 0-15,0 20 16,-21 22-16,0 22 16,-1-1-16,-20 0 15,21 21-15,0-21 0,0 22 0,-22-1 16,22 0-16,0 1 0,0-1 16,0 0-16,-1 1 0,1-1 0,0 0 15,0 1-15,21-22 0,0 21 0,-21-21 16,21 22-16,0-22 15,0 0-15,21-21 16,0 0-16,21-21 16,-20 0-16</inkml:trace>
  <inkml:trace contextRef="#ctx0" brushRef="#br1" timeOffset="117451.26">20066 12361 0,'0'-21'0,"0"42"0,0-63 0,0 21 15,-21 42 17,0 0-32,-1 0 0,22 1 0,-21-1 0,0 21 15,0-21-15,0 22 0,0-22 16,21 21-16,0-21 0,-22 22 16,22-1-16,0-21 0,0 21 0,0-20 15,0-1-15,0 0 0,22 0 16,-22 0-16,21-21 0,0 0 0,21 0 15,-21 0-15,1 0 0,-1 0 0,21 0 16,-21-21-16,0 21 0,22-21 16,-22 0-16,0 0 0,0-1 0,0 1 15,1 0-15,-1 0 0,-21-21 16,0 20-16,0 1 0,0-63 16,0 62-16,0-20 0,0 0 15,-21-1-15,-1 1 0,1 0 0,21-1 16,-21 1-16,0 21 0,21 0 15,-21 21-15,0 0 0,-1 0 16,1 0-16,0 42 0,21-21 16,-42 43-16,21-43 0,21 21 15,0 1-15,0-22 0,0 21 16,0-21-16,0 0 0,0 1 0,0-1 16,21 0-16,0 0 0,0-21 0,0 0 15</inkml:trace>
  <inkml:trace contextRef="#ctx0" brushRef="#br1" timeOffset="117703.29">20764 12404 0,'0'-21'16,"0"42"15,-21 0-31,0 21 16,21-21-16,0 1 0,-21 20 0,21-21 15,-21 0-15,0 22 0,21-22 16,0 0-16,-22 21 0,22-21 0,-21 1 16,0 20-16,21-21 15,0-42 17,0 0-32,21 0 15,0-1-15</inkml:trace>
  <inkml:trace contextRef="#ctx0" brushRef="#br1" timeOffset="117892.31">20807 12150 0,'0'0'15,"0"-21"-15,0-22 0,0 22 0,0-21 16,0 21-16,0-1 0,-21 22 16,21 22-1,0-1-15,0 0 0,0 0 16,0 0-16,0 0 15,21 1-15,0-1 0,0 21 0,-21-21 16,21 0-16,0 22 0,1-22 0,20 21 16</inkml:trace>
  <inkml:trace contextRef="#ctx0" brushRef="#br1" timeOffset="118468.23">21590 12658 0,'0'-21'0,"0"42"0,0-64 16,0 22-16,0 0 0,0 0 15,-21 0-15,0 0 16,21-1-16,-43 22 0,22 0 0,0 0 16,0 0-16,0 0 0,-22 0 0,22 0 15,-21 22-15,21-1 0,-1 0 16,-20 0-16,21 0 0,0 22 0,0-22 15,-1 21-15,22 0 0,0-20 16,0 20-16,0-21 0,0 0 0,0 0 16,0 1-16,0-1 0,22 0 0,-22 0 15,42-21-15,-21 0 0,0 0 16,0 0-16,22 0 0,-22 0 16,0 0-16,21 0 0,-20-21 0,-1 0 15,0 0-15,21-1 0,-21 1 16,1 0-16,-1 0 0,21-21 0,-21-1 15,0 22-15,1-21 0,-1-22 0,0 22 16,0 0-16,0-22 0,0 1 16,1-1-16,-1 1 0,-21-1 0,0 1 15,21-1-15,-21 22 0,0-22 16,21 43-16,-21 0 0,0 0 0,0 42 31,0 21-31,0 1 0,0-1 16,-21 21-16,21 1 0,-21-22 0,21 22 15,-21-1-15,21 1 0,0-22 16,0 0-16,0 22 0,0-22 0,0 1 16,0-22-16,0 21 0,0-21 0,0 22 15,0-22-15,0 0 0,21 0 16,0 0-16,0-21 0,0 0 16,0 0-16,1 0 0,-1 0 0,0 0 15,0 0-15,0-21 0</inkml:trace>
  <inkml:trace contextRef="#ctx0" brushRef="#br1" timeOffset="119334.35">23855 12637 0,'42'0'15,"-21"0"-15,-21-22 16,21 22-16,1 0 0,-22-21 16,0 0-16,0 0 15,0 0 1,0 0-1,0-1-15,0 1 16,-22 0-16,22 0 0,-21 0 0,0 0 16,0-1-16,0 1 0,0 21 0,-1-21 15,1 0-15,0 21 0,0 0 16,0 0-16,0 0 16,-1 0-1,1 0-15,0 0 0,21 21 16,-21-21-16,0 21 0,0-21 0,21 21 15,-22-21-15,1 22 0,21-1 16,-21 0-16,21 0 0,-21 0 0,21 0 16,-21 22-16,21-22 15,0 21-15,0 1 0,0-22 0,0 21 16,0-21-16,0 0 0,0 1 0,0-1 16,21 0-16,0 0 0,0 0 15,0-21-15,1 0 0,-1 0 16,0 0-16,0 0 0,0-21 15,22 21-15,-22-21 0,0 0 0,21 0 16,-21-1-16,1-20 0,-1 21 0,0 0 16,0-22-16,0 22 0,0 0 15,-21-21-15,0 21 0,0-22 0,0 22 16,0 0-16,0 0 0,0 42 31,0 0-15,0 0-16,0 0 0,0 22 15,0-22-15,0 21 0,0-21 0,0 22 16,0-1-16,0-21 0,0 0 0,0 1 16,0 20-16,0-21 0,22 0 15,-1-21-15,0 0 16,0 0-16,0 0 0,0 0 16,1 0-16,-1 0 0,0-21 15,0 0-15,21 0 0</inkml:trace>
  <inkml:trace contextRef="#ctx0" brushRef="#br1" timeOffset="120385.26">24469 12256 0,'0'0'0,"0"-64"0,0 1 0,21-1 15,-21 1-15,0 20 0,0 1 0,0 0 16,0 20-16,0 1 0,0 0 0,0 42 31,0 22-31,0-1 0,-21 0 0,21 1 16,0 20-16,0 1 0,0-22 15,-22 21-15,22 1 0,0-22 16,0 22-16,-21-22 0,0 0 0,21 1 16,-21-1-16,21-21 0,0 22 15,-21-22-15,21 0 0,-21 0 0,-1-21 16,22-21 15,0 0-31,0 0 0,0-1 16,0 1-16,0-21 0,0 21 15,22-22-15,-1 22 0,0 0 0,0-21 16,0 21-16,0-1 0,1 22 16,20 0-16,-21 0 0,21 0 0,-20 0 15,20 22-15,0-1 0,-21 0 16,1 0-16,20 0 0,-21 22 16,0-22-16,-21 0 0,0 21 0,0-21 15,0 1-15,0-1 0,0 0 16,0 0-16,0 0 0,-21 0 0,0 1 15,0-1-15,-22 0 0,22-21 0,0 21 16,-21-21-16,21 0 0,-1 0 16,-20 0-16,21 0 0,0 0 0,-22 0 15,22-21-15,0 21 0,0-21 0,0 21 16,21-21-16,-21 21 16,21 21 15,21 0-31,0-21 15,0 21-15,0 0 0,22 0 16,-22-21-16,0 0 0,0 0 16,0 0-16,0 0 0,1 0 0,20 0 15,-21 0-15,0 0 0,22 0 16,-22-21-16,21 0 0,-21 21 0,0-21 16,22 0-16,-22 0 0,0-22 0,0 22 15,22 0-15,-22-21 0,21 20 16,-21-20-16,0 0 0,22 21 0,-22-22 15,0 22-15,21 0 0,-20 0 16,-1 0-16,0 21 0,0 0 16,0 0-16,0 0 15,-21 21-15,22 0 16,-22 0-16,0 0 0,0 0 16,0-42 46,0 0-46,0 0-16,0 0 15,0 0-15,0-1 16,0 1-16,-22 21 16,1 0-16,0 0 15,0 21-15,0 1 0,0-1 16,-1 0-16,1 0 0,21 21 0,-21-20 15,0 20-15,0-21 0,0 21 16,21 1-16,0-1 0,-22-21 0,22 22 16,0-22-16,0 21 0,0-21 15,0 0-15,22 1 0,-22-1 0,21 0 16,0-21-16,0 21 0,0-21 0,0 0 16,1 0-16,20 0 0,-21 0 15,0 0-15,0 0 0,1 0 16,-1-21-16,0 21 0,0-21 15,21 0-15,-20-1 0,-1 1 0,21 0 16,-21 0-16,22-21 0</inkml:trace>
  <inkml:trace contextRef="#ctx0" brushRef="#br1" timeOffset="120684.58">26289 12213 0,'0'0'0,"0"-21"0,-21 0 15,0 21-15,-1 0 0,1 0 16,0 0-16,0 21 0,-21 0 16,20 0-16,1 1 0,0-1 15,0 21-15,0-21 0,-22 22 0,43-1 16,-21 0-16,0 1 0,0-22 16,21 21-16,-21 0 0,21 1 0,0-22 15,0 21-15,0 1 0,0-22 0,0 0 16,0 0-16,0 21 0,21-20 15,0-22-15,0 21 0,0 0 0,1-21 16,-1 0-16,21 0 16,-21 0-16,0 0 0,1 0 0,-1 0 15,0-21-15,21 21 0,-21-21 0,1-1 16,20 1-16</inkml:trace>
  <inkml:trace contextRef="#ctx0" brushRef="#br1" timeOffset="121019.38">26649 12213 0,'0'0'0,"21"-21"0,0 21 15,0 0-15,0 0 16,22 0-16,-22 21 0,0-21 16,0 21-16,22 1 0,-22-1 15,0 21-15,0-21 0,0 22 16,-21-22-16,0 21 0,0-21 0,0 22 15,0-22-15,0 21 0,0 0 16,-21-20-16,0 20 0,0-21 0,0 21 16,-22-20-16,22 20 0,-21-21 0,21 0 15,-22 0-15,22 1 0,0-1 16,-21 0-16,20-21 0,1 21 0,0-21 16,0 0-16,0 0 15,21-21 16,0 0-31,0 0 16,21-1-16,0 22 16,0-21-16,0 0 0</inkml:trace>
  <inkml:trace contextRef="#ctx0" brushRef="#br1" timeOffset="121311.73">27241 12637 0,'0'-22'31,"0"1"-15,0 0-1,0 42 63,0 0-46</inkml:trace>
  <inkml:trace contextRef="#ctx0" brushRef="#br1" timeOffset="121715.98">27263 13081 0,'0'0'0,"-22"0"0,1 0 16,0 0-16,0 0 0,0-21 15,0 21-15,21-21 32,21 21 15,0 21-47,-21 0 15,0 0 1,0 0-16,0 1 0,0-1 15,0 0-15,-21 0 16,0 0-16,-1 0 16,1 1-16,0-1 0,0 0 15,0 0-15,0 0 0,-22 0 0,22-21 16,-21 22-16,21-1 0,-22 0 16,22-21-16,-21 21 0,21-21 0,-1 0 15,1 0-15</inkml:trace>
  <inkml:trace contextRef="#ctx0" brushRef="#br1" timeOffset="122652.81">27432 12594 0,'0'0'0,"-21"0"63,0 0-63,21-21 94,0 0-94,0 0 31,-22 21-15,1 0-16,0 21 15,0 0 1,0 0-16,21 0 0,0 1 15,-21-1-15,21 0 0,0 0 0,0 0 16,0 0 0,21-21-16,0 0 15,0 0-15,0 0 16,0 0-16,1 0 0,-1 0 16,-21-21-16,0 0 0,21 0 15,-21 0 1,21 0-16,-21-1 0,0 1 15,0 0-15,0 0 16,-21 21 0,0 0-16,0 0 0,-1 0 15,1 0-15,0 21 0,21 0 16,-21 0-16,0-21 0,21 22 16,0-1-16,0 0 15,0 0-15,21-21 16,0 0-16,0 0 15,0 0-15,1 0 16,-1-21 0,-21 0-16,21 21 0,-21-21 15,0-1 1,-21 22-16,0 0 16,-1 0-16,1 0 15,0 22-15,0-22 16,21 21-16,0 0 0,0 0 15,-21 0-15,21 0 16,0 1-16,0-1 16,-21-21-16,21 21 15</inkml:trace>
  <inkml:trace contextRef="#ctx0" brushRef="#br1" timeOffset="123387.39">27051 13123 0,'0'0'0,"21"0"15,0 0 1,0 0-16,1 0 31,-22-21 0,0 0-15,-22 21 15,1 0-15,0 21-16,0 0 15,21 1 1,21-22 31,0 0-47,0 0 0,1 0 0,-1 0 16,-21-22-1,21 22-15,-21-21 16,0 0-16,0 42 47,-21-21-47,21 21 15,-21 1-15,21-1 16,-22 0 0,1-21-1,21 21-15,-21-21 16,21 21-16,-21-21 15,0 0-15,0 0 16,-1 0-16,1 0 16</inkml:trace>
  <inkml:trace contextRef="#ctx0" brushRef="#br0" timeOffset="169775.73">8509 17674 0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01:26.4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2138 0 0,'0'0'0</inkml:trace>
  <inkml:trace contextRef="#ctx0" brushRef="#br0" timeOffset="1064.21">1841 614 0,'0'0'0,"0"-21"15,22 0-15,-1-1 0,0 1 0,-21 0 16,21 0-16,0-21 0,-21 20 16,21-20-16,1 0 0,-22 21 15,0-22-15,21 22 0,-21-21 0,21 21 16,-21-22-16,0 22 0,0 0 15,0 0-15,0 0 0,0-1 16,0 44 15,-21-1-31,21 0 0,-21 21 16,-1 1-16,1 20 0,21-21 0,-21 22 16,0 21-16,0-22 0,0 1 15,-1 20-15,1 1 0,0-22 0,0 22 16,0-21-16,0-1 15,-1 1-15,1-1 0,0-21 16,21 1-16,0-1 0,-21-21 0,21 22 16,0-22-16,0 0 0,0 0 15,0-42 17,0 0-32,21 0 15,0-1-15,-21-20 0,21 0 0,1-22 16,-1 22-16,0-22 0,0-20 15,0 20-15,0-20 0,1 20 16,-1-21-16,0 22 0,0-1 0,0-20 16,-21 20-16,0 1 15,21-22-15,-21 43 0,0 21 16,0-1-16,0 1 0,22 21 16,-22 43-1,0-22-15,21 21 0,-21 0 0,21 22 16,-21-1-16,21 1 0,-21-1 15,0 1-15,0 21 0,0-22 0,0 22 16,0-22-16,0 1 0,0-1 16,0-20-16,0 20 0,0-21 15,0 1-15,0-22 0,0 21 16,0-21-16,0 1 0,0-1 16,0 0-16,0 0 0,0 0 15,0-42 1,-21 0-1,21 0-15,-21 0 0,0-1 16,21-20-16</inkml:trace>
  <inkml:trace contextRef="#ctx0" brushRef="#br0" timeOffset="1267.08">1693 1080 0,'21'0'47,"1"0"-47,-1 0 0,0 0 16,0-22-16,0 22 0,22-21 0,-22 21 15,0-21-15,21 21 0,-21-21 16,1 21-16,-1 0 0,0-21 16,0 21-16,-21-21 0,21 21 0,0-22 15</inkml:trace>
  <inkml:trace contextRef="#ctx0" brushRef="#br0" timeOffset="1868.14">2582 445 0,'0'0'0,"0"-106"15,0 85-15,0-1 16,0-20-16,0 21 0,0 0 15,0 0-15,0 42 16,0 0 0,0 0-16,0 21 0,0 1 15,0-1-15,0 22 0,0-22 0,0 21 16,0 1-16,0-1 0,0 1 16,0-1-16,0 1 0,0-1 15,0-20-15,0 20 0,0-20 16,-21-1-16,21-21 0,0 21 0,0-20 15,0-1-15,-21 0 0,21 0 16,0-42 15,0 0-31,0 0 0,0-1 16,0 1-16,0-21 0,0 21 0,0-22 16,21 1-16,0 0 0,0-1 15,1 1-15,-1 21 0,21-21 16,0 20-16,1 1 0,-1 0 15,0 0-15,1 21 0,-1 0 0,0 0 16,1 0-16,-1 21 0,0 0 16,-20 0-16,-1 22 0,0-22 15,-21 0-15,0 21 0,0 1 0,0-22 16,0 21-16,-21-21 0,0 22 16,-1-22-16,-20 0 0,21 21 0,-21-20 15,20-1-15,-20 0 0,21 0 16,-21-21-16,20 21 0,-20-21 0,21 0 15,0 0-15,0 0 0,-1 0 16,1 0-16,21-21 47,0 0-47,21 21 0</inkml:trace>
  <inkml:trace contextRef="#ctx0" brushRef="#br0" timeOffset="2380.36">3619 910 0,'0'0'0,"43"-21"0,-1 0 0,-21-21 16,0 20-16,1 1 0,-1 0 16,0 0-16,-21 0 0,0 0 15,0-1-15,0 1 0,-21 21 16,0 0-16,-1 0 15,1 0-15,-21 0 0,21 21 0,-22 1 16,22-1-16,0 0 0,0 0 16,0 0-16,0 0 0,-1 1 15,22-1-15,-21 0 0,21 0 0,0 0 16,0 0-16,21 1 16,1-1-16,-1-21 0,0 21 0,0 0 15,21-21-15,-20 21 0,20-21 16,-21 21-16,0 1 0,22-22 15,-22 21-15,0 0 0,-21 0 16,0 0-16,21 0 0,-21 1 16,0-1-16,-21 0 0,0 0 15,0 0-15,-22 0 0,22-21 0,-21 22 16,-1-1-16,1-21 0,0 0 16,-1 0-16,1 0 0,0 0 0,-1 0 15,1 0-15,0 0 16,21 0-16,-1 0 0,-20 0 0,21 0 0,0 0 15,21-21 1,0-1 0,21 22-1,0-21-15,21 21 0,-20-21 16,-1 0-16,21 21 0,0-21 16,1 0-16,-1-1 0</inkml:trace>
  <inkml:trace contextRef="#ctx0" brushRef="#br0" timeOffset="2705.91">4212 508 0,'0'-21'15,"0"42"-15,0-84 0,0 41 16,0 1-16,0 0 0,0 0 16,-21 21-1,21 21-15,0 0 16,0 0-16,0 1 0,0 20 15,0 0-15,0 1 0,0-1 0,0 0 16,-21 1-16,21 20 0,-21-21 16,-1 22-16,22-22 0,0 1 0,-21 20 15,21-21-15,-21 1 0,21-22 16,0 21-16,0-21 0,0 22 0,0-22 16,0 0-16,0 0 15,0 0-15,21-21 31,0-21-15,-21 0-16,22 0 0,-22 0 16,0 0-16</inkml:trace>
  <inkml:trace contextRef="#ctx0" brushRef="#br0" timeOffset="2924.39">3979 953 0,'0'0'0,"-21"0"0,0 0 15,0 0-15,42 0 32,0-22-17,0 1-15,22 21 0,-22-21 0,0 21 16,21-21-16,-21 21 0,22-21 16,-22 21-16,42-21 0,-41 21 15,-1-22-15,0 22 0,0 0 16,0 0-16,0 0 0,1 0 0</inkml:trace>
  <inkml:trace contextRef="#ctx0" brushRef="#br0" timeOffset="3407.83">4572 1016 0,'-64'0'0,"43"0"15,21-21-15,-21 0 16,21 0-16,0-1 0,0 1 16,0 0-16,21 0 15,0 21-15,1 0 16,20 0-16,-21 0 0,21 0 0,-20 0 16,20 0-16,-21 0 0,21 21 15,-20 0-15,-1 0 0,0 22 0,0-22 16,0 21-16,0-21 0,-21 22 15,0-22-15,0 21 0,0-21 16,0 22-16,0-22 0,-21 0 0,0 0 16,21 0-16,0 1 0,-21-1 15,0 0-15,21-42 32,0 0-32,0-1 0,0 1 15,0 0-15,21-21 16,0 21-16,-21-22 0,21 1 0,0-22 15,-21 22-15,0 21 0,22-21 16,-1 20-16,-21-20 0,21 21 0,-21 0 16,21 0-1,0 21-15,0 0 16,1 0-16,-1 0 16,0 21-16,0 0 15,0 0-15,-21 0 0,21 0 16,1 1-16</inkml:trace>
  <inkml:trace contextRef="#ctx0" brushRef="#br0" timeOffset="3975.8">5588 1164 0,'21'-21'0,"-21"-42"16,21 41-16,-21 1 0,21 0 15,-21 0-15,0-21 0,0 20 0,0 1 16,0-21-16,0 21 0,0 0 16,-21-1-16,0 1 0,0 0 0,0 21 15,0 0-15,-1 0 16,1 0-16,0 21 0,0 0 16,0 1-16,-22 20 0,22 0 15,0-21-15,0 22 0,21-1 16,-21 0-16,0 1 0,21-1 15,-22-21-15,22 22 0,0-22 0,0 0 16,0 0-16,0 0 0,22 0 16,-1 1-16,0-22 0,0 0 0,0 0 15,22 0-15,-22 0 0,42 0 16,-20-22 0,-1 22-16,-21-21 0,0 0 0,0-21 0,1 21 15,-1-1-15,0-20 0,-21 21 16,0-21-16,21 20 0,-21-20 15,0 21-15,0-21 0,0 20 0,0-20 16,0 63 15,0 0-31,0 1 0,0-1 16,0 21-16,0-21 0,0 0 16,0 22-16,0-1 0,0-21 15,21 0-15,0 1 0,-21-1 16,22 0-16,-1 0 0,0-21 15,0 0-15,0 0 16,0 0-16,1 0 16,-1 0-16,0-21 0,0 21 0,21-21 15,-20 0-15,-1-1 0</inkml:trace>
  <inkml:trace contextRef="#ctx0" brushRef="#br0" timeOffset="4564.71">6350 762 0,'0'-21'15,"0"42"-15,0-63 0,0 21 0,0-1 16,0 1-16,-21 21 16,0 0-16,21 21 15,-22-21-15,1 22 0,21-1 16,-21 21-16,21-21 0,-21 22 16,0-1-16,21-21 0,-21 21 0,21 1 15,-22-1-15,22 0 0,-21 1 16,21-22-16,0 21 0,0-21 15,0 22-15,0-22 0,0 0 16,0 0-16,0 0 0,43-21 16,20 0-16,-42 0 15,0 0-15,22 0 0,-22 0 16,21-21-16,-21 21 0,22-21 0,-22 0 16,0 0-16,21-22 0,-20 22 15,-1-21-15,0 0 0,0-1 0,0 1 16,-21 0-16,21-22 0,1 22 15,-22-22-15,0 22 0,0-22 0,21-20 16,-21 41 0,0 1-16,0 21 0,0-21 0,0 20 15,0 1-15,-21 42 16,21 1 0,-22-1-16,22 0 0,0 21 0,0 1 15,-21-1-15,0 0 16,21 1-16,-21 20 0,21-21 0,0 1 0,0-1 15,-21 43 1,21-43-16,0 22 0,0-22 16,0-21-16,0 21 0,0-20 0,21-1 15,-21 0-15,21-21 0,0 21 16,-21 0-16,21-21 0,1 0 16,-1 0-16,0 0 0,0 0 15,0 0-15,0 0 0,1 0 0,-1-21 16,0 0-16,0 0 0,0 0 15,0-1-15,1 1 0,20-42 16,-42 20-16</inkml:trace>
  <inkml:trace contextRef="#ctx0" brushRef="#br0" timeOffset="4833.25">6667 868 0,'22'0'31,"-1"0"-31,21 0 0,-21-21 0,22 21 16,-1-21-16,0 21 0,1-22 15,-22 22-15,21-21 0,22 0 16,-1 0 0,-21 21-16,-20-21 0,20 21 15,-21-21-15,0 21 16,-21-22-16,0 1 47,-21 21-47</inkml:trace>
  <inkml:trace contextRef="#ctx0" brushRef="#br0" timeOffset="7220.77">7937 1185 0,'22'22'46,"-1"-22"-30,0 21-16,0 0 16,0-21-16,-21 21 15,21-21-15,-21-21 32,22 0-17,-1 0-15,-21-22 16,21 22-16,-21-21 0,0 21 15,21-22-15,0 1 0,0-22 16,-21 22-16,22 0 0,-1-1 0,0 1 16,0 0-16,0 21 0,-21-1 15,21 1-15,1 0 0,-1 21 0,0 0 16,0 21 0,-21 0-16,21 1 0,-21-1 0,0 0 15,0 0-15,0 0 0,0 0 16,0 1-16,0-1 0,21-21 0,-21 21 15,0-42 32,0 0-47,0-1 0,0 1 16,0 0-16,0 0 0,0 0 16,0 0-16,0-1 0,-42 1 15,21 0 1,0 21-16,0 0 0,21 21 15,-22-21-15,1 21 0,21 22 16,0-22-16,-21 21 0,0-21 0,21 22 16,-21-1-16,21 22 0,0-22 15,0 0-15,0 1 0,0-1 0,0 21 16,0 43-16,0-85 16,21 1-16,0-1 15,0 0-15,0 0 0,1-21 0,20 0 0,-21 0 16,21 0-16,1 0 15,-1 0-15,64-63 16,-21 20-16,-43 1 16,-21 0-16,64-43 0,-64 21 15,0 22-15,0-21 0,0-1 16,1 1-16,-22-1 0,0 1 0,0-1 16,0 22-16,0-22 0,0 22 15,0 0-15,0-1 0,0-20 16,-22 42-16,1 21 15,21 21-15,0 0 16,-21 0-16,21 21 0,-21 1 0,21 20 16,0-20-16,0 20 15,0-21-15,0 22 0,0-1 0,-21-20 16,21 20-16,0-20 0,0 20 16,0-21-16,0 1 0,21-1 0,0 0 15,0-20-15,-21 20 0,21-21 16,1 0-16,20 0 0,-21 1 0,0-1 15,22 0-15,-1 0 16,-21-21-16,0 0 0,22 0 0,-22 0 16,0 0-16,21 0 0,-21 0 15,22 0-15,-22-21 0,21 0 16,-21 0-16,22-22 0,-22 22 0,21-21 16,-21-1-16,1 1 0,-1 0 15,0-22-15,-21 22 0,0 0 0,0-1 16,0 1-16,0 0 0,0-1 15,0 22-15,-21 0 0,0 0 0,-1 21 16,1 0-16,0 0 0,0 0 16,0 0-16,0 0 0,-1 21 0,1 0 15,0 21-15,0-20 0,0 20 0,0 0 16,-1 1-16,1-1 0,21 0 16,0 1-16,-21-1 0,21 0 15,-21-21-15,21 22 0,0-22 16,0 21-16,0-21 0,0 1 0,0-1 15,21 0-15,0-21 16,0 0-16,1 0 0,-1 0 16,0 0-16,0 0 0,0 0 15,0-21-15,22 0 0,-22-1 16,0 1-16,0-21 0,0 21 16,-21 0-16,22-22 0,-22 1 0,21 0 15,-21-1-15,0 1 0,0 21 0,0-22 16,0 1-16,0 21 0,0 0 15,0 0-15,0 42 32,0 0-32,0 21 0,0-21 15,0 1-15,0 20 0,0-21 16,0 21-16,0-20 0,0 20 0,0-21 16,0 21-16,0-20 0,0-1 0,21 0 15,-21 21-15,0-21 0,21 1 16,0-1-16,-21 0 0,21-21 15,1 0-15,-1 0 0,21 0 16,-21 0-16,22 0 0,-1 0 0,-21-21 16,21 0-16,1-1 0,-1 1 0,0 0 15,1 0-15,-1-21 0,0 20 16,-20-20-16,20 0 0,-21-1 16,0 1-16,0 0 0,1-1 15,-1 1-15,-21 0 0,0 21 0,0-1 16,0 1-16,0 0 0,-21 21 15,-1 21 1,1 0-16,0 22 0,21-22 16,-21 21-16,21 1 0,-21-22 0,21 21 15,0 0-15,0-20 0,0 20 16,0-21-16,21 0 0,0 0 0,0 22 16,0-22-16,1 0 0,-1 0 15,0-21 1,-21 21-16,-21-21 47,0 0-47,-1 0 0,1-21 15,0 0-15,0 21 0,0-21 16,0 21-16,-1 0 16,1 0-1,21 21 1,0 0-16,0 0 0,0 1 15,0-1-15,21 0 16,1-21-16,-1 0 0,0 21 16,0-21-16,0 0 15,0 0-15,1 0 0,20 0 0,-21 0 16,21 0-16,-20 0 0,20-21 0,0 21 16,1-21-16,-1 0 0,0-1 15,1 1-15,-1-21 0,0 21 0,1-22 16,-1 22-16,0-21 0,-21 0 15,1-1-15,20 1 0,-21-22 0,-21 22 16,0 21-16,0-21 0,0 20 16,0 1-16,0 0 0,-21 21 15,0 0-15,0 0 0,-1 21 16,1 0-16,0 22 16,0-22-16,21 21 0,0 1 0,-21-22 15,21 21-15,0-21 0,0 22 16,0-22-16,0 21 0,0-21 0,0 0 15,21 1-15,0-1 0,0 0 16,0 0-16,1-21 0,-1 21 16,-21 0-16,21-21 0,0 22 0,0-22 15,-21 21-15,0 0 16,-21-21 0,0 0-1,0 0-15,0 0 16,-1 0-16,1 0 0,0 0 0,0 0 15,0 0 1,0-21 0,21 0-16,0-1 15,-22 22-15</inkml:trace>
  <inkml:trace contextRef="#ctx0" brushRef="#br0" timeOffset="8147.42">2095 1905 0,'0'0'0,"-127"0"15,85 0-15,0-21 0,-1 21 16,1 0-16,21 0 0,-21 0 0,20 0 15,-20 0-15,21 0 16,0 0-16,0 0 0,-1 0 0,1 0 16,64 0-1,-22 0 1,21 0-16,0 0 0,22 0 16,-1 0-16,1 0 0,-1 0 0,43 0 15,-21 0-15,21 0 0,21 0 16,0 0-16,0 0 0,21 0 15,-21 0-15,21-21 0,0 21 0,0 0 16,22 0-16,-22 0 0,0 0 16,21-21-16,-20 21 0,20 0 0,-21-22 15,0 22-15,0-21 0,-21 21 16,0-21-16,0 21 0,-21 0 16,0-21-16,-21 21 0,-22 0 0,1 0 15,-1 0-15,-20-21 0,-22 21 16,0 0-16,0 0 0,0 0 0,-21-21 62,0-1-30,0 1-32,0 0 15</inkml:trace>
  <inkml:trace contextRef="#ctx0" brushRef="#br0" timeOffset="9044.39">8467 1672 0,'-22'0'0,"1"0"16,0 0-16,0 0 0,0 0 15,-22 21-15,22-21 0,0 0 16,0 0-16,-21 0 0,20 22 0,1-22 16,-21 0-16,21 0 15,-22 0-15,22 0 0,0 21 0,-21-21 16,21 0-16,-1 0 0,1 0 15,0 0-15,0 0 0,0 0 16,0 0 0,21 21-1,21-21 1,21 0-16,0 0 16,1 0-16,20 0 0,1 0 0,20 0 15,1 0-15,0 0 0,21 0 16,21 0-16,0 0 0,0 0 0,0 0 15,0 0-15,21 0 16,-21 0-16,21 0 0,0 0 0,0 0 16,0 0-16,-21 0 0,22 0 0,-22 0 15,0 0-15,0 0 0,0 0 16,0 0-16,-22 0 0,1 0 0,0 0 16,-21 0-16,-22-21 0,22 21 15,-43 0-15,22 0 0,-43 0 0,21 0 16,-21 0-16,1 0 0,-1-21 15,-42 21 79,-1 0-78,1 0-16,0 0 15</inkml:trace>
  <inkml:trace contextRef="#ctx0" brushRef="#br0" timeOffset="12487.78">1143 3217 0,'0'22'0,"21"-22"32,0-22-32,-21 1 15,21 0-15,1 21 16,-22-21-16,0 0 0,0 0 0,0-1 16,21 1-16,-21 0 0,0 0 15,0 0-15,0 0 0,0-1 16,-21 1-16,-1-21 0,1 21 0,0 0 15,0-1-15,0 1 16,0 0-16,-22 21 0,22 0 0,0 0 16,0 0-16,0 0 0,-22 0 0,22 21 15,0 0-15,0 22 16,-22-22-16,22 21 0,0 1 0,0-1 16,0 0-16,0 22 0,21-22 15,0 22-15,0-1 0,0-21 16,0 1-16,0 20 0,0-20 0,0-22 15,0 21-15,21-21 0,-21 0 16,21 1-16,0-1 0,0 0 0,0-21 16,1 0-16,-1 0 15,0 0-15,21 0 0,-21 0 0,1-21 0,-1 0 16,0 21-16,0-43 0,21 22 16,-20 0-16,-1-21 15,0 20-15,21-20 0,-21 0 0,1-1 16,-22 1-16,21 0 0,-21-1 15,21 22-15,-21-21 0,0 0 0,0 20 16,0 1-16,0 0 0,0 0 16,0 0-16,0 42 15,0 0 1,0 0-16,0 22 0,0-1 16,0 0-16,0 1 0,0-1 0,21 0 15,0 1-15,-21-22 16,21 21-16,1-21 0,-1 22 0,0-22 15,0 0-15,0 0 0,0-21 16,1 0-16,20 0 0,-21 0 16,0 0-16,22 0 0,-22 0 0,0-21 15,0 0-15,21 0 0,-20-1 16,-1-20-16,0 21 0,0-21 0,0 20 16,-21-20-16,0 0 0,0-1 15,21 22-15,-21-21 0,0 21 0,0 0 16,0-1-16,0 1 0,0 42 31,0 1-15,0-1-16,0 0 0,0 21 15,-21 1-15,21-1 0,0-21 0,0 21 16,0 1-16,0-1 0,0-21 16,0 0-16,0 22 0,-21-22 0,21 0 15,0 0-15,0 0 16,0-42 15,0 0-31,0 0 0,0 0 16,21 0-16,-21-22 0,0 22 15,0-21-15,21 21 0,1-22 16,-22 1-16,21 0 0,-21-1 16,21 22-16,0 0 0,-21-21 0,21 42 15,-21-22-15,21 22 0,1 0 16,-1 0-16,-21 22 15,21-1-15,0 0 0,-21 0 16,21 0-16,-21 22 0,21-22 16,-21 21-16,0-21 0,0 22 0,22-1 15,-22-21-15,21 21 0,-21-20 16,0-1-16,0 0 0,21 0 0,0 0 16,0 0-16,-21 1 0,21-22 15,1 0-15,-1 0 0,0 0 16,21 0-16,-21 0 0,1-22 15,20 22-15,-21-21 0,0 0 0,22 0 16,-22-21-16,0 20 0,21 1 16,-21-21-16,1 0 0,-22 20 0,21-20 15,-21 0-15,21 21 0,-21-22 16,0 22-16,0 0 0,0 0 0,0 0 16,0 42 15,21 21-31,-21-21 15,0 0-15,0 22 0,0-22 16,0 21-16,0 1 0,0-22 16,0 21-16,0-21 0,0 22 0,21-22 15,-21 0-15,21 21 0,1-21 16,-1-21-16,0 22 0,0-22 0,21 0 16,-20 0-16,20 0 0,-21 0 15,21 0-15,-20-22 0,20 1 0,-21 0 16,21 0-16,-20 0 0,20-22 0,-21 1 15,0 21-15,0-21 0,-21-1 16,0 1-16,22 21 0,-22-22 0,0 22 16,21 0-16,-21 0 0,0 0 15,0 0-15,0-1 0,0 44 32,0-1-17,0 0-15,0 21 16,0-21-16,0 22 0,0-22 0,0 21 15,0 1-15,0-1 0,0 0 16,0 1-16,0 20 0,0-21 0,0 1 16,0 20-16,0 1 0,0-1 15,0 1-15,0-1 0,0 22 0,0-22 16,0 22-16,0 0 0,0-1 0,0 1 16,21 0-16,-21-1 15,0 1-15,21 21 0,-21-21 0,0-1 16,0 22-16,21-21 0,-21-22 0,21 22 15,-21-22-15,0 22 0,22-21 16,-22-22-16,0 21 0,0-20 0,0-1 16,0-21-16,0 0 0,0 1 15,0-1-15,0 0 0,-22-21 0,1 0 16,0 0-16,0-21 0,0 0 16,-22-22-16,22 1 0,-21 0 15,21-1-15,-22-20 0,1-1 0,0 1 16,-22-1-16,22-20 0,0-1 0,-1-21 15,22 21-15,-21-20 16,21 20-16,-1 0 0,22 1 0,0-1 16,0 0-16,0 22 0,0-22 15,43 22-15,-22-1 0,0 1 0,0-1 16,0 1-16,22 20 0,-22 1 16,21 0-16,-21-1 0,22 1 0,-22 21 15,21 0-15,-21-1 0,1 1 16,-1 0-16,0 21 0,0 0 0,-21-21 15,21 21-15,0 0 16,-21 21 15,-21-21-15</inkml:trace>
  <inkml:trace contextRef="#ctx0" brushRef="#br0" timeOffset="14675.66">4614 3683 0,'0'0'0,"-21"0"0,0 21 15,21-42 17,0 0-32,0 0 15,0 0-15,0-1 0,0 1 0,0-21 16,0 21-16,0-22 0,0 1 15,0 0-15,0-22 0,0 22 16,21-22-16,0 22 0,0 0 16,1-1-16,-1 1 0,0 21 0,0-21 15,0 20-15,22 22 0,-22-21 0,0 21 16,0 0-16,21 0 0,-20 21 16,-1 1-16,0-22 0,0 21 0,0 21 15,0-21-15,-21 0 0,0 1 16,0-1-16,0 0 0,0 0 0,0 0 15,0 0-15,0 1 16,0-44 15,0 1-15,0 0-16,0 0 0,-21 0 16,21 0-16,0-1 0,-21 1 15,0-21-15,0 21 0,0 0 0,21-1 16,-22 1-16,1 21 0,0-21 15,0 21-15,0 0 0,0 0 0,-1 0 16,1 21-16,21 0 0,-21 1 16,0-1-16,0 21 0,21 0 0,-21 1 15,21-1-15,0 22 0,0-22 16,0 21-16,0-20 0,0 20 0,0 1 16,0-22-16,0 0 0,21 1 0,0-1 15,0-21-15,0 0 0,0 22 16,22-43-16,-22 21 0,21 0 15,1-21-15,-1 0 0,-21 0 0,21 0 16,1-21-16,-1 0 0,-21 0 16,22-1-16,-1 1 0,0 0 0,-21-21 15,22-1-15,-1 1 0,-21 0 16,22-1-16,-22-20 0,21 21 0,-21-22 16,0 22-16,1-22 0,-1 22 15,-21-22-15,0 22 0,0 0 0,0-1 16,21 1-16,-21 21 0,0 0 0,0 0 15,0-1-15,0 44 16,0-1-16,0 0 16,-21 21-16,0-21 15,21 22-15,0 20 0,-22-20 0,22-1 16,-21 21-16,21 1 0,-21-22 16,21 22-16,0-22 0,0 0 0,0 1 15,0-1-15,0 0 0,0-20 0,21 20 16,0-21-16,1 0 0,-1 0 15,21-21-15,-21 22 0,22-22 0,-22 0 16,63 0-16,-41 0 0,-1-22 16,0 22-16,1-21 0,-1 0 15,0 0-15,1 0 0,-1-22 16,-21 22-16,22 0 0,-22-21 16,0-1-16,0 22 0,0-21 0,-21 0 15,0 20-15,0-20 0,0 0 16,0 21-16,-21-22 0,21 22 0,-21 0 15,0 21-15,0-21 0,-1 21 0,-20 0 16,21 0-16,0 0 0,0 21 16,-22 0-16,22 0 0,0 0 0,0 22 15,0-22-15,-1 21 0,1 1 16,21-22-16,0 21 0,0 0 0,0 1 16,0-22-16,0 21 0,0-21 15,0 1-15,21-1 0,1 0 16,-22 0-16,21-21 0,0 0 0,0 0 15,0 0-15,0 0 0,1 0 16,-1 0-16,0-21 0,0 21 0,0-21 16,0 0-16,1-1 0,-1 1 0,0-21 15,-21 21-15,21-22 0,-21 22 16,21-21-16,-21 0 0,0-1 0,0 1 16,0 0-16,0-1 0,0 1 15,0 21-15,0 0 0,0-1 0,0 1 16,0 0-16,0 42 15,-21 0 1,21 1-16,0 20 0,-21-21 0,21 21 16,0 1-16,0-1 0,0 0 15,0 22-15,0-22 0,0-21 0,0 22 16,0-1-16,0-21 0,0 0 16,0 1-16,0-1 0,21 0 0,0-21 15,0 0-15,1 0 0,-1 0 0,21 0 16,-21 0-16,22-21 0,-1 0 15,0-1-15,1 1 0,-1 0 0,-21 0 16,21-21-16,1-1 0,-1 1 16,0 21-16,-20-22 0,20 1 0,-21 0 15,0-1-15,0 1 0,1 0 16,-22-1-16,0 22 0,0 0 16,0 0-16,0 0 0,-22 21 15,1 0 1,0 21-16,0 0 0,21 21 0,-21-20 15,21 20-15,-21 0 0,21 1 0,0-1 16,0 0-16,0-21 0,0 22 16,0-22-16,0 21 0,21-21 0,-21 1 15,21-1-15,0 0 0,-21 0 16,21-21-16,0 21 0,1-21 16,-22 21-16,21-21 15,-21-21 16,0 0-31,0 0 0,-21 0 0,-1 21 16,1-43-16,21 22 0,-21 0 16,0 0-16,0 0 0,0 0 0,-1 21 15,1 0 1,0 21 0,21 0-16,0 21 0,0-21 0,0 1 15,0-1-15,21 0 0,0 0 16,1 0-16,-1 0 0,0 1 0,0-1 15,0-21-15,0 21 16,1-21-16,20 0 0,-21 0 0,21 0 16,1 0-16,-1 0 0,-21 0 0,22-21 15,-1 0-15,-21 21 0,21-22 16,1 1-16,-1-21 0,-21 21 0,22 0 16,-22-22-16,21 1 0,-21 0 0,0 20 15,1-20-15,-1 0 0,0-1 16,0 1-16,-21 0 0,0 21 0,0-22 15,0 22-15,0 0 0,0 0 16,0 0-16,-21 21 0,0 0 16,0 21-16,-1 0 0,-20 0 15,21 0-15,21 22 16,0-22-16,0 21 0,0 0 0,0-20 16,0 20-16,0-21 0,0 21 15,21-20-15,0-1 0,0 21 0,1-21 16,-1-21-16,0 21 0,-21 1 0,0-1 15,21-21-15,-21 21 0,21 0 16,-21 0-16,-21 0 16,0-21-16,0 0 15,0 0-15,-22 22 0,22-22 16,0 0-16,0 0 0,0 0 0,-1 0 16,1 0-16,0 0 0,0 0 31,0 0-31,21-22 15,0 1-15</inkml:trace>
  <inkml:trace contextRef="#ctx0" brushRef="#br0" timeOffset="16316.15">8953 3048 0,'0'0'0,"22"-21"0,-1 0 0,0-22 15,0 43-15,-21-21 16,0 0-16,0 42 31,0 0-31,0 1 0,0 20 16,0-21-16,-21 21 0,0 1 0,0-1 15,21 0-15,-22 1 0,1-1 16,0 0-16,21-20 0,0 20 0,-21-21 16,0 0-16,21 22 0,0-22 15,0 0-15,0-42 47,21 0-47,0-1 0,0 1 0,0-21 16,1 21-16,-1-22 0,0 1 15,0 0-15,0-1 0,0 22 0,1-21 16,-1 21-16,-21 0 0,21-1 0,0 22 16,0 0-16,-21 22 15,21-1-15,1 0 0,-22 0 16,0 21-16,0-20 0,0 20 15,21-21-15,-21 21 0,0 1 0,21-22 16,-21 21-16,0-21 0,0 1 16,21-1-16,0 0 0,-21 0 15,21-21-15,1 0 0,-1 21 0,0-21 16,0 0-16,0 0 0,0-21 16,22 0-16,-22 0 0,0 0 15,0-1-15,22 1 0,-22 0 0,0-21 16,0-1-16,0 1 0,0 21 15,1-21-15,-1-1 0,-21 1 0,21 0 16,-21-1-16,0 1 0,0 21 0,0 0 16,0-1-16,0 1 0,0 0 15,-21 21-15,0 0 16,21 21-16,-22-21 0,22 21 16,-21 22-16,21-22 0,0 21 15,0-21-15,0 22 0,0-1 0,0 0 16,0 1-16,0-22 0,0 21 15,0 1-15,0-22 0,0 21 0,0-21 16,0 0-16,0 1 0,21-1 0,22 0 16,-22-21-16,0 0 15,21 0-15,-20 0 0,-1 0 0,21-21 16,-21 21-16,22-21 0,-22-1 0,21-20 16,0 21-16,-20-21 15,20 20-15,0-41 0,1 21 0,-22-1 16,21 1-16,-21-22 0,0 1 0,1 21 15,-22-22-15,0 1 0,0-1 16,0 22-16,0-22 0,0 22 0,0 0 16,0 20-16,-22 1 0,1 0 15,0 21-15,0 21 0,0 0 16,0 1-16,-1 20 0,22 0 16,0 1-16,-21-1 0,21 0 0,-21 22 15,21-22-15,0 22 0,0-22 0,0 21 16,0-20-16,0-1 0,0 0 15,0 1-15,0-1 0,0 0 16,0 1-16,0-22 0,0 21 0,0-21 16,0 1-16,0-1 0,0 0 15,21-21 1,0 0 0,1-21-16,-1 0 15,-21-1-15,21 1 0,0-21 0,0 21 16,-21-22-16,21 22 0,1-21 15,-22 21-15,21-22 0,0 22 0,-21 0 16,21 21-16,0 0 16,-21 21-1,21 0-15,-21 1 16,0-1-16,22 0 0,-22 0 16,0 0-16,21 0 0,-21 1 0,0 20 15,21-42-15,0 21 0,-21 0 0,21 0 16,0-21-16,1 0 0,-1 22 15,0-22-15,0 0 0,0 0 0,0 0 16,1 0-16,-1 0 0,0-22 0,0 1 16,0 0-16,22 21 0,-22-21 15,0 0-15,0-22 0,-21 22 0,21 0 16,0-21-16,-21 21 0,22-22 16,-22 22-16,0-21 0,0 21 0,0-1 15,0 1-15,21 0 0,-21 42 31,0 0-31,0 1 16,0-1-16,0 21 0,0-21 0,0 22 16,0-22-16,0 21 0,0-21 15,0 0-15,0 1 0,0-1 0,0 0 16,0 0-16,0 0 0,21-21 16,-21 21-16,21-21 15,0 0-15,0 0 0,1-21 16,-1 0-16,-21 0 0,21 0 15,0 0-15,-21-1 0,0-20 16,21 21-16</inkml:trace>
  <inkml:trace contextRef="#ctx0" brushRef="#br0" timeOffset="16654.96">11112 2731 0,'0'0'0,"-21"21"0,0-21 0,0 21 15,21 0-15,-21 0 0,21 0 0,0 1 16,-21-1-16,21 0 0,21-21 16,0 0-1,0 0-15,0 0 0,0 0 16,1 0-16,-1-21 0,0 0 16,-21-1-16,21 1 15,-21 0-15,0 0 0,0-21 16,0 20-16,0 1 0,-21 0 15,21 0-15,-21 21 16,0 0-16,-1 0 0,1 21 0,0 0 16,0 0-16,0 1 15,0 20-15,21-21 0,0 0 0,-22 0 16,22 1-16,-21 20 0,21-21 16,0 0-16,0 0 15,0 1-15,21-22 0,1 21 0</inkml:trace>
  <inkml:trace contextRef="#ctx0" brushRef="#br0" timeOffset="17489.16">11620 2900 0,'0'0'0,"0"-21"0,-21 21 31,0 0-31,0 0 16,0 0-16,0 21 0,-1 0 15,22 0-15,-21 0 0,0 1 16,0 20-16,21-21 0,0 21 0,-21 1 16,21-22-16,0 21 0,-21 1 0,21-1 15,0 0-15,0 1 0,0-1 16,21-21-16,-21 21 0,21-20 0,0-1 15,0 0-15,0 0 0,1-21 0,20 0 16,-21 0-16,21 0 0,-20 0 16,20 0-16,0-21 0,1 21 15,-22-21-15,21 0 0,0-1 0,1 1 16,-22-21-16,21 0 0,1-1 16,-22 1-16,0 0 0,21-1 0,-21-20 15,1 20-15,-1-20 0,0 21 16,-21-22-16,0 1 0,21-1 0,-21 22 15,0-1-15,0-20 0,0 42 0,0-22 16,0 22-16,0 0 0,-21 42 31,0 0-31,21 1 0,0 20 16,-21 0-16,21 1 0,0-1 0,-22 0 16,22 1-16,0-1 0,-21 0 0,21 1 15,0-1-15,0-21 16,0 21-16,-21 1 0,21-1 0,-21-21 15,21 22-15,0-22 0,0 21 0,-21-21 16,21 0-16,-21 1 0,21-1 16,0-42 31,0-1-47,0 1 0,21 0 0,0-21 15,21-1-15,-21 22 0,22-21 16,-22 21-16,21-22 0,1 22 0,-1-21 15,-21 21-15,21 0 0,1 21 0,-22 0 16,21 0-16,-21 0 16,1 0-16,-1 21 0,-21 0 15,0 0-15,0 0 0,0 22 0,0-22 16,0 0-16,0 21 0,0-21 16,0 22-16,0-22 0,0 0 0,0 21 15,-21-20-15,21-1 0,-22 0 16,22 0-16,0 0 0,0 0 15,-21-21-15,21 22 0,-21-44 47,21 1-47,0 0 0,0 0 16,0 0-16</inkml:trace>
  <inkml:trace contextRef="#ctx0" brushRef="#br0" timeOffset="17987.88">13716 2963 0,'0'0'0,"21"-21"0,0 0 0,-21 0 0,21 0 16,1 0-16,-22-1 0,0 1 15,21 0-15,-21 42 32,0 0-17,0 1-15,0-1 0,-21 0 16,21 21-16,0-21 0,-22 1 0,1 20 16,21-21-16,-21 21 0,21-20 15,0 20-15,-21-21 0,21 0 0,-21 0 16,21 22-16,-21-43 0,21 21 0,0 0 15,0 0 1,0-42 15,21 0-31,0 21 0,0-42 0,0 20 16,0 1-16</inkml:trace>
  <inkml:trace contextRef="#ctx0" brushRef="#br0" timeOffset="18428.14">14499 2794 0,'0'0'0,"21"-21"0,0 0 16,-21 0-16,-21 21 31,0 0-31,0 21 0,-21 0 16,20 0-16,-20 0 0,0 0 0,-1 1 15,1-1-15,21 0 0,-21 0 16,20 0-16,1 0 0,21 1 15,0-1-15,0 0 16,21-21 0,1 0-16,20 0 0,-21 0 0,21 0 15,-20 0-15,20 0 0,0 21 0,-21-21 16,22 0-16,-22 21 0,0-21 16,21 21-16,-20 1 0,-22-1 15,21-21-15,-21 21 0,0 0 0,0 0 16,0 0-16,-21 1 0,-1-22 15,-20 21-15,21 0 0,0 0 0,-22-21 16,1 21-16,21-21 0,-21 0 16,20 21-16,-20-21 0,21 0 15,0 0-15,0 0 0,-1 0 0,1 0 16,0 0-16,0-21 16,21 0-1,0 0-15,0 0 16,-21 0-16,21-1 0,0 1 15,0-21-15</inkml:trace>
  <inkml:trace contextRef="#ctx0" brushRef="#br0" timeOffset="18641">14012 2455 0,'-42'0'16,"42"-21"-16,21 42 63,0-21-63,0 22 0,-21-1 15</inkml:trace>
  <inkml:trace contextRef="#ctx0" brushRef="#br0" timeOffset="19447.55">16044 3133 0,'0'0'0,"21"0"31,1-21-31,-1-1 15,0 22-15,0-21 0,0 0 0,0 21 16,1-21-16,-1 0 0,0 0 0,-21-1 16,0 1-16,0-21 0,0 21 15,0 0-15,0-1 0,0 1 0,-21 0 16,0 0-16,-22 0 16,22 0-16,-21 21 0,-1 0 0,1 0 15,21 0-15,-21 0 0,-1 21 16,1 0-16,0 21 0,-1-21 0,1 22 15,21-1-15,-22 0 0,22 1 0,0-1 16,21 0-16,0 1 0,0-1 16,0 0-16,0-20 0,0 20 0,0-21 15,0 0-15,0 0 0,21 1 16,0-22-16,1 0 0,-1 0 0,0 0 16,21 0-16,-21 0 0,22-22 15,-1 1-15,-21 0 0,22-21 16,-1 21-16,0-22 0,1 1 0,-1 0 15,0-1-15,1-20 0,-1 20 16,0-20-16,1-1 0,-22 1 0,21-22 16,-21 22-16,0-22 0,1 22 0,-1-1 15,-21 1-15,0 20 0,0-20 16,0 20-16,0 1 0,0 0 0,0 21 16,-21-1-16,21 1 0,0 0 15,-22 21-15,1 21 0,0 0 16,0 22-16,21-1 0,-21 22 15,0-1-15,-1 22 0,1-22 16,21 22-16,-21 0 0,21-1 0,-21-20 16,21-1-16,0 1 0,0-1 15,0 1-15,0-22 0,0 0 0,0 1 16,21-1-16,0-21 0,0 0 16,1 1-16,-22-1 0,21 0 0,0-21 15,0 0-15,0 0 0,0 0 16,1 0-16,-1-21 0,0 21 15,0-21-15,0-1 0,0 1 0,1-21 16,-1 21-16,-21 0 0</inkml:trace>
  <inkml:trace contextRef="#ctx0" brushRef="#br0" timeOffset="19859.32">16743 2858 0,'0'42'16,"0"-21"-16,0 0 15,21-21-15,0 0 16,0 0-16,0 0 16,1 0-16,-1 0 0,0 0 15,0-21-15,0 0 0,0 21 0,1-21 16,-1 0-16,0-1 0,-21 1 16,21 21-16,-21-21 0,21 0 0,-21 0 15,0 0-15,0-1 0,-21 1 16,0 21-16,0 0 15,0 0-15,-1 0 0,1 0 0,0 21 16,-21 1-16,21-1 0,-1 0 16,-20 0-16,21 21 0,0 1 0,0-1 15,-1-21-15,1 22 0,21-1 16,0 0-16,0 1 0,0-22 0,0 21 16,21-21-16,1 0 0,-1 1 0,0-1 15,0 0-15,0-21 0,0 0 16,22 21-16,-22-21 0,0 0 15,21 0-15,-20 0 0,20-21 0,-21 21 16,21-21-16,-20 0 0,20-1 16,-21 1-16,0 0 0,22 0 0,-1 0 15,-21 0-15,21-1 0</inkml:trace>
  <inkml:trace contextRef="#ctx0" brushRef="#br0" timeOffset="20827.13">17568 2836 0,'0'0'0,"21"-21"0,-21-21 16,0 21-16,0 0 15,-21 21 1,0 0-16,0 0 0,0 21 0,0 0 16,21 0-16,-22 21 0,1-20 15,0-1-15,21 21 0,0-21 0,-21 22 16,21-22-16,-21 42 16,21-20-16,0-22 0,0 0 15,0 0-15,0 21 0,0-20 0,21-1 16,0-21-16,-21 21 0,21 0 15,22-21-15,-22 0 0,0 0 0,21 0 16,-21 0-16,22 0 0,-1-21 0,-21 0 16,22 0-16,-1-1 0,0 1 15,-21-21-15,22 21 0,-1-22 0,-21 22 16,0-21-16,1-22 0,20 22 16,-42 0-16,21-22 0,0 1 0,-21-1 15,0 1-15,0-1 0,0 1 16,0-1-16,0 22 0,0 0 15,0-1-15,0 1 0,0 21 0,0 0 16,0 42 0,0 21-1,-21 0-15,21 1 0,-21 20 16,21-20-16,-21 20 0,21 1 0,-21-1 16,21 1-16,0-1 0,-22-21 15,22 22-15,-21-22 0,21 1 0,0-1 16,0 0-16,0 1 0,0-1 15,0 0-15,0-21 0,21 1 0,1-1 16,-1 0-16,0 0 0,0 0 16,0-21-16,22 0 0,-22 0 0,21 0 15,0 0-15,-20 0 0,20 0 16,0 0-16,1-21 0,-1 0 0,0 0 16,-21 0-16,22-1 0,-22 1 15,21-21-15,-21 21 0,1-22 0,-1 22 16,0-21-16,-21 0 0,0 20 15,0-20-15,0 21 0,0 0 0,0 0 16,-21 21-16,0 0 16,-1 0-16,1 0 0,0 0 0,0 0 15,0 21-15,0 0 0,-1 21 0,-20-21 16,21 1-16,0 20 16,0 0-16,21-21 0,-22 22 0,22-22 15,-21 21-15,21-21 0,0 22 16,0-22-16,0 0 0,0 0 0,0 0 15,21-21-15,1 0 16,-1 0-16,0 0 0,0 0 16,0 0-16,0 0 0,1-21 0,-1 0 15,0 21-15,0-21 0,0 0 16,0-22-16,1 22 0,-1 0 0,0-21 16,0 21-16,-21-22 0,0 22 0,21 0 15,-21 0-15,0 0 16,0-1-16,21 1 0,-21 42 31,0 1-31,0-1 0,0 0 0,0 0 16,0 0-16,0 0 0,0 22 0,0-22 15,0 0-15,0 0 0,0 0 16,0 1-16,0-1 0,0 0 0,0 0 16,0 0-16,0 0 15,22-21-15,-1 0 16,0 0-1,0 0-15,0 0 16,0-21-16,1 0 0,-1 0 16,0 0-16</inkml:trace>
  <inkml:trace contextRef="#ctx0" brushRef="#br0" timeOffset="21285.86">19092 2985 0,'0'-22'0,"0"44"0,-21-65 0,21 22 16,0 0-16,0 0 0,0 0 16,0-1-16,21 1 15,0 21-15,1 0 16,-1 0-16,0 0 0,0 0 16,0 0-16,-21 21 0,21 1 0,1-1 15,-1 0-15,-21 0 0,0 21 16,21-20-16,-21 20 0,0-21 0,0 21 15,0-20-15,0 20 0,0-21 16,0 0-16,-21 0 0,0 1 0,21-1 16,0 0-16,-22 0 0,1-21 15,21 21-15,0-42 32,0 0-32,21 0 15,1 0-15,-1-22 0,-21 22 0,21 0 16,0-21-16,0 20 15,0-20-15,1 0 0,-1 21 0,0-22 16,0 22-16,0-21 0,-21 21 0,21-1 16,1 1-16,-22 0 0,21 21 15,-21-21-15,0 0 0,21 21 16,-21-21 0,21 21-16,0 0 31,0 0-31</inkml:trace>
  <inkml:trace contextRef="#ctx0" brushRef="#br0" timeOffset="21731.61">19643 3069 0,'0'0'0,"21"0"31,0 0-31,0 0 16,0 0-16,0 0 0,1 0 16,-1-21-16,21 21 0,-21-21 0,0 21 15,22-21-15,-22 0 16,0-1-16,0 22 0,0-21 0,1 0 16,-1 0-16,-21 0 0,21 0 0,-21-1 15,-21 22 1,0 0-1,-1 0-15,-20 22 0,21-1 16,0 0-16,0 0 0,-22 0 0,22 0 16,0 22-16,0-22 0,0 0 15,21 21-15,0-20 0,0-1 0,0 21 16,0-21-16,0 0 0,0 1 0,21-1 16,-21 0-16,21-21 15,0 21-15,21 0 0,-20-21 0,-1 0 16,21 21-16,-21-21 0,0 0 15,22 0-15,-22 0 0,21 0 0,-21 0 16,1 0-16,20-21 0,-21 21 0,0-21 16,22 21-16,-22-21 0,0 21 15,21-21-15,-21 0 0,1-1 0,-1 1 16</inkml:trace>
  <inkml:trace contextRef="#ctx0" brushRef="#br0" timeOffset="22291.29">20595 3048 0,'0'0'0,"21"0"0,-21-21 0,0 0 16,0 0-16,21-1 0,-21 1 15,0 0 1,-21 21 0,0 0-16,0 0 15,21 21-15,-21 0 0,0 1 0,-1-22 16,22 21-16,-21 0 0,0 0 16,21 0-16,0 0 0,-21 1 0,0 20 15,21-21-15,-21 0 0,21 0 16,0 1-16,0-1 0,0 0 15,21-21 1,0 0 0,0 0-16,0 0 0,0 0 0,1-21 15,20 0-15,-21-1 16,0 1-16,0 0 0,1 0 0,-1-21 16,0 20-16,0-20 0,21-43 15,-20 22-15,-1-1 0,-21 1 16,21-1-16,0 1 0,0-1 0,0 22 15,1-21-15,-22 20 0,21 1 16,-21 0-16,21-1 0,-21 22 0,0 0 16,0 42-1,-21 21 1,0-20-16,-1 41 0,1-21 16,0 22-16,0-1 0,0 1 0,0-1 15,-1 1-15,1-1 0,0-20 16,21 20-16,0-20 0,0-1 15,0 0-15,0-21 0,0 22 0,0-22 16,0 0-16,21 0 0,0 0 16,1 1-16,-1-1 0,0-21 0,0 0 15,0 0-15,22 0 0,-22 0 16,0 0-16,0 0 0,0-21 16,0-1-16,1 1 0,-1 21 15,0-21-15,0 0 0,-21 0 0,0 0 16,21-1-16,-21 1 0</inkml:trace>
  <inkml:trace contextRef="#ctx0" brushRef="#br0" timeOffset="24286">22140 2858 0,'0'0'16,"21"-22"-16,1 22 0,-1-21 0,-21 0 16,21 0-16,0 21 15,-21 21 16,-21 0-31,21 22 0,-21-22 16,0 21-16,21-21 0,0 22 16,0-22-16,-22 21 0,22-21 0,-21 22 15,21-1-15,-21-21 0,21 0 16,0 22-16,0-22 0,0 0 16,0 0-16,21-42 46,0 0-46,-21 0 0,22-1 0,-1-20 16,0 21-16,0 0 0,-21-22 16,21 22-16,0 0 0,1 0 0,-1 0 15,-21 0-15,0-1 0,21 22 16,0 0-16,-21 22 16,21-1-1,-21 0-15,0 0 0,21 0 0,-21 0 16,0 1-16,0-1 0,22 0 0,-1 0 15,-21 0-15,21 0 0,0 1 16,0-22-16,0 21 0,1-21 0,-1 0 16,0 0-16,0 0 0,0 0 15,22 0-15,-22 0 0,0-21 16,21-1-16,-21 22 0,1-21 0,20 0 0,-21 0 16,0-21-16,0 20 15,1 1-15,-1-21 0,0 21 0,-21-22 16,0 22-16,0-21 0,0 21 15,0 0-15,0-1 0,0 1 0,0 42 32,-21-21-32,21 22 15,-21-1-15,-1 21 0,22-21 0,-21 0 16,0 22-16,21-22 0,-21 0 16,21 21-16,0-20 0,0-1 0,0 0 15,0 0-15,0 0 0,0 0 16,0 1-16,21-1 0,-21 0 15,21-21-15,0 0 0,1 21 0,-1-21 16,21 0-16,-21 0 0,0 0 16,1 0-16,-1-21 0,21 0 0,-21 21 15,0-21-15,1-1 0,-1 1 16,0 0-16,21 0 0,-42-21 0,21 20 16,1 1-16,-1-21 0,0 21 15,-21 0-15,0-43 0,0 43 16,0 0-16,0 0 0,-21 21 31,0 21-15,21 0-16,-22 0 0,22 21 0,0-20 15,-21-1-15,21 0 0,-21 21 16,21-21-16,0 1 0,0-1 0,0 0 16,0 0-16,0 0 0,0 0 15,21 1-15,0-22 0,-21 21 0,22-21 16,-1 0-16,0 0 15,0 0-15,0 0 0,0 0 0,1 0 16,-1 0-16,0-21 0,21 21 0,-21-22 16,1 1-16,-1 0 0,21 0 15,-21 0-15,0-22 0,22 22 16,-22-21-16,0 21 0,0-22 16,0 1-16,1 0 0,-1-1 0,0-20 15,0 21-15,21-43 0,-42 43 16,0-1-16,0 1 0,22 21 15,-22 0-15,0-1 0,0 1 0,0 42 32,-22 1-32,1-1 0,0 21 0,21 0 15,-21 1-15,0-1 0,21 0 16,0 1-16,0-1 0,-21 22 0,21-22 16,0-21-16,0 21 0,0 1 15,0-22-15,0 21 0,0-21 16,0 1-16,0 20 0,0-21 0,21 0 15,0 0-15,0 1 16,0-22-16,0 0 0,1 0 16,-1 0-16,0 0 0,0 0 15,0-22-15,0 1 0,1 21 0,-1-21 16,0 0-16,0-21 0,0 20 16,0-20-16,1 21 0,-1-21 0,-21-1 15,21 1-15,0 0 0,0-22 0,0 22 16,-21-22-16,22 22 0,-1 0 15,-21-1-15,21 1 0,-21 21 16,0 0-16,0-1 0,0 1 16,0 42-1,0 1-15,0 20 0,-21-21 16,21 21-16,-21 1 0,-1-1 0,22 0 16,-21 22-16,0-22 0,0 1 15,21-1-15,-21 0 0,0-21 0,-1 22 16,22-1-16,-21-21 0,0 22 0,21-22 15,0 0-15,-21 0 0,21 0 16,-21 0-16,21 1 0,0-1 0,0 0 31,0-42-15,0 0-16,21-1 16,0 1-16,0 0 15,0 0-15,1 0 0,-1 0 0,21-1 16,-21-20-16,0 21 0,22 0 15,-22 0-15,0-1 0,0 22 16,0 0-16,1-21 0,-22 42 16,0 1-16,0-1 15,0 0-15,0 0 0,0 0 0,0 0 16,0 1-16,-22-1 0,22 0 16,0 0-16,0 0 0,0 0 15,0 1-15,0-1 16,22-21-16,-1 0 15,0 21-15,0-21 0,0 0 0,0 0 16,1 0-16,-1 0 0,0 0 16,21 0-16,-21-21 0,22 21 0,-22-21 15,0-1-15,21 22 0,-20-21 0,-1 0 16,0 0-16,21 0 0,-21 0 16,1-1-16,-1 1 0,-21 0 0,0 0 15,0 0-15,0 0 0,0-1 16,0 1-16</inkml:trace>
  <inkml:trace contextRef="#ctx0" brushRef="#br0" timeOffset="24547.86">23749 2582 0,'21'0'16,"0"0"0,22 0-16,-22 0 0,0-21 15,21 21-15,-21 0 0,22 0 0,-22-21 16,21 21-16,-21 0 0,1-21 16,-1 21-16,0-21 0,0 21 15,-21-21 1,0-1-16,-21 22 15,0 0-15</inkml:trace>
  <inkml:trace contextRef="#ctx0" brushRef="#br0" timeOffset="24752.74">23347 2434 0,'0'0'0,"-21"21"16,21 1 15,0-1 0,0 0-15</inkml:trace>
  <inkml:trace contextRef="#ctx0" brushRef="#br0" timeOffset="25252.35">25866 2561 0,'0'0'0,"21"-21"0,-21-21 0,0-1 16,21 22-16,-21 0 16,0 0-16,0 42 31,0 0-31,0 0 0,0 22 0,-21-1 16,0 0-16,-1 22 0,22-22 15,-21 22-15,0-22 0,0 0 16,21 22-16,-21-22 0,0 1 15,-1-1-15,22 0 0,0 1 0,-21-22 16,21 21-16,-21-21 0,21 0 0,-21 1 16,21-1-16,0 0 0,0-42 31</inkml:trace>
  <inkml:trace contextRef="#ctx0" brushRef="#br0" timeOffset="26120.7">25442 2963 0,'0'0'16,"21"0"-1,1 0 1,-1 0-16,21 0 0,-21 0 0,22 0 16,-1 0-16,0 0 0,22 0 15,-22 0-15,22-21 0,-22 21 0,21-21 16,1 0-16,-22 21 0,22-21 15,-1 0-15,-20-1 0,-1 1 0,0 0 16,1-21-16,-1 21 0,-21-22 16,0 22-16,0-21 0,1-1 0,-22 1 15,21 21-15,-21-21 0,0 20 0,0 1 16,0 0-16,0 0 16,-21 21-16,-1 42 15,1-21-15,0 22 0,0-22 16,0 42-16,-22-20 0,22-1 0,21 0 15,-21 22-15,0-22 0,0 1 16,0-1-16,-1 0 0,22 1 0,-21-22 16,21 21-16,-21 0 0,21-20 15,-21 20-15,21-21 0,0 0 0,0 0 16,0 1-16,0-1 0,-21 0 0,21-42 47,21 21-32,0-21-15,-21-1 0,21-20 0,0 21 16,1 0-16,-1 0 0,21-1 0,-21 1 16,0 0-16,1 0 0,-1 0 15,0 21-15,0 0 16,-21 21 0,0 0-16,0 0 0,0 0 15,0 1-15,0-1 0,0 0 16,0 0-16,0 0 0,21 0 0,0 1 15,-21-1-15,22 0 0,-1 0 16,0-21-16,0 0 0,0 0 16,0 0-16,1 0 0,-1 0 15,0 0-15,0-21 0,0 21 16,0-21-16,22 0 0,-22-1 0,0 1 16,0 0-16,0 0 0,1-21 0,-1 20 15,-21 1-15,21-21 0,-21 21 16,21 0-16,-21-22 0,0 22 0,0 0 15,-21 21 1,0 0-16,0 0 0,-1 21 16,1 0-16,0 0 0,0 1 15,0 20-15,0-21 0,-1 21 16,22-20-16,-21 20 0,21 0 0,0-21 16,0 1-16,0 20 0,0-21 15,21 0-15,1 0 0,-1-21 0,0 22 16,0-1-16,0-21 0,22 0 15,-22 0-15,21 0 0,-21 0 0,22 0 16,-22 0-16,0 0 0,21-21 0,-21-1 16,1 22-16,-1-21 0,-21 0 15,0 0-15,0 0 0,0 0 16,0-22-16</inkml:trace>
  <inkml:trace contextRef="#ctx0" brushRef="#br0" timeOffset="27621.94">1418 4191 0,'0'0'0,"0"-21"0,0 0 0,0 0 15,0-1-15,0 1 0,-21 0 0,21 0 16,-21 0-16,21 0 0,-21-1 15,21 1-15,-22 21 0,1 0 32,21 21-32,0 1 0,0 20 15,0 0-15,0 22 0,0-1 0,0 1 16,0-1-16,0 1 0,21 20 16,-21-20-16,22-1 0,-22 22 15,0-21-15,0-1 0,0 22 0,0-43 16,0 22-16,0-22 0,0 0 15,0 1-15,0-1 0,0-21 16,0 21-16,0-63 47,0 0-47,0-21 0,0 21 0,0-22 16,0 1-16,0-22 0,21 22 15,0-21-15,-21-1 0,21 22 0,21-1 16,-20-20-16,-1 42 0,0-22 15,21 22-15,-21 0 0,22 0 0,-22 21 16,0 0-16,21 0 16,-20 0-16,-1 21 0,0-21 0,0 21 15,-21 0-15,0 1 0,0-1 16,0 0-16,0 21 0,0-21 0,-21 1 16,0 20-16,0-21 0,-1 0 15,1 0-15,0 1 0,0-1 16,-43 0-16,43-21 0,0 0 15,0 0-15,0 0 0,0 0 16,-1 0-16,1 0 16,21 21-1,21 0 1,1 0-16,-1 1 16,0-1-16,0 0 0,21 0 0,-20 0 15,20 0-15,-21 1 0,21-1 16,-20 0-16,-1 0 0,0 0 0,0-21 15,0 21-15,0-21 0,1 0 16,-1 0-16,0 0 0,-21-21 31,0 0-31,0 0 16,0 0-16,0 0 0</inkml:trace>
  <inkml:trace contextRef="#ctx0" brushRef="#br0" timeOffset="28059.62">1990 5017 0,'0'0'0,"0"21"0,0 0 15,21-21 1,0 0-16,0 0 16,0 0-16,0 0 0,-21-21 15,22 21-15,-1-21 0,0-1 0,0 1 16,21 0-16,-20 0 0,-1 0 15,0 0-15,0-22 0,-21 22 0,0 0 16,0 0-16,0 0 16,0-1-16,0 1 0,-21 0 15,0 21 1,0 0-16,-1 0 0,22 21 16,-21 0-16,0 1 0,0 20 15,21-21-15,0 21 0,0 1 0,-21-1 16,21 0-16,0 1 0,0-1 15,0 0-15,0 1 0,0-22 0,0 0 16,0 0-16,0 0 0,21 1 16,-21-1-16,21 0 0,0-21 15,-21 21 1,21-21-16,1 0 0,-1 0 16,0 0-16,0-21 15,0 21-15,0-21 0,1 21 0,-1-21 16,0 21-16,0-22 0,0 1 0,22 0 15,-22 0-15,0 0 0,21 0 16</inkml:trace>
  <inkml:trace contextRef="#ctx0" brushRef="#br0" timeOffset="28770.96">2836 4868 0,'21'-21'16,"-21"42"15,0 1-31,-21-1 15,21 21-15,0-21 16,0 0-16,0 1 0,-21-1 0,21 0 16,0 0-16,0 0 0,0 0 0,0 1 15,0-1-15,21 0 0,0-21 16,1 21-16,-1-21 16,0 0-16,0 0 0,0 0 15,22-21-15,-22 0 0,0 0 0,0-1 16,0 22-16,0-42 0,1 21 15,-1 0-15,0 0 0,0-1 16,-21-20-16,0 21 0,0 0 0,0 0 16,0-1-16,21 1 0,-21 0 15,0 0-15,0 42 32,0 0-32,0 0 15,0 1-15,0-1 0,0 0 16,21 21-16,-21-21 0,0 22 0,0-1 15,0 0-15,0 1 0,0-1 16,0 22-16,0-22 0,0 0 0,0 22 16,0-22-16,0 22 0,0-1 0,0-21 15,22 22-15,-22-1 0,21 1 16,-21-1-16,21 22 0,0-21 16,-21-1-16,0 64 0,21-63 15,-21-1-15,0 1 0,0-1 16,0 1-16,0-22 0,-21 21 0,0-20 15,0-1-15,0 22 0,-1-43 0,1 21 16,-21-21-16,21 0 0,0 1 16,-22-1-16,22-21 0,-21 0 0,21 0 15,-22 0-15,1 0 0,0-21 0,-1-1 16,22 1-16,-21 0 0,-1 0 16,22 0-16,0-22 0,-21 22 0,21-21 15,-1 0-15,22-1 0,0 1 16,-21 0-16,21-22 0,0 22 15,0-22-15,0 1 0,0 20 0,0-20 16,0-1-16,21 1 0,-21-1 16,22 22-16,-1-21 0,-21 20 0,21-20 15,0 20-15,-21 1 0,21 21 16,0-21-16,1 20 0,-22-20 0,21 21 16,0 0-16,0 0 0,0-1 15,0-20-15</inkml:trace>
  <inkml:trace contextRef="#ctx0" brushRef="#br0" timeOffset="29396.11">3619 4699 0,'0'-21'16,"-21"21"-16,0 0 15,21 21-15,0 0 0,0 0 16,-21 1-16,21 20 0,0-21 0,0 21 16,0 1-16,-21-1 15,21 0-15,0-20 0,0 20 0,0 0 16,0 1-16,0-22 0,0 0 0,0 0 0,0 0 16,0 0-1,21-21 1,0-21-16,0 0 15,-21 0-15,21 0 0,1 0 0,-22-1 16,0 1-16,21 0 0,0-21 0,-21 21 16,21-1-16,-21-20 0,0 21 15,0 0-15,21 21 0,0 0 16,1 21 0,-1 0-16,-21 0 0,21 22 15,-21-22-15,21 0 0,0 0 16,-21 21-16,21-20 0,1-1 15,-1 0-15,0 0 0,0-21 16,0 0-16,0 0 16,1 0-16,-1 0 0,0 0 0,0 0 15,0-21-15,-21 0 0,21 0 0,1-1 16,-1 1-16,0 0 0,-21 0 16,0 0-16,0-22 0,0 1 0,0 21 15,0-21-15,0-1 0,0 1 16,0 0-16,-21 20 0,21-20 15,-21 21-15,-1 0 0,22 0 0,-21 21 16,21-22-16,-21 22 16,21 22-1,0-1-15,0 0 16,0 0-16,0 0 0,0 0 0,0 22 16,0-22-16,21 0 0,0 0 15,-21 0-15</inkml:trace>
  <inkml:trace contextRef="#ctx0" brushRef="#br0" timeOffset="29852.99">4678 4614 0,'-43'0'16,"22"0"-16,21 22 0,0-1 15,-21 0-15,21 0 0,-21 0 16,21 22-16,-21-1 0,21-21 0,0 21 16,0 1-16,0-1 0,0 22 15,0-22-15,0-21 0,0 21 16,21-20-16,0-1 0,-21 0 0,21-21 16,0 0-16,1 21 0,-1-21 15,0 0-15,21 0 0,-21 0 0,22-42 16,-22 42-16,0-21 15,0-1-15,0 1 0,1-21 16,-22 21-16,0 0 0,0-22 0,0 22 16,0-21-16,0 21 0,0-22 0,0 22 15,-22-21-15,1 21 0,0-22 16,0 22-16,0 0 0,0 21 0,-1-21 16,1 21-16,-21 0 0,21 0 15,0 0-15,-1 0 0,1 0 0,0 21 16,0 0-16,21 0 15,-21 0-15,21 1 0,0-1 16,0 0-16,0 0 0,0 0 16</inkml:trace>
  <inkml:trace contextRef="#ctx0" brushRef="#br0" timeOffset="30307.73">5165 4720 0,'21'0'16,"0"0"-16,0 0 15,0 0 1,0 0-16,-21 21 0,22 1 0,-1 20 15,0-21-15,-21 21 0,21-20 16,0 20-16,0 0 0,-21 1 0,0-22 16,22 21-16,-22 0 0,0-20 15,0-1-15,0 21 0,0-21 0,0 0 16,0 1-16,0-1 0,0 0 16,-22-21-16,22-21 31,0 0-31,0-1 0,0 1 15,0-21-15,0 21 0,0 0 16,0-22-16,0 1 0,0 0 16,22-1-16,-1 1 0,-21 0 0,21-1 15,-21 22-15,21-21 0,0 21 16,-21-22-16,0 22 0,21 21 0,1-21 16,-22 0-16,21 21 15,0 0 1,0 0-1,0 0-15</inkml:trace>
  <inkml:trace contextRef="#ctx0" brushRef="#br0" timeOffset="30971.97">6286 5080 0,'0'0'0,"43"-21"15,-43 0 1,0 0-16,21-1 16,-21 1-16,0 0 0,0 0 0,0 0 15,0 0-15,0-1 0,0 1 0,0 0 16,0 0-16,-21 0 0,0 0 15,-1 21-15,1 0 0,0 0 0,0 0 16,0 0-16,0 0 0,-1 21 0,1 0 16,0 0-16,0 0 0,0 22 15,0-1-15,-1 0 0,22 1 0,0-22 16,-21 21-16,21 0 0,-21 1 0,21-1 16,0-21-16,0 0 0,0 22 15,0-22-15,0 0 0,21 0 16,0 0-16,1-21 0,-1 0 15,0 0-15,0 0 0,0 0 16,0 0-16,1 0 0,-1-21 0,21 0 16,-21 0-16,0 0 0,1 0 0,20-22 15,-21 22-15,0-21 0,0-1 16,1 1-16,-1 0 0,0-22 0,0 22 16,-21-22-16,21 1 0,-21-1 0,21 22 15,-21-21-15,0 20 0,0-20 16,0 20-16,0 1 0,0 21 0,0 0 15,0 0-15,0-1 0,-21 44 16,21-1 0,-21 0-16,21 21 0,0 1 15,-21-1-15,21 0 0,-21 22 16,21-1-16,0 1 0,0-1 0,0 1 16,0-22-16,0 22 0,0-22 0,0 0 15,21 1-15,0-1 0,-21 0 16,21-21-16,0 1 0,1-1 0,-1 0 15,0-21-15,0 0 0,0 0 16,0 0-16,1 0 0,20 0 0,-21 0 16,0-21-16,0 0 0,1 21 15,-1-22-15</inkml:trace>
  <inkml:trace contextRef="#ctx0" brushRef="#br0" timeOffset="31788.57">9313 5207 0,'0'-21'0,"21"21"0,-21-21 16,22 0-16,-1-1 0,-21 1 16,21 0-16,-21 0 0,0 0 15,21-22-15,-21 22 0,0-21 0,0 21 16,0-22-16,0 22 0,0-21 0,-21 21 16,0-22-16,0 22 0,-1 0 15,-20 0-15,21-21 0,-21 42 0,-1-22 16,1 1-16,0 21 0,-1 0 15,1 0-15,-22 0 0,22 21 0,0 1 16,-1-1-16,1 21 0,0 0 0,21 22 16,-1-1-16,22-20 0,0 20 15,0 1-15,0-1 0,0 1 16,0-22-16,22 0 0,-1 1 0,0-1 16,0-21-16,21 22 0,-20-43 15,-1 21-15,0 0 0,21-21 0,-21 0 16,1 0-16,-1 0 0,21 0 0,-21-21 15,0 0-15,1-1 0,-1 1 16,0 0-16,0 0 0,0 0 16,0-22-16,1 22 0,-1-21 0,-21 0 0,0-1 15,0 1-15,21 0 0,-21-22 16,0 22-16,0-22 0,0 22 0,0 0 16,0-1-16,0 22 0,0-21 15,0 21-15,0-1 0,0 44 31,0 20-15,0-21-16,0 21 0,0 1 0,0-1 16,0 0-16,0 1 0,0-1 0,21 0 15,-21-20-15,0 20 0,21-21 16,-21 21-16,21-20 0,-21-1 0,0 0 16,22 0-16,-1-21 15,0 0 1,0-21-16</inkml:trace>
  <inkml:trace contextRef="#ctx0" brushRef="#br0" timeOffset="32336.1">9673 4318 0,'0'0'0,"0"-21"0,0-21 16,0 63-1,0 0-15,0 0 16,0 21-16,0 1 0,0-1 0,0 0 16,0 22-16,0-22 0,-21 22 15,21-22-15,-21 22 0,0-1 16,21-21-16,0 22 0,-22-22 0,22 1 16,-21-1-16,21-21 0,0 21 15,0-20-15,0-1 0,0-42 31,21 21-15,1-22-16,-22 1 0,21 0 0,0-21 16,0 21-16,-21-1 0,21-20 15,0 0-15,1 21 0,-1-22 0,0 1 16,0 21-16,0-22 0,0 22 0,1 0 16,20 21-16,-21 0 0,0 0 0,0 0 15,1 0-15,-1 0 16,0 42-16,0-20 0,0-1 0,0 21 15,-21-21-15,0 22 0,0-22 0,0 21 16,0 0-16,0-20 0,-21 20 16,0-21-16,-21 0 0,21 22 0,-22-22 15,22 0-15,-21 0 0,-1 0 0,22 0 16,-21-21-16,0 22 0,20-22 16,-20 0-16,21 0 0,0 0 15,-22 0-15,22 0 0,0 0 16,21-22-1,21 1 1,0 21-16,1-21 0,-1 0 16,0 21-16,21-21 0</inkml:trace>
  <inkml:trace contextRef="#ctx0" brushRef="#br0" timeOffset="32811.83">10710 4699 0,'0'0'16,"21"0"-16,1-21 0,-1 0 0,-21 0 0,0-1 16,-21 22-1,-1 0 1,1 0-16,0 0 0,-21 22 16,21-22-16,-22 21 0,22 0 15,-21 0-15,21 0 0,-1 0 0,1 1 16,0 20-16,0-21 0,21 0 15,0 0-15,0 1 0,0-1 16,21 0-16,0-21 0,0 21 0,1 0 16,-1-21-16,21 21 0,-21-21 15,22 22-15,-22-22 0,0 21 0,21-21 16,-21 21-16,1-21 0,-1 21 0,0 0 16,-21 0-1,0 1-15,-21-1 16,0-21-16,-1 21 0,1-21 15,-21 21-15,21 0 0,-22-21 16,1 0-16,0 0 0,-1 0 0,1 21 16,0-21-16,-1 0 0,22 0 0,-21 0 15,21 0-15,0 0 0,-1 0 16,1 0-16,0-21 0,21 0 16,0 0-16,0 0 15,0 0 1,21-1-16,0 22 0,1-21 15,-1 0-15,21 0 0,-21 21 16,0-21-16</inkml:trace>
  <inkml:trace contextRef="#ctx0" brushRef="#br0" timeOffset="33144.03">11303 4233 0,'0'0'0,"-21"22"32,21-1-32,-21 0 15,-1 21-15,22-21 0,-21 22 0,21-1 16,-21 0-16,0 1 16,21-1-16,0 22 0,-21-22 0,0 21 15,-1-20-15,22 20 0,-21-20 0,21 20 16,-21-21-16,21 1 0,-21-22 15,21 21-15,0-21 0,0 1 0,0-1 16,0 0-16,0 0 0,0 0 16,21-21-16,0 0 0,0 0 15,1 0-15,-1 0 0,0 0 16,-21-21-16,21 0 0,0 21 0,-21-21 16,21 0-16,-21-1 0,0 1 15,0-21-15</inkml:trace>
  <inkml:trace contextRef="#ctx0" brushRef="#br0" timeOffset="33351.91">10985 4763 0,'0'0'16,"-21"0"-16,21-22 16,21 1-1,1 21-15,-1-21 16,0 21-16,0 0 0,21 0 15,-20-21-15,-1 21 0,0 0 0,21 0 16,-21 0-16,1 0 0,-1 0 16,0 0-16,0 0 0,0 0 15,0 0-15,1 0 0,-1 0 0</inkml:trace>
  <inkml:trace contextRef="#ctx0" brushRef="#br0" timeOffset="33835.56">11515 4720 0,'0'-21'16,"21"0"-16,0 21 15,0 0-15,0 0 0,0 0 16,1 0-16,-1 0 15,0 0-15,0 21 0,0 0 0,0 22 16,1-22-16,-22 21 0,21-21 0,-21 22 16,21-1-16,-21-21 0,0 21 15,0 1-15,0-22 0,0 21 0,0-21 16,0 1-16,0-1 0,-21 0 0,0 0 16,-1 0-16,22 0 15,0 1-15,-21-22 0,0 0 0,21 21 16,-21-21-16,21-21 15,0-1 1,0 1-16,21 0 0,0-21 16,0 21-16,1-1 0,-1-20 0,0 0 15,0-1-15,0 1 0,0 0 16,1-1-16,20 1 0,-21 0 0,0-1 16,0 1-16,1 21 0,-1-21 0,0 20 15,0 1-15,0 21 16,-21-21-16,21 21 0,-21 21 15,0 0 1,0 1-16,-21-1 16,21 0-16,-21 0 0</inkml:trace>
  <inkml:trace contextRef="#ctx0" brushRef="#br0" timeOffset="34619.98">12552 4932 0,'21'-42'0,"-21"20"16,21 1-16,-21 0 15,0 0-15,0 0 0,0 0 16,0-1-16,0 1 0,0 0 16,0-21-16,0 21 0,-21-1 0,0 1 15,21 0-15,-21 0 0,-1 0 0,1 0 16,0 21-16,-21 0 0,21 0 16,-1 0-16,-20 0 0,21 0 0,-21 0 15,20 21-15,-20 0 0,21 0 0,0 21 16,-22-20-16,22 20 0,21 0 15,-21 22-15,21-22 0,0 22 0,-21-22 16,21 0-16,0 22 0,0-22 16,0-21-16,0 22 0,21-22 15,0 21-15,0-21 0,1-21 0,-22 21 16,21-21-16,0 0 0,0 0 16,0 0-16,0 0 0,22 0 0,-22 0 15,0-21-15,0 0 0,0 0 0,22 0 16,-22 0-16,0-22 0,0 22 15,0-21-15,1 21 0,-1-22 0,-21 1 16,0 0-16,21 20 0,-21-20 0,21 0 16,-21 21-16,0-1 0,0 1 15,0 0-15,0 0 0,0 42 32,0 0-32,0 0 15,-21 22-15,21-1 0,-21-21 0,21 22 16,0-1-16,0 0 0,0 1 0,0-22 15,0 21-15,0-21 0,0 0 16,0 1-16,0-1 0,0 0 0,21-21 16,0 0-1,0 0-15,0 0 0,1 0 16,-1-21-16,0 0 0</inkml:trace>
  <inkml:trace contextRef="#ctx0" brushRef="#br0" timeOffset="35219.64">13039 4699 0,'0'0'0,"21"-63"16,-21 41-1,-21 44 1,-1-1-16,22 0 16,-21 0-16,21 0 0,-21 22 0,21-22 15,-21 21-15,21 0 0,0 1 0,0-1 16,0 0-16,0-20 0,0 20 15,0-21-15,0 21 0,0-20 16,21-1-16,0 0 0,-21 0 0,21-21 16,1 21-16,-1-21 0,0 0 15,0 0-15,0 0 0,0 0 0,22 0 16,-22 0-16,21-21 0,-21 0 0,1 0 16,20 0-16,-21-1 0,21 1 15,-20-21-15,20 0 0,-21-1 0,0 1 16,0 0-16,1-22 0,-1 22 15,0-22-15,0 1 0,0 20 0,0-20 16,-21 21-16,0-22 0,22 22 0,-1-1 16,-21 1-16,0 21 0,21-21 15,-21 20-15,0 65 32,0-22-32,0 21 15,0 1-15,0-1 0,-21 0 0,21 1 16,-21-1-16,21 21 0,0-20 15,0-1-15,-22 22 0,22-22 0,0 21 16,-21-20-16,21 20 0,0-20 0,0-1 16,0 0-16,0-21 0,0 22 15,0-22-15,0 0 0,0 0 0,21 0 16,-21 1-16,22-22 0,-1 21 16,0-21-16,0 0 15,0 0-15,0 0 0,1-21 16,-22-1-16,21 22 0,0-21 15,-21 0-15,0 0 0,21 0 16,0 0-16,-21-1 0,0 1 0,0 0 16,0 0-16,0 0 0,0 0 15,0-1-15</inkml:trace>
  <inkml:trace contextRef="#ctx0" brushRef="#br0" timeOffset="35555.16">13525 4699 0,'0'0'0,"0"-21"31,22 21-15,-1 0-16,0 0 0,0-21 16,21 21-16,-20 0 0,-1-21 0,21 21 15,-21-22-15,22 22 0,-1 0 16,-21 0-16,0-21 0,22 21 0,-22 0 15,0 0-15,0 0 0,0 0 16,0 0-16,1 0 63</inkml:trace>
  <inkml:trace contextRef="#ctx0" brushRef="#br0" timeOffset="40634.08">16912 4741 0,'0'0'0,"21"0"0,-21-21 0,43 0 16,-43 0-16,0 0 15,21 21-15,-21-21 0,0-1 0,0 1 31,0 0-31,-21 21 16,-1 0-16,1 0 16,0 0-16,0 0 0,0 0 15,0 0-15,-1 21 0,-20 0 0,21 1 16,0-1-16,0 0 0,-1 21 16,1 1-16,0-1 0,0 0 0,0 1 15,21 20-15,-21-21 0,21 1 16,-22-1-16,22 0 0,0 1 0,0-1 15,0-21-15,0 22 0,0-22 0,0 0 16,0 0-16,22-21 16,-1 21-16,0-21 0,0 0 0,0 0 15,0 0-15,22 0 0,-22 0 0,0 0 16,21-21-16,-20 21 0,-1-21 16,21 0-16,-21 21 0,0-21 0,22-1 15,-22 1-15,0 0 0,0 0 16,0 0-16,-21 0 0,0-22 0,22 22 15,-22-21-15,0 21 0,0-22 0,0 1 16,0 0-16,0 20 0,0-20 16,0 0-16,-22-1 0,22 22 0,-21-21 15,0 21-15,0 0 0,0-1 16,0 22-16,21-21 0,-22 21 0,-20 0 16,21 0-16,0 0 0,0 0 15,-22 21-15,22 1 0,0-1 16,-21 0-16,20 0 0,1 21 0,-21-20 15,21 20-15,0 0 0,-1 1 16,22-22-16,0 21 0,0 0 0,0 1 16,0-22-16,0 0 0,0 21 0,0-20 15,0-1-15,22 0 0,-1 0 16,0-21-16,0 21 0,0 0 0,0-21 16,22 0-16,-22 22 0,21-22 15,1 0-15,-22 0 0,21 0 16,0 0-16,1 0 0,-1-22 0,0 1 15,1 0-15,-1 0 0,-21 21 16,22-21-16,-1 0 0,0-1 0,1-20 16,-22 21-16,21 0 0,-21-22 0,0 22 15,22-21-15,-43 21 0,21-22 16,-21 22-16,21 0 0,-21 0 0,0-21 16,0 20-16,0 1 15,-21 21-15,0 0 16,0 21-16,-1 1 15,1-1-15,21 0 0,0 0 0,-21 0 16,21 0-16,0 22 0,0-22 16,0 0-16,0 0 0,0 0 15,0 1-15,21-1 0,-21 0 0,0 0 16,0 0-16,21-21 0,-21 21 16,22 1-16,-22-1 0,0 0 15,0 0-15,0 0 0,0 0 16,0 1-16,-22-22 15,22 21-15,-21-21 0,21 21 16,-21-21-16,0 0 16,42 0 31,0-21-32,0 21 1,1 0-16,-22-21 15,0-1 485,0 1 563,-22 21-1047,1 0-16,0-21 0</inkml:trace>
  <inkml:trace contextRef="#ctx0" brushRef="#br0" timeOffset="44238.95">3175 6435 0,'0'-21'0,"0"-1"15,0 1 1,0 0-1,21 21-15,-21-21 16,21 21-16,-21-21 0,0 0 16,0-1-1,21 1-15,-21 0 16,0 0 0,0 0-1,0 0-15,0-1 31,-21 22 1,0 0-17,0 0 1,0 0 0,0 0-16,-1 0 15,1 0 1,0 0-16,21 22 15,-21-1 1,0-21-16,21 21 0,-21 0 0,21 0 16,-22 0-16,22 1 15,-21-1-15,21 0 0,0 0 0,-21 21 16,21-20-16,0 20 0,0-21 16,0 21-16,0 1 0,0-22 15,21 21-15,0 1 0,1-22 16,-1 21-16,0-21 0,-21 0 0,21 1 15,0 20-15,0-21 0,1 0 16,-1 0-16,0-21 0,0 0 16,0 22-16,0-22 0,1 0 15,-1 0-15,0 0 0,21 0 16,-21 0-16,1 0 0,-1-22 16,0 22-16,21-21 0,-21 21 15,1-21-15,20 21 0,-21-21 0,0 21 0,0-21 16,1 21-16,20-21 15,-21-1-15,0 22 0,0 0 16,1-21-16,-1 21 16,-21-21-16,21 21 0,-21-21 15,21 21 1,-21-21-16,0 0 0,21 21 0,-21-22 16,0 1-16,0 0 0,0 0 15,21 0-15,-21 0 0,22-1 16,-22-20-16,0 21 0,0 0 0,21 0 15,-21-1-15,21-20 0,-21 21 16,21 0-16,-21 0 0,0-1 0,0 1 16,21 0-16,-21 0 15,0 0-15,0 0 0,0-1 0,0 1 16,0 0-16,0 0 0,0 0 16,0 0-16,0-1 0,0 1 15,0 0-15,-21 21 16,0 21-1,21 0-15,0 1 16,0 20-16,-21-21 0,21 21 0,-21 1 16,21-22-16,0 21 0,0 22 15,0-22-15,0 0 0,0 1 16,0-1-16,0 0 0,0 1 0,0-1 0,21 0 16,-21-20-16,21-1 15,0 0-15,0 0 0,0 0 0,1 0 16,-1-21-16,0 0 0,0 22 15,0-22-15,0 0 0,1 0 0,-1 0 16,0 0-16,21-22 0,-21 22 16,22-21-16,-22 0 0,21 0 0,-21 0 15,22 0-15,-1-22 0,-21 22 0,22-21 16,-22 21-16,0-22 0,0 1 16,0 0-16,-21 20 0,0-20 0,0 21 15,0 0-15,0-22 16,0 22-16,-21 0 0,0 0 0,0 21 15,0-21-15,-1 21 0,-20 0 16,21 0-16,0 0 0,0 0 0,-1 21 16,1 0-16,0 0 0,0 0 0,0 22 15,0-1-15,21-21 0,-22 22 16,22-1-16,0 0 0,0 1 0,0-1 16,0-21-16,0 21 0,0-20 15,0-1-15,22 0 0,-1 0 0,0-21 16,0 0-16,0 0 15,0 0-15,1 0 16,-1 0-16,0-21 0,0 0 0,0 21 16,-21-21-16,21-22 0,1 22 15,-1 0-15,0-21 0,-21-22 16,21 43-16,-21-21 0,21 20 16,-21 1-16,0-21 0,0 21 0,0 0 15,0 42 1,0 0-1,0 0-15,0 21 16,0-20-16,0 20 0,0-21 0,0 21 16,0 1-16,0-22 0,0 21 0,0-21 15,21 1-15,-21-1 16,22 0-16,-1 0 0,0 0 0,0-21 16,0 0-16,0 0 0,1 0 15,-1 0-15,21 0 0,-21 0 0,22-21 16,-22 0-16,21 0 0,-21 0 0,22-1 15,-22 1-15,0 0 0,21 0 16,-21-21-16,1 20 0,-1-20 0,0 21 16,0 0-16,-21-22 0,0 22 15,0 0-15,0 42 32,0 0-32,0 1 0,0 20 15,0-21-15,0 0 0,0 22 16,0-22-16,0 0 0,0 21 15,0-21-15,0 1 0,0-1 0,0 0 16,0 0-16,0 0 0,0 0 16,0 1-16,0-1 15,0-42 17,0-1-17,-21 22-15,0-21 0,21 0 16,-21 21-16,-1-21 0,1 0 0,0 0 15,0-1-15,0 1 16,21 42 0,0 1-1,0-1-15,0 0 16,0 0-16,21-21 0,0 21 0,0-21 16,-21 21-16,21 1 0,1-22 15,-1 0-15,0 0 0,0 0 0,0 0 16,22 0-16,-22 0 0,0 0 0,21 0 15,1-22-15,-22 22 0,21-21 16,-21 0-16,22 0 0,-22 21 0,0-21 16,21 0-16,-21-22 0,1 22 15,-1 0-15,0 0 0,-21 0 16,0-22-16,21 22 0,-21 0 0,0 0 16,0 0-16,0-1 0,0 1 15,-21 21 1,21 21-16,0 1 15,-21-1-15,21 0 0,-21 0 0,21 0 16,0 0-16,0 22 0,0-22 16,0 0-16,0 0 0,21 0 0,0 1 15,-21-1-15,0 0 0,0 0 0,0 0 16,21-21-16,-21 21 0,0 1 16,0-1-16,-21-21 15,0 21-15,0-21 16,-1 0-16,1 0 0,0 0 15,0 0-15,0 0 0,0 0 16,21-21-16,-22 21 16,1 0-16,21-21 0,-21 21 15,21-22 1</inkml:trace>
  <inkml:trace contextRef="#ctx0" brushRef="#br0" timeOffset="45851.52">7408 6752 0,'0'0'0,"-21"21"16,0-21-16,0 22 15,0-22-15,21-22 32,0 1-32,0 0 15,0 0-15,21 0 0,-21-22 16,21 22-16,0-21 0,-21 21 0,0-22 15,0 1-15,21 0 0,0-1 16,-21 1-16,22 0 0,-1-1 0,-21 1 16,21 21-16,0-21 0,0 20 15,0 1-15,1 0 0,-1 21 0,0 0 16,0 0-16,0 0 0,0 21 16,1 0-16,-1 1 0,21-1 15,-42 0-15,0 0 0,0 0 0,0 0 16,0 1-16,21-22 0,-21 21 15,0 0 1,0-42 15,0 0-31,0-1 16,-21 1-16,0 0 16,0 0-16,0 21 0,21-21 0,-22 0 15,-20-1-15,21 1 0,0 21 16,0-21-16,-1 21 0,1 0 0,0 0 15,0 0-15,0 21 16,0 0-16,-1 1 0,22 20 16,0 0-16,0 1 0,0-1 15,-21 0-15,21 22 0,0-22 16,0 22-16,0-1 0,0-21 0,0 1 0,0-1 16,21 0-16,1 1 0,-1-1 15,0-21-15,21 0 0,-21 22 0,22-43 16,-1 21-16,0 0 0,1-21 15,-1 0-15,0 0 0,22 0 0,-22 0 16,1 0-16,20 0 0,-21-21 0,1 0 16,-1 0-16,0-1 0,1 1 15,-1 0-15,-21-21 0,22 21 16,-22-22-16,0 1 0,0 0 0,0-1 16,-21 1-16,0 0 0,0-1 15,0 1-15,0 0 0,-21 20 0,0-20 16,0 21-16,0 0 0,-1 21 15,1 0-15,-21 0 0,21 0 0,0 0 16,-22 21-16,22 0 0,-21 21 0,21 1 16,-1-22-16,1 21 0,-21 1 15,21-1-15,0 0 0,-1 22 16,22-22-16,0-21 0,0 22 16,0-22-16,22-21 0,-1 21 0,21 0 15,-21-21-15,0 0 0,22 0 16,-22 0-16,21 0 0,1 0 15,-22 0-15,21-21 0,-21 0 0,0 0 16,22-1-16,-22 1 0,0 0 0,0 0 16,0-21-16,1 20 0,-22-20 15,0 21-15,21-21 0,-21-1 0,0 22 16,0-21-16,0 21 0,0-1 16,0 1-16,0 42 15,-21 1-15,21 20 16,0-21-16,0 21 0,-22 1 15,22-22-15,0 21 0,0 1 0,0-1 16,0-21-16,0 21 0,0-20 16,22-1-16,-22 0 0,21 0 15,21 0-15,-21-21 0,0 0 0,1 0 16,20 0-16,0 0 0,-21 0 16,22 0-16,-22 0 0,42-21 15,-20 0-15,-22 0 0,0 0 0,0-1 16,0 1-16,1 0 0,-22-21 15,21 21-15,-21-22 0,0 22 0,0-21 16,0-1-16,0 22 0,0 0 0,-21-21 16,-1 21-16,1 42 31,21 0-31,-21 0 16,21 21-16,0 1 0,0-22 0,0 21 15,0-21-15,0 22 0,-21-1 0,21-21 16,0 0-16,0 22 0,-21-22 15,21 0-15,0 0 0,0 0 16,-21-21 15,21-21-15,0 0-16,0 0 16,0-21-16,0 20 0,0-20 15,21 21-15,-21-21 0,21-1 0,21-20 16,-21 20-16,1 1 0,20 21 15,0-21-15,1 20 0,-22 1 0,21 21 16,0 0-16,-20 0 0,20 21 0,-21 1 16,0-1-16,0 21 0,1-21 15,-1 22-15,-21-1 0,21-21 0,-21 21 16,0 1-16,0-22 0,0 21 16,0-21-16,0 1 0,0-1 0,0 0 15,0 0-15,0 0 0,0 0 0,0 1 16,-21-22-1,0 0 1,21-22 0,0 1-16,0 0 15,0 0-15,0 0 0</inkml:trace>
  <inkml:trace contextRef="#ctx0" brushRef="#br0" timeOffset="48852.59">11218 6646 0,'0'0'0,"-21"0"0,0 43 16,0-43 0,21-21 15,0-1-31,0 1 0,0 0 16,0 0-16,0-21 0,21 20 15,0-20-15,0 21 0,0-21 16,1-1-16,-1 1 0,0 0 15,0-1-15,0 1 0,0 0 0,22-1 16,-22 22-16,21-21 0,-21 21 0,22-1 16,-22 1-16,0 21 0,0 0 15,0 0-15,1 21 0,-1 1 0,0-1 16,-21 0-16,0 0 0,0 21 16,21-20-16,-21-1 0,0 0 0,0 0 15,0 0-15,0 0 0,0 1 16,0-1-16,0-42 47,0-1-32,-21 1-15,21 0 0,0 0 16,0 0-16,-21-22 0,0 22 16,-1 0-16,1 0 0,0 0 0,21 0 15,-21-1-15,0 22 0,0 0 16,-1 0-16,1 0 0,0 0 0,0 0 15,0 43-15,21-22 16,-21 0-16,21 21 0,0 1 0,-22-1 16,22 0-16,-21 1 0,21 20 0,0-20 15,0 20-15,0-21 0,0 1 16,0 20-16,0-42 0,0 22 16,21-1-16,1-21 0,-1 22 0,0-22 15,0 0-15,0-21 0,0 21 16,1-21-16,20 0 0,-21 0 0,21 0 15,-20 0-15,20 0 0,-21-21 16,21 0-16,1 21 0,-1-21 0,-21-22 16,22 22-16,20-42 15,-42 20-15,0 1 0,1 0 0,-1 20 16,-21-20-16,21 0 0,-21-1 16,0 22-16,0 0 0,0 0 0,0 0 0,0 42 31,0 0-16,-21 21-15,21-20 0,-21 20 16,21 0-16,0 1 0,0-1 0,0 0 16,0 1-16,0-22 0,0 21 0,0-21 15,0 22-15,21-22 0,0 0 16,0-21-16,0 21 0,0-21 0,22 0 16,-22 0-16,21 0 0,1 0 0,-1 0 15,-21-21-15,21 0 0,1 21 16,-22-21-16,0-1 0,21-20 0,-20 21 15,-1 0-15,0-22 0,-21 22 16,0-21-16,21 0 0,-21-1 0,0 1 16,0 21-16,0-22 0,-21 1 15,0 0-15,0 21 0,-43-43 16,43 43-16,0 21 0,-22 0 16,1 0-16,21 0 0,-21 0 0,-1 0 15,22 21-15,-21 0 0,21 0 16,-1 22-16,1-22 0,0 21 0,21 1 15,0-1-15,0 0 0,0 1 0,0-1 16,0 0-16,0-21 0,21 1 16,0 20-16,1-42 0,-1 21 0,21 0 15,-21-21-15,22 0 0,-1 0 0,-21 0 16,21 0-16,1 0 0,-1 0 16,0 0-16,1-21 0,-1 0 15,0 0-15,-20-22 0,20 22 0,-21 0 16,21-21-16,-20 21 0,-1-22 15,0 22-15,0-21 0,-21 21 0,0-1 16,21 1-16,-21 0 0,0 0 0,0 42 31,0 0-31,0 0 0,0 22 16,0-22-16,0 21 0,-21 1 16,21-22-16,0 21 0,0 0 0,-21-20 15,21 20-15,-21-21 0,21 0 16,-21 0-16,21 1 0,0-1 15,0 0-15,0 0 16,0-42 15,0 0-31,0 0 0,0-22 16,0 22-16,0 0 0,21-21 0,-21-1 16,21 1-16,0 0 0,0-1 15,0-20-15,1 20 0,20 22 0,-21-21 16,43 0-16,-22 20 15,0 22-15,-21 0 0,22 0 16,-22 0-16,21 0 0,-21 22 0,1-1 16,-1 21-16,0-21 0,-21 22 15,0-22-15,0 21 0,0 0 0,0 1 16,0-1-16,0-21 0,0 22 0,0-22 16,0 21-16,0-21 0,0 0 15,0 1-15,0-1 0,0 0 0,21-21 16,0 21-16,0-21 0,1 0 15,-1 0-15,0 0 0,0 0 16,21-21-16,-20 21 0,-1-21 0,21 0 16,-21-1-16,22 1 0,-22-21 15,21 21-15,-21-22 0,0 1 0,1 0 16,-1-1-16,0 1 0,0 21 16,-21-21-16,0-1 0,0 22 15,0 0-15,0 0 0,0 0 0,-21 21 31,0 21-31,0 0 0,21 0 16,0 21-16,-22-20 0,22 20 0,-21 0 16,21-21-16,0 22 0,0-1 15,0-21-15,0 22 0,0-22 0,0 0 16,0 0-16,0 0 0,21 0 0,-21 1 16,22-1-16,-22 0 15,21 0-15,-21-42 47,-21 0-31,21 0-1,-22 21-15,1 0 16,21 21 0,0 0-1,0 0 1,21 0-16,1-21 0,-22 21 15,21-21-15,0 0 0,0 0 16,0 0-16,22 0 16,-22 0-16,0 0 0,0 0 0,21 0 15,-20 0-15,20 0 0,-21-21 16,0 0-16,22 0 0,-22 0 0,21 0 16,-21-1-16,0 1 0,1 0 0,20-42 15,-21 20-15,-21 22 16,21-21-16,-21 21 0,0-22 0,0 22 15,0 0-15,0 42 32,0 0-32,-21 0 15,21 1-15,0-1 0,-21 21 16,21-21-16,-21 0 0,21 22 16,0-22-16,0 0 0,0 0 0,0 0 15,0 1-15,0-1 0,0 0 16,0 0-16,0 0 0,21-21 15,0 0-15,0 0 0,0 0 16,22 0-16,-22 0 0,21 0 16,1 0-16,-22 0 0,21 0 0,-21-21 15,0 0-15,22 0 0,-22 0 0,21-22 16,-21 22-16,22-21 0,-22-1 16,0 1-16,0 0 0,0 21 0,-21-22 15,22 1-15,-22 21 0,0-22 16,0 22-16,0 0 15,-22 21-15,1 0 0,0 0 16,0 21-16,21 0 0,0 1 16,0 20-16,-21-21 0,21 21 0,0-20 15,0 20-15,0-21 0,0 21 0,0-20 16,0-1-16,0 0 0,0 0 16,0 0-16,0 0 0,0 1 0,0-1 15,21 0-15,0 0 0,-21 0 16,21-21-16,-21-21 47,0 0-32,-21 21-15,21-21 0,-21 21 16,21 21 15,0 0-15,0 0-16,0 0 15,21-21-15,0 0 16,0 22-16,1-22 0,-1 0 0,0 0 16,0 0-16,0 0 0,0 0 0,1 0 15,20-22-15,-21 22 16,0-21-16,22 21 0,-22-21 0,21 0 16,-21 0-16,0 0 0,22-22 0,-22 22 15,42-64-15,-41 43 16,-1 0-16,0-1 0,0-20 0,0 21 15,0-1-15,-21 1 0,0 0 16,0-1-16,22 1 0,-22 0 0,21 20 16,-21 1-16,0 0 0,0 0 0,0 0 15,0 42 17,0 0-32,0 21 15,0-20-15,0 20 0,0 0 0,-21-21 16,-1 22-16,1 20 0,0 22 15,0-43-15,21 1 16,-21-1-16,0 0 0,-1 1 0,22-22 16,0 21-16,-21-21 0,21 22 0,0-22 15,0 0-15,0 0 0,0 0 16,0 0-16,21-21 16,1 0-1,-1 0-15,0 0 0,0 0 16,0 0-16,0-21 0,1 0 0,-1 21 15,21-21-15,-21 0 0,0 0 0,1-1 16,-1 1-16,0 0 16,0 0-16,-21 0 0,0-22 0,0 22 15,21 0-15,-21 0 0</inkml:trace>
  <inkml:trace contextRef="#ctx0" brushRef="#br0" timeOffset="49087.59">15494 6308 0,'0'0'0,"-21"0"16,0 0-16,42 0 16,0 0-1,0 0-15,0 0 16,0 0-16,22-21 0,-22 21 0,0 0 16,0 0-16,22-22 0,-22 22 0,0-21 15,0 21-15,0 0 0,0-21 16,1 21-16,-22-21 31,-22 21-31,1 0 16,0 0-16,0 0 0,0 0 0</inkml:trace>
  <inkml:trace contextRef="#ctx0" brushRef="#br0" timeOffset="49283.47">14795 6117 0,'-21'0'0,"42"0"0,-63 0 0,21 0 16,0 0-16</inkml:trace>
  <inkml:trace contextRef="#ctx0" brushRef="#br0" timeOffset="50639.66">16912 6710 0,'0'0'0,"-21"0"0,21-21 16,21 0-1,0-1-15,-21 1 16,21 0-16,1 0 0,-1 0 0,-21 0 16,21-22-16,0 22 0,0-21 15,0-1-15,1 1 0,-22 21 0,21-21 16,0-1-16,-21 22 0,0-21 16,21 21-16,-21-1 0,0 1 0,21 0 15,-21 0-15,0 42 31,-21 0-31,0 0 0,0 22 0,0-22 16,-1 21-16,1 1 0,0-1 0,0 0 16,0 1-16,0-1 0,21 0 15,0 1-15,0-1 0,0 0 0,0-21 16,0 1-16,0 20 0,21-21 16,21 0-16,-21 0 0,0-21 15,22 0-15,-22 0 0,21 0 0,1 0 16,-22 0-16,21-21 0,0 21 15,-20-21-15,20 0 0,-21 0 0,21 0 16,-20-1-16,-1-20 0,0 21 16,-21-21-16,0-1 0,0 1 15,0 0-15,0-1 0,0 1 0,-21 21 16,0-22-16,-1 1 0,1 0 16,0 21-16,-21-1 0,21-20 0,-22 42 15,22-21-15,0 21 0,-21 0 0,20 0 16,1 0-16,0 0 0,0 21 15,0 0-15,0 0 0,-1 1 0,22-1 16,-21 0-16,21 0 0,0 21 16,0-20-16,0-1 0,21 21 0,1-21 15,-1 0-15,21 1 0,-21-22 0,22 21 16,-1-21-16,0 0 16,1 0-16,-1 0 0,21 0 0,-20 0 15,-1 0-15,0-21 0,1-1 0,-1 1 16,0 0-16,1 0 0,-1 0 15,-21 0-15,22-1 0,-22-20 0,0 21 16,0 0-16,0 0 0,-21-22 16,0 22-16,21-21 15,1 21-15,-22-1 0,0 1 0,0 0 16,0 42 15,0 0-31,0 1 16,0-1-16,0 21 0,0-21 15,0 0-15,0 22 0,0-1 16,0 0-16,-22 1 0,22-1 0,0 0 16,0 22-16,0-1 0,0-20 0,0 20 15,0 1-15,0-1 0,0 1 16,-21-1-16,21 1 0,-21-1 0,21 1 16,-21-1-16,21 1 0,-21-1 0,21 22 15,0-22-15,-21 1 0,21-1 16,0 22-16,-22-21 0,22-22 0,0 21 15,0 1-15,0-22 0,0 22 16,0-22-16,0-21 0,0 22 0,0-22 16,0 0-16,0 0 0,-21-42 31,21 0-15,-21 0-16,0-22 0,0 22 15,21-21-15,-43 21 0,22-22 0,0 1 16,-21-22-16,21 22 0,-1-21 0,1 20 15,0-20-15,21-1 0,0-20 16,0 20-16,21 1 0,0-1 0,1 1 16,-1-1-16,21-21 0,-21 22 15,22-1-15,-1 1 0,0-1 0,-21 22 16,22-21-16,-1-1 0,0 22 0,1-1 16,-1 1-16,0 0 0,-20 21 15,20-1-15,-21 1 0,0 0 16,22 21-16,-22 0 0,-21-21 0,21 21 15,0 0-15,-21 21 32,0 0-32,0 0 15,0 1 1,-21-22-16</inkml:trace>
  <inkml:trace contextRef="#ctx0" brushRef="#br0" timeOffset="52868.39">20172 6414 0,'0'0'0,"-21"21"0,-1 0 0,22 0 16,0 0-16,0-42 31,22 0-16,-1 21-15,0-21 0,21-22 16,-21 22-16,1 0 0,-1 0 0,0-21 16,21 20-16,-21-20 0,1 21 0,-1-21 15,0-1-15,0 1 16,0 0-16,0-1 0,1-20 0,-1 20 16,-21-20-16,21 21 0,-21-22 15,0 22-15,0-1 0,0 1 0,0 21 16,0 0-16,0 0 0,-21 21 15,0 21-15,-1 0 16,22 21-16,-21 1 0,0-1 0,0 21 16,21 1-16,-21-1 0,21 1 15,-21-1-15,21 1 0,-22-1 0,1-20 16,21 20-16,-21-20 0,0-1 16,21 0-16,0 1 0,-21-1 0,0-21 15,21 0-15,0 0 0,0 1 16,0-1-16,-22-21 0,1-21 31,21-1-31,0 1 16,0 0-16,0-21 0,0-1 0,21 22 15,1-21-15,-1 0 0,0-1 0,21 1 16,1 0-16,-1 20 0,0-20 16,1 21-16,-1 0 0,21 21 0,-20 0 15,-1 0-15,0 0 0,-20 0 16,20 21-16,-21 0 0,21 21 0,-42-20 15,22 20-15,-22-21 0,0 0 0,0 22 16,0-1-16,0-21 16,0 21-16,-22-20 0,1-1 0,0 21 15,0-21-15,0 0 0,-22-21 16,22 22-16,-21-1 0,21-21 0,-22 0 16,22 0-16,0 0 0,0 0 0,0 0 15,0 0-15,-1-21 0,1-1 16,0 1-16,21 0 0,0 0 0,0 0 15,0 0-15,0-1 0,0-20 0,0 21 16,0 0-16,0 0 16,21 21-16,-21 21 15,21 0-15,1 0 0,-1 0 16,-21 0-16,21 22 0,0-22 16,0 0-16,-21 21 0,21-20 0,1-1 15,-1 0-15,0 0 0,0 0 16,0 0-16,0-21 0,1 0 0,-1 22 15,21-22-15,-21 0 0,0 0 16,22 0-16,-1-22 0,-21 22 0,22-21 16,-1 0-16,-21 0 0,21 0 0,1 0 15,-22-22-15,21 22 16,-21-21-16,22 21 0,-22-22 0,0 1 16,0 21-16,-21-22 0,0 22 0,21-21 15,-21 21-15,0 0 0,0-1 16,-21 44 15,0-1-31,21 0 0,-21 21 0,0-21 16,21 22-16,-21-22 0,21 21 0,0-21 15,0 22-15,0-22 0,0 0 16,0 21-16,0-20 0,0-1 0,0 0 16,21-21-16,-21 21 0,21-21 15,0 0-15,0 0 0,0 0 0,1 0 16,-1 0-16,21 0 0,-21 0 15,0-21-15,22 21 0,-22-21 0,21 0 16,-21-1-16,22-20 0,-22 21 16,0-21-16,0 20 0,-21-20 0,0 0 15,0-1-15,0 22 0,0-21 16,0 0-16,0-1 0,0 1 0,-21 21 16,0-22-16,0 22 0,0 0 15,-22 0-15,22 21 0,0 0 0,-21 0 16,20 0-16,-20 0 0,21 21 15,0 0-15,-22 22 0,22-22 0,0 21 16,0 0-16,21-20 0,0 20 0,0 0 16,0 1-16,0-1 0,0-21 15,0 21-15,0-20 0,0 20 0,21-21 16,0 0-16,0 0 0,1 1 16,-1-22-16,21 21 0,-21-21 15,22 0-15,-22 0 0,21 0 0,-21 0 16,22 0-16,-1-21 0,0-1 0,1 22 15,-1-42-15,0 21 0,1 0 16,-1 0-16,0-22 0,1 22 0,-1-21 16,-21-1-16,0 1 0,22 0 15,-22-1-15,0 1 0,0-21 0,0 20 16,0 1-16,-21 0 0,0-22 0,0 22 16,0-1-16,0 22 0,0-21 15,0 21-15,0 0 0,-21 42 31,21 21-31,-21 0 0,0 1 16,0-1-16,21 22 0,-21-22 16,-1 21-16,22-20 0,0 20 0,-21-20 15,21 20-15,0-21 0,0 1 0,0-1 16,0-21-16,0 22 0,0-22 16,0 21-16,21-21 0,1 0 0,-22 1 15,21-1-15,0-21 0,0 0 16,21 21-16,-20-21 0,-1 0 0,21 0 15,-21 0-15,22-21 0,-22 21 0,21-21 16,0-1-16,1 1 16,-22-21-16,21 21 0,-21-22 0,22 1 15,-22 21-15,0-21 0,0-22 0,0 22 16,1-1-16,-1-20 0,0 21 16,-21-22-16,0 22 0,0-1 0,21-20 15,-21 21-15,0 20 0,0-20 16,21 21-16,-21 42 31,0 21-31,0 1 0,0-1 0,-21 0 16,0 1-16,21 20 0,-21-20 0,0-1 15,21 21-15,-22-20 16,1-1-16,0 0 0,21 1 0,-21-22 16,0 21-16,21 1 0,-21-22 0,21 0 15,-22 0-15,22 0 0,-21 0 16,21 1-16,0-44 31,21 1-15,1 0-16,-1-21 0,0 21 15,21-22-15,-21 22 16,22-21-16,-22 21 0,21-22 0,-21 22 16,22-21-16,-22 21 0,0 21 0,21-22 15,-20 22-15,-1 22 16,-21-1-16,0 0 0,0 0 15,0 0-15,0 0 0,0 22 16,0-22-16,0 21 0,0-21 0,0 1 16,0-1-16,0 21 0,0-21 0,0 0 15,21 1-15,0-22 16,0 0-16,0 21 0,1-21 0,-1 0 16,0 0-16,0 0 0,0 0 15,0-21-15,1 21 0,-1-22 0,0 1 16,21 0-16,-21 0 0,1 0 15,-1 0-15,-21-1 0,21-20 0,0 21 16,-21 0-16,21-22 0,-21 22 16,0 0-16,0 0 0,0 0 15,-21 0-15,0 21 0,0-22 16,0 1-16,-1 21 0,-20-21 0</inkml:trace>
  <inkml:trace contextRef="#ctx0" brushRef="#br0" timeOffset="53115.25">21971 5948 0,'0'0'0,"-21"0"0,21-21 32,21 21-17,21 0-15,-21-21 0,1 21 16,20 0-16,-21-22 0,21 22 0,1 0 15,-1 0-15,0-21 0,22 21 16,-22 0-16,1 0 0,-1-21 0,0 21 16,1-21-16,-22 21 0,0 0 0,0 0 15,-42 0 1,-21 21-16</inkml:trace>
  <inkml:trace contextRef="#ctx0" brushRef="#br0" timeOffset="55507.91">2709 8192 0,'43'0'15,"-22"0"1,0 0-16,0 0 0,0-22 15,-21 1-15,0 0 16,0 0-16,21 0 0,-21 0 0,0-1 16,0 1-16,0 0 0,0-21 15,0 21-15,-21-1 0,0 1 0,0-21 16,0 21-16,-22 0 0,22-1 16,-21 1-16,0 21 0,20-21 0,-20 21 15,0 0-15,-1 0 0,22 0 16,-21 21-16,0 0 0,-1 1 0,22-1 15,-21 21-15,21 0 0,-22 1 16,22 20-16,0 1 0,0-1 16,21-20-16,0 20 0,0-21 0,0 22 15,0-22-15,0 1 0,0-22 16,21 21-16,0-21 0,0 0 0,0-21 16,1 22-16,20-22 0,-21 0 15,0 0-15,22 0 0,-22 0 0,0-22 16,21 1-16,-21 0 0,22 0 15,-22 0-15,0-22 0,0 22 0,22-21 16,-22 0-16,0-1 0,0 1 16,0 0-16,0-22 0,-21 22 15,0-1-15,0 1 0,0 0 16,0 21-16,0-22 0,0 22 0,0 0 16,0 42-1,0 0-15,0 22 16,0-1-16,0 0 0,0 1 15,0-1-15,0 21 0,0-20 0,0-1 16,0 0-16,22 1 0,-1-22 0,0 21 16,0-21-16,0-21 0,0 22 15,1-1-15,-1-21 0,21 0 0,-21 0 16,0 0-16,1 0 16,20-21-16,-21-1 0,0 1 0,22 0 0,-22 0 15,0-21-15,21 20 0,-21-20 16,1 0-16,-1-22 0,0 22 15,0 0-15,-21-22 0,0 22 0,0-22 16,0 22-16,0-22 0,0 22 16,0 0-16,0-1 0,0 22 0,0-21 15,0 21-15,0 42 16,0 0 0,0 21-16,0 1 0,0-1 15,0 22-15,0-22 0,0 21 0,0 1 16,0-1-16,-21 1 0,21-1 15,-21-20-15,21 20 0,0-20 16,0-1-16,-21 0 0,21-21 0,0 22 0,-22-22 16,22 0-16,0 0 15,0-42 17,0 0-32,0 0 0,0 0 15,0-22-15,0 22 0,22-21 0,-1-1 16,-21 1-16,21 0 0,0-1 15,0 1-15,0 21 0,1-21 0,-1 20 16,0 1-16,21 21 0,-21 0 16,1 0-16,20 0 0,-21 21 0,21 1 15,-20-1-15,20 21 16,-21-21-16,0 22 0,0-22 0,1 21 16,-1-21-16,-21 0 0,0 22 0,0-22 15,0 0-15,0 0 0,0 0 16,-21 1-16,-1-1 0,1 0 0,21 0 15,-21-21-15,0 0 0,0 21 0,0-21 16,-1 0-16,1 0 0,-21 0 16,21 0-16,0 0 0,-1-21 0,1 0 15,0 21-15,0-21 16,0-22-16,0 22 0,-1 0 0,1 0 0,21 0 16,0 0-16,0 42 31,21-21-31,-21 21 0,22 0 15,-1 0-15,0 0 0,0 1 16,0-1-16,0 0 0,1 0 0,-22 0 16,21-21-16,0 21 0,21 1 15,-21-22-15,1 0 0,-1 0 0,21 0 16,-21 0-16,0 0 0,22 0 0,-1 0 16,-21 0-16,22-22 0,-1 22 15,0-21-15,1 0 0,-22 0 0,21 0 16,0 0-16,-20-22 0,20 1 0,-21 21 15,21-22-15,-20 1 16,-1-21-16,0 20 0,0 1 0,0 0 0,0-1 16,-21 1-16,0 21 15,0-22-15,0 22 0,0 42 32,0 22-32,0-22 0,-21 21 15,21 1-15,0-1 0,-21-21 0,21 21 16,0 1-16,0-1 0,0-21 0,0 22 15,21-22-15,-21 0 0,21 0 16,1 0-16,-22 0 0,21 1 0,0-1 16,0-21-16,-21 21 0,21-21 15,0 0-15,-21 21 0,0-42 47,-21 0-31,21 0-16,-21-1 0,0 22 0,0-21 15,0 0-15,-1 21 0,1 0 16,21-21-16,-21 21 0,0 0 16,21 21-16,-21-21 0,21 21 15,0 0-15,0 1 16,0-1-16,0 0 0,0 0 0,21 0 16,0-21-16,0 21 0,0 1 15,1-22-15,-1 21 0,0-21 16,21 0-16,-21 0 0,22 0 0,-22 0 15,21 0-15,1 0 0,-1 0 16,-21 0-16,21-21 0,1 21 0,-1-22 16,0 1-16,-20 0 0,20 0 0,0 0 15,-21 0-15,22-22 0,-22 1 16,0 0-16,0-1 0,0 1 0,1-22 16,-22 22-16,0-21 0,21-1 0,-21 1 15,0 20-15,0-20 0,0 20 16,0 1-16,0 0 0,0-1 0,0 22 15,0 0-15,-21 21 32,21 21-32,0 0 0,0 1 0,-22 20 15,22 0-15,-21 1 0,21 20 16,-21-21-16,21 22 0,0-22 0,-21 22 16,21-22-16,-21 22 0,21 20 15,0-41-15,0-1 0,0-21 16,0 21-16,0-20 0,0-1 0,0 0 15,0 0-15,21 0 0,-21 0 16,21-21-16,0 0 16,0 0-16,1-21 15,-1 0-15,-21 0 0,0 0 16,0 0-16,0-1 0,0 1 16,0-21-16,0 21 0</inkml:trace>
  <inkml:trace contextRef="#ctx0" brushRef="#br0" timeOffset="55716.79">4847 8086 0,'0'0'0,"21"0"31,0 0-31,1 0 16,-1 0-16,21 0 0,-21-21 15,22 21-15,-1-22 0,-21 22 16,21-21-16,-20 21 0,-1 0 0,21-21 15,-21 21-15,0 0 0,1 0 0,-1 0 16,-21-21-16</inkml:trace>
  <inkml:trace contextRef="#ctx0" brushRef="#br0" timeOffset="56400.66">5419 8128 0,'0'0'0,"21"0"0,-21-21 0,0 0 16,0 0-16,0-1 15,0 1-15,0 0 0,0 0 16,0 0-16,0 0 16,21 21-16,-21-22 0,21 22 0,0 0 15,0 0-15,1 0 0,-1 0 0,21 0 16,-21 22-16,22-1 0,-22 0 16,21 21-16,-21-21 0,22 22 0,-22-1 15,0 0-15,0 1 0,-21-1 16,0 0-16,0 1 0,0-22 0,0 21 15,0-21-15,0 1 0,0-1 16,-21 0-16,21 0 0,-21-21 0,0 0 16,21 21-16,-22-21 15,1 0-15,21-21 16,0 0-16,0 0 0,0 0 0,0-1 16,0 1-16,0-21 0,0 0 15,0 20-15,0-20 0,0-21 0,21 20 16,1 1-16,-22 0 0,21-1 15,0 1-15,0 21 0,0 0 16,-21-1-16,21 1 0,1 0 0,-1 21 0,0 0 16,0 0-1,0 0-15,-21 21 0,21 0 16,1 1-16,-22-1 0,21 0 16,-21 0-16,0 0 0,0 0 15,0 1-15,0-1 0</inkml:trace>
  <inkml:trace contextRef="#ctx0" brushRef="#br0" timeOffset="56983.32">6540 8382 0,'0'0'0,"22"0"16,-1 0-16,0 0 15,0 0-15,0-21 0,0 0 16,1 0-16,20-22 0,-21 22 15,-21 0-15,21 0 0,-21 0 16,21-1-16,-21-20 0,0 21 0,0-21 16,0 20-16,0 1 0,-21-21 0,0 21 15,0 0-15,21-1 0,-21 1 16,0 21-16,-1 0 0,-20 0 16,0 0-16,21 21 0,-1 1 15,-20 20-15,21-21 0,0 21 16,0 1-16,-22 20 0,22-20 0,0-1 15,0 0-15,21 1 0,0-1 16,0 0-16,-21 1 0,21-22 0,0 21 16,0-21-16,0 0 0,21 1 0,0-22 15,0 21-15,0-21 16,22 0-16,-22 0 0,0 0 0,21-21 16,-21-1-16,22 1 0,-22 21 0,21-21 15,-21 0-15,1-21 0,20 20 16,-21 1-16,0 0 0,0-21 0,1 21 15,-22-22-15,0 1 0,21 21 16,-21-22-16,0 22 0,0-21 16,0 21-16,0 42 15,0 0 1,0 21-16,0-20 16,0-1-16,0 21 0,0-21 0,0 0 15,0 1-15,21-1 0,-21 0 16,0 0-16,0 0 0,21 0 0,0 1 15,0-1-15,1-21 0,-1 0 16,0 0-16,0 0 16,0 0-16,0 0 0,1 0 15,-1-21-15,0 21 0,0-22 0</inkml:trace>
  <inkml:trace contextRef="#ctx0" brushRef="#br0" timeOffset="57550.51">7556 8022 0,'0'0'0,"0"-42"0,0 0 16,0 20-16,0 1 0,0 0 16,-21 21-16,0 0 15,0 0-15,0 21 0,21 0 16,-21 1-16,-1-1 0,1 0 16,21 21-16,-21 1 0,21-22 0,-21 21 0,21 0 15,-21 1-15,21-1 16,0-21-16,0 22 0,0-22 0,0 21 15,0-21-15,0 0 0,0 22 0,21-22 16,0-21-16,0 21 0,0 0 16,22-21-16,-22 21 0,0-21 15,0 0-15,0 0 0,1 0 0,20 0 16,-21 0-16,0-21 0,22 21 16,-22-21-16,0 0 0,21 0 0,-21 0 15,1-1-15,-1 1 0,0-21 0,0 21 16,0-22-16,0 1 0,1-21 15,-1 20-15,-21 1 0,0-22 16,21 22-16,-21 0 0,21-1 0,-21 1 16,0 0-16,0 21 0,0-1 15,0 1-15,0 0 0,0 42 16,0 0 0,0 1-16,-21-1 0,21 21 15,0 0-15,-21 1 0,21-1 0,-21 0 16,21 1-16,-22 20 0,22-20 0,0-1 15,0 0-15,0 1 0,-21-22 16,21 21-16,0-21 0,0 22 0,0-22 16,0 0-16,0 0 0,0 0 0,21 0 15,1-21 1,-1 0-16,0 0 16,0 0-16,0 0 0,0 0 15,1-21-15,-1 0 0,0 21 0,-21-21 16,21 0-16,-21 0 0,21-1 15,-21 1-15</inkml:trace>
  <inkml:trace contextRef="#ctx0" brushRef="#br0" timeOffset="57823.35">7916 8043 0,'0'22'16,"21"-22"-1,1 0-15,-1 0 0,0 0 0,21 0 16,-21 0-16,1 0 0,20 0 0,-21-22 16,0 22-16,22 0 0,-22-21 15,0 21-15,0 0 0,0 0 0,0-21 16,1 21-16,-1 0 16</inkml:trace>
  <inkml:trace contextRef="#ctx0" brushRef="#br0" timeOffset="59645.86">9864 8340 0,'0'0'0,"21"0"31,0 0-31,0 0 16,0-21-16,0-1 0,1 1 15,-1 0-15,0 0 0,0 0 16,0 0-16,0-22 0,1 22 16,-22-21-16,0 21 0,0-22 0,0 22 15,0-21-15,0 21 0,0-22 16,-22 22-16,1 0 0,0 0 0,0 0 15,-21-1-15,20 1 0,-20 21 0,0 0 16,-1 0-16,1 0 0,21 21 16,-21 1-16,-1-1 0,1 0 0,0 21 15,-1 22-15,22-22 0,0 0 0,0 22 16,0-1-16,21-20 0,-22-1 16,22 0-16,0 1 0,0-1 0,0-21 15,0 0-15,22 1 0,-1-1 0,0 0 16,21-21-16,-21 0 0,22 0 15,-22 0-15,21 0 0,-21 0 0,22-21 16,-1 21-16,0-21 0,-20-1 16,20 1-16,0 0 0,-21-21 15,22 21-15,-22-1 0,0-20 0,0 21 16,0-21-16,-21 20 0,0-20 0,0 21 16,0-21-16,0 20 0,0-20 15,0 21-15,0 0 0,-21 21 16,21 21-16,0 0 15,0 0-15,0 0 0,0 22 16,0-1-16,0 0 0,0 1 0,0-22 16,0 21-16,21 1 0,-21-22 0,22 0 15,-1 0-15,0 0 0,0 0 16,21 1-16,-20-22 0,-1 0 16,21 0-16,-21 0 0,0 0 0,22 0 15,-22-22-15,0 22 0,21-21 16,-20 0-16,-1 0 0,0 0 0,0 0 15,0-1-15,0-20 0,1 21 0,-22 0 16,0-22-16,0 22 0,0-21 16,0 21-16,0 0 0,0-22 0,0 22 15,0 0-15,0 42 16,-22 0 0,22 0-16,-21 1 0,21 20 0,0-21 15,0 21-15,0-20 0,-21 20 0,21-21 16,-21 21-16,21-20 0,0-1 15,0 21-15,0-21 0,-21 0 16,21 1-16,0-1 16,0-42 15,0-1-31,21 1 0,-21 0 16,21 0-16,0 0 0,0-22 0,1 22 15,-1-21-15,0 0 0,21-1 16,-21 1-16,1 0 0,20 20 0,-21-20 15,21 21-15,-20 21 0,20 0 0,-21 0 16,0 0-16,0 0 16,1 21-16,-22 0 0,21 22 0,0-22 15,-21 21-15,0-21 0,21 22 0,0-1 16,-21-21-16,21 0 0,-21 22 16,0-22-16,22 0 0,-1 0 0,-21 0 15,21 0-15,0-21 0,0 0 16,0 0-16,1 0 15,-1 0-15,0-21 16,0 0-16,0 0 0,0 21 16,1-21-16,-1 0 0,0-22 0,21 22 0,-21 0 15,1-21-15,-1 20 0,21-20 16,0-21-16,1 20 16,-22 22-16,0 0 0,0 0 0,0 21 15,1 0-15,-1 0 0,0 0 16,0 21-16,-21 0 0,0 0 0,0 0 15,21 1-15,0 20 16,-21-21-16,0 0 0,0 0 0,0 1 16,0-1-16,22-21 15,-22 21-15,21-21 16,-21-21 0,0 0-1,0-1-15,0 1 16,0 0-16,0 0 0,-21 0 15,21 0-15,-22-1 0,1 1 16,0 0-16,0 0 0,0 21 0,0-21 16,-1 21-16,1 0 0,0 0 0,0 0 15,-21 21-15,20 0 0,1 0 16,0 0-16,-21 22 0,21-22 0,-1 21 16,1 22-16,0-22 0,21-21 15,0 22-15,-21-22 0,21 21 16,0 0-16,0-20 0,21-1 15,0-21-15,0 21 0,-21 0 0,22-21 16,-1 0-16,21 0 0,-21 0 16,0 0-16,1 0 0,-1 0 15,0 0-15,0-21 0,0 21 0,0-21 16,1 0-16,-1-1 0,0 1 0,0 0 16,0 0-16,0-21 0,1-1 15,-1 22-15,0-42 0,0 20 0,0 1 16,0-22-16,1 1 0,-1 21 0,0-22 15,-21 22-15,0-22 0,0 1 16,0 20-16,0-20 0,0 21 0,0 20 16,0-20-16,0 21 0,0 0 0,0 42 31,0 21-31,-21-21 0,21 22 0,-21-1 16,-1 0-16,22 1 0,0-1 15,0 22-15,-21-22 0,21 21 16,0-20-16,0 20 0,0-20 0,0-1 15,0 0-15,0 1 0,0-1 0,0 0 16,21-21-16,-21 22 0,22-22 16,-1 0-16,-21 0 0,21 0 15,0-21-15,-21 22 0,21-22 0,0 0 16,1 0-16,-1 0 0,0-22 16,0 1-16,21 0 0,-20 0 15,-1 0-15</inkml:trace>
  <inkml:trace contextRef="#ctx0" brushRef="#br0" timeOffset="62758.58">14309 8319 0,'0'0'15,"0"-22"17,21 22-32,-21-21 0,0 0 0,0 0 15,0 0 1,21 0-16,0-22 0,-21 22 16,0 0-16,21-21 0,0 20 0,-21-20 15,22 0-15,-1 21 0,-21-22 16,21 1-16,0 0 0,0-1 0,0 1 15,-21 0-15,22 20 0,-1-20 16,0 21-16,0 0 0,0 21 16,0 0-16,1 0 0,-1 0 0,0 21 0,0 0 15,0 0-15,0 0 0,-21 1 16,0-1-16,0 0 0,22 0 0,-22 0 16,0 0-16,0 1 0,0-1 15,0 0 1,-22-21 15,22-21-31,0 0 0,-21-1 16,21 1-16,0 0 0,-21 0 15,0 0-15,0 0 0,21-1 16,-21 1-16,-1 0 0,1 0 0,0 0 16,0 0-16,0 21 15,0 0-15,-1 0 0,1 21 16,0 0-16,21 0 0,-21 21 0,21 1 15,0-1-15,-21 0 0,0 22 16,21-22-16,0 22 0,0-1 16,-22-20-16,22 20 0,0-21 0,0 1 15,0-1-15,0 0 0,22 1 16,-22-22-16,21 0 0,0 21 0,0-42 16,0 22-16,22-1 0,-1-21 15,0 0-15,-21 0 0,1 0 16,20 0-16,-21-21 0,21-1 0,-20 1 15,20 0-15,-21 0 0,0 0 0,22-22 16,-22 22-16,0-21 0,0 0 16,0 20-16,-21-20 0,0 0 0,0-1 15,0 1-15,0 21 0,0-21 0,0 20 16,0 1-16,0 0 16,0 42-1,0 0-15,0 1 0,0 20 16,0-21-16,0 21 0,0-20 15,0 20-15,0 0 0,0-21 0,0 22 16,0-1-16,0-21 0,0 0 16,0 1-16,21-1 0,1 0 0,-1 0 15,0-21-15,0 0 0,0 0 16,0 0-16,1 0 0,20 0 0,-21 0 16,0 0-16,0 0 0,22-21 15,-22 0-15,0 0 0,0-1 0,0 1 16,1 0-16,-1 0 0,0-21 0,0 20 15,-21-20-15,0 0 0,0-1 16,0 1-16,0 21 0,0-21 0,-21-1 16,0 22-16,0-21 0,-1 21 15,1-1-15,-21 1 0,21 21 0,0 0 16,-22 0-16,22 0 0,-21 0 0,21 0 16,-1 43-16,-20-22 0,21 21 15,0 0-15,21 1 0,0-1 0,0 0 16,0 1-16,0-1 0,0 0 0,0 1 15,21-1-15,0-21 16,0 0-16,0 22 0,1-43 0,20 21 16,-21 0-16,21-21 0,1 0 0,-1 0 15,-21 0-15,22 0 0,-1 0 16,0-21-16,1 0 0,-1 21 0,0-21 16,-21-1-16,22-20 0,-1 21 0,-21 0 15,0-22-15,1 22 0,-1-21 16,0 0-16,0 20 0,-21-20 15,0 21-15,0-21 0,0 20 0,0 1 16,0 42 0,0 1-16,0-1 15,0 21-15,0 0 16,0-20-16,0 20 0,0-21 0,0 21 16,0-20-16,0-1 0,0 21 0,0-21 15,-21-21-15,21 21 0,0 1 16,0-1-16,0-42 31,0-1-15,0 1-16,21 0 0,0 0 15,-21-21-15,21 20 0,1-20 16,-1 21-16,0-21 0,0-1 0,0 1 16,0 21-16,1-22 0,-1 22 0,21 0 15,-21 21-15,0 0 0,1 0 16,-1 0-16,0 21 0,21 0 15,-21 1-15,1-1 0,-1 21 0,0-21 16,-21 22-16,21-22 0,0 21 16,-21-21-16,21 0 0,-21 1 0,22-1 15,-1 0-15,-21 0 0,21-21 16,0 21-16,0-21 16,0 0-16,1 0 0,-1-21 15,0 21-15,-21-21 0,21 0 0,0 0 16,0-1-16,1 1 0,-1 0 15,-21-21-15,21 21 0,0-22 16,0 22-16,0-21 0,1 21 0,-1-22 16,-21 22-16,21 0 0,0 0 15,0 21-15,0 0 0,1 0 16,-1 0-16,-21 21 16,0 0-1,0 0-15,0 0 16,0-42 31,0 0-32,0 0-15,0 0 16,-21 0-16,-1-1 16,22 1-16,-21 21 15,0 0-15,0 0 16,21 21-1,-21 1-15,0-1 0,-1 0 0,22 0 16,0 21-16,-21-20 0,0 20 0,21 0 16,-21-21-16,21 22 0,0-1 15,0-21-15,0 0 0,0 22 0,0-22 16,0 0-16,0 0 0,0 0 0,21 1 16,0-22-16,0 21 0,1-21 15,-1 0-15,0 0 0,21 0 16,-21 0-16,1 0 0,20 0 0,-21 0 15,21 0-15,-20-21 0,20 21 16,-21-22-16,21 1 0,-20-21 0,20 21 16,-21 0-16,0-22 0,0 22 0,1-21 15,-1 21-15,-21-22 0,0 22 16,0-21-16,0 21 0,0-1 0,0 1 16,0 42-1,-21-21 1,21 22-16,0-1 0,0 0 0,0 0 15,0 0-15,0 0 0,0 1 0,0-1 16,21 21-16,-21-21 16,0 0-16,21 1 0,0-1 0,-21 0 15,21 0-15,0 0 0,1-21 16,-1 21-16,0-21 16,0 22-16,0-22 0,0 0 0,1 0 15,-1 0-15,0 0 0,0 0 0,0 0 16,0 0-16,1 0 0,-1-22 15,0 1-15,0 21 0,0-21 0,0 0 16,1 0-16,-1 0 0,0-1 16,0-20-16,-21 21 0,0 0 0,21-22 15,-21 22-15,21 0 0,-21 0 0,0 0 16,0 0 0,-21 42-1,0-21-15,0 21 16,0 0-16,0 0 0,21 0 15,0 1-15,-22-1 0,22 21 16,-21-21-16,21 0 0,0 1 0,0-1 0,0 0 16,0 0-16,0 0 0,0 0 15,21-21-15,1 0 0,-1 0 16,-21 22-16,21-22 0,0 0 16,21 0-16,-20 0 0,-1 0 0,0 0 15,21-22-15,-21 1 0,1 21 0,-1-21 16,0 0-16,21 0 0,-21 0 15,1-22-15,-1 22 0,0-21 16,0 21-16,0-22 0,0 1 16,1 0-16,-1-1 0,0-20 0,-21 20 15,0 1-15,21 0 0,-21-1 0,0 1 16,0-21-16,0 20 0,0 1 0,0 21 16,0-22-16,0 22 0,0 0 15,0 0-15,0 0 16,0 42-16,0 0 0,-21 0 15,21 0-15,-21 22 0,0-22 16,21 21-16,-22 1 0,22-1 0,0 0 16,0 1-16,-21-22 0,21 21 15,0 0-15,0-20 0,0 20 16,0 0-16,0-21 0,0 22 0,0-22 16,0 21-16,0-21 0,0 1 15,0 20-15,0-21 0,0 0 0,21 0 16,1-21-16,-22 22 0,21-1 0,0-21 15,0 21-15,0-21 0,22 0 16,-22 0-16,21 0 0,-21 0 0,0 0 16,22 0-16,-22 0 0,21-21 0,-21 0 15,1 21-15,-1-22 0,21 1 16,-21 0-16,0 0 0,1 0 16,-1-22-16,-21 22 0,21 0 0,-21-21 15,21 21-15,-21-1 0,0 1 16,0 0-16,0 0 0,-21 21 31,0 21-31,21 0 16,-21 0-16,21 1 0,-22-1 0,1 0 15,21 21-15,0-21 0,0 22 16,0-1 0,0-21-16,0 0 0,0 1 0,0-1 15,21-21 1,1 0-16,-1 0 0,0 0 15,0 0-15,0 0 0,0 0 16,1 0-16,-1-21 0,0 21 0,0-22 16,0 1-16,0 0 0,1 21 15,20-42-15,-21 21 0,-21-1 16,0 1-16,21-21 0,-21 21 16,0 0-16,0-1 0</inkml:trace>
  <inkml:trace contextRef="#ctx0" brushRef="#br0" timeOffset="63039.52">18394 7620 0,'-21'0'0,"42"0"0,-64 0 0,43 21 16,22-21-1,20 0-15,-21 0 0,21 0 16,1 0-16,-1 0 0,0 0 0,1 0 15,20 0-15,-20 0 0,-1 0 0,21-21 16,-20 21-16,-1 0 0,0-21 16,-20 21-16,20 0 0,-21 0 0,0 0 15,0 0-15,1 0 0,-22-21 16,21 21-16</inkml:trace>
  <inkml:trace contextRef="#ctx0" brushRef="#br0" timeOffset="66037.77">20722 7853 0,'0'-21'0,"0"42"0,0-63 0,0 20 16,0 1-16,0 0 15,0 0 1,-21 42 15,21 0-31,-21 0 0,21 1 16,0 20-16,0-21 16,0 21-16,-21 1 0,21-22 0,0 21 15,0-21-15,0 1 0,0 20 16,-22-21-16,22 0 0,-21 0 15,21-42 17,0 0-17,0 0-15,0 0 0,0 0 16,21-1-16,1 1 0,-1-21 0,-21 21 16,21-22-16,0 22 0,0-21 0,0 21 15,1 0-15,-1-22 16,0 22-16,0 21 0,0-21 0,0 21 15,1 0-15,-1 0 0,0 21 16,0 0-16,-21 0 0,0 1 16,21 20-16,-21-21 0,21 21 0,-21-20 15,0 20-15,0 0 0,0-21 16,0 22-16,0-22 0,0 0 0,0 0 16,0 0-16,0 1 0,0-1 15,22-21 1,-1-21-1,0-1-15,0 1 16,0 0-16,0 0 0,22-43 16,-1 1-16,-21 42 15,0-22-15,22 1 0,-22 21 16,0-21-16,0 20 0,0-20 0,1 21 16,-1 0-16,0 21 15,-21 21 1,0 0-16,0 0 0,0 0 15,0 22-15,0-22 0,0 21 16,0-21-16,0 22 0,0-22 0,21 42 16,-21-41-16,0-1 15,0 0-15,21 0 0,0 0 16,1 0-16,-1 1 0,0-22 16,0 0-16,0 0 0,22 0 0,-22 0 15,21 0-15,-21 0 0,22 0 16,-22-22-16,21 22 0,22-42 15,-1 0-15,-42 21 16,0-22-16,22 1 0,-22 0 16,-21 20-16,0-20 0,0 21 0,0-21 15,0 20-15,0-20 16,0 21-16,0 0 0,-21 21 16,0 0-1,-1 0-15,1 0 0,0 21 0,0 0 16,21 0-16,-21 0 0,0 1 0,21 20 15,0 0-15,0-21 0,0 22 16,0-22-16,0 21 0,0-21 0,0 22 16,0-22-16,0 0 0,21 0 0,0 0 15,0-21-15,-21 22 0,21-22 16,43 0-16,-43 0 0,0 0 16,21 0-16,-20 0 0,20 0 15,0-22-15,1 1 0,-1 0 0,-21 0 16,21 0-16,1 0 0,-1-22 15,-21 22-15,43-64 16,-22 43-16,-21 0 0,0-1 0,1 1 16,-22 0-16,0-1 0,21 1 15,-21 0-15,0-1 0,0-20 16,0 21-16,0 20 0,-21 44 31,-1 20-31,1-21 0,21 21 16,0-20-16,-21 20 0,21 0 15,-21 1-15,21-1 0,0 0 0,-21 1 16,21-1-16,0 0 0,0 1 0,0-1 16,0 0-16,42 43 15,-21-64-15,-21 0 16,21 0-16,1-21 0,-1 22 0,21-22 16,-21 0-16,0 0 0,1 0 15,41 0-15,-21-22 0,-20 22 16,20-21-16,21-42 15,22-22-15,-64 43 16,0-1-16,1 1 0,-1 0 0,0-1 16,-21-20-16,21 21 15,-21-1-15,0-20 0,0 20 0,0 1 0,0 0 16,0-1-16,0 22 0,0 0 16,0 0-16,0 42 15,0 0-15,-21 0 16,0 22-16,21-1 0,-21 0 15,21 1-15,0-1 0,-22 0 0,1 1 16,0 63-16,21-64 16,-21 0-16,21 1 0,0-1 0,0 0 15,-21-21-15,21 22 0,0-22 0,0 0 16,-21 0-16,21 0 0,0 1 16,0-1-16,21-21 31,0-21-31,0-1 15,0 1-15,0 0 0,1 0 0,-1 0 16,0-22-16,21 22 16,-21-21-16,1 21 0,20-22 0,-21 22 15,0 0-15,0 0 0,1 0 0,-1 0 16,0 21 0,-21 21-16,0 0 15,0 0-15,0 0 0,0 0 0,0 43 16,0-22-1,0-21-15,0 1 0,0-1 0,21 0 16,-21 0-16,21 0 0,0-21 16,1 21-16,-1-21 15,0 0-15,0 0 16,0 0-16,22 0 0,-22 0 0,0 0 16,0-21-16,0 0 0,0 0 15,1 21-15,-1-21 0,21-43 16,-21 43-16,0-21 0,1 21 15,-1-1-15,-21-20 0,21 21 0,-21 0 16,21 0-16,0 21 0,-21 21 31,0 0-15,0 0-16,0 0 0,-21 0 16,21 1-16,-21 20 0,21-21 15,0 0-15,0 0 0,0 1 0,0-1 16,0 0-16,21 0 15,0-21-15,0 0 16,1 0-16,-1 0 0,0 0 16,0 0-16,0-21 15,0 0-15,1 21 0,-22-21 0,0-1 16,21 1-16,0 0 0,-21 0 0,0-21 16,0 20-16,0 1 0,0 0 15,0-21-15,0 21 0,0-1 0,-21 1 16,0 0-16,21 0 0,-22 0 15,-20 21-15,21 0 0,21 21 47,0 0-47,21-21 0,0 21 16,22-21-16,-22 0 0,0 0 16,21 21-16,-21-21 0,22 0 0,-22 0 15,21 0-15,-21 0 0,1 0 0,41 0 16,-21 0-16,-20 0 15,-1-21-15,21 21 0,-21-21 16,22 21-16,-43-21 0,21 21 16,-42 0 15,-1 0-31,1 0 0,0 21 0,0-21 16,-21 21-16,20 0 0,-20 1 15,0 20-15,21-21 0,-1 0 16,1 22-16,0-22 0,0 21 15,0-21-15,21 0 0,0 1 0,0-1 16,0 0-16,0 0 0,0 0 16,0 0-16,0 1 0,0-1 15,21-21-15,0 0 0,0 0 16,0 0-16,22 0 16,-22 0-16,0 0 15,0-21-15,0 21 0,1-22 0,20 1 16,-21-21-16,0 0 0,0-1 15,1 1-15,-1 0 0,0-1 16,0-41-16,0 41 0,-21 1 16,21-22-16,1 22 0,-22-21 0,0 20 15,21-20-15,0 20 0,-21 1 16,0 0-16,0-1 0,21 1 0,-21 21 16,0 0-16,21 0 0,-21 42 31,0 0-31,-21 21 0,21-21 15,-21 22-15,0 20 0,21-20 16,-21-1-16,21 21 0,-22-20 0,1-1 16,21 0-16,-21 22 0,0-22 15,21 1-15,0-1 0,-21 43 16,0-43-16,21-21 0,0 21 0,0-20 16,0 20-16,0-21 0,0 0 15,0 0-15,21 1 0,0-22 0,-21 21 16,21-21-16,0 0 0,22 0 15,-22 0-15,21 0 0,0 0 16,-20 0-16,20 0 0,0 0 0,1-21 0,-22 21 16,21-22-16,0 1 0,1 0 15,-22 0-15,21 0 0,1 0 16,-22-1-16,0 1 0,21 21 0,-42-21 16,21 0-16,-21 0 0,0 0 15,0-1-15,0 1 0,0 0 16,-21 0-16,-21 21 0</inkml:trace>
  <inkml:trace contextRef="#ctx0" brushRef="#br0" timeOffset="66407.67">22310 7641 0,'21'0'31,"0"0"-31,0 0 0,0 0 0,0 0 16,22 0-16,-22 0 0,21 0 0,-21 0 15,22-21-15,-22 21 0,21 0 16,1 0-16,-22-21 0,21 21 16,-21-21-16,0 21 0,1 0 15,-1 0-15,-42 0 47,-1 0-47,1 0 0,-21 0 16,21 0-16</inkml:trace>
  <inkml:trace contextRef="#ctx0" brushRef="#br1" timeOffset="103845.78">5419 9271 0,'0'-21'0,"21"21"31,-21-21-31,0 0 16,21 21-16,-21-22 0,21 1 0,-21 0 15,0 0-15,0 0 16,0 0-16,0-1 16,0 1-16,0 0 15,-21 21-15,21-21 0,-21 21 0,0 0 16,-1 0-16,1 0 0,0 0 0,0 0 16,0 0-16,0 0 0,-1 21 15,1 0-15,0 0 0,21 1 0,-21-1 16,0 21-16,0-21 0,21 22 15,0-1-15,0-21 0,0 21 0,0 1 16,0-1-16,0 0 0,0-20 16,0 20-16,0 0 0,21 1 0,0-1 15,-21-21-15,21 21 0,0 1 16,0-22-16,1 0 0,-1 21 0,0-20 16,0-1-16,0-21 0,0 21 15,22 0-15,-22-21 0,0 0 16,0 0-16,22 0 0,-22 0 0,21 0 15,-21 0-15,0-21 0,22 21 16,-22-21-16,0-22 0,21 22 0,-20 0 16,20-21-16,-21-1 0,0 1 0,0 0 15,1-1-15,-1 1 0,0 0 16,0-22-16,-21 22 0,21 0 0,-21-22 16,0 22-16,0-22 0,0 22 15,0 0-15,0-22 0,0 43 0,0-21 16,-21 20-16,21 1 0,0 0 0,-21 0 15,0 42 1,0 21 0,21-20-16,0 20 15,0 0-15,-22 22 0,22-22 0,-21 22 16,21-22-16,0 21 0,0 1 0,0-1 16,0 1-16,0-22 0,0 22 15,0-22-15,0 22 0,21-22 0,1 0 16,-22-21-16,21 1 0,0 20 15,21-21-15,-21-21 0,1 21 0,-1-21 16,0 0-16,0 0 0,21 0 0,-20 0 16,-1-21-16,0 0 15,0 0-15,0 0 0,0-1 0,22 1 16,-22-21-16,0 0 0,-21-1 0,21 1 16,0 0-16,1-1 0,-1 1 15,0 21-15,21-22 0,-21 1 0,1 0 16,20 21-16,-21-1 0,21 1 15,-20 0-15,-1 0 0,21 21 0,-21 0 16,0 0-16,1 0 0,-1 0 0,0 21 16,0 0-16,0 0 15,-21 1-15,21-1 0,-21 0 0,22 0 16,-22 0-16,21 0 0,-21 22 16,0-22-1,0 0-15,0 0 16,0-42 15,0 0-31,0 0 0,0 0 16,0-1-16,0 1 0,-21 0 15,21 0-15,-22 0 0,1 0 0,0-1 16,0 22-16,0-21 0,0 0 0,-1 0 16,1 21-16,0 0 0,0 0 15,0 0-15,0 0 0,-1 0 0,1 0 16,0 21-16,0-21 0,0 21 15,0 0-15,-1 22 0,22-22 16,-21 0-16,21 21 0,-21 1 0,21-22 16,-21 21-16,21 1 0,0-1 15,0 0-15,0 1 0,0-22 0,0 21 16,0-21-16,0 0 0,21 1 0,0-1 16,0 0-16,1-21 0,-1 0 15,0 0-15,0 0 0,0 0 0,0 0 16,1 0-16,-1 0 0,21-21 0,-21 0 15,0-1-15,1 1 0,-1 0 16,21-21-16,-42 21 0,21-22 0,0 1 16,1 21-16,-22-22 0,0 1 15,0 0-15,21 21 0,-21-22 16,0 22-16,0-21 0,0 21 0,0-1 16,0 1-16,0 42 31,0 1-16,0-1-15,0 0 0,0 21 16,0-21-16,0 1 0,0 20 0,0-21 16,0 21-16,0-20 0,0 20 0,0-21 15,21 0-15,-21 22 16,21-22-16,0-21 0,-21 21 0,21 0 0,1-21 16,-1 0-16,0 0 0,0 0 15,0 0-15,0 0 0,1 0 16,-1-21-16,0 0 0,0 0 0,21-1 15,-20 1-15,-1 0 0,0-21 0,0 21 16,21-22-16,-20 22 0,-1-21 16,0 21-16,-21-22 0,21 1 0,-21 21 15,21 0-15,-21-1 0,0 1 16,0 0-16,-21 21 31,21 21-31,-21 0 16,21 1-16,0-1 0,0 0 0,0 0 15,0 0-15,0 0 0,0 1 0,0-1 16,0 0-16,21 0 0,-21 0 16,21 0-16,0 1 0,-21-1 0,22 0 15,-1-21-15,-21 21 0,21 0 0,0-21 16,-21 21-16,0 1 16,21-22-16,-21 21 15,-21-21 1,0 0-16,0 0 15,0 0-15,-1 0 16,1-21-16,0 21 0,0-22 0,0 22 16,0 0-16,-1-21 0,1 21 15,0 0-15,21 21 16,0 1 0,0-1-16,0 0 15,0 0-15,21-21 0,0 21 16,1 0-16,-1 1 15,0-22-15,0 0 0,-21 21 0,21-21 16,0 0-16,1 0 0,20 0 0,-21 0 16,0 0-16,22 0 0,-1 0 15,0 0-15,-21 0 0,22-21 0,-1-1 16,0 1-16,1 0 0,-22 0 16,21-21-16,1 20 0,-1-20 15,-21 21-15,0-21 0,22-1 0,-43 22 16,21-21-16,-21 21 0,21-22 0,-21 22 15,0 0-15,0 0 0,0 0 16,-21 21 0,0 21-1,-1 0-15,22 0 16,0 0-16,0 0 0,0 1 0,0-1 16,0 0-16,0 0 0,0 0 0,0 0 15,0 1-15,0-1 0,22-21 16,-22 21-16,21 0 0,-21 0 15,0 0-15,21 1 0,-21-1 16,21-21-16,-21 21 16,0 0-1,0 0-15,-21-21 0,-43 21 16,43-21-16,0 0 0,0 0 16,0 0-16,0 22 15,-1-22-15,1 0 0,21-22 63,0 1-63,0 0 15</inkml:trace>
  <inkml:trace contextRef="#ctx0" brushRef="#br1" timeOffset="104631.71">9610 9208 0,'0'0'0,"21"-22"0,0 1 0,0-21 0,-21 21 16,0 0-16,0-1 0,21 22 0,-21-21 15,0 0-15,0 0 16,-21 42-1,21 0 1,0 0-16,0 1 0,0-1 16,0 21-16,0 0 0,0 1 0,0-22 15,0 42-15,0-20 0,0-1 16,0 0-16,0 1 0,0-1 0,0 0 16,0 1-16,-21-1 0,21 0 0,0-20 15,0 20-15,-21-21 0,21 0 16,0 0-16,0 1 0,0-44 47,0 1-47,0 0 0,0 0 15,0-21-15,0-1 0,0 22 0,0-21 16,0-22-16,0 22 0,0 0 16,0-22-16,21 22 0,0-22 0,0 22 15,-21-22-15,21 22 0,1 0 0,-1-1 16,0 22-16,0-21 0,0 21 15,22 0-15,-22 21 0,42 0 16,-42 21-16,1 0 0,20 0 16,-21 0-16,21 22 0,-20-22 0,-1 21 15,0 0-15,0 1 0,-21-1 16,21-21-16,-21 22 0,21-1 0,-21-21 16,0 21-16,0 1 0,0-22 15,0 0-15,0 21 0,0-20 0,0-1 16,0 0-16,0 0 0,0 0 0,0 0 15,0 1-15,0-1 16,-21-21 15,0 0-31,21-21 16,-21-1-16,0 1 0,21 0 16,-21 0-16,-1 0 0</inkml:trace>
  <inkml:trace contextRef="#ctx0" brushRef="#br1" timeOffset="104899.99">9610 9504 0,'0'0'0,"21"0"16,0 0 0,0 0-16,0 0 0,22 0 0,-22 0 15,21-21-15,0 21 0,-20-21 16,20 21-16,0-22 0,1 22 0,-22-21 15,21 0-15,-21 21 0,22-21 0,-22 21 16,0 0-16,0-21 0,0 21 16,0 0-1,1 0 32</inkml:trace>
  <inkml:trace contextRef="#ctx0" brushRef="#br1" timeOffset="105792">11515 8890 0,'0'0'0,"21"-21"0,-21 0 16,0 0-16,0-1 0,0 1 15,0 0-15,0 0 0,-21 0 16,-1 21-16,1 0 0,0 0 16,0 0-16,0 0 0,0 0 0,-22 0 15,22 0-15,-21 0 0,21 21 16,-1 0-16,-20 0 0,21 0 0,0 22 15,-22-22-15,22 21 0,0-21 16,0 1-16,0 20 0,0-21 16,21 0-16,0 0 0,0 1 0,0-1 15,0 0 1,21-21-16,0 0 0,0 0 16,0 0-16,22 0 0,-22 0 0,0 0 15,21 21-15,1-21 0,-22 0 0,21 0 16,-21 0-16,0 21 0,22-21 15,-22 21-15,0-21 0,0 22 0,0-1 16,-21 0-16,0 0 16,0 0-16,0 0 0,0 1 15,0-1-15,0 21 0,-21-21 16,0 0-16,0 1 0,-21 20 0,20-21 16,-20 0-16,21 22 0,-21-22 0,20 0 15,1 0-15,0 0 0,0-21 16,0 21-16,0 1 0,21-44 47,0 1-47,21 0 0,0 21 15,0-21-15,0 0 0,0 21 0,1 0 16,-1-21-16,0 21 16,0 0-16,0 0 0,0 0 15,1 21-15,-22 0 16,0 0-16,0 0 0,0 0 0,0 1 15,0 20-15,0-21 0,0 21 16,0 22-16,0-22 0,0 1 0,0 20 16,0-21-16,0 22 0,0-22 0,-22 22 15,22-22-15,0 22 0,0-22 16,0 21-16,0-20 0,0-1 0,0 0 16,0 1-16,0-22 0,0 0 0,22 21 15,-1-42-15,-21 22 0,21-1 0,0-21 16,0 0-16,0 0 15,1 0-15,-1 0 0,0 0 16,0 0-16,0-21 16,0 21-1,-21-22-15,0 1 32</inkml:trace>
  <inkml:trace contextRef="#ctx0" brushRef="#br1" timeOffset="107463.27">11684 17632 0,'-21'0'0,"0"0"16,21-21-16,-22 21 16,1 0-16,0-21 15,21-1-15,0 1 16,0 0-16,0 0 16,0 0-16,0 0 0,0-1 0,0 1 15,0 0-15,21 0 0,0 0 16,1 0-16,-1-1 0,0 1 0,0 0 15,21 21-15,-20-21 0,-1 0 0,0 21 16,21 0-16,-21 0 16,1 0-16,-1 0 0,0 0 0,0 0 0,0 0 15,0 21-15,-21 0 0,0 0 16,0 0-16,0 1 0,0-1 16,0 21-16,0 0 0,-21-20 0,0 20 15,0 0-15,21 1 0,-21-1 16,0 0-16,-22 1 0,22-1 0,0-21 15,0 21-15,0 1 0,21-1 0,-22 0 16,22-20-16,-21 20 0,21-21 16,0 0-16,0 22 0,0-22 0,0 0 15,0 0-15,0 0 0,0 0 16,21 1-16,1-22 16,-1 0-16,0 0 15,0 0 1,-21-22-16,0 1 15,-21 42 32,0-21-31,21 43-16,-21-22 0,-1 0 0,1 21 16,21-20-16,0 20 0,-21 0 15,21 1-15,0-1 0,0 0 0,0 1 16,0-1-16,21 0 0,0 1 0,1-1 15,-22-21-15,21 21 0,0-20 16,0 20-16,0-21 0,0 0 16,1 0-16,-22 1 0,0-1 0,21 0 15,-42-21 1,-1 0 0,1 0-16,0 0 0,0 0 15,0 0-15,0 0 0,-1 0 0,1 0 16,-21 0-16,21 0 0,0 0 0,-1 0 15,1 0-15,0 0 0,0 0 0,0 0 16,0 0-16,-1 0 16,1 0-16</inkml:trace>
  <inkml:trace contextRef="#ctx0" brushRef="#br1" timeOffset="108715.89">2455 8911 0,'0'0'0,"-42"0"16,21 0 0,0 0-16,-1 0 0,44 0 62,-1 0-62,21 0 0,0 0 16,1 0-16,20 0 0,1 0 15,-1 0-15,1-21 0,20 0 0,1 0 16,21 21-16,0-21 16,0-1-16,21 1 0,0 0 0,0 21 15,0-21-15,21 0 0,0 0 0,0-1 16,21 22-16,-20-21 0,147-21 15,-148 21-15,0 21 0,-21-21 16,127-1-16,-127 1 0,-21 21 16,-21-21-16,-1 21 0,1 0 15,-21-21-15,-1 21 0,-21-21 0,1 21 16,-1 0-16,-21 0 0,0 0 16,1 0-16,-44 0 46,1-21-46,0 21 0,0 0 16,0 0-16,0 0 0,-22 0 0,22 0 16,-21 0-16,-1 0 0,-20 0 15</inkml:trace>
  <inkml:trace contextRef="#ctx0" brushRef="#br1" timeOffset="109193.12">2836 9102 0,'-84'42'15,"168"-84"-15,-211 84 0,85-21 0,21 0 16,0-21-16,-1 0 0,1 0 0,21 22 15,21-22 1,1 0-16,20 0 0,21 0 0,-20 0 16,41-22-16,1 22 15,0-21-15,21 0 0,-1 0 0,22-21 0,22 20 16,-22 1-16,0-21 16,21 21-16,0-22 0,0 1 0,0 21 15,0-21-15,1 20 0,-1 1 0,-21-21 16,0 21-16,0 0 0,0-1 15,-21 1-15,-1 0 0,1 21 0,-21-21 16,-22 0-16,1 21 0,-1 0 0,-20 0 16,-1 0-16,-21-21 0,0 21 15,1 0-15,-1 0 78,0 0-62,0 0-16</inkml:trace>
  <inkml:trace contextRef="#ctx0" brushRef="#br1" timeOffset="110163.4">15282 8530 0,'0'0'0,"-42"0"0,0 0 15,-1 0-15,1 0 0,0 0 16,-1 0-16,22 0 0,-21 0 0,21 0 15,42 0 1,0 0 0,42 0-16,-20 0 0,41 0 0,1 0 15,21-21-15,-21 21 0,42-21 16,0 0-16,0 21 0,21-21 16,0 21-16,-21-22 0,21 22 0,0-21 15,0 21-15,1 0 0,-1 0 16,-21 0-16,21 0 0,-21 0 0,-21 0 15,0 0-15,-1 0 0,-20 0 0,0 0 16,-22 0-16,1 0 0,-22 0 16,0 0-16,1 21 0,-22-21 0,0 0 15,0 0-15,-42 0 32,-21 0-32,21 0 15,-22 0-15,1 0 16,21 0-16,-43 0 0,22 0 0</inkml:trace>
  <inkml:trace contextRef="#ctx0" brushRef="#br1" timeOffset="110609.15">15198 8678 0,'0'0'0,"-22"0"0,1 22 0,0-22 0,21 21 16,21 0-16,0-21 16,22 0-16,-1 0 0,22 0 15,-1 0-15,22 0 0,-1 0 0,1 0 16,42-21-16,-21 21 0,21-21 15,0 21-15,21-22 0,0 1 0,0 21 16,1-21-16,20 0 0,-21 0 0,21 21 16,-20-21-16,-1-1 0,-21 22 15,21-21-15,-21 0 0,0 21 0,-21-21 16,0 21-16,-1 0 0,-20 0 16,-21 0-16,-1-21 0,1 21 15,-22 0-15,0 0 0,-21 0 0,1 0 16,-22 21 31,-22-21-47,1 0 0,0 0 15,0 21-15,-21-21 0,20 21 0,-20-21 16</inkml:trace>
  <inkml:trace contextRef="#ctx0" brushRef="#br1" timeOffset="113396.37">13166 10435 0,'0'-21'16,"0"0"-16,0 0 15,0 0 1,-22 21 0,1-22-16,21 44 15,0-1-15,0 0 0,0 21 16,0-21-16,21 22 0,1 20 0,-22-20 16,21 20-16,0-21 0,-21 22 15,0-1-15,21 1 0,-21-1 0,0 1 16,0-1-16,0 22 0,0-43 0,0 22 15,0-1-15,0-20 0,-21-1 16,21 0-16,0-20 0,0 20 16,0-21-16,0 0 0,0-42 31,0 0-31,0 0 16,0 0-16,0-22 0,-21 22 0,21-21 15,-21-1-15,21-20 0</inkml:trace>
  <inkml:trace contextRef="#ctx0" brushRef="#br1" timeOffset="113583.25">12933 10520 0,'0'0'16,"-21"-21"-16,-1 21 0,-20-21 0,211-1 15,-147 1-15,-22 0 0,-43 0 0,22 0 16,0 21-16,21-21 0,0-1 15,21 1-15,21 0 0,1 21 16,-1-21-16</inkml:trace>
  <inkml:trace contextRef="#ctx0" brushRef="#br1" timeOffset="113747.16">13652 10499 0,'0'63'16,"0"-126"-16,-21 169 0,0-85 0,0 0 0,-21 21 15,20 1-15,-20-22 0,21 0 0,-21 0 16,20 21-16,-20-20 0,21-22 15,0 21-15,0 0 0,-1-21 16,22 21-16,0-42 31,22 0-31,-22 0 16,21-1-16,0 1 0,0 0 0,0 0 16</inkml:trace>
  <inkml:trace contextRef="#ctx0" brushRef="#br1" timeOffset="114228.21">13801 10393 0,'0'0'0,"21"-21"0,-21 0 16,0 42-1,0 0 1,0 0-16,0 0 0,0 0 16,0 1-16,0-1 0,0 21 0,0-21 15,0 22-15,0-22 0,0 21 0,0 0 16,0-20-16,0-1 0,0 21 15,0-21-15,0 0 0,0 1 0,0-1 16,0 0-16,21-21 0,0 0 0,0 0 16,0 0-16,1 0 15,-1-21-15,0 0 16,0 21-16,0-22 0,0-20 0,1 21 16,-22 0-16,21-22 0,-21 22 0,21 0 15,-21-21-15,0-1 0,0 22 16,0-21-16,0 21 0,0 0 0,0-1 15,0 1-15,0 0 0,0 42 32,0 0-32,0 1 0,0-1 0,0 0 15,0 21-15,0-21 0,0 22 16,0-1-16,0-21 0,0 0 0,0 22 16,0-22-16,0 0 0,0 0 0,21 0 15,-21 1-15,21-22 0,0 21 16,1-21-1,-1 0-15,0 0 16,0 0-16,0 0 0,-21-21 0,0-1 16,21 1-16,1 0 0,-22 0 15,21 0-15,0-22 0,-21 1 0</inkml:trace>
  <inkml:trace contextRef="#ctx0" brushRef="#br1" timeOffset="115628.38">14436 10245 0,'0'-64'16,"0"128"-16,0-170 0,0 85 0,0 0 15,0-1-15,0 44 32,0-1-32,0 0 0,0 0 15,0 21-15,0-20 0,0 20 0,0 0 16,0 1-16,0 20 0,0-21 0,0 1 16,0-1-16,0 0 0,0 1 15,0-22-15,0 21 0,0-21 0,0 1 16,0-1-16,0 0 0,0 0 15,0 0-15,0-42 32,0 0-32,0 0 15,0 0-15,0-1 0,0 1 0,0 0 16,0 0-16,21 0 0,0-22 16,-21 22-16,21 0 0,0 0 0,0 0 15,22 0-15,-22 21 0,0 0 16,0 0-16,0 0 0,1 0 0,-1 21 15,0 0-15,-21 0 16,21 0-16,-21 0 0,0 1 0,0-1 16,0 0-16,0 0 0,0 0 0,0 0 15,-21 1-15,21-1 0,-21 0 16,0-21-16,-1 21 0,1-21 16,0 0-16,21 21 0,-21-21 0,0 0 15,0 0-15,-1 0 16,1-21-16,42 21 47,1 21-32,-1-21-15,0 0 0,0 21 0,0-21 16,0 0-16,1 0 16,-1 0-16,0 0 0,0 0 0,0 0 15,0 0-15,1 0 0,20-21 0,-21 0 16,21 0-16,-20 21 0,20-21 15,-21-22-15,0 22 0,0-21 0,22 21 16,-22-22-16,0 1 0,-21 0 16,0-22-16,21 22 0,-21 0 15,0-1-15,0 1 0,0 0 0,0-1 16,0 1-16,0 21 0,-21 0 0,21-1 16,0 44-1,-21-1-15,21 0 16,0 0-16,0 21 0,0 1 0,0-1 15,0 22-15,0-22 0,0 21 16,0-20-16,0 20 0,0-20 0,0-1 16,0 0-16,0-21 0,0 22 0,21-22 15,0 0-15,0 0 0,1-21 16,-1 21-16,0-21 0,0 0 16,0 0-16,0 0 0,1 0 0,-1 0 15,0 0-15,21-21 0,-21 0 16,1 0-16,-1 0 0,0 0 0,0-1 15,-21-20-15,21 21 0,-21 0 0,21-22 16,-21 22-16,0 0 0,0 0 16,0 0-16,0 0 0,0 42 15,0 0-15,0 0 16,0 0-16,0 0 0,0 1 16,22-1-16,-22 21 0,0-21 15,0 0-15,21 1 0,-21-1 0,0 0 0,21 0 16,-21 0-16,21-21 0,0 21 15,0-21-15,1 0 16,-1 0-16,0 0 0,0 0 0,0 0 16,0-21-16,1 0 15,-1 21-15,0-21 0,0 0 0,0-22 16,0 22-16,1 0 0,-1-21 0,0-1 16,0 22-16,0-21 0,22 21 15,-22 0-15,0-1 0,-21 1 0,21 0 16,0 21-16,0 0 0,-21 21 31,22-21-31,-22 21 0,0 1 16,0-1-1,0-42 17,0-1-17,0 1 1,0 0-16,-22 21 0,1-21 15,0 21-15,0 0 16,0 0-16,0 21 16,-1 21-16,1-20 0,21-1 15,-21 21-15,0-21 0,21 22 16,-21-22-16,21 21 0,0 0 16,-21-20-16,21-1 0,0 21 0,0-21 15,0 0-15,0 1 0,0-1 0,21 0 16,-21 0-16,21-21 15,0 0-15,0 0 0,0 0 0,1 0 16,20 0-16,-21 0 0,0-21 0,0 0 16,22 0-16,-22 21 0,0-22 15,0 1-15,0 0 0,1 0 0,-22 0 16,21 0-16,-21-1 0,21 1 0,-21 0 16,0 0-16</inkml:trace>
  <inkml:trace contextRef="#ctx0" brushRef="#br1" timeOffset="115864.24">15642 10202 0,'0'0'15,"21"0"-15,-42 0 16,0 0-16,0 0 15,42 0 32,0 0-47,0 0 0,0 0 16,1 0-16</inkml:trace>
  <inkml:trace contextRef="#ctx0" brushRef="#br1" timeOffset="120376.03">13293 10329 0,'-22'0'32,"22"-21"-1,0 0-31,0 0 16,22 0-16,-1 21 0,0 0 15,0-21-15,21 21 16,-20 0-16,-1 0 0,0 0 15,0 0-15,21 0 0,-20 0 0,-1 0 16,0 0-16,21 21 0,-21 0 16,1 0-16,-1 0 0,0 0 0,0 1 15,0 20-15,-21-21 0,0 21 16,0 1-16,0-1 0,0 0 0,-21 1 16,0-22-16,0 21 0,-43 22 15,43-22-15,-21-21 0,21 0 16,-22 1-16,1 20 0,0-21 15,-1-21-15,22 21 0,-21 0 0,-1-21 0,1 22 16,21-22-16,0 0 0,0 0 16,42-22 15,0 22-15,0-21-16</inkml:trace>
  <inkml:trace contextRef="#ctx0" brushRef="#br1" timeOffset="121109.12">17462 10329 0,'0'0'0,"-21"0"16,0-21-16,-64-42 16,64 63-16,0-21 0,0-1 15,0 1-15,0 0 0,21 0 0,0 0 16,0 0-16,0 42 31,21 0-31,0 0 0,0 21 16,0-20-16,0 20 0,1 0 15,-1 22-15,0-22 0,0 0 0,0 22 16,-21-22-16,21 1 0,-21-1 16,22 0-16,-22-21 0,0 22 15,0-22-15,0 0 0,0 21 0,0-20 16,0-1-16,21-21 31,-21-21-15,21-1-16,-21 1 0,21-21 15,0 21-15,0-22 0,-21 1 16</inkml:trace>
  <inkml:trace contextRef="#ctx0" brushRef="#br1" timeOffset="121335.99">17801 10224 0,'0'0'0,"21"-22"0,-21 1 0,0 0 15,0 42 17,-21 0-32,0 1 0,0 20 0,21-21 15,-21 21-15,-1 1 0,1-1 0,0 0 16,0 1-16,0-1 0,21-21 16,-21 22-16,-1-1 0,1 0 0,21-21 15,-21 1-15,21 20 0,0-21 16,0 0-16,0 0 0,21-21 31,0 0-31,1-21 0,-1 21 16,0-21-16,0 0 0</inkml:trace>
  <inkml:trace contextRef="#ctx0" brushRef="#br1" timeOffset="121763.74">18140 10245 0,'0'0'0,"21"0"0,-21-21 15,0 42 1,-21-21 0,21 21-16,-21 21 0,-1-21 15,1 22-15,21-22 0,0 21 0,-21 1 16,0-1-16,21 0 0,0-21 16,0 22-16,0-1 0,0-21 15,0 0-15,0 22 0,0-22 0,0 0 16,0 0-16,21-21 0,0 0 15,0 0-15,1 0 0,-1 0 16,0 0-16,21 0 0,-21 0 0,1-21 16,20 0-16,-21 0 0,21 0 0,-20-1 15,-1-20-15,0 21 0,0-21 16,0-1-16,-21 1 0,0 0 0,0-1 16,0 22-16,0-21 0,-21-1 0,0 22 15,21 0-15,-21 0 0,0 21 16,-1 0-16,1 0 0,0 0 0,0 0 15,-21 0-15,20 0 0,1 21 16,0 0-16,0 0 0,0 22 16,0-22-16,21 0 0,-22 0 0,22 22 15,-21-22-15,21 0 0,0 0 0,0 0 16,0 0-16,21-21 0,1 22 16,-1-22-16,0 0 0,0 0 0,21 0 15</inkml:trace>
  <inkml:trace contextRef="#ctx0" brushRef="#br1" timeOffset="122027.59">18838 10351 0,'0'0'0,"0"21"32,0 0-17,21 0-15,-21 0 0,0 0 16,0 1-16,0-1 0,0 21 0,0-21 15,0 0-15,0 22 0,0-22 0,0 0 16,0 0-16,0 0 0,0 1 16,-21-1-16,21 0 0,0 0 0,0 0 15,0-42 32,21 0-47,-21 0 0,0 0 0,22-22 16</inkml:trace>
  <inkml:trace contextRef="#ctx0" brushRef="#br1" timeOffset="122200">18986 10118 0,'0'0'0,"0"-21"16,-21-1-16,0 22 16,0 0-16,21 22 31,0-1-31,-21 0 0,21 0 15,0 0-15,0 0 0,0 1 16,0-1-16,0 0 0,21 0 16</inkml:trace>
  <inkml:trace contextRef="#ctx0" brushRef="#br1" timeOffset="122808.39">19664 10562 0,'0'-21'16,"0"42"-16,0-63 0,0 21 0,0 0 0,0-1 15,0-20-15,0 21 0,0 0 16,-21 0-16,-1-1 0,1 22 16,0 0-16,0 0 0,0 0 0,0 22 15,-22-1-15,22 0 0,0 0 16,-21 0-16,20 0 0,1 22 0,-21-1 15,21-21-15,-22 22 0,1 41 16,42-63-16,0 22 0,0-22 16,0 21-16,0-21 0,0 1 0,21 20 15,0-21 1,1-21-16,20 0 0,-21 0 16,0 0-16,22 0 0,-1 0 0,-21 0 15,21 0-15,-20-21 0,-1 0 0,21 0 16,-21 21-16,0-43 0,22 22 15,-22 0-15,0-21 0,0 20 0,0-41 16,1 21-16,-1-1 0,-21-20 0,0-1 16,21 1-16,-21-1 0,0 1 15,0-1-15,0 1 0,0-1 0,0 1 16,0 20-16,-21-62 0,21 83 16,0-20-16,-21 21 15,-1 21-15,1 0 0,21 21 0,-21 0 16,21 22-16,0-1 0,-21 0 15,21 22-15,0-22 0,-21 22 16,21-1-16,0 1 0,0-1 0,0 1 16,0-1-16,0 1 0,0-1 0,21-21 15,0 1-15,-21-1 0,21 0 16,0 1-16,-21-22 0,22 21 0,-1-21 16,-21 1-16,21-1 0,0-21 0,0 0 15,0 0-15,1 0 16,-1 0-16,0 0 0,0-21 15,0-1-15,0 1 0</inkml:trace>
  <inkml:trace contextRef="#ctx0" brushRef="#br1" timeOffset="124568.64">21696 10880 0,'0'0'0,"21"0"0,0-21 0,0 21 15,0-22-15,1 1 0,-1 21 16,0-21-16,0 0 0,-21 0 16,21 0-16,0 21 0,-21-22 0,0 1 15,0 0-15,0 0 0,0-21 0,0 20 16,0 1-16,-21 0 0,0 0 15,-21 0-15,21 0 0,-22-1 16,1 1-16,0 0 0,-1 21 0,1 0 16,21 0-16,-22 0 0,22 21 15,-21-21-15,21 43 0,0-22 0,-1 0 16,1 21-16,0 1 0,0-22 16,21 21-16,0 0 0,-21 1 0,21-1 15,-21 0-15,21-20 0,0 20 0,0 0 16,0-21-16,0 1 0,0-1 15,21-21-15,0 0 0,21 0 16,-21 0-16,1 0 16,-1 0-16,0-21 0,21-1 0,-21 1 15,1 0-15,20 0 0,-21 0 16,21-22-16,-20 22 0,20-21 0,-21 0 16,0-1-16,22 1 0,-22 21 0,-21-22 15,21 1-15,0 21 16,-21 0-16,0 0 0,0 42 15,0 0-15,0 21 16,0-21-16,0 22 16,0-22-16,0 21 0,0-21 0,0 22 15,0-22-15,0 21 0,0-21 0,0 1 16,21-1-16,0 0 0,22 21 16,-22-42-16,0 0 0,0 21 15,22-21-15,-22 0 0,21 0 16,0 0-16,1 0 0,-1-21 0,0 0 15,1 21-15,-22-21 0,21 0 0,1 0 16,-1-1-16,-21 1 0,21 0 16,-20-21-16,-1 21 0,0-1 0,-21-20 15,0 21-15,0-21 0,0-1 0,0 22 16,-21-21-16,0 21 0,-1-1 16,1 1-16,0 21 0,-42 0 15,41 0-15,1 21 0,0 1 16,0-1-16,-21 0 0,42 21 15,-22 1-15,1-1 0,21 0 0,-21 1 16,21-1-16,0-21 0,0 21 16,0-20-16,0-1 0,21 0 0,0 0 15,1 0-15,-1-21 0,42 0 16,-20 0-16,-22 0 0,0 0 0,21 0 16,-21 0-16,22-21 0,-1-21 15,0 21-15,-20-1 16,20-41-16,-21 21 0,0-1 15,0 1-15,1 0 0,-1-22 0,0 1 16,-21-1-16,21 1 0,0-1 16,0-63-16,1 64 15,-1-1-15,0 22 0,-21-1 0,0 1 16,0 21-16,0 42 16,0 0-1,0 22-15,0-1 0,-21 0 0,0 1 16,-1-1-16,22 0 0,-21 1 0,0 20 15,21-21-15,0 22 16,-21-22-16,0 1 0,21 20 0,0-21 16,0 1-16,0-1 0,0 0 0,0 1 15,0-22-15,21 21 0,0-21 16,0 22-16,0-22 0,22 0 0,-1 0 0,-21-21 16,22 21-16,-22-21 0,21 0 15,0 0-15,-20 0 0,-1 0 16,21 0-16,-21 0 0,22-21 0,-22 0 15,21 0-15,-21 0 0,22 0 0,-22-22 16,0 22-16,21-21 0,-21-1 16,1 22-16,-1-21 0,0 0 0,-21-1 15,0 1-15,0 21 0,0 0 16,0-1-16,-21 22 16,0 22-16,-1-1 0,1 0 15,-21 0-15,21 0 0,0 22 16,-1-1-16,1-21 0,0 21 0,0-20 15,0 20-15,0-21 0,21 21 16,0-20-16,0-1 0,0 0 0,0 0 16,0 0-16,0 0 0,21-21 15,0 0-15,0 0 0,0 0 16,0 0-16,1 0 0,41-21 16,-21-21-1,-20 21-15,-1 0 0,0-1 0,0-20 16,0 0-16,0-1 0,1 1 0,-1-21 15,0 20-15,-21-20 16,21-1-16,0 1 0,0-1 0,-21 22 16,22-127-16,-1 105 0,-21 22 15,0-1-15,0 22 16,0 0-16,0 0 0,0 0 0,0 42 16,-21 21-1,21-21-15,0 22 0,-22-1 16,1 0-16,21 1 0,0 63 15,0-43-15,0 1 0,0-1 16,0-21-16,0 22 0,0-22 16,0 1-16,0-1 0,0 0 0,0 1 15,0-1-15,0-21 0,0 21 0,21-20 0,-21-1 16,22 0-16,-22 0 16,0 0-16,21-21 0,0 0 15,0 0-15,0 0 16,0 0-16,1-21 15,-1 21-15,0-21 0,0 0 0,0 0 16,22-22-16</inkml:trace>
  <inkml:trace contextRef="#ctx0" brushRef="#br1" timeOffset="124868.16">24701 10075 0,'0'-21'0,"0"42"0,0-63 0,-21 21 15,21 0-15,-21 0 0,0 21 16,0 21-16,0 0 16,-1 0-16,22 0 0,-21 0 0,21 64 15,-21-43-15,0 1 16,21-1-16,0 0 0,0 22 0,0-22 16,-21 1-16,21-22 0,0 21 0,0 0 15,0 1-15,0-22 0,0 42 16,0-41-16,21-1 0,-21 0 15,0 0-15,21 0 16,0-21-16,0 21 0,1-21 16,-1 0-1,0 0-15,0-21 0,0 0 16,0 0-16,1 0 0</inkml:trace>
  <inkml:trace contextRef="#ctx0" brushRef="#br1" timeOffset="125179.2">25273 9843 0,'0'0'0,"0"-22"0,21 22 16,-21-21-16,21 21 0,0 0 16,1 21-16,-1 1 15,0-1-15,0 0 0,0 21 16,43 22-16,-22-22 0,-21 0 15,0 22-15,1-22 0,-1 1 0,0 20 16,-21-21-16,0 1 0,0-1 16,0 0-16,0 1 0,0-1 0,0-21 15,-21 22-15,0-22 0,-1 21 0,1-21 16,21 0-16,-42 1 0,21-1 16,0 0-16,-1-21 0,1 21 15,0-21-15,-21 0 0,21 21 16,-1-21-16,1 0 0,0 0 15,0 0-15,0 0 0,0 0 0</inkml:trace>
  <inkml:trace contextRef="#ctx0" brushRef="#br1" timeOffset="125995.84">16743 11599 0,'0'0'0,"21"-42"31,-21 21-31,0 0 0,0 0 16,0-1-16,0 1 0,-21 21 31,0 0-31,-1 0 0,1 0 16,0 0-16,0 21 0,0 1 15,0-1-15,-22 0 0,22 0 0,0 0 16,0-21-16,0 21 0,-1 1 16,22-1-16,0 0 15,43-21 1,-22 0-16,0 21 0,0-21 15,0 21-15,1-21 0,20 21 16,-21 1-16,0-1 0,0-21 0,1 21 16,-1 0-16,-21 0 0,0 0 15,0 1-15,0-1 16,0 0-16,0 0 0,0 0 0,-21 0 16,-1 1-16,1-1 0,0 0 0,0-21 15,0 21-15,-22 0 0,22 0 16,0-21-16,0 22 0,0-22 0,21 21 15,-21-21-15,21 21 16,0 0 0,21-21-1,-21-21 1,21 21-16</inkml:trace>
  <inkml:trace contextRef="#ctx0" brushRef="#br1" timeOffset="126307.66">16044 12383 0,'0'0'0,"0"21"0,0 0 0,0 0 16,43-21-1,-22 0-15,21 0 16,0 0-16,1 0 0,20 0 0,1 0 0,-1-21 15,22 0-15,0 21 0,-22-21 16,22 21-16,-1-22 0,1 22 16,0-21-16,-1 21 0,-20-21 0,-1 21 15,1 0-15,-22-21 0,1 21 0,-1 0 16,-21 0-16,-42 0 31,-21 0-31,20 0 0,-20 0 16,0 0-16,-1 0 0,1 21 15,-21-21-15,-1 21 0,22-21 16</inkml:trace>
  <inkml:trace contextRef="#ctx0" brushRef="#br1" timeOffset="126577.51">16235 12531 0,'-43'21'0,"86"-42"0,-128 42 0,43 0 0,21 0 16,-1-21-16,22 21 0,0 1 15,22-22 1,-1 0-16,21 0 0,0 0 0,1 0 15,20 0-15,1 0 0,-1 0 0,1 0 16,20 0-16,-20-22 0,-1 22 16,22-21-16,-21 21 0,20-21 15,-20 0-15,-1 21 0,1-21 0,-1 21 16,-20-21-16,-1 21 0,0-22 16,1 22-16,-22 0 0,0 0 0,0 0 15,-42 0 1,0 0-16,0 0 15,-22 0-15,1 0 0,0 0 0,-1 0 16,1 22-16,0-1 0,-1-21 0</inkml:trace>
  <inkml:trace contextRef="#ctx0" brushRef="#br1" timeOffset="126784.39">16362 12721 0,'0'0'0,"-21"0"0,-1 21 15,22 1 1,22-22-1,20 0-15,-21 0 0,21 0 16,1 0-16,-1 0 0,22 0 16,-22 0-16,21 0 0,-20 0 0,-1-22 15,22 1-15,-1 21 0,-21-21 0,1 21 16,20-21-16,-20 21 0,-1 0 16,-21-21-16,0 21 0,22 0 0,-22 0 15</inkml:trace>
  <inkml:trace contextRef="#ctx0" brushRef="#br1" timeOffset="127283.1">17081 13018 0,'-21'21'0,"42"-42"0,-42 63 15,21-21 1,21-21 15,1 0-15,-44 21 15,1-21-15,21 21-16,-21 1 0,0-22 0,0 21 15,0 0-15,-1 0 0,1 0 16,21 0-16,0 1 0,0-1 0,0 0 16,0 0-16,0 0 0,0 0 15,21-21-15,1 22 16,20-22-16,-42 21 0,21-21 16,0 0-16,0 21 0,1-21 0,-1 0 15,0 21-15,-21 0 0,0 0 31,0 1-31,0-1 16,-42-21-16,42 21 0,-22-21 0,1 21 16,0-21-16,21 21 0,-21-21 0,0 21 15,0-21 1,-1 0 0,1 0-16,0-21 31</inkml:trace>
  <inkml:trace contextRef="#ctx0" brushRef="#br1" timeOffset="128927.6">12827 14309 0,'0'0'0,"0"-21"16,0-1-16,0 1 15,0 0-15,0 0 0,0 0 16,0 0-16,0-1 0,0 1 16,0 0-1,0 42 1,0 0-16,0 22 16,0-1-16,0 0 0,0 1 0,0 20 15,0 1-15,21-1 0,-21 1 0,21 20 16,-21-20-16,0-1 0,0 1 15,0-1-15,0 1 0,0-1 0,0-20 16,0 20-16,0-20 0,0-1 16,0 0-16,0 1 0,0-1 0,0-21 15,0 0-15,0 0 0,-21 1 16,0-22 0,21-22-1,0 1-15,-21 0 0,21 0 0,0 0 16,-21 0-16,21-22 0,-22 22 15,22-21-15,0-1 0</inkml:trace>
  <inkml:trace contextRef="#ctx0" brushRef="#br1" timeOffset="129244.25">12615 14478 0,'0'0'0,"-21"-85"16,0 43-16,21 21 0,0 0 15,0-22-15,0 22 0,0 0 16,21 0-16,0 0 0,22 0 0,-22 21 16,21 0-16,0 0 0,1 0 0,-1 0 15,22 0-15,-22 21 0,0 21 16,22-21-16,-22 22 0,0-22 0,-20 21 16,-1 0-16,0 1 0,0-1 15,-21-21-15,0 22 0,0-22 16,0 21-16,-21-21 0,0 0 0,0 1 15,-1-1-15,1 0 0,0 0 16,0 0-16,0-21 0,0 0 0,-1 0 16,1 0-16,21-21 31,0 0-31,0 0 0,21 0 0</inkml:trace>
  <inkml:trace contextRef="#ctx0" brushRef="#br1" timeOffset="130139.01">13483 14266 0,'0'0'0,"21"-21"0,0 21 16,-21 21-1,0 1-15,0 20 16,22-21-16,-22 0 0,0 22 16,0-22-16,0 21 0,0-21 0,0 22 15,0-22-15,0 21 0,0-21 16,0 0-16,0 22 0,0-22 0,21 0 15,0 0-15,0-21 16,0 0 0,0 0-16,-21-21 0,22 21 0,-1-21 15,0 0-15,-21 0 0,21-22 16,0 22-16,-21-21 0,0 21 16,21-22-16,-21 1 0,22 0 0,-22 20 15,0-20-15,0 21 0,0 0 16,0 0-16,0 42 15,0 0-15,0 0 16,0 21-16,0-20 0,0 20 0,0 0 16,0 1-16,0-1 0,0 0 0,0 1 15,0-1-15,0-21 0,0 21 16,21-20-16,-21-1 0,0 0 0,21-21 16,0 0-16,0 21 0,0-21 15,1 0-15,-1-21 0,21 0 16,-21 21-16,0-21 0,1-22 0,20 22 15,-21 0-15,0-21 0,22-1 16,-22 1-16,0 0 0,0-22 16,0 22-16,0-22 0,-21 1 0,0 20 15,0-20-15,0 21 0,0-1 16,0 1-16,0 21 0,0 0 0,0-1 16,-21 22-16,21 22 15,-21-1-15,21 0 0,0 21 16,0-21-16,0 22 0,0-1 0,0 0 15,0 22-15,0-22 0,0 22 16,0-22-16,0 0 0,0 1 16,0-1-16,0 0 0,0-20 0,0 20 15,0-21-15,0 0 0,0 0 0,0 1 16,0-44 31,0 1-47,0 0 0,0 0 0,0 0 15,21-22-15,0 22 0,1-21 0,-1 21 16,0-22-16,0 22 0,0 0 16,22 21-16,-22-21 0,21 21 0,0 0 15,-20 0-15,20 0 0,-21 21 0,0 0 16,0-21-16,1 21 16,-1 1-16,-21-1 0,21 21 0,-21-21 15,0 0-15,0 1 0,0-1 0,-21 0 16,0 0-16,-1 0 0,1 0 15,0 1-15,0-22 0,0 21 0,0-21 16,-1 21-16,1-21 0,0 0 0,0 0 16,0 0-16,0 21 0,-1-21 15,1 0-15,21-21 16,0 0 0,0 0-16,0-1 0</inkml:trace>
  <inkml:trace contextRef="#ctx0" brushRef="#br1" timeOffset="130997.01">14965 13970 0,'0'0'0,"0"-21"0,0 0 16,0 42 15,0 0-31,0 21 0,0-20 0,0 20 16,0 0-16,21 1 0,-21-1 15,0 0-15,0 1 0,21 20 0,-21-21 16,0 1-16,0-1 0,0 0 0,0 1 16,0-1-16,21 0 15,-21-20-15,21-1 0,1 0 0,-22 0 16,21 0-16,0-21 0,0 0 0,0 0 16,0 0-16,1 0 0,-1-21 15,0 0-15,0 0 0,21 0 0,-20-1 16,-1 1-16,0 0 0,0 0 15,-21-21-15,0 20 0,21 1 0,-21-21 16,0 21-16,21 0 0,-21-1 0,0 44 31,0-1-31,0 0 0,0 0 16,0 0-16,0 22 0,0-22 0,0 0 16,0 21-16,0-21 0,0 22 15,22-22-15,-22 0 0,21 0 16,0 0-16,-21 1 0,21-22 15,0 0-15,0 0 0,1 0 16,-1 0-16,0 0 0,0 0 0,0-22 16,0 1-16,22 0 0,-22 0 0,0 0 15,21 0-15,-20-1 0,20-20 16,-21 21-16,0-21 0,22-1 0,-22 22 16,0-21-16,0 21 0,0-22 0,0 22 15,1 0-15,-1 21 0,0 0 16,0 0-1,-21 21 1,21 0-16,-21 0 16,0 1-16,21-22 31,1 0-15,-22-22-16,0 1 0,0 0 15,0 0-15,0 0 16,0 0-16,0-1 15,-22 22 1,1 0-16,0 22 0,0-22 16,21 21-16,-21 0 0,0 21 15,-1-21-15,1 22 0,0-1 0,0-21 16,0 22-16,0-1 0,21 0 16,0-21-16,-22 22 0,22-22 0,0 0 15,0 0-15,0 0 0,0 1 16,22-22-16,-1 0 0,0 0 15,0 0-15,0 0 0,0 0 0,1-22 16,-1 22-16,21-21 0,-21 0 0,0 0 16,1 0-16,20 21 0,-42-21 15,21-1-15,0 1 0,0 0 16,-21 0-16,0 0 0,22 0 16</inkml:trace>
  <inkml:trace contextRef="#ctx0" brushRef="#br1" timeOffset="131196.42">15727 14161 0,'0'0'0,"-21"0"31,-1 0-15,22 21-1,0 0 1</inkml:trace>
  <inkml:trace contextRef="#ctx0" brushRef="#br1" timeOffset="135505.63">17653 13780 0,'0'-22'16,"0"1"0,0 0-16,0 0 31,0 0 0,0 42 16,0 0-47,0 21 0,21-20 0,0 20 0,-21 0 16,21-21-16,1 22 0,-22-1 0,21 0 15,0 1-15,-21-1 16,0 22-16,21-22 0,0 0 0,-21 1 16,0-1-16,0-21 0,21 21 15,-21-20-15,0 20 0,0-21 0,0 0 16,0 0-16,0 1 0,0-1 15,0-42 32,0-1-47,0 1 0,0 0 16,0 0-16,0 0 0,0 0 0,0-22 16,0 22-16</inkml:trace>
  <inkml:trace contextRef="#ctx0" brushRef="#br1" timeOffset="135840.63">18161 13843 0,'0'0'0,"21"-21"0,-21 0 15,0 0-15,21-1 0,-21 1 16,0 0-16,0 0 16,-21 21-1,0 0-15,21 21 16,-21 0-16,0 0 0,-1 22 0,1-22 15,21 21-15,-21 1 0,0 20 16,0-21-16,0 1 0,-1-1 0,1 0 16,0 22-16,21-22 0,-21 1 0,0-1 15,0-21-15,21 21 0,-22-20 16,594-340 93</inkml:trace>
  <inkml:trace contextRef="#ctx0" brushRef="#br1" timeOffset="135939.57">18563 13907 0,'-21'21'31,"0"-21"-15</inkml:trace>
  <inkml:trace contextRef="#ctx0" brushRef="#br1" timeOffset="136555.82">19156 14118 0,'0'21'31,"0"-42"16,0 0-32,0 0-15,0 0 0</inkml:trace>
  <inkml:trace contextRef="#ctx0" brushRef="#br1" timeOffset="138863.99">18965 13801 0,'0'-21'0,"-21"21"15,21-22-15,-21 1 0,21 0 16,-21 0-1,0 0-15,-1 21 16,22-21-16,-21 21 0,0 0 16,0 0-16,0 0 15,0 0-15,-1 0 0,1 21 0,0 0 16,0 0-16,0 0 0,-22 22 16,22-22-16,0 21 0,0-21 15,0 22-15,0-1 0,-1-21 0,22 21 16,-21 1-16,21-1 0,0-21 0,0 22 15,0-1-15,0-21 0,0 0 16,21 22-16,1-22 0,-1 0 0,0 0 16,0 0-16,21-21 0,-20 21 0,-1-21 15,21 0-15,-21 0 0,22 0 16,-22 0-16,21-21 0,-21 21 0,22-21 16,-22 0-16,0 0 0,21 0 15,-21-1-15,1 1 0,-1 0 0,0 0 16,0 0-16,-21-22 0,0 22 15,0 0-15,0-21 0,0-1 16,0 22-16,0-21 0,-21 0 0,0-1 16,0 22-16,-1-21 0,1-1 0,-21 22 15,21 0-15,0 0 0,-1 0 16,-20 21-16,21 0 0,0 0 0,-22 0 16,22 21-16,0 0 0,-21 0 15,21 0-15,-1 22 0,1-1 0,21 0 16,0-20-16,-21 20 0,21 0 15,0 1-15,0-1 0,0-21 16,0 21-16,0-20 0,21 20 0,-21-21 0,21 0 16,1 0-16,-1 1 0,0-1 15,0-21-15,21 0 0,-20 0 16,-1 0-16,21 0 0</inkml:trace>
  <inkml:trace contextRef="#ctx0" brushRef="#br1" timeOffset="139143.93">19537 13885 0,'0'0'0,"0"-21"15,21 0-15,-85 275 63,64-233-63,0 0 15,0 1-15,0-1 16,0 0-16,0 0 0,0 0 16,22-21 15,-22-21-31,21 21 16,-21-21-16,0 0 0,0 0 15,21-1-15</inkml:trace>
  <inkml:trace contextRef="#ctx0" brushRef="#br1" timeOffset="139467.74">19643 13610 0,'0'0'15,"0"-21"-15,0 0 0,-22 0 0,1 21 16,0 21 0,21 0-16,-21-21 0,21 21 0,0 0 15,0 1-15,0-1 0,0 0 16,21-21-16,0 0 15,0 0-15,1 0 0,-1 0 16,0-21-16,0 0 16,-21-1-16,0 1 15,21 0-15,-21 0 0,0 0 0,0 0 16,0-1-16,0 1 16,-21 21-16,0 0 15,0 0-15,0 0 0,-1 21 16,22 1-16,0-1 15,-21 0-15,21 0 0,0 0 0,0 22 16,0-22-16,0 0 0,0 0 16,0 0-16,21 0 0,1 1 0,-22-1 15</inkml:trace>
  <inkml:trace contextRef="#ctx0" brushRef="#br1" timeOffset="140107.84">20426 13970 0,'0'-21'15,"0"0"1,-21 21-16,21-21 0,-22-1 0,1 22 16,21-21-16,-21 0 0,0 21 0,0-21 15,0 21-15,-1 0 16,1 0-16,0 0 0,0 0 15,0 21-15,0-21 0,-1 21 16,22 0-16,0 22 0,-21-22 16,21 0-16,-21 0 0,21 0 0,0 22 15,0-22-15,0 0 0,0 0 0,0 0 16,0 1-16,0-1 0,0 0 16,0 0-16,21-21 15,0 0-15,1 0 16,-1 0-16,0 0 0,0 0 0,0 0 15,0-21-15,1 0 0,-1 0 0,0-1 16,21 1-16,-21 0 0,1 0 16,20 0-16,-21-22 0,0 22 15,0-21-15,1 0 0,-1-1 0,0 1 16,0 0-16,-21-1 0,0-20 16,21 20-16,-21 1 0,21 0 0,-21-1 15,0 1-15,0 0 0,0 21 0,0-1 16,0 1-16,0 0 0,0 42 31,-21 0-31,0 22 0,0-1 16,21 0-16,-21 1 0,0 20 15,21-20-15,0 20 0,-22-21 0,22 22 16,0-22-16,0 1 0,0-1 0,0 0 16,0 1-16,0-22 15,0 0-15,0 21 0,22-42 0,-22 21 16,21 1-16,0-1 0,0-21 0,0 0 15,0 0-15,1 0 0,-1 0 16,21 0-16,-21 0 0,0 0 0,1 0 16,-1 0-16,0-21 0,0-1 0,0 22 15,0-21-15,1 0 0,-1 0 16</inkml:trace>
  <inkml:trace contextRef="#ctx0" brushRef="#br1" timeOffset="142889.01">22839 14330 0,'0'0'0,"-21"0"0,-1 0 15,22-21 1,0 0 0,0-1-16,22 1 15,-1 0-15,0 0 0,0-21 0,0 20 16,0-20-16,1 0 0,20-1 16,-21 1-16,21 0 0,22-85 15,-22 63-15,-21 1 0,22 20 16,-22-20-16,0 21 0,-21-22 0,0 43 15,0-21-15,0 20 0,0 1 16,0 0-16,-21 0 0,0 21 16,-22 0-16,22 21 0,0 0 0,0 0 15,0 1-15,21 20 0,-21 0 16,21 22-16,0-22 0,0 22 0,0-1 16,0-21-16,0 22 0,0-22 15,0 22-15,21-22 0,0 0 0,0 1 16,0-22-16,-21 21 0,21-21 15,1 1-15,-1-1 0,-21 0 16,21 0-16,-21-42 31,-21 0-15,0 0-16,-1 21 0,1-22 0,0 1 16,0 0-16,0 0 0,0 0 15,-1 0-15,1-1 0,0 1 0,0 0 16,21 0-16,-21 21 0,21 21 31,0 0-31,0 0 0,21 1 0,0-1 16,0 0-16,-21 21 15,21-21-15,1 1 0,-1-1 0,0 0 16,0 0-16,0 0 0,0 0 0,1-21 16,20 0-16,-21 22 0,0-22 15,0 0-15,1 0 0,20 0 0,-21-22 16,0 1-16,22 21 0,-22-21 15,21 0-15,-21 0 0,0-22 0,22 22 16,-22-21-16,0 21 0,0-22 0,0 22 16,1-21-16,-22 0 15,0 20-15,21-20 0,-21 21 0,0 0 0,0 0 16,0-1-16,0 1 0,0 42 31,0 1-31,0-1 0,-21 0 0,21 0 16,0 0-16,0 22 0,0-22 15,-22 21-15,22 0 0,0-20 0,0 20 16,0-21-16,0 0 0,0 0 0,0 1 16,0-1-16,22 0 0,-1-21 15,0 0-15,0 0 0,0 0 16,22 0-16,-22 0 0,0 0 0,0-21 16,0 21-16,0-21 0,22-1 15,-22 1-15,0 0 0,0-21 0,0 21 16,-21-1-16,22-20 0,-22 21 15,21-21-15,-21 20 0,0-20 16,0 21-16,0 0 0,0 0 0,0-1 16,0 1-16,0 42 15,0 1 1,0-1-16,0 21 0,0-21 0,0 22 16,0-22-16,0 21 0,0 0 15,0-20-15,0 20 0,0-21 0,0 0 16,0 22-16,0-22 0,21 0 0,0-21 15,-21 21-15,21 0 0,0-21 16,1 0-16,-1 0 0,0 0 0,0 0 16,0 0-16,0-21 0,1 0 15,-1 0-15,0 0 0,21-1 16,-21 1-16,1 0 0,-1-21 0,0 21 16,0-22-16,0 1 0,-21 0 0,21-1 15,-21 1-15,0 0 0,0-1 16,0 1-16,0 0 0,0-1 0,0 1 15,0 0-15,22 20 0,-22 1 16,0 0-16,0 0 0,0 42 16,0 0-1,0 22-15,0-1 16,0 0-16,0 1 0,0-1 0,0 0 0,0 1 16,0-1-16,0 0 0,0 1 15,0-1-15,-22-21 0,22 21 16,-21-20-16,21 20 0,0-21 0,-21 0 15,21 0-15,0 1 16,0-44 15,0 1-31,0 0 0,0 0 16,0-21-16,21 20 16,-21 1-16,21 0 0,1-21 0,-22 21 15,21-22-15,0 22 0,0 0 16,0 0-16,0 21 0,1-21 0,-1 21 15,0 0-15,0 0 0,0 21 16,0-21-16,1 21 0,-1 0 16,-21 0-16,21 22 0,0-22 0,0 0 15,-21 0-15,0 0 0,0 0 0,0 1 16,0-1-16,0 0 0,0 0 16,0 0-16,-21 0 0,0 1 15,0-22-15,0 0 0,-1 21 0,1-21 16,0 0-16,0 0 0,0 0 15,0 0-15,-1 0 0,1 0 16,0 0-16,0 0 0,0-21 0,0 21 16,21-22-1,-22 1-15,1 21 0,21-21 16,21 21 171,-21 21-171,22-21 0,-22 21-1,21-21-15,-21 22 16,0-1 0,21-21-16,0 21 0,0-21 15,0 0 1,1 21-16,-1-21 0,0 0 15,0 0-15,0 0 0,0 0 0,22 0 16,-22 0-16,21-21 0,-21 0 0,22 21 16,-22-21-16,21 21 0,-21-22 15,1 1-15,20 0 0,-21 0 0,0 0 16,0 0-16,1-22 0,-22 22 0,21 0 16,-21-21-16,21 20 0,-21-20 15,0 21-15,0-21 0,21 20 16,-21 1-16,21 0 0,0 21 31,1 21-15,-22 0-16,0 1 0,0-1 0,0 0 15,0 0-15,0 0 16,0 0-16,0 1 0,0-44 62,0 1-62,0 0 16,0 0-16,0 0 16,0 0-16,0-1 0,-22 22 15,1 0 1,0-21-16,0 42 16,21 1-16,-21-1 0,21 0 15,-21 0-15,21 0 0,0 22 16,-22-22-16,22 0 0,-21 21 0,21-21 15,-21 1-15,21-1 0,0 21 16,0-21-16,0 0 0,0 1 0,0-1 16,0 0-16,0 0 0,0 0 31,21-21-15,0 0-16,1 0 62,-22 21 16,0 1-62,21-1-1,0-21-15,0 21 16,0-21-16,0 21 0,1-21 0,-1 0 16,0 0-16,0 0 15,0 0-15,0 0 16,1 0-16,-1 0 0,0-21 16,-21 0-16,21 0 0,0 21 15</inkml:trace>
  <inkml:trace contextRef="#ctx0" brushRef="#br1" timeOffset="143412.19">26141 13695 0,'0'-21'16,"0"0"-1,0-1 1,0 1-16,21 21 31,-21 21-31,21 1 0,-21-1 16,21 0-16,-21 0 0,0 21 0,0-20 16,21 20-16,1-21 0,-22 21 15,0 1-15,0-22 0,0 21 0,0 1 16,0-22-16,0 21 0,0 0 15,0-20-15,-22 20 0,1-21 0,0 21 16,0-20-16,0 20 0,0-21 0,-1 0 16,1 0-16,0 1 0,0-1 15,21 0-15,-21-21 0,21 21 16,0-42 0,0 0-1,21 21-15,0-21 0,0-1 0,0-20 16,1 21-16</inkml:trace>
  <inkml:trace contextRef="#ctx0" brushRef="#br1" timeOffset="143672.62">26839 13907 0,'0'0'0,"0"-64"16,21 64-16,1-21 15,-22 0-15,21 21 0,-21-21 16,21 21 31,-21 21-47,21 0 16,-21 0-1,0 0-15,0 0 16,0 1-16</inkml:trace>
  <inkml:trace contextRef="#ctx0" brushRef="#br1" timeOffset="143796.54">26903 14224 0,'0'0'16,"-21"42"-1,-1-42-15</inkml:trace>
  <inkml:trace contextRef="#ctx0" brushRef="#br1" timeOffset="143979.44">26839 14330 0,'0'21'16,"0"-42"-16,0 63 0,0-21 15,0 1 1,0-1-16,0 0 0,0 0 16,-21 0-16,21 0 0,-21 1 15,0-1-15,0 0 0,-1 0 16,1 0-16,0 0 0,-21 22 15,21-22-15,-22 0 0,1 21 0,0-20 16,-1-1-16,1 21 0,0-21 0,-1 0 16,1 1-16,21-1 0,-22 0 15,1-21-15,0 42 0</inkml:trace>
  <inkml:trace contextRef="#ctx0" brushRef="#br1" timeOffset="144523.46">26966 2519 0,'0'0'0,"0"63"0,0 107 15,0-149-15,0 0 16,-21-21-16,21 21 62,21-21-62,0 0 16,1 0 0,-44 0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07:58.9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1672 804 0,'0'-21'0,"0"0"0,0 0 16,0 0-16,0 0 15,0-1 1,0 1-16,0 0 31,-21 21 1,21 21-17,0 0 1,0 1-16,0 20 15,0-21-15,0 0 0,0 22 16,0-22-16,0 21 0,0-21 0,0 0 16,0 22-16,0-22 0,0 0 15,21 0-15,-21 0 0,21-21 0,0 22 16,1-22-16,-1 21 16,0-21-1,0 0-15,0 0 0,0 0 0,1-21 16,20 21-16,-21-22 0,0 1 15,0 0-15,1 0 0,-1 0 16,0-22-16,0 22 0,0 0 0,0-21 16,1 21-16,-1-1 0,0-20 15,-21 21-15,0 0 0,0 0 0,0-22 16,0 22-16,0 0 0,0 0 16,0 0-16,0-1 15,0 44 32,-21-1-47,21 0 0,0 21 0,0-21 16,-21 22-16,21-1 0,0 0 15,0 1-15,0 20 0,0-20 16,0 20-16,0-21 0,0 22 0,0-22 16,0 1-16,0-1 0,0 0 15,-22 1-15,22-1 0,0-21 0,0 21 16,0-20-16,0 20 0,0-21 15,0 0-15,0 22 0,0-22 0,0 21 16,-21-21-16,21 0 0,0 1 16,-21-1-16,0 0 0,21 0 15,-21-21-15,0 21 0,-1-21 16,1 0-16,-21 0 0,21 0 0,0 0 16,-22 0-16,22-21 0,-21 0 15,21 0-15,-22 0 0,1-1 16,21-20-16,-22 21 0,1 0 0,21 0 15,0-1-15,0 1 0,-1 21 16,44 21 15,-1 1-31,0 20 16,0-21-16,21 0 0,-20 22 16,-1-22-16,0 21 0,21-21 15,-21 0-15,1 1 0,20-1 16,-21 0-16,0 0 0,22-21 0,-22 0 15,0 0-15,0 0 0,21 0 16,-20 0-16,-1 0 0,0 0 0,21-21 16,-21 0-16,22-22 0,-22 22 15,0 0-15,21-21 0,-20-1 0,-1 22 16,0-21-16,-21 0 0,21 20 16,-21-20-16,21 0 0,-21 21 15,21-1-15,-21-20 0,0 21 0,0 0 16,0 0-16,22 21 47,-22 21-47,0 0 0,0 0 15,0 21-15,0-20 0,0 20 16,0-21-16,0 21 0,0 1 16,0-1-16,0-21 0,0 22 0,0-22 15,0 21-15,0-21 0,0 0 16,0 1-16,0-1 0,0 0 15,0-42 17,0 0-32,0-1 15,-22 1-15,22-21 0,0 0 16,0 20-16,0-20 0,0 0 16,22-22-16,-1 22 0,0 0 0,0-1 15,21 22-15,-20-21 0,20-1 16,0 22-16,1 0 0,-22 0 15,21 21-15,0 0 0,-20 0 0,20 0 16,-21 21-16,21 0 0,-20 0 16,-1 1-16,0-1 0,-21 0 0,0 21 15,0-21-15,0 64 16,0-43-16,0 1 0,0-22 16,0 21-16,0 1 0,-21-22 15,21 21-15,-43-21 0</inkml:trace>
  <inkml:trace contextRef="#ctx0" brushRef="#br0" timeOffset="80.95">2857 1799 0,'0'-21'0,"0"0"15,0 0-15,22-22 0,-1 1 0</inkml:trace>
  <inkml:trace contextRef="#ctx0" brushRef="#br0" timeOffset="421.34">3408 466 0,'0'0'0,"0"21"16,0 0-16,0 0 15,0 22-15,0-22 0,-21 42 16,21-20-16,0 20 0,-22 1 15,1-1-15,0 1 0,21-1 16,-21 22-16,0-22 0,0 1 0,21-22 16,0 22-16,0-22 0,-22 0 15,22 1-15,0-1 0,0-21 16,0 21-16,0-20 0,0-1 0,0 0 16,0 0-16,22-21 31,-1-21-31,0 0 15,-21 0-15,0-22 0,21 22 16,0 0-16,-21-21 0</inkml:trace>
  <inkml:trace contextRef="#ctx0" brushRef="#br0" timeOffset="664.2">3090 1207 0,'0'0'15,"-21"0"-15,42 0 16,0 0 0,1 0-16,-1 0 0,0 0 15,21-22-15,-21 1 0,22 21 16,-22-21-16,0 21 0,21 0 0,-20-21 16,-1 21-16,0 0 0,0 0 15,-21-21-15,21 21 0,0 0 31</inkml:trace>
  <inkml:trace contextRef="#ctx0" brushRef="#br0" timeOffset="1080.96">3683 1334 0,'0'0'16,"21"0"-16,0 0 0,0-22 16,1 22-1,-22-21-15,21 21 0,0-21 0,0 0 16,0 21-16,0-21 0,-21 0 16,22-1-16,-1 1 0,-21 0 15,21 0-15,-21 0 0,0 0 16,0-1-16,-21 22 31,0 0-31,-1 22 0,1-1 16,21 0-16,-21 21 0,0-21 0,0 22 15,0-22-15,-1 21 0,22 1 16,0-1-16,-21-21 0,21 21 0,0 1 16,0-22-16,0 21 15,0-21-15,0 1 0,0 20 0,0-21 16,21-21-16,1 21 0,-22 0 15,21-21-15,0 0 0,0 0 0,0 0 16,0 0-16,1-21 16,-1 0-16,0 0 0,21 0 0,-21 0 15,1-1-15,20 1 0,-21 0 0</inkml:trace>
  <inkml:trace contextRef="#ctx0" brushRef="#br0" timeOffset="1548.23">4276 1164 0,'0'-21'0,"0"0"15,0 0-15,21 21 16,0 0-16,0 0 16,0 0-16,0 0 0,1 0 15,-1 21-15,0 0 0,0 0 16,0 22-16,0-22 0,-21 0 15,0 21-15,0-21 0,0 22 0,0-22 16,0 21-16,0-21 0,0 22 16,0-22-16,0 0 0,0 0 0,-21 22 15,0-22-15,21 0 16,-21-21-16,21 21 0,0 0 16,-21-21-1,21-21-15,0 0 16,0 0-16,0 0 0,0-1 15,0 1-15,21-21 0,-21 21 16,21-22-16,0-20 0,0 21 16,1-1-16,-1 1 0,0 0 0,0-1 15,0 22-15,0-21 0,1 21 16,-1-1-16,0 22 0,-21-21 0,21 21 16,-21-21-16,21 21 0,0 0 31,-21 21 0,22-21-31</inkml:trace>
  <inkml:trace contextRef="#ctx0" brushRef="#br0" timeOffset="1913.03">5249 1334 0,'-21'0'16,"0"0"-16</inkml:trace>
  <inkml:trace contextRef="#ctx0" brushRef="#br0" timeOffset="2364.77">5186 1418 0,'21'0'15,"0"0"1,0 0-16,0 0 16,1 0-16,-1 0 0,0 0 0,21-21 15,-21 0-15,22 0 16,-1 0-16,-21-1 0,22 1 0,-1 0 15,0-21-15,1 21 0,-1-22 16,-21 1-16,21 0 0,-20-1 0,-1-20 16,0 20-16,0 1 0,-21 0 15,21-1-15,-21 1 0,0 0 0,0-1 16,0 1-16,0 21 0,-21-21 16,21 20-16,-21-20 0,0 21 0,0 0 15,-1 0-15,22-1 16,-21 22-16,0 0 0,0 0 31,0 22-31,21-1 0,-21 0 16,21 0-16,0 0 0,-22 22 15,22-22-15,-21 21 0,21 22 0,-21-22 16,21 21-16,0 22 0,0-21 16,-21-1-16,21 1 0,-21 20 0,21-20 15,0-1-15,0 22 0,0-22 16,-21 22-16,21-21 0,0 20 0,-22 1 15,22-22-15,0 22 0,0-21 16,0 20-16,-21-20 0,21 20 0,-21-20 16,21 21-16,0-22 15,-21 1-15,21-1 0,0 1 0,0-1 16,0-21-16,0 1 0,0-1 16,0 0-16,0-20 0,0-1 0</inkml:trace>
  <inkml:trace contextRef="#ctx0" brushRef="#br0" timeOffset="3120.34">5651 2858 0,'22'-22'0,"-1"1"15,21-21-15,-21 21 16,0-22-16,1 1 0,20 0 0,-21-1 16,21 1-16,-20-21 0,-1-1 15,0 22-15,0-22 0,0 1 0,0-1 16,-21 1-16,0-1 0,0 1 16,0-1-16,0 1 0,-21-1 15,0 1-15,0 20 0,0 1 0,-22 0 16,22-1-16,-21 22 0,0 0 15,-1 0-15,1 21 0,21-21 0,-22 21 16,22 0-16,-21 0 0,21 0 16,0 0-16,-1 0 0,1 0 15,42 0 17,1 0-32,20-21 0,-21-1 15,21 22-15,1-21 0,-1 21 0,0-21 16,22 0-16,-22 21 15,22-21-15,-22 0 0,22-22 0,-22 22 16,21 0-16,1 0 0,-22-22 16,22 22-16,-22 0 0,0-21 0,1 21 15,-1-1-15,0 1 0,-20 21 16,-1-21-16,0 21 0,-21-21 16,-21 21-1,0 0-15,-1 0 16,1 21-16,0-21 0,0 21 15,0-21-15,0 21 0,-1 1 0,1-1 16,0 0-16,0 21 16,0-21-16,0 22 0,-1-22 0,22 21 15,0 1-15,-21-1 0,21-21 16,0 21-16,0 1 0,0-22 0,0 0 16,0 21-16,0-20 0,0-1 15,21 0-15,1-21 0,-1 0 16,0 0-16,0 0 0,0 0 15,0-21-15,22 0 0,-22 21 16,0-22-16,0 1 0,0 0 0,1 0 16,-1 0-16,0-22 0,0 22 15,-21 0-15,0-21 0,21-1 0,-21 22 16,21-21-16,-21 21 16,0-22-16,0 22 0,0 0 0,0 0 15,0 0-15,0 0 0,0 42 47,0 0-47,0 0 0,0 0 0,0 22 16,0-22-16,0 21 0,0 0 15,0-20-15,0 20 0,22-21 0,-22 21 16,0-20-16,21-1 0,0 0 16,-21 0-16,21 0 0,0 0 0,-21 1 15</inkml:trace>
  <inkml:trace contextRef="#ctx0" brushRef="#br0" timeOffset="3956.88">7810 1418 0,'22'0'0,"-1"-21"0,0 0 15,0 0-15,0 0 0,0 21 16,-21-43-16,22 22 0,-1 0 16,0 0-16,-21 0 0,0-1 0,21-20 15,-21 21-15,0 0 0,0 0 16,0-1-16,0 1 0,-21 21 16,0 0-1,0 0-15,-1 0 0,1 0 16,21 21-16,-21 1 0,0-1 15,0 0-15,21 0 0,-21 21 16,21-20-16,0-1 0,-22 21 0,22-21 16,0 22-16,-21-22 0,21 0 0,0 0 15,0 21-15,0-20 0,0-1 16,0 0-16,0 0 16,21-21-16,1 21 0,-1 0 0,0-21 15,0 0-15,21 0 0,-20 0 16,-1 0-16,0 0 15,21 0-15,-21 0 0,1-21 0,-1 0 16,0 21-16,21 0 0,-21-21 16,1 0-16,-1 0 0,-21-1 15,21 22-15,0-21 0,-21 0 0,21 0 16</inkml:trace>
  <inkml:trace contextRef="#ctx0" brushRef="#br0" timeOffset="4665.47">2455 2074 0,'0'0'0,"-21"0"0,-85 0 15,64 0-15,0 0 16,20 0-16,-20 0 0,0 0 16,21 0-16,-1 0 0,1 0 0,0 0 15,0 0-15,0 0 0,0-21 16,-1 21-16</inkml:trace>
  <inkml:trace contextRef="#ctx0" brushRef="#br0" timeOffset="5081.89">2244 2117 0,'21'0'16,"21"0"-16,0 0 0,1 0 16,20 0-16,22 0 0,-22 0 0,22 0 15,-21 21-15,20-21 0,1 0 16,21 0-16,-22 0 0,1 0 0,0 0 15,21 0-15,21 0 0,0 0 16,0 21-16,21-21 0,-21 0 0,21 0 16,0 0-16,21 0 0,-20 21 15,20-21-15,-21 0 0,21 21 16,-20-21-16,20 0 0,-21 0 0,21 0 16,1 0-16,-22 0 0,21 22 15,1-22-15,-22 0 0,21 0 0,0 0 16,-20 21-16,20-21 0,21 0 0,-20 0 15,-1 0-15,0 0 0,-20-21 16,20 21-16,-21 0 0,0 0 0,0 0 16,-21-22-16,0 22 0,0 0 15,-21 0-15,-21 0 0,21 0 0,-22-21 16,1 21-16,-21 0 0,-1 0 0,1 0 16,-1 0-16,-21-21 0,1 21 15,-22 0-15,21 0 0,-21 0 16,1 0-16,-1 0 15,-21-21 1,-21 21 0,-1 0-16,1 0 0,-21 0 15,21 0-15,0 0 0,-22-21 0,22 21 16</inkml:trace>
  <inkml:trace contextRef="#ctx0" brushRef="#br0" timeOffset="6272.65">7429 1185 0,'-21'0'15,"21"-21"1,0 0 15,21 21-15,1 0-1,-1 0-15,0 0 0,0 0 32,0 0-32,0 0 0,1 0 31,-1 0-15,-21-21 30,-21 21-46,-1-21 16,1 0 0,0 21-16,0-22 15,0 22-15,0 0 16,-1 0-16,1 0 16,0 22-16,0-1 15,21 0-15,0 0 0,-21 0 0,0 22 16,21-22-16,-22 21 0,22-21 15,0 22-15,0-22 0,0 21 0,0-21 16,0 22-16,0-22 0,0 0 16,0 21-16,0-21 0,0 1 0,0-1 15,22 0-15,-1 0 16,0-21-16,0 0 16,0 0-16,0 0 0,1 0 15,-1 0-15,0 0 0,0 0 0,0-21 16,22 21-16,-22-21 0,0 21 15,0-21-15,0 21 0,0-22 0,1 22 16,-1-21-16,0 21 0,0 0 16,-21-21 15,0 42-15,-21-21-1,0 21-15,0-21 16,-1 22-16,1-22 0,0 21 15,0-21-15,0 0 0,0 21 0,-1-21 16,1 0-16,0 0 16,0 0-16,0 0 0,0 0 15,-22-21-15,22 21 0,0 0 0,21-21 16,-21-1 0,21 1-16,0 0 0,0 0 15,0 0 1,-21 0-1</inkml:trace>
  <inkml:trace contextRef="#ctx0" brushRef="#br0" timeOffset="6348.61">7578 1503 0,'21'0'16</inkml:trace>
  <inkml:trace contextRef="#ctx0" brushRef="#br0" timeOffset="23221.12">3577 3387 0,'0'0'0,"0"-21"15,0-1 1,21 22-1,-21-21-15,0 0 94,21 21-16,-42 21 188,21 0-250</inkml:trace>
  <inkml:trace contextRef="#ctx0" brushRef="#br0" timeOffset="24511.8">3535 3831 0,'0'0'0,"-21"0"0,21 21 16,-22-21-16,44 0 78,-22-21-78,21 21 0,-21-21 16,0 0-16,21 21 15,-21-21-15,21 21 0,-21-21 0,0-1 16,21 1-16,-21 0 16,21 21-16,-21-21 0,0 0 0,22 0 15,-22-1-15,21 1 0,0-21 16,-21 21-16,21 0 0,0-22 0,-21 22 16,21 0-16,-21-21 0,22 20 15,-22 1-15,21 0 0,-21 0 0,0 0 16,21 0-16,-21-1 15,0 1-15,21 21 0,-21-21 0,0 0 16,0 0 0,0 42 140,0 0-140,0 0 249,0 0-265,0 1 16,0-1-16,0 0 0,21 21 15,0-21-15,-21 22 0,22-1 16,-22 0-16,21 43 16,0-21-16,-21-22 0,21 0 0,-21 22 15,21-1-15,-21-20 0,0 20 16,0 1-16,0-22 0,21 21 0,-21 1 16,0-1-16,0-20 0,0 20 0,0-20 15,0-1-15,0 0 0,0 1 16,0-1-16,0-21 0,0 21 0,0-20 15,0-1-15,0 0 0,0 0 16,0 0-16,0 0 0,-21-21 31,0 0-15,0 0-16,0 0 0,0 0 16,-1 0-16,1-21 0,0 0 15,0 21-15,0-21 0,21 0 0,-21 0 16,-1-1-16,1 1 0,0 0 15,21 0-15,0 0 0,0 0 0,-21-1 16,21 1-16,0 0 0,0 0 16,-21 21-16,21-21 0,0 0 15,0-1-15,0 1 0,0 0 16,0 0-16,0 0 0,0 0 16,0-1-16,0 1 0,0 0 15,0 0-15,0-21 16,0 20-16,0-20 0</inkml:trace>
  <inkml:trace contextRef="#ctx0" brushRef="#br0" timeOffset="24952.55">3979 3006 0,'0'0'0,"0"-21"16,-21 21 0,0 0-1,21 21-15,0 0 16,21-21 15,0 0-31,0 0 16,1 0-16,-1-21 15,-21 0-15,21-1 0,0 1 16,-21 0 0,0 0-16,-21 21 15,0 0-15,0 0 16,-1 0-16,1 0 0,0 0 16,0 0-16,0 0 0,0 0 15,21 21-15,0 0 16,0 0-1,0 1-15,0-1 16,0 0-16,0 0 16,0 0-16,21-21 0,0 21 15,0-21-15,0 22 0,-21-1 0</inkml:trace>
  <inkml:trace contextRef="#ctx0" brushRef="#br0" timeOffset="26663.15">4953 3429 0,'0'-42'16,"0"21"-16,0-1 0,0 1 0,0 0 15,-21 0-15,0 0 0,-1 0 16,1-1-16,0 1 0,0 0 16,0 21-16,0-21 0,-1 21 0,-20 0 15,21 0-15,-21 0 0,20 0 0,1 0 16,-21 21-16,21 0 0,0 0 16,-1 1-16,1-1 0,0 0 0,21 21 15,0 1-15,0-22 0,0 21 16,0 0-16,0-20 0,0 20 15,0-21-15,0 21 0,0-20 16,21-1-16,-21 0 0,21 0 0,1 0 0,-1-21 16,0 21-16,0-21 15,0 0-15,0 0 0,1 0 16,-1 0-16,0 0 0,0 0 16,0-21-16,0 0 0,1 21 0,-1-21 15,0 0-15,0 0 0,0-1 0,-21-20 16,21 21-16,-21-21 0,22 20 15,-22-20-15,21 21 0,-21-21 0,0-1 16,0 22-16,0 0 0,0 0 16,0 0-16,0-1 0,0 1 0,0 42 31,0 1-15,0 20-16,0-21 15,0 0-15,0 0 0,0 22 16,21-22-16,-21 21 0,21-21 0,-21 1 15,21 20-15,-21-21 0,21 0 16,1 0-16,-1 1 0,0-1 16,0-21-16,0 0 15,0 0-15,1 0 0,-1 0 16,0 0-16,0-21 16,0-1-16,0 22 0,-21-21 0,22 0 15,-1 0-15,0-21 0,-21 20 16,0 1-16,21-21 0,-21 0 15,21 20-15,-21-20 0,0 21 0,0 0 16,0 0-16,0-1 0,0 1 16,21 0-16,-21 42 31,0 0-15,0 1-16,0-1 0,0 21 15,0-21-15,0 22 0,0-22 0,0 0 16,0 21-16,0-21 0,0 1 15,0-1-15,22 0 0,-22 0 0,0 0 16,21 0-16,0-21 0,0 0 16,0 0-16,0 0 15,1 0-15,-1-21 16,0 21-16,0-21 0,0 0 16,0 0-16,1 0 0,-1-1 0,0 1 15,0-21-15,0 21 0,0-22 0,1 22 16,-1-21-16,-21 21 0,0 0 15,21-22-15,0 43 0,-21-21 0,0 0 16,0 0-16,0 42 47,0 0-47,0 0 16,0 0-16,0 1 0,0 20 15,0-21-15,0 0 0,0 0 16,0 22-16,0-22 0,0 0 0,21 0 15,-21 22-15,21-22 0,-21 0 16,22 0-16,-1 0 0,0 0 16,0 1-16,0-22 0,0 21 0,1-21 15,-1 0-15,0 21 0,21-21 16,-21 0-16,1 0 0,20 0 0,-21 0 16,21 0-16,1 0 0,-22-21 15,21 21-15,1-21 0,-22-1 0,21 22 16,0-21-16,-20 0 0,-1 0 15,21-21-15,-21 20 0,0 1 0,1-21 16,-22 21-16,0-22 0,0 1 16,21 21-16,-21-21 0,0 20 15,0 1-15,0-21 0,0 21 0,-21 0 16,-1-1-16,1 22 0,0 0 16,0 0-16,0 0 15,0 0-15,-1 0 0,1 22 0,0-1 16,0 0-16,0 0 15,0 21-15,-1-20 0,1 20 0,0-21 16,21 21-16,0-20 0,0 20 0,0-21 16,0 21-16,0-20 0,0-1 0,0 21 15,0-21-15,21 0 16,0 1-16,1-22 16,-1 0-16,0 0 0,0 0 15,0 0-15,0 0 16,1-22-16,-1 1 0,0 21 0,0-21 15,0 0-15,0 0 0,-21 0 0,22-22 16,-22 22-16,21 0 0,-21-21 16,0 20-16,0 1 0,0 0 0,0 0 15,21 0-15,-21 0 0,0-1 16,0 44 0,0-1-1,0 0-15,0 0 16,0 21-16,0-20 0,0 20 0,0-21 15,0 0-15,0 0 0,21 22 16,-21-22-16,21 0 0,0 0 0,1 0 16,-1 1-16,0-1 0,0-21 15,0 0-15,0 0 16,1 0-16,-1 0 0,0 0 0,0 0 16,0 0-16,0-21 0,1 21 15,-1-22-15,0 22 0,-21-21 0,21 0 16,-21 0-16,21 0 0,-21 0 15,21 21-15,-21-22 0,22 1 16</inkml:trace>
  <inkml:trace contextRef="#ctx0" brushRef="#br0" timeOffset="28566.75">8467 3302 0,'0'0'16,"0"21"-16,-22-21 0,22 21 15,0 1 1,0-1 0,0 0-1,22-21 16,-1 0-31,0 0 16,0 0-16,0 0 0,0-21 0,1 0 16,-1-1-16,0 1 0,0-21 0,21 21 15,-20-22-15,20 1 0,-21 0 16,21 21-16,-20-22 0,20-20 0,-21 20 16,0 1-16,0 0 0,-21-1 15,0-20-15,0 21 0,0-1 0,0 1 16,0-22-16,0 22 15,0 21-15,0-21 0,0 20 0,-21 1 16,21 0-16,-21 21 16,0 0-16,0 21 0,21 0 15,0 1-15,-21 20 0,21 0 16,-22 22-16,22-22 0,-21 22 0,21-22 16,0 21-16,0 1 0,0-22 15,0 22-15,0-22 0,0 22 0,0-22 16,0 21-16,0-20 0,0-22 15,21 21-15,1-21 0,-1 22 0,0-22 16,-21 0-16,21-21 0,0 21 0,0-21 16,1 0-16,-1 0 15,0 0-15,0 0 0,0-21 16,0 0-16,1 0 0,-1 0 0,0-1 16,0 1-16,0-21 0,0 21 15,1-22-15,-1 22 0,-21 0 0,21-21 16,0 21-16,-21-1 0,0 1 15,0 0-15,21 0 0,-21 42 47,0 0-47,0 0 0,0 22 16,0-22-16,0 0 0,0 21 16,0-20-16,0-1 0,0 21 15,0-21-15,0 0 0,0 1 16,0-1-16,21 0 0,-21 0 0,22-21 15,-1 0-15,0 0 0,0 0 16,0 0-16,0-21 16,1 21-16,-1-21 0,0 0 0,0-1 15,0 1-15,0 0 0,1 0 16,-1-21-16,0 20 0,-21 1 0,42-21 16,-42 21-16,21 0 15,-21-1-15,0 1 16,0 0-16,0 42 47,0 0-47,0 1 0,0 20 15,0-21-15,0 21 0,0-20 16,0 20-16,0 0 0,0 1 0,0 20 16,0-21-16,0 1 0,0 20 15,0-20-15,0-1 0,0 21 0,0-20 16,0-1-16,0 22 0,0-1 0,22-21 15,-22 22-15,0-22 16,0 22-16,0-1 0,0-20 0,0 20 0,0-21 16,0 22-16,0-22 0,0-21 0,0 22 15,0-1-15,0-21 16,0 0-16,0 1 0,0-1 0,-22-21 16,1 0-16,0-21 15,0-1 1,0 1-16,0 0 0,-1 0 0,1-21 15,21 20-15,-21-20 0,0 21 0,21-21 16,-21-1-16,21 1 0,0 0 16,0-22-16,0 22 0,0-1 0,0-20 15,0 21-15,0-1 0,0-20 16,0 20-16,0 1 0,21 0 0,-21-1 16,21 1-16,-21 0 0,21-1 0,0 1 15,1 21-15,-1-21 16,-21 20-16,21 1 0,0 0 0,0 0 15,0 21-15,1-21 0,-1 0 16,0 21-16,0-22 0,21 22 16,-20 0-16</inkml:trace>
  <inkml:trace contextRef="#ctx0" brushRef="#br0" timeOffset="28959.63">10245 3048 0,'0'0'0,"0"-21"16,0 0-16,0 0 16,-22 21 15,22 21-31,0 0 0,0 0 16,0 0-16,0 22 0,0-22 15,0 42-15,0-20 0,0-1 0,0 21 16,0-20-16,0 20 0,22-20 15,-22 20-15,0-21 0,0 22 0,0-22 16,0 22-16,0-22 0,0 22 0,0-22 16,0 21-16,0-20 0,-22-1 15,22 22-15,-21-22 0,0-21 0,21 21 16,0 1-16,0-22 0,0 0 16,0 0-16,0 0 0,0 1 15,0-1-15,0-42 31,0-1-15,0 1-16,0 0 0,0-21 16,0 21-16,0-22 0,0 22 0,0-21 15,21-1-15,-21 1 0,0-21 16</inkml:trace>
  <inkml:trace contextRef="#ctx0" brushRef="#br0" timeOffset="29352.59">10245 3344 0,'0'-42'16,"0"84"-16,0-105 0,-22 42 0,22 0 0,0-22 16,-21 22-16,21 0 0,0 0 15,0 0-15,0-1 0,0 1 16,21 0-16,1 0 0,-1 21 16,0-21-16,0 0 0,0-1 0,0 22 15,1-21-15,-1 21 0,0 0 16,21 0-16,-21 0 0,1 0 0,-1 0 15,0 0-15,0 0 0,0 21 16,0 1-16,1-1 0,-22 0 16,0 0-16,0 0 0,0 22 0,0-22 15,0 0-15,0 21 0,-22-21 16,1 1-16,0 20 0,0-21 0,0 0 16,0 0-16,-1 1 0,1-1 0,0 0 15,0-21-15,0 21 0,0 0 16,-1-21-1,22-21 32,0 0-47,0 0 16,0 0-16,22 21 0,-1-22 16,-21 1-16,21 0 0</inkml:trace>
  <inkml:trace contextRef="#ctx0" brushRef="#br0" timeOffset="29821.86">10816 3196 0,'0'0'16,"21"0"-16,0 0 16,-21-21-16,22 21 15,-1-21-15,0 21 0,0-21 0,0 0 16,0-1-16,1 1 15,-1 0-15,0 21 0,0-21 0,0 0 16,0 0-16,-21-1 0,22 1 16,-22 0-16,21 0 0,-21 0 15,0 0-15,0-1 16,-21 22-16,-1 0 16,1 0-16,0 0 0,0 0 15,0 0-15,0 0 0,-1 22 0,1-22 16,0 21-16,21 0 15,-21 21-15,21-21 0,-21 1 0,0-1 16,21 21-16,0-21 0,0 22 0,0-1 16,0-21-16,0 21 0,0-20 15,0-1-15,0 0 0,0 0 0,21 0 16,-21 0-16,21 1 0,0-1 16,0-21-16,0 0 0,1 0 0,-1 0 15,21 0-15,-21 0 0,0 0 0,22 0 16,-22-21-16,0 21 0,0-22 15,22 1-15,-22 21 0,0-21 0,0 0 16,0 0-16,0 0 0,-21-1 16,22 1-16,-22 0 0,0 0 15,0 0-15</inkml:trace>
  <inkml:trace contextRef="#ctx0" brushRef="#br0" timeOffset="30348.75">9017 2858 0,'0'0'0,"-21"0"0,0 0 0,21 21 15,-22-21-15,44 0 31,-1-21-31,21 21 0,-21-22 16,85 1-16,-64 0 0,22 21 16,-22-21-16,22 0 0,-1 0 0,1-1 15,-22 22-15,22-21 0,-1 0 16,-21 21-16,1-21 0,-1 21 0,0 0 16,-20-21-16,20 21 0,-21 0 15,0 0-15,0 0 31,-21-21-31,0 42 79</inkml:trace>
  <inkml:trace contextRef="#ctx0" brushRef="#br0" timeOffset="34277.74">12721 2477 0,'0'0'0,"-21"0"0,0 21 16,0-21-16,-1 21 0,1-21 15,0 21-15,0-21 0,0 0 16,0 21-16,-1-21 0,1 0 0,21 21 16,-21-21-16,21 22 15,21-44 32,0 22-31,-21-21-16,43 0 0,-22 21 15,21-21-15,-21 0 0,43 0 0,-22-1 16,22-20-16,-1 21 0,1 0 16,-1 0-16,22-22 0,-22 22 0,22-21 15,-21 21-15,20-22 0,1 22 16,-22-21-16,22-1 0,0 22 15,-22-21-15,22 0 0,0-1 0,-1 22 16,-20-21-16,20-1 0,-20 22 0,-1-21 16,-20 21-16,20-22 0,-20 22 15,-1 0-15,-21 0 0,21 0 16,-20 0-16,-1-1 0,0 1 16,0 21-16,-21-21 0,0 0 15,0 0 1,-21 21 15,0 0-31,0 0 0,-1 0 16,1 0-16,0 0 0,0 0 15,0 0-15,0 21 0,-1-21 0,1 21 16,0-21-16,0 21 16,0-21-16,0 0 15,21 21-15,21-21 47,0 0-47,0 0 16,0-21-16,0 21 0,1-21 0,-1 21 15,0 0-15,0-21 0,0 21 16,0 0-16,1-21 0,-1 21 0,0-21 16,0 21-16,0 0 15,-21 21 1,0 0-1,0 0-15,0 0 0,-21 22 16,0-22-16,21 0 16,-21 21-16,0-21 0,-1 1 0,22 20 15,-21-21-15,0 0 0,21 0 16,-21 1-16,0-1 0,21 0 16,-21 0-16,21 0 0,0 0 0,-22-21 15,1 0 1,0 0-16,0 0 0,0 22 15,0-22-15</inkml:trace>
  <inkml:trace contextRef="#ctx0" brushRef="#br0" timeOffset="34980.33">12721 2688 0,'0'0'0,"-21"0"0,0 0 16,0 0-16,-1 0 31,44 0 0,20 21-31,-21-21 16,21 0-16,1 22 0,-1-22 16,22 21-16,-22-21 0,21 21 0,22-21 15,-21 21-15,20-21 0,-20 21 16,20 0-16,1-21 0,0 22 0,-1-22 16,1 21-16,21 0 0,-21-21 0,-1 21 15,1 0-15,0-21 0,-22 21 16,22-21-16,-22 0 0,1 22 15,-1-22-15,1 0 0,-1 0 16,-20 0-16,-1 0 0,0 21 0,-21-21 16,1 0-16,-1 0 0,0 0 0,-42 0 31,0 0-31,-1-21 16,1 21-16,0 0 0,0 0 15,0 0-15,0-22 0,-1 22 0,1 0 16,0 0-16,21-21 0,-21 21 15,21-21-15,0 0 16,21 0 0,0 21-1,0 0-15,1 0 0,-1 0 16,0 0-16,0 0 0,0 0 0,0 21 16,-21 0-16,22-21 15,-22 21-15,0 0 0,0 1 0,0-1 16,0 0-16,-22 0 0,1 0 15,0 0-15,21 22 0,-21-22 0,0 0 16,0 0-16,-1-21 0,1 21 0,21 1 16,-21-22-1,21-22-15,0 1 16,0-21-16,0 21 16,0-22-16,21 1 0</inkml:trace>
  <inkml:trace contextRef="#ctx0" brushRef="#br0" timeOffset="37424.87">15515 762 0,'0'0'0,"21"-63"15,-21 41-15,0 1 0,0 0 16,0 0-16,0 0 0,0 0 15,-21 21-15,0 0 16,0 0-16,0 0 0,-22 0 16,22 0-16,-21 21 0,-1 0 0,22 0 15,-21 21-15,21 1 0,-22-1 16,22 0-16,0 1 0,0 20 16,0-20-16,21 20 0,-21 1 15,-1-22-15,22 21 0,0-20 0,0-1 16,0 0-16,0 1 0,0-22 15,0 21-15,0-21 0,22-21 0,-1 22 16,0-1-16,21-21 0,-21 0 16,1 0-16,20 0 0,0 0 0,1 0 15,-22-21-15,21-1 0,0 1 16,1 0-16,-1 0 0,0-21 0,1 20 16,-1-20-16,0 0 0,1-1 15,-1-20-15,-21 21 0,22-22 0,-22 1 16,0-1-16,21 1 0,-42 20 15,21-20-15,1 20 0,-22 1 16,21-21-16,-21 41 0,0-20 16,0 21-16,0 0 0,0 42 31,0 0-31,0 0 0,0 22 0,0-22 16,0 21-16,0 0 0,0 1 15,0 20-15,0-20 0,-21 20 0,21 1 16,-22-22-16,22 21 0,0-20 15,0-1-15,0 0 0,0 1 0,0-22 16,0 21-16,0-21 0,0 1 16,22-22-16,-1 21 0,0-21 15,0 0-15,0 0 0,0 0 16,1 0-16,-1-21 0,0-1 16,0 22-16,0-21 0,22-21 0,-22 21 15,0 0-15,21-22 0,-21 1 16,1 0-16,20-1 0,-21 1 15,21 0-15,-20-1 0,20 22 0,-21-21 16,21-1-16,-20 22 0,20 0 16,-21 0-16,0 21 0,0 0 0,1 0 15,-22 21 1,0 0-16,0 0 0,0 22 0,0-22 16,0 0-16,0 21 0,0-20 15,0-1-15,0 21 0,0-21 16,0 0-16,0 1 15,0-44 17,0 1-17,21 0-15,-21 0 16,0 0-16,0 0 0,0-1 0,0 1 16,0-21-16,0 21 0,0 0 15,0-1-15,0 1 0,-21 0 16,-1 21-1,1 0-15,0 0 0,0 0 16,0 21-16,0 0 16,-1 1-16,22-1 0,-21 0 0,0 21 15,0-21-15,0 22 0,0-1 16,21 0-16,-22-20 0,22 20 0,-21-21 16,21 21-16,-21-20 0,21 20 15,0-21-15,0 0 0,0 0 0,0 1 16,21-1-1,0-21-15,1 0 0,-1 0 16,0 0-16,0 0 16,0-21-16,0-1 0,1 1 0,-1 0 15,0 0-15,0 0 0,0 0 16,0-22-16,1 22 0,-1-21 0,-21-1 16,21 1-16,0 0 0,-21 21 15,0-22-15,21 22 0,-21-21 0,21 21 16,-21-1-16,0 1 0,0 0 15,0 42 1,0 0 0,0 1-16,0 20 0,0-21 15,0 21-15,0-20 0,0 20 16,0 0-16,0-21 0,0 22 16,0-22-16,0 0 0,0 21 15,0-20-15,0-1 0,0 0 0,0 0 16,0 0-16,0 0 15,22-21-15,-1 0 16,0 0-16,0 0 0,0 0 16,0 0-16,1-21 0,-1 0 15,0 21-15,0-21 0,0 0 16,0-22-16,22 22 0,-22 0 0,0-21 16,0 21-16,0-22 0,22 22 15,-22-21-15,0 21 0,0-1 16,0-20-16,1 42 0,-1-21 15,-21 0-15,-21 42 47,21 0-47,-22 0 0,1 0 0,0 1 16,0 20-16,21-21 0,0 0 16,0 0-16,-21 1 0,21-1 0,0 0 15,0 0-15,0 0 0,0 0 16,0 1-16,0-1 0,0 0 15,21-21-15,-21 21 32,0-42-1,0 0-15,0 0-16,-21 21 0,0 0 15,21-22-15,-22 1 0,1 21 16,0 0-1,0 0 1,21 21 0,0 1-1,21-1-15,0-21 16,-21 21-16,21-21 0,1 0 0,-1 21 16,0-21-16,0 0 15,0 0-15,22 0 0,-22 0 16,0 0-16,0 0 0,0 0 0,22 0 15,-22 0-15,21 0 0,-21-21 16,0 0-16,22 0 0,-22-1 0,0 1 16,21 0-16,-20 0 0,-1-21 15,21 20-15,-21-20 0,0 21 0,1 0 16,-1-22-16,0 22 0,0 0 16,-21 0-16,0 0 0,0 0 0,21 21 15,-21-22-15,-21 22 31,21 22-31,-21-1 16,21 0-16,0 0 0,-21 0 16,21 0-16,0 1 0,0 20 15,0-21-15,0 0 0,0 0 0,0 1 16,21-1-16,-21 0 0,21 0 16,-21 0-16,0 0 0,0 1 15,0-1-15,0 0 0,0 0 16,0 0 15,-21-21-31,0 0 0,0 0 16,-1 0-16,1 0 15,0 0-15,0 0 16,0 0-16</inkml:trace>
  <inkml:trace contextRef="#ctx0" brushRef="#br0" timeOffset="38936.05">16087 2286 0,'0'0'0,"-43"21"16,22-21-16,0 21 15,0-21-15,21 22 0,0-1 16,0 0-16,0 0 16,21-21-1,0 0-15,0 0 16,0 0-16,22 0 0,-22 0 16,21-21-16,1 0 0,-22 21 0,21-21 15,-21-1-15,22 22 16,-22-21-16,0 0 0,0 21 0,0-21 15,0 0-15,-21 0 16,0-1-16,-21 22 31,0 0-31,21 22 16,0-1-16,0 21 0,0-21 16,0 22-16,0-1 0,0 21 0,0-20 15,0 20-15,-21-20 0,21 20 16,0-21-16,-21 22 0,21-22 0,0 1 15,0-1-15,0 0 0,-21 1 16,21-22-16,-22 21 0,22-21 16,0 0-16,0 1 0,-21-22 0,21 21 15,-21-21-15,0 0 16,0 0-16,0 0 0,-1 0 0,1-21 16,0 21-16,0-22 0,-21 22 15,20-21-15,-20 0 0,21 0 0,-21 0 16,20 0-16,-20 21 15,21-22-15,0 1 0,0 21 0,-1 0 16,22-21-16,0 42 31,0 0-15,0 1-16,22-1 16,-1 0-16,0-21 0,0 21 15,0 0-15,0-21 0,22 21 0,-22-21 16,0 0-16,21 22 0,-20-22 0,20 0 15,0 0-15,1 0 0,-1 0 16,0 0-16,1-22 0,-1 22 0,21-21 16,-20 21-16,-22-21 0,21 0 15,1 0-15,-22 0 0,21-1 0,-21 1 16,0 0-16,-21-21 0,0 21 16,22-1-16,-22 1 0,0-21 15,0 21-15,0 0 0,0-1 16,0 44 15,0-1-15,0 0-16,0 21 0,-22-21 0,22 1 15,0 20-15,-21-21 0,21 0 16,-21 0-16,21 1 0,-21 20 0,21-21 16,0 0-16,0 0 15,0-42 32,0 0-47,0 0 0,21 0 0,0 0 16,-21-1-16,21 1 0,1-21 15,-1 21-15,-21-22 0,21 1 0,0 0 16,0-1-16,0 22 0,1-21 16,20 21-16,-21 0 0,0 21 0,0 0 15,1 0-15,-1 0 0,0 0 16,0 0-16,0 21 0,-21 0 0,0 0 15,21 0-15,-21 22 0,0-22 16,0 0-16,0 21 0,0-21 0,0 22 16,0-22-16,0 0 15,0 0-15,0 0 0,0 1 0,0-1 16,0 0-16,-21 0 0,21 0 16,0-42 30,0 0-30,0 0-16,0 0 0,21-1 16,1-20-16,-22 21 0,21-21 0</inkml:trace>
  <inkml:trace contextRef="#ctx0" brushRef="#br0" timeOffset="39260.86">17674 2180 0,'0'0'16,"0"-21"-16,21 0 0,-21 0 16,0 42 15,0 0-31,0 21 0,0-20 16,0 20-16,-21-21 0,21 43 15,-21-22-15,21 0 0,-21 22 0,0-22 16,-1 22-16,22-22 0,-21 21 15,0-20-15,0-1 0,0 0 16,21 1-16,-21-22 0,21 21 0,-22-21 16,22 1-16,0-1 15,22-21 17,-1-21-32,-21-1 15,0 1-15,0 0 0,21 0 16,-21 0-16,21 0 0</inkml:trace>
  <inkml:trace contextRef="#ctx0" brushRef="#br0" timeOffset="39528.81">17399 2625 0,'0'0'16,"-21"0"-16,42 0 31,0 0-31,0 0 15,0-21-15,1 21 0,20 0 16,-21-22-16,21 22 0,-20 0 0,-1-21 16,0 21-16,0 0 0,0 0 15,0 0-15,1-21 16</inkml:trace>
  <inkml:trace contextRef="#ctx0" brushRef="#br0" timeOffset="39932.55">17801 2836 0,'0'0'0,"42"0"15,-20 0-15,-1-21 16,0 0-16,0 21 16,0-21-16,0 0 0,1 0 15,-1-1-15,0 1 0,0 0 0,21 0 16,-20 0-16,-1 0 0,-21-1 16,21 1-16,-21 0 0,21 0 0,-21 0 15,0 0-15,-21 21 16,0 0-16,0 0 15,-1 21-15,1 0 0,0-21 16,0 42-16,0-21 0,0 1 0,-1 20 16,1 0-16,0 1 15,21-1-15,0-21 0,0 21 0,-21-20 16,21 20-16,0-21 0,0 0 16,0 0-16,0 1 0,0-1 0,21 0 15,0-21-15,0 0 16,1 0-16,-1 0 0,0 0 15,0 0-15,0 0 0,0 0 16,1-21-16,-1 0 0,0-1 0,0 22 16,0-21-16,0-21 0</inkml:trace>
  <inkml:trace contextRef="#ctx0" brushRef="#br0" timeOffset="40357.31">18521 2582 0,'0'-21'16,"0"0"-16,0 0 16,21 21-1,0 0-15,0 0 16,-21 21-16,21 0 0,1-21 0,-22 21 16,21 22-16,-21-22 0,21 0 15,-21 21-15,0-20 0,0 20 0,0-21 16,0 21-16,0-20 15,0 20-15,-21-21 0,0 0 0,21 0 16,0 1-16,-22-22 0,22 21 16,-21-21-16,21-21 31,0-1-31,0 1 0,0 0 16,0 0-16,0 0 0,21-22 0,1 22 15,-22-21-15,0 0 0,21 20 16,0-20-16,-21 0 0,21 21 0,0-22 15,-21 22-15,21 0 0,-21 0 16,22 0-16,-1-1 0,0 1 16,0 21-1,0 0-15</inkml:trace>
  <inkml:trace contextRef="#ctx0" brushRef="#br0" timeOffset="42221.24">18732 2858 0,'0'0'16,"0"21"-16,0 0 0,0 0 16,22-21-16,-1 0 15,0 0-15,0 0 0,0 0 16,0-21-16,1 21 0,20-21 0,-21 0 15,21-1-15,1 1 0,-1 0 16,0 0-16,1-21 0,-1 20 0,0-20 16,1 0-16,-1 21 0,0-43 15,1 22-15,-22-1 0,21 1 0,-21 0 16,1 21-16,-1-22 0,0 22 0,-21-21 16,0 21-16,0-1 0,0 1 15,-21 0-15,-22 21 0,22 0 16,0 0-16,-21 0 0,21 0 15,-22 0-15,22 21 0,-21 0 16,21 1-16,-1-1 0,1 0 16,0 21-16,0 1 0,21-1 0,-21 0 15,21 22-15,-21-1 0,21 1 16,-22-1-16,22 22 0,0-22 0,-21 1 16,0 21-16,0-22 0,21 22 15,-21-22-15,0 1 0,21 20 0,-22-20 16,1-1-16,21 22 0,-21-21 15,0-1-15,0 1 0,21-22 16,-21 21-16,-1 1 0,22-1 0,-21-20 16,21-1-16,0 22 0,0-22 15,0-21-15,0 21 0,0-20 0,0 20 16,21-21-16,1-21 16,-1 0-16,0 0 0,0 0 15,21-21-15,-20 0 0,-1 0 0,21-1 16,-21-20-16,22 21 0,-22-21 0,21-1 15,-21 1-15,0 0 0,1-22 16,-1 22-16,0-1 0,-21-20 0,21-1 16,-21 22-16,0-21 0,0-1 15,0 1-15,-21-1 0,0 1 0,-22 20 16,22 1-16,0 0 0,-21-1 16,21 1-16,-22 21 0,22 0 0,-21-1 15,21 22-15,-1-21 0,22 0 16,-21 0-16,21 0 15,0 0-15,21-1 16,22 1-16,-22 0 0,21 0 16,22 0-16,-22-22 0,22 22 0,-1 0 15,1-21-15,-1 21 0,22-1 16,-22 1-16,-20-21 0,20 21 0,-21 0 16,22-1-16,-43 1 0,21 21 15,-20-21-15,-1 0 0,0 21 0,-21-21 16,0 0-1,-21 21 17,0 0-32,-1 0 0,1 0 15,0 21-15,-21 0 0,21 0 16,-1 21-16,-20-20 0,21 20 0,-21 0 16,20 1-16,1-1 0,0 0 15,0-21-15,0 22 0,21-1 0,-21-21 16,21 22-16,0-22 0,0 0 15,0 0-15,21 0 0,0-21 16,0 0-16,0 0 0,0 0 16,22 0-16,-1-21 15,0 0-15,-42 0 16,22 0-16,-1-1 0,0-20 0,0 21 16,0-21-16,-21-1 0,21 1 15,-21 0-15,22-1 0,-22 1 0,0 21 16,21-22-16,-21 22 0,0 0 15,21 0-15,-21 0 0,0 42 32,0 0-32,0 21 0,0-20 0,0 20 15,0 0-15,0 1 0,0-22 16,0 21-16,21 0 0,-21-20 0,0-1 16,21 21-16,-21-21 0,0 0 15,21 1-15,1-22 16,-1 0-16,0 0 0,0 0 15,0 0-15,0 0 16,1-22-16,-1 1 0,0 21 0,0-42 16,0 21-16,22 0 0,-22-1 15,0-20-15,0 0 0,0 21 0,22-22 16,-22 1-16,0 21 0,0 0 16,0-1-16,0 1 0,1 0 0,-22 42 46,0 0-30,0 1-16,0-1 16,0-42 46,0-1-62,0 1 16,0 0-1,-22 21 1,1 0-16,0 0 0,0 0 16,0 21-16,0 0 15,-1 1-15,1-1 0,0 0 0,0 21 16,21-21-16,0 1 0,-21 20 16,21-21-16,0 21 0,0-20 0,0-1 15,0 21-15,0-21 0,0 0 16,0 1-16,0-1 0,21-21 0,0 21 15,0 0-15,0-21 0,1 0 16,-1 0-16,0 0 0,21 0 0,-21 0 16,1 0-16,20 0 0,-21 0 0,21 0 15,1-21-15,-22 0 0,21 0 16,1 21-16,-22-22 0,21-20 16,0 21-16,-20 0 0,-1-22 15,21 1-15,-21 0 0,0-1 0,1 1 16,-1 0-16,-21-1 0,0 22 15,0-21-15,0 21 0,0 0 0,-21 21 16,-1 21 0,22 0-16,-42 0 0,21 21 15,0 1-15,21-1 0,-21 0 0,21 1 16,-22-1-16,22 0 0,0 1 16,0-22-16,0 21 0,0-21 0,0 1 15,22-1-15,-1-21 0,0 21 16,0 0-16,0-21 0,0 0 15,1 0-15,-1 0 0,21 0 0,-21 0 16,22 0-16,-1 0 0,-21 0 16,21-21-16,1 0 0,-1 21 0,0-21 15,1-1-15,-1 1 0,-21 0 16,22 0-16,-1 0 0,-21 0 0,0-1 16</inkml:trace>
  <inkml:trace contextRef="#ctx0" brushRef="#br0" timeOffset="49492.53">2455 5842 0,'0'-21'62,"21"21"-46,1-21-16,-1 0 0,0-1 16,0 1-16,0 21 0,-21-21 15,21 0-15,1 0 0,-22 0 16,21-1-16,-21 1 0,21 0 15,-21 0-15,0 0 0,0 0 16,0-1-16,0 1 16,0 0-16,-21 21 0,0 0 0,-1 0 15,1 0-15,0 0 0,-21 0 16,-1 0-16,22 0 0,-21 21 16,0 0-16,-1 1 0,22-1 0,-21 0 15,-1 21-15,22-21 0,0 22 16,0-1-16,0 0 0,21 1 15,-21-22-15,21 21 0,0 1 0,0-22 16,0 21-16,21-21 16,0 22-16,0-22 0,0 0 0,22 0 15,-22 21-15,0-20 0,21-1 16,-21 0-16,1 0 0,-1 0 0,0 0 16,0 1-16,-21-1 0,0 21 15,0-21-15,0 0 0,0 22 16,0-22-16,-21 0 0,0 0 0,0-21 15,-1 21-15,1 1 0,0-22 0,0 0 16,0 0-16,-22 0 16,22 0-16,0 0 0,-21-22 0,21 1 15,-1 0-15,1 0 0,-21-21 16,21 20-16,0 1 0,-1-21 16,1 21-16,0-22 0,0 1 0,0 21 15,0-21-15,21 20 0,0 1 16,0 0-16,0 0 0,0 0 0,21 0 15,0 21 1,0 0-16,0 21 16,0-21-16,1 21 0,-1 0 0,-21 0 15,21 22-15,0-22 0,0 21 16,-21-21-16,21 22 0,-21-22 16,22 21-16,-22 0 0,21-20 0,0 20 15,0-21-15,-21 21 0,21-20 16,0-1-16,1 0 0,-1-21 15,0 21-15,0-21 0,21 0 16,-20 0-16,-1 0 0,0 0 0,21-21 16,-21 21-16,22-21 0,-1 0 15,-21-1-15,22 1 0,-22 0 0,21-21 16,0 21-16,-20-22 0,20 22 16,-21 0-16,0-21 0,22 20 0,-22 1 15,0-21-15,0 21 0,-21 0 16,21-1-16,0 1 0,-21 42 47,0 1-32,0-1-15,0 0 0,-21 0 0,21 0 16,0 0-16,0 1 0,0 20 16,0-21-16,0 0 0,0 0 0,0 1 15,0-1-15,21-21 16,1 0-16,-1 0 0,0 0 15,0 0-15,0 0 0,0-21 16,1-1-16,-1 1 0,21 21 0,-21-21 16,0 0-16,1-21 15,20 20-15,-21 1 0,0 0 0,0 0 16,1 0-16,-1-22 0,0 22 16,-21 0-16,0 0 0,21 0 15,-21 42 32,0 0-47,0 0 16,0 0-16,21 1 0,-21-1 15,0 21-15,0-21 0,0 22 0,0-1 16,21 0-16,-21 1 0,0-1 16,0 21-16,0 1 0,22-1 15,-22 1-15,0-1 0,0 1 0,0-1 16,0 1-16,0-1 0,0 22 15,0-21-15,0-1 0,0 1 0,0-1 16,-22 1-16,22-1 0,-21-21 16,21 1-16,-21-1 0,0 0 0,21 1 15,-21-22-15,0 0 0,21 0 0,-22 0 16,1 1-16,0-22 0,-21 0 16,21 0-16,-1 0 0,-20 0 0,21 0 15,-21 0-15,20-22 0,1 1 16,0 0-16,0-21 0,0 21 15,0-22-15,-1 1 0,1 0 16,21-1-16,0-20 0,0-1 0,0 22 16,0-22-16,0 1 0,0 21 0,0-22 15,21 1-15,1-1 0,-1 1 16,0-1-16,21 1 0,-21-22 0,22 21 16,-1-20-16,0 20 0,22 1 15,-22 20-15,22-20 0,-22 21 0,22-1 16,-1 1-16,-21 21 0,22 0 15,-22-1-15,1 1 0,-1 0 16,-21 21-16,21 0 0,-20 0 16,-1 0-16,0 21 0,0 0 0,0-21 15,-21 22-15,0-1 0,0 21 16,0-21-16,0 0 0,0 1 0,0-1 16,0 21-16,0-21 0,0 0 15,0 1-15,0-1 0,0 0 0,0 0 16,0 0-16,0-42 31,0 0-15,0 0-16,0 0 0,0-22 15,0 22-15,0-21 0,21 21 0,1-22 16,-22 22-16,21-21 0,0-1 16,0 22-16,0 0 0,-21 0 15,21 0-15,1 0 0,-1-1 16,0 22-16,0 0 0,0 0 0,0 0 15,1 0-15,-1 0 16,-21 22-16,0-1 0,21-21 0,-21 21 16,21 21-16,-21-21 0,0 1 15,0-1-15,21 21 0,-21-21 0,0 0 16,0 22-16,0-22 0,0 0 16,0 0-16,21 0 0,-21 1 0,22-1 15,-22 0-15,21-21 0,0 0 0,0 0 16,21 0-16,-20-21 15,-1 0-15,0-1 0,21 1 16,-21 0-16,1 0 0,-1 0 16,21 0-16,-21-1 0,0 1 0,1-21 15,20 21-15,-21-22 0,0 1 16,-21 21-16,21-21 0,1-22 0,-1 22 16,0-1-16,-21-20 0,21 21 0,0-1 15,-21 1-15,21-22 0,-21 43 16,22-21-16,-22 0 0,0 20 0,0 1 15,0 0-15,0 0 16,0 42 0,0 0-1,-22 0-15,1 1 0,0 20 16,21 0-16,-21 22 0,0-22 16,0 22-16,21-1 0,-22-21 0,1 22 15,0-1-15,21-20 0,0 20 0,-21-20 16,21-1-16,0 0 0,0 1 15,0-1-15,0-21 0,0 21 0,0-20 16,21-1-16,0-21 0,0 21 16,1 0-16,-1-21 0,0 0 0,0 0 15,21 0-15,-20 0 0,-1 0 16,21-21-16,-21 0 0,0 21 16,1-21-16,20-1 0,-21 1 0,0 0 0,0 0 15,22 0-15,-22 0 16,0-1-16,0 1 0,-21 0 0,21-21 15,1 21-15,-22-1 0,21 1 16,-21-21-16,0 21 0,0 0 0,0-1 16,0 1-16,0 0 0,-21 21 31,-1 0-31,1 0 0,0 0 16,0 21-16,0-21 0,21 21 15,-21 1-15,-1 20 0,22-21 0,-21 0 16,0 0-16,0 22 0,21-22 15,0 0-15,0 0 0,-21 0 16,21 1-16,0-1 0,0 0 0,0 0 16,21-21-1,0 0 1,0 0-16,0 0 16,1 0-16,-22-21 0,21 0 0,0 21 15,0-21-15,0-1 0,0 1 16,-21 0-16,22 0 0,-22 0 0,21 0 15,-21-22-15,0 22 0,21-21 16,-21 21-16,0-1 16,21 44 15,-21-1-31,0 0 0,0 0 16,0 0-16,0 0 0,0 1 0,0-1 15,0 0-15,21 0 0,0 0 16,-21 0-16,0 1 0,22-22 0,-1 21 15,0 0 1,0-21-16,0 0 0,0 0 16,1 0-16,-1-21 15,0 0-15,0-1 16,0 1-16,-21 0 0,21 0 16,1 0-16,-1 0 0,-21-1 15,21 1-15,0 0 0,0 0 16,0 0-16,1 0 0,-1-1 0,0 1 15,0 21-15,0 0 0,0 0 16,1 0-16,-1 0 0,0 0 16,-21 21-16,21 1 15,-21-1-15,0 0 0,0 0 0,0 0 16,0 0-16,0 1 0,0-1 0,0 0 16,-21 0-16,21 0 0,-21 0 15,21 1-15,-21-1 0,21 0 16,-22-21-16,22 21 0,0-42 47,0 0-47,0 0 15,22-1-15,-1 1 0,0 0 16,-21 0-16,21-21 0,0 20 0,0 1 16,-21-21-16,22 21 0,-22 0 15,21-22-15,-21 22 0,0 0 0,21 0 16,0 21-16,-21 21 31,0 0-31,0 21 16,0-20-16,0-1 0,0 0 15,0 0-15,0 21 0,0-20 16,0-1-16,0 0 0,0 0 0,0 0 16,0 0-16,0 1 0,0-1 15,0 0-15,0 0 0,0 0 16,21-21-16,0 0 0,1 0 15,-1 0 1,0 0-16,0 0 0,0-21 16,0 21-16,-21-21 15,22 0-15,-1 21 0,-21-21 16,21-1-16,-21 1 0,0 0 16,0 0-16,21 0 15,-21 0-15</inkml:trace>
  <inkml:trace contextRef="#ctx0" brushRef="#br0" timeOffset="49836.34">5419 5736 0,'0'0'0,"-22"0"0,44 0 31,-1 0-31,21 0 16,0 0-16,1 0 0,-1-21 15,22 21-15,-22-21 0,21 21 0,-20 0 16,-1-21-16,22 21 0,-22 0 16,0 0-16,-21-21 0,22 21 0,-22 0 15,0 0-15,0 0 0,0 0 16,1 0-16</inkml:trace>
  <inkml:trace contextRef="#ctx0" brushRef="#br0" timeOffset="50153.04">7006 5863 0,'0'-21'31,"-21"21"-31,21-21 16,0 42 46,0 0-62,0 0 16,0 1-16,0-1 15,-21-21-15</inkml:trace>
  <inkml:trace contextRef="#ctx0" brushRef="#br0" timeOffset="50424.88">6921 6265 0,'0'0'0,"-21"0"16,21-21 78</inkml:trace>
  <inkml:trace contextRef="#ctx0" brushRef="#br0" timeOffset="51162.07">10012 5863 0,'0'0'0,"0"-21"16,0 0-1,0 42 16,-21 0-31,21 0 0,0 1 16,-22-1-16,22 21 0,-21-21 16,21 22-16,-21-22 0,21 21 0,0-21 15,0 0-15,-21 22 0,21-22 16,0 0-16,-21 0 0,21 0 0,0 1 16,-21-1-16,21 0 0,0-42 46,0 0-30</inkml:trace>
  <inkml:trace contextRef="#ctx0" brushRef="#br0" timeOffset="51632.31">9991 5546 0,'0'-21'16,"-22"21"-16,1 0 0,0 0 31,21 21-31,-21 0 0,21 0 16,0 0-16,0 0 0,0 1 15,0-1-15,21-21 0,0 0 16,-21 21-16,21-21 0,1 0 0,-1 0 16,0 0-16,0 0 0,0 0 15,0-21-15,1 0 0,-1 21 0,-21-22 16,21 1-16,0 0 16,-21 0-16,0 0 0,0 0 15,0-1-15,0 1 0,0 0 16,-21 0-16,0 21 0,0 0 15,-1 0-15,1 0 0,0 0 16,0 0-16,0 0 16,21 21-16,-21 0 0,21 0 15,-22-21-15,22 22 0,0-1 16,0 0-16,0 0 0,0 0 0,0 0 16,0 1-16,0-1 0,0 0 15,0 0-15,22-21 0,-22 21 0,21 0 16,0-21-16</inkml:trace>
  <inkml:trace contextRef="#ctx0" brushRef="#br0" timeOffset="52244.42">10499 5779 0,'0'-22'15,"0"44"17,0-1-32,-22 0 15,22 0-15,0 0 16,0 0-16,0 22 0,0-22 0,0 0 16,-21 0-16,21 22 0,0-22 0,-21 0 15,21 21-15,0-21 0,0 1 16,0-1-16,-21 0 0,21 0 15,-21-21-15,21 21 0,-21-21 47,21-21-31,0 0-16,0 0 16,0 0-16,0-1 0,0 1 0,0 0 15,0-21-15,0 21 0,0-22 16,21 22-16,0-21 0,0 21 0,0-22 15,0 22-15,1-21 0,-1 21 16,21-1-16,-21 1 0,22 0 0,-1 0 16,-21 21-16,21 0 0,1 0 15,-22 0-15,21 21 0,1 0 0,-22 0 16,0 1-16,0-1 0,0 0 16,0 21-16,-21-21 0,0 22 0,0-22 15,0 21-15,0-21 0,-21 22 0,0-22 16,0 21-16,21-21 15,-21 1-15,0-1 0,-1 0 0,22 0 16,-21 0-16,0-21 16,0 0-1,21-21 17,0 0-32,21 0 0,0 0 15,-21-1-15,21 1 0</inkml:trace>
  <inkml:trace contextRef="#ctx0" brushRef="#br0" timeOffset="52597.28">11578 5228 0,'0'0'0,"-21"0"31,0 0-31,0 0 0,-1 0 16,22 21-16,-21 1 16,21 20-16,-21-21 0,21 21 0,0 1 15,-21-1-15,0 0 0,21 1 0,-21 20 16,-1-20-16,22 20 0,-21 1 16,0-22-16,21 0 0,0 22 15,0-43-15,-21 21 0,21 1 16,0-22-16,0 0 0,0 0 0,0 0 15,0 0-15,21-21 32,0-21-17,0 0 1,-21 0-16,22 0 0,-22 0 16</inkml:trace>
  <inkml:trace contextRef="#ctx0" brushRef="#br0" timeOffset="52816.15">11282 5757 0,'0'0'0,"0"22"16,21-22 15,0 0-31,0 0 16,0 0-16,1-22 0,-1 22 15,0 0-15,0-21 0,0 21 0,0 0 16,1-21-16,-1 21 16,-21-21-16,21 0 15</inkml:trace>
  <inkml:trace contextRef="#ctx0" brushRef="#br0" timeOffset="53236.42">11663 5906 0,'0'0'0,"21"0"0,0 0 0,0 0 16,0 0-16,1-22 0,-1 22 15,0-21-15,0 21 0,0-21 0,0 0 16,1 21-16,-22-21 0,0 0 15,21 21-15,-21-22 0,0 1 0,0 0 16,-21 21 0,-1 0-1,1 0-15,0 0 0,0 0 16,0 21-16,0 0 0,-1 1 0,1 20 16,0-21-16,0 0 0,21 22 15,0-22-15,0 21 0,0-21 0,0 0 16,0 1-16,0-1 0,0 0 15,0 0-15,0 0 16,21-21-16,0 21 0,0-21 16,1 0-16,-1 0 15,0 0-15,0 0 0,0 0 16,0 0-16,1-21 0,-1 21 16,0-21-16,0 0 15</inkml:trace>
  <inkml:trace contextRef="#ctx0" brushRef="#br0" timeOffset="53645.19">12107 5757 0,'0'0'16,"0"-21"-16,21 0 0,1 0 16,-1 0-16,0 0 15,0 21-15,0 0 0,22-22 16,-22 22-16,0 0 0,0 0 15,0 0-15,0 0 0,1 22 16,-1-1-16,0 0 0,-21 0 0,21 21 16,-21-20-16,0-1 0,0 21 15,0-21-15,0 22 0,0-22 0,0 0 16,0 0-16,-21 0 0,0 22 0,0-43 16,21 21-16,-22 0 15,22 0-15,-21-21 0,0 0 16,21-21 15,21 0-31,0 0 16,1-1-16,-22 1 0,21-21 15,0 21-15,0 0 0,0-22 0,-21 22 16,21-21-16,1 21 0,-1-1 0,-21 1 16,21 0-16,0 0 15,-21 0-15,0 0 0,21 21 0,0-22 16</inkml:trace>
  <inkml:trace contextRef="#ctx0" brushRef="#br0" timeOffset="54664.64">12806 5927 0,'0'0'0,"21"0"15,0 0-15,0 0 0,0 0 16,1 0-16,-1 0 0,0-21 0,21 21 15,-21-22-15,22 1 0,-22 0 16,21 0-16,1 0 0,-1 0 0,-21-22 16,21 22-16,1 0 0,-22-21 15,21-1-15,-21 22 0,1-21 0,-1-1 16,0 1-16,0 0 0,-21 21 0,0-22 16,0 1-16,0 21 0,0-22 15,0 22-15,0 0 0,-21 0 0,0 0 16,0 0-16,-1-1 0,1 22 15,0 0-15,0 0 16,0 0 0,0 0-16,21 22 0,-22 20 0,1-21 15,21 0-15,-21 22 0,0-1 0,0 0 16,0 1-16,-1 20 0,22-21 16,-21 22-16,0-1 0,0 1 0,0-1 15,0 1-15,-1-1 0,1 1 16,-21-1-16,21 1 0,0-1 0,-1 22 15,1-21-15,0-1 0,0 22 0,21-1 16,-21-20-16,0 21 0,-1-22 16,1 22-16,0-22 0,21 22 15,0-22-15,0 22 0,-21-21 0,21 20 16,0-20-16,0-1 0,0-20 16,0 20-16,0-21 0,21 1 0,-21-22 15,21 21-15,0-21 0,1-21 0,-1 22 16,0-22-16,21 0 0,-21 0 15,22-22-15,-22 1 0,21 0 0,-21 0 16,22 0-16,-1-22 0,0 22 0,-20-21 16,20 0-16,0-22 0,-21 22 15,1-1-15,20-20 0,-42-1 0,21 1 16,-21-1-16,0 1 0,0-1 0,0 1 16,0-1-16,0 1 0,-21 21 15,-21-22-15,20 1 0,-20 20 16,0-20-16,-1 20 0,1 22 0,-21-21 15,20 21-15,1 0 0,0-1 16,-1 1-16,1 21 0,0-21 16,-1 21-16,22 0 0,0 0 0,0 0 15,21-21 1,21 21 0,0 0-16,0 0 15,0 0-15,1-21 0,20 21 0,0 0 16,-21-21-16,22 21 0,-1-22 15,0 1-15,1 21 0,-1-21 16,0 0-16,22 0 0</inkml:trace>
  <inkml:trace contextRef="#ctx0" brushRef="#br0" timeOffset="55968.7">13822 5694 0,'0'0'0,"0"-64"15,0 43-15,-21 21 16,21-21 0,-22 21-16,1 0 0,0 0 0,0 0 15,0 21-15,0-21 16,21 21-16,-22 1 0,1-1 0,21 21 16,0-21-16,-21 0 0,21 22 15,-21-22-15,21 21 0,0-21 0,0 1 16,0 20-16,0-21 0,0 0 0,0 0 15,0 1-15,0-1 0,0 0 16,21-21-16,0 0 16,0 0-1,1 0-15,-1 0 0,-21-21 16,21 0-16,0 21 0,0-22 16,-21 1-16,21 0 0,1 0 15,-1 0-15,-21 0 0,21-22 0,0 22 16,-21 0-16,0 0 0,21 0 15,-21-1-15,21 1 0,-21 0 0,0 42 47,0 0-47,22 1 0,-22 20 16,0-21-16,0 0 0,21 0 16,0 1-16,-21-1 0,21 0 0,0 0 15,-21 0-15,21-21 0,1 21 16,-1 1-16,0-22 0,0 0 15,0 0-15,0 0 16,1 0-16,-1 0 0,0 0 16,0-22-16,0 22 0,0-21 15,1 0-15,20 0 0,-21 0 16,0 0-16,0-1 0,-21 1 0,22 0 16,-1 0-16,0 0 0,-21 0 0,21-1 15,-21 1-15,21 0 0,-21 0 16,21 21-16,-21-21 15,22 21 1,-1 0 62,-21-21-47,0-1-15,0 1 0,-21 21 31,-1 21-47,22 1 0,-21-1 15,0 0-15,21 0 16,0 0-16,0 0 0,-21 1 0,21 20 15,0-21-15,0 0 0,0 0 0,0 1 16,0-1-16,0 0 0,0 0 16,0 0-16,0 0 0,0 1 15,21-22-15,-21 21 0,21-21 16,0 0-16,-21 21 0,22-21 0,-1 0 16,0 0-16,0 0 0,0 0 0,0 0 15,1 0-15,-1 0 0,0 0 16,21-21-16,-21 0 0,1 21 15,20-22-15,-21 22 0,0-21 0,22 0 16,-22 0-16,21 0 0,-21 0 16,0-1-16,1 1 0,20 0 0,-21 0 15,-21 0-15,21-22 0,0 22 16,-21 0-16,0 0 0,0-21 0,0 20 16,0 1-16,0 0 0,0 0 15,-21 21 1,0 0-16,0 0 15,0 21-15,0 0 0,-1 0 16,1 1-16,21 20 0,-21-21 16,0 0-16,21 22 0,-21-22 15,21 0-15,0 21 0,0-21 0,0 1 16,0-1-16,0 0 0,21 0 16,0 0-16,0-21 0,-21 21 15,21-21-15,1 0 0,-1 0 0,0 0 16,0 0-16,0 0 0,0 0 15,1 0-15,-1 0 0,0 0 0,0 0 16,0 0-16,0-21 16,1 21-1,-22-21-15</inkml:trace>
  <inkml:trace contextRef="#ctx0" brushRef="#br0" timeOffset="56176.58">15430 5990 0,'0'0'0,"0"21"0,0 1 31,0-44 63</inkml:trace>
  <inkml:trace contextRef="#ctx0" brushRef="#br0" timeOffset="57308.96">17611 5334 0,'21'0'15,"-21"21"32,0 22-47,0-22 0,0 0 16,0 21-16,-21-21 0,21 22 15,-22-22-15,22 21 0,-21-21 0,21 22 16,-21-22-16,0 0 0,21 0 16,0 0-16,-21 1 0,21-1 0,0 0 15,-21-21-15,21-21 31,0 0-31,21-1 0,0 1 16,-21 0-16,21 0 0,-21-21 16,21 20-16,0-20 0</inkml:trace>
  <inkml:trace contextRef="#ctx0" brushRef="#br0" timeOffset="57665.75">17674 5122 0,'0'-42'15,"0"63"1,0 0-16,0 1 16,0-1-16,0 0 15,0 0-15,21-21 16,0 0 0,1 0-16,-1 0 0,0-21 15,0 0-15,0 21 16,-21-21-16,21-1 0,-21 1 15,0 0-15,0 0 0,0 0 16,0 0-16,0-1 0,0 1 16,-21 21-16,0 0 0,0 0 15,0 0-15,0 0 0,-1 21 16,1 1-16,21-1 0,0 0 16,0 0-16,0 0 0,0 0 15,0 22-15,0-22 0,0 0 0,0 0 16,0 0-16,0 1 15,21-1-15,-21 0 0,22-21 0,-1 21 0,0-21 16</inkml:trace>
  <inkml:trace contextRef="#ctx0" brushRef="#br0" timeOffset="58152.35">18013 5376 0,'0'22'0,"0"-1"0,0 0 15,0 0-15,0 0 0,0 0 16,0 1-16,-21-22 0,21 42 16,-22-21-16,22 0 0,0 0 0,0 1 15,-21-1-15,21 0 0,0 0 16,-21 0-16,21 0 0,0 1 16,0-1-1,0-42 16,0-1-31,0 1 16,0 0-16,0 0 0,0 0 0,0-22 16,0 22-16,21-21 0,0 21 15,1-22-15,-1 1 0,0 0 0,0-1 16,0 22-16,22-21 16,-22 21-16,0-22 0,21 22 0,-21 21 15,22 0-15,-22 0 0,0 0 16,0 0-16,0 21 0,-21 1 0,0-1 15,0 21-15,22-21 0,-22 22 16,0-22-16,0 21 0,0 0 0,0 1 16,-22-22-16,1 21 0,21-21 0,0 22 15,-21-22-15,21 0 0,-21 0 16,21 0-16,0 1 0,-21-22 16,42-22 15,-21 1-16,21 0-15,0 0 0,0 0 0</inkml:trace>
  <inkml:trace contextRef="#ctx0" brushRef="#br0" timeOffset="58433.41">18775 4890 0,'0'0'0,"0"-22"16,0 44-1,0-1-15,0 0 16,0 0-16,0 21 16,0 1-16,-21-1 0,21 0 0,-22 1 0,1-1 15,21 0-15,-21 1 0,21 20 16,-21-20-16,0-22 0,21 21 16,0 0-16,-21 1 0,21-22 0,-22 0 15,22 0-15,0 0 0,0 1 16,0-44 15,0 1-15,0 0-16,0 0 0</inkml:trace>
  <inkml:trace contextRef="#ctx0" brushRef="#br0" timeOffset="58617.31">18521 5355 0,'0'0'0,"0"-21"15,21 21 1,0 0-16,0 0 16,0 0-16,1-21 15,-1 21-15,0 0 0,0 0 0,0 0 16,0-21-16,1 21 0,-1 0 16,0-21-16,0 21 0</inkml:trace>
  <inkml:trace contextRef="#ctx0" brushRef="#br0" timeOffset="59008.08">18859 5461 0,'0'0'0,"0"21"16,22-42 15,-1 0-31,0 21 0,0-21 15,-21 0-15,42 21 0,-20-22 0,-1 1 16,0 0-16,0 0 0,0 0 16,0 0-16,1-1 0,-1 1 15,-21 0-15,21 0 0,-21 0 16,-21 21 0,0 21-16,-1-21 0,1 21 15,0 0-15,0 22 0,-21-22 16,42 21-16,-22-21 0,1 22 0,0-1 15,21-21-15,-21 21 0,21 1 16,0-22-16,0 21 0,0-21 0,0 1 16,0-1-16,0 0 0,21 0 15,0-21-15,0 0 16,1 0-16,-1 0 0,0 0 16,0 0-16,0 0 0,22 0 15,-22-21-15,0 21 0,0-21 0,0 0 16,0-1-16</inkml:trace>
  <inkml:trace contextRef="#ctx0" brushRef="#br0" timeOffset="59400.86">19473 5292 0,'0'0'0,"0"-21"16,21 21-1,1 0 1,-1 0-16,0 0 15,0 0-15,-21 21 0,21 0 16,0 0-16,1 0 0,-1 0 16,0 1-16,-21-1 0,0 21 0,0-21 15,0 22-15,0-22 0,0 21 0,0-21 16,-21 0-16,21 22 0,-21-22 16,-1 0-16,22 0 0,-21-21 15,21-21 16,0 0-31,0 0 16,21-22-16,-21 22 0,22 0 16,-1 0-16,0-21 0,0 20 0,-21-20 15,21 21-15,0-21 16,1 20-16,-22-20 0,21 21 0,0 0 16,0 0-16,-21-1 0,21 22 15,-21-21-15,21 21 0,1 0 16,-22 21-1,0 1-15</inkml:trace>
  <inkml:trace contextRef="#ctx0" brushRef="#br0" timeOffset="60180.81">19897 5652 0,'0'0'0,"21"0"31,0 0-16,0-22-15,0 1 0,0 0 0,1 0 16,20 0-16,-21 0 0,0-1 16,22 1-16,-22-21 0,21 21 0,-21-22 15,22 1-15,-22 21 0,0-21 16,21-1-16,-21 1 0,1 0 0,-22-1 16,21 1-16,-21 0 0,0 20 15,0-20-15,0 21 0,0 0 0,0 0 16,0-1-16,-21 1 15,-1 21-15,1 0 16,0 0-16,0 21 0,0 1 16,0-1-16,21 0 0,-22 21 15,1 1-15,0-1 0,0 0 0,21 1 16,-21 20-16,0-21 0,-1 22 16,1-22-16,21 22 0,-21-1 0,0-20 15,21 20-15,0 1 0,-21-1 16,0 1-16,-1-1 0,22-21 0,-21 22 15,0-1-15,21 1 0,-21-1 0,0 1 16,0 21-16,-1-22 0,1 22 16,21-22-16,-21 1 0,0 20 0,0-20 15,21-1-15,-21 1 0,21-1 16,-22 1-16,22-22 0,-21 22 16,21-22-16,0 0 0,0-20 0,0 20 15,0-21-15,0 0 0,21-21 0,1 0 16,-1 0-16,0 0 0,21 0 15,-21 0-15,22-21 0,-22 0 0,64-43 16,-43 22-16,0 21 0,43-64 16,-43 43-16,1 0 15,-22-22-15,0 22 0,0-1 0,0-20 16,-21-43-16,0 43 16,-21-1-16,0 1 0,0 20 15,-22-20-15,1 20 0,21-20 0,-21 21 0,-1 20 16,1-20-16,0 21 0,20 0 15,-20 0-15,0-1 0,21 22 16,-22 0-16,22 0 0,0-21 0,0 21 16,21-21-1,21 21 1,0-21-16,0 0 16,22 21-16,-22-21 0,0 21 0,21-22 15,-21 1-15,22 0 0,-1 0 0,-21 21 16,22-21-16,-1 0 15,-21-1-15,21 1 0,1 0 0,-22-21 0,0 21 16,21-1-16,-20 1 16,-1 0-16,0 0 0</inkml:trace>
  <inkml:trace contextRef="#ctx0" brushRef="#br0" timeOffset="61348.99">20722 5292 0,'0'0'0,"0"-21"16,0-1-16,-21 22 16,0 0-16,0 0 0,-1 0 0,1 0 15,0 0-15,0 22 0,0-22 16,0 21-16,-22 0 0,22 0 16,0 0-16,0 22 0,21-22 15,-21 21-15,21-21 0,-22 22 0,22-22 16,0 21-16,0 0 0,0-20 0,0-1 15,0 0-15,0 0 0,0 0 16,22-21-16,-1 21 0,0-21 16,0 0-16,0 0 0,0 0 15,1 0-15,-1-21 0,0 0 0,21 0 16,-21 21-16,1-21 0,-1-22 16,0 22-16,0 0 0,0 0 15,0-21-15,-21 20 0,0 1 0,0-21 16,22 21-16,-22 0 0,0-1 15,0 1-15,0 0 0,0 42 32,0 0-17,0 1-15,0-1 0,0 0 0,0 21 16,0-21-16,0 1 0,0-1 16,0 0-16,0 0 0,0 0 0,21 0 15,-21 1-15,21-22 16,0 0-16,0 0 15,0 0-15,1 0 0,-1 0 16,0-22-16,0 1 16,0 0-16,0 0 0,-21 0 0,22 0 15,-1-1-15,0 1 0,0 0 16,0 0-16,-21 0 0,21 0 0,1-1 16,-22 1-16,21 21 15,0 0-15,-21 21 31,0 1-31,0-1 16,0 0 0,21-21 15,0 0-15,-21-21-16,0 0 15,0-1-15,0 1 16,0 0-1,0 0-15,0 0 16,-21 21 0,0 0-16,0 21 15,21 0 1,-21-21-16,21 42 0,-22-20 0,22-1 16,0 0-16,0 21 0,-21-21 15,21 1-15,0 20 0,-21-21 16,21 21-16,0-20 0,0-1 0,0 0 15,0 0-15,0 0 0,0 0 16,21-21-16,0 0 0,-21 22 0,22-22 16,-1 0-16,0 0 0,0 0 0,0 0 15,0-22-15,1 22 0,-1-21 16,0 21-16,0-21 0,0 0 0,22 0 16,-22 0-16,0-1 0,21-20 15,-21 21-15,1-21 0,-1 20 0,0-41 16,-21 42-16,21-22 15,-21 22-15,0 0 0,0 0 16,-21 21 0,0 0-16,0 21 15,-1 0-15,1 0 0,0 1 0,21-1 16,0 0-16,-21 0 0,21 21 16,0-20-16,0-1 0,0 0 0,0 21 15,0-21-15,0 1 0,21-1 0,0 0 16,0 0-16,1-21 15,-1 21-15,0-21 16,0 0-16,0 0 0,0 0 16,1 0-16,-1-21 15,0 21-15,0-21 16,0 21-16,0 0 0,-21-21 16,22 21-16</inkml:trace>
  <inkml:trace contextRef="#ctx0" brushRef="#br0" timeOffset="61622.84">21907 5652 0,'0'21'0,"0"0"32,22-21-17,-1 0 1,0 0-16,0 0 0,0 0 15,0 0-15,1 0 0,-1 0 16,0 0-16,0 0 16,-21-21-16,21 21 15,-21-21 17,0-1-17</inkml:trace>
  <inkml:trace contextRef="#ctx0" brushRef="#br0" timeOffset="62077.58">22394 4974 0,'0'0'15,"0"-21"-15,0 42 32,-21 0-32,21 1 15,-21 20-15,0 0 0,21 1 16,-21-1-16,21 0 0,-22 1 0,1-1 16,21 0-16,-21 22 0,21-22 15,-21 0-15,0-20 0,21 20 16,0 0-16,0-21 0,0 1 0,0-1 15,-21-21-15,21 21 0,21-42 47,-21 0-47,21-1 0</inkml:trace>
  <inkml:trace contextRef="#ctx0" brushRef="#br0" timeOffset="62557.31">22183 5228 0,'0'0'0,"-22"-84"16,22 41-16,0 22 16,0 0-16,0 0 0,0 0 15,0-1-15,22 1 0,-1 0 0,0 21 16,0 0-16,21 0 0,-20 0 0,20 0 16,-21 0-16,21 42 0,-20-20 15,20 20-15,0 0 0,-21 1 0,22 20 16,-22-21-16,0 22 0,0-22 15,0 1-15,1-1 0,-22 21 0,0-20 16,0-1-16,0 0 0,0 1 16,0-22-16,0 21 0,0-21 15,0 1-15,0-1 0,0 0 16,-22-21 0,22-21-16,0 0 15,0-1-15,0 1 0,0 0 0,0 0 16,0-21-16,0 20 0,0-20 15,0 0-15,22-1 0,-1 1 0,0 0 16,0-1-16,0-20 0,0-1 16,1 1-16,-1-1 0,0 1 0,21-1 15,-21 22-15,1-21 0,-1 20 16,0 1-16,0-22 0,-21 22 16,21 21-16,-21 0 15,-21 21 48</inkml:trace>
  <inkml:trace contextRef="#ctx0" brushRef="#br0" timeOffset="65724.23">23156 5630 0,'0'0'0,"21"0"16,-21-21-16,22 21 0,-1-21 0,0 0 15,0 21-15,0-21 0,0 0 16,-21-1-16,0 1 0,22 0 0,-22 0 16,21 0-16,-21 0 0,0-1 0,0-20 15,0 21-15,0 0 0,0 0 16,-21-1-16,-1 1 0,22 0 0,-21 21 16,0 0-16,0 0 0,0 0 15,0 0-15,-1 0 0,1 21 0,0-21 16,0 21-16,0 1 0,0 20 15,-1-21-15,1 0 0,0 22 16,21-22-16,-21 0 0,21 21 16,-21-21-16,21 22 0,0-22 0,-21 0 15,21 0-15,0 0 0,0 1 16,0-1-16,21 0 0,0-21 16,0 0-16,0 0 0,0 0 15,1 0-15,-1 0 0,0-21 16,0 0-16,0 21 0,0-22 0,1 1 15,-1 0-15,0 0 0,0 0 16,-21-22-16,21 22 0,0 0 0,-21 0 16,22 0-16,-22 0 0,0-1 15,0 1-15,0 0 0,0 0 16,0 42 15,0 0-31,-22 0 16,22 1-16,0-1 0,0 21 15,0-21-15,0 0 0,0 1 0,0-1 16,0 0-16,0 0 0,0 0 16,22-21-16,-22 21 0,21-21 0,0 0 15,0 0-15,0 0 0,22 0 16,-22 0-16,0 0 0,0 0 0,0-21 16,22 0-16,-22 21 0,0-21 15,0 0-15,-21 0 0,21-1 16,-21 1-16,21 0 0,-21 0 15,0 0-15,0 0 0,0-1 0,0 1 16,0 0-16,0 0 0,0 42 31,0 0-15,0 0-16,0 1 16,0-1-16,0 0 0,0 0 0,0 0 15,-21 0-15,21 1 16,0-1-16,0 0 0,-21 0 15,21 0-15,0-42 63,0 0-63,0 0 16,0 0-16,0-1 0,0 1 15,0 0-15,0 0 0,0 0 0,21 0 16,-21-1-16,21 1 15,1 0-15,-22 0 0,21 21 16,0 0-16,0-21 0,0 21 16,0 0-16,1 0 0,-1 0 15,0 21-15,-21 0 0,21 0 16,-21 0-16,0 1 16,0-1-16,0 0 0,0 0 0,0 0 15,0 0-15,0 1 0,0-1 16,0 0-16,0 0 0,0 0 15,0 0-15,0-42 47,0 0-47,0 0 16,0 0-16,0 0 16,0-1-16,0 1 0,21 0 15,0 0-15,-21 0 0,22 0 0,-1-1 16,0 1-16,0 0 0,0 0 15,0 0-15,1 0 0,-1 21 0,0 0 16,0 0-16,0 0 0,0 0 16,1 0-16,-1 21 0,-21 0 15,0 0-15,21 0 0,-21 0 0,0 1 16,0-1-16,0 0 0,0 0 16,0 0-16,0 0 0,0 1 15,0-1-15,0 0 16,-21 0-1,21-42 32,0 0-31,0 0-16,0-1 0,0 1 16</inkml:trace>
  <inkml:trace contextRef="#ctx0" brushRef="#br0" timeOffset="66164.39">24469 5398 0,'21'0'32,"0"0"-32,0 0 15,0 0-15,0-22 0,1 22 16,-1-21-16,0 21 0,-21-21 15,21 21-15,0-21 0,0 21 0,1-21 16,-1 0-16,-21-1 0,21 1 16,-21 0-16,0 0 15,-21 21 1,0 0-16,-1 0 0,1 0 16,0 0-16,0 21 15,-21 0-15,42 0 0,-22 1 16,1-1-16,0 0 0,21 0 0,0 21 15,-21-20-15,21-1 0,0 0 16,0 0-16,0 0 0,0 0 0,0 1 16,0-1-16,0 0 0,21-21 15,0 0-15,-21 21 0,21-21 16,1 0-16,-1 0 0,0 0 0,0 0 16,0 0-16,0 0 15,1 0-15,-22-21 0,21 21 16,0-21-1,-21 0-15,21-1 16</inkml:trace>
  <inkml:trace contextRef="#ctx0" brushRef="#br0" timeOffset="67664.55">14266 7154 0,'21'-21'0,"1"0"0,-1 21 15,-21-21-15,21 0 0,0 0 0,0 21 16,-21-22-16,0 1 0,21 0 16,1 0-16,-22 0 0,0 0 15,0-1 1,0 1-16,-22 21 0,1-21 15,0 21-15,0 0 0,0 0 16,0 0-16,-22 0 0,22 0 0,0 0 16,-21 21-16,20-21 0,-20 21 0,21 1 15,0-1-15,0 0 0,-22 0 16,22 21-16,21-20 0,-21-1 0,21 0 16,0 0-16,-21 0 0,21 0 15,0 1-15,0-1 0,21 0 16,0-21-1,0 21-15,0-21 0,1 0 0,-1 0 16,0 21-16,0-21 0,0 0 16,0 21-16,1-21 0,-22 22 15,21-22-15,-21 21 0,0 0 0,0 0 16,0 0-16,0 0 16,0 1-16,-21 20 0,-22-21 0,22 0 15,0 0-15,-21 1 0,20-1 16,-20 0-16,21 0 0,-21-21 0,20 21 15,1-21-15,0 0 0,0 0 0,21-21 32,0 0-32,21 0 15,-21 0-15,21-1 16,0 22-16,1-21 0,20 21 16,-21 0-16,0 0 0,0 0 0,1 0 15,-1 0-15,0 0 0,0 0 16,0 21-16,-21 1 0,0-1 0,0 21 15,0 0-15,0-20 16,0 20-16,0 0 0,0 1 0,-21-22 16,0 21-16,0 0 0,0 1 0,-1-1 15,1 0-15,0 1 0,0-1 16,0 0-16,21-20 0,0 20 16,0-21-16,0 0 0,0 0 0,0 1 0,0-1 15,21-21 1,0 0-16,-21 21 0,21-21 0,0 0 15,1 0-15,20 0 0,-21 0 0,0 0 16,0 0-16,22-21 0,-22 21 16,0-21-16,21-1 0,-20 22 0,-1-21 15,0 0-15,0 21 0,-21-21 0,21 21 16,-21-21 0,21 21-16,-21 21 46</inkml:trace>
  <inkml:trace contextRef="#ctx0" brushRef="#br0" timeOffset="68290.36">15875 7853 0,'0'0'0,"21"-21"0,0 21 16,0-21-16,-21-1 0,0 1 15,-21 21 1,21 21 0,-21 1-16,-21-1 0,21 21 15,-1 0-15,-20 1 0,21 20 0,-21 1 16,-1-1-16,1 1 0,0 20 15,-1-20-15,-20-1 0,20 1 16,-20-1-16,-1 1 0,1-1 0,21 1 16,-22-1-16,22 1 0,-1-22 0,22 1 15,-21-22-15,21 21 0,0-21 16,-1 0-16,22 1 0,-21-22 0,42-22 31,1 1-15,-1 0-16,0 0 0,0 0 0,21-22 15,-20 1-15,20 21 0,0-21 16,1-1-16</inkml:trace>
  <inkml:trace contextRef="#ctx0" brushRef="#br0" timeOffset="68639.67">16404 7874 0,'0'0'0,"0"-21"0,-21 21 32,0 0-32,0 0 0,-22 21 15,22 0-15,-21 0 0,21 22 16,-22-1-16,1 0 0,0 22 0,-1-22 16,1 22-16,0-1 0,-1 1 15,-20-1-15,20 1 0,-20-1 16,21 1-16,-22-1 0,1 1 0,-1-1 15,22 1-15,-22-1 0,22-20 16,0 20-16,-1-21 0,22 1 0,-21-22 16,21 0-16,-1 21 0,22-20 15,0-44 17,22 22-32,-22-21 15,21 0-15,0 0 16,0 0-16,0 0 0</inkml:trace>
  <inkml:trace contextRef="#ctx0" brushRef="#br0" timeOffset="70648.52">16722 8467 0,'0'0'0,"0"-21"0,0-1 15,-22 22 1,1 0-16,21 22 15,0-1-15,0 0 0,-21 0 16,21 0-16,0 22 0,0-1 16,0-21-16,-21 106 15,21-85-15,0 1 0,0-1 16,0-21-16,0 22 0,0-22 0,0 0 16,-21 0-16,21 0 0,0 0 0,0-42 31,0 0-16,0 0-15,0 0 0,0-22 16,0 22-16,0-21 0,0 21 0,21-22 16,-21 1-16,21 0 0,-21 21 0,21-22 15,-21 1-15,0 21 16,21-22-16,1 22 0,-22 0 0,21 0 16,0 0-16,-21 0 0,21 21 15,0 0-15,0 21 16,-21 0-16,0 0 0,22 21 15,-1-20-15,-21-1 0,21 21 0,-21-21 16,0 22-16,0-22 0,0 21 0,21-21 16,-21 22-16,0-22 0,0 0 15,0 0-15,0 0 0,0 0 0,21-21 16,0 0 0,1 0-1,-1 0-15,-21-21 0,21 0 16,0 0-16,0-21 0,0 20 0,1-20 15,-1 21-15,0-21 0,0 20 0,0-20 16,0 21-16,1-21 0,-1-1 16,21 22-16,-21 0 0,0 0 0,1 0 15,-1 21-15,0 0 16,-21 21 0,0 0-16,0 0 0,0 0 15,0 0-15,0 22 0,0-22 0,0 21 16,0 1-16,0-22 0,0 21 15,0 0-15,0-20 0,0-1 16,0 21-16,0-21 0,0 0 0,21 1 16,0-22-16,0 0 0,1 21 15,-1-21-15,0 0 0,0 0 0,0 0 16,22-21-16,-22-1 0,0 1 0,21 0 16,-21 0-16,22 0 0,-22 0 15,21-1-15,-21-20 0,1 21 16,20-21-16,-21 20 0,0-20 0,0 0 15,1 21-15,-22-22 0,0 22 16,0 0-16,0 0 0,0 0 0,0-1 16,-22 22-16,1 0 0,0 0 15,0 0-15,0 0 0,0 22 16,21-1-16,-22 0 0,1 0 16,0 0-16,21 0 0,-21 22 0,21-22 15,0 21-15,0-21 0,0 22 16,0-22-16,0 21 0,0-21 0,0 1 15,21-1-15,-21 0 0,21-21 0,0 21 16,1-21-16,20 0 0,-21 0 16,0 0-16,22 0 0,-22 0 0,21-21 15,0 0-15,1 0 16,-22-1-16,21 1 0,1 0 0,-1 0 0,-21 0 16,21 0-16,-20-1 0,-1 1 0,0-21 15,-21 21-15,0 0 16,21-1-16,-21 1 0,0 0 15,-21 21 1,21 21 0,0 0-16,0 1 0,-21-1 0,21 0 15,0 0-15,-21 0 0,21 0 16,0 22-16,0-22 0,0 0 0,0 0 16,0 0-16,0 22 0,0-22 15,0 0-15,0 0 16,0-42 15,0 0-15,0 0-16,0 0 0,0-1 0,0 1 15,0 0-15,0-21 0,0 21 16,21-1-16,-21-20 0,21 21 0,0 0 16,0 0-16,-21-22 0,21 22 15,1 21-15,-1-21 0,0 0 0,0 21 16,0 0-16,0 0 0,1 0 0,-1 0 15,-21 21-15,21 0 0,0 0 16,0 0-16,-21 1 0,21-1 0,-21 0 16,22 0-16,-22 0 15,21 22-15,-21-22 0,0 0 0,0 0 16,0 0-16,0 0 0,0 1 0,0-1 16,0-42 15,21-1-16,-21 1-15,0 0 0,21 0 16,-21 0-16,0 0 0,0-1 0,21-20 16,0 21-16,-21 0 0,22 0 15,-1-22-15,-21 22 0,21 0 0,0 0 16,0 0-16,0-1 0,1 1 16,-1 21-16,0 0 0,21 0 15,-21 0-15,1 0 0,-1 0 0,-21 21 16,21 1-16,0-1 0,-21 0 15,21 21-15,-21-21 0,0 1 0,0-1 16,0 21-16,0-21 0,0 0 0,0 1 16,0-1-16,0 0 0,-21 0 15,21 0-15,-21 0 0,21 1 0,0-1 16,0-42 31,0-1-47,0 1 15,0 0-15</inkml:trace>
  <inkml:trace contextRef="#ctx0" brushRef="#br0" timeOffset="71256.25">19685 8043 0,'0'0'15,"21"-84"-15,-21 63 16,0-1-16,0 44 31,0-1-31,0 0 0,-21 21 16,21 1-16,-21-1 0,21 0 15,0 22-15,0-22 0,0 22 16,0-22-16,-21 21 0,21-20 0,-22-1 16,22 0-16,-21 1 0,0-1 15,21 0-15,0 1 0,0-22 0,-21 21 16,21-21-16,0 1 0,0-1 15,0-42 17,21-1-32,-21 1 15,21 0-15,0 0 0,-21 0 0,0-22 16,22 22-16,-1 0 0,-21 0 0,21-21 16,-21 20-16,21 1 15,0-21-15,0 21 0,-21 0 0,22-1 16,-1 1-16,0 0 0,0 21 15,0 0-15,0 0 0,1 0 16,-1 21-16,0 0 0,0 1 16,0-1-16,-21 0 0,0 0 15,21 0-15,-21 22 0,0-22 0,0 0 16,0 0-16,0 21 0,0-20 16,0-1-16,-21 0 0,0 0 0,0 0 15,21 0-15,-21 1 0,0-1 0,-1-21 16,1 0-16,0 21 15,0-21-15,0 0 0,0 0 0,-1 0 16,1 0-16,0 0 16,42-21 46,-21 0-62,21 21 0,1 0 16,-1-22-16</inkml:trace>
  <inkml:trace contextRef="#ctx0" brushRef="#br0" timeOffset="72128.13">20193 8805 0,'0'0'0,"63"0"15,-41 0-15,-1 0 16,0 0-16,0-21 15,0 0-15,0 0 0,1 21 16,-1-21-16,0 0 0,-21-1 0,21 22 16,0-21-16,-21 0 0,0 0 15,0 0-15,21 0 0,-21-1 0,0 1 16,0 0-16,0 0 16,0 42 15,0 0-16,-21-21-15,21 21 0,0 1 0,0-1 16,0 0-16,0 0 0,0 0 0,-21 0 16,21 1-16,0-1 0,0 0 15,0 0-15,0 0 0,0 0 16,21-21-16,0 0 0,1 0 16,-1 0-16,0 0 15,0 0-15,0-21 0,0 0 16,1 0-1,-1 0-15,0 21 0,0-21 0,0-1 16,-21 1-16,21 0 0,1 0 0,-1 0 16,-21 0-16,21-1 15,-21 1-15,21 21 0,-21 21 32,0 1-17,0-1-15,0 0 0,0 0 16,0 0-16,0 0 0,0 1 15,0-1-15,0 0 0,21 0 0,-21 0 16,21-21-16,-21 21 0,22-21 0,-1 22 16,0-22-1,0 0-15,0 0 0,0 0 16,1-22-16,-1 22 0,0-21 16,0 0-16,0 0 0,0 0 15,-21 0-15,22-1 0,-1 1 0,0 0 16,-21 0-16,0 0 0,21-22 15,0 22-15,-21 0 0,0-21 0,0 21 16,0-1-16,0 1 0,0 0 0,0 0 16,-21 21-1,0 21 1,21 0-16,0 0 16,0 1-16,0-1 0,0 0 15,0 0-15,0 21 0,0-20 0,21-1 16,-21 0-16,21 0 0,-21 0 15,21 0-15,-21 1 0,0-1 16,0 0 0,-21-21-1,0 0-15,0 0 16,0 0-16,0 0 16,21-21-16,-22 0 15,1-1-15</inkml:trace>
  <inkml:trace contextRef="#ctx0" brushRef="#br0" timeOffset="73397.14">22606 8128 0,'0'0'0,"0"-21"0,0 0 0,0-22 15,0 22-15,0 0 0,0 0 0,-21 0 16,0 0 0,-1 21-16,1 0 0,-21 0 0,21 21 15,0 21-15,-22-21 0,22 22 16,-21-22-16,21 21 0,-1 22 0,-20-22 16,21 0-16,0 22 0,0-22 15,21 0-15,0 1 0,-22-1 0,22 0 16,0-20-16,0-1 0,0 21 0,22-42 15,-1 21-15,0 0 16,0-21-16,21 0 0,1 0 0,-22 0 16,21 0-16,1-21 0,-1 0 15,0 21-15,1-21 0,-22 0 0,21 0 16,0-1-16,-20 1 0,-1-21 0,0 21 16,0-22-16,-21 1 0,0 21 15,0-21-15,0-1 0,-21 1 0,0 0 16,-22-1-16,22 1 0,-21 0 15,21 20-15,-22 1 0,22 0 0,-21 21 16,21 0-16,0 0 0,-1 0 16,1 0-16,0 21 0,21 0 15,0 1-15,0-1 0,0 0 16,21-21-16,0 21 0,1-21 16,-1 0-16,0 0 0,21 0 0,1 0 15,-1 0-15,0 0 0,1-21 16,-1 0-16,0 21 0,22-21 0,-22-1 15,0 1-15,22 0 0,-22-21 16,1 21-16,-1-1 0,0-20 0,1 21 16,-1 0-16,-21-22 0,0 22 15,0 0-15,-21-21 0,0 21 0,0-1 16,0 1-16,0 0 0,0 0 16,-21 21-1,0 0-15,0 21 16,21 0-16,-21 0 0,21 1 15,-21 20-15,21 0 0,-22 1 0,22-1 16,-21 0-16,0 1 0,21 20 16,0 1-16,-21-1 0,21 1 0,-21-1 15,21 1-15,-21 20 0,21-20 16,0-1-16,0 22 0,0-22 0,0 22 16,0-21-16,-22 20 0,22-20 15,-21 20-15,0-20 0,21 21 0,0-22 16,-21 1-16,0 20 0,21-20 15,-21-1-15,21 22 0,0-22 0,0 1 16,-22 21-16,22-43 0,-21 21 16,21 1-16,-21-22 0,21 1 0,0-1 15,-21 0-15,0-21 0,21 22 0,-21-22 16,-1 0-16,1-21 16,0 0-16,0 0 0,0 0 0,-22-21 15,22 0-15,-21 0 0,0-22 0,-1 22 16,1-21-16,0-1 0,-1 1 15,22-21-15,-21 20 0,21-20 0,-1-1 16,1 1-16,21-22 0,0 22 0,0-1 16,0 1-16,0-1 15,21 1-15,1-1 0,-1 1 0,21 20 16,-21-20-16,22-1 0,-22 22 0,21 0 16,-21-1-16,22 1 0,-22 0 15,21-1-15,-21 22 0,22-21 0,-22 21 16,0-1-16,0 1 0,0-21 15,0 21-15</inkml:trace>
  <inkml:trace contextRef="#ctx0" brushRef="#br0" timeOffset="73892.41">23876 8149 0,'0'-21'16,"0"42"-16,21-42 0,-21 0 15,0 42 1,0 0-16,0 0 15,0 1-15,0 20 0,0-21 16,0 0-16,0 22 0,-21-22 0,0 21 16,0 0-16,-1-20 15,22-1-15,-21 0 16,0 0-16,21 0 16,0-42 15,0 0-31,0 0 0,0 0 15</inkml:trace>
  <inkml:trace contextRef="#ctx0" brushRef="#br0" timeOffset="74239.21">23918 7980 0,'0'21'31,"0"0"-31,0 0 15,21 1-15,1-22 16,-1 0-16,0 0 16,0 0-1,-21-22-15,21 1 0,0 0 16,-21 0-16,22 0 0,-22 0 16,0-1-16,0 1 0,0 0 0,0 0 15,0 0-15,-22 21 16,1 0-16,0 0 0,0 0 15,0 0-15,0 0 0,21 21 16,-22 0-16,22 0 16,-21 0-16,21 1 0,0-1 0,0 0 15,0 0-15,0 0 0,0 0 16,0 1-16,21-1 0,1-21 16,-1 0-16,-21 21 0,21-21 15</inkml:trace>
  <inkml:trace contextRef="#ctx0" brushRef="#br0" timeOffset="74732.44">24405 8107 0,'-21'0'16,"0"21"-1,0 0-15,21 0 0,-22 1 16,22-1-16,-21 0 0,21 0 0,0 0 15,0 0-15,0 1 0,-21-1 16,21 0-16,-21 0 0,21 0 0,0 0 16,0 1-16,-21-22 15,21-22 32,0 1-47,0 0 0,0 0 16,0 0-16,0-22 15,0 22-15,0-21 0,0 21 0,21-22 16,-21 22-16,21-21 0,0 21 16,0-22-16,1 22 0,-1 0 0,0 21 15,21 0-15,-21 0 0,1 0 16,20 0-16,-21 0 0,0 21 0,0 0 16,1 1-16,-1-1 0,0 21 0,-21 0 15,0-20-15,0 20 0,0-21 16,0 21-16,0-20 0,0 20 15,-21-21-15,21 0 0,0 22 16,-21-43-16,-1 21 0,22 0 0,-21 0 16,21-42 31,0 0-47,0 0 0,21-1 0</inkml:trace>
  <inkml:trace contextRef="#ctx0" brushRef="#br0" timeOffset="75044.56">25252 7472 0,'0'0'0,"0"21"16,0 0-16,0 22 0,-21-1 0,-1 0 15,1 1-15,0-1 0,0 21 0,21-20 16,-21 20-16,0 1 0,-1-1 16,1-20-16,21 20 0,-21-21 0,21 1 15,-21-1-15,21 0 0,0-20 16,0-1-16,0 0 0,0 0 0,0 0 16,0 0-16,0-42 46,0 0-46,0 0 16,0 0-16,0 0 0,0-1 0</inkml:trace>
  <inkml:trace contextRef="#ctx0" brushRef="#br0" timeOffset="75256.44">24871 8022 0,'0'0'0,"-21"0"0,21 21 31,21-21-15,0 0 0,0 0-16,0 0 0,0 0 15,1 0-15,20 0 0,-21 0 0,0-21 16,0 21-16,1 0 0,-1 0 16,0-21-16,0 21 0,0 0 15,0 0 1</inkml:trace>
  <inkml:trace contextRef="#ctx0" brushRef="#br0" timeOffset="75622.23">25252 8192 0,'0'0'0,"42"0"31,-21-22-31,-21 1 15,21 21-15,1-21 0,-22 0 0,21 0 16,-21 0-16,0-1 16,0 1-16,0 0 0,0 0 15,-21 21 1,-1 0-16,22 21 16,-21 0-16,0 0 15,21 1-15,0-1 0,-21 21 0,0 0 16,21-20-16,-21 20 0,21 0 0,0-21 15,0 22-15,0-22 0,0 0 16,0 21-16,0-20 0,0-1 16,21 0-1,0-21-15,0 0 0,0 0 16,0 0-16,1 0 0,-1-21 16,0 21-16,-21-21 15,21-1-15,0 1 0,-21 0 0</inkml:trace>
  <inkml:trace contextRef="#ctx0" brushRef="#br0" timeOffset="76004">25633 8149 0,'0'-21'16,"21"21"15,0 0-15,0 0-16,0 21 15,1 0-15,-22 1 16,0-1-16,0 0 0,0 0 0,0 21 16,0-20-16,0-1 15,0 21-15,0-21 0,0 0 0,0 1 16,-22-1-16,1-21 16,21 21-16,0-42 31,0 0-16,0-1-15,0 1 0,21 0 16,-21 0-16,22 0 0,-22 0 16,0-1-16,21-20 0,0 21 0,-21 0 15,21 0-15,-21-1 0,0 1 0,21 0 16,0 0 0</inkml:trace>
  <inkml:trace contextRef="#ctx0" brushRef="#br0" timeOffset="76728.11">25971 8297 0,'0'0'0,"22"0"0,20 0 16,-21 0-1,0-21-15,0 0 16,22 0-16,-22 21 0,0-21 0,0 0 0,0-22 15,1 22-15,-1 0 16,0-21-16,-21-1 0,21 22 0,-21-21 16,21-1-16,-21 22 0,0-21 0,0 0 15,0 20-15,0-20 0,0 21 16,0 0-16,0 0 0,0-1 0,0 1 16,-21 21-1,21 21-15,-21 1 16,0-1-16,21 21 0,-21-21 15,-1 22-15,22 20 0,-21-21 0,0 22 16,21-1-16,0 1 0,-21-1 16,0 1-16,21-1 0,-21 1 0,21-1 15,0 1-15,0-1 0,-22 1 16,1-1-16,21 22 0,-21-21 16,21-1-16,-21 1 0,0-1 0,0 22 15,-1-22-15,1 1 0,0-22 0,0 22 16,-21-1-16,20 1 0,1-22 15,0 21-15,0-20 0,0-1 0,0 0 16,21 1-16,0-1 0,0-21 0,0 0 16,0 1-16,21-22 0,0 0 0,0 0 15,21 0-15,-20 0 0,20 0 16,0 0-16,-21 0 0,22-22 0,-1 1 16,0 0-16,1-21 0,-1 21 15,-21-1-15,22-20 0,-1 0 16,-21 21-16,0-22 0,0 1 0,1 0 15,-1-1-15,-21-20 0,0 20 0,0-20 16,0-1-16,0 1 0,0-1 16,-21 1-16,-1-1 0,-20 22 0,21-21 15,0 20-15,-22 1 0,22 21 0,-21-22 16,21 22-16,-22 0 0,1 21 16,0-21-16,21 21 0,-22 0 0,22-21 15,0 21-15,0-21 0,0 21 16,-1 0-16,22-22 0,0 1 15,22 21 1,-1-21-16,0 21 16,0-21-16,0 21 0,0-21 0,22 21 15,-22-21-15,0 21 0,21-22 16,-20 22-16,20-21 0,-21 21 0,0-21 16,22 0-16,-22 0 0</inkml:trace>
  <inkml:trace contextRef="#ctx0" brushRef="#br0" timeOffset="77789.52">26458 8001 0,'0'0'0,"-21"0"15,0 0 1,0 21-16,21 0 0,-21 1 0,-1-1 16,1 0-16,0 0 0,21 0 15,0 0-15,-21 22 0,21-22 0,-21 0 16,21 0-16,0 0 15,0 1-15,0-1 0,21-21 32,0 0-17,0-21 1,0 21-16,-21-22 16,22 1-16,-22 0 0,0 0 15,21 0-15,0 21 31,-21 21-15,0 0-16,0 0 16,0 0-16,21 1 0,-21-1 15,21-21-15,-21 21 0,21 0 16,1-21 0,-1 0-16,0 0 15,0 0-15,0 0 0,-21-21 16,21 21-16,1-21 0,-1 0 0,-21-1 15,21 1-15,0 0 0,-21 0 16,21 0-16,0 0 0,1-22 16,-22 22-16,21 0 0,-21 0 0,21 0 15,0 21-15,-21-22 16,21 22-16,0 22 16,-21-1-1,0 0-15,0 0 31,22-21 1,-22-21-17,0 0 1,0 0-16,0-1 0,0 1 16,0 0-1,-22 21 16,22 21-31,0 0 16,-21 1-16,0-1 0,21 0 0,-21 0 16,21 21-16,0-20 0,0-1 15,-21 0-15,21 21 0,0-21 0,0 1 16,0-1-16,0 0 0,0 0 0,0 0 16,21 0-16,0-21 0,-21 22 15,21-22-15,0 0 0,1 0 16,-1 0-16,21 0 0,-21 0 15,0 0-15,1 0 0,-1 0 0,21-22 16,-21 22-16,0-21 0,1 21 0,20-21 16,-21 0-16,0 0 0,-21 0 15,21-22-15,-21 22 0,22-21 0,-22 21 16,21-22-16,-21 22 0,0 0 16,0-21-16,0 20 0,0 1 0,-21 21 15,-1 0 1,1 0-16,21 21 0,-21 1 0,21-1 15,0 21-15,-21-21 0,21 22 0,-21-22 16,21 21-16,0-21 16,0 0-16,0 22 0,0-22 0,0 0 15,0 0-15,21-21 0,-21 21 16,21-21-16,0 0 0,0 0 16,1 0-16,-1 0 0,0 0 0,0 0 15,0 0-15,0 0 0,1 0 16,-1-21-16,0 21 0,-21-21 15,0 0-15,0 0 0,0 0 16</inkml:trace>
  <inkml:trace contextRef="#ctx0" brushRef="#br0" timeOffset="79276.99">14203 10097 0,'-21'0'0,"-1"0"16,1 0-1,0-22-15,21 1 16,0 0-1,0 0-15,0 0 16,0 0-16,0-1 16,21 1-16,0 21 0,1-21 0,-1 21 15,0-21-15,21 0 0,-21 21 0,22 0 16,-22-21-16,0 21 0,21 0 16,-20 0-16,-1 0 0,0 0 0,0 21 15,-21 0-15,0 0 16,0 0-16,0 0 0,0 1 15,0-1-15,-21 21 0,0-21 0,0 22 16,-1-22-16,1 21 0,-21 0 0,21-20 16,-22 41-16,1-21 15,21 1-15,-21-1 0,-1 0 0,22 1 16,0-1-16,0 0 0,0 1 0,21-22 16,0 0-16,0 0 0,0 0 0,0 1 15,21-1-15,0-21 0,0 0 16,0 21-16,0-21 0,1 0 0,20 0 15,-21 0-15,21 0 0,-20-21 0,-1 21 16,21-21-16,-21-1 0,0 22 16,1-21-16,-1 0 0,-21 0 15,-21 21 17,21 21-32,-22 0 15,1 0-15,0 1 0,21-1 0,-21 0 16,21 0-16,-21 21 0,21-20 0,0-1 15,0 21-15,-21-21 0,21 22 16,0-1-16,0-21 0,0 21 0,0 1 16,-22-22-16,22 21 0,0 1 0,0-1 15,-21 0-15,21-21 0,0 22 0,0-1 16,-21-21-16,0 0 0,21 22 16,-21-22-16,0 0 0,-1 0 0,22 0 15,-21-21-15,0 22 0,0-22 16,0 21-16,0-21 0,-1 0 0,1 0 15,0 0-15,0 0 16,0 0-16,0 0 0,-1 0 0,1 0 16,0 0-16,0 0 0,0 0 0,0 0 15,21-21-15,-22 21 16,1 0 0,21-22-1,0 1 1,0 0-16,0 0 15</inkml:trace>
  <inkml:trace contextRef="#ctx0" brushRef="#br0" timeOffset="83838.27">6921 5927 0,'0'0'0,"0"21"0,0 0 16,0 0-1,22-21 16,-1 0-15,0-21-16,-21 0 16,0 0-16,21 21 15,-21-21-15,0-1 0,0 1 32,-21 21-32,0 0 15,0 0 1,-1 0-16,22 21 15,0 1 1,0-1-16,0 0 16,0 0-1,0 0 1,0 0-16</inkml:trace>
  <inkml:trace contextRef="#ctx0" brushRef="#br0" timeOffset="84686.32">7006 6371 0,'0'21'15,"0"1"1,21-22-16,0 0 16,1 0-1,-1 0 1,-21-22-16,0 1 0,21 21 0,-21-21 15,0 0-15,0 0 16,0 0 0,-21 21-1,0-22-15,-1 22 0,1 0 16,0 0-16,0 22 16,0-22-16,21 21 0,-21 0 15,21 0-15,0 0 0,0 0 16,0 1-16,0-1 0,0 0 15,0 0-15,0 0 16,21-21-16,0 0 16,0 0-16,0 0 15,-21-21-15,21 0 16,-21 0-16,0 0 0,22-1 16,-22 1-16,0 0 15,0 0-15,-22 21 16,22-21-16,-21 21 0,0 0 15,0 0 1,21 21-16,-21-21 0,21 21 16,0 0-16,0 0 15,0 1-15,0-1 32,21-21-17,0-21 1,-21-1-16,0 1 15,0 0-15,0 0 16,0 0 0,-21 21 15,21 21-15,-21 0-1,21 0 1,0 0 15</inkml:trace>
  <inkml:trace contextRef="#ctx0" brushRef="#br0" timeOffset="181243.56">7027 4636 0,'0'0'0,"21"0"0,-21-22 0,0 1 0,22 0 0,-22 0 16,21-21-16,-21 20 15,0 1-15,21 0 0,-21 0 0,21 21 16,-21-21-16,0 0 0,0 42 31,21 0-15,-21 0-16,0 21 0,0-20 0,0 20 16,0 0-16,0 1 0,0 20 15,0-21-15,0 22 0,0-22 0,-21 22 16,21-22-16,-21 0 0,21 1 15,0-1-15,0 0 0,0-20 0,-21-1 16,21 21-16,0-21 0,0 0 16,0 1-16,0-1 15,0-42 17,21-1-32,0 1 15,-21 0-15</inkml:trace>
  <inkml:trace contextRef="#ctx0" brushRef="#br0" timeOffset="181935.48">7514 4741 0,'0'0'0,"21"-21"0,0 0 0,-21 0 0,22 0 16,-22 42 31,-22 0-47,1 21 0,21-20 0,-21 20 15,0 0-15,0 1 0,21-1 16,0 0-16,-21 1 0,21-22 16,0 21-16,0 0 0,0-20 0,0-1 15,0 0-15,21 0 0,-21 0 0,21-21 16,0 0-16,21 21 0,-20-21 16,-1 0-16,0 0 0,0 0 0,0 0 15,0-21-15,1 21 0,-22-21 16,21 0-16,-21 0 0,0 0 15,0-1-15,-21 1 16,-1-21-16,1 21 0,0 0 0,0-1 16,0-20-16,0 21 0,-1-21 15,22 20-15,0 1 0,0-21 0,0 21 16,22 0-16,-1-1 0,21-20 16,-21 21-16,22 21 0,20-21 0,-21 0 15,1 21-15,-1 0 0,22 0 0,-22 0 16,-21 0-16,21 21 0,-20 0 15,-1 0-15,-21 0 0,0 22 16,0-22-16,0 21 0,0 0 0,-21 1 16,-1-1-16,1 0 0,0 1 0,0-22 15,0 21-15,0-21 16,21 22-16,0-22 0,0 0 0,0 0 16,0 0-16,42-21 0,-21 0 15,0 0-15,0 0 0,22 0 16,-22-21-16,21 21 0,-21-21 0,22 0 15,-22-21-15,0 20 0,21-20 16,-20 0-16,-1-1 0,-21 1 16,0 0-16,0-1 0,0 1 0,0 0 15,0-1-15,0 1 0,-21 21 16,-1 0-16,1 21 0,0 0 0,0 0 16,0 0-16,0 0 0,-22 0 0,22 0 15,-21 21-15,21 0 0,-1 21 16,-20-20-16,21 20 0,21-21 15,0 0-15,-21 22 0,21-22 0,0 0 16,0 0-16,0 0 0,21-21 16,0 21-16</inkml:trace>
  <inkml:trace contextRef="#ctx0" brushRef="#br0" timeOffset="182303.27">8805 4720 0,'-21'0'32,"21"21"-32,-21 1 15,0-1-15,21 0 16,21-21 0,0 0-1,0 0-15,0 0 0,1-21 16,-22 0-16,21 21 0,-21-22 15,21 1-15,-21 0 0,0 0 16,0 0-16,0 0 0,0-1 0,0 1 16,-21 21-1,0 0-15,-1 0 0,1 0 16,0 0-16,0 0 16,0 0-16,0 21 0,-1 1 0,1-22 15,21 21-15,-21 0 0,0-21 0,21 21 16,0 0-16,21-21 31,0 0-31,22 0 0,-22 0 16</inkml:trace>
  <inkml:trace contextRef="#ctx0" brushRef="#br0" timeOffset="182576.58">9356 4445 0,'0'0'0,"0"21"31,0 0-31,-22-21 0,1 22 16,0 20-16,0-21 0,0 21 0,-22-20 15,22 20-15,-21 0 0,21 22 16,-22-22-16,1 0 0,21 22 0,-21-22 16,-1 22-16,22-22 0,0 0 0,-21 1 15,20-1-15,1-21 0,0 22 16,0-22-16,21 0 0,0 0 0,0 0 15,-21-21-15,21 21 16,21-42 0,0 0-1,0 21-15</inkml:trace>
  <inkml:trace contextRef="#ctx0" brushRef="#br0" timeOffset="182799.45">9292 5101 0,'0'0'16,"21"0"-16,-21-21 0,0 0 16,0 0-16,0 0 15,0-1 1,21 22 31,1 0-32</inkml:trace>
  <inkml:trace contextRef="#ctx0" brushRef="#br0" timeOffset="183496.06">11557 4847 0,'0'-21'31,"0"0"-31,21 0 16,0 0-16,-21-1 0,21 1 16,1 0-16,-22 0 0,0 0 15,0 0-15,0-1 0,0 1 16,0 0-16,-22 0 0,1 0 0,0 0 15,-21 21-15,21 0 0,-22 0 16,1 0-16,0 0 0,-1 0 0,1 21 16,0 0-16,-1 0 15,1 0-15,0 22 0,20-1 0,-20 0 16,21 22-16,0-22 0,0 0 0,21 1 16,0-1-16,0 0 0,0 1 15,0-22-15,21 0 0,0 0 0,0 0 16,21-21-16,-20 0 0,20 0 15,0 0-15,-21-21 0,22-21 0,-1 21 16,0 0-16,1-22 0,-22 1 16,21 0-16,1-1 0,-22 1 15,21 0-15,-21-1 0,0 1 0,1 0 16,-22-1-16,0 22 0,0 0 16,0 0-16,0 0 0,0 42 31,0 0-31,-22 0 0,22 0 0,-21 22 15,0-1-15,21 0 0,0-21 16,0 22-16,-21-1 0,21 0 0,0-20 16,0 20-16,0-21 0,0 0 0,0 0 15,0 1-15,21-1 0,0-21 16,0 0-16,1 0 0,-1 0 0,21 0 16,0-21-16,1-1 0,-1-20 15,0 21-15</inkml:trace>
  <inkml:trace contextRef="#ctx0" brushRef="#br0" timeOffset="183975.79">12340 4128 0,'0'-64'0,"0"128"0,0-170 15,0 63-15,0 1 0,0 21 16,0 0-16,0 42 16,0 0-16,-21 0 15,0 22-15,21 20 0,-21-21 0,-1 22 16,22-22-16,-21 22 0,0-1 15,0-20-15,21 20 0,0 1 0,-21-22 16,21 0-16,0 1 16,-21-1-16,21 0 0,0 1 0,0-22 15,0 0-15,0 0 0,0 0 0,0 0 16,0-42 15,0 0-31,0 0 0,21 0 16,0-22-16,0 22 0,-21-21 0,21 21 15,0-22-15,1 1 0,20 21 16,-21-21-16,0 20 0,22 1 16,-22 21-16,21-21 0,-21 21 0,0 0 0,22 0 15,-22 0-15,0 21 0,0-21 16,-21 21-16,0 1 0,0-1 16,0 0-16,0 0 0,0 21 15,0-20-15,-21-1 0,-21 0 0,21 21 16,-22-21-16,22 1 0,-21 20 15,-1-21-15,1 0 0,21-21 0,-21 21 16,-1 1-16,22-22 0,0 0 0,0 21 16,0-21-16,21-21 15,21-1-15,0 1 16,21 0-16,1 0 0,-1 0 16</inkml:trace>
  <inkml:trace contextRef="#ctx0" brushRef="#br0" timeOffset="184363.7">13017 4466 0,'0'0'0,"22"-21"0,41-21 16,-42 21-16,0-22 15,-21 22-15,-21 21 16,0 0 0,-21 21-16,-1 0 0,22 1 0,-21-1 15,0 0-15,-1 0 0,22 0 16,0 0-16,0 1 0,0-1 15,21 0-15,0 0 0,21 0 0,0-21 16,0 21-16,0 1 0,0-22 16,22 21-16,-22-21 0,21 21 15,-21-21-15,22 21 0,-22-21 16,0 21-16,21 0 0,-20-21 0,-1 22 16,-21-1-16,0 0 15,0 0-15,-21-21 16,-22 21-16,22-21 0,-21 0 0,-1 21 15,1-21-15,21 22 0,-21-22 16,-1 0-16,22 0 0,0 0 0,-21 0 16,20 0-16,1-22 15,21 1-15,0 0 0,0 0 16,0 0-16,21 0 0,1-1 16,-1 1-16,21-21 0,0 0 15</inkml:trace>
  <inkml:trace contextRef="#ctx0" brushRef="#br0" timeOffset="184627.55">13589 3895 0,'0'0'15,"0"-21"-15,21-1 0,-21 44 32,0 20-32,0-21 15,0 21-15,0 1 0,-21 20 16,0-20-16,0 20 0,-1-21 15,1 22-15,0-22 0,0 22 16,0-22-16,0 0 0,-1 1 0,22-1 16,0 0-16,0-20 0,0-1 0,0 0 15,0 0-15,0 0 0,0 0 16,22-21-16,-1 0 16,0 0-16,-21-21 15,21 0-15</inkml:trace>
  <inkml:trace contextRef="#ctx0" brushRef="#br0" timeOffset="184799.45">13293 4445 0,'-22'0'0,"44"0"0,-65 0 0,22 0 16,0-21-16,42 0 16,0 21-1,0-21-15,1 21 0,20 0 16,0-22-16,1 22 0,-1 0 0,-21 0 15,21-21-15,1 21 0,-1-21 16,0 21-16,1 0 0,-1 0 0</inkml:trace>
  <inkml:trace contextRef="#ctx0" brushRef="#br0" timeOffset="185700.95">13822 4360 0,'0'0'0,"-43"-21"16,43 0-16,22 21 31,-1 0-31,0 0 0,0 0 16,0 21-16,0-21 0,1 21 16,-22 1-16,0-1 0,21 21 0,-21-21 15,0 0-15,0 22 0,0-22 16,0 21-16,0-21 0,0 22 0,0-22 15,0 0-15,0 21 0,0-20 16,-21-1-16,21 0 16,0-42 15,0 0-31,0-1 0,0 1 0,21 0 16,0-21-16,-21 21 0,21-22 0,0 1 15,0 0-15,1 20 0,-1-20 16,0 0-16,0 21 0,0-1 0,0 1 15,1 0-15,-1 21 0,0 0 16,0 21 0,-21 0-16,0 1 15,0-1-15,0 21 0,0-21 0,21 0 16,-21 1-16,21 20 0,1-21 0,-1 0 16,0 0-16,0 1 0,21-1 15,-20 0-15,-1-21 0,0 21 0,0-21 16,21 0-16,-20 0 0,-1 0 15,0 0-15,0 0 0,0 0 0,0-21 16,1 0-16,-1 21 0,0-21 0,0-1 16,-21 1-16,0 0 0,0-21 15,0 21-15,0-1 0,0 1 0,0 0 16,-21 0-16,0 0 16,0 21-16,-1 0 0,1 0 0,-21 0 15,21 0-15,0 21 0,-1 0 0,-20 0 16,21 0-16,-21 1 0,20-1 15,1 21-15,0-21 0,0 22 0,0-22 16,0 21-16,21-21 0,0 22 16,0-22-16,0 0 0,0 0 0,21 0 15,0-21-15,0 21 0,0-21 16,0 0-16,1 0 0,20 0 0,-21 0 16,21 0-16,-20-21 0,20 0 0,-21 0 15,0 0-15,0 0 0,22-1 16,-22 1-16,-21-21 0,21 21 15,0-22-15,-21 22 0,0 0 16,0 0-16,0 0 0,0 0 0,0 42 31,0 0-31,0 0 16,0 0-16,-21 0 0,0 1 0,21-1 16,-21 0-16,21 0 0,0 0 15,0 0-15,0 1 0,0-1 0,0 0 16,0 0-16,0 0 15,21-21-15,0 0 0,0 0 0,22 0 16,-22 0-16,0 0 16,21 0-16,-21-21 0,22 0 15,-22 0-15,21 0 0</inkml:trace>
  <inkml:trace contextRef="#ctx0" brushRef="#br0" timeOffset="187085.06">15240 4572 0,'0'0'0,"21"-21"0,-21-21 15,21-1-15,-21 22 16,0 0-16,-21 21 15,0 0-15,0 0 16,0 21-16,-1 0 16,1 0-16,0 1 0,0-1 0,21 0 15,-21 21-15,0-21 0,21 22 16,-22-22-16,22 0 0,0 21 16,0-20-16,0-1 0,0 0 0,0 0 15,22 0-15,20 0 0,-21-21 16,0 0-16,22 22 0,-1-22 0,-21 0 15,21 0-15,1 0 0,-1-22 16,0 1-16,1 0 0,-22 0 0,21 0 16,1-22-16,-22 1 0,21 21 0,-21-43 15,22 22-15,-22 0 0,0-22 16,0 1-16,0-1 0,0 1 0,1-1 16,-1 1-16,-21 20 0,21 1 15,-21 0-15,0 21 0,0-1 0,0 1 16,0 0-16,-21 21 15,0 0-15,-1 21 0,22 0 16,-21 1-16,0 20 0,0-21 16,0 21-16,21 22 0,-21-22 0,21 1 15,-22 20-15,22-21 0,0 22 16,0-22-16,0 22 0,0-22 16,0 0-16,0 1 0,0-1 0,0-21 0,22 22 15,-1-22-15,0 0 0,0 0 16,-21 0-16,21-21 0,0 0 0,1 0 15,-1 0-15,0 0 0,0 0 16,0-21-16,0 0 0,22 21 0,-22-42 16,0 20-16,0 1 0,0-21 15,1 21-15,-1-22 0,0 22 16,0-21-16,0 21 0,0 0 0,-21-1 16,0 1-16,0 42 15,0 1 1,0-1-16,0 0 0,0 0 0,0 0 15,-21 22-15,21-22 0,-21 0 16,21 0-16,0 0 0,0 0 0,0 1 16,0-1-16,0 0 0,21-21 15,0 21-15,1-21 0,-1 0 16,0 0-16,0 0 0,0-21 16,0 21-16,1-21 0,20 0 15,-21-1-15,0 1 0,22 0 0,-22 0 16,0 0-16,21-22 0,-21 22 15,1 0-15,-1 0 0,-21 0 0,21 21 16,-42 21 15,21 0-31,-21 0 0,21 0 16,-22 1-16,22-1 0,-21 0 16,21 0-16,0 0 0,0 0 15,0 1 1,21-22-1,1 0-15,-1 0 16,-21-22-16,21 22 0,0-21 16,-21 0-16,0 0 0,0 0 15,0-22-15,0 22 0,0 0 16,0 0-16,0 0 0,0 0 0,0-1 16,0 1-16,0 0 15,0 0 16,21 21-31,0 0 0,22 0 16,-22-21-16,21 21 0,1 0 16,-1-21-16,0 21 0,-21 0 15,22 0-15,-22 0 0,21 0 0,-21 21 16,-21 0-16,22 0 16,-22 0-16,0 0 0,0 1 0,0-1 15,0 0-15,0 0 0,-22 21 16,22-20-16,-21-1 0,21 0 0,0 0 15,0 0-15,-21 0 0,21 1 0,0-1 16,-21 0-16,21 0 16,0-42 15,0 0-31,0 0 16,0-1-16,0 1 0,0 0 0,21-21 15,0-1-15,0 1 0,1 0 16,20-1-16,-21 1 0,21 0 0,1-1 15,-22 1-15,21 21 0,1-21 16,-22 42-16,21-22 0,-21 22 0,0 0 16,1 0-16,-1 22 0,-21-1 15,0 0-15,0 21 0,0-21 0,0 22 16,0-22-16,-21 21 0,-1-21 16,22 22-16,0-22 0,-21 0 0,0 0 15,21 0-15,-21 1 0,21-1 16,0 0-16,0 0 0,-21-21 15,21 21-15,0-42 47,0 0-47,0 0 0,-21 0 0</inkml:trace>
  <inkml:trace contextRef="#ctx0" brushRef="#br0" timeOffset="187262.95">17081 3958 0,'0'0'0,"-21"0"0,0 0 31,0 0 1,0 0-1,21 21-31</inkml:trace>
  <inkml:trace contextRef="#ctx0" brushRef="#br0" timeOffset="187503.82">15473 4318 0,'0'0'0,"-43"21"0,22-21 16,42 0-1,22 0-15,-1 0 16,0 0-16,1 0 0,-1 0 16,22-21-16,-22 21 0,0 0 0,22 0 15,-22-21-15,-21 21 0,22 0 16,-22 0-16,0 0 0,-42 0 31,0 21-31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09:44.99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1164 0,'21'0'15,"-42"-21"48,0 21-48,21-21 1,0 0 0,0 0-1,0-1-15,0 1 16,0 0-16,0 0 0,0 0 16,21 0-16,0-1 0,-21 1 15,21 0-15,0 21 0,0-21 16,1 0-16,-1 0 0,0 21 15,-21-22-15,21 22 0,0 0 16,0 0-16,1 0 0,-1 0 0,0 0 16,0 0-16,0 0 15,0 22-15,-21-1 0,22 0 16,-22 21-16,21-21 0,-21 1 16,21 20-16,-21-21 0,0 21 0,0-20 15,0 20-15,0-21 0,0 0 16,0 22-16,0-22 0,0 21 0,-21 0 15,0-20-15,-1 20 16,1 0-16,0 1 0,0-1 0,0 0 16,0 1-16,-22-1 0,22 0 15,0 1-15,0-1 0,-22-21 16,22 21-16,0-20 0,0-1 0,21 0 16,-21-21-16,0 21 0,-1-21 15,1 0-15,0 0 16,0 0-16,0-21 0,0 0 15,-1-22-15,22 22 0,-21-21 16,21 21-16,0-22 0,0 1 16,0 0-16,0 21 0,0-1 15,0-20-15,0 21 0,0 0 16,0 0-16,0-1 0,21 1 16,1 21-16,-1 0 0,0-21 15,0 21-15,21 0 16,-20 0-16,-1 21 0,0-21 0,0 21 15,0 1-15,0-22 0,1 21 16,-1 0-16,0 0 0,-21 0 16,21 22-16,0-22 0,0 0 0,-21 0 15,22 0-15,-1 0 0,-21 1 16,21-1-16,-21 0 0,21-21 16,-21 21-16,21 0 31,-21-42 0,0 0-15,0 0-16,0 0 15</inkml:trace>
  <inkml:trace contextRef="#ctx0" brushRef="#br0" timeOffset="1325.05">2519 1482 0,'-21'0'31,"-1"0"-15,22 21 15,0 0-15,-21-21-16,21 21 15,21-21 32,1 0-31,-22-21-1,0 0-15,0 0 16,0 0-16,0-1 31,-22 22 1,22 22-32,-21-22 0,0 21 15,21 0-15,0 0 0,-21 0 16,21 0-16,0 1 15,0-1 1,21-21 0,0 0-1,0 0-15,1 0 0,-22-21 16,21-1 0,-21 1-16,0 0 15,0 0 1,-21 0-16,-1 21 15,1 0 1,0 0-16,0 0 16,21 21-16,-21-21 0,21 21 15,-21 0-15,21 0 16,0 1-16,0-1 16,0 0-1,21-21 32,0 0-31,-21-21-1,0 0 1,-21 42 46,21 0-62,-21-21 0,21 21 16,0 0 0,0 0-16,21-21 31,0 0-15,-21-21-1,21 0-15,-21 0 16,0 0-16,0 0 15,0-1-15,0 1 16,-21 21 0,0 0 15,21 21-31,0 1 16,-21-22-16,21 21 0,0 0 15,0 0-15,0 0 16,21-21 15,0 0-15,-21-21 62,0 0-63</inkml:trace>
  <inkml:trace contextRef="#ctx0" brushRef="#br0" timeOffset="2842.11">4445 1058 0,'0'-21'0,"0"0"15,-21 21-15,21 21 47,0 22-31,0-22-16,0 21 0,0-21 16,0 22-16,0-1 0,0 0 0,0 1 15,0-1-15,0 0 0,0 22 16,-21-22-16,21 0 0,-22 1 0,1-1 15,21 0-15,-21 1 0,0-1 16,21 0-16,-21-20 0,21 20 0,-21-21 16,21 0-16,0 0 0,-22 1 15,22-1-15,-21-21 16,21-21 31,0-1-47,0 1 0,0 0 15,0 0-15,0 0 0,0-22 0,0 22 16</inkml:trace>
  <inkml:trace contextRef="#ctx0" brushRef="#br0" timeOffset="3644.78">4170 1312 0,'0'0'0,"0"-21"31,0 0-31,0 0 16,0 0 0,0 0-16,21 21 0,0-22 15,0 1-15,0 0 0,22 0 0,-22 0 16,0 0-16,21-22 0,1 22 15,-22 0-15,21 0 0,-21 21 16,22-21-16,-22-1 0,0 22 16,0 0-16,0 0 0,1 22 0,-1-1 15,0 0-15,0 0 0,0 0 16,0 22-16,-21-1 0,0-21 0,22 21 16,-22 1-16,0-1 0,0 0 15,0-20-15,0 20 0,0 0 0,0 1 16,0-1-16,-22 0 0,22 1 15,-21-22-15,21 21 0,-21-21 0,0 22 16,21-22-16,0 0 0,0 0 16,0 0-16,-21 0 15,21 1-15,0-44 47,0 1-47,21 0 0,0 0 0,-21 0 16,21-22-16,0 22 0,1-21 15,20 0-15,-21-1 0,0 1 16,0-22-16,22 22 0,-22 0 0,0-1 16,21-20-16,-20 21 0,-1-1 15,0 1-15,21 0 0,-21 20 0,1 1 16,-1 0-16,0 0 0,0 0 16,0 0-16,0 21 15,1 0-15,-1 0 0,-21 21 16,21 0-16,-21 0 0,21 21 0,0-20 15,-21 20-15,0 0 0,0-21 16,0 22-16,0-1 0,0 0 0,0 1 16,0-1-16,-21 22 0,0-22 15,0 0-15,21 1 0,0-1 16,-21 0-16,-1 1 0,1-1 0,21-21 16,0 0-16,0 22 0,-21-22 15,21 0-15,0 0 0,-21 0 16,21-42 31,0 0-32,0 0-15,0 0 0,0-1 16,21 1-16</inkml:trace>
  <inkml:trace contextRef="#ctx0" brushRef="#br0" timeOffset="4793.12">5440 1757 0,'21'0'31,"0"-21"-16,-21 0-15,21 21 0,0-22 0,1 1 16,-1 0-16,0 0 0,0 0 16,0 0-16,0-1 0,1 1 0,-1 0 15,0 0-15,-21 0 0,0 0 16,0-1-16,0 1 0,0 0 0,0 0 16,-21 21 15,0 0-31,-1 0 0,1 0 15,21 21-15,-21 0 0,0 0 0,0 22 16,0-22-16,-1 21 0,22 1 16,0-1-16,-21-21 0,21 21 0,0 1 15,0-1-15,0 0 0,0-20 16,0 20-16,0-21 0,0 0 0,0 0 16,21-21-16,1 22 0,-1-22 15,0 0-15,0 0 0,0 0 0,22 0 16,-22 0-16,0 0 0,21-22 15,-21 22-15,22-21 0,-1 0 16,-21 0-16,0 0 0,22-22 0,-22 22 16,0 0-16,0-21 0,-21 21 15,0-22-15,21 22 0,-21-21 16,0 21-16,0-1 0,0 1 0,0 0 16,0 0-1,0 42 1,0 0-16,0 0 15,0 1-15,0 20 0,0-21 0,0 0 16,0 22-16,0-22 0,0 0 0,0 21 16,0-21-16,0 1 0,0-1 15,0 0-15,0 0 0,0 0 16,0 0-16,0 1 0,0-1 16,0-42 15,0-1-16,0 1-15,0 0 0,0 0 16,0 0-16,0 0 0,0-22 0,0 1 16,22 0-16,-22 20 0,21-20 15,0 21-15,0 0 0,0 0 0,0-1 16,1 1-16,-1 21 0,0 0 16,0 0-16,0 0 0,0 0 0,1 0 15,-1 21-15,0 1 16,-21-1-16,21 0 0,0 0 0,-21 0 15,0 0-15,0 1 0,21 20 16,-21-21-16,0 0 0,0 0 0,0 1 16,0-1-16,0 0 0,0 0 15,0 0 1,-21-21-16,21-21 31,0 0-15,0 0-16,0-22 0,0 22 15,21-21-15,1 0 0,-1-1 0,0 1 16,0 0-16,21 20 16,-20-20-16,20 21 0,-21 0 0,21 21 15,-20 0-15,20 0 0,-21 0 16,21 0-16,-20 0 0,-1 0 0,21 42 16,-42-21-16,0 43 15,0-22-15,0 0 0,0-20 16,0 20-16,-21-21 0,0 21 15,0-20-15,21-1 0,0 21 0,-22-21 16,1 0-16,21 1 16,-21-22-16,21 21 0,0-42 47,0-1-47,0 1 0,0 0 15</inkml:trace>
  <inkml:trace contextRef="#ctx0" brushRef="#br0" timeOffset="5692.6">7641 1058 0,'0'-21'0,"0"42"0,0-63 15,-21 21-15,21 0 0,0-22 16,0 22-16,0 0 0,0 0 0,-21 0 16,21 0-16,0-1 0,-21 1 15,21 42 16,0 1-31,0 20 0,0 0 0,0 1 16,0 20-16,-22-21 0,22 22 16,0-1-16,-21 1 0,21-1 0,0 1 15,0-1-15,-21 1 16,0-1-16,0 1 0,21-22 0,0 22 16,0-22-16,-21 0 0,21 1 15,-22-1-15,22-21 0,0 0 0,0 1 16,0-1-16,0-42 47,0-1-47,0 1 0,0 0 0,0-21 15,22 21-15,-1-22 0,-21 1 16,0 0-16,21-1 0,0 1 16,0 0-16,0-1 0,1 22 15,20-21-15,-21 21 0,21-1 0,1 22 16,-22-21-16,21 21 0,1 0 15,-1 0-15,0 0 0,1 0 0,-22 21 16,21 1-16,-21-1 0,0 0 0,1 0 16,-1 0-16,0 0 0,-21 22 15,0-22-15,0 0 0,0 21 0,0-20 16,-21-1-16,0 0 0,-1 21 16,-20-21-16,21 1 0,0-1 0,-22-21 15,22 21-15,-21 0 0,0-21 16,20 0-16,1 21 0,-21-21 15,21 0-15,0 0 0,-1 0 16,1 0-16,0 0 0,0 0 0,0 0 16,0-21-16,21 0 31,21 21-15,0 0-1,0-21-15,0 21 0,0 0 0,1 0 16,-1-21-16</inkml:trace>
  <inkml:trace contextRef="#ctx0" brushRef="#br0" timeOffset="6852.37">8149 1969 0,'21'0'0,"-42"0"0,63 21 15,-20-21 1,-1 0-16,0-21 15,0 21-15,0-22 0,0 1 0,1 0 16,20 0-16,-21 0 0,0 0 16,0-22-16,22 22 0,-22-21 0,0-1 15,0 22-15,0-21 0,1 21 16,-22-22-16,0 22 0,21 0 0,-21 0 16,0 0-16,0 0 15,0-1-15,-21 22 16,-1 22-1,1-22 1,0 21-16,21 0 0,0 0 0,0 0 16,-21 22-16,21-22 0,-21 0 15,21 21-15,0-21 0,0 22 0,0-22 16,0 0-16,0 21 0,0-20 16,0-1-16,0 0 0,0 0 0,0 0 15,0 0-15,21-21 16,0 0-16,-21 22 0,21-22 15,0 0-15,1 0 0,-1 0 16,0 0-16,0 0 0,0 0 16,0-22-16,22 1 0,-22 21 0,0-21 15,0 0-15,22-21 0,-22 20 16,0-20-16,0 0 0,21-1 0,-20 1 16,-1 21-16,0-21 0,-21-1 15,21 22-15,-21 0 0,0 0 0,0 0 16,0-1-16,0 44 47,0-1-47,0 0 15,21 0 1,-21 0-16,21 0 0,-21 1 16,22-1-16,-22 0 0,21 0 15,-21 0-15,0 0 0,0 1 0,0-1 16,0 0-16,0 21 0,0-21 0,0 1 15,0-1-15,0 0 16,0 0-16,0 0 0,0 0 16,0 1-1,21-22-15,0 0 0,0 0 16,0 0-16,1 0 0,-1 0 16,0-22-16,0 22 0,0-21 0,0 0 15,22 0-15,-22 0 0,0 0 16,21-1-16,-20 1 0,-1-21 15,21 0-15,-21-1 0,0 22 0,22-21 16,-22-1-16,0 22 0,0-21 16,-21 21-16,0 0 0,21-1 0,-21 1 15,0 0-15,-21 21 32,0 0-32,0 21 0,0-21 15,0 21-15,-1 1 0,22-1 0,0 0 16,-21 0-16,21 0 0,0 22 15,0-22-15,0 0 0,0 0 0,0 0 16,0 0-16,0 1 0,21-1 16,1 0-16,-1 0 15,0-21-15,0 21 0,0-21 0,0 21 16,1-21-16,-22 22 16,21-1-16,-21 0 15,0 0 1,-21 0-16,-1-21 0,22 21 15,-21-21-15,0 0 0,0 22 0,0-22 16,0 0-16,-1 21 0,1-21 16,0 0-16,0 0 0,21 21 15,-21-21-15,0 0 32,21-21 14,0 0-30,0-1-16</inkml:trace>
  <inkml:trace contextRef="#ctx0" brushRef="#br0" timeOffset="8672.2">11663 1651 0,'0'0'0,"-43"21"16,43 0-16,0 1 0,-21-1 16,21 0-16,-21-21 0,21 21 0,0 0 15,0 0 17,0-42-17,21 21-15,0-21 16,1 0-16,-1 0 0,-21 0 15,21-1-15,0-20 0,0 21 0,0 0 16,1-22-16,-1 22 0,0 0 16,0-21-16,0 21 0,0-22 0,-21 22 15,0-21-15,0 21 0,0-1 16,22-20-16,-22 21 0,0 0 0,0 0 16,0 42 15,0 0-31,0 0 0,-22 0 15,22 22-15,-21-22 0,21 21 16,0 0-16,-21 1 0,0-1 0,21 0 16,0 1-16,0-1 0,0 0 15,0-20-15,0 20 0,0-21 0,0 21 16,0-20-16,0-1 0,42 0 16,1-21-16,-22 0 0,0 0 15,0 0-15,21 0 0,-20 0 16,20-21-16,-21 0 0,21-1 0,1 1 15,-22 0-15,21 0 0,-21-21 16,22-1-16,-22 22 0,0-21 0,0-1 16,0 22-16,-21-21 0,0 0 15,0-1-15,0 1 0,0 21 16,-21-22-16,-21 1 0,21 21 0,0-21 16,-22 20-16,1 1 0,21 21 15,-22 0-15,1 0 0,0 0 0,-1 0 16,1 0-16,0 21 0,21 1 15,-22-1-15,22 0 0,0 0 0,21 21 16,0-20-16,0-1 0,0 0 16,21 21-16,0-21 0,0-21 0,22 22 15,-1-1-15,0-21 0,1 0 16,-1 0-16,22 0 0,-22 0 0,21 0 16,1 0-16,-1-21 15,1-1-15,-1 1 0,-20 0 0,20 0 16,1-21-16,-22 20 0,22-20 0,-22 21 15,0-21-15,-21-1 0,22 22 16,-22-21-16,-21-1 0,0 22 0,0-21 16,0 21-16,0 0 0,0-1 15,0 1-15,0 0 0,-21 21 16,0 0-16,-1 0 0,1 0 16,0 21-16,21 0 0,-21 1 15,21 20-15,-21-21 0,21 21 0,0 1 16,0-1-16,0 0 0,0 1 15,0-1-15,0 0 0,-21 22 16,21-22-16,0 22 0,0-1 0,0 1 16,0-1-16,0 1 0,0-1 15,0 1-15,0-1 0,0 1 0,0-1 16,0 1-16,0-1 0,0-20 0,0 20 16,0 1-16,0-1 0,-22 1 15,22-1-15,0 1 0,0-22 0,0 21 16,0 1-16,0-22 0,-21 22 0,21-22 15,-21 0-15,21 22 16,0-22-16,0 1 0,0-1 0,-21 0 0,21-21 16,0 22-16,-21-22 0,21 21 15,0-21-15,-21 1 0,21-1 16,0 0-16,-22-21 0,22 21 0,-21-21 16,0 0-16,0 0 0,0 0 15,0 0-15,-1-21 0,1 21 16,-21-21-16,21 0 0,-22-22 0,22 22 15,-21-21-15,21-1 0,-22 1 0,22-21 16,0-1-16,0 1 0,0-1 16,21 1-16,0-22 0,0 0 0,0 1 15,0-1-15,0 0 0,21 22 0,0-22 16,21 0-16,-20 22 0,20-1 16,-21-20-16,21 20 0,1 22 0,-1-22 15,0 22-15,1 0 16,-1-1-16,-21 22 0,22 0 0,-1-21 15,0 42-15,-21-21 0,22-1 16,-22 22-16,0 0 0,-21-21 0,21 21 16,-21 21 156</inkml:trace>
  <inkml:trace contextRef="#ctx0" brushRef="#br0" timeOffset="11003.05">14372 847 0,'-21'0'15,"21"21"1,-21-21-16,21 21 0,0 0 16,-21 0-16,21 22 0,0-22 15,0 0-15,0 21 0,0-20 0,0-1 16,0 0-16,21 21 0,0-21 15,0 1-15,0-1 0,22-21 16,-22 0-16,0 21 0,0-21 16,21 0-16,-20 0 0,-1 0 0,21-21 15,-21 21-15,22-21 0,-22-1 16,21 1-16,0-21 0,-20 21 0,20-22 16,0 22-16,-21-21 0,1 0 15,-1 20-15,0-20 0,-21 21 16,21-21-16,-21 20 0,0-20 0,0 21 15,0 0-15,0 0 16,-21-1-16,0 22 16,0 0-16,21 22 15,-22-1-15,1 21 0,21-21 16,-21 22-16,21 20 0,0-21 16,0 22-16,-21-1 0,21 1 0,0-1 15,0-20-15,0 20 0,-21 1 16,21-22-16,0 22 0,0-22 0,0 21 15,0-20-15,0-1 0,0 0 0,0-20 16,0 20-16,0-21 0,0 0 16,0 0-16,0 1 0,0-1 0,0 0 15,-21-21-15,-1 21 16,1-21 0,0 0-16,0 0 0,0 0 15,0-21-15,-1 0 0,1 0 0,0-1 16,0 1-16,0 0 0,-22 0 15,22 0-15,0-22 0,0 22 0,0 0 16,0 0-16,-1 0 0,22 0 0,-21 21 16,21-22-16,0 44 31,0-1-31,0 0 0,0 0 0,21 21 16,1-20-16,-1-1 0,0 21 0,0-21 15,21 0-15,-20 1 16,-1-1-16,0 0 0,0 0 0,21-21 15,-20 0-15,-1 21 0,21-21 0,0 0 16,1 0-16,-1 0 0,0-21 16,1 21-16,-1-21 0,0 0 0,22 0 15,-22-22-15,1 22 0,-22-21 16,21 21-16,-21-22 0,22 22 0,-22-21 16,-21-1-16,21 22 0,-21-21 15,0 21-15,0-22 0,0 22 0,0 0 16,0 0-16,0 42 31,0 0-31,0 0 0,0 1 16,0-1-16,0 21 0,0-21 15,0 22-15,-21-1 0,21-21 0,0 21 16,-21 1-16,21-22 0,-22 21 16,1-21-16,21 1 0,-21-1 0,21 0 15,0 0-15,-21-21 0,21 21 16,-21-21-1,21-21 1,0 0-16,0 0 16,0 0-16,0-22 0,21 22 0,0-21 15,0-1-15,0 1 16,1 21-16,20-21 0,-21-1 0,0 1 16,22 21-16,-1 0 0,-21-1 15,21 1-15,1 0 0,-22 21 0,21 0 16,-21 0-16,22 0 0,-22 21 15,0 0-15,0 22 0,-21-22 16,0 0-16,0 21 0,0 1 16,0-22-16,0 21 0,0 1 0,-21-1 15,21 0-15,-21-21 0,21 22 0,-21-22 16,21 0-16,-21 0 0,21 0 16,0 1-16,0-1 0,21-42 62,0-1-62,0 1 16,-21 0-16,21 0 0,0 0 0,1 0 15</inkml:trace>
  <inkml:trace contextRef="#ctx0" brushRef="#br0" timeOffset="11352.85">16298 1037 0,'0'-42'0,"0"84"0,21-105 16,-21 42-16,0-1 0,0 1 15,22 0-15,-22 42 32,0 0-32,-22 22 0,22-22 15,-21 21-15,0 1 0,21-1 0,-21 21 16,0-20-16,0-1 0,21 22 0,-22-22 15,1 21-15,0-20 0,0 20 16,0-20-16,0 20 0,-1-21 0,1 1 16,21-1-16,0 0 15,-21 1-15,21-22 0,0 0 0,0 0 0,0 0 16,0 1-16,0-1 16,0 0-16,21-21 15,0 0-15,1 0 16,-22-21-16,21 21 0,0-21 15,0-1-15,0 1 0,0 0 0,1 0 16,-1-21-16,-21 20 0</inkml:trace>
  <inkml:trace contextRef="#ctx0" brushRef="#br0" timeOffset="11660.89">16002 1397 0,'0'0'0,"21"0"47,0 0-47,22 0 0,-22 0 0,0 0 16,21 0-16,-21 0 0,22-21 16,-1 21-16,0 0 0,-20 0 0,20-21 15,0 21-15,-21 0 0,1 0 16,-1 0-16,0-21 0,0 21 0,0 0 15,-42 0 48,0 0-63,21 21 16</inkml:trace>
  <inkml:trace contextRef="#ctx0" brushRef="#br0" timeOffset="12089.57">16552 1630 0,'0'0'0,"21"0"16,1 0-16,-1 0 15,0 0-15,0 0 0,-21-21 16,21 0-16,0 21 0,1-22 15,-1 22-15,0-21 0,-21 0 0,21 0 16,0 0-16,-21 0 16,0-1-16,0 1 0,0 0 15,0 0-15,-21 21 16,0 0 0,0 0-16,21 21 15,-21 0-15,-1 0 0,1 1 0,0-1 16,21 21-16,-21-21 0,21 22 0,-21-22 15,21 21-15,0-21 0,0 22 16,0-22-16,0 21 0,0-21 0,0 0 16,0 22-16,0-22 0,0 0 15,21 0-15,0-21 0,0 0 16,-21 21-16,21-21 0,1 0 16,-1 0-16,0 0 0,0 0 0,0 0 15,0 0-15,1 0 0,-1-21 16,0 21-16,0-21 0,0 0 15,0 0-15,1 0 0,-1-1 16</inkml:trace>
  <inkml:trace contextRef="#ctx0" brushRef="#br0" timeOffset="12564.3">17103 1503 0,'0'-21'0,"0"0"16,0-1-1,21 1-15,0 0 0,0 21 16,0 0-16,-21-21 0,21 21 16,1 0-16,-1 0 0,0 0 0,0 0 15,0 0-15,0 0 16,1 21-16,-1 0 0,0 0 0,0 1 16,0-1-16,-21 0 0,0 21 15,0-21-15,21 22 0,-21-22 0,0 21 16,0-21-16,0 22 0,0-22 0,0 0 15,-21 21-15,0-20 0,0-1 16,21 0-16,-21 0 0,0-21 0,-1 21 16,22 0-16,-21-21 0,0 22 15,21-44 17,0 1-32,0 0 15,0 0-15,0 0 0,21-22 16,0 1-16,1 21 0,20-21 15,-21-22-15,0 22 0,22-1 0,-22 1 16,21 0-16,-21 21 0,0-22 16,22 22-16,-22 0 0,0 0 0,0 0 15,0 21-15,1 0 0,-1-22 16,0 22-16</inkml:trace>
  <inkml:trace contextRef="#ctx0" brushRef="#br0" timeOffset="14824.82">18203 1651 0,'0'0'0,"-21"0"15,42 0 17,0 0-17,1 0-15,-1 0 0,21 0 0,-21-21 16,22 21-16,-1-21 0,0 0 16,1-1-16,-1 1 0,0 0 0,1 0 15,-1 0-15,0-22 16,-21 22-16,22-21 0,-22 21 0,0-22 0,0 1 15,0 0-15,-21-1 16,0 1-16,0 0 0,0-1 0,0 22 16,-21-21-16,0 0 0,21-1 15,-21 22-15,0 0 0,0 0 0,-1 0 16,1 21-16,0 0 0,0 0 16,0 0-16,0 0 0,-1 0 0,-20 21 15,21 21-15,0 0 0,0 1 16,-1 20-16,1 1 0,0-1 0,0 1 15,0-1-15,0 1 0,-1-1 16,1 22-16,0 0 0,0-22 16,0 22-16,0-1 0,-1-20 15,1 21-15,21-22 0,-21 22 0,0-1 16,0-20-16,21 21 0,0-1 16,-21 1-16,-1-22 0,22 22 0,-21-21 15,21-1-15,0 1 0,0-1 0,0 1 16,-21-1-16,21 1 0,0-1 15,0 1-15,0-22 0,0 21 0,0-20 16,0-1-16,21 0 0,-21 1 16,21-22-16,1 0 0,-22 0 15,21 0-15,0 1 0,0-22 0,0 0 0,0 0 16,1 0-16,20-22 0,-21 1 0,21 0 16,-20-21-16,20-1 0,0 1 15,1 0-15,-1-1 0,0-20 16,1-1-16,-1 1 0,0-22 15,1 22-15,-22-22 0,0 0 0,0 1 16,-21-1-16,0 0 0,0 22 0,0-22 16,-21 22-16,0-1 0,-22 22 15,22 0-15,-21-22 0,0 43 0,-1-21 16,-20 20-16,20 1 0,1 21 16,0-21-16,-1 21 0,-20 0 0,42 0 15,-22 0-15,1 0 0,21 0 16,0 0-16,42 0 31,0 0-31,0 0 0,22 0 16,-1 0-16,0 0 0,22 0 0,-22-21 15,22 0-15,-1 0 0,1-1 16,-1 1-16,1 0 0,-1-21 0,1 21 16,-1-22-16,1 22 0,-22-21 15,0-1-15,1 22 0,-1 0 0,-21-21 16,-21 21-16,0-1 0,0 1 15,0 0-15,0 0 0,0 0 0,-21 21 16,0 0-16,0 0 0,-1 0 16,1 0-16,-21 0 0,21 0 15,0 0-15,-22 0 0,22 0 0,0 21 16,0 0-16,0 0 0,-1 22 16,1-22-16,0 21 0,21-21 0,0 22 15,0-1-15,0-21 0,0 0 16,0 22-16,0-22 0,0 0 0,0 0 15,21-21-15,0 0 16,1 0-16,-1 0 0,0 0 16,0-21-16,0 21 0,0-21 15,1 0-15,-1-1 0,0 1 0,0 0 16,0-21-16,-21 21 0,0-1 16,21-20-16,1 21 0,-22-21 15,0 20-15,0 1 0,21 21 0,-21-21 16,21 21-16,-21 21 15,21 0-15,0 1 16,-21-1-16,21 0 0,-21 0 16,0 0-16,22 0 0,-22 22 0,21-22 15,0-21-15,-21 21 0,0 0 16,21-21-16,0 21 0,0-21 16,1 0-16,-1 0 15,0 0-15,0 0 0,0-21 16,0 21-16,1-21 0,-1 0 0,0 0 15,0 0-15,0-22 0,0 22 16,1-21-16,-1-1 0,0 22 0,0-21 16,21 0-16,-20 20 0,-1 1 15,0 0-15,0 21 0,0 0 16,0 0-16,1 0 0,-1 0 0,-21 21 16,0 0-16,0 1 15,0-1-15,0 0 16,0 0-16,0 0 15,0-42 17,0 0-17,21 21-15,-21-21 0,0 0 16,0-1 0,0 1-16,0 0 0,0 0 15,-21 0-15,0 0 16,21-1-16,-22 22 15,1 0-15,0 0 16,0 22-16,21-1 0,-21 0 16,0 0-16,-1 0 0,22 0 15,-21 22-15,0-22 0,0 21 0,21-21 16,0 22-16,0-22 0,-21 21 0,21-21 16,0 22-16,0-22 0,0 21 15,0-21-15,0 1 0,21-1 16,0 0-16,0 0 0,0-21 15,1 21-15,-1-21 0,21 0 0,-21 0 16,0 0-16,22 0 0,-1 0 16,-21 0-16,22 0 0,-1-21 0,0 0 15,1 0-15,-1 0 0,0-1 0,1 1 16,-1-21-16,0 21 0,1-22 16,-1 1-16,-21 0 0,21-1 0,-20 1 15,-1 0-15,0-1 0,-21 22 16,0-21-16,0 21 0,0-22 15,0 22-15,0 0 0,-21 21 16,0 0 0,-1 21-16,1 0 0,0 1 15,0-1-15,0 0 0,-22 21 0,22 1 16,21-22-16,-21 21 0,21 0 16,0-20-16,0 20 0,0-21 0,0 21 15,0-20-15,0-1 0,21 21 16,0-21-16,1-21 0,-1 21 0,0 1 15,21-22-15,-21 0 0,1 0 0,20 0 16,0 0-16,-21 0 0,22 0 16,-1 0-16,0-22 0,1 1 15,-22 21-15,21-21 0,-21 0 16,22 0-16,-22 21 0,0-21 0,0-1 16,0 1-16,1 0 0,-1 21 15,-21-21-15,0 0 0,0 0 16,0-1-1</inkml:trace>
  <inkml:trace contextRef="#ctx0" brushRef="#br0" timeOffset="16349.46">4762 2540 0,'0'0'0,"-21"0"0,0-21 0,-42 0 16,63 0-16,-22 21 15,1 0-15,21-22 16,-21 22-16,21-21 16,21 21 15,0 0-31,1 0 16,20 0-16,0 0 0,-21 0 0,22 0 15,-1 0-15,0 0 0,1 0 16,-1 0-16,0 0 0,22 0 0,-22 0 15,1 21-15,20-21 0,-21 0 0,22 0 16,-1 22-16,1-22 0,-1 0 16,1 0-16,-1 0 0,22 0 0,0 0 15,-1 21-15,1-21 16,0 0-16,-1 0 0,22 0 0,-21 21 16,21-21-16,21 0 0,-21 0 15,-1 21-15,22-21 0,-21 0 16,21 0-16,-21 0 0,21 21 0,0-21 0,0 0 15,0 0-15,21 0 0,-21 0 16,0 0-16,21 0 0,-21 0 0,22 0 16,-1 0-16,-21 0 0,21 0 15,0 0-15,0 0 0,0 21 0,1-21 16,-1 0-16,21 0 0,-21 0 0,0 22 16,22-22-16,-22 0 15,21 0-15,-21 21 0,1-21 0,20 0 16,-21 0-16,0 21 0,22-21 15,-22 0-15,21 0 0,-21 0 0,22 21 16,-22-21-16,21 0 0,0 0 0,1 0 16,-1 0-16,-21 0 0,22 0 15,-1 0-15,0 0 0,-21 0 0,22 0 16,-1 0-16,0 0 0,1 0 16,-1 0-16,0 0 0,1 0 0,-1 0 15,0 0-15,1 0 0,-1 0 0,0 0 16,1 0-16,-1 0 0,0 0 15,1 0-15,-22 0 0,21 0 16,1 0-16,-22 0 0,0 0 16,21 0-16,-21 0 0,1 0 0,-1 0 15,21 0-15,-21 0 0,-21 0 0,21 0 16,-21 0-16,22 0 0,-22 0 16,0 0-16,0 0 0,0 0 0,-22 0 15,22 0-15,-21 0 0,-21 0 16,21 0-16,-22 0 0,1 0 0,0 0 15,-1 0-15,-20 0 0,21 0 16,-22 0-16,1 0 0,-1 0 0,-21 0 16,22 0-16,-22 0 0,1 0 15,-22 0-15,0 0 0,0 0 16,0-21-16,0 21 0,-42 0 47,0 0-47,-21 0 0,21 0 15,-22 0-15,1 0 0,-22 0 0,22 0 16,-21 0-16</inkml:trace>
  <inkml:trace contextRef="#ctx0" brushRef="#br0" timeOffset="48361.26">1926 3810 0,'0'-21'16,"0"0"-1,0 0 1,0-1-16,0 1 16,0 0-1,0 0 1,0 0-16,0 0 16,0-1-1,0 44 48,0-1-63,0 0 0,0 0 15,0 0-15,0 0 0,0 22 16,0-22-16,0 21 0,0 1 16,0-22-16,0 21 0,0 22 0,0-22 15,0 0-15,0 1 0,0 20 16,0-21-16,0 1 0,0-1 0,0 0 15,0 1-15,0-1 0,0-21 16,0 22-16,0-22 0,0 0 0,0 0 16,0 0-16,0 0 0,0 1 15,0-1 1,0-42 31,0-1-47,0 1 15,21 0 1,-21 0-16,21 21 0,-21-21 0,0 0 16</inkml:trace>
  <inkml:trace contextRef="#ctx0" brushRef="#br0" timeOffset="49204.57">2603 4255 0,'0'21'31,"-21"-21"-16,21 21-15,21-21 47,1 0-31,-1 0-16,-21-21 16,21 0-16,0 21 0,-21-22 15,0 1-15,0 0 16,0 0-1,-21 21-15,0 0 16,0 0-16,-1 0 16,1 21-16,21 0 15,-21 0-15,0 1 0,21-1 16,0 0-16,0 0 16,0 0-16,0 0 15,21-21-15,0 0 16,0 0-1,1 0-15,-1 0 0,0 0 16,0-21 0,-21 0-1,0 0-15,0 0 16,0 0 0,-21 21-1,0 0 1,0 0-16,21 21 15,-22-21-15,22 21 0,-21-21 16,21 21-16,0 0 16,21-21-1,1 0 1,-1 0-16,0 0 31,-21-21-31,0 0 0,0 0 16,0 0-1,-21 21 32,0 0-31,21 21 0</inkml:trace>
  <inkml:trace contextRef="#ctx0" brushRef="#br0" timeOffset="50432.88">4022 3683 0,'0'0'0,"0"-21"0,0 0 15,0 0-15,0-1 0,0 1 16,0 0-16,0 0 16,0 0-16,0 0 0,0-1 15,21 22 1,0 0-16,0 22 0,0-1 15,-21 0-15,21 0 0,1 21 16,20 1-16,-21-1 0,0 0 16,0 22-16,22-22 0,-22 22 0,0-1 15,0 1-15,0-1 0,-21 1 16,0-1-16,22-20 0,-22 20 0,0-21 16,0 22-16,0-43 0,0 21 15,0 1-15,0-22 0,0 0 16,0 0-16,0 0 0,0-42 31,0 0-31,0 0 16,0-21-16,21-1 0,-21 1 0,21-22 15,0 1-15,0-1 16,-21 1-16,21-1 0,1 1 0,-1-1 16,0-20-16,0 20 0,21 1 15,-20 20-15,-1-20 0,0 21 0,0-1 16,0 1-16,0 21 0,-21-22 15,22 22-15,-22 0 0,21 21 16,-21 21 0,0 0-16,0 1 15,0-1-15,0 0 16,0 0-16,0 0 16,0 0-16,0 1 0,21-1 15,0 0-15</inkml:trace>
  <inkml:trace contextRef="#ctx0" brushRef="#br0" timeOffset="52212.92">5186 4445 0,'21'0'16,"0"-21"-16,-21 0 16,21 0-16,-21-1 0,0 1 15,21 0-15,1 0 0,-22-21 0,21 20 16,-21-20-16,0 21 0,0-21 16,0-1-16,0 22 0,0-21 0,0 21 15,0-22-15,-21 22 0,-1 0 16,1 0-16,0 21 0,0-21 15,0 21-15,0 0 0,-22 0 16,22 21-16,0 0 0,0 0 0,-22 21 16,22-20-16,0 20 0,0 0 15,0 1-15,0-1 0,21 0 16,0 1-16,-22-1 0,22 0 0,0 1 16,0-22-16,0 21 0,0-21 15,0 0-15,22 1 0,-22-1 0,21-21 16,0 21-16,0-21 0,0 0 15,0 0-15,1 0 0,-1 0 16,0 0-16,0-21 0,0 0 0,22-1 16,-22 1-16,0 0 0,0 0 15,0 0-15,0-22 0,1 22 0,-1 0 16,0-21-16,-21 21 0,0-22 16,21 1-16,-21 21 0,0-22 15,0 22-15,0 0 0,0 0 16,0 0-16,0 0 0,0-1 15,0 44 17,-21-1-32,21 0 0,0 0 15,0 21-15,0-20 0,0 20 0,0-21 16,0 21-16,0-20 0,0 20 16,0-21-16,0 0 0,0 22 0,0-22 15,0 0-15,0 0 0,0 0 16,0 0-16,0 1 0,0-1 0,21-21 15,-21 21-15,21-21 0,0 0 16,1 0-16,-1 0 16,0 0-16,0 0 0,0 0 0,0 0 15,22-21-15,-22 0 0,0-1 16,21 1-16,-20 0 0,20 0 0,-21 0 16,0-22-16,0 22 0,22-21 0,-22 0 15,-21 20-15,21-20 0,-21 0 16,0 21-16,0-22 0,0 22 0,0 0 15,0 0-15,0 0 0,-21 21 16,0 0-16,0 0 0,-1 0 16,1 0-16,0 21 0,0 0 15,0 0-15,21 0 0,0 0 16,-21 1-16,21-1 0,0 0 0,0 0 16,0 0-16,21 0 15,0-21-15,-21 22 0,21-22 0,0 21 16,0-21-16,1 21 0,-1-21 15,0 21-15,-21 0 0,21 0 16,0 1-16,-21-1 0,0 0 16,0 0-16,0 0 0,0 0 15,0 1-15,0-1 0,21 0 16,1-21 0,-1 21-16,0-21 0,0 0 15,0 0-15,22 0 0,-22 0 16,0 0-16,21 0 0,1 0 15,-22-21-15,21 21 0,0-21 0,-20 0 16,20 21-16,0-22 0,-21 1 0,22 0 16,-1 0-16,-21 0 0,22 0 15,-22-1-15,0-20 0,0 21 0,-21 0 16,0-22-16,0 22 0,0-42 16,0 42-16,0-1 0,0 1 15,0 0-15,0 0 0,-21 21 16,0 0-16,0 0 0,-1 0 0,1 0 15,0 0-15,0 0 0,0 21 16,0 0-16,-1 0 0,1 1 16,0-1-16,0 21 0,21 0 0,-21-20 15,0 20-15,-1 0 0,22 1 16,-21-22-16,21 21 0,-21-21 0,21 22 16,0-22-16,0 0 0,0 0 0,0 0 15,0 0-15,0 1 16,21-22-16,0 0 15,1 0-15,-1 0 0,0 0 0,0-22 16,0 1-16,0 0 0,1 21 16,-1-21-16,0-21 0,0 20 0,21 1 15,-20-21-15,-1 21 16,0-22-16,-21 22 0,21-21 0,0 0 16,0 20-16,-21 1 0,0 0 0,22 0 15,-22 0 1,0 42-1,0 0-15,0 0 16,0 0-16,-22 1 0,22-1 0,0 0 16,-21 21-16,21-21 0,-21 1 0,21 20 15,-21-21-15,21 0 0,0 0 16,0 1-16,0-1 0,0 0 0,0 0 16,21-21-1,0 0 1,0 0-16,1 0 0,20 0 0,-21 0 15,0 0-15,22 0 0,-22-21 16,21 0-16,-21 0 0,0-1 0,1 1 16,20 0-16,-21 0 0,0 0 0,-21-22 15,21 22-15,1-21 0,-22 21 16,21-22-16,-21 22 0,0 0 0,0 0 16,0 0-16,0 0 0,0 42 31,0 0-31,0 0 0,0 0 0,0 0 15,0 1-15,0-1 16,0 21-16,0-21 0,0 0 0,0 22 16,0-22-16,-21 0 0,21 0 0,0 0 15,0 1-15,0-1 16,0 0-16,21-21 16,0 0-16,0 0 15,0 0 1,-21-21-16,21 0 15,1-1-15,-22 1 0</inkml:trace>
  <inkml:trace contextRef="#ctx0" brushRef="#br0" timeOffset="52552.48">7239 3874 0,'0'0'0,"-21"0"0,0 0 15,-1 0-15,1 0 0,21 21 16,-21 0-16,42-21 47,0 0-47,1-21 0,-1 0 0,0-1 16,0 22-16,-21-21 15,21 0-15,-21 0 16,0 0-1,-21 21 1,0 0-16,0 0 0,0 21 0,-1-21 16,1 21-16,0 0 0,0 0 15,0 1-15,0-1 16,21 0-16,0 0 16</inkml:trace>
  <inkml:trace contextRef="#ctx0" brushRef="#br0" timeOffset="53285.59">7726 3641 0,'-21'-43'16,"-1"22"-16,22 0 15,0 42 17,0 0-17,0 22-15,0-22 0,0 0 0,0 21 16,-21 1-16,21-22 0,0 21 15,0 1-15,0-1 0,-21-21 0,21 21 16,-21 1-16,21-1 0,-21-21 0,21 22 16,0-1-16,-21-21 0,21 0 15,-22 0-15,22 1 0,-21-1 0,21 0 16,0 0 0,0-42 15,0 0-31,0 0 15,0-1-15,0 1 0,0 0 16,21-21-16,1 21 0,-22-1 16,21-20-16,21 21 0,-21 0 0,0 0 15,1-22-15,20 22 0,-21 21 0,0-21 16,22 0-16,-1 0 0,-21 21 16,21 0-16,-20 0 0,20 0 0,-21 0 15,21 0-15,-20 0 0,-1 21 16,0-21-16,0 21 0,-21 0 15,0 0-15,0 0 0,0 1 0,0 20 16,0-21-16,0 0 0,0 0 16,0 22-16,-21-22 0,0 0 15,0 0-15,-1 0 0,-20 22 0,21-22 0,-21 0 16,20 0-16,-20 0 0,0 1 16,-1-22-16,1 21 0,21 0 0,-21-21 15,-1 21-15,22-21 0,-21 0 16,21 0-16,-1 0 0,1 0 0,0 21 15,0-21-15,21-21 47,0 0-47,0 0 16,21 21-16,-21-21 0,21-1 0,0 1 16,1 0-16,-1 0 0</inkml:trace>
  <inkml:trace contextRef="#ctx0" brushRef="#br0" timeOffset="53712.85">8488 3535 0,'-21'-21'0,"21"0"16,-22 21 0,22-22-16,0 44 47,0-1-47,0 0 0,0 21 0,0-21 15,0 22-15,0-1 0,0 0 16,0 1-16,0-1 0,-21 22 15,21-22-15,-21 0 0,21 1 0,-21-1 16,0 0-16,21 1 0,-21-22 16,21 21-16,-22 0 0,1-20 0,21-1 15,0 21-15,-21-21 0,21 0 16,-21 1-16,21-1 0,-21-21 16,42-21 15,0 21-31,0-22 0,-21 1 15,21 0-15,1 0 0</inkml:trace>
  <inkml:trace contextRef="#ctx0" brushRef="#br0" timeOffset="54561.37">8615 4149 0,'0'21'16,"21"-21"0,0 0-16,0 0 0,0 0 15,1 0-15,20 0 0,-21-21 16,0 21-16,0-21 0,1 21 16,-1-22-16,0 1 0,0 21 15,0-21-15,0 0 0,-21 0 0,22 0 16,-22-1-16,21 1 0,-21 0 15,0 0-15,0 0 0,0 0 16,-21 21 0,-1 0-16,1 0 0,0 0 15,0 0-15,0 21 0,0-21 16,-1 21-16,1 0 0,0 0 16,0 0-16,21 1 0,-21-1 0,0 21 15,21-21-15,-22 0 0,22 22 16,-21-22-16,0 0 0,21 21 15,0-20-15,0-1 0,0 0 0,0 0 16,0 0-16,0 0 0,0 1 16,0-1-16,21-21 15,0 21-15,1-21 0,-1 0 0,0 0 16,21 0-16,1 0 0,-1 0 16,-21 0-16,21-21 0,1 0 0,-1 21 15,-21-22-15,22 1 0,-1 0 16,-21 0-16,21-21 0,-20 20 15,20-20-15,-21 21 0,0-21 0,22-1 16,-22 22-16,0-21 0,-21 21 0,21-1 16,-21 1-16,21 0 0,-21 0 15,-21 21 1,0 0 0,0 0-16,0 21 0,-1 0 15,1 0-15,0 1 0,21-1 0,0 0 16,0 0-16,-21 0 0,21 0 15,0 1-15,0 20 0,0-21 16,0 0-16,0 0 0,21 1 16,0-1-16,0 0 0,1 0 15,-1 0-15,0-21 0,-21 21 16,21 1-16,-21-1 16,0 0-16,0 0 15,0 0-15,-21-21 16,0 0-16,0 21 0,-1 1 15,1-22-15,0 0 0,-21 21 0,21-21 16,-1 0-16,1 21 0,0-21 0,0 0 16,0 21-16,0-21 0,-1 0 15,22-21 32</inkml:trace>
  <inkml:trace contextRef="#ctx0" brushRef="#br0" timeOffset="55781.86">1799 6033 0,'0'0'0,"-21"0"16,0-22-1,21 1-15,0 0 0,-21 21 16,21-21-16,-22 21 0,22-21 16,0 0-16,0-1 0,0 1 0,0 0 15,0 0-15,0 0 16,22 0-16,-1 21 15,0-22-15,0 22 0,0 0 16,0 0-16,1 0 0,-1 22 16,0-1-16,0 21 0,0-21 0,0 22 15,1-1-15,-1 0 0,0 1 16,-21-1-16,0 21 0,0-20 0,0-1 16,0 22-16,-21-22 15,0 0-15,-1 22 0,-20-22 0,21 0 16,-21 1-16,20-1 0,-20 0 15,0-20-15,-1-1 0,22 21 0,-21-21 16,0-21-16,20 21 0,1-21 16,-21 0-16,21 0 0,0 0 15,-22 0-15,22 0 0,0-21 0,21 0 16,-21 0-16,0 0 0,21-22 16,-22 22-16,22-21 0,0 0 0,0 20 15,0-20-15,0 21 0,0-21 16,0 20-16,22 1 0,-1 0 15,0 21-15,0 0 0,0 0 16,0 0-16,1 0 0,-1 0 16,0 0-16,0 21 0,0 0 0,22 22 15,-22-22-15,0 21 0,0-21 16,0 22-16,0-1 0,-21-21 0,22 22 16,-22-1-16,21-21 0,-21 0 15,0 22-15,0-22 0,0 0 0,21 0 16,-21 0-16,21-21 15,-21 21-15,21-21 16,0 0-16,1 0 16,-1 0-16,0 0 0,0-21 15,0 21-15,0-21 16,-21 0-16,22 21 0,-1-21 16,-21 0-16</inkml:trace>
  <inkml:trace contextRef="#ctx0" brushRef="#br0" timeOffset="56092.68">2244 6604 0,'0'0'0,"21"0"15,0 0 1,0 0 0,-21-21-16,21 21 0,0-21 15,-21 0-15,0-1 16,0 1-16,0 0 15,0 0 1,-21 21-16,0 0 0,0 0 16,0 0-16,0 21 15,21 0-15,-22 0 0,1 1 16,21-1-16,0 0 16,0 0-16,0 0 15,21-21 16,1 0-31,-1-21 16,0 21-16</inkml:trace>
  <inkml:trace contextRef="#ctx0" brushRef="#br0" timeOffset="57260.73">3831 6329 0,'0'0'15,"-21"0"-15,21-21 0,0 0 0,0-1 16,-21 22-16,0 0 15,-1 22 1,22-1 0,0 0-16,0 0 0,0 21 15,0 1-15,0-1 0,0 0 0,0 1 16,0-1-16,22 0 0,-22 1 0,0-22 16,0 21-16,0 1 0,21-22 15,-21 21-15,0-21 0,0 0 0,0 1 16,0-1-16,0 0 15,0-42 17,0 0-17,0-1-15,0-20 16,0 21-16,0-21 0,0 20 16,0-20-16,0 0 0,0-1 0,0 1 15,0 0-15,21-1 0,0 22 16,0-21-16,0 21 0,1 0 0,-1-1 15,0 22-15,0-21 0,0 21 16,0 0-16,22 0 0,-22 0 0,0 21 16,0 1-16,0-1 0,1 0 15,-1 21-15,0-21 0,0 22 0,0-22 16,-21 21-16,0-21 0,0 22 16,0-22-16,0 21 0,0-21 15,0 22-15,0-22 0,0 0 0,0 0 0,0 0 16,0 1-16,0-1 15,-21-21-15,0 0 16,21-21 0,0-1-1,0 1-15,0-21 0,0 21 16,0 0-16,0-22 0,21 22 16,0-21-16,0-1 0,1 22 0,-1-21 15,21 0-15,-21-1 0,22 22 16,-1 0-16,-21 0 0,21 0 15,1-1-15,-1 22 0,0 0 16,1 0-16,-22 0 0,21 22 0,-21-1 0,22 0 16,-22 0-16,-21 0 0,21 22 15,-21-22-15,0 21 0,0-21 16,0 22-16,0-22 0,0 21 0,0 0 16,0-20-16,-21-1 0,21 21 15,0-21-15,-21 0 0,21 1 0,-21-1 16,-1 0-16,22 0 15,0-42 17,0 0-17,0 0-15,0-1 0,22 1 16</inkml:trace>
  <inkml:trace contextRef="#ctx0" brushRef="#br0" timeOffset="57676.42">4995 6689 0,'0'0'0,"21"0"15,1 0-15,-1 0 16,0 0 0,0 0-16,0-21 0,0-1 15,1 1-15,-1 21 0,0-21 0,0 0 16,0 0-16,0 0 0,1-1 15,-1 1-15,0 0 0,0 0 0,-21 0 16,0 0-16,0-1 0,0 1 0,0 0 16,0 0-16,0 0 15,-21 21-15,0 0 0,0 0 0,-1 0 16,1 0-16,0 21 0,0 0 16,0 0-16,0 0 0,-1 22 0,1 41 15,0-41-15,21-1 16,-21 22-16,21-22 0,0 0 0,0-21 15,0 64-15,0-64 16,0 0-16,0 1 0,0-1 16,0 0-16,21-21 0,0 0 0,-21 21 15,21-21-15,1 0 0,-1 0 0,21 0 16,-21 0-16,22-21 0,-22 0 16,21 0-16,0-1 0,1 1 0,-1 0 15,0 0-15,1 0 0</inkml:trace>
  <inkml:trace contextRef="#ctx0" brushRef="#br0" timeOffset="58017.93">6096 6011 0,'0'0'16,"0"-21"-16,0-21 0,0 21 0,0 0 15,-21-1-15,0 22 16,-1 0-16,22 22 0,-21-1 15,21 0-15,0 0 0,0 0 0,-21 0 16,21 22-16,0-1 0,0 0 16,-21 1-16,21 20 0,0-20 0,0 20 15,0-21-15,0 22 0,-21-1 16,21-20-16,0-1 0,-21 22 0,21-22 16,0-21-16,0 21 0,0 1 15,0-22-15,0 0 0,-22 0 16,22 0-16,0 1 0,0-1 0,0 0 15,0-42 17,22 0-32,-22-1 0,21 1 15,0 0-15,0-21 0,0-1 0,0 1 16,1 0-16</inkml:trace>
  <inkml:trace contextRef="#ctx0" brushRef="#br0" timeOffset="58561.6">6477 5906 0,'0'-22'16,"-21"22"-1,21 22 1,0-1-16,0 0 0,-21 0 16,21 21-16,0 1 0,0-1 0,0 0 15,0 22-15,0-22 0,0 22 0,0-1 16,0 1-16,-22-22 0,22 22 15,-21-22-15,21 0 0,0 1 16,0-1-16,-21 0 0,21-21 0,0 22 16,-21-22-16,21 0 0,0 0 15,-21 0-15,21-42 47,0 0-47,0-21 16,0 21-16,0-1 0,0-20 15,0 21-15,21-21 0,-21-1 0,42 1 16,-21 0-16,1-1 0,20 1 0,-21 21 16,21 0-16,1-1 0,-22 1 15,21 0-15,22 21 0,-43 0 16,0 21-16,0 0 0,0 1 0,1-1 16,-1 0-16,-21 0 15,21 21-15,-21-20 0,0 20 0,0-21 16,0 21-16,0-20 0,-21 20 0,0-21 15,21 21-15,0-20 0,-22-1 16,1 0-16,21 0 0,0 0 16,-21-21-16,21 21 15,0-42 17,0 0-32,0 0 15,-21 0-15,21 0 16</inkml:trace>
  <inkml:trace contextRef="#ctx0" brushRef="#br0" timeOffset="58816.96">5884 6350 0,'0'0'0,"0"-21"16,21 21-16,22-21 15,-22 21-15,0 0 0,21-21 16,-20 21-16,20-22 0,-21 22 16,21 0-16,-20 0 0,20-21 0,-21 21 15,21 0-15,-20 0 0,-1 0 0,0 0 16,0 0-16,0 0 16,0 0-1</inkml:trace>
  <inkml:trace contextRef="#ctx0" brushRef="#br0" timeOffset="59520.71">7345 6350 0,'0'0'0,"21"-21"0,-21 0 15,0 0-15,-21 21 16,0 0-1,-1 21-15,1 0 0,21 0 16,-21 0-16,0 0 0,0 22 0,0-1 16,-1-21-16,1 22 0,0-1 15,0 0-15,0 1 0,21-1 16,-21-21-16,21 21 0,0-20 0,0-1 16,0 0-16,21 0 0,0 0 15,0-21-15,0 0 0,0 0 0,1 0 16,-1 0-16,21 0 0,-21 0 0,22-21 15,-22 0-15,21 0 0,-21 0 16,22-1-16,-22 1 0,0 0 0,21 0 16,-21-21-16,1 20 0,-1-20 15,0 0-15,0 21 0,-21-22 0,0 22 16,0-21-16,0 21 0,0-22 16,-21 22-16,0 0 0,0 0 15,-22 0-15,22-1 0,0 22 0,0 0 0,-22 0 16,22 0-16,0 0 15,-21 0-15,21 22 0,-1-22 0,1 21 16,0 0-16,0 0 0,21 0 0,0 0 16,-21 1-16,21 20 0,0-21 15,0 0-15,0 0 0,0 1 0,21-1 16,0 0-16,0-21 0</inkml:trace>
  <inkml:trace contextRef="#ctx0" brushRef="#br0" timeOffset="60609.09">8234 6414 0,'0'0'0,"0"-22"0,0 1 0,0 0 0,-21-21 16,-1 21-1,1-1-15,0 22 0,0 0 0,0 0 16,0 0-16,-1 0 0,-20 0 0,21 0 15,0 0-15,0 0 0,-1 22 16,1-1-16,0 0 0,0 21 0,0-21 16,0 22-16,-1-22 15,22 21-15,0 1 0,-21-1 0,21 0 16,0-21-16,0 22 0,0-22 0,0 21 16,0-21-16,0 1 0,21-1 15,1 0-15,-1-21 16,0 0-16,21 0 0,-21 0 0,1 0 15,-1 0-15,0-21 0,21 0 16,-21-1-16,1 1 0,20 0 0,-21 0 16,0 0-16,22-22 0,-22 22 0,0-21 15,0 0-15,21-22 0,-20 22 16,-1-1-16,0-20 0,-21-1 0,21 22 16,0-21-16,-21 20 0,21-20 15,-21-1-15,0 22 0,0 0 16,0-22-16,0 22 0,0-1 0,0 1 15,0 21-15,0 0 0,0 0 16,0-1-16,0 1 0,22 42 31,-22 22-31,0-22 16,0 21-16,0 1 0,0-1 16,0 0-16,0 1 0,0-1 0,0 0 15,0 22-15,0-22 0,0 0 0,0 1 16,-22 20-16,22-20 0,-21-1 15,21 0-15,0 1 0,0-1 16,0 0-16,0 1 0,0-1 0,0-21 16,0 21-16,0-20 0,0-1 15,0 0-15,0 21 0,0-21 0,0 1 16,21-1-16,-21 0 16,22-21-16,-1 0 0,0 21 0,0-21 15,0 0-15,0 0 0,1 0 0,20 0 16,-21-21-16,0 0 0,22 21 15,-22-21-15,21-1 0,0 1 16,-20-21-16,20 21 0,-21-22 0,21 22 0,-20-21 16,20 0-16,-21-1 0,21 1 15,-20 0-15,-1-1 0,21 22 16,-21-21-16,0 21 0,1-1 0,-1-20 16,-21 21-16,0 0 15,-21 21 1,-1 0-16,1 21 0,0-21 15,0 21-15,0 0 0,-22 0 16,22 1-16,0 20 0,0-21 0,0 0 16,21 22-16,0-22 0,-21 0 0,21 0 15,0 0-15,0 0 0,0 1 16,0-1-16,0 0 0,21-21 0,0 21 16,0 0-16,0-21 0,0 21 0,1-21 15,-1 22-15,21-22 16,-21 21-16,0-21 0,1 0 0,-1 21 15,0-21-15,0 21 16,-21 0 0,-21-21-1,0 21-15,0-21 0,-1 0 0,1 0 16,0 0-16,0 22 0,0-22 16,0 0-16,-1 0 0,-20 0 0,21 0 15,0 0-15,0 0 0,-1 0 0,1 0 16,0 0-1,0 0-15,21-22 0,0 1 32</inkml:trace>
  <inkml:trace contextRef="#ctx0" brushRef="#br1" timeOffset="68982.39">11155 4212 0,'-21'0'15,"21"-21"-15,-22 21 0,1 0 16,0 0-16,0-21 15,0 21-15,0 0 16,-1 0-16,1 0 0,0 0 0,0 0 16,0 0-16,0 0 0,-22 0 15,22 0-15,0 0 0,0 0 0,0 0 16,-1 0-16,1 0 16,42 0 30,1 0-30,20 0-16,-21 21 0,21-21 0,-20 0 16,20 0-16,21 0 15,-20 0-15,-1 0 0,22 0 0,-22 0 16,0 0-16,22 0 0,-22 0 0,0 0 16,22 0-16,-22 0 0,1 0 15,-1 0-15,0 0 0,1 0 0,-1 0 16,0 0-16,1 0 0,-1 0 15,0 0-15,-21 0 0,22 0 0,-22 0 16,21 0-16,-21 0 0,1 0 16,-1 0-16,0 0 0,0 0 15,0 0 1,-21-21-16,0 0 47,-21 21-47,0 0 15,21-21-15,-21-1 16,0 22-16,21-21 0,-22 21 16</inkml:trace>
  <inkml:trace contextRef="#ctx0" brushRef="#br1" timeOffset="69522.6">11769 3810 0,'0'21'47,"0"0"-47,0 1 15,0-1-15,0 0 0,21-21 16,0 21-16,0 0 0,0 0 15,0-21-15,1 22 0,-1-1 0,21-21 16,-21 21-16,0-21 16,22 21-16,-22-21 0,0 0 0,0 21 15,0-21-15,1 21 0,-1-21 16,0 0-16,0 0 0,0 0 16,-21 22-1,0-1 1,0 0-16,-21 0 15,0 0-15,0-21 0,0 21 16,-1 1-16,1-1 0,0 0 0,-21 21 16,21-21-16,-22 1 0,22-1 15,-21 0-15,21 21 0,-22-21 0,1 1 16,21-1-16,0 0 0,-22 0 16,22 0-16,0 0 0,0 1 15,0-1-15,-1-21 0,22 21 0,-21-21 16,21 21-16,-21-21 15,21-21 48</inkml:trace>
  <inkml:trace contextRef="#ctx0" brushRef="#br1" timeOffset="70268.64">13864 3895 0,'0'0'0,"0"-64"15,0 43 1,0 0-16,0 0 15,0 0 1,-21 21 0,0 0-16,21 21 15,0 0-15,-21 0 0,-1 21 16,22-20-16,-21 20 0,21 21 0,0-20 16,0 20-16,-21 22 0,21-22 15,-21 1-15,21-1 0,0 22 0,0-21 16,0 20-16,-21 1 15,21 0-15,-21-1 0,21 1 0,0 0 16,-22-1-16,22 22 0,0-21 16,0-22-16,-21 22 0,21 0 0,-21-22 15,0 22-15,21-22 0,0-20 0,0 20 16,-21-21-16,21 22 0,-21-22 16,21-21-16,0 22 0,0-22 0,-22 0 15,22 21-15,0-20 0,0-1 16,0 0-16,0-42 47,0 0-32,0-1-15,0 1 0,0 0 0,0-21 16,0 21-16,0-22 0</inkml:trace>
  <inkml:trace contextRef="#ctx0" brushRef="#br1" timeOffset="70759.92">13377 3979 0,'0'0'0,"0"-42"16,21 21-16,-21 0 15,22 21-15,-1-21 0,0-1 0,0 1 16,-21 0-16,42 21 0,-20-21 16,-1 0-16,0 0 0,21 21 0,-21-22 15,22 22-15,-1 0 0,0 0 16,1 0-16,-1 22 0,0-1 0,1 0 15,-1 0-15,0 21 16,-20 1-16,20-1 0,-21 0 0,0 1 16,-21-1-16,0 22 0,0-22 15,0 0-15,-21 1 0,0-1 0,-21 0 16,20 1-16,1-1 0,-21-21 0,21 0 16,0 0-16,-22 1 0,22-1 15,0-21-15,0 21 0,0-21 0,-1 0 16,1 0-16,0 21 15,21-42 17,0 0-32,21 0 15,0 21-15,1-22 0</inkml:trace>
  <inkml:trace contextRef="#ctx0" brushRef="#br1" timeOffset="71330.17">14457 3937 0,'0'0'0,"0"-21"0,0-21 15,0 63 32,0 0-47,0 0 16,0 21-16,0-20 0,0 20 15,0 0-15,0-21 0,0 22 0,0-1 16,0 0-16,0 1 0,0-22 16,0 21-16,0-21 0,0 22 0,0-22 15,0 0-15,0 0 0,0 0 16,21-21-16,0 0 16,0 0-16,0 0 0,1 0 15,-1-21-15,-21 0 0,21 21 16,0-21-16,0 0 0,0-22 15,-21 22-15,22 0 0,-1-21 16,0 21-16,-21-22 0,0 1 0,21 21 16,0-22-16,-21 1 0,0 21 15,0-21-15,21 20 0,-21 1 0,22 0 16,-22 0-16,0 0 16,0 42-1,0 0-15,0 0 16,0 22-16,0-22 0,0 21 15,0 0-15,0 1 0,0-1 0,-22 0 16,22-20-16,0 20 16,-21 0-16,21 1 0,0-22 0,0 21 0,0-21 15,0 0-15,0 1 0,0-1 16,0 0-16,0 0 16,21-21-1,1 0-15,-1 0 16,0-21-16,-21 0 0,21 0 0,0-1 15,0 1-15</inkml:trace>
  <inkml:trace contextRef="#ctx0" brushRef="#br1" timeOffset="71969.24">15430 3556 0,'0'0'0,"-21"0"16,0 21-16,0 0 16,21 1-16,0 20 15,0-21-15,-21 21 0,21-20 0,-21 20 16,21 0-16,0 1 0,0 20 16,0-21-16,-22 1 0,22 20 0,0-20 15,-21-1-15,21 0 0,0 1 0,0-1 16,0 0-16,0-21 0,0 22 15,0-22-15,0 0 0,0 0 16,0 0-16,-21-21 31,21-21-15,0 0 0,0 0-16,0 0 0,0 0 15,0-1-15,0 1 0,0 0 16,0 0-16,0-21 0,0 20 0,21 1 15,0 0-15,1 0 0,-1 0 16,0 0-16,0-1 0,0 1 16,0 0-16,22 0 0,-22 21 0,21 0 15,-21 0-15,22 0 0,-1 0 16,-21 0-16,0 0 0,22 21 0,-22 0 16,0 0-16,0 1 0,-21-1 15,0 21-15,0-21 0,0 22 0,0-22 16,0 0-16,0 21 0,-21-21 0,0 1 15,0 20-15,-22-21 0,22 0 16,0 0-16,-21 1 0,21-1 0,-22-21 16,22 21-16,-21-21 0,21 0 15,-22 0-15,22 0 0,0 21 0,0-21 16,0 0-16,-1 0 0,1 0 0,21-21 47,0 0-32,21 0-15,1-1 0,-1 1 16,0 0-16</inkml:trace>
  <inkml:trace contextRef="#ctx0" brushRef="#br1" timeOffset="73080.96">16192 3577 0,'0'0'0,"0"-21"31,-21 42-15,21 0-16,-21 1 16,21-1-16,0 0 0,0 21 15,0-21-15,-21 22 0,21-1 0,-21 0 16,21 1-16,-21-1 0,21 0 15,-22 1-15,22 20 0,0-20 0,0-1 16,0-21-16,0 21 0,0 1 16,0-22-16,0 0 0,0 0 15,0 0-15,0 1 0,0-1 0,22 0 16,-1-21-16,0 21 16,0-21-16,0 0 0,0 0 0,1 0 15,-1 0-15,0-21 0,0 21 16,0-21-16,0 0 0,1-1 0,-1 1 15,0 0-15,0 0 0,0 0 0,0 0 16,1-22-16,-22 22 0,0-21 16,21 21-16,-21-22 0,21 22 0,-21 0 15,0 0-15,0 0 16,0 42 15,21-21-31,-21 21 0,0 0 0,0 0 16,0 0-16,0 1 0,21-1 15,-21 0-15,0 21 0,0-21 16,21 1-16,-21-1 0,0 0 0,0 0 16,22 0-16,-1 0 0,0 1 15,0-22-15,-21 21 16,21-21-16,0 0 0,1 0 16,-1-21-1,0 21-15,-21-22 0,21 1 0,0 0 16,0 0-16,-21 0 0,22 0 15,-1-22-15,0 22 0,0-21 16,0-1-16,0 22 0,1-21 0,-22 21 16,21-22-16,0 22 0,0 0 15,0 0-15,0 21 0,1-21 0,-1 21 16,0 0-16,0 0 16,0 0-16,-21 21 15,0 0-15,0 0 16,0 0-16,0 1 15,0-1-15,0-42 63,0-1-47,0 1-16,0 0 0,0 0 15,0 0-15,-21 21 16,21-21-16,-21 21 0,0 0 15,0 0 1,-1 0-16,1 0 0,0 21 16,21 0-16,-21 0 0,0 0 0,0 0 15,-1 1-15,1 20 0,21-21 16,-21 21-16,0 1 0,21-22 0,0 21 16,-21-21-16,21 22 15,0-22-15,0 21 0,0-21 0,0 1 16,0-1-16,0 0 0,0 0 0,21 0 15,0-21-15,0 0 16,0 0-16,1 0 0,20 0 0,-21 0 16,0 0-16,22-21 0,-22 0 15,21 21-15,-21-21 0,0 21 0,22-21 16,-22-1-16,0 1 0,0 21 16,0-21-16,-21 0 0,22 0 0,-22 0 15,21-1-15,-21 1 0,0 0 16,0 0-16,0 0 0,0 0 15,0-1-15</inkml:trace>
  <inkml:trace contextRef="#ctx0" brushRef="#br1" timeOffset="73322.82">16679 3704 0,'0'0'0,"-42"0"16,21 0-16,0 0 15,21 21 32</inkml:trace>
  <inkml:trace contextRef="#ctx0" brushRef="#br1" timeOffset="74485.99">18542 4212 0,'0'21'16,"21"-42"15,0 0-16,-21 0-15,21 0 0,1 0 16,-1-1-16,0-20 0,0 21 16,0-21-16,22-1 0,-22 1 15,0 21-15,0-22 0,0 1 0,22 0 16,-22-1-16,-21 1 0,21 21 0,-21-21 16,21 20-16,-21 1 0,0 0 15,-21 21 1,0 0-16,0 21 15,-1 0-15,22 1 0,-21-1 0,0 21 16,21-21-16,-21 22 0,21-22 16,0 21-16,0 0 0,0-20 0,0 20 15,0 0-15,0 1 0,21-1 16,0 0-16,-21 1 0,21-22 16,1 21-16,-22-21 0,21 0 15,-21 1-15,0-1 0,0 0 0,0 0 16,-21-21-1,-1 0 1,1 0-16,0 0 0,0-21 16,0 0-16,0 0 15,-1-1-15,1 1 0,0 0 0,0 0 16,21 0-16,-21 21 16,21 21-1,0 0 1,0 0-16,0 0 0,21 1 15,-21-1-15,21 0 0,0 0 0,-21 0 16,21 0-16,1 1 0,-1-22 16,-21 21-16,21-21 0,0 0 0,0 0 15,0 0-15,22 0 0,-22 0 16,0 0-16,0 0 0,0-21 0,22-1 16,-22 22-16,21-21 0,-21-21 15,22 21-15,-22-22 0,21 22 0,-21-21 16,22 0-16,-22-1 0,0 1 15,0 0-15,0-1 0,1-20 0,-1 20 16,0 1-16,0 0 0,0-1 16,-21 1-16,0 0 0,21-1 0,1 1 15,-22 0-15,0 21 0,0-22 16,0 22-16,21 21 0,-21-21 16,0 42-1,0 21 1,0-20-16,0 20 0,-21 0 0,21 1 15,-22-1-15,22 0 0,0 1 16,-21-1-16,21 21 0,-21-20 0,21-1 16,-21 22-16,21-22 0,0 0 15,0 1-15,0-1 0,0-21 0,0 21 16,0-20-16,0-1 0,0 0 16,0 0-16,0 0 0,0 0 15,21-21-15,0 0 0,0 0 16,1 0-1,-1 0-15,0-21 0,0 0 0,0 21 16,-21-21-16,21-21 0,1 20 16,-22 1-16</inkml:trace>
  <inkml:trace contextRef="#ctx0" brushRef="#br1" timeOffset="74748.71">19240 3852 0,'0'0'0,"-21"22"0,42-22 47,1-22-47,20 22 0,-21 0 0,0-21 16,22 21-16,-22 0 0,21-21 15,0 21-15,-20 0 0,20-21 0,-21 21 16,0 0-16,0 0 0,1 0 15,-1 0-15,0 0 0</inkml:trace>
  <inkml:trace contextRef="#ctx0" brushRef="#br1" timeOffset="76476.91">20341 4233 0,'0'0'0,"21"-21"0,-21 0 15,21 0-15,-21 0 0,22 0 16,-22-1-16,0 1 0,0-21 15,0 21-15,0-22 0,0 22 0,0 0 16,-22-21-16,1 21 0,21-1 16,-21 1-16,0 0 0,21 0 0,-21 0 15,0 21-15,-1 0 0,1 0 16,0 0-16,0 0 0,0 21 16,0 0-16,-1 0 0,1 0 0,0 1 15,21 20-15,-21-21 0,21 21 16,-21 1-16,0-1 0,21 0 0,0 1 15,0-1-15,0 0 16,0-20-16,0-1 0,0 21 0,0-21 16,0 0-16,0 1 0,21-22 15,0 0 1,0 0-16,0 0 0,0-22 0,1 1 16,-1 21-16,0-21 0,0 0 15,0 0-15,0-22 0,1 22 0,-1-21 16,0 21-16,-21-22 0,21 1 15,0 21-15,-21-21 0,0-1 16,21 22-16,-21 0 0,22 0 0,-22 0 0,0-1 16,0 1-16,0 42 47,0 1-47,0-1 0,0 0 15,0 21-15,0-21 0,0 22 0,0-22 16,21 21-16,-21 1 0,21-22 15,0 21-15,-21-21 0,21 22 0,0-22 16,-21 0-16,22 0 0,-1 0 16,0-21-16,-21 21 0,21-21 0,0 0 15,0 0-15,1 0 0,-1 0 16,0 0-16,0-21 0,0 21 0,0-21 16,1 0-16,-1 0 0,21 0 0,-21-22 15,0 22-15,1-21 16,-1-1-16,0 1 0,0 0 0,0-1 15,0 1-15,-21-21 0,22 20 16,-22 1-16,21-22 0,-21 22 16,0 0-16,0-22 0,0 22 0,0 0 0,21-1 15,-21 1-15,0 0 16,0 20-16,0 1 0,0 0 0,0 42 31,0 0-31,0 1 16,-21-1-16,21 21 0,0 0 15,0 1-15,-21-1 0,21 0 0,-22 1 16,22 20-16,0-20 16,0-1-16,0 21 0,0-20 0,0-1 15,0 0-15,0 1 0,0-1 16,0 0-16,0 1 0,0-1 0,0-21 16,0 0-16,0 1 0,0-1 0,0 0 15,22 0-15,-1 0 0,0 0 16,0-21-16,0 0 0,0 0 15,1 0-15,-1 0 0,0 0 16,0 0-16,0-21 0,0 21 0,1-21 16,-1 0-16,0 0 0,0 0 0,0-22 15,0 22-15,1-21 0,-1 21 16,-21-22-16,21 1 0,-21 21 16,21 0-16,-21-1 0,0 1 15,0 0-15,0 42 31,0 0-31,0 1 16,0-1-16,0 0 0,0 0 0,0 0 16,0 22-16,0-22 0,0 0 15,0 0-15,0 21 0,0-20 0,0-1 16,0 0-16,0 0 16,21-21-16,0 21 0,1-21 15,-1 0-15,0 0 16,0 0-16,0 0 0,0 0 15,1-21-15,-1 0 0,0 21 0,0-21 16,0 0-16,0-1 0,1-20 0,-1 21 16,0-21-16,0-1 0,0 1 15,-21 21-15,21-22 0,22-20 16,-22 21-16,0 20 0,-21 1 16,21 0-16,0 21 0,-21-21 0,22 21 15,-1 0 1,-21 21-1,0 0-15,0 0 16,0 1 0,21-22 15,0 0-15,-21-22-16,0 1 15,0 0-15,0 0 16,0 0-1,-21 21 1,0 0 0,21 21-16,-21-21 15,-1 21-15,1 0 0,21 0 0,-21 1 16,21-1-16,-21 21 16,0-21-16,21 0 0,0 22 0,-21-22 15,21 21-15,0-21 0,-22 1 0,22 20 16,0-21-16,0 0 0,0 0 15,0 1-15,0-1 0,22 0 0,-1-21 16,0 0-16,-21 21 0,21-21 16,0 0-16,0 0 0,1 0 0,-1 0 15,0 0-15,0-21 0,0 0 0,0 21 16,1-21-16,-1-1 16,0 22-16,0-21 0,0 0 0,0 0 15,1 0-15,-1-22 0,0 22 16,-21 0-16,21 0 0,-21 0 0,21 0 15,-21-1-15,0 1 0,0 0 0,0 0 16,0 0-16</inkml:trace>
  <inkml:trace contextRef="#ctx0" brushRef="#br1" timeOffset="76709.77">22183 3429 0,'0'0'0,"-22"-21"16,1 21-1,0 0-15,0 0 63,21 21-48,-21-21-15</inkml:trace>
  <inkml:trace contextRef="#ctx0" brushRef="#br1" timeOffset="77024.59">20913 3725 0,'0'0'0,"21"0"16,0 0-1,0 0-15,0 0 0,0 0 0,22-21 16,-22 21-16,0-21 0,21 21 16,-20-21-16,20 21 0,0 0 15,-21-21-15,22 21 0,-22 0 0,0 0 16,21-21-16,-20 21 0,-1 0 15,0 0-15,0 0 0,0 0 0,0 0 16,1 0 0,-22 21-1</inkml:trace>
  <inkml:trace contextRef="#ctx0" brushRef="#br1" timeOffset="81128.72">23304 4043 0,'0'0'0,"-21"21"0,0 0 0,0 0 15,0-21-15,0 22 16,21-1-16,-22 0 0,44-21 31,-1 0-31,0-21 16,0 0-16,21-1 15,1 1-15,-1-21 0,22 21 0,-22-22 16,21 1-16,1 21 0,-1-21 16,-20-1-16,20 1 0,1 0 0,-22-22 15,0 22-15,1-1 0,-22 1 16,0-21-16,0 20 0,0 1 0,-21-22 15,0-20-15,0 41 16,0 22-16,0-21 0,0 21 0,0 0 16,0-1-16,-21 1 0,0 21 15,0 0-15,0 0 16,0 0-16,-1 0 0,1 21 16,0 1-16,0 20 0,-21 21 15,20 1-15,-20-1 0,21 22 0,0 0 16,-22-1-16,22 1 0,0 21 15,0 0-15,21 0 0,0 21 0,0-22 16,0 1-16,0 0 0,0 21 16,0-21-16,0 0 0,0 0 0,0-1 15,-21 1-15,21 0 0,0 0 16,-21-21-16,21-1 0,0 22 0,0-21 16,0-1-16,0-20 0,0 21 0,0-22 15,21 1-15,0-1 0,0 43 16,0-64-16,0-21 15,1 22-15,20-22 0,-21 0 0,0-21 0,0 0 16,22 0-16,-22 0 0,85-63 16,-64 20-1,-21 1-15,22 0 0,-22-22 0,21 22 16,-21-22-16,0-20 0,1 20 16,-1 1-16,0-22 0,-21 0 0,0 22 15,0-22-15,0 0 0,-21 1 16,0 20-16,-1-20 0,-20-1 15,21 0-15,-21 22 0,-43-85 0,43 105 16,-1-20-16,1 20 0,-22 22 16,22-21-16,0 21 0,-1 21 15,22 0-15,-21 0 0,0 0 16,20 0-16,1 0 0,0 0 0,0 0 16,42 0-1,0 0-15,22 0 16,-22 0-16,21-21 0,0-1 0,1 22 15,-1-21-15,22 0 0,-22 0 16,0-21-16,22 20 0,-22 1 0,0 0 16,1-21-16,-1 21 0,0-22 15,-20 22-15,20-21 0,-21 21 0,0-22 16,0 22-16,1-21 0,-22 21 16,0-1-16,0-20 15,0 21 1,0 42-1,0 0 1,-22 0-16,22 1 0,-21 20 16,21-21-16,0 0 0,0 0 15,0 22-15,0-22 0,0 0 0,0 0 16,0 0-16,0 1 0,21-22 16,1 21-16,-1-21 0,0 0 15,21 0-15,-21 0 0,1 0 0,-1 0 16,21 0-16,-21-21 0,22 21 15,-22-22-15,0 1 0,21 21 16,-21-21-16,1 0 0,-1 0 16,0 0-16,0-1 0,0-20 0,0 21 15,-21 0-15,0 0 0,22-1 16,-22 1-16,0 0 0,0 42 31,0 0-15,0 22-16,-22-22 0,1 0 0,0 21 15,0-20-15,21-1 0,-21 21 16,0-21-16,21 22 0,0-22 0,-22 0 16,22 0-16,-21 0 0,21 0 15,-21-21-15,21-21 32,0 0-17,21 0-15,0 0 0,-21 0 16,22-1-16,-1-20 0,0 21 15,0 0-15,0-22 0,0 22 0,1 0 16,-1-21-16,0 21 0,0-1 16,21 22-16,-20-21 0,-1 21 0,0 0 15,0 0-15,0 0 0,0 0 16,1 21-16,-22 1 0,0-1 16,21 0-16,-21 0 0,21 0 0,-21 22 15,0-22-15,0 0 0,0 21 16,21-21-16,-21 1 0,21-1 0,-21 0 15,21 0-15,-21 0 0,0 0 16,22-21-16,-1 0 0,0 0 16,0 0-1,0 0-15,0-21 0,-21 0 16,22 0-16,-1 0 0,0 0 16,-21-1-16,21 1 0,0-21 0,0 21 15,1-22-15,-1 1 0,0 21 0,21-21 16,-21 20-16,1 1 0,20 0 15,-21 0-15,21 0 0,-20 21 16,-1 0-16,0 0 0,0 0 16,0 0-16,0 0 0,-21 21 15,22 0-15,-22 0 0,0 0 0,0 1 16,0-1-16,0 0 16,0 0-16,0 0 0,0 0 15,0 1 1,21-22 15,-21-22-31,0 1 0,0 0 16,0 0-16,0 0 15,0 0-15,0-1 16,0 1-16,-21 0 0,-1 0 16,1 21-16,21-21 15,-21 21-15,0 0 0,0 0 0,0 0 16,-1 21-16,1 0 0,0 0 15,0 0-15,0 1 0,0-1 16,21 21-16,-22-21 0,1 22 16,0-22-16,0 21 0,0 0 0,21-20 15,0 20-15,0-21 0,0 0 0,0 0 16,0 1-16,0-1 0,0 0 16,0 0-16,21-21 15,0 0-15,0 0 16,0 0-16,1-21 15,-1 21-15,0-21 0,0 0 0,0-1 16,0 1-16,1 0 16,-1 0-16,0 0 0,0 0 0,-21-22 15,21 22-15,0-21 0,-21 21 0,22-22 16,-22 22-16,0 0 0,0 0 0,21 0 16,-21-1-16,0 44 31,0-1-31,0 0 0,0 0 15,0 0-15,0 0 16,-21 1-16,21 20 0,0-21 0,0 0 16,0 0-16,0 22 0,0-22 15,0 0-15,0 0 0,0 0 0,0 1 16,0-1-16,21-21 0,0 0 16,-21 21-16,21-21 0,0 0 15,0 0-15,1 0 0,-1 0 0,0 0 16,0-21-16,0 0 0,0 21 15,1-22-15,-1 1 0,0 0 0,0 0 16,0 0-16,0-22 0,-21 22 16,22-21-16,-22 0 0,21-1 15,0 1-15,-21 0 0,0-22 0,21 22 16,0-1-16,-21 1 0,0 0 16,21-22-16,-21 43 0,22-21 0,-22-1 15,0 22-15,21 0 0,-21 0 16,0 0-16,0 0 0,0-1 15,0 44 17,0-1-32,0 0 15,0 21-15,-21-21 0,21 1 0,-22 20 16,22-21-16,0 21 0,0-20 16,-21 20-16,21 0 0,-21-21 0,21 22 15,-21-1-15,21 0 0,0-20 16,0 20-16,0 0 0,0 1 15,-21-22-15,21 21 0,0-21 0,0 0 16,0 22-16,0-22 0,0 0 16,0 0-16,0 0 0,21 1 0,0-22 15,-21 21-15,21 0 0,0-21 0,1 0 16,-1 0-16,0 0 16,0 0-16,0 0 0,0 0 0,1 0 15,20 0-15,-21-21 0,0 0 16,0-1-16,1 22 0,-1-21 15,0 0-15,0 0 0,0 0 0,0 0 16,-21-1-16,0 1 0,22-21 16,-22 21-16,0 0 0,0-1 0,0 1 15,0 0-15,0 0 0</inkml:trace>
  <inkml:trace contextRef="#ctx0" brushRef="#br1" timeOffset="82106.62">24511 3556 0,'0'21'16,"0"-42"62,0 0-62,-21 21-16,0 0 15,-1 0 1,22 21-1,0 0 1,22-21 31,-1 0-47,0 0 16,0 0 30,-21 21 17,21-21-16,-21-21-32,21 21 1,-21-21-16,0 0 16,-21 21 15,0 0 0,21 21-31,0 0 16,0 0 15,0 1-31</inkml:trace>
  <inkml:trace contextRef="#ctx0" brushRef="#br1" timeOffset="124529.21">11007 6562 0,'0'-21'110,"-22"21"-95,1 0 1,0 0-16,0 0 0,0 0 16,0 0-16,-1 0 15,1 0-15,0 0 0,0 0 16,0 0 0</inkml:trace>
  <inkml:trace contextRef="#ctx0" brushRef="#br1" timeOffset="126269.31">10626 6625 0,'-43'0'16,"22"0"-16,0 0 15,0 0-15,0 0 16,-1 0-16,1 0 16,0 0-1,0 0-15,0 0 16,42 0 62,0 0-62,0 0-16,0 0 15,1 0-15,-1-21 0,0 21 16,21 0-16,-21 0 16,1 0-16,20 0 0,-21 0 0,21 0 15,1-21-15,-1 21 16,0 0-16,1 0 0,-1 0 0,22 0 15,-22 0-15,0 0 0,22 0 0,-22 0 16,0 0-16,22 0 0,-22 0 16,1 0-16,-1-21 0,0 21 0,1 0 15,-1 0-15,0 0 0,1 0 16,-1 0-16,0 0 0,1 0 0,-1 0 16,0-21-16,-21 21 0,22 0 15,-1 0-15,-21 0 0,0 0 0,22 0 16,-22 0-16,0-22 0,0 22 15,0 0-15,1 0 0,-1 0 16,0 0-16,-21-21 16,0 0-1,0 0 1,-21 0 0,0 21-16,-1 0 0,1-21 0,0 21 15,0-22-15,0 22 0,-22-21 0,22 21 16,0-21-16,0 21 0,0-21 15,0 21-15,-22 0 0,22-21 0,0 0 16,0 21-16,0 0 0,-1-22 16,1 22-16,0 0 15,0-21 1,0 21 0,42 0 77,0 0-93,0 0 0,0 0 16,1 0-16,-1 21 0,0-21 16,0 0-16,0 0 0,0 22 15,1-22-15,-1 0 0,21 0 16,-21 21-16,0-21 0,1 0 0,20 21 15,-21-21-15,0 21 0,0-21 0,1 0 16,-1 21-16,0-21 16,0 21-16,0 1 15,0-1 1,-21 0 0,0 0-1,0 0-15,-21-21 0,0 21 16,0 1-16,0-1 15,0 0-15,-22 0 0,22 0 16,0 0-16,0 1 0,0-1 0,-22 0 16,22 0-16,0 0 0,0-21 15,0 21-15,-1 1 0,1-1 0,0 0 16,0 0-16,0-21 0,0 21 16,-1 0-16,1-21 0,0 22 0,21-1 15,-21-21-15,0 21 0,0 0 31,42-42 48,0 0-64,0 0-15,0 21 0,0-22 16,22 1-16,-22 0 0,0 0 15,21 0-15,1 0 0,-22-22 0,21 22 16,1 0-16,-22 0 0,21-22 16,-21 22-16,22 0 0,-22 0 0,0 0 15,0 0-15,0-1 0,0 22 16,1-21-16,-1 0 0,-21 0 16,21 21-16,-21-21 31,0 42 0,-21 0-31,21 0 0,-21 0 16,-1 1-16,1-1 0,0 0 0,-21 0 15,21 0-15,-22 22 0,1-22 16,21 0-16,-22 21 0,1-21 16,21 1-16,-21-1 0,20 0 0,1 0 15,0 0-15,0 0 0,-21 1 16,20-1-16,22 0 31,-21-21-31,42 0 63,-21-21-63,22 21 0,-1 0 31,-42 0 16</inkml:trace>
  <inkml:trace contextRef="#ctx0" brushRef="#br1" timeOffset="128944.45">10223 6858 0,'0'-21'16,"0"0"-16,22 21 15,-22-21-15,21 21 0,-21-22 0,0 1 16,21 0 0,0 0-16,-21 0 15,0 0-15,21-1 16,-21 1 15,21 42 16,-21 1-47,22-22 0,-22 21 16,21 0-16,-21 0 0,21 0 15,0 22-15,-21-22 0,21 0 0,0 21 16,-21 1-16,22-1 15,-1-21-15,21 43 0,-21-22 0,0 0 16,1 22-16,20-22 0,-21 22 0,21-22 16,-20 0-16,20 22 0,-21-22 15,21 0-15,-20 1 0,20-1 0,-21 22 16,0-22-16,22 0 0,-22 1 16,0-1-16,0 21 0,0-20 0,0 20 15,22 1-15,-22-1 0,0-20 0,0 20 16,0 1-16,1-22 0,-1 21 15,-21 1-15,21-22 0,0 22 0,0-22 16,0 0-16,-21 1 0,22-1 0,-1 0 16,0 1-16,-21-1 15,21-21-15,-21 22 0,0-22 0,21 21 16,0-21-16,-21 0 0,22 43 16,-22-43-16,21 0 0,-21 0 15,21 1-15,-21-1 0,21-21 0,-21 21 16,0 0-16,0 0 0,21-21 15,-21 21-15,21-21 16,-21-21 47,-21 21-48,21-21-15,-21 21 0,21-21 16,-21 21-16,21-21 0</inkml:trace>
  <inkml:trace contextRef="#ctx0" brushRef="#br1" timeOffset="129470.15">11049 9102 0,'-21'0'15,"21"-21"-15,-21 21 16,42 0 15,0 0-15,0 21-16,0-21 0,0 21 0,1 0 15,-1-21-15,0 21 0,0 0 16,0 1-16,0-1 0,1 0 16,-1 0-16,0 0 0,0 0 0,0 1 15,0-1-15,1 21 0,-1-21 0,0 0 16,0 1-16,0-1 15,-21 0-15,21-21 0,-21 21 0,22-21 16,-22 21-16,21-21 0,0 0 16,-21-21 62,0 0-78,0 0 15,0 0-15,0-1 16</inkml:trace>
  <inkml:trace contextRef="#ctx0" brushRef="#br1" timeOffset="129969.57">11917 8742 0,'0'-21'15,"0"42"16,0 0-15,-21 0-16,21 0 16,0 1-16,0-1 0,-22 21 0,22-21 15,-21 22-15,21-22 0,0 21 0,0-21 16,-21 22-16,0-22 16,21 21-16,0 0 0,0-20 0,-21 20 15,21-21-15,-21 0 0,21 22 0,0-22 16,-22 0-16,22 0 0,0 0 15,0 0-15,0 1 0,0-1 0,0 0 16,0 0-16,0 0 16,0-42 77,0 0-77</inkml:trace>
  <inkml:trace contextRef="#ctx0" brushRef="#br1" timeOffset="131570.82">13716 6858 0,'0'-21'32,"0"0"-32,0 0 15,0-22-15,21 22 0,0-21 16,-21-1-16,21 1 0,22 0 0,-22-22 15,0 1-15,21 20 0,-20-20 0,20-1 16,-21 22-16,21-21 0,-20 20 16,20 1-16,0 0 0,-21-1 0,1 1 15,-1 21-15,0-22 16,0 22-16,-21 0 0,21 21 0,-21-21 16,-21 21-1,0 0-15,0 21 0,0 0 16,-22-21-16,22 21 0,0 1 15,-21-1-15,20 0 0,1 0 0,0 0 16,21 0-16,0 1 0,0-1 16,0 0-16,0 0 0,0 0 15,0 0-15,21 1 0,0-1 0,1-21 16,-1 21-16,21 0 0,-21 0 16,0 0-16,22 1 0,-22-1 0,0 21 15,0-21-15,0 22 16,1-22-16,-1 21 0,-21-21 0,21 0 15,-21 22-15,0-22 0,0 21 0,0-21 16,0 1-16,-21-1 0,0 0 16,-1 0-16,1-21 0,0 21 0,0-21 15,-21 0-15,20 0 16,1 0-16,0 0 0,0 0 0,0-21 0,0 0 16,-22 0-16,22 0 0,0-1 15,0-20-15,0 21 0,-1-21 16,1 20-16,21-20 0,-21 21 15,21-21-15,-21 20 0,21 1 0,0 42 32,21 1-17,0-1-15,0 0 0,1 0 0,-22 0 16,21 22-16,0-22 0,-21 21 16,21 0-16,0-20 0,0 20 0,-21-21 15,22 0-15,-1 22 0,0-22 16,0-21-16,0 21 0,0 0 0,1-21 15,-1 0-15,0 0 0,21 0 0,-21 0 16,1 0-16,20-21 0,-21 0 16,0 0-16,22-1 0,-22 1 0,21-21 15,-21 21-15,22-22 0,-22 1 16,0 0-16,0-1 0,21 1 16,-20 0-16,-1-1 0,0-20 0,0 21 15,-21-1-15,21 22 0,0-21 16,-21-1-16,0 1 0,22 21 0,-22 0 15,21 0-15,-21-1 0,0 1 16,0 0-16,0 42 31,0 0-31,0 22 16,0-22-16,-21 0 0,-1 21 16,22 1-16,0-1 0,0 0 0,-21 1 15,21-1-15,-21 22 0,21-22 16,-21 0-16,21 22 0,0-22 15,0 0-15,-21-20 0,21 20 0,0-21 16,0 0-16,0 0 0,0 1 16,0-1-16,0 0 0,21-42 47,-21 0-47,0-1 15,0 1-15,0 0 0,0 0 16,0 0-16,0 0 0</inkml:trace>
  <inkml:trace contextRef="#ctx0" brushRef="#br1" timeOffset="131856.66">14584 6456 0,'0'-21'16,"0"0"-16,0-1 15,21 22-15,0-21 0,0 21 16,-21-21-16,21 21 0,1-21 0,-1 21 16,0-21-16,21 21 15,-21 0-15,1-21 0,-1 21 0,0 0 16,21 0-16,-21-22 0,1 22 0,-1 0 16,0 0-1,-21 22 16,0-1-15,0 0 0</inkml:trace>
  <inkml:trace contextRef="#ctx0" brushRef="#br1" timeOffset="133701.48">15494 6773 0,'0'0'0,"21"0"0,-21-21 0,21 0 16,-21 0-16,0 0 0,21 0 15,-21-22-15,0 22 0,0 0 16,0-21-16,0 20 0,0-20 0,0 0 15,0 21-15,0-22 0,-21 22 16,0 0-16,0 0 0,21 0 16,-21-1-16,0 22 0,-1 0 0,1 0 15,0 0-15,0 0 0,0 0 16,0 0-16,-1 22 0,1-1 0,0 0 16,0 0-16,0 21 0,0 1 15,-1-1-15,1 0 0,0 1 0,0-1 16,21 0-16,0 1 0,0-1 0,0 0 15,0 1-15,0-22 0,0 0 16,0 21-16,0-20 0,0-1 16,21 0-16,0-21 0,0 0 15,1 0-15,-1 0 0,0 0 16,0 0-16,0 0 0,0 0 0,1-21 16,-1 0-16,0-1 0,0 1 15,0 21-15,0-42 0,1 21 0,-1 0 16,-21-22-16,21 22 0,-21-21 0,21-1 15,-21 1-15,0 21 0,0-21 16,21-1-16,-21 1 0,21 21 0,-21 0 16,0-1-16,0 1 0,0 0 15,0 42 17,0 0-32,0 22 0,0-22 15,0 0-15,0 21 0,0 1 0,0-1 16,0-21-16,0 22 15,0-1-15,0-21 0,0 21 0,0-20 16,0-1-16,0 0 0,0 0 0,0 0 16,0 0-16,0 1 0,22-22 15,-22 21-15,21-21 0,0 0 16,0 0-16,0 0 16,0-21-16,1-1 0,-1 1 15,0 0-15,0 0 0,0-21 0,0 20 16,1-20-16,-22 0 15,21-1-15,0 1 0,0 0 0,-21-22 16,0 22-16,21 0 0,0-22 0,-21 22 16,22-1-16,-22 1 0,0 0 15,0-1-15,21 22 0,-21-21 0,21 21 16,-21-22-16,0 22 0,0 0 16,0 0-16,0 0 0,0 0 15,0 42 16,0 0-31,-21 0 16,21 21-16,-21-20 0,21 20 0,-22-21 16,22 21-16,0 1 15,0-1-15,0 0 0,0 22 0,-21-22 16,21 1-16,0-1 0,0 0 0,0 1 16,0-1-16,0 0 0,-21 1 15,21-22-15,0 21 0,0-21 0,0 0 16,0 1-16,0-1 0,0 0 15,0 0-15,0 0 0,21-21 0,0 21 16,1-21-16,-1 0 0,0 0 16,0 0-16,0 0 0,22 0 15,-22 0-15,0 0 0,0-21 0,0 21 16,0-21-16,1 0 0,-1 0 16,0 0-16,0-1 0,-21 1 0,21 0 15,-21-21-15,21 21 0,-21-22 0,22 22 16,-22-21-16,0-1 15,0 22-15,0 0 0,0 0 0,0 0 16,0 0-16,0 42 31,0 0-31,0 0 0,0 0 16,0 0-16,0 1 0,0 20 16,21-21-16,-21 21 0,0-20 0,21-1 15,-21 0-15,0 0 0,0 21 16,21-20-16,-21-1 15,21 0-15,0-21 0,-21 21 0,22-21 16,-1 0-16,0 0 16,0 0-16,0 0 0,0 0 15,1-21-15,-1 0 0,0 21 16,-21-21-16,21-1 0,0-20 16,0 21-16,1-21 0,-1-1 0,0 1 15,0 0-15,0-1 0,0 1 16,-21 21-16,22-22 0,-1 22 0,0-21 15,0 21-15,0 21 0,0-21 0,1 21 16,-1 0 0,0 0-1,0 21-15,-21 0 16,0 0-16,0 0 16,0 0-1,0-42 32,0 0-47,0 0 16,0 0-16,0 0 15,0-1-15,-21 22 16,0 0-16,0 0 31,-1 0-31,1 0 0,0 22 16,21-1-1,-21 0-15,0 0 0,21 0 0,-21 0 16,21 1-16,-22 20 0,22-21 0,0 21 16,0-20-16,-21-1 0,21 21 15,0-21-15,0 22 0,0-22 0,0 0 16,0 21-16,0-21 0,0 1 16,0-1-16,0 0 0,21-21 15,-21 21-15,22-21 0,-1 0 0,0 0 16,0 0-16,0 0 15,0 0-15,1 0 0,-1 0 16,0 0-16,21-21 0,-21 21 16,1-21-16,-1 21 0,0-21 15,0-1-15,0 22 0,0-21 0,1 0 16,-1 0-16,0 0 0,-21 0 16,0-1-16,21 22 0,-21-21 15,0-21-15,0 21 0,0 0 16,0-1-16,0 1 0</inkml:trace>
  <inkml:trace contextRef="#ctx0" brushRef="#br1" timeOffset="134219.93">16785 5736 0,'0'0'0,"-21"0"16,0 21 15,21 1-31,0-1 16,0 0-16,0 0 15,21-21 17,0-21-17,-21 0 1,0 0-16,0-1 15,0 1-15,-21 21 16,0 0 0,0 0-1,-1 0-15,1 0 0,21 21 16,-21-21-16,21 22 16,0-1-1,0 0 1,0 0-1</inkml:trace>
  <inkml:trace contextRef="#ctx0" brushRef="#br1" timeOffset="134664.67">15727 6244 0,'21'0'31,"0"0"-31,0 0 16,0 0-16,1 0 0,-1 0 0,0 0 15,0 0-15,0-21 0,0 21 0,1 0 16,20 0-16,-21 0 0,0-21 16,0 21-16,1 0 0,-1 0 0,0 0 15,0 0 1</inkml:trace>
  <inkml:trace contextRef="#ctx0" brushRef="#br1" timeOffset="137301.01">13017 8975 0,'0'0'0,"0"-21"0,-21 21 16,21-22-16,0 1 15,0 0-15,-21 21 0,21-21 0,-21 21 16,21-21-16,-21 21 15,21-21-15,-21 21 16,21 21 0,0 0-16,-22 0 15,22 21-15,0 1 0,0-1 0,0 0 16,-21 1-16,21-1 0,0 22 16,0-22-16,0 21 0,-21-20 0,0 20 15,0 1-15,0-22 0,-1 22 0,1-1 16,0-21-16,0 1 0,21-1 15,-21 0-15,21 1 0,-21-22 0,21 0 16,0 21-16,0-20 0,-22-1 16,22 0-1,0-42 1,0 0 0,0-1-16,0 1 15,0 0-15,0 0 0</inkml:trace>
  <inkml:trace contextRef="#ctx0" brushRef="#br1" timeOffset="137876.69">12552 9292 0,'0'0'0,"-21"-21"0,21 0 0,0 0 16,0 0-16,0-1 0,0 1 15,0 0-15,0 0 0,0 0 16,0 0-16,0-1 0,0 1 0,0 0 16,21 0-16,0 0 0,0-22 15,0 22-15,22 21 0,-22-21 0,21 21 16,0 0-16,1 0 0,-1 21 16,0 0-16,22 1 0,-22 20 0,1 0 15,-1 1-15,0 20 0,1-21 0,-1 22 16,-21-22-16,0 22 15,0-22-15,1 22 0,-22-22 0,0 0 0,0 22 16,0-22-16,0 0 0,0-20 16,0 20-16,0 0 0,0-21 15,0 1-15,0-1 0,0 0 0,0 0 16,21-42 15,-21 0-31,21-22 0,-21 22 16,0-21-16,0 0 0,21-1 15,0 1-15,-21-22 0,21 22 0,1-21 16,-22 20-16,21-20 0,0-1 0,-21 1 16,21 20-16,0-20 0,0 21 15,-21-22-15,22 22 0,-1-1 16,-21 1-16,0 21 0,21 0 0,-21-22 16,21 22-16,-21 0 15,0 0-15,21 21 0,-21 21 31,0 0-15,0 0-16,0 1 0,0 20 16,0-21-16,0 21 0,0-20 0,0 20 15,21 0-15</inkml:trace>
  <inkml:trace contextRef="#ctx0" brushRef="#br1" timeOffset="138757.18">13949 9335 0,'-21'0'31,"-1"0"-31,22 21 0,-21 0 16,0 0-16,21 0 0,-21 0 15,21 1-15,0-1 16,-21 21-16,21-21 0,0 0 0,0 1 16,-21 20-16,21-21 0,0 0 0,0 0 15,0 1-15,0-1 0,0 0 16,21 0-16,0 0 0,0-21 16,0 21-1,0-21-15,1 0 16,-1-21-16,-21 0 0,21 21 15,-21-21-15,0 0 0,0 0 16,0-22-16,0 22 0,0 0 16,0 0-16,0-22 0,0 22 0,0 0 15,0-21-15,0 21 16,0-1-16,0 1 0,0 0 0,0 0 16,0 0-16,21 0 0,0-1 0,0 1 15,1 0-15,-1 21 0,21-21 16,-21 0-16,22 21 0,-22 0 0,21 0 15,0 0-15,-20 0 0,20 0 16,-21 0-16,21 0 0,-20 21 0,-1 0 16,0 0-16,0 0 0,0 1 0,-21-1 15,0 0-15,0 0 16,0 21-16,0-20 0,0-1 0,0 21 0,0-21 16,0 0-16,-21 1 0,21-1 0,-21 0 15,21 0-15,0 0 16,-21 0-16,0 1 0,-1-22 47,22-22-47,0 1 0,0 0 0,0 0 15,0 0-15,0-22 0,0 22 16,22 0-16,-22-21 0,21 21 0,0-1 16,0-20-16,0 21 0,0 0 0,1 0 15,-1-1-15,21-20 0,-21 42 16,0-21-16,1 0 0,20 21 0,-21 0 15,0 0-15,0 0 0,22 0 16,-22 0-16,0 21 0,-21 0 16,21 0-16,0 0 0,-21 1 0,0-1 15,0 0-15,0 21 0,0-21 0,0 1 16,0 20-16,0-21 0,0 21 16,-21-20-16,21-1 0,-21 0 0,21 21 15,0-21-15,-21 1 0,21-1 0,-21 0 16,21 0-16,0 0 15,-21-21 1,21-21 15,0 0-31</inkml:trace>
  <inkml:trace contextRef="#ctx0" brushRef="#br1" timeOffset="139936.43">15663 9716 0,'-21'0'16,"21"-22"15,0 1-31,0 0 0,0 0 0,21 0 16,0-22-16,1 22 0,-1-21 0,0 0 16,0 20-16,0-20 0,22 0 15,-22-22-15,0 22 0,21 0 0,-21-1 16,1 1-16,-1 0 15,0-1-15,-21 22 0,0 0 0,0 0 0,0 0 16,0-1-16,-21 22 16,0 0-16,-1 22 15,1-1-15,0 0 0,0 0 16,21 0-16,0 22 0,-21-22 16,21 21-16,0-21 0,0 22 0,0-22 15,0 21-15,0-21 0,21 22 16,0-22-16,0 21 0,0-21 0,1 22 15,-1-22-15,0 0 0,0 0 0,0 0 16,-21 0-16,21 1 0,-21-1 16,22 0-16,-22 0 15,-22-21 1,1 0 0,0 0-16,0-21 0,0 0 15,0 0-15,-22 21 0,22-22 16,0 1-16,0 0 0,0 0 0,-1 0 15,22 0-15,-21 21 0,0-22 16,21 44 0,0-1-1,21 0-15,-21 0 16,21 0-16,1 0 0,-1 1 0,0-1 16,0-21-16,0 21 0,0 0 15,1 0-15,20-21 0,-21 0 16,0 21-16,0-21 0,1 0 0,-1 0 15,0 0-15,0 0 0,21-21 0,-20 0 16,-1 21-16,0-21 0,0 0 16,21 0-16,-20-1 0,-1 1 15,21-21-15,-21 21 0,0-22 0,22 1 16,-22 0-16,0-1 0,0 1 0,0 0 16,1-22-16,-22 22 0,21-22 15,-21 22-15,21 0 0,-21-1 0,0 1 16,0 0-16,0 21 0,0-22 15,0 22-15,0 0 0,0 42 32,0 0-32,0 22 0,0-22 15,0 21-15,0 0 0,0 1 16,0 20-16,0-20 0,0-1 16,0 0-16,0 22 0,0-22 0,0 0 15,0 1-15,0-22 0,0 21 0,0-21 16,0 22-16,0-22 0,0 0 15,0 0-15,21 0 0,0 1 16,-21-1 0,21-21-16,1 0 0,-1 0 15,0 0-15,0-21 16,-21-1-16,0 1 16,21 0-16,-21 0 0,0 0 15,0 0-15,0-1 0,0 1 0,0 0 16</inkml:trace>
  <inkml:trace contextRef="#ctx0" brushRef="#br1" timeOffset="140198.28">16552 9229 0,'0'0'0,"21"0"31,1 0-15,-1 0-16,0-21 15,0 21-15,0 0 0,0-22 16,1 1-16,-1 21 0,0 0 16,0-21-16,0 21 15,0-21-15,-21 42 47,0 0-31</inkml:trace>
  <inkml:trace contextRef="#ctx0" brushRef="#br1" timeOffset="141952.78">17547 9504 0,'42'-21'16,"-42"0"-16,0-1 15,0 1-15,0 0 0,0 0 16,0 0-16,0 0 0,0-1 16,0 1-16,0 0 0,0 0 0,0 0 15,0 0-15,-21-1 16,0-20-16,0 21 0,21 0 0,-21 21 15,0-21-15,-1 21 0,1 0 16,0 0-16,0 0 0,-21 0 16,20 21-16,1 0 0,0 0 0,0 0 15,0 22-15,0-22 0,-1 21 0,1 0 16,0-20-16,21 20 0,0 0 16,-21-21-16,21 22 0,0-1 0,0-21 15,0 0-15,0 1 0,0-1 16,0 0-16,0 0 0,21-21 15,0 0-15,0 0 0,1 0 16,-1 0-16,0 0 0,0-21 16,0 21-16,0-21 0,1 0 0,-1-1 15,0 1-15,0 0 0,0 0 0,0 0 16,1 0-16,-1-22 0,-21 22 16,0 0-16,21-21 0,0 20 0,-21-20 15,0 21-15,0-21 0,0 20 16,21 1-16,-21 0 0,0 0 15,21 21 1,-21 21 0,0 0-16,0 0 0,0 1 15,0-1-15,0 0 0,0 21 16,0-21-16,0 1 0,0-1 16,22 0-16,-22 21 0,0-21 0,0 1 15,21-1-15,-21 0 0,0 0 16,21 0-16,0-21 0,-21 21 15,21-21-15,0 0 0,1 0 16,-1 0-16,0 0 0,0 0 16,0 0-16,0 0 0,-21-21 0,22 0 15,-1 21-15,0-21 0,0 0 0,-21 0 16,21-1-16,0-20 0,-21 21 16,0-21-16,22 20 0,-1-20 0,0 0 15,-21-22-15,21 22 0,-21 0 16,0-22-16,21 22 0,-21-1 15,21 1-15,-21 0 0,22-1 0,-22 22 16,0-21-16,0 21 0,0 0 16,0-1-16,0 44 31,-22-1-31,22 0 16,0 0-16,0 21 0,0 1 0,-21-22 15,21 21-15,-21 1 0,21 20 16,0-21-16,0 1 0,-21-1 15,21-21-15,0 22 0,0-1 0,-21-21 16,21 21-16,0-20 0,0 20 16,0-21-16,0 0 0,0 0 0,0 22 15,21-22-15,0-21 0,-21 21 16,21 0-16,0-21 0,1 21 16,-1-21-16,0 0 0,0 0 15,0 0-15,0-21 0,1 21 16,-1-21-16,0 0 0,0 21 0,21-21 15,-20 0-15,-1-1 0,0-20 0,0 21 16,-21 0-16,21 0 0,0-22 16,-21 22-16,22 0 0,-22 0 0,0 0 15,0-22-15,0 64 47,0 1-47,0-1 16,0 0-16,0 0 0,0 0 0,0 0 15,0 1-15,0-1 0,0 0 0,0 0 16,0 0-16,0 0 0,0 1 16,0-1-16,0 0 0,21 0 15,0-21-15,0 0 16,0 0 0,0 0-16,1 0 0,-1 0 0,0 0 15,0-21-15,0 0 0,0 0 16,1 21-16,-1-22 0,0 1 15,0-21-15,0 21 0,0 0 0,22-1 16,-22 1-16,0-21 0,0 21 0,0 0 16,1-1-16,-1 1 15,0 21-15,0 0 16,0 0 0,-21 21-1,0 1-15,0-1 16,0 0-1,21-21 32,-21-21-47,0 0 16,0-1-16,0 1 16,0 0-1,0 0-15,-21 21 16,0 0-16,0 0 15,0 0-15,0 0 16,-1 0-16,1 21 0,21 0 16,-21-21-16,21 21 0,-21 1 15,0-1-15,21 0 0,-21 21 0,-1-21 16,22 1-16,-21-1 0,21 0 16,0 21-16,-21-21 0,21 1 15,0-1-15,0 0 0,0 0 0,0 0 16,0 0-16,21 1 15,0-22-15,1 0 0,-1 0 16,0 0-16,0 0 0,0 0 0,0 0 16,1 0-16,20 0 0,-21-22 15,0 22-15,0-21 0,1 0 0,20 0 16,-21 21-16,0-21 0,0 0 16,1-1-16,-1 1 0,0 21 15,-21-21-15,21 0 0,-21 0 0,21 0 0,-21-1 16,0 1-16,0 0 15,0 0-15</inkml:trace>
  <inkml:trace contextRef="#ctx0" brushRef="#br1" timeOffset="142217.63">19177 8530 0,'0'0'0,"-21"-21"0,0 21 16,21-21-1,0 42 32,-22 0-31,1-21-1,0 21-15,0-21 0,21 22 0</inkml:trace>
  <inkml:trace contextRef="#ctx0" brushRef="#br1" timeOffset="142580.42">17949 9102 0,'0'0'15,"-21"0"-15,42 0 32,0 0-32,1 0 15,-1 0-15,0 0 0,0 0 0,0 0 16,22 0-16,-22-21 0,0 21 15,0 0-15,21 0 0,-20 0 0,-1-22 16,0 22-16,0-21 0,0 21 16,-21-21 62</inkml:trace>
  <inkml:trace contextRef="#ctx0" brushRef="#br1" timeOffset="144283.38">18140 6435 0,'0'-21'31,"0"-1"0,0 1 1,-21 21-32,-1 0 15,1 0 1,0 0-16,0 0 15,0 0 1,0 0 0,42 0 31,0 0-47,0 0 0,0 0 0,0 0 15,22 0-15,-1 0 0,0 0 0,1 0 16,-1 0-16,0 21 0,1-21 15,-1 0-15,0 0 0,1 0 0,-1 0 16,0 0-16,1 0 0,-1 0 16,0 0-16,1 0 0,-22 0 15,21-21-15,-21 21 0,22 0 0,-22 0 16,0-21-16,0 21 16,0 0-16,-21-21 31,0 0-16,-21 21 1,0 0-16,21-21 0,-21-1 0,0 22 16,0 0-16,-1 0 0,22-21 0,-21 21 15,0 0-15,0 0 0,0-21 16,0 21-16,-1 0 16,1 0-16,42 0 78,1 0-78,-1 0 0,0 0 15,0 0-15,0 0 0,0 0 0,1 0 16,-1 0-16,0 21 0,0-21 16,0 0-16,0 0 15,-21 21 1,0 1-1,0-1-15,-21 0 16,0 0-16,0 0 0,0 0 16,0 22-16,-1-22 0,1 0 15,-21 21-15,21-20 0,0 20 0,-1-21 16,-20 0-16,21 0 0,0 1 16,0-1-16,21 0 0,-22-21 0,22 21 15,-21-21-15,0 21 0,42-21 94,-21-21-94,21 0 0,1 21 16,-22-21-16</inkml:trace>
  <inkml:trace contextRef="#ctx0" brushRef="#br1" timeOffset="147601.73">20214 5969 0,'-21'-21'16,"0"0"-16,0 0 16,-1 21-16,1 0 0,21-22 15,-21 22-15,0 0 0,0 0 16,0 0-16,-1 0 0,1 0 16,0 0-16,0 22 0,0-1 15,0-21-15,-1 21 0,22 21 16,-21-21-16,0 1 0,0 20 0,21-21 15,0 21-15,0 1 0,-21-1 16,21 0-16,0 1 0,0 20 0,0-20 16,0-1-16,0 21 0,0-20 15,0-22-15,21 21 0,-21 1 0,21-22 16,0 0-16,-21 0 0,21 0 0,1 0 16,-22 1-16,21-22 0,0 0 15,0 21-15,0-21 0,0 0 0,1 0 16,-1 0-16,0 0 15,0-21-15,0-1 0,22 22 0,-22-21 16,0 0-16,21 0 0,-21-21 0,22 20 16,-22 1-16,21-21 0,-21 21 15,1-22-15,-1 22 0,0-21 0,0 21 16,0-22-16,0 22 0,-21 0 16,22 0-16,-22 0 0,0 0 0,0-1 15,0 1 1,0 42 15,0 1-31,-22 20 16,1-21-16,21 0 0,-21 22 0,21-22 15,0 21-15,-21-21 0,0 22 16,21-22-16,-21 21 0,21-21 0,0 0 16,0 1-16,0-1 0,0 0 0,0 0 15,21 0-15,0-21 16,0 0-16,0 0 0,0 0 0,1 0 15,-1 0-15,0 0 0,0 0 16,21 0-16,-20-21 0,-1 0 0,0 21 16,21-21-16,-21 0 0,1-1 15,-1 1-15,0 0 0,0 0 0,0-21 16,0 20-16,-21 1 0,0 0 16,0-21-16,0 21 0,0-1 15,0-20-15,0 21 0,-21 0 0,0 0 16,0-1-16,0 1 0,0 0 0,-22 21 15,22 0-15,0 0 0,0 0 16,-22 0-16,22 0 0,0 0 16,0 0-16,-21 21 0,20 0 0,1 1 15,0-1-15,21 0 0,0 21 0,-21-21 16,21 22-16,0-1 0,0 0 0,0-20 16,0 20-16,21-21 0,-21 21 15,21-20-15,0-1 0,1 0 0,-1 0 16,0-21-16,0 21 15,0-21-15,0 0 0,22 0 0,-22 0 16,0 0-16,21 0 0,-20 0 0,20-21 16,-21 0-16,21 21 0,-20-21 15,-1 0-15,21-1 0,-21 1 0,0 0 16,1 0-16,-1 0 0,0 0 16,-21-1-16,0-20 0,21 21 0,-21 0 15,21 0-15,-21-1 0,0 1 0,0 0 16,0 0-16,0 0 15,0 42 17,0 0-32,0 0 0,0 0 15,0 1-15,0-1 0,0 0 0,0 21 16,0-21-16,0 1 0,0 20 16,0-21-16,0 0 0,0 22 0,0-22 15,-21 0-15,21 0 0,0 0 16,0 0-16,0 1 0,0-1 15,0-42 32,0-1-47,0 1 16,0 0-16,0 0 0,0 0 16,21 0-16,-21-43 0,21 22 15,1 21-15,-22-22 0,21 22 16,0 0-16,0-21 0,0 20 15,0 22-15,1-21 0,-1 0 16,0 21-16,0 0 0,0 0 0,0 0 0,1 0 16,-1 21-16,-21 0 0,21-21 15,0 22-15,0-1 0,-21 0 0,21 21 16,1-21-16,-22 1 0,21 20 16,-21-21-16,21 0 0,0 22 15,-21-22-15,0 0 0,21 0 0,0 0 0,-21 0 16,22-21-16,-1 0 15,0 0-15,0 0 16,0 0-16,0 0 0,1 0 16,-1-21-16,0 0 15,-21 0-15,21 0 0,0 0 16,-21-1-16,21-20 0,1 21 0,-22-21 16,21 20-16,0-20 0,0 0 15,-21 21-15,21-22 0,0 22 0,1 0 16,-1 0-16,-21 0 15,21 21-15,0 0 0,0 0 16,0 0-16,-21 21 16,22 0-16,-22 0 15,0 0-15,0 0 0,0 1 16,0-1-16,0 0 16,0-42 30,0 0-46,0-1 16,0 1-16,0 0 16,-22 21-16,22-21 0,-21 0 15,0 0-15,0 21 16,21-22-16,-21 22 16,0 0-16,-1 22 15,1-1 1,21 0-16,0 0 0,0 0 15,0 0-15,0 1 0,0-1 0,0 21 16,0-21-16,0 0 0,0 22 16,0-22-16,0 0 0,0 0 0,0 22 15,0-22-15,0 0 0,0 0 16,0 0-16,0 0 0,0 1 16,21-22-16,1 0 15,-1 0 1,0 0-16,0 0 0,0 0 0,0 0 15,1 0-15,-1-22 0,0 1 16,0 0-16,21 0 0,-20 0 0,-1 0 16,42-22-16,-42 1 0,1 0 15,20 20-15,-21-20 0,0 21 16,-21-21-16,21-1 0,1 22 16,-22 42 15,0 0-31,0 1 15,0-1-15,0 0 16,0 0-16,0 0 0,0 0 0,0 1 16,21-22-16,0 21 0,-21 0 15,21 0-15,-21 0 0,0 0 16,21-21-16,0 22 0,-21-1 0,22 0 16,-1-21-1,0 21-15,0-21 0,0 0 16,0 0-16,1 0 0,-1 0 15,0 0-15,0 0 0,0 0 16,0-21-16,1 21 0,-1-21 0,21 21 16,-21-21-16,0-1 0,1 1 15,-1 21-15,-21-21 0,21-21 0,0 21 16,-21-1-16,0 1 0,0 0 16,0 0-16,0 0 0,0 0 15,0-1-15,0 1 0,0 0 16,0 42-1,0 0 1,0 1-16,-21-1 0,21 0 16,-21 0-16,21 0 0,-21 22 15,21-22-15,0 0 0,0 0 0,0 0 16,0 0-16,0 1 0,0-1 16,0 0-16,0 0 0,0 0 15,21-21-15,0 0 16,0 0-16,0 0 0,0 0 15,1 0-15,-1 0 0,0 0 0,0 0 16,0 0-16,0-21 0,1 21 0,-1-21 16,0 0-16,0 0 0,0-1 15,0 1-15,1-21 0,-1 21 0,0-22 16,0 22-16,0-21 0,-21 0 16,21-1-16,1 1 0,-1 0 15,-21-1-15,0 1 0,21 21 0,-21-22 0,21 22 16,-21 0-16,0 0 15,0 0-15,0 0 0,0-1 16,0 44 15,-21-1-31,21 0 0,-21 0 0,21 0 16,0 0-16,0 22 0,-21-22 16,21 21-16,-22 1 0,22-22 0,0 21 15,-21 0-15,21-20 0,0 20 0,0-21 16,0 21-16,0-20 0,0-1 15,0 21-15,0-21 0,0 0 0,0 1 16,0-1-16,0 0 16,21-21-16,-21 21 0,22-21 0,-1 0 15,0 0-15,0 0 0,0 0 16,22 0-16,-22 0 16,0 0-16,21 0 0,-21-21 0,1 0 15,20 21-15,-21-21 0,0-1 0,0 1 16,22 0-16,-22 0 0,0 0 15,-21 0-15,21-1 0,0 1 16,-21-21-16,0 21 0,0 0 0,0-1 0,0 1 16,0 0-16,-21 21 31,0 0-31,0 21 16,21 0-16,-21-21 0,0 22 0,21 20 15,0-21-15,-22 0 0,1 0 16,21 1-16,0-1 0,0 0 15,0 0-15,0 0 0,0 0 0,0 1 16,0-1-16,0 0 0,21-21 16,1 21-1,-1-21-15,0 0 0,0 0 0,0 0 16,0 0-16,1 0 0,20 0 16,-21 0-16,0-21 0,0 21 0,1-21 15,-1 0-15,0 21 0,0-22 0,0 1 16,0 21-16,1-21 15,-22 0-15,0 0 0,0 0 0,21-1 0,-21 1 16,0 0-16,0 0 0</inkml:trace>
  <inkml:trace contextRef="#ctx0" brushRef="#br1" timeOffset="147956.51">23495 6244 0,'0'0'0,"21"0"0,0 0 0,22 0 16,-1-21-16,0 21 0,-21 0 0,22 0 16,-1 0-16,-21 0 0,22-21 0,-22 21 15,21 0-15,-21 0 0,0-21 0,1 21 16,-1 0-16,0 0 0,0 0 16</inkml:trace>
  <inkml:trace contextRef="#ctx0" brushRef="#br1" timeOffset="149101.65">24617 6329 0,'0'0'0,"0"-21"16,0 42 31,0 0-47,0 0 0,0 0 15,0 1-15,0 20 0,0-21 16,-21 0-16,21 22 0,-22-22 0,22 0 16,0 0-16,0 0 0,0 0 15,-21 1-15,21-1 16,-21-21 15,21-21-31,0-1 16,0 1-16,0 0 15,0 0-15,0 0 0,0 0 16,21-1-16,0 1 0,-21 0 16,22 0-16,-22 0 0,21 0 0,0-1 15,0 1-15,0 0 0,0 0 0,1 0 16,-1 21-16,0 0 0,0-21 15,0 21-15,0 0 0,1 0 0,-1 0 16,0 21-16,0 0 0,0 0 16,0 0-16,-21 0 0,0 1 15,0-1-15,0 0 0,0 0 0,0 21 16,0-20-16,0-1 0,0 0 16,0 0-16,-21 0 0,21 0 15,-21 1-15,0-22 16,21-22 15,0 1-31,0 0 16,0 0-16,21 0 0,0 0 15,-21-1-15,21-20 0,1 21 16,-1 0-16,0-22 0,0 22 0,0 0 16,0 0-16,22 0 15,-22 0-15,0 21 0,0 0 0,0 0 0,1 0 16,-1 0-16,0 0 0,0 21 15,-21 0-15,21 0 16,-21 0-16,0 0 0,0 22 0,0-22 16,0 0-16,0 0 0,0 22 15,0-22-15,0 0 0,-21 0 0,21 0 16,-21-21-16,21 21 0,-21-21 0,21 22 16,0-44 30,0 1-46,0 0 16,0 0-16</inkml:trace>
  <inkml:trace contextRef="#ctx0" brushRef="#br1" timeOffset="149504.54">25442 6392 0,'0'0'0,"0"22"16,0-1-1,21-21 17,1 0-32,-1-21 15,0 21-15,0-22 0,0 1 0,0 21 16,1-21-16,-1 21 16,-21-21-16,21 21 0,0-21 0,-21 0 15,0-1-15,0 1 16,-21 21-16,0 0 15,0 0-15,-1 0 0,1 0 0,0 0 16,0 0-16,0 21 0,0 1 16,-1-1-16,1 0 0,21 0 0,-21 0 15,0 0-15,21 22 0,-21-22 16,21 21-16,0-21 0,0 1 0,0-1 16,0 0-16,0 0 0,0 0 15,0 0-15,21-21 16,0 0-16,0 0 15,0 0-15,1 0 0,-1 0 16,0 0-16,0-21 0,0 0 16,0 0-16,1 0 0,-1 0 15,0-1-15</inkml:trace>
  <inkml:trace contextRef="#ctx0" brushRef="#br1" timeOffset="149824.35">25971 5884 0,'0'0'0,"0"-21"16,0 42 15,0 1-31,0-1 0,0 0 0,-21 21 16,21-21-16,0 22 0,0-1 15,-21 0-15,21 1 0,-21-1 0,21 0 16,-21-20-16,21 20 0,0 0 15,-21 1-15,-1-22 0,22 21 0,0-21 16,0 0-16,-21 1 0,21-1 0,-21 0 16,21 0-16,0 0 15,0-42 17,0 0-17,21 21-15,0-21 0,-21 0 0,22-1 16,-1 1-16,-21 0 0,21-21 15</inkml:trace>
  <inkml:trace contextRef="#ctx0" brushRef="#br1" timeOffset="150389.03">26204 5863 0,'0'21'31,"0"1"-31,0-1 16,0 21-16,0-21 0,0 22 0,0-22 16,-21 21-16,21 0 0,0-20 15,-21 20-15,21 0 0,0-21 0,0 22 16,-21-1-16,21-21 0,-21 22 16,21-22-16,-22 21 0,22-21 0,0 0 15,0 1-15,-21-1 0,21 0 16,0 0-16,-21-21 0,21 21 0,0 0 31,0-42 0,0 0-31,0 0 16,0 0-16,0 0 16,21-1-16,-21 1 0,21 0 0,1 0 15,-22 0-15,21 0 0,0-1 16,0 22-16,0-21 0,0 0 0,1 21 15,-1 0-15,-21-21 0,21 21 16,0 0-16,0 0 0,0 21 16,1 0-16,-22 0 15,0 1-15,0-1 0,0 0 16,0 0-16,0 0 0,0 0 16,0 1-16,0-1 0,0 0 15,0 0-15,-22 0 0,1 0 16,0-21-16,21 22 15,-21-22 1,21-22 0,0 1-1,0 0-15,0 0 16</inkml:trace>
  <inkml:trace contextRef="#ctx0" brushRef="#br1" timeOffset="150831.85">26522 6329 0,'-21'0'16,"-1"0"0,22 21-16,-21 0 0,21 0 0,0 1 15,-21-22-15,0 21 0,21 0 0,-21 0 16,21 0-16,0 0 0,0 1 15,0-1-15,0 0 0,0 0 16,0 0-16,0 0 16,21-21-1,0 0 1,0 0-16,0 0 16,1 0-16,-1-21 0,0 21 15,-21-21-15,21 0 16,0 0-16,-21 0 0,0-1 0,0 1 15,0 0-15,0 0 0,0 0 16,0 0-16,0-1 0,0 1 0,0 0 16,-21 21-1,0 0-15,0 0 16,0 0-16,-1 0 16,22 21-16,-21-21 0,21 21 15,0 1-15,0-1 0,0 0 16,0 0-1</inkml:trace>
  <inkml:trace contextRef="#ctx0" brushRef="#br1" timeOffset="151489.29">26797 6414 0,'-21'0'16,"0"0"-16,-1 0 15,1 0-15,21 21 0,0 0 16,-21-21-16,0 21 0,21 0 0,-21 0 16,21 1-16,0-1 15,0 0-15,0 0 0,0 0 0,0 0 16,0 1-1,21-22 1,0 0 0,0 0-16,0 0 15,1 0-15,-22-22 0,21 22 16,0-21-16,0 0 0,-21 0 16,21 0-16,0 0 0,-21-1 0,22-20 15,-22 21-15,21-21 0,-21 20 0,0-20 16,0 0-16,21-1 0,-21 1 15,0 21-15,21-21 0,-21-1 0,0 22 16,0-21-16,0 21 0,0-1 16,0 1-16,0 0 0,0 0 15,0 42 17,0 0-32,0 0 0,0 1 15,-21 20-15,21-21 0,-21 21 16,21-20-16,0 20 0,0-21 0,-21 21 15,21-20-15,-22 20 0,22 0 16,0-21-16,-21 22 0,21-22 0,-21 21 16,21-21-16,0 1 0,0-1 0,0 0 15,0 0-15,0 0 0,0 0 16,0 1-16,0-1 16,21-21-1,0 0-15,1 0 16,-1 0-16,0 0 15,0 0-15,0 0 0,-21-21 16,21 21-16,1-22 0,-22 1 0,21 0 16,-21 0-16</inkml:trace>
  <inkml:trace contextRef="#ctx0" brushRef="#br1" timeOffset="151885.06">25739 6160 0,'-22'0'16,"44"0"0,-1 0-16,0 0 0,0 0 15,0 0-15,0 0 0,22 0 0,-22-22 16,0 22-16,21 0 16,-20 0-16,20 0 0,-21 0 0,0-21 15,0 21-15,1 0 0,-1 0 0,0 0 16,0 0-16,-42 0 47,0 0-32,0 0-15</inkml:trace>
  <inkml:trace contextRef="#ctx0" brushRef="#br1" timeOffset="159177.32">20362 9483 0,'0'0'0,"-21"0"0,0 0 15,0 0 1,0 0-16,-1 0 0,1 0 15,0 0-15,0 0 16,0 0-16,0 0 0,-1 0 16,1-21-16,0 21 0,0 0 15,0 0-15,0 0 16,-1-22 0,44 22 46,-1 0-46,0 0-16,0 0 0,0 0 15,0 0-15,22 0 0,-1 0 0,0 0 16,1 0-16,20 0 0,-20 0 16,20 0-16,-21 0 0,22 0 15,-22 0-15,22 0 0,-22 0 0,0 0 0,1 0 16,-22 0-16,21 0 15,-21 0-15,22 0 0,-22 0 0,0 0 16,0 0-16,0 0 0,1 0 16,-1 0-16,0 0 15,-21-21 17,0 0-17,-21 21 1,0-21-16,-1 21 0,1-21 15,0 21-15,0 0 0,0-21 16,0-1-16,-1 22 16,1-21-16,0 21 0,0 0 15,0 0-15,21-21 16,-21 21-16,-1 0 31,44 0 16,-1 0-47,-21 21 0,21-21 0,0 0 16,0 0-16,0 0 0,22 0 15,-22 0-15,0 0 0,0 21 0,0-21 16,1 0-16,-1 0 0,0 0 0,0 0 16,0 0-16,0 0 15,1 0 1,-22 22-16,0-1 15,0 0 1,-22-21-16,1 21 0,0 0 16,0-21-16,0 21 0,0 22 0,-22-22 15,22 0-15,-21 0 0,-1 22 0,22-22 16,-21 0-16,0 0 0,-1 0 16,1 22-16,21-22 0,-22-21 0,22 21 15,0 0-15,0 0 0,0-21 16,0 0-16,21 21 0</inkml:trace>
  <inkml:trace contextRef="#ctx0" brushRef="#br1" timeOffset="164648.88">22161 9356 0,'0'0'0,"0"-21"15,22 21 1,-1 0-16,-21-22 15,0 1 1,0 0 0,0 0-1,0 0 1,0 0-16,0-1 16,-21 1-16,-1 0 15,22 0-15,-21 0 0,0 21 0,0-21 16,0 21-16,0-22 0,-1 22 15,1 0-15,0 0 0,0 0 0,0 0 16,0 0-16,-1 22 0,1-1 16,0 0-16,0 0 0,0 21 15,0-20-15,-1 20 0,22 0 0,0 1 16,-21-1-16,21-21 16,0 21-16,0 1 0,0-22 0,0 21 15,0-21-15,0 1 0,0-1 16,0 0-16,0 0 0,21 0 0,-21 0 15,22-21-15,-1 0 0,-21 22 0,21-22 16,0 0-16,0 0 16,0 0-16,1 0 0,-1 0 0,-21-22 15,21 1-15,0 0 0,0 0 16,0 0-16,43-43 16,-43 43-16,0-21 0,-21 21 15,21-22-15,1 22 0,-22-42 16,21 20-16,-21 22 0,21 0 15,-21-21-15,0 20 0,21 1 16,-21 0-16,0 42 31,0 0-31,0 1 0,0-1 16,0 0-16,0 21 16,0-21-16,0 85 0,0-85 15,0 43-15,0-43 0,0 0 16,0 0-16,0 1 15,0-1-15,21-21 0,0 21 16,1-21 0,-1 0-16,-21-21 15,21 0-15,0 21 16,-21-22-16,21 1 0,0 0 0</inkml:trace>
  <inkml:trace contextRef="#ctx0" brushRef="#br1" timeOffset="165224.76">22648 8700 0,'0'0'0,"0"-22"0,21 22 16,-21 22 0,0 20-16,22-21 15,-22 21-15,0 1 0,0 20 0,0-20 16,0-1-16,0 21 0,0-20 15,0 20-15,-22-20 0,1-1 16,21 0-16,-21 1 0,21-1 0,0-21 16,-21 21-16,21-20 0,-21 20 15,21-21-15,0 0 0,0 0 0,0 1 16,-21-22 0,21 21-16,0-42 31,0-1-31,0 1 0,21-21 15,-21 21-15,21 0 16,-21-1-16,21 1 0,0-21 0,0 21 16,-21 0-16,22-22 0,41 1 15,-42 21-15,0 21 0,1-21 16,-1 21-16,0 0 0,21 0 0,-21 0 16,1 0-16,-1 0 0,0 0 15,0 21-15,0 0 0,0 0 0,-21 0 16,0 0-16,22 1 0,-22-1 0,0 0 15,0 21-15,0-21 0,-22 1 16,1-1-16,0 0 0,0 21 16,-21-21-16,20 1 0,-20-1 15,21-21-15,-21 21 0,20 0 0,1-21 16,-21 0-16,21 21 0,0-21 0,-1 0 16,1 0-1,21-21 1,0 0-1,21 21-15,-21-21 0,43 0 16,-22-1-16</inkml:trace>
  <inkml:trace contextRef="#ctx0" brushRef="#br1" timeOffset="165791.15">23622 9165 0,'0'-21'15,"0"42"-15,0-63 0,0 21 16,0 0-16,-21 21 16,0 0-16,-1 0 15,1 0-15,-21 0 16,21 21-16,0-21 0,-1 21 0,1 0 15,0-21-15,0 21 0,21 0 16,-21 1-16,0-1 0,21 0 16,0 0-16,0 0 15,0 0-15,0 1 16,21-22-16,0 21 16,0-21-16,0 21 0,0-21 0,1 21 15,-1 0-15,0-21 0,0 21 16,0-21-16,-21 22 0,21-1 15,1 0-15,-22 0 16,0 0-16,0 0 0,0 1 16,-22-22-16,1 21 0,-42 0 15,42 0-15,-22-21 0,22 0 16,-21 21-16,21-21 0,-22 0 16,22 0-16,0 0 0,0 0 0,0 0 15,-1-21-15,1 21 0,0-21 0,0 21 16,0-21-16,21 0 0,-21-1 15,21 1-15,0 0 16,0 0 0,21 21-16,0 0 15,0 0-15,0-21 16,0 21-16,1-21 0,-1 21 16,0 0-16</inkml:trace>
  <inkml:trace contextRef="#ctx0" brushRef="#br1" timeOffset="166141.09">24109 8700 0,'0'0'0,"0"-22"0,0 44 47,0-1-47,-21 21 16,21-21-16,0 22 0,-22-1 0,22 0 15,-21 22-15,21-22 0,0 22 0,-21-22 16,0 21-16,21-20 0,-21-1 16,0 85-1,21-106-15,-22 22 0,22-22 0,0 0 16,-21 21-16,21-21 0,0 1 15,0-1 1,21-21 0,-21-21-1,0-1-15,22 1 0,-22 0 16</inkml:trace>
  <inkml:trace contextRef="#ctx0" brushRef="#br1" timeOffset="166368.6">23770 9292 0,'0'0'16,"0"-21"-16,21 21 15,0-21 1,1 21 0,-1 0-16,0 0 0,0-21 0,0 21 15,0 0-15,1 0 0,-1-21 16,42 21-16,-42 0 0,1-22 15,-1 22-15,0 0 0,0 0 16,0 0-16,0-21 0,1 21 16,-1 0-16,0 0 0</inkml:trace>
  <inkml:trace contextRef="#ctx0" brushRef="#br1" timeOffset="166888.94">24342 9250 0,'0'0'0,"-22"-21"16,22 0-16,0-1 31,22 22-31,-1 0 15,0 0-15,0 0 0,0 22 16,0-1-16,1-21 16,-22 21-16,21 0 0,-21 0 0,21 0 15,-21 1-15,0-1 0,0 21 16,0-21-16,0 0 0,0 43 16,0-43-16,0 0 0,-21 0 0,21 1 15,0-1-15,-21 0 0,-1 0 16,22 0-16,0-42 31,0 0-15,0 0-16,22 0 0,-22-1 15,21-20-15,0 21 0,-21 0 16,21-22-16,0 22 0,0 0 16,-21-21-16,22 21 0,-1-22 0,0 22 15,-21 0-15,21 0 0,0 0 16,0-1-16,1 1 0,-1 21 15,0 0-15,0 0 16,0 0 0,-21 21-16,21-21 0,-21 22 15,0-1-15,0 0 16</inkml:trace>
  <inkml:trace contextRef="#ctx0" brushRef="#br1" timeOffset="167479.72">25294 9313 0,'0'0'0,"0"-21"0,0 0 0,0 0 15,-21 0-15,0 21 0,0-21 16,-1 21-1,1 0-15,0 0 0,0 0 0,0 0 16,0 0-16,-1 0 0,1 21 16,0 0-16,21 0 0,-21 0 15,0 0-15,0 1 0,-1-1 16,22 0-16,-21 21 0,21-21 0,-21 1 16,21-1-16,0 21 0,0 0 15,0-20-15,0-1 16,0 0-16,21 0 15,0-21-15,1 0 0,-1 0 16,0 0-16,0 0 0,0 0 16,0-21-16,1 0 0,-1 0 15,0 21-15,0-22 0,-21 1 0,21 0 0,0 0 16,1 0-16,-22-22 0,21 22 16,-21 0-16,0 0 0,0 0 15,0 0-15,21-1 0,-21 1 16,0 0-16,0 42 31,0 0-31,0 1 16,0-1-16,0 0 0,0 0 0,0 21 15,0-20-15,0-1 0,0 0 16,0 0-16,0 0 0,0 0 16,0 1-16,0-1 15,21-21 1,0 0-1,0 0-15,1 0 0,-1 0 16,0-21-16,-21-1 0</inkml:trace>
  <inkml:trace contextRef="#ctx0" brushRef="#br1" timeOffset="168152.31">25887 9229 0,'0'0'0,"0"-21"0,-21 21 16,21-22-16,-22 22 0,1 0 16,0 0-16,0 0 0,0 0 15,0 0-15,-1 22 16,1-22-16,21 21 0,-21 0 0,0 0 16,21 0-16,-21 0 0,21 1 15,0-1-15,-21 21 0,21-21 0,-22 0 16,22 1-16,0-1 0,0 0 0,0 0 15,0 0-15,0 0 0,0 1 16,0-1-16,22 0 0,-1-21 16,0 0-16,0 0 0,0 0 15,0 0-15,1 0 0,20 0 16,-21 0-16,21 0 0,-20 0 0,-1-21 16,21 0-16,-21-1 0,22 1 15,-22 0-15,0 0 0,21 0 0,-21 0 16,1-1-16,-1-20 0,0 0 0,0 21 15,0-22-15,-21 1 0,21 0 16,1-22-16,-22 22 0,0-1 0,21-20 16,-21 21-16,21-1 0,-21 1 15,0 21-15,0-22 0,0 22 0,0 0 16,0 0-16,0 0 0,0 42 31,0 0-15,-21 0-16,21 22 0,-21-22 15,21 21-15,-22 22 0,22-22 0,0 0 16,0 1-16,0-1 0,0 0 0,0 1 16,-21-1-16,21 0 0,-21-21 15,21 22-15,0-22 0,0 21 0,0-21 16,-21 1-16,21-1 0,0 0 16,0 0-16,0 0 0,0 0 0,0 1 15,0-1-15,21-21 0,0 0 16,0 0-16,1 0 15,-1 0-15,0 0 16,0 0-16,0 0 0,0-21 0,1 21 16,-1-22-16,0 1 15,0 0-15,0 0 0,-21 0 16,21 0-16,-21-1 0,22 1 16</inkml:trace>
  <inkml:trace contextRef="#ctx0" brushRef="#br1" timeOffset="168473.13">26141 9059 0,'0'0'0,"-21"0"16,21-21-16,21 21 15,0-21 1,0 21-16,0-21 0,0 21 0,22 0 15,-22 0-15,0 0 0,0-21 16,0 21-16,1 0 0,20 0 0,-21 0 16,0 0-16,0 0 0,-21-21 15,22 21 1,-44 0 46,1 0-46,0 0-16</inkml:trace>
  <inkml:trace contextRef="#ctx0" brushRef="#br1" timeOffset="169611.02">23072 10732 0,'0'0'0,"0"-22"0,-22-20 15,22 21 1,-21 21-16,21-21 0,-21 21 15,21 21 17,0 0-32,0 0 15,0 22-15,0-22 0,0 0 16,0 21-16,0-21 0,0 1 0,0 20 16,0-21-16,0 0 0,-21 0 0,21 1 15,-21-1-15,21 0 0,0 0 16,-21 0-1,21-42 17,0 0-17,0 0-15,21 0 0,-21-22 16,21 22-16,0 0 0,0 0 16,0 0-16,-21-22 0,22 22 15,-1-21-15,0 21 0,-21-1 0,21 1 16,0 0-16,0 21 0,1 0 0,-1-21 15,0 21-15,0 0 0,0 21 16,0 0-16,1 0 16,-22 1-16,0-1 0,0 0 15,0 21-15,0-21 0,0 1 16,0-1-16,0 0 0,0 0 0,0 0 16,0 0-16,0 1 0,-22-1 15,22 0-15,-21-21 16,21-21 15,0 0-31,0-1 16,0 1-16,0 0 0,21 0 15,1 0-15,-22 0 0,21-22 0,0 22 16,0-21-16,0 21 0,22-1 16,-22-20-16,21 21 0,0 0 0,-20 0 15,20-1-15,0 22 0,1 0 16,-22 0-16,21 0 0,-21 0 15,22 22-15,-22-1 0,0 0 0,0 0 16,-21 21-16,0-20 0,21-1 16,-21 0-16,0 21 0,0-21 0,0 1 15,0-1-15,-21 0 0,21 0 0,-21 0 16,0 0-16,21 1 0,-21-1 16,-1-21-16,22 21 0,-21-21 15,21 21-15,-21-21 0,21-21 31,0 0-15,21 21-16,-21-21 16,21-1-16</inkml:trace>
  <inkml:trace contextRef="#ctx0" brushRef="#br1" timeOffset="170004.8">24109 10816 0,'21'0'0,"0"0"0,0 0 16,0 0-16,1 0 15,-22-21-15,21 21 0,0-21 0,0 21 16,0-21-16,0 0 0,1-1 16,20 22-16,-42-21 0,21 0 15,0 0-15,-21 0 0,0 0 16,-21-1-1,0 22-15,0 0 16,0 0-16,-1 0 0,1 22 0,0-1 16,0 0-16,0 0 0,0 0 15,-1 22-15,1-22 0,21 0 0,-21 21 16,21-21-16,-21 22 0,21-22 16,0 0-16,0 21 0,0-20 0,0-1 15,0 0-15,0 0 0,21-21 16,0 0-16,-21 21 15,21-21-15,1 0 0,-1 0 0,0 0 16,0 0-16,0 0 0,0-21 0,1 21 16,20-21-16,-21 0 0,0 0 15,22-1-15,-22 1 0</inkml:trace>
  <inkml:trace contextRef="#ctx0" brushRef="#br1" timeOffset="170317.62">25040 10266 0,'0'-21'15,"-21"42"1,21 0-16,-21 0 0,0 0 16,-1 1-16,22 20 0,-21 0 0,21 1 15,-21-1-15,21 0 0,0 1 0,-21-1 16,21 0-16,-21 1 0,21-22 15,0 21-15,0 0 0,0-20 0,-21-1 16,21 21-16,0-21 0,-22 0 16,22 1-16,0-1 0,0 0 15,0 0-15,-21-21 16,21 21-16,0-42 31,21 21-31,-21-21 0,22 0 0,-1 0 16,0-1-16,21 1 0</inkml:trace>
  <inkml:trace contextRef="#ctx0" brushRef="#br1" timeOffset="170848.73">25336 10266 0,'0'21'16,"0"0"-16,0 0 0,0 22 15,0-22-15,0 21 0,0 1 16,0-1-16,0-21 0,0 21 0,0 1 16,0-1-16,0 0 0,-21 1 15,21-22-15,-21 21 0,21-21 0,0 22 16,0-22-16,-21 0 0,21 0 0,-21 0 16,21 1-16,0-1 15,-21-21-15,21-21 47,0-1-31,0 1-16,21 0 15,-21 0-15,21-21 0,0 20 0,0 1 16,0-21-16,1 21 0,-1 0 0,0-1 16,21-20-16,-21 42 0,1-21 15,-1 21-15,21 0 0,-21 0 0,0 0 16,1 21-16,-1-21 0,0 21 15,-21 0-15,0 22 0,21-22 0,-21 0 16,0 0-16,0 0 0,0 22 0,0-22 16,0 0-16,0 0 15,-21-21-15,0 21 0,21 1 0,-21-1 0,-1-21 16,22 21-16,-21-21 0,0 0 16,21 21-1,-21-21-15,0 0 16,0 0-16,21-21 15,0 0-15,0 0 16,-22-1-16</inkml:trace>
  <inkml:trace contextRef="#ctx0" brushRef="#br1" timeOffset="171130.97">24892 10626 0,'0'0'0,"-42"-21"16,63-1 0,21 22-1,-21 0-15,0 0 0,1 0 16,20 0-16,-21 0 0,21 0 0,-20-21 16,-1 21-16,21 0 0,-21 0 15,22 0-15,-22 0 0,0 0 0,0 0 16,0 0-16,0 0 15,1 0-15,-1 0 47,0 0-47</inkml:trace>
  <inkml:trace contextRef="#ctx0" brushRef="#br1" timeOffset="171668.57">26098 10689 0,'-21'0'16,"0"0"-1,0 0-15,0 0 0,21 21 16,-21 1-16,-1-22 0,22 21 16,-21 0-16,0 0 0,0 0 0,21 0 15,-21 1-15,0-1 0,21 0 0,0 0 16,0 0-16,0 0 16,0 1-16,0-1 15,0 0 1,21-21-16,0 0 0,0 0 15,0 0-15,0 0 0,1 0 16,-1 0-16,0 0 0,0 0 0,0-21 16,0 21-16,1-21 0,-1 21 15,0-22-15,0 1 0,0 0 16,-21 0-16,0 0 16,0 0-16,0-1 0,0 1 0,0 0 15,0-21-15,0 21 0,0-1 0,0 1 16,0 0-16,0 0 15,-21 21-15,0 0 16,0 0-16,0 0 16,-1 21-16,22 0 15,0 0-15,-21 1 0,21-1 16,0 0 0,0 0-16</inkml:trace>
  <inkml:trace contextRef="#ctx0" brushRef="#br1" timeOffset="172516.58">26691 10753 0,'0'0'0,"0"-21"15,0-1-15,-21 22 16,0 0-16,0 0 0,-1 0 16,1 0-16,0 0 15,0 0-15,0 0 0,0 22 0,21-1 16,-22-21-16,1 21 0,0 0 16,0 0-16,0-21 0,21 21 15,-21 1-15,21-1 0,-22 0 0,22 0 16,0 0-16,0 0 15,0 1-15,0-1 0,0 0 16,22-21 15,-1 0-31,0 0 0,0 0 16,0 0-16,0 0 16,1 0-16,-1-21 0,0 21 0,-21-21 15,21-1-15,0 22 0,0-21 0,1 0 16,-1 0-16,-21-21 0,21 20 15,0 1-15,0-21 0,-21 21 0,21-22 16,1 1-16,-22 0 0,0-1 0,21 1 16,-21 21-16,21-21 15,-21-1-15,0 1 0,0 21 0,21-22 16,-21 22-16,21 0 0,-21 0 16,0 0-16,0 0 0,21 21 0,-21-22 15,0 1-15,22 21 16,-22 21-1,0 1 1,0-1-16,0 0 0,0 21 16,0 1-16,-22-22 0,1 21 0,21 0 15,-21 1-15,21-1 0,0 0 16,-21 1-16,0-22 0,21 21 0,-21-21 16,21 22-16,0-22 0,-22 0 15,22 0-15,-21 22 0,21-22 16,0 0-16,0 0 0,0 0 15,0 0-15,0 1 16,21-22 0,1 0-16,-1 0 0,0 0 0,0 0 15,0 0-15,0 0 0,1 0 16,-1 0-16,0 0 0,0-22 16,0 22-16,0 0 0,1-21 15,-1 21-15,0 0 0,0-21 16,0 21-16,0 0 15,-21-21 1,0 0 31</inkml:trace>
  <inkml:trace contextRef="#ctx0" brushRef="#br1" timeOffset="210518.98">22669 7916 0</inkml:trace>
  <inkml:trace contextRef="#ctx0" brushRef="#br0" timeOffset="-41691.67">1482 13250 0,'0'-21'0,"-22"21"15,1 0-15,21-21 16,-21 21-16,0-21 16,21 0-16,-21 21 15,21-21-15,0-1 16,0 1-16,42 0 0,-21 0 16,0 0-16,1 0 0,20-1 15,-21 1-15,21 0 0,-20 21 16,20 0-16,-21 0 0,21 0 15,-20 0-15,-1 0 0,0 21 0,0 0 16,0 1-16,-21-1 0,0 21 16,0 0-16,0 1 0,0-22 0,0 42 15,-21-20-15,-21-1 0,21 0 16,-22 1-16,22-1 0,-21 0 0,-1 1 16,1-22-16,21 21 0,-21-21 15,-1 1-15,1-1 16,21-21-16,0 21 0,-1-21 0,1 0 15,0 0-15,0 0 0,0 0 16,21-21 0,0 0-16,0-1 0,21 1 15,0 0-15,21 21 0,-20-21 16,-1 0-16,21 21 0,-21-21 16,22 21-16,-22 0 0,21 0 0,0 0 15,-20 0-15,20 0 0,-21 0 16,21 21-16,-20 0 0,-1-21 0,21 42 15,-21-21-15,-21 1 0,21 20 16,-21-21-16,0 21 0,0 1 16,0-1-16,0 0 0,-21-20 15,0 20-15,0 0 0,0 1 0,-22-22 16,1 0-16,21 21 0,-21-21 16,-1 1-16,1-22 0,0 21 15,-1-21-15,1 0 0,0 0 0,-1 0 16,22 0-16,-21 0 0,21 0 15,-22-21-15,22-1 0,0 22 16,-21-21-16,20 0 0,1 0 16,0 0-16,21 0 15,0-1 1,21 1 15,0 21-31,1 0 0,-1 0 0</inkml:trace>
  <inkml:trace contextRef="#ctx0" brushRef="#br0" timeOffset="-41227.05">2328 13758 0,'0'22'31,"21"-22"16,1 0-47,-22-22 15,21 22-15,-21-21 0,0 0 16,0 0-16,0 0 0,0 0 16,-21 21 15,-1 0-15,1 0-16,21 21 0,0 0 0,-21-21 15,21 21-15,0 0 0,-21 0 16,21 1-16,0-1 0,0 0 15,0 0 1,21-21 0,-21-21-1,21 21-15,0-21 16</inkml:trace>
  <inkml:trace contextRef="#ctx0" brushRef="#br0" timeOffset="-39819.8">4572 12891 0,'0'0'15,"-21"-22"-15,21 1 0,-21 0 16,-1 21-16,22-21 0,-21 21 0,0 0 16,0 0-16,0 0 15,0 21-15,21 0 16,0 0-16,0 22 0,0-1 16,0-21-16,0 22 0,21-1 0,0 0 15,0 1-15,0-1 0,0-21 16,1 21-16,-1-20 0,21-1 0,-21-21 15,22 21-15,-22-21 0,21 0 16,0 0-16,-20 0 0,20 0 0,-21-21 16,21 0-16,-20-1 0,20 1 0,-21 0 15,21 0-15,-20 0 0,-1 0 16,0-22-16,-21 22 0,0-21 16,21 21-16,-21-22 0,0 22 15,0-21-15,0 21 0,0-22 0,0 22 16,0 0-16,0 0 0,-21 21 15,0 21 1,0 0-16,21 21 16,-22 1-16,1-1 0,21 0 0,-21 22 15,0-1-15,21 1 0,-21-1 16,0-20-16,21 20 0,-22 1 0,1-1 16,21 1-16,-21 63 15,0-85-15,21 0 0,-21 22 0,21-43 16,0 21-16,0-20 0,-21-1 0,21 0 15,-22 0-15,22 0 16,-21-21-16,0 0 0,0 0 16,0 0-16,0 0 0,21-21 15,-22 0-15,-20 21 0,21-21 0,0 0 16,0-1-16,-22 1 0,22 0 16,-21 0-16,21-21 0,-1 20 0,-20 1 15,21 0-15,0 0 0,0 0 16,21 42-1,0 0-15,0 0 16,0 0-16,21 1 0,0-1 16,-21 21-16,21-21 0,0 22 15,0-22-15,22 21 0,-22-21 0,0 0 16,21 1-16,-20-1 0,20 0 16,-21 0-16,21-21 0,-20 0 0,20 0 15,0 0-15,1 0 0,-22 0 0,21 0 16,0 0-16,1-21 0,-22 0 15,21 0-15,1-1 0,-22 1 0,21-21 16,-21 0-16,0 20 0,22-20 16,-22 0-16,-21-1 0,21 1 0,0 21 15,0-21-15,-21 20 0,0-20 16,0 21-16,0 0 0,0 0 16,0 42-1,0 0 1,0 0-16,0 21 0,0-20 15,0-1-15,0 21 0,0-21 0,0 22 16,-21-22-16,21 21 0,0-21 0,-21 22 16,21-22-16,-21 21 0,21-21 15,0 0-15,0 1 0,0-1 16,-21 0-16,21-42 31,0 0-31,0-1 0,0 1 16,0 0-16,0-21 0,21 21 15,-21-22-15,21 1 0,0 0 0,0-1 16,1 1-16,-1 0 0,21-1 16,0 22-16,-20-21 0,20 21 0,0-1 15,1 22-15,-22 0 0,21 0 16,0 0-16,-20 0 0,-1 0 0,21 22 16,-21-1-16,0 21 0,1-21 15,-22 22-15,0-22 0,0 21 0,0 0 16,0 1-16,0-1 0,0 0 0,0-20 15,0 20-15,0 0 16,-22-21-16,1 1 0,21-1 0,-21 0 16,21 0-16,0-42 47,0 0-47,21 0 0,0-1 15,1-20-15,-1 21 0</inkml:trace>
  <inkml:trace contextRef="#ctx0" brushRef="#br0" timeOffset="-39507.98">6350 12933 0,'0'-21'0,"0"42"0,0-63 15,-21 42-15,0 0 16,21 21-16,-22 0 15,22 0-15,0 21 0,0 1 0,0-1 16,0 22-16,-21-22 0,21 21 16,-21-20-16,21 20 0,-21 1 0,0-1 15,21 1-15,0-1 0,0 1 16,-21-1-16,21-20 0,0-1 0,-22 0 16,22 1-16,0-1 0,0-21 0,0 0 15,0 0-15,0 1 0,0-1 16,22-21-1,-1 0-15,-21-21 0,21-1 16,-21 1-16,21 0 0,-21 0 16,0-21-16,21-1 0</inkml:trace>
  <inkml:trace contextRef="#ctx0" brushRef="#br0" timeOffset="-39288.1">6011 13568 0,'0'0'0,"-21"0"0,0 0 16,42 0 0,0 0-1,0 0-15,1 0 0,-1 0 0,21-21 16,-21 21-16,22-21 0,-1 21 16,-21-22-16,21 22 0,-20 0 0,20-21 15,-21 0-15,0 21 0,0 0 0,1 0 16,-1 0-16,-21-21 0</inkml:trace>
  <inkml:trace contextRef="#ctx0" brushRef="#br0" timeOffset="-38827.24">6689 13822 0,'21'0'16,"0"0"-16,-21-21 0,21 0 0,0 21 15,0-22-15,1 1 0,-22 0 16,42 0-16,-21 0 0,0-22 0,0 22 15,1 0-15,-1-21 0,0 21 16,0-1-16,-21-20 0,0 21 16,0 0-16,0 0 0,-42 21 15,21 0-15,-1 0 16,1 21-16,0 0 0,-21 21 16,21-21-16,-1 22 0,1-1 15,21 0-15,0 22 0,0-22 0,0 1 16,0-1-16,0 0 0,0 1 0,0-22 15,0 0-15,21 21 0,1-42 16,-1 21-16,0 1 0,0-22 16,21 0-16,-20 0 0,-1 0 0,21 0 0,-21 0 15,22 0-15,-22 0 0,21-22 16,-21 1-16,0 0 0,1 0 16,-1 0-16,0 0 0,0-1 0</inkml:trace>
  <inkml:trace contextRef="#ctx0" brushRef="#br0" timeOffset="-38455.94">7345 13589 0,'0'0'0,"0"-21"15,0 0-15,21 0 0,0-1 16,0 22 0,0-21-16,1 21 15,-1 0-15,0 0 0,0 0 0,0 0 16,0 0-16,22 21 0,-22 1 15,0-1-15,0 0 0,0 0 0,1 0 16,-1 22-16,0-22 0,-21 0 16,21 21-16,-21-21 0,0 22 0,0-22 15,0 0-15,0 0 0,-21 0 16,0 1-16,0-1 0,-1-21 31,22-21-31,0-1 16,0 1-16,0 0 0,0 0 15,0 0-15,0-22 0,0 22 0,0-21 16,22 0-16,-22 20 0,21-20 16,-21 0-16,21 21 0,0-1 0,-21 1 15,21 0-15,0 0 0,1 0 16,-1 0-16,0 21 0,0 0 16,0 0-16</inkml:trace>
  <inkml:trace contextRef="#ctx0" brushRef="#br0" timeOffset="-37671.05">7853 13885 0,'0'0'0,"-21"43"16,21-22-16,21-21 15,0 0-15,0 0 16,21 0-16,-20-21 0,41 21 15,-21-21-15,1-22 0,20 22 0,-20 0 16,20-21-16,1-1 0,-1-20 0,22 20 16,-22-20-16,1 21 0,-1-22 15,1 1-15,-1 20 0,-20-20 16,-1-1-16,0 22 0,1-22 16,-22 1-16,0-1 0,-21 22 0,0-21 15,0 20-15,0 1 0,-21 0 0,0-1 16,-1 22-16,-20 0 0,0 0 15,-1 0-15,1-1 0,0 22 0,-1 0 16,1 0-16,21 22 0,-21-1 16,-1 0-16,22 21 0,0 1 0,-21-1 15,20 21-15,22 1 0,-21-1 0,21 22 16,-21-21-16,21 20 0,-21 1 16,21 0-16,0-1 0,-21 1 0,0 0 15,21-1-15,-22 1 0,1 0 16,0-1-16,0 22 0,0-21 15,0-1-15,-1 1 0,1 21 0,0-21 16,0-1-16,-21 1 0,20 21 16,1-22-16,0 1 0,0 21 0,0 0 15,21-22-15,-21 22 0,-1-21 0,22 0 16,-21-1-16,21-20 0,0 20 16,0-20-16,0-1 0,0-20 0,21-1 15,1 0-15,-1-20 0,0-1 0,0-21 16,21 0-16,-20 0 0,-1-21 15,21-22-15,0 22 0,1-21 0,-1-1 16,0-20-16,1 21 0,-1-22 0,0 1 16,1-1-16,-1 1 15,0-22-15,1 21 0,-1-20 0,-21-1 16,0 22-16,1-22 0,-22 0 0,0 22 16,0-22-16,0 0 0,-22 22 15,1-22-15,-21 22 0,0-22 0,20 43 16,-20-22-16,0 22 0,-1 0 0,1 20 15,21 1-15,-21 0 0,-1 0 16,22 0-16,-21 21 0,21 0 0,-1-21 16,1 21-1,21-22 1,21 22-16,1-21 0,-1 21 16,21-21-16,0 21 15,1-21-15,-1 0 0,0 21 0,1-21 16,20-1-16,-20 1 0,20 0 0</inkml:trace>
  <inkml:trace contextRef="#ctx0" brushRef="#br0" timeOffset="-36539.18">9377 13356 0,'0'0'16,"0"-21"-16,0 0 0,0 0 0,-43 0 15,22 21-15,0 0 0,-21 0 16,21 0-16,-22 0 0,22 0 0,-21 0 0,21 21 15,-22 21-15,22-21 16,0 22-16,-21-1 0,20 0 0,1 1 16,21 20-16,0-21 0,-21 1 15,21 20-15,0-20 0,0-1 16,0-21-16,0 21 0,21-20 0,0-1 0,1 0 16,-1 0-16,0-21 15,21 0-15,-21 0 0,1 0 0,20 0 0,-21 0 16,21-21-16,-20 0 0,-1 0 0,0-1 15,0-20-15,0 21 16,0-21-16,-21-1 0,22 22 0,-22-21 16,0-1-16,0 1 0,0 0 15,0 21-15,0-1 0,0 1 0,0 0 16,0 42 0,0 0-16,0 1 0,0 20 15,0-21-15,0 21 0,0 1 0,0-22 16,21 21-16,-21 1 0,21-22 15,0 21-15,-21-21 0,21 0 0,0 1 16,1-1-16,-1 0 0,0-21 0,0 0 16,0 0-16,22 0 0,-22 0 15,0 0-15,0 0 0,21 0 0,-20-21 16,20-22-16,-21 22 0,21 0 16,-20-21-16,20-1 0,0 1 15,-21 0-15,22-1 0,-22 1 0,21 0 16,-21-1-16,22 1 0,-22 21 0,0 0 15,0 21-15,0 0 0,1 0 16,-1 0 0,-21 21-16,0 0 15,0 0-15,0 0 0,0 1 0,0-1 16,21 0-16,-21 0 16,21-21-1,0 0 1,-21-21-1,0 0 1,21 21-16,-21-21 0,0-1 0,0 1 16,0 0-16,0 0 0,0 0 15,0 0-15,0-1 0,-21 1 16,0 21-16,21-21 0,-21 21 16,0 0-16,0 0 0,-1 21 15,1-21-15,0 21 0,0 1 16,0-1-16,0 21 0,-1-21 15,1 22-15,21-1 0,-21-21 16,21 21-16,-21 1 0,21-1 0,0 0 0,0 1 16,0-22-16,0 21 0,0-21 15,0 22-15,0-22 0,21 0 16,0 0-16,0 0 0,1 1 0,20-1 16,-21-21-16,21 21 0,1-21 0,-1 0 15,0 0-15,1 0 0,-1 0 16,0 0-16,1 0 0,-1-21 0,0 0 15,1-1-15,20 1 0,-20 0 16,-1 0-16,-21-21 0,21 20 16,-20-20-16,20 21 0,-21-21 0,-21-1 0,0 22 15,21-21-15,-21-1 16,0 22-16,0 0 0,0 0 0,0 0 16,0 0-16,-21 21 0,0 0 15,0 0-15,0 0 0,-1 42 16,1-21-16,0 0 0,0 22 15,21-22-15,0 21 0,-21-21 0,21 22 16,0-1-16,0-21 0,0 21 16,0-20-16,0-1 0,0 21 0,0-21 15,21-21-15,-21 21 0,21 1 0,0-22 16,22 0-16,-22 0 0,0 0 16,21 0-16,1 0 0,-1 0 0,0 0 15,1-22-15,-1 1 0,0 0 16,-21 0-16,22 0 0,-1 0 15,-21-1-15,22 1 0</inkml:trace>
  <inkml:trace contextRef="#ctx0" brushRef="#br0" timeOffset="-34178.01">14139 12573 0,'0'0'0,"21"-42"0,1 21 0,-22-22 0,0 22 15,0 0-15,0-21 0,0 20 16,-22 1-16,1 0 0,0 21 0,-21-21 16,21 21-16,-22 0 0,22 0 15,-21 0-15,-1 0 0,-20 0 0,21 0 16,-1 21-16,-20 0 0,20 22 16,-20-22-16,-1 21 0,1 0 0,-1 1 15,1-1-15,-1 22 0,1-1 16,-1 22-16,1-1 0,21-20 15,-22 21-15,22 20 0,-1-20 0,1 0 16,21-1-16,0 1 0,21 0 16,0-1-16,0-20 0,0 21 0,21-22 15,21-21-15,-21 22 0,22-22 0,-1 1 16,0-22-16,22 21 0,-22-21 16,22 0-16,-22-21 0,22 0 0,-22 0 15,21 0-15,-20 0 0,-1 0 16,22 0-16,-22-21 0,0 0 0,22 0 15,-22-21-15,0 20 0,1-20 16,20 0-16,-20-1 0,-1 1 16,-21 0-16,21-22 0,-20 22 0,20-64 15,-42 64-15,0-1 16,0 22-16,0 0 0,0-21 0,0 21 16,-21-1-16,0 22 15,-1 0-15,1 22 16,0-1-16,0 0 0,0 21 0,0 1 15,21-22-15,-22 42 0,22-20 16,-21-1-16,0 0 0,21 1 0,0-1 16,0 0-16,0 1 0,0-1 15,0 0-15,0-21 0,42 1 0,-20 20 16,-1-42-16,21 21 0,0 0 16,1-21-16,-1 0 0,0 0 15,1 0-15,20 0 0,-20-21 0,-1 0 16,0 0-16,1 0 0,-1-22 0,0 22 15,-21-21-15,22 21 0,-22-22 16,0 1-16,-21 0 0,0-1 0,0-20 16,0 20-16,0 1 0,-21 0 15,0-1-15,-22 1 0,22 21 0,-21 0 16,21 0-16,-22-1 0,1 22 0,0 0 16,-1 0-16,1 0 0,0 0 15,-1 22-15,1-1 0,21 21 0,0-21 16,0 22-16,-1-1 0,22 0 15,0 1-15,0-1 0,0 0 16,0 1-16,22-22 0,-1 21 0,0-21 16,0 0-16,21 1 0,-20-1 15,20 0-15,0-21 0,1 0 0,20 0 16,-21 0-16,43-21 0,-21 0 16,-22-1-16,0 1 0,1 0 15,-1 0-15,0-21 0,1-1 0,-1 22 16,0-21-16,-21-1 15,1 1-15,20 0 0,-42 21 0,21-1 0,0-20 16,0 21-16,-21 42 31,0 0-31,0 0 0,0 1 16,0 20-16,-21-21 0,21 21 16,-21-20-16,21 20 0,0 0 0,-21-21 15,21 22-15,-21-1 0,21-21 0,0 0 16,0 22-16,0-22 0,0 0 15,0 0-15,-21 0 0,21 1 0,0-1 16,0-42 15,0-1-15,0 1-16,0 0 0,0 0 16,0-21-16,0 20 0,21-20 15,0 0-15,-21-1 0,21 1 0,0 0 16,22-1-16,-22 1 0,21 21 15,0-21-15,1 20 0,-1 1 0,0 0 16,1 0-16,-1 21 0,0 0 0,1 0 16,-1 0-16,0 0 0,1 21 15,-1 0-15,-21 0 0,0 22 0,1-22 16,-1 21-16,-21-21 0,0 22 16,0-1-16,0 0 0,0 1 0,0-1 15,0-21-15,0 22 0,0-22 0,0 21 16,0-21-16,0 0 15,0 22-15,0-22 0,0 0 16,0 0-16,21-21 0,0 0 0,0 0 16,0 0-16,1 0 0,20 0 15,-21-21-15,21 0 0,1 0 0,-22 0 16,21-1-16,1 1 0,-1-21 16,0 0-16,22-1 0,-22 1 0,-21 0 15,22-1-15,-1-20 0,0 20 0,-21 1 16,1 0-16,-1 21 15,0-22-15,-21 22 0,0 0 0,-21 42 32,0 0-32,-1 0 15,1 1-15,0 20 0,0-21 0,0 21 16,21-20-16,0-1 0,0 21 16,0-21-16,0 0 0,0 22 0,0-22 15,21 0-15,0 0 0,0 0 0,0 1 16,1-1-16,-1 0 0,0 0 15,0-21-15,0 21 0,0 0 0,1 1 16,-44-22 15,1 0-31,21-22 16,-21 22-16,0-21 0,0 21 16,0-21-16,-1 21 0,1 0 15,0-21-15,0 21 0,0 0 0,0 0 16,-1 0-1,22 21-15,0 0 0,0 0 16,0 1-16,0-1 0,0 0 16,22-21-16,-1 21 0,0-21 15,0 0-15,21 21 0,-20-21 0,20 21 16,-21-21-16,21 0 0,1 0 0,-22 0 16,21 0-16,1-21 0,-1 0 15,21 0-15,-20 0 0,-1 0 16,0-22-16,-20 22 0,20-21 15,0-1-15,-21 1 0,22 0 16,-22-22-16,42-63 0,-20 64 16,-22-1-16,0 1 0,21-22 15,-20 22-15,-1-22 0,0 21 0,0-20 16,0 20-16,0 1 0,-21-1 16,0 22-16,0-22 0,0 43 0,0-21 15,0 21-15,0-22 16,0 22-16,-21 42 15,21 1 1,-21-1-16,0 21 0,0 0 0,0 22 0,-1-22 16,22 22-16,-21-1 15,0 1-15,0 20 0,21-20 0,-21-1 16,0 22-16,21-21 0,-22-1 0,22 22 16,0-22-16,0 1 0,0-1 15,0-20-15,0 20 0,0-21 0,0 1 16,22-1-16,-22-21 0,21 22 15,0-22-15,0 0 0,0 0 0,0 0 16,1-21-16,-1 0 0,0 21 0,0-21 16,21 0-16,-20 0 0,-1 0 15,0-21-15,21 0 0,-21 21 0,1-21 16,20 0-16,-21 0 0,0-1 16,0 1-16,1 0 0,-1 0 15,0 0-15,-21 0 0,0-1 0,0-20 16,0 21-16,0 0 0</inkml:trace>
  <inkml:trace contextRef="#ctx0" brushRef="#br0" timeOffset="-33924.16">17060 13462 0,'0'0'15,"21"-21"16,22 21-31,-22 0 0,21 0 16,1 0-16,20-21 0,-21 21 16,22-21-16,-22 21 0,22 0 0,-22 0 15,0 0-15,1 0 0,-1 0 0,-21-22 16,0 22-16,1 0 0,-1 0 16</inkml:trace>
  <inkml:trace contextRef="#ctx0" brushRef="#br0" timeOffset="-33244.49">17865 13631 0,'0'0'0,"-22"0"0,22-21 16,-21 0 0,21 0-16,0 0 0,-21 21 15,21-21-15,0-1 16,21 1-1,0 21-15,1 0 0,-1 0 16,0 0-16,0 0 0,0 0 16,0 21-16,22 1 0,-22-1 15,0 21-15,0-21 0,0 22 16,1-1-16,-1 0 0,0 1 0,-21-1 16,0 0-16,0 1 0,0-22 15,0 21-15,0-21 0,0 22 0,-21-22 16,21 0-16,-21 0 0,-1 0 15,22-42 17,0 0-32,0 0 0,0 0 0,0-1 15,0 1-15,22-21 0,-1 0 16,0-1-16,0 1 0,0 0 0,0-22 16,1 22-16,-1-1 0,0 1 15,0 0-15,21-1 0,-20 22 0,20-21 16,0 21-16,-21 21 15,1 0-15,-1 0 0,0 21 16,-21 0-16,21-21 16,-21 21-16,21 0 0,-21 1 15</inkml:trace>
  <inkml:trace contextRef="#ctx0" brushRef="#br0" timeOffset="-32735.78">18902 13526 0,'0'0'0,"0"-22"0,0 1 15,-21 21 1,-1 0-16,22 21 16,-21 1-16,21-1 0,-21 21 0,21-21 15,0 22-15,-21-22 16,21 21-16,0 0 0,0 1 0,0-22 15,0 21-15,0-21 0,0 22 0,0-22 16,0 0-16,21 0 0,-21 0 16,21 1-16,0-22 0,1 21 0,-1-21 15,0 0-15,0 0 0,0 0 16,0 0-16,1 0 0,20-21 0,-21-1 16,0 1-16,22 0 0,-22 0 0,0 0 15,21-22-15,-21 22 0,1-21 16,-1 0-16,0-1 0,0 1 0,-21 0 15,21-1-15,-21 22 0,0-21 16,0 21-16,0-1 0,0 44 31,-21-1-31,0 21 16,21-21-16,-21 22 0,21-22 0,0 21 16,0 0-16,0-20 0,-21 20 15,21-21-15,0 21 0,0-20 0,0 20 16,0-21-16,0 0 0,0 0 0,21-21 15,-21 22-15,21-22 0,0 0 16,0 0-16,0 0 0,1 0 16,20 0-16,-21 0 0,0 0 0,0-22 15,22 1-15,-1 0 0</inkml:trace>
  <inkml:trace contextRef="#ctx0" brushRef="#br0" timeOffset="-32427.95">19960 13504 0,'0'0'0,"0"-21"0,0 0 0,0 0 16,0 0-16,-21 21 16,21-21-16,-21 21 0,0 0 0,-1 0 15,1 21-15,0 0 16,0 0-16,0 0 0,21 0 0,-21 22 16,-1-1-16,22-21 0,0 22 0,-21-1 15,0 0-15,21 1 0,0-1 16,0 0-16,0-21 0,0 22 15,0-22-15,0 21 0,21-21 0,0 1 16,22-1-16,-22 0 0,21 0 16,1-21-16,-22 0 0,21 21 0,0-21 15,1 0-15,-1 0 0,0 0 16,1 0-16,-1-21 0,-21 0 0,22 21 16,-1-21-16,-21-22 0,0 22 0,22 0 15,-22-21-15,0-1 0,21-20 16,-21 21-16,22-22 0</inkml:trace>
  <inkml:trace contextRef="#ctx0" brushRef="#br0" timeOffset="-31675.38">21018 12700 0,'0'0'0,"0"-42"0,0 21 0,0-22 16,0 22-16,0 0 0,0 0 0,-21 21 15,0 0-15,0 0 16,0 21-16,0-21 0,-1 42 15,1-21-15,0 22 0,0-1 0,0 22 16,0-22-16,-1 21 0,1 1 16,0-1-16,0 1 0,0-1 0,0 1 15,21-1-15,0 1 0,-22-1 16,22 1-16,-21-1 0,21 1 16,0-22-16,0 22 0,0-22 0,0 0 15,0 1-15,0-1 0,0 0 16,0 1-16,0-22 0,0 0 0,21 0 15,1 0-15,-22 1 0,21-22 0,0 0 16,0 0-16,0 0 0,0 0 16,1 0-16,-1 0 0,21 0 0,-21-22 15,22 1-15,-1 0 0,-21 0 16,21-21-16,1 20 0,-22-20 0,21 0 16,-21-1-16,22 1 0,-22 0 0,0-1 15,0 22-15,0-21 0,1 21 16,-22 0-16,0-1 0,-22 44 31,1-1-15,0 0-16,0 0 0,21 21 0,-21-20 15,0-1-15,21 21 0,0-21 0,-22 22 16,22-22-16,0 0 0,0 21 16,0-21-16,0 1 0,0-1 0,0 0 15,22 0-15,-1 0 0,0-21 16,0 21-16,0-21 0,22 0 0,-22 0 15,21 0-15,-21 0 0,22 0 16,-22 0-16,21-21 0,0 0 16,-20 21-16,20-42 0,-21 21 0,0-1 15,0-20-15,1 0 0,-1-1 0,0 1 16,-21 0-16,0-1 0,0-20 16,0 21-16,0 20 0,0-20 0,-21 21 15,0 21-15,-1-21 0,1 21 16,-21 0-16,21 0 0,0 0 0,-22 21 15,1 0-15,21 0 0,-22 0 0,22 1 16,0 20-16,0-21 0,-21 21 16,42-20-16,-22-1 0,22 21 15,-21-21-15,21 0 0,0 22 0,0-22 16,0 0-16,0 0 0,21 0 16,1-21-16,-1 22 0,0-1 0,21-21 0,-21 0 15,22 21-15,-22-21 0,21 0 16,1 0-16,-1 0 0</inkml:trace>
  <inkml:trace contextRef="#ctx0" brushRef="#br0" timeOffset="-31210.6">21992 13716 0,'0'0'0,"0"-21"0,0 0 0,21 0 0,-21-1 16,0 1-16,21 0 15,-21 0-15,22 21 0,-1-21 16,0 21-16,0-21 15,0 21-15,22 0 0,-22 0 0,21 0 16,-21 0-16,22 21 0,-22-21 0,21 21 16,-21 0-16,22 21 0,-22-20 15,0 20-15,0-21 0,-21 21 0,0-20 16,0 20-16,0-21 0,0 21 16,0 1-16,0-22 0,0 21 0,-21-21 15,21 1-15,-21-1 0,0 0 0,21 0 16,-22 0-16,1 0 0,21 1 15,-21-1-15,0-21 0,0 0 32,21-21-17,0-1-15,0 1 0,0 0 16,0 0-16,21-21 0,0 20 0,21-20 16,-20-21-16,20 20 0,0-20 15,1-1-15,20 22 0,-21 0 0,1-1 16,-1 1-16,0 0 0,-20 20 0,20 1 15,-21 0-15,21 21 0,-20 0 16,-1 0-16,0 0 16,-21 21-16,0 0 15,0 1-15,-21-1 16,0 0-16,-1-21 16,22 21-16</inkml:trace>
  <inkml:trace contextRef="#ctx0" brushRef="#br0" timeOffset="-30796.84">20616 12975 0,'0'0'16,"-21"0"-16,0 0 0,0 0 0,21-21 15,42 0 1,-21 21-16,43 0 0,-22 0 16,22-21-16,-1 21 0,22-21 0,-1 21 15,1 0-15,0 0 0,-1 0 0,1 0 16,0 0-16,-22 0 0,22-22 15,-22 22-15,1 0 0,-22 0 0,1 0 16,-1 0-16,0 0 16,-21 0-16,1 0 0,-1 0 15,-42 0 17,-1 22-17,1-1-15,0-21 16,0 21-16,0-21 0,21 21 0,-21-21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2:12:27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12446 0,'21'0'78,"0"0"-78,0 0 16,0 0-16</inkml:trace>
  <inkml:trace contextRef="#ctx0" brushRef="#br0" timeOffset="1466.46">11197 15642 0,'0'0'0,"0"-21"0,-21 0 16,0-21-16,21 20 0,-43 1 16,43 0-16,-21 0 0,21 0 15,-21 21-15,21-21 16,-21 21-16,21 21 16,0 0-16,21 0 15,0 0-15,0 43 16,1-22-16,-1 0 0,0 22 0,0-22 15,0 22-15,-21-22 16,21 22-16,1-22 0,-22 0 0,0 1 16,21-1-16,-21 0 0,21-21 15,-21 1-15,0-1 0,21 0 16,-21-42 0,0 0-16,0-1 15,0 1-15,0-21 0,0 0 16,0-1-16,0 22 0,0-21 0,0-1 15,0 1-15,0 0 0,0 21 16,0-22-16,0 22 0,0 0 0,0 0 16,21 21-1,0 0-15,-21 21 16,22 0-16,-1 0 0,0 22 16,0-22-16,0 0 0,0 0 0,1 21 15,-1-20-15,-21-1 0,21 0 16,0-21-16,0 21 0,0-21 0,1 0 15,-1 0-15,0 0 0,0-21 16,0 0-16,0 0 0,1-1 0,-1-20 16,0 21-16,0-21 0,-21-1 15,0 1-15,0 0 0,0-1 16,0 1-16,-21 0 0,0-22 0,0 22 16,-22-1-16,1 22 0,21-21 15,-22 21-15,1 0 0,21-1 16,0 22-16,-22 0 0,22 0 0,0 0 15,21 22 1,0-1-16,0 0 16,0 0-16,0 0 0,21 0 15,0 1-15,-21-1 0,22-21 16,-1 21-16,0-21 0,0 0 0,21 21 16</inkml:trace>
  <inkml:trace contextRef="#ctx0" brushRef="#br0" timeOffset="1712.42">12255 15240 0,'0'21'16,"0"0"-16,0 1 0,0-1 16,0 0-16,0 21 0,0 1 0,0-22 15,0 21-15,22 0 0,-22 1 16,0-1-16,0 22 0,0-22 15,21-21-15,-21 0 0,21 0 16,-21 1-16,0-1 0,21-21 16,0 0-16,-21-21 31,0-1-31,0-20 0,0 21 16</inkml:trace>
  <inkml:trace contextRef="#ctx0" brushRef="#br0" timeOffset="2082.89">12255 15007 0,'0'0'16,"0"-21"-16,-21 21 15,0 0-15,21 21 16,0 0-16,0 1 16,0-1-16,0 0 0,0 0 0,21 0 15,0-21-15,-21 21 0,22 1 16,-1-22-16,0 0 15,0 0-15,0-22 16,0 1-16,-21 0 0,0 0 16,0 0-16,0 0 0,0-1 15,0 1-15,0-21 0,-21 21 0,0 0 16,0-1-16,-21 22 0,20-21 16,-20 0-16,21 21 0,-21 0 0,20 0 15,1 0-15,0 0 16,0 21-16,0 0 0,21 1 0,0-1 15,0 0-15,0 0 0,0 0 0,0 22 16,21-22-16,0 0 0,0 21 16,0-21-16,22 22 0,-22-22 15,0 0-15,0 0 0,22-21 0,-22 21 16,0-21-16</inkml:trace>
  <inkml:trace contextRef="#ctx0" brushRef="#br0" timeOffset="2364.33">12869 14923 0,'0'0'0,"0"-22"15,-21 22 1,0 0-16,21 22 16,-21-1-16,21 0 0,0 0 0,0 0 15,0 22-15,0-1 0,0 0 16,0 22-16,0-22 0,0 22 0,0-1 15,0-21-15,0 22 0,0-1 16,21-20-16,0-1 0,-21 0 0,21 1 16,0-1-16,-21-21 0,22 0 15,-22 1-15,21-1 0,0-21 16,0 0-16,0 0 16,-21-21-16,0-1 0,0 1 0,21 0 15,-21 0-15</inkml:trace>
  <inkml:trace contextRef="#ctx0" brushRef="#br0" timeOffset="2640.26">13271 14753 0,'0'-21'0,"0"42"0,0-63 0,0 21 0,0 0 16,0-1-16,-21 44 15,21-1-15,0 0 16,0 0-16,-21 21 0,21 1 0,0-22 15,0 42-15,0-20 16,0 20-16,0 1 0,0-1 0,0 1 16,0-1-16,21 1 0,-21-1 15,21-20-15,1 20 0,-22-21 0,21 1 16,-21-1-16,21-21 0,-21 22 16,21-22-16,-21 0 0,21 0 0,0-21 15,1 0-15,-1 0 16,0 0-16,-21-21 0,21 0 15,0 0-15</inkml:trace>
  <inkml:trace contextRef="#ctx0" brushRef="#br0" timeOffset="3161.74">14732 14880 0,'0'21'32,"-21"-21"-32,21 22 0,-21 20 0,21-21 15,0 21-15,0-20 0,0 20 16,0 0-16,0 1 0,0-1 0,0 0 16,0 22-16,0-22 0,0 0 15,0-20-15,0 20 0,0-21 16,0 21-16,0-20 15,0-1-15,0-42 32,0-22-32,0 22 0,0 0 15,0-21-15,0-1 0,21 1 16,-21 0-16,21-22 0,-21 22 0,21-22 16,0 22-16,0 0 0,-21 20 15,22-20-15,-1 21 0,0 0 16,0 0-16,21 21 0,1 0 15,-22 21-15,0 0 0,0 0 16,0 0-16,1 0 0,-1 22 0,-21-1 16,21 0-16,-21 1 0,0-1 15,0 64-15,0-64 16,0-21-16,0 22 0,0-22 16,21 0-16,0 0 0,0-21 15,1 0 1,-22-21-16,21 0 0,0 0 0,0 0 15,-21-1-15,64-83 16</inkml:trace>
  <inkml:trace contextRef="#ctx0" brushRef="#br0" timeOffset="3855.63">15452 14859 0,'0'0'16,"0"-21"-16,0 0 0,0 42 31,0 0-31,0 0 0,0 22 15,0-22-15,0 21 0,-22 0 16,22 1-16,0-1 0,0 0 16,0 43-16,0-43 0,0 1 15,0-22-15,22 21 0,-1-21 0,0 1 16,21-1-16,-21-21 16,1 0-16,-1 0 0,0-21 0,0-1 15,0 1-15,0 0 0,22-21 16,-22 21-16,-21-22 0,21 1 15,-21 21-15,21-22 0,-21 1 0,0 0 16,0-1-16,0 22 0,-21-21 16,0 21-16,0-22 0,0 22 0,-22 0 15,22 0-15,-21 0 0,-1 21 0,22 0 16,-21 0-16,0 0 0,-1 0 16,22 21-16,-21 0 0,21 0 0,-1 22 15,1-22-15,21 0 0,0 21 16,0-21-16,0 22 0,43 20 15,-22-42-15,0 1 0,21-1 16,-21 0-16,22-21 0,-1 0 16,0 0-16,1 0 0,-1 0 15,0-21-15,22-22 0,-22 22 0,22 0 16,-1-21-16,1-1 0,-22 1 0,22 0 16,-22-1-16,0 1 0,1-21 15,-1 20-15,-21-20 0,0 20 0,0-20 16,-21 21-16,0-1 0,0-20 15,0 42-15,0-22 0,0 22 0,0 0 16,0 0-16,-21 21 16,21 21-16,0 21 15,0-21-15,0 22 0,0-1 16,0 22-16,0-22 0,0 21 0,0 1 16,0-1-16,0-20 0,0 20 15,0 1-15,0-1 0,0-20 16,0 20-16,21-21 0,1 1 15,-22-1-15,21-21 0,0 22 0,0-22 16,0 0-16,0-21 0,1 0 16,-1 0-16,0-21 15,0 0-15,0-1 0,-21 1 0,0-21 16,0 21-16,0-22 0,0 1 0,0 0 16,0-1-16,0 1 0,0 0 15</inkml:trace>
  <inkml:trace contextRef="#ctx0" brushRef="#br0" timeOffset="4059.61">16171 14774 0,'0'22'15,"0"-44"-15,-21 44 0,42-22 16,0 0 0,1-22-16,20 22 0,-21-21 0,21 0 15,1 0-15,-22 0 0,21 0 16,-21-1-16,22 1 0,-22 0 15,21-21-15,-21 21 0,1-1 16,-1 1 0,-21 0-1</inkml:trace>
  <inkml:trace contextRef="#ctx0" brushRef="#br0" timeOffset="5908.26">18478 15198 0,'0'21'0,"0"-42"0,22 63 0,-22-21 16,0 0-16,0 1 0,0-44 31,0 1-15,21-21-16,-21 0 0,21-1 15,-21 1-15,0 0 0,21-22 16,0 1-16,-21-1 0,0 1 15,0-234 1,0 213-16,0 20 0,0 22 16,-21-1-16,0-41 0,0 63 15,0-1-15,-1 22 0,1 0 16,0 0-16,-21 106 16,42 0-1,-21-42-15,21-1 0,0 22 0,0-1 16,0 1-16,0-21 0,21 20 0,0 1 15,-21 0-15,21-1 0,0 107 16,0-85 0,-21-64-16,0 0 15,0-21-15,0 1 0,22-1 0,-22 0 16,21-21-16,-21-21 16,0 0-16,0-22 0,0 22 15,0-21-15,0-43 0,0 43 16,0-22-16,21 22 0,-21 0 15,0-1-15,21 22 0,-21 0 0,0-21 16,21 20-16,0 22 16,1 0-16,-1 0 0,0 22 15,0-1-15,0 21 0,0-21 16,1 22-16,-1-22 0,21 63 16,0-20-1,1-22-15,-22-21 0,21 1 16,-21-1-16,22-21 0,-1 0 0,-21 0 15,22-21-15,20-1 0,-21 1 16,1 0-16,20-21 0,-20-1 0,-1 1 16,0 0-16,85-106 15,-106 105-15,1 1 0,-1 0 16,-21-1-16,0 1 0,0 21 16,0-22-16,-21 22 0,-1 0 15,-20-21-15,0 42 0,-1 0 16,1 0-16,-43 0 15,43 21-15,0 0 0,21 21 0,-22-20 16,1 20-16,21-21 0,0 21 16,-1 1-16,22 41 0,0-41 15,0 20-15,0-42 16,0 22-16,22-1 0,-1-21 0,21 0 0,-21 1 16,0-1-16,106-21 15,-63-21 1,-22-1-16,1 1 0,-1 0 0,0-21 15,22-22-15,-43 43 0,0-21 16,0-1-16,0 22 0,1-21 16,-22 21-16,0-22 0,0 22 15,0 0-15,21 0 0,-21 0 0,0 0 16,0 42 15,0 0-31,0 0 16,0 0-16,0 22 0,0-22 0,0 21 15,0-21-15,21 22 0,-21-1 0,21-21 16,0 21-16,-21-20 0,21-1 16,1 0-16,-22 0 0,21-21 15,0 0-15,0 0 0,0 0 0,0 0 16,1-21-16,-1 21 0,-21-21 16,21-22-16,0 22 0,21-21 15,-20-22-15,-22 22 16,0 0-16,21 21 0,-21-22 15,21 22-15,-21-21 0,0 21 0,0-1 16,0 1-16,0 0 0,21 21 16,0 0-1,-21 21-15,21-21 16,-21 21-16,22 1 0,-22 20 16,21-21-16,-21 0 0,0 0 0,21 1 15,0-1-15,-21 21 0,21-21 16,0-21-16,1 43 0,-1-43 15,0 0-15,0 0 16,0 0-16,0 0 0,1 0 0,-1-22 16,0 1-16,-21 0 0,21 0 15,0 0-15,0 0 0,-21-22 0,0 22 16,22-21-16,-22 21 0,21-43 16,-21-21-1,0 64-15,0 0 0,21 0 16,0 21-1,-21 21-15,0 0 16,0 0-16,21 1 0,-21-1 0,21 21 16,-21-21-16,22 0 0,-22 22 15,21-22-15,-21 0 0,21 21 0,0-20 16,21 20-16,-20-21 16,20 0-16,-21-21 0,0 0 15,22 0-15,-22 0 16,21 0-16,0 0 0,1 0 0,-1-21 0,-21 0 15,22 0-15,-1 0 0,21-22 16,-41 1-16,-1 0 16,0 20-16,0-105 0,-21 85 15,0 0-15,0-1 0,0 22 16,-21-21-16,0 21 0,-22 0 16,22 21-16,0 0 15,0 0-15,0 21 0,0 21 0,-1-21 16,1 22-16,21-1 0,0 0 0,0 43 15,0-43-15,0 43 16,21-43-16,1-21 0,-1 1 16,0 20-16,21-21 0,1-21 15,41 21-15,-41-21 0,62 0 16,-62 0-16,-1-21 16,22 21-16,-22-21 0,0-21 0,1 20 15,41-41-15,-63 21 0,1 20 16,20-62-1,-42 63-15,0-22 0,0 22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1:13:21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2096 0,'0'-22'16,"0"1"-16,0 0 16,0 0-16,0 0 15,0 0-15,0-1 0,0 1 16,0 0-16,0-21 0,0 21 16,0-22-16,0 22 0,0-21 0,0-1 15,0 22-15,0-21 0,0 21 16,0 0-16,0-1 0,0 1 15,0 0-15,0 0 16,0 42 15,21 0-31,-21 0 0,0 22 16,0-1-16,0 0 0,0 22 16,0-1-16,0 1 0,0-1 15,0 1-15,0-1 0,0 22 16,0-21-16,0 20 0,0 1 0,0 0 15,0-22-15,0 22 0,-21-22 16,21 22-16,-21-22 0,21-20 0,0 20 16,0 1-16,0-22 0,0 0 15,0 1-15,0-22 0,0 21 0,0-21 16,0 1-16,0-1 16,0-42-1,0-1 1,0 1-16,0-21 15,0 21-15,0-22 0,0 22 16,0-21-16,0-22 0</inkml:trace>
  <inkml:trace contextRef="#ctx0" brushRef="#br0" timeOffset="352.79">2434 1693 0,'0'0'0,"-21"-21"0,0 21 15,42 0 17,0-21-32,21 21 15,1-21-15,-1 21 0,22-21 0,-1 21 16,1-21-16,-1 21 0,1 0 15,-1-22-15,1 22 0,-1 0 0,1 0 16,-1-21-16,1 21 0,-22 0 16,21 0-16,-20 0 0,-22 0 15,0 0-15,21 0 0,-20 0 16,-22 21 0,-22 1-1,1-22 1,0 21-16,0-21 0,0 21 0,-22 0 15</inkml:trace>
  <inkml:trace contextRef="#ctx0" brushRef="#br0" timeOffset="680.61">2434 2582 0,'0'0'0,"0"22"16,21-22-1,0 0-15,22 0 16,-22 0-16,21 0 0,-21 0 0,22-22 16,-22 1-16,21 21 0,1-21 15,-1 21-15,-21 0 0,21-21 0,-20 21 16,-1 0-16,21-21 0,-21 21 15,0 0-15,1 0 16,-1 0-16,-21 21 47,0 0-31</inkml:trace>
  <inkml:trace contextRef="#ctx0" brushRef="#br0" timeOffset="1026.92">3387 2667 0,'0'0'0,"0"-42"15,-22 42 16,1 0-31,0 21 16,21 0 0,-21 0-16,21 0 0,0 22 15,0-22-15,-21 0 0,21 21 0,-21-20 16,-1-1-16,22 21 0,-21-21 16,21 0-16,0 1 0,0-1 15,0 0-15,0 0 0,0 0 0,0 0 16,0-42 31,0 0-47,0 0 0,21 0 15</inkml:trace>
  <inkml:trace contextRef="#ctx0" brushRef="#br0" timeOffset="1384.71">3429 2350 0,'0'0'16,"-21"0"-16,0 0 0,-1 0 16,1 0-16,0 0 15,21 21 1,0 0-16,0 0 16,21-21 15,0 0-31,1 0 0,-1-21 0,0 21 15,-21-21-15,21 21 0,-21-21 16,21-1-16,-21 1 0,0 0 16,-21 21-16,0 0 15,0 0-15,0 0 0,-1 0 16,1 0-16,0 0 0,0 0 16,0 0-16,21 21 0,-21-21 15,21 21-15,-22 1 16,22-1-16,0 0 0,0 0 15,0 0-15,22 0 16,-1-21-16,0 22 0,0-22 0,0 21 16</inkml:trace>
  <inkml:trace contextRef="#ctx0" brushRef="#br0" timeOffset="2029.35">3916 2540 0,'0'0'0,"-21"0"0,-1 0 15,22 21 16,0 0-31,0 22 16,0-22-16,0 0 0,0 0 16,-21 0-16,21 22 0,0-22 15,0 0-15,0 21 0,0-20 16,-21-1-16,21 0 0,0 0 16,0 0-16,0 0 0,0 1 15,-21-22-15,21 21 16,0-42 15,0-1-31,0 1 16,0-21-16,0 21 15,0 0-15,0-22 0,0 22 0,0-21 16,0-1-16,21 22 0,0-21 16,0 0-16,1 20 0,-1-20 15,21 21-15,-21-21 0,22 20 16,-1 22-16,-21-21 0,21 21 0,1 0 15,-22 0-15,21 0 0,1 21 16,-1 1-16,-21-22 0,0 21 0,22 21 16,-43-21-16,21 0 0,-21 22 15,0-22-15,0 0 0,0 21 0,0-20 16,0 20-16,-21-21 0,-1 0 16,22 0-16,-21 1 0,0-1 0,0 0 15,21 0-15,-21 0 0,0-21 16,21 21-16,0-42 47,0 0-32</inkml:trace>
  <inkml:trace contextRef="#ctx0" brushRef="#br0" timeOffset="3212.42">5186 2794 0,'0'0'0,"0"-21"0,21 21 16,0 0-16,-21-21 0,21 0 0,-21-1 15,21 1-15,-21 0 16,22 0-16,-22 0 0,0 0 0,0-22 16,0 22-16,0 0 0,0 0 15,0 0-15,0-1 0,0 1 0,-22 21 16,1-21-16,0 21 0,-21 0 16,21 0-16,-1 0 0,1 21 15,-21 0-15,21 1 0,-22-1 16,22 0-16,-21 21 0,21-21 15,-22 22-15,22-1 0,0 0 0,0-20 16,0 20-16,0 0 0,21-21 16,0 22-16,0-22 0,0 0 0,0 0 15,0 22-15,0-22 16,21 0-16,0-21 0,0 0 0,0 0 16,22 0-16,-22 0 0,0 0 15,0 0-15,21 0 0,-20-21 0,-1 21 16,21-21-16,-21-1 0,0 1 15,1 0-15,-1 0 0,0-21 0,0 20 16,-21-20-16,0 0 0,21 21 16,-21-22-16,21 1 0,-21 0 15,0 20-15,0 1 0,0-21 0,22 42 16,-22-21-16,0 0 0,0 42 31,0 0-31,0 0 16,0 0-16,0 0 0,0 22 0,0-22 15,0 21-15,0-21 0,0 22 16,0-22-16,0 21 0,0-21 16,0 22-16,0-22 0,0 0 0,0 0 15,0 0-15,0 1 0,0-1 16,21 0-16,0-21 0,0 21 16,0-21-16,0 0 0,1 0 0,-1 0 15,21 0-15,-21 0 0,22 0 16,-22-21-16,21 21 0,0-21 0,-20 0 15,20-1-15,0 1 0,1-21 0,-22 21 16,21-22-16,0 1 0,-20 0 16,20-22-16,-21 1 0,0-1 0,22 1 15,-22-1-15,0 1 0,0-1 16,0 1-16,0 20 0,1-20 0,-22-1 16,0 22-16,21-21 0,-21 20 15,0 1-15,21 0 0,-21-1 0,0 22 16,0 0-16,0-21 15,0 20-15,0 1 0,-21 21 32,21 21-32,-21 1 0,-1-1 15,22 0-15,-21 0 0,0 21 16,0-20-16,21 20 0,-21 0 0,0 1 16,-1-1-16,22 0 0,-21 22 15,0-22-15,21 0 0,-21 22 0,21-22 16,0 22-16,-21-22 0,21 22 0,-21-22 15,21 0-15,0 22 0,0-22 16,0 0-16,0 1 0,0-22 0,0 21 16,0 1-16,0-22 15,0 0-15,0 0 0,0 0 0,21 0 16,0 1-16,-21-1 0,21-21 16,0 0-16,0 21 0,1-21 0,-1 0 15,0 0-15,0 0 0,0 0 16,0 0-16,22-21 0,-22 21 0,0-21 15,0-1-15,0 22 0,1-21 0,-1 21 16,0-21-16,0 0 0,0 21 16,0-21-16,1 21 0,-22-21 15,21 21-15,-21-22 16</inkml:trace>
  <inkml:trace contextRef="#ctx0" brushRef="#br0" timeOffset="39487.69">7175 2985 0,'0'0'0,"-21"0"78,0 0-63,21 21 204</inkml:trace>
  <inkml:trace contextRef="#ctx0" brushRef="#br0" timeOffset="41028.1">7091 3027 0,'0'0'0,"-21"21"16,-1-21-1,22 21 1,-21-21-16,0 0 16,21 21-1,21-21 110,0 0-125,1 0 0,-1 0 16,0-21-16,0 21 15,0 0-15,0 0 0,1-21 16,-1 21-16,0-21 0,0 21 0,21 0 16,-20-21-16,-1 21 0,21-21 15,-21 21-15,22 0 0,-22-22 0,21 22 16,0-21-16,-20 21 0,20-21 16,0 21-16,1-21 0,-1 21 0,0-21 15,22 21-15,-22-21 0,0 21 16,1-22-16,-1 1 0,0 21 15,1-21-15,-1 21 0,0-21 16,1 21-16,-22-21 0,21 21 0,1-21 0,-1-1 16,-21 22-16,21-21 15,1 0-15,-1 21 0,0-21 0,1 0 16,20 21-16,-20-21 0,-1-1 0,0 22 16,22-21-16,-22 0 0,0 0 15,1 0-15,-1 21 0,22-21 0,-22-1 16,0 1-16,1 0 0,-22 21 15,21-21-15,0 0 0,1 21 0,-22-21 16,21-1-16,1 22 0,-22-21 16,21 21-16,0-21 0,-20 0 0,20 21 15,0-21-15,1 21 0,-1-21 16,-21 21-16,21-22 0,1 1 16,-1 21-16,0-21 0,1 0 15,-1 21-15,0-21 0,1 0 0,-22 21 16,21-22-16,1 1 0,-22 21 15,21-21-15,-21 0 0,22 21 0,-22-21 16,21 0-16,-21 21 0,0-22 0,22 1 16,-22 0-16,21 21 0,-21-21 15,22 0-15,-22 0 0,21 21 0,-21-22 16,22 1-16,-22 21 16,21-21-16,-21 0 0,22 0 0,-1 21 0,-21-21 15,22-1-15,-22 1 0,21 21 16,-21-21-16,0 0 0,22 21 15,-22-21-15,21 0 0,-21 21 16,1-22-16,20 22 0,-21-21 0,0 0 16,0 21-16,22-21 0,-22 21 15,0-21-15,0 21 0,0 0 0,-21-21 16,22-1-16,-1 22 0,-21-21 16,21 21-16,0 0 15,-21-21-15,0 0 16,-21 21 15,0 0-31,0 0 16,-1 0-1,1 0-15,0 0 0,0 0 0,0 0 16,-22 0-16,22 0 0,0 0 16,0 0-16,-21 0 0,20 0 0,-20 0 15,21 21-15,0-21 0,-22 0 16,22 0-16,0 21 0,0-21 0,0 0 15,0 0-15,-1 0 0,1 0 16,0 0 0,0 0-1,42 0 17,0 0-32,22 0 15,-22 0-15,21 0 0,-21 0 0,22 0 16,-1 0-16,0-21 0,-21 21 15,22 0-15,-1 0 0,-21-21 0,22 21 16,-22 0-16,0 0 0,0-21 16,0 21-16,0 0 0,1 0 0,-1 0 15,-21-21-15,21 21 16,-21 21 15,0 0-15,0 0-16,0 0 0,0 0 15,0 1-15,0-1 0,0 0 0,0 0 16,-21 0-16,21 0 0,0 1 16,-21-1-16,21 0 0,-22 0 0,22 0 15,-21 0-15,21 1 0,0-1 16,0 0-16,-21-21 0,21 21 16,-21-21-16,21 21 15,0 0-15,-21-21 63,0 0-48,-1 0-15</inkml:trace>
  <inkml:trace contextRef="#ctx0" brushRef="#br0" timeOffset="42693.49">7154 3133 0,'-21'0'0,"42"0"0,-63 0 16,21 0-16,0 0 16,-1 0-1,44 0 32,-1 0-47,0 0 0,0 0 16,0 0-16,0 0 0,1 0 15,-1 21-15,21-21 16,-21 21-16,22 0 0,-22-21 0,21 21 0,22 1 16,-22-1-16,0 0 15,22 0-15,-1 21 0,1-20 0,-1 20 16,1-21-16,-1 21 0,1-20 15,-1 20-15,1 0 0,-1-21 0,22 22 16,-22-1-16,22-21 0,0 22 16,-1-22-16,1 21 0,0 0 0,-1-20 15,22 20-15,-21 0 0,0-21 16,-1 22-16,1-1 0,-22-21 0,22 22 16,0-1-16,-1-21 0,1 21 0,0-20 15,-22 20-15,22-21 0,-22 21 16,1-20-16,-1 20 0,1-21 15,-1 21-15,1-20 0,-1-1 0,1 21 16,-22-21-16,22 0 0,-1 22 0,-20-22 16,20 0-16,1 21 0,-22-20 15,21 20-15,-20-21 0,20 0 16,-20 22-16,20-22 0,-21 0 0,22 0 16,-22 0-16,1 0 0,-1 1 15,-21-1-15,21-21 0,-20 21 0,20-21 16,-21 0-16,-21 21 0,21-21 0,0 0 15,1 0 1,-22-21 0,0 0-1,-22 0 1,1-1-16,0 1 0,0 0 16,0 0-16,0 0 15,-1 0-15,1-1 0,21 1 16,-21 0-16,0 0 0,0 0 15,21 0-15,-21-1 0,-1 22 0,22-21 16,0 0-16,-21 0 0,0 21 16,21-21-16,-21 21 0,21-21 15,-21 21 1,21 21 31,21-21-32,0 21-15,0 0 0,0-21 16,1 21-16,-1 0 0,0-21 16,0 22-16,21-1 0,-20 0 0,-1 0 15,0-21-15,0 21 0,0 0 16,0 1-16,22-1 0,-22 0 16,0 0-16,0-21 0,0 21 15,-21 0-15,22-21 16,-22 22-16,0-1 31,0 0-31,-22-21 16,1 21-16,0-21 0,0 0 15,0 21-15,0-21 0,-1 21 0,-20 1 16,21-22-16,0 21 0,-22-21 0,1 21 16,21-21-16,-21 21 0,-1 0 15,22-21-15,-21 21 0,21-21 0,-1 22 16,-20-22-16,21 0 0,0 21 15,0-21-15,-1 0 32,22-21-1,0-1-15,0 1-16</inkml:trace>
  <inkml:trace contextRef="#ctx0" brushRef="#br0" timeOffset="43900.47">7133 3069 0,'0'-21'16,"0"0"-16,-21 21 0,21-21 15,-21 21-15,0 0 47,21 21-31,0 0 0,0 0-16,0 0 0,0 1 15,0-1-15,0 0 0,0 0 0,0 21 16,21-20-16,-21 20 0,0 0 15,0 1-15,21-1 0,-21 0 0,21 22 16,-21-22-16,21 0 0,-21 22 16,0-22-16,21 22 0,1-22 0,-22 22 15,21-1-15,-21 1 0,21-1 16,-21 1-16,21-1 0,-21 22 0,0-22 16,21 1-16,0 20 0,-21-20 15,22 21-15,-22-22 0,0 22 0,21 21 16,-21-22-16,21 1 0,0 0 0,-21-1 15,21 1-15,0 0 16,-21-1-16,22 1 0,-22 21 0,0-22 16,21 1-16,0 0 0,-21 21 15,21-22-15,-21 22 0,0 0 0,0 0 16,0 0-16,0-1 0,0 1 16,0 0-16,21 0 0,-21 21 0,0-21 15,0 0-15,0 21 0,0-22 0,0 1 16,0 21-16,0-21 0,0 21 15,0-21-15,0 0 0,0 0 0,0-1 16,0 1-16,21 0 0,-21 0 16,0 0-16,0 0 0,0-1 0,0-20 15,0 0-15,22 21 0,-22-22 0,0 1 16,0 21-16,21-22 16,-21-20-16,21 21 0,-21-1 0,21-20 15,-21-1-15,0 1 0,21-22 16,-21 22-16,21-1 0,-21-21 0,22 1 15,-22-1-15,0 0 0,0 1 0,0-22 16,21 0-16,-21 21 0,0-20 16,0-1-16,0 0 0,0-42 78,-21 21-63,-1-21-15,1 21 16,21-22-16,-21 22 16,0 0-16,0-21 0,0 21 0,21-21 15</inkml:trace>
  <inkml:trace contextRef="#ctx0" brushRef="#br0" timeOffset="44309.27">7133 10266 0,'0'-21'15,"0"0"-15,0-1 0,0 1 32,21 21-17,0 21-15,1-21 16,-1 22-16,0-1 0,0 0 15,0 0-15,0 0 0,1 0 0,20 22 16,-21-22-16,0 21 0,0-21 16,22 1-16,-22 20 0,0-21 0,0 21 15,0-20-15,1-1 0,-1 21 16,0-21-16,0 0 0,0 1 0,0-1 16,1 0-16,-22 0 0,0 0 15,21-21-15,-21 21 0,21-21 16,-21 22-16,21-22 31,-21-22-15,21 1-16,-21 0 15,0 0-15,21 0 0,-21 0 16,22-1-16,-1-20 0,-21 21 16</inkml:trace>
  <inkml:trace contextRef="#ctx0" brushRef="#br0" timeOffset="44624.61">8255 10118 0,'0'0'0,"0"-21"0,0 42 47,-21-21-47,0 21 15,-1 21-15,1-21 0,0 1 0,0 20 16,0-21-16,0 21 0,-1 1 0,-20-22 15,21 21-15,0 1 0,0-22 16,-1 21-16,1-21 0,0 22 16,0-22-16,0 0 0,0 0 0,21 0 15,-22 0-15,22 1 0,0-1 16,-21-21-16,21 21 16,0-42 30,0 0-46,0-1 16,0-20-16</inkml:trace>
  <inkml:trace contextRef="#ctx0" brushRef="#br0" timeOffset="46400.8">12763 910 0,'0'-21'0,"-21"0"16,21 0 0,0 0-1,0-1-15,21 44 47,1-1-47,-1 0 16,0 0-16,-21 21 0,21-20 0,0 20 15,0 0-15,1 1 0,-1-1 16,-21-21-16,0 21 0,21 1 16,-21-1-16,0 0 0,0 1 0,0-22 15,0 21-15,0 1 0,0-22 16,0 21-16,0-21 0,0 0 0,21 22 15,-21-22-15,0 0 0,0 0 16,0 0-16,0-42 47,0 0-47,0 0 16,-21 0-16,21-22 0,0 22 0,0-21 15,0 21-15,0-22 0,0 1 16,0 0-16,0-1 0,0-20 0,21 21 15,0-1-15,0 1 0,1 0 16,-22-1-16,21 1 0,0 21 0,0-22 16,0 22-16,0-21 0,1 21 15,-1 0-15,0-1 0,-21 1 16,21 21-16,-21-21 16,0 42 30,0 0-46,0 1 16,0-1 0,0 0-16,0 0 0,0 0 0,0 0 15</inkml:trace>
  <inkml:trace contextRef="#ctx0" brushRef="#br0" timeOffset="48215.76">13674 1397 0,'0'0'16,"0"-21"-16,0 0 0,0 0 0,0-1 15,0 1-15,0-21 16,0 21-16,0 0 0,0-1 0,0 1 16,0 0-16,-22 21 0,22-21 15,-21 0-15,0 21 0,0 0 16,0 0-16,0 0 16,-1 21-16,1-21 15,0 21-15,0 0 0,0 0 0,0 1 16,21 20-16,-22-21 0,1 21 15,21-20-15,-21-1 0,21 21 0,-21-21 16,21 22-16,0-22 0,0 0 16,0 21-16,0-21 0,0 1 0,0-1 15,0 0-15,21-21 16,0 0-16,0 0 0,1 0 16,-1 0-16,0 0 0,-21-21 15,21 0-15,0 21 0,0-22 0,1 1 16,-1 0-16,0 0 15,0 0-15,-21 0 0,0-1 0,21 1 16,-21-21-16,21 21 0,-21 0 16,0-1-16,0 1 0,0 0 0,0 0 15,0 0-15,0 0 0,0 42 47,0 0-47,0 0 16,0 0-16,0 0 15,0 1-15,0-1 0,0 21 0,0-21 16,0 0-16,0 1 0,0-1 0,0 0 16,0 0-16,0 0 0,0 0 15,22 1-15,-22-1 0,21-21 16,-21 21-16,21-21 0,0 0 16,0 0-16,0 0 15,1 0-15,-1-21 0,0 0 0,0 21 16,-21-22-16,21 1 0,0 0 15,1 0-15,-1 0 0,0 0 0,0-1 16,0-20-16,0 21 0,1 0 16,-22-22-16,0 22 0,21 0 0,-21 0 15,0 0-15,0 0 0,0-1 16,-21 22 0,-1 0-16,1 0 0,0 0 15,0 22-15,0-1 0,0-21 0,-1 21 16,22 0-16,0 0 0,0 0 15,0 1-15,22-22 16,-1 21-16,0-21 16,0 0-16,0 21 0,0-21 0,1 0 15,-22 21-15,21-21 0,0 21 16,-21 0-16,0 1 0,0-1 16,0 0-1,0 0-15,0 0 0,0 0 16,0 1-16,0-1 0,0 0 15,0 0-15,0 0 16,0 0-16,21-21 0,0 0 16,0 0-16,1 0 0,-1 0 15,0 0-15,0 0 0,21 0 0,-20 0 16,20 0-16,0-21 0,-21 21 16,22-21-16,-22 0 0,21 0 0,-21 0 15,22 21-15,-22-22 0,0 1 16,0 0-16,0 0 0,1 0 0,-22 0 15,0-1-15,0 1 16,0 0-16,0 0 0,0 0 0,0 0 16,0-1-16,0 1 0,0 0 15,-22 0-15,1 21 16,0 0-16,0 0 16,0 0-16,0 21 0,-1 0 15,1-21-15,0 21 0,21 1 16,-21-1-16,0 0 0,0 0 0,-1 21 15,22-20-15,0-1 0,-21 21 16,21-21-16,0 0 0,-21 1 0,21 20 16,0-21-16,0 0 0,0 0 15,21 1-15,0-22 16,1 0-16,-1 0 16,0 0-16,0 0 0,0 0 15,0-22-15,1 22 0,-1-21 16,0 0-16,-21 0 0,21 0 0,0 0 15,0-1-15,-21 1 0,0 0 16,0 0-16,22-21 0,-1 20 0,-21 1 16,0 0-16,0 0 0,21 0 15,-21 0-15,21-1 0,-21 44 47,0-1-31,0 0-16,0 0 0,0 0 15,0 0-15,0 22 0,0-22 16,0 0-16,0 0 0,0 0 0,0 1 16,0-1-16,0 0 0,21 0 15,0-21-15,-21 21 0,22 0 0,-1-21 16,0 0-16,0 0 0,0 0 16,0 0-16,1 0 0,-1 0 0,21 0 15,-21-21-15,0 21 0,1-21 16,20 0-16,-21 0 0,0 0 0,0-1 15,1 1-15,-1 0 0,-21 0 16,21 0-16,0-22 0,-21 22 16,21 0-16,-21 0 0,0 0 0,0 0 15,0-1 1,0 44 0,0-1-1,0 0-15,0 0 0,0 21 16,0-20-16,0-1 0,-21 0 15,21 0-15,0 0 0,-21 0 0,21 1 16,0-1-16,0 0 0,0 0 16,0 0-1,0-42 32,21 0-47,0 0 16,-21 0-16</inkml:trace>
  <inkml:trace contextRef="#ctx0" brushRef="#br0" timeOffset="48609.53">15176 1080 0,'0'0'0,"0"21"0,0 0 0,0 0 16,0 0-16,0 0 16,0 1-16,22-22 15,-1 0-15,0 0 16,0 0-16,0 0 0,0 0 16,-21-22-16,22 22 0,-1-21 15,-21 0-15,0 0 0,0 0 16,0 0-16,0-1 15,0 1-15,0 0 0,0 0 16,-21 21-16,-1 0 16,1 0-16,0 0 0,0 0 15,0 21-15,0 0 16,21 0-16,-22 1 16,22-1-16,0 0 15,0 0-15,22-21 16,-1 0-1,0 0-15</inkml:trace>
  <inkml:trace contextRef="#ctx0" brushRef="#br0" timeOffset="49298.27">15896 762 0,'-21'0'16,"0"0"0,0 0-16,21 21 0,-22 0 15,22 1-15,0-1 0,0 0 16,0 0-16,-21 21 0,21-20 0,0 20 16,0 0-16,-21-21 0,21 22 15,0-1-15,0 0 0,0-20 0,0 20 16,0 0-16,0-21 15,0 22-15,-21-22 0,21 21 0,0-21 16,-21 1-16,21-1 0,0 21 16,0-21-16,0 0 0,0 1 0,0-1 15,0 0-15,-21-21 47,21-21-47,0 0 0,0-1 16,0 1-16,0 0 15,0 0-15,0 0 0,0 0 0,0-1 16,21 1-16,0 0 16,-21 0-16,21 0 0,0 0 15,0-1-15,1 1 0,-1 0 0,0 21 16,0-21-16,0 21 0,0 0 16,1 0-16,-1 0 0,21 0 0,-21 0 15,0 0-15,1 0 0,-1 21 16,0 0-16,-21 0 0,21 1 0,0-22 15,-21 21-15,0 0 0,0 21 16,0-21-16,0 1 0,0-1 0,-21 0 16,0 0-16,0 0 15,0 0-15,-1 1 0,-20-22 0,21 21 16,0 0-16,0-21 0,-1 21 16,-20-21-16,21 0 0,0 0 0,0 21 15,-1-21-15,1 0 16,0 0-16,0 0 15,21-21 32,0 0-47,21 0 0,-21 0 16,21 21-16</inkml:trace>
  <inkml:trace contextRef="#ctx0" brushRef="#br0" timeOffset="49732.04">16658 741 0,'0'-21'0,"0"42"32,-21 0-32,21 0 0,-21 22 15,21-22-15,0 21 0,0 0 16,0 1-16,-21-1 0,21 0 16,0 1-16,-22-1 0,22 0 0,0 1 15,0-22-15,0 21 0,0 1 16,-21-22-16,21 21 0,-21-21 0,21 0 15,0 22-15,0-22 0,0 0 0,-21 0 16,21 0-16,0 1 16,0-1-16,0 0 15,0-42 32,0 0-47,21-1 16,-21 1-16,21 0 15,0 21-15</inkml:trace>
  <inkml:trace contextRef="#ctx0" brushRef="#br0" timeOffset="50197.07">16764 1418 0,'0'0'0,"21"0"0,0 0 16,0 0-16,1 0 16,-1 0-16,0-21 0,0 21 15,0-21-15,0 21 0,1-21 16,-1 21-16,0-21 0,-21-1 0,21 22 16,0-21-16,-21 0 0,0 0 15,0 0-15,0 0 0,0-1 16,0 1-16,0 0 15,-21 21 1,0 0-16,0 0 0,0 0 16,-1 21-16,1 0 15,0 1-15,0-1 0,0 0 0,0 0 16,-1 0-16,1 22 0,21-22 16,-21 0-16,21 21 0,-21-21 0,21 22 15,0-22-15,0 0 0,0 0 0,0 0 16,0 22-16,0-22 0,0 0 15,0 0-15,0 0 0,21-21 16,0 0-16,-21 22 0,21-22 16,1 0-16,-1 0 0,0 0 15,0 0-15,0 0 16,0-22-16,1 22 0,-22-21 0,21 0 16,0 0-16,0 21 0,0-21 15</inkml:trace>
  <inkml:trace contextRef="#ctx0" brushRef="#br0" timeOffset="51187.17">17949 1376 0,'-42'0'16,"21"0"-16,0 0 16,-1 0-16,1 0 31,42 0-15,1 21-1,-1-21-15,21 0 0,0 0 16,1 0-16,-1 0 0,22 0 0,20 0 15,-20 0-15,20 0 0,1 0 16,0 0-16,-1 0 0,-20 0 0,21 0 16,-22 0-16,1 0 0,-1 0 15,1 0-15,-22 0 0,21 0 0,-20 0 16,-1 0-16,0 0 16,1 0-16,-22 0 0,0 0 0,0 0 15,0 0-15,1-21 0,-22 0 31,-22 21-15,1-21 0,0 21-16,0 0 0,0 0 15,0-22-15,-1 22 0,1-21 0,0 21 16,0 0-16,0-21 0,0 21 0,-1 0 16,1 0-16,0-21 15,0 21-15,0 0 0,0 0 16,21-21-16,21 21 62,0 0-62,0 0 16,0 0-16,0 0 0,1 0 0,-1 0 16,0 0-16,0 0 0,0 0 15,0 0-15,1 0 0,-1 0 0,0 0 16,0 0-16,0 21 15,-21 0-15,0 0 16,0 0 0,0 1-16,-21-1 15,0 0-15,0 0 0,0-21 16,-1 21-16,1 22 0,0-22 0,0 0 16,0 0-16,-22 0 0,22 0 15,0 1-15,0-1 0,0 0 0,0-21 16,21 21-16,-22 0 0,1 0 15,21 1 1,-21-22 31,21-22-47,0 1 16</inkml:trace>
  <inkml:trace contextRef="#ctx0" brushRef="#br0" timeOffset="51964.59">20299 1185 0,'0'0'16,"0"-21"-16,0 0 0,0 0 16,0 0-16,0 0 15,0-1-15,0 1 0,0 0 16,0 0-16,21 21 0,0-21 15,21 21-15,-20 0 0,-1 0 16,21 0-16,-21 0 0,0 0 0,22 0 16,-22 21-16,21 0 0,-21 0 15,22 22-15,-22-22 0,0 21 0,-21 0 16,0-20-16,21 20 16,-21 0-16,0 1 0,0-1 0,0-21 15,-21 21-15,0 1 0,0-22 16,0 21-16,-1-21 0,1 1 0,0-1 15,0 0-15,0 0 0,0-21 16,-1 0 0,22-21-1,0 0-15,0 0 0,0-1 0,22 1 16,-1 0-16,0-21 0,0 21 16,21-22-16,-20 1 0,-1 21 0,21-22 15,0 1-15,-20 0 0,20-1 16,0 1-16,-21 21 0,22-21 15,-22 20-15,0 1 0,0 0 16,0 0-16,-21 0 16,22 21-16,-1 0 15,-21 21 1,0 0-16,0 0 16,0 0-1,0 1-15,0-1 16</inkml:trace>
  <inkml:trace contextRef="#ctx0" brushRef="#br0" timeOffset="52404.34">21145 1376 0,'0'0'16,"22"0"-16,-1 0 0,0 0 0,0 0 15,0 0-15,0-21 0,1 0 16,20-1-16,-21 22 0,21-21 0,-20 0 16,20 0-16,-21 0 0,21 0 15,-20-1-15,-1 1 0,0 0 0,-21 0 16,0 0-16,0 0 16,0-1-16,-21 22 15,0 0-15,-1 0 0,1 0 16,-21 0-16,21 0 0,-22 0 15,22 22-15,-21-1 0,21 0 0,-22 21 16,22-21-16,-21 22 0,21-22 16,0 21-16,-1-21 0,1 22 15,0-1-15,0-21 0,21 22 0,0-22 16,0 0-16,0 0 0,0 0 0,0 0 16,0 1-16,21-1 0,0-21 15,0 21-15,1-21 0,-1 0 16,21 0-16,-21 0 0,22 0 15,-22 0-15,21 0 0,-21 0 0,22 0 16,-22 0-16,0 0 0,0 0 16,0-21-16,22 21 0,-22-21 0,0 21 15,0-22-15</inkml:trace>
  <inkml:trace contextRef="#ctx0" brushRef="#br0" timeOffset="52654.2">21823 1461 0,'21'0'47,"0"0"-47,0 0 16,-21-22-16,21 22 0,1 0 0,-1 0 15,0 0 1,0-21-16,0 21 0,0-21 16,1 21-1</inkml:trace>
  <inkml:trace contextRef="#ctx0" brushRef="#br0" timeOffset="52944.03">22437 1122 0,'0'21'31,"-22"0"-31,1 0 0,0 1 16,21-1-16,0 0 0,-21 0 15,21 0-15,-21 22 0,0-22 16,21 0-16,0 0 0,-22 0 0,1 0 15,21 1-15,-21-22 0,21 21 16,0 0-16,0 0 0,-21-21 16,21-21 31,21 0-47</inkml:trace>
  <inkml:trace contextRef="#ctx0" brushRef="#br0" timeOffset="53276.62">22437 910 0,'0'0'0,"-22"0"16,1 0-1,42 0 16,1 0-31,-1 0 16,0 0-16,0-21 0,0 21 16,-21-21-16,21 0 0,-21 0 15,0-1 1,-21 22 0,0 0-16,0 0 15,0 0-15,0 0 16,-1 22-16,22-1 0,-21-21 15,21 21-15,-21 0 0,21 0 16,0 0-16,0 1 16,0-1-1</inkml:trace>
  <inkml:trace contextRef="#ctx0" brushRef="#br0" timeOffset="54189.61">22775 1249 0,'0'-21'16,"-21"21"15,0 21-31,21 0 0,-21-21 16,0 21-16,21 0 0,0 22 0,-22-22 15,1 0-15,0 0 0,21 0 16,-21 1-16,0-1 0,21 0 0,-21 0 16,21 0-16,-22 0 0,22 1 15,-21-22-15,21 21 16,0-42 15,0-1-15,21 1-16,1 0 0,-1 0 15,0 0-15,-21-22 0,42 22 16,-21 0-16,1-21 0,-1 21 0,21-1 16,-21-20-16,22 21 0,-22 0 15,21 0-15,-21 21 0,22-22 0,-22 22 16,0 0-16,0 0 0,0 0 16,0 0-16,-21 22 0,0-1 0,22 0 15,-22 0-15,0 0 16,0 22-16,0-22 0,0 21 0,0-21 15,0 0-15,0 22 0,0-22 16,0 0-16,0 0 0,0 0 0,0 1 16,0-1-16,21-21 0,0 21 15,0-21-15,0 0 16,0 0-16,1 0 0,-1-21 16,0 21-16,0-21 0,0-1 0,0 1 15,1 0-15,-1 0 0,0 0 16,0 0-16,0-22 0,0 22 0,1 0 15,-22-21-15,0 20 0,0 1 16,0 0-16,21 0 0,-21 0 16,0 42 15,-21 0-31,21 0 16,0 0-16,-22 22 0,1-22 0,21 0 15,-21 0-15,21 0 0,0 1 16,0-1-16,0 0 0,0 0 0,0 0 15,0 0 1,21-21 15,0 0-31,1-21 0,-22 0 0,0 0 16,21 21-16,-21-21 16,21 0-16,0-1 0</inkml:trace>
  <inkml:trace contextRef="#ctx0" brushRef="#br0" timeOffset="54364.51">23558 1016 0,'0'0'16,"-21"0"-16,0 0 0,21-21 0,-21 21 15,0 0-15,21 21 63,21-21-48,0 0-15,0 0 0</inkml:trace>
  <inkml:trace contextRef="#ctx0" brushRef="#br0" timeOffset="54690.32">24003 741 0,'0'0'0,"0"-21"16,0 0-1,0 42 1,0 0 0,0 0-16,0 0 0,-21 22 15,0-22-15,21 21 0,-22 0 16,1 1-16,21-1 0,-21 22 0,0-22 16,0 0-16,0 1 0,21-1 15,-22 0-15,1 1 0,0-22 0,21 21 16,0-21-16,0 0 0,-21 22 15,21-22-15,0 0 0,0 0 16,21-21 15,0-21-15,0 21-16,-21-21 0,0 0 16,22 0-16,-22-1 0</inkml:trace>
  <inkml:trace contextRef="#ctx0" brushRef="#br0" timeOffset="54905.2">23664 1228 0,'0'0'0,"0"-21"15,21 21 17,1 0-32,-1 0 0,0-22 0,0 22 15,0 0-15,0 0 0,1 0 16,-1 0-16,0 0 0,0 0 15,0 0-15,0-21 0,1 21 16,-1 0-16,0 0 16,0 0-16,0 0 15</inkml:trace>
  <inkml:trace contextRef="#ctx0" brushRef="#br0" timeOffset="56088.03">24405 1355 0,'0'0'0,"0"-21"16,21-1-16,-21 1 16,0 0-16,21 21 15,-21-21-15,0 0 0,0 0 16,0-1-16,0 1 0,0 0 15,0 0-15,-21 0 16,21 0-16,-21 21 0,0 0 0,0 0 16,0 0-16,-1 0 15,1 0-15,0 21 0,0 0 16,0 0-16,0 0 0,-22 0 16,22 22-16,0-22 0,0 0 0,0 21 15,21-20-15,-22-1 0,22 21 16,-21-21-16,21 0 0,0 1 0,0-1 15,0 0-15,0 0 0,0 0 16,21-21-16,1 0 0,-1 0 16,0 0-16,0 0 0,0 0 15,0 0-15,1-21 16,-1 21-16,0-21 0,0 0 0,0 0 16,0 21-16,1-22 0,20-20 15,-21 0-15,0 21 16,0-1-16,1-20 0,-22 21 0,0 0 15,21 0-15,-21-1 0,0 1 16,0 0-16,21 21 0,-42 21 31,0 0-31,21 1 16,-22-1-16,22 21 0,0-21 16,-21 0-16,21 1 0,-21 20 0,21-21 15,0 0-15,0 0 0,0 1 16,0-1-16,0 0 0,0 0 0,21 0 31,0-21-31,1 0 0,-1 0 0,0 0 16,0 0-16,0 0 0,22 0 15,-22-21-15,0 0 0,21 21 0,-21-21 16,1 0-16,20-1 0,-21 1 0,21-21 16,-20 21-16,-1-22 0,21 22 15,-21-42-15,0 20 0,1 1 16,-1 0-16,0-22 0,0 22 0,0-22 15,0 22-15,-21-21 0,22 20 16,-22 22-16,21-21 0,-21 21 0,0-22 16,21 43-16,-21-21 0,0 0 15,0 42 17,0 0-32,-21 0 0,0 1 0,-1 20 15,22-21-15,-21 21 0,0 22 16,0-22-16,0 1 0,0-1 0,-1 21 15,1-20-15,0-1 0,0 0 16,0 1-16,21-22 0,0 21 0,-21 1 16,21-22-16,0 0 0,0 0 15,0 0-15,0 0 0,21 1 0,0-1 16,0-21-16,0 0 16,0 0-16,1 0 0,-1 0 15,21 0-15,-21 0 0,0 0 16,1 0-16,20 0 0,-21-21 0,0-1 15,0 22-15,1-21 0,-1 0 16,0 0-16,-21 0 0,21 0 0,0-1 16,-21 1-16,0 0 0,0 0 15,21 0-15,-21 0 0,0 42 32,-21-21-17,21 21-15,-21 0 0,21 0 16,0 0-16,-21 1 0,21-1 15,-21-21-15,21 21 0,0 0 16,0 0-16,0 0 0,0 1 31,0-44 1,0 1-17,0 0-15,0 0 16</inkml:trace>
  <inkml:trace contextRef="#ctx0" brushRef="#br0" timeOffset="56307.91">25442 974 0,'0'0'0,"-21"0"0,0 0 16,0 0-1</inkml:trace>
  <inkml:trace contextRef="#ctx0" brushRef="#br0" timeOffset="57021.3">25612 1164 0,'21'0'31,"0"0"-31,0 0 0,0 0 15,0 0-15,1 0 0,-1 0 16,0 0-16,-21 21 16,0 1-1,0-1-15,0 0 0,0 0 16,-42 0-16,20 0 16,1 1-16,-21-1 0,21 0 0,-22-21 15,1 21-15,0 0 0,21 0 16,-22 1-16,22-22 0,0 21 0,0-21 15,0 0-15,-1 0 16,44 0 15,-1 0-31,0 0 0,0 0 16,0 0-16,0 0 16,1 0-16,-1 0 0,0 0 0,0 0 15,0 0-15,0 0 0,1 0 16,-1 21-16,0-21 0,0 21 0,0-21 15,0 21-15,-21 0 0,22-21 16,-22 22-16,21-1 0,-21 0 0,0 0 16,0 21-16,0-20 0,0 20 0,0-21 15,0 21-15,0 1 0,-21-1 16,-1 0-16,-20-20 0,21 20 0,0 0 16,-22 1-16,1-22 0,21 21 15,-21-21-15,-1 22 0,1-22 0,0 0 16,-1 0-16,1-21 15,0 21-15,-1 0 0,22-21 0,-21 0 16,-1 0-16,22 0 16,0 0-16,0 0 0,0 0 0,21-21 15,0 0-15,-21 0 16,21 0-16,0 0 16,0-1-16,0 1 15,21 0-15,0 0 16,0 21-16,0-21 0,-21 0 15,21 21-15,1-22 16,-1 1-16,0 0 0,0 0 0,0 0 0,22 0 16,-22-22-16</inkml:trace>
  <inkml:trace contextRef="#ctx0" brushRef="#br0" timeOffset="57504.28">26056 1376 0,'21'0'0,"-42"0"0,63 0 0,-20 0 0,-22-21 16,21 21-16,0 0 0,0-21 15,0 21-15,0-22 0,1 22 16,-1-21-16,0 0 0,0 21 0,-21-21 15,0 0-15,0 0 0,21-1 16,-21 1-16,0 0 0,0 0 16,-21 21-1,0 0-15,0 0 0,0 0 16,-1 0-16,-20 21 16,21 0-16,0 0 0,-22 1 15,22-1-15,0 21 0,-21-21 16,21 0-16,-1 22 0,22-22 0,0 0 15,0 0-15,0 0 0,0 1 16,0-1-16,0 0 0,22 0 0,-1-21 16,0 21-16,21 0 0,-21-21 15,1 0-15,20 0 0,-21 0 0,21 0 16,-20 0-16,20 0 0,-21 0 16,0 0-16,0 0 0,1 0 15,-1 0-15,-21-21 16,0 0-1</inkml:trace>
  <inkml:trace contextRef="#ctx0" brushRef="#br0" timeOffset="59712.28">17568 2688 0,'21'0'0,"-21"-21"0,0 0 31,0 42 1,0 0-17,0 0-15,0 1 0,-21-1 16,21 0-16,-21 0 0,21 0 15,0 0-15,-21 1 0,21-1 16,-21 0-16,21 0 0,0 0 16,0 0-1,0-42 17,0 0-17,0 0-15,0 0 16</inkml:trace>
  <inkml:trace contextRef="#ctx0" brushRef="#br0" timeOffset="59919.16">17568 2455 0,'0'0'0,"0"-21"0,0 0 31,0 42 32,0 0-63,0 1 15,0-1-15,21-21 16</inkml:trace>
  <inkml:trace contextRef="#ctx0" brushRef="#br0" timeOffset="60440.87">17865 2625 0,'0'0'0,"0"21"0,0 0 16,0 0-16,0 0 0,0 1 0,0-1 15,0 0-15,0 0 0,0 0 16,0 0-16,0 1 0,0-1 0,0 0 15,0 0-15,0 0 0,0 0 16,0 1-16,-22-22 16,22 21-16,-21-21 31,21-21-15,0-1-16,0 1 15,0 0-15,0 0 0,0 0 16,21 0-16,1-1 0,-22-20 15,21 21-15,0 0 0,0-22 0,0 22 16,0 0-16,22 0 0,-22 0 16,21 0-16,-21-1 0,22 22 0,-22 0 15,0 0-15,0 0 0,22 0 16,-43 22-16,21-1 0,0 0 0,-21 0 16,0 0-16,0 22 0,0-22 0,0 0 15,0 21-15,0-21 16,-21 1-16,0-1 0,21 0 0,-22 0 15,22 0-15,-21 0 0,21 1 16,0-1-16,0-42 47,21-1-47,1 1 0,-1 21 16,0-21-16</inkml:trace>
  <inkml:trace contextRef="#ctx0" brushRef="#br0" timeOffset="60755.78">18817 2265 0,'0'21'31,"0"0"-31,0 0 0,0 1 16,0-1-16,-21 21 0,21 0 15,-21 1-15,0-1 0,-1 0 0,22-20 16,-21 20-16,0 0 0,0 1 16,21-1-16,0-21 0,-21 21 0,21-20 15,-21-1-15,21 0 0,0 0 16,0 0-16,0 0 0,0 1 16,21-22-1,0 0 1,0 0-16,0 0 0,0-22 15,1 1-15,-1 0 16,-21 0-16,21 0 0</inkml:trace>
  <inkml:trace contextRef="#ctx0" brushRef="#br0" timeOffset="60980.65">18648 2582 0,'0'0'0,"21"0"16,0 0 0,0 0-16,0-21 0,1 21 0,20 0 15,-21 0-15,0 0 0,22 0 16,-22 0-16,21 0 0,-21 0 0,0 0 16,1-21-16,-1 21 15,0 0-15,0 0 31</inkml:trace>
  <inkml:trace contextRef="#ctx0" brushRef="#br0" timeOffset="61644.33">19939 2646 0,'0'0'0,"21"-42"16,-21 20-16,0 1 15,0 0-15,0 0 0,0 0 0,0 0 16,0-1-16,-21 1 0,0 21 15,0 0-15,21-21 0,-22 21 0,1 0 16,0 0-16,0 0 0,0 21 16,0 0-16,-1 1 0,1-1 0,0 0 15,0 21-15,0 1 0,0-22 16,-1 21-16,1 0 0,21 1 0,-21-22 16,21 21-16,-21 1 0,21-22 15,0 0-15,0 0 0,0 0 16,0 0-16,0 1 15,21-22-15,0 0 0,0 0 16,1 0-16,-1 0 0,0 0 0,0-22 16,21 22-16,-20-21 0,-1 0 15,0 0-15,0 0 0,21 0 0,-20-1 16,-22 1-16,21-21 0,0 21 16,0-22-16,-21 1 0,0 21 0,0 0 15,0 0-15,0-1 0,0 1 16,0 0-16,0 42 15,0 0 1,0 1-16,0-1 0,0 0 0,0 21 16,0-21-16,0 22 15,0-22-15,0 0 0,0 21 0,0-20 16,0-1-16,21 0 0,0 0 0,-21 0 16,22-21-16,-1 21 0,0 1 15,0-22-15,0 0 0,0 0 0,1 0 16,-1 0-16,0 0 0,0 0 15,0 0-15,0 0 0,1-22 16,-1 22-16,0-21 0,0 0 16,0 0-16,0 21 0</inkml:trace>
  <inkml:trace contextRef="#ctx0" brushRef="#br0" timeOffset="61945.46">20955 2561 0,'21'0'31,"0"0"-31,0 0 16,1 0-16,-1 0 15,0 0-15,0 0 0,0 0 16,0 0-16,1 0 16,-22 21 15,-22 1-15,1-22-16</inkml:trace>
  <inkml:trace contextRef="#ctx0" brushRef="#br0" timeOffset="62157.39">20870 2794 0,'0'21'15,"-21"-21"-15,42 21 32,0-21-32,1 0 0,-1 0 15,0 0-15,0 0 0,0 0 16,0 0-16,1 0 15,-1 0 1,-21-21-16,0 0 16,21 21-16,0-21 15</inkml:trace>
  <inkml:trace contextRef="#ctx0" brushRef="#br0" timeOffset="62572.69">21802 2392 0,'0'-21'15,"0"42"-15,0-63 0,21 20 16,-21 1-16,0 42 47,0 1-47,0-1 0,0 0 15,0 0-15,0 0 0,0 22 16,0-22-16,0 21 0,0-21 0,0 22 16,-21-22-16,21 21 0,0-21 15,-22 22-15,22-22 0,0 0 0,0 0 16,0 0-16,-21 0 0,21 1 0,0-1 15,-21 0-15,21 0 16,0 0 0,-21-21-16,42 0 47,0-21-47,0 21 0,1-21 0,-1 0 15</inkml:trace>
  <inkml:trace contextRef="#ctx0" brushRef="#br0" timeOffset="63135.37">22267 2434 0,'0'0'0,"0"-21"0,0 0 15,0 42 32,0 0-47,-21-21 16,21 21-16,-21 22 0,21-22 0,-21 0 15,0 0-15,21 22 0,-22-22 0,1 0 16,0 21-16,21-21 0,0 1 16,0-1-16,-21 0 0,21 0 0,0 0 15,0 0-15,0 1 0,0-1 16,21-21-16,0 0 15,0 0-15,1 21 16,-1-21-16,21 0 0,-21 0 0,0 0 16,1 0-16,-1 0 0,0-21 15,21 21-15,-21-21 0,1-1 0,-1 22 16,0-21-16,0 0 0,0 0 0,0 0 16,1 0-16,-1-22 0,-21 1 15,21 21-15,0-22 0,-21 1 0,0 0 16,0-1-16,0 1 15,0 21-15,0 0 0,0-22 0,-21 22 16,21 0-16,-21 21 16,0 0-16,-22 0 0,22 0 0,0 0 15,0 0-15,0 0 0,-1 0 16,1 0-16,-21 21 0,21-21 0,0 21 16,21 1-16,-22-22 0,1 21 15,0-21-15,21 21 0,0 0 0,-21 0 16,0 0-1,21 1 1</inkml:trace>
  <inkml:trace contextRef="#ctx0" brushRef="#br0" timeOffset="65887">13674 2815 0,'0'21'15,"21"-21"1,0 0-16,0 0 16,0 0-16,0 0 0,1 0 0,-1 0 15,21-21-15,-21 0 0,22 0 0,-22 21 16,21-21-16,-21 0 0,22-1 16,-1 1-16,-21 0 0,21 0 0,-20 0 15,20 0-15,-21-22 0,0 22 16,0 0-16,1-21 0,-1 20 0,0 1 15,-21-21-15,0 21 0,0 0 16,0-1-16,0-20 0,0 21 0,0 0 16,0 0-16,0-1 15,-21 22 1,0 0-16,-1 0 16,1 0-16,21 22 15,0-1-15,-21 0 0,21 0 0,-21 21 16,0-20-16,21 20 0,-21 0 15,21 1-15,0-1 0,-22 0 0,1 1 16,21-1-16,-21 21 0,21-20 16,-21-1-16,0 22 0,21-22 0,0 0 15,-21 1-15,-1 20 0,1-21 0,21 22 16,0-22-16,-21 22 0,0-1 16,21-20-16,0 20 0,-21-21 15,0 22-15,-1-22 0,22 1 0,0-1 16,-21 0-16,21 1 0,0-22 15,-21 21-15,21-21 0,0 0 0,0 1 16,21-22 0,0 0-16,1 0 0,-1 0 15,0 0-15,0-22 0,0 1 0,22 0 16,-22 0-16,21 0 0,-21 0 16,22-22-16,-22 22 0,0-21 0,0 21 15,0-22-15,0 1 0,-21 0 16,0-22-16,0 22 0,0-1 0,0-20 15,0 21-15,-42-1 0,21 1 16,0 21-16,0-22 0,-22 22 16,1 0-16,21 0 0,-22 0 0,22 21 15,0 0-15,-21-21 0,21 21 16,-1 0-16,1 0 0,42 0 47,1 0-47,20 0 0,-21 0 15,0 0-15,22 0 0,-1-22 16,0 22-16,-21-21 0,22 21 0,-1-21 16,0 21-16,1-21 0,-1 0 0,0 21 15,-20-21-15,-1-1 16,21 1-16,-21 0 0,0 21 0,1-21 16,-1 0-16,-21 0 0,21-1 15,-21 1-15,0 0 16,0 42 15,-21 0-15,21 1-16,0-1 15,0 0-15,0 0 0,0 0 0,0 0 16,0 1-16,0-1 0,0 0 16,0 0-16,0 0 0,0 0 15,0 1-15,21-22 0,0 0 16,-21 21-16,21-21 0,0 0 15,1 0-15,-1 0 0,0 0 0,0 0 16,0 0-16,0 0 0,1-21 16,-1 21-16,0-22 0,21 1 0,-21 0 15,1 21-15,-1-21 0,0 0 0,0 0 16,0-1-16,0 1 0,-21 0 16,0 0-16,0 0 0,0 0 0,0-1 15,0 1 1,0 42 15,0 1-31,0-1 16,-21 0-16,21 0 0,-21 0 0,21 0 15,-21 1-15,21-1 0,0 0 16,0 0-16,-21 0 0,21 0 0,0 1 16,-21-1-16,21 0 15,0-42 32,0 0-31,0-1-16,0 1 0,0 0 15,21 0-15,0 0 0,0 0 16,0-1-16,-21 1 0,21-21 0,1 21 16,-1 0-16,0-1 0,21 22 15,-21-21-15,1 0 0,20 21 0,-21 0 16,0 0-16,22 0 0,-22 0 15,0 21-15,0 0 0,0-21 0,-21 22 16,0-1-16,21 0 0,-21 0 0,0 0 16,0 0-16,0 1 0,0 20 15,0-21-15,0 0 0,-21-21 16,0 21-16,0 1 0,21-1 0,-21 0 16,0 0-16,21-42 62,21 21-62,0-21 16</inkml:trace>
  <inkml:trace contextRef="#ctx0" brushRef="#br0" timeOffset="66836.46">16150 2688 0,'0'0'0,"0"-63"15,0 42 1,-21 21-16,0-22 16,0 22-16,-1 0 15,1 0-15,-21 0 0,21 22 0,0-22 16,-1 21-16,-20 0 0,21 0 0,0 0 15,-22 0-15,22 1 0,-21 20 16,21-21-16,0 0 0,-1 22 0,1-22 16,0 0-16,21 0 0,0 0 15,0 0-15,0 1 0,0-1 16,0 0-16,21-21 16,0 21-16,1-21 0,-1 0 15,21 0-15,-21 0 0,0 0 0,1 0 16,-1-21-16,21 21 0,-21-21 15,0 0-15,1 21 0,20-22 0,-21 1 16,0 0-16,0 0 0,1 0 16,-22-22-16,21 22 0,-21 0 0,21-21 15,-21 21-15,21-1 0,-21 1 0,0 0 16,0 0-16,0 42 47,-21 0-47,0 0 15,21 1-15,-21-1 0,21 0 16,0 0-16,0 21 0,-22-20 0,22-1 16,0 0-16,0 0 0,0 0 0,0 0 15,0 1-15,0-1 16,22-21-16,-1 21 0,0-21 16,0 0-16,0 0 15,0 0-15,22 0 0,-22 0 0,0-21 16,0 21-16,0-21 0,22-1 15,-22 1-15,0 21 0,21-42 16,-20 21-16,-1 0 0,0-22 0,0 1 16,21 21-16,-20-22 0,-1-20 15,-21 21-15,21-1 0,0 1 0,-21 0 16,0-1-16,21 22 0,-21-21 16,0 21-16,21-1 0,-21 1 0,0 0 15,0 42 32,0 0-47,-21 1 0,21-1 16,-21 0-16,21 21 0,0-21 0,-21 22 15,21-22-15,-21 21 0,0 1 16,21-22-16,0 21 0,0 0 16,-22-20-16,22 20 0,0-21 0,-21 0 15,21 22-15,0-22 0,0 0 16,0 0-16,0 0 0,0 0 15,0 1-15,21-22 16,1 21-16,-1-21 0,0 0 16,0 0-16,0 0 15,0 0-15,1 0 0,-1-21 0,0 21 16,0-22-16,0 1 0,0 21 16,-21-21-16,22 21 0,-1-21 0,0 0 15,-21 0-15,21-1 0</inkml:trace>
  <inkml:trace contextRef="#ctx0" brushRef="#br0" timeOffset="67536.23">14944 2265 0,'0'0'16,"0"21"-16,21-21 46,0-21-30,-21 0 0,0 0 15,-21 21-31,0 0 16,-1 0-16,22 21 15,-21-21-15,21 21 16,0 0-1,0 0-15,21-21 47,1 0-47</inkml:trace>
  <inkml:trace contextRef="#ctx0" brushRef="#br0" timeOffset="81868.47">12298 5017 0,'0'-22'32,"21"22"-17,-21-21-15,0 0 16,0 0-1,21 21-15,-21-21 0,0 0 32,0-1-1,0 1 16,0 0-16,0 42 32,0 0-48,0 1-15,0-1 0,0 0 16,0 21-16,0-21 0,0 22 0,0-1 15,0 0-15,0-20 0,0 20 16,0 0-16,0-21 0,0 22 0,0-22 16,0 21-16,-21-21 0,21 1 15,0-1-15,-21 0 0,21 0 16,0 0-16,0 0 16,0-42 30,0 0-30,0 0-16,0 0 0,0 0 16,0-1-16,0 1 15,0 0-15,0-21 0,21 21 0,-21-1 16,0 1-16,21-21 0,0 21 16,0-22-16,-21 22 0,22 0 15,-1-21-15,-21 21 0,21-1 0,0 1 16,0 0-16,0 0 15,-21 0-15,22 21 0,-1 0 16,0 0-16,0 21 16,0 0-16,-21 0 15,21 0-15,-21 1 0,22-1 16,-22 21-16,21-21 0,-21 0 0,21 1 16,-21 20-16,0-21 0,0 0 15,0 0-15,0 22 0,0-22 0,0 0 16,0 0-16,0 0 0,0 1 15,0-1-15,-21 0 0,21 0 16,-21-21-16,21 21 31,0-42 1,0 0-32,0 0 15,0 0-15,0-1 0,0 1 16,0 0-16,0 0 0,0 0 15,0-22-15,21 22 0,0-21 0,0 21 16,0-22-16,22 22 0,-22 0 16,21-21-16,-21 21 0,22-1 0,-22 22 15,21-21-15,-21 21 0,0 0 16,22 0-16,-22 0 0,0 21 16,0-21-16,0 22 0,1-1 0,-22 21 15,0-21-15,0 0 0,0 22 16,0-1-16,0-21 0,0 22 0,0-1 15,0-21-15,0 21 0,0-20 16,-22 20-16,1-21 0,0 0 0,21 0 16,-21 1-16,21-1 0,0 0 15,-21-21 1,21-21 31,0 0-32,21-1-15,0 22 16</inkml:trace>
  <inkml:trace contextRef="#ctx0" brushRef="#br0" timeOffset="82334.73">13377 5376 0,'-21'0'0,"21"22"0,-21-22 16,42 0 15,0 0-31,0-22 0,1 22 16,-1-21-16,0 0 0,0 21 0,0-21 16,0 0-16,1 21 0,-1-21 15,0-1-15,0 1 0,0 0 0,0 0 16,-21 0-16,0 0 0,0-1 0,0 1 15,0-21-15,0 21 16,0 0-16,0-1 0,-21 22 16,0 0-16,0 0 15,0 0-15,0 22 0,-1-1 0,1 0 16,0 0-16,0 21 0,0-20 16,21 20-16,-21 0 0,-1-21 15,1 22-15,21-22 0,0 21 0,0-21 16,-21 22-16,21-22 0,0 0 15,0 0-15,0 0 0,0 1 0,0-1 16,21 0-16,0 0 16,1-21-16,-1 0 0,0 0 0,0 0 15,0 0-15,0 0 0,1 0 16,-1 0-16,21 0 0,-21-21 0,0 0 16,1 21-16,-1-21 0,0-1 0,21 1 15,-21 0-15</inkml:trace>
  <inkml:trace contextRef="#ctx0" brushRef="#br0" timeOffset="82702.53">14182 4741 0,'0'-42'15,"0"21"1,0 42 15,-22 0-31,22 0 16,0 1-16,0 20 0,0-21 0,0 21 15,0 1-15,0-1 0,0 0 16,-21 1-16,21-1 0,-21 0 0,0-20 16,21 20-16,0 0 0,-21 1 15,21-22-15,-21 21 0,-1-21 0,22 0 16,0 1-16,0-1 0,0 0 0,-21 0 15,21 0-15,0-42 63,21 21-63,-21-21 0,22 0 16,-1 0-16,-21-1 0,21 1 15,0-21-15</inkml:trace>
  <inkml:trace contextRef="#ctx0" brushRef="#br0" timeOffset="83329.03">14457 4741 0,'0'0'16,"0"-21"-16,0 0 0,21 21 31,-21 21-15,0 0-1,0 1-15,0-1 0,0 0 0,0 0 16,0 21-16,0 1 0,0-22 16,0 21-16,0 1 0,0-1 0,0-21 15,0 21-15,-21 1 0,21-22 0,0 21 16,0-21-16,-21 1 0,21-1 16,-22 21-16,22-21 0,-21 0 15,21 1-15,0-1 0,0 0 16,-21-21 31,21-21-32,0 0 1,0-1-16,0 1 0,0 0 16,0 0-16,21 0 0,0 0 0,-21-1 15,22 1-15,-1 0 0,0-21 16,0 21-16,0-1 0,0 1 0,1 0 15,-1 0-15,21 0 0,-21 0 16,0-1-16,1 22 0,-1 0 0,0-21 16,21 21-16,-21 0 0,1 0 15,-1 0-15,0 21 0,-21 1 16,21-1-16,-21 0 0,0 0 0,0 0 16,0 0-16,0 1 0,0 20 15,0-21-15,0 0 0,0 0 0,0 1 16,-21-1-16,21 0 0,-21 0 15,21 0-15,0 0 0,-21-21 0,21 22 16,-22-22-16,22 21 16,-21-21 15,0 0-31,21-21 16,0-1-16,-21 22 0,0-21 15,21 0-15</inkml:trace>
  <inkml:trace contextRef="#ctx0" brushRef="#br0" timeOffset="83632.03">14160 5017 0,'0'0'15,"-21"0"-15,0 0 0,0 0 0,21-22 31,21 22-15,0 0 0,22 0-16,-22 0 0,0 0 0,21-21 15,-21 21-15,1 0 0,20 0 0,-21 0 16,0 0-16,0-21 0,1 21 16,-1 0-16,0 0 0,0 0 0</inkml:trace>
  <inkml:trace contextRef="#ctx0" brushRef="#br0" timeOffset="84349.96">15240 5080 0,'0'0'0,"21"0"0,-21-21 15,21 21-15,-21-21 16,0 0-16,0-1 16,-21 22 15,0 0-31,0 22 0,0-1 15,21 0-15,-22-21 16,1 21-16,0 0 0,21 0 0,-21 22 16,0-22-16,0 0 0,21 0 15,-22 0-15,22 1 0,-21 20 0,21-21 16,-21 0-16,21 0 0,0 1 16,0-1-16,0 0 0,0 0 15,21-21-15,0 0 0,1 21 16,-1-21-16,0 0 0,0 0 15,0 0-15,22 0 0,-22 0 0,0 0 16,0 0-16,21 0 0,-20 0 0,-1 0 16,0-21-16,0 21 0,0-21 15,0 0-15,1 21 0,-1-21 16,0-1-16,-21 1 0,0 0 16,21 0-16,-21 0 0,0-22 0,0 22 15,0 0-15,0-21 0,0 21 0,0-22 16,0 22-16,0 0 0,-21 0 15,21 0-15,-21-1 0,0 22 16,-1 0-16,1 0 16,0 0-16,0 0 0,0 0 0,0 22 15,-1-22-15,1 21 16,21 0-16,-21-21 0,21 21 16,0 0-16,0 0 0,0 1 31,21-22-31,0 21 0</inkml:trace>
  <inkml:trace contextRef="#ctx0" brushRef="#br0" timeOffset="85200.35">16150 5101 0,'0'0'0,"0"-21"16,0 0-16,-21 21 15,21-21-15,-21 21 0,0 0 16,-1 0-16,1 0 0,0 0 16,0 0-16,0 0 15,0 0-15,-1 21 0,1 0 0,0-21 16,21 21-16,-21 0 0,0 1 15,0-1-15,-1 0 0,22 0 0,-21 0 16,0 22-16,21-22 0,0 0 16,-21 0-16,21 0 0,-21 0 0,21 1 15,0-1-15,0 0 0,0 0 16,0 0-16,0 0 16,0 1-16,21-22 15,0 0-15,0 0 16,0 0-16,1 0 0,-1 0 15,0 0-15,0 0 0,0 0 0,0-22 16,1 22-16,20-21 0,-21 0 16,0 21-16,0-21 0,1 0 0,-1 0 15,0-1-15,21-20 0,-21 21 16,1-21-16,-1 20 0,0-20 16,0 0-16,0 21 0,0-22 0,1 1 15,-1 0-15,0 20 0,-21-20 0,21 0 16,0 21-16,0-22 0,-21 22 15,0-21-15,22 21 0,-22-1 16,21 1-16,-21 0 0,0 0 0,0 0 16,0 0-16,0 42 47,0 0-32,0 0-15,-21 21 0,-1-20 0,1 20 16,0-21-16,0 21 0,0 1 15,21-1-15,-21 0 0,-1 1 16,1-1-16,21 0 0,0 1 16,-21-1-16,21 0 0,-21-20 0,21 20 15,0-21-15,0 0 0,0 22 0,0-22 16,0 0-16,0 0 0,0 0 16,21 0-16,0 1 0,0-1 15,1-21-15,-1 0 16,0 0-16,0 0 0,21 0 0,-20 0 15,-1 0-15,21 0 0,-21 0 16,0-21-16,22 21 0,-22-22 0,0 1 16,21 21-16,-20-21 0,-1 0 0,0 21 15,0-21-15,0 0 16,0 21-16,1-22 0,-22 1 0,21 21 0,-21-21 16,0 0-16,0 0 15</inkml:trace>
  <inkml:trace contextRef="#ctx0" brushRef="#br0" timeOffset="87747.46">17589 5207 0,'0'0'0,"-21"0"0,0 0 0,0 0 15,0 0-15,0 0 16,-1 0-16,1 0 16,0 0-16,0 0 0,0 0 0,0 0 15,-1 0-15,1 0 16,42 0 31,1 0-32,-1 0-15,0 0 0,0 0 16,0 0-16,22 0 0,-22 0 0,0 0 16,21 0-16,-21 0 0,22 0 15,-1 0-15,0 0 0,1 0 0,-1 0 16,0 0-16,1 0 0,20 0 15,-20 0-15,-1 0 0,0 0 0,22 0 16,-22 0-16,0 0 16,1 0-16,-1 0 0,-21 0 0,22 0 15,-22 0-15,21-21 0,-21 21 0,0 0 16,1 0-16,-1 0 0,0 0 16,0 0-16,0-21 15,0 21-15,-21-21 16,0-1 15,-21 22-15,0 0-1,0-21-15,0 21 0,0-21 16,-1 21 0,1 0-16,21-21 0,-21 21 15,0 0-15,0 0 0,0-21 0,-1 21 16,1 0-16,0-21 15,0 21-15,0 0 0,0-22 16,-1 22 0,1 0-16,42 0 109,1 0-109,-1 22 16,0-22-16,0 0 0,0 0 0,0 21 15,1-21-15,20 0 0,-21 0 0,0 0 16,22 21-16,-22-21 0,0 0 16,0 0-16,0 0 0,0 0 0,1 0 15,-1 0-15,0 0 16,-21 21 31,-21-21-32,0 21-15,-1 0 0,1-21 16,0 22-16,-21-1 0,-1 0 16,22 0-16,-21 0 0,0 0 0,-1 1 15,22-1-15,-21 21 0,-1-21 0,22 0 16,-21 1-16,21-1 0,0 0 15,-1-21-15,1 21 0,21 0 0,-21-21 16,21 21-16,-21-21 16,21 22 15</inkml:trace>
  <inkml:trace contextRef="#ctx0" brushRef="#br0" timeOffset="92708.94">19621 4784 0,'0'0'0,"0"-21"15,0-1-15,0 1 16,22 0 0,-22 0-1,0 42 32,-22 0-31,22 0-16,0 1 0,0-1 0,-21 0 15,21 21-15,-21 1 0,21-22 16,0 21-16,0 0 0,0 1 0,-21-1 16,21 22-16,-21-43 0,21 21 15,0 0-15,0 1 0,0-22 16,0 21-16,0-21 0,0 1 0,0-1 16,0 0-16,21 0 0,0 0 0,0 0 15,0-21-15,1 0 16,-1 0-16,0 0 0,0 0 0,21 0 15,-20 0-15,-1 0 0,0 0 16,21 0-16,-21-21 0,1 0 0,-1 21 16,0-21-16,21 0 0,-21 0 15,1-1-15,-1 1 0,0 0 0,0 0 16,0 0-16,0-22 0,-21 22 16,22-21-16,-22 0 0,21-1 0,-21 1 15,0 0-15,0-1 0,0 1 16,0 0-16,0-22 0,0 22 15,0 21-15,0-22 0,0 1 0,0 21 0,-21-22 16,-1 22-16,22 0 0,-21 0 16,0 0-16,0 21 0,21-21 15,-21 21-15,0 0 0,-1 0 16,1 0-16,0 0 0,0 0 0,0 21 16,0-21-16,-1 21 0,1 0 15,0 21-15,-21-20 0,42 20 0,-21-21 16,-1 21-16,1 1 0,0-1 15,21 22-15,-21-22 0,21 0 0,0 1 16,0-1-16,0 0 0,0-21 0,0 22 16,0-22-16,0 21 0,0-21 15,21 1-15,0-1 0,0 0 0,1 0 16,-1-21-16,21 21 16,-21-21-16,0 0 0,1 0 15,-1 0-15,21 0 0,-21 0 0,0 0 16,1-21-16,-1 0 0,21 21 15,-21-21-15,0 0 0,1 21 0,-1-22 16,0 1-16,0 0 0,0 0 16,0 21-16,1-21 0,20 0 15,-42-1-15,21 1 0,0 0 0,0 21 16,1-21-16,-22 0 0,21 21 16,-21-21-16,21 21 0,-21 21 31,0 0-16,0 0-15,0 0 16,0 0-16,0 1 0,0-1 0,0 0 16,0 21-16,0-21 0,0 1 15,0-1-15,0 0 0,0 0 0,0 0 16,0 0-16,0 1 0,0-1 16,0 0-16,0 0 15,21-21-15,0 0 16,0 0-16,1 0 15,-1 0-15,0-21 0,0 21 0,0-21 16,0 0-16,1 21 0,-1-22 16,0 1-16,0 0 0,-21 0 15,21-21-15,0 20 0,1 1 0,-1-21 16,0 21-16,-21 0 0,21-1 16,-21 1-16,21 0 0,-21 0 0,0 0 15,0 0-15,21 21 16,-21-22-16,0 44 31,0-1-31,0 0 0,0 0 16,0 0-16,0 0 0,-21 1 0,21-1 15,-21 0-15,21 0 0,0 0 16,0 22-16,-21-22 0,21 0 16,0 0-16,0 0 0,0 0 0,0 1 15,0-1-15,0 0 16,21-21-16,0 21 0,0-21 15,1 0-15,-1 0 0,0 0 16,0 0-16,0 0 0,0 0 0,1 0 16,-1 0-16,21 0 0,-21 0 15,0-21-15,1 0 0,-1 21 0,0-21 16,0-1-16,0 1 0,0 0 0,1 0 16,-22 0-16,0 0 0,21-1 15,-21 1-15,0-21 0,21 21 16,-21 0-16,0-1 0,0 1 0,0 0 15,0 0-15,-21 21 16,0 0 0,-1 0-1,1 0-15,0 21 0,21 0 16,0 0-16,-21 1 0,0-1 16,21 0-16,-21 0 0,21 0 0,0 22 15,0-22-15,-22 0 0,22 0 0,0 0 16,0 0-16,0 1 0,0-1 15,0 0-15,0 0 0,0 0 16,22-21-16,-22 21 16,21-21-16,0 0 0,-21 22 15,21-22-15,0 0 0,0 0 0,1 0 16,-1 0-16,0 0 0,0 0 16,0-22-16,22 22 0,-22-21 0,0 0 15,21 0-15,-21 21 0,22-42 16,-1-1-16,-21 22 0,0 0 15,1 0-15,-22-22 0,21 22 0,-21 0 16,21 0-16,-21 0 0,0 0 16,0-1-16,-21 22 47,21 22-16,21-22-16,0 0-15,0 0 16,0 0-16,1-22 0,-1 22 16,0 0-16,0-21 15,0 21-15,0 0 16,-21 21 31,0 1-47,0-1 15,0 0-15,0 0 0,-21 0 0,21 0 16,0 1-16,-21-1 0,21 0 16,0 0-16,-21 0 0,21 0 15,0 1-15,0-1 0,0 0 16,0 0-16,0 0 16,21-21-16,0 21 0,0-21 15,1 0-15,-1 0 16,0 0-16,0 0 0,0 0 15,0 0-15,1 0 16,-1 0-16,0-21 0,0 0 16,0 21-16,0-21 0,1 0 0,-22 0 15,21-1-15,0 1 0,0-21 0,-21 21 16,0-22-16,21 22 0,0-21 16,-21 21-16,0 0 0,0-1 0,0 1 15,0 0-15,0 0 16,-21 21-1,0 21-15,21 0 16,-21-21-16,21 21 0,-21 1 16,21-1-16,-21-21 0,21 21 15,0 0 1,21-21 0,0 0-16,0 0 15,0 0-15,0 0 0,1 0 16,-1-21-16,0 0 0,0 21 0,-21-21 15,21 21-15,0-22 0,1 22 16,-22-21-16,21 21 0,0 0 16,-21-21-1,0 42 1,0 0 0,0 1-1,-21-1-15,21 0 0,-21 0 16,21 0-16,-22 0 0,22 1 15,0-1-15,0 0 0,0 0 0,-21 0 16,21 0-16,0 1 0,0-1 0,0 0 16,0 0-16,0 0 15,21-21-15,1 0 0,-1 0 16,0 0-16,0 0 0,21 0 16,-20 0-16,-1 0 0,0 0 15,0 0-15,21 0 0,-20-21 0,-1 0 16,21 0-16,-21 21 0,0-21 15,22-1-15,-22-20 0,0 21 16,0 0-16,22-22 0,-22 22 0,0-21 16,0 21-16,21-22 15,-42 22-15,0 0 0,22 21 0,-22-21 16,0 42 15,0 0-31,-22 0 0,22 1 16,0-1-16,-21 0 0,0 21 15,21-21-15,-21 1 0,0-1 0,21 0 16,0 0-16,0 0 0,0 0 16,0 1-16,0-1 0,0 0 0,0 0 15,0 0-15,21-21 16,0 21-16,0-21 0,0 22 16,22-22-16,-22 0 0,21 0 0,1 0 15,-1 0-15,-21 0 0,21 0 0,1 0 16,-1 0-16,0 0 0,-20-22 15,20 22-15,0-21 0,-21 0 0,22 21 16,-22-21-16,21 0 16,-21 0-16,1-1 0,-1 1 0,0 0 15,0 0-15,0-21 0,0 20 0,1 1 0,-22 0 16,0 0-16,0-21 16,0 20-16,0 1 0,0 0 0,-22 21 15,1 0 1,0 0-16,0 0 0,0 0 15,0 0-15,-1 21 0,1 0 0,0 1 16,0-1-16,-21 0 0,20 0 16,1 0-16,0 0 0,0 1 0,0-1 15,21 0-15,-21 0 0,21 0 16,-22 0-16,22 1 0,0-1 16,0 0-16,0 0 0,22 0 15,-1-21 1,0 0-16,21 0 0,-21 0 15,1 0-15,-1 0 0,21 0 0,-21-21 16,22 21-16,-22-21 16,21 0-16,-21 21 0,0-21 0,22-1 15,-22-20-15,0 21 0,21 0 0,-20-22 16,-1 1-16,0 0 0,0-1 16,0 1-16,-21-21 0,21 20 0,1-20 15,-1 20-15,-21-20 0,0 21 16,21-1-16,-21 1 0,0 21 0,0-22 15,0 22-15,0 0 0,0 0 16,0 0-16,0 0 0,0 42 47,-21 0-47,0 0 0,21 0 0,-22 0 16,1 22-16,21-22 15,-21 21-15,21 1 0,0-1 0,-21 21 16,21-20-16,0-1 0,-21 0 0,21 1 15,0-1-15,0-21 0,0 22 16,0-1-16,0-21 0,0 21 0,0-20 16,0-1-16,0 0 0,0 0 15,21 0-15,0 0 0,-21 1 0,21-1 16,0-21-16,-21 21 0,22-21 0,-1 21 16,0-21-16,0 21 15,21-21-15,-20 0 0,20 0 0,21 0 16,-41 0-16,20 0 0,0 0 15,-21 0-15,22 0 0,-22 0 16,21-21-16,-21 21 0,22-21 0,-1 0 16,-21 0-16,22 21 0,-22-22 0,0-20 15,21 21-15,-21 0 0,22 0 16,-22-22-16,21-20 0,-21 42 16,1-1-16,-22-20 0,21 21 15,-21 0-15,0 0 0,0-1 16,-21 22-1,-1 0-15,1 22 0,0-22 16,-21 21-16,21 0 0,-1 0 0,1 0 16,0 0-16,0 22 0,0-22 15,0 0-15,-1 0 0,22 0 0,0 1 16,-21 20-16,21-21 0,0 0 0,0 0 16,0 1-1,0-1-15,0 0 0,21-21 0,1 0 16,-1 0-16,0 21 0,0-21 15,0 0-15,22 0 0,-22 0 0,21 0 16,0 0-16,1 0 0,-22 0 0,21-21 16,1 21-16,-22-21 0,21 21 15,0-21-15,-20 21 0,-1-22 16,21 1-16,-21 0 0,0 0 0,1 0 16,-1 0-16,0-1 0,0 1 15,-21-21-15,0 21 0,0 0 0</inkml:trace>
  <inkml:trace contextRef="#ctx0" brushRef="#br0" timeOffset="93263.84">22818 4339 0,'0'0'0,"-22"21"0,1 1 16,0-1-16,21 0 0,-21 0 0,21 0 15,0 0-15,0 1 16,21-1-16,0-21 0,0 0 16,1 0-16,-1 0 0,0 0 15,0 0-15,0 0 0,0 0 0,1 0 16,-1 0-16,0-21 0,0-1 15,-21 1-15,0 0 0,0 0 16,0 0-16,0 0 0,0-1 16,0 1-16,-21 21 0,0 0 15,0 0-15,-1 0 16,1 0-16,0 0 0,0 0 16,0 21-16,0 1 0,-1-22 0,1 21 15,0 0-15,0 0 16,0-21-16,21 21 0,0 0 15,21-21 1,0 0 0</inkml:trace>
  <inkml:trace contextRef="#ctx0" brushRef="#br0" timeOffset="97550">13081 6795 0,'0'-22'16,"0"1"-16,0 0 0,0 0 16,-21 0-16,21 0 15,-21-1-15,21 1 16,0 0 0,0 42 15,0 0-31,0 22 0,0-22 15,0 21-15,0 1 0,0-1 0,0 0 16,-22 1-16,22 20 0,-21 1 16,21-22-16,0 21 0,-21 1 0,21-1 15,-21 1-15,21-1 0,-21-20 16,21 20-16,-21-20 0,21 20 0,0-21 16,-22 1-16,22-1 0,-21-21 0,21 22 15,0-22-15,0 0 0,0 0 16,0 0-16,0 0 0,0 1 15,-21-22 1,21-22 0,0 1-16,0 0 0,0 0 15,0 0-15,0 0 0,0-1 16,0-20-16,0 21 0</inkml:trace>
  <inkml:trace contextRef="#ctx0" brushRef="#br0" timeOffset="98704.46">12869 6900 0,'21'0'16,"1"0"-1,-1-21-15,0 21 0,0-21 16,0 0-16,0 0 0,1 0 0,20-1 16,-21 1-16,21 0 0,-20-21 15,20-1-15,-21 22 0,0-21 0,0 0 16,-21-1-16,0 22 0,0-21 15,0-1-15,0 22 0,0 0 0,0 0 16,0 0-16,0 0 0,-21-1 16,0 22-16,0 0 15,0 0-15,0 0 0,-1 0 0,1 0 16,0 0-16,0 0 0,0 43 16,0-22-16,21 21 0,-22 1 0,22 20 15,-21-21-15,21 22 0,-21-1 16,21 1-16,0-1 0,0 1 0,-21-1 15,0 1-15,21-1 0,-21 22 16,21-21-16,0-1 0,0 1 0,0 20 16,0-20-16,-22-1 0,22-20 0,0 20 15,0 1-15,0-22 0,-21 21 16,21-20-16,0 20 0,0-20 16,0 62-16,0-62 0,-21-22 15,21 21-15,0-21 0,0 22 16,0-22-16,0 0 0,21-21 15,0 0-15,1 0 16,-1-21-16,-21 0 0,21 0 16,0-1-16,0 1 0,22 0 0,-22-21 15,0 21-15,0-22 0,0 1 16,0 21-16,1-22 0,-1 1 0,0 0 16,-21-1-16,0 1 0,0 0 15,0-22-15,0 22 0,-21 0 16,0-1-16,-22-20 0,22 20 0,0 1 15,-21 0-15,20 21 0,-20-22 16,21 22-16,0 21 0,0-21 0,-1 21 16,1 0-16,0 0 0,0 0 0,21 21 47,21-21-32,0 0-15,0 0 0,22-21 0,-22 21 16,0-21-16,21 0 0,-20-1 15,20 1-15,0 0 0,1 0 0,-22 0 16,21-22-16,0 22 0,-20 0 0,20 0 16,-21 0-16,21 0 15,-42-1-15,22 1 0,-1 0 16,0 21-16,-21-21 0,0 42 31,0 0-31,0 0 16,0 1-16,0-1 0,0 0 15,0 0-15,0 0 0,0 0 16,-21 1-16,21-1 0,0 0 16,-21-21-16,21 21 0,0 0 15,0-42 17,0 0-17</inkml:trace>
  <inkml:trace contextRef="#ctx0" brushRef="#br0" timeOffset="98871.88">13483 6710 0,'0'0'0,"0"-21"0,21 21 78,0 0-62</inkml:trace>
  <inkml:trace contextRef="#ctx0" brushRef="#br0" timeOffset="99349.61">13779 6879 0,'0'0'0,"0"21"15,0 1-15,0-1 0,0 0 0,-21 0 16,21 0-16,0 0 0,0 22 16,-21-22-16,21 0 0,0 0 15,0 0-15,0 1 0,-21-1 0,21 0 16,-21 0-16,21 0 0,0-42 47,0 0-47,0 0 15,0 0-15,0-1 0,0-20 0,0 21 16,0 0-16,21-22 0,0 22 16,0-21-16,-21 21 0,21-22 0,1 22 15,-1 0-15,21 0 0,-21 0 0,0 21 16,22 0-16,-22 0 16,21 0-16,-21 0 0,1 21 0,20 0 15,-21 0-15,0 0 0,-21 1 16,21-1-16,-21 0 0,0 21 0,0-21 15,0 1-15,0 20 0,0-21 0,0 0 16,0 22-16,-21-22 0,21 0 16,-21 0-16,21 0 0,-21 0 0,21 1 15,0-1 1,0-42 15,0-1-31,0 1 16,21 0-16</inkml:trace>
  <inkml:trace contextRef="#ctx0" brushRef="#br0" timeOffset="100252.09">14668 7027 0,'0'0'0,"0"-21"0,0 0 0,0 0 16,0 0-16,0 0 16,0-1-16,0 1 0,0 0 15,0 0-15,-21 21 0,0-21 0,0 21 16,0 0-16,0 0 16,-1 0-16,1 0 0,0 0 0,0 21 15,0 0-15,21 0 0,-21 0 16,-1 1-16,1-1 0,0 21 0,0-21 15,21 22-15,0-22 0,0 21 0,0-21 16,0 0-16,0 22 0,0-22 16,0 0-16,0 0 0,0 0 0,0 1 15,21-22-15,0 0 16,0 0-16,1 0 0,-1 0 16,0 0-16,0-22 0,0 1 15,0 0-15,1 0 0,-1 0 16,0 0-16,-21-1 0,21 1 0,0-21 15,-21 21-15,21 0 0,-21-22 16,0 22-16,0-21 0,0 21 0,22-1 16,-22 1-16,0 0 0,0 0 0,0 42 31,0 0-15,0 0-16,0 1 15,0 20-15,0-21 0,0 0 16,0 22-16,0-22 0,0 0 0,0 21 15,0-21-15,0 1 0,0-1 16,0 0-16,0 0 0,0 0 0,0 0 16,21-21-16,0 0 0,0 0 15,0 0-15,0 0 0,1 0 16,-1 0-16,0-21 0,21 0 0,-21 21 16,1-21-16,-1-21 0,21 20 15,-21 1-15,22-21 0,-22 21 0,0-22 16,0 22-16,0-21 0,0 0 15,1-22-15,-1 22 0,-21-1 16,0-20-16,21 21 0,-21-22 0,21 22 16,-21-1-16,0 1 0,0 0 15,0 21-15,0-1 0,21 1 0,-21 0 16,0 42 0,0 0-16,-21 1 15,0-1-15,21 21 0,-21 0 16,0 1-16,21 20 0,-22-20 0,1-1 15,21 0-15,-21 22 0,21-22 0,0 0 16,0 1-16,0-1 0,0 0 16,0 1-16,0-22 0,0 21 0,0-21 15,0 1-15,0-1 16,21 0-16,0 0 0,1-21 0,-1 0 16,0 21-16,0-21 0,0 0 0,0 0 15,22 0-15,-22-21 0,0 21 16,21-21-16,-20 0 0,-1 0 0,0-1 15,0 22-15,0-21 0,0 0 0,-21 0 16,22 0-16</inkml:trace>
  <inkml:trace contextRef="#ctx0" brushRef="#br0" timeOffset="100960.27">16637 6858 0,'0'0'0,"0"-21"16,0 0-16,0 42 31,0 0-31,0 0 16,0 0-16,0 1 0,0 20 15,0 0-15,0 1 0,0 20 0,0-21 16,0 22-16,0-1 0,-21 1 0,21 21 16,-21-22-16,21 1 0,-22-1 15,22 1-15,0-1 0,-21 1 16,0-1-16,0 1 0,0-1 0,21-21 15,-21 1-15,21 20 0,-22-42 16,22 22-16,0-22 0,0 21 0,0-21 16,0-42 15,0 0-31,0 0 0,0 0 16,0-22-16,0 1 0,0 0 0,0-1 15,0 1-15,0-21 0</inkml:trace>
  <inkml:trace contextRef="#ctx0" brushRef="#br0" timeOffset="102264.81">16362 7091 0,'0'0'0,"0"-21"0,0 0 0,0-1 16,0 1-16,0 0 0,0-21 15,21 21-15,-21-1 0,21 1 0,21 0 16,-20 0-16,-1 0 0,21 21 15,-21-21-15,22 21 0,-1 0 0,-21 0 16,21 0-16,1 0 0,-1 0 16,0 0-16,-20 21 0,20 0 0,-21 21 15,21-21-15,-20 22 0,-22-22 16,0 21-16,0-21 0,0 22 0,0-22 16,0 21-16,-22-21 0,1 1 15,0 20-15,0-21 0,0 0 16,0-21-16,-1 21 0,1 1 0,0-22 15,0 0-15,0 0 0,21-22 47,21 1-47,0 21 16,0-21-16,0 0 0,1 21 0,-1-21 16,0 0-16,21-1 0,-21 1 15,22 0-15,-22 0 0,21 0 0,-21 0 16,1-1-16,-1 1 0,0 0 15,0-21-15,0 21 0,0 21 16,-21-22-16,0 1 0,0 42 31,0 1-31,0-1 16,0 0-16,0 21 0,-21-21 0,21 1 16,0 20-16,0-21 0,0 21 15,0-20-15,0-1 0,0 0 0,0 0 16,0 0-16,0 0 0,0 1 0,21-22 15,1 0-15,-1 0 16,0 0-16,0 0 0,0-22 0,0 22 16,1-21-16,20 0 15,-21 0-15,0 0 0,22 0 0,-22-22 16,0 22-16,0 0 0,0-21 0,0 20 16,1-20-16,-1 21 0,-21 0 15,0 0-15,0-1 0,0 1 0,0 0 16,0 42-1,0 0 1,0 1-16,0-1 0,0 0 16,0 0-16,0 21 0,0-20 0,0-1 15,0 21-15,0-21 0,0 0 0,0 22 16,0-22-16,0 0 16,0 0-16,0 0 0,21 1 15,0-22-15,0 0 0,0 0 0,1 0 16,-1 0-16,0-22 0,0 22 15,0-21-15,0 0 0,22 0 0,-22-21 16,0 20-16,0 1 0,22-21 16,-22 0-16,0 20 0,0-20 0,0 0 15,0-1-15,-21 1 0,0 0 16,0-22-16,0 22 0,0 0 0,0-1 16,0 1-16,0 21 0,0 0 0,0-1 15,0 1-15,0 42 16,0 22-1,0-22-15,0 21 0,0 1 16,0-1-16,-21 0 0,21 1 0,0-1 16,-21 0-16,21-21 0,0 22 0,-21-1 15,21-21-15,0 22 0,0-22 16,0 21-16,0-21 0,0 0 0,-21 1 16,21-1-16,0 0 15,0-42 16,0 0-31,0-1 16,0 1-16,21 0 0,-21 0 0,21 0 16,0 0-16,0-1 15,1 1-15,-1 0 0,0 0 0,0 21 16,0 0-16,22 0 0,-22 0 16,0 0-16,0 0 0,0 0 0,-21 21 15,21 0-15,1-21 0,-1 21 0,-21 1 16,0-1-16,0 0 0,0 0 15,0 0-15,0 0 0,0 1 16,-21-1-16,-1 0 0,1 0 16,-21-21-16,21 21 0,0 0 0,-1-21 15,1 0-15,-21 0 0,21 0 16,0 0-16,-1 0 0,1 0 16,0 0-16,0 0 15,21-21-15,0 0 16,0 0-16,0 0 15,21 21-15,-21-21 0,21-1 0,0 22 16,1-21-16,-1 0 0,21 0 16</inkml:trace>
  <inkml:trace contextRef="#ctx0" brushRef="#br0" timeOffset="103148.02">18775 6435 0,'0'0'0,"0"-21"15,0-1-15,0 44 16,0-1 0,0 0-16,-21 21 0,21 1 0,-22-1 15,1 0-15,21 1 0,0-1 16,-21 0-16,0 1 0,21-1 0,-21 0 16,21 1-16,0-22 0,0 21 0,0-21 15,0 22-15,0-22 0,0 0 16,0 21-16,21-42 0,-21 21 0,21 1 15,0-1-15,0-21 0,1 0 16,-1 0-16,0 0 0,21 0 16,-21 0-16,1-21 0,-1 21 0,0-22 15,0 1-15,0 0 0,0 0 16,1 0-16,-22 0 0,0-1 0,21 1 16,-21 0-16,21-21 0,-21 21 15,0-1-15,0 1 0,0 42 31,0 1-31,0-1 16,0 0-16,0 0 0,0 0 0,0 0 16,0 1-16,0-1 0,0 0 15,0 0-15,0 0 0,0 0 16,21 1-16,-21-1 0,21-21 16,0 0-16,1 0 0,-1 0 15,0 0-15,0 0 0,0-21 16,22 21-16,-22-22 0,0 1 15,0 21-15,21-21 0,-20-21 0,-1 21 16,21-1-16,-21 1 0,22-21 0,-22 21 16,21-22-16,0 22 0,-20-21 15,-1 21-15,21 0 0,-21 21 0,0 0 16,1-22-16,-1 22 16,-21 22-1,0-1-15,0 0 16,0 0-1,21-21 17,-21-21-17,0 0-15,0 0 16,0-1-16,0 1 16,-21 21-1,0 0 1,-1 0-16,1 21 0,0 1 15,0-1-15,0 0 0,0 0 0,-1 0 16,-20 22-16,21-22 16,0 0-16,21 21 0,0-21 0,-21 1 15,21-1-15,0 0 0,0 0 16,0 0-16,0 0 0,21 1 0,0-1 16,0-21-16,21 0 0,-20 0 15,-1 0-15,21 0 0,-21 0 16,22 0-16,-22-21 0,21 21 0,-21-22 15,0 1-15,1 0 0,-1 21 16,0-21-16,0 0 0,-21 0 0,21-1 16,-21 1-16,0-21 0</inkml:trace>
  <inkml:trace contextRef="#ctx0" brushRef="#br0" timeOffset="103332.91">19283 6519 0,'0'0'16,"-21"0"-16,-43 0 15,43 0-15,42 0 47</inkml:trace>
  <inkml:trace contextRef="#ctx0" brushRef="#br0" timeOffset="103804.72">21145 6668 0,'0'0'16,"0"-22"-16,0 1 0,0 0 0,0 0 16,0 42-1,0 0 1,0 0-16,22 22 0,-22-22 0,0 21 16,0 1-16,0-1 0,0-21 15,0 21-15,0 1 0,0-1 0,0-21 16,0 22-16,0-22 0,0 0 15,0 0-15,0 0 0,0 0 0,0 1 16,0-1 0,0-42-1,21-1-15,0 1 16,-21 0-16,21 0 0</inkml:trace>
  <inkml:trace contextRef="#ctx0" brushRef="#br0" timeOffset="104032.63">21526 6646 0,'0'0'0,"0"-21"16,22 21-16,-22 21 31,-43 1-31,43-1 0,-21 0 16,0 0-16,0 21 0,0-20 0,-22 20 16,22 0-16,0-21 0,0 22 15,0-22-15,-1 21 0,1-21 0,0 1 16,0-1-16,21 0 0,0 0 0,0 0 15,21-21 1,0 0 0,22-21-16,-22 21 0,0-21 15,21 0-15,-21 21 0</inkml:trace>
  <inkml:trace contextRef="#ctx0" brushRef="#br0" timeOffset="104452.39">21823 6752 0,'0'0'0,"0"-21"15,-21 21 1,-1 21 0,1 0-16,0 1 0,0-1 15,0 0-15,0 0 0,-1 21 0,22-20 16,-21-1-16,0 21 16,0-21-16,0 22 0,21-22 0,-21 0 15,21 21-15,0-21 0,0 1 0,0-1 16,21 0-16,0-21 15,0 21-15,21-21 0,-20 0 0,-1 0 16,21 0-16,-21-21 0,0 21 16,22-21-16,-22 0 0,21-1 0,-21 1 15,1 0-15,-1 21 0,0-21 0,0-21 16,-21 20-16,0 1 0,0 0 16,0-21-16,0 21 0,0-1 15,0-20-15,0 21 0,0 0 0,-21 0 16,0-1-16,0 1 0,-1 21 15,1 0-15,0 0 0,0 0 0,-21 0 16,20 21-16,1-21 0,0 22 16,0-1-16,21 0 0,0 0 0,-21 0 15,21 0-15,0 1 0,0-1 16,0 0-16,21 0 0,0-21 16,21 0-16,-20 0 15,-1 0-15</inkml:trace>
  <inkml:trace contextRef="#ctx0" brushRef="#br0" timeOffset="104688.27">22288 6816 0,'0'0'0,"22"0"0,-22 21 32,0 0-32,0 0 0,0 0 15,-22 1-15,1-1 0,0 0 0,21 0 16,-21 21-16,21-20 0,0-1 0,-21 0 15,21 0-15,-21-21 0,21 21 16,0 0-16,0-42 47,0 0-47,0 0 0,21 0 16,-21 0-16</inkml:trace>
  <inkml:trace contextRef="#ctx0" brushRef="#br0" timeOffset="104840.19">22288 6604 0,'0'0'0,"0"-21"0,0 0 0,0 0 16,0 42 15,0 0-15,0 0-16,22 0 15,-1 0-15,-21 1 0,21-1 16</inkml:trace>
  <inkml:trace contextRef="#ctx0" brushRef="#br0" timeOffset="105380.9">23029 6900 0,'0'0'0,"0"-21"0,0 0 0,0 0 15,0 0 1,-21 21-16,0 0 16,0 0-16,0 0 0,-1 0 0,1 0 15,0 21-15,0 0 0,-21 0 16,20 0-16,1 1 0,0-1 0,-21 0 16,21 0-16,-1 0 0,22 0 15,0 1-15,-21-1 0,21 0 0,0 0 16,0 0-16,0 0 15,21-21-15,1 0 0,-1 0 0,0 0 16,0 0-16,0 0 0,22-21 16,-22 21-16,21-21 0,-21 21 0,0-21 15,22 0-15,-22 0 0,21-22 16,-21 22-16,1 0 0,-1-21 16,21-1-16,-21 1 0,0 0 0,-21-1 15,22-20-15,-1 20 0,0-20 16,-21-1-16,0 22 0,21 0 0,-21-1 15,21 1-15,-21 21 0,0 0 0,0 0 16,0 42 0,0 0-16,-21 0 0,0 21 0,0 1 15,21 20-15,0-20 0,-21 20 16,21-21-16,-22 22 0,22-22 0,0 1 16,0-1-16,0 0 0,0 1 15,0-22-15,0 0 0,0 21 16,0-21-16,0 1 0,22-22 0,-1 21 15,0-21-15,0 0 0,0 0 16,0 0-16,1 0 0,-1 0 0</inkml:trace>
  <inkml:trace contextRef="#ctx0" brushRef="#br0" timeOffset="106020.74">24363 6964 0,'21'0'15,"-21"-21"1,0 0 0,0-1-16,0 1 15,0 0-15,0 0 16,0 0-16,0 0 0,0-1 15,-21 1-15,0 21 0,21-21 16,-22 21-16,1 0 0,0 0 0,0 0 16,-21 0-16,20 21 0,1-21 15,0 21-15,0 1 0,0-1 0,0 21 16,-1-21-16,1 0 0,21 22 16,-21-22-16,21 0 0,0 0 15,0 0-15,0 1 0,0-1 0,0 0 16,21-21-16,0 0 0,1 0 15,-1 0-15,0 0 0,21 0 16,-21 0-16,1 0 0,-1-21 0,21 0 16,-21-1-16,0 22 0,1-42 15,-1 21-15,0 0 0,0-22 0,0 22 16,22-21-16,-43 0 0,21-1 16,0-20-16,0 20 0,21-62 15,-42 62-15,0-20 0,22 20 16,-1 22-16,-21-21 0,0 21 15,0 0-15,0-1 0,0 44 16,0-1-16,0 0 16,0 21-16,-21 1 0,-1-1 0,22 0 15,-21 22-15,21-22 0,-21 22 0,21-22 16,-21 21-16,21-20 0,0-1 16,0-21-16,0 22 0,0-22 0,0 21 15,0-21-15,0 0 0,0 1 16,0-1-16,21-21 15,0 0-15,0 0 16,1 0 0,-1-21-16,0-1 0,0 22 0</inkml:trace>
  <inkml:trace contextRef="#ctx0" brushRef="#br0" timeOffset="106388.54">24828 6879 0,'-21'0'0,"21"21"16,21-21 0,1 0-16,-1 0 15,21 0-15,-21-21 0,0 21 0,22-21 16,-22 21-16,0-21 16,0 21-16,0-21 0,1 0 0,-1 21 15,-21-22-15,0 1 0,0 0 16,-21 21-1,-1 0-15,1 0 0,0 0 16,0 0-16,0 21 0,0 0 16,-1 1-16,1-1 0,0 0 0,21 0 15,0 0-15,-21 0 0,21 1 16,0-1-16,0 0 0,0 0 16,21 0-16,-21 0 0,21-21 0,0 0 15,1 22-15,-1-22 0,0 0 16,0 0-16,0 0 0,22 0 15,-22 0-15,21 0 0,-21 0 16,22-22-16,-22 1 0,0 0 0,0 21 16,21-21-16</inkml:trace>
  <inkml:trace contextRef="#ctx0" brushRef="#br0" timeOffset="107032.68">25421 6816 0,'0'0'0,"0"-21"0,0-1 16,0 1-16,0 42 31,0 1-31,-21-1 15,0 0-15,21 0 0,-21 0 16,21 0-16,-22 1 0,22-1 0,0 0 16,0 0-16,-21-21 15,21 21-15,0 0 0,-21-21 0,21 22 16,0-1 0,0-42 15,0-1-16,0 1-15,0 0 0,0 0 16,0 0-16,21 0 0,0-22 16,1 22-16,-22 0 0,21 0 0,0-22 15,0 22-15,0 0 0,0 0 16,1 21-16,-1 0 0,0 0 0,0 0 16,0 0-16,0 0 0,1 0 15,-22 21-15,0 0 0,21 0 16,-21 1-16,0-1 0,0 0 0,0 0 15,0 0-15,0 0 0,0 1 16,0-1-16,0 0 0,-21 0 16,21 0-1,-22-21-15,1 0 16,21-21 15,0 0-31,0 0 16,0 0-16,21 21 0,1-22 0,-1 1 15,0-21-15,0 21 0,0 0 16,0-1-16,1 1 0,20 0 0,-21 0 16,0 0-16,0 21 0,1 0 15,-1 21-15,-21 0 16,0 0-16,0 0 0,0 1 16,0-1-16,0 0 0,0 0 15,-21 0-15,21 0 0,-22 1 0,1-1 16,21 0-1,21-42 32</inkml:trace>
  <inkml:trace contextRef="#ctx0" brushRef="#br0" timeOffset="107400.47">26183 6710 0,'0'-21'15,"-21"21"1,0 21 0,0 0-16,-1-21 0,1 21 15,0 0-15,0 1 0,0-1 0,0 0 16,21 0-16,-22 0 0,22 0 16,-21 1-16,21-1 15,0 0-15,0 0 0,0 0 16,21-21-1,1 0-15,-1 0 0,0 0 0,0 0 16,21 0-16,-20 0 0,-1-21 0,0 21 16,0-21-16,0 21 0,0-21 15,1 0-15,-1-1 0,-21 1 0,21 0 16,-21 0-16,0-21 0,21 20 16,-21 1-16,0 0 0,0 0 0,-21 0 15,0 21 1,0 0-16,-1 0 0,1 0 15,0 0-15,21 21 0,-21-21 0,0 21 16,21 0-16,0 0 16,21-21-1</inkml:trace>
  <inkml:trace contextRef="#ctx0" brushRef="#br0" timeOffset="107663.56">26585 6668 0,'0'0'0,"0"-22"16,-21 22 0,0 0-16,0 0 15,0 22-15,21-1 0,-22 0 16,1 0-16,21 0 0,-21 0 0,21 1 16,-21-1-16,0 0 0,21 21 0,0-21 15,0 1-15,0-1 0,-21 0 16,21 0-16,0 0 0,0 0 15,0 1-15,0-1 16,21-21-16,0 0 0,0 0 16,0 0-16,0 0 15,1 0-15,-1 0 0</inkml:trace>
  <inkml:trace contextRef="#ctx0" brushRef="#br0" timeOffset="107936.4">26860 6689 0,'0'0'0,"22"0"16,-1 0-1,0 0-15,0 0 16,0 21-16,-21 0 0,21-21 16,-21 21-16,0 0 0,0 1 15,0-1-15,0 0 0,0 21 16,0-21-16,0 1 0,0-1 0,-21 0 15,0 0-15,0 21 0,21-20 0,-21-1 16,0 0-16,-1 0 0,22 0 16,-21-21-16,0 21 0,21 1 0,0-1 15,-21-21-15,0 21 0,0-21 16,-1 0 0</inkml:trace>
  <inkml:trace contextRef="#ctx0" brushRef="#br0" timeOffset="108840.33">19854 7662 0,'0'-21'16,"0"0"-1,21 21 1,-21-21-16,22 21 0,-44 0 31,1 0-15,0 0-16,-21 0 0,21 0 0,-1 21 16,1-21-16,-21 21 0,21 0 15,0-21-15,-1 22 0,1-22 0,0 21 16,0-21-16,21 21 15,0 0-15,21-21 16,0 21-16,0-21 0,1 0 16,20 21-16,-21-21 15,0 0-15,22 22 0,-22-22 0,0 21 16,0 0-16,0-21 0,0 21 0,-21 0 16,22 0-16,-22 1 15,0-1-15,-22 0 0,1-21 0,0 21 16,0 0-16,-21-21 0,20 21 15,-20-21-15,0 0 0,21 22 0,-1-22 16,-20 0-16,21 0 0,0 0 16,21-22-1,21 22 1,0-21-16,0 21 16,0 0-16,1 0 0,-1 0 0,0 0 15,0 0-15,0 21 0,0 1 16,-21-1-16,0 0 15,0 0-15,0 0 0,0 0 16,0 1-16,0-1 0,-21 0 16,0 0-16,0 0 0,0 0 0,0 1 15,21-1-15,-22-21 0,22 21 16,-21-21-16,21 21 16</inkml:trace>
  <inkml:trace contextRef="#ctx0" brushRef="#br0" timeOffset="109236.1">19071 8488 0,'0'0'0,"-21"0"0,0 0 0,21 21 16,21-21 15,0 0-31,0 0 0,22 0 0,-1 0 16,21 0-16,1 0 0,-1 0 15,1 0-15,21 0 0,-1 0 0,1 0 16,0 0-16,-22 0 0,22 0 0,-1 0 15,-20 0-15,21 0 0,-22 0 16,1 0-16,-22 0 0,0 0 0,1 0 16,-1 0-16,-21 0 0,0 0 0,0 0 15,-42 21 17,0-21-17,0 0-15,0 0 0,0 0 16,-22 0-16,22 0 0,0 0 0,-21 21 15,-1-21-15,1 0 0</inkml:trace>
  <inkml:trace contextRef="#ctx0" brushRef="#br0" timeOffset="109604.89">19029 8657 0,'0'0'0,"-43"0"0,-20 21 15,42-21-15,0 0 0,-1 0 16,22 22-16,22-22 16,-1 0-1,0 0-15,21 21 0,-21-21 16,22 0-16,-1 0 0,22 0 0,-22 0 16,43 0-16,-22 0 0,1 0 15,20 0-15,1 0 0,0 0 0,-22 0 16,22 0-16,-22 0 0,22 0 0,-22 0 15,1 0-15,-22 0 0,22 0 16,-22 0-16,-21 0 0,22 0 16,-22 0-16,0 0 0,0 0 0,-42 0 47,0 21-47,0-21 0,-1 0 0,1 0 15,0 0-15,0 0 0,0 21 16,-22-21-16,22 0 0,-21 0 0,0 0 15</inkml:trace>
  <inkml:trace contextRef="#ctx0" brushRef="#br0" timeOffset="109956.69">18944 8932 0,'0'0'0,"-21"0"0,-21 22 15,63-22 1,0 0-16,0 0 16,21 0-16,1 0 0,-1 0 0,22 0 15,-1 0-15,1 0 0,-1 0 16,22 0-16,-22 0 0,22 0 0,-22 0 16,22 0-16,-21 0 0,-1 0 15,-21 0-15,22 0 0,-22-22 16,1 22-16,-1 0 0,0 0 0,-21 0 15,1 0-15,20 0 0,-21 0 0,0 0 16,0 0 0,-21 22 15,-21-22 0</inkml:trace>
  <inkml:trace contextRef="#ctx0" brushRef="#br0" timeOffset="110747.46">19706 9483 0,'0'0'0,"-21"21"16,0 0-1,42-21 17,0 0-17,0 0-15,0 0 0,1-21 16,-1 21-16,0 0 0,0 0 0,0-21 15,0 21-15,1 0 16,-22-21-16,21 21 16,-42 0 15,-1 0-31,1 0 16,0 0-16,0 0 0,0 0 15,0 21-15,-1-21 0,1 21 0,0-21 16,0 21-16,0 0 0,0-21 15,-1 21-15,22 1 0,-21-1 16,21 0-16,0 0 0,0 0 16,0 0-16,21-21 15,1 22-15,-1-1 0,0 0 0,0-21 16,0 21-16,0-21 0,1 21 0,-1-21 16,0 21-16,0-21 0,-21 22 15,21-22-15,-21 21 0,21 0 16,-21 0-1,0 0 1,-21-21 0,0 21-16,0-21 0,0 22 15,0-22-15,-1 21 16,22 0 0,-21 0-16,21 0 15,-21 0 1,21 1-16,0-1 15,0 0-15,-21-21 16,21 21-16,-21-21 0,0 0 0,21 21 16,-22-21-16,1 0 0,0 21 0,0-21 15,0 0 1,0 0-16,-1 0 16,22-21-1,0 0 1,0 0-16,0 0 15,0 0-15,22 21 0,-1-22 16</inkml:trace>
  <inkml:trace contextRef="#ctx0" brushRef="#br0" timeOffset="118203.77">9186 10689 0,'0'21'15,"0"1"1,21-44 46,-21 1-46,0 0 0,-21 0-1,0 21-15,0 0 0,0-21 16,0 21-16,-1 0 0,1 0 15,0 0-15,0 0 0,0 0 16,0 21-16,-1 0 0,1-21 16,21 21-16,-21 0 0,0 1 0,0 20 15,0-21-15,-1 21 0,1-20 16,21 20-16,-21 0 0,21-21 0,-21 22 16,21-1-16,0 0 0,-21 22 0,21-22 15,0 1-15,0-1 0,0 0 16,0-21-16,0 22 0,0-1 0,21-21 15,0 0-15,0 1 0,0 20 16,1-21-16,-1-21 0,0 21 0,0 0 16,0-21-16,0 0 0,22 22 15,-22-22-15,21 0 0,-21 0 16,22 0-16,-1 0 0,-21 0 0,22-22 16,-22 1-16,21 0 0,0 21 15,-20-21-15,20-21 0,-21 20 0,21 1 16,-20-21-16,20 0 0,-21 20 0,21-20 15,-20 0-15,-1-22 0,0 22 16,0 0-16,0-1 0,0 1 0,-21 0 16,0-22-16,22 22 0,-22-1 15,21 1-15,-21 0 0,0-1 0,0 22 16,0-21-16,0 21 0,0 0 0,0-1 16,0 1-16,0 0 15,-21 21 1,-1 0-1,22 21-15,-21 0 0,21 1 0,-21 20 16,0 0-16,21 1 0,0-1 0,0 0 16,-21 1-16,21 20 0,0-21 15,0 1-15,0 20 0,0-20 0,0 20 16,0-21-16,0 1 0,0-1 16,0 0-16,0 1 0,0-1 0,0-21 15,21 22-15,-21-22 0,21 0 16,-21 0-16,21 0 0,0 0 15,1 1-15,-1-22 0,-21 21 0,21-21 16,0 0-16,0 0 0,0 0 16,1 0-16,-1 0 0,0 0 0,0-21 15,21 21-15,-20-22 0,-1 1 0,0 0 16,0-21-16,0 21 0,0-22 16,1 22-16,20-21 0,-21-1 0,0 1 15,0 0-15,22-1 0,-22 1 16,0 0-16,21-1 0,-20 22 0,20 0 15,-21 0-15,21 0 0,-20 21 0,-1 0 16,21 0-16,-21 0 0,0 0 16,1 0-16,-1 0 0,0 0 15,0 21-15,0 0 0,0 0 0,-21 0 16,0 1-16,0 20 0,0-21 16,0 0-16,0 22 0,0-22 0,0 0 15,0 0-15,0 21 0,0-20 16,0-1-16,0 0 0,-21 0 15,21 0-15,0-42 32,0 0-17,0 0-15,0 0 16,0-1-16,0 1 0,0 0 16,0 0-16,0 0 0,0-22 0,0 22 15,0-21-15,0 21 0,-21 0 16,21-1-16,0 1 0,-21 0 0,0 0 15,0 0-15,-1 21 0,1 0 16,0 0-16,0 0 16,0 0-16,0 0 0,-1 21 0,1 0 15,0 0-15,0 0 0,0 1 16,0 20-16,-1-21 0,1 21 0,0 1 16,0-22-16,0 21 0,21-21 0,0 22 15,-21-22-15,21 21 16,0-21-16,0 1 0,0-1 0,0 0 15,0 0-15,0 0 0,21 0 0,0 1 16,0-1-16,0 0 16,0-21-16,1 0 0,-1 0 0,0 0 15,0 0-15,0 0 0,0 0 16,1 0-16,-1 0 0,0-21 16,0 0-16,0-1 0,0 22 0,1-42 15,-1 21-15,0 0 0,0-22 16,0 1-16,-21 0 0,21-1 0,1 1 15,-1-21-15,-21 20 0,0 1 0,0 0 16,21-1-16,-21 22 16,0 0-16,0 0 0,0 0 15,0 42 1,0 0 0,0 0-16,-21 0 0,21 0 0,0 1 15,0 20-15,0-21 0,-21 21 16,21-20-16,0 20 0,0-21 0,0 21 15,0-20-15,0-1 0,0 21 0,0-21 16,0 0-16,0 1 16,0-1-16,0 0 0,21 0 0,-21 0 0,21-21 15,-21 21-15,21-21 0,0 0 16,0 22-16,1-22 0,-1 0 16,0 0-16,0 0 0,0 0 0,0 0 15,1-22-15,-1 22 0,21-21 0,-21 0 16,0 0-16,22 0 0,-22-22 15,21 22-15,-21-21 0,22 0 0,-22-1 16,0 1-16,21 0 0,-20-1 16,-1 1-16,0 21 0,0-22 0,-21 22 15,0 0-15,21 21 0,-21-21 0,-21 42 32,0 0-32,0 0 15,0 1-15,-1-1 16,22 0-16,-21 0 0,21 0 0,0 0 15,0 1-15,0-1 0,0 0 16,0 0-16,0 0 16,0 0-16,0 1 0,21-22 0,-21 21 15,22-21-15,-1 21 0,-21 0 0,21-21 16,-21 21-16,21-21 0,-21 21 16,21-21-16,-21 22 0,21-1 15,-21 0 1,0 0-1,-21-21 1,0 0-16,0 0 0,0 0 16,0-21-16,-1 0 15,1 0-15,21-1 16,-21 1-16,21 0 0,-21 0 16,21 0-16,0 42 46,0 0-30,0 0-16,0 0 0,21 1 16,-21-1-16,21-21 15,-21 21-15,0 0 0,21 0 16,1-21-16,-22 21 0,21-21 16,0 0-16,0 22 15,0-22-15,0 0 0,1 0 16,-1 0-16,0 0 0,0 0 0,0 0 15,0-22-15,1 22 0,20-21 16,-21 0-16,43 0 0,-43 0 16,21 0-16,-21-1 0,22-20 0,-22 21 15,21-21-15,-21-1 0,22 1 16,-22 21-16,21-22 0,-21 1 0,0 21 16,1-21-16,-1 20 0,-21 1 0,0 0 15,0 0 1,-21 21-1,-1 0 1,1 21-16,0-21 0,21 21 16,-21-21-16,21 21 0,-21 1 0,21-1 15,0 0-15,0 0 0,0 0 16,0 0-16,0 1 0,0-1 16,0 0-16,21 0 0,-21 0 15,21 0-15,-21 1 0,0-1 16,21 0-16,-21 0 0,0 0 15,0 0-15,0 1 0,0-1 16,0 0 0,-21 0-16,0 0 0,0 0 15,0-21-15,-1 22 0,1-22 16,-21 0 0,21 0-16,0 0 15,-1 0-15,1-22 16,0 22 15,21-21-15,0 0 31</inkml:trace>
  <inkml:trace contextRef="#ctx0" brushRef="#br0" timeOffset="119412.87">13293 11303 0,'-22'0'15,"1"0"1,0 0-16,0 0 16,42 0 15,0 0-15,0-21-16,22 21 0,-22 0 15,0 0-15,21 0 0,1 0 0,-22 0 16,21 0-16,1 0 0,-1 0 15,0 0-15,22 0 0,-22 0 0,0 0 16,1 0-16,20 0 0,-20 0 0,-1 0 16,0 0-16,1 0 0,20 0 15,-21 0-15,1 0 0,-1 0 0,0 0 16,1 0-16,-22 0 0,21 0 0,1 0 16,-1 0-16,-21 0 0,21-21 15,1 21-15,-22 0 0,21 0 16,-21 0-16,1 0 0,-1-21 0,21 21 15,-21 0-15,0-22 16,-21 1-16,0 0 16,0 0-1,0 0-15,0 0 0,-21-1 16,0 1-16,0 0 0,21 0 0,-21 21 16,0-21-16,-1 0 0,1 21 15,0-22-15,0 22 0,0-21 0,0 21 16,-1 0-16,1 0 15,0 0-15,0 0 0,0 0 0,0 0 16,-1 0 0,1 0-16,21 21 15,0 1 1,21-22 0,1 0-16,-1 0 0,21 21 15,-21-21-15,0 21 0,22-21 0,-22 0 16,21 0-16,-21 21 0,1-21 0,20 0 15,-21 0-15,0 0 0,0 0 16,1 0-16,-1 21 0,0-21 0,0 0 16,-21 21 15,0 1-15,-21-1-1,0 0-15,0 0 0,-1 0 16,1 0-16,0 1 0,-21-1 0,21 0 15,-1 0-15,-20 21 0,21-20 16,-21-1-16,20 0 0,1 0 16,-21 0-16,0 43 0,20-43 0,1-21 15,0 21-15,0 0 0,0 0 16,0 1-16,-1-1 16,22 0-16,-21-21 0,21-21 62,0 0-62,0-1 16,21 1-16,-21 0 0,0 0 15,0 0-15</inkml:trace>
  <inkml:trace contextRef="#ctx0" brushRef="#br0" timeOffset="123276.6">16404 11261 0,'0'0'0,"-21"0"16,0 0-16,21 21 16,0 0-16,-21 0 0,21 0 15,0 1-15,0-1 0,0 0 16,0 0-16,0 0 0,0 0 16,0 1-16,21-22 31,0-22-16,-21 1 1,21 0-16,0 0 0,-21 0 0,21 0 16,1-22-16,-22 22 0,21-21 15,0-1-15,0 1 0,0 0 16,0 21-16,1-22 0,-1 1 0,0 0 16,0 20-16,0 1 0,0 0 15,1 0-15,-1 0 0,0 21 16,0 0-16,0 21 15,-21 0 1,0 0-16,0 0 16,0 1-16,0-1 31,21-21-31,-21-21 31,0-1-15,0 1-16,0 0 15,0 0-15,0 0 16,0 0-16,0-1 16,0 1-16,-21 21 0,0-21 15,0 21-15,0-21 16,0 21-16,-1 0 0,1 0 16,0 21-16,0-21 0,0 21 0,0 22 15,-1-22-15,1 21 0,0-21 16,0 22-16,21-1 0,-21 21 0,21-20 15,-21-1-15,21 22 0,0-22 16,0 0-16,0 1 0,0-1 16,0-21-16,21 21 0,0-20 0,0-1 15,0 0-15,0 0 0,22 0 16,-1 0-16,-21-21 0,22 0 0,-1 0 16,0 0-16,1 0 0,-1 0 15,0 0-15,1 0 0,-1 0 0,0-21 16,22 0-16,-22 21 0,0-21 0,1 0 15,-1 0-15,0-22 0,1 22 16,-22 0-16,21 0 0,-21-22 0,1 22 16,-1 0-16,-21-21 0,0-1 15,0 22-15,0 0 0,0-21 0,0 21 16,-21-1-16,-1 1 0,1 0 16,0 0-16,0 0 0,0 21 15,0 0-15,-1 0 0,1 0 0,-21 0 16,21 21-16,0 0 0,-1 0 0,-20 0 15,21 22-15,0-22 0,0 21 16,-1 1-16,1-1 0,21 0 0,-21 1 16,21-1-16,-21-21 0,21 21 15,0-20-15,0 20 0,0-21 0,0 0 16,0 0-16,21-21 0,0 22 16,0-22-16,1 0 0,-1 0 0,0 0 15,21 0-15,-21 0 0,22-22 16,-22 1-16,21 21 0,-21-21 15,1 0-15,20 0 0,-21 0 0,0-1 16,0-20-16,1 21 0,-1 0 16,0 0-16,0-22 0,-21 22 0,0-21 15,0 21-15,0-1 0,0-20 0,0 21 16,0 0-16,-21 42 31,21 0-31,-21 0 16,21 0-16,0 22 0,0-22 0,0 21 15,0 1-15,0-22 0,0 21 0,0-21 16,21 22-16,0-22 0,-21 0 16,21 0-16,0 0 0,22 0 15,-22-21-15,0 0 0,0 22 16,22-22-16,-22 0 0,21 0 0,-21 0 16,22 0-16,-22-22 0,21 1 0,-21 21 15,0-21-15,1 0 0,-1 0 16,0 0-16,0-1 0,0-41 15,0 42-15,-21-22 0,0 22 0,0-21 16,0 21-16,0-22 0,0 22 16,0 0-16,-21 42 31,21 22-15,0-22-16,0 0 0,-21 21 0,21-21 15,-21 22-15,21-22 0,-21 0 16,21 21-16,0-20 0,0-1 0,0 0 15,-21 0-15,21 0 0,0 0 16,-22 1-16,22-44 47,0 1-47,0 0 0,22 0 16,-1 0-16,0 0 0,-21-22 15,21 22-15,0 0 0,0-21 16,1 20-16,-1-20 0,0 21 0,0-21 15,0 20-15,22 22 0,-22-21 16,0 21-16,0 0 0,0 0 0,0 0 16,1 21-16,-1 1 0,-21-1 0,0 0 15,0 21-15,0-21 0,0 1 16,0 20-16,0-21 0,21 0 0,-21 0 16,0 22-16,21-22 0,-21 0 15,21 0-15,0 0 0,1 1 16,-1-22-16,0 0 0,0 0 0,0 21 15,0-21-15,22 0 16,-22 0-16,21 0 0,-21-21 0,1-1 16,20 22-16,-21-21 0,0 0 0,0 0 15,1 0-15,-1 0 0,0-1 16,0 1-16,-21-21 0,0 21 0,0-22 16,0 22-16,0-21 0,0 21 15,0-22-15,0 22 0,0 0 16,0 42-1,0 0-15,0 1 16,-21-1-16,21 0 0,-21 0 0,21 21 16,-21-20-16,21 20 0,0-21 15,0 0-15,0 0 0,-22 22 16,22-22-16,0 0 0,-21-21 0,21 21 16,0 0-16,0 1 15,0-44 16,0 1-15,0 0-16,0 0 0,21 0 16,1 0-16,-1-1 0,-21-20 15,21 21-15,0-21 0,0 20 0,0-20 16,1 21-16,-1-21 0,0 20 0,0 1 16,0 21-16,0 0 0,1 0 15,-1 0-15,0 0 0,-21 21 16,21 1-16,0-1 0,-21 21 15,0-21-15,0 0 0,0 22 16,0-22-16,0 0 0,0 21 0,0-20 16,0-1-16,0 0 0,21 0 15,-21 0-15,22 0 0,-22 1 0,21-22 16,0 21-16,0-21 0,0 21 16,0-21-16,1 0 0,20 0 15,-21 0-15,0 0 0,0 0 0,22 0 16,-22-21-16,21 0 0,-21 21 0,22-22 15,-22 1-15,0 0 0,21 0 16,-20 0-16,-1-22 0,0 22 16,0 0-16,-21-21 0,21-1 0,-21 22 15,21 0-15,-21-21 0,0 21 16,0-1-16,0 44 31,0-1-31,0 0 16,0 21-16,-21-21 0,21 1 0,-21-1 15,21 21-15,-21-21 0,21 0 16,0 1-16,0-1 0,0 0 0,0 0 16,0 0-16,0 0 0,0 1 15,0-1-15,21-21 0,0 0 16,-21 21-16,21-21 0,1 0 16,-1 0-16,0 0 0,0 0 15,0 0-15,0 0 0,1 0 0,-1-21 16,0 21-16,-21-21 0,21-1 0,0 1 15,0 0-15,1 0 0,-22 0 16,21 0-16,-21-22 0,21 22 0,-21-21 16,0-1-16,0 1 0,0 0 0,0-1 15,0 22-15,0-21 0,0 21 16,0 0-16,0-1 0,0 1 0,-21 21 16,0 0-16,-1 0 15,1 0-15,0 21 0,0 1 16,0-1-16,0 21 0,-1-21 15,1 22-15,21-22 0,0 21 0,-21 0 16,21-20-16,0 20 0,0-21 0,0 21 16,0 1-16,0-22 15,0 0-15,21 0 0,0-21 16,1 21-16,-1-21 0,0 0 16,0 0-16,0 0 0,22 0 15,-22 0-15,21-21 0,-21 0 0,22 21 16,-22-21-16,21 0 0,-21 0 0,22-1 15,-22 1-15,21-21 0,-21 21 16,0-22-16,1 1 0,20 21 16,-21-43-16,-21 22 0,21 0 0,0-1 15,1 1-15,-22 0 0,0 21 16,21-22-16,-21 22 0,21 0 0,-21 0 16,-21 42 15,0 0-31,-1 0 0,22 22 0,-21-22 15,0 21-15,0-21 16,0 22-16,0-1 0,21 0 0,-22-21 16,22 22-16,-21-1 0,21 0 0,0-20 15,0 20-15,0-21 0,0 21 16,0-20-16,0-1 0,0 0 0,0 0 16,0 0-16,0 0 0,21-21 15,1 0-15,-1 0 16,0 0-16,0 0 0,0 0 0,0 0 15,1 0-15,-1 0 0,0-21 16,21 21-16,-21-21 0,1 0 0,-1 0 16,0 0-16,0-1 0,-21 1 0</inkml:trace>
  <inkml:trace contextRef="#ctx0" brushRef="#br0" timeOffset="123511.46">20489 11091 0,'21'0'15,"1"0"-15,-1 0 16,0 0-16,0 0 0,21 0 0,-20 0 16,-1 0-16,0 0 0,0 0 15,21 0-15,-20 0 0,-1-21 0,0 21 16,0 0-16,0 0 0,0 0 15,-21-21 1,22 21-16,-1 0 0</inkml:trace>
  <inkml:trace contextRef="#ctx0" brushRef="#br0" timeOffset="124617.38">21907 10880 0,'0'0'0,"0"-21"0,0-1 0,22 1 16,-22 0-16,21 0 15,-21 0-15,0 42 16,0 0-1,0 0-15,0 0 16,0 22-16,0-1 0,0 0 0,0 1 16,0-1-16,0 0 0,-21 22 15,-1-22-15,1 1 0,21 20 0,-21-21 16,0 1-16,21-1 0,-21-21 0,0 22 16,21-22-16,-22 0 0,22 0 15,-21 0-15,21 0 0,-21-21 16,21-21 15,0 0-31,0 0 0,0 0 0,21 0 16,0-1-16,1 1 15,-1-21-15,0 21 0,0-22 0,21 22 16,-20-21-16,-1 21 0,21 0 16,-21-1-16,22 1 0,-22 21 0,0 0 15,21 0-15,-21 0 0,1 0 0,-1 21 16,0 1-16,0-1 0,-21 0 15,0 0-15,0 0 0,0 0 0,0 1 16,0 20-16,0-21 0,0 0 16,-21 0-16,0 1 0,0-1 0,-1-21 15,1 21-15,0 0 0,-21-21 16,21 21-16,-22-21 16,22 0-16,0 0 0,0 0 15,0 0-15,-1-21 0,1 0 16,0 0-16,21 0 15,0-1-15,0 44 47,21-22-47,0 21 0,-21 0 16,22-21-16,-1 21 0,0-21 16,0 0-16,0 21 0,0-21 0,1 0 15,-1 0-15,21 0 0,-21 0 16,22 0-16,-1 0 0,21 0 15,1 0-15,-22 0 0,1-21 16,-1 0-16,21 0 0,-20 0 16,-1-1-16,0 1 0,1 0 0,-22-21 15,0 21-15,21-22 0,-42 22 0,22-21 16,-22-1-16,21 22 0,-21 0 16,0 0-16,0 0 0,0 0 0,-21 21 15,-1 0 1,1 0-16,0 21 0,-21 0 0,21 0 15,-1 21-15,1-20 0,0 20 0,0 0 16,0-21-16,21 22 0,-21-22 16,21 21-16,0-21 0,0 1 15,0-1-15,21 0 0,0 0 16,0 0-16,21 0 0,-20-21 0,20 0 16,0 22-16,1-22 0,-1 0 0,21 0 15,-20 0-15,-1 0 0,-21 0 16,22 0-16,-1-22 0,0 1 15,1 0-15,-1-21 0</inkml:trace>
  <inkml:trace contextRef="#ctx0" brushRef="#br0" timeOffset="128120.12">24384 10837 0,'0'0'0,"0"22"16,0-1-16,21-21 31,0 0-31,0 0 16,22 0-16,-22 0 0,0-21 0,21 21 15,-20-22-15,20 1 0,0 0 16,1 21-16,-22-42 0,21 21 16,-21-1-16,22 1 0,-22-21 0,0 0 15,0 20-15,-21-20 0,0 0 16,0-1-16,0 1 0,0 0 0,0 21 16,0-22-16,0 22 0,0 0 15,0 0-15,-21 21 16,0 0-16,0 21 0,-1 0 15,1 0-15,0 22 0,0-1 0,0 0 16,0 22-16,21-1 0,-22-20 0,22 20 16,-21 1-16,21-1 15,0-21-15,-21 22 0,21-1 0,0-20 16,-21 20-16,21 1 0,0-22 0,0 22 16,0-22-16,0 0 0,0 1 15,0-1-15,0 0 0,-21-21 0,21 1 16,-21 20-16,-1-21 0,22 0 15,-21-21-15,21 21 0,-21-21 0,0 0 16,0 0-16,0 0 0,-1 0 0,1 0 16,0 0-16,0 0 0,0-21 15,0 0-15,-1 0 0,-20 0 0,21 0 16,0-22-16,0-20 0,-1 20 16,22 22-16,-21-21 0,21 0 15,0 20-15,0 1 0,0 0 0,0 0 16,0 42-1,21 0-15,-21 0 16,22 1-16,-1-1 0,0 21 0,-21-21 16,21 0-16,0 22 0,0-22 15,1 0-15,-22 0 0,21 0 0,0 1 16,21-1-16,-21-21 0,1 0 16,20 0-16,-21 0 0,21 0 0,1 0 15,-22 0-15,42 0 0,-20-21 0,-1 21 16,0-22-16,1 1 0,-1 0 15,0 0-15,-20 0 0,20-22 16,-21 22-16,0 0 0,0-21 0,1-1 16,-22 22-16,0 0 0,0-21 15,0 21-15,0-1 0,0 44 32,-22-1-32,22 21 0,-21-21 15,0 0-15,21 22 0,-21-22 16,0 21-16,21 1 0,-21-22 0,-1 0 15,22 21-15,0-21 0,-21 1 0,21-1 16,-21 0-16,21 0 16,21-42 15,0 0-15,-21 0-16,22-1 0,-1 1 15,0 0-15,0-21 0,0 21 0,0-22 16,-21 22-16,22 0 0,-1 0 15,0 21-15,0 0 16,0 0 0,-21 21-16,0 0 0,0 0 0,0 0 15,0 1-15,0-1 0,0 0 0,0 0 16,0 0-16,0 0 0,21 1 16,-21-1-16,22 0 0,-1-21 15,-21 21-15,21-21 0,0 0 16,0 0-16,0 0 0,1 0 15,-1 0-15,0-21 0,0 0 0,0 21 16,22-21-16,-22-1 0,0 1 16,0-21-16,0 21 0,0-22 0,1 1 15,-1 0-15,0-1 0,0 1 0,0-21 16,-21-1-16,0 22 0,21-22 16,-21 22-16,0-22 0,22 22 0,-22 0 15,0-1-15,0 1 0,0 21 16,0 0-16,0 42 15,-22 21-15,1 1 16,21-22-16,-21 21 0,21 0 16,0 1-16,-21 20 0,0-20 15,21-1-15,0 0 0,-21 22 0,21-22 16,-22 0-16,1 1 0,21-1 16,0-21-16,0 22 0,-21-22 0,21 21 15,-21-21-15,21 0 0,0 1 16,0-1-16,-21-21 15,21-21 17,0-1-32,0 1 0,21 0 15,-21 0-15,0 0 0,21 0 16,0-1-16,0 1 0,-21-21 0,22 42 16,-1-21-16,-21 0 0,21 21 15,0 0 1,0 0-16,-21 21 15,21-21-15,-21 21 0,0 0 0,0 0 16,0 0-16,0 1 0,22-1 16,-22 0-16,0 0 0,21 0 15,0 0-15,-21 1 0,21-22 16,0 21-16,0-21 16,1 0-16,-1 0 0,0 0 15,0 0-15,0 0 16,0 0-16,22-21 0,-22-1 0,0 22 15,0-21-15,0 0 0,-21 0 0,22 0 16,-1-22-16,-21 22 0,0 0 16,0-21-16,0 21 0,0-1 0,0-20 15,0 21-15,0 0 16,-21 21 0,-1 21-16,1 0 0,21 0 15,-21 0-15,21 1 0,-21-1 16,21 0-16,0 0 0,0 0 0,-21 22 15,21-22-15,0 0 16,0 0-16,0 0 0,0 0 16,0 1-16,21-22 0,0 0 15,0 0 1,0 0-16,1 0 0,-1 0 16,0 0-16,0 0 0,0-22 15,0 1-15,1 0 0,-1 0 16,0 0-16,-21 0 0,0-1 15,21 1-15,0 0 0,-21 0 16,0 0-16,0 42 47,0 0-47,0 0 0,0 0 16,0 1-16,0-1 15,0 0 1,0 0-1,21-21 1,1 0-16,-1 0 16,0 0-1,0 0-15,-21-21 16,21 21-16,-21-21 0,21 21 16,-21-21-16,22-1 15,-22 1-15,0 0 0,0 0 0,0 0 16,21 21-16,-21 21 47,0 0-47,0 0 15,-21-21-15,21 21 0,0 1 0,0-1 16,0 0-16,0 0 16,21-21-1,0 0-15,0 0 16,0 0-16,0 0 0,1 0 15,-1 0-15,-21-21 0,21 0 16,0 0-16,0-1 0,0 1 0,1 0 16,-1 0-16,0-21 0,0-1 15,-21 1-15,21 21 0,-21-22 0,21-20 16,-21 21-16,0-1 0,0 1 0,0 0 16,0-1-16,22 1 0,-22 21 15,0-22-15,0 22 0,0 42 31,0 1-31,-22-1 0,22 0 16,0 0-16,-21 21 0,0-20 16,0 20-16,21-21 0,0 21 0,0-20 15,-21 20-15,21 0 0,0-21 16,-21 22-16,21-22 0,0 21 16,0-21-16,0 1 0,0 20 0,0-21 15,0 0-15,0 0 0,0 1 0,0-1 16,0 0-16,0 0 15,21-21-15,0 0 0,0 0 16,0 0-16,0 0 0,1 0 16,-1 0-16,0-21 0,0 21 15,21-21-15,-20 0 0,-1-1 0,0 1 16,0 0-16,-21 0 16,21 0-16,0 0 0,1-1 15,-22 1-15,0 0 0,0 42 47,0 0-47,0 1 0,0-1 16,-22 0-16,22 0 0,0 0 15,0 0-15,0 1 0,0-1 16,0 0 0,0 0-16,22 0 0,-1-21 15,0 0-15,0 0 0,0 21 16,0-21-16,1 0 0,-1 0 0,21 0 15,-21 0-15,0 0 0,1 0 0,20 0 16,-21-21-16,0 0 16,0 21-16,1-21 0,-1 0 0,0 0 15,-21-1-15,21 1 0,-21 0 0,21 0 16,-21 0-16,21 0 0,-21-1 16,0 1-16,0 0 0,-21 21 31,0 0-31,0 0 0,0 21 15,0 0-15,-1-21 16,1 22-16,0-1 0,21 0 0,-21 0 16,0 21-1,21-20-15,0-1 16,0 0-16,0 0 0,0 0 16,0 0-1,21-21-15,0 0 16,0 0-16,0 0 15,1-21 1,-1 0-16,0 0 0,-21 0 16,21 0-16,0-22 0,-21 22 0,21-21 15,1 21-15,-22-22 0,21 1 16,0 0-16,-21-22 0,21 22 0,0-1 16,0 1-16,-21 0 15,22-22-15,-1 22 0,-21 21 0,21-22 0,-21 1 16,0 21-16,21 0 0,-21 0 15,0-1-15,0 44 32,0-1-32,-21 0 15,0 0-15,0 21 0,-1-20 0,22 20 16,-21 0-16,0 1 0,21-1 0,0-21 16,-21 21-16,21 1 15,-21-1-15,21 0 0,-21 1 0,21-1 0,0-21 16,0 22-16,0-22 0,0 21 15,0-21-15,0 0 0,0 1 16,0-1-16,0 0 0,21 0 16,0-21-16,0 0 15,0 0-15,0 0 0,1 0 0,-1 0 16,0 0-16,0 0 0,0 0 0,0-21 16,1 21-16,-1-21 0,0 21 15,21-43-15,-21 43 0,1-21 16,-22 0-16,21 0 0,0 21 15,-21-21-15,0 0 0,21-1 0,-21 1 16</inkml:trace>
  <inkml:trace contextRef="#ctx0" brushRef="#br0" timeOffset="128484.59">26818 10859 0,'-21'0'0,"42"0"0,-21 0 31,21 0-31,0 0 15,22 0-15,-1 0 0,0 0 16,22-22-16,21 22 16,-43 0-16,0 0 0,1 0 0,-22 0 15,21 0-15,-21 0 0,0 0 16,1-21-16,-1 21 0,-21-21 31,-21 21-15,-1 0-16,1 0 0,0-21 15,0 21-15</inkml:trace>
  <inkml:trace contextRef="#ctx0" brushRef="#br0" timeOffset="128978.08">26374 10626 0,'-22'0'0,"-20"0"16,42 21-1,-21-21 1,21 21-16,21-21 47,0-21-47,-21 0 16,0 0-1,0-1 1,-21 22-1,0 0-15,0 0 16,0 0 0,-1 0-16,22 22 15,0-1 1,0 0 15</inkml:trace>
  <inkml:trace contextRef="#ctx0" brushRef="#br0" timeOffset="133804.41">2879 3556 0,'0'0'0,"-22"0"15,1 0-15,-21 0 0,21 0 0,0 0 16,-1 0-16,1 0 0,0 0 16,0 0-16,0 0 0,0 0 15,-1 0-15,1 0 0,0 0 31,42 0 1,0 0-17,22 0-15,-22 0 0,42 0 16,-20 0-16,20 0 0,1 0 0,-1 0 16,22 0-16,0 0 0,-1 0 15,22 0-15,0 0 0,0 0 0,0 0 16,-1 0-16,1 0 0,0 0 15,0 0-15,0 0 0,0 0 0,21 0 16,-22 0-16,22 0 0,-21 0 16,0 0-16,0 0 0,-21 0 15,-1 0-15,1 0 0,0 0 0,-22 0 16,22 0-16,-22 0 0,1 0 16,-22 0-16,22 0 0,-22 0 15,0 0-15,-21 0 0,1 0 0,-1 0 16,0 0-16,0 0 15,-42 0 1,0 0 0,0 0-16,-22 0 0,22 0 15,0 0-15,-21 0 0,-1 0 0,1 0 16,0 0-16,-1 0 0</inkml:trace>
  <inkml:trace contextRef="#ctx0" brushRef="#br0" timeOffset="134428.1">2879 3768 0,'0'0'0,"-22"21"16,1-21-16,42 0 62,22 0-62,-22 0 0,21 0 0,1 0 16,-1 0-16,21 0 0,1 0 15,-1 0-15,1 0 0,21 0 16,-1 0-16,1 0 0,21 0 0,-22 0 16,22 0-16,-21 0 0,21 0 15,0 0-15,-1 0 0,22 0 0,0 0 16,0 0-16,0 0 0,-21 0 15,21 0-15,-21 0 0,0 0 0,0 0 16,-22 0-16,22 0 0,-21 0 16,-22 0-16,22 0 0,-21 0 0,-1 0 15,-21 0-15,1 0 0,-1 0 16,-21 0-16,0 0 0,1 0 0,-1 0 16,0 0-16</inkml:trace>
  <inkml:trace contextRef="#ctx0" brushRef="#br0" timeOffset="161014.59">10160 14055 0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CA6D-697C-4150-9348-CE19CD907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3643B-98CA-481D-935D-BE9FA6F8D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9340-C854-4386-BCFF-B16005B3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8184-8C2C-4DFA-B7FA-BE27CCC0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FD5B-D9A1-4116-B4C0-C573B273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5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5EA-7C51-4A56-8411-D4F12EAE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0C6B-C541-4612-963C-763AF515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C179-3A78-4B75-88A9-195C31B3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8CCB-9657-4593-874A-AE9DDDF2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BFFC-9F15-4885-850B-1ABEC902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A6053-B259-4475-B905-865925FEF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2F89-584B-4FA1-BCB1-4685914A4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5231-D554-4CD9-B179-A7FC39E2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AAD7-1D98-4363-A9FE-42A53C29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6D10-6969-48DD-BC42-88FCC9E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389C-BD93-44EE-B189-A7C721E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51CC-2BAB-436F-B362-37381FD8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6BAF-243B-430B-858B-30B203C1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C06C-9584-4C86-82F2-341A34B4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6D4E-54C0-4803-A613-43DCFA7C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FB76-ED50-4B3B-A68A-3276C4F4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98FB3-1B7E-4CFA-9C30-503E6BD6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E4F4-6BAD-40A9-B6A2-382FE915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84C0-8939-4A96-9456-2C7D7F5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811F-CB84-4781-85D5-407B97E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0239-353C-4FB8-A4FA-14977934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434B-8EF9-4712-AD96-36030EF51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8C364-0E11-412B-A5A1-85478F376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632E-B715-4A79-BA24-5DEE3218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E7345-8488-4A66-80CA-5AAF395F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623E-E6DB-448D-80C2-AFC1124E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E3B1-CB2A-48F9-8B48-8D95599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86DB8-98ED-46F4-87A7-33E70B7F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D18CB-D1A3-4D6C-ACAE-422A0758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CB2BD-2A3D-440F-AB36-8C02CF302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96067-1703-4A68-A1D3-B7FC6FF0A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F0B1-8086-4177-9912-4A4224DE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08568-C1F2-46C1-9BCD-336665A9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6ABFB-D009-45E6-90DB-F3D68DC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9E2D-4909-4838-A571-13C2026F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498E6-FED8-4CBC-82C7-3252F84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8EB38-6137-494B-A267-E2A86E79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B7A30-DBAB-4B3A-BF75-49C9B06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3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7620-FAE5-4DC9-876C-1648CCAA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02C95-E5F3-4C15-A77F-9B8D5776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2C6E-94A9-4645-A3DC-A041562F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7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526B-2FDE-4E0C-834C-A6CA6D37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8B32-4A2D-4FB9-9393-8E2DD1F8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2923-73C5-48E2-A089-815FB786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17BF7-E9B6-471F-8E3B-61AB94D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38688-3EC3-4D4A-930C-4169FFE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E8B1-BA5E-4027-BD2F-00ABB4CA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046B-A777-4666-8002-55C21CC9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5CCFF-D3FF-4B9E-A7EA-570114DF7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020D4-9535-4ED3-8347-06392E1C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BB08-9C9A-47B0-B518-6A8B77FA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3872-5DC3-4190-BB84-8000A95E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68C5-2AFC-43F2-90D2-B9E41841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6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6E352-482B-4494-A26D-2E2E4E90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A6FB8-E60E-42F8-929F-6FF393DE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541F-E8C1-4D21-BD66-88450AC16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042F-7D7E-4A05-AF7B-0DD24D803781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6EAF-073B-46CE-BC9B-2B51BC5E5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E5682-1A57-4EA1-9EA3-72CCA430F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92A0-FEA2-42D9-88FE-05C31CBD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9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5F914-D8A3-458C-882B-3E68F826D3CA}"/>
                  </a:ext>
                </a:extLst>
              </p14:cNvPr>
              <p14:cNvContentPartPr/>
              <p14:nvPr/>
            </p14:nvContentPartPr>
            <p14:xfrm>
              <a:off x="929520" y="373320"/>
              <a:ext cx="7544160" cy="583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5F914-D8A3-458C-882B-3E68F826D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363960"/>
                <a:ext cx="7562880" cy="58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2E0CF-6991-45CE-9D12-FB45519EEFF7}"/>
                  </a:ext>
                </a:extLst>
              </p14:cNvPr>
              <p14:cNvContentPartPr/>
              <p14:nvPr/>
            </p14:nvContentPartPr>
            <p14:xfrm>
              <a:off x="1767960" y="343080"/>
              <a:ext cx="823752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2E0CF-6991-45CE-9D12-FB45519EEF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333720"/>
                <a:ext cx="825624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95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47316-0550-4FC7-B2CC-FC8653708ABF}"/>
                  </a:ext>
                </a:extLst>
              </p14:cNvPr>
              <p14:cNvContentPartPr/>
              <p14:nvPr/>
            </p14:nvContentPartPr>
            <p14:xfrm>
              <a:off x="495360" y="190440"/>
              <a:ext cx="965484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47316-0550-4FC7-B2CC-FC8653708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81080"/>
                <a:ext cx="967356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90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3A98B6-7418-404D-81F6-CE94F740D8ED}"/>
                  </a:ext>
                </a:extLst>
              </p14:cNvPr>
              <p14:cNvContentPartPr/>
              <p14:nvPr/>
            </p14:nvContentPartPr>
            <p14:xfrm>
              <a:off x="937080" y="91440"/>
              <a:ext cx="890064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3A98B6-7418-404D-81F6-CE94F740D8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82080"/>
                <a:ext cx="891936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86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4B2F6-C63E-4106-92C7-290F137BF097}"/>
                  </a:ext>
                </a:extLst>
              </p14:cNvPr>
              <p14:cNvContentPartPr/>
              <p14:nvPr/>
            </p14:nvContentPartPr>
            <p14:xfrm>
              <a:off x="335160" y="175320"/>
              <a:ext cx="1174284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4B2F6-C63E-4106-92C7-290F137BF0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65960"/>
                <a:ext cx="1176156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36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D28BB6-E007-4512-B174-682806732D91}"/>
                  </a:ext>
                </a:extLst>
              </p14:cNvPr>
              <p14:cNvContentPartPr/>
              <p14:nvPr/>
            </p14:nvContentPartPr>
            <p14:xfrm>
              <a:off x="716400" y="152280"/>
              <a:ext cx="926604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D28BB6-E007-4512-B174-682806732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42920"/>
                <a:ext cx="928476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3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72B28E-7C70-4396-88E3-B6AF53D1F29D}"/>
                  </a:ext>
                </a:extLst>
              </p14:cNvPr>
              <p14:cNvContentPartPr/>
              <p14:nvPr/>
            </p14:nvContentPartPr>
            <p14:xfrm>
              <a:off x="502920" y="99000"/>
              <a:ext cx="953280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72B28E-7C70-4396-88E3-B6AF53D1F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89640"/>
                <a:ext cx="955152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3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983DD-5031-4484-B1AE-158A7FEDB49E}"/>
                  </a:ext>
                </a:extLst>
              </p14:cNvPr>
              <p14:cNvContentPartPr/>
              <p14:nvPr/>
            </p14:nvContentPartPr>
            <p14:xfrm>
              <a:off x="487800" y="53280"/>
              <a:ext cx="939564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983DD-5031-4484-B1AE-158A7FEDB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43920"/>
                <a:ext cx="941436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6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1437A4-9FD0-437F-B386-720E45F8EB30}"/>
                  </a:ext>
                </a:extLst>
              </p14:cNvPr>
              <p14:cNvContentPartPr/>
              <p14:nvPr/>
            </p14:nvContentPartPr>
            <p14:xfrm>
              <a:off x="259200" y="0"/>
              <a:ext cx="95176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1437A4-9FD0-437F-B386-720E45F8E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9360"/>
                <a:ext cx="95364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22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7F6780-74E6-417D-B461-97B7071808AD}"/>
                  </a:ext>
                </a:extLst>
              </p14:cNvPr>
              <p14:cNvContentPartPr/>
              <p14:nvPr/>
            </p14:nvContentPartPr>
            <p14:xfrm>
              <a:off x="525600" y="152280"/>
              <a:ext cx="9350280" cy="403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7F6780-74E6-417D-B461-97B707180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42920"/>
                <a:ext cx="9369000" cy="40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7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0986EA-8488-495F-96E6-252AAC4FD2A4}"/>
                  </a:ext>
                </a:extLst>
              </p14:cNvPr>
              <p14:cNvContentPartPr/>
              <p14:nvPr/>
            </p14:nvContentPartPr>
            <p14:xfrm>
              <a:off x="373320" y="243720"/>
              <a:ext cx="9388080" cy="554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0986EA-8488-495F-96E6-252AAC4FD2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34360"/>
                <a:ext cx="9406800" cy="55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3DBDFE-6910-4D3A-9274-0CCDACDECBC3}"/>
                  </a:ext>
                </a:extLst>
              </p14:cNvPr>
              <p14:cNvContentPartPr/>
              <p14:nvPr/>
            </p14:nvContentPartPr>
            <p14:xfrm>
              <a:off x="3977640" y="4480560"/>
              <a:ext cx="3978000" cy="136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3DBDFE-6910-4D3A-9274-0CCDACDECB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8280" y="4471200"/>
                <a:ext cx="3996720" cy="13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74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9650F-2DC8-49DF-86FB-65229DE6E766}"/>
                  </a:ext>
                </a:extLst>
              </p14:cNvPr>
              <p14:cNvContentPartPr/>
              <p14:nvPr/>
            </p14:nvContentPartPr>
            <p14:xfrm>
              <a:off x="861120" y="221040"/>
              <a:ext cx="925092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9650F-2DC8-49DF-86FB-65229DE6E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211680"/>
                <a:ext cx="926964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3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83-327A-437E-AEA2-FD045B11C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B2B2-DB8C-47FC-9788-7DA3A3B3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852E8D-D2C1-4B1B-BCC0-9BB75A8BDF65}"/>
                  </a:ext>
                </a:extLst>
              </p14:cNvPr>
              <p14:cNvContentPartPr/>
              <p14:nvPr/>
            </p14:nvContentPartPr>
            <p14:xfrm>
              <a:off x="403920" y="297360"/>
              <a:ext cx="956340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852E8D-D2C1-4B1B-BCC0-9BB75A8BD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88000"/>
                <a:ext cx="958212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97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2021-02-04T08:46:11Z</dcterms:created>
  <dcterms:modified xsi:type="dcterms:W3CDTF">2021-02-04T12:13:16Z</dcterms:modified>
</cp:coreProperties>
</file>